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2" r:id="rId3"/>
    <p:sldId id="261" r:id="rId4"/>
    <p:sldId id="263" r:id="rId5"/>
    <p:sldId id="260" r:id="rId6"/>
    <p:sldId id="257" r:id="rId7"/>
    <p:sldId id="259" r:id="rId8"/>
    <p:sldId id="256" r:id="rId9"/>
  </p:sldIdLst>
  <p:sldSz cx="6858000" cy="9144000" type="screen4x3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F34"/>
    <a:srgbClr val="7CC6B7"/>
    <a:srgbClr val="FEE9BD"/>
    <a:srgbClr val="F8CBAD"/>
    <a:srgbClr val="15361A"/>
    <a:srgbClr val="000000"/>
    <a:srgbClr val="A6B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57"/>
    <p:restoredTop sz="96405"/>
  </p:normalViewPr>
  <p:slideViewPr>
    <p:cSldViewPr snapToGrid="0">
      <p:cViewPr>
        <p:scale>
          <a:sx n="131" d="100"/>
          <a:sy n="131" d="100"/>
        </p:scale>
        <p:origin x="331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AD6A-9942-7C97-B223-E2485C970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80353-958D-1816-7FA0-E0E4E24A5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6F96-5A5D-3545-DCEE-5F02DEC2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DD41-3C70-5FDF-9BD4-DED7D077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8192E-D9F9-EA03-B9E7-ABBF2D90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9841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BC641-7727-88E1-8035-C5F20C4E3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6D8F3-69A4-7AE8-0F3B-C497E2842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74EA-697D-0F29-6A25-83A54DF2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81F7B-7274-FF65-1ED2-F2237B88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F6F8C-663C-C338-EB24-58A7AB1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8398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67EFB5-43D4-E79E-38E0-5C3B6BA1A4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01905-8552-FF04-FCF9-7AE594EAF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964A5-4C8A-6428-F34A-841E4821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A2ADE-6D2C-8258-9BAF-F014B955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9E97E-6709-FAA7-C48B-661AEB47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80513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3CF8-4F39-0236-A29F-4303E311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ECD42-0C5D-6C19-1B4D-801BC4D57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A118E-AB37-7C8F-9F18-46382B3F2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06EEE-F298-7904-49CE-3B60363C1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DBA8-9FD0-84DE-7235-7AF8C786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6913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6ED1-4572-2037-10BE-8BB132AC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F1FD7-A1F8-D0BA-B83C-29624D842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9B694-F435-1A63-9277-62AE4E36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31516-2526-E7EA-52CB-CB622D67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D150-A0A2-978D-412F-DF3A8BC1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991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8402-EB92-C1B7-2040-5FA339C8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B051-FD60-0BBC-937E-2D18307D4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E7D9F-2065-C89D-990C-39E065F95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C1F4C-8F5F-8126-D17E-E03934B1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05978-F3D7-B75D-DDBC-AF6FCC61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80F7E-76D3-CF69-66E4-9C8A8E9F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3364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6A93-6D1B-6053-7352-CBE43CB4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0C53F-8430-2C11-F080-D768B1DC7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A10FF-7558-F940-5204-01D4D4983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AE2BE-788A-2CAD-11E1-B99B2C937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B57EA-B048-18D3-8004-4BE50ABB2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7C3300-5AAA-1A9D-ABA4-80950EAF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BFD3C-D0A4-82AC-09BE-C3871515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6CE859-C292-3AFC-6AC0-CC7A9497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941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9477-7666-8341-38CC-12D0B2516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8005A-DE1A-95A2-05AC-E02FC689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4F8BD2-4390-9FEA-D7CE-C9EC791F9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90124-0073-7B93-C6AC-BF080D36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5421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27468-551A-325E-A45E-E3E28882C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C9179-423F-1C20-9474-5C9365A5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35F94-351B-D95B-A886-83B9934C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473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C2F48-26CB-F6C5-E2C2-2227CC74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190D9-DBC0-F5E6-6C16-30318C12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3C099D-7D89-46A0-7DCA-1F89557BF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1ED7-503C-ADFB-B863-8D2ECF0A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D1C83-79FA-6C0B-4572-C219E76A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69E09-E6CA-BA92-025B-DD2A91DC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9761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90E5-D05E-C710-DC29-FA6FCF3D3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8BDCC-6246-34D2-29F4-11FC380322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FCF03-9BB4-D768-0775-BC732A85E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C0474-529F-7164-CFC0-55044C35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0589C-A97C-51F5-8102-1454BFB1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84D4-B3BB-EDBD-BE14-C067D71C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1363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83A9D-4C5E-F1B3-4D27-27B5F86A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E733C-A1ED-AC0A-569A-0B675EC2C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44E63-8EF5-A4E2-B66C-D915E504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98E8-165E-DE4F-B327-DA27AC5CBD5F}" type="datetimeFigureOut">
              <a:rPr lang="en-CN" smtClean="0"/>
              <a:t>2025/7/27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B9AC3-D8E1-1D73-7A80-3260F8289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CA318-CAB1-5747-F91E-56635071B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939E8-E62C-394E-AECF-27F9EDBE631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1639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cees.ac.cn/" TargetMode="External"/><Relationship Id="rId4" Type="http://schemas.openxmlformats.org/officeDocument/2006/relationships/hyperlink" Target="http://www.rcees.ac.c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ees.ac.cn/" TargetMode="External"/><Relationship Id="rId2" Type="http://schemas.openxmlformats.org/officeDocument/2006/relationships/hyperlink" Target="http://www.rcees.ac.c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cees.ac.cn/" TargetMode="External"/><Relationship Id="rId4" Type="http://schemas.openxmlformats.org/officeDocument/2006/relationships/hyperlink" Target="http://www.rcees.ac.c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cees.ac.cn/" TargetMode="External"/><Relationship Id="rId4" Type="http://schemas.openxmlformats.org/officeDocument/2006/relationships/hyperlink" Target="http://www.rcees.ac.c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rcees.ac.cn/" TargetMode="External"/><Relationship Id="rId4" Type="http://schemas.openxmlformats.org/officeDocument/2006/relationships/hyperlink" Target="http://www.rcees.ac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cees.ac.cn/" TargetMode="External"/><Relationship Id="rId2" Type="http://schemas.openxmlformats.org/officeDocument/2006/relationships/hyperlink" Target="http://www.rcees.ac.c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cees.ac.cn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cees.ac.cn/" TargetMode="Externa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0BA506-016C-3BA2-618F-87FF58AE8423}"/>
              </a:ext>
            </a:extLst>
          </p:cNvPr>
          <p:cNvGrpSpPr/>
          <p:nvPr/>
        </p:nvGrpSpPr>
        <p:grpSpPr>
          <a:xfrm>
            <a:off x="211495" y="192434"/>
            <a:ext cx="1079783" cy="1063102"/>
            <a:chOff x="416726" y="1394850"/>
            <a:chExt cx="842562" cy="829545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07F6AD1-4A2E-5B9D-6201-B5E2EF861D03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33DCB52B-378D-7326-B131-B546A323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E228F4A7-21E6-4427-C6A7-701480C2D3D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3E170BC-6B7E-396D-733F-6B9A09412032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A84FCC9-CFDB-F3DE-0B48-CFF1C91199E7}"/>
                </a:ext>
              </a:extLst>
            </p:cNvPr>
            <p:cNvSpPr txBox="1"/>
            <p:nvPr/>
          </p:nvSpPr>
          <p:spPr>
            <a:xfrm>
              <a:off x="416726" y="1960219"/>
              <a:ext cx="842562" cy="264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6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  <p:sp>
        <p:nvSpPr>
          <p:cNvPr id="181" name="Freeform 180">
            <a:extLst>
              <a:ext uri="{FF2B5EF4-FFF2-40B4-BE49-F238E27FC236}">
                <a16:creationId xmlns:a16="http://schemas.microsoft.com/office/drawing/2014/main" id="{63BA090B-FD56-9E1F-ADD8-44F61CAFCBE5}"/>
              </a:ext>
            </a:extLst>
          </p:cNvPr>
          <p:cNvSpPr/>
          <p:nvPr/>
        </p:nvSpPr>
        <p:spPr>
          <a:xfrm>
            <a:off x="-1" y="8016109"/>
            <a:ext cx="6858001" cy="1127892"/>
          </a:xfrm>
          <a:custGeom>
            <a:avLst/>
            <a:gdLst>
              <a:gd name="connsiteX0" fmla="*/ 2284431 w 6858001"/>
              <a:gd name="connsiteY0" fmla="*/ 25 h 1127892"/>
              <a:gd name="connsiteX1" fmla="*/ 5246935 w 6858001"/>
              <a:gd name="connsiteY1" fmla="*/ 430030 h 1127892"/>
              <a:gd name="connsiteX2" fmla="*/ 5762056 w 6858001"/>
              <a:gd name="connsiteY2" fmla="*/ 524269 h 1127892"/>
              <a:gd name="connsiteX3" fmla="*/ 6237088 w 6858001"/>
              <a:gd name="connsiteY3" fmla="*/ 585831 h 1127892"/>
              <a:gd name="connsiteX4" fmla="*/ 6858001 w 6858001"/>
              <a:gd name="connsiteY4" fmla="*/ 585831 h 1127892"/>
              <a:gd name="connsiteX5" fmla="*/ 6858001 w 6858001"/>
              <a:gd name="connsiteY5" fmla="*/ 647272 h 1127892"/>
              <a:gd name="connsiteX6" fmla="*/ 6858001 w 6858001"/>
              <a:gd name="connsiteY6" fmla="*/ 1127892 h 1127892"/>
              <a:gd name="connsiteX7" fmla="*/ 0 w 6858001"/>
              <a:gd name="connsiteY7" fmla="*/ 1127892 h 1127892"/>
              <a:gd name="connsiteX8" fmla="*/ 0 w 6858001"/>
              <a:gd name="connsiteY8" fmla="*/ 585831 h 1127892"/>
              <a:gd name="connsiteX9" fmla="*/ 9030 w 6858001"/>
              <a:gd name="connsiteY9" fmla="*/ 585831 h 1127892"/>
              <a:gd name="connsiteX10" fmla="*/ 0 w 6858001"/>
              <a:gd name="connsiteY10" fmla="*/ 585750 h 1127892"/>
              <a:gd name="connsiteX11" fmla="*/ 2284431 w 6858001"/>
              <a:gd name="connsiteY11" fmla="*/ 25 h 11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1127892">
                <a:moveTo>
                  <a:pt x="2284431" y="25"/>
                </a:moveTo>
                <a:cubicBezTo>
                  <a:pt x="2811352" y="1765"/>
                  <a:pt x="3460730" y="21135"/>
                  <a:pt x="5246935" y="430030"/>
                </a:cubicBezTo>
                <a:cubicBezTo>
                  <a:pt x="5403019" y="465761"/>
                  <a:pt x="5581753" y="497203"/>
                  <a:pt x="5762056" y="524269"/>
                </a:cubicBezTo>
                <a:lnTo>
                  <a:pt x="6237088" y="585831"/>
                </a:lnTo>
                <a:lnTo>
                  <a:pt x="6858001" y="585831"/>
                </a:lnTo>
                <a:lnTo>
                  <a:pt x="6858001" y="647272"/>
                </a:lnTo>
                <a:lnTo>
                  <a:pt x="6858001" y="1127892"/>
                </a:lnTo>
                <a:lnTo>
                  <a:pt x="0" y="1127892"/>
                </a:lnTo>
                <a:lnTo>
                  <a:pt x="0" y="585831"/>
                </a:lnTo>
                <a:lnTo>
                  <a:pt x="9030" y="585831"/>
                </a:lnTo>
                <a:lnTo>
                  <a:pt x="0" y="585750"/>
                </a:lnTo>
                <a:cubicBezTo>
                  <a:pt x="0" y="585750"/>
                  <a:pt x="921883" y="-4471"/>
                  <a:pt x="2284431" y="25"/>
                </a:cubicBezTo>
                <a:close/>
              </a:path>
            </a:pathLst>
          </a:custGeom>
          <a:solidFill>
            <a:srgbClr val="296F34"/>
          </a:solidFill>
          <a:ln w="19823" cap="flat">
            <a:solidFill>
              <a:srgbClr val="296F34"/>
            </a:solidFill>
            <a:custDash>
              <a:ds d="91050" sp="91050"/>
            </a:custDash>
            <a:miter/>
          </a:ln>
        </p:spPr>
        <p:txBody>
          <a:bodyPr rtlCol="0" anchor="ctr"/>
          <a:lstStyle/>
          <a:p>
            <a:endParaRPr lang="en-CN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9AED97-9A65-F507-8827-BC592FC58AE1}"/>
              </a:ext>
            </a:extLst>
          </p:cNvPr>
          <p:cNvGrpSpPr/>
          <p:nvPr/>
        </p:nvGrpSpPr>
        <p:grpSpPr>
          <a:xfrm>
            <a:off x="987643" y="8464295"/>
            <a:ext cx="4685898" cy="645067"/>
            <a:chOff x="2822411" y="153201"/>
            <a:chExt cx="4685898" cy="645067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85B927F-0169-8F37-7385-76CA65DB7F38}"/>
                </a:ext>
              </a:extLst>
            </p:cNvPr>
            <p:cNvSpPr txBox="1"/>
            <p:nvPr/>
          </p:nvSpPr>
          <p:spPr>
            <a:xfrm>
              <a:off x="2822411" y="153201"/>
              <a:ext cx="46858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中国科学院生态环境研究中心</a:t>
              </a:r>
              <a:endParaRPr lang="en-CN" sz="2400" b="1" u="sng" spc="3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126FC68-064A-D80D-D204-74469A3D4980}"/>
                </a:ext>
              </a:extLst>
            </p:cNvPr>
            <p:cNvSpPr txBox="1"/>
            <p:nvPr/>
          </p:nvSpPr>
          <p:spPr>
            <a:xfrm>
              <a:off x="2851265" y="528964"/>
              <a:ext cx="462819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Eco-Environmental Sciences, Chinese Academy of Sciences</a:t>
              </a:r>
              <a:endParaRPr lang="en-CN" sz="1150" kern="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5" name="Freeform 574">
            <a:hlinkClick r:id="rId5"/>
            <a:extLst>
              <a:ext uri="{FF2B5EF4-FFF2-40B4-BE49-F238E27FC236}">
                <a16:creationId xmlns:a16="http://schemas.microsoft.com/office/drawing/2014/main" id="{02A9A994-AF80-FAA1-E631-DD812E1CA2A5}"/>
              </a:ext>
            </a:extLst>
          </p:cNvPr>
          <p:cNvSpPr/>
          <p:nvPr/>
        </p:nvSpPr>
        <p:spPr>
          <a:xfrm>
            <a:off x="458917" y="8471905"/>
            <a:ext cx="518526" cy="576138"/>
          </a:xfrm>
          <a:custGeom>
            <a:avLst/>
            <a:gdLst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835388 w 50407360"/>
              <a:gd name="connsiteY56" fmla="*/ 14097468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617674 w 50407360"/>
              <a:gd name="connsiteY56" fmla="*/ 14141011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2276368 w 50407360"/>
              <a:gd name="connsiteY56" fmla="*/ 13623554 h 56007936"/>
              <a:gd name="connsiteX57" fmla="*/ 43106492 w 50407360"/>
              <a:gd name="connsiteY57" fmla="*/ 13194116 h 56007936"/>
              <a:gd name="connsiteX58" fmla="*/ 43619360 w 50407360"/>
              <a:gd name="connsiteY58" fmla="*/ 12944008 h 56007936"/>
              <a:gd name="connsiteX59" fmla="*/ 43883716 w 50407360"/>
              <a:gd name="connsiteY59" fmla="*/ 12816272 h 56007936"/>
              <a:gd name="connsiteX60" fmla="*/ 46004628 w 50407360"/>
              <a:gd name="connsiteY60" fmla="*/ 11760504 h 56007936"/>
              <a:gd name="connsiteX61" fmla="*/ 46302320 w 50407360"/>
              <a:gd name="connsiteY61" fmla="*/ 11609780 h 56007936"/>
              <a:gd name="connsiteX62" fmla="*/ 49584112 w 50407360"/>
              <a:gd name="connsiteY62" fmla="*/ 9729612 h 56007936"/>
              <a:gd name="connsiteX63" fmla="*/ 50315436 w 50407360"/>
              <a:gd name="connsiteY63" fmla="*/ 9315250 h 56007936"/>
              <a:gd name="connsiteX64" fmla="*/ 50345496 w 50407360"/>
              <a:gd name="connsiteY64" fmla="*/ 10171276 h 56007936"/>
              <a:gd name="connsiteX65" fmla="*/ 50282232 w 50407360"/>
              <a:gd name="connsiteY65" fmla="*/ 10471924 h 56007936"/>
              <a:gd name="connsiteX66" fmla="*/ 50213496 w 50407360"/>
              <a:gd name="connsiteY66" fmla="*/ 10785304 h 56007936"/>
              <a:gd name="connsiteX67" fmla="*/ 49798376 w 50407360"/>
              <a:gd name="connsiteY67" fmla="*/ 14394972 h 56007936"/>
              <a:gd name="connsiteX68" fmla="*/ 49616392 w 50407360"/>
              <a:gd name="connsiteY68" fmla="*/ 18011968 h 56007936"/>
              <a:gd name="connsiteX69" fmla="*/ 49601592 w 50407360"/>
              <a:gd name="connsiteY69" fmla="*/ 18247059 h 56007936"/>
              <a:gd name="connsiteX70" fmla="*/ 49558140 w 50407360"/>
              <a:gd name="connsiteY70" fmla="*/ 18915660 h 56007936"/>
              <a:gd name="connsiteX71" fmla="*/ 49532624 w 50407360"/>
              <a:gd name="connsiteY71" fmla="*/ 19302596 h 56007936"/>
              <a:gd name="connsiteX72" fmla="*/ 49467524 w 50407360"/>
              <a:gd name="connsiteY72" fmla="*/ 19899248 h 56007936"/>
              <a:gd name="connsiteX73" fmla="*/ 49412936 w 50407360"/>
              <a:gd name="connsiteY73" fmla="*/ 20284764 h 56007936"/>
              <a:gd name="connsiteX74" fmla="*/ 49414852 w 50407360"/>
              <a:gd name="connsiteY74" fmla="*/ 20299512 h 56007936"/>
              <a:gd name="connsiteX75" fmla="*/ 49391160 w 50407360"/>
              <a:gd name="connsiteY75" fmla="*/ 20449164 h 56007936"/>
              <a:gd name="connsiteX76" fmla="*/ 49388984 w 50407360"/>
              <a:gd name="connsiteY76" fmla="*/ 20453900 h 56007936"/>
              <a:gd name="connsiteX77" fmla="*/ 49383368 w 50407360"/>
              <a:gd name="connsiteY77" fmla="*/ 20493544 h 56007936"/>
              <a:gd name="connsiteX78" fmla="*/ 49370744 w 50407360"/>
              <a:gd name="connsiteY78" fmla="*/ 20493548 h 56007936"/>
              <a:gd name="connsiteX79" fmla="*/ 49349916 w 50407360"/>
              <a:gd name="connsiteY79" fmla="*/ 20538820 h 56007936"/>
              <a:gd name="connsiteX80" fmla="*/ 48877488 w 50407360"/>
              <a:gd name="connsiteY80" fmla="*/ 21297156 h 56007936"/>
              <a:gd name="connsiteX81" fmla="*/ 48867384 w 50407360"/>
              <a:gd name="connsiteY81" fmla="*/ 21310020 h 56007936"/>
              <a:gd name="connsiteX82" fmla="*/ 48834316 w 50407360"/>
              <a:gd name="connsiteY82" fmla="*/ 21364952 h 56007936"/>
              <a:gd name="connsiteX83" fmla="*/ 48101780 w 50407360"/>
              <a:gd name="connsiteY83" fmla="*/ 22240160 h 56007936"/>
              <a:gd name="connsiteX84" fmla="*/ 47894280 w 50407360"/>
              <a:gd name="connsiteY84" fmla="*/ 22481660 h 56007936"/>
              <a:gd name="connsiteX85" fmla="*/ 44316200 w 50407360"/>
              <a:gd name="connsiteY85" fmla="*/ 24793232 h 56007936"/>
              <a:gd name="connsiteX86" fmla="*/ 43324944 w 50407360"/>
              <a:gd name="connsiteY86" fmla="*/ 25500500 h 56007936"/>
              <a:gd name="connsiteX87" fmla="*/ 42526632 w 50407360"/>
              <a:gd name="connsiteY87" fmla="*/ 25930276 h 56007936"/>
              <a:gd name="connsiteX88" fmla="*/ 42053368 w 50407360"/>
              <a:gd name="connsiteY88" fmla="*/ 26312908 h 56007936"/>
              <a:gd name="connsiteX89" fmla="*/ 41140408 w 50407360"/>
              <a:gd name="connsiteY89" fmla="*/ 26875892 h 56007936"/>
              <a:gd name="connsiteX90" fmla="*/ 39130640 w 50407360"/>
              <a:gd name="connsiteY90" fmla="*/ 28644387 h 56007936"/>
              <a:gd name="connsiteX91" fmla="*/ 39014136 w 50407360"/>
              <a:gd name="connsiteY91" fmla="*/ 29110149 h 56007936"/>
              <a:gd name="connsiteX92" fmla="*/ 41528620 w 50407360"/>
              <a:gd name="connsiteY92" fmla="*/ 27585016 h 56007936"/>
              <a:gd name="connsiteX93" fmla="*/ 42757432 w 50407360"/>
              <a:gd name="connsiteY93" fmla="*/ 26848184 h 56007936"/>
              <a:gd name="connsiteX94" fmla="*/ 44161000 w 50407360"/>
              <a:gd name="connsiteY94" fmla="*/ 25946696 h 56007936"/>
              <a:gd name="connsiteX95" fmla="*/ 45189080 w 50407360"/>
              <a:gd name="connsiteY95" fmla="*/ 25384052 h 56007936"/>
              <a:gd name="connsiteX96" fmla="*/ 45640544 w 50407360"/>
              <a:gd name="connsiteY96" fmla="*/ 25085732 h 56007936"/>
              <a:gd name="connsiteX97" fmla="*/ 46682708 w 50407360"/>
              <a:gd name="connsiteY97" fmla="*/ 24417952 h 56007936"/>
              <a:gd name="connsiteX98" fmla="*/ 49150356 w 50407360"/>
              <a:gd name="connsiteY98" fmla="*/ 22473040 h 56007936"/>
              <a:gd name="connsiteX99" fmla="*/ 49350164 w 50407360"/>
              <a:gd name="connsiteY99" fmla="*/ 23519136 h 56007936"/>
              <a:gd name="connsiteX100" fmla="*/ 49309268 w 50407360"/>
              <a:gd name="connsiteY100" fmla="*/ 23953348 h 56007936"/>
              <a:gd name="connsiteX101" fmla="*/ 49259644 w 50407360"/>
              <a:gd name="connsiteY101" fmla="*/ 24423416 h 56007936"/>
              <a:gd name="connsiteX102" fmla="*/ 49234704 w 50407360"/>
              <a:gd name="connsiteY102" fmla="*/ 24663760 h 56007936"/>
              <a:gd name="connsiteX103" fmla="*/ 48805376 w 50407360"/>
              <a:gd name="connsiteY103" fmla="*/ 28131239 h 56007936"/>
              <a:gd name="connsiteX104" fmla="*/ 48712516 w 50407360"/>
              <a:gd name="connsiteY104" fmla="*/ 28797751 h 56007936"/>
              <a:gd name="connsiteX105" fmla="*/ 46263912 w 50407360"/>
              <a:gd name="connsiteY105" fmla="*/ 33286497 h 56007936"/>
              <a:gd name="connsiteX106" fmla="*/ 46041000 w 50407360"/>
              <a:gd name="connsiteY106" fmla="*/ 33500047 h 56007936"/>
              <a:gd name="connsiteX107" fmla="*/ 46007132 w 50407360"/>
              <a:gd name="connsiteY107" fmla="*/ 33543343 h 56007936"/>
              <a:gd name="connsiteX108" fmla="*/ 45730420 w 50407360"/>
              <a:gd name="connsiteY108" fmla="*/ 33807832 h 56007936"/>
              <a:gd name="connsiteX109" fmla="*/ 45664992 w 50407360"/>
              <a:gd name="connsiteY109" fmla="*/ 33854599 h 56007936"/>
              <a:gd name="connsiteX110" fmla="*/ 45655112 w 50407360"/>
              <a:gd name="connsiteY110" fmla="*/ 33884223 h 56007936"/>
              <a:gd name="connsiteX111" fmla="*/ 44992416 w 50407360"/>
              <a:gd name="connsiteY111" fmla="*/ 34313647 h 56007936"/>
              <a:gd name="connsiteX112" fmla="*/ 44787936 w 50407360"/>
              <a:gd name="connsiteY112" fmla="*/ 34436151 h 56007936"/>
              <a:gd name="connsiteX113" fmla="*/ 43118604 w 50407360"/>
              <a:gd name="connsiteY113" fmla="*/ 35397823 h 56007936"/>
              <a:gd name="connsiteX114" fmla="*/ 41766640 w 50407360"/>
              <a:gd name="connsiteY114" fmla="*/ 36213036 h 56007936"/>
              <a:gd name="connsiteX115" fmla="*/ 39788108 w 50407360"/>
              <a:gd name="connsiteY115" fmla="*/ 37275319 h 56007936"/>
              <a:gd name="connsiteX116" fmla="*/ 38691008 w 50407360"/>
              <a:gd name="connsiteY116" fmla="*/ 37919583 h 56007936"/>
              <a:gd name="connsiteX117" fmla="*/ 37731176 w 50407360"/>
              <a:gd name="connsiteY117" fmla="*/ 38425867 h 56007936"/>
              <a:gd name="connsiteX118" fmla="*/ 36909712 w 50407360"/>
              <a:gd name="connsiteY118" fmla="*/ 38978503 h 56007936"/>
              <a:gd name="connsiteX119" fmla="*/ 35016905 w 50407360"/>
              <a:gd name="connsiteY119" fmla="*/ 40072455 h 56007936"/>
              <a:gd name="connsiteX120" fmla="*/ 33452980 w 50407360"/>
              <a:gd name="connsiteY120" fmla="*/ 40964275 h 56007936"/>
              <a:gd name="connsiteX121" fmla="*/ 32271220 w 50407360"/>
              <a:gd name="connsiteY121" fmla="*/ 41627519 h 56007936"/>
              <a:gd name="connsiteX122" fmla="*/ 30742048 w 50407360"/>
              <a:gd name="connsiteY122" fmla="*/ 42966587 h 56007936"/>
              <a:gd name="connsiteX123" fmla="*/ 30742048 w 50407360"/>
              <a:gd name="connsiteY123" fmla="*/ 43315911 h 56007936"/>
              <a:gd name="connsiteX124" fmla="*/ 34703328 w 50407360"/>
              <a:gd name="connsiteY124" fmla="*/ 41103531 h 56007936"/>
              <a:gd name="connsiteX125" fmla="*/ 35402376 w 50407360"/>
              <a:gd name="connsiteY125" fmla="*/ 40754219 h 56007936"/>
              <a:gd name="connsiteX126" fmla="*/ 35926660 w 50407360"/>
              <a:gd name="connsiteY126" fmla="*/ 40437607 h 56007936"/>
              <a:gd name="connsiteX127" fmla="*/ 38225196 w 50407360"/>
              <a:gd name="connsiteY127" fmla="*/ 39161775 h 56007936"/>
              <a:gd name="connsiteX128" fmla="*/ 39713184 w 50407360"/>
              <a:gd name="connsiteY128" fmla="*/ 38192519 h 56007936"/>
              <a:gd name="connsiteX129" fmla="*/ 41883152 w 50407360"/>
              <a:gd name="connsiteY129" fmla="*/ 36933567 h 56007936"/>
              <a:gd name="connsiteX130" fmla="*/ 44594768 w 50407360"/>
              <a:gd name="connsiteY130" fmla="*/ 35424964 h 56007936"/>
              <a:gd name="connsiteX131" fmla="*/ 45199561 w 50407360"/>
              <a:gd name="connsiteY131" fmla="*/ 35076339 h 56007936"/>
              <a:gd name="connsiteX132" fmla="*/ 47868768 w 50407360"/>
              <a:gd name="connsiteY132" fmla="*/ 32719817 h 56007936"/>
              <a:gd name="connsiteX133" fmla="*/ 47915136 w 50407360"/>
              <a:gd name="connsiteY133" fmla="*/ 33228891 h 56007936"/>
              <a:gd name="connsiteX134" fmla="*/ 47795952 w 50407360"/>
              <a:gd name="connsiteY134" fmla="*/ 33577159 h 56007936"/>
              <a:gd name="connsiteX135" fmla="*/ 47664180 w 50407360"/>
              <a:gd name="connsiteY135" fmla="*/ 33966655 h 56007936"/>
              <a:gd name="connsiteX136" fmla="*/ 47519240 w 50407360"/>
              <a:gd name="connsiteY136" fmla="*/ 34386319 h 56007936"/>
              <a:gd name="connsiteX137" fmla="*/ 47224352 w 50407360"/>
              <a:gd name="connsiteY137" fmla="*/ 35251923 h 56007936"/>
              <a:gd name="connsiteX138" fmla="*/ 47075464 w 50407360"/>
              <a:gd name="connsiteY138" fmla="*/ 35686719 h 56007936"/>
              <a:gd name="connsiteX139" fmla="*/ 46721860 w 50407360"/>
              <a:gd name="connsiteY139" fmla="*/ 36762975 h 56007936"/>
              <a:gd name="connsiteX140" fmla="*/ 43907488 w 50407360"/>
              <a:gd name="connsiteY140" fmla="*/ 42850147 h 56007936"/>
              <a:gd name="connsiteX141" fmla="*/ 43738432 w 50407360"/>
              <a:gd name="connsiteY141" fmla="*/ 43095599 h 56007936"/>
              <a:gd name="connsiteX142" fmla="*/ 42679948 w 50407360"/>
              <a:gd name="connsiteY142" fmla="*/ 44592215 h 56007936"/>
              <a:gd name="connsiteX143" fmla="*/ 42186308 w 50407360"/>
              <a:gd name="connsiteY143" fmla="*/ 45283987 h 56007936"/>
              <a:gd name="connsiteX144" fmla="*/ 41344300 w 50407360"/>
              <a:gd name="connsiteY144" fmla="*/ 46459803 h 56007936"/>
              <a:gd name="connsiteX145" fmla="*/ 41137232 w 50407360"/>
              <a:gd name="connsiteY145" fmla="*/ 46747299 h 56007936"/>
              <a:gd name="connsiteX146" fmla="*/ 40062712 w 50407360"/>
              <a:gd name="connsiteY146" fmla="*/ 47973536 h 56007936"/>
              <a:gd name="connsiteX147" fmla="*/ 39676772 w 50407360"/>
              <a:gd name="connsiteY147" fmla="*/ 48366520 h 56007936"/>
              <a:gd name="connsiteX148" fmla="*/ 26897272 w 50407360"/>
              <a:gd name="connsiteY148" fmla="*/ 55425740 h 56007936"/>
              <a:gd name="connsiteX149" fmla="*/ 26453544 w 50407360"/>
              <a:gd name="connsiteY149" fmla="*/ 55545320 h 56007936"/>
              <a:gd name="connsiteX150" fmla="*/ 23402029 w 50407360"/>
              <a:gd name="connsiteY150" fmla="*/ 56007936 h 56007936"/>
              <a:gd name="connsiteX151" fmla="*/ 22550067 w 50407360"/>
              <a:gd name="connsiteY151" fmla="*/ 53897448 h 56007936"/>
              <a:gd name="connsiteX152" fmla="*/ 22480539 w 50407360"/>
              <a:gd name="connsiteY152" fmla="*/ 53672952 h 56007936"/>
              <a:gd name="connsiteX153" fmla="*/ 21304881 w 50407360"/>
              <a:gd name="connsiteY153" fmla="*/ 48905064 h 56007936"/>
              <a:gd name="connsiteX154" fmla="*/ 21243951 w 50407360"/>
              <a:gd name="connsiteY154" fmla="*/ 48608604 h 56007936"/>
              <a:gd name="connsiteX155" fmla="*/ 20838845 w 50407360"/>
              <a:gd name="connsiteY155" fmla="*/ 44946079 h 56007936"/>
              <a:gd name="connsiteX156" fmla="*/ 20829231 w 50407360"/>
              <a:gd name="connsiteY156" fmla="*/ 44597459 h 56007936"/>
              <a:gd name="connsiteX157" fmla="*/ 21887417 w 50407360"/>
              <a:gd name="connsiteY157" fmla="*/ 36213036 h 56007936"/>
              <a:gd name="connsiteX158" fmla="*/ 21210215 w 50407360"/>
              <a:gd name="connsiteY158" fmla="*/ 36700688 h 56007936"/>
              <a:gd name="connsiteX159" fmla="*/ 18116395 w 50407360"/>
              <a:gd name="connsiteY159" fmla="*/ 39690299 h 56007936"/>
              <a:gd name="connsiteX160" fmla="*/ 17190739 w 50407360"/>
              <a:gd name="connsiteY160" fmla="*/ 40514115 h 56007936"/>
              <a:gd name="connsiteX161" fmla="*/ 14896923 w 50407360"/>
              <a:gd name="connsiteY161" fmla="*/ 42267939 h 56007936"/>
              <a:gd name="connsiteX162" fmla="*/ 14626625 w 50407360"/>
              <a:gd name="connsiteY162" fmla="*/ 42451567 h 56007936"/>
              <a:gd name="connsiteX163" fmla="*/ 10702619 w 50407360"/>
              <a:gd name="connsiteY163" fmla="*/ 44713199 h 56007936"/>
              <a:gd name="connsiteX164" fmla="*/ 10406579 w 50407360"/>
              <a:gd name="connsiteY164" fmla="*/ 44849895 h 56007936"/>
              <a:gd name="connsiteX165" fmla="*/ 4090779 w 50407360"/>
              <a:gd name="connsiteY165" fmla="*/ 47107451 h 56007936"/>
              <a:gd name="connsiteX166" fmla="*/ 3848907 w 50407360"/>
              <a:gd name="connsiteY166" fmla="*/ 47167063 h 56007936"/>
              <a:gd name="connsiteX167" fmla="*/ 2780059 w 50407360"/>
              <a:gd name="connsiteY167" fmla="*/ 47158447 h 56007936"/>
              <a:gd name="connsiteX168" fmla="*/ 2482847 w 50407360"/>
              <a:gd name="connsiteY168" fmla="*/ 46655427 h 56007936"/>
              <a:gd name="connsiteX169" fmla="*/ 2324751 w 50407360"/>
              <a:gd name="connsiteY169" fmla="*/ 46332187 h 56007936"/>
              <a:gd name="connsiteX170" fmla="*/ 2161171 w 50407360"/>
              <a:gd name="connsiteY170" fmla="*/ 45979483 h 56007936"/>
              <a:gd name="connsiteX171" fmla="*/ 1990371 w 50407360"/>
              <a:gd name="connsiteY171" fmla="*/ 45615491 h 56007936"/>
              <a:gd name="connsiteX172" fmla="*/ 1847999 w 50407360"/>
              <a:gd name="connsiteY172" fmla="*/ 25733380 h 56007936"/>
              <a:gd name="connsiteX173" fmla="*/ 1956695 w 50407360"/>
              <a:gd name="connsiteY173" fmla="*/ 25412344 h 56007936"/>
              <a:gd name="connsiteX174" fmla="*/ 5809279 w 50407360"/>
              <a:gd name="connsiteY174" fmla="*/ 18397612 h 56007936"/>
              <a:gd name="connsiteX175" fmla="*/ 6213907 w 50407360"/>
              <a:gd name="connsiteY175" fmla="*/ 17868164 h 56007936"/>
              <a:gd name="connsiteX176" fmla="*/ 10625267 w 50407360"/>
              <a:gd name="connsiteY176" fmla="*/ 12656514 h 56007936"/>
              <a:gd name="connsiteX177" fmla="*/ 11197787 w 50407360"/>
              <a:gd name="connsiteY177" fmla="*/ 12022492 h 56007936"/>
              <a:gd name="connsiteX178" fmla="*/ 14081359 w 50407360"/>
              <a:gd name="connsiteY178" fmla="*/ 9315250 h 56007936"/>
              <a:gd name="connsiteX179" fmla="*/ 14634779 w 50407360"/>
              <a:gd name="connsiteY179" fmla="*/ 8871320 h 56007936"/>
              <a:gd name="connsiteX180" fmla="*/ 14926047 w 50407360"/>
              <a:gd name="connsiteY180" fmla="*/ 8639350 h 56007936"/>
              <a:gd name="connsiteX181" fmla="*/ 15625103 w 50407360"/>
              <a:gd name="connsiteY181" fmla="*/ 8077156 h 56007936"/>
              <a:gd name="connsiteX182" fmla="*/ 19936223 w 50407360"/>
              <a:gd name="connsiteY182" fmla="*/ 5377368 h 56007936"/>
              <a:gd name="connsiteX183" fmla="*/ 21186103 w 50407360"/>
              <a:gd name="connsiteY183" fmla="*/ 4713568 h 56007936"/>
              <a:gd name="connsiteX184" fmla="*/ 22753959 w 50407360"/>
              <a:gd name="connsiteY184" fmla="*/ 3966258 h 56007936"/>
              <a:gd name="connsiteX185" fmla="*/ 24697728 w 50407360"/>
              <a:gd name="connsiteY185" fmla="*/ 2944224 h 56007936"/>
              <a:gd name="connsiteX186" fmla="*/ 25404516 w 50407360"/>
              <a:gd name="connsiteY186" fmla="*/ 2583524 h 56007936"/>
              <a:gd name="connsiteX187" fmla="*/ 27969064 w 50407360"/>
              <a:gd name="connsiteY187" fmla="*/ 1030228 h 56007936"/>
              <a:gd name="connsiteX188" fmla="*/ 28717712 w 50407360"/>
              <a:gd name="connsiteY188" fmla="*/ 574932 h 56007936"/>
              <a:gd name="connsiteX189" fmla="*/ 29380364 w 50407360"/>
              <a:gd name="connsiteY189" fmla="*/ 145544 h 56007936"/>
              <a:gd name="connsiteX190" fmla="*/ 29809980 w 50407360"/>
              <a:gd name="connsiteY19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7478592 w 50407360"/>
              <a:gd name="connsiteY53" fmla="*/ 16711096 h 56007936"/>
              <a:gd name="connsiteX54" fmla="*/ 38256824 w 50407360"/>
              <a:gd name="connsiteY54" fmla="*/ 16090696 h 56007936"/>
              <a:gd name="connsiteX55" fmla="*/ 42276368 w 50407360"/>
              <a:gd name="connsiteY55" fmla="*/ 13623554 h 56007936"/>
              <a:gd name="connsiteX56" fmla="*/ 43106492 w 50407360"/>
              <a:gd name="connsiteY56" fmla="*/ 13194116 h 56007936"/>
              <a:gd name="connsiteX57" fmla="*/ 43619360 w 50407360"/>
              <a:gd name="connsiteY57" fmla="*/ 12944008 h 56007936"/>
              <a:gd name="connsiteX58" fmla="*/ 43883716 w 50407360"/>
              <a:gd name="connsiteY58" fmla="*/ 12816272 h 56007936"/>
              <a:gd name="connsiteX59" fmla="*/ 46004628 w 50407360"/>
              <a:gd name="connsiteY59" fmla="*/ 11760504 h 56007936"/>
              <a:gd name="connsiteX60" fmla="*/ 46302320 w 50407360"/>
              <a:gd name="connsiteY60" fmla="*/ 11609780 h 56007936"/>
              <a:gd name="connsiteX61" fmla="*/ 49584112 w 50407360"/>
              <a:gd name="connsiteY61" fmla="*/ 9729612 h 56007936"/>
              <a:gd name="connsiteX62" fmla="*/ 50315436 w 50407360"/>
              <a:gd name="connsiteY62" fmla="*/ 9315250 h 56007936"/>
              <a:gd name="connsiteX63" fmla="*/ 50345496 w 50407360"/>
              <a:gd name="connsiteY63" fmla="*/ 10171276 h 56007936"/>
              <a:gd name="connsiteX64" fmla="*/ 50282232 w 50407360"/>
              <a:gd name="connsiteY64" fmla="*/ 10471924 h 56007936"/>
              <a:gd name="connsiteX65" fmla="*/ 50213496 w 50407360"/>
              <a:gd name="connsiteY65" fmla="*/ 10785304 h 56007936"/>
              <a:gd name="connsiteX66" fmla="*/ 49798376 w 50407360"/>
              <a:gd name="connsiteY66" fmla="*/ 14394972 h 56007936"/>
              <a:gd name="connsiteX67" fmla="*/ 49616392 w 50407360"/>
              <a:gd name="connsiteY67" fmla="*/ 18011968 h 56007936"/>
              <a:gd name="connsiteX68" fmla="*/ 49601592 w 50407360"/>
              <a:gd name="connsiteY68" fmla="*/ 18247059 h 56007936"/>
              <a:gd name="connsiteX69" fmla="*/ 49558140 w 50407360"/>
              <a:gd name="connsiteY69" fmla="*/ 18915660 h 56007936"/>
              <a:gd name="connsiteX70" fmla="*/ 49532624 w 50407360"/>
              <a:gd name="connsiteY70" fmla="*/ 19302596 h 56007936"/>
              <a:gd name="connsiteX71" fmla="*/ 49467524 w 50407360"/>
              <a:gd name="connsiteY71" fmla="*/ 19899248 h 56007936"/>
              <a:gd name="connsiteX72" fmla="*/ 49412936 w 50407360"/>
              <a:gd name="connsiteY72" fmla="*/ 20284764 h 56007936"/>
              <a:gd name="connsiteX73" fmla="*/ 49414852 w 50407360"/>
              <a:gd name="connsiteY73" fmla="*/ 20299512 h 56007936"/>
              <a:gd name="connsiteX74" fmla="*/ 49391160 w 50407360"/>
              <a:gd name="connsiteY74" fmla="*/ 20449164 h 56007936"/>
              <a:gd name="connsiteX75" fmla="*/ 49388984 w 50407360"/>
              <a:gd name="connsiteY75" fmla="*/ 20453900 h 56007936"/>
              <a:gd name="connsiteX76" fmla="*/ 49383368 w 50407360"/>
              <a:gd name="connsiteY76" fmla="*/ 20493544 h 56007936"/>
              <a:gd name="connsiteX77" fmla="*/ 49370744 w 50407360"/>
              <a:gd name="connsiteY77" fmla="*/ 20493548 h 56007936"/>
              <a:gd name="connsiteX78" fmla="*/ 49349916 w 50407360"/>
              <a:gd name="connsiteY78" fmla="*/ 20538820 h 56007936"/>
              <a:gd name="connsiteX79" fmla="*/ 48877488 w 50407360"/>
              <a:gd name="connsiteY79" fmla="*/ 21297156 h 56007936"/>
              <a:gd name="connsiteX80" fmla="*/ 48867384 w 50407360"/>
              <a:gd name="connsiteY80" fmla="*/ 21310020 h 56007936"/>
              <a:gd name="connsiteX81" fmla="*/ 48834316 w 50407360"/>
              <a:gd name="connsiteY81" fmla="*/ 21364952 h 56007936"/>
              <a:gd name="connsiteX82" fmla="*/ 48101780 w 50407360"/>
              <a:gd name="connsiteY82" fmla="*/ 22240160 h 56007936"/>
              <a:gd name="connsiteX83" fmla="*/ 47894280 w 50407360"/>
              <a:gd name="connsiteY83" fmla="*/ 22481660 h 56007936"/>
              <a:gd name="connsiteX84" fmla="*/ 44316200 w 50407360"/>
              <a:gd name="connsiteY84" fmla="*/ 24793232 h 56007936"/>
              <a:gd name="connsiteX85" fmla="*/ 43324944 w 50407360"/>
              <a:gd name="connsiteY85" fmla="*/ 25500500 h 56007936"/>
              <a:gd name="connsiteX86" fmla="*/ 42526632 w 50407360"/>
              <a:gd name="connsiteY86" fmla="*/ 25930276 h 56007936"/>
              <a:gd name="connsiteX87" fmla="*/ 42053368 w 50407360"/>
              <a:gd name="connsiteY87" fmla="*/ 26312908 h 56007936"/>
              <a:gd name="connsiteX88" fmla="*/ 41140408 w 50407360"/>
              <a:gd name="connsiteY88" fmla="*/ 26875892 h 56007936"/>
              <a:gd name="connsiteX89" fmla="*/ 39130640 w 50407360"/>
              <a:gd name="connsiteY89" fmla="*/ 28644387 h 56007936"/>
              <a:gd name="connsiteX90" fmla="*/ 39014136 w 50407360"/>
              <a:gd name="connsiteY90" fmla="*/ 29110149 h 56007936"/>
              <a:gd name="connsiteX91" fmla="*/ 41528620 w 50407360"/>
              <a:gd name="connsiteY91" fmla="*/ 27585016 h 56007936"/>
              <a:gd name="connsiteX92" fmla="*/ 42757432 w 50407360"/>
              <a:gd name="connsiteY92" fmla="*/ 26848184 h 56007936"/>
              <a:gd name="connsiteX93" fmla="*/ 44161000 w 50407360"/>
              <a:gd name="connsiteY93" fmla="*/ 25946696 h 56007936"/>
              <a:gd name="connsiteX94" fmla="*/ 45189080 w 50407360"/>
              <a:gd name="connsiteY94" fmla="*/ 25384052 h 56007936"/>
              <a:gd name="connsiteX95" fmla="*/ 45640544 w 50407360"/>
              <a:gd name="connsiteY95" fmla="*/ 25085732 h 56007936"/>
              <a:gd name="connsiteX96" fmla="*/ 46682708 w 50407360"/>
              <a:gd name="connsiteY96" fmla="*/ 24417952 h 56007936"/>
              <a:gd name="connsiteX97" fmla="*/ 49150356 w 50407360"/>
              <a:gd name="connsiteY97" fmla="*/ 22473040 h 56007936"/>
              <a:gd name="connsiteX98" fmla="*/ 49350164 w 50407360"/>
              <a:gd name="connsiteY98" fmla="*/ 23519136 h 56007936"/>
              <a:gd name="connsiteX99" fmla="*/ 49309268 w 50407360"/>
              <a:gd name="connsiteY99" fmla="*/ 23953348 h 56007936"/>
              <a:gd name="connsiteX100" fmla="*/ 49259644 w 50407360"/>
              <a:gd name="connsiteY100" fmla="*/ 24423416 h 56007936"/>
              <a:gd name="connsiteX101" fmla="*/ 49234704 w 50407360"/>
              <a:gd name="connsiteY101" fmla="*/ 24663760 h 56007936"/>
              <a:gd name="connsiteX102" fmla="*/ 48805376 w 50407360"/>
              <a:gd name="connsiteY102" fmla="*/ 28131239 h 56007936"/>
              <a:gd name="connsiteX103" fmla="*/ 48712516 w 50407360"/>
              <a:gd name="connsiteY103" fmla="*/ 28797751 h 56007936"/>
              <a:gd name="connsiteX104" fmla="*/ 46263912 w 50407360"/>
              <a:gd name="connsiteY104" fmla="*/ 33286497 h 56007936"/>
              <a:gd name="connsiteX105" fmla="*/ 46041000 w 50407360"/>
              <a:gd name="connsiteY105" fmla="*/ 33500047 h 56007936"/>
              <a:gd name="connsiteX106" fmla="*/ 46007132 w 50407360"/>
              <a:gd name="connsiteY106" fmla="*/ 33543343 h 56007936"/>
              <a:gd name="connsiteX107" fmla="*/ 45730420 w 50407360"/>
              <a:gd name="connsiteY107" fmla="*/ 33807832 h 56007936"/>
              <a:gd name="connsiteX108" fmla="*/ 45664992 w 50407360"/>
              <a:gd name="connsiteY108" fmla="*/ 33854599 h 56007936"/>
              <a:gd name="connsiteX109" fmla="*/ 45655112 w 50407360"/>
              <a:gd name="connsiteY109" fmla="*/ 33884223 h 56007936"/>
              <a:gd name="connsiteX110" fmla="*/ 44992416 w 50407360"/>
              <a:gd name="connsiteY110" fmla="*/ 34313647 h 56007936"/>
              <a:gd name="connsiteX111" fmla="*/ 44787936 w 50407360"/>
              <a:gd name="connsiteY111" fmla="*/ 34436151 h 56007936"/>
              <a:gd name="connsiteX112" fmla="*/ 43118604 w 50407360"/>
              <a:gd name="connsiteY112" fmla="*/ 35397823 h 56007936"/>
              <a:gd name="connsiteX113" fmla="*/ 41766640 w 50407360"/>
              <a:gd name="connsiteY113" fmla="*/ 36213036 h 56007936"/>
              <a:gd name="connsiteX114" fmla="*/ 39788108 w 50407360"/>
              <a:gd name="connsiteY114" fmla="*/ 37275319 h 56007936"/>
              <a:gd name="connsiteX115" fmla="*/ 38691008 w 50407360"/>
              <a:gd name="connsiteY115" fmla="*/ 37919583 h 56007936"/>
              <a:gd name="connsiteX116" fmla="*/ 37731176 w 50407360"/>
              <a:gd name="connsiteY116" fmla="*/ 38425867 h 56007936"/>
              <a:gd name="connsiteX117" fmla="*/ 36909712 w 50407360"/>
              <a:gd name="connsiteY117" fmla="*/ 38978503 h 56007936"/>
              <a:gd name="connsiteX118" fmla="*/ 35016905 w 50407360"/>
              <a:gd name="connsiteY118" fmla="*/ 40072455 h 56007936"/>
              <a:gd name="connsiteX119" fmla="*/ 33452980 w 50407360"/>
              <a:gd name="connsiteY119" fmla="*/ 40964275 h 56007936"/>
              <a:gd name="connsiteX120" fmla="*/ 32271220 w 50407360"/>
              <a:gd name="connsiteY120" fmla="*/ 41627519 h 56007936"/>
              <a:gd name="connsiteX121" fmla="*/ 30742048 w 50407360"/>
              <a:gd name="connsiteY121" fmla="*/ 42966587 h 56007936"/>
              <a:gd name="connsiteX122" fmla="*/ 30742048 w 50407360"/>
              <a:gd name="connsiteY122" fmla="*/ 43315911 h 56007936"/>
              <a:gd name="connsiteX123" fmla="*/ 34703328 w 50407360"/>
              <a:gd name="connsiteY123" fmla="*/ 41103531 h 56007936"/>
              <a:gd name="connsiteX124" fmla="*/ 35402376 w 50407360"/>
              <a:gd name="connsiteY124" fmla="*/ 40754219 h 56007936"/>
              <a:gd name="connsiteX125" fmla="*/ 35926660 w 50407360"/>
              <a:gd name="connsiteY125" fmla="*/ 40437607 h 56007936"/>
              <a:gd name="connsiteX126" fmla="*/ 38225196 w 50407360"/>
              <a:gd name="connsiteY126" fmla="*/ 39161775 h 56007936"/>
              <a:gd name="connsiteX127" fmla="*/ 39713184 w 50407360"/>
              <a:gd name="connsiteY127" fmla="*/ 38192519 h 56007936"/>
              <a:gd name="connsiteX128" fmla="*/ 41883152 w 50407360"/>
              <a:gd name="connsiteY128" fmla="*/ 36933567 h 56007936"/>
              <a:gd name="connsiteX129" fmla="*/ 44594768 w 50407360"/>
              <a:gd name="connsiteY129" fmla="*/ 35424964 h 56007936"/>
              <a:gd name="connsiteX130" fmla="*/ 45199561 w 50407360"/>
              <a:gd name="connsiteY130" fmla="*/ 35076339 h 56007936"/>
              <a:gd name="connsiteX131" fmla="*/ 47868768 w 50407360"/>
              <a:gd name="connsiteY131" fmla="*/ 32719817 h 56007936"/>
              <a:gd name="connsiteX132" fmla="*/ 47915136 w 50407360"/>
              <a:gd name="connsiteY132" fmla="*/ 33228891 h 56007936"/>
              <a:gd name="connsiteX133" fmla="*/ 47795952 w 50407360"/>
              <a:gd name="connsiteY133" fmla="*/ 33577159 h 56007936"/>
              <a:gd name="connsiteX134" fmla="*/ 47664180 w 50407360"/>
              <a:gd name="connsiteY134" fmla="*/ 33966655 h 56007936"/>
              <a:gd name="connsiteX135" fmla="*/ 47519240 w 50407360"/>
              <a:gd name="connsiteY135" fmla="*/ 34386319 h 56007936"/>
              <a:gd name="connsiteX136" fmla="*/ 47224352 w 50407360"/>
              <a:gd name="connsiteY136" fmla="*/ 35251923 h 56007936"/>
              <a:gd name="connsiteX137" fmla="*/ 47075464 w 50407360"/>
              <a:gd name="connsiteY137" fmla="*/ 35686719 h 56007936"/>
              <a:gd name="connsiteX138" fmla="*/ 46721860 w 50407360"/>
              <a:gd name="connsiteY138" fmla="*/ 36762975 h 56007936"/>
              <a:gd name="connsiteX139" fmla="*/ 43907488 w 50407360"/>
              <a:gd name="connsiteY139" fmla="*/ 42850147 h 56007936"/>
              <a:gd name="connsiteX140" fmla="*/ 43738432 w 50407360"/>
              <a:gd name="connsiteY140" fmla="*/ 43095599 h 56007936"/>
              <a:gd name="connsiteX141" fmla="*/ 42679948 w 50407360"/>
              <a:gd name="connsiteY141" fmla="*/ 44592215 h 56007936"/>
              <a:gd name="connsiteX142" fmla="*/ 42186308 w 50407360"/>
              <a:gd name="connsiteY142" fmla="*/ 45283987 h 56007936"/>
              <a:gd name="connsiteX143" fmla="*/ 41344300 w 50407360"/>
              <a:gd name="connsiteY143" fmla="*/ 46459803 h 56007936"/>
              <a:gd name="connsiteX144" fmla="*/ 41137232 w 50407360"/>
              <a:gd name="connsiteY144" fmla="*/ 46747299 h 56007936"/>
              <a:gd name="connsiteX145" fmla="*/ 40062712 w 50407360"/>
              <a:gd name="connsiteY145" fmla="*/ 47973536 h 56007936"/>
              <a:gd name="connsiteX146" fmla="*/ 39676772 w 50407360"/>
              <a:gd name="connsiteY146" fmla="*/ 48366520 h 56007936"/>
              <a:gd name="connsiteX147" fmla="*/ 26897272 w 50407360"/>
              <a:gd name="connsiteY147" fmla="*/ 55425740 h 56007936"/>
              <a:gd name="connsiteX148" fmla="*/ 26453544 w 50407360"/>
              <a:gd name="connsiteY148" fmla="*/ 55545320 h 56007936"/>
              <a:gd name="connsiteX149" fmla="*/ 23402029 w 50407360"/>
              <a:gd name="connsiteY149" fmla="*/ 56007936 h 56007936"/>
              <a:gd name="connsiteX150" fmla="*/ 22550067 w 50407360"/>
              <a:gd name="connsiteY150" fmla="*/ 53897448 h 56007936"/>
              <a:gd name="connsiteX151" fmla="*/ 22480539 w 50407360"/>
              <a:gd name="connsiteY151" fmla="*/ 53672952 h 56007936"/>
              <a:gd name="connsiteX152" fmla="*/ 21304881 w 50407360"/>
              <a:gd name="connsiteY152" fmla="*/ 48905064 h 56007936"/>
              <a:gd name="connsiteX153" fmla="*/ 21243951 w 50407360"/>
              <a:gd name="connsiteY153" fmla="*/ 48608604 h 56007936"/>
              <a:gd name="connsiteX154" fmla="*/ 20838845 w 50407360"/>
              <a:gd name="connsiteY154" fmla="*/ 44946079 h 56007936"/>
              <a:gd name="connsiteX155" fmla="*/ 20829231 w 50407360"/>
              <a:gd name="connsiteY155" fmla="*/ 44597459 h 56007936"/>
              <a:gd name="connsiteX156" fmla="*/ 21887417 w 50407360"/>
              <a:gd name="connsiteY156" fmla="*/ 36213036 h 56007936"/>
              <a:gd name="connsiteX157" fmla="*/ 21210215 w 50407360"/>
              <a:gd name="connsiteY157" fmla="*/ 36700688 h 56007936"/>
              <a:gd name="connsiteX158" fmla="*/ 18116395 w 50407360"/>
              <a:gd name="connsiteY158" fmla="*/ 39690299 h 56007936"/>
              <a:gd name="connsiteX159" fmla="*/ 17190739 w 50407360"/>
              <a:gd name="connsiteY159" fmla="*/ 40514115 h 56007936"/>
              <a:gd name="connsiteX160" fmla="*/ 14896923 w 50407360"/>
              <a:gd name="connsiteY160" fmla="*/ 42267939 h 56007936"/>
              <a:gd name="connsiteX161" fmla="*/ 14626625 w 50407360"/>
              <a:gd name="connsiteY161" fmla="*/ 42451567 h 56007936"/>
              <a:gd name="connsiteX162" fmla="*/ 10702619 w 50407360"/>
              <a:gd name="connsiteY162" fmla="*/ 44713199 h 56007936"/>
              <a:gd name="connsiteX163" fmla="*/ 10406579 w 50407360"/>
              <a:gd name="connsiteY163" fmla="*/ 44849895 h 56007936"/>
              <a:gd name="connsiteX164" fmla="*/ 4090779 w 50407360"/>
              <a:gd name="connsiteY164" fmla="*/ 47107451 h 56007936"/>
              <a:gd name="connsiteX165" fmla="*/ 3848907 w 50407360"/>
              <a:gd name="connsiteY165" fmla="*/ 47167063 h 56007936"/>
              <a:gd name="connsiteX166" fmla="*/ 2780059 w 50407360"/>
              <a:gd name="connsiteY166" fmla="*/ 47158447 h 56007936"/>
              <a:gd name="connsiteX167" fmla="*/ 2482847 w 50407360"/>
              <a:gd name="connsiteY167" fmla="*/ 46655427 h 56007936"/>
              <a:gd name="connsiteX168" fmla="*/ 2324751 w 50407360"/>
              <a:gd name="connsiteY168" fmla="*/ 46332187 h 56007936"/>
              <a:gd name="connsiteX169" fmla="*/ 2161171 w 50407360"/>
              <a:gd name="connsiteY169" fmla="*/ 45979483 h 56007936"/>
              <a:gd name="connsiteX170" fmla="*/ 1990371 w 50407360"/>
              <a:gd name="connsiteY170" fmla="*/ 45615491 h 56007936"/>
              <a:gd name="connsiteX171" fmla="*/ 1847999 w 50407360"/>
              <a:gd name="connsiteY171" fmla="*/ 25733380 h 56007936"/>
              <a:gd name="connsiteX172" fmla="*/ 1956695 w 50407360"/>
              <a:gd name="connsiteY172" fmla="*/ 25412344 h 56007936"/>
              <a:gd name="connsiteX173" fmla="*/ 5809279 w 50407360"/>
              <a:gd name="connsiteY173" fmla="*/ 18397612 h 56007936"/>
              <a:gd name="connsiteX174" fmla="*/ 6213907 w 50407360"/>
              <a:gd name="connsiteY174" fmla="*/ 17868164 h 56007936"/>
              <a:gd name="connsiteX175" fmla="*/ 10625267 w 50407360"/>
              <a:gd name="connsiteY175" fmla="*/ 12656514 h 56007936"/>
              <a:gd name="connsiteX176" fmla="*/ 11197787 w 50407360"/>
              <a:gd name="connsiteY176" fmla="*/ 12022492 h 56007936"/>
              <a:gd name="connsiteX177" fmla="*/ 14081359 w 50407360"/>
              <a:gd name="connsiteY177" fmla="*/ 9315250 h 56007936"/>
              <a:gd name="connsiteX178" fmla="*/ 14634779 w 50407360"/>
              <a:gd name="connsiteY178" fmla="*/ 8871320 h 56007936"/>
              <a:gd name="connsiteX179" fmla="*/ 14926047 w 50407360"/>
              <a:gd name="connsiteY179" fmla="*/ 8639350 h 56007936"/>
              <a:gd name="connsiteX180" fmla="*/ 15625103 w 50407360"/>
              <a:gd name="connsiteY180" fmla="*/ 8077156 h 56007936"/>
              <a:gd name="connsiteX181" fmla="*/ 19936223 w 50407360"/>
              <a:gd name="connsiteY181" fmla="*/ 5377368 h 56007936"/>
              <a:gd name="connsiteX182" fmla="*/ 21186103 w 50407360"/>
              <a:gd name="connsiteY182" fmla="*/ 4713568 h 56007936"/>
              <a:gd name="connsiteX183" fmla="*/ 22753959 w 50407360"/>
              <a:gd name="connsiteY183" fmla="*/ 3966258 h 56007936"/>
              <a:gd name="connsiteX184" fmla="*/ 24697728 w 50407360"/>
              <a:gd name="connsiteY184" fmla="*/ 2944224 h 56007936"/>
              <a:gd name="connsiteX185" fmla="*/ 25404516 w 50407360"/>
              <a:gd name="connsiteY185" fmla="*/ 2583524 h 56007936"/>
              <a:gd name="connsiteX186" fmla="*/ 27969064 w 50407360"/>
              <a:gd name="connsiteY186" fmla="*/ 1030228 h 56007936"/>
              <a:gd name="connsiteX187" fmla="*/ 28717712 w 50407360"/>
              <a:gd name="connsiteY187" fmla="*/ 574932 h 56007936"/>
              <a:gd name="connsiteX188" fmla="*/ 29380364 w 50407360"/>
              <a:gd name="connsiteY188" fmla="*/ 145544 h 56007936"/>
              <a:gd name="connsiteX189" fmla="*/ 29809980 w 50407360"/>
              <a:gd name="connsiteY18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59644 w 50407360"/>
              <a:gd name="connsiteY98" fmla="*/ 24423416 h 56007936"/>
              <a:gd name="connsiteX99" fmla="*/ 49234704 w 50407360"/>
              <a:gd name="connsiteY99" fmla="*/ 24663760 h 56007936"/>
              <a:gd name="connsiteX100" fmla="*/ 48805376 w 50407360"/>
              <a:gd name="connsiteY100" fmla="*/ 28131239 h 56007936"/>
              <a:gd name="connsiteX101" fmla="*/ 48712516 w 50407360"/>
              <a:gd name="connsiteY101" fmla="*/ 28797751 h 56007936"/>
              <a:gd name="connsiteX102" fmla="*/ 46263912 w 50407360"/>
              <a:gd name="connsiteY102" fmla="*/ 33286497 h 56007936"/>
              <a:gd name="connsiteX103" fmla="*/ 46041000 w 50407360"/>
              <a:gd name="connsiteY103" fmla="*/ 33500047 h 56007936"/>
              <a:gd name="connsiteX104" fmla="*/ 46007132 w 50407360"/>
              <a:gd name="connsiteY104" fmla="*/ 33543343 h 56007936"/>
              <a:gd name="connsiteX105" fmla="*/ 45730420 w 50407360"/>
              <a:gd name="connsiteY105" fmla="*/ 33807832 h 56007936"/>
              <a:gd name="connsiteX106" fmla="*/ 45664992 w 50407360"/>
              <a:gd name="connsiteY106" fmla="*/ 33854599 h 56007936"/>
              <a:gd name="connsiteX107" fmla="*/ 45655112 w 50407360"/>
              <a:gd name="connsiteY107" fmla="*/ 33884223 h 56007936"/>
              <a:gd name="connsiteX108" fmla="*/ 44992416 w 50407360"/>
              <a:gd name="connsiteY108" fmla="*/ 34313647 h 56007936"/>
              <a:gd name="connsiteX109" fmla="*/ 44787936 w 50407360"/>
              <a:gd name="connsiteY109" fmla="*/ 34436151 h 56007936"/>
              <a:gd name="connsiteX110" fmla="*/ 43118604 w 50407360"/>
              <a:gd name="connsiteY110" fmla="*/ 35397823 h 56007936"/>
              <a:gd name="connsiteX111" fmla="*/ 41766640 w 50407360"/>
              <a:gd name="connsiteY111" fmla="*/ 36213036 h 56007936"/>
              <a:gd name="connsiteX112" fmla="*/ 39788108 w 50407360"/>
              <a:gd name="connsiteY112" fmla="*/ 37275319 h 56007936"/>
              <a:gd name="connsiteX113" fmla="*/ 38691008 w 50407360"/>
              <a:gd name="connsiteY113" fmla="*/ 37919583 h 56007936"/>
              <a:gd name="connsiteX114" fmla="*/ 37731176 w 50407360"/>
              <a:gd name="connsiteY114" fmla="*/ 38425867 h 56007936"/>
              <a:gd name="connsiteX115" fmla="*/ 36909712 w 50407360"/>
              <a:gd name="connsiteY115" fmla="*/ 38978503 h 56007936"/>
              <a:gd name="connsiteX116" fmla="*/ 35016905 w 50407360"/>
              <a:gd name="connsiteY116" fmla="*/ 40072455 h 56007936"/>
              <a:gd name="connsiteX117" fmla="*/ 33452980 w 50407360"/>
              <a:gd name="connsiteY117" fmla="*/ 40964275 h 56007936"/>
              <a:gd name="connsiteX118" fmla="*/ 32271220 w 50407360"/>
              <a:gd name="connsiteY118" fmla="*/ 41627519 h 56007936"/>
              <a:gd name="connsiteX119" fmla="*/ 30742048 w 50407360"/>
              <a:gd name="connsiteY119" fmla="*/ 42966587 h 56007936"/>
              <a:gd name="connsiteX120" fmla="*/ 30742048 w 50407360"/>
              <a:gd name="connsiteY120" fmla="*/ 43315911 h 56007936"/>
              <a:gd name="connsiteX121" fmla="*/ 34703328 w 50407360"/>
              <a:gd name="connsiteY121" fmla="*/ 41103531 h 56007936"/>
              <a:gd name="connsiteX122" fmla="*/ 35402376 w 50407360"/>
              <a:gd name="connsiteY122" fmla="*/ 40754219 h 56007936"/>
              <a:gd name="connsiteX123" fmla="*/ 35926660 w 50407360"/>
              <a:gd name="connsiteY123" fmla="*/ 40437607 h 56007936"/>
              <a:gd name="connsiteX124" fmla="*/ 38225196 w 50407360"/>
              <a:gd name="connsiteY124" fmla="*/ 39161775 h 56007936"/>
              <a:gd name="connsiteX125" fmla="*/ 39713184 w 50407360"/>
              <a:gd name="connsiteY125" fmla="*/ 38192519 h 56007936"/>
              <a:gd name="connsiteX126" fmla="*/ 41883152 w 50407360"/>
              <a:gd name="connsiteY126" fmla="*/ 36933567 h 56007936"/>
              <a:gd name="connsiteX127" fmla="*/ 44594768 w 50407360"/>
              <a:gd name="connsiteY127" fmla="*/ 35424964 h 56007936"/>
              <a:gd name="connsiteX128" fmla="*/ 45199561 w 50407360"/>
              <a:gd name="connsiteY128" fmla="*/ 35076339 h 56007936"/>
              <a:gd name="connsiteX129" fmla="*/ 47868768 w 50407360"/>
              <a:gd name="connsiteY129" fmla="*/ 32719817 h 56007936"/>
              <a:gd name="connsiteX130" fmla="*/ 47915136 w 50407360"/>
              <a:gd name="connsiteY130" fmla="*/ 33228891 h 56007936"/>
              <a:gd name="connsiteX131" fmla="*/ 47795952 w 50407360"/>
              <a:gd name="connsiteY131" fmla="*/ 33577159 h 56007936"/>
              <a:gd name="connsiteX132" fmla="*/ 47664180 w 50407360"/>
              <a:gd name="connsiteY132" fmla="*/ 33966655 h 56007936"/>
              <a:gd name="connsiteX133" fmla="*/ 47519240 w 50407360"/>
              <a:gd name="connsiteY133" fmla="*/ 34386319 h 56007936"/>
              <a:gd name="connsiteX134" fmla="*/ 47224352 w 50407360"/>
              <a:gd name="connsiteY134" fmla="*/ 35251923 h 56007936"/>
              <a:gd name="connsiteX135" fmla="*/ 47075464 w 50407360"/>
              <a:gd name="connsiteY135" fmla="*/ 35686719 h 56007936"/>
              <a:gd name="connsiteX136" fmla="*/ 46721860 w 50407360"/>
              <a:gd name="connsiteY136" fmla="*/ 36762975 h 56007936"/>
              <a:gd name="connsiteX137" fmla="*/ 43907488 w 50407360"/>
              <a:gd name="connsiteY137" fmla="*/ 42850147 h 56007936"/>
              <a:gd name="connsiteX138" fmla="*/ 43738432 w 50407360"/>
              <a:gd name="connsiteY138" fmla="*/ 43095599 h 56007936"/>
              <a:gd name="connsiteX139" fmla="*/ 42679948 w 50407360"/>
              <a:gd name="connsiteY139" fmla="*/ 44592215 h 56007936"/>
              <a:gd name="connsiteX140" fmla="*/ 42186308 w 50407360"/>
              <a:gd name="connsiteY140" fmla="*/ 45283987 h 56007936"/>
              <a:gd name="connsiteX141" fmla="*/ 41344300 w 50407360"/>
              <a:gd name="connsiteY141" fmla="*/ 46459803 h 56007936"/>
              <a:gd name="connsiteX142" fmla="*/ 41137232 w 50407360"/>
              <a:gd name="connsiteY142" fmla="*/ 46747299 h 56007936"/>
              <a:gd name="connsiteX143" fmla="*/ 40062712 w 50407360"/>
              <a:gd name="connsiteY143" fmla="*/ 47973536 h 56007936"/>
              <a:gd name="connsiteX144" fmla="*/ 39676772 w 50407360"/>
              <a:gd name="connsiteY144" fmla="*/ 48366520 h 56007936"/>
              <a:gd name="connsiteX145" fmla="*/ 26897272 w 50407360"/>
              <a:gd name="connsiteY145" fmla="*/ 55425740 h 56007936"/>
              <a:gd name="connsiteX146" fmla="*/ 26453544 w 50407360"/>
              <a:gd name="connsiteY146" fmla="*/ 55545320 h 56007936"/>
              <a:gd name="connsiteX147" fmla="*/ 23402029 w 50407360"/>
              <a:gd name="connsiteY147" fmla="*/ 56007936 h 56007936"/>
              <a:gd name="connsiteX148" fmla="*/ 22550067 w 50407360"/>
              <a:gd name="connsiteY148" fmla="*/ 53897448 h 56007936"/>
              <a:gd name="connsiteX149" fmla="*/ 22480539 w 50407360"/>
              <a:gd name="connsiteY149" fmla="*/ 53672952 h 56007936"/>
              <a:gd name="connsiteX150" fmla="*/ 21304881 w 50407360"/>
              <a:gd name="connsiteY150" fmla="*/ 48905064 h 56007936"/>
              <a:gd name="connsiteX151" fmla="*/ 21243951 w 50407360"/>
              <a:gd name="connsiteY151" fmla="*/ 48608604 h 56007936"/>
              <a:gd name="connsiteX152" fmla="*/ 20838845 w 50407360"/>
              <a:gd name="connsiteY152" fmla="*/ 44946079 h 56007936"/>
              <a:gd name="connsiteX153" fmla="*/ 20829231 w 50407360"/>
              <a:gd name="connsiteY153" fmla="*/ 44597459 h 56007936"/>
              <a:gd name="connsiteX154" fmla="*/ 21887417 w 50407360"/>
              <a:gd name="connsiteY154" fmla="*/ 36213036 h 56007936"/>
              <a:gd name="connsiteX155" fmla="*/ 21210215 w 50407360"/>
              <a:gd name="connsiteY155" fmla="*/ 36700688 h 56007936"/>
              <a:gd name="connsiteX156" fmla="*/ 18116395 w 50407360"/>
              <a:gd name="connsiteY156" fmla="*/ 39690299 h 56007936"/>
              <a:gd name="connsiteX157" fmla="*/ 17190739 w 50407360"/>
              <a:gd name="connsiteY157" fmla="*/ 40514115 h 56007936"/>
              <a:gd name="connsiteX158" fmla="*/ 14896923 w 50407360"/>
              <a:gd name="connsiteY158" fmla="*/ 42267939 h 56007936"/>
              <a:gd name="connsiteX159" fmla="*/ 14626625 w 50407360"/>
              <a:gd name="connsiteY159" fmla="*/ 42451567 h 56007936"/>
              <a:gd name="connsiteX160" fmla="*/ 10702619 w 50407360"/>
              <a:gd name="connsiteY160" fmla="*/ 44713199 h 56007936"/>
              <a:gd name="connsiteX161" fmla="*/ 10406579 w 50407360"/>
              <a:gd name="connsiteY161" fmla="*/ 44849895 h 56007936"/>
              <a:gd name="connsiteX162" fmla="*/ 4090779 w 50407360"/>
              <a:gd name="connsiteY162" fmla="*/ 47107451 h 56007936"/>
              <a:gd name="connsiteX163" fmla="*/ 3848907 w 50407360"/>
              <a:gd name="connsiteY163" fmla="*/ 47167063 h 56007936"/>
              <a:gd name="connsiteX164" fmla="*/ 2780059 w 50407360"/>
              <a:gd name="connsiteY164" fmla="*/ 47158447 h 56007936"/>
              <a:gd name="connsiteX165" fmla="*/ 2482847 w 50407360"/>
              <a:gd name="connsiteY165" fmla="*/ 46655427 h 56007936"/>
              <a:gd name="connsiteX166" fmla="*/ 2324751 w 50407360"/>
              <a:gd name="connsiteY166" fmla="*/ 46332187 h 56007936"/>
              <a:gd name="connsiteX167" fmla="*/ 2161171 w 50407360"/>
              <a:gd name="connsiteY167" fmla="*/ 45979483 h 56007936"/>
              <a:gd name="connsiteX168" fmla="*/ 1990371 w 50407360"/>
              <a:gd name="connsiteY168" fmla="*/ 45615491 h 56007936"/>
              <a:gd name="connsiteX169" fmla="*/ 1847999 w 50407360"/>
              <a:gd name="connsiteY169" fmla="*/ 25733380 h 56007936"/>
              <a:gd name="connsiteX170" fmla="*/ 1956695 w 50407360"/>
              <a:gd name="connsiteY170" fmla="*/ 25412344 h 56007936"/>
              <a:gd name="connsiteX171" fmla="*/ 5809279 w 50407360"/>
              <a:gd name="connsiteY171" fmla="*/ 18397612 h 56007936"/>
              <a:gd name="connsiteX172" fmla="*/ 6213907 w 50407360"/>
              <a:gd name="connsiteY172" fmla="*/ 17868164 h 56007936"/>
              <a:gd name="connsiteX173" fmla="*/ 10625267 w 50407360"/>
              <a:gd name="connsiteY173" fmla="*/ 12656514 h 56007936"/>
              <a:gd name="connsiteX174" fmla="*/ 11197787 w 50407360"/>
              <a:gd name="connsiteY174" fmla="*/ 12022492 h 56007936"/>
              <a:gd name="connsiteX175" fmla="*/ 14081359 w 50407360"/>
              <a:gd name="connsiteY175" fmla="*/ 9315250 h 56007936"/>
              <a:gd name="connsiteX176" fmla="*/ 14634779 w 50407360"/>
              <a:gd name="connsiteY176" fmla="*/ 8871320 h 56007936"/>
              <a:gd name="connsiteX177" fmla="*/ 14926047 w 50407360"/>
              <a:gd name="connsiteY177" fmla="*/ 8639350 h 56007936"/>
              <a:gd name="connsiteX178" fmla="*/ 15625103 w 50407360"/>
              <a:gd name="connsiteY178" fmla="*/ 8077156 h 56007936"/>
              <a:gd name="connsiteX179" fmla="*/ 19936223 w 50407360"/>
              <a:gd name="connsiteY179" fmla="*/ 5377368 h 56007936"/>
              <a:gd name="connsiteX180" fmla="*/ 21186103 w 50407360"/>
              <a:gd name="connsiteY180" fmla="*/ 4713568 h 56007936"/>
              <a:gd name="connsiteX181" fmla="*/ 22753959 w 50407360"/>
              <a:gd name="connsiteY181" fmla="*/ 3966258 h 56007936"/>
              <a:gd name="connsiteX182" fmla="*/ 24697728 w 50407360"/>
              <a:gd name="connsiteY182" fmla="*/ 2944224 h 56007936"/>
              <a:gd name="connsiteX183" fmla="*/ 25404516 w 50407360"/>
              <a:gd name="connsiteY183" fmla="*/ 2583524 h 56007936"/>
              <a:gd name="connsiteX184" fmla="*/ 27969064 w 50407360"/>
              <a:gd name="connsiteY184" fmla="*/ 1030228 h 56007936"/>
              <a:gd name="connsiteX185" fmla="*/ 28717712 w 50407360"/>
              <a:gd name="connsiteY185" fmla="*/ 574932 h 56007936"/>
              <a:gd name="connsiteX186" fmla="*/ 29380364 w 50407360"/>
              <a:gd name="connsiteY186" fmla="*/ 145544 h 56007936"/>
              <a:gd name="connsiteX187" fmla="*/ 29809980 w 50407360"/>
              <a:gd name="connsiteY187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64992 w 50407360"/>
              <a:gd name="connsiteY105" fmla="*/ 33854599 h 56007936"/>
              <a:gd name="connsiteX106" fmla="*/ 45655112 w 50407360"/>
              <a:gd name="connsiteY106" fmla="*/ 33884223 h 56007936"/>
              <a:gd name="connsiteX107" fmla="*/ 44992416 w 50407360"/>
              <a:gd name="connsiteY107" fmla="*/ 34313647 h 56007936"/>
              <a:gd name="connsiteX108" fmla="*/ 44787936 w 50407360"/>
              <a:gd name="connsiteY108" fmla="*/ 34436151 h 56007936"/>
              <a:gd name="connsiteX109" fmla="*/ 43118604 w 50407360"/>
              <a:gd name="connsiteY109" fmla="*/ 35397823 h 56007936"/>
              <a:gd name="connsiteX110" fmla="*/ 41766640 w 50407360"/>
              <a:gd name="connsiteY110" fmla="*/ 36213036 h 56007936"/>
              <a:gd name="connsiteX111" fmla="*/ 39788108 w 50407360"/>
              <a:gd name="connsiteY111" fmla="*/ 37275319 h 56007936"/>
              <a:gd name="connsiteX112" fmla="*/ 38691008 w 50407360"/>
              <a:gd name="connsiteY112" fmla="*/ 37919583 h 56007936"/>
              <a:gd name="connsiteX113" fmla="*/ 37731176 w 50407360"/>
              <a:gd name="connsiteY113" fmla="*/ 38425867 h 56007936"/>
              <a:gd name="connsiteX114" fmla="*/ 36909712 w 50407360"/>
              <a:gd name="connsiteY114" fmla="*/ 38978503 h 56007936"/>
              <a:gd name="connsiteX115" fmla="*/ 35016905 w 50407360"/>
              <a:gd name="connsiteY115" fmla="*/ 40072455 h 56007936"/>
              <a:gd name="connsiteX116" fmla="*/ 33452980 w 50407360"/>
              <a:gd name="connsiteY116" fmla="*/ 40964275 h 56007936"/>
              <a:gd name="connsiteX117" fmla="*/ 32271220 w 50407360"/>
              <a:gd name="connsiteY117" fmla="*/ 41627519 h 56007936"/>
              <a:gd name="connsiteX118" fmla="*/ 30742048 w 50407360"/>
              <a:gd name="connsiteY118" fmla="*/ 42966587 h 56007936"/>
              <a:gd name="connsiteX119" fmla="*/ 30742048 w 50407360"/>
              <a:gd name="connsiteY119" fmla="*/ 43315911 h 56007936"/>
              <a:gd name="connsiteX120" fmla="*/ 34703328 w 50407360"/>
              <a:gd name="connsiteY120" fmla="*/ 41103531 h 56007936"/>
              <a:gd name="connsiteX121" fmla="*/ 35402376 w 50407360"/>
              <a:gd name="connsiteY121" fmla="*/ 40754219 h 56007936"/>
              <a:gd name="connsiteX122" fmla="*/ 35926660 w 50407360"/>
              <a:gd name="connsiteY122" fmla="*/ 40437607 h 56007936"/>
              <a:gd name="connsiteX123" fmla="*/ 38225196 w 50407360"/>
              <a:gd name="connsiteY123" fmla="*/ 39161775 h 56007936"/>
              <a:gd name="connsiteX124" fmla="*/ 39713184 w 50407360"/>
              <a:gd name="connsiteY124" fmla="*/ 38192519 h 56007936"/>
              <a:gd name="connsiteX125" fmla="*/ 41883152 w 50407360"/>
              <a:gd name="connsiteY125" fmla="*/ 36933567 h 56007936"/>
              <a:gd name="connsiteX126" fmla="*/ 44594768 w 50407360"/>
              <a:gd name="connsiteY126" fmla="*/ 35424964 h 56007936"/>
              <a:gd name="connsiteX127" fmla="*/ 45199561 w 50407360"/>
              <a:gd name="connsiteY127" fmla="*/ 35076339 h 56007936"/>
              <a:gd name="connsiteX128" fmla="*/ 47868768 w 50407360"/>
              <a:gd name="connsiteY128" fmla="*/ 32719817 h 56007936"/>
              <a:gd name="connsiteX129" fmla="*/ 47915136 w 50407360"/>
              <a:gd name="connsiteY129" fmla="*/ 33228891 h 56007936"/>
              <a:gd name="connsiteX130" fmla="*/ 47795952 w 50407360"/>
              <a:gd name="connsiteY130" fmla="*/ 33577159 h 56007936"/>
              <a:gd name="connsiteX131" fmla="*/ 47664180 w 50407360"/>
              <a:gd name="connsiteY131" fmla="*/ 33966655 h 56007936"/>
              <a:gd name="connsiteX132" fmla="*/ 47519240 w 50407360"/>
              <a:gd name="connsiteY132" fmla="*/ 34386319 h 56007936"/>
              <a:gd name="connsiteX133" fmla="*/ 47224352 w 50407360"/>
              <a:gd name="connsiteY133" fmla="*/ 35251923 h 56007936"/>
              <a:gd name="connsiteX134" fmla="*/ 47075464 w 50407360"/>
              <a:gd name="connsiteY134" fmla="*/ 35686719 h 56007936"/>
              <a:gd name="connsiteX135" fmla="*/ 46721860 w 50407360"/>
              <a:gd name="connsiteY135" fmla="*/ 36762975 h 56007936"/>
              <a:gd name="connsiteX136" fmla="*/ 43907488 w 50407360"/>
              <a:gd name="connsiteY136" fmla="*/ 42850147 h 56007936"/>
              <a:gd name="connsiteX137" fmla="*/ 43738432 w 50407360"/>
              <a:gd name="connsiteY137" fmla="*/ 43095599 h 56007936"/>
              <a:gd name="connsiteX138" fmla="*/ 42679948 w 50407360"/>
              <a:gd name="connsiteY138" fmla="*/ 44592215 h 56007936"/>
              <a:gd name="connsiteX139" fmla="*/ 42186308 w 50407360"/>
              <a:gd name="connsiteY139" fmla="*/ 45283987 h 56007936"/>
              <a:gd name="connsiteX140" fmla="*/ 41344300 w 50407360"/>
              <a:gd name="connsiteY140" fmla="*/ 46459803 h 56007936"/>
              <a:gd name="connsiteX141" fmla="*/ 41137232 w 50407360"/>
              <a:gd name="connsiteY141" fmla="*/ 46747299 h 56007936"/>
              <a:gd name="connsiteX142" fmla="*/ 40062712 w 50407360"/>
              <a:gd name="connsiteY142" fmla="*/ 47973536 h 56007936"/>
              <a:gd name="connsiteX143" fmla="*/ 39676772 w 50407360"/>
              <a:gd name="connsiteY143" fmla="*/ 48366520 h 56007936"/>
              <a:gd name="connsiteX144" fmla="*/ 26897272 w 50407360"/>
              <a:gd name="connsiteY144" fmla="*/ 55425740 h 56007936"/>
              <a:gd name="connsiteX145" fmla="*/ 26453544 w 50407360"/>
              <a:gd name="connsiteY145" fmla="*/ 55545320 h 56007936"/>
              <a:gd name="connsiteX146" fmla="*/ 23402029 w 50407360"/>
              <a:gd name="connsiteY146" fmla="*/ 56007936 h 56007936"/>
              <a:gd name="connsiteX147" fmla="*/ 22550067 w 50407360"/>
              <a:gd name="connsiteY147" fmla="*/ 53897448 h 56007936"/>
              <a:gd name="connsiteX148" fmla="*/ 22480539 w 50407360"/>
              <a:gd name="connsiteY148" fmla="*/ 53672952 h 56007936"/>
              <a:gd name="connsiteX149" fmla="*/ 21304881 w 50407360"/>
              <a:gd name="connsiteY149" fmla="*/ 48905064 h 56007936"/>
              <a:gd name="connsiteX150" fmla="*/ 21243951 w 50407360"/>
              <a:gd name="connsiteY150" fmla="*/ 48608604 h 56007936"/>
              <a:gd name="connsiteX151" fmla="*/ 20838845 w 50407360"/>
              <a:gd name="connsiteY151" fmla="*/ 44946079 h 56007936"/>
              <a:gd name="connsiteX152" fmla="*/ 20829231 w 50407360"/>
              <a:gd name="connsiteY152" fmla="*/ 44597459 h 56007936"/>
              <a:gd name="connsiteX153" fmla="*/ 21887417 w 50407360"/>
              <a:gd name="connsiteY153" fmla="*/ 36213036 h 56007936"/>
              <a:gd name="connsiteX154" fmla="*/ 21210215 w 50407360"/>
              <a:gd name="connsiteY154" fmla="*/ 36700688 h 56007936"/>
              <a:gd name="connsiteX155" fmla="*/ 18116395 w 50407360"/>
              <a:gd name="connsiteY155" fmla="*/ 39690299 h 56007936"/>
              <a:gd name="connsiteX156" fmla="*/ 17190739 w 50407360"/>
              <a:gd name="connsiteY156" fmla="*/ 40514115 h 56007936"/>
              <a:gd name="connsiteX157" fmla="*/ 14896923 w 50407360"/>
              <a:gd name="connsiteY157" fmla="*/ 42267939 h 56007936"/>
              <a:gd name="connsiteX158" fmla="*/ 14626625 w 50407360"/>
              <a:gd name="connsiteY158" fmla="*/ 42451567 h 56007936"/>
              <a:gd name="connsiteX159" fmla="*/ 10702619 w 50407360"/>
              <a:gd name="connsiteY159" fmla="*/ 44713199 h 56007936"/>
              <a:gd name="connsiteX160" fmla="*/ 10406579 w 50407360"/>
              <a:gd name="connsiteY160" fmla="*/ 44849895 h 56007936"/>
              <a:gd name="connsiteX161" fmla="*/ 4090779 w 50407360"/>
              <a:gd name="connsiteY161" fmla="*/ 47107451 h 56007936"/>
              <a:gd name="connsiteX162" fmla="*/ 3848907 w 50407360"/>
              <a:gd name="connsiteY162" fmla="*/ 47167063 h 56007936"/>
              <a:gd name="connsiteX163" fmla="*/ 2780059 w 50407360"/>
              <a:gd name="connsiteY163" fmla="*/ 47158447 h 56007936"/>
              <a:gd name="connsiteX164" fmla="*/ 2482847 w 50407360"/>
              <a:gd name="connsiteY164" fmla="*/ 46655427 h 56007936"/>
              <a:gd name="connsiteX165" fmla="*/ 2324751 w 50407360"/>
              <a:gd name="connsiteY165" fmla="*/ 46332187 h 56007936"/>
              <a:gd name="connsiteX166" fmla="*/ 2161171 w 50407360"/>
              <a:gd name="connsiteY166" fmla="*/ 45979483 h 56007936"/>
              <a:gd name="connsiteX167" fmla="*/ 1990371 w 50407360"/>
              <a:gd name="connsiteY167" fmla="*/ 45615491 h 56007936"/>
              <a:gd name="connsiteX168" fmla="*/ 1847999 w 50407360"/>
              <a:gd name="connsiteY168" fmla="*/ 25733380 h 56007936"/>
              <a:gd name="connsiteX169" fmla="*/ 1956695 w 50407360"/>
              <a:gd name="connsiteY169" fmla="*/ 25412344 h 56007936"/>
              <a:gd name="connsiteX170" fmla="*/ 5809279 w 50407360"/>
              <a:gd name="connsiteY170" fmla="*/ 18397612 h 56007936"/>
              <a:gd name="connsiteX171" fmla="*/ 6213907 w 50407360"/>
              <a:gd name="connsiteY171" fmla="*/ 17868164 h 56007936"/>
              <a:gd name="connsiteX172" fmla="*/ 10625267 w 50407360"/>
              <a:gd name="connsiteY172" fmla="*/ 12656514 h 56007936"/>
              <a:gd name="connsiteX173" fmla="*/ 11197787 w 50407360"/>
              <a:gd name="connsiteY173" fmla="*/ 12022492 h 56007936"/>
              <a:gd name="connsiteX174" fmla="*/ 14081359 w 50407360"/>
              <a:gd name="connsiteY174" fmla="*/ 9315250 h 56007936"/>
              <a:gd name="connsiteX175" fmla="*/ 14634779 w 50407360"/>
              <a:gd name="connsiteY175" fmla="*/ 8871320 h 56007936"/>
              <a:gd name="connsiteX176" fmla="*/ 14926047 w 50407360"/>
              <a:gd name="connsiteY176" fmla="*/ 8639350 h 56007936"/>
              <a:gd name="connsiteX177" fmla="*/ 15625103 w 50407360"/>
              <a:gd name="connsiteY177" fmla="*/ 8077156 h 56007936"/>
              <a:gd name="connsiteX178" fmla="*/ 19936223 w 50407360"/>
              <a:gd name="connsiteY178" fmla="*/ 5377368 h 56007936"/>
              <a:gd name="connsiteX179" fmla="*/ 21186103 w 50407360"/>
              <a:gd name="connsiteY179" fmla="*/ 4713568 h 56007936"/>
              <a:gd name="connsiteX180" fmla="*/ 22753959 w 50407360"/>
              <a:gd name="connsiteY180" fmla="*/ 3966258 h 56007936"/>
              <a:gd name="connsiteX181" fmla="*/ 24697728 w 50407360"/>
              <a:gd name="connsiteY181" fmla="*/ 2944224 h 56007936"/>
              <a:gd name="connsiteX182" fmla="*/ 25404516 w 50407360"/>
              <a:gd name="connsiteY182" fmla="*/ 2583524 h 56007936"/>
              <a:gd name="connsiteX183" fmla="*/ 27969064 w 50407360"/>
              <a:gd name="connsiteY183" fmla="*/ 1030228 h 56007936"/>
              <a:gd name="connsiteX184" fmla="*/ 28717712 w 50407360"/>
              <a:gd name="connsiteY184" fmla="*/ 574932 h 56007936"/>
              <a:gd name="connsiteX185" fmla="*/ 29380364 w 50407360"/>
              <a:gd name="connsiteY185" fmla="*/ 145544 h 56007936"/>
              <a:gd name="connsiteX186" fmla="*/ 29809980 w 50407360"/>
              <a:gd name="connsiteY186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55112 w 50407360"/>
              <a:gd name="connsiteY105" fmla="*/ 33884223 h 56007936"/>
              <a:gd name="connsiteX106" fmla="*/ 44992416 w 50407360"/>
              <a:gd name="connsiteY106" fmla="*/ 34313647 h 56007936"/>
              <a:gd name="connsiteX107" fmla="*/ 44787936 w 50407360"/>
              <a:gd name="connsiteY107" fmla="*/ 34436151 h 56007936"/>
              <a:gd name="connsiteX108" fmla="*/ 43118604 w 50407360"/>
              <a:gd name="connsiteY108" fmla="*/ 35397823 h 56007936"/>
              <a:gd name="connsiteX109" fmla="*/ 41766640 w 50407360"/>
              <a:gd name="connsiteY109" fmla="*/ 36213036 h 56007936"/>
              <a:gd name="connsiteX110" fmla="*/ 39788108 w 50407360"/>
              <a:gd name="connsiteY110" fmla="*/ 37275319 h 56007936"/>
              <a:gd name="connsiteX111" fmla="*/ 38691008 w 50407360"/>
              <a:gd name="connsiteY111" fmla="*/ 37919583 h 56007936"/>
              <a:gd name="connsiteX112" fmla="*/ 37731176 w 50407360"/>
              <a:gd name="connsiteY112" fmla="*/ 38425867 h 56007936"/>
              <a:gd name="connsiteX113" fmla="*/ 36909712 w 50407360"/>
              <a:gd name="connsiteY113" fmla="*/ 38978503 h 56007936"/>
              <a:gd name="connsiteX114" fmla="*/ 35016905 w 50407360"/>
              <a:gd name="connsiteY114" fmla="*/ 40072455 h 56007936"/>
              <a:gd name="connsiteX115" fmla="*/ 33452980 w 50407360"/>
              <a:gd name="connsiteY115" fmla="*/ 40964275 h 56007936"/>
              <a:gd name="connsiteX116" fmla="*/ 32271220 w 50407360"/>
              <a:gd name="connsiteY116" fmla="*/ 41627519 h 56007936"/>
              <a:gd name="connsiteX117" fmla="*/ 30742048 w 50407360"/>
              <a:gd name="connsiteY117" fmla="*/ 42966587 h 56007936"/>
              <a:gd name="connsiteX118" fmla="*/ 30742048 w 50407360"/>
              <a:gd name="connsiteY118" fmla="*/ 43315911 h 56007936"/>
              <a:gd name="connsiteX119" fmla="*/ 34703328 w 50407360"/>
              <a:gd name="connsiteY119" fmla="*/ 41103531 h 56007936"/>
              <a:gd name="connsiteX120" fmla="*/ 35402376 w 50407360"/>
              <a:gd name="connsiteY120" fmla="*/ 40754219 h 56007936"/>
              <a:gd name="connsiteX121" fmla="*/ 35926660 w 50407360"/>
              <a:gd name="connsiteY121" fmla="*/ 40437607 h 56007936"/>
              <a:gd name="connsiteX122" fmla="*/ 38225196 w 50407360"/>
              <a:gd name="connsiteY122" fmla="*/ 39161775 h 56007936"/>
              <a:gd name="connsiteX123" fmla="*/ 39713184 w 50407360"/>
              <a:gd name="connsiteY123" fmla="*/ 38192519 h 56007936"/>
              <a:gd name="connsiteX124" fmla="*/ 41883152 w 50407360"/>
              <a:gd name="connsiteY124" fmla="*/ 36933567 h 56007936"/>
              <a:gd name="connsiteX125" fmla="*/ 44594768 w 50407360"/>
              <a:gd name="connsiteY125" fmla="*/ 35424964 h 56007936"/>
              <a:gd name="connsiteX126" fmla="*/ 45199561 w 50407360"/>
              <a:gd name="connsiteY126" fmla="*/ 35076339 h 56007936"/>
              <a:gd name="connsiteX127" fmla="*/ 47868768 w 50407360"/>
              <a:gd name="connsiteY127" fmla="*/ 32719817 h 56007936"/>
              <a:gd name="connsiteX128" fmla="*/ 47915136 w 50407360"/>
              <a:gd name="connsiteY128" fmla="*/ 33228891 h 56007936"/>
              <a:gd name="connsiteX129" fmla="*/ 47795952 w 50407360"/>
              <a:gd name="connsiteY129" fmla="*/ 33577159 h 56007936"/>
              <a:gd name="connsiteX130" fmla="*/ 47664180 w 50407360"/>
              <a:gd name="connsiteY130" fmla="*/ 33966655 h 56007936"/>
              <a:gd name="connsiteX131" fmla="*/ 47519240 w 50407360"/>
              <a:gd name="connsiteY131" fmla="*/ 34386319 h 56007936"/>
              <a:gd name="connsiteX132" fmla="*/ 47224352 w 50407360"/>
              <a:gd name="connsiteY132" fmla="*/ 35251923 h 56007936"/>
              <a:gd name="connsiteX133" fmla="*/ 47075464 w 50407360"/>
              <a:gd name="connsiteY133" fmla="*/ 35686719 h 56007936"/>
              <a:gd name="connsiteX134" fmla="*/ 46721860 w 50407360"/>
              <a:gd name="connsiteY134" fmla="*/ 36762975 h 56007936"/>
              <a:gd name="connsiteX135" fmla="*/ 43907488 w 50407360"/>
              <a:gd name="connsiteY135" fmla="*/ 42850147 h 56007936"/>
              <a:gd name="connsiteX136" fmla="*/ 43738432 w 50407360"/>
              <a:gd name="connsiteY136" fmla="*/ 43095599 h 56007936"/>
              <a:gd name="connsiteX137" fmla="*/ 42679948 w 50407360"/>
              <a:gd name="connsiteY137" fmla="*/ 44592215 h 56007936"/>
              <a:gd name="connsiteX138" fmla="*/ 42186308 w 50407360"/>
              <a:gd name="connsiteY138" fmla="*/ 45283987 h 56007936"/>
              <a:gd name="connsiteX139" fmla="*/ 41344300 w 50407360"/>
              <a:gd name="connsiteY139" fmla="*/ 46459803 h 56007936"/>
              <a:gd name="connsiteX140" fmla="*/ 41137232 w 50407360"/>
              <a:gd name="connsiteY140" fmla="*/ 46747299 h 56007936"/>
              <a:gd name="connsiteX141" fmla="*/ 40062712 w 50407360"/>
              <a:gd name="connsiteY141" fmla="*/ 47973536 h 56007936"/>
              <a:gd name="connsiteX142" fmla="*/ 39676772 w 50407360"/>
              <a:gd name="connsiteY142" fmla="*/ 48366520 h 56007936"/>
              <a:gd name="connsiteX143" fmla="*/ 26897272 w 50407360"/>
              <a:gd name="connsiteY143" fmla="*/ 55425740 h 56007936"/>
              <a:gd name="connsiteX144" fmla="*/ 26453544 w 50407360"/>
              <a:gd name="connsiteY144" fmla="*/ 55545320 h 56007936"/>
              <a:gd name="connsiteX145" fmla="*/ 23402029 w 50407360"/>
              <a:gd name="connsiteY145" fmla="*/ 56007936 h 56007936"/>
              <a:gd name="connsiteX146" fmla="*/ 22550067 w 50407360"/>
              <a:gd name="connsiteY146" fmla="*/ 53897448 h 56007936"/>
              <a:gd name="connsiteX147" fmla="*/ 22480539 w 50407360"/>
              <a:gd name="connsiteY147" fmla="*/ 53672952 h 56007936"/>
              <a:gd name="connsiteX148" fmla="*/ 21304881 w 50407360"/>
              <a:gd name="connsiteY148" fmla="*/ 48905064 h 56007936"/>
              <a:gd name="connsiteX149" fmla="*/ 21243951 w 50407360"/>
              <a:gd name="connsiteY149" fmla="*/ 48608604 h 56007936"/>
              <a:gd name="connsiteX150" fmla="*/ 20838845 w 50407360"/>
              <a:gd name="connsiteY150" fmla="*/ 44946079 h 56007936"/>
              <a:gd name="connsiteX151" fmla="*/ 20829231 w 50407360"/>
              <a:gd name="connsiteY151" fmla="*/ 44597459 h 56007936"/>
              <a:gd name="connsiteX152" fmla="*/ 21887417 w 50407360"/>
              <a:gd name="connsiteY152" fmla="*/ 36213036 h 56007936"/>
              <a:gd name="connsiteX153" fmla="*/ 21210215 w 50407360"/>
              <a:gd name="connsiteY153" fmla="*/ 36700688 h 56007936"/>
              <a:gd name="connsiteX154" fmla="*/ 18116395 w 50407360"/>
              <a:gd name="connsiteY154" fmla="*/ 39690299 h 56007936"/>
              <a:gd name="connsiteX155" fmla="*/ 17190739 w 50407360"/>
              <a:gd name="connsiteY155" fmla="*/ 40514115 h 56007936"/>
              <a:gd name="connsiteX156" fmla="*/ 14896923 w 50407360"/>
              <a:gd name="connsiteY156" fmla="*/ 42267939 h 56007936"/>
              <a:gd name="connsiteX157" fmla="*/ 14626625 w 50407360"/>
              <a:gd name="connsiteY157" fmla="*/ 42451567 h 56007936"/>
              <a:gd name="connsiteX158" fmla="*/ 10702619 w 50407360"/>
              <a:gd name="connsiteY158" fmla="*/ 44713199 h 56007936"/>
              <a:gd name="connsiteX159" fmla="*/ 10406579 w 50407360"/>
              <a:gd name="connsiteY159" fmla="*/ 44849895 h 56007936"/>
              <a:gd name="connsiteX160" fmla="*/ 4090779 w 50407360"/>
              <a:gd name="connsiteY160" fmla="*/ 47107451 h 56007936"/>
              <a:gd name="connsiteX161" fmla="*/ 3848907 w 50407360"/>
              <a:gd name="connsiteY161" fmla="*/ 47167063 h 56007936"/>
              <a:gd name="connsiteX162" fmla="*/ 2780059 w 50407360"/>
              <a:gd name="connsiteY162" fmla="*/ 47158447 h 56007936"/>
              <a:gd name="connsiteX163" fmla="*/ 2482847 w 50407360"/>
              <a:gd name="connsiteY163" fmla="*/ 46655427 h 56007936"/>
              <a:gd name="connsiteX164" fmla="*/ 2324751 w 50407360"/>
              <a:gd name="connsiteY164" fmla="*/ 46332187 h 56007936"/>
              <a:gd name="connsiteX165" fmla="*/ 2161171 w 50407360"/>
              <a:gd name="connsiteY165" fmla="*/ 45979483 h 56007936"/>
              <a:gd name="connsiteX166" fmla="*/ 1990371 w 50407360"/>
              <a:gd name="connsiteY166" fmla="*/ 45615491 h 56007936"/>
              <a:gd name="connsiteX167" fmla="*/ 1847999 w 50407360"/>
              <a:gd name="connsiteY167" fmla="*/ 25733380 h 56007936"/>
              <a:gd name="connsiteX168" fmla="*/ 1956695 w 50407360"/>
              <a:gd name="connsiteY168" fmla="*/ 25412344 h 56007936"/>
              <a:gd name="connsiteX169" fmla="*/ 5809279 w 50407360"/>
              <a:gd name="connsiteY169" fmla="*/ 18397612 h 56007936"/>
              <a:gd name="connsiteX170" fmla="*/ 6213907 w 50407360"/>
              <a:gd name="connsiteY170" fmla="*/ 17868164 h 56007936"/>
              <a:gd name="connsiteX171" fmla="*/ 10625267 w 50407360"/>
              <a:gd name="connsiteY171" fmla="*/ 12656514 h 56007936"/>
              <a:gd name="connsiteX172" fmla="*/ 11197787 w 50407360"/>
              <a:gd name="connsiteY172" fmla="*/ 12022492 h 56007936"/>
              <a:gd name="connsiteX173" fmla="*/ 14081359 w 50407360"/>
              <a:gd name="connsiteY173" fmla="*/ 9315250 h 56007936"/>
              <a:gd name="connsiteX174" fmla="*/ 14634779 w 50407360"/>
              <a:gd name="connsiteY174" fmla="*/ 8871320 h 56007936"/>
              <a:gd name="connsiteX175" fmla="*/ 14926047 w 50407360"/>
              <a:gd name="connsiteY175" fmla="*/ 8639350 h 56007936"/>
              <a:gd name="connsiteX176" fmla="*/ 15625103 w 50407360"/>
              <a:gd name="connsiteY176" fmla="*/ 8077156 h 56007936"/>
              <a:gd name="connsiteX177" fmla="*/ 19936223 w 50407360"/>
              <a:gd name="connsiteY177" fmla="*/ 5377368 h 56007936"/>
              <a:gd name="connsiteX178" fmla="*/ 21186103 w 50407360"/>
              <a:gd name="connsiteY178" fmla="*/ 4713568 h 56007936"/>
              <a:gd name="connsiteX179" fmla="*/ 22753959 w 50407360"/>
              <a:gd name="connsiteY179" fmla="*/ 3966258 h 56007936"/>
              <a:gd name="connsiteX180" fmla="*/ 24697728 w 50407360"/>
              <a:gd name="connsiteY180" fmla="*/ 2944224 h 56007936"/>
              <a:gd name="connsiteX181" fmla="*/ 25404516 w 50407360"/>
              <a:gd name="connsiteY181" fmla="*/ 2583524 h 56007936"/>
              <a:gd name="connsiteX182" fmla="*/ 27969064 w 50407360"/>
              <a:gd name="connsiteY182" fmla="*/ 1030228 h 56007936"/>
              <a:gd name="connsiteX183" fmla="*/ 28717712 w 50407360"/>
              <a:gd name="connsiteY183" fmla="*/ 574932 h 56007936"/>
              <a:gd name="connsiteX184" fmla="*/ 29380364 w 50407360"/>
              <a:gd name="connsiteY184" fmla="*/ 145544 h 56007936"/>
              <a:gd name="connsiteX185" fmla="*/ 29809980 w 50407360"/>
              <a:gd name="connsiteY185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4992416 w 50407360"/>
              <a:gd name="connsiteY105" fmla="*/ 34313647 h 56007936"/>
              <a:gd name="connsiteX106" fmla="*/ 44787936 w 50407360"/>
              <a:gd name="connsiteY106" fmla="*/ 34436151 h 56007936"/>
              <a:gd name="connsiteX107" fmla="*/ 43118604 w 50407360"/>
              <a:gd name="connsiteY107" fmla="*/ 35397823 h 56007936"/>
              <a:gd name="connsiteX108" fmla="*/ 41766640 w 50407360"/>
              <a:gd name="connsiteY108" fmla="*/ 36213036 h 56007936"/>
              <a:gd name="connsiteX109" fmla="*/ 39788108 w 50407360"/>
              <a:gd name="connsiteY109" fmla="*/ 37275319 h 56007936"/>
              <a:gd name="connsiteX110" fmla="*/ 38691008 w 50407360"/>
              <a:gd name="connsiteY110" fmla="*/ 37919583 h 56007936"/>
              <a:gd name="connsiteX111" fmla="*/ 37731176 w 50407360"/>
              <a:gd name="connsiteY111" fmla="*/ 38425867 h 56007936"/>
              <a:gd name="connsiteX112" fmla="*/ 36909712 w 50407360"/>
              <a:gd name="connsiteY112" fmla="*/ 38978503 h 56007936"/>
              <a:gd name="connsiteX113" fmla="*/ 35016905 w 50407360"/>
              <a:gd name="connsiteY113" fmla="*/ 40072455 h 56007936"/>
              <a:gd name="connsiteX114" fmla="*/ 33452980 w 50407360"/>
              <a:gd name="connsiteY114" fmla="*/ 40964275 h 56007936"/>
              <a:gd name="connsiteX115" fmla="*/ 32271220 w 50407360"/>
              <a:gd name="connsiteY115" fmla="*/ 41627519 h 56007936"/>
              <a:gd name="connsiteX116" fmla="*/ 30742048 w 50407360"/>
              <a:gd name="connsiteY116" fmla="*/ 42966587 h 56007936"/>
              <a:gd name="connsiteX117" fmla="*/ 30742048 w 50407360"/>
              <a:gd name="connsiteY117" fmla="*/ 43315911 h 56007936"/>
              <a:gd name="connsiteX118" fmla="*/ 34703328 w 50407360"/>
              <a:gd name="connsiteY118" fmla="*/ 41103531 h 56007936"/>
              <a:gd name="connsiteX119" fmla="*/ 35402376 w 50407360"/>
              <a:gd name="connsiteY119" fmla="*/ 40754219 h 56007936"/>
              <a:gd name="connsiteX120" fmla="*/ 35926660 w 50407360"/>
              <a:gd name="connsiteY120" fmla="*/ 40437607 h 56007936"/>
              <a:gd name="connsiteX121" fmla="*/ 38225196 w 50407360"/>
              <a:gd name="connsiteY121" fmla="*/ 39161775 h 56007936"/>
              <a:gd name="connsiteX122" fmla="*/ 39713184 w 50407360"/>
              <a:gd name="connsiteY122" fmla="*/ 38192519 h 56007936"/>
              <a:gd name="connsiteX123" fmla="*/ 41883152 w 50407360"/>
              <a:gd name="connsiteY123" fmla="*/ 36933567 h 56007936"/>
              <a:gd name="connsiteX124" fmla="*/ 44594768 w 50407360"/>
              <a:gd name="connsiteY124" fmla="*/ 35424964 h 56007936"/>
              <a:gd name="connsiteX125" fmla="*/ 45199561 w 50407360"/>
              <a:gd name="connsiteY125" fmla="*/ 35076339 h 56007936"/>
              <a:gd name="connsiteX126" fmla="*/ 47868768 w 50407360"/>
              <a:gd name="connsiteY126" fmla="*/ 32719817 h 56007936"/>
              <a:gd name="connsiteX127" fmla="*/ 47915136 w 50407360"/>
              <a:gd name="connsiteY127" fmla="*/ 33228891 h 56007936"/>
              <a:gd name="connsiteX128" fmla="*/ 47795952 w 50407360"/>
              <a:gd name="connsiteY128" fmla="*/ 33577159 h 56007936"/>
              <a:gd name="connsiteX129" fmla="*/ 47664180 w 50407360"/>
              <a:gd name="connsiteY129" fmla="*/ 33966655 h 56007936"/>
              <a:gd name="connsiteX130" fmla="*/ 47519240 w 50407360"/>
              <a:gd name="connsiteY130" fmla="*/ 34386319 h 56007936"/>
              <a:gd name="connsiteX131" fmla="*/ 47224352 w 50407360"/>
              <a:gd name="connsiteY131" fmla="*/ 35251923 h 56007936"/>
              <a:gd name="connsiteX132" fmla="*/ 47075464 w 50407360"/>
              <a:gd name="connsiteY132" fmla="*/ 35686719 h 56007936"/>
              <a:gd name="connsiteX133" fmla="*/ 46721860 w 50407360"/>
              <a:gd name="connsiteY133" fmla="*/ 36762975 h 56007936"/>
              <a:gd name="connsiteX134" fmla="*/ 43907488 w 50407360"/>
              <a:gd name="connsiteY134" fmla="*/ 42850147 h 56007936"/>
              <a:gd name="connsiteX135" fmla="*/ 43738432 w 50407360"/>
              <a:gd name="connsiteY135" fmla="*/ 43095599 h 56007936"/>
              <a:gd name="connsiteX136" fmla="*/ 42679948 w 50407360"/>
              <a:gd name="connsiteY136" fmla="*/ 44592215 h 56007936"/>
              <a:gd name="connsiteX137" fmla="*/ 42186308 w 50407360"/>
              <a:gd name="connsiteY137" fmla="*/ 45283987 h 56007936"/>
              <a:gd name="connsiteX138" fmla="*/ 41344300 w 50407360"/>
              <a:gd name="connsiteY138" fmla="*/ 46459803 h 56007936"/>
              <a:gd name="connsiteX139" fmla="*/ 41137232 w 50407360"/>
              <a:gd name="connsiteY139" fmla="*/ 46747299 h 56007936"/>
              <a:gd name="connsiteX140" fmla="*/ 40062712 w 50407360"/>
              <a:gd name="connsiteY140" fmla="*/ 47973536 h 56007936"/>
              <a:gd name="connsiteX141" fmla="*/ 39676772 w 50407360"/>
              <a:gd name="connsiteY141" fmla="*/ 48366520 h 56007936"/>
              <a:gd name="connsiteX142" fmla="*/ 26897272 w 50407360"/>
              <a:gd name="connsiteY142" fmla="*/ 55425740 h 56007936"/>
              <a:gd name="connsiteX143" fmla="*/ 26453544 w 50407360"/>
              <a:gd name="connsiteY143" fmla="*/ 55545320 h 56007936"/>
              <a:gd name="connsiteX144" fmla="*/ 23402029 w 50407360"/>
              <a:gd name="connsiteY144" fmla="*/ 56007936 h 56007936"/>
              <a:gd name="connsiteX145" fmla="*/ 22550067 w 50407360"/>
              <a:gd name="connsiteY145" fmla="*/ 53897448 h 56007936"/>
              <a:gd name="connsiteX146" fmla="*/ 22480539 w 50407360"/>
              <a:gd name="connsiteY146" fmla="*/ 53672952 h 56007936"/>
              <a:gd name="connsiteX147" fmla="*/ 21304881 w 50407360"/>
              <a:gd name="connsiteY147" fmla="*/ 48905064 h 56007936"/>
              <a:gd name="connsiteX148" fmla="*/ 21243951 w 50407360"/>
              <a:gd name="connsiteY148" fmla="*/ 48608604 h 56007936"/>
              <a:gd name="connsiteX149" fmla="*/ 20838845 w 50407360"/>
              <a:gd name="connsiteY149" fmla="*/ 44946079 h 56007936"/>
              <a:gd name="connsiteX150" fmla="*/ 20829231 w 50407360"/>
              <a:gd name="connsiteY150" fmla="*/ 44597459 h 56007936"/>
              <a:gd name="connsiteX151" fmla="*/ 21887417 w 50407360"/>
              <a:gd name="connsiteY151" fmla="*/ 36213036 h 56007936"/>
              <a:gd name="connsiteX152" fmla="*/ 21210215 w 50407360"/>
              <a:gd name="connsiteY152" fmla="*/ 36700688 h 56007936"/>
              <a:gd name="connsiteX153" fmla="*/ 18116395 w 50407360"/>
              <a:gd name="connsiteY153" fmla="*/ 39690299 h 56007936"/>
              <a:gd name="connsiteX154" fmla="*/ 17190739 w 50407360"/>
              <a:gd name="connsiteY154" fmla="*/ 40514115 h 56007936"/>
              <a:gd name="connsiteX155" fmla="*/ 14896923 w 50407360"/>
              <a:gd name="connsiteY155" fmla="*/ 42267939 h 56007936"/>
              <a:gd name="connsiteX156" fmla="*/ 14626625 w 50407360"/>
              <a:gd name="connsiteY156" fmla="*/ 42451567 h 56007936"/>
              <a:gd name="connsiteX157" fmla="*/ 10702619 w 50407360"/>
              <a:gd name="connsiteY157" fmla="*/ 44713199 h 56007936"/>
              <a:gd name="connsiteX158" fmla="*/ 10406579 w 50407360"/>
              <a:gd name="connsiteY158" fmla="*/ 44849895 h 56007936"/>
              <a:gd name="connsiteX159" fmla="*/ 4090779 w 50407360"/>
              <a:gd name="connsiteY159" fmla="*/ 47107451 h 56007936"/>
              <a:gd name="connsiteX160" fmla="*/ 3848907 w 50407360"/>
              <a:gd name="connsiteY160" fmla="*/ 47167063 h 56007936"/>
              <a:gd name="connsiteX161" fmla="*/ 2780059 w 50407360"/>
              <a:gd name="connsiteY161" fmla="*/ 47158447 h 56007936"/>
              <a:gd name="connsiteX162" fmla="*/ 2482847 w 50407360"/>
              <a:gd name="connsiteY162" fmla="*/ 46655427 h 56007936"/>
              <a:gd name="connsiteX163" fmla="*/ 2324751 w 50407360"/>
              <a:gd name="connsiteY163" fmla="*/ 46332187 h 56007936"/>
              <a:gd name="connsiteX164" fmla="*/ 2161171 w 50407360"/>
              <a:gd name="connsiteY164" fmla="*/ 45979483 h 56007936"/>
              <a:gd name="connsiteX165" fmla="*/ 1990371 w 50407360"/>
              <a:gd name="connsiteY165" fmla="*/ 45615491 h 56007936"/>
              <a:gd name="connsiteX166" fmla="*/ 1847999 w 50407360"/>
              <a:gd name="connsiteY166" fmla="*/ 25733380 h 56007936"/>
              <a:gd name="connsiteX167" fmla="*/ 1956695 w 50407360"/>
              <a:gd name="connsiteY167" fmla="*/ 25412344 h 56007936"/>
              <a:gd name="connsiteX168" fmla="*/ 5809279 w 50407360"/>
              <a:gd name="connsiteY168" fmla="*/ 18397612 h 56007936"/>
              <a:gd name="connsiteX169" fmla="*/ 6213907 w 50407360"/>
              <a:gd name="connsiteY169" fmla="*/ 17868164 h 56007936"/>
              <a:gd name="connsiteX170" fmla="*/ 10625267 w 50407360"/>
              <a:gd name="connsiteY170" fmla="*/ 12656514 h 56007936"/>
              <a:gd name="connsiteX171" fmla="*/ 11197787 w 50407360"/>
              <a:gd name="connsiteY171" fmla="*/ 12022492 h 56007936"/>
              <a:gd name="connsiteX172" fmla="*/ 14081359 w 50407360"/>
              <a:gd name="connsiteY172" fmla="*/ 9315250 h 56007936"/>
              <a:gd name="connsiteX173" fmla="*/ 14634779 w 50407360"/>
              <a:gd name="connsiteY173" fmla="*/ 8871320 h 56007936"/>
              <a:gd name="connsiteX174" fmla="*/ 14926047 w 50407360"/>
              <a:gd name="connsiteY174" fmla="*/ 8639350 h 56007936"/>
              <a:gd name="connsiteX175" fmla="*/ 15625103 w 50407360"/>
              <a:gd name="connsiteY175" fmla="*/ 8077156 h 56007936"/>
              <a:gd name="connsiteX176" fmla="*/ 19936223 w 50407360"/>
              <a:gd name="connsiteY176" fmla="*/ 5377368 h 56007936"/>
              <a:gd name="connsiteX177" fmla="*/ 21186103 w 50407360"/>
              <a:gd name="connsiteY177" fmla="*/ 4713568 h 56007936"/>
              <a:gd name="connsiteX178" fmla="*/ 22753959 w 50407360"/>
              <a:gd name="connsiteY178" fmla="*/ 3966258 h 56007936"/>
              <a:gd name="connsiteX179" fmla="*/ 24697728 w 50407360"/>
              <a:gd name="connsiteY179" fmla="*/ 2944224 h 56007936"/>
              <a:gd name="connsiteX180" fmla="*/ 25404516 w 50407360"/>
              <a:gd name="connsiteY180" fmla="*/ 2583524 h 56007936"/>
              <a:gd name="connsiteX181" fmla="*/ 27969064 w 50407360"/>
              <a:gd name="connsiteY181" fmla="*/ 1030228 h 56007936"/>
              <a:gd name="connsiteX182" fmla="*/ 28717712 w 50407360"/>
              <a:gd name="connsiteY182" fmla="*/ 574932 h 56007936"/>
              <a:gd name="connsiteX183" fmla="*/ 29380364 w 50407360"/>
              <a:gd name="connsiteY183" fmla="*/ 145544 h 56007936"/>
              <a:gd name="connsiteX184" fmla="*/ 29809980 w 50407360"/>
              <a:gd name="connsiteY184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3098303 w 50407360"/>
              <a:gd name="connsiteY28" fmla="*/ 26502352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2053368 w 50407360"/>
              <a:gd name="connsiteY84" fmla="*/ 26312908 h 56007936"/>
              <a:gd name="connsiteX85" fmla="*/ 41140408 w 50407360"/>
              <a:gd name="connsiteY85" fmla="*/ 26875892 h 56007936"/>
              <a:gd name="connsiteX86" fmla="*/ 39130640 w 50407360"/>
              <a:gd name="connsiteY86" fmla="*/ 28644387 h 56007936"/>
              <a:gd name="connsiteX87" fmla="*/ 39014136 w 50407360"/>
              <a:gd name="connsiteY87" fmla="*/ 29110149 h 56007936"/>
              <a:gd name="connsiteX88" fmla="*/ 41528620 w 50407360"/>
              <a:gd name="connsiteY88" fmla="*/ 27585016 h 56007936"/>
              <a:gd name="connsiteX89" fmla="*/ 42757432 w 50407360"/>
              <a:gd name="connsiteY89" fmla="*/ 26848184 h 56007936"/>
              <a:gd name="connsiteX90" fmla="*/ 44161000 w 50407360"/>
              <a:gd name="connsiteY90" fmla="*/ 25946696 h 56007936"/>
              <a:gd name="connsiteX91" fmla="*/ 45189080 w 50407360"/>
              <a:gd name="connsiteY91" fmla="*/ 25384052 h 56007936"/>
              <a:gd name="connsiteX92" fmla="*/ 45640544 w 50407360"/>
              <a:gd name="connsiteY92" fmla="*/ 25085732 h 56007936"/>
              <a:gd name="connsiteX93" fmla="*/ 46682708 w 50407360"/>
              <a:gd name="connsiteY93" fmla="*/ 24417952 h 56007936"/>
              <a:gd name="connsiteX94" fmla="*/ 49150356 w 50407360"/>
              <a:gd name="connsiteY94" fmla="*/ 22473040 h 56007936"/>
              <a:gd name="connsiteX95" fmla="*/ 49309268 w 50407360"/>
              <a:gd name="connsiteY95" fmla="*/ 23953348 h 56007936"/>
              <a:gd name="connsiteX96" fmla="*/ 49234704 w 50407360"/>
              <a:gd name="connsiteY96" fmla="*/ 24663760 h 56007936"/>
              <a:gd name="connsiteX97" fmla="*/ 48805376 w 50407360"/>
              <a:gd name="connsiteY97" fmla="*/ 28131239 h 56007936"/>
              <a:gd name="connsiteX98" fmla="*/ 48712516 w 50407360"/>
              <a:gd name="connsiteY98" fmla="*/ 28797751 h 56007936"/>
              <a:gd name="connsiteX99" fmla="*/ 46263912 w 50407360"/>
              <a:gd name="connsiteY99" fmla="*/ 33286497 h 56007936"/>
              <a:gd name="connsiteX100" fmla="*/ 46041000 w 50407360"/>
              <a:gd name="connsiteY100" fmla="*/ 33500047 h 56007936"/>
              <a:gd name="connsiteX101" fmla="*/ 46007132 w 50407360"/>
              <a:gd name="connsiteY101" fmla="*/ 33543343 h 56007936"/>
              <a:gd name="connsiteX102" fmla="*/ 45730420 w 50407360"/>
              <a:gd name="connsiteY102" fmla="*/ 33807832 h 56007936"/>
              <a:gd name="connsiteX103" fmla="*/ 44992416 w 50407360"/>
              <a:gd name="connsiteY103" fmla="*/ 34313647 h 56007936"/>
              <a:gd name="connsiteX104" fmla="*/ 44787936 w 50407360"/>
              <a:gd name="connsiteY104" fmla="*/ 34436151 h 56007936"/>
              <a:gd name="connsiteX105" fmla="*/ 43118604 w 50407360"/>
              <a:gd name="connsiteY105" fmla="*/ 35397823 h 56007936"/>
              <a:gd name="connsiteX106" fmla="*/ 41766640 w 50407360"/>
              <a:gd name="connsiteY106" fmla="*/ 36213036 h 56007936"/>
              <a:gd name="connsiteX107" fmla="*/ 39788108 w 50407360"/>
              <a:gd name="connsiteY107" fmla="*/ 37275319 h 56007936"/>
              <a:gd name="connsiteX108" fmla="*/ 38691008 w 50407360"/>
              <a:gd name="connsiteY108" fmla="*/ 37919583 h 56007936"/>
              <a:gd name="connsiteX109" fmla="*/ 37731176 w 50407360"/>
              <a:gd name="connsiteY109" fmla="*/ 38425867 h 56007936"/>
              <a:gd name="connsiteX110" fmla="*/ 36909712 w 50407360"/>
              <a:gd name="connsiteY110" fmla="*/ 38978503 h 56007936"/>
              <a:gd name="connsiteX111" fmla="*/ 35016905 w 50407360"/>
              <a:gd name="connsiteY111" fmla="*/ 40072455 h 56007936"/>
              <a:gd name="connsiteX112" fmla="*/ 33452980 w 50407360"/>
              <a:gd name="connsiteY112" fmla="*/ 40964275 h 56007936"/>
              <a:gd name="connsiteX113" fmla="*/ 32271220 w 50407360"/>
              <a:gd name="connsiteY113" fmla="*/ 41627519 h 56007936"/>
              <a:gd name="connsiteX114" fmla="*/ 30742048 w 50407360"/>
              <a:gd name="connsiteY114" fmla="*/ 42966587 h 56007936"/>
              <a:gd name="connsiteX115" fmla="*/ 30742048 w 50407360"/>
              <a:gd name="connsiteY115" fmla="*/ 43315911 h 56007936"/>
              <a:gd name="connsiteX116" fmla="*/ 34703328 w 50407360"/>
              <a:gd name="connsiteY116" fmla="*/ 41103531 h 56007936"/>
              <a:gd name="connsiteX117" fmla="*/ 35402376 w 50407360"/>
              <a:gd name="connsiteY117" fmla="*/ 40754219 h 56007936"/>
              <a:gd name="connsiteX118" fmla="*/ 35926660 w 50407360"/>
              <a:gd name="connsiteY118" fmla="*/ 40437607 h 56007936"/>
              <a:gd name="connsiteX119" fmla="*/ 38225196 w 50407360"/>
              <a:gd name="connsiteY119" fmla="*/ 39161775 h 56007936"/>
              <a:gd name="connsiteX120" fmla="*/ 39713184 w 50407360"/>
              <a:gd name="connsiteY120" fmla="*/ 38192519 h 56007936"/>
              <a:gd name="connsiteX121" fmla="*/ 41883152 w 50407360"/>
              <a:gd name="connsiteY121" fmla="*/ 36933567 h 56007936"/>
              <a:gd name="connsiteX122" fmla="*/ 44594768 w 50407360"/>
              <a:gd name="connsiteY122" fmla="*/ 35424964 h 56007936"/>
              <a:gd name="connsiteX123" fmla="*/ 45199561 w 50407360"/>
              <a:gd name="connsiteY123" fmla="*/ 35076339 h 56007936"/>
              <a:gd name="connsiteX124" fmla="*/ 47868768 w 50407360"/>
              <a:gd name="connsiteY124" fmla="*/ 32719817 h 56007936"/>
              <a:gd name="connsiteX125" fmla="*/ 47915136 w 50407360"/>
              <a:gd name="connsiteY125" fmla="*/ 33228891 h 56007936"/>
              <a:gd name="connsiteX126" fmla="*/ 47795952 w 50407360"/>
              <a:gd name="connsiteY126" fmla="*/ 33577159 h 56007936"/>
              <a:gd name="connsiteX127" fmla="*/ 47664180 w 50407360"/>
              <a:gd name="connsiteY127" fmla="*/ 33966655 h 56007936"/>
              <a:gd name="connsiteX128" fmla="*/ 47519240 w 50407360"/>
              <a:gd name="connsiteY128" fmla="*/ 34386319 h 56007936"/>
              <a:gd name="connsiteX129" fmla="*/ 47224352 w 50407360"/>
              <a:gd name="connsiteY129" fmla="*/ 35251923 h 56007936"/>
              <a:gd name="connsiteX130" fmla="*/ 47075464 w 50407360"/>
              <a:gd name="connsiteY130" fmla="*/ 35686719 h 56007936"/>
              <a:gd name="connsiteX131" fmla="*/ 46721860 w 50407360"/>
              <a:gd name="connsiteY131" fmla="*/ 36762975 h 56007936"/>
              <a:gd name="connsiteX132" fmla="*/ 43907488 w 50407360"/>
              <a:gd name="connsiteY132" fmla="*/ 42850147 h 56007936"/>
              <a:gd name="connsiteX133" fmla="*/ 43738432 w 50407360"/>
              <a:gd name="connsiteY133" fmla="*/ 43095599 h 56007936"/>
              <a:gd name="connsiteX134" fmla="*/ 42679948 w 50407360"/>
              <a:gd name="connsiteY134" fmla="*/ 44592215 h 56007936"/>
              <a:gd name="connsiteX135" fmla="*/ 42186308 w 50407360"/>
              <a:gd name="connsiteY135" fmla="*/ 45283987 h 56007936"/>
              <a:gd name="connsiteX136" fmla="*/ 41344300 w 50407360"/>
              <a:gd name="connsiteY136" fmla="*/ 46459803 h 56007936"/>
              <a:gd name="connsiteX137" fmla="*/ 41137232 w 50407360"/>
              <a:gd name="connsiteY137" fmla="*/ 46747299 h 56007936"/>
              <a:gd name="connsiteX138" fmla="*/ 40062712 w 50407360"/>
              <a:gd name="connsiteY138" fmla="*/ 47973536 h 56007936"/>
              <a:gd name="connsiteX139" fmla="*/ 39676772 w 50407360"/>
              <a:gd name="connsiteY139" fmla="*/ 48366520 h 56007936"/>
              <a:gd name="connsiteX140" fmla="*/ 26897272 w 50407360"/>
              <a:gd name="connsiteY140" fmla="*/ 55425740 h 56007936"/>
              <a:gd name="connsiteX141" fmla="*/ 26453544 w 50407360"/>
              <a:gd name="connsiteY141" fmla="*/ 55545320 h 56007936"/>
              <a:gd name="connsiteX142" fmla="*/ 23402029 w 50407360"/>
              <a:gd name="connsiteY142" fmla="*/ 56007936 h 56007936"/>
              <a:gd name="connsiteX143" fmla="*/ 22550067 w 50407360"/>
              <a:gd name="connsiteY143" fmla="*/ 53897448 h 56007936"/>
              <a:gd name="connsiteX144" fmla="*/ 22480539 w 50407360"/>
              <a:gd name="connsiteY144" fmla="*/ 53672952 h 56007936"/>
              <a:gd name="connsiteX145" fmla="*/ 21304881 w 50407360"/>
              <a:gd name="connsiteY145" fmla="*/ 48905064 h 56007936"/>
              <a:gd name="connsiteX146" fmla="*/ 21243951 w 50407360"/>
              <a:gd name="connsiteY146" fmla="*/ 48608604 h 56007936"/>
              <a:gd name="connsiteX147" fmla="*/ 20838845 w 50407360"/>
              <a:gd name="connsiteY147" fmla="*/ 44946079 h 56007936"/>
              <a:gd name="connsiteX148" fmla="*/ 20829231 w 50407360"/>
              <a:gd name="connsiteY148" fmla="*/ 44597459 h 56007936"/>
              <a:gd name="connsiteX149" fmla="*/ 21887417 w 50407360"/>
              <a:gd name="connsiteY149" fmla="*/ 36213036 h 56007936"/>
              <a:gd name="connsiteX150" fmla="*/ 21210215 w 50407360"/>
              <a:gd name="connsiteY150" fmla="*/ 36700688 h 56007936"/>
              <a:gd name="connsiteX151" fmla="*/ 18116395 w 50407360"/>
              <a:gd name="connsiteY151" fmla="*/ 39690299 h 56007936"/>
              <a:gd name="connsiteX152" fmla="*/ 17190739 w 50407360"/>
              <a:gd name="connsiteY152" fmla="*/ 40514115 h 56007936"/>
              <a:gd name="connsiteX153" fmla="*/ 14896923 w 50407360"/>
              <a:gd name="connsiteY153" fmla="*/ 42267939 h 56007936"/>
              <a:gd name="connsiteX154" fmla="*/ 14626625 w 50407360"/>
              <a:gd name="connsiteY154" fmla="*/ 42451567 h 56007936"/>
              <a:gd name="connsiteX155" fmla="*/ 10702619 w 50407360"/>
              <a:gd name="connsiteY155" fmla="*/ 44713199 h 56007936"/>
              <a:gd name="connsiteX156" fmla="*/ 10406579 w 50407360"/>
              <a:gd name="connsiteY156" fmla="*/ 44849895 h 56007936"/>
              <a:gd name="connsiteX157" fmla="*/ 4090779 w 50407360"/>
              <a:gd name="connsiteY157" fmla="*/ 47107451 h 56007936"/>
              <a:gd name="connsiteX158" fmla="*/ 3848907 w 50407360"/>
              <a:gd name="connsiteY158" fmla="*/ 47167063 h 56007936"/>
              <a:gd name="connsiteX159" fmla="*/ 2780059 w 50407360"/>
              <a:gd name="connsiteY159" fmla="*/ 47158447 h 56007936"/>
              <a:gd name="connsiteX160" fmla="*/ 2482847 w 50407360"/>
              <a:gd name="connsiteY160" fmla="*/ 46655427 h 56007936"/>
              <a:gd name="connsiteX161" fmla="*/ 2324751 w 50407360"/>
              <a:gd name="connsiteY161" fmla="*/ 46332187 h 56007936"/>
              <a:gd name="connsiteX162" fmla="*/ 2161171 w 50407360"/>
              <a:gd name="connsiteY162" fmla="*/ 45979483 h 56007936"/>
              <a:gd name="connsiteX163" fmla="*/ 1990371 w 50407360"/>
              <a:gd name="connsiteY163" fmla="*/ 45615491 h 56007936"/>
              <a:gd name="connsiteX164" fmla="*/ 1847999 w 50407360"/>
              <a:gd name="connsiteY164" fmla="*/ 25733380 h 56007936"/>
              <a:gd name="connsiteX165" fmla="*/ 1956695 w 50407360"/>
              <a:gd name="connsiteY165" fmla="*/ 25412344 h 56007936"/>
              <a:gd name="connsiteX166" fmla="*/ 5809279 w 50407360"/>
              <a:gd name="connsiteY166" fmla="*/ 18397612 h 56007936"/>
              <a:gd name="connsiteX167" fmla="*/ 6213907 w 50407360"/>
              <a:gd name="connsiteY167" fmla="*/ 17868164 h 56007936"/>
              <a:gd name="connsiteX168" fmla="*/ 10625267 w 50407360"/>
              <a:gd name="connsiteY168" fmla="*/ 12656514 h 56007936"/>
              <a:gd name="connsiteX169" fmla="*/ 11197787 w 50407360"/>
              <a:gd name="connsiteY169" fmla="*/ 12022492 h 56007936"/>
              <a:gd name="connsiteX170" fmla="*/ 14081359 w 50407360"/>
              <a:gd name="connsiteY170" fmla="*/ 9315250 h 56007936"/>
              <a:gd name="connsiteX171" fmla="*/ 14634779 w 50407360"/>
              <a:gd name="connsiteY171" fmla="*/ 8871320 h 56007936"/>
              <a:gd name="connsiteX172" fmla="*/ 14926047 w 50407360"/>
              <a:gd name="connsiteY172" fmla="*/ 8639350 h 56007936"/>
              <a:gd name="connsiteX173" fmla="*/ 15625103 w 50407360"/>
              <a:gd name="connsiteY173" fmla="*/ 8077156 h 56007936"/>
              <a:gd name="connsiteX174" fmla="*/ 19936223 w 50407360"/>
              <a:gd name="connsiteY174" fmla="*/ 5377368 h 56007936"/>
              <a:gd name="connsiteX175" fmla="*/ 21186103 w 50407360"/>
              <a:gd name="connsiteY175" fmla="*/ 4713568 h 56007936"/>
              <a:gd name="connsiteX176" fmla="*/ 22753959 w 50407360"/>
              <a:gd name="connsiteY176" fmla="*/ 3966258 h 56007936"/>
              <a:gd name="connsiteX177" fmla="*/ 24697728 w 50407360"/>
              <a:gd name="connsiteY177" fmla="*/ 2944224 h 56007936"/>
              <a:gd name="connsiteX178" fmla="*/ 25404516 w 50407360"/>
              <a:gd name="connsiteY178" fmla="*/ 2583524 h 56007936"/>
              <a:gd name="connsiteX179" fmla="*/ 27969064 w 50407360"/>
              <a:gd name="connsiteY179" fmla="*/ 1030228 h 56007936"/>
              <a:gd name="connsiteX180" fmla="*/ 28717712 w 50407360"/>
              <a:gd name="connsiteY180" fmla="*/ 574932 h 56007936"/>
              <a:gd name="connsiteX181" fmla="*/ 29380364 w 50407360"/>
              <a:gd name="connsiteY181" fmla="*/ 145544 h 56007936"/>
              <a:gd name="connsiteX182" fmla="*/ 29809980 w 50407360"/>
              <a:gd name="connsiteY182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5238320 w 50407360"/>
              <a:gd name="connsiteY34" fmla="*/ 32019227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442418 w 50407360"/>
              <a:gd name="connsiteY107" fmla="*/ 38714626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407360" h="56007936">
                <a:moveTo>
                  <a:pt x="29809980" y="0"/>
                </a:moveTo>
                <a:cubicBezTo>
                  <a:pt x="29837072" y="1019900"/>
                  <a:pt x="29794444" y="1999554"/>
                  <a:pt x="29668304" y="3011192"/>
                </a:cubicBezTo>
                <a:cubicBezTo>
                  <a:pt x="29570908" y="3820500"/>
                  <a:pt x="29530004" y="4628632"/>
                  <a:pt x="29500304" y="5442968"/>
                </a:cubicBezTo>
                <a:cubicBezTo>
                  <a:pt x="29483896" y="5872714"/>
                  <a:pt x="29460764" y="6285746"/>
                  <a:pt x="29396744" y="6711704"/>
                </a:cubicBezTo>
                <a:cubicBezTo>
                  <a:pt x="29334344" y="7166096"/>
                  <a:pt x="29345676" y="7609956"/>
                  <a:pt x="29357148" y="8068064"/>
                </a:cubicBezTo>
                <a:cubicBezTo>
                  <a:pt x="29358892" y="8146128"/>
                  <a:pt x="29360624" y="8224196"/>
                  <a:pt x="29362420" y="8304628"/>
                </a:cubicBezTo>
                <a:cubicBezTo>
                  <a:pt x="29373356" y="8793220"/>
                  <a:pt x="29373356" y="8793220"/>
                  <a:pt x="29390280" y="9281644"/>
                </a:cubicBezTo>
                <a:cubicBezTo>
                  <a:pt x="29447232" y="10742278"/>
                  <a:pt x="29201600" y="11944240"/>
                  <a:pt x="28237124" y="13106792"/>
                </a:cubicBezTo>
                <a:cubicBezTo>
                  <a:pt x="28104004" y="13243030"/>
                  <a:pt x="27968288" y="13376812"/>
                  <a:pt x="27829340" y="13507112"/>
                </a:cubicBezTo>
                <a:lnTo>
                  <a:pt x="27501656" y="13820106"/>
                </a:lnTo>
                <a:cubicBezTo>
                  <a:pt x="27197772" y="14040416"/>
                  <a:pt x="26941324" y="14186544"/>
                  <a:pt x="26606008" y="14344090"/>
                </a:cubicBezTo>
                <a:cubicBezTo>
                  <a:pt x="26001492" y="14632048"/>
                  <a:pt x="25484148" y="15000467"/>
                  <a:pt x="24945589" y="15393330"/>
                </a:cubicBezTo>
                <a:cubicBezTo>
                  <a:pt x="24110269" y="16002323"/>
                  <a:pt x="23242569" y="16543887"/>
                  <a:pt x="22346175" y="17058548"/>
                </a:cubicBezTo>
                <a:cubicBezTo>
                  <a:pt x="21795817" y="17375500"/>
                  <a:pt x="21280339" y="17722142"/>
                  <a:pt x="20765567" y="18093356"/>
                </a:cubicBezTo>
                <a:cubicBezTo>
                  <a:pt x="20500987" y="18273264"/>
                  <a:pt x="20235131" y="18419628"/>
                  <a:pt x="19950467" y="18565064"/>
                </a:cubicBezTo>
                <a:cubicBezTo>
                  <a:pt x="19084821" y="19032804"/>
                  <a:pt x="18470879" y="19675320"/>
                  <a:pt x="18159155" y="20609992"/>
                </a:cubicBezTo>
                <a:cubicBezTo>
                  <a:pt x="18771091" y="20361736"/>
                  <a:pt x="19314551" y="20095212"/>
                  <a:pt x="19842149" y="19696628"/>
                </a:cubicBezTo>
                <a:cubicBezTo>
                  <a:pt x="20023287" y="19562020"/>
                  <a:pt x="20023287" y="19562020"/>
                  <a:pt x="20329119" y="19380144"/>
                </a:cubicBezTo>
                <a:cubicBezTo>
                  <a:pt x="20613077" y="19217712"/>
                  <a:pt x="20613077" y="19217712"/>
                  <a:pt x="20867973" y="18994376"/>
                </a:cubicBezTo>
                <a:cubicBezTo>
                  <a:pt x="21133605" y="18789208"/>
                  <a:pt x="21376085" y="18636552"/>
                  <a:pt x="21668967" y="18477727"/>
                </a:cubicBezTo>
                <a:cubicBezTo>
                  <a:pt x="22532163" y="18009408"/>
                  <a:pt x="23346445" y="17466212"/>
                  <a:pt x="24160561" y="16918475"/>
                </a:cubicBezTo>
                <a:cubicBezTo>
                  <a:pt x="24764933" y="16511985"/>
                  <a:pt x="25368784" y="16117598"/>
                  <a:pt x="26001624" y="15755812"/>
                </a:cubicBezTo>
                <a:cubicBezTo>
                  <a:pt x="26882080" y="15251856"/>
                  <a:pt x="27720456" y="14723104"/>
                  <a:pt x="28411884" y="13972874"/>
                </a:cubicBezTo>
                <a:cubicBezTo>
                  <a:pt x="28955584" y="13403592"/>
                  <a:pt x="28955584" y="13403592"/>
                  <a:pt x="29343952" y="13274232"/>
                </a:cubicBezTo>
                <a:cubicBezTo>
                  <a:pt x="29277748" y="14108174"/>
                  <a:pt x="29210984" y="14942012"/>
                  <a:pt x="29143812" y="15775840"/>
                </a:cubicBezTo>
                <a:cubicBezTo>
                  <a:pt x="29122672" y="16039113"/>
                  <a:pt x="29101656" y="16302267"/>
                  <a:pt x="29080780" y="16565539"/>
                </a:cubicBezTo>
                <a:cubicBezTo>
                  <a:pt x="28640672" y="22112888"/>
                  <a:pt x="28640672" y="22112888"/>
                  <a:pt x="27315060" y="23309088"/>
                </a:cubicBezTo>
                <a:cubicBezTo>
                  <a:pt x="27098776" y="23484096"/>
                  <a:pt x="26880344" y="23656540"/>
                  <a:pt x="26660156" y="23826660"/>
                </a:cubicBezTo>
                <a:lnTo>
                  <a:pt x="24469904" y="25469419"/>
                </a:lnTo>
                <a:cubicBezTo>
                  <a:pt x="23695416" y="26023541"/>
                  <a:pt x="23700465" y="26143616"/>
                  <a:pt x="22013227" y="27151392"/>
                </a:cubicBezTo>
                <a:cubicBezTo>
                  <a:pt x="20325989" y="28159168"/>
                  <a:pt x="16948465" y="30040069"/>
                  <a:pt x="14346477" y="31516073"/>
                </a:cubicBezTo>
                <a:cubicBezTo>
                  <a:pt x="11704305" y="32839305"/>
                  <a:pt x="11621177" y="33005559"/>
                  <a:pt x="9770563" y="35165063"/>
                </a:cubicBezTo>
                <a:cubicBezTo>
                  <a:pt x="10769039" y="34677527"/>
                  <a:pt x="11752479" y="34181959"/>
                  <a:pt x="12705987" y="33610003"/>
                </a:cubicBezTo>
                <a:cubicBezTo>
                  <a:pt x="13030575" y="33419729"/>
                  <a:pt x="12999471" y="33500118"/>
                  <a:pt x="13695491" y="33076351"/>
                </a:cubicBezTo>
                <a:cubicBezTo>
                  <a:pt x="14391511" y="32652584"/>
                  <a:pt x="14681812" y="32446481"/>
                  <a:pt x="16882109" y="31067399"/>
                </a:cubicBezTo>
                <a:cubicBezTo>
                  <a:pt x="26819212" y="25035896"/>
                  <a:pt x="26857660" y="24920616"/>
                  <a:pt x="26897272" y="24801856"/>
                </a:cubicBezTo>
                <a:cubicBezTo>
                  <a:pt x="27292768" y="24372772"/>
                  <a:pt x="27727200" y="24004820"/>
                  <a:pt x="28178872" y="23637444"/>
                </a:cubicBezTo>
                <a:cubicBezTo>
                  <a:pt x="28110012" y="24201832"/>
                  <a:pt x="27948248" y="24639656"/>
                  <a:pt x="27712836" y="25151168"/>
                </a:cubicBezTo>
                <a:cubicBezTo>
                  <a:pt x="28371936" y="24709632"/>
                  <a:pt x="28876676" y="24208476"/>
                  <a:pt x="29395836" y="23611480"/>
                </a:cubicBezTo>
                <a:cubicBezTo>
                  <a:pt x="29791692" y="23181460"/>
                  <a:pt x="30220984" y="22795464"/>
                  <a:pt x="30655208" y="22404808"/>
                </a:cubicBezTo>
                <a:lnTo>
                  <a:pt x="30868829" y="22202908"/>
                </a:lnTo>
                <a:lnTo>
                  <a:pt x="30969168" y="22116976"/>
                </a:lnTo>
                <a:cubicBezTo>
                  <a:pt x="31568512" y="21596266"/>
                  <a:pt x="32207342" y="20977760"/>
                  <a:pt x="32785603" y="20422641"/>
                </a:cubicBezTo>
                <a:lnTo>
                  <a:pt x="32824995" y="20384724"/>
                </a:lnTo>
                <a:lnTo>
                  <a:pt x="32867076" y="20347568"/>
                </a:lnTo>
                <a:lnTo>
                  <a:pt x="32997768" y="20233836"/>
                </a:lnTo>
                <a:lnTo>
                  <a:pt x="33030119" y="20192084"/>
                </a:lnTo>
                <a:lnTo>
                  <a:pt x="33049371" y="20168380"/>
                </a:lnTo>
                <a:lnTo>
                  <a:pt x="33628536" y="19602976"/>
                </a:lnTo>
                <a:lnTo>
                  <a:pt x="33730266" y="19501557"/>
                </a:lnTo>
                <a:lnTo>
                  <a:pt x="37478592" y="16711096"/>
                </a:lnTo>
                <a:cubicBezTo>
                  <a:pt x="37753896" y="16519787"/>
                  <a:pt x="37457195" y="16605286"/>
                  <a:pt x="38256824" y="16090696"/>
                </a:cubicBezTo>
                <a:cubicBezTo>
                  <a:pt x="39056453" y="15576106"/>
                  <a:pt x="41468090" y="14106317"/>
                  <a:pt x="42276368" y="13623554"/>
                </a:cubicBezTo>
                <a:cubicBezTo>
                  <a:pt x="42551216" y="13469036"/>
                  <a:pt x="42822320" y="13329194"/>
                  <a:pt x="43106492" y="13194116"/>
                </a:cubicBezTo>
                <a:lnTo>
                  <a:pt x="43619360" y="12944008"/>
                </a:lnTo>
                <a:lnTo>
                  <a:pt x="43883716" y="12816272"/>
                </a:lnTo>
                <a:cubicBezTo>
                  <a:pt x="44594528" y="12472188"/>
                  <a:pt x="45300113" y="12117280"/>
                  <a:pt x="46004628" y="11760504"/>
                </a:cubicBezTo>
                <a:lnTo>
                  <a:pt x="46302320" y="11609780"/>
                </a:lnTo>
                <a:cubicBezTo>
                  <a:pt x="47433720" y="11034264"/>
                  <a:pt x="48545324" y="10462832"/>
                  <a:pt x="49584112" y="9729612"/>
                </a:cubicBezTo>
                <a:cubicBezTo>
                  <a:pt x="49821672" y="9567072"/>
                  <a:pt x="50054692" y="9436222"/>
                  <a:pt x="50315436" y="9315250"/>
                </a:cubicBezTo>
                <a:cubicBezTo>
                  <a:pt x="50439524" y="9687116"/>
                  <a:pt x="50426120" y="9801056"/>
                  <a:pt x="50345496" y="10171276"/>
                </a:cubicBezTo>
                <a:lnTo>
                  <a:pt x="50282232" y="10471924"/>
                </a:lnTo>
                <a:lnTo>
                  <a:pt x="50213496" y="10785304"/>
                </a:lnTo>
                <a:cubicBezTo>
                  <a:pt x="49951588" y="11996524"/>
                  <a:pt x="49835896" y="13156860"/>
                  <a:pt x="49798376" y="14394972"/>
                </a:cubicBezTo>
                <a:cubicBezTo>
                  <a:pt x="49756896" y="15602109"/>
                  <a:pt x="49693992" y="16806684"/>
                  <a:pt x="49616392" y="18011968"/>
                </a:cubicBezTo>
                <a:cubicBezTo>
                  <a:pt x="49611496" y="18089512"/>
                  <a:pt x="49606600" y="18167072"/>
                  <a:pt x="49601592" y="18247059"/>
                </a:cubicBezTo>
                <a:cubicBezTo>
                  <a:pt x="49587488" y="18469927"/>
                  <a:pt x="49572812" y="18692796"/>
                  <a:pt x="49558140" y="18915660"/>
                </a:cubicBezTo>
                <a:cubicBezTo>
                  <a:pt x="49549744" y="19043395"/>
                  <a:pt x="49541352" y="19171022"/>
                  <a:pt x="49532624" y="19302596"/>
                </a:cubicBezTo>
                <a:cubicBezTo>
                  <a:pt x="49515208" y="19502524"/>
                  <a:pt x="49492952" y="19701084"/>
                  <a:pt x="49467524" y="19899248"/>
                </a:cubicBezTo>
                <a:lnTo>
                  <a:pt x="49412936" y="20284764"/>
                </a:lnTo>
                <a:lnTo>
                  <a:pt x="49414852" y="20299512"/>
                </a:lnTo>
                <a:cubicBezTo>
                  <a:pt x="49416880" y="20343644"/>
                  <a:pt x="49411080" y="20392964"/>
                  <a:pt x="49391160" y="20449164"/>
                </a:cubicBezTo>
                <a:lnTo>
                  <a:pt x="49388984" y="20453900"/>
                </a:lnTo>
                <a:lnTo>
                  <a:pt x="49383368" y="20493544"/>
                </a:lnTo>
                <a:lnTo>
                  <a:pt x="49370744" y="20493548"/>
                </a:lnTo>
                <a:lnTo>
                  <a:pt x="49349916" y="20538820"/>
                </a:lnTo>
                <a:cubicBezTo>
                  <a:pt x="49269804" y="20681676"/>
                  <a:pt x="49070648" y="21040164"/>
                  <a:pt x="48877488" y="21297156"/>
                </a:cubicBezTo>
                <a:lnTo>
                  <a:pt x="48867384" y="21310020"/>
                </a:lnTo>
                <a:lnTo>
                  <a:pt x="48834316" y="21364952"/>
                </a:lnTo>
                <a:cubicBezTo>
                  <a:pt x="48672132" y="21560225"/>
                  <a:pt x="48523928" y="21975594"/>
                  <a:pt x="47894280" y="22481660"/>
                </a:cubicBezTo>
                <a:cubicBezTo>
                  <a:pt x="47264632" y="22987726"/>
                  <a:pt x="46391381" y="23633112"/>
                  <a:pt x="45056429" y="24401346"/>
                </a:cubicBezTo>
                <a:cubicBezTo>
                  <a:pt x="44387743" y="24793488"/>
                  <a:pt x="43655824" y="25206600"/>
                  <a:pt x="43324944" y="25500500"/>
                </a:cubicBezTo>
                <a:cubicBezTo>
                  <a:pt x="43062680" y="25652564"/>
                  <a:pt x="42797040" y="25793348"/>
                  <a:pt x="42526632" y="25930276"/>
                </a:cubicBezTo>
                <a:cubicBezTo>
                  <a:pt x="42162543" y="26159508"/>
                  <a:pt x="41706407" y="26423540"/>
                  <a:pt x="41140408" y="26875892"/>
                </a:cubicBezTo>
                <a:cubicBezTo>
                  <a:pt x="40474018" y="27278308"/>
                  <a:pt x="39529412" y="27777028"/>
                  <a:pt x="39130640" y="28644387"/>
                </a:cubicBezTo>
                <a:cubicBezTo>
                  <a:pt x="39089752" y="28799138"/>
                  <a:pt x="39050568" y="28954351"/>
                  <a:pt x="39014136" y="29110149"/>
                </a:cubicBezTo>
                <a:cubicBezTo>
                  <a:pt x="39941280" y="28682935"/>
                  <a:pt x="40745584" y="28250235"/>
                  <a:pt x="41528620" y="27585016"/>
                </a:cubicBezTo>
                <a:cubicBezTo>
                  <a:pt x="41912168" y="27283552"/>
                  <a:pt x="42325188" y="27071860"/>
                  <a:pt x="42757432" y="26848184"/>
                </a:cubicBezTo>
                <a:cubicBezTo>
                  <a:pt x="43247348" y="26579788"/>
                  <a:pt x="43701840" y="26264120"/>
                  <a:pt x="44161000" y="25946696"/>
                </a:cubicBezTo>
                <a:cubicBezTo>
                  <a:pt x="44493760" y="25730932"/>
                  <a:pt x="44833492" y="25559064"/>
                  <a:pt x="45189080" y="25384052"/>
                </a:cubicBezTo>
                <a:cubicBezTo>
                  <a:pt x="45341820" y="25287988"/>
                  <a:pt x="45492344" y="25188548"/>
                  <a:pt x="45640544" y="25085732"/>
                </a:cubicBezTo>
                <a:cubicBezTo>
                  <a:pt x="45982033" y="24851924"/>
                  <a:pt x="46327365" y="24629756"/>
                  <a:pt x="46682708" y="24417952"/>
                </a:cubicBezTo>
                <a:cubicBezTo>
                  <a:pt x="47624797" y="23853444"/>
                  <a:pt x="48423456" y="23308504"/>
                  <a:pt x="49150356" y="22473040"/>
                </a:cubicBezTo>
                <a:cubicBezTo>
                  <a:pt x="49588116" y="22395606"/>
                  <a:pt x="49291053" y="23628285"/>
                  <a:pt x="49309268" y="23953348"/>
                </a:cubicBezTo>
                <a:cubicBezTo>
                  <a:pt x="49323326" y="24318468"/>
                  <a:pt x="49318686" y="23967445"/>
                  <a:pt x="49234704" y="24663760"/>
                </a:cubicBezTo>
                <a:cubicBezTo>
                  <a:pt x="49150722" y="25360075"/>
                  <a:pt x="48976416" y="26979172"/>
                  <a:pt x="48805376" y="28131239"/>
                </a:cubicBezTo>
                <a:cubicBezTo>
                  <a:pt x="48772756" y="28353171"/>
                  <a:pt x="48742572" y="28575459"/>
                  <a:pt x="48712516" y="28797751"/>
                </a:cubicBezTo>
                <a:cubicBezTo>
                  <a:pt x="48429844" y="30593365"/>
                  <a:pt x="47535528" y="32032433"/>
                  <a:pt x="46263912" y="33286497"/>
                </a:cubicBezTo>
                <a:lnTo>
                  <a:pt x="46041000" y="33500047"/>
                </a:lnTo>
                <a:lnTo>
                  <a:pt x="46007132" y="33543343"/>
                </a:lnTo>
                <a:cubicBezTo>
                  <a:pt x="45923928" y="33639707"/>
                  <a:pt x="45831236" y="33728303"/>
                  <a:pt x="45730420" y="33807832"/>
                </a:cubicBezTo>
                <a:lnTo>
                  <a:pt x="44992416" y="34313647"/>
                </a:lnTo>
                <a:lnTo>
                  <a:pt x="44787936" y="34436151"/>
                </a:lnTo>
                <a:cubicBezTo>
                  <a:pt x="44236272" y="34764852"/>
                  <a:pt x="43678084" y="35082507"/>
                  <a:pt x="43118604" y="35397823"/>
                </a:cubicBezTo>
                <a:cubicBezTo>
                  <a:pt x="42659680" y="35657487"/>
                  <a:pt x="42212400" y="35931479"/>
                  <a:pt x="41766640" y="36213036"/>
                </a:cubicBezTo>
                <a:cubicBezTo>
                  <a:pt x="41126416" y="36612191"/>
                  <a:pt x="40469728" y="36953703"/>
                  <a:pt x="39788108" y="37275319"/>
                </a:cubicBezTo>
                <a:cubicBezTo>
                  <a:pt x="39396656" y="37463135"/>
                  <a:pt x="39081956" y="37679699"/>
                  <a:pt x="38691008" y="37919583"/>
                </a:cubicBezTo>
                <a:cubicBezTo>
                  <a:pt x="38300060" y="38159467"/>
                  <a:pt x="37808138" y="38571178"/>
                  <a:pt x="37442418" y="38714626"/>
                </a:cubicBezTo>
                <a:cubicBezTo>
                  <a:pt x="36830067" y="39073438"/>
                  <a:pt x="35681811" y="39697514"/>
                  <a:pt x="35016905" y="40072455"/>
                </a:cubicBezTo>
                <a:cubicBezTo>
                  <a:pt x="34351999" y="40447396"/>
                  <a:pt x="33965644" y="40649535"/>
                  <a:pt x="33452980" y="40964275"/>
                </a:cubicBezTo>
                <a:cubicBezTo>
                  <a:pt x="33065688" y="41202047"/>
                  <a:pt x="32676880" y="41423051"/>
                  <a:pt x="32271220" y="41627519"/>
                </a:cubicBezTo>
                <a:cubicBezTo>
                  <a:pt x="31669540" y="41955063"/>
                  <a:pt x="31166308" y="42431311"/>
                  <a:pt x="30742048" y="42966587"/>
                </a:cubicBezTo>
                <a:cubicBezTo>
                  <a:pt x="30742048" y="43081859"/>
                  <a:pt x="30742044" y="43197147"/>
                  <a:pt x="30742048" y="43315911"/>
                </a:cubicBezTo>
                <a:cubicBezTo>
                  <a:pt x="32812304" y="42353303"/>
                  <a:pt x="32812304" y="42353303"/>
                  <a:pt x="34703328" y="41103531"/>
                </a:cubicBezTo>
                <a:cubicBezTo>
                  <a:pt x="34935260" y="40984999"/>
                  <a:pt x="35168488" y="40868911"/>
                  <a:pt x="35402376" y="40754219"/>
                </a:cubicBezTo>
                <a:cubicBezTo>
                  <a:pt x="35577912" y="40649995"/>
                  <a:pt x="35752576" y="40544267"/>
                  <a:pt x="35926660" y="40437607"/>
                </a:cubicBezTo>
                <a:cubicBezTo>
                  <a:pt x="36677852" y="39984303"/>
                  <a:pt x="37450608" y="39573515"/>
                  <a:pt x="38225196" y="39161775"/>
                </a:cubicBezTo>
                <a:cubicBezTo>
                  <a:pt x="38762164" y="38872879"/>
                  <a:pt x="39246392" y="38588187"/>
                  <a:pt x="39713184" y="38192519"/>
                </a:cubicBezTo>
                <a:cubicBezTo>
                  <a:pt x="40412712" y="37728975"/>
                  <a:pt x="41127676" y="37299887"/>
                  <a:pt x="41883152" y="36933567"/>
                </a:cubicBezTo>
                <a:cubicBezTo>
                  <a:pt x="42815456" y="36481307"/>
                  <a:pt x="43702424" y="35950103"/>
                  <a:pt x="44594768" y="35424964"/>
                </a:cubicBezTo>
                <a:lnTo>
                  <a:pt x="45199561" y="35076339"/>
                </a:lnTo>
                <a:cubicBezTo>
                  <a:pt x="46269809" y="34459551"/>
                  <a:pt x="47186844" y="33761491"/>
                  <a:pt x="47868768" y="32719817"/>
                </a:cubicBezTo>
                <a:cubicBezTo>
                  <a:pt x="47985272" y="32952699"/>
                  <a:pt x="47985272" y="32952699"/>
                  <a:pt x="47915136" y="33228891"/>
                </a:cubicBezTo>
                <a:lnTo>
                  <a:pt x="47795952" y="33577159"/>
                </a:lnTo>
                <a:lnTo>
                  <a:pt x="47664180" y="33966655"/>
                </a:lnTo>
                <a:lnTo>
                  <a:pt x="47519240" y="34386319"/>
                </a:lnTo>
                <a:lnTo>
                  <a:pt x="47224352" y="35251923"/>
                </a:lnTo>
                <a:lnTo>
                  <a:pt x="47075464" y="35686719"/>
                </a:lnTo>
                <a:cubicBezTo>
                  <a:pt x="46954288" y="36044552"/>
                  <a:pt x="46836736" y="36403059"/>
                  <a:pt x="46721860" y="36762975"/>
                </a:cubicBezTo>
                <a:cubicBezTo>
                  <a:pt x="46027933" y="38931335"/>
                  <a:pt x="45203988" y="40969043"/>
                  <a:pt x="43907488" y="42850147"/>
                </a:cubicBezTo>
                <a:lnTo>
                  <a:pt x="43738432" y="43095599"/>
                </a:lnTo>
                <a:cubicBezTo>
                  <a:pt x="43390536" y="43598043"/>
                  <a:pt x="43036816" y="44096171"/>
                  <a:pt x="42679948" y="44592215"/>
                </a:cubicBezTo>
                <a:lnTo>
                  <a:pt x="42186308" y="45283987"/>
                </a:lnTo>
                <a:cubicBezTo>
                  <a:pt x="41907032" y="45676979"/>
                  <a:pt x="41626132" y="46068679"/>
                  <a:pt x="41344300" y="46459803"/>
                </a:cubicBezTo>
                <a:lnTo>
                  <a:pt x="41137232" y="46747299"/>
                </a:lnTo>
                <a:cubicBezTo>
                  <a:pt x="40808540" y="47195251"/>
                  <a:pt x="40466816" y="47589391"/>
                  <a:pt x="40062712" y="47973536"/>
                </a:cubicBezTo>
                <a:lnTo>
                  <a:pt x="39676772" y="48366520"/>
                </a:lnTo>
                <a:cubicBezTo>
                  <a:pt x="36151196" y="51874992"/>
                  <a:pt x="31674800" y="54165256"/>
                  <a:pt x="26897272" y="55425740"/>
                </a:cubicBezTo>
                <a:lnTo>
                  <a:pt x="26453544" y="55545320"/>
                </a:lnTo>
                <a:cubicBezTo>
                  <a:pt x="25449624" y="55797180"/>
                  <a:pt x="24429736" y="55903376"/>
                  <a:pt x="23402029" y="56007936"/>
                </a:cubicBezTo>
                <a:cubicBezTo>
                  <a:pt x="22976947" y="55347608"/>
                  <a:pt x="22779799" y="54643368"/>
                  <a:pt x="22550067" y="53897448"/>
                </a:cubicBezTo>
                <a:lnTo>
                  <a:pt x="22480539" y="53672952"/>
                </a:lnTo>
                <a:cubicBezTo>
                  <a:pt x="21996779" y="52103216"/>
                  <a:pt x="21626593" y="50515668"/>
                  <a:pt x="21304881" y="48905064"/>
                </a:cubicBezTo>
                <a:lnTo>
                  <a:pt x="21243951" y="48608604"/>
                </a:lnTo>
                <a:cubicBezTo>
                  <a:pt x="20995891" y="47392267"/>
                  <a:pt x="20869277" y="46186167"/>
                  <a:pt x="20838845" y="44946079"/>
                </a:cubicBezTo>
                <a:cubicBezTo>
                  <a:pt x="20835675" y="44831035"/>
                  <a:pt x="20832501" y="44715991"/>
                  <a:pt x="20829231" y="44597459"/>
                </a:cubicBezTo>
                <a:cubicBezTo>
                  <a:pt x="20765003" y="41921415"/>
                  <a:pt x="20777131" y="38713471"/>
                  <a:pt x="21887417" y="36213036"/>
                </a:cubicBezTo>
                <a:cubicBezTo>
                  <a:pt x="21508889" y="36339139"/>
                  <a:pt x="21450855" y="36403055"/>
                  <a:pt x="21210215" y="36700688"/>
                </a:cubicBezTo>
                <a:cubicBezTo>
                  <a:pt x="20278417" y="37795343"/>
                  <a:pt x="19245153" y="38800687"/>
                  <a:pt x="18116395" y="39690299"/>
                </a:cubicBezTo>
                <a:cubicBezTo>
                  <a:pt x="17793783" y="39952059"/>
                  <a:pt x="17493317" y="40229647"/>
                  <a:pt x="17190739" y="40514115"/>
                </a:cubicBezTo>
                <a:cubicBezTo>
                  <a:pt x="16472579" y="41171071"/>
                  <a:pt x="15701533" y="41724739"/>
                  <a:pt x="14896923" y="42267939"/>
                </a:cubicBezTo>
                <a:lnTo>
                  <a:pt x="14626625" y="42451567"/>
                </a:lnTo>
                <a:cubicBezTo>
                  <a:pt x="13360877" y="43306827"/>
                  <a:pt x="12093963" y="44081399"/>
                  <a:pt x="10702619" y="44713199"/>
                </a:cubicBezTo>
                <a:lnTo>
                  <a:pt x="10406579" y="44849895"/>
                </a:lnTo>
                <a:cubicBezTo>
                  <a:pt x="8367095" y="45787355"/>
                  <a:pt x="6274731" y="46576015"/>
                  <a:pt x="4090779" y="47107451"/>
                </a:cubicBezTo>
                <a:lnTo>
                  <a:pt x="3848907" y="47167063"/>
                </a:lnTo>
                <a:cubicBezTo>
                  <a:pt x="3453715" y="47256031"/>
                  <a:pt x="3158599" y="47313427"/>
                  <a:pt x="2780059" y="47158447"/>
                </a:cubicBezTo>
                <a:cubicBezTo>
                  <a:pt x="2622427" y="46941875"/>
                  <a:pt x="2622427" y="46941875"/>
                  <a:pt x="2482847" y="46655427"/>
                </a:cubicBezTo>
                <a:lnTo>
                  <a:pt x="2324751" y="46332187"/>
                </a:lnTo>
                <a:lnTo>
                  <a:pt x="2161171" y="45979483"/>
                </a:lnTo>
                <a:lnTo>
                  <a:pt x="1990371" y="45615491"/>
                </a:lnTo>
                <a:cubicBezTo>
                  <a:pt x="-897869" y="39274371"/>
                  <a:pt x="-374517" y="32165439"/>
                  <a:pt x="1847999" y="25733380"/>
                </a:cubicBezTo>
                <a:lnTo>
                  <a:pt x="1956695" y="25412344"/>
                </a:lnTo>
                <a:cubicBezTo>
                  <a:pt x="2834827" y="22842620"/>
                  <a:pt x="4150667" y="20540708"/>
                  <a:pt x="5809279" y="18397612"/>
                </a:cubicBezTo>
                <a:lnTo>
                  <a:pt x="6213907" y="17868164"/>
                </a:lnTo>
                <a:cubicBezTo>
                  <a:pt x="7599777" y="16064496"/>
                  <a:pt x="8999041" y="14252098"/>
                  <a:pt x="10625267" y="12656514"/>
                </a:cubicBezTo>
                <a:cubicBezTo>
                  <a:pt x="10825891" y="12452280"/>
                  <a:pt x="11011839" y="12240120"/>
                  <a:pt x="11197787" y="12022492"/>
                </a:cubicBezTo>
                <a:cubicBezTo>
                  <a:pt x="12072765" y="11013016"/>
                  <a:pt x="13022887" y="10128456"/>
                  <a:pt x="14081359" y="9315250"/>
                </a:cubicBezTo>
                <a:lnTo>
                  <a:pt x="14634779" y="8871320"/>
                </a:lnTo>
                <a:lnTo>
                  <a:pt x="14926047" y="8639350"/>
                </a:lnTo>
                <a:lnTo>
                  <a:pt x="15625103" y="8077156"/>
                </a:lnTo>
                <a:cubicBezTo>
                  <a:pt x="16981375" y="6985792"/>
                  <a:pt x="18344463" y="6092500"/>
                  <a:pt x="19936223" y="5377368"/>
                </a:cubicBezTo>
                <a:cubicBezTo>
                  <a:pt x="20373301" y="5179918"/>
                  <a:pt x="20783995" y="4975744"/>
                  <a:pt x="21186103" y="4713568"/>
                </a:cubicBezTo>
                <a:cubicBezTo>
                  <a:pt x="21682919" y="4393156"/>
                  <a:pt x="22205293" y="4181980"/>
                  <a:pt x="22753959" y="3966258"/>
                </a:cubicBezTo>
                <a:cubicBezTo>
                  <a:pt x="23454354" y="3682280"/>
                  <a:pt x="24085400" y="3393328"/>
                  <a:pt x="24697728" y="2944224"/>
                </a:cubicBezTo>
                <a:cubicBezTo>
                  <a:pt x="24926989" y="2787496"/>
                  <a:pt x="25147393" y="2687532"/>
                  <a:pt x="25404516" y="2583524"/>
                </a:cubicBezTo>
                <a:cubicBezTo>
                  <a:pt x="26325840" y="2199320"/>
                  <a:pt x="27144000" y="1584976"/>
                  <a:pt x="27969064" y="1030228"/>
                </a:cubicBezTo>
                <a:cubicBezTo>
                  <a:pt x="28215564" y="867698"/>
                  <a:pt x="28459108" y="716404"/>
                  <a:pt x="28717712" y="574932"/>
                </a:cubicBezTo>
                <a:cubicBezTo>
                  <a:pt x="29099508" y="366878"/>
                  <a:pt x="29099508" y="366878"/>
                  <a:pt x="29380364" y="145544"/>
                </a:cubicBezTo>
                <a:cubicBezTo>
                  <a:pt x="29576968" y="0"/>
                  <a:pt x="29576968" y="0"/>
                  <a:pt x="298099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sp>
        <p:nvSpPr>
          <p:cNvPr id="1264" name="Freeform 1263">
            <a:extLst>
              <a:ext uri="{FF2B5EF4-FFF2-40B4-BE49-F238E27FC236}">
                <a16:creationId xmlns:a16="http://schemas.microsoft.com/office/drawing/2014/main" id="{E0E194FC-5930-F682-FA99-1663B9CF9A4B}"/>
              </a:ext>
            </a:extLst>
          </p:cNvPr>
          <p:cNvSpPr/>
          <p:nvPr/>
        </p:nvSpPr>
        <p:spPr>
          <a:xfrm>
            <a:off x="1" y="1560476"/>
            <a:ext cx="5694804" cy="7583524"/>
          </a:xfrm>
          <a:custGeom>
            <a:avLst/>
            <a:gdLst>
              <a:gd name="connsiteX0" fmla="*/ 5248511 w 5694804"/>
              <a:gd name="connsiteY0" fmla="*/ 5752260 h 7583524"/>
              <a:gd name="connsiteX1" fmla="*/ 5256662 w 5694804"/>
              <a:gd name="connsiteY1" fmla="*/ 5841757 h 7583524"/>
              <a:gd name="connsiteX2" fmla="*/ 5235709 w 5694804"/>
              <a:gd name="connsiteY2" fmla="*/ 5902984 h 7583524"/>
              <a:gd name="connsiteX3" fmla="*/ 5212544 w 5694804"/>
              <a:gd name="connsiteY3" fmla="*/ 5971459 h 7583524"/>
              <a:gd name="connsiteX4" fmla="*/ 5187063 w 5694804"/>
              <a:gd name="connsiteY4" fmla="*/ 6045237 h 7583524"/>
              <a:gd name="connsiteX5" fmla="*/ 5135220 w 5694804"/>
              <a:gd name="connsiteY5" fmla="*/ 6197414 h 7583524"/>
              <a:gd name="connsiteX6" fmla="*/ 5109045 w 5694804"/>
              <a:gd name="connsiteY6" fmla="*/ 6273852 h 7583524"/>
              <a:gd name="connsiteX7" fmla="*/ 5046881 w 5694804"/>
              <a:gd name="connsiteY7" fmla="*/ 6463062 h 7583524"/>
              <a:gd name="connsiteX8" fmla="*/ 4552104 w 5694804"/>
              <a:gd name="connsiteY8" fmla="*/ 7533208 h 7583524"/>
              <a:gd name="connsiteX9" fmla="*/ 4522384 w 5694804"/>
              <a:gd name="connsiteY9" fmla="*/ 7576360 h 7583524"/>
              <a:gd name="connsiteX10" fmla="*/ 4517317 w 5694804"/>
              <a:gd name="connsiteY10" fmla="*/ 7583524 h 7583524"/>
              <a:gd name="connsiteX11" fmla="*/ 2305415 w 5694804"/>
              <a:gd name="connsiteY11" fmla="*/ 7583524 h 7583524"/>
              <a:gd name="connsiteX12" fmla="*/ 2358358 w 5694804"/>
              <a:gd name="connsiteY12" fmla="*/ 7558803 h 7583524"/>
              <a:gd name="connsiteX13" fmla="*/ 2933981 w 5694804"/>
              <a:gd name="connsiteY13" fmla="*/ 7226147 h 7583524"/>
              <a:gd name="connsiteX14" fmla="*/ 3056876 w 5694804"/>
              <a:gd name="connsiteY14" fmla="*/ 7164736 h 7583524"/>
              <a:gd name="connsiteX15" fmla="*/ 3149047 w 5694804"/>
              <a:gd name="connsiteY15" fmla="*/ 7109075 h 7583524"/>
              <a:gd name="connsiteX16" fmla="*/ 3553137 w 5694804"/>
              <a:gd name="connsiteY16" fmla="*/ 6884780 h 7583524"/>
              <a:gd name="connsiteX17" fmla="*/ 3814731 w 5694804"/>
              <a:gd name="connsiteY17" fmla="*/ 6714381 h 7583524"/>
              <a:gd name="connsiteX18" fmla="*/ 4196219 w 5694804"/>
              <a:gd name="connsiteY18" fmla="*/ 6493053 h 7583524"/>
              <a:gd name="connsiteX19" fmla="*/ 4672930 w 5694804"/>
              <a:gd name="connsiteY19" fmla="*/ 6227835 h 7583524"/>
              <a:gd name="connsiteX20" fmla="*/ 4779255 w 5694804"/>
              <a:gd name="connsiteY20" fmla="*/ 6166545 h 7583524"/>
              <a:gd name="connsiteX21" fmla="*/ 5248511 w 5694804"/>
              <a:gd name="connsiteY21" fmla="*/ 5752260 h 7583524"/>
              <a:gd name="connsiteX22" fmla="*/ 5678643 w 5694804"/>
              <a:gd name="connsiteY22" fmla="*/ 1637654 h 7583524"/>
              <a:gd name="connsiteX23" fmla="*/ 5683928 w 5694804"/>
              <a:gd name="connsiteY23" fmla="*/ 1788147 h 7583524"/>
              <a:gd name="connsiteX24" fmla="*/ 5672806 w 5694804"/>
              <a:gd name="connsiteY24" fmla="*/ 1841002 h 7583524"/>
              <a:gd name="connsiteX25" fmla="*/ 5660722 w 5694804"/>
              <a:gd name="connsiteY25" fmla="*/ 1896095 h 7583524"/>
              <a:gd name="connsiteX26" fmla="*/ 5587742 w 5694804"/>
              <a:gd name="connsiteY26" fmla="*/ 2530688 h 7583524"/>
              <a:gd name="connsiteX27" fmla="*/ 5555749 w 5694804"/>
              <a:gd name="connsiteY27" fmla="*/ 3166568 h 7583524"/>
              <a:gd name="connsiteX28" fmla="*/ 5553147 w 5694804"/>
              <a:gd name="connsiteY28" fmla="*/ 3207898 h 7583524"/>
              <a:gd name="connsiteX29" fmla="*/ 5545508 w 5694804"/>
              <a:gd name="connsiteY29" fmla="*/ 3325440 h 7583524"/>
              <a:gd name="connsiteX30" fmla="*/ 5541022 w 5694804"/>
              <a:gd name="connsiteY30" fmla="*/ 3393465 h 7583524"/>
              <a:gd name="connsiteX31" fmla="*/ 5529578 w 5694804"/>
              <a:gd name="connsiteY31" fmla="*/ 3498359 h 7583524"/>
              <a:gd name="connsiteX32" fmla="*/ 5519981 w 5694804"/>
              <a:gd name="connsiteY32" fmla="*/ 3566134 h 7583524"/>
              <a:gd name="connsiteX33" fmla="*/ 5520318 w 5694804"/>
              <a:gd name="connsiteY33" fmla="*/ 3568726 h 7583524"/>
              <a:gd name="connsiteX34" fmla="*/ 5516153 w 5694804"/>
              <a:gd name="connsiteY34" fmla="*/ 3595036 h 7583524"/>
              <a:gd name="connsiteX35" fmla="*/ 5515770 w 5694804"/>
              <a:gd name="connsiteY35" fmla="*/ 3595868 h 7583524"/>
              <a:gd name="connsiteX36" fmla="*/ 5514783 w 5694804"/>
              <a:gd name="connsiteY36" fmla="*/ 3602838 h 7583524"/>
              <a:gd name="connsiteX37" fmla="*/ 5512563 w 5694804"/>
              <a:gd name="connsiteY37" fmla="*/ 3602839 h 7583524"/>
              <a:gd name="connsiteX38" fmla="*/ 5508902 w 5694804"/>
              <a:gd name="connsiteY38" fmla="*/ 3610798 h 7583524"/>
              <a:gd name="connsiteX39" fmla="*/ 5425847 w 5694804"/>
              <a:gd name="connsiteY39" fmla="*/ 3744116 h 7583524"/>
              <a:gd name="connsiteX40" fmla="*/ 5424071 w 5694804"/>
              <a:gd name="connsiteY40" fmla="*/ 3746377 h 7583524"/>
              <a:gd name="connsiteX41" fmla="*/ 5418257 w 5694804"/>
              <a:gd name="connsiteY41" fmla="*/ 3756035 h 7583524"/>
              <a:gd name="connsiteX42" fmla="*/ 5252996 w 5694804"/>
              <a:gd name="connsiteY42" fmla="*/ 3952356 h 7583524"/>
              <a:gd name="connsiteX43" fmla="*/ 4754092 w 5694804"/>
              <a:gd name="connsiteY43" fmla="*/ 4289844 h 7583524"/>
              <a:gd name="connsiteX44" fmla="*/ 4449691 w 5694804"/>
              <a:gd name="connsiteY44" fmla="*/ 4483079 h 7583524"/>
              <a:gd name="connsiteX45" fmla="*/ 4309345 w 5694804"/>
              <a:gd name="connsiteY45" fmla="*/ 4558635 h 7583524"/>
              <a:gd name="connsiteX46" fmla="*/ 4065642 w 5694804"/>
              <a:gd name="connsiteY46" fmla="*/ 4724877 h 7583524"/>
              <a:gd name="connsiteX47" fmla="*/ 3712318 w 5694804"/>
              <a:gd name="connsiteY47" fmla="*/ 5035785 h 7583524"/>
              <a:gd name="connsiteX48" fmla="*/ 3691836 w 5694804"/>
              <a:gd name="connsiteY48" fmla="*/ 5117668 h 7583524"/>
              <a:gd name="connsiteX49" fmla="*/ 4133891 w 5694804"/>
              <a:gd name="connsiteY49" fmla="*/ 4849544 h 7583524"/>
              <a:gd name="connsiteX50" fmla="*/ 4349920 w 5694804"/>
              <a:gd name="connsiteY50" fmla="*/ 4720006 h 7583524"/>
              <a:gd name="connsiteX51" fmla="*/ 4596672 w 5694804"/>
              <a:gd name="connsiteY51" fmla="*/ 4561522 h 7583524"/>
              <a:gd name="connsiteX52" fmla="*/ 4777412 w 5694804"/>
              <a:gd name="connsiteY52" fmla="*/ 4462607 h 7583524"/>
              <a:gd name="connsiteX53" fmla="*/ 4856781 w 5694804"/>
              <a:gd name="connsiteY53" fmla="*/ 4410161 h 7583524"/>
              <a:gd name="connsiteX54" fmla="*/ 5039997 w 5694804"/>
              <a:gd name="connsiteY54" fmla="*/ 4292763 h 7583524"/>
              <a:gd name="connsiteX55" fmla="*/ 5473818 w 5694804"/>
              <a:gd name="connsiteY55" fmla="*/ 3950840 h 7583524"/>
              <a:gd name="connsiteX56" fmla="*/ 5501756 w 5694804"/>
              <a:gd name="connsiteY56" fmla="*/ 4211084 h 7583524"/>
              <a:gd name="connsiteX57" fmla="*/ 5488647 w 5694804"/>
              <a:gd name="connsiteY57" fmla="*/ 4335977 h 7583524"/>
              <a:gd name="connsiteX58" fmla="*/ 5413170 w 5694804"/>
              <a:gd name="connsiteY58" fmla="*/ 4945572 h 7583524"/>
              <a:gd name="connsiteX59" fmla="*/ 5396845 w 5694804"/>
              <a:gd name="connsiteY59" fmla="*/ 5062747 h 7583524"/>
              <a:gd name="connsiteX60" fmla="*/ 4966372 w 5694804"/>
              <a:gd name="connsiteY60" fmla="*/ 5851884 h 7583524"/>
              <a:gd name="connsiteX61" fmla="*/ 4927183 w 5694804"/>
              <a:gd name="connsiteY61" fmla="*/ 5889428 h 7583524"/>
              <a:gd name="connsiteX62" fmla="*/ 4921229 w 5694804"/>
              <a:gd name="connsiteY62" fmla="*/ 5897039 h 7583524"/>
              <a:gd name="connsiteX63" fmla="*/ 4872582 w 5694804"/>
              <a:gd name="connsiteY63" fmla="*/ 5943537 h 7583524"/>
              <a:gd name="connsiteX64" fmla="*/ 4742838 w 5694804"/>
              <a:gd name="connsiteY64" fmla="*/ 6032461 h 7583524"/>
              <a:gd name="connsiteX65" fmla="*/ 4706890 w 5694804"/>
              <a:gd name="connsiteY65" fmla="*/ 6053998 h 7583524"/>
              <a:gd name="connsiteX66" fmla="*/ 4413416 w 5694804"/>
              <a:gd name="connsiteY66" fmla="*/ 6223063 h 7583524"/>
              <a:gd name="connsiteX67" fmla="*/ 4175736 w 5694804"/>
              <a:gd name="connsiteY67" fmla="*/ 6366381 h 7583524"/>
              <a:gd name="connsiteX68" fmla="*/ 3827903 w 5694804"/>
              <a:gd name="connsiteY68" fmla="*/ 6553134 h 7583524"/>
              <a:gd name="connsiteX69" fmla="*/ 3635029 w 5694804"/>
              <a:gd name="connsiteY69" fmla="*/ 6666398 h 7583524"/>
              <a:gd name="connsiteX70" fmla="*/ 3415522 w 5694804"/>
              <a:gd name="connsiteY70" fmla="*/ 6806169 h 7583524"/>
              <a:gd name="connsiteX71" fmla="*/ 2989109 w 5694804"/>
              <a:gd name="connsiteY71" fmla="*/ 7044880 h 7583524"/>
              <a:gd name="connsiteX72" fmla="*/ 2714165 w 5694804"/>
              <a:gd name="connsiteY72" fmla="*/ 7201665 h 7583524"/>
              <a:gd name="connsiteX73" fmla="*/ 2506408 w 5694804"/>
              <a:gd name="connsiteY73" fmla="*/ 7318266 h 7583524"/>
              <a:gd name="connsiteX74" fmla="*/ 2237574 w 5694804"/>
              <a:gd name="connsiteY74" fmla="*/ 7553678 h 7583524"/>
              <a:gd name="connsiteX75" fmla="*/ 2237574 w 5694804"/>
              <a:gd name="connsiteY75" fmla="*/ 7583524 h 7583524"/>
              <a:gd name="connsiteX76" fmla="*/ 491657 w 5694804"/>
              <a:gd name="connsiteY76" fmla="*/ 7583524 h 7583524"/>
              <a:gd name="connsiteX77" fmla="*/ 491722 w 5694804"/>
              <a:gd name="connsiteY77" fmla="*/ 7473420 h 7583524"/>
              <a:gd name="connsiteX78" fmla="*/ 680899 w 5694804"/>
              <a:gd name="connsiteY78" fmla="*/ 6366381 h 7583524"/>
              <a:gd name="connsiteX79" fmla="*/ 561845 w 5694804"/>
              <a:gd name="connsiteY79" fmla="*/ 6452112 h 7583524"/>
              <a:gd name="connsiteX80" fmla="*/ 17940 w 5694804"/>
              <a:gd name="connsiteY80" fmla="*/ 6977696 h 7583524"/>
              <a:gd name="connsiteX81" fmla="*/ 0 w 5694804"/>
              <a:gd name="connsiteY81" fmla="*/ 6993662 h 7583524"/>
              <a:gd name="connsiteX82" fmla="*/ 0 w 5694804"/>
              <a:gd name="connsiteY82" fmla="*/ 5340857 h 7583524"/>
              <a:gd name="connsiteX83" fmla="*/ 108538 w 5694804"/>
              <a:gd name="connsiteY83" fmla="*/ 5274876 h 7583524"/>
              <a:gd name="connsiteX84" fmla="*/ 1561649 w 5694804"/>
              <a:gd name="connsiteY84" fmla="*/ 4360255 h 7583524"/>
              <a:gd name="connsiteX85" fmla="*/ 1786959 w 5694804"/>
              <a:gd name="connsiteY85" fmla="*/ 4155547 h 7583524"/>
              <a:gd name="connsiteX86" fmla="*/ 1705028 w 5694804"/>
              <a:gd name="connsiteY86" fmla="*/ 4421665 h 7583524"/>
              <a:gd name="connsiteX87" fmla="*/ 2000905 w 5694804"/>
              <a:gd name="connsiteY87" fmla="*/ 4150982 h 7583524"/>
              <a:gd name="connsiteX88" fmla="*/ 2222307 w 5694804"/>
              <a:gd name="connsiteY88" fmla="*/ 3938845 h 7583524"/>
              <a:gd name="connsiteX89" fmla="*/ 2259862 w 5694804"/>
              <a:gd name="connsiteY89" fmla="*/ 3903350 h 7583524"/>
              <a:gd name="connsiteX90" fmla="*/ 2277503 w 5694804"/>
              <a:gd name="connsiteY90" fmla="*/ 3888243 h 7583524"/>
              <a:gd name="connsiteX91" fmla="*/ 2596838 w 5694804"/>
              <a:gd name="connsiteY91" fmla="*/ 3590373 h 7583524"/>
              <a:gd name="connsiteX92" fmla="*/ 2603764 w 5694804"/>
              <a:gd name="connsiteY92" fmla="*/ 3583707 h 7583524"/>
              <a:gd name="connsiteX93" fmla="*/ 2611161 w 5694804"/>
              <a:gd name="connsiteY93" fmla="*/ 3577175 h 7583524"/>
              <a:gd name="connsiteX94" fmla="*/ 2634137 w 5694804"/>
              <a:gd name="connsiteY94" fmla="*/ 3557180 h 7583524"/>
              <a:gd name="connsiteX95" fmla="*/ 2639825 w 5694804"/>
              <a:gd name="connsiteY95" fmla="*/ 3549840 h 7583524"/>
              <a:gd name="connsiteX96" fmla="*/ 2643210 w 5694804"/>
              <a:gd name="connsiteY96" fmla="*/ 3545673 h 7583524"/>
              <a:gd name="connsiteX97" fmla="*/ 2745029 w 5694804"/>
              <a:gd name="connsiteY97" fmla="*/ 3446273 h 7583524"/>
              <a:gd name="connsiteX98" fmla="*/ 2762913 w 5694804"/>
              <a:gd name="connsiteY98" fmla="*/ 3428443 h 7583524"/>
              <a:gd name="connsiteX99" fmla="*/ 3421882 w 5694804"/>
              <a:gd name="connsiteY99" fmla="*/ 2937870 h 7583524"/>
              <a:gd name="connsiteX100" fmla="*/ 3558698 w 5694804"/>
              <a:gd name="connsiteY100" fmla="*/ 2828802 h 7583524"/>
              <a:gd name="connsiteX101" fmla="*/ 4265348 w 5694804"/>
              <a:gd name="connsiteY101" fmla="*/ 2395070 h 7583524"/>
              <a:gd name="connsiteX102" fmla="*/ 4411286 w 5694804"/>
              <a:gd name="connsiteY102" fmla="*/ 2319573 h 7583524"/>
              <a:gd name="connsiteX103" fmla="*/ 4501450 w 5694804"/>
              <a:gd name="connsiteY103" fmla="*/ 2275603 h 7583524"/>
              <a:gd name="connsiteX104" fmla="*/ 4547925 w 5694804"/>
              <a:gd name="connsiteY104" fmla="*/ 2253146 h 7583524"/>
              <a:gd name="connsiteX105" fmla="*/ 4920789 w 5694804"/>
              <a:gd name="connsiteY105" fmla="*/ 2067539 h 7583524"/>
              <a:gd name="connsiteX106" fmla="*/ 4973124 w 5694804"/>
              <a:gd name="connsiteY106" fmla="*/ 2041041 h 7583524"/>
              <a:gd name="connsiteX107" fmla="*/ 5550074 w 5694804"/>
              <a:gd name="connsiteY107" fmla="*/ 1710501 h 7583524"/>
              <a:gd name="connsiteX108" fmla="*/ 5678643 w 5694804"/>
              <a:gd name="connsiteY108" fmla="*/ 1637654 h 7583524"/>
              <a:gd name="connsiteX109" fmla="*/ 2073713 w 5694804"/>
              <a:gd name="connsiteY109" fmla="*/ 0 h 7583524"/>
              <a:gd name="connsiteX110" fmla="*/ 2048806 w 5694804"/>
              <a:gd name="connsiteY110" fmla="*/ 529379 h 7583524"/>
              <a:gd name="connsiteX111" fmla="*/ 2019271 w 5694804"/>
              <a:gd name="connsiteY111" fmla="*/ 956893 h 7583524"/>
              <a:gd name="connsiteX112" fmla="*/ 2001065 w 5694804"/>
              <a:gd name="connsiteY112" fmla="*/ 1179942 h 7583524"/>
              <a:gd name="connsiteX113" fmla="*/ 1994104 w 5694804"/>
              <a:gd name="connsiteY113" fmla="*/ 1418395 h 7583524"/>
              <a:gd name="connsiteX114" fmla="*/ 1995031 w 5694804"/>
              <a:gd name="connsiteY114" fmla="*/ 1459983 h 7583524"/>
              <a:gd name="connsiteX115" fmla="*/ 1999929 w 5694804"/>
              <a:gd name="connsiteY115" fmla="*/ 1631746 h 7583524"/>
              <a:gd name="connsiteX116" fmla="*/ 1797200 w 5694804"/>
              <a:gd name="connsiteY116" fmla="*/ 2304221 h 7583524"/>
              <a:gd name="connsiteX117" fmla="*/ 1725510 w 5694804"/>
              <a:gd name="connsiteY117" fmla="*/ 2374599 h 7583524"/>
              <a:gd name="connsiteX118" fmla="*/ 1667902 w 5694804"/>
              <a:gd name="connsiteY118" fmla="*/ 2429624 h 7583524"/>
              <a:gd name="connsiteX119" fmla="*/ 1510444 w 5694804"/>
              <a:gd name="connsiteY119" fmla="*/ 2521742 h 7583524"/>
              <a:gd name="connsiteX120" fmla="*/ 1218536 w 5694804"/>
              <a:gd name="connsiteY120" fmla="*/ 2706202 h 7583524"/>
              <a:gd name="connsiteX121" fmla="*/ 761550 w 5694804"/>
              <a:gd name="connsiteY121" fmla="*/ 2998953 h 7583524"/>
              <a:gd name="connsiteX122" fmla="*/ 483674 w 5694804"/>
              <a:gd name="connsiteY122" fmla="*/ 3180876 h 7583524"/>
              <a:gd name="connsiteX123" fmla="*/ 340377 w 5694804"/>
              <a:gd name="connsiteY123" fmla="*/ 3263804 h 7583524"/>
              <a:gd name="connsiteX124" fmla="*/ 25458 w 5694804"/>
              <a:gd name="connsiteY124" fmla="*/ 3623310 h 7583524"/>
              <a:gd name="connsiteX125" fmla="*/ 321334 w 5694804"/>
              <a:gd name="connsiteY125" fmla="*/ 3462737 h 7583524"/>
              <a:gd name="connsiteX126" fmla="*/ 406945 w 5694804"/>
              <a:gd name="connsiteY126" fmla="*/ 3407098 h 7583524"/>
              <a:gd name="connsiteX127" fmla="*/ 501677 w 5694804"/>
              <a:gd name="connsiteY127" fmla="*/ 3339279 h 7583524"/>
              <a:gd name="connsiteX128" fmla="*/ 642495 w 5694804"/>
              <a:gd name="connsiteY128" fmla="*/ 3248450 h 7583524"/>
              <a:gd name="connsiteX129" fmla="*/ 1080526 w 5694804"/>
              <a:gd name="connsiteY129" fmla="*/ 2974328 h 7583524"/>
              <a:gd name="connsiteX130" fmla="*/ 1404191 w 5694804"/>
              <a:gd name="connsiteY130" fmla="*/ 2769928 h 7583524"/>
              <a:gd name="connsiteX131" fmla="*/ 1827923 w 5694804"/>
              <a:gd name="connsiteY131" fmla="*/ 2456481 h 7583524"/>
              <a:gd name="connsiteX132" fmla="*/ 1991784 w 5694804"/>
              <a:gd name="connsiteY132" fmla="*/ 2333657 h 7583524"/>
              <a:gd name="connsiteX133" fmla="*/ 1956599 w 5694804"/>
              <a:gd name="connsiteY133" fmla="*/ 2773449 h 7583524"/>
              <a:gd name="connsiteX134" fmla="*/ 1945517 w 5694804"/>
              <a:gd name="connsiteY134" fmla="*/ 2912281 h 7583524"/>
              <a:gd name="connsiteX135" fmla="*/ 1635098 w 5694804"/>
              <a:gd name="connsiteY135" fmla="*/ 4097821 h 7583524"/>
              <a:gd name="connsiteX136" fmla="*/ 1519963 w 5694804"/>
              <a:gd name="connsiteY136" fmla="*/ 4188812 h 7583524"/>
              <a:gd name="connsiteX137" fmla="*/ 1134909 w 5694804"/>
              <a:gd name="connsiteY137" fmla="*/ 4477615 h 7583524"/>
              <a:gd name="connsiteX138" fmla="*/ 703017 w 5694804"/>
              <a:gd name="connsiteY138" fmla="*/ 4773311 h 7583524"/>
              <a:gd name="connsiteX139" fmla="*/ 89402 w 5694804"/>
              <a:gd name="connsiteY139" fmla="*/ 5126106 h 7583524"/>
              <a:gd name="connsiteX140" fmla="*/ 0 w 5694804"/>
              <a:gd name="connsiteY140" fmla="*/ 5176585 h 7583524"/>
              <a:gd name="connsiteX141" fmla="*/ 0 w 5694804"/>
              <a:gd name="connsiteY141" fmla="*/ 1124685 h 7583524"/>
              <a:gd name="connsiteX142" fmla="*/ 134923 w 5694804"/>
              <a:gd name="connsiteY142" fmla="*/ 1045580 h 7583524"/>
              <a:gd name="connsiteX143" fmla="*/ 337873 w 5694804"/>
              <a:gd name="connsiteY143" fmla="*/ 945361 h 7583524"/>
              <a:gd name="connsiteX144" fmla="*/ 557606 w 5694804"/>
              <a:gd name="connsiteY144" fmla="*/ 828662 h 7583524"/>
              <a:gd name="connsiteX145" fmla="*/ 833240 w 5694804"/>
              <a:gd name="connsiteY145" fmla="*/ 697282 h 7583524"/>
              <a:gd name="connsiteX146" fmla="*/ 1174962 w 5694804"/>
              <a:gd name="connsiteY146" fmla="*/ 517605 h 7583524"/>
              <a:gd name="connsiteX147" fmla="*/ 1299217 w 5694804"/>
              <a:gd name="connsiteY147" fmla="*/ 454193 h 7583524"/>
              <a:gd name="connsiteX148" fmla="*/ 1750074 w 5694804"/>
              <a:gd name="connsiteY148" fmla="*/ 181118 h 7583524"/>
              <a:gd name="connsiteX149" fmla="*/ 1881689 w 5694804"/>
              <a:gd name="connsiteY149" fmla="*/ 101075 h 7583524"/>
              <a:gd name="connsiteX150" fmla="*/ 1998185 w 5694804"/>
              <a:gd name="connsiteY150" fmla="*/ 25587 h 7583524"/>
              <a:gd name="connsiteX151" fmla="*/ 2073713 w 5694804"/>
              <a:gd name="connsiteY151" fmla="*/ 0 h 75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694804" h="7583524">
                <a:moveTo>
                  <a:pt x="5248511" y="5752260"/>
                </a:moveTo>
                <a:cubicBezTo>
                  <a:pt x="5268993" y="5793202"/>
                  <a:pt x="5268993" y="5793202"/>
                  <a:pt x="5256662" y="5841757"/>
                </a:cubicBezTo>
                <a:lnTo>
                  <a:pt x="5235709" y="5902984"/>
                </a:lnTo>
                <a:lnTo>
                  <a:pt x="5212544" y="5971459"/>
                </a:lnTo>
                <a:lnTo>
                  <a:pt x="5187063" y="6045237"/>
                </a:lnTo>
                <a:lnTo>
                  <a:pt x="5135220" y="6197414"/>
                </a:lnTo>
                <a:lnTo>
                  <a:pt x="5109045" y="6273852"/>
                </a:lnTo>
                <a:cubicBezTo>
                  <a:pt x="5087742" y="6336760"/>
                  <a:pt x="5067076" y="6399787"/>
                  <a:pt x="5046881" y="6463062"/>
                </a:cubicBezTo>
                <a:cubicBezTo>
                  <a:pt x="4924886" y="6844267"/>
                  <a:pt x="4780033" y="7202504"/>
                  <a:pt x="4552104" y="7533208"/>
                </a:cubicBezTo>
                <a:lnTo>
                  <a:pt x="4522384" y="7576360"/>
                </a:lnTo>
                <a:lnTo>
                  <a:pt x="4517317" y="7583524"/>
                </a:lnTo>
                <a:lnTo>
                  <a:pt x="2305415" y="7583524"/>
                </a:lnTo>
                <a:lnTo>
                  <a:pt x="2358358" y="7558803"/>
                </a:lnTo>
                <a:cubicBezTo>
                  <a:pt x="2606727" y="7442428"/>
                  <a:pt x="2643088" y="7418397"/>
                  <a:pt x="2933981" y="7226147"/>
                </a:cubicBezTo>
                <a:cubicBezTo>
                  <a:pt x="2974755" y="7205308"/>
                  <a:pt x="3015758" y="7184900"/>
                  <a:pt x="3056876" y="7164736"/>
                </a:cubicBezTo>
                <a:cubicBezTo>
                  <a:pt x="3087736" y="7146414"/>
                  <a:pt x="3118442" y="7127826"/>
                  <a:pt x="3149047" y="7109075"/>
                </a:cubicBezTo>
                <a:cubicBezTo>
                  <a:pt x="3281109" y="7029382"/>
                  <a:pt x="3416962" y="6957164"/>
                  <a:pt x="3553137" y="6884780"/>
                </a:cubicBezTo>
                <a:cubicBezTo>
                  <a:pt x="3647538" y="6833990"/>
                  <a:pt x="3732667" y="6783941"/>
                  <a:pt x="3814731" y="6714381"/>
                </a:cubicBezTo>
                <a:cubicBezTo>
                  <a:pt x="3937710" y="6632888"/>
                  <a:pt x="4063404" y="6557453"/>
                  <a:pt x="4196219" y="6493053"/>
                </a:cubicBezTo>
                <a:cubicBezTo>
                  <a:pt x="4360121" y="6413544"/>
                  <a:pt x="4516053" y="6320156"/>
                  <a:pt x="4672930" y="6227835"/>
                </a:cubicBezTo>
                <a:lnTo>
                  <a:pt x="4779255" y="6166545"/>
                </a:lnTo>
                <a:cubicBezTo>
                  <a:pt x="4967408" y="6058112"/>
                  <a:pt x="5128626" y="5935390"/>
                  <a:pt x="5248511" y="5752260"/>
                </a:cubicBezTo>
                <a:close/>
                <a:moveTo>
                  <a:pt x="5678643" y="1637654"/>
                </a:moveTo>
                <a:cubicBezTo>
                  <a:pt x="5700459" y="1703030"/>
                  <a:pt x="5698102" y="1723061"/>
                  <a:pt x="5683928" y="1788147"/>
                </a:cubicBezTo>
                <a:lnTo>
                  <a:pt x="5672806" y="1841002"/>
                </a:lnTo>
                <a:lnTo>
                  <a:pt x="5660722" y="1896095"/>
                </a:lnTo>
                <a:cubicBezTo>
                  <a:pt x="5614678" y="2109032"/>
                  <a:pt x="5594339" y="2313023"/>
                  <a:pt x="5587742" y="2530688"/>
                </a:cubicBezTo>
                <a:cubicBezTo>
                  <a:pt x="5580450" y="2742906"/>
                  <a:pt x="5569391" y="2954675"/>
                  <a:pt x="5555749" y="3166568"/>
                </a:cubicBezTo>
                <a:cubicBezTo>
                  <a:pt x="5554888" y="3180201"/>
                  <a:pt x="5554028" y="3193836"/>
                  <a:pt x="5553147" y="3207898"/>
                </a:cubicBezTo>
                <a:cubicBezTo>
                  <a:pt x="5550668" y="3247079"/>
                  <a:pt x="5548088" y="3286260"/>
                  <a:pt x="5545508" y="3325440"/>
                </a:cubicBezTo>
                <a:cubicBezTo>
                  <a:pt x="5544032" y="3347897"/>
                  <a:pt x="5542557" y="3370334"/>
                  <a:pt x="5541022" y="3393465"/>
                </a:cubicBezTo>
                <a:cubicBezTo>
                  <a:pt x="5537961" y="3428613"/>
                  <a:pt x="5534048" y="3463521"/>
                  <a:pt x="5529578" y="3498359"/>
                </a:cubicBezTo>
                <a:lnTo>
                  <a:pt x="5519981" y="3566134"/>
                </a:lnTo>
                <a:lnTo>
                  <a:pt x="5520318" y="3568726"/>
                </a:lnTo>
                <a:cubicBezTo>
                  <a:pt x="5520674" y="3576485"/>
                  <a:pt x="5519655" y="3585156"/>
                  <a:pt x="5516153" y="3595036"/>
                </a:cubicBezTo>
                <a:lnTo>
                  <a:pt x="5515770" y="3595868"/>
                </a:lnTo>
                <a:lnTo>
                  <a:pt x="5514783" y="3602838"/>
                </a:lnTo>
                <a:lnTo>
                  <a:pt x="5512563" y="3602839"/>
                </a:lnTo>
                <a:lnTo>
                  <a:pt x="5508902" y="3610798"/>
                </a:lnTo>
                <a:cubicBezTo>
                  <a:pt x="5494818" y="3635912"/>
                  <a:pt x="5459805" y="3698936"/>
                  <a:pt x="5425847" y="3744116"/>
                </a:cubicBezTo>
                <a:lnTo>
                  <a:pt x="5424071" y="3746377"/>
                </a:lnTo>
                <a:lnTo>
                  <a:pt x="5418257" y="3756035"/>
                </a:lnTo>
                <a:cubicBezTo>
                  <a:pt x="5389745" y="3790364"/>
                  <a:pt x="5363690" y="3863388"/>
                  <a:pt x="5252996" y="3952356"/>
                </a:cubicBezTo>
                <a:cubicBezTo>
                  <a:pt x="5142302" y="4041324"/>
                  <a:pt x="4988781" y="4154785"/>
                  <a:pt x="4754092" y="4289844"/>
                </a:cubicBezTo>
                <a:cubicBezTo>
                  <a:pt x="4636535" y="4358783"/>
                  <a:pt x="4507861" y="4431410"/>
                  <a:pt x="4449691" y="4483079"/>
                </a:cubicBezTo>
                <a:cubicBezTo>
                  <a:pt x="4403584" y="4509812"/>
                  <a:pt x="4356884" y="4534562"/>
                  <a:pt x="4309345" y="4558635"/>
                </a:cubicBezTo>
                <a:cubicBezTo>
                  <a:pt x="4245337" y="4598935"/>
                  <a:pt x="4165147" y="4645352"/>
                  <a:pt x="4065642" y="4724877"/>
                </a:cubicBezTo>
                <a:cubicBezTo>
                  <a:pt x="3948488" y="4795624"/>
                  <a:pt x="3782423" y="4883300"/>
                  <a:pt x="3712318" y="5035785"/>
                </a:cubicBezTo>
                <a:cubicBezTo>
                  <a:pt x="3705129" y="5062991"/>
                  <a:pt x="3698241" y="5090278"/>
                  <a:pt x="3691836" y="5117668"/>
                </a:cubicBezTo>
                <a:cubicBezTo>
                  <a:pt x="3854831" y="5042562"/>
                  <a:pt x="3996230" y="4966492"/>
                  <a:pt x="4133891" y="4849544"/>
                </a:cubicBezTo>
                <a:cubicBezTo>
                  <a:pt x="4201320" y="4796546"/>
                  <a:pt x="4273930" y="4759329"/>
                  <a:pt x="4349920" y="4720006"/>
                </a:cubicBezTo>
                <a:cubicBezTo>
                  <a:pt x="4436049" y="4672821"/>
                  <a:pt x="4515951" y="4617326"/>
                  <a:pt x="4596672" y="4561522"/>
                </a:cubicBezTo>
                <a:cubicBezTo>
                  <a:pt x="4655173" y="4523589"/>
                  <a:pt x="4714899" y="4493374"/>
                  <a:pt x="4777412" y="4462607"/>
                </a:cubicBezTo>
                <a:cubicBezTo>
                  <a:pt x="4804265" y="4445718"/>
                  <a:pt x="4830727" y="4428236"/>
                  <a:pt x="4856781" y="4410161"/>
                </a:cubicBezTo>
                <a:cubicBezTo>
                  <a:pt x="4916816" y="4369057"/>
                  <a:pt x="4977527" y="4329999"/>
                  <a:pt x="5039997" y="4292763"/>
                </a:cubicBezTo>
                <a:cubicBezTo>
                  <a:pt x="5205620" y="4193520"/>
                  <a:pt x="5346027" y="4097718"/>
                  <a:pt x="5473818" y="3950840"/>
                </a:cubicBezTo>
                <a:cubicBezTo>
                  <a:pt x="5550778" y="3937227"/>
                  <a:pt x="5498553" y="4153936"/>
                  <a:pt x="5501756" y="4211084"/>
                </a:cubicBezTo>
                <a:cubicBezTo>
                  <a:pt x="5504227" y="4275273"/>
                  <a:pt x="5503412" y="4213562"/>
                  <a:pt x="5488647" y="4335977"/>
                </a:cubicBezTo>
                <a:cubicBezTo>
                  <a:pt x="5473882" y="4458392"/>
                  <a:pt x="5443239" y="4743034"/>
                  <a:pt x="5413170" y="4945572"/>
                </a:cubicBezTo>
                <a:cubicBezTo>
                  <a:pt x="5407435" y="4984589"/>
                  <a:pt x="5402128" y="5023668"/>
                  <a:pt x="5396845" y="5062747"/>
                </a:cubicBezTo>
                <a:cubicBezTo>
                  <a:pt x="5347150" y="5378422"/>
                  <a:pt x="5189926" y="5631416"/>
                  <a:pt x="4966372" y="5851884"/>
                </a:cubicBezTo>
                <a:lnTo>
                  <a:pt x="4927183" y="5889428"/>
                </a:lnTo>
                <a:lnTo>
                  <a:pt x="4921229" y="5897039"/>
                </a:lnTo>
                <a:cubicBezTo>
                  <a:pt x="4906601" y="5913980"/>
                  <a:pt x="4890306" y="5929556"/>
                  <a:pt x="4872582" y="5943537"/>
                </a:cubicBezTo>
                <a:lnTo>
                  <a:pt x="4742838" y="6032461"/>
                </a:lnTo>
                <a:lnTo>
                  <a:pt x="4706890" y="6053998"/>
                </a:lnTo>
                <a:cubicBezTo>
                  <a:pt x="4609906" y="6111785"/>
                  <a:pt x="4511774" y="6167630"/>
                  <a:pt x="4413416" y="6223063"/>
                </a:cubicBezTo>
                <a:cubicBezTo>
                  <a:pt x="4332735" y="6268713"/>
                  <a:pt x="4254102" y="6316882"/>
                  <a:pt x="4175736" y="6366381"/>
                </a:cubicBezTo>
                <a:cubicBezTo>
                  <a:pt x="4063182" y="6436554"/>
                  <a:pt x="3947734" y="6496593"/>
                  <a:pt x="3827903" y="6553134"/>
                </a:cubicBezTo>
                <a:cubicBezTo>
                  <a:pt x="3759084" y="6586153"/>
                  <a:pt x="3703759" y="6624225"/>
                  <a:pt x="3635029" y="6666398"/>
                </a:cubicBezTo>
                <a:cubicBezTo>
                  <a:pt x="3566299" y="6708570"/>
                  <a:pt x="3479817" y="6780950"/>
                  <a:pt x="3415522" y="6806169"/>
                </a:cubicBezTo>
                <a:cubicBezTo>
                  <a:pt x="3307869" y="6869250"/>
                  <a:pt x="3106002" y="6978964"/>
                  <a:pt x="2989109" y="7044880"/>
                </a:cubicBezTo>
                <a:cubicBezTo>
                  <a:pt x="2872216" y="7110796"/>
                  <a:pt x="2804293" y="7146333"/>
                  <a:pt x="2714165" y="7201665"/>
                </a:cubicBezTo>
                <a:cubicBezTo>
                  <a:pt x="2646078" y="7243466"/>
                  <a:pt x="2577724" y="7282320"/>
                  <a:pt x="2506408" y="7318266"/>
                </a:cubicBezTo>
                <a:cubicBezTo>
                  <a:pt x="2400630" y="7375849"/>
                  <a:pt x="2312160" y="7459576"/>
                  <a:pt x="2237574" y="7553678"/>
                </a:cubicBezTo>
                <a:lnTo>
                  <a:pt x="2237574" y="7583524"/>
                </a:lnTo>
                <a:lnTo>
                  <a:pt x="491657" y="7583524"/>
                </a:lnTo>
                <a:lnTo>
                  <a:pt x="491722" y="7473420"/>
                </a:lnTo>
                <a:cubicBezTo>
                  <a:pt x="496707" y="7095724"/>
                  <a:pt x="534505" y="6696070"/>
                  <a:pt x="680899" y="6366381"/>
                </a:cubicBezTo>
                <a:cubicBezTo>
                  <a:pt x="614352" y="6388550"/>
                  <a:pt x="604150" y="6399787"/>
                  <a:pt x="561845" y="6452112"/>
                </a:cubicBezTo>
                <a:cubicBezTo>
                  <a:pt x="398031" y="6644556"/>
                  <a:pt x="216380" y="6821299"/>
                  <a:pt x="17940" y="6977696"/>
                </a:cubicBezTo>
                <a:lnTo>
                  <a:pt x="0" y="6993662"/>
                </a:lnTo>
                <a:lnTo>
                  <a:pt x="0" y="5340857"/>
                </a:lnTo>
                <a:lnTo>
                  <a:pt x="108538" y="5274876"/>
                </a:lnTo>
                <a:cubicBezTo>
                  <a:pt x="1548771" y="4398864"/>
                  <a:pt x="1555121" y="4379828"/>
                  <a:pt x="1561649" y="4360255"/>
                </a:cubicBezTo>
                <a:cubicBezTo>
                  <a:pt x="1631179" y="4284820"/>
                  <a:pt x="1707553" y="4220133"/>
                  <a:pt x="1786959" y="4155547"/>
                </a:cubicBezTo>
                <a:cubicBezTo>
                  <a:pt x="1774853" y="4254768"/>
                  <a:pt x="1746414" y="4331739"/>
                  <a:pt x="1705028" y="4421665"/>
                </a:cubicBezTo>
                <a:cubicBezTo>
                  <a:pt x="1820900" y="4344041"/>
                  <a:pt x="1909635" y="4255936"/>
                  <a:pt x="2000905" y="4150982"/>
                </a:cubicBezTo>
                <a:cubicBezTo>
                  <a:pt x="2070498" y="4075383"/>
                  <a:pt x="2145969" y="4007524"/>
                  <a:pt x="2222307" y="3938845"/>
                </a:cubicBezTo>
                <a:lnTo>
                  <a:pt x="2259862" y="3903350"/>
                </a:lnTo>
                <a:lnTo>
                  <a:pt x="2277503" y="3888243"/>
                </a:lnTo>
                <a:cubicBezTo>
                  <a:pt x="2382869" y="3796700"/>
                  <a:pt x="2495178" y="3687965"/>
                  <a:pt x="2596838" y="3590373"/>
                </a:cubicBezTo>
                <a:lnTo>
                  <a:pt x="2603764" y="3583707"/>
                </a:lnTo>
                <a:lnTo>
                  <a:pt x="2611161" y="3577175"/>
                </a:lnTo>
                <a:lnTo>
                  <a:pt x="2634137" y="3557180"/>
                </a:lnTo>
                <a:lnTo>
                  <a:pt x="2639825" y="3549840"/>
                </a:lnTo>
                <a:lnTo>
                  <a:pt x="2643210" y="3545673"/>
                </a:lnTo>
                <a:lnTo>
                  <a:pt x="2745029" y="3446273"/>
                </a:lnTo>
                <a:lnTo>
                  <a:pt x="2762913" y="3428443"/>
                </a:lnTo>
                <a:lnTo>
                  <a:pt x="3421882" y="2937870"/>
                </a:lnTo>
                <a:cubicBezTo>
                  <a:pt x="3470281" y="2904237"/>
                  <a:pt x="3418120" y="2919268"/>
                  <a:pt x="3558698" y="2828802"/>
                </a:cubicBezTo>
                <a:cubicBezTo>
                  <a:pt x="3699275" y="2738335"/>
                  <a:pt x="4123249" y="2479941"/>
                  <a:pt x="4265348" y="2395070"/>
                </a:cubicBezTo>
                <a:cubicBezTo>
                  <a:pt x="4313667" y="2367905"/>
                  <a:pt x="4361328" y="2343320"/>
                  <a:pt x="4411286" y="2319573"/>
                </a:cubicBezTo>
                <a:lnTo>
                  <a:pt x="4501450" y="2275603"/>
                </a:lnTo>
                <a:lnTo>
                  <a:pt x="4547925" y="2253146"/>
                </a:lnTo>
                <a:cubicBezTo>
                  <a:pt x="4672888" y="2192655"/>
                  <a:pt x="4796932" y="2130261"/>
                  <a:pt x="4920789" y="2067539"/>
                </a:cubicBezTo>
                <a:lnTo>
                  <a:pt x="4973124" y="2041041"/>
                </a:lnTo>
                <a:cubicBezTo>
                  <a:pt x="5172028" y="1939863"/>
                  <a:pt x="5367452" y="1839403"/>
                  <a:pt x="5550074" y="1710501"/>
                </a:cubicBezTo>
                <a:cubicBezTo>
                  <a:pt x="5591838" y="1681926"/>
                  <a:pt x="5632804" y="1658922"/>
                  <a:pt x="5678643" y="1637654"/>
                </a:cubicBezTo>
                <a:close/>
                <a:moveTo>
                  <a:pt x="2073713" y="0"/>
                </a:moveTo>
                <a:cubicBezTo>
                  <a:pt x="2078476" y="179302"/>
                  <a:pt x="2070982" y="351529"/>
                  <a:pt x="2048806" y="529379"/>
                </a:cubicBezTo>
                <a:cubicBezTo>
                  <a:pt x="2031684" y="671658"/>
                  <a:pt x="2024493" y="813730"/>
                  <a:pt x="2019271" y="956893"/>
                </a:cubicBezTo>
                <a:cubicBezTo>
                  <a:pt x="2016387" y="1032444"/>
                  <a:pt x="2012320" y="1105057"/>
                  <a:pt x="2001065" y="1179942"/>
                </a:cubicBezTo>
                <a:cubicBezTo>
                  <a:pt x="1990095" y="1259825"/>
                  <a:pt x="1992087" y="1337858"/>
                  <a:pt x="1994104" y="1418395"/>
                </a:cubicBezTo>
                <a:cubicBezTo>
                  <a:pt x="1994410" y="1432119"/>
                  <a:pt x="1994715" y="1445843"/>
                  <a:pt x="1995031" y="1459983"/>
                </a:cubicBezTo>
                <a:cubicBezTo>
                  <a:pt x="1996953" y="1545880"/>
                  <a:pt x="1996953" y="1545880"/>
                  <a:pt x="1999929" y="1631746"/>
                </a:cubicBezTo>
                <a:cubicBezTo>
                  <a:pt x="2009941" y="1888531"/>
                  <a:pt x="1966758" y="2099840"/>
                  <a:pt x="1797200" y="2304221"/>
                </a:cubicBezTo>
                <a:cubicBezTo>
                  <a:pt x="1773797" y="2328172"/>
                  <a:pt x="1749937" y="2351691"/>
                  <a:pt x="1725510" y="2374599"/>
                </a:cubicBezTo>
                <a:lnTo>
                  <a:pt x="1667902" y="2429624"/>
                </a:lnTo>
                <a:cubicBezTo>
                  <a:pt x="1614478" y="2468355"/>
                  <a:pt x="1569394" y="2494045"/>
                  <a:pt x="1510444" y="2521742"/>
                </a:cubicBezTo>
                <a:cubicBezTo>
                  <a:pt x="1404168" y="2572366"/>
                  <a:pt x="1313217" y="2637135"/>
                  <a:pt x="1218536" y="2706202"/>
                </a:cubicBezTo>
                <a:cubicBezTo>
                  <a:pt x="1071684" y="2813265"/>
                  <a:pt x="919139" y="2908474"/>
                  <a:pt x="761550" y="2998953"/>
                </a:cubicBezTo>
                <a:cubicBezTo>
                  <a:pt x="664795" y="3054675"/>
                  <a:pt x="574173" y="3115616"/>
                  <a:pt x="483674" y="3180876"/>
                </a:cubicBezTo>
                <a:cubicBezTo>
                  <a:pt x="437160" y="3212505"/>
                  <a:pt x="390422" y="3238236"/>
                  <a:pt x="340377" y="3263804"/>
                </a:cubicBezTo>
                <a:cubicBezTo>
                  <a:pt x="188193" y="3346035"/>
                  <a:pt x="80260" y="3458991"/>
                  <a:pt x="25458" y="3623310"/>
                </a:cubicBezTo>
                <a:cubicBezTo>
                  <a:pt x="133038" y="3579666"/>
                  <a:pt x="228580" y="3532810"/>
                  <a:pt x="321334" y="3462737"/>
                </a:cubicBezTo>
                <a:cubicBezTo>
                  <a:pt x="353179" y="3439073"/>
                  <a:pt x="353179" y="3439073"/>
                  <a:pt x="406945" y="3407098"/>
                </a:cubicBezTo>
                <a:cubicBezTo>
                  <a:pt x="456865" y="3378542"/>
                  <a:pt x="456865" y="3378542"/>
                  <a:pt x="501677" y="3339279"/>
                </a:cubicBezTo>
                <a:cubicBezTo>
                  <a:pt x="548376" y="3303210"/>
                  <a:pt x="591005" y="3276372"/>
                  <a:pt x="642495" y="3248450"/>
                </a:cubicBezTo>
                <a:cubicBezTo>
                  <a:pt x="794248" y="3166118"/>
                  <a:pt x="937401" y="3070622"/>
                  <a:pt x="1080526" y="2974328"/>
                </a:cubicBezTo>
                <a:cubicBezTo>
                  <a:pt x="1186776" y="2902866"/>
                  <a:pt x="1292936" y="2833531"/>
                  <a:pt x="1404191" y="2769928"/>
                </a:cubicBezTo>
                <a:cubicBezTo>
                  <a:pt x="1558978" y="2681331"/>
                  <a:pt x="1706368" y="2588374"/>
                  <a:pt x="1827923" y="2456481"/>
                </a:cubicBezTo>
                <a:cubicBezTo>
                  <a:pt x="1923508" y="2356399"/>
                  <a:pt x="1923508" y="2356399"/>
                  <a:pt x="1991784" y="2333657"/>
                </a:cubicBezTo>
                <a:cubicBezTo>
                  <a:pt x="1980145" y="2480267"/>
                  <a:pt x="1968407" y="2626859"/>
                  <a:pt x="1956599" y="2773449"/>
                </a:cubicBezTo>
                <a:cubicBezTo>
                  <a:pt x="1952882" y="2819733"/>
                  <a:pt x="1949187" y="2865997"/>
                  <a:pt x="1945517" y="2912281"/>
                </a:cubicBezTo>
                <a:cubicBezTo>
                  <a:pt x="1868145" y="3887524"/>
                  <a:pt x="1868145" y="3887524"/>
                  <a:pt x="1635098" y="4097821"/>
                </a:cubicBezTo>
                <a:cubicBezTo>
                  <a:pt x="1597074" y="4128588"/>
                  <a:pt x="1558673" y="4158904"/>
                  <a:pt x="1519963" y="4188812"/>
                </a:cubicBezTo>
                <a:lnTo>
                  <a:pt x="1134909" y="4477615"/>
                </a:lnTo>
                <a:cubicBezTo>
                  <a:pt x="998752" y="4575031"/>
                  <a:pt x="999639" y="4596141"/>
                  <a:pt x="703017" y="4773311"/>
                </a:cubicBezTo>
                <a:cubicBezTo>
                  <a:pt x="554706" y="4861897"/>
                  <a:pt x="332105" y="4988856"/>
                  <a:pt x="89402" y="5126106"/>
                </a:cubicBezTo>
                <a:lnTo>
                  <a:pt x="0" y="5176585"/>
                </a:lnTo>
                <a:lnTo>
                  <a:pt x="0" y="1124685"/>
                </a:lnTo>
                <a:lnTo>
                  <a:pt x="134923" y="1045580"/>
                </a:lnTo>
                <a:cubicBezTo>
                  <a:pt x="200467" y="1010180"/>
                  <a:pt x="267913" y="976791"/>
                  <a:pt x="337873" y="945361"/>
                </a:cubicBezTo>
                <a:cubicBezTo>
                  <a:pt x="414712" y="910648"/>
                  <a:pt x="486914" y="874754"/>
                  <a:pt x="557606" y="828662"/>
                </a:cubicBezTo>
                <a:cubicBezTo>
                  <a:pt x="644948" y="772333"/>
                  <a:pt x="736783" y="735207"/>
                  <a:pt x="833240" y="697282"/>
                </a:cubicBezTo>
                <a:cubicBezTo>
                  <a:pt x="956372" y="647358"/>
                  <a:pt x="1067312" y="596559"/>
                  <a:pt x="1174962" y="517605"/>
                </a:cubicBezTo>
                <a:cubicBezTo>
                  <a:pt x="1215266" y="490052"/>
                  <a:pt x="1254014" y="472478"/>
                  <a:pt x="1299217" y="454193"/>
                </a:cubicBezTo>
                <a:cubicBezTo>
                  <a:pt x="1461189" y="386648"/>
                  <a:pt x="1605025" y="278645"/>
                  <a:pt x="1750074" y="181118"/>
                </a:cubicBezTo>
                <a:cubicBezTo>
                  <a:pt x="1793409" y="152545"/>
                  <a:pt x="1836225" y="125947"/>
                  <a:pt x="1881689" y="101075"/>
                </a:cubicBezTo>
                <a:cubicBezTo>
                  <a:pt x="1948810" y="64499"/>
                  <a:pt x="1948810" y="64499"/>
                  <a:pt x="1998185" y="25587"/>
                </a:cubicBezTo>
                <a:cubicBezTo>
                  <a:pt x="2032749" y="0"/>
                  <a:pt x="2032749" y="0"/>
                  <a:pt x="2073713" y="0"/>
                </a:cubicBezTo>
                <a:close/>
              </a:path>
            </a:pathLst>
          </a:custGeom>
          <a:solidFill>
            <a:srgbClr val="2A6F35">
              <a:alpha val="79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3054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 180">
            <a:extLst>
              <a:ext uri="{FF2B5EF4-FFF2-40B4-BE49-F238E27FC236}">
                <a16:creationId xmlns:a16="http://schemas.microsoft.com/office/drawing/2014/main" id="{63BA090B-FD56-9E1F-ADD8-44F61CAFCBE5}"/>
              </a:ext>
            </a:extLst>
          </p:cNvPr>
          <p:cNvSpPr/>
          <p:nvPr/>
        </p:nvSpPr>
        <p:spPr>
          <a:xfrm>
            <a:off x="-1" y="8016109"/>
            <a:ext cx="6858001" cy="1127892"/>
          </a:xfrm>
          <a:custGeom>
            <a:avLst/>
            <a:gdLst>
              <a:gd name="connsiteX0" fmla="*/ 2284431 w 6858001"/>
              <a:gd name="connsiteY0" fmla="*/ 25 h 1127892"/>
              <a:gd name="connsiteX1" fmla="*/ 5246935 w 6858001"/>
              <a:gd name="connsiteY1" fmla="*/ 430030 h 1127892"/>
              <a:gd name="connsiteX2" fmla="*/ 5762056 w 6858001"/>
              <a:gd name="connsiteY2" fmla="*/ 524269 h 1127892"/>
              <a:gd name="connsiteX3" fmla="*/ 6237088 w 6858001"/>
              <a:gd name="connsiteY3" fmla="*/ 585831 h 1127892"/>
              <a:gd name="connsiteX4" fmla="*/ 6858001 w 6858001"/>
              <a:gd name="connsiteY4" fmla="*/ 585831 h 1127892"/>
              <a:gd name="connsiteX5" fmla="*/ 6858001 w 6858001"/>
              <a:gd name="connsiteY5" fmla="*/ 647272 h 1127892"/>
              <a:gd name="connsiteX6" fmla="*/ 6858001 w 6858001"/>
              <a:gd name="connsiteY6" fmla="*/ 1127892 h 1127892"/>
              <a:gd name="connsiteX7" fmla="*/ 0 w 6858001"/>
              <a:gd name="connsiteY7" fmla="*/ 1127892 h 1127892"/>
              <a:gd name="connsiteX8" fmla="*/ 0 w 6858001"/>
              <a:gd name="connsiteY8" fmla="*/ 585831 h 1127892"/>
              <a:gd name="connsiteX9" fmla="*/ 9030 w 6858001"/>
              <a:gd name="connsiteY9" fmla="*/ 585831 h 1127892"/>
              <a:gd name="connsiteX10" fmla="*/ 0 w 6858001"/>
              <a:gd name="connsiteY10" fmla="*/ 585750 h 1127892"/>
              <a:gd name="connsiteX11" fmla="*/ 2284431 w 6858001"/>
              <a:gd name="connsiteY11" fmla="*/ 25 h 11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1127892">
                <a:moveTo>
                  <a:pt x="2284431" y="25"/>
                </a:moveTo>
                <a:cubicBezTo>
                  <a:pt x="2811352" y="1765"/>
                  <a:pt x="3460730" y="21135"/>
                  <a:pt x="5246935" y="430030"/>
                </a:cubicBezTo>
                <a:cubicBezTo>
                  <a:pt x="5403019" y="465761"/>
                  <a:pt x="5581753" y="497203"/>
                  <a:pt x="5762056" y="524269"/>
                </a:cubicBezTo>
                <a:lnTo>
                  <a:pt x="6237088" y="585831"/>
                </a:lnTo>
                <a:lnTo>
                  <a:pt x="6858001" y="585831"/>
                </a:lnTo>
                <a:lnTo>
                  <a:pt x="6858001" y="647272"/>
                </a:lnTo>
                <a:lnTo>
                  <a:pt x="6858001" y="1127892"/>
                </a:lnTo>
                <a:lnTo>
                  <a:pt x="0" y="1127892"/>
                </a:lnTo>
                <a:lnTo>
                  <a:pt x="0" y="585831"/>
                </a:lnTo>
                <a:lnTo>
                  <a:pt x="9030" y="585831"/>
                </a:lnTo>
                <a:lnTo>
                  <a:pt x="0" y="585750"/>
                </a:lnTo>
                <a:cubicBezTo>
                  <a:pt x="0" y="585750"/>
                  <a:pt x="921883" y="-4471"/>
                  <a:pt x="2284431" y="25"/>
                </a:cubicBezTo>
                <a:close/>
              </a:path>
            </a:pathLst>
          </a:custGeom>
          <a:solidFill>
            <a:srgbClr val="296F34"/>
          </a:solidFill>
          <a:ln w="19823" cap="flat">
            <a:solidFill>
              <a:srgbClr val="296F34"/>
            </a:solidFill>
            <a:custDash>
              <a:ds d="91050" sp="91050"/>
            </a:custDash>
            <a:miter/>
          </a:ln>
        </p:spPr>
        <p:txBody>
          <a:bodyPr rtlCol="0" anchor="ctr"/>
          <a:lstStyle/>
          <a:p>
            <a:endParaRPr lang="en-CN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9AED97-9A65-F507-8827-BC592FC58AE1}"/>
              </a:ext>
            </a:extLst>
          </p:cNvPr>
          <p:cNvGrpSpPr/>
          <p:nvPr/>
        </p:nvGrpSpPr>
        <p:grpSpPr>
          <a:xfrm>
            <a:off x="987643" y="8464295"/>
            <a:ext cx="4685898" cy="645067"/>
            <a:chOff x="2822411" y="153201"/>
            <a:chExt cx="4685898" cy="645067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85B927F-0169-8F37-7385-76CA65DB7F38}"/>
                </a:ext>
              </a:extLst>
            </p:cNvPr>
            <p:cNvSpPr txBox="1"/>
            <p:nvPr/>
          </p:nvSpPr>
          <p:spPr>
            <a:xfrm>
              <a:off x="2822411" y="153201"/>
              <a:ext cx="46858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中国科学院生态环境研究中心</a:t>
              </a:r>
              <a:endParaRPr lang="en-CN" sz="2400" b="1" u="sng" spc="3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126FC68-064A-D80D-D204-74469A3D4980}"/>
                </a:ext>
              </a:extLst>
            </p:cNvPr>
            <p:cNvSpPr txBox="1"/>
            <p:nvPr/>
          </p:nvSpPr>
          <p:spPr>
            <a:xfrm>
              <a:off x="2851265" y="528964"/>
              <a:ext cx="462819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Eco-Environmental Sciences, Chinese Academy of Sciences</a:t>
              </a:r>
              <a:endParaRPr lang="en-CN" sz="1150" kern="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5" name="Freeform 574">
            <a:hlinkClick r:id="rId3"/>
            <a:extLst>
              <a:ext uri="{FF2B5EF4-FFF2-40B4-BE49-F238E27FC236}">
                <a16:creationId xmlns:a16="http://schemas.microsoft.com/office/drawing/2014/main" id="{02A9A994-AF80-FAA1-E631-DD812E1CA2A5}"/>
              </a:ext>
            </a:extLst>
          </p:cNvPr>
          <p:cNvSpPr/>
          <p:nvPr/>
        </p:nvSpPr>
        <p:spPr>
          <a:xfrm>
            <a:off x="458917" y="8471905"/>
            <a:ext cx="518526" cy="576138"/>
          </a:xfrm>
          <a:custGeom>
            <a:avLst/>
            <a:gdLst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835388 w 50407360"/>
              <a:gd name="connsiteY56" fmla="*/ 14097468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617674 w 50407360"/>
              <a:gd name="connsiteY56" fmla="*/ 14141011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2276368 w 50407360"/>
              <a:gd name="connsiteY56" fmla="*/ 13623554 h 56007936"/>
              <a:gd name="connsiteX57" fmla="*/ 43106492 w 50407360"/>
              <a:gd name="connsiteY57" fmla="*/ 13194116 h 56007936"/>
              <a:gd name="connsiteX58" fmla="*/ 43619360 w 50407360"/>
              <a:gd name="connsiteY58" fmla="*/ 12944008 h 56007936"/>
              <a:gd name="connsiteX59" fmla="*/ 43883716 w 50407360"/>
              <a:gd name="connsiteY59" fmla="*/ 12816272 h 56007936"/>
              <a:gd name="connsiteX60" fmla="*/ 46004628 w 50407360"/>
              <a:gd name="connsiteY60" fmla="*/ 11760504 h 56007936"/>
              <a:gd name="connsiteX61" fmla="*/ 46302320 w 50407360"/>
              <a:gd name="connsiteY61" fmla="*/ 11609780 h 56007936"/>
              <a:gd name="connsiteX62" fmla="*/ 49584112 w 50407360"/>
              <a:gd name="connsiteY62" fmla="*/ 9729612 h 56007936"/>
              <a:gd name="connsiteX63" fmla="*/ 50315436 w 50407360"/>
              <a:gd name="connsiteY63" fmla="*/ 9315250 h 56007936"/>
              <a:gd name="connsiteX64" fmla="*/ 50345496 w 50407360"/>
              <a:gd name="connsiteY64" fmla="*/ 10171276 h 56007936"/>
              <a:gd name="connsiteX65" fmla="*/ 50282232 w 50407360"/>
              <a:gd name="connsiteY65" fmla="*/ 10471924 h 56007936"/>
              <a:gd name="connsiteX66" fmla="*/ 50213496 w 50407360"/>
              <a:gd name="connsiteY66" fmla="*/ 10785304 h 56007936"/>
              <a:gd name="connsiteX67" fmla="*/ 49798376 w 50407360"/>
              <a:gd name="connsiteY67" fmla="*/ 14394972 h 56007936"/>
              <a:gd name="connsiteX68" fmla="*/ 49616392 w 50407360"/>
              <a:gd name="connsiteY68" fmla="*/ 18011968 h 56007936"/>
              <a:gd name="connsiteX69" fmla="*/ 49601592 w 50407360"/>
              <a:gd name="connsiteY69" fmla="*/ 18247059 h 56007936"/>
              <a:gd name="connsiteX70" fmla="*/ 49558140 w 50407360"/>
              <a:gd name="connsiteY70" fmla="*/ 18915660 h 56007936"/>
              <a:gd name="connsiteX71" fmla="*/ 49532624 w 50407360"/>
              <a:gd name="connsiteY71" fmla="*/ 19302596 h 56007936"/>
              <a:gd name="connsiteX72" fmla="*/ 49467524 w 50407360"/>
              <a:gd name="connsiteY72" fmla="*/ 19899248 h 56007936"/>
              <a:gd name="connsiteX73" fmla="*/ 49412936 w 50407360"/>
              <a:gd name="connsiteY73" fmla="*/ 20284764 h 56007936"/>
              <a:gd name="connsiteX74" fmla="*/ 49414852 w 50407360"/>
              <a:gd name="connsiteY74" fmla="*/ 20299512 h 56007936"/>
              <a:gd name="connsiteX75" fmla="*/ 49391160 w 50407360"/>
              <a:gd name="connsiteY75" fmla="*/ 20449164 h 56007936"/>
              <a:gd name="connsiteX76" fmla="*/ 49388984 w 50407360"/>
              <a:gd name="connsiteY76" fmla="*/ 20453900 h 56007936"/>
              <a:gd name="connsiteX77" fmla="*/ 49383368 w 50407360"/>
              <a:gd name="connsiteY77" fmla="*/ 20493544 h 56007936"/>
              <a:gd name="connsiteX78" fmla="*/ 49370744 w 50407360"/>
              <a:gd name="connsiteY78" fmla="*/ 20493548 h 56007936"/>
              <a:gd name="connsiteX79" fmla="*/ 49349916 w 50407360"/>
              <a:gd name="connsiteY79" fmla="*/ 20538820 h 56007936"/>
              <a:gd name="connsiteX80" fmla="*/ 48877488 w 50407360"/>
              <a:gd name="connsiteY80" fmla="*/ 21297156 h 56007936"/>
              <a:gd name="connsiteX81" fmla="*/ 48867384 w 50407360"/>
              <a:gd name="connsiteY81" fmla="*/ 21310020 h 56007936"/>
              <a:gd name="connsiteX82" fmla="*/ 48834316 w 50407360"/>
              <a:gd name="connsiteY82" fmla="*/ 21364952 h 56007936"/>
              <a:gd name="connsiteX83" fmla="*/ 48101780 w 50407360"/>
              <a:gd name="connsiteY83" fmla="*/ 22240160 h 56007936"/>
              <a:gd name="connsiteX84" fmla="*/ 47894280 w 50407360"/>
              <a:gd name="connsiteY84" fmla="*/ 22481660 h 56007936"/>
              <a:gd name="connsiteX85" fmla="*/ 44316200 w 50407360"/>
              <a:gd name="connsiteY85" fmla="*/ 24793232 h 56007936"/>
              <a:gd name="connsiteX86" fmla="*/ 43324944 w 50407360"/>
              <a:gd name="connsiteY86" fmla="*/ 25500500 h 56007936"/>
              <a:gd name="connsiteX87" fmla="*/ 42526632 w 50407360"/>
              <a:gd name="connsiteY87" fmla="*/ 25930276 h 56007936"/>
              <a:gd name="connsiteX88" fmla="*/ 42053368 w 50407360"/>
              <a:gd name="connsiteY88" fmla="*/ 26312908 h 56007936"/>
              <a:gd name="connsiteX89" fmla="*/ 41140408 w 50407360"/>
              <a:gd name="connsiteY89" fmla="*/ 26875892 h 56007936"/>
              <a:gd name="connsiteX90" fmla="*/ 39130640 w 50407360"/>
              <a:gd name="connsiteY90" fmla="*/ 28644387 h 56007936"/>
              <a:gd name="connsiteX91" fmla="*/ 39014136 w 50407360"/>
              <a:gd name="connsiteY91" fmla="*/ 29110149 h 56007936"/>
              <a:gd name="connsiteX92" fmla="*/ 41528620 w 50407360"/>
              <a:gd name="connsiteY92" fmla="*/ 27585016 h 56007936"/>
              <a:gd name="connsiteX93" fmla="*/ 42757432 w 50407360"/>
              <a:gd name="connsiteY93" fmla="*/ 26848184 h 56007936"/>
              <a:gd name="connsiteX94" fmla="*/ 44161000 w 50407360"/>
              <a:gd name="connsiteY94" fmla="*/ 25946696 h 56007936"/>
              <a:gd name="connsiteX95" fmla="*/ 45189080 w 50407360"/>
              <a:gd name="connsiteY95" fmla="*/ 25384052 h 56007936"/>
              <a:gd name="connsiteX96" fmla="*/ 45640544 w 50407360"/>
              <a:gd name="connsiteY96" fmla="*/ 25085732 h 56007936"/>
              <a:gd name="connsiteX97" fmla="*/ 46682708 w 50407360"/>
              <a:gd name="connsiteY97" fmla="*/ 24417952 h 56007936"/>
              <a:gd name="connsiteX98" fmla="*/ 49150356 w 50407360"/>
              <a:gd name="connsiteY98" fmla="*/ 22473040 h 56007936"/>
              <a:gd name="connsiteX99" fmla="*/ 49350164 w 50407360"/>
              <a:gd name="connsiteY99" fmla="*/ 23519136 h 56007936"/>
              <a:gd name="connsiteX100" fmla="*/ 49309268 w 50407360"/>
              <a:gd name="connsiteY100" fmla="*/ 23953348 h 56007936"/>
              <a:gd name="connsiteX101" fmla="*/ 49259644 w 50407360"/>
              <a:gd name="connsiteY101" fmla="*/ 24423416 h 56007936"/>
              <a:gd name="connsiteX102" fmla="*/ 49234704 w 50407360"/>
              <a:gd name="connsiteY102" fmla="*/ 24663760 h 56007936"/>
              <a:gd name="connsiteX103" fmla="*/ 48805376 w 50407360"/>
              <a:gd name="connsiteY103" fmla="*/ 28131239 h 56007936"/>
              <a:gd name="connsiteX104" fmla="*/ 48712516 w 50407360"/>
              <a:gd name="connsiteY104" fmla="*/ 28797751 h 56007936"/>
              <a:gd name="connsiteX105" fmla="*/ 46263912 w 50407360"/>
              <a:gd name="connsiteY105" fmla="*/ 33286497 h 56007936"/>
              <a:gd name="connsiteX106" fmla="*/ 46041000 w 50407360"/>
              <a:gd name="connsiteY106" fmla="*/ 33500047 h 56007936"/>
              <a:gd name="connsiteX107" fmla="*/ 46007132 w 50407360"/>
              <a:gd name="connsiteY107" fmla="*/ 33543343 h 56007936"/>
              <a:gd name="connsiteX108" fmla="*/ 45730420 w 50407360"/>
              <a:gd name="connsiteY108" fmla="*/ 33807832 h 56007936"/>
              <a:gd name="connsiteX109" fmla="*/ 45664992 w 50407360"/>
              <a:gd name="connsiteY109" fmla="*/ 33854599 h 56007936"/>
              <a:gd name="connsiteX110" fmla="*/ 45655112 w 50407360"/>
              <a:gd name="connsiteY110" fmla="*/ 33884223 h 56007936"/>
              <a:gd name="connsiteX111" fmla="*/ 44992416 w 50407360"/>
              <a:gd name="connsiteY111" fmla="*/ 34313647 h 56007936"/>
              <a:gd name="connsiteX112" fmla="*/ 44787936 w 50407360"/>
              <a:gd name="connsiteY112" fmla="*/ 34436151 h 56007936"/>
              <a:gd name="connsiteX113" fmla="*/ 43118604 w 50407360"/>
              <a:gd name="connsiteY113" fmla="*/ 35397823 h 56007936"/>
              <a:gd name="connsiteX114" fmla="*/ 41766640 w 50407360"/>
              <a:gd name="connsiteY114" fmla="*/ 36213036 h 56007936"/>
              <a:gd name="connsiteX115" fmla="*/ 39788108 w 50407360"/>
              <a:gd name="connsiteY115" fmla="*/ 37275319 h 56007936"/>
              <a:gd name="connsiteX116" fmla="*/ 38691008 w 50407360"/>
              <a:gd name="connsiteY116" fmla="*/ 37919583 h 56007936"/>
              <a:gd name="connsiteX117" fmla="*/ 37731176 w 50407360"/>
              <a:gd name="connsiteY117" fmla="*/ 38425867 h 56007936"/>
              <a:gd name="connsiteX118" fmla="*/ 36909712 w 50407360"/>
              <a:gd name="connsiteY118" fmla="*/ 38978503 h 56007936"/>
              <a:gd name="connsiteX119" fmla="*/ 35016905 w 50407360"/>
              <a:gd name="connsiteY119" fmla="*/ 40072455 h 56007936"/>
              <a:gd name="connsiteX120" fmla="*/ 33452980 w 50407360"/>
              <a:gd name="connsiteY120" fmla="*/ 40964275 h 56007936"/>
              <a:gd name="connsiteX121" fmla="*/ 32271220 w 50407360"/>
              <a:gd name="connsiteY121" fmla="*/ 41627519 h 56007936"/>
              <a:gd name="connsiteX122" fmla="*/ 30742048 w 50407360"/>
              <a:gd name="connsiteY122" fmla="*/ 42966587 h 56007936"/>
              <a:gd name="connsiteX123" fmla="*/ 30742048 w 50407360"/>
              <a:gd name="connsiteY123" fmla="*/ 43315911 h 56007936"/>
              <a:gd name="connsiteX124" fmla="*/ 34703328 w 50407360"/>
              <a:gd name="connsiteY124" fmla="*/ 41103531 h 56007936"/>
              <a:gd name="connsiteX125" fmla="*/ 35402376 w 50407360"/>
              <a:gd name="connsiteY125" fmla="*/ 40754219 h 56007936"/>
              <a:gd name="connsiteX126" fmla="*/ 35926660 w 50407360"/>
              <a:gd name="connsiteY126" fmla="*/ 40437607 h 56007936"/>
              <a:gd name="connsiteX127" fmla="*/ 38225196 w 50407360"/>
              <a:gd name="connsiteY127" fmla="*/ 39161775 h 56007936"/>
              <a:gd name="connsiteX128" fmla="*/ 39713184 w 50407360"/>
              <a:gd name="connsiteY128" fmla="*/ 38192519 h 56007936"/>
              <a:gd name="connsiteX129" fmla="*/ 41883152 w 50407360"/>
              <a:gd name="connsiteY129" fmla="*/ 36933567 h 56007936"/>
              <a:gd name="connsiteX130" fmla="*/ 44594768 w 50407360"/>
              <a:gd name="connsiteY130" fmla="*/ 35424964 h 56007936"/>
              <a:gd name="connsiteX131" fmla="*/ 45199561 w 50407360"/>
              <a:gd name="connsiteY131" fmla="*/ 35076339 h 56007936"/>
              <a:gd name="connsiteX132" fmla="*/ 47868768 w 50407360"/>
              <a:gd name="connsiteY132" fmla="*/ 32719817 h 56007936"/>
              <a:gd name="connsiteX133" fmla="*/ 47915136 w 50407360"/>
              <a:gd name="connsiteY133" fmla="*/ 33228891 h 56007936"/>
              <a:gd name="connsiteX134" fmla="*/ 47795952 w 50407360"/>
              <a:gd name="connsiteY134" fmla="*/ 33577159 h 56007936"/>
              <a:gd name="connsiteX135" fmla="*/ 47664180 w 50407360"/>
              <a:gd name="connsiteY135" fmla="*/ 33966655 h 56007936"/>
              <a:gd name="connsiteX136" fmla="*/ 47519240 w 50407360"/>
              <a:gd name="connsiteY136" fmla="*/ 34386319 h 56007936"/>
              <a:gd name="connsiteX137" fmla="*/ 47224352 w 50407360"/>
              <a:gd name="connsiteY137" fmla="*/ 35251923 h 56007936"/>
              <a:gd name="connsiteX138" fmla="*/ 47075464 w 50407360"/>
              <a:gd name="connsiteY138" fmla="*/ 35686719 h 56007936"/>
              <a:gd name="connsiteX139" fmla="*/ 46721860 w 50407360"/>
              <a:gd name="connsiteY139" fmla="*/ 36762975 h 56007936"/>
              <a:gd name="connsiteX140" fmla="*/ 43907488 w 50407360"/>
              <a:gd name="connsiteY140" fmla="*/ 42850147 h 56007936"/>
              <a:gd name="connsiteX141" fmla="*/ 43738432 w 50407360"/>
              <a:gd name="connsiteY141" fmla="*/ 43095599 h 56007936"/>
              <a:gd name="connsiteX142" fmla="*/ 42679948 w 50407360"/>
              <a:gd name="connsiteY142" fmla="*/ 44592215 h 56007936"/>
              <a:gd name="connsiteX143" fmla="*/ 42186308 w 50407360"/>
              <a:gd name="connsiteY143" fmla="*/ 45283987 h 56007936"/>
              <a:gd name="connsiteX144" fmla="*/ 41344300 w 50407360"/>
              <a:gd name="connsiteY144" fmla="*/ 46459803 h 56007936"/>
              <a:gd name="connsiteX145" fmla="*/ 41137232 w 50407360"/>
              <a:gd name="connsiteY145" fmla="*/ 46747299 h 56007936"/>
              <a:gd name="connsiteX146" fmla="*/ 40062712 w 50407360"/>
              <a:gd name="connsiteY146" fmla="*/ 47973536 h 56007936"/>
              <a:gd name="connsiteX147" fmla="*/ 39676772 w 50407360"/>
              <a:gd name="connsiteY147" fmla="*/ 48366520 h 56007936"/>
              <a:gd name="connsiteX148" fmla="*/ 26897272 w 50407360"/>
              <a:gd name="connsiteY148" fmla="*/ 55425740 h 56007936"/>
              <a:gd name="connsiteX149" fmla="*/ 26453544 w 50407360"/>
              <a:gd name="connsiteY149" fmla="*/ 55545320 h 56007936"/>
              <a:gd name="connsiteX150" fmla="*/ 23402029 w 50407360"/>
              <a:gd name="connsiteY150" fmla="*/ 56007936 h 56007936"/>
              <a:gd name="connsiteX151" fmla="*/ 22550067 w 50407360"/>
              <a:gd name="connsiteY151" fmla="*/ 53897448 h 56007936"/>
              <a:gd name="connsiteX152" fmla="*/ 22480539 w 50407360"/>
              <a:gd name="connsiteY152" fmla="*/ 53672952 h 56007936"/>
              <a:gd name="connsiteX153" fmla="*/ 21304881 w 50407360"/>
              <a:gd name="connsiteY153" fmla="*/ 48905064 h 56007936"/>
              <a:gd name="connsiteX154" fmla="*/ 21243951 w 50407360"/>
              <a:gd name="connsiteY154" fmla="*/ 48608604 h 56007936"/>
              <a:gd name="connsiteX155" fmla="*/ 20838845 w 50407360"/>
              <a:gd name="connsiteY155" fmla="*/ 44946079 h 56007936"/>
              <a:gd name="connsiteX156" fmla="*/ 20829231 w 50407360"/>
              <a:gd name="connsiteY156" fmla="*/ 44597459 h 56007936"/>
              <a:gd name="connsiteX157" fmla="*/ 21887417 w 50407360"/>
              <a:gd name="connsiteY157" fmla="*/ 36213036 h 56007936"/>
              <a:gd name="connsiteX158" fmla="*/ 21210215 w 50407360"/>
              <a:gd name="connsiteY158" fmla="*/ 36700688 h 56007936"/>
              <a:gd name="connsiteX159" fmla="*/ 18116395 w 50407360"/>
              <a:gd name="connsiteY159" fmla="*/ 39690299 h 56007936"/>
              <a:gd name="connsiteX160" fmla="*/ 17190739 w 50407360"/>
              <a:gd name="connsiteY160" fmla="*/ 40514115 h 56007936"/>
              <a:gd name="connsiteX161" fmla="*/ 14896923 w 50407360"/>
              <a:gd name="connsiteY161" fmla="*/ 42267939 h 56007936"/>
              <a:gd name="connsiteX162" fmla="*/ 14626625 w 50407360"/>
              <a:gd name="connsiteY162" fmla="*/ 42451567 h 56007936"/>
              <a:gd name="connsiteX163" fmla="*/ 10702619 w 50407360"/>
              <a:gd name="connsiteY163" fmla="*/ 44713199 h 56007936"/>
              <a:gd name="connsiteX164" fmla="*/ 10406579 w 50407360"/>
              <a:gd name="connsiteY164" fmla="*/ 44849895 h 56007936"/>
              <a:gd name="connsiteX165" fmla="*/ 4090779 w 50407360"/>
              <a:gd name="connsiteY165" fmla="*/ 47107451 h 56007936"/>
              <a:gd name="connsiteX166" fmla="*/ 3848907 w 50407360"/>
              <a:gd name="connsiteY166" fmla="*/ 47167063 h 56007936"/>
              <a:gd name="connsiteX167" fmla="*/ 2780059 w 50407360"/>
              <a:gd name="connsiteY167" fmla="*/ 47158447 h 56007936"/>
              <a:gd name="connsiteX168" fmla="*/ 2482847 w 50407360"/>
              <a:gd name="connsiteY168" fmla="*/ 46655427 h 56007936"/>
              <a:gd name="connsiteX169" fmla="*/ 2324751 w 50407360"/>
              <a:gd name="connsiteY169" fmla="*/ 46332187 h 56007936"/>
              <a:gd name="connsiteX170" fmla="*/ 2161171 w 50407360"/>
              <a:gd name="connsiteY170" fmla="*/ 45979483 h 56007936"/>
              <a:gd name="connsiteX171" fmla="*/ 1990371 w 50407360"/>
              <a:gd name="connsiteY171" fmla="*/ 45615491 h 56007936"/>
              <a:gd name="connsiteX172" fmla="*/ 1847999 w 50407360"/>
              <a:gd name="connsiteY172" fmla="*/ 25733380 h 56007936"/>
              <a:gd name="connsiteX173" fmla="*/ 1956695 w 50407360"/>
              <a:gd name="connsiteY173" fmla="*/ 25412344 h 56007936"/>
              <a:gd name="connsiteX174" fmla="*/ 5809279 w 50407360"/>
              <a:gd name="connsiteY174" fmla="*/ 18397612 h 56007936"/>
              <a:gd name="connsiteX175" fmla="*/ 6213907 w 50407360"/>
              <a:gd name="connsiteY175" fmla="*/ 17868164 h 56007936"/>
              <a:gd name="connsiteX176" fmla="*/ 10625267 w 50407360"/>
              <a:gd name="connsiteY176" fmla="*/ 12656514 h 56007936"/>
              <a:gd name="connsiteX177" fmla="*/ 11197787 w 50407360"/>
              <a:gd name="connsiteY177" fmla="*/ 12022492 h 56007936"/>
              <a:gd name="connsiteX178" fmla="*/ 14081359 w 50407360"/>
              <a:gd name="connsiteY178" fmla="*/ 9315250 h 56007936"/>
              <a:gd name="connsiteX179" fmla="*/ 14634779 w 50407360"/>
              <a:gd name="connsiteY179" fmla="*/ 8871320 h 56007936"/>
              <a:gd name="connsiteX180" fmla="*/ 14926047 w 50407360"/>
              <a:gd name="connsiteY180" fmla="*/ 8639350 h 56007936"/>
              <a:gd name="connsiteX181" fmla="*/ 15625103 w 50407360"/>
              <a:gd name="connsiteY181" fmla="*/ 8077156 h 56007936"/>
              <a:gd name="connsiteX182" fmla="*/ 19936223 w 50407360"/>
              <a:gd name="connsiteY182" fmla="*/ 5377368 h 56007936"/>
              <a:gd name="connsiteX183" fmla="*/ 21186103 w 50407360"/>
              <a:gd name="connsiteY183" fmla="*/ 4713568 h 56007936"/>
              <a:gd name="connsiteX184" fmla="*/ 22753959 w 50407360"/>
              <a:gd name="connsiteY184" fmla="*/ 3966258 h 56007936"/>
              <a:gd name="connsiteX185" fmla="*/ 24697728 w 50407360"/>
              <a:gd name="connsiteY185" fmla="*/ 2944224 h 56007936"/>
              <a:gd name="connsiteX186" fmla="*/ 25404516 w 50407360"/>
              <a:gd name="connsiteY186" fmla="*/ 2583524 h 56007936"/>
              <a:gd name="connsiteX187" fmla="*/ 27969064 w 50407360"/>
              <a:gd name="connsiteY187" fmla="*/ 1030228 h 56007936"/>
              <a:gd name="connsiteX188" fmla="*/ 28717712 w 50407360"/>
              <a:gd name="connsiteY188" fmla="*/ 574932 h 56007936"/>
              <a:gd name="connsiteX189" fmla="*/ 29380364 w 50407360"/>
              <a:gd name="connsiteY189" fmla="*/ 145544 h 56007936"/>
              <a:gd name="connsiteX190" fmla="*/ 29809980 w 50407360"/>
              <a:gd name="connsiteY19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7478592 w 50407360"/>
              <a:gd name="connsiteY53" fmla="*/ 16711096 h 56007936"/>
              <a:gd name="connsiteX54" fmla="*/ 38256824 w 50407360"/>
              <a:gd name="connsiteY54" fmla="*/ 16090696 h 56007936"/>
              <a:gd name="connsiteX55" fmla="*/ 42276368 w 50407360"/>
              <a:gd name="connsiteY55" fmla="*/ 13623554 h 56007936"/>
              <a:gd name="connsiteX56" fmla="*/ 43106492 w 50407360"/>
              <a:gd name="connsiteY56" fmla="*/ 13194116 h 56007936"/>
              <a:gd name="connsiteX57" fmla="*/ 43619360 w 50407360"/>
              <a:gd name="connsiteY57" fmla="*/ 12944008 h 56007936"/>
              <a:gd name="connsiteX58" fmla="*/ 43883716 w 50407360"/>
              <a:gd name="connsiteY58" fmla="*/ 12816272 h 56007936"/>
              <a:gd name="connsiteX59" fmla="*/ 46004628 w 50407360"/>
              <a:gd name="connsiteY59" fmla="*/ 11760504 h 56007936"/>
              <a:gd name="connsiteX60" fmla="*/ 46302320 w 50407360"/>
              <a:gd name="connsiteY60" fmla="*/ 11609780 h 56007936"/>
              <a:gd name="connsiteX61" fmla="*/ 49584112 w 50407360"/>
              <a:gd name="connsiteY61" fmla="*/ 9729612 h 56007936"/>
              <a:gd name="connsiteX62" fmla="*/ 50315436 w 50407360"/>
              <a:gd name="connsiteY62" fmla="*/ 9315250 h 56007936"/>
              <a:gd name="connsiteX63" fmla="*/ 50345496 w 50407360"/>
              <a:gd name="connsiteY63" fmla="*/ 10171276 h 56007936"/>
              <a:gd name="connsiteX64" fmla="*/ 50282232 w 50407360"/>
              <a:gd name="connsiteY64" fmla="*/ 10471924 h 56007936"/>
              <a:gd name="connsiteX65" fmla="*/ 50213496 w 50407360"/>
              <a:gd name="connsiteY65" fmla="*/ 10785304 h 56007936"/>
              <a:gd name="connsiteX66" fmla="*/ 49798376 w 50407360"/>
              <a:gd name="connsiteY66" fmla="*/ 14394972 h 56007936"/>
              <a:gd name="connsiteX67" fmla="*/ 49616392 w 50407360"/>
              <a:gd name="connsiteY67" fmla="*/ 18011968 h 56007936"/>
              <a:gd name="connsiteX68" fmla="*/ 49601592 w 50407360"/>
              <a:gd name="connsiteY68" fmla="*/ 18247059 h 56007936"/>
              <a:gd name="connsiteX69" fmla="*/ 49558140 w 50407360"/>
              <a:gd name="connsiteY69" fmla="*/ 18915660 h 56007936"/>
              <a:gd name="connsiteX70" fmla="*/ 49532624 w 50407360"/>
              <a:gd name="connsiteY70" fmla="*/ 19302596 h 56007936"/>
              <a:gd name="connsiteX71" fmla="*/ 49467524 w 50407360"/>
              <a:gd name="connsiteY71" fmla="*/ 19899248 h 56007936"/>
              <a:gd name="connsiteX72" fmla="*/ 49412936 w 50407360"/>
              <a:gd name="connsiteY72" fmla="*/ 20284764 h 56007936"/>
              <a:gd name="connsiteX73" fmla="*/ 49414852 w 50407360"/>
              <a:gd name="connsiteY73" fmla="*/ 20299512 h 56007936"/>
              <a:gd name="connsiteX74" fmla="*/ 49391160 w 50407360"/>
              <a:gd name="connsiteY74" fmla="*/ 20449164 h 56007936"/>
              <a:gd name="connsiteX75" fmla="*/ 49388984 w 50407360"/>
              <a:gd name="connsiteY75" fmla="*/ 20453900 h 56007936"/>
              <a:gd name="connsiteX76" fmla="*/ 49383368 w 50407360"/>
              <a:gd name="connsiteY76" fmla="*/ 20493544 h 56007936"/>
              <a:gd name="connsiteX77" fmla="*/ 49370744 w 50407360"/>
              <a:gd name="connsiteY77" fmla="*/ 20493548 h 56007936"/>
              <a:gd name="connsiteX78" fmla="*/ 49349916 w 50407360"/>
              <a:gd name="connsiteY78" fmla="*/ 20538820 h 56007936"/>
              <a:gd name="connsiteX79" fmla="*/ 48877488 w 50407360"/>
              <a:gd name="connsiteY79" fmla="*/ 21297156 h 56007936"/>
              <a:gd name="connsiteX80" fmla="*/ 48867384 w 50407360"/>
              <a:gd name="connsiteY80" fmla="*/ 21310020 h 56007936"/>
              <a:gd name="connsiteX81" fmla="*/ 48834316 w 50407360"/>
              <a:gd name="connsiteY81" fmla="*/ 21364952 h 56007936"/>
              <a:gd name="connsiteX82" fmla="*/ 48101780 w 50407360"/>
              <a:gd name="connsiteY82" fmla="*/ 22240160 h 56007936"/>
              <a:gd name="connsiteX83" fmla="*/ 47894280 w 50407360"/>
              <a:gd name="connsiteY83" fmla="*/ 22481660 h 56007936"/>
              <a:gd name="connsiteX84" fmla="*/ 44316200 w 50407360"/>
              <a:gd name="connsiteY84" fmla="*/ 24793232 h 56007936"/>
              <a:gd name="connsiteX85" fmla="*/ 43324944 w 50407360"/>
              <a:gd name="connsiteY85" fmla="*/ 25500500 h 56007936"/>
              <a:gd name="connsiteX86" fmla="*/ 42526632 w 50407360"/>
              <a:gd name="connsiteY86" fmla="*/ 25930276 h 56007936"/>
              <a:gd name="connsiteX87" fmla="*/ 42053368 w 50407360"/>
              <a:gd name="connsiteY87" fmla="*/ 26312908 h 56007936"/>
              <a:gd name="connsiteX88" fmla="*/ 41140408 w 50407360"/>
              <a:gd name="connsiteY88" fmla="*/ 26875892 h 56007936"/>
              <a:gd name="connsiteX89" fmla="*/ 39130640 w 50407360"/>
              <a:gd name="connsiteY89" fmla="*/ 28644387 h 56007936"/>
              <a:gd name="connsiteX90" fmla="*/ 39014136 w 50407360"/>
              <a:gd name="connsiteY90" fmla="*/ 29110149 h 56007936"/>
              <a:gd name="connsiteX91" fmla="*/ 41528620 w 50407360"/>
              <a:gd name="connsiteY91" fmla="*/ 27585016 h 56007936"/>
              <a:gd name="connsiteX92" fmla="*/ 42757432 w 50407360"/>
              <a:gd name="connsiteY92" fmla="*/ 26848184 h 56007936"/>
              <a:gd name="connsiteX93" fmla="*/ 44161000 w 50407360"/>
              <a:gd name="connsiteY93" fmla="*/ 25946696 h 56007936"/>
              <a:gd name="connsiteX94" fmla="*/ 45189080 w 50407360"/>
              <a:gd name="connsiteY94" fmla="*/ 25384052 h 56007936"/>
              <a:gd name="connsiteX95" fmla="*/ 45640544 w 50407360"/>
              <a:gd name="connsiteY95" fmla="*/ 25085732 h 56007936"/>
              <a:gd name="connsiteX96" fmla="*/ 46682708 w 50407360"/>
              <a:gd name="connsiteY96" fmla="*/ 24417952 h 56007936"/>
              <a:gd name="connsiteX97" fmla="*/ 49150356 w 50407360"/>
              <a:gd name="connsiteY97" fmla="*/ 22473040 h 56007936"/>
              <a:gd name="connsiteX98" fmla="*/ 49350164 w 50407360"/>
              <a:gd name="connsiteY98" fmla="*/ 23519136 h 56007936"/>
              <a:gd name="connsiteX99" fmla="*/ 49309268 w 50407360"/>
              <a:gd name="connsiteY99" fmla="*/ 23953348 h 56007936"/>
              <a:gd name="connsiteX100" fmla="*/ 49259644 w 50407360"/>
              <a:gd name="connsiteY100" fmla="*/ 24423416 h 56007936"/>
              <a:gd name="connsiteX101" fmla="*/ 49234704 w 50407360"/>
              <a:gd name="connsiteY101" fmla="*/ 24663760 h 56007936"/>
              <a:gd name="connsiteX102" fmla="*/ 48805376 w 50407360"/>
              <a:gd name="connsiteY102" fmla="*/ 28131239 h 56007936"/>
              <a:gd name="connsiteX103" fmla="*/ 48712516 w 50407360"/>
              <a:gd name="connsiteY103" fmla="*/ 28797751 h 56007936"/>
              <a:gd name="connsiteX104" fmla="*/ 46263912 w 50407360"/>
              <a:gd name="connsiteY104" fmla="*/ 33286497 h 56007936"/>
              <a:gd name="connsiteX105" fmla="*/ 46041000 w 50407360"/>
              <a:gd name="connsiteY105" fmla="*/ 33500047 h 56007936"/>
              <a:gd name="connsiteX106" fmla="*/ 46007132 w 50407360"/>
              <a:gd name="connsiteY106" fmla="*/ 33543343 h 56007936"/>
              <a:gd name="connsiteX107" fmla="*/ 45730420 w 50407360"/>
              <a:gd name="connsiteY107" fmla="*/ 33807832 h 56007936"/>
              <a:gd name="connsiteX108" fmla="*/ 45664992 w 50407360"/>
              <a:gd name="connsiteY108" fmla="*/ 33854599 h 56007936"/>
              <a:gd name="connsiteX109" fmla="*/ 45655112 w 50407360"/>
              <a:gd name="connsiteY109" fmla="*/ 33884223 h 56007936"/>
              <a:gd name="connsiteX110" fmla="*/ 44992416 w 50407360"/>
              <a:gd name="connsiteY110" fmla="*/ 34313647 h 56007936"/>
              <a:gd name="connsiteX111" fmla="*/ 44787936 w 50407360"/>
              <a:gd name="connsiteY111" fmla="*/ 34436151 h 56007936"/>
              <a:gd name="connsiteX112" fmla="*/ 43118604 w 50407360"/>
              <a:gd name="connsiteY112" fmla="*/ 35397823 h 56007936"/>
              <a:gd name="connsiteX113" fmla="*/ 41766640 w 50407360"/>
              <a:gd name="connsiteY113" fmla="*/ 36213036 h 56007936"/>
              <a:gd name="connsiteX114" fmla="*/ 39788108 w 50407360"/>
              <a:gd name="connsiteY114" fmla="*/ 37275319 h 56007936"/>
              <a:gd name="connsiteX115" fmla="*/ 38691008 w 50407360"/>
              <a:gd name="connsiteY115" fmla="*/ 37919583 h 56007936"/>
              <a:gd name="connsiteX116" fmla="*/ 37731176 w 50407360"/>
              <a:gd name="connsiteY116" fmla="*/ 38425867 h 56007936"/>
              <a:gd name="connsiteX117" fmla="*/ 36909712 w 50407360"/>
              <a:gd name="connsiteY117" fmla="*/ 38978503 h 56007936"/>
              <a:gd name="connsiteX118" fmla="*/ 35016905 w 50407360"/>
              <a:gd name="connsiteY118" fmla="*/ 40072455 h 56007936"/>
              <a:gd name="connsiteX119" fmla="*/ 33452980 w 50407360"/>
              <a:gd name="connsiteY119" fmla="*/ 40964275 h 56007936"/>
              <a:gd name="connsiteX120" fmla="*/ 32271220 w 50407360"/>
              <a:gd name="connsiteY120" fmla="*/ 41627519 h 56007936"/>
              <a:gd name="connsiteX121" fmla="*/ 30742048 w 50407360"/>
              <a:gd name="connsiteY121" fmla="*/ 42966587 h 56007936"/>
              <a:gd name="connsiteX122" fmla="*/ 30742048 w 50407360"/>
              <a:gd name="connsiteY122" fmla="*/ 43315911 h 56007936"/>
              <a:gd name="connsiteX123" fmla="*/ 34703328 w 50407360"/>
              <a:gd name="connsiteY123" fmla="*/ 41103531 h 56007936"/>
              <a:gd name="connsiteX124" fmla="*/ 35402376 w 50407360"/>
              <a:gd name="connsiteY124" fmla="*/ 40754219 h 56007936"/>
              <a:gd name="connsiteX125" fmla="*/ 35926660 w 50407360"/>
              <a:gd name="connsiteY125" fmla="*/ 40437607 h 56007936"/>
              <a:gd name="connsiteX126" fmla="*/ 38225196 w 50407360"/>
              <a:gd name="connsiteY126" fmla="*/ 39161775 h 56007936"/>
              <a:gd name="connsiteX127" fmla="*/ 39713184 w 50407360"/>
              <a:gd name="connsiteY127" fmla="*/ 38192519 h 56007936"/>
              <a:gd name="connsiteX128" fmla="*/ 41883152 w 50407360"/>
              <a:gd name="connsiteY128" fmla="*/ 36933567 h 56007936"/>
              <a:gd name="connsiteX129" fmla="*/ 44594768 w 50407360"/>
              <a:gd name="connsiteY129" fmla="*/ 35424964 h 56007936"/>
              <a:gd name="connsiteX130" fmla="*/ 45199561 w 50407360"/>
              <a:gd name="connsiteY130" fmla="*/ 35076339 h 56007936"/>
              <a:gd name="connsiteX131" fmla="*/ 47868768 w 50407360"/>
              <a:gd name="connsiteY131" fmla="*/ 32719817 h 56007936"/>
              <a:gd name="connsiteX132" fmla="*/ 47915136 w 50407360"/>
              <a:gd name="connsiteY132" fmla="*/ 33228891 h 56007936"/>
              <a:gd name="connsiteX133" fmla="*/ 47795952 w 50407360"/>
              <a:gd name="connsiteY133" fmla="*/ 33577159 h 56007936"/>
              <a:gd name="connsiteX134" fmla="*/ 47664180 w 50407360"/>
              <a:gd name="connsiteY134" fmla="*/ 33966655 h 56007936"/>
              <a:gd name="connsiteX135" fmla="*/ 47519240 w 50407360"/>
              <a:gd name="connsiteY135" fmla="*/ 34386319 h 56007936"/>
              <a:gd name="connsiteX136" fmla="*/ 47224352 w 50407360"/>
              <a:gd name="connsiteY136" fmla="*/ 35251923 h 56007936"/>
              <a:gd name="connsiteX137" fmla="*/ 47075464 w 50407360"/>
              <a:gd name="connsiteY137" fmla="*/ 35686719 h 56007936"/>
              <a:gd name="connsiteX138" fmla="*/ 46721860 w 50407360"/>
              <a:gd name="connsiteY138" fmla="*/ 36762975 h 56007936"/>
              <a:gd name="connsiteX139" fmla="*/ 43907488 w 50407360"/>
              <a:gd name="connsiteY139" fmla="*/ 42850147 h 56007936"/>
              <a:gd name="connsiteX140" fmla="*/ 43738432 w 50407360"/>
              <a:gd name="connsiteY140" fmla="*/ 43095599 h 56007936"/>
              <a:gd name="connsiteX141" fmla="*/ 42679948 w 50407360"/>
              <a:gd name="connsiteY141" fmla="*/ 44592215 h 56007936"/>
              <a:gd name="connsiteX142" fmla="*/ 42186308 w 50407360"/>
              <a:gd name="connsiteY142" fmla="*/ 45283987 h 56007936"/>
              <a:gd name="connsiteX143" fmla="*/ 41344300 w 50407360"/>
              <a:gd name="connsiteY143" fmla="*/ 46459803 h 56007936"/>
              <a:gd name="connsiteX144" fmla="*/ 41137232 w 50407360"/>
              <a:gd name="connsiteY144" fmla="*/ 46747299 h 56007936"/>
              <a:gd name="connsiteX145" fmla="*/ 40062712 w 50407360"/>
              <a:gd name="connsiteY145" fmla="*/ 47973536 h 56007936"/>
              <a:gd name="connsiteX146" fmla="*/ 39676772 w 50407360"/>
              <a:gd name="connsiteY146" fmla="*/ 48366520 h 56007936"/>
              <a:gd name="connsiteX147" fmla="*/ 26897272 w 50407360"/>
              <a:gd name="connsiteY147" fmla="*/ 55425740 h 56007936"/>
              <a:gd name="connsiteX148" fmla="*/ 26453544 w 50407360"/>
              <a:gd name="connsiteY148" fmla="*/ 55545320 h 56007936"/>
              <a:gd name="connsiteX149" fmla="*/ 23402029 w 50407360"/>
              <a:gd name="connsiteY149" fmla="*/ 56007936 h 56007936"/>
              <a:gd name="connsiteX150" fmla="*/ 22550067 w 50407360"/>
              <a:gd name="connsiteY150" fmla="*/ 53897448 h 56007936"/>
              <a:gd name="connsiteX151" fmla="*/ 22480539 w 50407360"/>
              <a:gd name="connsiteY151" fmla="*/ 53672952 h 56007936"/>
              <a:gd name="connsiteX152" fmla="*/ 21304881 w 50407360"/>
              <a:gd name="connsiteY152" fmla="*/ 48905064 h 56007936"/>
              <a:gd name="connsiteX153" fmla="*/ 21243951 w 50407360"/>
              <a:gd name="connsiteY153" fmla="*/ 48608604 h 56007936"/>
              <a:gd name="connsiteX154" fmla="*/ 20838845 w 50407360"/>
              <a:gd name="connsiteY154" fmla="*/ 44946079 h 56007936"/>
              <a:gd name="connsiteX155" fmla="*/ 20829231 w 50407360"/>
              <a:gd name="connsiteY155" fmla="*/ 44597459 h 56007936"/>
              <a:gd name="connsiteX156" fmla="*/ 21887417 w 50407360"/>
              <a:gd name="connsiteY156" fmla="*/ 36213036 h 56007936"/>
              <a:gd name="connsiteX157" fmla="*/ 21210215 w 50407360"/>
              <a:gd name="connsiteY157" fmla="*/ 36700688 h 56007936"/>
              <a:gd name="connsiteX158" fmla="*/ 18116395 w 50407360"/>
              <a:gd name="connsiteY158" fmla="*/ 39690299 h 56007936"/>
              <a:gd name="connsiteX159" fmla="*/ 17190739 w 50407360"/>
              <a:gd name="connsiteY159" fmla="*/ 40514115 h 56007936"/>
              <a:gd name="connsiteX160" fmla="*/ 14896923 w 50407360"/>
              <a:gd name="connsiteY160" fmla="*/ 42267939 h 56007936"/>
              <a:gd name="connsiteX161" fmla="*/ 14626625 w 50407360"/>
              <a:gd name="connsiteY161" fmla="*/ 42451567 h 56007936"/>
              <a:gd name="connsiteX162" fmla="*/ 10702619 w 50407360"/>
              <a:gd name="connsiteY162" fmla="*/ 44713199 h 56007936"/>
              <a:gd name="connsiteX163" fmla="*/ 10406579 w 50407360"/>
              <a:gd name="connsiteY163" fmla="*/ 44849895 h 56007936"/>
              <a:gd name="connsiteX164" fmla="*/ 4090779 w 50407360"/>
              <a:gd name="connsiteY164" fmla="*/ 47107451 h 56007936"/>
              <a:gd name="connsiteX165" fmla="*/ 3848907 w 50407360"/>
              <a:gd name="connsiteY165" fmla="*/ 47167063 h 56007936"/>
              <a:gd name="connsiteX166" fmla="*/ 2780059 w 50407360"/>
              <a:gd name="connsiteY166" fmla="*/ 47158447 h 56007936"/>
              <a:gd name="connsiteX167" fmla="*/ 2482847 w 50407360"/>
              <a:gd name="connsiteY167" fmla="*/ 46655427 h 56007936"/>
              <a:gd name="connsiteX168" fmla="*/ 2324751 w 50407360"/>
              <a:gd name="connsiteY168" fmla="*/ 46332187 h 56007936"/>
              <a:gd name="connsiteX169" fmla="*/ 2161171 w 50407360"/>
              <a:gd name="connsiteY169" fmla="*/ 45979483 h 56007936"/>
              <a:gd name="connsiteX170" fmla="*/ 1990371 w 50407360"/>
              <a:gd name="connsiteY170" fmla="*/ 45615491 h 56007936"/>
              <a:gd name="connsiteX171" fmla="*/ 1847999 w 50407360"/>
              <a:gd name="connsiteY171" fmla="*/ 25733380 h 56007936"/>
              <a:gd name="connsiteX172" fmla="*/ 1956695 w 50407360"/>
              <a:gd name="connsiteY172" fmla="*/ 25412344 h 56007936"/>
              <a:gd name="connsiteX173" fmla="*/ 5809279 w 50407360"/>
              <a:gd name="connsiteY173" fmla="*/ 18397612 h 56007936"/>
              <a:gd name="connsiteX174" fmla="*/ 6213907 w 50407360"/>
              <a:gd name="connsiteY174" fmla="*/ 17868164 h 56007936"/>
              <a:gd name="connsiteX175" fmla="*/ 10625267 w 50407360"/>
              <a:gd name="connsiteY175" fmla="*/ 12656514 h 56007936"/>
              <a:gd name="connsiteX176" fmla="*/ 11197787 w 50407360"/>
              <a:gd name="connsiteY176" fmla="*/ 12022492 h 56007936"/>
              <a:gd name="connsiteX177" fmla="*/ 14081359 w 50407360"/>
              <a:gd name="connsiteY177" fmla="*/ 9315250 h 56007936"/>
              <a:gd name="connsiteX178" fmla="*/ 14634779 w 50407360"/>
              <a:gd name="connsiteY178" fmla="*/ 8871320 h 56007936"/>
              <a:gd name="connsiteX179" fmla="*/ 14926047 w 50407360"/>
              <a:gd name="connsiteY179" fmla="*/ 8639350 h 56007936"/>
              <a:gd name="connsiteX180" fmla="*/ 15625103 w 50407360"/>
              <a:gd name="connsiteY180" fmla="*/ 8077156 h 56007936"/>
              <a:gd name="connsiteX181" fmla="*/ 19936223 w 50407360"/>
              <a:gd name="connsiteY181" fmla="*/ 5377368 h 56007936"/>
              <a:gd name="connsiteX182" fmla="*/ 21186103 w 50407360"/>
              <a:gd name="connsiteY182" fmla="*/ 4713568 h 56007936"/>
              <a:gd name="connsiteX183" fmla="*/ 22753959 w 50407360"/>
              <a:gd name="connsiteY183" fmla="*/ 3966258 h 56007936"/>
              <a:gd name="connsiteX184" fmla="*/ 24697728 w 50407360"/>
              <a:gd name="connsiteY184" fmla="*/ 2944224 h 56007936"/>
              <a:gd name="connsiteX185" fmla="*/ 25404516 w 50407360"/>
              <a:gd name="connsiteY185" fmla="*/ 2583524 h 56007936"/>
              <a:gd name="connsiteX186" fmla="*/ 27969064 w 50407360"/>
              <a:gd name="connsiteY186" fmla="*/ 1030228 h 56007936"/>
              <a:gd name="connsiteX187" fmla="*/ 28717712 w 50407360"/>
              <a:gd name="connsiteY187" fmla="*/ 574932 h 56007936"/>
              <a:gd name="connsiteX188" fmla="*/ 29380364 w 50407360"/>
              <a:gd name="connsiteY188" fmla="*/ 145544 h 56007936"/>
              <a:gd name="connsiteX189" fmla="*/ 29809980 w 50407360"/>
              <a:gd name="connsiteY18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59644 w 50407360"/>
              <a:gd name="connsiteY98" fmla="*/ 24423416 h 56007936"/>
              <a:gd name="connsiteX99" fmla="*/ 49234704 w 50407360"/>
              <a:gd name="connsiteY99" fmla="*/ 24663760 h 56007936"/>
              <a:gd name="connsiteX100" fmla="*/ 48805376 w 50407360"/>
              <a:gd name="connsiteY100" fmla="*/ 28131239 h 56007936"/>
              <a:gd name="connsiteX101" fmla="*/ 48712516 w 50407360"/>
              <a:gd name="connsiteY101" fmla="*/ 28797751 h 56007936"/>
              <a:gd name="connsiteX102" fmla="*/ 46263912 w 50407360"/>
              <a:gd name="connsiteY102" fmla="*/ 33286497 h 56007936"/>
              <a:gd name="connsiteX103" fmla="*/ 46041000 w 50407360"/>
              <a:gd name="connsiteY103" fmla="*/ 33500047 h 56007936"/>
              <a:gd name="connsiteX104" fmla="*/ 46007132 w 50407360"/>
              <a:gd name="connsiteY104" fmla="*/ 33543343 h 56007936"/>
              <a:gd name="connsiteX105" fmla="*/ 45730420 w 50407360"/>
              <a:gd name="connsiteY105" fmla="*/ 33807832 h 56007936"/>
              <a:gd name="connsiteX106" fmla="*/ 45664992 w 50407360"/>
              <a:gd name="connsiteY106" fmla="*/ 33854599 h 56007936"/>
              <a:gd name="connsiteX107" fmla="*/ 45655112 w 50407360"/>
              <a:gd name="connsiteY107" fmla="*/ 33884223 h 56007936"/>
              <a:gd name="connsiteX108" fmla="*/ 44992416 w 50407360"/>
              <a:gd name="connsiteY108" fmla="*/ 34313647 h 56007936"/>
              <a:gd name="connsiteX109" fmla="*/ 44787936 w 50407360"/>
              <a:gd name="connsiteY109" fmla="*/ 34436151 h 56007936"/>
              <a:gd name="connsiteX110" fmla="*/ 43118604 w 50407360"/>
              <a:gd name="connsiteY110" fmla="*/ 35397823 h 56007936"/>
              <a:gd name="connsiteX111" fmla="*/ 41766640 w 50407360"/>
              <a:gd name="connsiteY111" fmla="*/ 36213036 h 56007936"/>
              <a:gd name="connsiteX112" fmla="*/ 39788108 w 50407360"/>
              <a:gd name="connsiteY112" fmla="*/ 37275319 h 56007936"/>
              <a:gd name="connsiteX113" fmla="*/ 38691008 w 50407360"/>
              <a:gd name="connsiteY113" fmla="*/ 37919583 h 56007936"/>
              <a:gd name="connsiteX114" fmla="*/ 37731176 w 50407360"/>
              <a:gd name="connsiteY114" fmla="*/ 38425867 h 56007936"/>
              <a:gd name="connsiteX115" fmla="*/ 36909712 w 50407360"/>
              <a:gd name="connsiteY115" fmla="*/ 38978503 h 56007936"/>
              <a:gd name="connsiteX116" fmla="*/ 35016905 w 50407360"/>
              <a:gd name="connsiteY116" fmla="*/ 40072455 h 56007936"/>
              <a:gd name="connsiteX117" fmla="*/ 33452980 w 50407360"/>
              <a:gd name="connsiteY117" fmla="*/ 40964275 h 56007936"/>
              <a:gd name="connsiteX118" fmla="*/ 32271220 w 50407360"/>
              <a:gd name="connsiteY118" fmla="*/ 41627519 h 56007936"/>
              <a:gd name="connsiteX119" fmla="*/ 30742048 w 50407360"/>
              <a:gd name="connsiteY119" fmla="*/ 42966587 h 56007936"/>
              <a:gd name="connsiteX120" fmla="*/ 30742048 w 50407360"/>
              <a:gd name="connsiteY120" fmla="*/ 43315911 h 56007936"/>
              <a:gd name="connsiteX121" fmla="*/ 34703328 w 50407360"/>
              <a:gd name="connsiteY121" fmla="*/ 41103531 h 56007936"/>
              <a:gd name="connsiteX122" fmla="*/ 35402376 w 50407360"/>
              <a:gd name="connsiteY122" fmla="*/ 40754219 h 56007936"/>
              <a:gd name="connsiteX123" fmla="*/ 35926660 w 50407360"/>
              <a:gd name="connsiteY123" fmla="*/ 40437607 h 56007936"/>
              <a:gd name="connsiteX124" fmla="*/ 38225196 w 50407360"/>
              <a:gd name="connsiteY124" fmla="*/ 39161775 h 56007936"/>
              <a:gd name="connsiteX125" fmla="*/ 39713184 w 50407360"/>
              <a:gd name="connsiteY125" fmla="*/ 38192519 h 56007936"/>
              <a:gd name="connsiteX126" fmla="*/ 41883152 w 50407360"/>
              <a:gd name="connsiteY126" fmla="*/ 36933567 h 56007936"/>
              <a:gd name="connsiteX127" fmla="*/ 44594768 w 50407360"/>
              <a:gd name="connsiteY127" fmla="*/ 35424964 h 56007936"/>
              <a:gd name="connsiteX128" fmla="*/ 45199561 w 50407360"/>
              <a:gd name="connsiteY128" fmla="*/ 35076339 h 56007936"/>
              <a:gd name="connsiteX129" fmla="*/ 47868768 w 50407360"/>
              <a:gd name="connsiteY129" fmla="*/ 32719817 h 56007936"/>
              <a:gd name="connsiteX130" fmla="*/ 47915136 w 50407360"/>
              <a:gd name="connsiteY130" fmla="*/ 33228891 h 56007936"/>
              <a:gd name="connsiteX131" fmla="*/ 47795952 w 50407360"/>
              <a:gd name="connsiteY131" fmla="*/ 33577159 h 56007936"/>
              <a:gd name="connsiteX132" fmla="*/ 47664180 w 50407360"/>
              <a:gd name="connsiteY132" fmla="*/ 33966655 h 56007936"/>
              <a:gd name="connsiteX133" fmla="*/ 47519240 w 50407360"/>
              <a:gd name="connsiteY133" fmla="*/ 34386319 h 56007936"/>
              <a:gd name="connsiteX134" fmla="*/ 47224352 w 50407360"/>
              <a:gd name="connsiteY134" fmla="*/ 35251923 h 56007936"/>
              <a:gd name="connsiteX135" fmla="*/ 47075464 w 50407360"/>
              <a:gd name="connsiteY135" fmla="*/ 35686719 h 56007936"/>
              <a:gd name="connsiteX136" fmla="*/ 46721860 w 50407360"/>
              <a:gd name="connsiteY136" fmla="*/ 36762975 h 56007936"/>
              <a:gd name="connsiteX137" fmla="*/ 43907488 w 50407360"/>
              <a:gd name="connsiteY137" fmla="*/ 42850147 h 56007936"/>
              <a:gd name="connsiteX138" fmla="*/ 43738432 w 50407360"/>
              <a:gd name="connsiteY138" fmla="*/ 43095599 h 56007936"/>
              <a:gd name="connsiteX139" fmla="*/ 42679948 w 50407360"/>
              <a:gd name="connsiteY139" fmla="*/ 44592215 h 56007936"/>
              <a:gd name="connsiteX140" fmla="*/ 42186308 w 50407360"/>
              <a:gd name="connsiteY140" fmla="*/ 45283987 h 56007936"/>
              <a:gd name="connsiteX141" fmla="*/ 41344300 w 50407360"/>
              <a:gd name="connsiteY141" fmla="*/ 46459803 h 56007936"/>
              <a:gd name="connsiteX142" fmla="*/ 41137232 w 50407360"/>
              <a:gd name="connsiteY142" fmla="*/ 46747299 h 56007936"/>
              <a:gd name="connsiteX143" fmla="*/ 40062712 w 50407360"/>
              <a:gd name="connsiteY143" fmla="*/ 47973536 h 56007936"/>
              <a:gd name="connsiteX144" fmla="*/ 39676772 w 50407360"/>
              <a:gd name="connsiteY144" fmla="*/ 48366520 h 56007936"/>
              <a:gd name="connsiteX145" fmla="*/ 26897272 w 50407360"/>
              <a:gd name="connsiteY145" fmla="*/ 55425740 h 56007936"/>
              <a:gd name="connsiteX146" fmla="*/ 26453544 w 50407360"/>
              <a:gd name="connsiteY146" fmla="*/ 55545320 h 56007936"/>
              <a:gd name="connsiteX147" fmla="*/ 23402029 w 50407360"/>
              <a:gd name="connsiteY147" fmla="*/ 56007936 h 56007936"/>
              <a:gd name="connsiteX148" fmla="*/ 22550067 w 50407360"/>
              <a:gd name="connsiteY148" fmla="*/ 53897448 h 56007936"/>
              <a:gd name="connsiteX149" fmla="*/ 22480539 w 50407360"/>
              <a:gd name="connsiteY149" fmla="*/ 53672952 h 56007936"/>
              <a:gd name="connsiteX150" fmla="*/ 21304881 w 50407360"/>
              <a:gd name="connsiteY150" fmla="*/ 48905064 h 56007936"/>
              <a:gd name="connsiteX151" fmla="*/ 21243951 w 50407360"/>
              <a:gd name="connsiteY151" fmla="*/ 48608604 h 56007936"/>
              <a:gd name="connsiteX152" fmla="*/ 20838845 w 50407360"/>
              <a:gd name="connsiteY152" fmla="*/ 44946079 h 56007936"/>
              <a:gd name="connsiteX153" fmla="*/ 20829231 w 50407360"/>
              <a:gd name="connsiteY153" fmla="*/ 44597459 h 56007936"/>
              <a:gd name="connsiteX154" fmla="*/ 21887417 w 50407360"/>
              <a:gd name="connsiteY154" fmla="*/ 36213036 h 56007936"/>
              <a:gd name="connsiteX155" fmla="*/ 21210215 w 50407360"/>
              <a:gd name="connsiteY155" fmla="*/ 36700688 h 56007936"/>
              <a:gd name="connsiteX156" fmla="*/ 18116395 w 50407360"/>
              <a:gd name="connsiteY156" fmla="*/ 39690299 h 56007936"/>
              <a:gd name="connsiteX157" fmla="*/ 17190739 w 50407360"/>
              <a:gd name="connsiteY157" fmla="*/ 40514115 h 56007936"/>
              <a:gd name="connsiteX158" fmla="*/ 14896923 w 50407360"/>
              <a:gd name="connsiteY158" fmla="*/ 42267939 h 56007936"/>
              <a:gd name="connsiteX159" fmla="*/ 14626625 w 50407360"/>
              <a:gd name="connsiteY159" fmla="*/ 42451567 h 56007936"/>
              <a:gd name="connsiteX160" fmla="*/ 10702619 w 50407360"/>
              <a:gd name="connsiteY160" fmla="*/ 44713199 h 56007936"/>
              <a:gd name="connsiteX161" fmla="*/ 10406579 w 50407360"/>
              <a:gd name="connsiteY161" fmla="*/ 44849895 h 56007936"/>
              <a:gd name="connsiteX162" fmla="*/ 4090779 w 50407360"/>
              <a:gd name="connsiteY162" fmla="*/ 47107451 h 56007936"/>
              <a:gd name="connsiteX163" fmla="*/ 3848907 w 50407360"/>
              <a:gd name="connsiteY163" fmla="*/ 47167063 h 56007936"/>
              <a:gd name="connsiteX164" fmla="*/ 2780059 w 50407360"/>
              <a:gd name="connsiteY164" fmla="*/ 47158447 h 56007936"/>
              <a:gd name="connsiteX165" fmla="*/ 2482847 w 50407360"/>
              <a:gd name="connsiteY165" fmla="*/ 46655427 h 56007936"/>
              <a:gd name="connsiteX166" fmla="*/ 2324751 w 50407360"/>
              <a:gd name="connsiteY166" fmla="*/ 46332187 h 56007936"/>
              <a:gd name="connsiteX167" fmla="*/ 2161171 w 50407360"/>
              <a:gd name="connsiteY167" fmla="*/ 45979483 h 56007936"/>
              <a:gd name="connsiteX168" fmla="*/ 1990371 w 50407360"/>
              <a:gd name="connsiteY168" fmla="*/ 45615491 h 56007936"/>
              <a:gd name="connsiteX169" fmla="*/ 1847999 w 50407360"/>
              <a:gd name="connsiteY169" fmla="*/ 25733380 h 56007936"/>
              <a:gd name="connsiteX170" fmla="*/ 1956695 w 50407360"/>
              <a:gd name="connsiteY170" fmla="*/ 25412344 h 56007936"/>
              <a:gd name="connsiteX171" fmla="*/ 5809279 w 50407360"/>
              <a:gd name="connsiteY171" fmla="*/ 18397612 h 56007936"/>
              <a:gd name="connsiteX172" fmla="*/ 6213907 w 50407360"/>
              <a:gd name="connsiteY172" fmla="*/ 17868164 h 56007936"/>
              <a:gd name="connsiteX173" fmla="*/ 10625267 w 50407360"/>
              <a:gd name="connsiteY173" fmla="*/ 12656514 h 56007936"/>
              <a:gd name="connsiteX174" fmla="*/ 11197787 w 50407360"/>
              <a:gd name="connsiteY174" fmla="*/ 12022492 h 56007936"/>
              <a:gd name="connsiteX175" fmla="*/ 14081359 w 50407360"/>
              <a:gd name="connsiteY175" fmla="*/ 9315250 h 56007936"/>
              <a:gd name="connsiteX176" fmla="*/ 14634779 w 50407360"/>
              <a:gd name="connsiteY176" fmla="*/ 8871320 h 56007936"/>
              <a:gd name="connsiteX177" fmla="*/ 14926047 w 50407360"/>
              <a:gd name="connsiteY177" fmla="*/ 8639350 h 56007936"/>
              <a:gd name="connsiteX178" fmla="*/ 15625103 w 50407360"/>
              <a:gd name="connsiteY178" fmla="*/ 8077156 h 56007936"/>
              <a:gd name="connsiteX179" fmla="*/ 19936223 w 50407360"/>
              <a:gd name="connsiteY179" fmla="*/ 5377368 h 56007936"/>
              <a:gd name="connsiteX180" fmla="*/ 21186103 w 50407360"/>
              <a:gd name="connsiteY180" fmla="*/ 4713568 h 56007936"/>
              <a:gd name="connsiteX181" fmla="*/ 22753959 w 50407360"/>
              <a:gd name="connsiteY181" fmla="*/ 3966258 h 56007936"/>
              <a:gd name="connsiteX182" fmla="*/ 24697728 w 50407360"/>
              <a:gd name="connsiteY182" fmla="*/ 2944224 h 56007936"/>
              <a:gd name="connsiteX183" fmla="*/ 25404516 w 50407360"/>
              <a:gd name="connsiteY183" fmla="*/ 2583524 h 56007936"/>
              <a:gd name="connsiteX184" fmla="*/ 27969064 w 50407360"/>
              <a:gd name="connsiteY184" fmla="*/ 1030228 h 56007936"/>
              <a:gd name="connsiteX185" fmla="*/ 28717712 w 50407360"/>
              <a:gd name="connsiteY185" fmla="*/ 574932 h 56007936"/>
              <a:gd name="connsiteX186" fmla="*/ 29380364 w 50407360"/>
              <a:gd name="connsiteY186" fmla="*/ 145544 h 56007936"/>
              <a:gd name="connsiteX187" fmla="*/ 29809980 w 50407360"/>
              <a:gd name="connsiteY187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64992 w 50407360"/>
              <a:gd name="connsiteY105" fmla="*/ 33854599 h 56007936"/>
              <a:gd name="connsiteX106" fmla="*/ 45655112 w 50407360"/>
              <a:gd name="connsiteY106" fmla="*/ 33884223 h 56007936"/>
              <a:gd name="connsiteX107" fmla="*/ 44992416 w 50407360"/>
              <a:gd name="connsiteY107" fmla="*/ 34313647 h 56007936"/>
              <a:gd name="connsiteX108" fmla="*/ 44787936 w 50407360"/>
              <a:gd name="connsiteY108" fmla="*/ 34436151 h 56007936"/>
              <a:gd name="connsiteX109" fmla="*/ 43118604 w 50407360"/>
              <a:gd name="connsiteY109" fmla="*/ 35397823 h 56007936"/>
              <a:gd name="connsiteX110" fmla="*/ 41766640 w 50407360"/>
              <a:gd name="connsiteY110" fmla="*/ 36213036 h 56007936"/>
              <a:gd name="connsiteX111" fmla="*/ 39788108 w 50407360"/>
              <a:gd name="connsiteY111" fmla="*/ 37275319 h 56007936"/>
              <a:gd name="connsiteX112" fmla="*/ 38691008 w 50407360"/>
              <a:gd name="connsiteY112" fmla="*/ 37919583 h 56007936"/>
              <a:gd name="connsiteX113" fmla="*/ 37731176 w 50407360"/>
              <a:gd name="connsiteY113" fmla="*/ 38425867 h 56007936"/>
              <a:gd name="connsiteX114" fmla="*/ 36909712 w 50407360"/>
              <a:gd name="connsiteY114" fmla="*/ 38978503 h 56007936"/>
              <a:gd name="connsiteX115" fmla="*/ 35016905 w 50407360"/>
              <a:gd name="connsiteY115" fmla="*/ 40072455 h 56007936"/>
              <a:gd name="connsiteX116" fmla="*/ 33452980 w 50407360"/>
              <a:gd name="connsiteY116" fmla="*/ 40964275 h 56007936"/>
              <a:gd name="connsiteX117" fmla="*/ 32271220 w 50407360"/>
              <a:gd name="connsiteY117" fmla="*/ 41627519 h 56007936"/>
              <a:gd name="connsiteX118" fmla="*/ 30742048 w 50407360"/>
              <a:gd name="connsiteY118" fmla="*/ 42966587 h 56007936"/>
              <a:gd name="connsiteX119" fmla="*/ 30742048 w 50407360"/>
              <a:gd name="connsiteY119" fmla="*/ 43315911 h 56007936"/>
              <a:gd name="connsiteX120" fmla="*/ 34703328 w 50407360"/>
              <a:gd name="connsiteY120" fmla="*/ 41103531 h 56007936"/>
              <a:gd name="connsiteX121" fmla="*/ 35402376 w 50407360"/>
              <a:gd name="connsiteY121" fmla="*/ 40754219 h 56007936"/>
              <a:gd name="connsiteX122" fmla="*/ 35926660 w 50407360"/>
              <a:gd name="connsiteY122" fmla="*/ 40437607 h 56007936"/>
              <a:gd name="connsiteX123" fmla="*/ 38225196 w 50407360"/>
              <a:gd name="connsiteY123" fmla="*/ 39161775 h 56007936"/>
              <a:gd name="connsiteX124" fmla="*/ 39713184 w 50407360"/>
              <a:gd name="connsiteY124" fmla="*/ 38192519 h 56007936"/>
              <a:gd name="connsiteX125" fmla="*/ 41883152 w 50407360"/>
              <a:gd name="connsiteY125" fmla="*/ 36933567 h 56007936"/>
              <a:gd name="connsiteX126" fmla="*/ 44594768 w 50407360"/>
              <a:gd name="connsiteY126" fmla="*/ 35424964 h 56007936"/>
              <a:gd name="connsiteX127" fmla="*/ 45199561 w 50407360"/>
              <a:gd name="connsiteY127" fmla="*/ 35076339 h 56007936"/>
              <a:gd name="connsiteX128" fmla="*/ 47868768 w 50407360"/>
              <a:gd name="connsiteY128" fmla="*/ 32719817 h 56007936"/>
              <a:gd name="connsiteX129" fmla="*/ 47915136 w 50407360"/>
              <a:gd name="connsiteY129" fmla="*/ 33228891 h 56007936"/>
              <a:gd name="connsiteX130" fmla="*/ 47795952 w 50407360"/>
              <a:gd name="connsiteY130" fmla="*/ 33577159 h 56007936"/>
              <a:gd name="connsiteX131" fmla="*/ 47664180 w 50407360"/>
              <a:gd name="connsiteY131" fmla="*/ 33966655 h 56007936"/>
              <a:gd name="connsiteX132" fmla="*/ 47519240 w 50407360"/>
              <a:gd name="connsiteY132" fmla="*/ 34386319 h 56007936"/>
              <a:gd name="connsiteX133" fmla="*/ 47224352 w 50407360"/>
              <a:gd name="connsiteY133" fmla="*/ 35251923 h 56007936"/>
              <a:gd name="connsiteX134" fmla="*/ 47075464 w 50407360"/>
              <a:gd name="connsiteY134" fmla="*/ 35686719 h 56007936"/>
              <a:gd name="connsiteX135" fmla="*/ 46721860 w 50407360"/>
              <a:gd name="connsiteY135" fmla="*/ 36762975 h 56007936"/>
              <a:gd name="connsiteX136" fmla="*/ 43907488 w 50407360"/>
              <a:gd name="connsiteY136" fmla="*/ 42850147 h 56007936"/>
              <a:gd name="connsiteX137" fmla="*/ 43738432 w 50407360"/>
              <a:gd name="connsiteY137" fmla="*/ 43095599 h 56007936"/>
              <a:gd name="connsiteX138" fmla="*/ 42679948 w 50407360"/>
              <a:gd name="connsiteY138" fmla="*/ 44592215 h 56007936"/>
              <a:gd name="connsiteX139" fmla="*/ 42186308 w 50407360"/>
              <a:gd name="connsiteY139" fmla="*/ 45283987 h 56007936"/>
              <a:gd name="connsiteX140" fmla="*/ 41344300 w 50407360"/>
              <a:gd name="connsiteY140" fmla="*/ 46459803 h 56007936"/>
              <a:gd name="connsiteX141" fmla="*/ 41137232 w 50407360"/>
              <a:gd name="connsiteY141" fmla="*/ 46747299 h 56007936"/>
              <a:gd name="connsiteX142" fmla="*/ 40062712 w 50407360"/>
              <a:gd name="connsiteY142" fmla="*/ 47973536 h 56007936"/>
              <a:gd name="connsiteX143" fmla="*/ 39676772 w 50407360"/>
              <a:gd name="connsiteY143" fmla="*/ 48366520 h 56007936"/>
              <a:gd name="connsiteX144" fmla="*/ 26897272 w 50407360"/>
              <a:gd name="connsiteY144" fmla="*/ 55425740 h 56007936"/>
              <a:gd name="connsiteX145" fmla="*/ 26453544 w 50407360"/>
              <a:gd name="connsiteY145" fmla="*/ 55545320 h 56007936"/>
              <a:gd name="connsiteX146" fmla="*/ 23402029 w 50407360"/>
              <a:gd name="connsiteY146" fmla="*/ 56007936 h 56007936"/>
              <a:gd name="connsiteX147" fmla="*/ 22550067 w 50407360"/>
              <a:gd name="connsiteY147" fmla="*/ 53897448 h 56007936"/>
              <a:gd name="connsiteX148" fmla="*/ 22480539 w 50407360"/>
              <a:gd name="connsiteY148" fmla="*/ 53672952 h 56007936"/>
              <a:gd name="connsiteX149" fmla="*/ 21304881 w 50407360"/>
              <a:gd name="connsiteY149" fmla="*/ 48905064 h 56007936"/>
              <a:gd name="connsiteX150" fmla="*/ 21243951 w 50407360"/>
              <a:gd name="connsiteY150" fmla="*/ 48608604 h 56007936"/>
              <a:gd name="connsiteX151" fmla="*/ 20838845 w 50407360"/>
              <a:gd name="connsiteY151" fmla="*/ 44946079 h 56007936"/>
              <a:gd name="connsiteX152" fmla="*/ 20829231 w 50407360"/>
              <a:gd name="connsiteY152" fmla="*/ 44597459 h 56007936"/>
              <a:gd name="connsiteX153" fmla="*/ 21887417 w 50407360"/>
              <a:gd name="connsiteY153" fmla="*/ 36213036 h 56007936"/>
              <a:gd name="connsiteX154" fmla="*/ 21210215 w 50407360"/>
              <a:gd name="connsiteY154" fmla="*/ 36700688 h 56007936"/>
              <a:gd name="connsiteX155" fmla="*/ 18116395 w 50407360"/>
              <a:gd name="connsiteY155" fmla="*/ 39690299 h 56007936"/>
              <a:gd name="connsiteX156" fmla="*/ 17190739 w 50407360"/>
              <a:gd name="connsiteY156" fmla="*/ 40514115 h 56007936"/>
              <a:gd name="connsiteX157" fmla="*/ 14896923 w 50407360"/>
              <a:gd name="connsiteY157" fmla="*/ 42267939 h 56007936"/>
              <a:gd name="connsiteX158" fmla="*/ 14626625 w 50407360"/>
              <a:gd name="connsiteY158" fmla="*/ 42451567 h 56007936"/>
              <a:gd name="connsiteX159" fmla="*/ 10702619 w 50407360"/>
              <a:gd name="connsiteY159" fmla="*/ 44713199 h 56007936"/>
              <a:gd name="connsiteX160" fmla="*/ 10406579 w 50407360"/>
              <a:gd name="connsiteY160" fmla="*/ 44849895 h 56007936"/>
              <a:gd name="connsiteX161" fmla="*/ 4090779 w 50407360"/>
              <a:gd name="connsiteY161" fmla="*/ 47107451 h 56007936"/>
              <a:gd name="connsiteX162" fmla="*/ 3848907 w 50407360"/>
              <a:gd name="connsiteY162" fmla="*/ 47167063 h 56007936"/>
              <a:gd name="connsiteX163" fmla="*/ 2780059 w 50407360"/>
              <a:gd name="connsiteY163" fmla="*/ 47158447 h 56007936"/>
              <a:gd name="connsiteX164" fmla="*/ 2482847 w 50407360"/>
              <a:gd name="connsiteY164" fmla="*/ 46655427 h 56007936"/>
              <a:gd name="connsiteX165" fmla="*/ 2324751 w 50407360"/>
              <a:gd name="connsiteY165" fmla="*/ 46332187 h 56007936"/>
              <a:gd name="connsiteX166" fmla="*/ 2161171 w 50407360"/>
              <a:gd name="connsiteY166" fmla="*/ 45979483 h 56007936"/>
              <a:gd name="connsiteX167" fmla="*/ 1990371 w 50407360"/>
              <a:gd name="connsiteY167" fmla="*/ 45615491 h 56007936"/>
              <a:gd name="connsiteX168" fmla="*/ 1847999 w 50407360"/>
              <a:gd name="connsiteY168" fmla="*/ 25733380 h 56007936"/>
              <a:gd name="connsiteX169" fmla="*/ 1956695 w 50407360"/>
              <a:gd name="connsiteY169" fmla="*/ 25412344 h 56007936"/>
              <a:gd name="connsiteX170" fmla="*/ 5809279 w 50407360"/>
              <a:gd name="connsiteY170" fmla="*/ 18397612 h 56007936"/>
              <a:gd name="connsiteX171" fmla="*/ 6213907 w 50407360"/>
              <a:gd name="connsiteY171" fmla="*/ 17868164 h 56007936"/>
              <a:gd name="connsiteX172" fmla="*/ 10625267 w 50407360"/>
              <a:gd name="connsiteY172" fmla="*/ 12656514 h 56007936"/>
              <a:gd name="connsiteX173" fmla="*/ 11197787 w 50407360"/>
              <a:gd name="connsiteY173" fmla="*/ 12022492 h 56007936"/>
              <a:gd name="connsiteX174" fmla="*/ 14081359 w 50407360"/>
              <a:gd name="connsiteY174" fmla="*/ 9315250 h 56007936"/>
              <a:gd name="connsiteX175" fmla="*/ 14634779 w 50407360"/>
              <a:gd name="connsiteY175" fmla="*/ 8871320 h 56007936"/>
              <a:gd name="connsiteX176" fmla="*/ 14926047 w 50407360"/>
              <a:gd name="connsiteY176" fmla="*/ 8639350 h 56007936"/>
              <a:gd name="connsiteX177" fmla="*/ 15625103 w 50407360"/>
              <a:gd name="connsiteY177" fmla="*/ 8077156 h 56007936"/>
              <a:gd name="connsiteX178" fmla="*/ 19936223 w 50407360"/>
              <a:gd name="connsiteY178" fmla="*/ 5377368 h 56007936"/>
              <a:gd name="connsiteX179" fmla="*/ 21186103 w 50407360"/>
              <a:gd name="connsiteY179" fmla="*/ 4713568 h 56007936"/>
              <a:gd name="connsiteX180" fmla="*/ 22753959 w 50407360"/>
              <a:gd name="connsiteY180" fmla="*/ 3966258 h 56007936"/>
              <a:gd name="connsiteX181" fmla="*/ 24697728 w 50407360"/>
              <a:gd name="connsiteY181" fmla="*/ 2944224 h 56007936"/>
              <a:gd name="connsiteX182" fmla="*/ 25404516 w 50407360"/>
              <a:gd name="connsiteY182" fmla="*/ 2583524 h 56007936"/>
              <a:gd name="connsiteX183" fmla="*/ 27969064 w 50407360"/>
              <a:gd name="connsiteY183" fmla="*/ 1030228 h 56007936"/>
              <a:gd name="connsiteX184" fmla="*/ 28717712 w 50407360"/>
              <a:gd name="connsiteY184" fmla="*/ 574932 h 56007936"/>
              <a:gd name="connsiteX185" fmla="*/ 29380364 w 50407360"/>
              <a:gd name="connsiteY185" fmla="*/ 145544 h 56007936"/>
              <a:gd name="connsiteX186" fmla="*/ 29809980 w 50407360"/>
              <a:gd name="connsiteY186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55112 w 50407360"/>
              <a:gd name="connsiteY105" fmla="*/ 33884223 h 56007936"/>
              <a:gd name="connsiteX106" fmla="*/ 44992416 w 50407360"/>
              <a:gd name="connsiteY106" fmla="*/ 34313647 h 56007936"/>
              <a:gd name="connsiteX107" fmla="*/ 44787936 w 50407360"/>
              <a:gd name="connsiteY107" fmla="*/ 34436151 h 56007936"/>
              <a:gd name="connsiteX108" fmla="*/ 43118604 w 50407360"/>
              <a:gd name="connsiteY108" fmla="*/ 35397823 h 56007936"/>
              <a:gd name="connsiteX109" fmla="*/ 41766640 w 50407360"/>
              <a:gd name="connsiteY109" fmla="*/ 36213036 h 56007936"/>
              <a:gd name="connsiteX110" fmla="*/ 39788108 w 50407360"/>
              <a:gd name="connsiteY110" fmla="*/ 37275319 h 56007936"/>
              <a:gd name="connsiteX111" fmla="*/ 38691008 w 50407360"/>
              <a:gd name="connsiteY111" fmla="*/ 37919583 h 56007936"/>
              <a:gd name="connsiteX112" fmla="*/ 37731176 w 50407360"/>
              <a:gd name="connsiteY112" fmla="*/ 38425867 h 56007936"/>
              <a:gd name="connsiteX113" fmla="*/ 36909712 w 50407360"/>
              <a:gd name="connsiteY113" fmla="*/ 38978503 h 56007936"/>
              <a:gd name="connsiteX114" fmla="*/ 35016905 w 50407360"/>
              <a:gd name="connsiteY114" fmla="*/ 40072455 h 56007936"/>
              <a:gd name="connsiteX115" fmla="*/ 33452980 w 50407360"/>
              <a:gd name="connsiteY115" fmla="*/ 40964275 h 56007936"/>
              <a:gd name="connsiteX116" fmla="*/ 32271220 w 50407360"/>
              <a:gd name="connsiteY116" fmla="*/ 41627519 h 56007936"/>
              <a:gd name="connsiteX117" fmla="*/ 30742048 w 50407360"/>
              <a:gd name="connsiteY117" fmla="*/ 42966587 h 56007936"/>
              <a:gd name="connsiteX118" fmla="*/ 30742048 w 50407360"/>
              <a:gd name="connsiteY118" fmla="*/ 43315911 h 56007936"/>
              <a:gd name="connsiteX119" fmla="*/ 34703328 w 50407360"/>
              <a:gd name="connsiteY119" fmla="*/ 41103531 h 56007936"/>
              <a:gd name="connsiteX120" fmla="*/ 35402376 w 50407360"/>
              <a:gd name="connsiteY120" fmla="*/ 40754219 h 56007936"/>
              <a:gd name="connsiteX121" fmla="*/ 35926660 w 50407360"/>
              <a:gd name="connsiteY121" fmla="*/ 40437607 h 56007936"/>
              <a:gd name="connsiteX122" fmla="*/ 38225196 w 50407360"/>
              <a:gd name="connsiteY122" fmla="*/ 39161775 h 56007936"/>
              <a:gd name="connsiteX123" fmla="*/ 39713184 w 50407360"/>
              <a:gd name="connsiteY123" fmla="*/ 38192519 h 56007936"/>
              <a:gd name="connsiteX124" fmla="*/ 41883152 w 50407360"/>
              <a:gd name="connsiteY124" fmla="*/ 36933567 h 56007936"/>
              <a:gd name="connsiteX125" fmla="*/ 44594768 w 50407360"/>
              <a:gd name="connsiteY125" fmla="*/ 35424964 h 56007936"/>
              <a:gd name="connsiteX126" fmla="*/ 45199561 w 50407360"/>
              <a:gd name="connsiteY126" fmla="*/ 35076339 h 56007936"/>
              <a:gd name="connsiteX127" fmla="*/ 47868768 w 50407360"/>
              <a:gd name="connsiteY127" fmla="*/ 32719817 h 56007936"/>
              <a:gd name="connsiteX128" fmla="*/ 47915136 w 50407360"/>
              <a:gd name="connsiteY128" fmla="*/ 33228891 h 56007936"/>
              <a:gd name="connsiteX129" fmla="*/ 47795952 w 50407360"/>
              <a:gd name="connsiteY129" fmla="*/ 33577159 h 56007936"/>
              <a:gd name="connsiteX130" fmla="*/ 47664180 w 50407360"/>
              <a:gd name="connsiteY130" fmla="*/ 33966655 h 56007936"/>
              <a:gd name="connsiteX131" fmla="*/ 47519240 w 50407360"/>
              <a:gd name="connsiteY131" fmla="*/ 34386319 h 56007936"/>
              <a:gd name="connsiteX132" fmla="*/ 47224352 w 50407360"/>
              <a:gd name="connsiteY132" fmla="*/ 35251923 h 56007936"/>
              <a:gd name="connsiteX133" fmla="*/ 47075464 w 50407360"/>
              <a:gd name="connsiteY133" fmla="*/ 35686719 h 56007936"/>
              <a:gd name="connsiteX134" fmla="*/ 46721860 w 50407360"/>
              <a:gd name="connsiteY134" fmla="*/ 36762975 h 56007936"/>
              <a:gd name="connsiteX135" fmla="*/ 43907488 w 50407360"/>
              <a:gd name="connsiteY135" fmla="*/ 42850147 h 56007936"/>
              <a:gd name="connsiteX136" fmla="*/ 43738432 w 50407360"/>
              <a:gd name="connsiteY136" fmla="*/ 43095599 h 56007936"/>
              <a:gd name="connsiteX137" fmla="*/ 42679948 w 50407360"/>
              <a:gd name="connsiteY137" fmla="*/ 44592215 h 56007936"/>
              <a:gd name="connsiteX138" fmla="*/ 42186308 w 50407360"/>
              <a:gd name="connsiteY138" fmla="*/ 45283987 h 56007936"/>
              <a:gd name="connsiteX139" fmla="*/ 41344300 w 50407360"/>
              <a:gd name="connsiteY139" fmla="*/ 46459803 h 56007936"/>
              <a:gd name="connsiteX140" fmla="*/ 41137232 w 50407360"/>
              <a:gd name="connsiteY140" fmla="*/ 46747299 h 56007936"/>
              <a:gd name="connsiteX141" fmla="*/ 40062712 w 50407360"/>
              <a:gd name="connsiteY141" fmla="*/ 47973536 h 56007936"/>
              <a:gd name="connsiteX142" fmla="*/ 39676772 w 50407360"/>
              <a:gd name="connsiteY142" fmla="*/ 48366520 h 56007936"/>
              <a:gd name="connsiteX143" fmla="*/ 26897272 w 50407360"/>
              <a:gd name="connsiteY143" fmla="*/ 55425740 h 56007936"/>
              <a:gd name="connsiteX144" fmla="*/ 26453544 w 50407360"/>
              <a:gd name="connsiteY144" fmla="*/ 55545320 h 56007936"/>
              <a:gd name="connsiteX145" fmla="*/ 23402029 w 50407360"/>
              <a:gd name="connsiteY145" fmla="*/ 56007936 h 56007936"/>
              <a:gd name="connsiteX146" fmla="*/ 22550067 w 50407360"/>
              <a:gd name="connsiteY146" fmla="*/ 53897448 h 56007936"/>
              <a:gd name="connsiteX147" fmla="*/ 22480539 w 50407360"/>
              <a:gd name="connsiteY147" fmla="*/ 53672952 h 56007936"/>
              <a:gd name="connsiteX148" fmla="*/ 21304881 w 50407360"/>
              <a:gd name="connsiteY148" fmla="*/ 48905064 h 56007936"/>
              <a:gd name="connsiteX149" fmla="*/ 21243951 w 50407360"/>
              <a:gd name="connsiteY149" fmla="*/ 48608604 h 56007936"/>
              <a:gd name="connsiteX150" fmla="*/ 20838845 w 50407360"/>
              <a:gd name="connsiteY150" fmla="*/ 44946079 h 56007936"/>
              <a:gd name="connsiteX151" fmla="*/ 20829231 w 50407360"/>
              <a:gd name="connsiteY151" fmla="*/ 44597459 h 56007936"/>
              <a:gd name="connsiteX152" fmla="*/ 21887417 w 50407360"/>
              <a:gd name="connsiteY152" fmla="*/ 36213036 h 56007936"/>
              <a:gd name="connsiteX153" fmla="*/ 21210215 w 50407360"/>
              <a:gd name="connsiteY153" fmla="*/ 36700688 h 56007936"/>
              <a:gd name="connsiteX154" fmla="*/ 18116395 w 50407360"/>
              <a:gd name="connsiteY154" fmla="*/ 39690299 h 56007936"/>
              <a:gd name="connsiteX155" fmla="*/ 17190739 w 50407360"/>
              <a:gd name="connsiteY155" fmla="*/ 40514115 h 56007936"/>
              <a:gd name="connsiteX156" fmla="*/ 14896923 w 50407360"/>
              <a:gd name="connsiteY156" fmla="*/ 42267939 h 56007936"/>
              <a:gd name="connsiteX157" fmla="*/ 14626625 w 50407360"/>
              <a:gd name="connsiteY157" fmla="*/ 42451567 h 56007936"/>
              <a:gd name="connsiteX158" fmla="*/ 10702619 w 50407360"/>
              <a:gd name="connsiteY158" fmla="*/ 44713199 h 56007936"/>
              <a:gd name="connsiteX159" fmla="*/ 10406579 w 50407360"/>
              <a:gd name="connsiteY159" fmla="*/ 44849895 h 56007936"/>
              <a:gd name="connsiteX160" fmla="*/ 4090779 w 50407360"/>
              <a:gd name="connsiteY160" fmla="*/ 47107451 h 56007936"/>
              <a:gd name="connsiteX161" fmla="*/ 3848907 w 50407360"/>
              <a:gd name="connsiteY161" fmla="*/ 47167063 h 56007936"/>
              <a:gd name="connsiteX162" fmla="*/ 2780059 w 50407360"/>
              <a:gd name="connsiteY162" fmla="*/ 47158447 h 56007936"/>
              <a:gd name="connsiteX163" fmla="*/ 2482847 w 50407360"/>
              <a:gd name="connsiteY163" fmla="*/ 46655427 h 56007936"/>
              <a:gd name="connsiteX164" fmla="*/ 2324751 w 50407360"/>
              <a:gd name="connsiteY164" fmla="*/ 46332187 h 56007936"/>
              <a:gd name="connsiteX165" fmla="*/ 2161171 w 50407360"/>
              <a:gd name="connsiteY165" fmla="*/ 45979483 h 56007936"/>
              <a:gd name="connsiteX166" fmla="*/ 1990371 w 50407360"/>
              <a:gd name="connsiteY166" fmla="*/ 45615491 h 56007936"/>
              <a:gd name="connsiteX167" fmla="*/ 1847999 w 50407360"/>
              <a:gd name="connsiteY167" fmla="*/ 25733380 h 56007936"/>
              <a:gd name="connsiteX168" fmla="*/ 1956695 w 50407360"/>
              <a:gd name="connsiteY168" fmla="*/ 25412344 h 56007936"/>
              <a:gd name="connsiteX169" fmla="*/ 5809279 w 50407360"/>
              <a:gd name="connsiteY169" fmla="*/ 18397612 h 56007936"/>
              <a:gd name="connsiteX170" fmla="*/ 6213907 w 50407360"/>
              <a:gd name="connsiteY170" fmla="*/ 17868164 h 56007936"/>
              <a:gd name="connsiteX171" fmla="*/ 10625267 w 50407360"/>
              <a:gd name="connsiteY171" fmla="*/ 12656514 h 56007936"/>
              <a:gd name="connsiteX172" fmla="*/ 11197787 w 50407360"/>
              <a:gd name="connsiteY172" fmla="*/ 12022492 h 56007936"/>
              <a:gd name="connsiteX173" fmla="*/ 14081359 w 50407360"/>
              <a:gd name="connsiteY173" fmla="*/ 9315250 h 56007936"/>
              <a:gd name="connsiteX174" fmla="*/ 14634779 w 50407360"/>
              <a:gd name="connsiteY174" fmla="*/ 8871320 h 56007936"/>
              <a:gd name="connsiteX175" fmla="*/ 14926047 w 50407360"/>
              <a:gd name="connsiteY175" fmla="*/ 8639350 h 56007936"/>
              <a:gd name="connsiteX176" fmla="*/ 15625103 w 50407360"/>
              <a:gd name="connsiteY176" fmla="*/ 8077156 h 56007936"/>
              <a:gd name="connsiteX177" fmla="*/ 19936223 w 50407360"/>
              <a:gd name="connsiteY177" fmla="*/ 5377368 h 56007936"/>
              <a:gd name="connsiteX178" fmla="*/ 21186103 w 50407360"/>
              <a:gd name="connsiteY178" fmla="*/ 4713568 h 56007936"/>
              <a:gd name="connsiteX179" fmla="*/ 22753959 w 50407360"/>
              <a:gd name="connsiteY179" fmla="*/ 3966258 h 56007936"/>
              <a:gd name="connsiteX180" fmla="*/ 24697728 w 50407360"/>
              <a:gd name="connsiteY180" fmla="*/ 2944224 h 56007936"/>
              <a:gd name="connsiteX181" fmla="*/ 25404516 w 50407360"/>
              <a:gd name="connsiteY181" fmla="*/ 2583524 h 56007936"/>
              <a:gd name="connsiteX182" fmla="*/ 27969064 w 50407360"/>
              <a:gd name="connsiteY182" fmla="*/ 1030228 h 56007936"/>
              <a:gd name="connsiteX183" fmla="*/ 28717712 w 50407360"/>
              <a:gd name="connsiteY183" fmla="*/ 574932 h 56007936"/>
              <a:gd name="connsiteX184" fmla="*/ 29380364 w 50407360"/>
              <a:gd name="connsiteY184" fmla="*/ 145544 h 56007936"/>
              <a:gd name="connsiteX185" fmla="*/ 29809980 w 50407360"/>
              <a:gd name="connsiteY185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4992416 w 50407360"/>
              <a:gd name="connsiteY105" fmla="*/ 34313647 h 56007936"/>
              <a:gd name="connsiteX106" fmla="*/ 44787936 w 50407360"/>
              <a:gd name="connsiteY106" fmla="*/ 34436151 h 56007936"/>
              <a:gd name="connsiteX107" fmla="*/ 43118604 w 50407360"/>
              <a:gd name="connsiteY107" fmla="*/ 35397823 h 56007936"/>
              <a:gd name="connsiteX108" fmla="*/ 41766640 w 50407360"/>
              <a:gd name="connsiteY108" fmla="*/ 36213036 h 56007936"/>
              <a:gd name="connsiteX109" fmla="*/ 39788108 w 50407360"/>
              <a:gd name="connsiteY109" fmla="*/ 37275319 h 56007936"/>
              <a:gd name="connsiteX110" fmla="*/ 38691008 w 50407360"/>
              <a:gd name="connsiteY110" fmla="*/ 37919583 h 56007936"/>
              <a:gd name="connsiteX111" fmla="*/ 37731176 w 50407360"/>
              <a:gd name="connsiteY111" fmla="*/ 38425867 h 56007936"/>
              <a:gd name="connsiteX112" fmla="*/ 36909712 w 50407360"/>
              <a:gd name="connsiteY112" fmla="*/ 38978503 h 56007936"/>
              <a:gd name="connsiteX113" fmla="*/ 35016905 w 50407360"/>
              <a:gd name="connsiteY113" fmla="*/ 40072455 h 56007936"/>
              <a:gd name="connsiteX114" fmla="*/ 33452980 w 50407360"/>
              <a:gd name="connsiteY114" fmla="*/ 40964275 h 56007936"/>
              <a:gd name="connsiteX115" fmla="*/ 32271220 w 50407360"/>
              <a:gd name="connsiteY115" fmla="*/ 41627519 h 56007936"/>
              <a:gd name="connsiteX116" fmla="*/ 30742048 w 50407360"/>
              <a:gd name="connsiteY116" fmla="*/ 42966587 h 56007936"/>
              <a:gd name="connsiteX117" fmla="*/ 30742048 w 50407360"/>
              <a:gd name="connsiteY117" fmla="*/ 43315911 h 56007936"/>
              <a:gd name="connsiteX118" fmla="*/ 34703328 w 50407360"/>
              <a:gd name="connsiteY118" fmla="*/ 41103531 h 56007936"/>
              <a:gd name="connsiteX119" fmla="*/ 35402376 w 50407360"/>
              <a:gd name="connsiteY119" fmla="*/ 40754219 h 56007936"/>
              <a:gd name="connsiteX120" fmla="*/ 35926660 w 50407360"/>
              <a:gd name="connsiteY120" fmla="*/ 40437607 h 56007936"/>
              <a:gd name="connsiteX121" fmla="*/ 38225196 w 50407360"/>
              <a:gd name="connsiteY121" fmla="*/ 39161775 h 56007936"/>
              <a:gd name="connsiteX122" fmla="*/ 39713184 w 50407360"/>
              <a:gd name="connsiteY122" fmla="*/ 38192519 h 56007936"/>
              <a:gd name="connsiteX123" fmla="*/ 41883152 w 50407360"/>
              <a:gd name="connsiteY123" fmla="*/ 36933567 h 56007936"/>
              <a:gd name="connsiteX124" fmla="*/ 44594768 w 50407360"/>
              <a:gd name="connsiteY124" fmla="*/ 35424964 h 56007936"/>
              <a:gd name="connsiteX125" fmla="*/ 45199561 w 50407360"/>
              <a:gd name="connsiteY125" fmla="*/ 35076339 h 56007936"/>
              <a:gd name="connsiteX126" fmla="*/ 47868768 w 50407360"/>
              <a:gd name="connsiteY126" fmla="*/ 32719817 h 56007936"/>
              <a:gd name="connsiteX127" fmla="*/ 47915136 w 50407360"/>
              <a:gd name="connsiteY127" fmla="*/ 33228891 h 56007936"/>
              <a:gd name="connsiteX128" fmla="*/ 47795952 w 50407360"/>
              <a:gd name="connsiteY128" fmla="*/ 33577159 h 56007936"/>
              <a:gd name="connsiteX129" fmla="*/ 47664180 w 50407360"/>
              <a:gd name="connsiteY129" fmla="*/ 33966655 h 56007936"/>
              <a:gd name="connsiteX130" fmla="*/ 47519240 w 50407360"/>
              <a:gd name="connsiteY130" fmla="*/ 34386319 h 56007936"/>
              <a:gd name="connsiteX131" fmla="*/ 47224352 w 50407360"/>
              <a:gd name="connsiteY131" fmla="*/ 35251923 h 56007936"/>
              <a:gd name="connsiteX132" fmla="*/ 47075464 w 50407360"/>
              <a:gd name="connsiteY132" fmla="*/ 35686719 h 56007936"/>
              <a:gd name="connsiteX133" fmla="*/ 46721860 w 50407360"/>
              <a:gd name="connsiteY133" fmla="*/ 36762975 h 56007936"/>
              <a:gd name="connsiteX134" fmla="*/ 43907488 w 50407360"/>
              <a:gd name="connsiteY134" fmla="*/ 42850147 h 56007936"/>
              <a:gd name="connsiteX135" fmla="*/ 43738432 w 50407360"/>
              <a:gd name="connsiteY135" fmla="*/ 43095599 h 56007936"/>
              <a:gd name="connsiteX136" fmla="*/ 42679948 w 50407360"/>
              <a:gd name="connsiteY136" fmla="*/ 44592215 h 56007936"/>
              <a:gd name="connsiteX137" fmla="*/ 42186308 w 50407360"/>
              <a:gd name="connsiteY137" fmla="*/ 45283987 h 56007936"/>
              <a:gd name="connsiteX138" fmla="*/ 41344300 w 50407360"/>
              <a:gd name="connsiteY138" fmla="*/ 46459803 h 56007936"/>
              <a:gd name="connsiteX139" fmla="*/ 41137232 w 50407360"/>
              <a:gd name="connsiteY139" fmla="*/ 46747299 h 56007936"/>
              <a:gd name="connsiteX140" fmla="*/ 40062712 w 50407360"/>
              <a:gd name="connsiteY140" fmla="*/ 47973536 h 56007936"/>
              <a:gd name="connsiteX141" fmla="*/ 39676772 w 50407360"/>
              <a:gd name="connsiteY141" fmla="*/ 48366520 h 56007936"/>
              <a:gd name="connsiteX142" fmla="*/ 26897272 w 50407360"/>
              <a:gd name="connsiteY142" fmla="*/ 55425740 h 56007936"/>
              <a:gd name="connsiteX143" fmla="*/ 26453544 w 50407360"/>
              <a:gd name="connsiteY143" fmla="*/ 55545320 h 56007936"/>
              <a:gd name="connsiteX144" fmla="*/ 23402029 w 50407360"/>
              <a:gd name="connsiteY144" fmla="*/ 56007936 h 56007936"/>
              <a:gd name="connsiteX145" fmla="*/ 22550067 w 50407360"/>
              <a:gd name="connsiteY145" fmla="*/ 53897448 h 56007936"/>
              <a:gd name="connsiteX146" fmla="*/ 22480539 w 50407360"/>
              <a:gd name="connsiteY146" fmla="*/ 53672952 h 56007936"/>
              <a:gd name="connsiteX147" fmla="*/ 21304881 w 50407360"/>
              <a:gd name="connsiteY147" fmla="*/ 48905064 h 56007936"/>
              <a:gd name="connsiteX148" fmla="*/ 21243951 w 50407360"/>
              <a:gd name="connsiteY148" fmla="*/ 48608604 h 56007936"/>
              <a:gd name="connsiteX149" fmla="*/ 20838845 w 50407360"/>
              <a:gd name="connsiteY149" fmla="*/ 44946079 h 56007936"/>
              <a:gd name="connsiteX150" fmla="*/ 20829231 w 50407360"/>
              <a:gd name="connsiteY150" fmla="*/ 44597459 h 56007936"/>
              <a:gd name="connsiteX151" fmla="*/ 21887417 w 50407360"/>
              <a:gd name="connsiteY151" fmla="*/ 36213036 h 56007936"/>
              <a:gd name="connsiteX152" fmla="*/ 21210215 w 50407360"/>
              <a:gd name="connsiteY152" fmla="*/ 36700688 h 56007936"/>
              <a:gd name="connsiteX153" fmla="*/ 18116395 w 50407360"/>
              <a:gd name="connsiteY153" fmla="*/ 39690299 h 56007936"/>
              <a:gd name="connsiteX154" fmla="*/ 17190739 w 50407360"/>
              <a:gd name="connsiteY154" fmla="*/ 40514115 h 56007936"/>
              <a:gd name="connsiteX155" fmla="*/ 14896923 w 50407360"/>
              <a:gd name="connsiteY155" fmla="*/ 42267939 h 56007936"/>
              <a:gd name="connsiteX156" fmla="*/ 14626625 w 50407360"/>
              <a:gd name="connsiteY156" fmla="*/ 42451567 h 56007936"/>
              <a:gd name="connsiteX157" fmla="*/ 10702619 w 50407360"/>
              <a:gd name="connsiteY157" fmla="*/ 44713199 h 56007936"/>
              <a:gd name="connsiteX158" fmla="*/ 10406579 w 50407360"/>
              <a:gd name="connsiteY158" fmla="*/ 44849895 h 56007936"/>
              <a:gd name="connsiteX159" fmla="*/ 4090779 w 50407360"/>
              <a:gd name="connsiteY159" fmla="*/ 47107451 h 56007936"/>
              <a:gd name="connsiteX160" fmla="*/ 3848907 w 50407360"/>
              <a:gd name="connsiteY160" fmla="*/ 47167063 h 56007936"/>
              <a:gd name="connsiteX161" fmla="*/ 2780059 w 50407360"/>
              <a:gd name="connsiteY161" fmla="*/ 47158447 h 56007936"/>
              <a:gd name="connsiteX162" fmla="*/ 2482847 w 50407360"/>
              <a:gd name="connsiteY162" fmla="*/ 46655427 h 56007936"/>
              <a:gd name="connsiteX163" fmla="*/ 2324751 w 50407360"/>
              <a:gd name="connsiteY163" fmla="*/ 46332187 h 56007936"/>
              <a:gd name="connsiteX164" fmla="*/ 2161171 w 50407360"/>
              <a:gd name="connsiteY164" fmla="*/ 45979483 h 56007936"/>
              <a:gd name="connsiteX165" fmla="*/ 1990371 w 50407360"/>
              <a:gd name="connsiteY165" fmla="*/ 45615491 h 56007936"/>
              <a:gd name="connsiteX166" fmla="*/ 1847999 w 50407360"/>
              <a:gd name="connsiteY166" fmla="*/ 25733380 h 56007936"/>
              <a:gd name="connsiteX167" fmla="*/ 1956695 w 50407360"/>
              <a:gd name="connsiteY167" fmla="*/ 25412344 h 56007936"/>
              <a:gd name="connsiteX168" fmla="*/ 5809279 w 50407360"/>
              <a:gd name="connsiteY168" fmla="*/ 18397612 h 56007936"/>
              <a:gd name="connsiteX169" fmla="*/ 6213907 w 50407360"/>
              <a:gd name="connsiteY169" fmla="*/ 17868164 h 56007936"/>
              <a:gd name="connsiteX170" fmla="*/ 10625267 w 50407360"/>
              <a:gd name="connsiteY170" fmla="*/ 12656514 h 56007936"/>
              <a:gd name="connsiteX171" fmla="*/ 11197787 w 50407360"/>
              <a:gd name="connsiteY171" fmla="*/ 12022492 h 56007936"/>
              <a:gd name="connsiteX172" fmla="*/ 14081359 w 50407360"/>
              <a:gd name="connsiteY172" fmla="*/ 9315250 h 56007936"/>
              <a:gd name="connsiteX173" fmla="*/ 14634779 w 50407360"/>
              <a:gd name="connsiteY173" fmla="*/ 8871320 h 56007936"/>
              <a:gd name="connsiteX174" fmla="*/ 14926047 w 50407360"/>
              <a:gd name="connsiteY174" fmla="*/ 8639350 h 56007936"/>
              <a:gd name="connsiteX175" fmla="*/ 15625103 w 50407360"/>
              <a:gd name="connsiteY175" fmla="*/ 8077156 h 56007936"/>
              <a:gd name="connsiteX176" fmla="*/ 19936223 w 50407360"/>
              <a:gd name="connsiteY176" fmla="*/ 5377368 h 56007936"/>
              <a:gd name="connsiteX177" fmla="*/ 21186103 w 50407360"/>
              <a:gd name="connsiteY177" fmla="*/ 4713568 h 56007936"/>
              <a:gd name="connsiteX178" fmla="*/ 22753959 w 50407360"/>
              <a:gd name="connsiteY178" fmla="*/ 3966258 h 56007936"/>
              <a:gd name="connsiteX179" fmla="*/ 24697728 w 50407360"/>
              <a:gd name="connsiteY179" fmla="*/ 2944224 h 56007936"/>
              <a:gd name="connsiteX180" fmla="*/ 25404516 w 50407360"/>
              <a:gd name="connsiteY180" fmla="*/ 2583524 h 56007936"/>
              <a:gd name="connsiteX181" fmla="*/ 27969064 w 50407360"/>
              <a:gd name="connsiteY181" fmla="*/ 1030228 h 56007936"/>
              <a:gd name="connsiteX182" fmla="*/ 28717712 w 50407360"/>
              <a:gd name="connsiteY182" fmla="*/ 574932 h 56007936"/>
              <a:gd name="connsiteX183" fmla="*/ 29380364 w 50407360"/>
              <a:gd name="connsiteY183" fmla="*/ 145544 h 56007936"/>
              <a:gd name="connsiteX184" fmla="*/ 29809980 w 50407360"/>
              <a:gd name="connsiteY184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3098303 w 50407360"/>
              <a:gd name="connsiteY28" fmla="*/ 26502352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2053368 w 50407360"/>
              <a:gd name="connsiteY84" fmla="*/ 26312908 h 56007936"/>
              <a:gd name="connsiteX85" fmla="*/ 41140408 w 50407360"/>
              <a:gd name="connsiteY85" fmla="*/ 26875892 h 56007936"/>
              <a:gd name="connsiteX86" fmla="*/ 39130640 w 50407360"/>
              <a:gd name="connsiteY86" fmla="*/ 28644387 h 56007936"/>
              <a:gd name="connsiteX87" fmla="*/ 39014136 w 50407360"/>
              <a:gd name="connsiteY87" fmla="*/ 29110149 h 56007936"/>
              <a:gd name="connsiteX88" fmla="*/ 41528620 w 50407360"/>
              <a:gd name="connsiteY88" fmla="*/ 27585016 h 56007936"/>
              <a:gd name="connsiteX89" fmla="*/ 42757432 w 50407360"/>
              <a:gd name="connsiteY89" fmla="*/ 26848184 h 56007936"/>
              <a:gd name="connsiteX90" fmla="*/ 44161000 w 50407360"/>
              <a:gd name="connsiteY90" fmla="*/ 25946696 h 56007936"/>
              <a:gd name="connsiteX91" fmla="*/ 45189080 w 50407360"/>
              <a:gd name="connsiteY91" fmla="*/ 25384052 h 56007936"/>
              <a:gd name="connsiteX92" fmla="*/ 45640544 w 50407360"/>
              <a:gd name="connsiteY92" fmla="*/ 25085732 h 56007936"/>
              <a:gd name="connsiteX93" fmla="*/ 46682708 w 50407360"/>
              <a:gd name="connsiteY93" fmla="*/ 24417952 h 56007936"/>
              <a:gd name="connsiteX94" fmla="*/ 49150356 w 50407360"/>
              <a:gd name="connsiteY94" fmla="*/ 22473040 h 56007936"/>
              <a:gd name="connsiteX95" fmla="*/ 49309268 w 50407360"/>
              <a:gd name="connsiteY95" fmla="*/ 23953348 h 56007936"/>
              <a:gd name="connsiteX96" fmla="*/ 49234704 w 50407360"/>
              <a:gd name="connsiteY96" fmla="*/ 24663760 h 56007936"/>
              <a:gd name="connsiteX97" fmla="*/ 48805376 w 50407360"/>
              <a:gd name="connsiteY97" fmla="*/ 28131239 h 56007936"/>
              <a:gd name="connsiteX98" fmla="*/ 48712516 w 50407360"/>
              <a:gd name="connsiteY98" fmla="*/ 28797751 h 56007936"/>
              <a:gd name="connsiteX99" fmla="*/ 46263912 w 50407360"/>
              <a:gd name="connsiteY99" fmla="*/ 33286497 h 56007936"/>
              <a:gd name="connsiteX100" fmla="*/ 46041000 w 50407360"/>
              <a:gd name="connsiteY100" fmla="*/ 33500047 h 56007936"/>
              <a:gd name="connsiteX101" fmla="*/ 46007132 w 50407360"/>
              <a:gd name="connsiteY101" fmla="*/ 33543343 h 56007936"/>
              <a:gd name="connsiteX102" fmla="*/ 45730420 w 50407360"/>
              <a:gd name="connsiteY102" fmla="*/ 33807832 h 56007936"/>
              <a:gd name="connsiteX103" fmla="*/ 44992416 w 50407360"/>
              <a:gd name="connsiteY103" fmla="*/ 34313647 h 56007936"/>
              <a:gd name="connsiteX104" fmla="*/ 44787936 w 50407360"/>
              <a:gd name="connsiteY104" fmla="*/ 34436151 h 56007936"/>
              <a:gd name="connsiteX105" fmla="*/ 43118604 w 50407360"/>
              <a:gd name="connsiteY105" fmla="*/ 35397823 h 56007936"/>
              <a:gd name="connsiteX106" fmla="*/ 41766640 w 50407360"/>
              <a:gd name="connsiteY106" fmla="*/ 36213036 h 56007936"/>
              <a:gd name="connsiteX107" fmla="*/ 39788108 w 50407360"/>
              <a:gd name="connsiteY107" fmla="*/ 37275319 h 56007936"/>
              <a:gd name="connsiteX108" fmla="*/ 38691008 w 50407360"/>
              <a:gd name="connsiteY108" fmla="*/ 37919583 h 56007936"/>
              <a:gd name="connsiteX109" fmla="*/ 37731176 w 50407360"/>
              <a:gd name="connsiteY109" fmla="*/ 38425867 h 56007936"/>
              <a:gd name="connsiteX110" fmla="*/ 36909712 w 50407360"/>
              <a:gd name="connsiteY110" fmla="*/ 38978503 h 56007936"/>
              <a:gd name="connsiteX111" fmla="*/ 35016905 w 50407360"/>
              <a:gd name="connsiteY111" fmla="*/ 40072455 h 56007936"/>
              <a:gd name="connsiteX112" fmla="*/ 33452980 w 50407360"/>
              <a:gd name="connsiteY112" fmla="*/ 40964275 h 56007936"/>
              <a:gd name="connsiteX113" fmla="*/ 32271220 w 50407360"/>
              <a:gd name="connsiteY113" fmla="*/ 41627519 h 56007936"/>
              <a:gd name="connsiteX114" fmla="*/ 30742048 w 50407360"/>
              <a:gd name="connsiteY114" fmla="*/ 42966587 h 56007936"/>
              <a:gd name="connsiteX115" fmla="*/ 30742048 w 50407360"/>
              <a:gd name="connsiteY115" fmla="*/ 43315911 h 56007936"/>
              <a:gd name="connsiteX116" fmla="*/ 34703328 w 50407360"/>
              <a:gd name="connsiteY116" fmla="*/ 41103531 h 56007936"/>
              <a:gd name="connsiteX117" fmla="*/ 35402376 w 50407360"/>
              <a:gd name="connsiteY117" fmla="*/ 40754219 h 56007936"/>
              <a:gd name="connsiteX118" fmla="*/ 35926660 w 50407360"/>
              <a:gd name="connsiteY118" fmla="*/ 40437607 h 56007936"/>
              <a:gd name="connsiteX119" fmla="*/ 38225196 w 50407360"/>
              <a:gd name="connsiteY119" fmla="*/ 39161775 h 56007936"/>
              <a:gd name="connsiteX120" fmla="*/ 39713184 w 50407360"/>
              <a:gd name="connsiteY120" fmla="*/ 38192519 h 56007936"/>
              <a:gd name="connsiteX121" fmla="*/ 41883152 w 50407360"/>
              <a:gd name="connsiteY121" fmla="*/ 36933567 h 56007936"/>
              <a:gd name="connsiteX122" fmla="*/ 44594768 w 50407360"/>
              <a:gd name="connsiteY122" fmla="*/ 35424964 h 56007936"/>
              <a:gd name="connsiteX123" fmla="*/ 45199561 w 50407360"/>
              <a:gd name="connsiteY123" fmla="*/ 35076339 h 56007936"/>
              <a:gd name="connsiteX124" fmla="*/ 47868768 w 50407360"/>
              <a:gd name="connsiteY124" fmla="*/ 32719817 h 56007936"/>
              <a:gd name="connsiteX125" fmla="*/ 47915136 w 50407360"/>
              <a:gd name="connsiteY125" fmla="*/ 33228891 h 56007936"/>
              <a:gd name="connsiteX126" fmla="*/ 47795952 w 50407360"/>
              <a:gd name="connsiteY126" fmla="*/ 33577159 h 56007936"/>
              <a:gd name="connsiteX127" fmla="*/ 47664180 w 50407360"/>
              <a:gd name="connsiteY127" fmla="*/ 33966655 h 56007936"/>
              <a:gd name="connsiteX128" fmla="*/ 47519240 w 50407360"/>
              <a:gd name="connsiteY128" fmla="*/ 34386319 h 56007936"/>
              <a:gd name="connsiteX129" fmla="*/ 47224352 w 50407360"/>
              <a:gd name="connsiteY129" fmla="*/ 35251923 h 56007936"/>
              <a:gd name="connsiteX130" fmla="*/ 47075464 w 50407360"/>
              <a:gd name="connsiteY130" fmla="*/ 35686719 h 56007936"/>
              <a:gd name="connsiteX131" fmla="*/ 46721860 w 50407360"/>
              <a:gd name="connsiteY131" fmla="*/ 36762975 h 56007936"/>
              <a:gd name="connsiteX132" fmla="*/ 43907488 w 50407360"/>
              <a:gd name="connsiteY132" fmla="*/ 42850147 h 56007936"/>
              <a:gd name="connsiteX133" fmla="*/ 43738432 w 50407360"/>
              <a:gd name="connsiteY133" fmla="*/ 43095599 h 56007936"/>
              <a:gd name="connsiteX134" fmla="*/ 42679948 w 50407360"/>
              <a:gd name="connsiteY134" fmla="*/ 44592215 h 56007936"/>
              <a:gd name="connsiteX135" fmla="*/ 42186308 w 50407360"/>
              <a:gd name="connsiteY135" fmla="*/ 45283987 h 56007936"/>
              <a:gd name="connsiteX136" fmla="*/ 41344300 w 50407360"/>
              <a:gd name="connsiteY136" fmla="*/ 46459803 h 56007936"/>
              <a:gd name="connsiteX137" fmla="*/ 41137232 w 50407360"/>
              <a:gd name="connsiteY137" fmla="*/ 46747299 h 56007936"/>
              <a:gd name="connsiteX138" fmla="*/ 40062712 w 50407360"/>
              <a:gd name="connsiteY138" fmla="*/ 47973536 h 56007936"/>
              <a:gd name="connsiteX139" fmla="*/ 39676772 w 50407360"/>
              <a:gd name="connsiteY139" fmla="*/ 48366520 h 56007936"/>
              <a:gd name="connsiteX140" fmla="*/ 26897272 w 50407360"/>
              <a:gd name="connsiteY140" fmla="*/ 55425740 h 56007936"/>
              <a:gd name="connsiteX141" fmla="*/ 26453544 w 50407360"/>
              <a:gd name="connsiteY141" fmla="*/ 55545320 h 56007936"/>
              <a:gd name="connsiteX142" fmla="*/ 23402029 w 50407360"/>
              <a:gd name="connsiteY142" fmla="*/ 56007936 h 56007936"/>
              <a:gd name="connsiteX143" fmla="*/ 22550067 w 50407360"/>
              <a:gd name="connsiteY143" fmla="*/ 53897448 h 56007936"/>
              <a:gd name="connsiteX144" fmla="*/ 22480539 w 50407360"/>
              <a:gd name="connsiteY144" fmla="*/ 53672952 h 56007936"/>
              <a:gd name="connsiteX145" fmla="*/ 21304881 w 50407360"/>
              <a:gd name="connsiteY145" fmla="*/ 48905064 h 56007936"/>
              <a:gd name="connsiteX146" fmla="*/ 21243951 w 50407360"/>
              <a:gd name="connsiteY146" fmla="*/ 48608604 h 56007936"/>
              <a:gd name="connsiteX147" fmla="*/ 20838845 w 50407360"/>
              <a:gd name="connsiteY147" fmla="*/ 44946079 h 56007936"/>
              <a:gd name="connsiteX148" fmla="*/ 20829231 w 50407360"/>
              <a:gd name="connsiteY148" fmla="*/ 44597459 h 56007936"/>
              <a:gd name="connsiteX149" fmla="*/ 21887417 w 50407360"/>
              <a:gd name="connsiteY149" fmla="*/ 36213036 h 56007936"/>
              <a:gd name="connsiteX150" fmla="*/ 21210215 w 50407360"/>
              <a:gd name="connsiteY150" fmla="*/ 36700688 h 56007936"/>
              <a:gd name="connsiteX151" fmla="*/ 18116395 w 50407360"/>
              <a:gd name="connsiteY151" fmla="*/ 39690299 h 56007936"/>
              <a:gd name="connsiteX152" fmla="*/ 17190739 w 50407360"/>
              <a:gd name="connsiteY152" fmla="*/ 40514115 h 56007936"/>
              <a:gd name="connsiteX153" fmla="*/ 14896923 w 50407360"/>
              <a:gd name="connsiteY153" fmla="*/ 42267939 h 56007936"/>
              <a:gd name="connsiteX154" fmla="*/ 14626625 w 50407360"/>
              <a:gd name="connsiteY154" fmla="*/ 42451567 h 56007936"/>
              <a:gd name="connsiteX155" fmla="*/ 10702619 w 50407360"/>
              <a:gd name="connsiteY155" fmla="*/ 44713199 h 56007936"/>
              <a:gd name="connsiteX156" fmla="*/ 10406579 w 50407360"/>
              <a:gd name="connsiteY156" fmla="*/ 44849895 h 56007936"/>
              <a:gd name="connsiteX157" fmla="*/ 4090779 w 50407360"/>
              <a:gd name="connsiteY157" fmla="*/ 47107451 h 56007936"/>
              <a:gd name="connsiteX158" fmla="*/ 3848907 w 50407360"/>
              <a:gd name="connsiteY158" fmla="*/ 47167063 h 56007936"/>
              <a:gd name="connsiteX159" fmla="*/ 2780059 w 50407360"/>
              <a:gd name="connsiteY159" fmla="*/ 47158447 h 56007936"/>
              <a:gd name="connsiteX160" fmla="*/ 2482847 w 50407360"/>
              <a:gd name="connsiteY160" fmla="*/ 46655427 h 56007936"/>
              <a:gd name="connsiteX161" fmla="*/ 2324751 w 50407360"/>
              <a:gd name="connsiteY161" fmla="*/ 46332187 h 56007936"/>
              <a:gd name="connsiteX162" fmla="*/ 2161171 w 50407360"/>
              <a:gd name="connsiteY162" fmla="*/ 45979483 h 56007936"/>
              <a:gd name="connsiteX163" fmla="*/ 1990371 w 50407360"/>
              <a:gd name="connsiteY163" fmla="*/ 45615491 h 56007936"/>
              <a:gd name="connsiteX164" fmla="*/ 1847999 w 50407360"/>
              <a:gd name="connsiteY164" fmla="*/ 25733380 h 56007936"/>
              <a:gd name="connsiteX165" fmla="*/ 1956695 w 50407360"/>
              <a:gd name="connsiteY165" fmla="*/ 25412344 h 56007936"/>
              <a:gd name="connsiteX166" fmla="*/ 5809279 w 50407360"/>
              <a:gd name="connsiteY166" fmla="*/ 18397612 h 56007936"/>
              <a:gd name="connsiteX167" fmla="*/ 6213907 w 50407360"/>
              <a:gd name="connsiteY167" fmla="*/ 17868164 h 56007936"/>
              <a:gd name="connsiteX168" fmla="*/ 10625267 w 50407360"/>
              <a:gd name="connsiteY168" fmla="*/ 12656514 h 56007936"/>
              <a:gd name="connsiteX169" fmla="*/ 11197787 w 50407360"/>
              <a:gd name="connsiteY169" fmla="*/ 12022492 h 56007936"/>
              <a:gd name="connsiteX170" fmla="*/ 14081359 w 50407360"/>
              <a:gd name="connsiteY170" fmla="*/ 9315250 h 56007936"/>
              <a:gd name="connsiteX171" fmla="*/ 14634779 w 50407360"/>
              <a:gd name="connsiteY171" fmla="*/ 8871320 h 56007936"/>
              <a:gd name="connsiteX172" fmla="*/ 14926047 w 50407360"/>
              <a:gd name="connsiteY172" fmla="*/ 8639350 h 56007936"/>
              <a:gd name="connsiteX173" fmla="*/ 15625103 w 50407360"/>
              <a:gd name="connsiteY173" fmla="*/ 8077156 h 56007936"/>
              <a:gd name="connsiteX174" fmla="*/ 19936223 w 50407360"/>
              <a:gd name="connsiteY174" fmla="*/ 5377368 h 56007936"/>
              <a:gd name="connsiteX175" fmla="*/ 21186103 w 50407360"/>
              <a:gd name="connsiteY175" fmla="*/ 4713568 h 56007936"/>
              <a:gd name="connsiteX176" fmla="*/ 22753959 w 50407360"/>
              <a:gd name="connsiteY176" fmla="*/ 3966258 h 56007936"/>
              <a:gd name="connsiteX177" fmla="*/ 24697728 w 50407360"/>
              <a:gd name="connsiteY177" fmla="*/ 2944224 h 56007936"/>
              <a:gd name="connsiteX178" fmla="*/ 25404516 w 50407360"/>
              <a:gd name="connsiteY178" fmla="*/ 2583524 h 56007936"/>
              <a:gd name="connsiteX179" fmla="*/ 27969064 w 50407360"/>
              <a:gd name="connsiteY179" fmla="*/ 1030228 h 56007936"/>
              <a:gd name="connsiteX180" fmla="*/ 28717712 w 50407360"/>
              <a:gd name="connsiteY180" fmla="*/ 574932 h 56007936"/>
              <a:gd name="connsiteX181" fmla="*/ 29380364 w 50407360"/>
              <a:gd name="connsiteY181" fmla="*/ 145544 h 56007936"/>
              <a:gd name="connsiteX182" fmla="*/ 29809980 w 50407360"/>
              <a:gd name="connsiteY182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5238320 w 50407360"/>
              <a:gd name="connsiteY34" fmla="*/ 32019227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442418 w 50407360"/>
              <a:gd name="connsiteY107" fmla="*/ 38714626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407360" h="56007936">
                <a:moveTo>
                  <a:pt x="29809980" y="0"/>
                </a:moveTo>
                <a:cubicBezTo>
                  <a:pt x="29837072" y="1019900"/>
                  <a:pt x="29794444" y="1999554"/>
                  <a:pt x="29668304" y="3011192"/>
                </a:cubicBezTo>
                <a:cubicBezTo>
                  <a:pt x="29570908" y="3820500"/>
                  <a:pt x="29530004" y="4628632"/>
                  <a:pt x="29500304" y="5442968"/>
                </a:cubicBezTo>
                <a:cubicBezTo>
                  <a:pt x="29483896" y="5872714"/>
                  <a:pt x="29460764" y="6285746"/>
                  <a:pt x="29396744" y="6711704"/>
                </a:cubicBezTo>
                <a:cubicBezTo>
                  <a:pt x="29334344" y="7166096"/>
                  <a:pt x="29345676" y="7609956"/>
                  <a:pt x="29357148" y="8068064"/>
                </a:cubicBezTo>
                <a:cubicBezTo>
                  <a:pt x="29358892" y="8146128"/>
                  <a:pt x="29360624" y="8224196"/>
                  <a:pt x="29362420" y="8304628"/>
                </a:cubicBezTo>
                <a:cubicBezTo>
                  <a:pt x="29373356" y="8793220"/>
                  <a:pt x="29373356" y="8793220"/>
                  <a:pt x="29390280" y="9281644"/>
                </a:cubicBezTo>
                <a:cubicBezTo>
                  <a:pt x="29447232" y="10742278"/>
                  <a:pt x="29201600" y="11944240"/>
                  <a:pt x="28237124" y="13106792"/>
                </a:cubicBezTo>
                <a:cubicBezTo>
                  <a:pt x="28104004" y="13243030"/>
                  <a:pt x="27968288" y="13376812"/>
                  <a:pt x="27829340" y="13507112"/>
                </a:cubicBezTo>
                <a:lnTo>
                  <a:pt x="27501656" y="13820106"/>
                </a:lnTo>
                <a:cubicBezTo>
                  <a:pt x="27197772" y="14040416"/>
                  <a:pt x="26941324" y="14186544"/>
                  <a:pt x="26606008" y="14344090"/>
                </a:cubicBezTo>
                <a:cubicBezTo>
                  <a:pt x="26001492" y="14632048"/>
                  <a:pt x="25484148" y="15000467"/>
                  <a:pt x="24945589" y="15393330"/>
                </a:cubicBezTo>
                <a:cubicBezTo>
                  <a:pt x="24110269" y="16002323"/>
                  <a:pt x="23242569" y="16543887"/>
                  <a:pt x="22346175" y="17058548"/>
                </a:cubicBezTo>
                <a:cubicBezTo>
                  <a:pt x="21795817" y="17375500"/>
                  <a:pt x="21280339" y="17722142"/>
                  <a:pt x="20765567" y="18093356"/>
                </a:cubicBezTo>
                <a:cubicBezTo>
                  <a:pt x="20500987" y="18273264"/>
                  <a:pt x="20235131" y="18419628"/>
                  <a:pt x="19950467" y="18565064"/>
                </a:cubicBezTo>
                <a:cubicBezTo>
                  <a:pt x="19084821" y="19032804"/>
                  <a:pt x="18470879" y="19675320"/>
                  <a:pt x="18159155" y="20609992"/>
                </a:cubicBezTo>
                <a:cubicBezTo>
                  <a:pt x="18771091" y="20361736"/>
                  <a:pt x="19314551" y="20095212"/>
                  <a:pt x="19842149" y="19696628"/>
                </a:cubicBezTo>
                <a:cubicBezTo>
                  <a:pt x="20023287" y="19562020"/>
                  <a:pt x="20023287" y="19562020"/>
                  <a:pt x="20329119" y="19380144"/>
                </a:cubicBezTo>
                <a:cubicBezTo>
                  <a:pt x="20613077" y="19217712"/>
                  <a:pt x="20613077" y="19217712"/>
                  <a:pt x="20867973" y="18994376"/>
                </a:cubicBezTo>
                <a:cubicBezTo>
                  <a:pt x="21133605" y="18789208"/>
                  <a:pt x="21376085" y="18636552"/>
                  <a:pt x="21668967" y="18477727"/>
                </a:cubicBezTo>
                <a:cubicBezTo>
                  <a:pt x="22532163" y="18009408"/>
                  <a:pt x="23346445" y="17466212"/>
                  <a:pt x="24160561" y="16918475"/>
                </a:cubicBezTo>
                <a:cubicBezTo>
                  <a:pt x="24764933" y="16511985"/>
                  <a:pt x="25368784" y="16117598"/>
                  <a:pt x="26001624" y="15755812"/>
                </a:cubicBezTo>
                <a:cubicBezTo>
                  <a:pt x="26882080" y="15251856"/>
                  <a:pt x="27720456" y="14723104"/>
                  <a:pt x="28411884" y="13972874"/>
                </a:cubicBezTo>
                <a:cubicBezTo>
                  <a:pt x="28955584" y="13403592"/>
                  <a:pt x="28955584" y="13403592"/>
                  <a:pt x="29343952" y="13274232"/>
                </a:cubicBezTo>
                <a:cubicBezTo>
                  <a:pt x="29277748" y="14108174"/>
                  <a:pt x="29210984" y="14942012"/>
                  <a:pt x="29143812" y="15775840"/>
                </a:cubicBezTo>
                <a:cubicBezTo>
                  <a:pt x="29122672" y="16039113"/>
                  <a:pt x="29101656" y="16302267"/>
                  <a:pt x="29080780" y="16565539"/>
                </a:cubicBezTo>
                <a:cubicBezTo>
                  <a:pt x="28640672" y="22112888"/>
                  <a:pt x="28640672" y="22112888"/>
                  <a:pt x="27315060" y="23309088"/>
                </a:cubicBezTo>
                <a:cubicBezTo>
                  <a:pt x="27098776" y="23484096"/>
                  <a:pt x="26880344" y="23656540"/>
                  <a:pt x="26660156" y="23826660"/>
                </a:cubicBezTo>
                <a:lnTo>
                  <a:pt x="24469904" y="25469419"/>
                </a:lnTo>
                <a:cubicBezTo>
                  <a:pt x="23695416" y="26023541"/>
                  <a:pt x="23700465" y="26143616"/>
                  <a:pt x="22013227" y="27151392"/>
                </a:cubicBezTo>
                <a:cubicBezTo>
                  <a:pt x="20325989" y="28159168"/>
                  <a:pt x="16948465" y="30040069"/>
                  <a:pt x="14346477" y="31516073"/>
                </a:cubicBezTo>
                <a:cubicBezTo>
                  <a:pt x="11704305" y="32839305"/>
                  <a:pt x="11621177" y="33005559"/>
                  <a:pt x="9770563" y="35165063"/>
                </a:cubicBezTo>
                <a:cubicBezTo>
                  <a:pt x="10769039" y="34677527"/>
                  <a:pt x="11752479" y="34181959"/>
                  <a:pt x="12705987" y="33610003"/>
                </a:cubicBezTo>
                <a:cubicBezTo>
                  <a:pt x="13030575" y="33419729"/>
                  <a:pt x="12999471" y="33500118"/>
                  <a:pt x="13695491" y="33076351"/>
                </a:cubicBezTo>
                <a:cubicBezTo>
                  <a:pt x="14391511" y="32652584"/>
                  <a:pt x="14681812" y="32446481"/>
                  <a:pt x="16882109" y="31067399"/>
                </a:cubicBezTo>
                <a:cubicBezTo>
                  <a:pt x="26819212" y="25035896"/>
                  <a:pt x="26857660" y="24920616"/>
                  <a:pt x="26897272" y="24801856"/>
                </a:cubicBezTo>
                <a:cubicBezTo>
                  <a:pt x="27292768" y="24372772"/>
                  <a:pt x="27727200" y="24004820"/>
                  <a:pt x="28178872" y="23637444"/>
                </a:cubicBezTo>
                <a:cubicBezTo>
                  <a:pt x="28110012" y="24201832"/>
                  <a:pt x="27948248" y="24639656"/>
                  <a:pt x="27712836" y="25151168"/>
                </a:cubicBezTo>
                <a:cubicBezTo>
                  <a:pt x="28371936" y="24709632"/>
                  <a:pt x="28876676" y="24208476"/>
                  <a:pt x="29395836" y="23611480"/>
                </a:cubicBezTo>
                <a:cubicBezTo>
                  <a:pt x="29791692" y="23181460"/>
                  <a:pt x="30220984" y="22795464"/>
                  <a:pt x="30655208" y="22404808"/>
                </a:cubicBezTo>
                <a:lnTo>
                  <a:pt x="30868829" y="22202908"/>
                </a:lnTo>
                <a:lnTo>
                  <a:pt x="30969168" y="22116976"/>
                </a:lnTo>
                <a:cubicBezTo>
                  <a:pt x="31568512" y="21596266"/>
                  <a:pt x="32207342" y="20977760"/>
                  <a:pt x="32785603" y="20422641"/>
                </a:cubicBezTo>
                <a:lnTo>
                  <a:pt x="32824995" y="20384724"/>
                </a:lnTo>
                <a:lnTo>
                  <a:pt x="32867076" y="20347568"/>
                </a:lnTo>
                <a:lnTo>
                  <a:pt x="32997768" y="20233836"/>
                </a:lnTo>
                <a:lnTo>
                  <a:pt x="33030119" y="20192084"/>
                </a:lnTo>
                <a:lnTo>
                  <a:pt x="33049371" y="20168380"/>
                </a:lnTo>
                <a:lnTo>
                  <a:pt x="33628536" y="19602976"/>
                </a:lnTo>
                <a:lnTo>
                  <a:pt x="33730266" y="19501557"/>
                </a:lnTo>
                <a:lnTo>
                  <a:pt x="37478592" y="16711096"/>
                </a:lnTo>
                <a:cubicBezTo>
                  <a:pt x="37753896" y="16519787"/>
                  <a:pt x="37457195" y="16605286"/>
                  <a:pt x="38256824" y="16090696"/>
                </a:cubicBezTo>
                <a:cubicBezTo>
                  <a:pt x="39056453" y="15576106"/>
                  <a:pt x="41468090" y="14106317"/>
                  <a:pt x="42276368" y="13623554"/>
                </a:cubicBezTo>
                <a:cubicBezTo>
                  <a:pt x="42551216" y="13469036"/>
                  <a:pt x="42822320" y="13329194"/>
                  <a:pt x="43106492" y="13194116"/>
                </a:cubicBezTo>
                <a:lnTo>
                  <a:pt x="43619360" y="12944008"/>
                </a:lnTo>
                <a:lnTo>
                  <a:pt x="43883716" y="12816272"/>
                </a:lnTo>
                <a:cubicBezTo>
                  <a:pt x="44594528" y="12472188"/>
                  <a:pt x="45300113" y="12117280"/>
                  <a:pt x="46004628" y="11760504"/>
                </a:cubicBezTo>
                <a:lnTo>
                  <a:pt x="46302320" y="11609780"/>
                </a:lnTo>
                <a:cubicBezTo>
                  <a:pt x="47433720" y="11034264"/>
                  <a:pt x="48545324" y="10462832"/>
                  <a:pt x="49584112" y="9729612"/>
                </a:cubicBezTo>
                <a:cubicBezTo>
                  <a:pt x="49821672" y="9567072"/>
                  <a:pt x="50054692" y="9436222"/>
                  <a:pt x="50315436" y="9315250"/>
                </a:cubicBezTo>
                <a:cubicBezTo>
                  <a:pt x="50439524" y="9687116"/>
                  <a:pt x="50426120" y="9801056"/>
                  <a:pt x="50345496" y="10171276"/>
                </a:cubicBezTo>
                <a:lnTo>
                  <a:pt x="50282232" y="10471924"/>
                </a:lnTo>
                <a:lnTo>
                  <a:pt x="50213496" y="10785304"/>
                </a:lnTo>
                <a:cubicBezTo>
                  <a:pt x="49951588" y="11996524"/>
                  <a:pt x="49835896" y="13156860"/>
                  <a:pt x="49798376" y="14394972"/>
                </a:cubicBezTo>
                <a:cubicBezTo>
                  <a:pt x="49756896" y="15602109"/>
                  <a:pt x="49693992" y="16806684"/>
                  <a:pt x="49616392" y="18011968"/>
                </a:cubicBezTo>
                <a:cubicBezTo>
                  <a:pt x="49611496" y="18089512"/>
                  <a:pt x="49606600" y="18167072"/>
                  <a:pt x="49601592" y="18247059"/>
                </a:cubicBezTo>
                <a:cubicBezTo>
                  <a:pt x="49587488" y="18469927"/>
                  <a:pt x="49572812" y="18692796"/>
                  <a:pt x="49558140" y="18915660"/>
                </a:cubicBezTo>
                <a:cubicBezTo>
                  <a:pt x="49549744" y="19043395"/>
                  <a:pt x="49541352" y="19171022"/>
                  <a:pt x="49532624" y="19302596"/>
                </a:cubicBezTo>
                <a:cubicBezTo>
                  <a:pt x="49515208" y="19502524"/>
                  <a:pt x="49492952" y="19701084"/>
                  <a:pt x="49467524" y="19899248"/>
                </a:cubicBezTo>
                <a:lnTo>
                  <a:pt x="49412936" y="20284764"/>
                </a:lnTo>
                <a:lnTo>
                  <a:pt x="49414852" y="20299512"/>
                </a:lnTo>
                <a:cubicBezTo>
                  <a:pt x="49416880" y="20343644"/>
                  <a:pt x="49411080" y="20392964"/>
                  <a:pt x="49391160" y="20449164"/>
                </a:cubicBezTo>
                <a:lnTo>
                  <a:pt x="49388984" y="20453900"/>
                </a:lnTo>
                <a:lnTo>
                  <a:pt x="49383368" y="20493544"/>
                </a:lnTo>
                <a:lnTo>
                  <a:pt x="49370744" y="20493548"/>
                </a:lnTo>
                <a:lnTo>
                  <a:pt x="49349916" y="20538820"/>
                </a:lnTo>
                <a:cubicBezTo>
                  <a:pt x="49269804" y="20681676"/>
                  <a:pt x="49070648" y="21040164"/>
                  <a:pt x="48877488" y="21297156"/>
                </a:cubicBezTo>
                <a:lnTo>
                  <a:pt x="48867384" y="21310020"/>
                </a:lnTo>
                <a:lnTo>
                  <a:pt x="48834316" y="21364952"/>
                </a:lnTo>
                <a:cubicBezTo>
                  <a:pt x="48672132" y="21560225"/>
                  <a:pt x="48523928" y="21975594"/>
                  <a:pt x="47894280" y="22481660"/>
                </a:cubicBezTo>
                <a:cubicBezTo>
                  <a:pt x="47264632" y="22987726"/>
                  <a:pt x="46391381" y="23633112"/>
                  <a:pt x="45056429" y="24401346"/>
                </a:cubicBezTo>
                <a:cubicBezTo>
                  <a:pt x="44387743" y="24793488"/>
                  <a:pt x="43655824" y="25206600"/>
                  <a:pt x="43324944" y="25500500"/>
                </a:cubicBezTo>
                <a:cubicBezTo>
                  <a:pt x="43062680" y="25652564"/>
                  <a:pt x="42797040" y="25793348"/>
                  <a:pt x="42526632" y="25930276"/>
                </a:cubicBezTo>
                <a:cubicBezTo>
                  <a:pt x="42162543" y="26159508"/>
                  <a:pt x="41706407" y="26423540"/>
                  <a:pt x="41140408" y="26875892"/>
                </a:cubicBezTo>
                <a:cubicBezTo>
                  <a:pt x="40474018" y="27278308"/>
                  <a:pt x="39529412" y="27777028"/>
                  <a:pt x="39130640" y="28644387"/>
                </a:cubicBezTo>
                <a:cubicBezTo>
                  <a:pt x="39089752" y="28799138"/>
                  <a:pt x="39050568" y="28954351"/>
                  <a:pt x="39014136" y="29110149"/>
                </a:cubicBezTo>
                <a:cubicBezTo>
                  <a:pt x="39941280" y="28682935"/>
                  <a:pt x="40745584" y="28250235"/>
                  <a:pt x="41528620" y="27585016"/>
                </a:cubicBezTo>
                <a:cubicBezTo>
                  <a:pt x="41912168" y="27283552"/>
                  <a:pt x="42325188" y="27071860"/>
                  <a:pt x="42757432" y="26848184"/>
                </a:cubicBezTo>
                <a:cubicBezTo>
                  <a:pt x="43247348" y="26579788"/>
                  <a:pt x="43701840" y="26264120"/>
                  <a:pt x="44161000" y="25946696"/>
                </a:cubicBezTo>
                <a:cubicBezTo>
                  <a:pt x="44493760" y="25730932"/>
                  <a:pt x="44833492" y="25559064"/>
                  <a:pt x="45189080" y="25384052"/>
                </a:cubicBezTo>
                <a:cubicBezTo>
                  <a:pt x="45341820" y="25287988"/>
                  <a:pt x="45492344" y="25188548"/>
                  <a:pt x="45640544" y="25085732"/>
                </a:cubicBezTo>
                <a:cubicBezTo>
                  <a:pt x="45982033" y="24851924"/>
                  <a:pt x="46327365" y="24629756"/>
                  <a:pt x="46682708" y="24417952"/>
                </a:cubicBezTo>
                <a:cubicBezTo>
                  <a:pt x="47624797" y="23853444"/>
                  <a:pt x="48423456" y="23308504"/>
                  <a:pt x="49150356" y="22473040"/>
                </a:cubicBezTo>
                <a:cubicBezTo>
                  <a:pt x="49588116" y="22395606"/>
                  <a:pt x="49291053" y="23628285"/>
                  <a:pt x="49309268" y="23953348"/>
                </a:cubicBezTo>
                <a:cubicBezTo>
                  <a:pt x="49323326" y="24318468"/>
                  <a:pt x="49318686" y="23967445"/>
                  <a:pt x="49234704" y="24663760"/>
                </a:cubicBezTo>
                <a:cubicBezTo>
                  <a:pt x="49150722" y="25360075"/>
                  <a:pt x="48976416" y="26979172"/>
                  <a:pt x="48805376" y="28131239"/>
                </a:cubicBezTo>
                <a:cubicBezTo>
                  <a:pt x="48772756" y="28353171"/>
                  <a:pt x="48742572" y="28575459"/>
                  <a:pt x="48712516" y="28797751"/>
                </a:cubicBezTo>
                <a:cubicBezTo>
                  <a:pt x="48429844" y="30593365"/>
                  <a:pt x="47535528" y="32032433"/>
                  <a:pt x="46263912" y="33286497"/>
                </a:cubicBezTo>
                <a:lnTo>
                  <a:pt x="46041000" y="33500047"/>
                </a:lnTo>
                <a:lnTo>
                  <a:pt x="46007132" y="33543343"/>
                </a:lnTo>
                <a:cubicBezTo>
                  <a:pt x="45923928" y="33639707"/>
                  <a:pt x="45831236" y="33728303"/>
                  <a:pt x="45730420" y="33807832"/>
                </a:cubicBezTo>
                <a:lnTo>
                  <a:pt x="44992416" y="34313647"/>
                </a:lnTo>
                <a:lnTo>
                  <a:pt x="44787936" y="34436151"/>
                </a:lnTo>
                <a:cubicBezTo>
                  <a:pt x="44236272" y="34764852"/>
                  <a:pt x="43678084" y="35082507"/>
                  <a:pt x="43118604" y="35397823"/>
                </a:cubicBezTo>
                <a:cubicBezTo>
                  <a:pt x="42659680" y="35657487"/>
                  <a:pt x="42212400" y="35931479"/>
                  <a:pt x="41766640" y="36213036"/>
                </a:cubicBezTo>
                <a:cubicBezTo>
                  <a:pt x="41126416" y="36612191"/>
                  <a:pt x="40469728" y="36953703"/>
                  <a:pt x="39788108" y="37275319"/>
                </a:cubicBezTo>
                <a:cubicBezTo>
                  <a:pt x="39396656" y="37463135"/>
                  <a:pt x="39081956" y="37679699"/>
                  <a:pt x="38691008" y="37919583"/>
                </a:cubicBezTo>
                <a:cubicBezTo>
                  <a:pt x="38300060" y="38159467"/>
                  <a:pt x="37808138" y="38571178"/>
                  <a:pt x="37442418" y="38714626"/>
                </a:cubicBezTo>
                <a:cubicBezTo>
                  <a:pt x="36830067" y="39073438"/>
                  <a:pt x="35681811" y="39697514"/>
                  <a:pt x="35016905" y="40072455"/>
                </a:cubicBezTo>
                <a:cubicBezTo>
                  <a:pt x="34351999" y="40447396"/>
                  <a:pt x="33965644" y="40649535"/>
                  <a:pt x="33452980" y="40964275"/>
                </a:cubicBezTo>
                <a:cubicBezTo>
                  <a:pt x="33065688" y="41202047"/>
                  <a:pt x="32676880" y="41423051"/>
                  <a:pt x="32271220" y="41627519"/>
                </a:cubicBezTo>
                <a:cubicBezTo>
                  <a:pt x="31669540" y="41955063"/>
                  <a:pt x="31166308" y="42431311"/>
                  <a:pt x="30742048" y="42966587"/>
                </a:cubicBezTo>
                <a:cubicBezTo>
                  <a:pt x="30742048" y="43081859"/>
                  <a:pt x="30742044" y="43197147"/>
                  <a:pt x="30742048" y="43315911"/>
                </a:cubicBezTo>
                <a:cubicBezTo>
                  <a:pt x="32812304" y="42353303"/>
                  <a:pt x="32812304" y="42353303"/>
                  <a:pt x="34703328" y="41103531"/>
                </a:cubicBezTo>
                <a:cubicBezTo>
                  <a:pt x="34935260" y="40984999"/>
                  <a:pt x="35168488" y="40868911"/>
                  <a:pt x="35402376" y="40754219"/>
                </a:cubicBezTo>
                <a:cubicBezTo>
                  <a:pt x="35577912" y="40649995"/>
                  <a:pt x="35752576" y="40544267"/>
                  <a:pt x="35926660" y="40437607"/>
                </a:cubicBezTo>
                <a:cubicBezTo>
                  <a:pt x="36677852" y="39984303"/>
                  <a:pt x="37450608" y="39573515"/>
                  <a:pt x="38225196" y="39161775"/>
                </a:cubicBezTo>
                <a:cubicBezTo>
                  <a:pt x="38762164" y="38872879"/>
                  <a:pt x="39246392" y="38588187"/>
                  <a:pt x="39713184" y="38192519"/>
                </a:cubicBezTo>
                <a:cubicBezTo>
                  <a:pt x="40412712" y="37728975"/>
                  <a:pt x="41127676" y="37299887"/>
                  <a:pt x="41883152" y="36933567"/>
                </a:cubicBezTo>
                <a:cubicBezTo>
                  <a:pt x="42815456" y="36481307"/>
                  <a:pt x="43702424" y="35950103"/>
                  <a:pt x="44594768" y="35424964"/>
                </a:cubicBezTo>
                <a:lnTo>
                  <a:pt x="45199561" y="35076339"/>
                </a:lnTo>
                <a:cubicBezTo>
                  <a:pt x="46269809" y="34459551"/>
                  <a:pt x="47186844" y="33761491"/>
                  <a:pt x="47868768" y="32719817"/>
                </a:cubicBezTo>
                <a:cubicBezTo>
                  <a:pt x="47985272" y="32952699"/>
                  <a:pt x="47985272" y="32952699"/>
                  <a:pt x="47915136" y="33228891"/>
                </a:cubicBezTo>
                <a:lnTo>
                  <a:pt x="47795952" y="33577159"/>
                </a:lnTo>
                <a:lnTo>
                  <a:pt x="47664180" y="33966655"/>
                </a:lnTo>
                <a:lnTo>
                  <a:pt x="47519240" y="34386319"/>
                </a:lnTo>
                <a:lnTo>
                  <a:pt x="47224352" y="35251923"/>
                </a:lnTo>
                <a:lnTo>
                  <a:pt x="47075464" y="35686719"/>
                </a:lnTo>
                <a:cubicBezTo>
                  <a:pt x="46954288" y="36044552"/>
                  <a:pt x="46836736" y="36403059"/>
                  <a:pt x="46721860" y="36762975"/>
                </a:cubicBezTo>
                <a:cubicBezTo>
                  <a:pt x="46027933" y="38931335"/>
                  <a:pt x="45203988" y="40969043"/>
                  <a:pt x="43907488" y="42850147"/>
                </a:cubicBezTo>
                <a:lnTo>
                  <a:pt x="43738432" y="43095599"/>
                </a:lnTo>
                <a:cubicBezTo>
                  <a:pt x="43390536" y="43598043"/>
                  <a:pt x="43036816" y="44096171"/>
                  <a:pt x="42679948" y="44592215"/>
                </a:cubicBezTo>
                <a:lnTo>
                  <a:pt x="42186308" y="45283987"/>
                </a:lnTo>
                <a:cubicBezTo>
                  <a:pt x="41907032" y="45676979"/>
                  <a:pt x="41626132" y="46068679"/>
                  <a:pt x="41344300" y="46459803"/>
                </a:cubicBezTo>
                <a:lnTo>
                  <a:pt x="41137232" y="46747299"/>
                </a:lnTo>
                <a:cubicBezTo>
                  <a:pt x="40808540" y="47195251"/>
                  <a:pt x="40466816" y="47589391"/>
                  <a:pt x="40062712" y="47973536"/>
                </a:cubicBezTo>
                <a:lnTo>
                  <a:pt x="39676772" y="48366520"/>
                </a:lnTo>
                <a:cubicBezTo>
                  <a:pt x="36151196" y="51874992"/>
                  <a:pt x="31674800" y="54165256"/>
                  <a:pt x="26897272" y="55425740"/>
                </a:cubicBezTo>
                <a:lnTo>
                  <a:pt x="26453544" y="55545320"/>
                </a:lnTo>
                <a:cubicBezTo>
                  <a:pt x="25449624" y="55797180"/>
                  <a:pt x="24429736" y="55903376"/>
                  <a:pt x="23402029" y="56007936"/>
                </a:cubicBezTo>
                <a:cubicBezTo>
                  <a:pt x="22976947" y="55347608"/>
                  <a:pt x="22779799" y="54643368"/>
                  <a:pt x="22550067" y="53897448"/>
                </a:cubicBezTo>
                <a:lnTo>
                  <a:pt x="22480539" y="53672952"/>
                </a:lnTo>
                <a:cubicBezTo>
                  <a:pt x="21996779" y="52103216"/>
                  <a:pt x="21626593" y="50515668"/>
                  <a:pt x="21304881" y="48905064"/>
                </a:cubicBezTo>
                <a:lnTo>
                  <a:pt x="21243951" y="48608604"/>
                </a:lnTo>
                <a:cubicBezTo>
                  <a:pt x="20995891" y="47392267"/>
                  <a:pt x="20869277" y="46186167"/>
                  <a:pt x="20838845" y="44946079"/>
                </a:cubicBezTo>
                <a:cubicBezTo>
                  <a:pt x="20835675" y="44831035"/>
                  <a:pt x="20832501" y="44715991"/>
                  <a:pt x="20829231" y="44597459"/>
                </a:cubicBezTo>
                <a:cubicBezTo>
                  <a:pt x="20765003" y="41921415"/>
                  <a:pt x="20777131" y="38713471"/>
                  <a:pt x="21887417" y="36213036"/>
                </a:cubicBezTo>
                <a:cubicBezTo>
                  <a:pt x="21508889" y="36339139"/>
                  <a:pt x="21450855" y="36403055"/>
                  <a:pt x="21210215" y="36700688"/>
                </a:cubicBezTo>
                <a:cubicBezTo>
                  <a:pt x="20278417" y="37795343"/>
                  <a:pt x="19245153" y="38800687"/>
                  <a:pt x="18116395" y="39690299"/>
                </a:cubicBezTo>
                <a:cubicBezTo>
                  <a:pt x="17793783" y="39952059"/>
                  <a:pt x="17493317" y="40229647"/>
                  <a:pt x="17190739" y="40514115"/>
                </a:cubicBezTo>
                <a:cubicBezTo>
                  <a:pt x="16472579" y="41171071"/>
                  <a:pt x="15701533" y="41724739"/>
                  <a:pt x="14896923" y="42267939"/>
                </a:cubicBezTo>
                <a:lnTo>
                  <a:pt x="14626625" y="42451567"/>
                </a:lnTo>
                <a:cubicBezTo>
                  <a:pt x="13360877" y="43306827"/>
                  <a:pt x="12093963" y="44081399"/>
                  <a:pt x="10702619" y="44713199"/>
                </a:cubicBezTo>
                <a:lnTo>
                  <a:pt x="10406579" y="44849895"/>
                </a:lnTo>
                <a:cubicBezTo>
                  <a:pt x="8367095" y="45787355"/>
                  <a:pt x="6274731" y="46576015"/>
                  <a:pt x="4090779" y="47107451"/>
                </a:cubicBezTo>
                <a:lnTo>
                  <a:pt x="3848907" y="47167063"/>
                </a:lnTo>
                <a:cubicBezTo>
                  <a:pt x="3453715" y="47256031"/>
                  <a:pt x="3158599" y="47313427"/>
                  <a:pt x="2780059" y="47158447"/>
                </a:cubicBezTo>
                <a:cubicBezTo>
                  <a:pt x="2622427" y="46941875"/>
                  <a:pt x="2622427" y="46941875"/>
                  <a:pt x="2482847" y="46655427"/>
                </a:cubicBezTo>
                <a:lnTo>
                  <a:pt x="2324751" y="46332187"/>
                </a:lnTo>
                <a:lnTo>
                  <a:pt x="2161171" y="45979483"/>
                </a:lnTo>
                <a:lnTo>
                  <a:pt x="1990371" y="45615491"/>
                </a:lnTo>
                <a:cubicBezTo>
                  <a:pt x="-897869" y="39274371"/>
                  <a:pt x="-374517" y="32165439"/>
                  <a:pt x="1847999" y="25733380"/>
                </a:cubicBezTo>
                <a:lnTo>
                  <a:pt x="1956695" y="25412344"/>
                </a:lnTo>
                <a:cubicBezTo>
                  <a:pt x="2834827" y="22842620"/>
                  <a:pt x="4150667" y="20540708"/>
                  <a:pt x="5809279" y="18397612"/>
                </a:cubicBezTo>
                <a:lnTo>
                  <a:pt x="6213907" y="17868164"/>
                </a:lnTo>
                <a:cubicBezTo>
                  <a:pt x="7599777" y="16064496"/>
                  <a:pt x="8999041" y="14252098"/>
                  <a:pt x="10625267" y="12656514"/>
                </a:cubicBezTo>
                <a:cubicBezTo>
                  <a:pt x="10825891" y="12452280"/>
                  <a:pt x="11011839" y="12240120"/>
                  <a:pt x="11197787" y="12022492"/>
                </a:cubicBezTo>
                <a:cubicBezTo>
                  <a:pt x="12072765" y="11013016"/>
                  <a:pt x="13022887" y="10128456"/>
                  <a:pt x="14081359" y="9315250"/>
                </a:cubicBezTo>
                <a:lnTo>
                  <a:pt x="14634779" y="8871320"/>
                </a:lnTo>
                <a:lnTo>
                  <a:pt x="14926047" y="8639350"/>
                </a:lnTo>
                <a:lnTo>
                  <a:pt x="15625103" y="8077156"/>
                </a:lnTo>
                <a:cubicBezTo>
                  <a:pt x="16981375" y="6985792"/>
                  <a:pt x="18344463" y="6092500"/>
                  <a:pt x="19936223" y="5377368"/>
                </a:cubicBezTo>
                <a:cubicBezTo>
                  <a:pt x="20373301" y="5179918"/>
                  <a:pt x="20783995" y="4975744"/>
                  <a:pt x="21186103" y="4713568"/>
                </a:cubicBezTo>
                <a:cubicBezTo>
                  <a:pt x="21682919" y="4393156"/>
                  <a:pt x="22205293" y="4181980"/>
                  <a:pt x="22753959" y="3966258"/>
                </a:cubicBezTo>
                <a:cubicBezTo>
                  <a:pt x="23454354" y="3682280"/>
                  <a:pt x="24085400" y="3393328"/>
                  <a:pt x="24697728" y="2944224"/>
                </a:cubicBezTo>
                <a:cubicBezTo>
                  <a:pt x="24926989" y="2787496"/>
                  <a:pt x="25147393" y="2687532"/>
                  <a:pt x="25404516" y="2583524"/>
                </a:cubicBezTo>
                <a:cubicBezTo>
                  <a:pt x="26325840" y="2199320"/>
                  <a:pt x="27144000" y="1584976"/>
                  <a:pt x="27969064" y="1030228"/>
                </a:cubicBezTo>
                <a:cubicBezTo>
                  <a:pt x="28215564" y="867698"/>
                  <a:pt x="28459108" y="716404"/>
                  <a:pt x="28717712" y="574932"/>
                </a:cubicBezTo>
                <a:cubicBezTo>
                  <a:pt x="29099508" y="366878"/>
                  <a:pt x="29099508" y="366878"/>
                  <a:pt x="29380364" y="145544"/>
                </a:cubicBezTo>
                <a:cubicBezTo>
                  <a:pt x="29576968" y="0"/>
                  <a:pt x="29576968" y="0"/>
                  <a:pt x="298099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sp>
        <p:nvSpPr>
          <p:cNvPr id="1264" name="Freeform 1263">
            <a:extLst>
              <a:ext uri="{FF2B5EF4-FFF2-40B4-BE49-F238E27FC236}">
                <a16:creationId xmlns:a16="http://schemas.microsoft.com/office/drawing/2014/main" id="{E0E194FC-5930-F682-FA99-1663B9CF9A4B}"/>
              </a:ext>
            </a:extLst>
          </p:cNvPr>
          <p:cNvSpPr/>
          <p:nvPr/>
        </p:nvSpPr>
        <p:spPr>
          <a:xfrm>
            <a:off x="1" y="1560476"/>
            <a:ext cx="5694804" cy="7583524"/>
          </a:xfrm>
          <a:custGeom>
            <a:avLst/>
            <a:gdLst>
              <a:gd name="connsiteX0" fmla="*/ 5248511 w 5694804"/>
              <a:gd name="connsiteY0" fmla="*/ 5752260 h 7583524"/>
              <a:gd name="connsiteX1" fmla="*/ 5256662 w 5694804"/>
              <a:gd name="connsiteY1" fmla="*/ 5841757 h 7583524"/>
              <a:gd name="connsiteX2" fmla="*/ 5235709 w 5694804"/>
              <a:gd name="connsiteY2" fmla="*/ 5902984 h 7583524"/>
              <a:gd name="connsiteX3" fmla="*/ 5212544 w 5694804"/>
              <a:gd name="connsiteY3" fmla="*/ 5971459 h 7583524"/>
              <a:gd name="connsiteX4" fmla="*/ 5187063 w 5694804"/>
              <a:gd name="connsiteY4" fmla="*/ 6045237 h 7583524"/>
              <a:gd name="connsiteX5" fmla="*/ 5135220 w 5694804"/>
              <a:gd name="connsiteY5" fmla="*/ 6197414 h 7583524"/>
              <a:gd name="connsiteX6" fmla="*/ 5109045 w 5694804"/>
              <a:gd name="connsiteY6" fmla="*/ 6273852 h 7583524"/>
              <a:gd name="connsiteX7" fmla="*/ 5046881 w 5694804"/>
              <a:gd name="connsiteY7" fmla="*/ 6463062 h 7583524"/>
              <a:gd name="connsiteX8" fmla="*/ 4552104 w 5694804"/>
              <a:gd name="connsiteY8" fmla="*/ 7533208 h 7583524"/>
              <a:gd name="connsiteX9" fmla="*/ 4522384 w 5694804"/>
              <a:gd name="connsiteY9" fmla="*/ 7576360 h 7583524"/>
              <a:gd name="connsiteX10" fmla="*/ 4517317 w 5694804"/>
              <a:gd name="connsiteY10" fmla="*/ 7583524 h 7583524"/>
              <a:gd name="connsiteX11" fmla="*/ 2305415 w 5694804"/>
              <a:gd name="connsiteY11" fmla="*/ 7583524 h 7583524"/>
              <a:gd name="connsiteX12" fmla="*/ 2358358 w 5694804"/>
              <a:gd name="connsiteY12" fmla="*/ 7558803 h 7583524"/>
              <a:gd name="connsiteX13" fmla="*/ 2933981 w 5694804"/>
              <a:gd name="connsiteY13" fmla="*/ 7226147 h 7583524"/>
              <a:gd name="connsiteX14" fmla="*/ 3056876 w 5694804"/>
              <a:gd name="connsiteY14" fmla="*/ 7164736 h 7583524"/>
              <a:gd name="connsiteX15" fmla="*/ 3149047 w 5694804"/>
              <a:gd name="connsiteY15" fmla="*/ 7109075 h 7583524"/>
              <a:gd name="connsiteX16" fmla="*/ 3553137 w 5694804"/>
              <a:gd name="connsiteY16" fmla="*/ 6884780 h 7583524"/>
              <a:gd name="connsiteX17" fmla="*/ 3814731 w 5694804"/>
              <a:gd name="connsiteY17" fmla="*/ 6714381 h 7583524"/>
              <a:gd name="connsiteX18" fmla="*/ 4196219 w 5694804"/>
              <a:gd name="connsiteY18" fmla="*/ 6493053 h 7583524"/>
              <a:gd name="connsiteX19" fmla="*/ 4672930 w 5694804"/>
              <a:gd name="connsiteY19" fmla="*/ 6227835 h 7583524"/>
              <a:gd name="connsiteX20" fmla="*/ 4779255 w 5694804"/>
              <a:gd name="connsiteY20" fmla="*/ 6166545 h 7583524"/>
              <a:gd name="connsiteX21" fmla="*/ 5248511 w 5694804"/>
              <a:gd name="connsiteY21" fmla="*/ 5752260 h 7583524"/>
              <a:gd name="connsiteX22" fmla="*/ 5678643 w 5694804"/>
              <a:gd name="connsiteY22" fmla="*/ 1637654 h 7583524"/>
              <a:gd name="connsiteX23" fmla="*/ 5683928 w 5694804"/>
              <a:gd name="connsiteY23" fmla="*/ 1788147 h 7583524"/>
              <a:gd name="connsiteX24" fmla="*/ 5672806 w 5694804"/>
              <a:gd name="connsiteY24" fmla="*/ 1841002 h 7583524"/>
              <a:gd name="connsiteX25" fmla="*/ 5660722 w 5694804"/>
              <a:gd name="connsiteY25" fmla="*/ 1896095 h 7583524"/>
              <a:gd name="connsiteX26" fmla="*/ 5587742 w 5694804"/>
              <a:gd name="connsiteY26" fmla="*/ 2530688 h 7583524"/>
              <a:gd name="connsiteX27" fmla="*/ 5555749 w 5694804"/>
              <a:gd name="connsiteY27" fmla="*/ 3166568 h 7583524"/>
              <a:gd name="connsiteX28" fmla="*/ 5553147 w 5694804"/>
              <a:gd name="connsiteY28" fmla="*/ 3207898 h 7583524"/>
              <a:gd name="connsiteX29" fmla="*/ 5545508 w 5694804"/>
              <a:gd name="connsiteY29" fmla="*/ 3325440 h 7583524"/>
              <a:gd name="connsiteX30" fmla="*/ 5541022 w 5694804"/>
              <a:gd name="connsiteY30" fmla="*/ 3393465 h 7583524"/>
              <a:gd name="connsiteX31" fmla="*/ 5529578 w 5694804"/>
              <a:gd name="connsiteY31" fmla="*/ 3498359 h 7583524"/>
              <a:gd name="connsiteX32" fmla="*/ 5519981 w 5694804"/>
              <a:gd name="connsiteY32" fmla="*/ 3566134 h 7583524"/>
              <a:gd name="connsiteX33" fmla="*/ 5520318 w 5694804"/>
              <a:gd name="connsiteY33" fmla="*/ 3568726 h 7583524"/>
              <a:gd name="connsiteX34" fmla="*/ 5516153 w 5694804"/>
              <a:gd name="connsiteY34" fmla="*/ 3595036 h 7583524"/>
              <a:gd name="connsiteX35" fmla="*/ 5515770 w 5694804"/>
              <a:gd name="connsiteY35" fmla="*/ 3595868 h 7583524"/>
              <a:gd name="connsiteX36" fmla="*/ 5514783 w 5694804"/>
              <a:gd name="connsiteY36" fmla="*/ 3602838 h 7583524"/>
              <a:gd name="connsiteX37" fmla="*/ 5512563 w 5694804"/>
              <a:gd name="connsiteY37" fmla="*/ 3602839 h 7583524"/>
              <a:gd name="connsiteX38" fmla="*/ 5508902 w 5694804"/>
              <a:gd name="connsiteY38" fmla="*/ 3610798 h 7583524"/>
              <a:gd name="connsiteX39" fmla="*/ 5425847 w 5694804"/>
              <a:gd name="connsiteY39" fmla="*/ 3744116 h 7583524"/>
              <a:gd name="connsiteX40" fmla="*/ 5424071 w 5694804"/>
              <a:gd name="connsiteY40" fmla="*/ 3746377 h 7583524"/>
              <a:gd name="connsiteX41" fmla="*/ 5418257 w 5694804"/>
              <a:gd name="connsiteY41" fmla="*/ 3756035 h 7583524"/>
              <a:gd name="connsiteX42" fmla="*/ 5252996 w 5694804"/>
              <a:gd name="connsiteY42" fmla="*/ 3952356 h 7583524"/>
              <a:gd name="connsiteX43" fmla="*/ 4754092 w 5694804"/>
              <a:gd name="connsiteY43" fmla="*/ 4289844 h 7583524"/>
              <a:gd name="connsiteX44" fmla="*/ 4449691 w 5694804"/>
              <a:gd name="connsiteY44" fmla="*/ 4483079 h 7583524"/>
              <a:gd name="connsiteX45" fmla="*/ 4309345 w 5694804"/>
              <a:gd name="connsiteY45" fmla="*/ 4558635 h 7583524"/>
              <a:gd name="connsiteX46" fmla="*/ 4065642 w 5694804"/>
              <a:gd name="connsiteY46" fmla="*/ 4724877 h 7583524"/>
              <a:gd name="connsiteX47" fmla="*/ 3712318 w 5694804"/>
              <a:gd name="connsiteY47" fmla="*/ 5035785 h 7583524"/>
              <a:gd name="connsiteX48" fmla="*/ 3691836 w 5694804"/>
              <a:gd name="connsiteY48" fmla="*/ 5117668 h 7583524"/>
              <a:gd name="connsiteX49" fmla="*/ 4133891 w 5694804"/>
              <a:gd name="connsiteY49" fmla="*/ 4849544 h 7583524"/>
              <a:gd name="connsiteX50" fmla="*/ 4349920 w 5694804"/>
              <a:gd name="connsiteY50" fmla="*/ 4720006 h 7583524"/>
              <a:gd name="connsiteX51" fmla="*/ 4596672 w 5694804"/>
              <a:gd name="connsiteY51" fmla="*/ 4561522 h 7583524"/>
              <a:gd name="connsiteX52" fmla="*/ 4777412 w 5694804"/>
              <a:gd name="connsiteY52" fmla="*/ 4462607 h 7583524"/>
              <a:gd name="connsiteX53" fmla="*/ 4856781 w 5694804"/>
              <a:gd name="connsiteY53" fmla="*/ 4410161 h 7583524"/>
              <a:gd name="connsiteX54" fmla="*/ 5039997 w 5694804"/>
              <a:gd name="connsiteY54" fmla="*/ 4292763 h 7583524"/>
              <a:gd name="connsiteX55" fmla="*/ 5473818 w 5694804"/>
              <a:gd name="connsiteY55" fmla="*/ 3950840 h 7583524"/>
              <a:gd name="connsiteX56" fmla="*/ 5501756 w 5694804"/>
              <a:gd name="connsiteY56" fmla="*/ 4211084 h 7583524"/>
              <a:gd name="connsiteX57" fmla="*/ 5488647 w 5694804"/>
              <a:gd name="connsiteY57" fmla="*/ 4335977 h 7583524"/>
              <a:gd name="connsiteX58" fmla="*/ 5413170 w 5694804"/>
              <a:gd name="connsiteY58" fmla="*/ 4945572 h 7583524"/>
              <a:gd name="connsiteX59" fmla="*/ 5396845 w 5694804"/>
              <a:gd name="connsiteY59" fmla="*/ 5062747 h 7583524"/>
              <a:gd name="connsiteX60" fmla="*/ 4966372 w 5694804"/>
              <a:gd name="connsiteY60" fmla="*/ 5851884 h 7583524"/>
              <a:gd name="connsiteX61" fmla="*/ 4927183 w 5694804"/>
              <a:gd name="connsiteY61" fmla="*/ 5889428 h 7583524"/>
              <a:gd name="connsiteX62" fmla="*/ 4921229 w 5694804"/>
              <a:gd name="connsiteY62" fmla="*/ 5897039 h 7583524"/>
              <a:gd name="connsiteX63" fmla="*/ 4872582 w 5694804"/>
              <a:gd name="connsiteY63" fmla="*/ 5943537 h 7583524"/>
              <a:gd name="connsiteX64" fmla="*/ 4742838 w 5694804"/>
              <a:gd name="connsiteY64" fmla="*/ 6032461 h 7583524"/>
              <a:gd name="connsiteX65" fmla="*/ 4706890 w 5694804"/>
              <a:gd name="connsiteY65" fmla="*/ 6053998 h 7583524"/>
              <a:gd name="connsiteX66" fmla="*/ 4413416 w 5694804"/>
              <a:gd name="connsiteY66" fmla="*/ 6223063 h 7583524"/>
              <a:gd name="connsiteX67" fmla="*/ 4175736 w 5694804"/>
              <a:gd name="connsiteY67" fmla="*/ 6366381 h 7583524"/>
              <a:gd name="connsiteX68" fmla="*/ 3827903 w 5694804"/>
              <a:gd name="connsiteY68" fmla="*/ 6553134 h 7583524"/>
              <a:gd name="connsiteX69" fmla="*/ 3635029 w 5694804"/>
              <a:gd name="connsiteY69" fmla="*/ 6666398 h 7583524"/>
              <a:gd name="connsiteX70" fmla="*/ 3415522 w 5694804"/>
              <a:gd name="connsiteY70" fmla="*/ 6806169 h 7583524"/>
              <a:gd name="connsiteX71" fmla="*/ 2989109 w 5694804"/>
              <a:gd name="connsiteY71" fmla="*/ 7044880 h 7583524"/>
              <a:gd name="connsiteX72" fmla="*/ 2714165 w 5694804"/>
              <a:gd name="connsiteY72" fmla="*/ 7201665 h 7583524"/>
              <a:gd name="connsiteX73" fmla="*/ 2506408 w 5694804"/>
              <a:gd name="connsiteY73" fmla="*/ 7318266 h 7583524"/>
              <a:gd name="connsiteX74" fmla="*/ 2237574 w 5694804"/>
              <a:gd name="connsiteY74" fmla="*/ 7553678 h 7583524"/>
              <a:gd name="connsiteX75" fmla="*/ 2237574 w 5694804"/>
              <a:gd name="connsiteY75" fmla="*/ 7583524 h 7583524"/>
              <a:gd name="connsiteX76" fmla="*/ 491657 w 5694804"/>
              <a:gd name="connsiteY76" fmla="*/ 7583524 h 7583524"/>
              <a:gd name="connsiteX77" fmla="*/ 491722 w 5694804"/>
              <a:gd name="connsiteY77" fmla="*/ 7473420 h 7583524"/>
              <a:gd name="connsiteX78" fmla="*/ 680899 w 5694804"/>
              <a:gd name="connsiteY78" fmla="*/ 6366381 h 7583524"/>
              <a:gd name="connsiteX79" fmla="*/ 561845 w 5694804"/>
              <a:gd name="connsiteY79" fmla="*/ 6452112 h 7583524"/>
              <a:gd name="connsiteX80" fmla="*/ 17940 w 5694804"/>
              <a:gd name="connsiteY80" fmla="*/ 6977696 h 7583524"/>
              <a:gd name="connsiteX81" fmla="*/ 0 w 5694804"/>
              <a:gd name="connsiteY81" fmla="*/ 6993662 h 7583524"/>
              <a:gd name="connsiteX82" fmla="*/ 0 w 5694804"/>
              <a:gd name="connsiteY82" fmla="*/ 5340857 h 7583524"/>
              <a:gd name="connsiteX83" fmla="*/ 108538 w 5694804"/>
              <a:gd name="connsiteY83" fmla="*/ 5274876 h 7583524"/>
              <a:gd name="connsiteX84" fmla="*/ 1561649 w 5694804"/>
              <a:gd name="connsiteY84" fmla="*/ 4360255 h 7583524"/>
              <a:gd name="connsiteX85" fmla="*/ 1786959 w 5694804"/>
              <a:gd name="connsiteY85" fmla="*/ 4155547 h 7583524"/>
              <a:gd name="connsiteX86" fmla="*/ 1705028 w 5694804"/>
              <a:gd name="connsiteY86" fmla="*/ 4421665 h 7583524"/>
              <a:gd name="connsiteX87" fmla="*/ 2000905 w 5694804"/>
              <a:gd name="connsiteY87" fmla="*/ 4150982 h 7583524"/>
              <a:gd name="connsiteX88" fmla="*/ 2222307 w 5694804"/>
              <a:gd name="connsiteY88" fmla="*/ 3938845 h 7583524"/>
              <a:gd name="connsiteX89" fmla="*/ 2259862 w 5694804"/>
              <a:gd name="connsiteY89" fmla="*/ 3903350 h 7583524"/>
              <a:gd name="connsiteX90" fmla="*/ 2277503 w 5694804"/>
              <a:gd name="connsiteY90" fmla="*/ 3888243 h 7583524"/>
              <a:gd name="connsiteX91" fmla="*/ 2596838 w 5694804"/>
              <a:gd name="connsiteY91" fmla="*/ 3590373 h 7583524"/>
              <a:gd name="connsiteX92" fmla="*/ 2603764 w 5694804"/>
              <a:gd name="connsiteY92" fmla="*/ 3583707 h 7583524"/>
              <a:gd name="connsiteX93" fmla="*/ 2611161 w 5694804"/>
              <a:gd name="connsiteY93" fmla="*/ 3577175 h 7583524"/>
              <a:gd name="connsiteX94" fmla="*/ 2634137 w 5694804"/>
              <a:gd name="connsiteY94" fmla="*/ 3557180 h 7583524"/>
              <a:gd name="connsiteX95" fmla="*/ 2639825 w 5694804"/>
              <a:gd name="connsiteY95" fmla="*/ 3549840 h 7583524"/>
              <a:gd name="connsiteX96" fmla="*/ 2643210 w 5694804"/>
              <a:gd name="connsiteY96" fmla="*/ 3545673 h 7583524"/>
              <a:gd name="connsiteX97" fmla="*/ 2745029 w 5694804"/>
              <a:gd name="connsiteY97" fmla="*/ 3446273 h 7583524"/>
              <a:gd name="connsiteX98" fmla="*/ 2762913 w 5694804"/>
              <a:gd name="connsiteY98" fmla="*/ 3428443 h 7583524"/>
              <a:gd name="connsiteX99" fmla="*/ 3421882 w 5694804"/>
              <a:gd name="connsiteY99" fmla="*/ 2937870 h 7583524"/>
              <a:gd name="connsiteX100" fmla="*/ 3558698 w 5694804"/>
              <a:gd name="connsiteY100" fmla="*/ 2828802 h 7583524"/>
              <a:gd name="connsiteX101" fmla="*/ 4265348 w 5694804"/>
              <a:gd name="connsiteY101" fmla="*/ 2395070 h 7583524"/>
              <a:gd name="connsiteX102" fmla="*/ 4411286 w 5694804"/>
              <a:gd name="connsiteY102" fmla="*/ 2319573 h 7583524"/>
              <a:gd name="connsiteX103" fmla="*/ 4501450 w 5694804"/>
              <a:gd name="connsiteY103" fmla="*/ 2275603 h 7583524"/>
              <a:gd name="connsiteX104" fmla="*/ 4547925 w 5694804"/>
              <a:gd name="connsiteY104" fmla="*/ 2253146 h 7583524"/>
              <a:gd name="connsiteX105" fmla="*/ 4920789 w 5694804"/>
              <a:gd name="connsiteY105" fmla="*/ 2067539 h 7583524"/>
              <a:gd name="connsiteX106" fmla="*/ 4973124 w 5694804"/>
              <a:gd name="connsiteY106" fmla="*/ 2041041 h 7583524"/>
              <a:gd name="connsiteX107" fmla="*/ 5550074 w 5694804"/>
              <a:gd name="connsiteY107" fmla="*/ 1710501 h 7583524"/>
              <a:gd name="connsiteX108" fmla="*/ 5678643 w 5694804"/>
              <a:gd name="connsiteY108" fmla="*/ 1637654 h 7583524"/>
              <a:gd name="connsiteX109" fmla="*/ 2073713 w 5694804"/>
              <a:gd name="connsiteY109" fmla="*/ 0 h 7583524"/>
              <a:gd name="connsiteX110" fmla="*/ 2048806 w 5694804"/>
              <a:gd name="connsiteY110" fmla="*/ 529379 h 7583524"/>
              <a:gd name="connsiteX111" fmla="*/ 2019271 w 5694804"/>
              <a:gd name="connsiteY111" fmla="*/ 956893 h 7583524"/>
              <a:gd name="connsiteX112" fmla="*/ 2001065 w 5694804"/>
              <a:gd name="connsiteY112" fmla="*/ 1179942 h 7583524"/>
              <a:gd name="connsiteX113" fmla="*/ 1994104 w 5694804"/>
              <a:gd name="connsiteY113" fmla="*/ 1418395 h 7583524"/>
              <a:gd name="connsiteX114" fmla="*/ 1995031 w 5694804"/>
              <a:gd name="connsiteY114" fmla="*/ 1459983 h 7583524"/>
              <a:gd name="connsiteX115" fmla="*/ 1999929 w 5694804"/>
              <a:gd name="connsiteY115" fmla="*/ 1631746 h 7583524"/>
              <a:gd name="connsiteX116" fmla="*/ 1797200 w 5694804"/>
              <a:gd name="connsiteY116" fmla="*/ 2304221 h 7583524"/>
              <a:gd name="connsiteX117" fmla="*/ 1725510 w 5694804"/>
              <a:gd name="connsiteY117" fmla="*/ 2374599 h 7583524"/>
              <a:gd name="connsiteX118" fmla="*/ 1667902 w 5694804"/>
              <a:gd name="connsiteY118" fmla="*/ 2429624 h 7583524"/>
              <a:gd name="connsiteX119" fmla="*/ 1510444 w 5694804"/>
              <a:gd name="connsiteY119" fmla="*/ 2521742 h 7583524"/>
              <a:gd name="connsiteX120" fmla="*/ 1218536 w 5694804"/>
              <a:gd name="connsiteY120" fmla="*/ 2706202 h 7583524"/>
              <a:gd name="connsiteX121" fmla="*/ 761550 w 5694804"/>
              <a:gd name="connsiteY121" fmla="*/ 2998953 h 7583524"/>
              <a:gd name="connsiteX122" fmla="*/ 483674 w 5694804"/>
              <a:gd name="connsiteY122" fmla="*/ 3180876 h 7583524"/>
              <a:gd name="connsiteX123" fmla="*/ 340377 w 5694804"/>
              <a:gd name="connsiteY123" fmla="*/ 3263804 h 7583524"/>
              <a:gd name="connsiteX124" fmla="*/ 25458 w 5694804"/>
              <a:gd name="connsiteY124" fmla="*/ 3623310 h 7583524"/>
              <a:gd name="connsiteX125" fmla="*/ 321334 w 5694804"/>
              <a:gd name="connsiteY125" fmla="*/ 3462737 h 7583524"/>
              <a:gd name="connsiteX126" fmla="*/ 406945 w 5694804"/>
              <a:gd name="connsiteY126" fmla="*/ 3407098 h 7583524"/>
              <a:gd name="connsiteX127" fmla="*/ 501677 w 5694804"/>
              <a:gd name="connsiteY127" fmla="*/ 3339279 h 7583524"/>
              <a:gd name="connsiteX128" fmla="*/ 642495 w 5694804"/>
              <a:gd name="connsiteY128" fmla="*/ 3248450 h 7583524"/>
              <a:gd name="connsiteX129" fmla="*/ 1080526 w 5694804"/>
              <a:gd name="connsiteY129" fmla="*/ 2974328 h 7583524"/>
              <a:gd name="connsiteX130" fmla="*/ 1404191 w 5694804"/>
              <a:gd name="connsiteY130" fmla="*/ 2769928 h 7583524"/>
              <a:gd name="connsiteX131" fmla="*/ 1827923 w 5694804"/>
              <a:gd name="connsiteY131" fmla="*/ 2456481 h 7583524"/>
              <a:gd name="connsiteX132" fmla="*/ 1991784 w 5694804"/>
              <a:gd name="connsiteY132" fmla="*/ 2333657 h 7583524"/>
              <a:gd name="connsiteX133" fmla="*/ 1956599 w 5694804"/>
              <a:gd name="connsiteY133" fmla="*/ 2773449 h 7583524"/>
              <a:gd name="connsiteX134" fmla="*/ 1945517 w 5694804"/>
              <a:gd name="connsiteY134" fmla="*/ 2912281 h 7583524"/>
              <a:gd name="connsiteX135" fmla="*/ 1635098 w 5694804"/>
              <a:gd name="connsiteY135" fmla="*/ 4097821 h 7583524"/>
              <a:gd name="connsiteX136" fmla="*/ 1519963 w 5694804"/>
              <a:gd name="connsiteY136" fmla="*/ 4188812 h 7583524"/>
              <a:gd name="connsiteX137" fmla="*/ 1134909 w 5694804"/>
              <a:gd name="connsiteY137" fmla="*/ 4477615 h 7583524"/>
              <a:gd name="connsiteX138" fmla="*/ 703017 w 5694804"/>
              <a:gd name="connsiteY138" fmla="*/ 4773311 h 7583524"/>
              <a:gd name="connsiteX139" fmla="*/ 89402 w 5694804"/>
              <a:gd name="connsiteY139" fmla="*/ 5126106 h 7583524"/>
              <a:gd name="connsiteX140" fmla="*/ 0 w 5694804"/>
              <a:gd name="connsiteY140" fmla="*/ 5176585 h 7583524"/>
              <a:gd name="connsiteX141" fmla="*/ 0 w 5694804"/>
              <a:gd name="connsiteY141" fmla="*/ 1124685 h 7583524"/>
              <a:gd name="connsiteX142" fmla="*/ 134923 w 5694804"/>
              <a:gd name="connsiteY142" fmla="*/ 1045580 h 7583524"/>
              <a:gd name="connsiteX143" fmla="*/ 337873 w 5694804"/>
              <a:gd name="connsiteY143" fmla="*/ 945361 h 7583524"/>
              <a:gd name="connsiteX144" fmla="*/ 557606 w 5694804"/>
              <a:gd name="connsiteY144" fmla="*/ 828662 h 7583524"/>
              <a:gd name="connsiteX145" fmla="*/ 833240 w 5694804"/>
              <a:gd name="connsiteY145" fmla="*/ 697282 h 7583524"/>
              <a:gd name="connsiteX146" fmla="*/ 1174962 w 5694804"/>
              <a:gd name="connsiteY146" fmla="*/ 517605 h 7583524"/>
              <a:gd name="connsiteX147" fmla="*/ 1299217 w 5694804"/>
              <a:gd name="connsiteY147" fmla="*/ 454193 h 7583524"/>
              <a:gd name="connsiteX148" fmla="*/ 1750074 w 5694804"/>
              <a:gd name="connsiteY148" fmla="*/ 181118 h 7583524"/>
              <a:gd name="connsiteX149" fmla="*/ 1881689 w 5694804"/>
              <a:gd name="connsiteY149" fmla="*/ 101075 h 7583524"/>
              <a:gd name="connsiteX150" fmla="*/ 1998185 w 5694804"/>
              <a:gd name="connsiteY150" fmla="*/ 25587 h 7583524"/>
              <a:gd name="connsiteX151" fmla="*/ 2073713 w 5694804"/>
              <a:gd name="connsiteY151" fmla="*/ 0 h 75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694804" h="7583524">
                <a:moveTo>
                  <a:pt x="5248511" y="5752260"/>
                </a:moveTo>
                <a:cubicBezTo>
                  <a:pt x="5268993" y="5793202"/>
                  <a:pt x="5268993" y="5793202"/>
                  <a:pt x="5256662" y="5841757"/>
                </a:cubicBezTo>
                <a:lnTo>
                  <a:pt x="5235709" y="5902984"/>
                </a:lnTo>
                <a:lnTo>
                  <a:pt x="5212544" y="5971459"/>
                </a:lnTo>
                <a:lnTo>
                  <a:pt x="5187063" y="6045237"/>
                </a:lnTo>
                <a:lnTo>
                  <a:pt x="5135220" y="6197414"/>
                </a:lnTo>
                <a:lnTo>
                  <a:pt x="5109045" y="6273852"/>
                </a:lnTo>
                <a:cubicBezTo>
                  <a:pt x="5087742" y="6336760"/>
                  <a:pt x="5067076" y="6399787"/>
                  <a:pt x="5046881" y="6463062"/>
                </a:cubicBezTo>
                <a:cubicBezTo>
                  <a:pt x="4924886" y="6844267"/>
                  <a:pt x="4780033" y="7202504"/>
                  <a:pt x="4552104" y="7533208"/>
                </a:cubicBezTo>
                <a:lnTo>
                  <a:pt x="4522384" y="7576360"/>
                </a:lnTo>
                <a:lnTo>
                  <a:pt x="4517317" y="7583524"/>
                </a:lnTo>
                <a:lnTo>
                  <a:pt x="2305415" y="7583524"/>
                </a:lnTo>
                <a:lnTo>
                  <a:pt x="2358358" y="7558803"/>
                </a:lnTo>
                <a:cubicBezTo>
                  <a:pt x="2606727" y="7442428"/>
                  <a:pt x="2643088" y="7418397"/>
                  <a:pt x="2933981" y="7226147"/>
                </a:cubicBezTo>
                <a:cubicBezTo>
                  <a:pt x="2974755" y="7205308"/>
                  <a:pt x="3015758" y="7184900"/>
                  <a:pt x="3056876" y="7164736"/>
                </a:cubicBezTo>
                <a:cubicBezTo>
                  <a:pt x="3087736" y="7146414"/>
                  <a:pt x="3118442" y="7127826"/>
                  <a:pt x="3149047" y="7109075"/>
                </a:cubicBezTo>
                <a:cubicBezTo>
                  <a:pt x="3281109" y="7029382"/>
                  <a:pt x="3416962" y="6957164"/>
                  <a:pt x="3553137" y="6884780"/>
                </a:cubicBezTo>
                <a:cubicBezTo>
                  <a:pt x="3647538" y="6833990"/>
                  <a:pt x="3732667" y="6783941"/>
                  <a:pt x="3814731" y="6714381"/>
                </a:cubicBezTo>
                <a:cubicBezTo>
                  <a:pt x="3937710" y="6632888"/>
                  <a:pt x="4063404" y="6557453"/>
                  <a:pt x="4196219" y="6493053"/>
                </a:cubicBezTo>
                <a:cubicBezTo>
                  <a:pt x="4360121" y="6413544"/>
                  <a:pt x="4516053" y="6320156"/>
                  <a:pt x="4672930" y="6227835"/>
                </a:cubicBezTo>
                <a:lnTo>
                  <a:pt x="4779255" y="6166545"/>
                </a:lnTo>
                <a:cubicBezTo>
                  <a:pt x="4967408" y="6058112"/>
                  <a:pt x="5128626" y="5935390"/>
                  <a:pt x="5248511" y="5752260"/>
                </a:cubicBezTo>
                <a:close/>
                <a:moveTo>
                  <a:pt x="5678643" y="1637654"/>
                </a:moveTo>
                <a:cubicBezTo>
                  <a:pt x="5700459" y="1703030"/>
                  <a:pt x="5698102" y="1723061"/>
                  <a:pt x="5683928" y="1788147"/>
                </a:cubicBezTo>
                <a:lnTo>
                  <a:pt x="5672806" y="1841002"/>
                </a:lnTo>
                <a:lnTo>
                  <a:pt x="5660722" y="1896095"/>
                </a:lnTo>
                <a:cubicBezTo>
                  <a:pt x="5614678" y="2109032"/>
                  <a:pt x="5594339" y="2313023"/>
                  <a:pt x="5587742" y="2530688"/>
                </a:cubicBezTo>
                <a:cubicBezTo>
                  <a:pt x="5580450" y="2742906"/>
                  <a:pt x="5569391" y="2954675"/>
                  <a:pt x="5555749" y="3166568"/>
                </a:cubicBezTo>
                <a:cubicBezTo>
                  <a:pt x="5554888" y="3180201"/>
                  <a:pt x="5554028" y="3193836"/>
                  <a:pt x="5553147" y="3207898"/>
                </a:cubicBezTo>
                <a:cubicBezTo>
                  <a:pt x="5550668" y="3247079"/>
                  <a:pt x="5548088" y="3286260"/>
                  <a:pt x="5545508" y="3325440"/>
                </a:cubicBezTo>
                <a:cubicBezTo>
                  <a:pt x="5544032" y="3347897"/>
                  <a:pt x="5542557" y="3370334"/>
                  <a:pt x="5541022" y="3393465"/>
                </a:cubicBezTo>
                <a:cubicBezTo>
                  <a:pt x="5537961" y="3428613"/>
                  <a:pt x="5534048" y="3463521"/>
                  <a:pt x="5529578" y="3498359"/>
                </a:cubicBezTo>
                <a:lnTo>
                  <a:pt x="5519981" y="3566134"/>
                </a:lnTo>
                <a:lnTo>
                  <a:pt x="5520318" y="3568726"/>
                </a:lnTo>
                <a:cubicBezTo>
                  <a:pt x="5520674" y="3576485"/>
                  <a:pt x="5519655" y="3585156"/>
                  <a:pt x="5516153" y="3595036"/>
                </a:cubicBezTo>
                <a:lnTo>
                  <a:pt x="5515770" y="3595868"/>
                </a:lnTo>
                <a:lnTo>
                  <a:pt x="5514783" y="3602838"/>
                </a:lnTo>
                <a:lnTo>
                  <a:pt x="5512563" y="3602839"/>
                </a:lnTo>
                <a:lnTo>
                  <a:pt x="5508902" y="3610798"/>
                </a:lnTo>
                <a:cubicBezTo>
                  <a:pt x="5494818" y="3635912"/>
                  <a:pt x="5459805" y="3698936"/>
                  <a:pt x="5425847" y="3744116"/>
                </a:cubicBezTo>
                <a:lnTo>
                  <a:pt x="5424071" y="3746377"/>
                </a:lnTo>
                <a:lnTo>
                  <a:pt x="5418257" y="3756035"/>
                </a:lnTo>
                <a:cubicBezTo>
                  <a:pt x="5389745" y="3790364"/>
                  <a:pt x="5363690" y="3863388"/>
                  <a:pt x="5252996" y="3952356"/>
                </a:cubicBezTo>
                <a:cubicBezTo>
                  <a:pt x="5142302" y="4041324"/>
                  <a:pt x="4988781" y="4154785"/>
                  <a:pt x="4754092" y="4289844"/>
                </a:cubicBezTo>
                <a:cubicBezTo>
                  <a:pt x="4636535" y="4358783"/>
                  <a:pt x="4507861" y="4431410"/>
                  <a:pt x="4449691" y="4483079"/>
                </a:cubicBezTo>
                <a:cubicBezTo>
                  <a:pt x="4403584" y="4509812"/>
                  <a:pt x="4356884" y="4534562"/>
                  <a:pt x="4309345" y="4558635"/>
                </a:cubicBezTo>
                <a:cubicBezTo>
                  <a:pt x="4245337" y="4598935"/>
                  <a:pt x="4165147" y="4645352"/>
                  <a:pt x="4065642" y="4724877"/>
                </a:cubicBezTo>
                <a:cubicBezTo>
                  <a:pt x="3948488" y="4795624"/>
                  <a:pt x="3782423" y="4883300"/>
                  <a:pt x="3712318" y="5035785"/>
                </a:cubicBezTo>
                <a:cubicBezTo>
                  <a:pt x="3705129" y="5062991"/>
                  <a:pt x="3698241" y="5090278"/>
                  <a:pt x="3691836" y="5117668"/>
                </a:cubicBezTo>
                <a:cubicBezTo>
                  <a:pt x="3854831" y="5042562"/>
                  <a:pt x="3996230" y="4966492"/>
                  <a:pt x="4133891" y="4849544"/>
                </a:cubicBezTo>
                <a:cubicBezTo>
                  <a:pt x="4201320" y="4796546"/>
                  <a:pt x="4273930" y="4759329"/>
                  <a:pt x="4349920" y="4720006"/>
                </a:cubicBezTo>
                <a:cubicBezTo>
                  <a:pt x="4436049" y="4672821"/>
                  <a:pt x="4515951" y="4617326"/>
                  <a:pt x="4596672" y="4561522"/>
                </a:cubicBezTo>
                <a:cubicBezTo>
                  <a:pt x="4655173" y="4523589"/>
                  <a:pt x="4714899" y="4493374"/>
                  <a:pt x="4777412" y="4462607"/>
                </a:cubicBezTo>
                <a:cubicBezTo>
                  <a:pt x="4804265" y="4445718"/>
                  <a:pt x="4830727" y="4428236"/>
                  <a:pt x="4856781" y="4410161"/>
                </a:cubicBezTo>
                <a:cubicBezTo>
                  <a:pt x="4916816" y="4369057"/>
                  <a:pt x="4977527" y="4329999"/>
                  <a:pt x="5039997" y="4292763"/>
                </a:cubicBezTo>
                <a:cubicBezTo>
                  <a:pt x="5205620" y="4193520"/>
                  <a:pt x="5346027" y="4097718"/>
                  <a:pt x="5473818" y="3950840"/>
                </a:cubicBezTo>
                <a:cubicBezTo>
                  <a:pt x="5550778" y="3937227"/>
                  <a:pt x="5498553" y="4153936"/>
                  <a:pt x="5501756" y="4211084"/>
                </a:cubicBezTo>
                <a:cubicBezTo>
                  <a:pt x="5504227" y="4275273"/>
                  <a:pt x="5503412" y="4213562"/>
                  <a:pt x="5488647" y="4335977"/>
                </a:cubicBezTo>
                <a:cubicBezTo>
                  <a:pt x="5473882" y="4458392"/>
                  <a:pt x="5443239" y="4743034"/>
                  <a:pt x="5413170" y="4945572"/>
                </a:cubicBezTo>
                <a:cubicBezTo>
                  <a:pt x="5407435" y="4984589"/>
                  <a:pt x="5402128" y="5023668"/>
                  <a:pt x="5396845" y="5062747"/>
                </a:cubicBezTo>
                <a:cubicBezTo>
                  <a:pt x="5347150" y="5378422"/>
                  <a:pt x="5189926" y="5631416"/>
                  <a:pt x="4966372" y="5851884"/>
                </a:cubicBezTo>
                <a:lnTo>
                  <a:pt x="4927183" y="5889428"/>
                </a:lnTo>
                <a:lnTo>
                  <a:pt x="4921229" y="5897039"/>
                </a:lnTo>
                <a:cubicBezTo>
                  <a:pt x="4906601" y="5913980"/>
                  <a:pt x="4890306" y="5929556"/>
                  <a:pt x="4872582" y="5943537"/>
                </a:cubicBezTo>
                <a:lnTo>
                  <a:pt x="4742838" y="6032461"/>
                </a:lnTo>
                <a:lnTo>
                  <a:pt x="4706890" y="6053998"/>
                </a:lnTo>
                <a:cubicBezTo>
                  <a:pt x="4609906" y="6111785"/>
                  <a:pt x="4511774" y="6167630"/>
                  <a:pt x="4413416" y="6223063"/>
                </a:cubicBezTo>
                <a:cubicBezTo>
                  <a:pt x="4332735" y="6268713"/>
                  <a:pt x="4254102" y="6316882"/>
                  <a:pt x="4175736" y="6366381"/>
                </a:cubicBezTo>
                <a:cubicBezTo>
                  <a:pt x="4063182" y="6436554"/>
                  <a:pt x="3947734" y="6496593"/>
                  <a:pt x="3827903" y="6553134"/>
                </a:cubicBezTo>
                <a:cubicBezTo>
                  <a:pt x="3759084" y="6586153"/>
                  <a:pt x="3703759" y="6624225"/>
                  <a:pt x="3635029" y="6666398"/>
                </a:cubicBezTo>
                <a:cubicBezTo>
                  <a:pt x="3566299" y="6708570"/>
                  <a:pt x="3479817" y="6780950"/>
                  <a:pt x="3415522" y="6806169"/>
                </a:cubicBezTo>
                <a:cubicBezTo>
                  <a:pt x="3307869" y="6869250"/>
                  <a:pt x="3106002" y="6978964"/>
                  <a:pt x="2989109" y="7044880"/>
                </a:cubicBezTo>
                <a:cubicBezTo>
                  <a:pt x="2872216" y="7110796"/>
                  <a:pt x="2804293" y="7146333"/>
                  <a:pt x="2714165" y="7201665"/>
                </a:cubicBezTo>
                <a:cubicBezTo>
                  <a:pt x="2646078" y="7243466"/>
                  <a:pt x="2577724" y="7282320"/>
                  <a:pt x="2506408" y="7318266"/>
                </a:cubicBezTo>
                <a:cubicBezTo>
                  <a:pt x="2400630" y="7375849"/>
                  <a:pt x="2312160" y="7459576"/>
                  <a:pt x="2237574" y="7553678"/>
                </a:cubicBezTo>
                <a:lnTo>
                  <a:pt x="2237574" y="7583524"/>
                </a:lnTo>
                <a:lnTo>
                  <a:pt x="491657" y="7583524"/>
                </a:lnTo>
                <a:lnTo>
                  <a:pt x="491722" y="7473420"/>
                </a:lnTo>
                <a:cubicBezTo>
                  <a:pt x="496707" y="7095724"/>
                  <a:pt x="534505" y="6696070"/>
                  <a:pt x="680899" y="6366381"/>
                </a:cubicBezTo>
                <a:cubicBezTo>
                  <a:pt x="614352" y="6388550"/>
                  <a:pt x="604150" y="6399787"/>
                  <a:pt x="561845" y="6452112"/>
                </a:cubicBezTo>
                <a:cubicBezTo>
                  <a:pt x="398031" y="6644556"/>
                  <a:pt x="216380" y="6821299"/>
                  <a:pt x="17940" y="6977696"/>
                </a:cubicBezTo>
                <a:lnTo>
                  <a:pt x="0" y="6993662"/>
                </a:lnTo>
                <a:lnTo>
                  <a:pt x="0" y="5340857"/>
                </a:lnTo>
                <a:lnTo>
                  <a:pt x="108538" y="5274876"/>
                </a:lnTo>
                <a:cubicBezTo>
                  <a:pt x="1548771" y="4398864"/>
                  <a:pt x="1555121" y="4379828"/>
                  <a:pt x="1561649" y="4360255"/>
                </a:cubicBezTo>
                <a:cubicBezTo>
                  <a:pt x="1631179" y="4284820"/>
                  <a:pt x="1707553" y="4220133"/>
                  <a:pt x="1786959" y="4155547"/>
                </a:cubicBezTo>
                <a:cubicBezTo>
                  <a:pt x="1774853" y="4254768"/>
                  <a:pt x="1746414" y="4331739"/>
                  <a:pt x="1705028" y="4421665"/>
                </a:cubicBezTo>
                <a:cubicBezTo>
                  <a:pt x="1820900" y="4344041"/>
                  <a:pt x="1909635" y="4255936"/>
                  <a:pt x="2000905" y="4150982"/>
                </a:cubicBezTo>
                <a:cubicBezTo>
                  <a:pt x="2070498" y="4075383"/>
                  <a:pt x="2145969" y="4007524"/>
                  <a:pt x="2222307" y="3938845"/>
                </a:cubicBezTo>
                <a:lnTo>
                  <a:pt x="2259862" y="3903350"/>
                </a:lnTo>
                <a:lnTo>
                  <a:pt x="2277503" y="3888243"/>
                </a:lnTo>
                <a:cubicBezTo>
                  <a:pt x="2382869" y="3796700"/>
                  <a:pt x="2495178" y="3687965"/>
                  <a:pt x="2596838" y="3590373"/>
                </a:cubicBezTo>
                <a:lnTo>
                  <a:pt x="2603764" y="3583707"/>
                </a:lnTo>
                <a:lnTo>
                  <a:pt x="2611161" y="3577175"/>
                </a:lnTo>
                <a:lnTo>
                  <a:pt x="2634137" y="3557180"/>
                </a:lnTo>
                <a:lnTo>
                  <a:pt x="2639825" y="3549840"/>
                </a:lnTo>
                <a:lnTo>
                  <a:pt x="2643210" y="3545673"/>
                </a:lnTo>
                <a:lnTo>
                  <a:pt x="2745029" y="3446273"/>
                </a:lnTo>
                <a:lnTo>
                  <a:pt x="2762913" y="3428443"/>
                </a:lnTo>
                <a:lnTo>
                  <a:pt x="3421882" y="2937870"/>
                </a:lnTo>
                <a:cubicBezTo>
                  <a:pt x="3470281" y="2904237"/>
                  <a:pt x="3418120" y="2919268"/>
                  <a:pt x="3558698" y="2828802"/>
                </a:cubicBezTo>
                <a:cubicBezTo>
                  <a:pt x="3699275" y="2738335"/>
                  <a:pt x="4123249" y="2479941"/>
                  <a:pt x="4265348" y="2395070"/>
                </a:cubicBezTo>
                <a:cubicBezTo>
                  <a:pt x="4313667" y="2367905"/>
                  <a:pt x="4361328" y="2343320"/>
                  <a:pt x="4411286" y="2319573"/>
                </a:cubicBezTo>
                <a:lnTo>
                  <a:pt x="4501450" y="2275603"/>
                </a:lnTo>
                <a:lnTo>
                  <a:pt x="4547925" y="2253146"/>
                </a:lnTo>
                <a:cubicBezTo>
                  <a:pt x="4672888" y="2192655"/>
                  <a:pt x="4796932" y="2130261"/>
                  <a:pt x="4920789" y="2067539"/>
                </a:cubicBezTo>
                <a:lnTo>
                  <a:pt x="4973124" y="2041041"/>
                </a:lnTo>
                <a:cubicBezTo>
                  <a:pt x="5172028" y="1939863"/>
                  <a:pt x="5367452" y="1839403"/>
                  <a:pt x="5550074" y="1710501"/>
                </a:cubicBezTo>
                <a:cubicBezTo>
                  <a:pt x="5591838" y="1681926"/>
                  <a:pt x="5632804" y="1658922"/>
                  <a:pt x="5678643" y="1637654"/>
                </a:cubicBezTo>
                <a:close/>
                <a:moveTo>
                  <a:pt x="2073713" y="0"/>
                </a:moveTo>
                <a:cubicBezTo>
                  <a:pt x="2078476" y="179302"/>
                  <a:pt x="2070982" y="351529"/>
                  <a:pt x="2048806" y="529379"/>
                </a:cubicBezTo>
                <a:cubicBezTo>
                  <a:pt x="2031684" y="671658"/>
                  <a:pt x="2024493" y="813730"/>
                  <a:pt x="2019271" y="956893"/>
                </a:cubicBezTo>
                <a:cubicBezTo>
                  <a:pt x="2016387" y="1032444"/>
                  <a:pt x="2012320" y="1105057"/>
                  <a:pt x="2001065" y="1179942"/>
                </a:cubicBezTo>
                <a:cubicBezTo>
                  <a:pt x="1990095" y="1259825"/>
                  <a:pt x="1992087" y="1337858"/>
                  <a:pt x="1994104" y="1418395"/>
                </a:cubicBezTo>
                <a:cubicBezTo>
                  <a:pt x="1994410" y="1432119"/>
                  <a:pt x="1994715" y="1445843"/>
                  <a:pt x="1995031" y="1459983"/>
                </a:cubicBezTo>
                <a:cubicBezTo>
                  <a:pt x="1996953" y="1545880"/>
                  <a:pt x="1996953" y="1545880"/>
                  <a:pt x="1999929" y="1631746"/>
                </a:cubicBezTo>
                <a:cubicBezTo>
                  <a:pt x="2009941" y="1888531"/>
                  <a:pt x="1966758" y="2099840"/>
                  <a:pt x="1797200" y="2304221"/>
                </a:cubicBezTo>
                <a:cubicBezTo>
                  <a:pt x="1773797" y="2328172"/>
                  <a:pt x="1749937" y="2351691"/>
                  <a:pt x="1725510" y="2374599"/>
                </a:cubicBezTo>
                <a:lnTo>
                  <a:pt x="1667902" y="2429624"/>
                </a:lnTo>
                <a:cubicBezTo>
                  <a:pt x="1614478" y="2468355"/>
                  <a:pt x="1569394" y="2494045"/>
                  <a:pt x="1510444" y="2521742"/>
                </a:cubicBezTo>
                <a:cubicBezTo>
                  <a:pt x="1404168" y="2572366"/>
                  <a:pt x="1313217" y="2637135"/>
                  <a:pt x="1218536" y="2706202"/>
                </a:cubicBezTo>
                <a:cubicBezTo>
                  <a:pt x="1071684" y="2813265"/>
                  <a:pt x="919139" y="2908474"/>
                  <a:pt x="761550" y="2998953"/>
                </a:cubicBezTo>
                <a:cubicBezTo>
                  <a:pt x="664795" y="3054675"/>
                  <a:pt x="574173" y="3115616"/>
                  <a:pt x="483674" y="3180876"/>
                </a:cubicBezTo>
                <a:cubicBezTo>
                  <a:pt x="437160" y="3212505"/>
                  <a:pt x="390422" y="3238236"/>
                  <a:pt x="340377" y="3263804"/>
                </a:cubicBezTo>
                <a:cubicBezTo>
                  <a:pt x="188193" y="3346035"/>
                  <a:pt x="80260" y="3458991"/>
                  <a:pt x="25458" y="3623310"/>
                </a:cubicBezTo>
                <a:cubicBezTo>
                  <a:pt x="133038" y="3579666"/>
                  <a:pt x="228580" y="3532810"/>
                  <a:pt x="321334" y="3462737"/>
                </a:cubicBezTo>
                <a:cubicBezTo>
                  <a:pt x="353179" y="3439073"/>
                  <a:pt x="353179" y="3439073"/>
                  <a:pt x="406945" y="3407098"/>
                </a:cubicBezTo>
                <a:cubicBezTo>
                  <a:pt x="456865" y="3378542"/>
                  <a:pt x="456865" y="3378542"/>
                  <a:pt x="501677" y="3339279"/>
                </a:cubicBezTo>
                <a:cubicBezTo>
                  <a:pt x="548376" y="3303210"/>
                  <a:pt x="591005" y="3276372"/>
                  <a:pt x="642495" y="3248450"/>
                </a:cubicBezTo>
                <a:cubicBezTo>
                  <a:pt x="794248" y="3166118"/>
                  <a:pt x="937401" y="3070622"/>
                  <a:pt x="1080526" y="2974328"/>
                </a:cubicBezTo>
                <a:cubicBezTo>
                  <a:pt x="1186776" y="2902866"/>
                  <a:pt x="1292936" y="2833531"/>
                  <a:pt x="1404191" y="2769928"/>
                </a:cubicBezTo>
                <a:cubicBezTo>
                  <a:pt x="1558978" y="2681331"/>
                  <a:pt x="1706368" y="2588374"/>
                  <a:pt x="1827923" y="2456481"/>
                </a:cubicBezTo>
                <a:cubicBezTo>
                  <a:pt x="1923508" y="2356399"/>
                  <a:pt x="1923508" y="2356399"/>
                  <a:pt x="1991784" y="2333657"/>
                </a:cubicBezTo>
                <a:cubicBezTo>
                  <a:pt x="1980145" y="2480267"/>
                  <a:pt x="1968407" y="2626859"/>
                  <a:pt x="1956599" y="2773449"/>
                </a:cubicBezTo>
                <a:cubicBezTo>
                  <a:pt x="1952882" y="2819733"/>
                  <a:pt x="1949187" y="2865997"/>
                  <a:pt x="1945517" y="2912281"/>
                </a:cubicBezTo>
                <a:cubicBezTo>
                  <a:pt x="1868145" y="3887524"/>
                  <a:pt x="1868145" y="3887524"/>
                  <a:pt x="1635098" y="4097821"/>
                </a:cubicBezTo>
                <a:cubicBezTo>
                  <a:pt x="1597074" y="4128588"/>
                  <a:pt x="1558673" y="4158904"/>
                  <a:pt x="1519963" y="4188812"/>
                </a:cubicBezTo>
                <a:lnTo>
                  <a:pt x="1134909" y="4477615"/>
                </a:lnTo>
                <a:cubicBezTo>
                  <a:pt x="998752" y="4575031"/>
                  <a:pt x="999639" y="4596141"/>
                  <a:pt x="703017" y="4773311"/>
                </a:cubicBezTo>
                <a:cubicBezTo>
                  <a:pt x="554706" y="4861897"/>
                  <a:pt x="332105" y="4988856"/>
                  <a:pt x="89402" y="5126106"/>
                </a:cubicBezTo>
                <a:lnTo>
                  <a:pt x="0" y="5176585"/>
                </a:lnTo>
                <a:lnTo>
                  <a:pt x="0" y="1124685"/>
                </a:lnTo>
                <a:lnTo>
                  <a:pt x="134923" y="1045580"/>
                </a:lnTo>
                <a:cubicBezTo>
                  <a:pt x="200467" y="1010180"/>
                  <a:pt x="267913" y="976791"/>
                  <a:pt x="337873" y="945361"/>
                </a:cubicBezTo>
                <a:cubicBezTo>
                  <a:pt x="414712" y="910648"/>
                  <a:pt x="486914" y="874754"/>
                  <a:pt x="557606" y="828662"/>
                </a:cubicBezTo>
                <a:cubicBezTo>
                  <a:pt x="644948" y="772333"/>
                  <a:pt x="736783" y="735207"/>
                  <a:pt x="833240" y="697282"/>
                </a:cubicBezTo>
                <a:cubicBezTo>
                  <a:pt x="956372" y="647358"/>
                  <a:pt x="1067312" y="596559"/>
                  <a:pt x="1174962" y="517605"/>
                </a:cubicBezTo>
                <a:cubicBezTo>
                  <a:pt x="1215266" y="490052"/>
                  <a:pt x="1254014" y="472478"/>
                  <a:pt x="1299217" y="454193"/>
                </a:cubicBezTo>
                <a:cubicBezTo>
                  <a:pt x="1461189" y="386648"/>
                  <a:pt x="1605025" y="278645"/>
                  <a:pt x="1750074" y="181118"/>
                </a:cubicBezTo>
                <a:cubicBezTo>
                  <a:pt x="1793409" y="152545"/>
                  <a:pt x="1836225" y="125947"/>
                  <a:pt x="1881689" y="101075"/>
                </a:cubicBezTo>
                <a:cubicBezTo>
                  <a:pt x="1948810" y="64499"/>
                  <a:pt x="1948810" y="64499"/>
                  <a:pt x="1998185" y="25587"/>
                </a:cubicBezTo>
                <a:cubicBezTo>
                  <a:pt x="2032749" y="0"/>
                  <a:pt x="2032749" y="0"/>
                  <a:pt x="2073713" y="0"/>
                </a:cubicBezTo>
                <a:close/>
              </a:path>
            </a:pathLst>
          </a:custGeom>
          <a:solidFill>
            <a:srgbClr val="2A6F35">
              <a:alpha val="79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B575A2-F145-91E4-3BCC-DEB62403CE63}"/>
              </a:ext>
            </a:extLst>
          </p:cNvPr>
          <p:cNvGrpSpPr/>
          <p:nvPr/>
        </p:nvGrpSpPr>
        <p:grpSpPr>
          <a:xfrm>
            <a:off x="177614" y="125758"/>
            <a:ext cx="830676" cy="799101"/>
            <a:chOff x="401126" y="1394850"/>
            <a:chExt cx="873762" cy="8405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6249E63-34CD-58F2-13A4-A4B5EF0553E7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5" name="Graphic 4">
                <a:extLst>
                  <a:ext uri="{FF2B5EF4-FFF2-40B4-BE49-F238E27FC236}">
                    <a16:creationId xmlns:a16="http://schemas.microsoft.com/office/drawing/2014/main" id="{00EE1B18-981F-679B-67CA-BCE8EB65F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EC479191-C368-5B67-FFD8-4CF24FAA011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2AF6DBE5-35FC-B161-0FEA-B4C79C6328C8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E4295B-EDB5-290C-B11B-ED3D22539845}"/>
                </a:ext>
              </a:extLst>
            </p:cNvPr>
            <p:cNvSpPr txBox="1"/>
            <p:nvPr/>
          </p:nvSpPr>
          <p:spPr>
            <a:xfrm>
              <a:off x="401126" y="1960219"/>
              <a:ext cx="873762" cy="275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14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165AF-C343-ED21-F80B-2CD4F54AADEE}"/>
              </a:ext>
            </a:extLst>
          </p:cNvPr>
          <p:cNvSpPr/>
          <p:nvPr/>
        </p:nvSpPr>
        <p:spPr>
          <a:xfrm>
            <a:off x="-1" y="8601075"/>
            <a:ext cx="6858001" cy="537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0BA506-016C-3BA2-618F-87FF58AE8423}"/>
              </a:ext>
            </a:extLst>
          </p:cNvPr>
          <p:cNvGrpSpPr/>
          <p:nvPr/>
        </p:nvGrpSpPr>
        <p:grpSpPr>
          <a:xfrm>
            <a:off x="177614" y="116233"/>
            <a:ext cx="830676" cy="799101"/>
            <a:chOff x="401126" y="1394850"/>
            <a:chExt cx="873762" cy="840548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07F6AD1-4A2E-5B9D-6201-B5E2EF861D03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33DCB52B-378D-7326-B131-B546A323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E228F4A7-21E6-4427-C6A7-701480C2D3D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3E170BC-6B7E-396D-733F-6B9A09412032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A84FCC9-CFDB-F3DE-0B48-CFF1C91199E7}"/>
                </a:ext>
              </a:extLst>
            </p:cNvPr>
            <p:cNvSpPr txBox="1"/>
            <p:nvPr/>
          </p:nvSpPr>
          <p:spPr>
            <a:xfrm>
              <a:off x="401126" y="1960219"/>
              <a:ext cx="873762" cy="275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BA1D2-D368-3A8B-BF5E-1A6D226FABAA}"/>
              </a:ext>
            </a:extLst>
          </p:cNvPr>
          <p:cNvGrpSpPr/>
          <p:nvPr/>
        </p:nvGrpSpPr>
        <p:grpSpPr>
          <a:xfrm>
            <a:off x="138021" y="8658396"/>
            <a:ext cx="3581154" cy="451997"/>
            <a:chOff x="138022" y="8713421"/>
            <a:chExt cx="5214625" cy="658168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09AED97-9A65-F507-8827-BC592FC58AE1}"/>
                </a:ext>
              </a:extLst>
            </p:cNvPr>
            <p:cNvGrpSpPr/>
            <p:nvPr/>
          </p:nvGrpSpPr>
          <p:grpSpPr>
            <a:xfrm>
              <a:off x="666748" y="8713421"/>
              <a:ext cx="4685899" cy="658168"/>
              <a:chOff x="2822411" y="237590"/>
              <a:chExt cx="4685899" cy="658168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85B927F-0169-8F37-7385-76CA65DB7F38}"/>
                  </a:ext>
                </a:extLst>
              </p:cNvPr>
              <p:cNvSpPr txBox="1"/>
              <p:nvPr/>
            </p:nvSpPr>
            <p:spPr>
              <a:xfrm>
                <a:off x="2822411" y="237590"/>
                <a:ext cx="4685899" cy="44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400" b="1" u="sng" spc="3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中国科学院生态环境研究中心</a:t>
                </a:r>
                <a:endParaRPr lang="en-CN" sz="1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126FC68-064A-D80D-D204-74469A3D4980}"/>
                  </a:ext>
                </a:extLst>
              </p:cNvPr>
              <p:cNvSpPr txBox="1"/>
              <p:nvPr/>
            </p:nvSpPr>
            <p:spPr>
              <a:xfrm>
                <a:off x="2981569" y="595489"/>
                <a:ext cx="4260346" cy="300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Research</a:t>
                </a:r>
                <a:r>
                  <a:rPr lang="zh-CN" altLang="en-US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zh-CN" altLang="en-US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Eco-Environmental Sciences, Chinese Academy of Sciences</a:t>
                </a:r>
                <a:endParaRPr lang="en-CN" sz="74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75" name="Freeform 574">
              <a:hlinkClick r:id="rId5"/>
              <a:extLst>
                <a:ext uri="{FF2B5EF4-FFF2-40B4-BE49-F238E27FC236}">
                  <a16:creationId xmlns:a16="http://schemas.microsoft.com/office/drawing/2014/main" id="{02A9A994-AF80-FAA1-E631-DD812E1CA2A5}"/>
                </a:ext>
              </a:extLst>
            </p:cNvPr>
            <p:cNvSpPr/>
            <p:nvPr/>
          </p:nvSpPr>
          <p:spPr>
            <a:xfrm>
              <a:off x="138022" y="8753447"/>
              <a:ext cx="518526" cy="576138"/>
            </a:xfrm>
            <a:custGeom>
              <a:avLst/>
              <a:gdLst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1835388 w 50407360"/>
                <a:gd name="connsiteY56" fmla="*/ 14097468 h 56007936"/>
                <a:gd name="connsiteX57" fmla="*/ 42276368 w 50407360"/>
                <a:gd name="connsiteY57" fmla="*/ 13623554 h 56007936"/>
                <a:gd name="connsiteX58" fmla="*/ 43106492 w 50407360"/>
                <a:gd name="connsiteY58" fmla="*/ 13194116 h 56007936"/>
                <a:gd name="connsiteX59" fmla="*/ 43619360 w 50407360"/>
                <a:gd name="connsiteY59" fmla="*/ 12944008 h 56007936"/>
                <a:gd name="connsiteX60" fmla="*/ 43883716 w 50407360"/>
                <a:gd name="connsiteY60" fmla="*/ 12816272 h 56007936"/>
                <a:gd name="connsiteX61" fmla="*/ 46004628 w 50407360"/>
                <a:gd name="connsiteY61" fmla="*/ 11760504 h 56007936"/>
                <a:gd name="connsiteX62" fmla="*/ 46302320 w 50407360"/>
                <a:gd name="connsiteY62" fmla="*/ 11609780 h 56007936"/>
                <a:gd name="connsiteX63" fmla="*/ 49584112 w 50407360"/>
                <a:gd name="connsiteY63" fmla="*/ 9729612 h 56007936"/>
                <a:gd name="connsiteX64" fmla="*/ 50315436 w 50407360"/>
                <a:gd name="connsiteY64" fmla="*/ 9315250 h 56007936"/>
                <a:gd name="connsiteX65" fmla="*/ 50345496 w 50407360"/>
                <a:gd name="connsiteY65" fmla="*/ 10171276 h 56007936"/>
                <a:gd name="connsiteX66" fmla="*/ 50282232 w 50407360"/>
                <a:gd name="connsiteY66" fmla="*/ 10471924 h 56007936"/>
                <a:gd name="connsiteX67" fmla="*/ 50213496 w 50407360"/>
                <a:gd name="connsiteY67" fmla="*/ 10785304 h 56007936"/>
                <a:gd name="connsiteX68" fmla="*/ 49798376 w 50407360"/>
                <a:gd name="connsiteY68" fmla="*/ 14394972 h 56007936"/>
                <a:gd name="connsiteX69" fmla="*/ 49616392 w 50407360"/>
                <a:gd name="connsiteY69" fmla="*/ 18011968 h 56007936"/>
                <a:gd name="connsiteX70" fmla="*/ 49601592 w 50407360"/>
                <a:gd name="connsiteY70" fmla="*/ 18247059 h 56007936"/>
                <a:gd name="connsiteX71" fmla="*/ 49558140 w 50407360"/>
                <a:gd name="connsiteY71" fmla="*/ 18915660 h 56007936"/>
                <a:gd name="connsiteX72" fmla="*/ 49532624 w 50407360"/>
                <a:gd name="connsiteY72" fmla="*/ 19302596 h 56007936"/>
                <a:gd name="connsiteX73" fmla="*/ 49467524 w 50407360"/>
                <a:gd name="connsiteY73" fmla="*/ 19899248 h 56007936"/>
                <a:gd name="connsiteX74" fmla="*/ 49412936 w 50407360"/>
                <a:gd name="connsiteY74" fmla="*/ 20284764 h 56007936"/>
                <a:gd name="connsiteX75" fmla="*/ 49414852 w 50407360"/>
                <a:gd name="connsiteY75" fmla="*/ 20299512 h 56007936"/>
                <a:gd name="connsiteX76" fmla="*/ 49391160 w 50407360"/>
                <a:gd name="connsiteY76" fmla="*/ 20449164 h 56007936"/>
                <a:gd name="connsiteX77" fmla="*/ 49388984 w 50407360"/>
                <a:gd name="connsiteY77" fmla="*/ 20453900 h 56007936"/>
                <a:gd name="connsiteX78" fmla="*/ 49383368 w 50407360"/>
                <a:gd name="connsiteY78" fmla="*/ 20493544 h 56007936"/>
                <a:gd name="connsiteX79" fmla="*/ 49370744 w 50407360"/>
                <a:gd name="connsiteY79" fmla="*/ 20493548 h 56007936"/>
                <a:gd name="connsiteX80" fmla="*/ 49349916 w 50407360"/>
                <a:gd name="connsiteY80" fmla="*/ 20538820 h 56007936"/>
                <a:gd name="connsiteX81" fmla="*/ 48877488 w 50407360"/>
                <a:gd name="connsiteY81" fmla="*/ 21297156 h 56007936"/>
                <a:gd name="connsiteX82" fmla="*/ 48867384 w 50407360"/>
                <a:gd name="connsiteY82" fmla="*/ 21310020 h 56007936"/>
                <a:gd name="connsiteX83" fmla="*/ 48834316 w 50407360"/>
                <a:gd name="connsiteY83" fmla="*/ 21364952 h 56007936"/>
                <a:gd name="connsiteX84" fmla="*/ 48101780 w 50407360"/>
                <a:gd name="connsiteY84" fmla="*/ 22240160 h 56007936"/>
                <a:gd name="connsiteX85" fmla="*/ 47894280 w 50407360"/>
                <a:gd name="connsiteY85" fmla="*/ 22481660 h 56007936"/>
                <a:gd name="connsiteX86" fmla="*/ 44316200 w 50407360"/>
                <a:gd name="connsiteY86" fmla="*/ 24793232 h 56007936"/>
                <a:gd name="connsiteX87" fmla="*/ 43324944 w 50407360"/>
                <a:gd name="connsiteY87" fmla="*/ 25500500 h 56007936"/>
                <a:gd name="connsiteX88" fmla="*/ 42526632 w 50407360"/>
                <a:gd name="connsiteY88" fmla="*/ 25930276 h 56007936"/>
                <a:gd name="connsiteX89" fmla="*/ 42053368 w 50407360"/>
                <a:gd name="connsiteY89" fmla="*/ 26312908 h 56007936"/>
                <a:gd name="connsiteX90" fmla="*/ 41140408 w 50407360"/>
                <a:gd name="connsiteY90" fmla="*/ 26875892 h 56007936"/>
                <a:gd name="connsiteX91" fmla="*/ 39130640 w 50407360"/>
                <a:gd name="connsiteY91" fmla="*/ 28644387 h 56007936"/>
                <a:gd name="connsiteX92" fmla="*/ 39014136 w 50407360"/>
                <a:gd name="connsiteY92" fmla="*/ 29110149 h 56007936"/>
                <a:gd name="connsiteX93" fmla="*/ 41528620 w 50407360"/>
                <a:gd name="connsiteY93" fmla="*/ 27585016 h 56007936"/>
                <a:gd name="connsiteX94" fmla="*/ 42757432 w 50407360"/>
                <a:gd name="connsiteY94" fmla="*/ 26848184 h 56007936"/>
                <a:gd name="connsiteX95" fmla="*/ 44161000 w 50407360"/>
                <a:gd name="connsiteY95" fmla="*/ 25946696 h 56007936"/>
                <a:gd name="connsiteX96" fmla="*/ 45189080 w 50407360"/>
                <a:gd name="connsiteY96" fmla="*/ 25384052 h 56007936"/>
                <a:gd name="connsiteX97" fmla="*/ 45640544 w 50407360"/>
                <a:gd name="connsiteY97" fmla="*/ 25085732 h 56007936"/>
                <a:gd name="connsiteX98" fmla="*/ 46682708 w 50407360"/>
                <a:gd name="connsiteY98" fmla="*/ 24417952 h 56007936"/>
                <a:gd name="connsiteX99" fmla="*/ 49150356 w 50407360"/>
                <a:gd name="connsiteY99" fmla="*/ 22473040 h 56007936"/>
                <a:gd name="connsiteX100" fmla="*/ 49350164 w 50407360"/>
                <a:gd name="connsiteY100" fmla="*/ 23519136 h 56007936"/>
                <a:gd name="connsiteX101" fmla="*/ 49309268 w 50407360"/>
                <a:gd name="connsiteY101" fmla="*/ 23953348 h 56007936"/>
                <a:gd name="connsiteX102" fmla="*/ 49259644 w 50407360"/>
                <a:gd name="connsiteY102" fmla="*/ 24423416 h 56007936"/>
                <a:gd name="connsiteX103" fmla="*/ 49234704 w 50407360"/>
                <a:gd name="connsiteY103" fmla="*/ 24663760 h 56007936"/>
                <a:gd name="connsiteX104" fmla="*/ 48805376 w 50407360"/>
                <a:gd name="connsiteY104" fmla="*/ 28131239 h 56007936"/>
                <a:gd name="connsiteX105" fmla="*/ 48712516 w 50407360"/>
                <a:gd name="connsiteY105" fmla="*/ 28797751 h 56007936"/>
                <a:gd name="connsiteX106" fmla="*/ 46263912 w 50407360"/>
                <a:gd name="connsiteY106" fmla="*/ 33286497 h 56007936"/>
                <a:gd name="connsiteX107" fmla="*/ 46041000 w 50407360"/>
                <a:gd name="connsiteY107" fmla="*/ 33500047 h 56007936"/>
                <a:gd name="connsiteX108" fmla="*/ 46007132 w 50407360"/>
                <a:gd name="connsiteY108" fmla="*/ 33543343 h 56007936"/>
                <a:gd name="connsiteX109" fmla="*/ 45730420 w 50407360"/>
                <a:gd name="connsiteY109" fmla="*/ 33807832 h 56007936"/>
                <a:gd name="connsiteX110" fmla="*/ 45664992 w 50407360"/>
                <a:gd name="connsiteY110" fmla="*/ 33854599 h 56007936"/>
                <a:gd name="connsiteX111" fmla="*/ 45655112 w 50407360"/>
                <a:gd name="connsiteY111" fmla="*/ 33884223 h 56007936"/>
                <a:gd name="connsiteX112" fmla="*/ 44992416 w 50407360"/>
                <a:gd name="connsiteY112" fmla="*/ 34313647 h 56007936"/>
                <a:gd name="connsiteX113" fmla="*/ 44787936 w 50407360"/>
                <a:gd name="connsiteY113" fmla="*/ 34436151 h 56007936"/>
                <a:gd name="connsiteX114" fmla="*/ 43118604 w 50407360"/>
                <a:gd name="connsiteY114" fmla="*/ 35397823 h 56007936"/>
                <a:gd name="connsiteX115" fmla="*/ 41766640 w 50407360"/>
                <a:gd name="connsiteY115" fmla="*/ 36213036 h 56007936"/>
                <a:gd name="connsiteX116" fmla="*/ 39788108 w 50407360"/>
                <a:gd name="connsiteY116" fmla="*/ 37275319 h 56007936"/>
                <a:gd name="connsiteX117" fmla="*/ 38691008 w 50407360"/>
                <a:gd name="connsiteY117" fmla="*/ 37919583 h 56007936"/>
                <a:gd name="connsiteX118" fmla="*/ 37731176 w 50407360"/>
                <a:gd name="connsiteY118" fmla="*/ 38425867 h 56007936"/>
                <a:gd name="connsiteX119" fmla="*/ 36909712 w 50407360"/>
                <a:gd name="connsiteY119" fmla="*/ 38978503 h 56007936"/>
                <a:gd name="connsiteX120" fmla="*/ 35016905 w 50407360"/>
                <a:gd name="connsiteY120" fmla="*/ 40072455 h 56007936"/>
                <a:gd name="connsiteX121" fmla="*/ 33452980 w 50407360"/>
                <a:gd name="connsiteY121" fmla="*/ 40964275 h 56007936"/>
                <a:gd name="connsiteX122" fmla="*/ 32271220 w 50407360"/>
                <a:gd name="connsiteY122" fmla="*/ 41627519 h 56007936"/>
                <a:gd name="connsiteX123" fmla="*/ 30742048 w 50407360"/>
                <a:gd name="connsiteY123" fmla="*/ 42966587 h 56007936"/>
                <a:gd name="connsiteX124" fmla="*/ 30742048 w 50407360"/>
                <a:gd name="connsiteY124" fmla="*/ 43315911 h 56007936"/>
                <a:gd name="connsiteX125" fmla="*/ 34703328 w 50407360"/>
                <a:gd name="connsiteY125" fmla="*/ 41103531 h 56007936"/>
                <a:gd name="connsiteX126" fmla="*/ 35402376 w 50407360"/>
                <a:gd name="connsiteY126" fmla="*/ 40754219 h 56007936"/>
                <a:gd name="connsiteX127" fmla="*/ 35926660 w 50407360"/>
                <a:gd name="connsiteY127" fmla="*/ 40437607 h 56007936"/>
                <a:gd name="connsiteX128" fmla="*/ 38225196 w 50407360"/>
                <a:gd name="connsiteY128" fmla="*/ 39161775 h 56007936"/>
                <a:gd name="connsiteX129" fmla="*/ 39713184 w 50407360"/>
                <a:gd name="connsiteY129" fmla="*/ 38192519 h 56007936"/>
                <a:gd name="connsiteX130" fmla="*/ 41883152 w 50407360"/>
                <a:gd name="connsiteY130" fmla="*/ 36933567 h 56007936"/>
                <a:gd name="connsiteX131" fmla="*/ 44594768 w 50407360"/>
                <a:gd name="connsiteY131" fmla="*/ 35424964 h 56007936"/>
                <a:gd name="connsiteX132" fmla="*/ 45199561 w 50407360"/>
                <a:gd name="connsiteY132" fmla="*/ 35076339 h 56007936"/>
                <a:gd name="connsiteX133" fmla="*/ 47868768 w 50407360"/>
                <a:gd name="connsiteY133" fmla="*/ 32719817 h 56007936"/>
                <a:gd name="connsiteX134" fmla="*/ 47915136 w 50407360"/>
                <a:gd name="connsiteY134" fmla="*/ 33228891 h 56007936"/>
                <a:gd name="connsiteX135" fmla="*/ 47795952 w 50407360"/>
                <a:gd name="connsiteY135" fmla="*/ 33577159 h 56007936"/>
                <a:gd name="connsiteX136" fmla="*/ 47664180 w 50407360"/>
                <a:gd name="connsiteY136" fmla="*/ 33966655 h 56007936"/>
                <a:gd name="connsiteX137" fmla="*/ 47519240 w 50407360"/>
                <a:gd name="connsiteY137" fmla="*/ 34386319 h 56007936"/>
                <a:gd name="connsiteX138" fmla="*/ 47224352 w 50407360"/>
                <a:gd name="connsiteY138" fmla="*/ 35251923 h 56007936"/>
                <a:gd name="connsiteX139" fmla="*/ 47075464 w 50407360"/>
                <a:gd name="connsiteY139" fmla="*/ 35686719 h 56007936"/>
                <a:gd name="connsiteX140" fmla="*/ 46721860 w 50407360"/>
                <a:gd name="connsiteY140" fmla="*/ 36762975 h 56007936"/>
                <a:gd name="connsiteX141" fmla="*/ 43907488 w 50407360"/>
                <a:gd name="connsiteY141" fmla="*/ 42850147 h 56007936"/>
                <a:gd name="connsiteX142" fmla="*/ 43738432 w 50407360"/>
                <a:gd name="connsiteY142" fmla="*/ 43095599 h 56007936"/>
                <a:gd name="connsiteX143" fmla="*/ 42679948 w 50407360"/>
                <a:gd name="connsiteY143" fmla="*/ 44592215 h 56007936"/>
                <a:gd name="connsiteX144" fmla="*/ 42186308 w 50407360"/>
                <a:gd name="connsiteY144" fmla="*/ 45283987 h 56007936"/>
                <a:gd name="connsiteX145" fmla="*/ 41344300 w 50407360"/>
                <a:gd name="connsiteY145" fmla="*/ 46459803 h 56007936"/>
                <a:gd name="connsiteX146" fmla="*/ 41137232 w 50407360"/>
                <a:gd name="connsiteY146" fmla="*/ 46747299 h 56007936"/>
                <a:gd name="connsiteX147" fmla="*/ 40062712 w 50407360"/>
                <a:gd name="connsiteY147" fmla="*/ 47973536 h 56007936"/>
                <a:gd name="connsiteX148" fmla="*/ 39676772 w 50407360"/>
                <a:gd name="connsiteY148" fmla="*/ 48366520 h 56007936"/>
                <a:gd name="connsiteX149" fmla="*/ 26897272 w 50407360"/>
                <a:gd name="connsiteY149" fmla="*/ 55425740 h 56007936"/>
                <a:gd name="connsiteX150" fmla="*/ 26453544 w 50407360"/>
                <a:gd name="connsiteY150" fmla="*/ 55545320 h 56007936"/>
                <a:gd name="connsiteX151" fmla="*/ 23402029 w 50407360"/>
                <a:gd name="connsiteY151" fmla="*/ 56007936 h 56007936"/>
                <a:gd name="connsiteX152" fmla="*/ 22550067 w 50407360"/>
                <a:gd name="connsiteY152" fmla="*/ 53897448 h 56007936"/>
                <a:gd name="connsiteX153" fmla="*/ 22480539 w 50407360"/>
                <a:gd name="connsiteY153" fmla="*/ 53672952 h 56007936"/>
                <a:gd name="connsiteX154" fmla="*/ 21304881 w 50407360"/>
                <a:gd name="connsiteY154" fmla="*/ 48905064 h 56007936"/>
                <a:gd name="connsiteX155" fmla="*/ 21243951 w 50407360"/>
                <a:gd name="connsiteY155" fmla="*/ 48608604 h 56007936"/>
                <a:gd name="connsiteX156" fmla="*/ 20838845 w 50407360"/>
                <a:gd name="connsiteY156" fmla="*/ 44946079 h 56007936"/>
                <a:gd name="connsiteX157" fmla="*/ 20829231 w 50407360"/>
                <a:gd name="connsiteY157" fmla="*/ 44597459 h 56007936"/>
                <a:gd name="connsiteX158" fmla="*/ 21887417 w 50407360"/>
                <a:gd name="connsiteY158" fmla="*/ 36213036 h 56007936"/>
                <a:gd name="connsiteX159" fmla="*/ 21210215 w 50407360"/>
                <a:gd name="connsiteY159" fmla="*/ 36700688 h 56007936"/>
                <a:gd name="connsiteX160" fmla="*/ 18116395 w 50407360"/>
                <a:gd name="connsiteY160" fmla="*/ 39690299 h 56007936"/>
                <a:gd name="connsiteX161" fmla="*/ 17190739 w 50407360"/>
                <a:gd name="connsiteY161" fmla="*/ 40514115 h 56007936"/>
                <a:gd name="connsiteX162" fmla="*/ 14896923 w 50407360"/>
                <a:gd name="connsiteY162" fmla="*/ 42267939 h 56007936"/>
                <a:gd name="connsiteX163" fmla="*/ 14626625 w 50407360"/>
                <a:gd name="connsiteY163" fmla="*/ 42451567 h 56007936"/>
                <a:gd name="connsiteX164" fmla="*/ 10702619 w 50407360"/>
                <a:gd name="connsiteY164" fmla="*/ 44713199 h 56007936"/>
                <a:gd name="connsiteX165" fmla="*/ 10406579 w 50407360"/>
                <a:gd name="connsiteY165" fmla="*/ 44849895 h 56007936"/>
                <a:gd name="connsiteX166" fmla="*/ 4090779 w 50407360"/>
                <a:gd name="connsiteY166" fmla="*/ 47107451 h 56007936"/>
                <a:gd name="connsiteX167" fmla="*/ 3848907 w 50407360"/>
                <a:gd name="connsiteY167" fmla="*/ 47167063 h 56007936"/>
                <a:gd name="connsiteX168" fmla="*/ 2780059 w 50407360"/>
                <a:gd name="connsiteY168" fmla="*/ 47158447 h 56007936"/>
                <a:gd name="connsiteX169" fmla="*/ 2482847 w 50407360"/>
                <a:gd name="connsiteY169" fmla="*/ 46655427 h 56007936"/>
                <a:gd name="connsiteX170" fmla="*/ 2324751 w 50407360"/>
                <a:gd name="connsiteY170" fmla="*/ 46332187 h 56007936"/>
                <a:gd name="connsiteX171" fmla="*/ 2161171 w 50407360"/>
                <a:gd name="connsiteY171" fmla="*/ 45979483 h 56007936"/>
                <a:gd name="connsiteX172" fmla="*/ 1990371 w 50407360"/>
                <a:gd name="connsiteY172" fmla="*/ 45615491 h 56007936"/>
                <a:gd name="connsiteX173" fmla="*/ 1847999 w 50407360"/>
                <a:gd name="connsiteY173" fmla="*/ 25733380 h 56007936"/>
                <a:gd name="connsiteX174" fmla="*/ 1956695 w 50407360"/>
                <a:gd name="connsiteY174" fmla="*/ 25412344 h 56007936"/>
                <a:gd name="connsiteX175" fmla="*/ 5809279 w 50407360"/>
                <a:gd name="connsiteY175" fmla="*/ 18397612 h 56007936"/>
                <a:gd name="connsiteX176" fmla="*/ 6213907 w 50407360"/>
                <a:gd name="connsiteY176" fmla="*/ 17868164 h 56007936"/>
                <a:gd name="connsiteX177" fmla="*/ 10625267 w 50407360"/>
                <a:gd name="connsiteY177" fmla="*/ 12656514 h 56007936"/>
                <a:gd name="connsiteX178" fmla="*/ 11197787 w 50407360"/>
                <a:gd name="connsiteY178" fmla="*/ 12022492 h 56007936"/>
                <a:gd name="connsiteX179" fmla="*/ 14081359 w 50407360"/>
                <a:gd name="connsiteY179" fmla="*/ 9315250 h 56007936"/>
                <a:gd name="connsiteX180" fmla="*/ 14634779 w 50407360"/>
                <a:gd name="connsiteY180" fmla="*/ 8871320 h 56007936"/>
                <a:gd name="connsiteX181" fmla="*/ 14926047 w 50407360"/>
                <a:gd name="connsiteY181" fmla="*/ 8639350 h 56007936"/>
                <a:gd name="connsiteX182" fmla="*/ 15625103 w 50407360"/>
                <a:gd name="connsiteY182" fmla="*/ 8077156 h 56007936"/>
                <a:gd name="connsiteX183" fmla="*/ 19936223 w 50407360"/>
                <a:gd name="connsiteY183" fmla="*/ 5377368 h 56007936"/>
                <a:gd name="connsiteX184" fmla="*/ 21186103 w 50407360"/>
                <a:gd name="connsiteY184" fmla="*/ 4713568 h 56007936"/>
                <a:gd name="connsiteX185" fmla="*/ 22753959 w 50407360"/>
                <a:gd name="connsiteY185" fmla="*/ 3966258 h 56007936"/>
                <a:gd name="connsiteX186" fmla="*/ 24697728 w 50407360"/>
                <a:gd name="connsiteY186" fmla="*/ 2944224 h 56007936"/>
                <a:gd name="connsiteX187" fmla="*/ 25404516 w 50407360"/>
                <a:gd name="connsiteY187" fmla="*/ 2583524 h 56007936"/>
                <a:gd name="connsiteX188" fmla="*/ 27969064 w 50407360"/>
                <a:gd name="connsiteY188" fmla="*/ 1030228 h 56007936"/>
                <a:gd name="connsiteX189" fmla="*/ 28717712 w 50407360"/>
                <a:gd name="connsiteY189" fmla="*/ 574932 h 56007936"/>
                <a:gd name="connsiteX190" fmla="*/ 29380364 w 50407360"/>
                <a:gd name="connsiteY190" fmla="*/ 145544 h 56007936"/>
                <a:gd name="connsiteX191" fmla="*/ 29809980 w 50407360"/>
                <a:gd name="connsiteY19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1617674 w 50407360"/>
                <a:gd name="connsiteY56" fmla="*/ 14141011 h 56007936"/>
                <a:gd name="connsiteX57" fmla="*/ 42276368 w 50407360"/>
                <a:gd name="connsiteY57" fmla="*/ 13623554 h 56007936"/>
                <a:gd name="connsiteX58" fmla="*/ 43106492 w 50407360"/>
                <a:gd name="connsiteY58" fmla="*/ 13194116 h 56007936"/>
                <a:gd name="connsiteX59" fmla="*/ 43619360 w 50407360"/>
                <a:gd name="connsiteY59" fmla="*/ 12944008 h 56007936"/>
                <a:gd name="connsiteX60" fmla="*/ 43883716 w 50407360"/>
                <a:gd name="connsiteY60" fmla="*/ 12816272 h 56007936"/>
                <a:gd name="connsiteX61" fmla="*/ 46004628 w 50407360"/>
                <a:gd name="connsiteY61" fmla="*/ 11760504 h 56007936"/>
                <a:gd name="connsiteX62" fmla="*/ 46302320 w 50407360"/>
                <a:gd name="connsiteY62" fmla="*/ 11609780 h 56007936"/>
                <a:gd name="connsiteX63" fmla="*/ 49584112 w 50407360"/>
                <a:gd name="connsiteY63" fmla="*/ 9729612 h 56007936"/>
                <a:gd name="connsiteX64" fmla="*/ 50315436 w 50407360"/>
                <a:gd name="connsiteY64" fmla="*/ 9315250 h 56007936"/>
                <a:gd name="connsiteX65" fmla="*/ 50345496 w 50407360"/>
                <a:gd name="connsiteY65" fmla="*/ 10171276 h 56007936"/>
                <a:gd name="connsiteX66" fmla="*/ 50282232 w 50407360"/>
                <a:gd name="connsiteY66" fmla="*/ 10471924 h 56007936"/>
                <a:gd name="connsiteX67" fmla="*/ 50213496 w 50407360"/>
                <a:gd name="connsiteY67" fmla="*/ 10785304 h 56007936"/>
                <a:gd name="connsiteX68" fmla="*/ 49798376 w 50407360"/>
                <a:gd name="connsiteY68" fmla="*/ 14394972 h 56007936"/>
                <a:gd name="connsiteX69" fmla="*/ 49616392 w 50407360"/>
                <a:gd name="connsiteY69" fmla="*/ 18011968 h 56007936"/>
                <a:gd name="connsiteX70" fmla="*/ 49601592 w 50407360"/>
                <a:gd name="connsiteY70" fmla="*/ 18247059 h 56007936"/>
                <a:gd name="connsiteX71" fmla="*/ 49558140 w 50407360"/>
                <a:gd name="connsiteY71" fmla="*/ 18915660 h 56007936"/>
                <a:gd name="connsiteX72" fmla="*/ 49532624 w 50407360"/>
                <a:gd name="connsiteY72" fmla="*/ 19302596 h 56007936"/>
                <a:gd name="connsiteX73" fmla="*/ 49467524 w 50407360"/>
                <a:gd name="connsiteY73" fmla="*/ 19899248 h 56007936"/>
                <a:gd name="connsiteX74" fmla="*/ 49412936 w 50407360"/>
                <a:gd name="connsiteY74" fmla="*/ 20284764 h 56007936"/>
                <a:gd name="connsiteX75" fmla="*/ 49414852 w 50407360"/>
                <a:gd name="connsiteY75" fmla="*/ 20299512 h 56007936"/>
                <a:gd name="connsiteX76" fmla="*/ 49391160 w 50407360"/>
                <a:gd name="connsiteY76" fmla="*/ 20449164 h 56007936"/>
                <a:gd name="connsiteX77" fmla="*/ 49388984 w 50407360"/>
                <a:gd name="connsiteY77" fmla="*/ 20453900 h 56007936"/>
                <a:gd name="connsiteX78" fmla="*/ 49383368 w 50407360"/>
                <a:gd name="connsiteY78" fmla="*/ 20493544 h 56007936"/>
                <a:gd name="connsiteX79" fmla="*/ 49370744 w 50407360"/>
                <a:gd name="connsiteY79" fmla="*/ 20493548 h 56007936"/>
                <a:gd name="connsiteX80" fmla="*/ 49349916 w 50407360"/>
                <a:gd name="connsiteY80" fmla="*/ 20538820 h 56007936"/>
                <a:gd name="connsiteX81" fmla="*/ 48877488 w 50407360"/>
                <a:gd name="connsiteY81" fmla="*/ 21297156 h 56007936"/>
                <a:gd name="connsiteX82" fmla="*/ 48867384 w 50407360"/>
                <a:gd name="connsiteY82" fmla="*/ 21310020 h 56007936"/>
                <a:gd name="connsiteX83" fmla="*/ 48834316 w 50407360"/>
                <a:gd name="connsiteY83" fmla="*/ 21364952 h 56007936"/>
                <a:gd name="connsiteX84" fmla="*/ 48101780 w 50407360"/>
                <a:gd name="connsiteY84" fmla="*/ 22240160 h 56007936"/>
                <a:gd name="connsiteX85" fmla="*/ 47894280 w 50407360"/>
                <a:gd name="connsiteY85" fmla="*/ 22481660 h 56007936"/>
                <a:gd name="connsiteX86" fmla="*/ 44316200 w 50407360"/>
                <a:gd name="connsiteY86" fmla="*/ 24793232 h 56007936"/>
                <a:gd name="connsiteX87" fmla="*/ 43324944 w 50407360"/>
                <a:gd name="connsiteY87" fmla="*/ 25500500 h 56007936"/>
                <a:gd name="connsiteX88" fmla="*/ 42526632 w 50407360"/>
                <a:gd name="connsiteY88" fmla="*/ 25930276 h 56007936"/>
                <a:gd name="connsiteX89" fmla="*/ 42053368 w 50407360"/>
                <a:gd name="connsiteY89" fmla="*/ 26312908 h 56007936"/>
                <a:gd name="connsiteX90" fmla="*/ 41140408 w 50407360"/>
                <a:gd name="connsiteY90" fmla="*/ 26875892 h 56007936"/>
                <a:gd name="connsiteX91" fmla="*/ 39130640 w 50407360"/>
                <a:gd name="connsiteY91" fmla="*/ 28644387 h 56007936"/>
                <a:gd name="connsiteX92" fmla="*/ 39014136 w 50407360"/>
                <a:gd name="connsiteY92" fmla="*/ 29110149 h 56007936"/>
                <a:gd name="connsiteX93" fmla="*/ 41528620 w 50407360"/>
                <a:gd name="connsiteY93" fmla="*/ 27585016 h 56007936"/>
                <a:gd name="connsiteX94" fmla="*/ 42757432 w 50407360"/>
                <a:gd name="connsiteY94" fmla="*/ 26848184 h 56007936"/>
                <a:gd name="connsiteX95" fmla="*/ 44161000 w 50407360"/>
                <a:gd name="connsiteY95" fmla="*/ 25946696 h 56007936"/>
                <a:gd name="connsiteX96" fmla="*/ 45189080 w 50407360"/>
                <a:gd name="connsiteY96" fmla="*/ 25384052 h 56007936"/>
                <a:gd name="connsiteX97" fmla="*/ 45640544 w 50407360"/>
                <a:gd name="connsiteY97" fmla="*/ 25085732 h 56007936"/>
                <a:gd name="connsiteX98" fmla="*/ 46682708 w 50407360"/>
                <a:gd name="connsiteY98" fmla="*/ 24417952 h 56007936"/>
                <a:gd name="connsiteX99" fmla="*/ 49150356 w 50407360"/>
                <a:gd name="connsiteY99" fmla="*/ 22473040 h 56007936"/>
                <a:gd name="connsiteX100" fmla="*/ 49350164 w 50407360"/>
                <a:gd name="connsiteY100" fmla="*/ 23519136 h 56007936"/>
                <a:gd name="connsiteX101" fmla="*/ 49309268 w 50407360"/>
                <a:gd name="connsiteY101" fmla="*/ 23953348 h 56007936"/>
                <a:gd name="connsiteX102" fmla="*/ 49259644 w 50407360"/>
                <a:gd name="connsiteY102" fmla="*/ 24423416 h 56007936"/>
                <a:gd name="connsiteX103" fmla="*/ 49234704 w 50407360"/>
                <a:gd name="connsiteY103" fmla="*/ 24663760 h 56007936"/>
                <a:gd name="connsiteX104" fmla="*/ 48805376 w 50407360"/>
                <a:gd name="connsiteY104" fmla="*/ 28131239 h 56007936"/>
                <a:gd name="connsiteX105" fmla="*/ 48712516 w 50407360"/>
                <a:gd name="connsiteY105" fmla="*/ 28797751 h 56007936"/>
                <a:gd name="connsiteX106" fmla="*/ 46263912 w 50407360"/>
                <a:gd name="connsiteY106" fmla="*/ 33286497 h 56007936"/>
                <a:gd name="connsiteX107" fmla="*/ 46041000 w 50407360"/>
                <a:gd name="connsiteY107" fmla="*/ 33500047 h 56007936"/>
                <a:gd name="connsiteX108" fmla="*/ 46007132 w 50407360"/>
                <a:gd name="connsiteY108" fmla="*/ 33543343 h 56007936"/>
                <a:gd name="connsiteX109" fmla="*/ 45730420 w 50407360"/>
                <a:gd name="connsiteY109" fmla="*/ 33807832 h 56007936"/>
                <a:gd name="connsiteX110" fmla="*/ 45664992 w 50407360"/>
                <a:gd name="connsiteY110" fmla="*/ 33854599 h 56007936"/>
                <a:gd name="connsiteX111" fmla="*/ 45655112 w 50407360"/>
                <a:gd name="connsiteY111" fmla="*/ 33884223 h 56007936"/>
                <a:gd name="connsiteX112" fmla="*/ 44992416 w 50407360"/>
                <a:gd name="connsiteY112" fmla="*/ 34313647 h 56007936"/>
                <a:gd name="connsiteX113" fmla="*/ 44787936 w 50407360"/>
                <a:gd name="connsiteY113" fmla="*/ 34436151 h 56007936"/>
                <a:gd name="connsiteX114" fmla="*/ 43118604 w 50407360"/>
                <a:gd name="connsiteY114" fmla="*/ 35397823 h 56007936"/>
                <a:gd name="connsiteX115" fmla="*/ 41766640 w 50407360"/>
                <a:gd name="connsiteY115" fmla="*/ 36213036 h 56007936"/>
                <a:gd name="connsiteX116" fmla="*/ 39788108 w 50407360"/>
                <a:gd name="connsiteY116" fmla="*/ 37275319 h 56007936"/>
                <a:gd name="connsiteX117" fmla="*/ 38691008 w 50407360"/>
                <a:gd name="connsiteY117" fmla="*/ 37919583 h 56007936"/>
                <a:gd name="connsiteX118" fmla="*/ 37731176 w 50407360"/>
                <a:gd name="connsiteY118" fmla="*/ 38425867 h 56007936"/>
                <a:gd name="connsiteX119" fmla="*/ 36909712 w 50407360"/>
                <a:gd name="connsiteY119" fmla="*/ 38978503 h 56007936"/>
                <a:gd name="connsiteX120" fmla="*/ 35016905 w 50407360"/>
                <a:gd name="connsiteY120" fmla="*/ 40072455 h 56007936"/>
                <a:gd name="connsiteX121" fmla="*/ 33452980 w 50407360"/>
                <a:gd name="connsiteY121" fmla="*/ 40964275 h 56007936"/>
                <a:gd name="connsiteX122" fmla="*/ 32271220 w 50407360"/>
                <a:gd name="connsiteY122" fmla="*/ 41627519 h 56007936"/>
                <a:gd name="connsiteX123" fmla="*/ 30742048 w 50407360"/>
                <a:gd name="connsiteY123" fmla="*/ 42966587 h 56007936"/>
                <a:gd name="connsiteX124" fmla="*/ 30742048 w 50407360"/>
                <a:gd name="connsiteY124" fmla="*/ 43315911 h 56007936"/>
                <a:gd name="connsiteX125" fmla="*/ 34703328 w 50407360"/>
                <a:gd name="connsiteY125" fmla="*/ 41103531 h 56007936"/>
                <a:gd name="connsiteX126" fmla="*/ 35402376 w 50407360"/>
                <a:gd name="connsiteY126" fmla="*/ 40754219 h 56007936"/>
                <a:gd name="connsiteX127" fmla="*/ 35926660 w 50407360"/>
                <a:gd name="connsiteY127" fmla="*/ 40437607 h 56007936"/>
                <a:gd name="connsiteX128" fmla="*/ 38225196 w 50407360"/>
                <a:gd name="connsiteY128" fmla="*/ 39161775 h 56007936"/>
                <a:gd name="connsiteX129" fmla="*/ 39713184 w 50407360"/>
                <a:gd name="connsiteY129" fmla="*/ 38192519 h 56007936"/>
                <a:gd name="connsiteX130" fmla="*/ 41883152 w 50407360"/>
                <a:gd name="connsiteY130" fmla="*/ 36933567 h 56007936"/>
                <a:gd name="connsiteX131" fmla="*/ 44594768 w 50407360"/>
                <a:gd name="connsiteY131" fmla="*/ 35424964 h 56007936"/>
                <a:gd name="connsiteX132" fmla="*/ 45199561 w 50407360"/>
                <a:gd name="connsiteY132" fmla="*/ 35076339 h 56007936"/>
                <a:gd name="connsiteX133" fmla="*/ 47868768 w 50407360"/>
                <a:gd name="connsiteY133" fmla="*/ 32719817 h 56007936"/>
                <a:gd name="connsiteX134" fmla="*/ 47915136 w 50407360"/>
                <a:gd name="connsiteY134" fmla="*/ 33228891 h 56007936"/>
                <a:gd name="connsiteX135" fmla="*/ 47795952 w 50407360"/>
                <a:gd name="connsiteY135" fmla="*/ 33577159 h 56007936"/>
                <a:gd name="connsiteX136" fmla="*/ 47664180 w 50407360"/>
                <a:gd name="connsiteY136" fmla="*/ 33966655 h 56007936"/>
                <a:gd name="connsiteX137" fmla="*/ 47519240 w 50407360"/>
                <a:gd name="connsiteY137" fmla="*/ 34386319 h 56007936"/>
                <a:gd name="connsiteX138" fmla="*/ 47224352 w 50407360"/>
                <a:gd name="connsiteY138" fmla="*/ 35251923 h 56007936"/>
                <a:gd name="connsiteX139" fmla="*/ 47075464 w 50407360"/>
                <a:gd name="connsiteY139" fmla="*/ 35686719 h 56007936"/>
                <a:gd name="connsiteX140" fmla="*/ 46721860 w 50407360"/>
                <a:gd name="connsiteY140" fmla="*/ 36762975 h 56007936"/>
                <a:gd name="connsiteX141" fmla="*/ 43907488 w 50407360"/>
                <a:gd name="connsiteY141" fmla="*/ 42850147 h 56007936"/>
                <a:gd name="connsiteX142" fmla="*/ 43738432 w 50407360"/>
                <a:gd name="connsiteY142" fmla="*/ 43095599 h 56007936"/>
                <a:gd name="connsiteX143" fmla="*/ 42679948 w 50407360"/>
                <a:gd name="connsiteY143" fmla="*/ 44592215 h 56007936"/>
                <a:gd name="connsiteX144" fmla="*/ 42186308 w 50407360"/>
                <a:gd name="connsiteY144" fmla="*/ 45283987 h 56007936"/>
                <a:gd name="connsiteX145" fmla="*/ 41344300 w 50407360"/>
                <a:gd name="connsiteY145" fmla="*/ 46459803 h 56007936"/>
                <a:gd name="connsiteX146" fmla="*/ 41137232 w 50407360"/>
                <a:gd name="connsiteY146" fmla="*/ 46747299 h 56007936"/>
                <a:gd name="connsiteX147" fmla="*/ 40062712 w 50407360"/>
                <a:gd name="connsiteY147" fmla="*/ 47973536 h 56007936"/>
                <a:gd name="connsiteX148" fmla="*/ 39676772 w 50407360"/>
                <a:gd name="connsiteY148" fmla="*/ 48366520 h 56007936"/>
                <a:gd name="connsiteX149" fmla="*/ 26897272 w 50407360"/>
                <a:gd name="connsiteY149" fmla="*/ 55425740 h 56007936"/>
                <a:gd name="connsiteX150" fmla="*/ 26453544 w 50407360"/>
                <a:gd name="connsiteY150" fmla="*/ 55545320 h 56007936"/>
                <a:gd name="connsiteX151" fmla="*/ 23402029 w 50407360"/>
                <a:gd name="connsiteY151" fmla="*/ 56007936 h 56007936"/>
                <a:gd name="connsiteX152" fmla="*/ 22550067 w 50407360"/>
                <a:gd name="connsiteY152" fmla="*/ 53897448 h 56007936"/>
                <a:gd name="connsiteX153" fmla="*/ 22480539 w 50407360"/>
                <a:gd name="connsiteY153" fmla="*/ 53672952 h 56007936"/>
                <a:gd name="connsiteX154" fmla="*/ 21304881 w 50407360"/>
                <a:gd name="connsiteY154" fmla="*/ 48905064 h 56007936"/>
                <a:gd name="connsiteX155" fmla="*/ 21243951 w 50407360"/>
                <a:gd name="connsiteY155" fmla="*/ 48608604 h 56007936"/>
                <a:gd name="connsiteX156" fmla="*/ 20838845 w 50407360"/>
                <a:gd name="connsiteY156" fmla="*/ 44946079 h 56007936"/>
                <a:gd name="connsiteX157" fmla="*/ 20829231 w 50407360"/>
                <a:gd name="connsiteY157" fmla="*/ 44597459 h 56007936"/>
                <a:gd name="connsiteX158" fmla="*/ 21887417 w 50407360"/>
                <a:gd name="connsiteY158" fmla="*/ 36213036 h 56007936"/>
                <a:gd name="connsiteX159" fmla="*/ 21210215 w 50407360"/>
                <a:gd name="connsiteY159" fmla="*/ 36700688 h 56007936"/>
                <a:gd name="connsiteX160" fmla="*/ 18116395 w 50407360"/>
                <a:gd name="connsiteY160" fmla="*/ 39690299 h 56007936"/>
                <a:gd name="connsiteX161" fmla="*/ 17190739 w 50407360"/>
                <a:gd name="connsiteY161" fmla="*/ 40514115 h 56007936"/>
                <a:gd name="connsiteX162" fmla="*/ 14896923 w 50407360"/>
                <a:gd name="connsiteY162" fmla="*/ 42267939 h 56007936"/>
                <a:gd name="connsiteX163" fmla="*/ 14626625 w 50407360"/>
                <a:gd name="connsiteY163" fmla="*/ 42451567 h 56007936"/>
                <a:gd name="connsiteX164" fmla="*/ 10702619 w 50407360"/>
                <a:gd name="connsiteY164" fmla="*/ 44713199 h 56007936"/>
                <a:gd name="connsiteX165" fmla="*/ 10406579 w 50407360"/>
                <a:gd name="connsiteY165" fmla="*/ 44849895 h 56007936"/>
                <a:gd name="connsiteX166" fmla="*/ 4090779 w 50407360"/>
                <a:gd name="connsiteY166" fmla="*/ 47107451 h 56007936"/>
                <a:gd name="connsiteX167" fmla="*/ 3848907 w 50407360"/>
                <a:gd name="connsiteY167" fmla="*/ 47167063 h 56007936"/>
                <a:gd name="connsiteX168" fmla="*/ 2780059 w 50407360"/>
                <a:gd name="connsiteY168" fmla="*/ 47158447 h 56007936"/>
                <a:gd name="connsiteX169" fmla="*/ 2482847 w 50407360"/>
                <a:gd name="connsiteY169" fmla="*/ 46655427 h 56007936"/>
                <a:gd name="connsiteX170" fmla="*/ 2324751 w 50407360"/>
                <a:gd name="connsiteY170" fmla="*/ 46332187 h 56007936"/>
                <a:gd name="connsiteX171" fmla="*/ 2161171 w 50407360"/>
                <a:gd name="connsiteY171" fmla="*/ 45979483 h 56007936"/>
                <a:gd name="connsiteX172" fmla="*/ 1990371 w 50407360"/>
                <a:gd name="connsiteY172" fmla="*/ 45615491 h 56007936"/>
                <a:gd name="connsiteX173" fmla="*/ 1847999 w 50407360"/>
                <a:gd name="connsiteY173" fmla="*/ 25733380 h 56007936"/>
                <a:gd name="connsiteX174" fmla="*/ 1956695 w 50407360"/>
                <a:gd name="connsiteY174" fmla="*/ 25412344 h 56007936"/>
                <a:gd name="connsiteX175" fmla="*/ 5809279 w 50407360"/>
                <a:gd name="connsiteY175" fmla="*/ 18397612 h 56007936"/>
                <a:gd name="connsiteX176" fmla="*/ 6213907 w 50407360"/>
                <a:gd name="connsiteY176" fmla="*/ 17868164 h 56007936"/>
                <a:gd name="connsiteX177" fmla="*/ 10625267 w 50407360"/>
                <a:gd name="connsiteY177" fmla="*/ 12656514 h 56007936"/>
                <a:gd name="connsiteX178" fmla="*/ 11197787 w 50407360"/>
                <a:gd name="connsiteY178" fmla="*/ 12022492 h 56007936"/>
                <a:gd name="connsiteX179" fmla="*/ 14081359 w 50407360"/>
                <a:gd name="connsiteY179" fmla="*/ 9315250 h 56007936"/>
                <a:gd name="connsiteX180" fmla="*/ 14634779 w 50407360"/>
                <a:gd name="connsiteY180" fmla="*/ 8871320 h 56007936"/>
                <a:gd name="connsiteX181" fmla="*/ 14926047 w 50407360"/>
                <a:gd name="connsiteY181" fmla="*/ 8639350 h 56007936"/>
                <a:gd name="connsiteX182" fmla="*/ 15625103 w 50407360"/>
                <a:gd name="connsiteY182" fmla="*/ 8077156 h 56007936"/>
                <a:gd name="connsiteX183" fmla="*/ 19936223 w 50407360"/>
                <a:gd name="connsiteY183" fmla="*/ 5377368 h 56007936"/>
                <a:gd name="connsiteX184" fmla="*/ 21186103 w 50407360"/>
                <a:gd name="connsiteY184" fmla="*/ 4713568 h 56007936"/>
                <a:gd name="connsiteX185" fmla="*/ 22753959 w 50407360"/>
                <a:gd name="connsiteY185" fmla="*/ 3966258 h 56007936"/>
                <a:gd name="connsiteX186" fmla="*/ 24697728 w 50407360"/>
                <a:gd name="connsiteY186" fmla="*/ 2944224 h 56007936"/>
                <a:gd name="connsiteX187" fmla="*/ 25404516 w 50407360"/>
                <a:gd name="connsiteY187" fmla="*/ 2583524 h 56007936"/>
                <a:gd name="connsiteX188" fmla="*/ 27969064 w 50407360"/>
                <a:gd name="connsiteY188" fmla="*/ 1030228 h 56007936"/>
                <a:gd name="connsiteX189" fmla="*/ 28717712 w 50407360"/>
                <a:gd name="connsiteY189" fmla="*/ 574932 h 56007936"/>
                <a:gd name="connsiteX190" fmla="*/ 29380364 w 50407360"/>
                <a:gd name="connsiteY190" fmla="*/ 145544 h 56007936"/>
                <a:gd name="connsiteX191" fmla="*/ 29809980 w 50407360"/>
                <a:gd name="connsiteY19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2276368 w 50407360"/>
                <a:gd name="connsiteY56" fmla="*/ 13623554 h 56007936"/>
                <a:gd name="connsiteX57" fmla="*/ 43106492 w 50407360"/>
                <a:gd name="connsiteY57" fmla="*/ 13194116 h 56007936"/>
                <a:gd name="connsiteX58" fmla="*/ 43619360 w 50407360"/>
                <a:gd name="connsiteY58" fmla="*/ 12944008 h 56007936"/>
                <a:gd name="connsiteX59" fmla="*/ 43883716 w 50407360"/>
                <a:gd name="connsiteY59" fmla="*/ 12816272 h 56007936"/>
                <a:gd name="connsiteX60" fmla="*/ 46004628 w 50407360"/>
                <a:gd name="connsiteY60" fmla="*/ 11760504 h 56007936"/>
                <a:gd name="connsiteX61" fmla="*/ 46302320 w 50407360"/>
                <a:gd name="connsiteY61" fmla="*/ 11609780 h 56007936"/>
                <a:gd name="connsiteX62" fmla="*/ 49584112 w 50407360"/>
                <a:gd name="connsiteY62" fmla="*/ 9729612 h 56007936"/>
                <a:gd name="connsiteX63" fmla="*/ 50315436 w 50407360"/>
                <a:gd name="connsiteY63" fmla="*/ 9315250 h 56007936"/>
                <a:gd name="connsiteX64" fmla="*/ 50345496 w 50407360"/>
                <a:gd name="connsiteY64" fmla="*/ 10171276 h 56007936"/>
                <a:gd name="connsiteX65" fmla="*/ 50282232 w 50407360"/>
                <a:gd name="connsiteY65" fmla="*/ 10471924 h 56007936"/>
                <a:gd name="connsiteX66" fmla="*/ 50213496 w 50407360"/>
                <a:gd name="connsiteY66" fmla="*/ 10785304 h 56007936"/>
                <a:gd name="connsiteX67" fmla="*/ 49798376 w 50407360"/>
                <a:gd name="connsiteY67" fmla="*/ 14394972 h 56007936"/>
                <a:gd name="connsiteX68" fmla="*/ 49616392 w 50407360"/>
                <a:gd name="connsiteY68" fmla="*/ 18011968 h 56007936"/>
                <a:gd name="connsiteX69" fmla="*/ 49601592 w 50407360"/>
                <a:gd name="connsiteY69" fmla="*/ 18247059 h 56007936"/>
                <a:gd name="connsiteX70" fmla="*/ 49558140 w 50407360"/>
                <a:gd name="connsiteY70" fmla="*/ 18915660 h 56007936"/>
                <a:gd name="connsiteX71" fmla="*/ 49532624 w 50407360"/>
                <a:gd name="connsiteY71" fmla="*/ 19302596 h 56007936"/>
                <a:gd name="connsiteX72" fmla="*/ 49467524 w 50407360"/>
                <a:gd name="connsiteY72" fmla="*/ 19899248 h 56007936"/>
                <a:gd name="connsiteX73" fmla="*/ 49412936 w 50407360"/>
                <a:gd name="connsiteY73" fmla="*/ 20284764 h 56007936"/>
                <a:gd name="connsiteX74" fmla="*/ 49414852 w 50407360"/>
                <a:gd name="connsiteY74" fmla="*/ 20299512 h 56007936"/>
                <a:gd name="connsiteX75" fmla="*/ 49391160 w 50407360"/>
                <a:gd name="connsiteY75" fmla="*/ 20449164 h 56007936"/>
                <a:gd name="connsiteX76" fmla="*/ 49388984 w 50407360"/>
                <a:gd name="connsiteY76" fmla="*/ 20453900 h 56007936"/>
                <a:gd name="connsiteX77" fmla="*/ 49383368 w 50407360"/>
                <a:gd name="connsiteY77" fmla="*/ 20493544 h 56007936"/>
                <a:gd name="connsiteX78" fmla="*/ 49370744 w 50407360"/>
                <a:gd name="connsiteY78" fmla="*/ 20493548 h 56007936"/>
                <a:gd name="connsiteX79" fmla="*/ 49349916 w 50407360"/>
                <a:gd name="connsiteY79" fmla="*/ 20538820 h 56007936"/>
                <a:gd name="connsiteX80" fmla="*/ 48877488 w 50407360"/>
                <a:gd name="connsiteY80" fmla="*/ 21297156 h 56007936"/>
                <a:gd name="connsiteX81" fmla="*/ 48867384 w 50407360"/>
                <a:gd name="connsiteY81" fmla="*/ 21310020 h 56007936"/>
                <a:gd name="connsiteX82" fmla="*/ 48834316 w 50407360"/>
                <a:gd name="connsiteY82" fmla="*/ 21364952 h 56007936"/>
                <a:gd name="connsiteX83" fmla="*/ 48101780 w 50407360"/>
                <a:gd name="connsiteY83" fmla="*/ 22240160 h 56007936"/>
                <a:gd name="connsiteX84" fmla="*/ 47894280 w 50407360"/>
                <a:gd name="connsiteY84" fmla="*/ 22481660 h 56007936"/>
                <a:gd name="connsiteX85" fmla="*/ 44316200 w 50407360"/>
                <a:gd name="connsiteY85" fmla="*/ 24793232 h 56007936"/>
                <a:gd name="connsiteX86" fmla="*/ 43324944 w 50407360"/>
                <a:gd name="connsiteY86" fmla="*/ 25500500 h 56007936"/>
                <a:gd name="connsiteX87" fmla="*/ 42526632 w 50407360"/>
                <a:gd name="connsiteY87" fmla="*/ 25930276 h 56007936"/>
                <a:gd name="connsiteX88" fmla="*/ 42053368 w 50407360"/>
                <a:gd name="connsiteY88" fmla="*/ 26312908 h 56007936"/>
                <a:gd name="connsiteX89" fmla="*/ 41140408 w 50407360"/>
                <a:gd name="connsiteY89" fmla="*/ 26875892 h 56007936"/>
                <a:gd name="connsiteX90" fmla="*/ 39130640 w 50407360"/>
                <a:gd name="connsiteY90" fmla="*/ 28644387 h 56007936"/>
                <a:gd name="connsiteX91" fmla="*/ 39014136 w 50407360"/>
                <a:gd name="connsiteY91" fmla="*/ 29110149 h 56007936"/>
                <a:gd name="connsiteX92" fmla="*/ 41528620 w 50407360"/>
                <a:gd name="connsiteY92" fmla="*/ 27585016 h 56007936"/>
                <a:gd name="connsiteX93" fmla="*/ 42757432 w 50407360"/>
                <a:gd name="connsiteY93" fmla="*/ 26848184 h 56007936"/>
                <a:gd name="connsiteX94" fmla="*/ 44161000 w 50407360"/>
                <a:gd name="connsiteY94" fmla="*/ 25946696 h 56007936"/>
                <a:gd name="connsiteX95" fmla="*/ 45189080 w 50407360"/>
                <a:gd name="connsiteY95" fmla="*/ 25384052 h 56007936"/>
                <a:gd name="connsiteX96" fmla="*/ 45640544 w 50407360"/>
                <a:gd name="connsiteY96" fmla="*/ 25085732 h 56007936"/>
                <a:gd name="connsiteX97" fmla="*/ 46682708 w 50407360"/>
                <a:gd name="connsiteY97" fmla="*/ 24417952 h 56007936"/>
                <a:gd name="connsiteX98" fmla="*/ 49150356 w 50407360"/>
                <a:gd name="connsiteY98" fmla="*/ 22473040 h 56007936"/>
                <a:gd name="connsiteX99" fmla="*/ 49350164 w 50407360"/>
                <a:gd name="connsiteY99" fmla="*/ 23519136 h 56007936"/>
                <a:gd name="connsiteX100" fmla="*/ 49309268 w 50407360"/>
                <a:gd name="connsiteY100" fmla="*/ 23953348 h 56007936"/>
                <a:gd name="connsiteX101" fmla="*/ 49259644 w 50407360"/>
                <a:gd name="connsiteY101" fmla="*/ 24423416 h 56007936"/>
                <a:gd name="connsiteX102" fmla="*/ 49234704 w 50407360"/>
                <a:gd name="connsiteY102" fmla="*/ 24663760 h 56007936"/>
                <a:gd name="connsiteX103" fmla="*/ 48805376 w 50407360"/>
                <a:gd name="connsiteY103" fmla="*/ 28131239 h 56007936"/>
                <a:gd name="connsiteX104" fmla="*/ 48712516 w 50407360"/>
                <a:gd name="connsiteY104" fmla="*/ 28797751 h 56007936"/>
                <a:gd name="connsiteX105" fmla="*/ 46263912 w 50407360"/>
                <a:gd name="connsiteY105" fmla="*/ 33286497 h 56007936"/>
                <a:gd name="connsiteX106" fmla="*/ 46041000 w 50407360"/>
                <a:gd name="connsiteY106" fmla="*/ 33500047 h 56007936"/>
                <a:gd name="connsiteX107" fmla="*/ 46007132 w 50407360"/>
                <a:gd name="connsiteY107" fmla="*/ 33543343 h 56007936"/>
                <a:gd name="connsiteX108" fmla="*/ 45730420 w 50407360"/>
                <a:gd name="connsiteY108" fmla="*/ 33807832 h 56007936"/>
                <a:gd name="connsiteX109" fmla="*/ 45664992 w 50407360"/>
                <a:gd name="connsiteY109" fmla="*/ 33854599 h 56007936"/>
                <a:gd name="connsiteX110" fmla="*/ 45655112 w 50407360"/>
                <a:gd name="connsiteY110" fmla="*/ 33884223 h 56007936"/>
                <a:gd name="connsiteX111" fmla="*/ 44992416 w 50407360"/>
                <a:gd name="connsiteY111" fmla="*/ 34313647 h 56007936"/>
                <a:gd name="connsiteX112" fmla="*/ 44787936 w 50407360"/>
                <a:gd name="connsiteY112" fmla="*/ 34436151 h 56007936"/>
                <a:gd name="connsiteX113" fmla="*/ 43118604 w 50407360"/>
                <a:gd name="connsiteY113" fmla="*/ 35397823 h 56007936"/>
                <a:gd name="connsiteX114" fmla="*/ 41766640 w 50407360"/>
                <a:gd name="connsiteY114" fmla="*/ 36213036 h 56007936"/>
                <a:gd name="connsiteX115" fmla="*/ 39788108 w 50407360"/>
                <a:gd name="connsiteY115" fmla="*/ 37275319 h 56007936"/>
                <a:gd name="connsiteX116" fmla="*/ 38691008 w 50407360"/>
                <a:gd name="connsiteY116" fmla="*/ 37919583 h 56007936"/>
                <a:gd name="connsiteX117" fmla="*/ 37731176 w 50407360"/>
                <a:gd name="connsiteY117" fmla="*/ 38425867 h 56007936"/>
                <a:gd name="connsiteX118" fmla="*/ 36909712 w 50407360"/>
                <a:gd name="connsiteY118" fmla="*/ 38978503 h 56007936"/>
                <a:gd name="connsiteX119" fmla="*/ 35016905 w 50407360"/>
                <a:gd name="connsiteY119" fmla="*/ 40072455 h 56007936"/>
                <a:gd name="connsiteX120" fmla="*/ 33452980 w 50407360"/>
                <a:gd name="connsiteY120" fmla="*/ 40964275 h 56007936"/>
                <a:gd name="connsiteX121" fmla="*/ 32271220 w 50407360"/>
                <a:gd name="connsiteY121" fmla="*/ 41627519 h 56007936"/>
                <a:gd name="connsiteX122" fmla="*/ 30742048 w 50407360"/>
                <a:gd name="connsiteY122" fmla="*/ 42966587 h 56007936"/>
                <a:gd name="connsiteX123" fmla="*/ 30742048 w 50407360"/>
                <a:gd name="connsiteY123" fmla="*/ 43315911 h 56007936"/>
                <a:gd name="connsiteX124" fmla="*/ 34703328 w 50407360"/>
                <a:gd name="connsiteY124" fmla="*/ 41103531 h 56007936"/>
                <a:gd name="connsiteX125" fmla="*/ 35402376 w 50407360"/>
                <a:gd name="connsiteY125" fmla="*/ 40754219 h 56007936"/>
                <a:gd name="connsiteX126" fmla="*/ 35926660 w 50407360"/>
                <a:gd name="connsiteY126" fmla="*/ 40437607 h 56007936"/>
                <a:gd name="connsiteX127" fmla="*/ 38225196 w 50407360"/>
                <a:gd name="connsiteY127" fmla="*/ 39161775 h 56007936"/>
                <a:gd name="connsiteX128" fmla="*/ 39713184 w 50407360"/>
                <a:gd name="connsiteY128" fmla="*/ 38192519 h 56007936"/>
                <a:gd name="connsiteX129" fmla="*/ 41883152 w 50407360"/>
                <a:gd name="connsiteY129" fmla="*/ 36933567 h 56007936"/>
                <a:gd name="connsiteX130" fmla="*/ 44594768 w 50407360"/>
                <a:gd name="connsiteY130" fmla="*/ 35424964 h 56007936"/>
                <a:gd name="connsiteX131" fmla="*/ 45199561 w 50407360"/>
                <a:gd name="connsiteY131" fmla="*/ 35076339 h 56007936"/>
                <a:gd name="connsiteX132" fmla="*/ 47868768 w 50407360"/>
                <a:gd name="connsiteY132" fmla="*/ 32719817 h 56007936"/>
                <a:gd name="connsiteX133" fmla="*/ 47915136 w 50407360"/>
                <a:gd name="connsiteY133" fmla="*/ 33228891 h 56007936"/>
                <a:gd name="connsiteX134" fmla="*/ 47795952 w 50407360"/>
                <a:gd name="connsiteY134" fmla="*/ 33577159 h 56007936"/>
                <a:gd name="connsiteX135" fmla="*/ 47664180 w 50407360"/>
                <a:gd name="connsiteY135" fmla="*/ 33966655 h 56007936"/>
                <a:gd name="connsiteX136" fmla="*/ 47519240 w 50407360"/>
                <a:gd name="connsiteY136" fmla="*/ 34386319 h 56007936"/>
                <a:gd name="connsiteX137" fmla="*/ 47224352 w 50407360"/>
                <a:gd name="connsiteY137" fmla="*/ 35251923 h 56007936"/>
                <a:gd name="connsiteX138" fmla="*/ 47075464 w 50407360"/>
                <a:gd name="connsiteY138" fmla="*/ 35686719 h 56007936"/>
                <a:gd name="connsiteX139" fmla="*/ 46721860 w 50407360"/>
                <a:gd name="connsiteY139" fmla="*/ 36762975 h 56007936"/>
                <a:gd name="connsiteX140" fmla="*/ 43907488 w 50407360"/>
                <a:gd name="connsiteY140" fmla="*/ 42850147 h 56007936"/>
                <a:gd name="connsiteX141" fmla="*/ 43738432 w 50407360"/>
                <a:gd name="connsiteY141" fmla="*/ 43095599 h 56007936"/>
                <a:gd name="connsiteX142" fmla="*/ 42679948 w 50407360"/>
                <a:gd name="connsiteY142" fmla="*/ 44592215 h 56007936"/>
                <a:gd name="connsiteX143" fmla="*/ 42186308 w 50407360"/>
                <a:gd name="connsiteY143" fmla="*/ 45283987 h 56007936"/>
                <a:gd name="connsiteX144" fmla="*/ 41344300 w 50407360"/>
                <a:gd name="connsiteY144" fmla="*/ 46459803 h 56007936"/>
                <a:gd name="connsiteX145" fmla="*/ 41137232 w 50407360"/>
                <a:gd name="connsiteY145" fmla="*/ 46747299 h 56007936"/>
                <a:gd name="connsiteX146" fmla="*/ 40062712 w 50407360"/>
                <a:gd name="connsiteY146" fmla="*/ 47973536 h 56007936"/>
                <a:gd name="connsiteX147" fmla="*/ 39676772 w 50407360"/>
                <a:gd name="connsiteY147" fmla="*/ 48366520 h 56007936"/>
                <a:gd name="connsiteX148" fmla="*/ 26897272 w 50407360"/>
                <a:gd name="connsiteY148" fmla="*/ 55425740 h 56007936"/>
                <a:gd name="connsiteX149" fmla="*/ 26453544 w 50407360"/>
                <a:gd name="connsiteY149" fmla="*/ 55545320 h 56007936"/>
                <a:gd name="connsiteX150" fmla="*/ 23402029 w 50407360"/>
                <a:gd name="connsiteY150" fmla="*/ 56007936 h 56007936"/>
                <a:gd name="connsiteX151" fmla="*/ 22550067 w 50407360"/>
                <a:gd name="connsiteY151" fmla="*/ 53897448 h 56007936"/>
                <a:gd name="connsiteX152" fmla="*/ 22480539 w 50407360"/>
                <a:gd name="connsiteY152" fmla="*/ 53672952 h 56007936"/>
                <a:gd name="connsiteX153" fmla="*/ 21304881 w 50407360"/>
                <a:gd name="connsiteY153" fmla="*/ 48905064 h 56007936"/>
                <a:gd name="connsiteX154" fmla="*/ 21243951 w 50407360"/>
                <a:gd name="connsiteY154" fmla="*/ 48608604 h 56007936"/>
                <a:gd name="connsiteX155" fmla="*/ 20838845 w 50407360"/>
                <a:gd name="connsiteY155" fmla="*/ 44946079 h 56007936"/>
                <a:gd name="connsiteX156" fmla="*/ 20829231 w 50407360"/>
                <a:gd name="connsiteY156" fmla="*/ 44597459 h 56007936"/>
                <a:gd name="connsiteX157" fmla="*/ 21887417 w 50407360"/>
                <a:gd name="connsiteY157" fmla="*/ 36213036 h 56007936"/>
                <a:gd name="connsiteX158" fmla="*/ 21210215 w 50407360"/>
                <a:gd name="connsiteY158" fmla="*/ 36700688 h 56007936"/>
                <a:gd name="connsiteX159" fmla="*/ 18116395 w 50407360"/>
                <a:gd name="connsiteY159" fmla="*/ 39690299 h 56007936"/>
                <a:gd name="connsiteX160" fmla="*/ 17190739 w 50407360"/>
                <a:gd name="connsiteY160" fmla="*/ 40514115 h 56007936"/>
                <a:gd name="connsiteX161" fmla="*/ 14896923 w 50407360"/>
                <a:gd name="connsiteY161" fmla="*/ 42267939 h 56007936"/>
                <a:gd name="connsiteX162" fmla="*/ 14626625 w 50407360"/>
                <a:gd name="connsiteY162" fmla="*/ 42451567 h 56007936"/>
                <a:gd name="connsiteX163" fmla="*/ 10702619 w 50407360"/>
                <a:gd name="connsiteY163" fmla="*/ 44713199 h 56007936"/>
                <a:gd name="connsiteX164" fmla="*/ 10406579 w 50407360"/>
                <a:gd name="connsiteY164" fmla="*/ 44849895 h 56007936"/>
                <a:gd name="connsiteX165" fmla="*/ 4090779 w 50407360"/>
                <a:gd name="connsiteY165" fmla="*/ 47107451 h 56007936"/>
                <a:gd name="connsiteX166" fmla="*/ 3848907 w 50407360"/>
                <a:gd name="connsiteY166" fmla="*/ 47167063 h 56007936"/>
                <a:gd name="connsiteX167" fmla="*/ 2780059 w 50407360"/>
                <a:gd name="connsiteY167" fmla="*/ 47158447 h 56007936"/>
                <a:gd name="connsiteX168" fmla="*/ 2482847 w 50407360"/>
                <a:gd name="connsiteY168" fmla="*/ 46655427 h 56007936"/>
                <a:gd name="connsiteX169" fmla="*/ 2324751 w 50407360"/>
                <a:gd name="connsiteY169" fmla="*/ 46332187 h 56007936"/>
                <a:gd name="connsiteX170" fmla="*/ 2161171 w 50407360"/>
                <a:gd name="connsiteY170" fmla="*/ 45979483 h 56007936"/>
                <a:gd name="connsiteX171" fmla="*/ 1990371 w 50407360"/>
                <a:gd name="connsiteY171" fmla="*/ 45615491 h 56007936"/>
                <a:gd name="connsiteX172" fmla="*/ 1847999 w 50407360"/>
                <a:gd name="connsiteY172" fmla="*/ 25733380 h 56007936"/>
                <a:gd name="connsiteX173" fmla="*/ 1956695 w 50407360"/>
                <a:gd name="connsiteY173" fmla="*/ 25412344 h 56007936"/>
                <a:gd name="connsiteX174" fmla="*/ 5809279 w 50407360"/>
                <a:gd name="connsiteY174" fmla="*/ 18397612 h 56007936"/>
                <a:gd name="connsiteX175" fmla="*/ 6213907 w 50407360"/>
                <a:gd name="connsiteY175" fmla="*/ 17868164 h 56007936"/>
                <a:gd name="connsiteX176" fmla="*/ 10625267 w 50407360"/>
                <a:gd name="connsiteY176" fmla="*/ 12656514 h 56007936"/>
                <a:gd name="connsiteX177" fmla="*/ 11197787 w 50407360"/>
                <a:gd name="connsiteY177" fmla="*/ 12022492 h 56007936"/>
                <a:gd name="connsiteX178" fmla="*/ 14081359 w 50407360"/>
                <a:gd name="connsiteY178" fmla="*/ 9315250 h 56007936"/>
                <a:gd name="connsiteX179" fmla="*/ 14634779 w 50407360"/>
                <a:gd name="connsiteY179" fmla="*/ 8871320 h 56007936"/>
                <a:gd name="connsiteX180" fmla="*/ 14926047 w 50407360"/>
                <a:gd name="connsiteY180" fmla="*/ 8639350 h 56007936"/>
                <a:gd name="connsiteX181" fmla="*/ 15625103 w 50407360"/>
                <a:gd name="connsiteY181" fmla="*/ 8077156 h 56007936"/>
                <a:gd name="connsiteX182" fmla="*/ 19936223 w 50407360"/>
                <a:gd name="connsiteY182" fmla="*/ 5377368 h 56007936"/>
                <a:gd name="connsiteX183" fmla="*/ 21186103 w 50407360"/>
                <a:gd name="connsiteY183" fmla="*/ 4713568 h 56007936"/>
                <a:gd name="connsiteX184" fmla="*/ 22753959 w 50407360"/>
                <a:gd name="connsiteY184" fmla="*/ 3966258 h 56007936"/>
                <a:gd name="connsiteX185" fmla="*/ 24697728 w 50407360"/>
                <a:gd name="connsiteY185" fmla="*/ 2944224 h 56007936"/>
                <a:gd name="connsiteX186" fmla="*/ 25404516 w 50407360"/>
                <a:gd name="connsiteY186" fmla="*/ 2583524 h 56007936"/>
                <a:gd name="connsiteX187" fmla="*/ 27969064 w 50407360"/>
                <a:gd name="connsiteY187" fmla="*/ 1030228 h 56007936"/>
                <a:gd name="connsiteX188" fmla="*/ 28717712 w 50407360"/>
                <a:gd name="connsiteY188" fmla="*/ 574932 h 56007936"/>
                <a:gd name="connsiteX189" fmla="*/ 29380364 w 50407360"/>
                <a:gd name="connsiteY189" fmla="*/ 145544 h 56007936"/>
                <a:gd name="connsiteX190" fmla="*/ 29809980 w 50407360"/>
                <a:gd name="connsiteY19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7478592 w 50407360"/>
                <a:gd name="connsiteY53" fmla="*/ 16711096 h 56007936"/>
                <a:gd name="connsiteX54" fmla="*/ 38256824 w 50407360"/>
                <a:gd name="connsiteY54" fmla="*/ 16090696 h 56007936"/>
                <a:gd name="connsiteX55" fmla="*/ 42276368 w 50407360"/>
                <a:gd name="connsiteY55" fmla="*/ 13623554 h 56007936"/>
                <a:gd name="connsiteX56" fmla="*/ 43106492 w 50407360"/>
                <a:gd name="connsiteY56" fmla="*/ 13194116 h 56007936"/>
                <a:gd name="connsiteX57" fmla="*/ 43619360 w 50407360"/>
                <a:gd name="connsiteY57" fmla="*/ 12944008 h 56007936"/>
                <a:gd name="connsiteX58" fmla="*/ 43883716 w 50407360"/>
                <a:gd name="connsiteY58" fmla="*/ 12816272 h 56007936"/>
                <a:gd name="connsiteX59" fmla="*/ 46004628 w 50407360"/>
                <a:gd name="connsiteY59" fmla="*/ 11760504 h 56007936"/>
                <a:gd name="connsiteX60" fmla="*/ 46302320 w 50407360"/>
                <a:gd name="connsiteY60" fmla="*/ 11609780 h 56007936"/>
                <a:gd name="connsiteX61" fmla="*/ 49584112 w 50407360"/>
                <a:gd name="connsiteY61" fmla="*/ 9729612 h 56007936"/>
                <a:gd name="connsiteX62" fmla="*/ 50315436 w 50407360"/>
                <a:gd name="connsiteY62" fmla="*/ 9315250 h 56007936"/>
                <a:gd name="connsiteX63" fmla="*/ 50345496 w 50407360"/>
                <a:gd name="connsiteY63" fmla="*/ 10171276 h 56007936"/>
                <a:gd name="connsiteX64" fmla="*/ 50282232 w 50407360"/>
                <a:gd name="connsiteY64" fmla="*/ 10471924 h 56007936"/>
                <a:gd name="connsiteX65" fmla="*/ 50213496 w 50407360"/>
                <a:gd name="connsiteY65" fmla="*/ 10785304 h 56007936"/>
                <a:gd name="connsiteX66" fmla="*/ 49798376 w 50407360"/>
                <a:gd name="connsiteY66" fmla="*/ 14394972 h 56007936"/>
                <a:gd name="connsiteX67" fmla="*/ 49616392 w 50407360"/>
                <a:gd name="connsiteY67" fmla="*/ 18011968 h 56007936"/>
                <a:gd name="connsiteX68" fmla="*/ 49601592 w 50407360"/>
                <a:gd name="connsiteY68" fmla="*/ 18247059 h 56007936"/>
                <a:gd name="connsiteX69" fmla="*/ 49558140 w 50407360"/>
                <a:gd name="connsiteY69" fmla="*/ 18915660 h 56007936"/>
                <a:gd name="connsiteX70" fmla="*/ 49532624 w 50407360"/>
                <a:gd name="connsiteY70" fmla="*/ 19302596 h 56007936"/>
                <a:gd name="connsiteX71" fmla="*/ 49467524 w 50407360"/>
                <a:gd name="connsiteY71" fmla="*/ 19899248 h 56007936"/>
                <a:gd name="connsiteX72" fmla="*/ 49412936 w 50407360"/>
                <a:gd name="connsiteY72" fmla="*/ 20284764 h 56007936"/>
                <a:gd name="connsiteX73" fmla="*/ 49414852 w 50407360"/>
                <a:gd name="connsiteY73" fmla="*/ 20299512 h 56007936"/>
                <a:gd name="connsiteX74" fmla="*/ 49391160 w 50407360"/>
                <a:gd name="connsiteY74" fmla="*/ 20449164 h 56007936"/>
                <a:gd name="connsiteX75" fmla="*/ 49388984 w 50407360"/>
                <a:gd name="connsiteY75" fmla="*/ 20453900 h 56007936"/>
                <a:gd name="connsiteX76" fmla="*/ 49383368 w 50407360"/>
                <a:gd name="connsiteY76" fmla="*/ 20493544 h 56007936"/>
                <a:gd name="connsiteX77" fmla="*/ 49370744 w 50407360"/>
                <a:gd name="connsiteY77" fmla="*/ 20493548 h 56007936"/>
                <a:gd name="connsiteX78" fmla="*/ 49349916 w 50407360"/>
                <a:gd name="connsiteY78" fmla="*/ 20538820 h 56007936"/>
                <a:gd name="connsiteX79" fmla="*/ 48877488 w 50407360"/>
                <a:gd name="connsiteY79" fmla="*/ 21297156 h 56007936"/>
                <a:gd name="connsiteX80" fmla="*/ 48867384 w 50407360"/>
                <a:gd name="connsiteY80" fmla="*/ 21310020 h 56007936"/>
                <a:gd name="connsiteX81" fmla="*/ 48834316 w 50407360"/>
                <a:gd name="connsiteY81" fmla="*/ 21364952 h 56007936"/>
                <a:gd name="connsiteX82" fmla="*/ 48101780 w 50407360"/>
                <a:gd name="connsiteY82" fmla="*/ 22240160 h 56007936"/>
                <a:gd name="connsiteX83" fmla="*/ 47894280 w 50407360"/>
                <a:gd name="connsiteY83" fmla="*/ 22481660 h 56007936"/>
                <a:gd name="connsiteX84" fmla="*/ 44316200 w 50407360"/>
                <a:gd name="connsiteY84" fmla="*/ 24793232 h 56007936"/>
                <a:gd name="connsiteX85" fmla="*/ 43324944 w 50407360"/>
                <a:gd name="connsiteY85" fmla="*/ 25500500 h 56007936"/>
                <a:gd name="connsiteX86" fmla="*/ 42526632 w 50407360"/>
                <a:gd name="connsiteY86" fmla="*/ 25930276 h 56007936"/>
                <a:gd name="connsiteX87" fmla="*/ 42053368 w 50407360"/>
                <a:gd name="connsiteY87" fmla="*/ 26312908 h 56007936"/>
                <a:gd name="connsiteX88" fmla="*/ 41140408 w 50407360"/>
                <a:gd name="connsiteY88" fmla="*/ 26875892 h 56007936"/>
                <a:gd name="connsiteX89" fmla="*/ 39130640 w 50407360"/>
                <a:gd name="connsiteY89" fmla="*/ 28644387 h 56007936"/>
                <a:gd name="connsiteX90" fmla="*/ 39014136 w 50407360"/>
                <a:gd name="connsiteY90" fmla="*/ 29110149 h 56007936"/>
                <a:gd name="connsiteX91" fmla="*/ 41528620 w 50407360"/>
                <a:gd name="connsiteY91" fmla="*/ 27585016 h 56007936"/>
                <a:gd name="connsiteX92" fmla="*/ 42757432 w 50407360"/>
                <a:gd name="connsiteY92" fmla="*/ 26848184 h 56007936"/>
                <a:gd name="connsiteX93" fmla="*/ 44161000 w 50407360"/>
                <a:gd name="connsiteY93" fmla="*/ 25946696 h 56007936"/>
                <a:gd name="connsiteX94" fmla="*/ 45189080 w 50407360"/>
                <a:gd name="connsiteY94" fmla="*/ 25384052 h 56007936"/>
                <a:gd name="connsiteX95" fmla="*/ 45640544 w 50407360"/>
                <a:gd name="connsiteY95" fmla="*/ 25085732 h 56007936"/>
                <a:gd name="connsiteX96" fmla="*/ 46682708 w 50407360"/>
                <a:gd name="connsiteY96" fmla="*/ 24417952 h 56007936"/>
                <a:gd name="connsiteX97" fmla="*/ 49150356 w 50407360"/>
                <a:gd name="connsiteY97" fmla="*/ 22473040 h 56007936"/>
                <a:gd name="connsiteX98" fmla="*/ 49350164 w 50407360"/>
                <a:gd name="connsiteY98" fmla="*/ 23519136 h 56007936"/>
                <a:gd name="connsiteX99" fmla="*/ 49309268 w 50407360"/>
                <a:gd name="connsiteY99" fmla="*/ 23953348 h 56007936"/>
                <a:gd name="connsiteX100" fmla="*/ 49259644 w 50407360"/>
                <a:gd name="connsiteY100" fmla="*/ 24423416 h 56007936"/>
                <a:gd name="connsiteX101" fmla="*/ 49234704 w 50407360"/>
                <a:gd name="connsiteY101" fmla="*/ 24663760 h 56007936"/>
                <a:gd name="connsiteX102" fmla="*/ 48805376 w 50407360"/>
                <a:gd name="connsiteY102" fmla="*/ 28131239 h 56007936"/>
                <a:gd name="connsiteX103" fmla="*/ 48712516 w 50407360"/>
                <a:gd name="connsiteY103" fmla="*/ 28797751 h 56007936"/>
                <a:gd name="connsiteX104" fmla="*/ 46263912 w 50407360"/>
                <a:gd name="connsiteY104" fmla="*/ 33286497 h 56007936"/>
                <a:gd name="connsiteX105" fmla="*/ 46041000 w 50407360"/>
                <a:gd name="connsiteY105" fmla="*/ 33500047 h 56007936"/>
                <a:gd name="connsiteX106" fmla="*/ 46007132 w 50407360"/>
                <a:gd name="connsiteY106" fmla="*/ 33543343 h 56007936"/>
                <a:gd name="connsiteX107" fmla="*/ 45730420 w 50407360"/>
                <a:gd name="connsiteY107" fmla="*/ 33807832 h 56007936"/>
                <a:gd name="connsiteX108" fmla="*/ 45664992 w 50407360"/>
                <a:gd name="connsiteY108" fmla="*/ 33854599 h 56007936"/>
                <a:gd name="connsiteX109" fmla="*/ 45655112 w 50407360"/>
                <a:gd name="connsiteY109" fmla="*/ 33884223 h 56007936"/>
                <a:gd name="connsiteX110" fmla="*/ 44992416 w 50407360"/>
                <a:gd name="connsiteY110" fmla="*/ 34313647 h 56007936"/>
                <a:gd name="connsiteX111" fmla="*/ 44787936 w 50407360"/>
                <a:gd name="connsiteY111" fmla="*/ 34436151 h 56007936"/>
                <a:gd name="connsiteX112" fmla="*/ 43118604 w 50407360"/>
                <a:gd name="connsiteY112" fmla="*/ 35397823 h 56007936"/>
                <a:gd name="connsiteX113" fmla="*/ 41766640 w 50407360"/>
                <a:gd name="connsiteY113" fmla="*/ 36213036 h 56007936"/>
                <a:gd name="connsiteX114" fmla="*/ 39788108 w 50407360"/>
                <a:gd name="connsiteY114" fmla="*/ 37275319 h 56007936"/>
                <a:gd name="connsiteX115" fmla="*/ 38691008 w 50407360"/>
                <a:gd name="connsiteY115" fmla="*/ 37919583 h 56007936"/>
                <a:gd name="connsiteX116" fmla="*/ 37731176 w 50407360"/>
                <a:gd name="connsiteY116" fmla="*/ 38425867 h 56007936"/>
                <a:gd name="connsiteX117" fmla="*/ 36909712 w 50407360"/>
                <a:gd name="connsiteY117" fmla="*/ 38978503 h 56007936"/>
                <a:gd name="connsiteX118" fmla="*/ 35016905 w 50407360"/>
                <a:gd name="connsiteY118" fmla="*/ 40072455 h 56007936"/>
                <a:gd name="connsiteX119" fmla="*/ 33452980 w 50407360"/>
                <a:gd name="connsiteY119" fmla="*/ 40964275 h 56007936"/>
                <a:gd name="connsiteX120" fmla="*/ 32271220 w 50407360"/>
                <a:gd name="connsiteY120" fmla="*/ 41627519 h 56007936"/>
                <a:gd name="connsiteX121" fmla="*/ 30742048 w 50407360"/>
                <a:gd name="connsiteY121" fmla="*/ 42966587 h 56007936"/>
                <a:gd name="connsiteX122" fmla="*/ 30742048 w 50407360"/>
                <a:gd name="connsiteY122" fmla="*/ 43315911 h 56007936"/>
                <a:gd name="connsiteX123" fmla="*/ 34703328 w 50407360"/>
                <a:gd name="connsiteY123" fmla="*/ 41103531 h 56007936"/>
                <a:gd name="connsiteX124" fmla="*/ 35402376 w 50407360"/>
                <a:gd name="connsiteY124" fmla="*/ 40754219 h 56007936"/>
                <a:gd name="connsiteX125" fmla="*/ 35926660 w 50407360"/>
                <a:gd name="connsiteY125" fmla="*/ 40437607 h 56007936"/>
                <a:gd name="connsiteX126" fmla="*/ 38225196 w 50407360"/>
                <a:gd name="connsiteY126" fmla="*/ 39161775 h 56007936"/>
                <a:gd name="connsiteX127" fmla="*/ 39713184 w 50407360"/>
                <a:gd name="connsiteY127" fmla="*/ 38192519 h 56007936"/>
                <a:gd name="connsiteX128" fmla="*/ 41883152 w 50407360"/>
                <a:gd name="connsiteY128" fmla="*/ 36933567 h 56007936"/>
                <a:gd name="connsiteX129" fmla="*/ 44594768 w 50407360"/>
                <a:gd name="connsiteY129" fmla="*/ 35424964 h 56007936"/>
                <a:gd name="connsiteX130" fmla="*/ 45199561 w 50407360"/>
                <a:gd name="connsiteY130" fmla="*/ 35076339 h 56007936"/>
                <a:gd name="connsiteX131" fmla="*/ 47868768 w 50407360"/>
                <a:gd name="connsiteY131" fmla="*/ 32719817 h 56007936"/>
                <a:gd name="connsiteX132" fmla="*/ 47915136 w 50407360"/>
                <a:gd name="connsiteY132" fmla="*/ 33228891 h 56007936"/>
                <a:gd name="connsiteX133" fmla="*/ 47795952 w 50407360"/>
                <a:gd name="connsiteY133" fmla="*/ 33577159 h 56007936"/>
                <a:gd name="connsiteX134" fmla="*/ 47664180 w 50407360"/>
                <a:gd name="connsiteY134" fmla="*/ 33966655 h 56007936"/>
                <a:gd name="connsiteX135" fmla="*/ 47519240 w 50407360"/>
                <a:gd name="connsiteY135" fmla="*/ 34386319 h 56007936"/>
                <a:gd name="connsiteX136" fmla="*/ 47224352 w 50407360"/>
                <a:gd name="connsiteY136" fmla="*/ 35251923 h 56007936"/>
                <a:gd name="connsiteX137" fmla="*/ 47075464 w 50407360"/>
                <a:gd name="connsiteY137" fmla="*/ 35686719 h 56007936"/>
                <a:gd name="connsiteX138" fmla="*/ 46721860 w 50407360"/>
                <a:gd name="connsiteY138" fmla="*/ 36762975 h 56007936"/>
                <a:gd name="connsiteX139" fmla="*/ 43907488 w 50407360"/>
                <a:gd name="connsiteY139" fmla="*/ 42850147 h 56007936"/>
                <a:gd name="connsiteX140" fmla="*/ 43738432 w 50407360"/>
                <a:gd name="connsiteY140" fmla="*/ 43095599 h 56007936"/>
                <a:gd name="connsiteX141" fmla="*/ 42679948 w 50407360"/>
                <a:gd name="connsiteY141" fmla="*/ 44592215 h 56007936"/>
                <a:gd name="connsiteX142" fmla="*/ 42186308 w 50407360"/>
                <a:gd name="connsiteY142" fmla="*/ 45283987 h 56007936"/>
                <a:gd name="connsiteX143" fmla="*/ 41344300 w 50407360"/>
                <a:gd name="connsiteY143" fmla="*/ 46459803 h 56007936"/>
                <a:gd name="connsiteX144" fmla="*/ 41137232 w 50407360"/>
                <a:gd name="connsiteY144" fmla="*/ 46747299 h 56007936"/>
                <a:gd name="connsiteX145" fmla="*/ 40062712 w 50407360"/>
                <a:gd name="connsiteY145" fmla="*/ 47973536 h 56007936"/>
                <a:gd name="connsiteX146" fmla="*/ 39676772 w 50407360"/>
                <a:gd name="connsiteY146" fmla="*/ 48366520 h 56007936"/>
                <a:gd name="connsiteX147" fmla="*/ 26897272 w 50407360"/>
                <a:gd name="connsiteY147" fmla="*/ 55425740 h 56007936"/>
                <a:gd name="connsiteX148" fmla="*/ 26453544 w 50407360"/>
                <a:gd name="connsiteY148" fmla="*/ 55545320 h 56007936"/>
                <a:gd name="connsiteX149" fmla="*/ 23402029 w 50407360"/>
                <a:gd name="connsiteY149" fmla="*/ 56007936 h 56007936"/>
                <a:gd name="connsiteX150" fmla="*/ 22550067 w 50407360"/>
                <a:gd name="connsiteY150" fmla="*/ 53897448 h 56007936"/>
                <a:gd name="connsiteX151" fmla="*/ 22480539 w 50407360"/>
                <a:gd name="connsiteY151" fmla="*/ 53672952 h 56007936"/>
                <a:gd name="connsiteX152" fmla="*/ 21304881 w 50407360"/>
                <a:gd name="connsiteY152" fmla="*/ 48905064 h 56007936"/>
                <a:gd name="connsiteX153" fmla="*/ 21243951 w 50407360"/>
                <a:gd name="connsiteY153" fmla="*/ 48608604 h 56007936"/>
                <a:gd name="connsiteX154" fmla="*/ 20838845 w 50407360"/>
                <a:gd name="connsiteY154" fmla="*/ 44946079 h 56007936"/>
                <a:gd name="connsiteX155" fmla="*/ 20829231 w 50407360"/>
                <a:gd name="connsiteY155" fmla="*/ 44597459 h 56007936"/>
                <a:gd name="connsiteX156" fmla="*/ 21887417 w 50407360"/>
                <a:gd name="connsiteY156" fmla="*/ 36213036 h 56007936"/>
                <a:gd name="connsiteX157" fmla="*/ 21210215 w 50407360"/>
                <a:gd name="connsiteY157" fmla="*/ 36700688 h 56007936"/>
                <a:gd name="connsiteX158" fmla="*/ 18116395 w 50407360"/>
                <a:gd name="connsiteY158" fmla="*/ 39690299 h 56007936"/>
                <a:gd name="connsiteX159" fmla="*/ 17190739 w 50407360"/>
                <a:gd name="connsiteY159" fmla="*/ 40514115 h 56007936"/>
                <a:gd name="connsiteX160" fmla="*/ 14896923 w 50407360"/>
                <a:gd name="connsiteY160" fmla="*/ 42267939 h 56007936"/>
                <a:gd name="connsiteX161" fmla="*/ 14626625 w 50407360"/>
                <a:gd name="connsiteY161" fmla="*/ 42451567 h 56007936"/>
                <a:gd name="connsiteX162" fmla="*/ 10702619 w 50407360"/>
                <a:gd name="connsiteY162" fmla="*/ 44713199 h 56007936"/>
                <a:gd name="connsiteX163" fmla="*/ 10406579 w 50407360"/>
                <a:gd name="connsiteY163" fmla="*/ 44849895 h 56007936"/>
                <a:gd name="connsiteX164" fmla="*/ 4090779 w 50407360"/>
                <a:gd name="connsiteY164" fmla="*/ 47107451 h 56007936"/>
                <a:gd name="connsiteX165" fmla="*/ 3848907 w 50407360"/>
                <a:gd name="connsiteY165" fmla="*/ 47167063 h 56007936"/>
                <a:gd name="connsiteX166" fmla="*/ 2780059 w 50407360"/>
                <a:gd name="connsiteY166" fmla="*/ 47158447 h 56007936"/>
                <a:gd name="connsiteX167" fmla="*/ 2482847 w 50407360"/>
                <a:gd name="connsiteY167" fmla="*/ 46655427 h 56007936"/>
                <a:gd name="connsiteX168" fmla="*/ 2324751 w 50407360"/>
                <a:gd name="connsiteY168" fmla="*/ 46332187 h 56007936"/>
                <a:gd name="connsiteX169" fmla="*/ 2161171 w 50407360"/>
                <a:gd name="connsiteY169" fmla="*/ 45979483 h 56007936"/>
                <a:gd name="connsiteX170" fmla="*/ 1990371 w 50407360"/>
                <a:gd name="connsiteY170" fmla="*/ 45615491 h 56007936"/>
                <a:gd name="connsiteX171" fmla="*/ 1847999 w 50407360"/>
                <a:gd name="connsiteY171" fmla="*/ 25733380 h 56007936"/>
                <a:gd name="connsiteX172" fmla="*/ 1956695 w 50407360"/>
                <a:gd name="connsiteY172" fmla="*/ 25412344 h 56007936"/>
                <a:gd name="connsiteX173" fmla="*/ 5809279 w 50407360"/>
                <a:gd name="connsiteY173" fmla="*/ 18397612 h 56007936"/>
                <a:gd name="connsiteX174" fmla="*/ 6213907 w 50407360"/>
                <a:gd name="connsiteY174" fmla="*/ 17868164 h 56007936"/>
                <a:gd name="connsiteX175" fmla="*/ 10625267 w 50407360"/>
                <a:gd name="connsiteY175" fmla="*/ 12656514 h 56007936"/>
                <a:gd name="connsiteX176" fmla="*/ 11197787 w 50407360"/>
                <a:gd name="connsiteY176" fmla="*/ 12022492 h 56007936"/>
                <a:gd name="connsiteX177" fmla="*/ 14081359 w 50407360"/>
                <a:gd name="connsiteY177" fmla="*/ 9315250 h 56007936"/>
                <a:gd name="connsiteX178" fmla="*/ 14634779 w 50407360"/>
                <a:gd name="connsiteY178" fmla="*/ 8871320 h 56007936"/>
                <a:gd name="connsiteX179" fmla="*/ 14926047 w 50407360"/>
                <a:gd name="connsiteY179" fmla="*/ 8639350 h 56007936"/>
                <a:gd name="connsiteX180" fmla="*/ 15625103 w 50407360"/>
                <a:gd name="connsiteY180" fmla="*/ 8077156 h 56007936"/>
                <a:gd name="connsiteX181" fmla="*/ 19936223 w 50407360"/>
                <a:gd name="connsiteY181" fmla="*/ 5377368 h 56007936"/>
                <a:gd name="connsiteX182" fmla="*/ 21186103 w 50407360"/>
                <a:gd name="connsiteY182" fmla="*/ 4713568 h 56007936"/>
                <a:gd name="connsiteX183" fmla="*/ 22753959 w 50407360"/>
                <a:gd name="connsiteY183" fmla="*/ 3966258 h 56007936"/>
                <a:gd name="connsiteX184" fmla="*/ 24697728 w 50407360"/>
                <a:gd name="connsiteY184" fmla="*/ 2944224 h 56007936"/>
                <a:gd name="connsiteX185" fmla="*/ 25404516 w 50407360"/>
                <a:gd name="connsiteY185" fmla="*/ 2583524 h 56007936"/>
                <a:gd name="connsiteX186" fmla="*/ 27969064 w 50407360"/>
                <a:gd name="connsiteY186" fmla="*/ 1030228 h 56007936"/>
                <a:gd name="connsiteX187" fmla="*/ 28717712 w 50407360"/>
                <a:gd name="connsiteY187" fmla="*/ 574932 h 56007936"/>
                <a:gd name="connsiteX188" fmla="*/ 29380364 w 50407360"/>
                <a:gd name="connsiteY188" fmla="*/ 145544 h 56007936"/>
                <a:gd name="connsiteX189" fmla="*/ 29809980 w 50407360"/>
                <a:gd name="connsiteY189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4316200 w 50407360"/>
                <a:gd name="connsiteY83" fmla="*/ 24793232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4316200 w 50407360"/>
                <a:gd name="connsiteY83" fmla="*/ 24793232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59644 w 50407360"/>
                <a:gd name="connsiteY98" fmla="*/ 24423416 h 56007936"/>
                <a:gd name="connsiteX99" fmla="*/ 49234704 w 50407360"/>
                <a:gd name="connsiteY99" fmla="*/ 24663760 h 56007936"/>
                <a:gd name="connsiteX100" fmla="*/ 48805376 w 50407360"/>
                <a:gd name="connsiteY100" fmla="*/ 28131239 h 56007936"/>
                <a:gd name="connsiteX101" fmla="*/ 48712516 w 50407360"/>
                <a:gd name="connsiteY101" fmla="*/ 28797751 h 56007936"/>
                <a:gd name="connsiteX102" fmla="*/ 46263912 w 50407360"/>
                <a:gd name="connsiteY102" fmla="*/ 33286497 h 56007936"/>
                <a:gd name="connsiteX103" fmla="*/ 46041000 w 50407360"/>
                <a:gd name="connsiteY103" fmla="*/ 33500047 h 56007936"/>
                <a:gd name="connsiteX104" fmla="*/ 46007132 w 50407360"/>
                <a:gd name="connsiteY104" fmla="*/ 33543343 h 56007936"/>
                <a:gd name="connsiteX105" fmla="*/ 45730420 w 50407360"/>
                <a:gd name="connsiteY105" fmla="*/ 33807832 h 56007936"/>
                <a:gd name="connsiteX106" fmla="*/ 45664992 w 50407360"/>
                <a:gd name="connsiteY106" fmla="*/ 33854599 h 56007936"/>
                <a:gd name="connsiteX107" fmla="*/ 45655112 w 50407360"/>
                <a:gd name="connsiteY107" fmla="*/ 33884223 h 56007936"/>
                <a:gd name="connsiteX108" fmla="*/ 44992416 w 50407360"/>
                <a:gd name="connsiteY108" fmla="*/ 34313647 h 56007936"/>
                <a:gd name="connsiteX109" fmla="*/ 44787936 w 50407360"/>
                <a:gd name="connsiteY109" fmla="*/ 34436151 h 56007936"/>
                <a:gd name="connsiteX110" fmla="*/ 43118604 w 50407360"/>
                <a:gd name="connsiteY110" fmla="*/ 35397823 h 56007936"/>
                <a:gd name="connsiteX111" fmla="*/ 41766640 w 50407360"/>
                <a:gd name="connsiteY111" fmla="*/ 36213036 h 56007936"/>
                <a:gd name="connsiteX112" fmla="*/ 39788108 w 50407360"/>
                <a:gd name="connsiteY112" fmla="*/ 37275319 h 56007936"/>
                <a:gd name="connsiteX113" fmla="*/ 38691008 w 50407360"/>
                <a:gd name="connsiteY113" fmla="*/ 37919583 h 56007936"/>
                <a:gd name="connsiteX114" fmla="*/ 37731176 w 50407360"/>
                <a:gd name="connsiteY114" fmla="*/ 38425867 h 56007936"/>
                <a:gd name="connsiteX115" fmla="*/ 36909712 w 50407360"/>
                <a:gd name="connsiteY115" fmla="*/ 38978503 h 56007936"/>
                <a:gd name="connsiteX116" fmla="*/ 35016905 w 50407360"/>
                <a:gd name="connsiteY116" fmla="*/ 40072455 h 56007936"/>
                <a:gd name="connsiteX117" fmla="*/ 33452980 w 50407360"/>
                <a:gd name="connsiteY117" fmla="*/ 40964275 h 56007936"/>
                <a:gd name="connsiteX118" fmla="*/ 32271220 w 50407360"/>
                <a:gd name="connsiteY118" fmla="*/ 41627519 h 56007936"/>
                <a:gd name="connsiteX119" fmla="*/ 30742048 w 50407360"/>
                <a:gd name="connsiteY119" fmla="*/ 42966587 h 56007936"/>
                <a:gd name="connsiteX120" fmla="*/ 30742048 w 50407360"/>
                <a:gd name="connsiteY120" fmla="*/ 43315911 h 56007936"/>
                <a:gd name="connsiteX121" fmla="*/ 34703328 w 50407360"/>
                <a:gd name="connsiteY121" fmla="*/ 41103531 h 56007936"/>
                <a:gd name="connsiteX122" fmla="*/ 35402376 w 50407360"/>
                <a:gd name="connsiteY122" fmla="*/ 40754219 h 56007936"/>
                <a:gd name="connsiteX123" fmla="*/ 35926660 w 50407360"/>
                <a:gd name="connsiteY123" fmla="*/ 40437607 h 56007936"/>
                <a:gd name="connsiteX124" fmla="*/ 38225196 w 50407360"/>
                <a:gd name="connsiteY124" fmla="*/ 39161775 h 56007936"/>
                <a:gd name="connsiteX125" fmla="*/ 39713184 w 50407360"/>
                <a:gd name="connsiteY125" fmla="*/ 38192519 h 56007936"/>
                <a:gd name="connsiteX126" fmla="*/ 41883152 w 50407360"/>
                <a:gd name="connsiteY126" fmla="*/ 36933567 h 56007936"/>
                <a:gd name="connsiteX127" fmla="*/ 44594768 w 50407360"/>
                <a:gd name="connsiteY127" fmla="*/ 35424964 h 56007936"/>
                <a:gd name="connsiteX128" fmla="*/ 45199561 w 50407360"/>
                <a:gd name="connsiteY128" fmla="*/ 35076339 h 56007936"/>
                <a:gd name="connsiteX129" fmla="*/ 47868768 w 50407360"/>
                <a:gd name="connsiteY129" fmla="*/ 32719817 h 56007936"/>
                <a:gd name="connsiteX130" fmla="*/ 47915136 w 50407360"/>
                <a:gd name="connsiteY130" fmla="*/ 33228891 h 56007936"/>
                <a:gd name="connsiteX131" fmla="*/ 47795952 w 50407360"/>
                <a:gd name="connsiteY131" fmla="*/ 33577159 h 56007936"/>
                <a:gd name="connsiteX132" fmla="*/ 47664180 w 50407360"/>
                <a:gd name="connsiteY132" fmla="*/ 33966655 h 56007936"/>
                <a:gd name="connsiteX133" fmla="*/ 47519240 w 50407360"/>
                <a:gd name="connsiteY133" fmla="*/ 34386319 h 56007936"/>
                <a:gd name="connsiteX134" fmla="*/ 47224352 w 50407360"/>
                <a:gd name="connsiteY134" fmla="*/ 35251923 h 56007936"/>
                <a:gd name="connsiteX135" fmla="*/ 47075464 w 50407360"/>
                <a:gd name="connsiteY135" fmla="*/ 35686719 h 56007936"/>
                <a:gd name="connsiteX136" fmla="*/ 46721860 w 50407360"/>
                <a:gd name="connsiteY136" fmla="*/ 36762975 h 56007936"/>
                <a:gd name="connsiteX137" fmla="*/ 43907488 w 50407360"/>
                <a:gd name="connsiteY137" fmla="*/ 42850147 h 56007936"/>
                <a:gd name="connsiteX138" fmla="*/ 43738432 w 50407360"/>
                <a:gd name="connsiteY138" fmla="*/ 43095599 h 56007936"/>
                <a:gd name="connsiteX139" fmla="*/ 42679948 w 50407360"/>
                <a:gd name="connsiteY139" fmla="*/ 44592215 h 56007936"/>
                <a:gd name="connsiteX140" fmla="*/ 42186308 w 50407360"/>
                <a:gd name="connsiteY140" fmla="*/ 45283987 h 56007936"/>
                <a:gd name="connsiteX141" fmla="*/ 41344300 w 50407360"/>
                <a:gd name="connsiteY141" fmla="*/ 46459803 h 56007936"/>
                <a:gd name="connsiteX142" fmla="*/ 41137232 w 50407360"/>
                <a:gd name="connsiteY142" fmla="*/ 46747299 h 56007936"/>
                <a:gd name="connsiteX143" fmla="*/ 40062712 w 50407360"/>
                <a:gd name="connsiteY143" fmla="*/ 47973536 h 56007936"/>
                <a:gd name="connsiteX144" fmla="*/ 39676772 w 50407360"/>
                <a:gd name="connsiteY144" fmla="*/ 48366520 h 56007936"/>
                <a:gd name="connsiteX145" fmla="*/ 26897272 w 50407360"/>
                <a:gd name="connsiteY145" fmla="*/ 55425740 h 56007936"/>
                <a:gd name="connsiteX146" fmla="*/ 26453544 w 50407360"/>
                <a:gd name="connsiteY146" fmla="*/ 55545320 h 56007936"/>
                <a:gd name="connsiteX147" fmla="*/ 23402029 w 50407360"/>
                <a:gd name="connsiteY147" fmla="*/ 56007936 h 56007936"/>
                <a:gd name="connsiteX148" fmla="*/ 22550067 w 50407360"/>
                <a:gd name="connsiteY148" fmla="*/ 53897448 h 56007936"/>
                <a:gd name="connsiteX149" fmla="*/ 22480539 w 50407360"/>
                <a:gd name="connsiteY149" fmla="*/ 53672952 h 56007936"/>
                <a:gd name="connsiteX150" fmla="*/ 21304881 w 50407360"/>
                <a:gd name="connsiteY150" fmla="*/ 48905064 h 56007936"/>
                <a:gd name="connsiteX151" fmla="*/ 21243951 w 50407360"/>
                <a:gd name="connsiteY151" fmla="*/ 48608604 h 56007936"/>
                <a:gd name="connsiteX152" fmla="*/ 20838845 w 50407360"/>
                <a:gd name="connsiteY152" fmla="*/ 44946079 h 56007936"/>
                <a:gd name="connsiteX153" fmla="*/ 20829231 w 50407360"/>
                <a:gd name="connsiteY153" fmla="*/ 44597459 h 56007936"/>
                <a:gd name="connsiteX154" fmla="*/ 21887417 w 50407360"/>
                <a:gd name="connsiteY154" fmla="*/ 36213036 h 56007936"/>
                <a:gd name="connsiteX155" fmla="*/ 21210215 w 50407360"/>
                <a:gd name="connsiteY155" fmla="*/ 36700688 h 56007936"/>
                <a:gd name="connsiteX156" fmla="*/ 18116395 w 50407360"/>
                <a:gd name="connsiteY156" fmla="*/ 39690299 h 56007936"/>
                <a:gd name="connsiteX157" fmla="*/ 17190739 w 50407360"/>
                <a:gd name="connsiteY157" fmla="*/ 40514115 h 56007936"/>
                <a:gd name="connsiteX158" fmla="*/ 14896923 w 50407360"/>
                <a:gd name="connsiteY158" fmla="*/ 42267939 h 56007936"/>
                <a:gd name="connsiteX159" fmla="*/ 14626625 w 50407360"/>
                <a:gd name="connsiteY159" fmla="*/ 42451567 h 56007936"/>
                <a:gd name="connsiteX160" fmla="*/ 10702619 w 50407360"/>
                <a:gd name="connsiteY160" fmla="*/ 44713199 h 56007936"/>
                <a:gd name="connsiteX161" fmla="*/ 10406579 w 50407360"/>
                <a:gd name="connsiteY161" fmla="*/ 44849895 h 56007936"/>
                <a:gd name="connsiteX162" fmla="*/ 4090779 w 50407360"/>
                <a:gd name="connsiteY162" fmla="*/ 47107451 h 56007936"/>
                <a:gd name="connsiteX163" fmla="*/ 3848907 w 50407360"/>
                <a:gd name="connsiteY163" fmla="*/ 47167063 h 56007936"/>
                <a:gd name="connsiteX164" fmla="*/ 2780059 w 50407360"/>
                <a:gd name="connsiteY164" fmla="*/ 47158447 h 56007936"/>
                <a:gd name="connsiteX165" fmla="*/ 2482847 w 50407360"/>
                <a:gd name="connsiteY165" fmla="*/ 46655427 h 56007936"/>
                <a:gd name="connsiteX166" fmla="*/ 2324751 w 50407360"/>
                <a:gd name="connsiteY166" fmla="*/ 46332187 h 56007936"/>
                <a:gd name="connsiteX167" fmla="*/ 2161171 w 50407360"/>
                <a:gd name="connsiteY167" fmla="*/ 45979483 h 56007936"/>
                <a:gd name="connsiteX168" fmla="*/ 1990371 w 50407360"/>
                <a:gd name="connsiteY168" fmla="*/ 45615491 h 56007936"/>
                <a:gd name="connsiteX169" fmla="*/ 1847999 w 50407360"/>
                <a:gd name="connsiteY169" fmla="*/ 25733380 h 56007936"/>
                <a:gd name="connsiteX170" fmla="*/ 1956695 w 50407360"/>
                <a:gd name="connsiteY170" fmla="*/ 25412344 h 56007936"/>
                <a:gd name="connsiteX171" fmla="*/ 5809279 w 50407360"/>
                <a:gd name="connsiteY171" fmla="*/ 18397612 h 56007936"/>
                <a:gd name="connsiteX172" fmla="*/ 6213907 w 50407360"/>
                <a:gd name="connsiteY172" fmla="*/ 17868164 h 56007936"/>
                <a:gd name="connsiteX173" fmla="*/ 10625267 w 50407360"/>
                <a:gd name="connsiteY173" fmla="*/ 12656514 h 56007936"/>
                <a:gd name="connsiteX174" fmla="*/ 11197787 w 50407360"/>
                <a:gd name="connsiteY174" fmla="*/ 12022492 h 56007936"/>
                <a:gd name="connsiteX175" fmla="*/ 14081359 w 50407360"/>
                <a:gd name="connsiteY175" fmla="*/ 9315250 h 56007936"/>
                <a:gd name="connsiteX176" fmla="*/ 14634779 w 50407360"/>
                <a:gd name="connsiteY176" fmla="*/ 8871320 h 56007936"/>
                <a:gd name="connsiteX177" fmla="*/ 14926047 w 50407360"/>
                <a:gd name="connsiteY177" fmla="*/ 8639350 h 56007936"/>
                <a:gd name="connsiteX178" fmla="*/ 15625103 w 50407360"/>
                <a:gd name="connsiteY178" fmla="*/ 8077156 h 56007936"/>
                <a:gd name="connsiteX179" fmla="*/ 19936223 w 50407360"/>
                <a:gd name="connsiteY179" fmla="*/ 5377368 h 56007936"/>
                <a:gd name="connsiteX180" fmla="*/ 21186103 w 50407360"/>
                <a:gd name="connsiteY180" fmla="*/ 4713568 h 56007936"/>
                <a:gd name="connsiteX181" fmla="*/ 22753959 w 50407360"/>
                <a:gd name="connsiteY181" fmla="*/ 3966258 h 56007936"/>
                <a:gd name="connsiteX182" fmla="*/ 24697728 w 50407360"/>
                <a:gd name="connsiteY182" fmla="*/ 2944224 h 56007936"/>
                <a:gd name="connsiteX183" fmla="*/ 25404516 w 50407360"/>
                <a:gd name="connsiteY183" fmla="*/ 2583524 h 56007936"/>
                <a:gd name="connsiteX184" fmla="*/ 27969064 w 50407360"/>
                <a:gd name="connsiteY184" fmla="*/ 1030228 h 56007936"/>
                <a:gd name="connsiteX185" fmla="*/ 28717712 w 50407360"/>
                <a:gd name="connsiteY185" fmla="*/ 574932 h 56007936"/>
                <a:gd name="connsiteX186" fmla="*/ 29380364 w 50407360"/>
                <a:gd name="connsiteY186" fmla="*/ 145544 h 56007936"/>
                <a:gd name="connsiteX187" fmla="*/ 29809980 w 50407360"/>
                <a:gd name="connsiteY187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5664992 w 50407360"/>
                <a:gd name="connsiteY105" fmla="*/ 33854599 h 56007936"/>
                <a:gd name="connsiteX106" fmla="*/ 45655112 w 50407360"/>
                <a:gd name="connsiteY106" fmla="*/ 33884223 h 56007936"/>
                <a:gd name="connsiteX107" fmla="*/ 44992416 w 50407360"/>
                <a:gd name="connsiteY107" fmla="*/ 34313647 h 56007936"/>
                <a:gd name="connsiteX108" fmla="*/ 44787936 w 50407360"/>
                <a:gd name="connsiteY108" fmla="*/ 34436151 h 56007936"/>
                <a:gd name="connsiteX109" fmla="*/ 43118604 w 50407360"/>
                <a:gd name="connsiteY109" fmla="*/ 35397823 h 56007936"/>
                <a:gd name="connsiteX110" fmla="*/ 41766640 w 50407360"/>
                <a:gd name="connsiteY110" fmla="*/ 36213036 h 56007936"/>
                <a:gd name="connsiteX111" fmla="*/ 39788108 w 50407360"/>
                <a:gd name="connsiteY111" fmla="*/ 37275319 h 56007936"/>
                <a:gd name="connsiteX112" fmla="*/ 38691008 w 50407360"/>
                <a:gd name="connsiteY112" fmla="*/ 37919583 h 56007936"/>
                <a:gd name="connsiteX113" fmla="*/ 37731176 w 50407360"/>
                <a:gd name="connsiteY113" fmla="*/ 38425867 h 56007936"/>
                <a:gd name="connsiteX114" fmla="*/ 36909712 w 50407360"/>
                <a:gd name="connsiteY114" fmla="*/ 38978503 h 56007936"/>
                <a:gd name="connsiteX115" fmla="*/ 35016905 w 50407360"/>
                <a:gd name="connsiteY115" fmla="*/ 40072455 h 56007936"/>
                <a:gd name="connsiteX116" fmla="*/ 33452980 w 50407360"/>
                <a:gd name="connsiteY116" fmla="*/ 40964275 h 56007936"/>
                <a:gd name="connsiteX117" fmla="*/ 32271220 w 50407360"/>
                <a:gd name="connsiteY117" fmla="*/ 41627519 h 56007936"/>
                <a:gd name="connsiteX118" fmla="*/ 30742048 w 50407360"/>
                <a:gd name="connsiteY118" fmla="*/ 42966587 h 56007936"/>
                <a:gd name="connsiteX119" fmla="*/ 30742048 w 50407360"/>
                <a:gd name="connsiteY119" fmla="*/ 43315911 h 56007936"/>
                <a:gd name="connsiteX120" fmla="*/ 34703328 w 50407360"/>
                <a:gd name="connsiteY120" fmla="*/ 41103531 h 56007936"/>
                <a:gd name="connsiteX121" fmla="*/ 35402376 w 50407360"/>
                <a:gd name="connsiteY121" fmla="*/ 40754219 h 56007936"/>
                <a:gd name="connsiteX122" fmla="*/ 35926660 w 50407360"/>
                <a:gd name="connsiteY122" fmla="*/ 40437607 h 56007936"/>
                <a:gd name="connsiteX123" fmla="*/ 38225196 w 50407360"/>
                <a:gd name="connsiteY123" fmla="*/ 39161775 h 56007936"/>
                <a:gd name="connsiteX124" fmla="*/ 39713184 w 50407360"/>
                <a:gd name="connsiteY124" fmla="*/ 38192519 h 56007936"/>
                <a:gd name="connsiteX125" fmla="*/ 41883152 w 50407360"/>
                <a:gd name="connsiteY125" fmla="*/ 36933567 h 56007936"/>
                <a:gd name="connsiteX126" fmla="*/ 44594768 w 50407360"/>
                <a:gd name="connsiteY126" fmla="*/ 35424964 h 56007936"/>
                <a:gd name="connsiteX127" fmla="*/ 45199561 w 50407360"/>
                <a:gd name="connsiteY127" fmla="*/ 35076339 h 56007936"/>
                <a:gd name="connsiteX128" fmla="*/ 47868768 w 50407360"/>
                <a:gd name="connsiteY128" fmla="*/ 32719817 h 56007936"/>
                <a:gd name="connsiteX129" fmla="*/ 47915136 w 50407360"/>
                <a:gd name="connsiteY129" fmla="*/ 33228891 h 56007936"/>
                <a:gd name="connsiteX130" fmla="*/ 47795952 w 50407360"/>
                <a:gd name="connsiteY130" fmla="*/ 33577159 h 56007936"/>
                <a:gd name="connsiteX131" fmla="*/ 47664180 w 50407360"/>
                <a:gd name="connsiteY131" fmla="*/ 33966655 h 56007936"/>
                <a:gd name="connsiteX132" fmla="*/ 47519240 w 50407360"/>
                <a:gd name="connsiteY132" fmla="*/ 34386319 h 56007936"/>
                <a:gd name="connsiteX133" fmla="*/ 47224352 w 50407360"/>
                <a:gd name="connsiteY133" fmla="*/ 35251923 h 56007936"/>
                <a:gd name="connsiteX134" fmla="*/ 47075464 w 50407360"/>
                <a:gd name="connsiteY134" fmla="*/ 35686719 h 56007936"/>
                <a:gd name="connsiteX135" fmla="*/ 46721860 w 50407360"/>
                <a:gd name="connsiteY135" fmla="*/ 36762975 h 56007936"/>
                <a:gd name="connsiteX136" fmla="*/ 43907488 w 50407360"/>
                <a:gd name="connsiteY136" fmla="*/ 42850147 h 56007936"/>
                <a:gd name="connsiteX137" fmla="*/ 43738432 w 50407360"/>
                <a:gd name="connsiteY137" fmla="*/ 43095599 h 56007936"/>
                <a:gd name="connsiteX138" fmla="*/ 42679948 w 50407360"/>
                <a:gd name="connsiteY138" fmla="*/ 44592215 h 56007936"/>
                <a:gd name="connsiteX139" fmla="*/ 42186308 w 50407360"/>
                <a:gd name="connsiteY139" fmla="*/ 45283987 h 56007936"/>
                <a:gd name="connsiteX140" fmla="*/ 41344300 w 50407360"/>
                <a:gd name="connsiteY140" fmla="*/ 46459803 h 56007936"/>
                <a:gd name="connsiteX141" fmla="*/ 41137232 w 50407360"/>
                <a:gd name="connsiteY141" fmla="*/ 46747299 h 56007936"/>
                <a:gd name="connsiteX142" fmla="*/ 40062712 w 50407360"/>
                <a:gd name="connsiteY142" fmla="*/ 47973536 h 56007936"/>
                <a:gd name="connsiteX143" fmla="*/ 39676772 w 50407360"/>
                <a:gd name="connsiteY143" fmla="*/ 48366520 h 56007936"/>
                <a:gd name="connsiteX144" fmla="*/ 26897272 w 50407360"/>
                <a:gd name="connsiteY144" fmla="*/ 55425740 h 56007936"/>
                <a:gd name="connsiteX145" fmla="*/ 26453544 w 50407360"/>
                <a:gd name="connsiteY145" fmla="*/ 55545320 h 56007936"/>
                <a:gd name="connsiteX146" fmla="*/ 23402029 w 50407360"/>
                <a:gd name="connsiteY146" fmla="*/ 56007936 h 56007936"/>
                <a:gd name="connsiteX147" fmla="*/ 22550067 w 50407360"/>
                <a:gd name="connsiteY147" fmla="*/ 53897448 h 56007936"/>
                <a:gd name="connsiteX148" fmla="*/ 22480539 w 50407360"/>
                <a:gd name="connsiteY148" fmla="*/ 53672952 h 56007936"/>
                <a:gd name="connsiteX149" fmla="*/ 21304881 w 50407360"/>
                <a:gd name="connsiteY149" fmla="*/ 48905064 h 56007936"/>
                <a:gd name="connsiteX150" fmla="*/ 21243951 w 50407360"/>
                <a:gd name="connsiteY150" fmla="*/ 48608604 h 56007936"/>
                <a:gd name="connsiteX151" fmla="*/ 20838845 w 50407360"/>
                <a:gd name="connsiteY151" fmla="*/ 44946079 h 56007936"/>
                <a:gd name="connsiteX152" fmla="*/ 20829231 w 50407360"/>
                <a:gd name="connsiteY152" fmla="*/ 44597459 h 56007936"/>
                <a:gd name="connsiteX153" fmla="*/ 21887417 w 50407360"/>
                <a:gd name="connsiteY153" fmla="*/ 36213036 h 56007936"/>
                <a:gd name="connsiteX154" fmla="*/ 21210215 w 50407360"/>
                <a:gd name="connsiteY154" fmla="*/ 36700688 h 56007936"/>
                <a:gd name="connsiteX155" fmla="*/ 18116395 w 50407360"/>
                <a:gd name="connsiteY155" fmla="*/ 39690299 h 56007936"/>
                <a:gd name="connsiteX156" fmla="*/ 17190739 w 50407360"/>
                <a:gd name="connsiteY156" fmla="*/ 40514115 h 56007936"/>
                <a:gd name="connsiteX157" fmla="*/ 14896923 w 50407360"/>
                <a:gd name="connsiteY157" fmla="*/ 42267939 h 56007936"/>
                <a:gd name="connsiteX158" fmla="*/ 14626625 w 50407360"/>
                <a:gd name="connsiteY158" fmla="*/ 42451567 h 56007936"/>
                <a:gd name="connsiteX159" fmla="*/ 10702619 w 50407360"/>
                <a:gd name="connsiteY159" fmla="*/ 44713199 h 56007936"/>
                <a:gd name="connsiteX160" fmla="*/ 10406579 w 50407360"/>
                <a:gd name="connsiteY160" fmla="*/ 44849895 h 56007936"/>
                <a:gd name="connsiteX161" fmla="*/ 4090779 w 50407360"/>
                <a:gd name="connsiteY161" fmla="*/ 47107451 h 56007936"/>
                <a:gd name="connsiteX162" fmla="*/ 3848907 w 50407360"/>
                <a:gd name="connsiteY162" fmla="*/ 47167063 h 56007936"/>
                <a:gd name="connsiteX163" fmla="*/ 2780059 w 50407360"/>
                <a:gd name="connsiteY163" fmla="*/ 47158447 h 56007936"/>
                <a:gd name="connsiteX164" fmla="*/ 2482847 w 50407360"/>
                <a:gd name="connsiteY164" fmla="*/ 46655427 h 56007936"/>
                <a:gd name="connsiteX165" fmla="*/ 2324751 w 50407360"/>
                <a:gd name="connsiteY165" fmla="*/ 46332187 h 56007936"/>
                <a:gd name="connsiteX166" fmla="*/ 2161171 w 50407360"/>
                <a:gd name="connsiteY166" fmla="*/ 45979483 h 56007936"/>
                <a:gd name="connsiteX167" fmla="*/ 1990371 w 50407360"/>
                <a:gd name="connsiteY167" fmla="*/ 45615491 h 56007936"/>
                <a:gd name="connsiteX168" fmla="*/ 1847999 w 50407360"/>
                <a:gd name="connsiteY168" fmla="*/ 25733380 h 56007936"/>
                <a:gd name="connsiteX169" fmla="*/ 1956695 w 50407360"/>
                <a:gd name="connsiteY169" fmla="*/ 25412344 h 56007936"/>
                <a:gd name="connsiteX170" fmla="*/ 5809279 w 50407360"/>
                <a:gd name="connsiteY170" fmla="*/ 18397612 h 56007936"/>
                <a:gd name="connsiteX171" fmla="*/ 6213907 w 50407360"/>
                <a:gd name="connsiteY171" fmla="*/ 17868164 h 56007936"/>
                <a:gd name="connsiteX172" fmla="*/ 10625267 w 50407360"/>
                <a:gd name="connsiteY172" fmla="*/ 12656514 h 56007936"/>
                <a:gd name="connsiteX173" fmla="*/ 11197787 w 50407360"/>
                <a:gd name="connsiteY173" fmla="*/ 12022492 h 56007936"/>
                <a:gd name="connsiteX174" fmla="*/ 14081359 w 50407360"/>
                <a:gd name="connsiteY174" fmla="*/ 9315250 h 56007936"/>
                <a:gd name="connsiteX175" fmla="*/ 14634779 w 50407360"/>
                <a:gd name="connsiteY175" fmla="*/ 8871320 h 56007936"/>
                <a:gd name="connsiteX176" fmla="*/ 14926047 w 50407360"/>
                <a:gd name="connsiteY176" fmla="*/ 8639350 h 56007936"/>
                <a:gd name="connsiteX177" fmla="*/ 15625103 w 50407360"/>
                <a:gd name="connsiteY177" fmla="*/ 8077156 h 56007936"/>
                <a:gd name="connsiteX178" fmla="*/ 19936223 w 50407360"/>
                <a:gd name="connsiteY178" fmla="*/ 5377368 h 56007936"/>
                <a:gd name="connsiteX179" fmla="*/ 21186103 w 50407360"/>
                <a:gd name="connsiteY179" fmla="*/ 4713568 h 56007936"/>
                <a:gd name="connsiteX180" fmla="*/ 22753959 w 50407360"/>
                <a:gd name="connsiteY180" fmla="*/ 3966258 h 56007936"/>
                <a:gd name="connsiteX181" fmla="*/ 24697728 w 50407360"/>
                <a:gd name="connsiteY181" fmla="*/ 2944224 h 56007936"/>
                <a:gd name="connsiteX182" fmla="*/ 25404516 w 50407360"/>
                <a:gd name="connsiteY182" fmla="*/ 2583524 h 56007936"/>
                <a:gd name="connsiteX183" fmla="*/ 27969064 w 50407360"/>
                <a:gd name="connsiteY183" fmla="*/ 1030228 h 56007936"/>
                <a:gd name="connsiteX184" fmla="*/ 28717712 w 50407360"/>
                <a:gd name="connsiteY184" fmla="*/ 574932 h 56007936"/>
                <a:gd name="connsiteX185" fmla="*/ 29380364 w 50407360"/>
                <a:gd name="connsiteY185" fmla="*/ 145544 h 56007936"/>
                <a:gd name="connsiteX186" fmla="*/ 29809980 w 50407360"/>
                <a:gd name="connsiteY186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5655112 w 50407360"/>
                <a:gd name="connsiteY105" fmla="*/ 33884223 h 56007936"/>
                <a:gd name="connsiteX106" fmla="*/ 44992416 w 50407360"/>
                <a:gd name="connsiteY106" fmla="*/ 34313647 h 56007936"/>
                <a:gd name="connsiteX107" fmla="*/ 44787936 w 50407360"/>
                <a:gd name="connsiteY107" fmla="*/ 34436151 h 56007936"/>
                <a:gd name="connsiteX108" fmla="*/ 43118604 w 50407360"/>
                <a:gd name="connsiteY108" fmla="*/ 35397823 h 56007936"/>
                <a:gd name="connsiteX109" fmla="*/ 41766640 w 50407360"/>
                <a:gd name="connsiteY109" fmla="*/ 36213036 h 56007936"/>
                <a:gd name="connsiteX110" fmla="*/ 39788108 w 50407360"/>
                <a:gd name="connsiteY110" fmla="*/ 37275319 h 56007936"/>
                <a:gd name="connsiteX111" fmla="*/ 38691008 w 50407360"/>
                <a:gd name="connsiteY111" fmla="*/ 37919583 h 56007936"/>
                <a:gd name="connsiteX112" fmla="*/ 37731176 w 50407360"/>
                <a:gd name="connsiteY112" fmla="*/ 38425867 h 56007936"/>
                <a:gd name="connsiteX113" fmla="*/ 36909712 w 50407360"/>
                <a:gd name="connsiteY113" fmla="*/ 38978503 h 56007936"/>
                <a:gd name="connsiteX114" fmla="*/ 35016905 w 50407360"/>
                <a:gd name="connsiteY114" fmla="*/ 40072455 h 56007936"/>
                <a:gd name="connsiteX115" fmla="*/ 33452980 w 50407360"/>
                <a:gd name="connsiteY115" fmla="*/ 40964275 h 56007936"/>
                <a:gd name="connsiteX116" fmla="*/ 32271220 w 50407360"/>
                <a:gd name="connsiteY116" fmla="*/ 41627519 h 56007936"/>
                <a:gd name="connsiteX117" fmla="*/ 30742048 w 50407360"/>
                <a:gd name="connsiteY117" fmla="*/ 42966587 h 56007936"/>
                <a:gd name="connsiteX118" fmla="*/ 30742048 w 50407360"/>
                <a:gd name="connsiteY118" fmla="*/ 43315911 h 56007936"/>
                <a:gd name="connsiteX119" fmla="*/ 34703328 w 50407360"/>
                <a:gd name="connsiteY119" fmla="*/ 41103531 h 56007936"/>
                <a:gd name="connsiteX120" fmla="*/ 35402376 w 50407360"/>
                <a:gd name="connsiteY120" fmla="*/ 40754219 h 56007936"/>
                <a:gd name="connsiteX121" fmla="*/ 35926660 w 50407360"/>
                <a:gd name="connsiteY121" fmla="*/ 40437607 h 56007936"/>
                <a:gd name="connsiteX122" fmla="*/ 38225196 w 50407360"/>
                <a:gd name="connsiteY122" fmla="*/ 39161775 h 56007936"/>
                <a:gd name="connsiteX123" fmla="*/ 39713184 w 50407360"/>
                <a:gd name="connsiteY123" fmla="*/ 38192519 h 56007936"/>
                <a:gd name="connsiteX124" fmla="*/ 41883152 w 50407360"/>
                <a:gd name="connsiteY124" fmla="*/ 36933567 h 56007936"/>
                <a:gd name="connsiteX125" fmla="*/ 44594768 w 50407360"/>
                <a:gd name="connsiteY125" fmla="*/ 35424964 h 56007936"/>
                <a:gd name="connsiteX126" fmla="*/ 45199561 w 50407360"/>
                <a:gd name="connsiteY126" fmla="*/ 35076339 h 56007936"/>
                <a:gd name="connsiteX127" fmla="*/ 47868768 w 50407360"/>
                <a:gd name="connsiteY127" fmla="*/ 32719817 h 56007936"/>
                <a:gd name="connsiteX128" fmla="*/ 47915136 w 50407360"/>
                <a:gd name="connsiteY128" fmla="*/ 33228891 h 56007936"/>
                <a:gd name="connsiteX129" fmla="*/ 47795952 w 50407360"/>
                <a:gd name="connsiteY129" fmla="*/ 33577159 h 56007936"/>
                <a:gd name="connsiteX130" fmla="*/ 47664180 w 50407360"/>
                <a:gd name="connsiteY130" fmla="*/ 33966655 h 56007936"/>
                <a:gd name="connsiteX131" fmla="*/ 47519240 w 50407360"/>
                <a:gd name="connsiteY131" fmla="*/ 34386319 h 56007936"/>
                <a:gd name="connsiteX132" fmla="*/ 47224352 w 50407360"/>
                <a:gd name="connsiteY132" fmla="*/ 35251923 h 56007936"/>
                <a:gd name="connsiteX133" fmla="*/ 47075464 w 50407360"/>
                <a:gd name="connsiteY133" fmla="*/ 35686719 h 56007936"/>
                <a:gd name="connsiteX134" fmla="*/ 46721860 w 50407360"/>
                <a:gd name="connsiteY134" fmla="*/ 36762975 h 56007936"/>
                <a:gd name="connsiteX135" fmla="*/ 43907488 w 50407360"/>
                <a:gd name="connsiteY135" fmla="*/ 42850147 h 56007936"/>
                <a:gd name="connsiteX136" fmla="*/ 43738432 w 50407360"/>
                <a:gd name="connsiteY136" fmla="*/ 43095599 h 56007936"/>
                <a:gd name="connsiteX137" fmla="*/ 42679948 w 50407360"/>
                <a:gd name="connsiteY137" fmla="*/ 44592215 h 56007936"/>
                <a:gd name="connsiteX138" fmla="*/ 42186308 w 50407360"/>
                <a:gd name="connsiteY138" fmla="*/ 45283987 h 56007936"/>
                <a:gd name="connsiteX139" fmla="*/ 41344300 w 50407360"/>
                <a:gd name="connsiteY139" fmla="*/ 46459803 h 56007936"/>
                <a:gd name="connsiteX140" fmla="*/ 41137232 w 50407360"/>
                <a:gd name="connsiteY140" fmla="*/ 46747299 h 56007936"/>
                <a:gd name="connsiteX141" fmla="*/ 40062712 w 50407360"/>
                <a:gd name="connsiteY141" fmla="*/ 47973536 h 56007936"/>
                <a:gd name="connsiteX142" fmla="*/ 39676772 w 50407360"/>
                <a:gd name="connsiteY142" fmla="*/ 48366520 h 56007936"/>
                <a:gd name="connsiteX143" fmla="*/ 26897272 w 50407360"/>
                <a:gd name="connsiteY143" fmla="*/ 55425740 h 56007936"/>
                <a:gd name="connsiteX144" fmla="*/ 26453544 w 50407360"/>
                <a:gd name="connsiteY144" fmla="*/ 55545320 h 56007936"/>
                <a:gd name="connsiteX145" fmla="*/ 23402029 w 50407360"/>
                <a:gd name="connsiteY145" fmla="*/ 56007936 h 56007936"/>
                <a:gd name="connsiteX146" fmla="*/ 22550067 w 50407360"/>
                <a:gd name="connsiteY146" fmla="*/ 53897448 h 56007936"/>
                <a:gd name="connsiteX147" fmla="*/ 22480539 w 50407360"/>
                <a:gd name="connsiteY147" fmla="*/ 53672952 h 56007936"/>
                <a:gd name="connsiteX148" fmla="*/ 21304881 w 50407360"/>
                <a:gd name="connsiteY148" fmla="*/ 48905064 h 56007936"/>
                <a:gd name="connsiteX149" fmla="*/ 21243951 w 50407360"/>
                <a:gd name="connsiteY149" fmla="*/ 48608604 h 56007936"/>
                <a:gd name="connsiteX150" fmla="*/ 20838845 w 50407360"/>
                <a:gd name="connsiteY150" fmla="*/ 44946079 h 56007936"/>
                <a:gd name="connsiteX151" fmla="*/ 20829231 w 50407360"/>
                <a:gd name="connsiteY151" fmla="*/ 44597459 h 56007936"/>
                <a:gd name="connsiteX152" fmla="*/ 21887417 w 50407360"/>
                <a:gd name="connsiteY152" fmla="*/ 36213036 h 56007936"/>
                <a:gd name="connsiteX153" fmla="*/ 21210215 w 50407360"/>
                <a:gd name="connsiteY153" fmla="*/ 36700688 h 56007936"/>
                <a:gd name="connsiteX154" fmla="*/ 18116395 w 50407360"/>
                <a:gd name="connsiteY154" fmla="*/ 39690299 h 56007936"/>
                <a:gd name="connsiteX155" fmla="*/ 17190739 w 50407360"/>
                <a:gd name="connsiteY155" fmla="*/ 40514115 h 56007936"/>
                <a:gd name="connsiteX156" fmla="*/ 14896923 w 50407360"/>
                <a:gd name="connsiteY156" fmla="*/ 42267939 h 56007936"/>
                <a:gd name="connsiteX157" fmla="*/ 14626625 w 50407360"/>
                <a:gd name="connsiteY157" fmla="*/ 42451567 h 56007936"/>
                <a:gd name="connsiteX158" fmla="*/ 10702619 w 50407360"/>
                <a:gd name="connsiteY158" fmla="*/ 44713199 h 56007936"/>
                <a:gd name="connsiteX159" fmla="*/ 10406579 w 50407360"/>
                <a:gd name="connsiteY159" fmla="*/ 44849895 h 56007936"/>
                <a:gd name="connsiteX160" fmla="*/ 4090779 w 50407360"/>
                <a:gd name="connsiteY160" fmla="*/ 47107451 h 56007936"/>
                <a:gd name="connsiteX161" fmla="*/ 3848907 w 50407360"/>
                <a:gd name="connsiteY161" fmla="*/ 47167063 h 56007936"/>
                <a:gd name="connsiteX162" fmla="*/ 2780059 w 50407360"/>
                <a:gd name="connsiteY162" fmla="*/ 47158447 h 56007936"/>
                <a:gd name="connsiteX163" fmla="*/ 2482847 w 50407360"/>
                <a:gd name="connsiteY163" fmla="*/ 46655427 h 56007936"/>
                <a:gd name="connsiteX164" fmla="*/ 2324751 w 50407360"/>
                <a:gd name="connsiteY164" fmla="*/ 46332187 h 56007936"/>
                <a:gd name="connsiteX165" fmla="*/ 2161171 w 50407360"/>
                <a:gd name="connsiteY165" fmla="*/ 45979483 h 56007936"/>
                <a:gd name="connsiteX166" fmla="*/ 1990371 w 50407360"/>
                <a:gd name="connsiteY166" fmla="*/ 45615491 h 56007936"/>
                <a:gd name="connsiteX167" fmla="*/ 1847999 w 50407360"/>
                <a:gd name="connsiteY167" fmla="*/ 25733380 h 56007936"/>
                <a:gd name="connsiteX168" fmla="*/ 1956695 w 50407360"/>
                <a:gd name="connsiteY168" fmla="*/ 25412344 h 56007936"/>
                <a:gd name="connsiteX169" fmla="*/ 5809279 w 50407360"/>
                <a:gd name="connsiteY169" fmla="*/ 18397612 h 56007936"/>
                <a:gd name="connsiteX170" fmla="*/ 6213907 w 50407360"/>
                <a:gd name="connsiteY170" fmla="*/ 17868164 h 56007936"/>
                <a:gd name="connsiteX171" fmla="*/ 10625267 w 50407360"/>
                <a:gd name="connsiteY171" fmla="*/ 12656514 h 56007936"/>
                <a:gd name="connsiteX172" fmla="*/ 11197787 w 50407360"/>
                <a:gd name="connsiteY172" fmla="*/ 12022492 h 56007936"/>
                <a:gd name="connsiteX173" fmla="*/ 14081359 w 50407360"/>
                <a:gd name="connsiteY173" fmla="*/ 9315250 h 56007936"/>
                <a:gd name="connsiteX174" fmla="*/ 14634779 w 50407360"/>
                <a:gd name="connsiteY174" fmla="*/ 8871320 h 56007936"/>
                <a:gd name="connsiteX175" fmla="*/ 14926047 w 50407360"/>
                <a:gd name="connsiteY175" fmla="*/ 8639350 h 56007936"/>
                <a:gd name="connsiteX176" fmla="*/ 15625103 w 50407360"/>
                <a:gd name="connsiteY176" fmla="*/ 8077156 h 56007936"/>
                <a:gd name="connsiteX177" fmla="*/ 19936223 w 50407360"/>
                <a:gd name="connsiteY177" fmla="*/ 5377368 h 56007936"/>
                <a:gd name="connsiteX178" fmla="*/ 21186103 w 50407360"/>
                <a:gd name="connsiteY178" fmla="*/ 4713568 h 56007936"/>
                <a:gd name="connsiteX179" fmla="*/ 22753959 w 50407360"/>
                <a:gd name="connsiteY179" fmla="*/ 3966258 h 56007936"/>
                <a:gd name="connsiteX180" fmla="*/ 24697728 w 50407360"/>
                <a:gd name="connsiteY180" fmla="*/ 2944224 h 56007936"/>
                <a:gd name="connsiteX181" fmla="*/ 25404516 w 50407360"/>
                <a:gd name="connsiteY181" fmla="*/ 2583524 h 56007936"/>
                <a:gd name="connsiteX182" fmla="*/ 27969064 w 50407360"/>
                <a:gd name="connsiteY182" fmla="*/ 1030228 h 56007936"/>
                <a:gd name="connsiteX183" fmla="*/ 28717712 w 50407360"/>
                <a:gd name="connsiteY183" fmla="*/ 574932 h 56007936"/>
                <a:gd name="connsiteX184" fmla="*/ 29380364 w 50407360"/>
                <a:gd name="connsiteY184" fmla="*/ 145544 h 56007936"/>
                <a:gd name="connsiteX185" fmla="*/ 29809980 w 50407360"/>
                <a:gd name="connsiteY185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4992416 w 50407360"/>
                <a:gd name="connsiteY105" fmla="*/ 34313647 h 56007936"/>
                <a:gd name="connsiteX106" fmla="*/ 44787936 w 50407360"/>
                <a:gd name="connsiteY106" fmla="*/ 34436151 h 56007936"/>
                <a:gd name="connsiteX107" fmla="*/ 43118604 w 50407360"/>
                <a:gd name="connsiteY107" fmla="*/ 35397823 h 56007936"/>
                <a:gd name="connsiteX108" fmla="*/ 41766640 w 50407360"/>
                <a:gd name="connsiteY108" fmla="*/ 36213036 h 56007936"/>
                <a:gd name="connsiteX109" fmla="*/ 39788108 w 50407360"/>
                <a:gd name="connsiteY109" fmla="*/ 37275319 h 56007936"/>
                <a:gd name="connsiteX110" fmla="*/ 38691008 w 50407360"/>
                <a:gd name="connsiteY110" fmla="*/ 37919583 h 56007936"/>
                <a:gd name="connsiteX111" fmla="*/ 37731176 w 50407360"/>
                <a:gd name="connsiteY111" fmla="*/ 38425867 h 56007936"/>
                <a:gd name="connsiteX112" fmla="*/ 36909712 w 50407360"/>
                <a:gd name="connsiteY112" fmla="*/ 38978503 h 56007936"/>
                <a:gd name="connsiteX113" fmla="*/ 35016905 w 50407360"/>
                <a:gd name="connsiteY113" fmla="*/ 40072455 h 56007936"/>
                <a:gd name="connsiteX114" fmla="*/ 33452980 w 50407360"/>
                <a:gd name="connsiteY114" fmla="*/ 40964275 h 56007936"/>
                <a:gd name="connsiteX115" fmla="*/ 32271220 w 50407360"/>
                <a:gd name="connsiteY115" fmla="*/ 41627519 h 56007936"/>
                <a:gd name="connsiteX116" fmla="*/ 30742048 w 50407360"/>
                <a:gd name="connsiteY116" fmla="*/ 42966587 h 56007936"/>
                <a:gd name="connsiteX117" fmla="*/ 30742048 w 50407360"/>
                <a:gd name="connsiteY117" fmla="*/ 43315911 h 56007936"/>
                <a:gd name="connsiteX118" fmla="*/ 34703328 w 50407360"/>
                <a:gd name="connsiteY118" fmla="*/ 41103531 h 56007936"/>
                <a:gd name="connsiteX119" fmla="*/ 35402376 w 50407360"/>
                <a:gd name="connsiteY119" fmla="*/ 40754219 h 56007936"/>
                <a:gd name="connsiteX120" fmla="*/ 35926660 w 50407360"/>
                <a:gd name="connsiteY120" fmla="*/ 40437607 h 56007936"/>
                <a:gd name="connsiteX121" fmla="*/ 38225196 w 50407360"/>
                <a:gd name="connsiteY121" fmla="*/ 39161775 h 56007936"/>
                <a:gd name="connsiteX122" fmla="*/ 39713184 w 50407360"/>
                <a:gd name="connsiteY122" fmla="*/ 38192519 h 56007936"/>
                <a:gd name="connsiteX123" fmla="*/ 41883152 w 50407360"/>
                <a:gd name="connsiteY123" fmla="*/ 36933567 h 56007936"/>
                <a:gd name="connsiteX124" fmla="*/ 44594768 w 50407360"/>
                <a:gd name="connsiteY124" fmla="*/ 35424964 h 56007936"/>
                <a:gd name="connsiteX125" fmla="*/ 45199561 w 50407360"/>
                <a:gd name="connsiteY125" fmla="*/ 35076339 h 56007936"/>
                <a:gd name="connsiteX126" fmla="*/ 47868768 w 50407360"/>
                <a:gd name="connsiteY126" fmla="*/ 32719817 h 56007936"/>
                <a:gd name="connsiteX127" fmla="*/ 47915136 w 50407360"/>
                <a:gd name="connsiteY127" fmla="*/ 33228891 h 56007936"/>
                <a:gd name="connsiteX128" fmla="*/ 47795952 w 50407360"/>
                <a:gd name="connsiteY128" fmla="*/ 33577159 h 56007936"/>
                <a:gd name="connsiteX129" fmla="*/ 47664180 w 50407360"/>
                <a:gd name="connsiteY129" fmla="*/ 33966655 h 56007936"/>
                <a:gd name="connsiteX130" fmla="*/ 47519240 w 50407360"/>
                <a:gd name="connsiteY130" fmla="*/ 34386319 h 56007936"/>
                <a:gd name="connsiteX131" fmla="*/ 47224352 w 50407360"/>
                <a:gd name="connsiteY131" fmla="*/ 35251923 h 56007936"/>
                <a:gd name="connsiteX132" fmla="*/ 47075464 w 50407360"/>
                <a:gd name="connsiteY132" fmla="*/ 35686719 h 56007936"/>
                <a:gd name="connsiteX133" fmla="*/ 46721860 w 50407360"/>
                <a:gd name="connsiteY133" fmla="*/ 36762975 h 56007936"/>
                <a:gd name="connsiteX134" fmla="*/ 43907488 w 50407360"/>
                <a:gd name="connsiteY134" fmla="*/ 42850147 h 56007936"/>
                <a:gd name="connsiteX135" fmla="*/ 43738432 w 50407360"/>
                <a:gd name="connsiteY135" fmla="*/ 43095599 h 56007936"/>
                <a:gd name="connsiteX136" fmla="*/ 42679948 w 50407360"/>
                <a:gd name="connsiteY136" fmla="*/ 44592215 h 56007936"/>
                <a:gd name="connsiteX137" fmla="*/ 42186308 w 50407360"/>
                <a:gd name="connsiteY137" fmla="*/ 45283987 h 56007936"/>
                <a:gd name="connsiteX138" fmla="*/ 41344300 w 50407360"/>
                <a:gd name="connsiteY138" fmla="*/ 46459803 h 56007936"/>
                <a:gd name="connsiteX139" fmla="*/ 41137232 w 50407360"/>
                <a:gd name="connsiteY139" fmla="*/ 46747299 h 56007936"/>
                <a:gd name="connsiteX140" fmla="*/ 40062712 w 50407360"/>
                <a:gd name="connsiteY140" fmla="*/ 47973536 h 56007936"/>
                <a:gd name="connsiteX141" fmla="*/ 39676772 w 50407360"/>
                <a:gd name="connsiteY141" fmla="*/ 48366520 h 56007936"/>
                <a:gd name="connsiteX142" fmla="*/ 26897272 w 50407360"/>
                <a:gd name="connsiteY142" fmla="*/ 55425740 h 56007936"/>
                <a:gd name="connsiteX143" fmla="*/ 26453544 w 50407360"/>
                <a:gd name="connsiteY143" fmla="*/ 55545320 h 56007936"/>
                <a:gd name="connsiteX144" fmla="*/ 23402029 w 50407360"/>
                <a:gd name="connsiteY144" fmla="*/ 56007936 h 56007936"/>
                <a:gd name="connsiteX145" fmla="*/ 22550067 w 50407360"/>
                <a:gd name="connsiteY145" fmla="*/ 53897448 h 56007936"/>
                <a:gd name="connsiteX146" fmla="*/ 22480539 w 50407360"/>
                <a:gd name="connsiteY146" fmla="*/ 53672952 h 56007936"/>
                <a:gd name="connsiteX147" fmla="*/ 21304881 w 50407360"/>
                <a:gd name="connsiteY147" fmla="*/ 48905064 h 56007936"/>
                <a:gd name="connsiteX148" fmla="*/ 21243951 w 50407360"/>
                <a:gd name="connsiteY148" fmla="*/ 48608604 h 56007936"/>
                <a:gd name="connsiteX149" fmla="*/ 20838845 w 50407360"/>
                <a:gd name="connsiteY149" fmla="*/ 44946079 h 56007936"/>
                <a:gd name="connsiteX150" fmla="*/ 20829231 w 50407360"/>
                <a:gd name="connsiteY150" fmla="*/ 44597459 h 56007936"/>
                <a:gd name="connsiteX151" fmla="*/ 21887417 w 50407360"/>
                <a:gd name="connsiteY151" fmla="*/ 36213036 h 56007936"/>
                <a:gd name="connsiteX152" fmla="*/ 21210215 w 50407360"/>
                <a:gd name="connsiteY152" fmla="*/ 36700688 h 56007936"/>
                <a:gd name="connsiteX153" fmla="*/ 18116395 w 50407360"/>
                <a:gd name="connsiteY153" fmla="*/ 39690299 h 56007936"/>
                <a:gd name="connsiteX154" fmla="*/ 17190739 w 50407360"/>
                <a:gd name="connsiteY154" fmla="*/ 40514115 h 56007936"/>
                <a:gd name="connsiteX155" fmla="*/ 14896923 w 50407360"/>
                <a:gd name="connsiteY155" fmla="*/ 42267939 h 56007936"/>
                <a:gd name="connsiteX156" fmla="*/ 14626625 w 50407360"/>
                <a:gd name="connsiteY156" fmla="*/ 42451567 h 56007936"/>
                <a:gd name="connsiteX157" fmla="*/ 10702619 w 50407360"/>
                <a:gd name="connsiteY157" fmla="*/ 44713199 h 56007936"/>
                <a:gd name="connsiteX158" fmla="*/ 10406579 w 50407360"/>
                <a:gd name="connsiteY158" fmla="*/ 44849895 h 56007936"/>
                <a:gd name="connsiteX159" fmla="*/ 4090779 w 50407360"/>
                <a:gd name="connsiteY159" fmla="*/ 47107451 h 56007936"/>
                <a:gd name="connsiteX160" fmla="*/ 3848907 w 50407360"/>
                <a:gd name="connsiteY160" fmla="*/ 47167063 h 56007936"/>
                <a:gd name="connsiteX161" fmla="*/ 2780059 w 50407360"/>
                <a:gd name="connsiteY161" fmla="*/ 47158447 h 56007936"/>
                <a:gd name="connsiteX162" fmla="*/ 2482847 w 50407360"/>
                <a:gd name="connsiteY162" fmla="*/ 46655427 h 56007936"/>
                <a:gd name="connsiteX163" fmla="*/ 2324751 w 50407360"/>
                <a:gd name="connsiteY163" fmla="*/ 46332187 h 56007936"/>
                <a:gd name="connsiteX164" fmla="*/ 2161171 w 50407360"/>
                <a:gd name="connsiteY164" fmla="*/ 45979483 h 56007936"/>
                <a:gd name="connsiteX165" fmla="*/ 1990371 w 50407360"/>
                <a:gd name="connsiteY165" fmla="*/ 45615491 h 56007936"/>
                <a:gd name="connsiteX166" fmla="*/ 1847999 w 50407360"/>
                <a:gd name="connsiteY166" fmla="*/ 25733380 h 56007936"/>
                <a:gd name="connsiteX167" fmla="*/ 1956695 w 50407360"/>
                <a:gd name="connsiteY167" fmla="*/ 25412344 h 56007936"/>
                <a:gd name="connsiteX168" fmla="*/ 5809279 w 50407360"/>
                <a:gd name="connsiteY168" fmla="*/ 18397612 h 56007936"/>
                <a:gd name="connsiteX169" fmla="*/ 6213907 w 50407360"/>
                <a:gd name="connsiteY169" fmla="*/ 17868164 h 56007936"/>
                <a:gd name="connsiteX170" fmla="*/ 10625267 w 50407360"/>
                <a:gd name="connsiteY170" fmla="*/ 12656514 h 56007936"/>
                <a:gd name="connsiteX171" fmla="*/ 11197787 w 50407360"/>
                <a:gd name="connsiteY171" fmla="*/ 12022492 h 56007936"/>
                <a:gd name="connsiteX172" fmla="*/ 14081359 w 50407360"/>
                <a:gd name="connsiteY172" fmla="*/ 9315250 h 56007936"/>
                <a:gd name="connsiteX173" fmla="*/ 14634779 w 50407360"/>
                <a:gd name="connsiteY173" fmla="*/ 8871320 h 56007936"/>
                <a:gd name="connsiteX174" fmla="*/ 14926047 w 50407360"/>
                <a:gd name="connsiteY174" fmla="*/ 8639350 h 56007936"/>
                <a:gd name="connsiteX175" fmla="*/ 15625103 w 50407360"/>
                <a:gd name="connsiteY175" fmla="*/ 8077156 h 56007936"/>
                <a:gd name="connsiteX176" fmla="*/ 19936223 w 50407360"/>
                <a:gd name="connsiteY176" fmla="*/ 5377368 h 56007936"/>
                <a:gd name="connsiteX177" fmla="*/ 21186103 w 50407360"/>
                <a:gd name="connsiteY177" fmla="*/ 4713568 h 56007936"/>
                <a:gd name="connsiteX178" fmla="*/ 22753959 w 50407360"/>
                <a:gd name="connsiteY178" fmla="*/ 3966258 h 56007936"/>
                <a:gd name="connsiteX179" fmla="*/ 24697728 w 50407360"/>
                <a:gd name="connsiteY179" fmla="*/ 2944224 h 56007936"/>
                <a:gd name="connsiteX180" fmla="*/ 25404516 w 50407360"/>
                <a:gd name="connsiteY180" fmla="*/ 2583524 h 56007936"/>
                <a:gd name="connsiteX181" fmla="*/ 27969064 w 50407360"/>
                <a:gd name="connsiteY181" fmla="*/ 1030228 h 56007936"/>
                <a:gd name="connsiteX182" fmla="*/ 28717712 w 50407360"/>
                <a:gd name="connsiteY182" fmla="*/ 574932 h 56007936"/>
                <a:gd name="connsiteX183" fmla="*/ 29380364 w 50407360"/>
                <a:gd name="connsiteY183" fmla="*/ 145544 h 56007936"/>
                <a:gd name="connsiteX184" fmla="*/ 29809980 w 50407360"/>
                <a:gd name="connsiteY184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3098303 w 50407360"/>
                <a:gd name="connsiteY28" fmla="*/ 26502352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8101780 w 50407360"/>
                <a:gd name="connsiteY80" fmla="*/ 22240160 h 56007936"/>
                <a:gd name="connsiteX81" fmla="*/ 47894280 w 50407360"/>
                <a:gd name="connsiteY81" fmla="*/ 22481660 h 56007936"/>
                <a:gd name="connsiteX82" fmla="*/ 45056429 w 50407360"/>
                <a:gd name="connsiteY82" fmla="*/ 24401346 h 56007936"/>
                <a:gd name="connsiteX83" fmla="*/ 43324944 w 50407360"/>
                <a:gd name="connsiteY83" fmla="*/ 25500500 h 56007936"/>
                <a:gd name="connsiteX84" fmla="*/ 42526632 w 50407360"/>
                <a:gd name="connsiteY84" fmla="*/ 25930276 h 56007936"/>
                <a:gd name="connsiteX85" fmla="*/ 42053368 w 50407360"/>
                <a:gd name="connsiteY85" fmla="*/ 26312908 h 56007936"/>
                <a:gd name="connsiteX86" fmla="*/ 41140408 w 50407360"/>
                <a:gd name="connsiteY86" fmla="*/ 26875892 h 56007936"/>
                <a:gd name="connsiteX87" fmla="*/ 39130640 w 50407360"/>
                <a:gd name="connsiteY87" fmla="*/ 28644387 h 56007936"/>
                <a:gd name="connsiteX88" fmla="*/ 39014136 w 50407360"/>
                <a:gd name="connsiteY88" fmla="*/ 29110149 h 56007936"/>
                <a:gd name="connsiteX89" fmla="*/ 41528620 w 50407360"/>
                <a:gd name="connsiteY89" fmla="*/ 27585016 h 56007936"/>
                <a:gd name="connsiteX90" fmla="*/ 42757432 w 50407360"/>
                <a:gd name="connsiteY90" fmla="*/ 26848184 h 56007936"/>
                <a:gd name="connsiteX91" fmla="*/ 44161000 w 50407360"/>
                <a:gd name="connsiteY91" fmla="*/ 25946696 h 56007936"/>
                <a:gd name="connsiteX92" fmla="*/ 45189080 w 50407360"/>
                <a:gd name="connsiteY92" fmla="*/ 25384052 h 56007936"/>
                <a:gd name="connsiteX93" fmla="*/ 45640544 w 50407360"/>
                <a:gd name="connsiteY93" fmla="*/ 25085732 h 56007936"/>
                <a:gd name="connsiteX94" fmla="*/ 46682708 w 50407360"/>
                <a:gd name="connsiteY94" fmla="*/ 24417952 h 56007936"/>
                <a:gd name="connsiteX95" fmla="*/ 49150356 w 50407360"/>
                <a:gd name="connsiteY95" fmla="*/ 22473040 h 56007936"/>
                <a:gd name="connsiteX96" fmla="*/ 49309268 w 50407360"/>
                <a:gd name="connsiteY96" fmla="*/ 23953348 h 56007936"/>
                <a:gd name="connsiteX97" fmla="*/ 49234704 w 50407360"/>
                <a:gd name="connsiteY97" fmla="*/ 24663760 h 56007936"/>
                <a:gd name="connsiteX98" fmla="*/ 48805376 w 50407360"/>
                <a:gd name="connsiteY98" fmla="*/ 28131239 h 56007936"/>
                <a:gd name="connsiteX99" fmla="*/ 48712516 w 50407360"/>
                <a:gd name="connsiteY99" fmla="*/ 28797751 h 56007936"/>
                <a:gd name="connsiteX100" fmla="*/ 46263912 w 50407360"/>
                <a:gd name="connsiteY100" fmla="*/ 33286497 h 56007936"/>
                <a:gd name="connsiteX101" fmla="*/ 46041000 w 50407360"/>
                <a:gd name="connsiteY101" fmla="*/ 33500047 h 56007936"/>
                <a:gd name="connsiteX102" fmla="*/ 46007132 w 50407360"/>
                <a:gd name="connsiteY102" fmla="*/ 33543343 h 56007936"/>
                <a:gd name="connsiteX103" fmla="*/ 45730420 w 50407360"/>
                <a:gd name="connsiteY103" fmla="*/ 33807832 h 56007936"/>
                <a:gd name="connsiteX104" fmla="*/ 44992416 w 50407360"/>
                <a:gd name="connsiteY104" fmla="*/ 34313647 h 56007936"/>
                <a:gd name="connsiteX105" fmla="*/ 44787936 w 50407360"/>
                <a:gd name="connsiteY105" fmla="*/ 34436151 h 56007936"/>
                <a:gd name="connsiteX106" fmla="*/ 43118604 w 50407360"/>
                <a:gd name="connsiteY106" fmla="*/ 35397823 h 56007936"/>
                <a:gd name="connsiteX107" fmla="*/ 41766640 w 50407360"/>
                <a:gd name="connsiteY107" fmla="*/ 36213036 h 56007936"/>
                <a:gd name="connsiteX108" fmla="*/ 39788108 w 50407360"/>
                <a:gd name="connsiteY108" fmla="*/ 37275319 h 56007936"/>
                <a:gd name="connsiteX109" fmla="*/ 38691008 w 50407360"/>
                <a:gd name="connsiteY109" fmla="*/ 37919583 h 56007936"/>
                <a:gd name="connsiteX110" fmla="*/ 37731176 w 50407360"/>
                <a:gd name="connsiteY110" fmla="*/ 38425867 h 56007936"/>
                <a:gd name="connsiteX111" fmla="*/ 36909712 w 50407360"/>
                <a:gd name="connsiteY111" fmla="*/ 38978503 h 56007936"/>
                <a:gd name="connsiteX112" fmla="*/ 35016905 w 50407360"/>
                <a:gd name="connsiteY112" fmla="*/ 40072455 h 56007936"/>
                <a:gd name="connsiteX113" fmla="*/ 33452980 w 50407360"/>
                <a:gd name="connsiteY113" fmla="*/ 40964275 h 56007936"/>
                <a:gd name="connsiteX114" fmla="*/ 32271220 w 50407360"/>
                <a:gd name="connsiteY114" fmla="*/ 41627519 h 56007936"/>
                <a:gd name="connsiteX115" fmla="*/ 30742048 w 50407360"/>
                <a:gd name="connsiteY115" fmla="*/ 42966587 h 56007936"/>
                <a:gd name="connsiteX116" fmla="*/ 30742048 w 50407360"/>
                <a:gd name="connsiteY116" fmla="*/ 43315911 h 56007936"/>
                <a:gd name="connsiteX117" fmla="*/ 34703328 w 50407360"/>
                <a:gd name="connsiteY117" fmla="*/ 41103531 h 56007936"/>
                <a:gd name="connsiteX118" fmla="*/ 35402376 w 50407360"/>
                <a:gd name="connsiteY118" fmla="*/ 40754219 h 56007936"/>
                <a:gd name="connsiteX119" fmla="*/ 35926660 w 50407360"/>
                <a:gd name="connsiteY119" fmla="*/ 40437607 h 56007936"/>
                <a:gd name="connsiteX120" fmla="*/ 38225196 w 50407360"/>
                <a:gd name="connsiteY120" fmla="*/ 39161775 h 56007936"/>
                <a:gd name="connsiteX121" fmla="*/ 39713184 w 50407360"/>
                <a:gd name="connsiteY121" fmla="*/ 38192519 h 56007936"/>
                <a:gd name="connsiteX122" fmla="*/ 41883152 w 50407360"/>
                <a:gd name="connsiteY122" fmla="*/ 36933567 h 56007936"/>
                <a:gd name="connsiteX123" fmla="*/ 44594768 w 50407360"/>
                <a:gd name="connsiteY123" fmla="*/ 35424964 h 56007936"/>
                <a:gd name="connsiteX124" fmla="*/ 45199561 w 50407360"/>
                <a:gd name="connsiteY124" fmla="*/ 35076339 h 56007936"/>
                <a:gd name="connsiteX125" fmla="*/ 47868768 w 50407360"/>
                <a:gd name="connsiteY125" fmla="*/ 32719817 h 56007936"/>
                <a:gd name="connsiteX126" fmla="*/ 47915136 w 50407360"/>
                <a:gd name="connsiteY126" fmla="*/ 33228891 h 56007936"/>
                <a:gd name="connsiteX127" fmla="*/ 47795952 w 50407360"/>
                <a:gd name="connsiteY127" fmla="*/ 33577159 h 56007936"/>
                <a:gd name="connsiteX128" fmla="*/ 47664180 w 50407360"/>
                <a:gd name="connsiteY128" fmla="*/ 33966655 h 56007936"/>
                <a:gd name="connsiteX129" fmla="*/ 47519240 w 50407360"/>
                <a:gd name="connsiteY129" fmla="*/ 34386319 h 56007936"/>
                <a:gd name="connsiteX130" fmla="*/ 47224352 w 50407360"/>
                <a:gd name="connsiteY130" fmla="*/ 35251923 h 56007936"/>
                <a:gd name="connsiteX131" fmla="*/ 47075464 w 50407360"/>
                <a:gd name="connsiteY131" fmla="*/ 35686719 h 56007936"/>
                <a:gd name="connsiteX132" fmla="*/ 46721860 w 50407360"/>
                <a:gd name="connsiteY132" fmla="*/ 36762975 h 56007936"/>
                <a:gd name="connsiteX133" fmla="*/ 43907488 w 50407360"/>
                <a:gd name="connsiteY133" fmla="*/ 42850147 h 56007936"/>
                <a:gd name="connsiteX134" fmla="*/ 43738432 w 50407360"/>
                <a:gd name="connsiteY134" fmla="*/ 43095599 h 56007936"/>
                <a:gd name="connsiteX135" fmla="*/ 42679948 w 50407360"/>
                <a:gd name="connsiteY135" fmla="*/ 44592215 h 56007936"/>
                <a:gd name="connsiteX136" fmla="*/ 42186308 w 50407360"/>
                <a:gd name="connsiteY136" fmla="*/ 45283987 h 56007936"/>
                <a:gd name="connsiteX137" fmla="*/ 41344300 w 50407360"/>
                <a:gd name="connsiteY137" fmla="*/ 46459803 h 56007936"/>
                <a:gd name="connsiteX138" fmla="*/ 41137232 w 50407360"/>
                <a:gd name="connsiteY138" fmla="*/ 46747299 h 56007936"/>
                <a:gd name="connsiteX139" fmla="*/ 40062712 w 50407360"/>
                <a:gd name="connsiteY139" fmla="*/ 47973536 h 56007936"/>
                <a:gd name="connsiteX140" fmla="*/ 39676772 w 50407360"/>
                <a:gd name="connsiteY140" fmla="*/ 48366520 h 56007936"/>
                <a:gd name="connsiteX141" fmla="*/ 26897272 w 50407360"/>
                <a:gd name="connsiteY141" fmla="*/ 55425740 h 56007936"/>
                <a:gd name="connsiteX142" fmla="*/ 26453544 w 50407360"/>
                <a:gd name="connsiteY142" fmla="*/ 55545320 h 56007936"/>
                <a:gd name="connsiteX143" fmla="*/ 23402029 w 50407360"/>
                <a:gd name="connsiteY143" fmla="*/ 56007936 h 56007936"/>
                <a:gd name="connsiteX144" fmla="*/ 22550067 w 50407360"/>
                <a:gd name="connsiteY144" fmla="*/ 53897448 h 56007936"/>
                <a:gd name="connsiteX145" fmla="*/ 22480539 w 50407360"/>
                <a:gd name="connsiteY145" fmla="*/ 53672952 h 56007936"/>
                <a:gd name="connsiteX146" fmla="*/ 21304881 w 50407360"/>
                <a:gd name="connsiteY146" fmla="*/ 48905064 h 56007936"/>
                <a:gd name="connsiteX147" fmla="*/ 21243951 w 50407360"/>
                <a:gd name="connsiteY147" fmla="*/ 48608604 h 56007936"/>
                <a:gd name="connsiteX148" fmla="*/ 20838845 w 50407360"/>
                <a:gd name="connsiteY148" fmla="*/ 44946079 h 56007936"/>
                <a:gd name="connsiteX149" fmla="*/ 20829231 w 50407360"/>
                <a:gd name="connsiteY149" fmla="*/ 44597459 h 56007936"/>
                <a:gd name="connsiteX150" fmla="*/ 21887417 w 50407360"/>
                <a:gd name="connsiteY150" fmla="*/ 36213036 h 56007936"/>
                <a:gd name="connsiteX151" fmla="*/ 21210215 w 50407360"/>
                <a:gd name="connsiteY151" fmla="*/ 36700688 h 56007936"/>
                <a:gd name="connsiteX152" fmla="*/ 18116395 w 50407360"/>
                <a:gd name="connsiteY152" fmla="*/ 39690299 h 56007936"/>
                <a:gd name="connsiteX153" fmla="*/ 17190739 w 50407360"/>
                <a:gd name="connsiteY153" fmla="*/ 40514115 h 56007936"/>
                <a:gd name="connsiteX154" fmla="*/ 14896923 w 50407360"/>
                <a:gd name="connsiteY154" fmla="*/ 42267939 h 56007936"/>
                <a:gd name="connsiteX155" fmla="*/ 14626625 w 50407360"/>
                <a:gd name="connsiteY155" fmla="*/ 42451567 h 56007936"/>
                <a:gd name="connsiteX156" fmla="*/ 10702619 w 50407360"/>
                <a:gd name="connsiteY156" fmla="*/ 44713199 h 56007936"/>
                <a:gd name="connsiteX157" fmla="*/ 10406579 w 50407360"/>
                <a:gd name="connsiteY157" fmla="*/ 44849895 h 56007936"/>
                <a:gd name="connsiteX158" fmla="*/ 4090779 w 50407360"/>
                <a:gd name="connsiteY158" fmla="*/ 47107451 h 56007936"/>
                <a:gd name="connsiteX159" fmla="*/ 3848907 w 50407360"/>
                <a:gd name="connsiteY159" fmla="*/ 47167063 h 56007936"/>
                <a:gd name="connsiteX160" fmla="*/ 2780059 w 50407360"/>
                <a:gd name="connsiteY160" fmla="*/ 47158447 h 56007936"/>
                <a:gd name="connsiteX161" fmla="*/ 2482847 w 50407360"/>
                <a:gd name="connsiteY161" fmla="*/ 46655427 h 56007936"/>
                <a:gd name="connsiteX162" fmla="*/ 2324751 w 50407360"/>
                <a:gd name="connsiteY162" fmla="*/ 46332187 h 56007936"/>
                <a:gd name="connsiteX163" fmla="*/ 2161171 w 50407360"/>
                <a:gd name="connsiteY163" fmla="*/ 45979483 h 56007936"/>
                <a:gd name="connsiteX164" fmla="*/ 1990371 w 50407360"/>
                <a:gd name="connsiteY164" fmla="*/ 45615491 h 56007936"/>
                <a:gd name="connsiteX165" fmla="*/ 1847999 w 50407360"/>
                <a:gd name="connsiteY165" fmla="*/ 25733380 h 56007936"/>
                <a:gd name="connsiteX166" fmla="*/ 1956695 w 50407360"/>
                <a:gd name="connsiteY166" fmla="*/ 25412344 h 56007936"/>
                <a:gd name="connsiteX167" fmla="*/ 5809279 w 50407360"/>
                <a:gd name="connsiteY167" fmla="*/ 18397612 h 56007936"/>
                <a:gd name="connsiteX168" fmla="*/ 6213907 w 50407360"/>
                <a:gd name="connsiteY168" fmla="*/ 17868164 h 56007936"/>
                <a:gd name="connsiteX169" fmla="*/ 10625267 w 50407360"/>
                <a:gd name="connsiteY169" fmla="*/ 12656514 h 56007936"/>
                <a:gd name="connsiteX170" fmla="*/ 11197787 w 50407360"/>
                <a:gd name="connsiteY170" fmla="*/ 12022492 h 56007936"/>
                <a:gd name="connsiteX171" fmla="*/ 14081359 w 50407360"/>
                <a:gd name="connsiteY171" fmla="*/ 9315250 h 56007936"/>
                <a:gd name="connsiteX172" fmla="*/ 14634779 w 50407360"/>
                <a:gd name="connsiteY172" fmla="*/ 8871320 h 56007936"/>
                <a:gd name="connsiteX173" fmla="*/ 14926047 w 50407360"/>
                <a:gd name="connsiteY173" fmla="*/ 8639350 h 56007936"/>
                <a:gd name="connsiteX174" fmla="*/ 15625103 w 50407360"/>
                <a:gd name="connsiteY174" fmla="*/ 8077156 h 56007936"/>
                <a:gd name="connsiteX175" fmla="*/ 19936223 w 50407360"/>
                <a:gd name="connsiteY175" fmla="*/ 5377368 h 56007936"/>
                <a:gd name="connsiteX176" fmla="*/ 21186103 w 50407360"/>
                <a:gd name="connsiteY176" fmla="*/ 4713568 h 56007936"/>
                <a:gd name="connsiteX177" fmla="*/ 22753959 w 50407360"/>
                <a:gd name="connsiteY177" fmla="*/ 3966258 h 56007936"/>
                <a:gd name="connsiteX178" fmla="*/ 24697728 w 50407360"/>
                <a:gd name="connsiteY178" fmla="*/ 2944224 h 56007936"/>
                <a:gd name="connsiteX179" fmla="*/ 25404516 w 50407360"/>
                <a:gd name="connsiteY179" fmla="*/ 2583524 h 56007936"/>
                <a:gd name="connsiteX180" fmla="*/ 27969064 w 50407360"/>
                <a:gd name="connsiteY180" fmla="*/ 1030228 h 56007936"/>
                <a:gd name="connsiteX181" fmla="*/ 28717712 w 50407360"/>
                <a:gd name="connsiteY181" fmla="*/ 574932 h 56007936"/>
                <a:gd name="connsiteX182" fmla="*/ 29380364 w 50407360"/>
                <a:gd name="connsiteY182" fmla="*/ 145544 h 56007936"/>
                <a:gd name="connsiteX183" fmla="*/ 29809980 w 50407360"/>
                <a:gd name="connsiteY183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8101780 w 50407360"/>
                <a:gd name="connsiteY80" fmla="*/ 22240160 h 56007936"/>
                <a:gd name="connsiteX81" fmla="*/ 47894280 w 50407360"/>
                <a:gd name="connsiteY81" fmla="*/ 22481660 h 56007936"/>
                <a:gd name="connsiteX82" fmla="*/ 45056429 w 50407360"/>
                <a:gd name="connsiteY82" fmla="*/ 24401346 h 56007936"/>
                <a:gd name="connsiteX83" fmla="*/ 43324944 w 50407360"/>
                <a:gd name="connsiteY83" fmla="*/ 25500500 h 56007936"/>
                <a:gd name="connsiteX84" fmla="*/ 42526632 w 50407360"/>
                <a:gd name="connsiteY84" fmla="*/ 25930276 h 56007936"/>
                <a:gd name="connsiteX85" fmla="*/ 42053368 w 50407360"/>
                <a:gd name="connsiteY85" fmla="*/ 26312908 h 56007936"/>
                <a:gd name="connsiteX86" fmla="*/ 41140408 w 50407360"/>
                <a:gd name="connsiteY86" fmla="*/ 26875892 h 56007936"/>
                <a:gd name="connsiteX87" fmla="*/ 39130640 w 50407360"/>
                <a:gd name="connsiteY87" fmla="*/ 28644387 h 56007936"/>
                <a:gd name="connsiteX88" fmla="*/ 39014136 w 50407360"/>
                <a:gd name="connsiteY88" fmla="*/ 29110149 h 56007936"/>
                <a:gd name="connsiteX89" fmla="*/ 41528620 w 50407360"/>
                <a:gd name="connsiteY89" fmla="*/ 27585016 h 56007936"/>
                <a:gd name="connsiteX90" fmla="*/ 42757432 w 50407360"/>
                <a:gd name="connsiteY90" fmla="*/ 26848184 h 56007936"/>
                <a:gd name="connsiteX91" fmla="*/ 44161000 w 50407360"/>
                <a:gd name="connsiteY91" fmla="*/ 25946696 h 56007936"/>
                <a:gd name="connsiteX92" fmla="*/ 45189080 w 50407360"/>
                <a:gd name="connsiteY92" fmla="*/ 25384052 h 56007936"/>
                <a:gd name="connsiteX93" fmla="*/ 45640544 w 50407360"/>
                <a:gd name="connsiteY93" fmla="*/ 25085732 h 56007936"/>
                <a:gd name="connsiteX94" fmla="*/ 46682708 w 50407360"/>
                <a:gd name="connsiteY94" fmla="*/ 24417952 h 56007936"/>
                <a:gd name="connsiteX95" fmla="*/ 49150356 w 50407360"/>
                <a:gd name="connsiteY95" fmla="*/ 22473040 h 56007936"/>
                <a:gd name="connsiteX96" fmla="*/ 49309268 w 50407360"/>
                <a:gd name="connsiteY96" fmla="*/ 23953348 h 56007936"/>
                <a:gd name="connsiteX97" fmla="*/ 49234704 w 50407360"/>
                <a:gd name="connsiteY97" fmla="*/ 24663760 h 56007936"/>
                <a:gd name="connsiteX98" fmla="*/ 48805376 w 50407360"/>
                <a:gd name="connsiteY98" fmla="*/ 28131239 h 56007936"/>
                <a:gd name="connsiteX99" fmla="*/ 48712516 w 50407360"/>
                <a:gd name="connsiteY99" fmla="*/ 28797751 h 56007936"/>
                <a:gd name="connsiteX100" fmla="*/ 46263912 w 50407360"/>
                <a:gd name="connsiteY100" fmla="*/ 33286497 h 56007936"/>
                <a:gd name="connsiteX101" fmla="*/ 46041000 w 50407360"/>
                <a:gd name="connsiteY101" fmla="*/ 33500047 h 56007936"/>
                <a:gd name="connsiteX102" fmla="*/ 46007132 w 50407360"/>
                <a:gd name="connsiteY102" fmla="*/ 33543343 h 56007936"/>
                <a:gd name="connsiteX103" fmla="*/ 45730420 w 50407360"/>
                <a:gd name="connsiteY103" fmla="*/ 33807832 h 56007936"/>
                <a:gd name="connsiteX104" fmla="*/ 44992416 w 50407360"/>
                <a:gd name="connsiteY104" fmla="*/ 34313647 h 56007936"/>
                <a:gd name="connsiteX105" fmla="*/ 44787936 w 50407360"/>
                <a:gd name="connsiteY105" fmla="*/ 34436151 h 56007936"/>
                <a:gd name="connsiteX106" fmla="*/ 43118604 w 50407360"/>
                <a:gd name="connsiteY106" fmla="*/ 35397823 h 56007936"/>
                <a:gd name="connsiteX107" fmla="*/ 41766640 w 50407360"/>
                <a:gd name="connsiteY107" fmla="*/ 36213036 h 56007936"/>
                <a:gd name="connsiteX108" fmla="*/ 39788108 w 50407360"/>
                <a:gd name="connsiteY108" fmla="*/ 37275319 h 56007936"/>
                <a:gd name="connsiteX109" fmla="*/ 38691008 w 50407360"/>
                <a:gd name="connsiteY109" fmla="*/ 37919583 h 56007936"/>
                <a:gd name="connsiteX110" fmla="*/ 37731176 w 50407360"/>
                <a:gd name="connsiteY110" fmla="*/ 38425867 h 56007936"/>
                <a:gd name="connsiteX111" fmla="*/ 36909712 w 50407360"/>
                <a:gd name="connsiteY111" fmla="*/ 38978503 h 56007936"/>
                <a:gd name="connsiteX112" fmla="*/ 35016905 w 50407360"/>
                <a:gd name="connsiteY112" fmla="*/ 40072455 h 56007936"/>
                <a:gd name="connsiteX113" fmla="*/ 33452980 w 50407360"/>
                <a:gd name="connsiteY113" fmla="*/ 40964275 h 56007936"/>
                <a:gd name="connsiteX114" fmla="*/ 32271220 w 50407360"/>
                <a:gd name="connsiteY114" fmla="*/ 41627519 h 56007936"/>
                <a:gd name="connsiteX115" fmla="*/ 30742048 w 50407360"/>
                <a:gd name="connsiteY115" fmla="*/ 42966587 h 56007936"/>
                <a:gd name="connsiteX116" fmla="*/ 30742048 w 50407360"/>
                <a:gd name="connsiteY116" fmla="*/ 43315911 h 56007936"/>
                <a:gd name="connsiteX117" fmla="*/ 34703328 w 50407360"/>
                <a:gd name="connsiteY117" fmla="*/ 41103531 h 56007936"/>
                <a:gd name="connsiteX118" fmla="*/ 35402376 w 50407360"/>
                <a:gd name="connsiteY118" fmla="*/ 40754219 h 56007936"/>
                <a:gd name="connsiteX119" fmla="*/ 35926660 w 50407360"/>
                <a:gd name="connsiteY119" fmla="*/ 40437607 h 56007936"/>
                <a:gd name="connsiteX120" fmla="*/ 38225196 w 50407360"/>
                <a:gd name="connsiteY120" fmla="*/ 39161775 h 56007936"/>
                <a:gd name="connsiteX121" fmla="*/ 39713184 w 50407360"/>
                <a:gd name="connsiteY121" fmla="*/ 38192519 h 56007936"/>
                <a:gd name="connsiteX122" fmla="*/ 41883152 w 50407360"/>
                <a:gd name="connsiteY122" fmla="*/ 36933567 h 56007936"/>
                <a:gd name="connsiteX123" fmla="*/ 44594768 w 50407360"/>
                <a:gd name="connsiteY123" fmla="*/ 35424964 h 56007936"/>
                <a:gd name="connsiteX124" fmla="*/ 45199561 w 50407360"/>
                <a:gd name="connsiteY124" fmla="*/ 35076339 h 56007936"/>
                <a:gd name="connsiteX125" fmla="*/ 47868768 w 50407360"/>
                <a:gd name="connsiteY125" fmla="*/ 32719817 h 56007936"/>
                <a:gd name="connsiteX126" fmla="*/ 47915136 w 50407360"/>
                <a:gd name="connsiteY126" fmla="*/ 33228891 h 56007936"/>
                <a:gd name="connsiteX127" fmla="*/ 47795952 w 50407360"/>
                <a:gd name="connsiteY127" fmla="*/ 33577159 h 56007936"/>
                <a:gd name="connsiteX128" fmla="*/ 47664180 w 50407360"/>
                <a:gd name="connsiteY128" fmla="*/ 33966655 h 56007936"/>
                <a:gd name="connsiteX129" fmla="*/ 47519240 w 50407360"/>
                <a:gd name="connsiteY129" fmla="*/ 34386319 h 56007936"/>
                <a:gd name="connsiteX130" fmla="*/ 47224352 w 50407360"/>
                <a:gd name="connsiteY130" fmla="*/ 35251923 h 56007936"/>
                <a:gd name="connsiteX131" fmla="*/ 47075464 w 50407360"/>
                <a:gd name="connsiteY131" fmla="*/ 35686719 h 56007936"/>
                <a:gd name="connsiteX132" fmla="*/ 46721860 w 50407360"/>
                <a:gd name="connsiteY132" fmla="*/ 36762975 h 56007936"/>
                <a:gd name="connsiteX133" fmla="*/ 43907488 w 50407360"/>
                <a:gd name="connsiteY133" fmla="*/ 42850147 h 56007936"/>
                <a:gd name="connsiteX134" fmla="*/ 43738432 w 50407360"/>
                <a:gd name="connsiteY134" fmla="*/ 43095599 h 56007936"/>
                <a:gd name="connsiteX135" fmla="*/ 42679948 w 50407360"/>
                <a:gd name="connsiteY135" fmla="*/ 44592215 h 56007936"/>
                <a:gd name="connsiteX136" fmla="*/ 42186308 w 50407360"/>
                <a:gd name="connsiteY136" fmla="*/ 45283987 h 56007936"/>
                <a:gd name="connsiteX137" fmla="*/ 41344300 w 50407360"/>
                <a:gd name="connsiteY137" fmla="*/ 46459803 h 56007936"/>
                <a:gd name="connsiteX138" fmla="*/ 41137232 w 50407360"/>
                <a:gd name="connsiteY138" fmla="*/ 46747299 h 56007936"/>
                <a:gd name="connsiteX139" fmla="*/ 40062712 w 50407360"/>
                <a:gd name="connsiteY139" fmla="*/ 47973536 h 56007936"/>
                <a:gd name="connsiteX140" fmla="*/ 39676772 w 50407360"/>
                <a:gd name="connsiteY140" fmla="*/ 48366520 h 56007936"/>
                <a:gd name="connsiteX141" fmla="*/ 26897272 w 50407360"/>
                <a:gd name="connsiteY141" fmla="*/ 55425740 h 56007936"/>
                <a:gd name="connsiteX142" fmla="*/ 26453544 w 50407360"/>
                <a:gd name="connsiteY142" fmla="*/ 55545320 h 56007936"/>
                <a:gd name="connsiteX143" fmla="*/ 23402029 w 50407360"/>
                <a:gd name="connsiteY143" fmla="*/ 56007936 h 56007936"/>
                <a:gd name="connsiteX144" fmla="*/ 22550067 w 50407360"/>
                <a:gd name="connsiteY144" fmla="*/ 53897448 h 56007936"/>
                <a:gd name="connsiteX145" fmla="*/ 22480539 w 50407360"/>
                <a:gd name="connsiteY145" fmla="*/ 53672952 h 56007936"/>
                <a:gd name="connsiteX146" fmla="*/ 21304881 w 50407360"/>
                <a:gd name="connsiteY146" fmla="*/ 48905064 h 56007936"/>
                <a:gd name="connsiteX147" fmla="*/ 21243951 w 50407360"/>
                <a:gd name="connsiteY147" fmla="*/ 48608604 h 56007936"/>
                <a:gd name="connsiteX148" fmla="*/ 20838845 w 50407360"/>
                <a:gd name="connsiteY148" fmla="*/ 44946079 h 56007936"/>
                <a:gd name="connsiteX149" fmla="*/ 20829231 w 50407360"/>
                <a:gd name="connsiteY149" fmla="*/ 44597459 h 56007936"/>
                <a:gd name="connsiteX150" fmla="*/ 21887417 w 50407360"/>
                <a:gd name="connsiteY150" fmla="*/ 36213036 h 56007936"/>
                <a:gd name="connsiteX151" fmla="*/ 21210215 w 50407360"/>
                <a:gd name="connsiteY151" fmla="*/ 36700688 h 56007936"/>
                <a:gd name="connsiteX152" fmla="*/ 18116395 w 50407360"/>
                <a:gd name="connsiteY152" fmla="*/ 39690299 h 56007936"/>
                <a:gd name="connsiteX153" fmla="*/ 17190739 w 50407360"/>
                <a:gd name="connsiteY153" fmla="*/ 40514115 h 56007936"/>
                <a:gd name="connsiteX154" fmla="*/ 14896923 w 50407360"/>
                <a:gd name="connsiteY154" fmla="*/ 42267939 h 56007936"/>
                <a:gd name="connsiteX155" fmla="*/ 14626625 w 50407360"/>
                <a:gd name="connsiteY155" fmla="*/ 42451567 h 56007936"/>
                <a:gd name="connsiteX156" fmla="*/ 10702619 w 50407360"/>
                <a:gd name="connsiteY156" fmla="*/ 44713199 h 56007936"/>
                <a:gd name="connsiteX157" fmla="*/ 10406579 w 50407360"/>
                <a:gd name="connsiteY157" fmla="*/ 44849895 h 56007936"/>
                <a:gd name="connsiteX158" fmla="*/ 4090779 w 50407360"/>
                <a:gd name="connsiteY158" fmla="*/ 47107451 h 56007936"/>
                <a:gd name="connsiteX159" fmla="*/ 3848907 w 50407360"/>
                <a:gd name="connsiteY159" fmla="*/ 47167063 h 56007936"/>
                <a:gd name="connsiteX160" fmla="*/ 2780059 w 50407360"/>
                <a:gd name="connsiteY160" fmla="*/ 47158447 h 56007936"/>
                <a:gd name="connsiteX161" fmla="*/ 2482847 w 50407360"/>
                <a:gd name="connsiteY161" fmla="*/ 46655427 h 56007936"/>
                <a:gd name="connsiteX162" fmla="*/ 2324751 w 50407360"/>
                <a:gd name="connsiteY162" fmla="*/ 46332187 h 56007936"/>
                <a:gd name="connsiteX163" fmla="*/ 2161171 w 50407360"/>
                <a:gd name="connsiteY163" fmla="*/ 45979483 h 56007936"/>
                <a:gd name="connsiteX164" fmla="*/ 1990371 w 50407360"/>
                <a:gd name="connsiteY164" fmla="*/ 45615491 h 56007936"/>
                <a:gd name="connsiteX165" fmla="*/ 1847999 w 50407360"/>
                <a:gd name="connsiteY165" fmla="*/ 25733380 h 56007936"/>
                <a:gd name="connsiteX166" fmla="*/ 1956695 w 50407360"/>
                <a:gd name="connsiteY166" fmla="*/ 25412344 h 56007936"/>
                <a:gd name="connsiteX167" fmla="*/ 5809279 w 50407360"/>
                <a:gd name="connsiteY167" fmla="*/ 18397612 h 56007936"/>
                <a:gd name="connsiteX168" fmla="*/ 6213907 w 50407360"/>
                <a:gd name="connsiteY168" fmla="*/ 17868164 h 56007936"/>
                <a:gd name="connsiteX169" fmla="*/ 10625267 w 50407360"/>
                <a:gd name="connsiteY169" fmla="*/ 12656514 h 56007936"/>
                <a:gd name="connsiteX170" fmla="*/ 11197787 w 50407360"/>
                <a:gd name="connsiteY170" fmla="*/ 12022492 h 56007936"/>
                <a:gd name="connsiteX171" fmla="*/ 14081359 w 50407360"/>
                <a:gd name="connsiteY171" fmla="*/ 9315250 h 56007936"/>
                <a:gd name="connsiteX172" fmla="*/ 14634779 w 50407360"/>
                <a:gd name="connsiteY172" fmla="*/ 8871320 h 56007936"/>
                <a:gd name="connsiteX173" fmla="*/ 14926047 w 50407360"/>
                <a:gd name="connsiteY173" fmla="*/ 8639350 h 56007936"/>
                <a:gd name="connsiteX174" fmla="*/ 15625103 w 50407360"/>
                <a:gd name="connsiteY174" fmla="*/ 8077156 h 56007936"/>
                <a:gd name="connsiteX175" fmla="*/ 19936223 w 50407360"/>
                <a:gd name="connsiteY175" fmla="*/ 5377368 h 56007936"/>
                <a:gd name="connsiteX176" fmla="*/ 21186103 w 50407360"/>
                <a:gd name="connsiteY176" fmla="*/ 4713568 h 56007936"/>
                <a:gd name="connsiteX177" fmla="*/ 22753959 w 50407360"/>
                <a:gd name="connsiteY177" fmla="*/ 3966258 h 56007936"/>
                <a:gd name="connsiteX178" fmla="*/ 24697728 w 50407360"/>
                <a:gd name="connsiteY178" fmla="*/ 2944224 h 56007936"/>
                <a:gd name="connsiteX179" fmla="*/ 25404516 w 50407360"/>
                <a:gd name="connsiteY179" fmla="*/ 2583524 h 56007936"/>
                <a:gd name="connsiteX180" fmla="*/ 27969064 w 50407360"/>
                <a:gd name="connsiteY180" fmla="*/ 1030228 h 56007936"/>
                <a:gd name="connsiteX181" fmla="*/ 28717712 w 50407360"/>
                <a:gd name="connsiteY181" fmla="*/ 574932 h 56007936"/>
                <a:gd name="connsiteX182" fmla="*/ 29380364 w 50407360"/>
                <a:gd name="connsiteY182" fmla="*/ 145544 h 56007936"/>
                <a:gd name="connsiteX183" fmla="*/ 29809980 w 50407360"/>
                <a:gd name="connsiteY183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2053368 w 50407360"/>
                <a:gd name="connsiteY84" fmla="*/ 26312908 h 56007936"/>
                <a:gd name="connsiteX85" fmla="*/ 41140408 w 50407360"/>
                <a:gd name="connsiteY85" fmla="*/ 26875892 h 56007936"/>
                <a:gd name="connsiteX86" fmla="*/ 39130640 w 50407360"/>
                <a:gd name="connsiteY86" fmla="*/ 28644387 h 56007936"/>
                <a:gd name="connsiteX87" fmla="*/ 39014136 w 50407360"/>
                <a:gd name="connsiteY87" fmla="*/ 29110149 h 56007936"/>
                <a:gd name="connsiteX88" fmla="*/ 41528620 w 50407360"/>
                <a:gd name="connsiteY88" fmla="*/ 27585016 h 56007936"/>
                <a:gd name="connsiteX89" fmla="*/ 42757432 w 50407360"/>
                <a:gd name="connsiteY89" fmla="*/ 26848184 h 56007936"/>
                <a:gd name="connsiteX90" fmla="*/ 44161000 w 50407360"/>
                <a:gd name="connsiteY90" fmla="*/ 25946696 h 56007936"/>
                <a:gd name="connsiteX91" fmla="*/ 45189080 w 50407360"/>
                <a:gd name="connsiteY91" fmla="*/ 25384052 h 56007936"/>
                <a:gd name="connsiteX92" fmla="*/ 45640544 w 50407360"/>
                <a:gd name="connsiteY92" fmla="*/ 25085732 h 56007936"/>
                <a:gd name="connsiteX93" fmla="*/ 46682708 w 50407360"/>
                <a:gd name="connsiteY93" fmla="*/ 24417952 h 56007936"/>
                <a:gd name="connsiteX94" fmla="*/ 49150356 w 50407360"/>
                <a:gd name="connsiteY94" fmla="*/ 22473040 h 56007936"/>
                <a:gd name="connsiteX95" fmla="*/ 49309268 w 50407360"/>
                <a:gd name="connsiteY95" fmla="*/ 23953348 h 56007936"/>
                <a:gd name="connsiteX96" fmla="*/ 49234704 w 50407360"/>
                <a:gd name="connsiteY96" fmla="*/ 24663760 h 56007936"/>
                <a:gd name="connsiteX97" fmla="*/ 48805376 w 50407360"/>
                <a:gd name="connsiteY97" fmla="*/ 28131239 h 56007936"/>
                <a:gd name="connsiteX98" fmla="*/ 48712516 w 50407360"/>
                <a:gd name="connsiteY98" fmla="*/ 28797751 h 56007936"/>
                <a:gd name="connsiteX99" fmla="*/ 46263912 w 50407360"/>
                <a:gd name="connsiteY99" fmla="*/ 33286497 h 56007936"/>
                <a:gd name="connsiteX100" fmla="*/ 46041000 w 50407360"/>
                <a:gd name="connsiteY100" fmla="*/ 33500047 h 56007936"/>
                <a:gd name="connsiteX101" fmla="*/ 46007132 w 50407360"/>
                <a:gd name="connsiteY101" fmla="*/ 33543343 h 56007936"/>
                <a:gd name="connsiteX102" fmla="*/ 45730420 w 50407360"/>
                <a:gd name="connsiteY102" fmla="*/ 33807832 h 56007936"/>
                <a:gd name="connsiteX103" fmla="*/ 44992416 w 50407360"/>
                <a:gd name="connsiteY103" fmla="*/ 34313647 h 56007936"/>
                <a:gd name="connsiteX104" fmla="*/ 44787936 w 50407360"/>
                <a:gd name="connsiteY104" fmla="*/ 34436151 h 56007936"/>
                <a:gd name="connsiteX105" fmla="*/ 43118604 w 50407360"/>
                <a:gd name="connsiteY105" fmla="*/ 35397823 h 56007936"/>
                <a:gd name="connsiteX106" fmla="*/ 41766640 w 50407360"/>
                <a:gd name="connsiteY106" fmla="*/ 36213036 h 56007936"/>
                <a:gd name="connsiteX107" fmla="*/ 39788108 w 50407360"/>
                <a:gd name="connsiteY107" fmla="*/ 37275319 h 56007936"/>
                <a:gd name="connsiteX108" fmla="*/ 38691008 w 50407360"/>
                <a:gd name="connsiteY108" fmla="*/ 37919583 h 56007936"/>
                <a:gd name="connsiteX109" fmla="*/ 37731176 w 50407360"/>
                <a:gd name="connsiteY109" fmla="*/ 38425867 h 56007936"/>
                <a:gd name="connsiteX110" fmla="*/ 36909712 w 50407360"/>
                <a:gd name="connsiteY110" fmla="*/ 38978503 h 56007936"/>
                <a:gd name="connsiteX111" fmla="*/ 35016905 w 50407360"/>
                <a:gd name="connsiteY111" fmla="*/ 40072455 h 56007936"/>
                <a:gd name="connsiteX112" fmla="*/ 33452980 w 50407360"/>
                <a:gd name="connsiteY112" fmla="*/ 40964275 h 56007936"/>
                <a:gd name="connsiteX113" fmla="*/ 32271220 w 50407360"/>
                <a:gd name="connsiteY113" fmla="*/ 41627519 h 56007936"/>
                <a:gd name="connsiteX114" fmla="*/ 30742048 w 50407360"/>
                <a:gd name="connsiteY114" fmla="*/ 42966587 h 56007936"/>
                <a:gd name="connsiteX115" fmla="*/ 30742048 w 50407360"/>
                <a:gd name="connsiteY115" fmla="*/ 43315911 h 56007936"/>
                <a:gd name="connsiteX116" fmla="*/ 34703328 w 50407360"/>
                <a:gd name="connsiteY116" fmla="*/ 41103531 h 56007936"/>
                <a:gd name="connsiteX117" fmla="*/ 35402376 w 50407360"/>
                <a:gd name="connsiteY117" fmla="*/ 40754219 h 56007936"/>
                <a:gd name="connsiteX118" fmla="*/ 35926660 w 50407360"/>
                <a:gd name="connsiteY118" fmla="*/ 40437607 h 56007936"/>
                <a:gd name="connsiteX119" fmla="*/ 38225196 w 50407360"/>
                <a:gd name="connsiteY119" fmla="*/ 39161775 h 56007936"/>
                <a:gd name="connsiteX120" fmla="*/ 39713184 w 50407360"/>
                <a:gd name="connsiteY120" fmla="*/ 38192519 h 56007936"/>
                <a:gd name="connsiteX121" fmla="*/ 41883152 w 50407360"/>
                <a:gd name="connsiteY121" fmla="*/ 36933567 h 56007936"/>
                <a:gd name="connsiteX122" fmla="*/ 44594768 w 50407360"/>
                <a:gd name="connsiteY122" fmla="*/ 35424964 h 56007936"/>
                <a:gd name="connsiteX123" fmla="*/ 45199561 w 50407360"/>
                <a:gd name="connsiteY123" fmla="*/ 35076339 h 56007936"/>
                <a:gd name="connsiteX124" fmla="*/ 47868768 w 50407360"/>
                <a:gd name="connsiteY124" fmla="*/ 32719817 h 56007936"/>
                <a:gd name="connsiteX125" fmla="*/ 47915136 w 50407360"/>
                <a:gd name="connsiteY125" fmla="*/ 33228891 h 56007936"/>
                <a:gd name="connsiteX126" fmla="*/ 47795952 w 50407360"/>
                <a:gd name="connsiteY126" fmla="*/ 33577159 h 56007936"/>
                <a:gd name="connsiteX127" fmla="*/ 47664180 w 50407360"/>
                <a:gd name="connsiteY127" fmla="*/ 33966655 h 56007936"/>
                <a:gd name="connsiteX128" fmla="*/ 47519240 w 50407360"/>
                <a:gd name="connsiteY128" fmla="*/ 34386319 h 56007936"/>
                <a:gd name="connsiteX129" fmla="*/ 47224352 w 50407360"/>
                <a:gd name="connsiteY129" fmla="*/ 35251923 h 56007936"/>
                <a:gd name="connsiteX130" fmla="*/ 47075464 w 50407360"/>
                <a:gd name="connsiteY130" fmla="*/ 35686719 h 56007936"/>
                <a:gd name="connsiteX131" fmla="*/ 46721860 w 50407360"/>
                <a:gd name="connsiteY131" fmla="*/ 36762975 h 56007936"/>
                <a:gd name="connsiteX132" fmla="*/ 43907488 w 50407360"/>
                <a:gd name="connsiteY132" fmla="*/ 42850147 h 56007936"/>
                <a:gd name="connsiteX133" fmla="*/ 43738432 w 50407360"/>
                <a:gd name="connsiteY133" fmla="*/ 43095599 h 56007936"/>
                <a:gd name="connsiteX134" fmla="*/ 42679948 w 50407360"/>
                <a:gd name="connsiteY134" fmla="*/ 44592215 h 56007936"/>
                <a:gd name="connsiteX135" fmla="*/ 42186308 w 50407360"/>
                <a:gd name="connsiteY135" fmla="*/ 45283987 h 56007936"/>
                <a:gd name="connsiteX136" fmla="*/ 41344300 w 50407360"/>
                <a:gd name="connsiteY136" fmla="*/ 46459803 h 56007936"/>
                <a:gd name="connsiteX137" fmla="*/ 41137232 w 50407360"/>
                <a:gd name="connsiteY137" fmla="*/ 46747299 h 56007936"/>
                <a:gd name="connsiteX138" fmla="*/ 40062712 w 50407360"/>
                <a:gd name="connsiteY138" fmla="*/ 47973536 h 56007936"/>
                <a:gd name="connsiteX139" fmla="*/ 39676772 w 50407360"/>
                <a:gd name="connsiteY139" fmla="*/ 48366520 h 56007936"/>
                <a:gd name="connsiteX140" fmla="*/ 26897272 w 50407360"/>
                <a:gd name="connsiteY140" fmla="*/ 55425740 h 56007936"/>
                <a:gd name="connsiteX141" fmla="*/ 26453544 w 50407360"/>
                <a:gd name="connsiteY141" fmla="*/ 55545320 h 56007936"/>
                <a:gd name="connsiteX142" fmla="*/ 23402029 w 50407360"/>
                <a:gd name="connsiteY142" fmla="*/ 56007936 h 56007936"/>
                <a:gd name="connsiteX143" fmla="*/ 22550067 w 50407360"/>
                <a:gd name="connsiteY143" fmla="*/ 53897448 h 56007936"/>
                <a:gd name="connsiteX144" fmla="*/ 22480539 w 50407360"/>
                <a:gd name="connsiteY144" fmla="*/ 53672952 h 56007936"/>
                <a:gd name="connsiteX145" fmla="*/ 21304881 w 50407360"/>
                <a:gd name="connsiteY145" fmla="*/ 48905064 h 56007936"/>
                <a:gd name="connsiteX146" fmla="*/ 21243951 w 50407360"/>
                <a:gd name="connsiteY146" fmla="*/ 48608604 h 56007936"/>
                <a:gd name="connsiteX147" fmla="*/ 20838845 w 50407360"/>
                <a:gd name="connsiteY147" fmla="*/ 44946079 h 56007936"/>
                <a:gd name="connsiteX148" fmla="*/ 20829231 w 50407360"/>
                <a:gd name="connsiteY148" fmla="*/ 44597459 h 56007936"/>
                <a:gd name="connsiteX149" fmla="*/ 21887417 w 50407360"/>
                <a:gd name="connsiteY149" fmla="*/ 36213036 h 56007936"/>
                <a:gd name="connsiteX150" fmla="*/ 21210215 w 50407360"/>
                <a:gd name="connsiteY150" fmla="*/ 36700688 h 56007936"/>
                <a:gd name="connsiteX151" fmla="*/ 18116395 w 50407360"/>
                <a:gd name="connsiteY151" fmla="*/ 39690299 h 56007936"/>
                <a:gd name="connsiteX152" fmla="*/ 17190739 w 50407360"/>
                <a:gd name="connsiteY152" fmla="*/ 40514115 h 56007936"/>
                <a:gd name="connsiteX153" fmla="*/ 14896923 w 50407360"/>
                <a:gd name="connsiteY153" fmla="*/ 42267939 h 56007936"/>
                <a:gd name="connsiteX154" fmla="*/ 14626625 w 50407360"/>
                <a:gd name="connsiteY154" fmla="*/ 42451567 h 56007936"/>
                <a:gd name="connsiteX155" fmla="*/ 10702619 w 50407360"/>
                <a:gd name="connsiteY155" fmla="*/ 44713199 h 56007936"/>
                <a:gd name="connsiteX156" fmla="*/ 10406579 w 50407360"/>
                <a:gd name="connsiteY156" fmla="*/ 44849895 h 56007936"/>
                <a:gd name="connsiteX157" fmla="*/ 4090779 w 50407360"/>
                <a:gd name="connsiteY157" fmla="*/ 47107451 h 56007936"/>
                <a:gd name="connsiteX158" fmla="*/ 3848907 w 50407360"/>
                <a:gd name="connsiteY158" fmla="*/ 47167063 h 56007936"/>
                <a:gd name="connsiteX159" fmla="*/ 2780059 w 50407360"/>
                <a:gd name="connsiteY159" fmla="*/ 47158447 h 56007936"/>
                <a:gd name="connsiteX160" fmla="*/ 2482847 w 50407360"/>
                <a:gd name="connsiteY160" fmla="*/ 46655427 h 56007936"/>
                <a:gd name="connsiteX161" fmla="*/ 2324751 w 50407360"/>
                <a:gd name="connsiteY161" fmla="*/ 46332187 h 56007936"/>
                <a:gd name="connsiteX162" fmla="*/ 2161171 w 50407360"/>
                <a:gd name="connsiteY162" fmla="*/ 45979483 h 56007936"/>
                <a:gd name="connsiteX163" fmla="*/ 1990371 w 50407360"/>
                <a:gd name="connsiteY163" fmla="*/ 45615491 h 56007936"/>
                <a:gd name="connsiteX164" fmla="*/ 1847999 w 50407360"/>
                <a:gd name="connsiteY164" fmla="*/ 25733380 h 56007936"/>
                <a:gd name="connsiteX165" fmla="*/ 1956695 w 50407360"/>
                <a:gd name="connsiteY165" fmla="*/ 25412344 h 56007936"/>
                <a:gd name="connsiteX166" fmla="*/ 5809279 w 50407360"/>
                <a:gd name="connsiteY166" fmla="*/ 18397612 h 56007936"/>
                <a:gd name="connsiteX167" fmla="*/ 6213907 w 50407360"/>
                <a:gd name="connsiteY167" fmla="*/ 17868164 h 56007936"/>
                <a:gd name="connsiteX168" fmla="*/ 10625267 w 50407360"/>
                <a:gd name="connsiteY168" fmla="*/ 12656514 h 56007936"/>
                <a:gd name="connsiteX169" fmla="*/ 11197787 w 50407360"/>
                <a:gd name="connsiteY169" fmla="*/ 12022492 h 56007936"/>
                <a:gd name="connsiteX170" fmla="*/ 14081359 w 50407360"/>
                <a:gd name="connsiteY170" fmla="*/ 9315250 h 56007936"/>
                <a:gd name="connsiteX171" fmla="*/ 14634779 w 50407360"/>
                <a:gd name="connsiteY171" fmla="*/ 8871320 h 56007936"/>
                <a:gd name="connsiteX172" fmla="*/ 14926047 w 50407360"/>
                <a:gd name="connsiteY172" fmla="*/ 8639350 h 56007936"/>
                <a:gd name="connsiteX173" fmla="*/ 15625103 w 50407360"/>
                <a:gd name="connsiteY173" fmla="*/ 8077156 h 56007936"/>
                <a:gd name="connsiteX174" fmla="*/ 19936223 w 50407360"/>
                <a:gd name="connsiteY174" fmla="*/ 5377368 h 56007936"/>
                <a:gd name="connsiteX175" fmla="*/ 21186103 w 50407360"/>
                <a:gd name="connsiteY175" fmla="*/ 4713568 h 56007936"/>
                <a:gd name="connsiteX176" fmla="*/ 22753959 w 50407360"/>
                <a:gd name="connsiteY176" fmla="*/ 3966258 h 56007936"/>
                <a:gd name="connsiteX177" fmla="*/ 24697728 w 50407360"/>
                <a:gd name="connsiteY177" fmla="*/ 2944224 h 56007936"/>
                <a:gd name="connsiteX178" fmla="*/ 25404516 w 50407360"/>
                <a:gd name="connsiteY178" fmla="*/ 2583524 h 56007936"/>
                <a:gd name="connsiteX179" fmla="*/ 27969064 w 50407360"/>
                <a:gd name="connsiteY179" fmla="*/ 1030228 h 56007936"/>
                <a:gd name="connsiteX180" fmla="*/ 28717712 w 50407360"/>
                <a:gd name="connsiteY180" fmla="*/ 574932 h 56007936"/>
                <a:gd name="connsiteX181" fmla="*/ 29380364 w 50407360"/>
                <a:gd name="connsiteY181" fmla="*/ 145544 h 56007936"/>
                <a:gd name="connsiteX182" fmla="*/ 29809980 w 50407360"/>
                <a:gd name="connsiteY182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5238320 w 50407360"/>
                <a:gd name="connsiteY34" fmla="*/ 32019227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6909712 w 50407360"/>
                <a:gd name="connsiteY108" fmla="*/ 38978503 h 56007936"/>
                <a:gd name="connsiteX109" fmla="*/ 35016905 w 50407360"/>
                <a:gd name="connsiteY109" fmla="*/ 40072455 h 56007936"/>
                <a:gd name="connsiteX110" fmla="*/ 33452980 w 50407360"/>
                <a:gd name="connsiteY110" fmla="*/ 40964275 h 56007936"/>
                <a:gd name="connsiteX111" fmla="*/ 32271220 w 50407360"/>
                <a:gd name="connsiteY111" fmla="*/ 41627519 h 56007936"/>
                <a:gd name="connsiteX112" fmla="*/ 30742048 w 50407360"/>
                <a:gd name="connsiteY112" fmla="*/ 42966587 h 56007936"/>
                <a:gd name="connsiteX113" fmla="*/ 30742048 w 50407360"/>
                <a:gd name="connsiteY113" fmla="*/ 43315911 h 56007936"/>
                <a:gd name="connsiteX114" fmla="*/ 34703328 w 50407360"/>
                <a:gd name="connsiteY114" fmla="*/ 41103531 h 56007936"/>
                <a:gd name="connsiteX115" fmla="*/ 35402376 w 50407360"/>
                <a:gd name="connsiteY115" fmla="*/ 40754219 h 56007936"/>
                <a:gd name="connsiteX116" fmla="*/ 35926660 w 50407360"/>
                <a:gd name="connsiteY116" fmla="*/ 40437607 h 56007936"/>
                <a:gd name="connsiteX117" fmla="*/ 38225196 w 50407360"/>
                <a:gd name="connsiteY117" fmla="*/ 39161775 h 56007936"/>
                <a:gd name="connsiteX118" fmla="*/ 39713184 w 50407360"/>
                <a:gd name="connsiteY118" fmla="*/ 38192519 h 56007936"/>
                <a:gd name="connsiteX119" fmla="*/ 41883152 w 50407360"/>
                <a:gd name="connsiteY119" fmla="*/ 36933567 h 56007936"/>
                <a:gd name="connsiteX120" fmla="*/ 44594768 w 50407360"/>
                <a:gd name="connsiteY120" fmla="*/ 35424964 h 56007936"/>
                <a:gd name="connsiteX121" fmla="*/ 45199561 w 50407360"/>
                <a:gd name="connsiteY121" fmla="*/ 35076339 h 56007936"/>
                <a:gd name="connsiteX122" fmla="*/ 47868768 w 50407360"/>
                <a:gd name="connsiteY122" fmla="*/ 32719817 h 56007936"/>
                <a:gd name="connsiteX123" fmla="*/ 47915136 w 50407360"/>
                <a:gd name="connsiteY123" fmla="*/ 33228891 h 56007936"/>
                <a:gd name="connsiteX124" fmla="*/ 47795952 w 50407360"/>
                <a:gd name="connsiteY124" fmla="*/ 33577159 h 56007936"/>
                <a:gd name="connsiteX125" fmla="*/ 47664180 w 50407360"/>
                <a:gd name="connsiteY125" fmla="*/ 33966655 h 56007936"/>
                <a:gd name="connsiteX126" fmla="*/ 47519240 w 50407360"/>
                <a:gd name="connsiteY126" fmla="*/ 34386319 h 56007936"/>
                <a:gd name="connsiteX127" fmla="*/ 47224352 w 50407360"/>
                <a:gd name="connsiteY127" fmla="*/ 35251923 h 56007936"/>
                <a:gd name="connsiteX128" fmla="*/ 47075464 w 50407360"/>
                <a:gd name="connsiteY128" fmla="*/ 35686719 h 56007936"/>
                <a:gd name="connsiteX129" fmla="*/ 46721860 w 50407360"/>
                <a:gd name="connsiteY129" fmla="*/ 36762975 h 56007936"/>
                <a:gd name="connsiteX130" fmla="*/ 43907488 w 50407360"/>
                <a:gd name="connsiteY130" fmla="*/ 42850147 h 56007936"/>
                <a:gd name="connsiteX131" fmla="*/ 43738432 w 50407360"/>
                <a:gd name="connsiteY131" fmla="*/ 43095599 h 56007936"/>
                <a:gd name="connsiteX132" fmla="*/ 42679948 w 50407360"/>
                <a:gd name="connsiteY132" fmla="*/ 44592215 h 56007936"/>
                <a:gd name="connsiteX133" fmla="*/ 42186308 w 50407360"/>
                <a:gd name="connsiteY133" fmla="*/ 45283987 h 56007936"/>
                <a:gd name="connsiteX134" fmla="*/ 41344300 w 50407360"/>
                <a:gd name="connsiteY134" fmla="*/ 46459803 h 56007936"/>
                <a:gd name="connsiteX135" fmla="*/ 41137232 w 50407360"/>
                <a:gd name="connsiteY135" fmla="*/ 46747299 h 56007936"/>
                <a:gd name="connsiteX136" fmla="*/ 40062712 w 50407360"/>
                <a:gd name="connsiteY136" fmla="*/ 47973536 h 56007936"/>
                <a:gd name="connsiteX137" fmla="*/ 39676772 w 50407360"/>
                <a:gd name="connsiteY137" fmla="*/ 48366520 h 56007936"/>
                <a:gd name="connsiteX138" fmla="*/ 26897272 w 50407360"/>
                <a:gd name="connsiteY138" fmla="*/ 55425740 h 56007936"/>
                <a:gd name="connsiteX139" fmla="*/ 26453544 w 50407360"/>
                <a:gd name="connsiteY139" fmla="*/ 55545320 h 56007936"/>
                <a:gd name="connsiteX140" fmla="*/ 23402029 w 50407360"/>
                <a:gd name="connsiteY140" fmla="*/ 56007936 h 56007936"/>
                <a:gd name="connsiteX141" fmla="*/ 22550067 w 50407360"/>
                <a:gd name="connsiteY141" fmla="*/ 53897448 h 56007936"/>
                <a:gd name="connsiteX142" fmla="*/ 22480539 w 50407360"/>
                <a:gd name="connsiteY142" fmla="*/ 53672952 h 56007936"/>
                <a:gd name="connsiteX143" fmla="*/ 21304881 w 50407360"/>
                <a:gd name="connsiteY143" fmla="*/ 48905064 h 56007936"/>
                <a:gd name="connsiteX144" fmla="*/ 21243951 w 50407360"/>
                <a:gd name="connsiteY144" fmla="*/ 48608604 h 56007936"/>
                <a:gd name="connsiteX145" fmla="*/ 20838845 w 50407360"/>
                <a:gd name="connsiteY145" fmla="*/ 44946079 h 56007936"/>
                <a:gd name="connsiteX146" fmla="*/ 20829231 w 50407360"/>
                <a:gd name="connsiteY146" fmla="*/ 44597459 h 56007936"/>
                <a:gd name="connsiteX147" fmla="*/ 21887417 w 50407360"/>
                <a:gd name="connsiteY147" fmla="*/ 36213036 h 56007936"/>
                <a:gd name="connsiteX148" fmla="*/ 21210215 w 50407360"/>
                <a:gd name="connsiteY148" fmla="*/ 36700688 h 56007936"/>
                <a:gd name="connsiteX149" fmla="*/ 18116395 w 50407360"/>
                <a:gd name="connsiteY149" fmla="*/ 39690299 h 56007936"/>
                <a:gd name="connsiteX150" fmla="*/ 17190739 w 50407360"/>
                <a:gd name="connsiteY150" fmla="*/ 40514115 h 56007936"/>
                <a:gd name="connsiteX151" fmla="*/ 14896923 w 50407360"/>
                <a:gd name="connsiteY151" fmla="*/ 42267939 h 56007936"/>
                <a:gd name="connsiteX152" fmla="*/ 14626625 w 50407360"/>
                <a:gd name="connsiteY152" fmla="*/ 42451567 h 56007936"/>
                <a:gd name="connsiteX153" fmla="*/ 10702619 w 50407360"/>
                <a:gd name="connsiteY153" fmla="*/ 44713199 h 56007936"/>
                <a:gd name="connsiteX154" fmla="*/ 10406579 w 50407360"/>
                <a:gd name="connsiteY154" fmla="*/ 44849895 h 56007936"/>
                <a:gd name="connsiteX155" fmla="*/ 4090779 w 50407360"/>
                <a:gd name="connsiteY155" fmla="*/ 47107451 h 56007936"/>
                <a:gd name="connsiteX156" fmla="*/ 3848907 w 50407360"/>
                <a:gd name="connsiteY156" fmla="*/ 47167063 h 56007936"/>
                <a:gd name="connsiteX157" fmla="*/ 2780059 w 50407360"/>
                <a:gd name="connsiteY157" fmla="*/ 47158447 h 56007936"/>
                <a:gd name="connsiteX158" fmla="*/ 2482847 w 50407360"/>
                <a:gd name="connsiteY158" fmla="*/ 46655427 h 56007936"/>
                <a:gd name="connsiteX159" fmla="*/ 2324751 w 50407360"/>
                <a:gd name="connsiteY159" fmla="*/ 46332187 h 56007936"/>
                <a:gd name="connsiteX160" fmla="*/ 2161171 w 50407360"/>
                <a:gd name="connsiteY160" fmla="*/ 45979483 h 56007936"/>
                <a:gd name="connsiteX161" fmla="*/ 1990371 w 50407360"/>
                <a:gd name="connsiteY161" fmla="*/ 45615491 h 56007936"/>
                <a:gd name="connsiteX162" fmla="*/ 1847999 w 50407360"/>
                <a:gd name="connsiteY162" fmla="*/ 25733380 h 56007936"/>
                <a:gd name="connsiteX163" fmla="*/ 1956695 w 50407360"/>
                <a:gd name="connsiteY163" fmla="*/ 25412344 h 56007936"/>
                <a:gd name="connsiteX164" fmla="*/ 5809279 w 50407360"/>
                <a:gd name="connsiteY164" fmla="*/ 18397612 h 56007936"/>
                <a:gd name="connsiteX165" fmla="*/ 6213907 w 50407360"/>
                <a:gd name="connsiteY165" fmla="*/ 17868164 h 56007936"/>
                <a:gd name="connsiteX166" fmla="*/ 10625267 w 50407360"/>
                <a:gd name="connsiteY166" fmla="*/ 12656514 h 56007936"/>
                <a:gd name="connsiteX167" fmla="*/ 11197787 w 50407360"/>
                <a:gd name="connsiteY167" fmla="*/ 12022492 h 56007936"/>
                <a:gd name="connsiteX168" fmla="*/ 14081359 w 50407360"/>
                <a:gd name="connsiteY168" fmla="*/ 9315250 h 56007936"/>
                <a:gd name="connsiteX169" fmla="*/ 14634779 w 50407360"/>
                <a:gd name="connsiteY169" fmla="*/ 8871320 h 56007936"/>
                <a:gd name="connsiteX170" fmla="*/ 14926047 w 50407360"/>
                <a:gd name="connsiteY170" fmla="*/ 8639350 h 56007936"/>
                <a:gd name="connsiteX171" fmla="*/ 15625103 w 50407360"/>
                <a:gd name="connsiteY171" fmla="*/ 8077156 h 56007936"/>
                <a:gd name="connsiteX172" fmla="*/ 19936223 w 50407360"/>
                <a:gd name="connsiteY172" fmla="*/ 5377368 h 56007936"/>
                <a:gd name="connsiteX173" fmla="*/ 21186103 w 50407360"/>
                <a:gd name="connsiteY173" fmla="*/ 4713568 h 56007936"/>
                <a:gd name="connsiteX174" fmla="*/ 22753959 w 50407360"/>
                <a:gd name="connsiteY174" fmla="*/ 3966258 h 56007936"/>
                <a:gd name="connsiteX175" fmla="*/ 24697728 w 50407360"/>
                <a:gd name="connsiteY175" fmla="*/ 2944224 h 56007936"/>
                <a:gd name="connsiteX176" fmla="*/ 25404516 w 50407360"/>
                <a:gd name="connsiteY176" fmla="*/ 2583524 h 56007936"/>
                <a:gd name="connsiteX177" fmla="*/ 27969064 w 50407360"/>
                <a:gd name="connsiteY177" fmla="*/ 1030228 h 56007936"/>
                <a:gd name="connsiteX178" fmla="*/ 28717712 w 50407360"/>
                <a:gd name="connsiteY178" fmla="*/ 574932 h 56007936"/>
                <a:gd name="connsiteX179" fmla="*/ 29380364 w 50407360"/>
                <a:gd name="connsiteY179" fmla="*/ 145544 h 56007936"/>
                <a:gd name="connsiteX180" fmla="*/ 29809980 w 50407360"/>
                <a:gd name="connsiteY18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6909712 w 50407360"/>
                <a:gd name="connsiteY108" fmla="*/ 38978503 h 56007936"/>
                <a:gd name="connsiteX109" fmla="*/ 35016905 w 50407360"/>
                <a:gd name="connsiteY109" fmla="*/ 40072455 h 56007936"/>
                <a:gd name="connsiteX110" fmla="*/ 33452980 w 50407360"/>
                <a:gd name="connsiteY110" fmla="*/ 40964275 h 56007936"/>
                <a:gd name="connsiteX111" fmla="*/ 32271220 w 50407360"/>
                <a:gd name="connsiteY111" fmla="*/ 41627519 h 56007936"/>
                <a:gd name="connsiteX112" fmla="*/ 30742048 w 50407360"/>
                <a:gd name="connsiteY112" fmla="*/ 42966587 h 56007936"/>
                <a:gd name="connsiteX113" fmla="*/ 30742048 w 50407360"/>
                <a:gd name="connsiteY113" fmla="*/ 43315911 h 56007936"/>
                <a:gd name="connsiteX114" fmla="*/ 34703328 w 50407360"/>
                <a:gd name="connsiteY114" fmla="*/ 41103531 h 56007936"/>
                <a:gd name="connsiteX115" fmla="*/ 35402376 w 50407360"/>
                <a:gd name="connsiteY115" fmla="*/ 40754219 h 56007936"/>
                <a:gd name="connsiteX116" fmla="*/ 35926660 w 50407360"/>
                <a:gd name="connsiteY116" fmla="*/ 40437607 h 56007936"/>
                <a:gd name="connsiteX117" fmla="*/ 38225196 w 50407360"/>
                <a:gd name="connsiteY117" fmla="*/ 39161775 h 56007936"/>
                <a:gd name="connsiteX118" fmla="*/ 39713184 w 50407360"/>
                <a:gd name="connsiteY118" fmla="*/ 38192519 h 56007936"/>
                <a:gd name="connsiteX119" fmla="*/ 41883152 w 50407360"/>
                <a:gd name="connsiteY119" fmla="*/ 36933567 h 56007936"/>
                <a:gd name="connsiteX120" fmla="*/ 44594768 w 50407360"/>
                <a:gd name="connsiteY120" fmla="*/ 35424964 h 56007936"/>
                <a:gd name="connsiteX121" fmla="*/ 45199561 w 50407360"/>
                <a:gd name="connsiteY121" fmla="*/ 35076339 h 56007936"/>
                <a:gd name="connsiteX122" fmla="*/ 47868768 w 50407360"/>
                <a:gd name="connsiteY122" fmla="*/ 32719817 h 56007936"/>
                <a:gd name="connsiteX123" fmla="*/ 47915136 w 50407360"/>
                <a:gd name="connsiteY123" fmla="*/ 33228891 h 56007936"/>
                <a:gd name="connsiteX124" fmla="*/ 47795952 w 50407360"/>
                <a:gd name="connsiteY124" fmla="*/ 33577159 h 56007936"/>
                <a:gd name="connsiteX125" fmla="*/ 47664180 w 50407360"/>
                <a:gd name="connsiteY125" fmla="*/ 33966655 h 56007936"/>
                <a:gd name="connsiteX126" fmla="*/ 47519240 w 50407360"/>
                <a:gd name="connsiteY126" fmla="*/ 34386319 h 56007936"/>
                <a:gd name="connsiteX127" fmla="*/ 47224352 w 50407360"/>
                <a:gd name="connsiteY127" fmla="*/ 35251923 h 56007936"/>
                <a:gd name="connsiteX128" fmla="*/ 47075464 w 50407360"/>
                <a:gd name="connsiteY128" fmla="*/ 35686719 h 56007936"/>
                <a:gd name="connsiteX129" fmla="*/ 46721860 w 50407360"/>
                <a:gd name="connsiteY129" fmla="*/ 36762975 h 56007936"/>
                <a:gd name="connsiteX130" fmla="*/ 43907488 w 50407360"/>
                <a:gd name="connsiteY130" fmla="*/ 42850147 h 56007936"/>
                <a:gd name="connsiteX131" fmla="*/ 43738432 w 50407360"/>
                <a:gd name="connsiteY131" fmla="*/ 43095599 h 56007936"/>
                <a:gd name="connsiteX132" fmla="*/ 42679948 w 50407360"/>
                <a:gd name="connsiteY132" fmla="*/ 44592215 h 56007936"/>
                <a:gd name="connsiteX133" fmla="*/ 42186308 w 50407360"/>
                <a:gd name="connsiteY133" fmla="*/ 45283987 h 56007936"/>
                <a:gd name="connsiteX134" fmla="*/ 41344300 w 50407360"/>
                <a:gd name="connsiteY134" fmla="*/ 46459803 h 56007936"/>
                <a:gd name="connsiteX135" fmla="*/ 41137232 w 50407360"/>
                <a:gd name="connsiteY135" fmla="*/ 46747299 h 56007936"/>
                <a:gd name="connsiteX136" fmla="*/ 40062712 w 50407360"/>
                <a:gd name="connsiteY136" fmla="*/ 47973536 h 56007936"/>
                <a:gd name="connsiteX137" fmla="*/ 39676772 w 50407360"/>
                <a:gd name="connsiteY137" fmla="*/ 48366520 h 56007936"/>
                <a:gd name="connsiteX138" fmla="*/ 26897272 w 50407360"/>
                <a:gd name="connsiteY138" fmla="*/ 55425740 h 56007936"/>
                <a:gd name="connsiteX139" fmla="*/ 26453544 w 50407360"/>
                <a:gd name="connsiteY139" fmla="*/ 55545320 h 56007936"/>
                <a:gd name="connsiteX140" fmla="*/ 23402029 w 50407360"/>
                <a:gd name="connsiteY140" fmla="*/ 56007936 h 56007936"/>
                <a:gd name="connsiteX141" fmla="*/ 22550067 w 50407360"/>
                <a:gd name="connsiteY141" fmla="*/ 53897448 h 56007936"/>
                <a:gd name="connsiteX142" fmla="*/ 22480539 w 50407360"/>
                <a:gd name="connsiteY142" fmla="*/ 53672952 h 56007936"/>
                <a:gd name="connsiteX143" fmla="*/ 21304881 w 50407360"/>
                <a:gd name="connsiteY143" fmla="*/ 48905064 h 56007936"/>
                <a:gd name="connsiteX144" fmla="*/ 21243951 w 50407360"/>
                <a:gd name="connsiteY144" fmla="*/ 48608604 h 56007936"/>
                <a:gd name="connsiteX145" fmla="*/ 20838845 w 50407360"/>
                <a:gd name="connsiteY145" fmla="*/ 44946079 h 56007936"/>
                <a:gd name="connsiteX146" fmla="*/ 20829231 w 50407360"/>
                <a:gd name="connsiteY146" fmla="*/ 44597459 h 56007936"/>
                <a:gd name="connsiteX147" fmla="*/ 21887417 w 50407360"/>
                <a:gd name="connsiteY147" fmla="*/ 36213036 h 56007936"/>
                <a:gd name="connsiteX148" fmla="*/ 21210215 w 50407360"/>
                <a:gd name="connsiteY148" fmla="*/ 36700688 h 56007936"/>
                <a:gd name="connsiteX149" fmla="*/ 18116395 w 50407360"/>
                <a:gd name="connsiteY149" fmla="*/ 39690299 h 56007936"/>
                <a:gd name="connsiteX150" fmla="*/ 17190739 w 50407360"/>
                <a:gd name="connsiteY150" fmla="*/ 40514115 h 56007936"/>
                <a:gd name="connsiteX151" fmla="*/ 14896923 w 50407360"/>
                <a:gd name="connsiteY151" fmla="*/ 42267939 h 56007936"/>
                <a:gd name="connsiteX152" fmla="*/ 14626625 w 50407360"/>
                <a:gd name="connsiteY152" fmla="*/ 42451567 h 56007936"/>
                <a:gd name="connsiteX153" fmla="*/ 10702619 w 50407360"/>
                <a:gd name="connsiteY153" fmla="*/ 44713199 h 56007936"/>
                <a:gd name="connsiteX154" fmla="*/ 10406579 w 50407360"/>
                <a:gd name="connsiteY154" fmla="*/ 44849895 h 56007936"/>
                <a:gd name="connsiteX155" fmla="*/ 4090779 w 50407360"/>
                <a:gd name="connsiteY155" fmla="*/ 47107451 h 56007936"/>
                <a:gd name="connsiteX156" fmla="*/ 3848907 w 50407360"/>
                <a:gd name="connsiteY156" fmla="*/ 47167063 h 56007936"/>
                <a:gd name="connsiteX157" fmla="*/ 2780059 w 50407360"/>
                <a:gd name="connsiteY157" fmla="*/ 47158447 h 56007936"/>
                <a:gd name="connsiteX158" fmla="*/ 2482847 w 50407360"/>
                <a:gd name="connsiteY158" fmla="*/ 46655427 h 56007936"/>
                <a:gd name="connsiteX159" fmla="*/ 2324751 w 50407360"/>
                <a:gd name="connsiteY159" fmla="*/ 46332187 h 56007936"/>
                <a:gd name="connsiteX160" fmla="*/ 2161171 w 50407360"/>
                <a:gd name="connsiteY160" fmla="*/ 45979483 h 56007936"/>
                <a:gd name="connsiteX161" fmla="*/ 1990371 w 50407360"/>
                <a:gd name="connsiteY161" fmla="*/ 45615491 h 56007936"/>
                <a:gd name="connsiteX162" fmla="*/ 1847999 w 50407360"/>
                <a:gd name="connsiteY162" fmla="*/ 25733380 h 56007936"/>
                <a:gd name="connsiteX163" fmla="*/ 1956695 w 50407360"/>
                <a:gd name="connsiteY163" fmla="*/ 25412344 h 56007936"/>
                <a:gd name="connsiteX164" fmla="*/ 5809279 w 50407360"/>
                <a:gd name="connsiteY164" fmla="*/ 18397612 h 56007936"/>
                <a:gd name="connsiteX165" fmla="*/ 6213907 w 50407360"/>
                <a:gd name="connsiteY165" fmla="*/ 17868164 h 56007936"/>
                <a:gd name="connsiteX166" fmla="*/ 10625267 w 50407360"/>
                <a:gd name="connsiteY166" fmla="*/ 12656514 h 56007936"/>
                <a:gd name="connsiteX167" fmla="*/ 11197787 w 50407360"/>
                <a:gd name="connsiteY167" fmla="*/ 12022492 h 56007936"/>
                <a:gd name="connsiteX168" fmla="*/ 14081359 w 50407360"/>
                <a:gd name="connsiteY168" fmla="*/ 9315250 h 56007936"/>
                <a:gd name="connsiteX169" fmla="*/ 14634779 w 50407360"/>
                <a:gd name="connsiteY169" fmla="*/ 8871320 h 56007936"/>
                <a:gd name="connsiteX170" fmla="*/ 14926047 w 50407360"/>
                <a:gd name="connsiteY170" fmla="*/ 8639350 h 56007936"/>
                <a:gd name="connsiteX171" fmla="*/ 15625103 w 50407360"/>
                <a:gd name="connsiteY171" fmla="*/ 8077156 h 56007936"/>
                <a:gd name="connsiteX172" fmla="*/ 19936223 w 50407360"/>
                <a:gd name="connsiteY172" fmla="*/ 5377368 h 56007936"/>
                <a:gd name="connsiteX173" fmla="*/ 21186103 w 50407360"/>
                <a:gd name="connsiteY173" fmla="*/ 4713568 h 56007936"/>
                <a:gd name="connsiteX174" fmla="*/ 22753959 w 50407360"/>
                <a:gd name="connsiteY174" fmla="*/ 3966258 h 56007936"/>
                <a:gd name="connsiteX175" fmla="*/ 24697728 w 50407360"/>
                <a:gd name="connsiteY175" fmla="*/ 2944224 h 56007936"/>
                <a:gd name="connsiteX176" fmla="*/ 25404516 w 50407360"/>
                <a:gd name="connsiteY176" fmla="*/ 2583524 h 56007936"/>
                <a:gd name="connsiteX177" fmla="*/ 27969064 w 50407360"/>
                <a:gd name="connsiteY177" fmla="*/ 1030228 h 56007936"/>
                <a:gd name="connsiteX178" fmla="*/ 28717712 w 50407360"/>
                <a:gd name="connsiteY178" fmla="*/ 574932 h 56007936"/>
                <a:gd name="connsiteX179" fmla="*/ 29380364 w 50407360"/>
                <a:gd name="connsiteY179" fmla="*/ 145544 h 56007936"/>
                <a:gd name="connsiteX180" fmla="*/ 29809980 w 50407360"/>
                <a:gd name="connsiteY18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5016905 w 50407360"/>
                <a:gd name="connsiteY108" fmla="*/ 40072455 h 56007936"/>
                <a:gd name="connsiteX109" fmla="*/ 33452980 w 50407360"/>
                <a:gd name="connsiteY109" fmla="*/ 40964275 h 56007936"/>
                <a:gd name="connsiteX110" fmla="*/ 32271220 w 50407360"/>
                <a:gd name="connsiteY110" fmla="*/ 41627519 h 56007936"/>
                <a:gd name="connsiteX111" fmla="*/ 30742048 w 50407360"/>
                <a:gd name="connsiteY111" fmla="*/ 42966587 h 56007936"/>
                <a:gd name="connsiteX112" fmla="*/ 30742048 w 50407360"/>
                <a:gd name="connsiteY112" fmla="*/ 43315911 h 56007936"/>
                <a:gd name="connsiteX113" fmla="*/ 34703328 w 50407360"/>
                <a:gd name="connsiteY113" fmla="*/ 41103531 h 56007936"/>
                <a:gd name="connsiteX114" fmla="*/ 35402376 w 50407360"/>
                <a:gd name="connsiteY114" fmla="*/ 40754219 h 56007936"/>
                <a:gd name="connsiteX115" fmla="*/ 35926660 w 50407360"/>
                <a:gd name="connsiteY115" fmla="*/ 40437607 h 56007936"/>
                <a:gd name="connsiteX116" fmla="*/ 38225196 w 50407360"/>
                <a:gd name="connsiteY116" fmla="*/ 39161775 h 56007936"/>
                <a:gd name="connsiteX117" fmla="*/ 39713184 w 50407360"/>
                <a:gd name="connsiteY117" fmla="*/ 38192519 h 56007936"/>
                <a:gd name="connsiteX118" fmla="*/ 41883152 w 50407360"/>
                <a:gd name="connsiteY118" fmla="*/ 36933567 h 56007936"/>
                <a:gd name="connsiteX119" fmla="*/ 44594768 w 50407360"/>
                <a:gd name="connsiteY119" fmla="*/ 35424964 h 56007936"/>
                <a:gd name="connsiteX120" fmla="*/ 45199561 w 50407360"/>
                <a:gd name="connsiteY120" fmla="*/ 35076339 h 56007936"/>
                <a:gd name="connsiteX121" fmla="*/ 47868768 w 50407360"/>
                <a:gd name="connsiteY121" fmla="*/ 32719817 h 56007936"/>
                <a:gd name="connsiteX122" fmla="*/ 47915136 w 50407360"/>
                <a:gd name="connsiteY122" fmla="*/ 33228891 h 56007936"/>
                <a:gd name="connsiteX123" fmla="*/ 47795952 w 50407360"/>
                <a:gd name="connsiteY123" fmla="*/ 33577159 h 56007936"/>
                <a:gd name="connsiteX124" fmla="*/ 47664180 w 50407360"/>
                <a:gd name="connsiteY124" fmla="*/ 33966655 h 56007936"/>
                <a:gd name="connsiteX125" fmla="*/ 47519240 w 50407360"/>
                <a:gd name="connsiteY125" fmla="*/ 34386319 h 56007936"/>
                <a:gd name="connsiteX126" fmla="*/ 47224352 w 50407360"/>
                <a:gd name="connsiteY126" fmla="*/ 35251923 h 56007936"/>
                <a:gd name="connsiteX127" fmla="*/ 47075464 w 50407360"/>
                <a:gd name="connsiteY127" fmla="*/ 35686719 h 56007936"/>
                <a:gd name="connsiteX128" fmla="*/ 46721860 w 50407360"/>
                <a:gd name="connsiteY128" fmla="*/ 36762975 h 56007936"/>
                <a:gd name="connsiteX129" fmla="*/ 43907488 w 50407360"/>
                <a:gd name="connsiteY129" fmla="*/ 42850147 h 56007936"/>
                <a:gd name="connsiteX130" fmla="*/ 43738432 w 50407360"/>
                <a:gd name="connsiteY130" fmla="*/ 43095599 h 56007936"/>
                <a:gd name="connsiteX131" fmla="*/ 42679948 w 50407360"/>
                <a:gd name="connsiteY131" fmla="*/ 44592215 h 56007936"/>
                <a:gd name="connsiteX132" fmla="*/ 42186308 w 50407360"/>
                <a:gd name="connsiteY132" fmla="*/ 45283987 h 56007936"/>
                <a:gd name="connsiteX133" fmla="*/ 41344300 w 50407360"/>
                <a:gd name="connsiteY133" fmla="*/ 46459803 h 56007936"/>
                <a:gd name="connsiteX134" fmla="*/ 41137232 w 50407360"/>
                <a:gd name="connsiteY134" fmla="*/ 46747299 h 56007936"/>
                <a:gd name="connsiteX135" fmla="*/ 40062712 w 50407360"/>
                <a:gd name="connsiteY135" fmla="*/ 47973536 h 56007936"/>
                <a:gd name="connsiteX136" fmla="*/ 39676772 w 50407360"/>
                <a:gd name="connsiteY136" fmla="*/ 48366520 h 56007936"/>
                <a:gd name="connsiteX137" fmla="*/ 26897272 w 50407360"/>
                <a:gd name="connsiteY137" fmla="*/ 55425740 h 56007936"/>
                <a:gd name="connsiteX138" fmla="*/ 26453544 w 50407360"/>
                <a:gd name="connsiteY138" fmla="*/ 55545320 h 56007936"/>
                <a:gd name="connsiteX139" fmla="*/ 23402029 w 50407360"/>
                <a:gd name="connsiteY139" fmla="*/ 56007936 h 56007936"/>
                <a:gd name="connsiteX140" fmla="*/ 22550067 w 50407360"/>
                <a:gd name="connsiteY140" fmla="*/ 53897448 h 56007936"/>
                <a:gd name="connsiteX141" fmla="*/ 22480539 w 50407360"/>
                <a:gd name="connsiteY141" fmla="*/ 53672952 h 56007936"/>
                <a:gd name="connsiteX142" fmla="*/ 21304881 w 50407360"/>
                <a:gd name="connsiteY142" fmla="*/ 48905064 h 56007936"/>
                <a:gd name="connsiteX143" fmla="*/ 21243951 w 50407360"/>
                <a:gd name="connsiteY143" fmla="*/ 48608604 h 56007936"/>
                <a:gd name="connsiteX144" fmla="*/ 20838845 w 50407360"/>
                <a:gd name="connsiteY144" fmla="*/ 44946079 h 56007936"/>
                <a:gd name="connsiteX145" fmla="*/ 20829231 w 50407360"/>
                <a:gd name="connsiteY145" fmla="*/ 44597459 h 56007936"/>
                <a:gd name="connsiteX146" fmla="*/ 21887417 w 50407360"/>
                <a:gd name="connsiteY146" fmla="*/ 36213036 h 56007936"/>
                <a:gd name="connsiteX147" fmla="*/ 21210215 w 50407360"/>
                <a:gd name="connsiteY147" fmla="*/ 36700688 h 56007936"/>
                <a:gd name="connsiteX148" fmla="*/ 18116395 w 50407360"/>
                <a:gd name="connsiteY148" fmla="*/ 39690299 h 56007936"/>
                <a:gd name="connsiteX149" fmla="*/ 17190739 w 50407360"/>
                <a:gd name="connsiteY149" fmla="*/ 40514115 h 56007936"/>
                <a:gd name="connsiteX150" fmla="*/ 14896923 w 50407360"/>
                <a:gd name="connsiteY150" fmla="*/ 42267939 h 56007936"/>
                <a:gd name="connsiteX151" fmla="*/ 14626625 w 50407360"/>
                <a:gd name="connsiteY151" fmla="*/ 42451567 h 56007936"/>
                <a:gd name="connsiteX152" fmla="*/ 10702619 w 50407360"/>
                <a:gd name="connsiteY152" fmla="*/ 44713199 h 56007936"/>
                <a:gd name="connsiteX153" fmla="*/ 10406579 w 50407360"/>
                <a:gd name="connsiteY153" fmla="*/ 44849895 h 56007936"/>
                <a:gd name="connsiteX154" fmla="*/ 4090779 w 50407360"/>
                <a:gd name="connsiteY154" fmla="*/ 47107451 h 56007936"/>
                <a:gd name="connsiteX155" fmla="*/ 3848907 w 50407360"/>
                <a:gd name="connsiteY155" fmla="*/ 47167063 h 56007936"/>
                <a:gd name="connsiteX156" fmla="*/ 2780059 w 50407360"/>
                <a:gd name="connsiteY156" fmla="*/ 47158447 h 56007936"/>
                <a:gd name="connsiteX157" fmla="*/ 2482847 w 50407360"/>
                <a:gd name="connsiteY157" fmla="*/ 46655427 h 56007936"/>
                <a:gd name="connsiteX158" fmla="*/ 2324751 w 50407360"/>
                <a:gd name="connsiteY158" fmla="*/ 46332187 h 56007936"/>
                <a:gd name="connsiteX159" fmla="*/ 2161171 w 50407360"/>
                <a:gd name="connsiteY159" fmla="*/ 45979483 h 56007936"/>
                <a:gd name="connsiteX160" fmla="*/ 1990371 w 50407360"/>
                <a:gd name="connsiteY160" fmla="*/ 45615491 h 56007936"/>
                <a:gd name="connsiteX161" fmla="*/ 1847999 w 50407360"/>
                <a:gd name="connsiteY161" fmla="*/ 25733380 h 56007936"/>
                <a:gd name="connsiteX162" fmla="*/ 1956695 w 50407360"/>
                <a:gd name="connsiteY162" fmla="*/ 25412344 h 56007936"/>
                <a:gd name="connsiteX163" fmla="*/ 5809279 w 50407360"/>
                <a:gd name="connsiteY163" fmla="*/ 18397612 h 56007936"/>
                <a:gd name="connsiteX164" fmla="*/ 6213907 w 50407360"/>
                <a:gd name="connsiteY164" fmla="*/ 17868164 h 56007936"/>
                <a:gd name="connsiteX165" fmla="*/ 10625267 w 50407360"/>
                <a:gd name="connsiteY165" fmla="*/ 12656514 h 56007936"/>
                <a:gd name="connsiteX166" fmla="*/ 11197787 w 50407360"/>
                <a:gd name="connsiteY166" fmla="*/ 12022492 h 56007936"/>
                <a:gd name="connsiteX167" fmla="*/ 14081359 w 50407360"/>
                <a:gd name="connsiteY167" fmla="*/ 9315250 h 56007936"/>
                <a:gd name="connsiteX168" fmla="*/ 14634779 w 50407360"/>
                <a:gd name="connsiteY168" fmla="*/ 8871320 h 56007936"/>
                <a:gd name="connsiteX169" fmla="*/ 14926047 w 50407360"/>
                <a:gd name="connsiteY169" fmla="*/ 8639350 h 56007936"/>
                <a:gd name="connsiteX170" fmla="*/ 15625103 w 50407360"/>
                <a:gd name="connsiteY170" fmla="*/ 8077156 h 56007936"/>
                <a:gd name="connsiteX171" fmla="*/ 19936223 w 50407360"/>
                <a:gd name="connsiteY171" fmla="*/ 5377368 h 56007936"/>
                <a:gd name="connsiteX172" fmla="*/ 21186103 w 50407360"/>
                <a:gd name="connsiteY172" fmla="*/ 4713568 h 56007936"/>
                <a:gd name="connsiteX173" fmla="*/ 22753959 w 50407360"/>
                <a:gd name="connsiteY173" fmla="*/ 3966258 h 56007936"/>
                <a:gd name="connsiteX174" fmla="*/ 24697728 w 50407360"/>
                <a:gd name="connsiteY174" fmla="*/ 2944224 h 56007936"/>
                <a:gd name="connsiteX175" fmla="*/ 25404516 w 50407360"/>
                <a:gd name="connsiteY175" fmla="*/ 2583524 h 56007936"/>
                <a:gd name="connsiteX176" fmla="*/ 27969064 w 50407360"/>
                <a:gd name="connsiteY176" fmla="*/ 1030228 h 56007936"/>
                <a:gd name="connsiteX177" fmla="*/ 28717712 w 50407360"/>
                <a:gd name="connsiteY177" fmla="*/ 574932 h 56007936"/>
                <a:gd name="connsiteX178" fmla="*/ 29380364 w 50407360"/>
                <a:gd name="connsiteY178" fmla="*/ 145544 h 56007936"/>
                <a:gd name="connsiteX179" fmla="*/ 29809980 w 50407360"/>
                <a:gd name="connsiteY179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442418 w 50407360"/>
                <a:gd name="connsiteY107" fmla="*/ 38714626 h 56007936"/>
                <a:gd name="connsiteX108" fmla="*/ 35016905 w 50407360"/>
                <a:gd name="connsiteY108" fmla="*/ 40072455 h 56007936"/>
                <a:gd name="connsiteX109" fmla="*/ 33452980 w 50407360"/>
                <a:gd name="connsiteY109" fmla="*/ 40964275 h 56007936"/>
                <a:gd name="connsiteX110" fmla="*/ 32271220 w 50407360"/>
                <a:gd name="connsiteY110" fmla="*/ 41627519 h 56007936"/>
                <a:gd name="connsiteX111" fmla="*/ 30742048 w 50407360"/>
                <a:gd name="connsiteY111" fmla="*/ 42966587 h 56007936"/>
                <a:gd name="connsiteX112" fmla="*/ 30742048 w 50407360"/>
                <a:gd name="connsiteY112" fmla="*/ 43315911 h 56007936"/>
                <a:gd name="connsiteX113" fmla="*/ 34703328 w 50407360"/>
                <a:gd name="connsiteY113" fmla="*/ 41103531 h 56007936"/>
                <a:gd name="connsiteX114" fmla="*/ 35402376 w 50407360"/>
                <a:gd name="connsiteY114" fmla="*/ 40754219 h 56007936"/>
                <a:gd name="connsiteX115" fmla="*/ 35926660 w 50407360"/>
                <a:gd name="connsiteY115" fmla="*/ 40437607 h 56007936"/>
                <a:gd name="connsiteX116" fmla="*/ 38225196 w 50407360"/>
                <a:gd name="connsiteY116" fmla="*/ 39161775 h 56007936"/>
                <a:gd name="connsiteX117" fmla="*/ 39713184 w 50407360"/>
                <a:gd name="connsiteY117" fmla="*/ 38192519 h 56007936"/>
                <a:gd name="connsiteX118" fmla="*/ 41883152 w 50407360"/>
                <a:gd name="connsiteY118" fmla="*/ 36933567 h 56007936"/>
                <a:gd name="connsiteX119" fmla="*/ 44594768 w 50407360"/>
                <a:gd name="connsiteY119" fmla="*/ 35424964 h 56007936"/>
                <a:gd name="connsiteX120" fmla="*/ 45199561 w 50407360"/>
                <a:gd name="connsiteY120" fmla="*/ 35076339 h 56007936"/>
                <a:gd name="connsiteX121" fmla="*/ 47868768 w 50407360"/>
                <a:gd name="connsiteY121" fmla="*/ 32719817 h 56007936"/>
                <a:gd name="connsiteX122" fmla="*/ 47915136 w 50407360"/>
                <a:gd name="connsiteY122" fmla="*/ 33228891 h 56007936"/>
                <a:gd name="connsiteX123" fmla="*/ 47795952 w 50407360"/>
                <a:gd name="connsiteY123" fmla="*/ 33577159 h 56007936"/>
                <a:gd name="connsiteX124" fmla="*/ 47664180 w 50407360"/>
                <a:gd name="connsiteY124" fmla="*/ 33966655 h 56007936"/>
                <a:gd name="connsiteX125" fmla="*/ 47519240 w 50407360"/>
                <a:gd name="connsiteY125" fmla="*/ 34386319 h 56007936"/>
                <a:gd name="connsiteX126" fmla="*/ 47224352 w 50407360"/>
                <a:gd name="connsiteY126" fmla="*/ 35251923 h 56007936"/>
                <a:gd name="connsiteX127" fmla="*/ 47075464 w 50407360"/>
                <a:gd name="connsiteY127" fmla="*/ 35686719 h 56007936"/>
                <a:gd name="connsiteX128" fmla="*/ 46721860 w 50407360"/>
                <a:gd name="connsiteY128" fmla="*/ 36762975 h 56007936"/>
                <a:gd name="connsiteX129" fmla="*/ 43907488 w 50407360"/>
                <a:gd name="connsiteY129" fmla="*/ 42850147 h 56007936"/>
                <a:gd name="connsiteX130" fmla="*/ 43738432 w 50407360"/>
                <a:gd name="connsiteY130" fmla="*/ 43095599 h 56007936"/>
                <a:gd name="connsiteX131" fmla="*/ 42679948 w 50407360"/>
                <a:gd name="connsiteY131" fmla="*/ 44592215 h 56007936"/>
                <a:gd name="connsiteX132" fmla="*/ 42186308 w 50407360"/>
                <a:gd name="connsiteY132" fmla="*/ 45283987 h 56007936"/>
                <a:gd name="connsiteX133" fmla="*/ 41344300 w 50407360"/>
                <a:gd name="connsiteY133" fmla="*/ 46459803 h 56007936"/>
                <a:gd name="connsiteX134" fmla="*/ 41137232 w 50407360"/>
                <a:gd name="connsiteY134" fmla="*/ 46747299 h 56007936"/>
                <a:gd name="connsiteX135" fmla="*/ 40062712 w 50407360"/>
                <a:gd name="connsiteY135" fmla="*/ 47973536 h 56007936"/>
                <a:gd name="connsiteX136" fmla="*/ 39676772 w 50407360"/>
                <a:gd name="connsiteY136" fmla="*/ 48366520 h 56007936"/>
                <a:gd name="connsiteX137" fmla="*/ 26897272 w 50407360"/>
                <a:gd name="connsiteY137" fmla="*/ 55425740 h 56007936"/>
                <a:gd name="connsiteX138" fmla="*/ 26453544 w 50407360"/>
                <a:gd name="connsiteY138" fmla="*/ 55545320 h 56007936"/>
                <a:gd name="connsiteX139" fmla="*/ 23402029 w 50407360"/>
                <a:gd name="connsiteY139" fmla="*/ 56007936 h 56007936"/>
                <a:gd name="connsiteX140" fmla="*/ 22550067 w 50407360"/>
                <a:gd name="connsiteY140" fmla="*/ 53897448 h 56007936"/>
                <a:gd name="connsiteX141" fmla="*/ 22480539 w 50407360"/>
                <a:gd name="connsiteY141" fmla="*/ 53672952 h 56007936"/>
                <a:gd name="connsiteX142" fmla="*/ 21304881 w 50407360"/>
                <a:gd name="connsiteY142" fmla="*/ 48905064 h 56007936"/>
                <a:gd name="connsiteX143" fmla="*/ 21243951 w 50407360"/>
                <a:gd name="connsiteY143" fmla="*/ 48608604 h 56007936"/>
                <a:gd name="connsiteX144" fmla="*/ 20838845 w 50407360"/>
                <a:gd name="connsiteY144" fmla="*/ 44946079 h 56007936"/>
                <a:gd name="connsiteX145" fmla="*/ 20829231 w 50407360"/>
                <a:gd name="connsiteY145" fmla="*/ 44597459 h 56007936"/>
                <a:gd name="connsiteX146" fmla="*/ 21887417 w 50407360"/>
                <a:gd name="connsiteY146" fmla="*/ 36213036 h 56007936"/>
                <a:gd name="connsiteX147" fmla="*/ 21210215 w 50407360"/>
                <a:gd name="connsiteY147" fmla="*/ 36700688 h 56007936"/>
                <a:gd name="connsiteX148" fmla="*/ 18116395 w 50407360"/>
                <a:gd name="connsiteY148" fmla="*/ 39690299 h 56007936"/>
                <a:gd name="connsiteX149" fmla="*/ 17190739 w 50407360"/>
                <a:gd name="connsiteY149" fmla="*/ 40514115 h 56007936"/>
                <a:gd name="connsiteX150" fmla="*/ 14896923 w 50407360"/>
                <a:gd name="connsiteY150" fmla="*/ 42267939 h 56007936"/>
                <a:gd name="connsiteX151" fmla="*/ 14626625 w 50407360"/>
                <a:gd name="connsiteY151" fmla="*/ 42451567 h 56007936"/>
                <a:gd name="connsiteX152" fmla="*/ 10702619 w 50407360"/>
                <a:gd name="connsiteY152" fmla="*/ 44713199 h 56007936"/>
                <a:gd name="connsiteX153" fmla="*/ 10406579 w 50407360"/>
                <a:gd name="connsiteY153" fmla="*/ 44849895 h 56007936"/>
                <a:gd name="connsiteX154" fmla="*/ 4090779 w 50407360"/>
                <a:gd name="connsiteY154" fmla="*/ 47107451 h 56007936"/>
                <a:gd name="connsiteX155" fmla="*/ 3848907 w 50407360"/>
                <a:gd name="connsiteY155" fmla="*/ 47167063 h 56007936"/>
                <a:gd name="connsiteX156" fmla="*/ 2780059 w 50407360"/>
                <a:gd name="connsiteY156" fmla="*/ 47158447 h 56007936"/>
                <a:gd name="connsiteX157" fmla="*/ 2482847 w 50407360"/>
                <a:gd name="connsiteY157" fmla="*/ 46655427 h 56007936"/>
                <a:gd name="connsiteX158" fmla="*/ 2324751 w 50407360"/>
                <a:gd name="connsiteY158" fmla="*/ 46332187 h 56007936"/>
                <a:gd name="connsiteX159" fmla="*/ 2161171 w 50407360"/>
                <a:gd name="connsiteY159" fmla="*/ 45979483 h 56007936"/>
                <a:gd name="connsiteX160" fmla="*/ 1990371 w 50407360"/>
                <a:gd name="connsiteY160" fmla="*/ 45615491 h 56007936"/>
                <a:gd name="connsiteX161" fmla="*/ 1847999 w 50407360"/>
                <a:gd name="connsiteY161" fmla="*/ 25733380 h 56007936"/>
                <a:gd name="connsiteX162" fmla="*/ 1956695 w 50407360"/>
                <a:gd name="connsiteY162" fmla="*/ 25412344 h 56007936"/>
                <a:gd name="connsiteX163" fmla="*/ 5809279 w 50407360"/>
                <a:gd name="connsiteY163" fmla="*/ 18397612 h 56007936"/>
                <a:gd name="connsiteX164" fmla="*/ 6213907 w 50407360"/>
                <a:gd name="connsiteY164" fmla="*/ 17868164 h 56007936"/>
                <a:gd name="connsiteX165" fmla="*/ 10625267 w 50407360"/>
                <a:gd name="connsiteY165" fmla="*/ 12656514 h 56007936"/>
                <a:gd name="connsiteX166" fmla="*/ 11197787 w 50407360"/>
                <a:gd name="connsiteY166" fmla="*/ 12022492 h 56007936"/>
                <a:gd name="connsiteX167" fmla="*/ 14081359 w 50407360"/>
                <a:gd name="connsiteY167" fmla="*/ 9315250 h 56007936"/>
                <a:gd name="connsiteX168" fmla="*/ 14634779 w 50407360"/>
                <a:gd name="connsiteY168" fmla="*/ 8871320 h 56007936"/>
                <a:gd name="connsiteX169" fmla="*/ 14926047 w 50407360"/>
                <a:gd name="connsiteY169" fmla="*/ 8639350 h 56007936"/>
                <a:gd name="connsiteX170" fmla="*/ 15625103 w 50407360"/>
                <a:gd name="connsiteY170" fmla="*/ 8077156 h 56007936"/>
                <a:gd name="connsiteX171" fmla="*/ 19936223 w 50407360"/>
                <a:gd name="connsiteY171" fmla="*/ 5377368 h 56007936"/>
                <a:gd name="connsiteX172" fmla="*/ 21186103 w 50407360"/>
                <a:gd name="connsiteY172" fmla="*/ 4713568 h 56007936"/>
                <a:gd name="connsiteX173" fmla="*/ 22753959 w 50407360"/>
                <a:gd name="connsiteY173" fmla="*/ 3966258 h 56007936"/>
                <a:gd name="connsiteX174" fmla="*/ 24697728 w 50407360"/>
                <a:gd name="connsiteY174" fmla="*/ 2944224 h 56007936"/>
                <a:gd name="connsiteX175" fmla="*/ 25404516 w 50407360"/>
                <a:gd name="connsiteY175" fmla="*/ 2583524 h 56007936"/>
                <a:gd name="connsiteX176" fmla="*/ 27969064 w 50407360"/>
                <a:gd name="connsiteY176" fmla="*/ 1030228 h 56007936"/>
                <a:gd name="connsiteX177" fmla="*/ 28717712 w 50407360"/>
                <a:gd name="connsiteY177" fmla="*/ 574932 h 56007936"/>
                <a:gd name="connsiteX178" fmla="*/ 29380364 w 50407360"/>
                <a:gd name="connsiteY178" fmla="*/ 145544 h 56007936"/>
                <a:gd name="connsiteX179" fmla="*/ 29809980 w 50407360"/>
                <a:gd name="connsiteY179" fmla="*/ 0 h 560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50407360" h="56007936">
                  <a:moveTo>
                    <a:pt x="29809980" y="0"/>
                  </a:moveTo>
                  <a:cubicBezTo>
                    <a:pt x="29837072" y="1019900"/>
                    <a:pt x="29794444" y="1999554"/>
                    <a:pt x="29668304" y="3011192"/>
                  </a:cubicBezTo>
                  <a:cubicBezTo>
                    <a:pt x="29570908" y="3820500"/>
                    <a:pt x="29530004" y="4628632"/>
                    <a:pt x="29500304" y="5442968"/>
                  </a:cubicBezTo>
                  <a:cubicBezTo>
                    <a:pt x="29483896" y="5872714"/>
                    <a:pt x="29460764" y="6285746"/>
                    <a:pt x="29396744" y="6711704"/>
                  </a:cubicBezTo>
                  <a:cubicBezTo>
                    <a:pt x="29334344" y="7166096"/>
                    <a:pt x="29345676" y="7609956"/>
                    <a:pt x="29357148" y="8068064"/>
                  </a:cubicBezTo>
                  <a:cubicBezTo>
                    <a:pt x="29358892" y="8146128"/>
                    <a:pt x="29360624" y="8224196"/>
                    <a:pt x="29362420" y="8304628"/>
                  </a:cubicBezTo>
                  <a:cubicBezTo>
                    <a:pt x="29373356" y="8793220"/>
                    <a:pt x="29373356" y="8793220"/>
                    <a:pt x="29390280" y="9281644"/>
                  </a:cubicBezTo>
                  <a:cubicBezTo>
                    <a:pt x="29447232" y="10742278"/>
                    <a:pt x="29201600" y="11944240"/>
                    <a:pt x="28237124" y="13106792"/>
                  </a:cubicBezTo>
                  <a:cubicBezTo>
                    <a:pt x="28104004" y="13243030"/>
                    <a:pt x="27968288" y="13376812"/>
                    <a:pt x="27829340" y="13507112"/>
                  </a:cubicBezTo>
                  <a:lnTo>
                    <a:pt x="27501656" y="13820106"/>
                  </a:lnTo>
                  <a:cubicBezTo>
                    <a:pt x="27197772" y="14040416"/>
                    <a:pt x="26941324" y="14186544"/>
                    <a:pt x="26606008" y="14344090"/>
                  </a:cubicBezTo>
                  <a:cubicBezTo>
                    <a:pt x="26001492" y="14632048"/>
                    <a:pt x="25484148" y="15000467"/>
                    <a:pt x="24945589" y="15393330"/>
                  </a:cubicBezTo>
                  <a:cubicBezTo>
                    <a:pt x="24110269" y="16002323"/>
                    <a:pt x="23242569" y="16543887"/>
                    <a:pt x="22346175" y="17058548"/>
                  </a:cubicBezTo>
                  <a:cubicBezTo>
                    <a:pt x="21795817" y="17375500"/>
                    <a:pt x="21280339" y="17722142"/>
                    <a:pt x="20765567" y="18093356"/>
                  </a:cubicBezTo>
                  <a:cubicBezTo>
                    <a:pt x="20500987" y="18273264"/>
                    <a:pt x="20235131" y="18419628"/>
                    <a:pt x="19950467" y="18565064"/>
                  </a:cubicBezTo>
                  <a:cubicBezTo>
                    <a:pt x="19084821" y="19032804"/>
                    <a:pt x="18470879" y="19675320"/>
                    <a:pt x="18159155" y="20609992"/>
                  </a:cubicBezTo>
                  <a:cubicBezTo>
                    <a:pt x="18771091" y="20361736"/>
                    <a:pt x="19314551" y="20095212"/>
                    <a:pt x="19842149" y="19696628"/>
                  </a:cubicBezTo>
                  <a:cubicBezTo>
                    <a:pt x="20023287" y="19562020"/>
                    <a:pt x="20023287" y="19562020"/>
                    <a:pt x="20329119" y="19380144"/>
                  </a:cubicBezTo>
                  <a:cubicBezTo>
                    <a:pt x="20613077" y="19217712"/>
                    <a:pt x="20613077" y="19217712"/>
                    <a:pt x="20867973" y="18994376"/>
                  </a:cubicBezTo>
                  <a:cubicBezTo>
                    <a:pt x="21133605" y="18789208"/>
                    <a:pt x="21376085" y="18636552"/>
                    <a:pt x="21668967" y="18477727"/>
                  </a:cubicBezTo>
                  <a:cubicBezTo>
                    <a:pt x="22532163" y="18009408"/>
                    <a:pt x="23346445" y="17466212"/>
                    <a:pt x="24160561" y="16918475"/>
                  </a:cubicBezTo>
                  <a:cubicBezTo>
                    <a:pt x="24764933" y="16511985"/>
                    <a:pt x="25368784" y="16117598"/>
                    <a:pt x="26001624" y="15755812"/>
                  </a:cubicBezTo>
                  <a:cubicBezTo>
                    <a:pt x="26882080" y="15251856"/>
                    <a:pt x="27720456" y="14723104"/>
                    <a:pt x="28411884" y="13972874"/>
                  </a:cubicBezTo>
                  <a:cubicBezTo>
                    <a:pt x="28955584" y="13403592"/>
                    <a:pt x="28955584" y="13403592"/>
                    <a:pt x="29343952" y="13274232"/>
                  </a:cubicBezTo>
                  <a:cubicBezTo>
                    <a:pt x="29277748" y="14108174"/>
                    <a:pt x="29210984" y="14942012"/>
                    <a:pt x="29143812" y="15775840"/>
                  </a:cubicBezTo>
                  <a:cubicBezTo>
                    <a:pt x="29122672" y="16039113"/>
                    <a:pt x="29101656" y="16302267"/>
                    <a:pt x="29080780" y="16565539"/>
                  </a:cubicBezTo>
                  <a:cubicBezTo>
                    <a:pt x="28640672" y="22112888"/>
                    <a:pt x="28640672" y="22112888"/>
                    <a:pt x="27315060" y="23309088"/>
                  </a:cubicBezTo>
                  <a:cubicBezTo>
                    <a:pt x="27098776" y="23484096"/>
                    <a:pt x="26880344" y="23656540"/>
                    <a:pt x="26660156" y="23826660"/>
                  </a:cubicBezTo>
                  <a:lnTo>
                    <a:pt x="24469904" y="25469419"/>
                  </a:lnTo>
                  <a:cubicBezTo>
                    <a:pt x="23695416" y="26023541"/>
                    <a:pt x="23700465" y="26143616"/>
                    <a:pt x="22013227" y="27151392"/>
                  </a:cubicBezTo>
                  <a:cubicBezTo>
                    <a:pt x="20325989" y="28159168"/>
                    <a:pt x="16948465" y="30040069"/>
                    <a:pt x="14346477" y="31516073"/>
                  </a:cubicBezTo>
                  <a:cubicBezTo>
                    <a:pt x="11704305" y="32839305"/>
                    <a:pt x="11621177" y="33005559"/>
                    <a:pt x="9770563" y="35165063"/>
                  </a:cubicBezTo>
                  <a:cubicBezTo>
                    <a:pt x="10769039" y="34677527"/>
                    <a:pt x="11752479" y="34181959"/>
                    <a:pt x="12705987" y="33610003"/>
                  </a:cubicBezTo>
                  <a:cubicBezTo>
                    <a:pt x="13030575" y="33419729"/>
                    <a:pt x="12999471" y="33500118"/>
                    <a:pt x="13695491" y="33076351"/>
                  </a:cubicBezTo>
                  <a:cubicBezTo>
                    <a:pt x="14391511" y="32652584"/>
                    <a:pt x="14681812" y="32446481"/>
                    <a:pt x="16882109" y="31067399"/>
                  </a:cubicBezTo>
                  <a:cubicBezTo>
                    <a:pt x="26819212" y="25035896"/>
                    <a:pt x="26857660" y="24920616"/>
                    <a:pt x="26897272" y="24801856"/>
                  </a:cubicBezTo>
                  <a:cubicBezTo>
                    <a:pt x="27292768" y="24372772"/>
                    <a:pt x="27727200" y="24004820"/>
                    <a:pt x="28178872" y="23637444"/>
                  </a:cubicBezTo>
                  <a:cubicBezTo>
                    <a:pt x="28110012" y="24201832"/>
                    <a:pt x="27948248" y="24639656"/>
                    <a:pt x="27712836" y="25151168"/>
                  </a:cubicBezTo>
                  <a:cubicBezTo>
                    <a:pt x="28371936" y="24709632"/>
                    <a:pt x="28876676" y="24208476"/>
                    <a:pt x="29395836" y="23611480"/>
                  </a:cubicBezTo>
                  <a:cubicBezTo>
                    <a:pt x="29791692" y="23181460"/>
                    <a:pt x="30220984" y="22795464"/>
                    <a:pt x="30655208" y="22404808"/>
                  </a:cubicBezTo>
                  <a:lnTo>
                    <a:pt x="30868829" y="22202908"/>
                  </a:lnTo>
                  <a:lnTo>
                    <a:pt x="30969168" y="22116976"/>
                  </a:lnTo>
                  <a:cubicBezTo>
                    <a:pt x="31568512" y="21596266"/>
                    <a:pt x="32207342" y="20977760"/>
                    <a:pt x="32785603" y="20422641"/>
                  </a:cubicBezTo>
                  <a:lnTo>
                    <a:pt x="32824995" y="20384724"/>
                  </a:lnTo>
                  <a:lnTo>
                    <a:pt x="32867076" y="20347568"/>
                  </a:lnTo>
                  <a:lnTo>
                    <a:pt x="32997768" y="20233836"/>
                  </a:lnTo>
                  <a:lnTo>
                    <a:pt x="33030119" y="20192084"/>
                  </a:lnTo>
                  <a:lnTo>
                    <a:pt x="33049371" y="20168380"/>
                  </a:lnTo>
                  <a:lnTo>
                    <a:pt x="33628536" y="19602976"/>
                  </a:lnTo>
                  <a:lnTo>
                    <a:pt x="33730266" y="19501557"/>
                  </a:lnTo>
                  <a:lnTo>
                    <a:pt x="37478592" y="16711096"/>
                  </a:lnTo>
                  <a:cubicBezTo>
                    <a:pt x="37753896" y="16519787"/>
                    <a:pt x="37457195" y="16605286"/>
                    <a:pt x="38256824" y="16090696"/>
                  </a:cubicBezTo>
                  <a:cubicBezTo>
                    <a:pt x="39056453" y="15576106"/>
                    <a:pt x="41468090" y="14106317"/>
                    <a:pt x="42276368" y="13623554"/>
                  </a:cubicBezTo>
                  <a:cubicBezTo>
                    <a:pt x="42551216" y="13469036"/>
                    <a:pt x="42822320" y="13329194"/>
                    <a:pt x="43106492" y="13194116"/>
                  </a:cubicBezTo>
                  <a:lnTo>
                    <a:pt x="43619360" y="12944008"/>
                  </a:lnTo>
                  <a:lnTo>
                    <a:pt x="43883716" y="12816272"/>
                  </a:lnTo>
                  <a:cubicBezTo>
                    <a:pt x="44594528" y="12472188"/>
                    <a:pt x="45300113" y="12117280"/>
                    <a:pt x="46004628" y="11760504"/>
                  </a:cubicBezTo>
                  <a:lnTo>
                    <a:pt x="46302320" y="11609780"/>
                  </a:lnTo>
                  <a:cubicBezTo>
                    <a:pt x="47433720" y="11034264"/>
                    <a:pt x="48545324" y="10462832"/>
                    <a:pt x="49584112" y="9729612"/>
                  </a:cubicBezTo>
                  <a:cubicBezTo>
                    <a:pt x="49821672" y="9567072"/>
                    <a:pt x="50054692" y="9436222"/>
                    <a:pt x="50315436" y="9315250"/>
                  </a:cubicBezTo>
                  <a:cubicBezTo>
                    <a:pt x="50439524" y="9687116"/>
                    <a:pt x="50426120" y="9801056"/>
                    <a:pt x="50345496" y="10171276"/>
                  </a:cubicBezTo>
                  <a:lnTo>
                    <a:pt x="50282232" y="10471924"/>
                  </a:lnTo>
                  <a:lnTo>
                    <a:pt x="50213496" y="10785304"/>
                  </a:lnTo>
                  <a:cubicBezTo>
                    <a:pt x="49951588" y="11996524"/>
                    <a:pt x="49835896" y="13156860"/>
                    <a:pt x="49798376" y="14394972"/>
                  </a:cubicBezTo>
                  <a:cubicBezTo>
                    <a:pt x="49756896" y="15602109"/>
                    <a:pt x="49693992" y="16806684"/>
                    <a:pt x="49616392" y="18011968"/>
                  </a:cubicBezTo>
                  <a:cubicBezTo>
                    <a:pt x="49611496" y="18089512"/>
                    <a:pt x="49606600" y="18167072"/>
                    <a:pt x="49601592" y="18247059"/>
                  </a:cubicBezTo>
                  <a:cubicBezTo>
                    <a:pt x="49587488" y="18469927"/>
                    <a:pt x="49572812" y="18692796"/>
                    <a:pt x="49558140" y="18915660"/>
                  </a:cubicBezTo>
                  <a:cubicBezTo>
                    <a:pt x="49549744" y="19043395"/>
                    <a:pt x="49541352" y="19171022"/>
                    <a:pt x="49532624" y="19302596"/>
                  </a:cubicBezTo>
                  <a:cubicBezTo>
                    <a:pt x="49515208" y="19502524"/>
                    <a:pt x="49492952" y="19701084"/>
                    <a:pt x="49467524" y="19899248"/>
                  </a:cubicBezTo>
                  <a:lnTo>
                    <a:pt x="49412936" y="20284764"/>
                  </a:lnTo>
                  <a:lnTo>
                    <a:pt x="49414852" y="20299512"/>
                  </a:lnTo>
                  <a:cubicBezTo>
                    <a:pt x="49416880" y="20343644"/>
                    <a:pt x="49411080" y="20392964"/>
                    <a:pt x="49391160" y="20449164"/>
                  </a:cubicBezTo>
                  <a:lnTo>
                    <a:pt x="49388984" y="20453900"/>
                  </a:lnTo>
                  <a:lnTo>
                    <a:pt x="49383368" y="20493544"/>
                  </a:lnTo>
                  <a:lnTo>
                    <a:pt x="49370744" y="20493548"/>
                  </a:lnTo>
                  <a:lnTo>
                    <a:pt x="49349916" y="20538820"/>
                  </a:lnTo>
                  <a:cubicBezTo>
                    <a:pt x="49269804" y="20681676"/>
                    <a:pt x="49070648" y="21040164"/>
                    <a:pt x="48877488" y="21297156"/>
                  </a:cubicBezTo>
                  <a:lnTo>
                    <a:pt x="48867384" y="21310020"/>
                  </a:lnTo>
                  <a:lnTo>
                    <a:pt x="48834316" y="21364952"/>
                  </a:lnTo>
                  <a:cubicBezTo>
                    <a:pt x="48672132" y="21560225"/>
                    <a:pt x="48523928" y="21975594"/>
                    <a:pt x="47894280" y="22481660"/>
                  </a:cubicBezTo>
                  <a:cubicBezTo>
                    <a:pt x="47264632" y="22987726"/>
                    <a:pt x="46391381" y="23633112"/>
                    <a:pt x="45056429" y="24401346"/>
                  </a:cubicBezTo>
                  <a:cubicBezTo>
                    <a:pt x="44387743" y="24793488"/>
                    <a:pt x="43655824" y="25206600"/>
                    <a:pt x="43324944" y="25500500"/>
                  </a:cubicBezTo>
                  <a:cubicBezTo>
                    <a:pt x="43062680" y="25652564"/>
                    <a:pt x="42797040" y="25793348"/>
                    <a:pt x="42526632" y="25930276"/>
                  </a:cubicBezTo>
                  <a:cubicBezTo>
                    <a:pt x="42162543" y="26159508"/>
                    <a:pt x="41706407" y="26423540"/>
                    <a:pt x="41140408" y="26875892"/>
                  </a:cubicBezTo>
                  <a:cubicBezTo>
                    <a:pt x="40474018" y="27278308"/>
                    <a:pt x="39529412" y="27777028"/>
                    <a:pt x="39130640" y="28644387"/>
                  </a:cubicBezTo>
                  <a:cubicBezTo>
                    <a:pt x="39089752" y="28799138"/>
                    <a:pt x="39050568" y="28954351"/>
                    <a:pt x="39014136" y="29110149"/>
                  </a:cubicBezTo>
                  <a:cubicBezTo>
                    <a:pt x="39941280" y="28682935"/>
                    <a:pt x="40745584" y="28250235"/>
                    <a:pt x="41528620" y="27585016"/>
                  </a:cubicBezTo>
                  <a:cubicBezTo>
                    <a:pt x="41912168" y="27283552"/>
                    <a:pt x="42325188" y="27071860"/>
                    <a:pt x="42757432" y="26848184"/>
                  </a:cubicBezTo>
                  <a:cubicBezTo>
                    <a:pt x="43247348" y="26579788"/>
                    <a:pt x="43701840" y="26264120"/>
                    <a:pt x="44161000" y="25946696"/>
                  </a:cubicBezTo>
                  <a:cubicBezTo>
                    <a:pt x="44493760" y="25730932"/>
                    <a:pt x="44833492" y="25559064"/>
                    <a:pt x="45189080" y="25384052"/>
                  </a:cubicBezTo>
                  <a:cubicBezTo>
                    <a:pt x="45341820" y="25287988"/>
                    <a:pt x="45492344" y="25188548"/>
                    <a:pt x="45640544" y="25085732"/>
                  </a:cubicBezTo>
                  <a:cubicBezTo>
                    <a:pt x="45982033" y="24851924"/>
                    <a:pt x="46327365" y="24629756"/>
                    <a:pt x="46682708" y="24417952"/>
                  </a:cubicBezTo>
                  <a:cubicBezTo>
                    <a:pt x="47624797" y="23853444"/>
                    <a:pt x="48423456" y="23308504"/>
                    <a:pt x="49150356" y="22473040"/>
                  </a:cubicBezTo>
                  <a:cubicBezTo>
                    <a:pt x="49588116" y="22395606"/>
                    <a:pt x="49291053" y="23628285"/>
                    <a:pt x="49309268" y="23953348"/>
                  </a:cubicBezTo>
                  <a:cubicBezTo>
                    <a:pt x="49323326" y="24318468"/>
                    <a:pt x="49318686" y="23967445"/>
                    <a:pt x="49234704" y="24663760"/>
                  </a:cubicBezTo>
                  <a:cubicBezTo>
                    <a:pt x="49150722" y="25360075"/>
                    <a:pt x="48976416" y="26979172"/>
                    <a:pt x="48805376" y="28131239"/>
                  </a:cubicBezTo>
                  <a:cubicBezTo>
                    <a:pt x="48772756" y="28353171"/>
                    <a:pt x="48742572" y="28575459"/>
                    <a:pt x="48712516" y="28797751"/>
                  </a:cubicBezTo>
                  <a:cubicBezTo>
                    <a:pt x="48429844" y="30593365"/>
                    <a:pt x="47535528" y="32032433"/>
                    <a:pt x="46263912" y="33286497"/>
                  </a:cubicBezTo>
                  <a:lnTo>
                    <a:pt x="46041000" y="33500047"/>
                  </a:lnTo>
                  <a:lnTo>
                    <a:pt x="46007132" y="33543343"/>
                  </a:lnTo>
                  <a:cubicBezTo>
                    <a:pt x="45923928" y="33639707"/>
                    <a:pt x="45831236" y="33728303"/>
                    <a:pt x="45730420" y="33807832"/>
                  </a:cubicBezTo>
                  <a:lnTo>
                    <a:pt x="44992416" y="34313647"/>
                  </a:lnTo>
                  <a:lnTo>
                    <a:pt x="44787936" y="34436151"/>
                  </a:lnTo>
                  <a:cubicBezTo>
                    <a:pt x="44236272" y="34764852"/>
                    <a:pt x="43678084" y="35082507"/>
                    <a:pt x="43118604" y="35397823"/>
                  </a:cubicBezTo>
                  <a:cubicBezTo>
                    <a:pt x="42659680" y="35657487"/>
                    <a:pt x="42212400" y="35931479"/>
                    <a:pt x="41766640" y="36213036"/>
                  </a:cubicBezTo>
                  <a:cubicBezTo>
                    <a:pt x="41126416" y="36612191"/>
                    <a:pt x="40469728" y="36953703"/>
                    <a:pt x="39788108" y="37275319"/>
                  </a:cubicBezTo>
                  <a:cubicBezTo>
                    <a:pt x="39396656" y="37463135"/>
                    <a:pt x="39081956" y="37679699"/>
                    <a:pt x="38691008" y="37919583"/>
                  </a:cubicBezTo>
                  <a:cubicBezTo>
                    <a:pt x="38300060" y="38159467"/>
                    <a:pt x="37808138" y="38571178"/>
                    <a:pt x="37442418" y="38714626"/>
                  </a:cubicBezTo>
                  <a:cubicBezTo>
                    <a:pt x="36830067" y="39073438"/>
                    <a:pt x="35681811" y="39697514"/>
                    <a:pt x="35016905" y="40072455"/>
                  </a:cubicBezTo>
                  <a:cubicBezTo>
                    <a:pt x="34351999" y="40447396"/>
                    <a:pt x="33965644" y="40649535"/>
                    <a:pt x="33452980" y="40964275"/>
                  </a:cubicBezTo>
                  <a:cubicBezTo>
                    <a:pt x="33065688" y="41202047"/>
                    <a:pt x="32676880" y="41423051"/>
                    <a:pt x="32271220" y="41627519"/>
                  </a:cubicBezTo>
                  <a:cubicBezTo>
                    <a:pt x="31669540" y="41955063"/>
                    <a:pt x="31166308" y="42431311"/>
                    <a:pt x="30742048" y="42966587"/>
                  </a:cubicBezTo>
                  <a:cubicBezTo>
                    <a:pt x="30742048" y="43081859"/>
                    <a:pt x="30742044" y="43197147"/>
                    <a:pt x="30742048" y="43315911"/>
                  </a:cubicBezTo>
                  <a:cubicBezTo>
                    <a:pt x="32812304" y="42353303"/>
                    <a:pt x="32812304" y="42353303"/>
                    <a:pt x="34703328" y="41103531"/>
                  </a:cubicBezTo>
                  <a:cubicBezTo>
                    <a:pt x="34935260" y="40984999"/>
                    <a:pt x="35168488" y="40868911"/>
                    <a:pt x="35402376" y="40754219"/>
                  </a:cubicBezTo>
                  <a:cubicBezTo>
                    <a:pt x="35577912" y="40649995"/>
                    <a:pt x="35752576" y="40544267"/>
                    <a:pt x="35926660" y="40437607"/>
                  </a:cubicBezTo>
                  <a:cubicBezTo>
                    <a:pt x="36677852" y="39984303"/>
                    <a:pt x="37450608" y="39573515"/>
                    <a:pt x="38225196" y="39161775"/>
                  </a:cubicBezTo>
                  <a:cubicBezTo>
                    <a:pt x="38762164" y="38872879"/>
                    <a:pt x="39246392" y="38588187"/>
                    <a:pt x="39713184" y="38192519"/>
                  </a:cubicBezTo>
                  <a:cubicBezTo>
                    <a:pt x="40412712" y="37728975"/>
                    <a:pt x="41127676" y="37299887"/>
                    <a:pt x="41883152" y="36933567"/>
                  </a:cubicBezTo>
                  <a:cubicBezTo>
                    <a:pt x="42815456" y="36481307"/>
                    <a:pt x="43702424" y="35950103"/>
                    <a:pt x="44594768" y="35424964"/>
                  </a:cubicBezTo>
                  <a:lnTo>
                    <a:pt x="45199561" y="35076339"/>
                  </a:lnTo>
                  <a:cubicBezTo>
                    <a:pt x="46269809" y="34459551"/>
                    <a:pt x="47186844" y="33761491"/>
                    <a:pt x="47868768" y="32719817"/>
                  </a:cubicBezTo>
                  <a:cubicBezTo>
                    <a:pt x="47985272" y="32952699"/>
                    <a:pt x="47985272" y="32952699"/>
                    <a:pt x="47915136" y="33228891"/>
                  </a:cubicBezTo>
                  <a:lnTo>
                    <a:pt x="47795952" y="33577159"/>
                  </a:lnTo>
                  <a:lnTo>
                    <a:pt x="47664180" y="33966655"/>
                  </a:lnTo>
                  <a:lnTo>
                    <a:pt x="47519240" y="34386319"/>
                  </a:lnTo>
                  <a:lnTo>
                    <a:pt x="47224352" y="35251923"/>
                  </a:lnTo>
                  <a:lnTo>
                    <a:pt x="47075464" y="35686719"/>
                  </a:lnTo>
                  <a:cubicBezTo>
                    <a:pt x="46954288" y="36044552"/>
                    <a:pt x="46836736" y="36403059"/>
                    <a:pt x="46721860" y="36762975"/>
                  </a:cubicBezTo>
                  <a:cubicBezTo>
                    <a:pt x="46027933" y="38931335"/>
                    <a:pt x="45203988" y="40969043"/>
                    <a:pt x="43907488" y="42850147"/>
                  </a:cubicBezTo>
                  <a:lnTo>
                    <a:pt x="43738432" y="43095599"/>
                  </a:lnTo>
                  <a:cubicBezTo>
                    <a:pt x="43390536" y="43598043"/>
                    <a:pt x="43036816" y="44096171"/>
                    <a:pt x="42679948" y="44592215"/>
                  </a:cubicBezTo>
                  <a:lnTo>
                    <a:pt x="42186308" y="45283987"/>
                  </a:lnTo>
                  <a:cubicBezTo>
                    <a:pt x="41907032" y="45676979"/>
                    <a:pt x="41626132" y="46068679"/>
                    <a:pt x="41344300" y="46459803"/>
                  </a:cubicBezTo>
                  <a:lnTo>
                    <a:pt x="41137232" y="46747299"/>
                  </a:lnTo>
                  <a:cubicBezTo>
                    <a:pt x="40808540" y="47195251"/>
                    <a:pt x="40466816" y="47589391"/>
                    <a:pt x="40062712" y="47973536"/>
                  </a:cubicBezTo>
                  <a:lnTo>
                    <a:pt x="39676772" y="48366520"/>
                  </a:lnTo>
                  <a:cubicBezTo>
                    <a:pt x="36151196" y="51874992"/>
                    <a:pt x="31674800" y="54165256"/>
                    <a:pt x="26897272" y="55425740"/>
                  </a:cubicBezTo>
                  <a:lnTo>
                    <a:pt x="26453544" y="55545320"/>
                  </a:lnTo>
                  <a:cubicBezTo>
                    <a:pt x="25449624" y="55797180"/>
                    <a:pt x="24429736" y="55903376"/>
                    <a:pt x="23402029" y="56007936"/>
                  </a:cubicBezTo>
                  <a:cubicBezTo>
                    <a:pt x="22976947" y="55347608"/>
                    <a:pt x="22779799" y="54643368"/>
                    <a:pt x="22550067" y="53897448"/>
                  </a:cubicBezTo>
                  <a:lnTo>
                    <a:pt x="22480539" y="53672952"/>
                  </a:lnTo>
                  <a:cubicBezTo>
                    <a:pt x="21996779" y="52103216"/>
                    <a:pt x="21626593" y="50515668"/>
                    <a:pt x="21304881" y="48905064"/>
                  </a:cubicBezTo>
                  <a:lnTo>
                    <a:pt x="21243951" y="48608604"/>
                  </a:lnTo>
                  <a:cubicBezTo>
                    <a:pt x="20995891" y="47392267"/>
                    <a:pt x="20869277" y="46186167"/>
                    <a:pt x="20838845" y="44946079"/>
                  </a:cubicBezTo>
                  <a:cubicBezTo>
                    <a:pt x="20835675" y="44831035"/>
                    <a:pt x="20832501" y="44715991"/>
                    <a:pt x="20829231" y="44597459"/>
                  </a:cubicBezTo>
                  <a:cubicBezTo>
                    <a:pt x="20765003" y="41921415"/>
                    <a:pt x="20777131" y="38713471"/>
                    <a:pt x="21887417" y="36213036"/>
                  </a:cubicBezTo>
                  <a:cubicBezTo>
                    <a:pt x="21508889" y="36339139"/>
                    <a:pt x="21450855" y="36403055"/>
                    <a:pt x="21210215" y="36700688"/>
                  </a:cubicBezTo>
                  <a:cubicBezTo>
                    <a:pt x="20278417" y="37795343"/>
                    <a:pt x="19245153" y="38800687"/>
                    <a:pt x="18116395" y="39690299"/>
                  </a:cubicBezTo>
                  <a:cubicBezTo>
                    <a:pt x="17793783" y="39952059"/>
                    <a:pt x="17493317" y="40229647"/>
                    <a:pt x="17190739" y="40514115"/>
                  </a:cubicBezTo>
                  <a:cubicBezTo>
                    <a:pt x="16472579" y="41171071"/>
                    <a:pt x="15701533" y="41724739"/>
                    <a:pt x="14896923" y="42267939"/>
                  </a:cubicBezTo>
                  <a:lnTo>
                    <a:pt x="14626625" y="42451567"/>
                  </a:lnTo>
                  <a:cubicBezTo>
                    <a:pt x="13360877" y="43306827"/>
                    <a:pt x="12093963" y="44081399"/>
                    <a:pt x="10702619" y="44713199"/>
                  </a:cubicBezTo>
                  <a:lnTo>
                    <a:pt x="10406579" y="44849895"/>
                  </a:lnTo>
                  <a:cubicBezTo>
                    <a:pt x="8367095" y="45787355"/>
                    <a:pt x="6274731" y="46576015"/>
                    <a:pt x="4090779" y="47107451"/>
                  </a:cubicBezTo>
                  <a:lnTo>
                    <a:pt x="3848907" y="47167063"/>
                  </a:lnTo>
                  <a:cubicBezTo>
                    <a:pt x="3453715" y="47256031"/>
                    <a:pt x="3158599" y="47313427"/>
                    <a:pt x="2780059" y="47158447"/>
                  </a:cubicBezTo>
                  <a:cubicBezTo>
                    <a:pt x="2622427" y="46941875"/>
                    <a:pt x="2622427" y="46941875"/>
                    <a:pt x="2482847" y="46655427"/>
                  </a:cubicBezTo>
                  <a:lnTo>
                    <a:pt x="2324751" y="46332187"/>
                  </a:lnTo>
                  <a:lnTo>
                    <a:pt x="2161171" y="45979483"/>
                  </a:lnTo>
                  <a:lnTo>
                    <a:pt x="1990371" y="45615491"/>
                  </a:lnTo>
                  <a:cubicBezTo>
                    <a:pt x="-897869" y="39274371"/>
                    <a:pt x="-374517" y="32165439"/>
                    <a:pt x="1847999" y="25733380"/>
                  </a:cubicBezTo>
                  <a:lnTo>
                    <a:pt x="1956695" y="25412344"/>
                  </a:lnTo>
                  <a:cubicBezTo>
                    <a:pt x="2834827" y="22842620"/>
                    <a:pt x="4150667" y="20540708"/>
                    <a:pt x="5809279" y="18397612"/>
                  </a:cubicBezTo>
                  <a:lnTo>
                    <a:pt x="6213907" y="17868164"/>
                  </a:lnTo>
                  <a:cubicBezTo>
                    <a:pt x="7599777" y="16064496"/>
                    <a:pt x="8999041" y="14252098"/>
                    <a:pt x="10625267" y="12656514"/>
                  </a:cubicBezTo>
                  <a:cubicBezTo>
                    <a:pt x="10825891" y="12452280"/>
                    <a:pt x="11011839" y="12240120"/>
                    <a:pt x="11197787" y="12022492"/>
                  </a:cubicBezTo>
                  <a:cubicBezTo>
                    <a:pt x="12072765" y="11013016"/>
                    <a:pt x="13022887" y="10128456"/>
                    <a:pt x="14081359" y="9315250"/>
                  </a:cubicBezTo>
                  <a:lnTo>
                    <a:pt x="14634779" y="8871320"/>
                  </a:lnTo>
                  <a:lnTo>
                    <a:pt x="14926047" y="8639350"/>
                  </a:lnTo>
                  <a:lnTo>
                    <a:pt x="15625103" y="8077156"/>
                  </a:lnTo>
                  <a:cubicBezTo>
                    <a:pt x="16981375" y="6985792"/>
                    <a:pt x="18344463" y="6092500"/>
                    <a:pt x="19936223" y="5377368"/>
                  </a:cubicBezTo>
                  <a:cubicBezTo>
                    <a:pt x="20373301" y="5179918"/>
                    <a:pt x="20783995" y="4975744"/>
                    <a:pt x="21186103" y="4713568"/>
                  </a:cubicBezTo>
                  <a:cubicBezTo>
                    <a:pt x="21682919" y="4393156"/>
                    <a:pt x="22205293" y="4181980"/>
                    <a:pt x="22753959" y="3966258"/>
                  </a:cubicBezTo>
                  <a:cubicBezTo>
                    <a:pt x="23454354" y="3682280"/>
                    <a:pt x="24085400" y="3393328"/>
                    <a:pt x="24697728" y="2944224"/>
                  </a:cubicBezTo>
                  <a:cubicBezTo>
                    <a:pt x="24926989" y="2787496"/>
                    <a:pt x="25147393" y="2687532"/>
                    <a:pt x="25404516" y="2583524"/>
                  </a:cubicBezTo>
                  <a:cubicBezTo>
                    <a:pt x="26325840" y="2199320"/>
                    <a:pt x="27144000" y="1584976"/>
                    <a:pt x="27969064" y="1030228"/>
                  </a:cubicBezTo>
                  <a:cubicBezTo>
                    <a:pt x="28215564" y="867698"/>
                    <a:pt x="28459108" y="716404"/>
                    <a:pt x="28717712" y="574932"/>
                  </a:cubicBezTo>
                  <a:cubicBezTo>
                    <a:pt x="29099508" y="366878"/>
                    <a:pt x="29099508" y="366878"/>
                    <a:pt x="29380364" y="145544"/>
                  </a:cubicBezTo>
                  <a:cubicBezTo>
                    <a:pt x="29576968" y="0"/>
                    <a:pt x="29576968" y="0"/>
                    <a:pt x="298099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N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121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C165AF-C343-ED21-F80B-2CD4F54AADEE}"/>
              </a:ext>
            </a:extLst>
          </p:cNvPr>
          <p:cNvSpPr/>
          <p:nvPr/>
        </p:nvSpPr>
        <p:spPr>
          <a:xfrm>
            <a:off x="-1" y="8601075"/>
            <a:ext cx="6858001" cy="537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0BA506-016C-3BA2-618F-87FF58AE8423}"/>
              </a:ext>
            </a:extLst>
          </p:cNvPr>
          <p:cNvGrpSpPr/>
          <p:nvPr/>
        </p:nvGrpSpPr>
        <p:grpSpPr>
          <a:xfrm>
            <a:off x="177614" y="116233"/>
            <a:ext cx="830676" cy="799101"/>
            <a:chOff x="401126" y="1394850"/>
            <a:chExt cx="873762" cy="840548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07F6AD1-4A2E-5B9D-6201-B5E2EF861D03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33DCB52B-378D-7326-B131-B546A323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E228F4A7-21E6-4427-C6A7-701480C2D3D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3E170BC-6B7E-396D-733F-6B9A09412032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A84FCC9-CFDB-F3DE-0B48-CFF1C91199E7}"/>
                </a:ext>
              </a:extLst>
            </p:cNvPr>
            <p:cNvSpPr txBox="1"/>
            <p:nvPr/>
          </p:nvSpPr>
          <p:spPr>
            <a:xfrm>
              <a:off x="401126" y="1960219"/>
              <a:ext cx="873762" cy="2751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1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BA1D2-D368-3A8B-BF5E-1A6D226FABAA}"/>
              </a:ext>
            </a:extLst>
          </p:cNvPr>
          <p:cNvGrpSpPr/>
          <p:nvPr/>
        </p:nvGrpSpPr>
        <p:grpSpPr>
          <a:xfrm>
            <a:off x="138021" y="8658396"/>
            <a:ext cx="3581154" cy="451997"/>
            <a:chOff x="138022" y="8713421"/>
            <a:chExt cx="5214625" cy="658168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09AED97-9A65-F507-8827-BC592FC58AE1}"/>
                </a:ext>
              </a:extLst>
            </p:cNvPr>
            <p:cNvGrpSpPr/>
            <p:nvPr/>
          </p:nvGrpSpPr>
          <p:grpSpPr>
            <a:xfrm>
              <a:off x="666748" y="8713421"/>
              <a:ext cx="4685899" cy="658168"/>
              <a:chOff x="2822411" y="237590"/>
              <a:chExt cx="4685899" cy="658168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85B927F-0169-8F37-7385-76CA65DB7F38}"/>
                  </a:ext>
                </a:extLst>
              </p:cNvPr>
              <p:cNvSpPr txBox="1"/>
              <p:nvPr/>
            </p:nvSpPr>
            <p:spPr>
              <a:xfrm>
                <a:off x="2822411" y="237590"/>
                <a:ext cx="4685899" cy="448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N" sz="1400" b="1" u="sng" spc="300" dirty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中国科学院生态环境研究中心</a:t>
                </a:r>
                <a:endParaRPr lang="en-CN" sz="1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C126FC68-064A-D80D-D204-74469A3D4980}"/>
                  </a:ext>
                </a:extLst>
              </p:cNvPr>
              <p:cNvSpPr txBox="1"/>
              <p:nvPr/>
            </p:nvSpPr>
            <p:spPr>
              <a:xfrm>
                <a:off x="2981569" y="595489"/>
                <a:ext cx="4260346" cy="300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Research</a:t>
                </a:r>
                <a:r>
                  <a:rPr lang="zh-CN" altLang="en-US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Center</a:t>
                </a:r>
                <a:r>
                  <a:rPr lang="zh-CN" altLang="en-US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CN" sz="740" kern="0" spc="-3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Eco-Environmental Sciences, Chinese Academy of Sciences</a:t>
                </a:r>
                <a:endParaRPr lang="en-CN" sz="74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75" name="Freeform 574">
              <a:hlinkClick r:id="rId5"/>
              <a:extLst>
                <a:ext uri="{FF2B5EF4-FFF2-40B4-BE49-F238E27FC236}">
                  <a16:creationId xmlns:a16="http://schemas.microsoft.com/office/drawing/2014/main" id="{02A9A994-AF80-FAA1-E631-DD812E1CA2A5}"/>
                </a:ext>
              </a:extLst>
            </p:cNvPr>
            <p:cNvSpPr/>
            <p:nvPr/>
          </p:nvSpPr>
          <p:spPr>
            <a:xfrm>
              <a:off x="138022" y="8753447"/>
              <a:ext cx="518526" cy="576138"/>
            </a:xfrm>
            <a:custGeom>
              <a:avLst/>
              <a:gdLst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1835388 w 50407360"/>
                <a:gd name="connsiteY56" fmla="*/ 14097468 h 56007936"/>
                <a:gd name="connsiteX57" fmla="*/ 42276368 w 50407360"/>
                <a:gd name="connsiteY57" fmla="*/ 13623554 h 56007936"/>
                <a:gd name="connsiteX58" fmla="*/ 43106492 w 50407360"/>
                <a:gd name="connsiteY58" fmla="*/ 13194116 h 56007936"/>
                <a:gd name="connsiteX59" fmla="*/ 43619360 w 50407360"/>
                <a:gd name="connsiteY59" fmla="*/ 12944008 h 56007936"/>
                <a:gd name="connsiteX60" fmla="*/ 43883716 w 50407360"/>
                <a:gd name="connsiteY60" fmla="*/ 12816272 h 56007936"/>
                <a:gd name="connsiteX61" fmla="*/ 46004628 w 50407360"/>
                <a:gd name="connsiteY61" fmla="*/ 11760504 h 56007936"/>
                <a:gd name="connsiteX62" fmla="*/ 46302320 w 50407360"/>
                <a:gd name="connsiteY62" fmla="*/ 11609780 h 56007936"/>
                <a:gd name="connsiteX63" fmla="*/ 49584112 w 50407360"/>
                <a:gd name="connsiteY63" fmla="*/ 9729612 h 56007936"/>
                <a:gd name="connsiteX64" fmla="*/ 50315436 w 50407360"/>
                <a:gd name="connsiteY64" fmla="*/ 9315250 h 56007936"/>
                <a:gd name="connsiteX65" fmla="*/ 50345496 w 50407360"/>
                <a:gd name="connsiteY65" fmla="*/ 10171276 h 56007936"/>
                <a:gd name="connsiteX66" fmla="*/ 50282232 w 50407360"/>
                <a:gd name="connsiteY66" fmla="*/ 10471924 h 56007936"/>
                <a:gd name="connsiteX67" fmla="*/ 50213496 w 50407360"/>
                <a:gd name="connsiteY67" fmla="*/ 10785304 h 56007936"/>
                <a:gd name="connsiteX68" fmla="*/ 49798376 w 50407360"/>
                <a:gd name="connsiteY68" fmla="*/ 14394972 h 56007936"/>
                <a:gd name="connsiteX69" fmla="*/ 49616392 w 50407360"/>
                <a:gd name="connsiteY69" fmla="*/ 18011968 h 56007936"/>
                <a:gd name="connsiteX70" fmla="*/ 49601592 w 50407360"/>
                <a:gd name="connsiteY70" fmla="*/ 18247059 h 56007936"/>
                <a:gd name="connsiteX71" fmla="*/ 49558140 w 50407360"/>
                <a:gd name="connsiteY71" fmla="*/ 18915660 h 56007936"/>
                <a:gd name="connsiteX72" fmla="*/ 49532624 w 50407360"/>
                <a:gd name="connsiteY72" fmla="*/ 19302596 h 56007936"/>
                <a:gd name="connsiteX73" fmla="*/ 49467524 w 50407360"/>
                <a:gd name="connsiteY73" fmla="*/ 19899248 h 56007936"/>
                <a:gd name="connsiteX74" fmla="*/ 49412936 w 50407360"/>
                <a:gd name="connsiteY74" fmla="*/ 20284764 h 56007936"/>
                <a:gd name="connsiteX75" fmla="*/ 49414852 w 50407360"/>
                <a:gd name="connsiteY75" fmla="*/ 20299512 h 56007936"/>
                <a:gd name="connsiteX76" fmla="*/ 49391160 w 50407360"/>
                <a:gd name="connsiteY76" fmla="*/ 20449164 h 56007936"/>
                <a:gd name="connsiteX77" fmla="*/ 49388984 w 50407360"/>
                <a:gd name="connsiteY77" fmla="*/ 20453900 h 56007936"/>
                <a:gd name="connsiteX78" fmla="*/ 49383368 w 50407360"/>
                <a:gd name="connsiteY78" fmla="*/ 20493544 h 56007936"/>
                <a:gd name="connsiteX79" fmla="*/ 49370744 w 50407360"/>
                <a:gd name="connsiteY79" fmla="*/ 20493548 h 56007936"/>
                <a:gd name="connsiteX80" fmla="*/ 49349916 w 50407360"/>
                <a:gd name="connsiteY80" fmla="*/ 20538820 h 56007936"/>
                <a:gd name="connsiteX81" fmla="*/ 48877488 w 50407360"/>
                <a:gd name="connsiteY81" fmla="*/ 21297156 h 56007936"/>
                <a:gd name="connsiteX82" fmla="*/ 48867384 w 50407360"/>
                <a:gd name="connsiteY82" fmla="*/ 21310020 h 56007936"/>
                <a:gd name="connsiteX83" fmla="*/ 48834316 w 50407360"/>
                <a:gd name="connsiteY83" fmla="*/ 21364952 h 56007936"/>
                <a:gd name="connsiteX84" fmla="*/ 48101780 w 50407360"/>
                <a:gd name="connsiteY84" fmla="*/ 22240160 h 56007936"/>
                <a:gd name="connsiteX85" fmla="*/ 47894280 w 50407360"/>
                <a:gd name="connsiteY85" fmla="*/ 22481660 h 56007936"/>
                <a:gd name="connsiteX86" fmla="*/ 44316200 w 50407360"/>
                <a:gd name="connsiteY86" fmla="*/ 24793232 h 56007936"/>
                <a:gd name="connsiteX87" fmla="*/ 43324944 w 50407360"/>
                <a:gd name="connsiteY87" fmla="*/ 25500500 h 56007936"/>
                <a:gd name="connsiteX88" fmla="*/ 42526632 w 50407360"/>
                <a:gd name="connsiteY88" fmla="*/ 25930276 h 56007936"/>
                <a:gd name="connsiteX89" fmla="*/ 42053368 w 50407360"/>
                <a:gd name="connsiteY89" fmla="*/ 26312908 h 56007936"/>
                <a:gd name="connsiteX90" fmla="*/ 41140408 w 50407360"/>
                <a:gd name="connsiteY90" fmla="*/ 26875892 h 56007936"/>
                <a:gd name="connsiteX91" fmla="*/ 39130640 w 50407360"/>
                <a:gd name="connsiteY91" fmla="*/ 28644387 h 56007936"/>
                <a:gd name="connsiteX92" fmla="*/ 39014136 w 50407360"/>
                <a:gd name="connsiteY92" fmla="*/ 29110149 h 56007936"/>
                <a:gd name="connsiteX93" fmla="*/ 41528620 w 50407360"/>
                <a:gd name="connsiteY93" fmla="*/ 27585016 h 56007936"/>
                <a:gd name="connsiteX94" fmla="*/ 42757432 w 50407360"/>
                <a:gd name="connsiteY94" fmla="*/ 26848184 h 56007936"/>
                <a:gd name="connsiteX95" fmla="*/ 44161000 w 50407360"/>
                <a:gd name="connsiteY95" fmla="*/ 25946696 h 56007936"/>
                <a:gd name="connsiteX96" fmla="*/ 45189080 w 50407360"/>
                <a:gd name="connsiteY96" fmla="*/ 25384052 h 56007936"/>
                <a:gd name="connsiteX97" fmla="*/ 45640544 w 50407360"/>
                <a:gd name="connsiteY97" fmla="*/ 25085732 h 56007936"/>
                <a:gd name="connsiteX98" fmla="*/ 46682708 w 50407360"/>
                <a:gd name="connsiteY98" fmla="*/ 24417952 h 56007936"/>
                <a:gd name="connsiteX99" fmla="*/ 49150356 w 50407360"/>
                <a:gd name="connsiteY99" fmla="*/ 22473040 h 56007936"/>
                <a:gd name="connsiteX100" fmla="*/ 49350164 w 50407360"/>
                <a:gd name="connsiteY100" fmla="*/ 23519136 h 56007936"/>
                <a:gd name="connsiteX101" fmla="*/ 49309268 w 50407360"/>
                <a:gd name="connsiteY101" fmla="*/ 23953348 h 56007936"/>
                <a:gd name="connsiteX102" fmla="*/ 49259644 w 50407360"/>
                <a:gd name="connsiteY102" fmla="*/ 24423416 h 56007936"/>
                <a:gd name="connsiteX103" fmla="*/ 49234704 w 50407360"/>
                <a:gd name="connsiteY103" fmla="*/ 24663760 h 56007936"/>
                <a:gd name="connsiteX104" fmla="*/ 48805376 w 50407360"/>
                <a:gd name="connsiteY104" fmla="*/ 28131239 h 56007936"/>
                <a:gd name="connsiteX105" fmla="*/ 48712516 w 50407360"/>
                <a:gd name="connsiteY105" fmla="*/ 28797751 h 56007936"/>
                <a:gd name="connsiteX106" fmla="*/ 46263912 w 50407360"/>
                <a:gd name="connsiteY106" fmla="*/ 33286497 h 56007936"/>
                <a:gd name="connsiteX107" fmla="*/ 46041000 w 50407360"/>
                <a:gd name="connsiteY107" fmla="*/ 33500047 h 56007936"/>
                <a:gd name="connsiteX108" fmla="*/ 46007132 w 50407360"/>
                <a:gd name="connsiteY108" fmla="*/ 33543343 h 56007936"/>
                <a:gd name="connsiteX109" fmla="*/ 45730420 w 50407360"/>
                <a:gd name="connsiteY109" fmla="*/ 33807832 h 56007936"/>
                <a:gd name="connsiteX110" fmla="*/ 45664992 w 50407360"/>
                <a:gd name="connsiteY110" fmla="*/ 33854599 h 56007936"/>
                <a:gd name="connsiteX111" fmla="*/ 45655112 w 50407360"/>
                <a:gd name="connsiteY111" fmla="*/ 33884223 h 56007936"/>
                <a:gd name="connsiteX112" fmla="*/ 44992416 w 50407360"/>
                <a:gd name="connsiteY112" fmla="*/ 34313647 h 56007936"/>
                <a:gd name="connsiteX113" fmla="*/ 44787936 w 50407360"/>
                <a:gd name="connsiteY113" fmla="*/ 34436151 h 56007936"/>
                <a:gd name="connsiteX114" fmla="*/ 43118604 w 50407360"/>
                <a:gd name="connsiteY114" fmla="*/ 35397823 h 56007936"/>
                <a:gd name="connsiteX115" fmla="*/ 41766640 w 50407360"/>
                <a:gd name="connsiteY115" fmla="*/ 36213036 h 56007936"/>
                <a:gd name="connsiteX116" fmla="*/ 39788108 w 50407360"/>
                <a:gd name="connsiteY116" fmla="*/ 37275319 h 56007936"/>
                <a:gd name="connsiteX117" fmla="*/ 38691008 w 50407360"/>
                <a:gd name="connsiteY117" fmla="*/ 37919583 h 56007936"/>
                <a:gd name="connsiteX118" fmla="*/ 37731176 w 50407360"/>
                <a:gd name="connsiteY118" fmla="*/ 38425867 h 56007936"/>
                <a:gd name="connsiteX119" fmla="*/ 36909712 w 50407360"/>
                <a:gd name="connsiteY119" fmla="*/ 38978503 h 56007936"/>
                <a:gd name="connsiteX120" fmla="*/ 35016905 w 50407360"/>
                <a:gd name="connsiteY120" fmla="*/ 40072455 h 56007936"/>
                <a:gd name="connsiteX121" fmla="*/ 33452980 w 50407360"/>
                <a:gd name="connsiteY121" fmla="*/ 40964275 h 56007936"/>
                <a:gd name="connsiteX122" fmla="*/ 32271220 w 50407360"/>
                <a:gd name="connsiteY122" fmla="*/ 41627519 h 56007936"/>
                <a:gd name="connsiteX123" fmla="*/ 30742048 w 50407360"/>
                <a:gd name="connsiteY123" fmla="*/ 42966587 h 56007936"/>
                <a:gd name="connsiteX124" fmla="*/ 30742048 w 50407360"/>
                <a:gd name="connsiteY124" fmla="*/ 43315911 h 56007936"/>
                <a:gd name="connsiteX125" fmla="*/ 34703328 w 50407360"/>
                <a:gd name="connsiteY125" fmla="*/ 41103531 h 56007936"/>
                <a:gd name="connsiteX126" fmla="*/ 35402376 w 50407360"/>
                <a:gd name="connsiteY126" fmla="*/ 40754219 h 56007936"/>
                <a:gd name="connsiteX127" fmla="*/ 35926660 w 50407360"/>
                <a:gd name="connsiteY127" fmla="*/ 40437607 h 56007936"/>
                <a:gd name="connsiteX128" fmla="*/ 38225196 w 50407360"/>
                <a:gd name="connsiteY128" fmla="*/ 39161775 h 56007936"/>
                <a:gd name="connsiteX129" fmla="*/ 39713184 w 50407360"/>
                <a:gd name="connsiteY129" fmla="*/ 38192519 h 56007936"/>
                <a:gd name="connsiteX130" fmla="*/ 41883152 w 50407360"/>
                <a:gd name="connsiteY130" fmla="*/ 36933567 h 56007936"/>
                <a:gd name="connsiteX131" fmla="*/ 44594768 w 50407360"/>
                <a:gd name="connsiteY131" fmla="*/ 35424964 h 56007936"/>
                <a:gd name="connsiteX132" fmla="*/ 45199561 w 50407360"/>
                <a:gd name="connsiteY132" fmla="*/ 35076339 h 56007936"/>
                <a:gd name="connsiteX133" fmla="*/ 47868768 w 50407360"/>
                <a:gd name="connsiteY133" fmla="*/ 32719817 h 56007936"/>
                <a:gd name="connsiteX134" fmla="*/ 47915136 w 50407360"/>
                <a:gd name="connsiteY134" fmla="*/ 33228891 h 56007936"/>
                <a:gd name="connsiteX135" fmla="*/ 47795952 w 50407360"/>
                <a:gd name="connsiteY135" fmla="*/ 33577159 h 56007936"/>
                <a:gd name="connsiteX136" fmla="*/ 47664180 w 50407360"/>
                <a:gd name="connsiteY136" fmla="*/ 33966655 h 56007936"/>
                <a:gd name="connsiteX137" fmla="*/ 47519240 w 50407360"/>
                <a:gd name="connsiteY137" fmla="*/ 34386319 h 56007936"/>
                <a:gd name="connsiteX138" fmla="*/ 47224352 w 50407360"/>
                <a:gd name="connsiteY138" fmla="*/ 35251923 h 56007936"/>
                <a:gd name="connsiteX139" fmla="*/ 47075464 w 50407360"/>
                <a:gd name="connsiteY139" fmla="*/ 35686719 h 56007936"/>
                <a:gd name="connsiteX140" fmla="*/ 46721860 w 50407360"/>
                <a:gd name="connsiteY140" fmla="*/ 36762975 h 56007936"/>
                <a:gd name="connsiteX141" fmla="*/ 43907488 w 50407360"/>
                <a:gd name="connsiteY141" fmla="*/ 42850147 h 56007936"/>
                <a:gd name="connsiteX142" fmla="*/ 43738432 w 50407360"/>
                <a:gd name="connsiteY142" fmla="*/ 43095599 h 56007936"/>
                <a:gd name="connsiteX143" fmla="*/ 42679948 w 50407360"/>
                <a:gd name="connsiteY143" fmla="*/ 44592215 h 56007936"/>
                <a:gd name="connsiteX144" fmla="*/ 42186308 w 50407360"/>
                <a:gd name="connsiteY144" fmla="*/ 45283987 h 56007936"/>
                <a:gd name="connsiteX145" fmla="*/ 41344300 w 50407360"/>
                <a:gd name="connsiteY145" fmla="*/ 46459803 h 56007936"/>
                <a:gd name="connsiteX146" fmla="*/ 41137232 w 50407360"/>
                <a:gd name="connsiteY146" fmla="*/ 46747299 h 56007936"/>
                <a:gd name="connsiteX147" fmla="*/ 40062712 w 50407360"/>
                <a:gd name="connsiteY147" fmla="*/ 47973536 h 56007936"/>
                <a:gd name="connsiteX148" fmla="*/ 39676772 w 50407360"/>
                <a:gd name="connsiteY148" fmla="*/ 48366520 h 56007936"/>
                <a:gd name="connsiteX149" fmla="*/ 26897272 w 50407360"/>
                <a:gd name="connsiteY149" fmla="*/ 55425740 h 56007936"/>
                <a:gd name="connsiteX150" fmla="*/ 26453544 w 50407360"/>
                <a:gd name="connsiteY150" fmla="*/ 55545320 h 56007936"/>
                <a:gd name="connsiteX151" fmla="*/ 23402029 w 50407360"/>
                <a:gd name="connsiteY151" fmla="*/ 56007936 h 56007936"/>
                <a:gd name="connsiteX152" fmla="*/ 22550067 w 50407360"/>
                <a:gd name="connsiteY152" fmla="*/ 53897448 h 56007936"/>
                <a:gd name="connsiteX153" fmla="*/ 22480539 w 50407360"/>
                <a:gd name="connsiteY153" fmla="*/ 53672952 h 56007936"/>
                <a:gd name="connsiteX154" fmla="*/ 21304881 w 50407360"/>
                <a:gd name="connsiteY154" fmla="*/ 48905064 h 56007936"/>
                <a:gd name="connsiteX155" fmla="*/ 21243951 w 50407360"/>
                <a:gd name="connsiteY155" fmla="*/ 48608604 h 56007936"/>
                <a:gd name="connsiteX156" fmla="*/ 20838845 w 50407360"/>
                <a:gd name="connsiteY156" fmla="*/ 44946079 h 56007936"/>
                <a:gd name="connsiteX157" fmla="*/ 20829231 w 50407360"/>
                <a:gd name="connsiteY157" fmla="*/ 44597459 h 56007936"/>
                <a:gd name="connsiteX158" fmla="*/ 21887417 w 50407360"/>
                <a:gd name="connsiteY158" fmla="*/ 36213036 h 56007936"/>
                <a:gd name="connsiteX159" fmla="*/ 21210215 w 50407360"/>
                <a:gd name="connsiteY159" fmla="*/ 36700688 h 56007936"/>
                <a:gd name="connsiteX160" fmla="*/ 18116395 w 50407360"/>
                <a:gd name="connsiteY160" fmla="*/ 39690299 h 56007936"/>
                <a:gd name="connsiteX161" fmla="*/ 17190739 w 50407360"/>
                <a:gd name="connsiteY161" fmla="*/ 40514115 h 56007936"/>
                <a:gd name="connsiteX162" fmla="*/ 14896923 w 50407360"/>
                <a:gd name="connsiteY162" fmla="*/ 42267939 h 56007936"/>
                <a:gd name="connsiteX163" fmla="*/ 14626625 w 50407360"/>
                <a:gd name="connsiteY163" fmla="*/ 42451567 h 56007936"/>
                <a:gd name="connsiteX164" fmla="*/ 10702619 w 50407360"/>
                <a:gd name="connsiteY164" fmla="*/ 44713199 h 56007936"/>
                <a:gd name="connsiteX165" fmla="*/ 10406579 w 50407360"/>
                <a:gd name="connsiteY165" fmla="*/ 44849895 h 56007936"/>
                <a:gd name="connsiteX166" fmla="*/ 4090779 w 50407360"/>
                <a:gd name="connsiteY166" fmla="*/ 47107451 h 56007936"/>
                <a:gd name="connsiteX167" fmla="*/ 3848907 w 50407360"/>
                <a:gd name="connsiteY167" fmla="*/ 47167063 h 56007936"/>
                <a:gd name="connsiteX168" fmla="*/ 2780059 w 50407360"/>
                <a:gd name="connsiteY168" fmla="*/ 47158447 h 56007936"/>
                <a:gd name="connsiteX169" fmla="*/ 2482847 w 50407360"/>
                <a:gd name="connsiteY169" fmla="*/ 46655427 h 56007936"/>
                <a:gd name="connsiteX170" fmla="*/ 2324751 w 50407360"/>
                <a:gd name="connsiteY170" fmla="*/ 46332187 h 56007936"/>
                <a:gd name="connsiteX171" fmla="*/ 2161171 w 50407360"/>
                <a:gd name="connsiteY171" fmla="*/ 45979483 h 56007936"/>
                <a:gd name="connsiteX172" fmla="*/ 1990371 w 50407360"/>
                <a:gd name="connsiteY172" fmla="*/ 45615491 h 56007936"/>
                <a:gd name="connsiteX173" fmla="*/ 1847999 w 50407360"/>
                <a:gd name="connsiteY173" fmla="*/ 25733380 h 56007936"/>
                <a:gd name="connsiteX174" fmla="*/ 1956695 w 50407360"/>
                <a:gd name="connsiteY174" fmla="*/ 25412344 h 56007936"/>
                <a:gd name="connsiteX175" fmla="*/ 5809279 w 50407360"/>
                <a:gd name="connsiteY175" fmla="*/ 18397612 h 56007936"/>
                <a:gd name="connsiteX176" fmla="*/ 6213907 w 50407360"/>
                <a:gd name="connsiteY176" fmla="*/ 17868164 h 56007936"/>
                <a:gd name="connsiteX177" fmla="*/ 10625267 w 50407360"/>
                <a:gd name="connsiteY177" fmla="*/ 12656514 h 56007936"/>
                <a:gd name="connsiteX178" fmla="*/ 11197787 w 50407360"/>
                <a:gd name="connsiteY178" fmla="*/ 12022492 h 56007936"/>
                <a:gd name="connsiteX179" fmla="*/ 14081359 w 50407360"/>
                <a:gd name="connsiteY179" fmla="*/ 9315250 h 56007936"/>
                <a:gd name="connsiteX180" fmla="*/ 14634779 w 50407360"/>
                <a:gd name="connsiteY180" fmla="*/ 8871320 h 56007936"/>
                <a:gd name="connsiteX181" fmla="*/ 14926047 w 50407360"/>
                <a:gd name="connsiteY181" fmla="*/ 8639350 h 56007936"/>
                <a:gd name="connsiteX182" fmla="*/ 15625103 w 50407360"/>
                <a:gd name="connsiteY182" fmla="*/ 8077156 h 56007936"/>
                <a:gd name="connsiteX183" fmla="*/ 19936223 w 50407360"/>
                <a:gd name="connsiteY183" fmla="*/ 5377368 h 56007936"/>
                <a:gd name="connsiteX184" fmla="*/ 21186103 w 50407360"/>
                <a:gd name="connsiteY184" fmla="*/ 4713568 h 56007936"/>
                <a:gd name="connsiteX185" fmla="*/ 22753959 w 50407360"/>
                <a:gd name="connsiteY185" fmla="*/ 3966258 h 56007936"/>
                <a:gd name="connsiteX186" fmla="*/ 24697728 w 50407360"/>
                <a:gd name="connsiteY186" fmla="*/ 2944224 h 56007936"/>
                <a:gd name="connsiteX187" fmla="*/ 25404516 w 50407360"/>
                <a:gd name="connsiteY187" fmla="*/ 2583524 h 56007936"/>
                <a:gd name="connsiteX188" fmla="*/ 27969064 w 50407360"/>
                <a:gd name="connsiteY188" fmla="*/ 1030228 h 56007936"/>
                <a:gd name="connsiteX189" fmla="*/ 28717712 w 50407360"/>
                <a:gd name="connsiteY189" fmla="*/ 574932 h 56007936"/>
                <a:gd name="connsiteX190" fmla="*/ 29380364 w 50407360"/>
                <a:gd name="connsiteY190" fmla="*/ 145544 h 56007936"/>
                <a:gd name="connsiteX191" fmla="*/ 29809980 w 50407360"/>
                <a:gd name="connsiteY19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1617674 w 50407360"/>
                <a:gd name="connsiteY56" fmla="*/ 14141011 h 56007936"/>
                <a:gd name="connsiteX57" fmla="*/ 42276368 w 50407360"/>
                <a:gd name="connsiteY57" fmla="*/ 13623554 h 56007936"/>
                <a:gd name="connsiteX58" fmla="*/ 43106492 w 50407360"/>
                <a:gd name="connsiteY58" fmla="*/ 13194116 h 56007936"/>
                <a:gd name="connsiteX59" fmla="*/ 43619360 w 50407360"/>
                <a:gd name="connsiteY59" fmla="*/ 12944008 h 56007936"/>
                <a:gd name="connsiteX60" fmla="*/ 43883716 w 50407360"/>
                <a:gd name="connsiteY60" fmla="*/ 12816272 h 56007936"/>
                <a:gd name="connsiteX61" fmla="*/ 46004628 w 50407360"/>
                <a:gd name="connsiteY61" fmla="*/ 11760504 h 56007936"/>
                <a:gd name="connsiteX62" fmla="*/ 46302320 w 50407360"/>
                <a:gd name="connsiteY62" fmla="*/ 11609780 h 56007936"/>
                <a:gd name="connsiteX63" fmla="*/ 49584112 w 50407360"/>
                <a:gd name="connsiteY63" fmla="*/ 9729612 h 56007936"/>
                <a:gd name="connsiteX64" fmla="*/ 50315436 w 50407360"/>
                <a:gd name="connsiteY64" fmla="*/ 9315250 h 56007936"/>
                <a:gd name="connsiteX65" fmla="*/ 50345496 w 50407360"/>
                <a:gd name="connsiteY65" fmla="*/ 10171276 h 56007936"/>
                <a:gd name="connsiteX66" fmla="*/ 50282232 w 50407360"/>
                <a:gd name="connsiteY66" fmla="*/ 10471924 h 56007936"/>
                <a:gd name="connsiteX67" fmla="*/ 50213496 w 50407360"/>
                <a:gd name="connsiteY67" fmla="*/ 10785304 h 56007936"/>
                <a:gd name="connsiteX68" fmla="*/ 49798376 w 50407360"/>
                <a:gd name="connsiteY68" fmla="*/ 14394972 h 56007936"/>
                <a:gd name="connsiteX69" fmla="*/ 49616392 w 50407360"/>
                <a:gd name="connsiteY69" fmla="*/ 18011968 h 56007936"/>
                <a:gd name="connsiteX70" fmla="*/ 49601592 w 50407360"/>
                <a:gd name="connsiteY70" fmla="*/ 18247059 h 56007936"/>
                <a:gd name="connsiteX71" fmla="*/ 49558140 w 50407360"/>
                <a:gd name="connsiteY71" fmla="*/ 18915660 h 56007936"/>
                <a:gd name="connsiteX72" fmla="*/ 49532624 w 50407360"/>
                <a:gd name="connsiteY72" fmla="*/ 19302596 h 56007936"/>
                <a:gd name="connsiteX73" fmla="*/ 49467524 w 50407360"/>
                <a:gd name="connsiteY73" fmla="*/ 19899248 h 56007936"/>
                <a:gd name="connsiteX74" fmla="*/ 49412936 w 50407360"/>
                <a:gd name="connsiteY74" fmla="*/ 20284764 h 56007936"/>
                <a:gd name="connsiteX75" fmla="*/ 49414852 w 50407360"/>
                <a:gd name="connsiteY75" fmla="*/ 20299512 h 56007936"/>
                <a:gd name="connsiteX76" fmla="*/ 49391160 w 50407360"/>
                <a:gd name="connsiteY76" fmla="*/ 20449164 h 56007936"/>
                <a:gd name="connsiteX77" fmla="*/ 49388984 w 50407360"/>
                <a:gd name="connsiteY77" fmla="*/ 20453900 h 56007936"/>
                <a:gd name="connsiteX78" fmla="*/ 49383368 w 50407360"/>
                <a:gd name="connsiteY78" fmla="*/ 20493544 h 56007936"/>
                <a:gd name="connsiteX79" fmla="*/ 49370744 w 50407360"/>
                <a:gd name="connsiteY79" fmla="*/ 20493548 h 56007936"/>
                <a:gd name="connsiteX80" fmla="*/ 49349916 w 50407360"/>
                <a:gd name="connsiteY80" fmla="*/ 20538820 h 56007936"/>
                <a:gd name="connsiteX81" fmla="*/ 48877488 w 50407360"/>
                <a:gd name="connsiteY81" fmla="*/ 21297156 h 56007936"/>
                <a:gd name="connsiteX82" fmla="*/ 48867384 w 50407360"/>
                <a:gd name="connsiteY82" fmla="*/ 21310020 h 56007936"/>
                <a:gd name="connsiteX83" fmla="*/ 48834316 w 50407360"/>
                <a:gd name="connsiteY83" fmla="*/ 21364952 h 56007936"/>
                <a:gd name="connsiteX84" fmla="*/ 48101780 w 50407360"/>
                <a:gd name="connsiteY84" fmla="*/ 22240160 h 56007936"/>
                <a:gd name="connsiteX85" fmla="*/ 47894280 w 50407360"/>
                <a:gd name="connsiteY85" fmla="*/ 22481660 h 56007936"/>
                <a:gd name="connsiteX86" fmla="*/ 44316200 w 50407360"/>
                <a:gd name="connsiteY86" fmla="*/ 24793232 h 56007936"/>
                <a:gd name="connsiteX87" fmla="*/ 43324944 w 50407360"/>
                <a:gd name="connsiteY87" fmla="*/ 25500500 h 56007936"/>
                <a:gd name="connsiteX88" fmla="*/ 42526632 w 50407360"/>
                <a:gd name="connsiteY88" fmla="*/ 25930276 h 56007936"/>
                <a:gd name="connsiteX89" fmla="*/ 42053368 w 50407360"/>
                <a:gd name="connsiteY89" fmla="*/ 26312908 h 56007936"/>
                <a:gd name="connsiteX90" fmla="*/ 41140408 w 50407360"/>
                <a:gd name="connsiteY90" fmla="*/ 26875892 h 56007936"/>
                <a:gd name="connsiteX91" fmla="*/ 39130640 w 50407360"/>
                <a:gd name="connsiteY91" fmla="*/ 28644387 h 56007936"/>
                <a:gd name="connsiteX92" fmla="*/ 39014136 w 50407360"/>
                <a:gd name="connsiteY92" fmla="*/ 29110149 h 56007936"/>
                <a:gd name="connsiteX93" fmla="*/ 41528620 w 50407360"/>
                <a:gd name="connsiteY93" fmla="*/ 27585016 h 56007936"/>
                <a:gd name="connsiteX94" fmla="*/ 42757432 w 50407360"/>
                <a:gd name="connsiteY94" fmla="*/ 26848184 h 56007936"/>
                <a:gd name="connsiteX95" fmla="*/ 44161000 w 50407360"/>
                <a:gd name="connsiteY95" fmla="*/ 25946696 h 56007936"/>
                <a:gd name="connsiteX96" fmla="*/ 45189080 w 50407360"/>
                <a:gd name="connsiteY96" fmla="*/ 25384052 h 56007936"/>
                <a:gd name="connsiteX97" fmla="*/ 45640544 w 50407360"/>
                <a:gd name="connsiteY97" fmla="*/ 25085732 h 56007936"/>
                <a:gd name="connsiteX98" fmla="*/ 46682708 w 50407360"/>
                <a:gd name="connsiteY98" fmla="*/ 24417952 h 56007936"/>
                <a:gd name="connsiteX99" fmla="*/ 49150356 w 50407360"/>
                <a:gd name="connsiteY99" fmla="*/ 22473040 h 56007936"/>
                <a:gd name="connsiteX100" fmla="*/ 49350164 w 50407360"/>
                <a:gd name="connsiteY100" fmla="*/ 23519136 h 56007936"/>
                <a:gd name="connsiteX101" fmla="*/ 49309268 w 50407360"/>
                <a:gd name="connsiteY101" fmla="*/ 23953348 h 56007936"/>
                <a:gd name="connsiteX102" fmla="*/ 49259644 w 50407360"/>
                <a:gd name="connsiteY102" fmla="*/ 24423416 h 56007936"/>
                <a:gd name="connsiteX103" fmla="*/ 49234704 w 50407360"/>
                <a:gd name="connsiteY103" fmla="*/ 24663760 h 56007936"/>
                <a:gd name="connsiteX104" fmla="*/ 48805376 w 50407360"/>
                <a:gd name="connsiteY104" fmla="*/ 28131239 h 56007936"/>
                <a:gd name="connsiteX105" fmla="*/ 48712516 w 50407360"/>
                <a:gd name="connsiteY105" fmla="*/ 28797751 h 56007936"/>
                <a:gd name="connsiteX106" fmla="*/ 46263912 w 50407360"/>
                <a:gd name="connsiteY106" fmla="*/ 33286497 h 56007936"/>
                <a:gd name="connsiteX107" fmla="*/ 46041000 w 50407360"/>
                <a:gd name="connsiteY107" fmla="*/ 33500047 h 56007936"/>
                <a:gd name="connsiteX108" fmla="*/ 46007132 w 50407360"/>
                <a:gd name="connsiteY108" fmla="*/ 33543343 h 56007936"/>
                <a:gd name="connsiteX109" fmla="*/ 45730420 w 50407360"/>
                <a:gd name="connsiteY109" fmla="*/ 33807832 h 56007936"/>
                <a:gd name="connsiteX110" fmla="*/ 45664992 w 50407360"/>
                <a:gd name="connsiteY110" fmla="*/ 33854599 h 56007936"/>
                <a:gd name="connsiteX111" fmla="*/ 45655112 w 50407360"/>
                <a:gd name="connsiteY111" fmla="*/ 33884223 h 56007936"/>
                <a:gd name="connsiteX112" fmla="*/ 44992416 w 50407360"/>
                <a:gd name="connsiteY112" fmla="*/ 34313647 h 56007936"/>
                <a:gd name="connsiteX113" fmla="*/ 44787936 w 50407360"/>
                <a:gd name="connsiteY113" fmla="*/ 34436151 h 56007936"/>
                <a:gd name="connsiteX114" fmla="*/ 43118604 w 50407360"/>
                <a:gd name="connsiteY114" fmla="*/ 35397823 h 56007936"/>
                <a:gd name="connsiteX115" fmla="*/ 41766640 w 50407360"/>
                <a:gd name="connsiteY115" fmla="*/ 36213036 h 56007936"/>
                <a:gd name="connsiteX116" fmla="*/ 39788108 w 50407360"/>
                <a:gd name="connsiteY116" fmla="*/ 37275319 h 56007936"/>
                <a:gd name="connsiteX117" fmla="*/ 38691008 w 50407360"/>
                <a:gd name="connsiteY117" fmla="*/ 37919583 h 56007936"/>
                <a:gd name="connsiteX118" fmla="*/ 37731176 w 50407360"/>
                <a:gd name="connsiteY118" fmla="*/ 38425867 h 56007936"/>
                <a:gd name="connsiteX119" fmla="*/ 36909712 w 50407360"/>
                <a:gd name="connsiteY119" fmla="*/ 38978503 h 56007936"/>
                <a:gd name="connsiteX120" fmla="*/ 35016905 w 50407360"/>
                <a:gd name="connsiteY120" fmla="*/ 40072455 h 56007936"/>
                <a:gd name="connsiteX121" fmla="*/ 33452980 w 50407360"/>
                <a:gd name="connsiteY121" fmla="*/ 40964275 h 56007936"/>
                <a:gd name="connsiteX122" fmla="*/ 32271220 w 50407360"/>
                <a:gd name="connsiteY122" fmla="*/ 41627519 h 56007936"/>
                <a:gd name="connsiteX123" fmla="*/ 30742048 w 50407360"/>
                <a:gd name="connsiteY123" fmla="*/ 42966587 h 56007936"/>
                <a:gd name="connsiteX124" fmla="*/ 30742048 w 50407360"/>
                <a:gd name="connsiteY124" fmla="*/ 43315911 h 56007936"/>
                <a:gd name="connsiteX125" fmla="*/ 34703328 w 50407360"/>
                <a:gd name="connsiteY125" fmla="*/ 41103531 h 56007936"/>
                <a:gd name="connsiteX126" fmla="*/ 35402376 w 50407360"/>
                <a:gd name="connsiteY126" fmla="*/ 40754219 h 56007936"/>
                <a:gd name="connsiteX127" fmla="*/ 35926660 w 50407360"/>
                <a:gd name="connsiteY127" fmla="*/ 40437607 h 56007936"/>
                <a:gd name="connsiteX128" fmla="*/ 38225196 w 50407360"/>
                <a:gd name="connsiteY128" fmla="*/ 39161775 h 56007936"/>
                <a:gd name="connsiteX129" fmla="*/ 39713184 w 50407360"/>
                <a:gd name="connsiteY129" fmla="*/ 38192519 h 56007936"/>
                <a:gd name="connsiteX130" fmla="*/ 41883152 w 50407360"/>
                <a:gd name="connsiteY130" fmla="*/ 36933567 h 56007936"/>
                <a:gd name="connsiteX131" fmla="*/ 44594768 w 50407360"/>
                <a:gd name="connsiteY131" fmla="*/ 35424964 h 56007936"/>
                <a:gd name="connsiteX132" fmla="*/ 45199561 w 50407360"/>
                <a:gd name="connsiteY132" fmla="*/ 35076339 h 56007936"/>
                <a:gd name="connsiteX133" fmla="*/ 47868768 w 50407360"/>
                <a:gd name="connsiteY133" fmla="*/ 32719817 h 56007936"/>
                <a:gd name="connsiteX134" fmla="*/ 47915136 w 50407360"/>
                <a:gd name="connsiteY134" fmla="*/ 33228891 h 56007936"/>
                <a:gd name="connsiteX135" fmla="*/ 47795952 w 50407360"/>
                <a:gd name="connsiteY135" fmla="*/ 33577159 h 56007936"/>
                <a:gd name="connsiteX136" fmla="*/ 47664180 w 50407360"/>
                <a:gd name="connsiteY136" fmla="*/ 33966655 h 56007936"/>
                <a:gd name="connsiteX137" fmla="*/ 47519240 w 50407360"/>
                <a:gd name="connsiteY137" fmla="*/ 34386319 h 56007936"/>
                <a:gd name="connsiteX138" fmla="*/ 47224352 w 50407360"/>
                <a:gd name="connsiteY138" fmla="*/ 35251923 h 56007936"/>
                <a:gd name="connsiteX139" fmla="*/ 47075464 w 50407360"/>
                <a:gd name="connsiteY139" fmla="*/ 35686719 h 56007936"/>
                <a:gd name="connsiteX140" fmla="*/ 46721860 w 50407360"/>
                <a:gd name="connsiteY140" fmla="*/ 36762975 h 56007936"/>
                <a:gd name="connsiteX141" fmla="*/ 43907488 w 50407360"/>
                <a:gd name="connsiteY141" fmla="*/ 42850147 h 56007936"/>
                <a:gd name="connsiteX142" fmla="*/ 43738432 w 50407360"/>
                <a:gd name="connsiteY142" fmla="*/ 43095599 h 56007936"/>
                <a:gd name="connsiteX143" fmla="*/ 42679948 w 50407360"/>
                <a:gd name="connsiteY143" fmla="*/ 44592215 h 56007936"/>
                <a:gd name="connsiteX144" fmla="*/ 42186308 w 50407360"/>
                <a:gd name="connsiteY144" fmla="*/ 45283987 h 56007936"/>
                <a:gd name="connsiteX145" fmla="*/ 41344300 w 50407360"/>
                <a:gd name="connsiteY145" fmla="*/ 46459803 h 56007936"/>
                <a:gd name="connsiteX146" fmla="*/ 41137232 w 50407360"/>
                <a:gd name="connsiteY146" fmla="*/ 46747299 h 56007936"/>
                <a:gd name="connsiteX147" fmla="*/ 40062712 w 50407360"/>
                <a:gd name="connsiteY147" fmla="*/ 47973536 h 56007936"/>
                <a:gd name="connsiteX148" fmla="*/ 39676772 w 50407360"/>
                <a:gd name="connsiteY148" fmla="*/ 48366520 h 56007936"/>
                <a:gd name="connsiteX149" fmla="*/ 26897272 w 50407360"/>
                <a:gd name="connsiteY149" fmla="*/ 55425740 h 56007936"/>
                <a:gd name="connsiteX150" fmla="*/ 26453544 w 50407360"/>
                <a:gd name="connsiteY150" fmla="*/ 55545320 h 56007936"/>
                <a:gd name="connsiteX151" fmla="*/ 23402029 w 50407360"/>
                <a:gd name="connsiteY151" fmla="*/ 56007936 h 56007936"/>
                <a:gd name="connsiteX152" fmla="*/ 22550067 w 50407360"/>
                <a:gd name="connsiteY152" fmla="*/ 53897448 h 56007936"/>
                <a:gd name="connsiteX153" fmla="*/ 22480539 w 50407360"/>
                <a:gd name="connsiteY153" fmla="*/ 53672952 h 56007936"/>
                <a:gd name="connsiteX154" fmla="*/ 21304881 w 50407360"/>
                <a:gd name="connsiteY154" fmla="*/ 48905064 h 56007936"/>
                <a:gd name="connsiteX155" fmla="*/ 21243951 w 50407360"/>
                <a:gd name="connsiteY155" fmla="*/ 48608604 h 56007936"/>
                <a:gd name="connsiteX156" fmla="*/ 20838845 w 50407360"/>
                <a:gd name="connsiteY156" fmla="*/ 44946079 h 56007936"/>
                <a:gd name="connsiteX157" fmla="*/ 20829231 w 50407360"/>
                <a:gd name="connsiteY157" fmla="*/ 44597459 h 56007936"/>
                <a:gd name="connsiteX158" fmla="*/ 21887417 w 50407360"/>
                <a:gd name="connsiteY158" fmla="*/ 36213036 h 56007936"/>
                <a:gd name="connsiteX159" fmla="*/ 21210215 w 50407360"/>
                <a:gd name="connsiteY159" fmla="*/ 36700688 h 56007936"/>
                <a:gd name="connsiteX160" fmla="*/ 18116395 w 50407360"/>
                <a:gd name="connsiteY160" fmla="*/ 39690299 h 56007936"/>
                <a:gd name="connsiteX161" fmla="*/ 17190739 w 50407360"/>
                <a:gd name="connsiteY161" fmla="*/ 40514115 h 56007936"/>
                <a:gd name="connsiteX162" fmla="*/ 14896923 w 50407360"/>
                <a:gd name="connsiteY162" fmla="*/ 42267939 h 56007936"/>
                <a:gd name="connsiteX163" fmla="*/ 14626625 w 50407360"/>
                <a:gd name="connsiteY163" fmla="*/ 42451567 h 56007936"/>
                <a:gd name="connsiteX164" fmla="*/ 10702619 w 50407360"/>
                <a:gd name="connsiteY164" fmla="*/ 44713199 h 56007936"/>
                <a:gd name="connsiteX165" fmla="*/ 10406579 w 50407360"/>
                <a:gd name="connsiteY165" fmla="*/ 44849895 h 56007936"/>
                <a:gd name="connsiteX166" fmla="*/ 4090779 w 50407360"/>
                <a:gd name="connsiteY166" fmla="*/ 47107451 h 56007936"/>
                <a:gd name="connsiteX167" fmla="*/ 3848907 w 50407360"/>
                <a:gd name="connsiteY167" fmla="*/ 47167063 h 56007936"/>
                <a:gd name="connsiteX168" fmla="*/ 2780059 w 50407360"/>
                <a:gd name="connsiteY168" fmla="*/ 47158447 h 56007936"/>
                <a:gd name="connsiteX169" fmla="*/ 2482847 w 50407360"/>
                <a:gd name="connsiteY169" fmla="*/ 46655427 h 56007936"/>
                <a:gd name="connsiteX170" fmla="*/ 2324751 w 50407360"/>
                <a:gd name="connsiteY170" fmla="*/ 46332187 h 56007936"/>
                <a:gd name="connsiteX171" fmla="*/ 2161171 w 50407360"/>
                <a:gd name="connsiteY171" fmla="*/ 45979483 h 56007936"/>
                <a:gd name="connsiteX172" fmla="*/ 1990371 w 50407360"/>
                <a:gd name="connsiteY172" fmla="*/ 45615491 h 56007936"/>
                <a:gd name="connsiteX173" fmla="*/ 1847999 w 50407360"/>
                <a:gd name="connsiteY173" fmla="*/ 25733380 h 56007936"/>
                <a:gd name="connsiteX174" fmla="*/ 1956695 w 50407360"/>
                <a:gd name="connsiteY174" fmla="*/ 25412344 h 56007936"/>
                <a:gd name="connsiteX175" fmla="*/ 5809279 w 50407360"/>
                <a:gd name="connsiteY175" fmla="*/ 18397612 h 56007936"/>
                <a:gd name="connsiteX176" fmla="*/ 6213907 w 50407360"/>
                <a:gd name="connsiteY176" fmla="*/ 17868164 h 56007936"/>
                <a:gd name="connsiteX177" fmla="*/ 10625267 w 50407360"/>
                <a:gd name="connsiteY177" fmla="*/ 12656514 h 56007936"/>
                <a:gd name="connsiteX178" fmla="*/ 11197787 w 50407360"/>
                <a:gd name="connsiteY178" fmla="*/ 12022492 h 56007936"/>
                <a:gd name="connsiteX179" fmla="*/ 14081359 w 50407360"/>
                <a:gd name="connsiteY179" fmla="*/ 9315250 h 56007936"/>
                <a:gd name="connsiteX180" fmla="*/ 14634779 w 50407360"/>
                <a:gd name="connsiteY180" fmla="*/ 8871320 h 56007936"/>
                <a:gd name="connsiteX181" fmla="*/ 14926047 w 50407360"/>
                <a:gd name="connsiteY181" fmla="*/ 8639350 h 56007936"/>
                <a:gd name="connsiteX182" fmla="*/ 15625103 w 50407360"/>
                <a:gd name="connsiteY182" fmla="*/ 8077156 h 56007936"/>
                <a:gd name="connsiteX183" fmla="*/ 19936223 w 50407360"/>
                <a:gd name="connsiteY183" fmla="*/ 5377368 h 56007936"/>
                <a:gd name="connsiteX184" fmla="*/ 21186103 w 50407360"/>
                <a:gd name="connsiteY184" fmla="*/ 4713568 h 56007936"/>
                <a:gd name="connsiteX185" fmla="*/ 22753959 w 50407360"/>
                <a:gd name="connsiteY185" fmla="*/ 3966258 h 56007936"/>
                <a:gd name="connsiteX186" fmla="*/ 24697728 w 50407360"/>
                <a:gd name="connsiteY186" fmla="*/ 2944224 h 56007936"/>
                <a:gd name="connsiteX187" fmla="*/ 25404516 w 50407360"/>
                <a:gd name="connsiteY187" fmla="*/ 2583524 h 56007936"/>
                <a:gd name="connsiteX188" fmla="*/ 27969064 w 50407360"/>
                <a:gd name="connsiteY188" fmla="*/ 1030228 h 56007936"/>
                <a:gd name="connsiteX189" fmla="*/ 28717712 w 50407360"/>
                <a:gd name="connsiteY189" fmla="*/ 574932 h 56007936"/>
                <a:gd name="connsiteX190" fmla="*/ 29380364 w 50407360"/>
                <a:gd name="connsiteY190" fmla="*/ 145544 h 56007936"/>
                <a:gd name="connsiteX191" fmla="*/ 29809980 w 50407360"/>
                <a:gd name="connsiteY19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3842344 w 50407360"/>
                <a:gd name="connsiteY53" fmla="*/ 19411816 h 56007936"/>
                <a:gd name="connsiteX54" fmla="*/ 37478592 w 50407360"/>
                <a:gd name="connsiteY54" fmla="*/ 16711096 h 56007936"/>
                <a:gd name="connsiteX55" fmla="*/ 38256824 w 50407360"/>
                <a:gd name="connsiteY55" fmla="*/ 16090696 h 56007936"/>
                <a:gd name="connsiteX56" fmla="*/ 42276368 w 50407360"/>
                <a:gd name="connsiteY56" fmla="*/ 13623554 h 56007936"/>
                <a:gd name="connsiteX57" fmla="*/ 43106492 w 50407360"/>
                <a:gd name="connsiteY57" fmla="*/ 13194116 h 56007936"/>
                <a:gd name="connsiteX58" fmla="*/ 43619360 w 50407360"/>
                <a:gd name="connsiteY58" fmla="*/ 12944008 h 56007936"/>
                <a:gd name="connsiteX59" fmla="*/ 43883716 w 50407360"/>
                <a:gd name="connsiteY59" fmla="*/ 12816272 h 56007936"/>
                <a:gd name="connsiteX60" fmla="*/ 46004628 w 50407360"/>
                <a:gd name="connsiteY60" fmla="*/ 11760504 h 56007936"/>
                <a:gd name="connsiteX61" fmla="*/ 46302320 w 50407360"/>
                <a:gd name="connsiteY61" fmla="*/ 11609780 h 56007936"/>
                <a:gd name="connsiteX62" fmla="*/ 49584112 w 50407360"/>
                <a:gd name="connsiteY62" fmla="*/ 9729612 h 56007936"/>
                <a:gd name="connsiteX63" fmla="*/ 50315436 w 50407360"/>
                <a:gd name="connsiteY63" fmla="*/ 9315250 h 56007936"/>
                <a:gd name="connsiteX64" fmla="*/ 50345496 w 50407360"/>
                <a:gd name="connsiteY64" fmla="*/ 10171276 h 56007936"/>
                <a:gd name="connsiteX65" fmla="*/ 50282232 w 50407360"/>
                <a:gd name="connsiteY65" fmla="*/ 10471924 h 56007936"/>
                <a:gd name="connsiteX66" fmla="*/ 50213496 w 50407360"/>
                <a:gd name="connsiteY66" fmla="*/ 10785304 h 56007936"/>
                <a:gd name="connsiteX67" fmla="*/ 49798376 w 50407360"/>
                <a:gd name="connsiteY67" fmla="*/ 14394972 h 56007936"/>
                <a:gd name="connsiteX68" fmla="*/ 49616392 w 50407360"/>
                <a:gd name="connsiteY68" fmla="*/ 18011968 h 56007936"/>
                <a:gd name="connsiteX69" fmla="*/ 49601592 w 50407360"/>
                <a:gd name="connsiteY69" fmla="*/ 18247059 h 56007936"/>
                <a:gd name="connsiteX70" fmla="*/ 49558140 w 50407360"/>
                <a:gd name="connsiteY70" fmla="*/ 18915660 h 56007936"/>
                <a:gd name="connsiteX71" fmla="*/ 49532624 w 50407360"/>
                <a:gd name="connsiteY71" fmla="*/ 19302596 h 56007936"/>
                <a:gd name="connsiteX72" fmla="*/ 49467524 w 50407360"/>
                <a:gd name="connsiteY72" fmla="*/ 19899248 h 56007936"/>
                <a:gd name="connsiteX73" fmla="*/ 49412936 w 50407360"/>
                <a:gd name="connsiteY73" fmla="*/ 20284764 h 56007936"/>
                <a:gd name="connsiteX74" fmla="*/ 49414852 w 50407360"/>
                <a:gd name="connsiteY74" fmla="*/ 20299512 h 56007936"/>
                <a:gd name="connsiteX75" fmla="*/ 49391160 w 50407360"/>
                <a:gd name="connsiteY75" fmla="*/ 20449164 h 56007936"/>
                <a:gd name="connsiteX76" fmla="*/ 49388984 w 50407360"/>
                <a:gd name="connsiteY76" fmla="*/ 20453900 h 56007936"/>
                <a:gd name="connsiteX77" fmla="*/ 49383368 w 50407360"/>
                <a:gd name="connsiteY77" fmla="*/ 20493544 h 56007936"/>
                <a:gd name="connsiteX78" fmla="*/ 49370744 w 50407360"/>
                <a:gd name="connsiteY78" fmla="*/ 20493548 h 56007936"/>
                <a:gd name="connsiteX79" fmla="*/ 49349916 w 50407360"/>
                <a:gd name="connsiteY79" fmla="*/ 20538820 h 56007936"/>
                <a:gd name="connsiteX80" fmla="*/ 48877488 w 50407360"/>
                <a:gd name="connsiteY80" fmla="*/ 21297156 h 56007936"/>
                <a:gd name="connsiteX81" fmla="*/ 48867384 w 50407360"/>
                <a:gd name="connsiteY81" fmla="*/ 21310020 h 56007936"/>
                <a:gd name="connsiteX82" fmla="*/ 48834316 w 50407360"/>
                <a:gd name="connsiteY82" fmla="*/ 21364952 h 56007936"/>
                <a:gd name="connsiteX83" fmla="*/ 48101780 w 50407360"/>
                <a:gd name="connsiteY83" fmla="*/ 22240160 h 56007936"/>
                <a:gd name="connsiteX84" fmla="*/ 47894280 w 50407360"/>
                <a:gd name="connsiteY84" fmla="*/ 22481660 h 56007936"/>
                <a:gd name="connsiteX85" fmla="*/ 44316200 w 50407360"/>
                <a:gd name="connsiteY85" fmla="*/ 24793232 h 56007936"/>
                <a:gd name="connsiteX86" fmla="*/ 43324944 w 50407360"/>
                <a:gd name="connsiteY86" fmla="*/ 25500500 h 56007936"/>
                <a:gd name="connsiteX87" fmla="*/ 42526632 w 50407360"/>
                <a:gd name="connsiteY87" fmla="*/ 25930276 h 56007936"/>
                <a:gd name="connsiteX88" fmla="*/ 42053368 w 50407360"/>
                <a:gd name="connsiteY88" fmla="*/ 26312908 h 56007936"/>
                <a:gd name="connsiteX89" fmla="*/ 41140408 w 50407360"/>
                <a:gd name="connsiteY89" fmla="*/ 26875892 h 56007936"/>
                <a:gd name="connsiteX90" fmla="*/ 39130640 w 50407360"/>
                <a:gd name="connsiteY90" fmla="*/ 28644387 h 56007936"/>
                <a:gd name="connsiteX91" fmla="*/ 39014136 w 50407360"/>
                <a:gd name="connsiteY91" fmla="*/ 29110149 h 56007936"/>
                <a:gd name="connsiteX92" fmla="*/ 41528620 w 50407360"/>
                <a:gd name="connsiteY92" fmla="*/ 27585016 h 56007936"/>
                <a:gd name="connsiteX93" fmla="*/ 42757432 w 50407360"/>
                <a:gd name="connsiteY93" fmla="*/ 26848184 h 56007936"/>
                <a:gd name="connsiteX94" fmla="*/ 44161000 w 50407360"/>
                <a:gd name="connsiteY94" fmla="*/ 25946696 h 56007936"/>
                <a:gd name="connsiteX95" fmla="*/ 45189080 w 50407360"/>
                <a:gd name="connsiteY95" fmla="*/ 25384052 h 56007936"/>
                <a:gd name="connsiteX96" fmla="*/ 45640544 w 50407360"/>
                <a:gd name="connsiteY96" fmla="*/ 25085732 h 56007936"/>
                <a:gd name="connsiteX97" fmla="*/ 46682708 w 50407360"/>
                <a:gd name="connsiteY97" fmla="*/ 24417952 h 56007936"/>
                <a:gd name="connsiteX98" fmla="*/ 49150356 w 50407360"/>
                <a:gd name="connsiteY98" fmla="*/ 22473040 h 56007936"/>
                <a:gd name="connsiteX99" fmla="*/ 49350164 w 50407360"/>
                <a:gd name="connsiteY99" fmla="*/ 23519136 h 56007936"/>
                <a:gd name="connsiteX100" fmla="*/ 49309268 w 50407360"/>
                <a:gd name="connsiteY100" fmla="*/ 23953348 h 56007936"/>
                <a:gd name="connsiteX101" fmla="*/ 49259644 w 50407360"/>
                <a:gd name="connsiteY101" fmla="*/ 24423416 h 56007936"/>
                <a:gd name="connsiteX102" fmla="*/ 49234704 w 50407360"/>
                <a:gd name="connsiteY102" fmla="*/ 24663760 h 56007936"/>
                <a:gd name="connsiteX103" fmla="*/ 48805376 w 50407360"/>
                <a:gd name="connsiteY103" fmla="*/ 28131239 h 56007936"/>
                <a:gd name="connsiteX104" fmla="*/ 48712516 w 50407360"/>
                <a:gd name="connsiteY104" fmla="*/ 28797751 h 56007936"/>
                <a:gd name="connsiteX105" fmla="*/ 46263912 w 50407360"/>
                <a:gd name="connsiteY105" fmla="*/ 33286497 h 56007936"/>
                <a:gd name="connsiteX106" fmla="*/ 46041000 w 50407360"/>
                <a:gd name="connsiteY106" fmla="*/ 33500047 h 56007936"/>
                <a:gd name="connsiteX107" fmla="*/ 46007132 w 50407360"/>
                <a:gd name="connsiteY107" fmla="*/ 33543343 h 56007936"/>
                <a:gd name="connsiteX108" fmla="*/ 45730420 w 50407360"/>
                <a:gd name="connsiteY108" fmla="*/ 33807832 h 56007936"/>
                <a:gd name="connsiteX109" fmla="*/ 45664992 w 50407360"/>
                <a:gd name="connsiteY109" fmla="*/ 33854599 h 56007936"/>
                <a:gd name="connsiteX110" fmla="*/ 45655112 w 50407360"/>
                <a:gd name="connsiteY110" fmla="*/ 33884223 h 56007936"/>
                <a:gd name="connsiteX111" fmla="*/ 44992416 w 50407360"/>
                <a:gd name="connsiteY111" fmla="*/ 34313647 h 56007936"/>
                <a:gd name="connsiteX112" fmla="*/ 44787936 w 50407360"/>
                <a:gd name="connsiteY112" fmla="*/ 34436151 h 56007936"/>
                <a:gd name="connsiteX113" fmla="*/ 43118604 w 50407360"/>
                <a:gd name="connsiteY113" fmla="*/ 35397823 h 56007936"/>
                <a:gd name="connsiteX114" fmla="*/ 41766640 w 50407360"/>
                <a:gd name="connsiteY114" fmla="*/ 36213036 h 56007936"/>
                <a:gd name="connsiteX115" fmla="*/ 39788108 w 50407360"/>
                <a:gd name="connsiteY115" fmla="*/ 37275319 h 56007936"/>
                <a:gd name="connsiteX116" fmla="*/ 38691008 w 50407360"/>
                <a:gd name="connsiteY116" fmla="*/ 37919583 h 56007936"/>
                <a:gd name="connsiteX117" fmla="*/ 37731176 w 50407360"/>
                <a:gd name="connsiteY117" fmla="*/ 38425867 h 56007936"/>
                <a:gd name="connsiteX118" fmla="*/ 36909712 w 50407360"/>
                <a:gd name="connsiteY118" fmla="*/ 38978503 h 56007936"/>
                <a:gd name="connsiteX119" fmla="*/ 35016905 w 50407360"/>
                <a:gd name="connsiteY119" fmla="*/ 40072455 h 56007936"/>
                <a:gd name="connsiteX120" fmla="*/ 33452980 w 50407360"/>
                <a:gd name="connsiteY120" fmla="*/ 40964275 h 56007936"/>
                <a:gd name="connsiteX121" fmla="*/ 32271220 w 50407360"/>
                <a:gd name="connsiteY121" fmla="*/ 41627519 h 56007936"/>
                <a:gd name="connsiteX122" fmla="*/ 30742048 w 50407360"/>
                <a:gd name="connsiteY122" fmla="*/ 42966587 h 56007936"/>
                <a:gd name="connsiteX123" fmla="*/ 30742048 w 50407360"/>
                <a:gd name="connsiteY123" fmla="*/ 43315911 h 56007936"/>
                <a:gd name="connsiteX124" fmla="*/ 34703328 w 50407360"/>
                <a:gd name="connsiteY124" fmla="*/ 41103531 h 56007936"/>
                <a:gd name="connsiteX125" fmla="*/ 35402376 w 50407360"/>
                <a:gd name="connsiteY125" fmla="*/ 40754219 h 56007936"/>
                <a:gd name="connsiteX126" fmla="*/ 35926660 w 50407360"/>
                <a:gd name="connsiteY126" fmla="*/ 40437607 h 56007936"/>
                <a:gd name="connsiteX127" fmla="*/ 38225196 w 50407360"/>
                <a:gd name="connsiteY127" fmla="*/ 39161775 h 56007936"/>
                <a:gd name="connsiteX128" fmla="*/ 39713184 w 50407360"/>
                <a:gd name="connsiteY128" fmla="*/ 38192519 h 56007936"/>
                <a:gd name="connsiteX129" fmla="*/ 41883152 w 50407360"/>
                <a:gd name="connsiteY129" fmla="*/ 36933567 h 56007936"/>
                <a:gd name="connsiteX130" fmla="*/ 44594768 w 50407360"/>
                <a:gd name="connsiteY130" fmla="*/ 35424964 h 56007936"/>
                <a:gd name="connsiteX131" fmla="*/ 45199561 w 50407360"/>
                <a:gd name="connsiteY131" fmla="*/ 35076339 h 56007936"/>
                <a:gd name="connsiteX132" fmla="*/ 47868768 w 50407360"/>
                <a:gd name="connsiteY132" fmla="*/ 32719817 h 56007936"/>
                <a:gd name="connsiteX133" fmla="*/ 47915136 w 50407360"/>
                <a:gd name="connsiteY133" fmla="*/ 33228891 h 56007936"/>
                <a:gd name="connsiteX134" fmla="*/ 47795952 w 50407360"/>
                <a:gd name="connsiteY134" fmla="*/ 33577159 h 56007936"/>
                <a:gd name="connsiteX135" fmla="*/ 47664180 w 50407360"/>
                <a:gd name="connsiteY135" fmla="*/ 33966655 h 56007936"/>
                <a:gd name="connsiteX136" fmla="*/ 47519240 w 50407360"/>
                <a:gd name="connsiteY136" fmla="*/ 34386319 h 56007936"/>
                <a:gd name="connsiteX137" fmla="*/ 47224352 w 50407360"/>
                <a:gd name="connsiteY137" fmla="*/ 35251923 h 56007936"/>
                <a:gd name="connsiteX138" fmla="*/ 47075464 w 50407360"/>
                <a:gd name="connsiteY138" fmla="*/ 35686719 h 56007936"/>
                <a:gd name="connsiteX139" fmla="*/ 46721860 w 50407360"/>
                <a:gd name="connsiteY139" fmla="*/ 36762975 h 56007936"/>
                <a:gd name="connsiteX140" fmla="*/ 43907488 w 50407360"/>
                <a:gd name="connsiteY140" fmla="*/ 42850147 h 56007936"/>
                <a:gd name="connsiteX141" fmla="*/ 43738432 w 50407360"/>
                <a:gd name="connsiteY141" fmla="*/ 43095599 h 56007936"/>
                <a:gd name="connsiteX142" fmla="*/ 42679948 w 50407360"/>
                <a:gd name="connsiteY142" fmla="*/ 44592215 h 56007936"/>
                <a:gd name="connsiteX143" fmla="*/ 42186308 w 50407360"/>
                <a:gd name="connsiteY143" fmla="*/ 45283987 h 56007936"/>
                <a:gd name="connsiteX144" fmla="*/ 41344300 w 50407360"/>
                <a:gd name="connsiteY144" fmla="*/ 46459803 h 56007936"/>
                <a:gd name="connsiteX145" fmla="*/ 41137232 w 50407360"/>
                <a:gd name="connsiteY145" fmla="*/ 46747299 h 56007936"/>
                <a:gd name="connsiteX146" fmla="*/ 40062712 w 50407360"/>
                <a:gd name="connsiteY146" fmla="*/ 47973536 h 56007936"/>
                <a:gd name="connsiteX147" fmla="*/ 39676772 w 50407360"/>
                <a:gd name="connsiteY147" fmla="*/ 48366520 h 56007936"/>
                <a:gd name="connsiteX148" fmla="*/ 26897272 w 50407360"/>
                <a:gd name="connsiteY148" fmla="*/ 55425740 h 56007936"/>
                <a:gd name="connsiteX149" fmla="*/ 26453544 w 50407360"/>
                <a:gd name="connsiteY149" fmla="*/ 55545320 h 56007936"/>
                <a:gd name="connsiteX150" fmla="*/ 23402029 w 50407360"/>
                <a:gd name="connsiteY150" fmla="*/ 56007936 h 56007936"/>
                <a:gd name="connsiteX151" fmla="*/ 22550067 w 50407360"/>
                <a:gd name="connsiteY151" fmla="*/ 53897448 h 56007936"/>
                <a:gd name="connsiteX152" fmla="*/ 22480539 w 50407360"/>
                <a:gd name="connsiteY152" fmla="*/ 53672952 h 56007936"/>
                <a:gd name="connsiteX153" fmla="*/ 21304881 w 50407360"/>
                <a:gd name="connsiteY153" fmla="*/ 48905064 h 56007936"/>
                <a:gd name="connsiteX154" fmla="*/ 21243951 w 50407360"/>
                <a:gd name="connsiteY154" fmla="*/ 48608604 h 56007936"/>
                <a:gd name="connsiteX155" fmla="*/ 20838845 w 50407360"/>
                <a:gd name="connsiteY155" fmla="*/ 44946079 h 56007936"/>
                <a:gd name="connsiteX156" fmla="*/ 20829231 w 50407360"/>
                <a:gd name="connsiteY156" fmla="*/ 44597459 h 56007936"/>
                <a:gd name="connsiteX157" fmla="*/ 21887417 w 50407360"/>
                <a:gd name="connsiteY157" fmla="*/ 36213036 h 56007936"/>
                <a:gd name="connsiteX158" fmla="*/ 21210215 w 50407360"/>
                <a:gd name="connsiteY158" fmla="*/ 36700688 h 56007936"/>
                <a:gd name="connsiteX159" fmla="*/ 18116395 w 50407360"/>
                <a:gd name="connsiteY159" fmla="*/ 39690299 h 56007936"/>
                <a:gd name="connsiteX160" fmla="*/ 17190739 w 50407360"/>
                <a:gd name="connsiteY160" fmla="*/ 40514115 h 56007936"/>
                <a:gd name="connsiteX161" fmla="*/ 14896923 w 50407360"/>
                <a:gd name="connsiteY161" fmla="*/ 42267939 h 56007936"/>
                <a:gd name="connsiteX162" fmla="*/ 14626625 w 50407360"/>
                <a:gd name="connsiteY162" fmla="*/ 42451567 h 56007936"/>
                <a:gd name="connsiteX163" fmla="*/ 10702619 w 50407360"/>
                <a:gd name="connsiteY163" fmla="*/ 44713199 h 56007936"/>
                <a:gd name="connsiteX164" fmla="*/ 10406579 w 50407360"/>
                <a:gd name="connsiteY164" fmla="*/ 44849895 h 56007936"/>
                <a:gd name="connsiteX165" fmla="*/ 4090779 w 50407360"/>
                <a:gd name="connsiteY165" fmla="*/ 47107451 h 56007936"/>
                <a:gd name="connsiteX166" fmla="*/ 3848907 w 50407360"/>
                <a:gd name="connsiteY166" fmla="*/ 47167063 h 56007936"/>
                <a:gd name="connsiteX167" fmla="*/ 2780059 w 50407360"/>
                <a:gd name="connsiteY167" fmla="*/ 47158447 h 56007936"/>
                <a:gd name="connsiteX168" fmla="*/ 2482847 w 50407360"/>
                <a:gd name="connsiteY168" fmla="*/ 46655427 h 56007936"/>
                <a:gd name="connsiteX169" fmla="*/ 2324751 w 50407360"/>
                <a:gd name="connsiteY169" fmla="*/ 46332187 h 56007936"/>
                <a:gd name="connsiteX170" fmla="*/ 2161171 w 50407360"/>
                <a:gd name="connsiteY170" fmla="*/ 45979483 h 56007936"/>
                <a:gd name="connsiteX171" fmla="*/ 1990371 w 50407360"/>
                <a:gd name="connsiteY171" fmla="*/ 45615491 h 56007936"/>
                <a:gd name="connsiteX172" fmla="*/ 1847999 w 50407360"/>
                <a:gd name="connsiteY172" fmla="*/ 25733380 h 56007936"/>
                <a:gd name="connsiteX173" fmla="*/ 1956695 w 50407360"/>
                <a:gd name="connsiteY173" fmla="*/ 25412344 h 56007936"/>
                <a:gd name="connsiteX174" fmla="*/ 5809279 w 50407360"/>
                <a:gd name="connsiteY174" fmla="*/ 18397612 h 56007936"/>
                <a:gd name="connsiteX175" fmla="*/ 6213907 w 50407360"/>
                <a:gd name="connsiteY175" fmla="*/ 17868164 h 56007936"/>
                <a:gd name="connsiteX176" fmla="*/ 10625267 w 50407360"/>
                <a:gd name="connsiteY176" fmla="*/ 12656514 h 56007936"/>
                <a:gd name="connsiteX177" fmla="*/ 11197787 w 50407360"/>
                <a:gd name="connsiteY177" fmla="*/ 12022492 h 56007936"/>
                <a:gd name="connsiteX178" fmla="*/ 14081359 w 50407360"/>
                <a:gd name="connsiteY178" fmla="*/ 9315250 h 56007936"/>
                <a:gd name="connsiteX179" fmla="*/ 14634779 w 50407360"/>
                <a:gd name="connsiteY179" fmla="*/ 8871320 h 56007936"/>
                <a:gd name="connsiteX180" fmla="*/ 14926047 w 50407360"/>
                <a:gd name="connsiteY180" fmla="*/ 8639350 h 56007936"/>
                <a:gd name="connsiteX181" fmla="*/ 15625103 w 50407360"/>
                <a:gd name="connsiteY181" fmla="*/ 8077156 h 56007936"/>
                <a:gd name="connsiteX182" fmla="*/ 19936223 w 50407360"/>
                <a:gd name="connsiteY182" fmla="*/ 5377368 h 56007936"/>
                <a:gd name="connsiteX183" fmla="*/ 21186103 w 50407360"/>
                <a:gd name="connsiteY183" fmla="*/ 4713568 h 56007936"/>
                <a:gd name="connsiteX184" fmla="*/ 22753959 w 50407360"/>
                <a:gd name="connsiteY184" fmla="*/ 3966258 h 56007936"/>
                <a:gd name="connsiteX185" fmla="*/ 24697728 w 50407360"/>
                <a:gd name="connsiteY185" fmla="*/ 2944224 h 56007936"/>
                <a:gd name="connsiteX186" fmla="*/ 25404516 w 50407360"/>
                <a:gd name="connsiteY186" fmla="*/ 2583524 h 56007936"/>
                <a:gd name="connsiteX187" fmla="*/ 27969064 w 50407360"/>
                <a:gd name="connsiteY187" fmla="*/ 1030228 h 56007936"/>
                <a:gd name="connsiteX188" fmla="*/ 28717712 w 50407360"/>
                <a:gd name="connsiteY188" fmla="*/ 574932 h 56007936"/>
                <a:gd name="connsiteX189" fmla="*/ 29380364 w 50407360"/>
                <a:gd name="connsiteY189" fmla="*/ 145544 h 56007936"/>
                <a:gd name="connsiteX190" fmla="*/ 29809980 w 50407360"/>
                <a:gd name="connsiteY19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192118 w 50407360"/>
                <a:gd name="connsiteY50" fmla="*/ 20030166 h 56007936"/>
                <a:gd name="connsiteX51" fmla="*/ 33628536 w 50407360"/>
                <a:gd name="connsiteY51" fmla="*/ 19602976 h 56007936"/>
                <a:gd name="connsiteX52" fmla="*/ 33730266 w 50407360"/>
                <a:gd name="connsiteY52" fmla="*/ 19501557 h 56007936"/>
                <a:gd name="connsiteX53" fmla="*/ 37478592 w 50407360"/>
                <a:gd name="connsiteY53" fmla="*/ 16711096 h 56007936"/>
                <a:gd name="connsiteX54" fmla="*/ 38256824 w 50407360"/>
                <a:gd name="connsiteY54" fmla="*/ 16090696 h 56007936"/>
                <a:gd name="connsiteX55" fmla="*/ 42276368 w 50407360"/>
                <a:gd name="connsiteY55" fmla="*/ 13623554 h 56007936"/>
                <a:gd name="connsiteX56" fmla="*/ 43106492 w 50407360"/>
                <a:gd name="connsiteY56" fmla="*/ 13194116 h 56007936"/>
                <a:gd name="connsiteX57" fmla="*/ 43619360 w 50407360"/>
                <a:gd name="connsiteY57" fmla="*/ 12944008 h 56007936"/>
                <a:gd name="connsiteX58" fmla="*/ 43883716 w 50407360"/>
                <a:gd name="connsiteY58" fmla="*/ 12816272 h 56007936"/>
                <a:gd name="connsiteX59" fmla="*/ 46004628 w 50407360"/>
                <a:gd name="connsiteY59" fmla="*/ 11760504 h 56007936"/>
                <a:gd name="connsiteX60" fmla="*/ 46302320 w 50407360"/>
                <a:gd name="connsiteY60" fmla="*/ 11609780 h 56007936"/>
                <a:gd name="connsiteX61" fmla="*/ 49584112 w 50407360"/>
                <a:gd name="connsiteY61" fmla="*/ 9729612 h 56007936"/>
                <a:gd name="connsiteX62" fmla="*/ 50315436 w 50407360"/>
                <a:gd name="connsiteY62" fmla="*/ 9315250 h 56007936"/>
                <a:gd name="connsiteX63" fmla="*/ 50345496 w 50407360"/>
                <a:gd name="connsiteY63" fmla="*/ 10171276 h 56007936"/>
                <a:gd name="connsiteX64" fmla="*/ 50282232 w 50407360"/>
                <a:gd name="connsiteY64" fmla="*/ 10471924 h 56007936"/>
                <a:gd name="connsiteX65" fmla="*/ 50213496 w 50407360"/>
                <a:gd name="connsiteY65" fmla="*/ 10785304 h 56007936"/>
                <a:gd name="connsiteX66" fmla="*/ 49798376 w 50407360"/>
                <a:gd name="connsiteY66" fmla="*/ 14394972 h 56007936"/>
                <a:gd name="connsiteX67" fmla="*/ 49616392 w 50407360"/>
                <a:gd name="connsiteY67" fmla="*/ 18011968 h 56007936"/>
                <a:gd name="connsiteX68" fmla="*/ 49601592 w 50407360"/>
                <a:gd name="connsiteY68" fmla="*/ 18247059 h 56007936"/>
                <a:gd name="connsiteX69" fmla="*/ 49558140 w 50407360"/>
                <a:gd name="connsiteY69" fmla="*/ 18915660 h 56007936"/>
                <a:gd name="connsiteX70" fmla="*/ 49532624 w 50407360"/>
                <a:gd name="connsiteY70" fmla="*/ 19302596 h 56007936"/>
                <a:gd name="connsiteX71" fmla="*/ 49467524 w 50407360"/>
                <a:gd name="connsiteY71" fmla="*/ 19899248 h 56007936"/>
                <a:gd name="connsiteX72" fmla="*/ 49412936 w 50407360"/>
                <a:gd name="connsiteY72" fmla="*/ 20284764 h 56007936"/>
                <a:gd name="connsiteX73" fmla="*/ 49414852 w 50407360"/>
                <a:gd name="connsiteY73" fmla="*/ 20299512 h 56007936"/>
                <a:gd name="connsiteX74" fmla="*/ 49391160 w 50407360"/>
                <a:gd name="connsiteY74" fmla="*/ 20449164 h 56007936"/>
                <a:gd name="connsiteX75" fmla="*/ 49388984 w 50407360"/>
                <a:gd name="connsiteY75" fmla="*/ 20453900 h 56007936"/>
                <a:gd name="connsiteX76" fmla="*/ 49383368 w 50407360"/>
                <a:gd name="connsiteY76" fmla="*/ 20493544 h 56007936"/>
                <a:gd name="connsiteX77" fmla="*/ 49370744 w 50407360"/>
                <a:gd name="connsiteY77" fmla="*/ 20493548 h 56007936"/>
                <a:gd name="connsiteX78" fmla="*/ 49349916 w 50407360"/>
                <a:gd name="connsiteY78" fmla="*/ 20538820 h 56007936"/>
                <a:gd name="connsiteX79" fmla="*/ 48877488 w 50407360"/>
                <a:gd name="connsiteY79" fmla="*/ 21297156 h 56007936"/>
                <a:gd name="connsiteX80" fmla="*/ 48867384 w 50407360"/>
                <a:gd name="connsiteY80" fmla="*/ 21310020 h 56007936"/>
                <a:gd name="connsiteX81" fmla="*/ 48834316 w 50407360"/>
                <a:gd name="connsiteY81" fmla="*/ 21364952 h 56007936"/>
                <a:gd name="connsiteX82" fmla="*/ 48101780 w 50407360"/>
                <a:gd name="connsiteY82" fmla="*/ 22240160 h 56007936"/>
                <a:gd name="connsiteX83" fmla="*/ 47894280 w 50407360"/>
                <a:gd name="connsiteY83" fmla="*/ 22481660 h 56007936"/>
                <a:gd name="connsiteX84" fmla="*/ 44316200 w 50407360"/>
                <a:gd name="connsiteY84" fmla="*/ 24793232 h 56007936"/>
                <a:gd name="connsiteX85" fmla="*/ 43324944 w 50407360"/>
                <a:gd name="connsiteY85" fmla="*/ 25500500 h 56007936"/>
                <a:gd name="connsiteX86" fmla="*/ 42526632 w 50407360"/>
                <a:gd name="connsiteY86" fmla="*/ 25930276 h 56007936"/>
                <a:gd name="connsiteX87" fmla="*/ 42053368 w 50407360"/>
                <a:gd name="connsiteY87" fmla="*/ 26312908 h 56007936"/>
                <a:gd name="connsiteX88" fmla="*/ 41140408 w 50407360"/>
                <a:gd name="connsiteY88" fmla="*/ 26875892 h 56007936"/>
                <a:gd name="connsiteX89" fmla="*/ 39130640 w 50407360"/>
                <a:gd name="connsiteY89" fmla="*/ 28644387 h 56007936"/>
                <a:gd name="connsiteX90" fmla="*/ 39014136 w 50407360"/>
                <a:gd name="connsiteY90" fmla="*/ 29110149 h 56007936"/>
                <a:gd name="connsiteX91" fmla="*/ 41528620 w 50407360"/>
                <a:gd name="connsiteY91" fmla="*/ 27585016 h 56007936"/>
                <a:gd name="connsiteX92" fmla="*/ 42757432 w 50407360"/>
                <a:gd name="connsiteY92" fmla="*/ 26848184 h 56007936"/>
                <a:gd name="connsiteX93" fmla="*/ 44161000 w 50407360"/>
                <a:gd name="connsiteY93" fmla="*/ 25946696 h 56007936"/>
                <a:gd name="connsiteX94" fmla="*/ 45189080 w 50407360"/>
                <a:gd name="connsiteY94" fmla="*/ 25384052 h 56007936"/>
                <a:gd name="connsiteX95" fmla="*/ 45640544 w 50407360"/>
                <a:gd name="connsiteY95" fmla="*/ 25085732 h 56007936"/>
                <a:gd name="connsiteX96" fmla="*/ 46682708 w 50407360"/>
                <a:gd name="connsiteY96" fmla="*/ 24417952 h 56007936"/>
                <a:gd name="connsiteX97" fmla="*/ 49150356 w 50407360"/>
                <a:gd name="connsiteY97" fmla="*/ 22473040 h 56007936"/>
                <a:gd name="connsiteX98" fmla="*/ 49350164 w 50407360"/>
                <a:gd name="connsiteY98" fmla="*/ 23519136 h 56007936"/>
                <a:gd name="connsiteX99" fmla="*/ 49309268 w 50407360"/>
                <a:gd name="connsiteY99" fmla="*/ 23953348 h 56007936"/>
                <a:gd name="connsiteX100" fmla="*/ 49259644 w 50407360"/>
                <a:gd name="connsiteY100" fmla="*/ 24423416 h 56007936"/>
                <a:gd name="connsiteX101" fmla="*/ 49234704 w 50407360"/>
                <a:gd name="connsiteY101" fmla="*/ 24663760 h 56007936"/>
                <a:gd name="connsiteX102" fmla="*/ 48805376 w 50407360"/>
                <a:gd name="connsiteY102" fmla="*/ 28131239 h 56007936"/>
                <a:gd name="connsiteX103" fmla="*/ 48712516 w 50407360"/>
                <a:gd name="connsiteY103" fmla="*/ 28797751 h 56007936"/>
                <a:gd name="connsiteX104" fmla="*/ 46263912 w 50407360"/>
                <a:gd name="connsiteY104" fmla="*/ 33286497 h 56007936"/>
                <a:gd name="connsiteX105" fmla="*/ 46041000 w 50407360"/>
                <a:gd name="connsiteY105" fmla="*/ 33500047 h 56007936"/>
                <a:gd name="connsiteX106" fmla="*/ 46007132 w 50407360"/>
                <a:gd name="connsiteY106" fmla="*/ 33543343 h 56007936"/>
                <a:gd name="connsiteX107" fmla="*/ 45730420 w 50407360"/>
                <a:gd name="connsiteY107" fmla="*/ 33807832 h 56007936"/>
                <a:gd name="connsiteX108" fmla="*/ 45664992 w 50407360"/>
                <a:gd name="connsiteY108" fmla="*/ 33854599 h 56007936"/>
                <a:gd name="connsiteX109" fmla="*/ 45655112 w 50407360"/>
                <a:gd name="connsiteY109" fmla="*/ 33884223 h 56007936"/>
                <a:gd name="connsiteX110" fmla="*/ 44992416 w 50407360"/>
                <a:gd name="connsiteY110" fmla="*/ 34313647 h 56007936"/>
                <a:gd name="connsiteX111" fmla="*/ 44787936 w 50407360"/>
                <a:gd name="connsiteY111" fmla="*/ 34436151 h 56007936"/>
                <a:gd name="connsiteX112" fmla="*/ 43118604 w 50407360"/>
                <a:gd name="connsiteY112" fmla="*/ 35397823 h 56007936"/>
                <a:gd name="connsiteX113" fmla="*/ 41766640 w 50407360"/>
                <a:gd name="connsiteY113" fmla="*/ 36213036 h 56007936"/>
                <a:gd name="connsiteX114" fmla="*/ 39788108 w 50407360"/>
                <a:gd name="connsiteY114" fmla="*/ 37275319 h 56007936"/>
                <a:gd name="connsiteX115" fmla="*/ 38691008 w 50407360"/>
                <a:gd name="connsiteY115" fmla="*/ 37919583 h 56007936"/>
                <a:gd name="connsiteX116" fmla="*/ 37731176 w 50407360"/>
                <a:gd name="connsiteY116" fmla="*/ 38425867 h 56007936"/>
                <a:gd name="connsiteX117" fmla="*/ 36909712 w 50407360"/>
                <a:gd name="connsiteY117" fmla="*/ 38978503 h 56007936"/>
                <a:gd name="connsiteX118" fmla="*/ 35016905 w 50407360"/>
                <a:gd name="connsiteY118" fmla="*/ 40072455 h 56007936"/>
                <a:gd name="connsiteX119" fmla="*/ 33452980 w 50407360"/>
                <a:gd name="connsiteY119" fmla="*/ 40964275 h 56007936"/>
                <a:gd name="connsiteX120" fmla="*/ 32271220 w 50407360"/>
                <a:gd name="connsiteY120" fmla="*/ 41627519 h 56007936"/>
                <a:gd name="connsiteX121" fmla="*/ 30742048 w 50407360"/>
                <a:gd name="connsiteY121" fmla="*/ 42966587 h 56007936"/>
                <a:gd name="connsiteX122" fmla="*/ 30742048 w 50407360"/>
                <a:gd name="connsiteY122" fmla="*/ 43315911 h 56007936"/>
                <a:gd name="connsiteX123" fmla="*/ 34703328 w 50407360"/>
                <a:gd name="connsiteY123" fmla="*/ 41103531 h 56007936"/>
                <a:gd name="connsiteX124" fmla="*/ 35402376 w 50407360"/>
                <a:gd name="connsiteY124" fmla="*/ 40754219 h 56007936"/>
                <a:gd name="connsiteX125" fmla="*/ 35926660 w 50407360"/>
                <a:gd name="connsiteY125" fmla="*/ 40437607 h 56007936"/>
                <a:gd name="connsiteX126" fmla="*/ 38225196 w 50407360"/>
                <a:gd name="connsiteY126" fmla="*/ 39161775 h 56007936"/>
                <a:gd name="connsiteX127" fmla="*/ 39713184 w 50407360"/>
                <a:gd name="connsiteY127" fmla="*/ 38192519 h 56007936"/>
                <a:gd name="connsiteX128" fmla="*/ 41883152 w 50407360"/>
                <a:gd name="connsiteY128" fmla="*/ 36933567 h 56007936"/>
                <a:gd name="connsiteX129" fmla="*/ 44594768 w 50407360"/>
                <a:gd name="connsiteY129" fmla="*/ 35424964 h 56007936"/>
                <a:gd name="connsiteX130" fmla="*/ 45199561 w 50407360"/>
                <a:gd name="connsiteY130" fmla="*/ 35076339 h 56007936"/>
                <a:gd name="connsiteX131" fmla="*/ 47868768 w 50407360"/>
                <a:gd name="connsiteY131" fmla="*/ 32719817 h 56007936"/>
                <a:gd name="connsiteX132" fmla="*/ 47915136 w 50407360"/>
                <a:gd name="connsiteY132" fmla="*/ 33228891 h 56007936"/>
                <a:gd name="connsiteX133" fmla="*/ 47795952 w 50407360"/>
                <a:gd name="connsiteY133" fmla="*/ 33577159 h 56007936"/>
                <a:gd name="connsiteX134" fmla="*/ 47664180 w 50407360"/>
                <a:gd name="connsiteY134" fmla="*/ 33966655 h 56007936"/>
                <a:gd name="connsiteX135" fmla="*/ 47519240 w 50407360"/>
                <a:gd name="connsiteY135" fmla="*/ 34386319 h 56007936"/>
                <a:gd name="connsiteX136" fmla="*/ 47224352 w 50407360"/>
                <a:gd name="connsiteY136" fmla="*/ 35251923 h 56007936"/>
                <a:gd name="connsiteX137" fmla="*/ 47075464 w 50407360"/>
                <a:gd name="connsiteY137" fmla="*/ 35686719 h 56007936"/>
                <a:gd name="connsiteX138" fmla="*/ 46721860 w 50407360"/>
                <a:gd name="connsiteY138" fmla="*/ 36762975 h 56007936"/>
                <a:gd name="connsiteX139" fmla="*/ 43907488 w 50407360"/>
                <a:gd name="connsiteY139" fmla="*/ 42850147 h 56007936"/>
                <a:gd name="connsiteX140" fmla="*/ 43738432 w 50407360"/>
                <a:gd name="connsiteY140" fmla="*/ 43095599 h 56007936"/>
                <a:gd name="connsiteX141" fmla="*/ 42679948 w 50407360"/>
                <a:gd name="connsiteY141" fmla="*/ 44592215 h 56007936"/>
                <a:gd name="connsiteX142" fmla="*/ 42186308 w 50407360"/>
                <a:gd name="connsiteY142" fmla="*/ 45283987 h 56007936"/>
                <a:gd name="connsiteX143" fmla="*/ 41344300 w 50407360"/>
                <a:gd name="connsiteY143" fmla="*/ 46459803 h 56007936"/>
                <a:gd name="connsiteX144" fmla="*/ 41137232 w 50407360"/>
                <a:gd name="connsiteY144" fmla="*/ 46747299 h 56007936"/>
                <a:gd name="connsiteX145" fmla="*/ 40062712 w 50407360"/>
                <a:gd name="connsiteY145" fmla="*/ 47973536 h 56007936"/>
                <a:gd name="connsiteX146" fmla="*/ 39676772 w 50407360"/>
                <a:gd name="connsiteY146" fmla="*/ 48366520 h 56007936"/>
                <a:gd name="connsiteX147" fmla="*/ 26897272 w 50407360"/>
                <a:gd name="connsiteY147" fmla="*/ 55425740 h 56007936"/>
                <a:gd name="connsiteX148" fmla="*/ 26453544 w 50407360"/>
                <a:gd name="connsiteY148" fmla="*/ 55545320 h 56007936"/>
                <a:gd name="connsiteX149" fmla="*/ 23402029 w 50407360"/>
                <a:gd name="connsiteY149" fmla="*/ 56007936 h 56007936"/>
                <a:gd name="connsiteX150" fmla="*/ 22550067 w 50407360"/>
                <a:gd name="connsiteY150" fmla="*/ 53897448 h 56007936"/>
                <a:gd name="connsiteX151" fmla="*/ 22480539 w 50407360"/>
                <a:gd name="connsiteY151" fmla="*/ 53672952 h 56007936"/>
                <a:gd name="connsiteX152" fmla="*/ 21304881 w 50407360"/>
                <a:gd name="connsiteY152" fmla="*/ 48905064 h 56007936"/>
                <a:gd name="connsiteX153" fmla="*/ 21243951 w 50407360"/>
                <a:gd name="connsiteY153" fmla="*/ 48608604 h 56007936"/>
                <a:gd name="connsiteX154" fmla="*/ 20838845 w 50407360"/>
                <a:gd name="connsiteY154" fmla="*/ 44946079 h 56007936"/>
                <a:gd name="connsiteX155" fmla="*/ 20829231 w 50407360"/>
                <a:gd name="connsiteY155" fmla="*/ 44597459 h 56007936"/>
                <a:gd name="connsiteX156" fmla="*/ 21887417 w 50407360"/>
                <a:gd name="connsiteY156" fmla="*/ 36213036 h 56007936"/>
                <a:gd name="connsiteX157" fmla="*/ 21210215 w 50407360"/>
                <a:gd name="connsiteY157" fmla="*/ 36700688 h 56007936"/>
                <a:gd name="connsiteX158" fmla="*/ 18116395 w 50407360"/>
                <a:gd name="connsiteY158" fmla="*/ 39690299 h 56007936"/>
                <a:gd name="connsiteX159" fmla="*/ 17190739 w 50407360"/>
                <a:gd name="connsiteY159" fmla="*/ 40514115 h 56007936"/>
                <a:gd name="connsiteX160" fmla="*/ 14896923 w 50407360"/>
                <a:gd name="connsiteY160" fmla="*/ 42267939 h 56007936"/>
                <a:gd name="connsiteX161" fmla="*/ 14626625 w 50407360"/>
                <a:gd name="connsiteY161" fmla="*/ 42451567 h 56007936"/>
                <a:gd name="connsiteX162" fmla="*/ 10702619 w 50407360"/>
                <a:gd name="connsiteY162" fmla="*/ 44713199 h 56007936"/>
                <a:gd name="connsiteX163" fmla="*/ 10406579 w 50407360"/>
                <a:gd name="connsiteY163" fmla="*/ 44849895 h 56007936"/>
                <a:gd name="connsiteX164" fmla="*/ 4090779 w 50407360"/>
                <a:gd name="connsiteY164" fmla="*/ 47107451 h 56007936"/>
                <a:gd name="connsiteX165" fmla="*/ 3848907 w 50407360"/>
                <a:gd name="connsiteY165" fmla="*/ 47167063 h 56007936"/>
                <a:gd name="connsiteX166" fmla="*/ 2780059 w 50407360"/>
                <a:gd name="connsiteY166" fmla="*/ 47158447 h 56007936"/>
                <a:gd name="connsiteX167" fmla="*/ 2482847 w 50407360"/>
                <a:gd name="connsiteY167" fmla="*/ 46655427 h 56007936"/>
                <a:gd name="connsiteX168" fmla="*/ 2324751 w 50407360"/>
                <a:gd name="connsiteY168" fmla="*/ 46332187 h 56007936"/>
                <a:gd name="connsiteX169" fmla="*/ 2161171 w 50407360"/>
                <a:gd name="connsiteY169" fmla="*/ 45979483 h 56007936"/>
                <a:gd name="connsiteX170" fmla="*/ 1990371 w 50407360"/>
                <a:gd name="connsiteY170" fmla="*/ 45615491 h 56007936"/>
                <a:gd name="connsiteX171" fmla="*/ 1847999 w 50407360"/>
                <a:gd name="connsiteY171" fmla="*/ 25733380 h 56007936"/>
                <a:gd name="connsiteX172" fmla="*/ 1956695 w 50407360"/>
                <a:gd name="connsiteY172" fmla="*/ 25412344 h 56007936"/>
                <a:gd name="connsiteX173" fmla="*/ 5809279 w 50407360"/>
                <a:gd name="connsiteY173" fmla="*/ 18397612 h 56007936"/>
                <a:gd name="connsiteX174" fmla="*/ 6213907 w 50407360"/>
                <a:gd name="connsiteY174" fmla="*/ 17868164 h 56007936"/>
                <a:gd name="connsiteX175" fmla="*/ 10625267 w 50407360"/>
                <a:gd name="connsiteY175" fmla="*/ 12656514 h 56007936"/>
                <a:gd name="connsiteX176" fmla="*/ 11197787 w 50407360"/>
                <a:gd name="connsiteY176" fmla="*/ 12022492 h 56007936"/>
                <a:gd name="connsiteX177" fmla="*/ 14081359 w 50407360"/>
                <a:gd name="connsiteY177" fmla="*/ 9315250 h 56007936"/>
                <a:gd name="connsiteX178" fmla="*/ 14634779 w 50407360"/>
                <a:gd name="connsiteY178" fmla="*/ 8871320 h 56007936"/>
                <a:gd name="connsiteX179" fmla="*/ 14926047 w 50407360"/>
                <a:gd name="connsiteY179" fmla="*/ 8639350 h 56007936"/>
                <a:gd name="connsiteX180" fmla="*/ 15625103 w 50407360"/>
                <a:gd name="connsiteY180" fmla="*/ 8077156 h 56007936"/>
                <a:gd name="connsiteX181" fmla="*/ 19936223 w 50407360"/>
                <a:gd name="connsiteY181" fmla="*/ 5377368 h 56007936"/>
                <a:gd name="connsiteX182" fmla="*/ 21186103 w 50407360"/>
                <a:gd name="connsiteY182" fmla="*/ 4713568 h 56007936"/>
                <a:gd name="connsiteX183" fmla="*/ 22753959 w 50407360"/>
                <a:gd name="connsiteY183" fmla="*/ 3966258 h 56007936"/>
                <a:gd name="connsiteX184" fmla="*/ 24697728 w 50407360"/>
                <a:gd name="connsiteY184" fmla="*/ 2944224 h 56007936"/>
                <a:gd name="connsiteX185" fmla="*/ 25404516 w 50407360"/>
                <a:gd name="connsiteY185" fmla="*/ 2583524 h 56007936"/>
                <a:gd name="connsiteX186" fmla="*/ 27969064 w 50407360"/>
                <a:gd name="connsiteY186" fmla="*/ 1030228 h 56007936"/>
                <a:gd name="connsiteX187" fmla="*/ 28717712 w 50407360"/>
                <a:gd name="connsiteY187" fmla="*/ 574932 h 56007936"/>
                <a:gd name="connsiteX188" fmla="*/ 29380364 w 50407360"/>
                <a:gd name="connsiteY188" fmla="*/ 145544 h 56007936"/>
                <a:gd name="connsiteX189" fmla="*/ 29809980 w 50407360"/>
                <a:gd name="connsiteY189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4316200 w 50407360"/>
                <a:gd name="connsiteY83" fmla="*/ 24793232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4316200 w 50407360"/>
                <a:gd name="connsiteY83" fmla="*/ 24793232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50164 w 50407360"/>
                <a:gd name="connsiteY97" fmla="*/ 23519136 h 56007936"/>
                <a:gd name="connsiteX98" fmla="*/ 49309268 w 50407360"/>
                <a:gd name="connsiteY98" fmla="*/ 23953348 h 56007936"/>
                <a:gd name="connsiteX99" fmla="*/ 49259644 w 50407360"/>
                <a:gd name="connsiteY99" fmla="*/ 24423416 h 56007936"/>
                <a:gd name="connsiteX100" fmla="*/ 49234704 w 50407360"/>
                <a:gd name="connsiteY100" fmla="*/ 24663760 h 56007936"/>
                <a:gd name="connsiteX101" fmla="*/ 48805376 w 50407360"/>
                <a:gd name="connsiteY101" fmla="*/ 28131239 h 56007936"/>
                <a:gd name="connsiteX102" fmla="*/ 48712516 w 50407360"/>
                <a:gd name="connsiteY102" fmla="*/ 28797751 h 56007936"/>
                <a:gd name="connsiteX103" fmla="*/ 46263912 w 50407360"/>
                <a:gd name="connsiteY103" fmla="*/ 33286497 h 56007936"/>
                <a:gd name="connsiteX104" fmla="*/ 46041000 w 50407360"/>
                <a:gd name="connsiteY104" fmla="*/ 33500047 h 56007936"/>
                <a:gd name="connsiteX105" fmla="*/ 46007132 w 50407360"/>
                <a:gd name="connsiteY105" fmla="*/ 33543343 h 56007936"/>
                <a:gd name="connsiteX106" fmla="*/ 45730420 w 50407360"/>
                <a:gd name="connsiteY106" fmla="*/ 33807832 h 56007936"/>
                <a:gd name="connsiteX107" fmla="*/ 45664992 w 50407360"/>
                <a:gd name="connsiteY107" fmla="*/ 33854599 h 56007936"/>
                <a:gd name="connsiteX108" fmla="*/ 45655112 w 50407360"/>
                <a:gd name="connsiteY108" fmla="*/ 33884223 h 56007936"/>
                <a:gd name="connsiteX109" fmla="*/ 44992416 w 50407360"/>
                <a:gd name="connsiteY109" fmla="*/ 34313647 h 56007936"/>
                <a:gd name="connsiteX110" fmla="*/ 44787936 w 50407360"/>
                <a:gd name="connsiteY110" fmla="*/ 34436151 h 56007936"/>
                <a:gd name="connsiteX111" fmla="*/ 43118604 w 50407360"/>
                <a:gd name="connsiteY111" fmla="*/ 35397823 h 56007936"/>
                <a:gd name="connsiteX112" fmla="*/ 41766640 w 50407360"/>
                <a:gd name="connsiteY112" fmla="*/ 36213036 h 56007936"/>
                <a:gd name="connsiteX113" fmla="*/ 39788108 w 50407360"/>
                <a:gd name="connsiteY113" fmla="*/ 37275319 h 56007936"/>
                <a:gd name="connsiteX114" fmla="*/ 38691008 w 50407360"/>
                <a:gd name="connsiteY114" fmla="*/ 37919583 h 56007936"/>
                <a:gd name="connsiteX115" fmla="*/ 37731176 w 50407360"/>
                <a:gd name="connsiteY115" fmla="*/ 38425867 h 56007936"/>
                <a:gd name="connsiteX116" fmla="*/ 36909712 w 50407360"/>
                <a:gd name="connsiteY116" fmla="*/ 38978503 h 56007936"/>
                <a:gd name="connsiteX117" fmla="*/ 35016905 w 50407360"/>
                <a:gd name="connsiteY117" fmla="*/ 40072455 h 56007936"/>
                <a:gd name="connsiteX118" fmla="*/ 33452980 w 50407360"/>
                <a:gd name="connsiteY118" fmla="*/ 40964275 h 56007936"/>
                <a:gd name="connsiteX119" fmla="*/ 32271220 w 50407360"/>
                <a:gd name="connsiteY119" fmla="*/ 41627519 h 56007936"/>
                <a:gd name="connsiteX120" fmla="*/ 30742048 w 50407360"/>
                <a:gd name="connsiteY120" fmla="*/ 42966587 h 56007936"/>
                <a:gd name="connsiteX121" fmla="*/ 30742048 w 50407360"/>
                <a:gd name="connsiteY121" fmla="*/ 43315911 h 56007936"/>
                <a:gd name="connsiteX122" fmla="*/ 34703328 w 50407360"/>
                <a:gd name="connsiteY122" fmla="*/ 41103531 h 56007936"/>
                <a:gd name="connsiteX123" fmla="*/ 35402376 w 50407360"/>
                <a:gd name="connsiteY123" fmla="*/ 40754219 h 56007936"/>
                <a:gd name="connsiteX124" fmla="*/ 35926660 w 50407360"/>
                <a:gd name="connsiteY124" fmla="*/ 40437607 h 56007936"/>
                <a:gd name="connsiteX125" fmla="*/ 38225196 w 50407360"/>
                <a:gd name="connsiteY125" fmla="*/ 39161775 h 56007936"/>
                <a:gd name="connsiteX126" fmla="*/ 39713184 w 50407360"/>
                <a:gd name="connsiteY126" fmla="*/ 38192519 h 56007936"/>
                <a:gd name="connsiteX127" fmla="*/ 41883152 w 50407360"/>
                <a:gd name="connsiteY127" fmla="*/ 36933567 h 56007936"/>
                <a:gd name="connsiteX128" fmla="*/ 44594768 w 50407360"/>
                <a:gd name="connsiteY128" fmla="*/ 35424964 h 56007936"/>
                <a:gd name="connsiteX129" fmla="*/ 45199561 w 50407360"/>
                <a:gd name="connsiteY129" fmla="*/ 35076339 h 56007936"/>
                <a:gd name="connsiteX130" fmla="*/ 47868768 w 50407360"/>
                <a:gd name="connsiteY130" fmla="*/ 32719817 h 56007936"/>
                <a:gd name="connsiteX131" fmla="*/ 47915136 w 50407360"/>
                <a:gd name="connsiteY131" fmla="*/ 33228891 h 56007936"/>
                <a:gd name="connsiteX132" fmla="*/ 47795952 w 50407360"/>
                <a:gd name="connsiteY132" fmla="*/ 33577159 h 56007936"/>
                <a:gd name="connsiteX133" fmla="*/ 47664180 w 50407360"/>
                <a:gd name="connsiteY133" fmla="*/ 33966655 h 56007936"/>
                <a:gd name="connsiteX134" fmla="*/ 47519240 w 50407360"/>
                <a:gd name="connsiteY134" fmla="*/ 34386319 h 56007936"/>
                <a:gd name="connsiteX135" fmla="*/ 47224352 w 50407360"/>
                <a:gd name="connsiteY135" fmla="*/ 35251923 h 56007936"/>
                <a:gd name="connsiteX136" fmla="*/ 47075464 w 50407360"/>
                <a:gd name="connsiteY136" fmla="*/ 35686719 h 56007936"/>
                <a:gd name="connsiteX137" fmla="*/ 46721860 w 50407360"/>
                <a:gd name="connsiteY137" fmla="*/ 36762975 h 56007936"/>
                <a:gd name="connsiteX138" fmla="*/ 43907488 w 50407360"/>
                <a:gd name="connsiteY138" fmla="*/ 42850147 h 56007936"/>
                <a:gd name="connsiteX139" fmla="*/ 43738432 w 50407360"/>
                <a:gd name="connsiteY139" fmla="*/ 43095599 h 56007936"/>
                <a:gd name="connsiteX140" fmla="*/ 42679948 w 50407360"/>
                <a:gd name="connsiteY140" fmla="*/ 44592215 h 56007936"/>
                <a:gd name="connsiteX141" fmla="*/ 42186308 w 50407360"/>
                <a:gd name="connsiteY141" fmla="*/ 45283987 h 56007936"/>
                <a:gd name="connsiteX142" fmla="*/ 41344300 w 50407360"/>
                <a:gd name="connsiteY142" fmla="*/ 46459803 h 56007936"/>
                <a:gd name="connsiteX143" fmla="*/ 41137232 w 50407360"/>
                <a:gd name="connsiteY143" fmla="*/ 46747299 h 56007936"/>
                <a:gd name="connsiteX144" fmla="*/ 40062712 w 50407360"/>
                <a:gd name="connsiteY144" fmla="*/ 47973536 h 56007936"/>
                <a:gd name="connsiteX145" fmla="*/ 39676772 w 50407360"/>
                <a:gd name="connsiteY145" fmla="*/ 48366520 h 56007936"/>
                <a:gd name="connsiteX146" fmla="*/ 26897272 w 50407360"/>
                <a:gd name="connsiteY146" fmla="*/ 55425740 h 56007936"/>
                <a:gd name="connsiteX147" fmla="*/ 26453544 w 50407360"/>
                <a:gd name="connsiteY147" fmla="*/ 55545320 h 56007936"/>
                <a:gd name="connsiteX148" fmla="*/ 23402029 w 50407360"/>
                <a:gd name="connsiteY148" fmla="*/ 56007936 h 56007936"/>
                <a:gd name="connsiteX149" fmla="*/ 22550067 w 50407360"/>
                <a:gd name="connsiteY149" fmla="*/ 53897448 h 56007936"/>
                <a:gd name="connsiteX150" fmla="*/ 22480539 w 50407360"/>
                <a:gd name="connsiteY150" fmla="*/ 53672952 h 56007936"/>
                <a:gd name="connsiteX151" fmla="*/ 21304881 w 50407360"/>
                <a:gd name="connsiteY151" fmla="*/ 48905064 h 56007936"/>
                <a:gd name="connsiteX152" fmla="*/ 21243951 w 50407360"/>
                <a:gd name="connsiteY152" fmla="*/ 48608604 h 56007936"/>
                <a:gd name="connsiteX153" fmla="*/ 20838845 w 50407360"/>
                <a:gd name="connsiteY153" fmla="*/ 44946079 h 56007936"/>
                <a:gd name="connsiteX154" fmla="*/ 20829231 w 50407360"/>
                <a:gd name="connsiteY154" fmla="*/ 44597459 h 56007936"/>
                <a:gd name="connsiteX155" fmla="*/ 21887417 w 50407360"/>
                <a:gd name="connsiteY155" fmla="*/ 36213036 h 56007936"/>
                <a:gd name="connsiteX156" fmla="*/ 21210215 w 50407360"/>
                <a:gd name="connsiteY156" fmla="*/ 36700688 h 56007936"/>
                <a:gd name="connsiteX157" fmla="*/ 18116395 w 50407360"/>
                <a:gd name="connsiteY157" fmla="*/ 39690299 h 56007936"/>
                <a:gd name="connsiteX158" fmla="*/ 17190739 w 50407360"/>
                <a:gd name="connsiteY158" fmla="*/ 40514115 h 56007936"/>
                <a:gd name="connsiteX159" fmla="*/ 14896923 w 50407360"/>
                <a:gd name="connsiteY159" fmla="*/ 42267939 h 56007936"/>
                <a:gd name="connsiteX160" fmla="*/ 14626625 w 50407360"/>
                <a:gd name="connsiteY160" fmla="*/ 42451567 h 56007936"/>
                <a:gd name="connsiteX161" fmla="*/ 10702619 w 50407360"/>
                <a:gd name="connsiteY161" fmla="*/ 44713199 h 56007936"/>
                <a:gd name="connsiteX162" fmla="*/ 10406579 w 50407360"/>
                <a:gd name="connsiteY162" fmla="*/ 44849895 h 56007936"/>
                <a:gd name="connsiteX163" fmla="*/ 4090779 w 50407360"/>
                <a:gd name="connsiteY163" fmla="*/ 47107451 h 56007936"/>
                <a:gd name="connsiteX164" fmla="*/ 3848907 w 50407360"/>
                <a:gd name="connsiteY164" fmla="*/ 47167063 h 56007936"/>
                <a:gd name="connsiteX165" fmla="*/ 2780059 w 50407360"/>
                <a:gd name="connsiteY165" fmla="*/ 47158447 h 56007936"/>
                <a:gd name="connsiteX166" fmla="*/ 2482847 w 50407360"/>
                <a:gd name="connsiteY166" fmla="*/ 46655427 h 56007936"/>
                <a:gd name="connsiteX167" fmla="*/ 2324751 w 50407360"/>
                <a:gd name="connsiteY167" fmla="*/ 46332187 h 56007936"/>
                <a:gd name="connsiteX168" fmla="*/ 2161171 w 50407360"/>
                <a:gd name="connsiteY168" fmla="*/ 45979483 h 56007936"/>
                <a:gd name="connsiteX169" fmla="*/ 1990371 w 50407360"/>
                <a:gd name="connsiteY169" fmla="*/ 45615491 h 56007936"/>
                <a:gd name="connsiteX170" fmla="*/ 1847999 w 50407360"/>
                <a:gd name="connsiteY170" fmla="*/ 25733380 h 56007936"/>
                <a:gd name="connsiteX171" fmla="*/ 1956695 w 50407360"/>
                <a:gd name="connsiteY171" fmla="*/ 25412344 h 56007936"/>
                <a:gd name="connsiteX172" fmla="*/ 5809279 w 50407360"/>
                <a:gd name="connsiteY172" fmla="*/ 18397612 h 56007936"/>
                <a:gd name="connsiteX173" fmla="*/ 6213907 w 50407360"/>
                <a:gd name="connsiteY173" fmla="*/ 17868164 h 56007936"/>
                <a:gd name="connsiteX174" fmla="*/ 10625267 w 50407360"/>
                <a:gd name="connsiteY174" fmla="*/ 12656514 h 56007936"/>
                <a:gd name="connsiteX175" fmla="*/ 11197787 w 50407360"/>
                <a:gd name="connsiteY175" fmla="*/ 12022492 h 56007936"/>
                <a:gd name="connsiteX176" fmla="*/ 14081359 w 50407360"/>
                <a:gd name="connsiteY176" fmla="*/ 9315250 h 56007936"/>
                <a:gd name="connsiteX177" fmla="*/ 14634779 w 50407360"/>
                <a:gd name="connsiteY177" fmla="*/ 8871320 h 56007936"/>
                <a:gd name="connsiteX178" fmla="*/ 14926047 w 50407360"/>
                <a:gd name="connsiteY178" fmla="*/ 8639350 h 56007936"/>
                <a:gd name="connsiteX179" fmla="*/ 15625103 w 50407360"/>
                <a:gd name="connsiteY179" fmla="*/ 8077156 h 56007936"/>
                <a:gd name="connsiteX180" fmla="*/ 19936223 w 50407360"/>
                <a:gd name="connsiteY180" fmla="*/ 5377368 h 56007936"/>
                <a:gd name="connsiteX181" fmla="*/ 21186103 w 50407360"/>
                <a:gd name="connsiteY181" fmla="*/ 4713568 h 56007936"/>
                <a:gd name="connsiteX182" fmla="*/ 22753959 w 50407360"/>
                <a:gd name="connsiteY182" fmla="*/ 3966258 h 56007936"/>
                <a:gd name="connsiteX183" fmla="*/ 24697728 w 50407360"/>
                <a:gd name="connsiteY183" fmla="*/ 2944224 h 56007936"/>
                <a:gd name="connsiteX184" fmla="*/ 25404516 w 50407360"/>
                <a:gd name="connsiteY184" fmla="*/ 2583524 h 56007936"/>
                <a:gd name="connsiteX185" fmla="*/ 27969064 w 50407360"/>
                <a:gd name="connsiteY185" fmla="*/ 1030228 h 56007936"/>
                <a:gd name="connsiteX186" fmla="*/ 28717712 w 50407360"/>
                <a:gd name="connsiteY186" fmla="*/ 574932 h 56007936"/>
                <a:gd name="connsiteX187" fmla="*/ 29380364 w 50407360"/>
                <a:gd name="connsiteY187" fmla="*/ 145544 h 56007936"/>
                <a:gd name="connsiteX188" fmla="*/ 29809980 w 50407360"/>
                <a:gd name="connsiteY188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59644 w 50407360"/>
                <a:gd name="connsiteY98" fmla="*/ 24423416 h 56007936"/>
                <a:gd name="connsiteX99" fmla="*/ 49234704 w 50407360"/>
                <a:gd name="connsiteY99" fmla="*/ 24663760 h 56007936"/>
                <a:gd name="connsiteX100" fmla="*/ 48805376 w 50407360"/>
                <a:gd name="connsiteY100" fmla="*/ 28131239 h 56007936"/>
                <a:gd name="connsiteX101" fmla="*/ 48712516 w 50407360"/>
                <a:gd name="connsiteY101" fmla="*/ 28797751 h 56007936"/>
                <a:gd name="connsiteX102" fmla="*/ 46263912 w 50407360"/>
                <a:gd name="connsiteY102" fmla="*/ 33286497 h 56007936"/>
                <a:gd name="connsiteX103" fmla="*/ 46041000 w 50407360"/>
                <a:gd name="connsiteY103" fmla="*/ 33500047 h 56007936"/>
                <a:gd name="connsiteX104" fmla="*/ 46007132 w 50407360"/>
                <a:gd name="connsiteY104" fmla="*/ 33543343 h 56007936"/>
                <a:gd name="connsiteX105" fmla="*/ 45730420 w 50407360"/>
                <a:gd name="connsiteY105" fmla="*/ 33807832 h 56007936"/>
                <a:gd name="connsiteX106" fmla="*/ 45664992 w 50407360"/>
                <a:gd name="connsiteY106" fmla="*/ 33854599 h 56007936"/>
                <a:gd name="connsiteX107" fmla="*/ 45655112 w 50407360"/>
                <a:gd name="connsiteY107" fmla="*/ 33884223 h 56007936"/>
                <a:gd name="connsiteX108" fmla="*/ 44992416 w 50407360"/>
                <a:gd name="connsiteY108" fmla="*/ 34313647 h 56007936"/>
                <a:gd name="connsiteX109" fmla="*/ 44787936 w 50407360"/>
                <a:gd name="connsiteY109" fmla="*/ 34436151 h 56007936"/>
                <a:gd name="connsiteX110" fmla="*/ 43118604 w 50407360"/>
                <a:gd name="connsiteY110" fmla="*/ 35397823 h 56007936"/>
                <a:gd name="connsiteX111" fmla="*/ 41766640 w 50407360"/>
                <a:gd name="connsiteY111" fmla="*/ 36213036 h 56007936"/>
                <a:gd name="connsiteX112" fmla="*/ 39788108 w 50407360"/>
                <a:gd name="connsiteY112" fmla="*/ 37275319 h 56007936"/>
                <a:gd name="connsiteX113" fmla="*/ 38691008 w 50407360"/>
                <a:gd name="connsiteY113" fmla="*/ 37919583 h 56007936"/>
                <a:gd name="connsiteX114" fmla="*/ 37731176 w 50407360"/>
                <a:gd name="connsiteY114" fmla="*/ 38425867 h 56007936"/>
                <a:gd name="connsiteX115" fmla="*/ 36909712 w 50407360"/>
                <a:gd name="connsiteY115" fmla="*/ 38978503 h 56007936"/>
                <a:gd name="connsiteX116" fmla="*/ 35016905 w 50407360"/>
                <a:gd name="connsiteY116" fmla="*/ 40072455 h 56007936"/>
                <a:gd name="connsiteX117" fmla="*/ 33452980 w 50407360"/>
                <a:gd name="connsiteY117" fmla="*/ 40964275 h 56007936"/>
                <a:gd name="connsiteX118" fmla="*/ 32271220 w 50407360"/>
                <a:gd name="connsiteY118" fmla="*/ 41627519 h 56007936"/>
                <a:gd name="connsiteX119" fmla="*/ 30742048 w 50407360"/>
                <a:gd name="connsiteY119" fmla="*/ 42966587 h 56007936"/>
                <a:gd name="connsiteX120" fmla="*/ 30742048 w 50407360"/>
                <a:gd name="connsiteY120" fmla="*/ 43315911 h 56007936"/>
                <a:gd name="connsiteX121" fmla="*/ 34703328 w 50407360"/>
                <a:gd name="connsiteY121" fmla="*/ 41103531 h 56007936"/>
                <a:gd name="connsiteX122" fmla="*/ 35402376 w 50407360"/>
                <a:gd name="connsiteY122" fmla="*/ 40754219 h 56007936"/>
                <a:gd name="connsiteX123" fmla="*/ 35926660 w 50407360"/>
                <a:gd name="connsiteY123" fmla="*/ 40437607 h 56007936"/>
                <a:gd name="connsiteX124" fmla="*/ 38225196 w 50407360"/>
                <a:gd name="connsiteY124" fmla="*/ 39161775 h 56007936"/>
                <a:gd name="connsiteX125" fmla="*/ 39713184 w 50407360"/>
                <a:gd name="connsiteY125" fmla="*/ 38192519 h 56007936"/>
                <a:gd name="connsiteX126" fmla="*/ 41883152 w 50407360"/>
                <a:gd name="connsiteY126" fmla="*/ 36933567 h 56007936"/>
                <a:gd name="connsiteX127" fmla="*/ 44594768 w 50407360"/>
                <a:gd name="connsiteY127" fmla="*/ 35424964 h 56007936"/>
                <a:gd name="connsiteX128" fmla="*/ 45199561 w 50407360"/>
                <a:gd name="connsiteY128" fmla="*/ 35076339 h 56007936"/>
                <a:gd name="connsiteX129" fmla="*/ 47868768 w 50407360"/>
                <a:gd name="connsiteY129" fmla="*/ 32719817 h 56007936"/>
                <a:gd name="connsiteX130" fmla="*/ 47915136 w 50407360"/>
                <a:gd name="connsiteY130" fmla="*/ 33228891 h 56007936"/>
                <a:gd name="connsiteX131" fmla="*/ 47795952 w 50407360"/>
                <a:gd name="connsiteY131" fmla="*/ 33577159 h 56007936"/>
                <a:gd name="connsiteX132" fmla="*/ 47664180 w 50407360"/>
                <a:gd name="connsiteY132" fmla="*/ 33966655 h 56007936"/>
                <a:gd name="connsiteX133" fmla="*/ 47519240 w 50407360"/>
                <a:gd name="connsiteY133" fmla="*/ 34386319 h 56007936"/>
                <a:gd name="connsiteX134" fmla="*/ 47224352 w 50407360"/>
                <a:gd name="connsiteY134" fmla="*/ 35251923 h 56007936"/>
                <a:gd name="connsiteX135" fmla="*/ 47075464 w 50407360"/>
                <a:gd name="connsiteY135" fmla="*/ 35686719 h 56007936"/>
                <a:gd name="connsiteX136" fmla="*/ 46721860 w 50407360"/>
                <a:gd name="connsiteY136" fmla="*/ 36762975 h 56007936"/>
                <a:gd name="connsiteX137" fmla="*/ 43907488 w 50407360"/>
                <a:gd name="connsiteY137" fmla="*/ 42850147 h 56007936"/>
                <a:gd name="connsiteX138" fmla="*/ 43738432 w 50407360"/>
                <a:gd name="connsiteY138" fmla="*/ 43095599 h 56007936"/>
                <a:gd name="connsiteX139" fmla="*/ 42679948 w 50407360"/>
                <a:gd name="connsiteY139" fmla="*/ 44592215 h 56007936"/>
                <a:gd name="connsiteX140" fmla="*/ 42186308 w 50407360"/>
                <a:gd name="connsiteY140" fmla="*/ 45283987 h 56007936"/>
                <a:gd name="connsiteX141" fmla="*/ 41344300 w 50407360"/>
                <a:gd name="connsiteY141" fmla="*/ 46459803 h 56007936"/>
                <a:gd name="connsiteX142" fmla="*/ 41137232 w 50407360"/>
                <a:gd name="connsiteY142" fmla="*/ 46747299 h 56007936"/>
                <a:gd name="connsiteX143" fmla="*/ 40062712 w 50407360"/>
                <a:gd name="connsiteY143" fmla="*/ 47973536 h 56007936"/>
                <a:gd name="connsiteX144" fmla="*/ 39676772 w 50407360"/>
                <a:gd name="connsiteY144" fmla="*/ 48366520 h 56007936"/>
                <a:gd name="connsiteX145" fmla="*/ 26897272 w 50407360"/>
                <a:gd name="connsiteY145" fmla="*/ 55425740 h 56007936"/>
                <a:gd name="connsiteX146" fmla="*/ 26453544 w 50407360"/>
                <a:gd name="connsiteY146" fmla="*/ 55545320 h 56007936"/>
                <a:gd name="connsiteX147" fmla="*/ 23402029 w 50407360"/>
                <a:gd name="connsiteY147" fmla="*/ 56007936 h 56007936"/>
                <a:gd name="connsiteX148" fmla="*/ 22550067 w 50407360"/>
                <a:gd name="connsiteY148" fmla="*/ 53897448 h 56007936"/>
                <a:gd name="connsiteX149" fmla="*/ 22480539 w 50407360"/>
                <a:gd name="connsiteY149" fmla="*/ 53672952 h 56007936"/>
                <a:gd name="connsiteX150" fmla="*/ 21304881 w 50407360"/>
                <a:gd name="connsiteY150" fmla="*/ 48905064 h 56007936"/>
                <a:gd name="connsiteX151" fmla="*/ 21243951 w 50407360"/>
                <a:gd name="connsiteY151" fmla="*/ 48608604 h 56007936"/>
                <a:gd name="connsiteX152" fmla="*/ 20838845 w 50407360"/>
                <a:gd name="connsiteY152" fmla="*/ 44946079 h 56007936"/>
                <a:gd name="connsiteX153" fmla="*/ 20829231 w 50407360"/>
                <a:gd name="connsiteY153" fmla="*/ 44597459 h 56007936"/>
                <a:gd name="connsiteX154" fmla="*/ 21887417 w 50407360"/>
                <a:gd name="connsiteY154" fmla="*/ 36213036 h 56007936"/>
                <a:gd name="connsiteX155" fmla="*/ 21210215 w 50407360"/>
                <a:gd name="connsiteY155" fmla="*/ 36700688 h 56007936"/>
                <a:gd name="connsiteX156" fmla="*/ 18116395 w 50407360"/>
                <a:gd name="connsiteY156" fmla="*/ 39690299 h 56007936"/>
                <a:gd name="connsiteX157" fmla="*/ 17190739 w 50407360"/>
                <a:gd name="connsiteY157" fmla="*/ 40514115 h 56007936"/>
                <a:gd name="connsiteX158" fmla="*/ 14896923 w 50407360"/>
                <a:gd name="connsiteY158" fmla="*/ 42267939 h 56007936"/>
                <a:gd name="connsiteX159" fmla="*/ 14626625 w 50407360"/>
                <a:gd name="connsiteY159" fmla="*/ 42451567 h 56007936"/>
                <a:gd name="connsiteX160" fmla="*/ 10702619 w 50407360"/>
                <a:gd name="connsiteY160" fmla="*/ 44713199 h 56007936"/>
                <a:gd name="connsiteX161" fmla="*/ 10406579 w 50407360"/>
                <a:gd name="connsiteY161" fmla="*/ 44849895 h 56007936"/>
                <a:gd name="connsiteX162" fmla="*/ 4090779 w 50407360"/>
                <a:gd name="connsiteY162" fmla="*/ 47107451 h 56007936"/>
                <a:gd name="connsiteX163" fmla="*/ 3848907 w 50407360"/>
                <a:gd name="connsiteY163" fmla="*/ 47167063 h 56007936"/>
                <a:gd name="connsiteX164" fmla="*/ 2780059 w 50407360"/>
                <a:gd name="connsiteY164" fmla="*/ 47158447 h 56007936"/>
                <a:gd name="connsiteX165" fmla="*/ 2482847 w 50407360"/>
                <a:gd name="connsiteY165" fmla="*/ 46655427 h 56007936"/>
                <a:gd name="connsiteX166" fmla="*/ 2324751 w 50407360"/>
                <a:gd name="connsiteY166" fmla="*/ 46332187 h 56007936"/>
                <a:gd name="connsiteX167" fmla="*/ 2161171 w 50407360"/>
                <a:gd name="connsiteY167" fmla="*/ 45979483 h 56007936"/>
                <a:gd name="connsiteX168" fmla="*/ 1990371 w 50407360"/>
                <a:gd name="connsiteY168" fmla="*/ 45615491 h 56007936"/>
                <a:gd name="connsiteX169" fmla="*/ 1847999 w 50407360"/>
                <a:gd name="connsiteY169" fmla="*/ 25733380 h 56007936"/>
                <a:gd name="connsiteX170" fmla="*/ 1956695 w 50407360"/>
                <a:gd name="connsiteY170" fmla="*/ 25412344 h 56007936"/>
                <a:gd name="connsiteX171" fmla="*/ 5809279 w 50407360"/>
                <a:gd name="connsiteY171" fmla="*/ 18397612 h 56007936"/>
                <a:gd name="connsiteX172" fmla="*/ 6213907 w 50407360"/>
                <a:gd name="connsiteY172" fmla="*/ 17868164 h 56007936"/>
                <a:gd name="connsiteX173" fmla="*/ 10625267 w 50407360"/>
                <a:gd name="connsiteY173" fmla="*/ 12656514 h 56007936"/>
                <a:gd name="connsiteX174" fmla="*/ 11197787 w 50407360"/>
                <a:gd name="connsiteY174" fmla="*/ 12022492 h 56007936"/>
                <a:gd name="connsiteX175" fmla="*/ 14081359 w 50407360"/>
                <a:gd name="connsiteY175" fmla="*/ 9315250 h 56007936"/>
                <a:gd name="connsiteX176" fmla="*/ 14634779 w 50407360"/>
                <a:gd name="connsiteY176" fmla="*/ 8871320 h 56007936"/>
                <a:gd name="connsiteX177" fmla="*/ 14926047 w 50407360"/>
                <a:gd name="connsiteY177" fmla="*/ 8639350 h 56007936"/>
                <a:gd name="connsiteX178" fmla="*/ 15625103 w 50407360"/>
                <a:gd name="connsiteY178" fmla="*/ 8077156 h 56007936"/>
                <a:gd name="connsiteX179" fmla="*/ 19936223 w 50407360"/>
                <a:gd name="connsiteY179" fmla="*/ 5377368 h 56007936"/>
                <a:gd name="connsiteX180" fmla="*/ 21186103 w 50407360"/>
                <a:gd name="connsiteY180" fmla="*/ 4713568 h 56007936"/>
                <a:gd name="connsiteX181" fmla="*/ 22753959 w 50407360"/>
                <a:gd name="connsiteY181" fmla="*/ 3966258 h 56007936"/>
                <a:gd name="connsiteX182" fmla="*/ 24697728 w 50407360"/>
                <a:gd name="connsiteY182" fmla="*/ 2944224 h 56007936"/>
                <a:gd name="connsiteX183" fmla="*/ 25404516 w 50407360"/>
                <a:gd name="connsiteY183" fmla="*/ 2583524 h 56007936"/>
                <a:gd name="connsiteX184" fmla="*/ 27969064 w 50407360"/>
                <a:gd name="connsiteY184" fmla="*/ 1030228 h 56007936"/>
                <a:gd name="connsiteX185" fmla="*/ 28717712 w 50407360"/>
                <a:gd name="connsiteY185" fmla="*/ 574932 h 56007936"/>
                <a:gd name="connsiteX186" fmla="*/ 29380364 w 50407360"/>
                <a:gd name="connsiteY186" fmla="*/ 145544 h 56007936"/>
                <a:gd name="connsiteX187" fmla="*/ 29809980 w 50407360"/>
                <a:gd name="connsiteY187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5664992 w 50407360"/>
                <a:gd name="connsiteY105" fmla="*/ 33854599 h 56007936"/>
                <a:gd name="connsiteX106" fmla="*/ 45655112 w 50407360"/>
                <a:gd name="connsiteY106" fmla="*/ 33884223 h 56007936"/>
                <a:gd name="connsiteX107" fmla="*/ 44992416 w 50407360"/>
                <a:gd name="connsiteY107" fmla="*/ 34313647 h 56007936"/>
                <a:gd name="connsiteX108" fmla="*/ 44787936 w 50407360"/>
                <a:gd name="connsiteY108" fmla="*/ 34436151 h 56007936"/>
                <a:gd name="connsiteX109" fmla="*/ 43118604 w 50407360"/>
                <a:gd name="connsiteY109" fmla="*/ 35397823 h 56007936"/>
                <a:gd name="connsiteX110" fmla="*/ 41766640 w 50407360"/>
                <a:gd name="connsiteY110" fmla="*/ 36213036 h 56007936"/>
                <a:gd name="connsiteX111" fmla="*/ 39788108 w 50407360"/>
                <a:gd name="connsiteY111" fmla="*/ 37275319 h 56007936"/>
                <a:gd name="connsiteX112" fmla="*/ 38691008 w 50407360"/>
                <a:gd name="connsiteY112" fmla="*/ 37919583 h 56007936"/>
                <a:gd name="connsiteX113" fmla="*/ 37731176 w 50407360"/>
                <a:gd name="connsiteY113" fmla="*/ 38425867 h 56007936"/>
                <a:gd name="connsiteX114" fmla="*/ 36909712 w 50407360"/>
                <a:gd name="connsiteY114" fmla="*/ 38978503 h 56007936"/>
                <a:gd name="connsiteX115" fmla="*/ 35016905 w 50407360"/>
                <a:gd name="connsiteY115" fmla="*/ 40072455 h 56007936"/>
                <a:gd name="connsiteX116" fmla="*/ 33452980 w 50407360"/>
                <a:gd name="connsiteY116" fmla="*/ 40964275 h 56007936"/>
                <a:gd name="connsiteX117" fmla="*/ 32271220 w 50407360"/>
                <a:gd name="connsiteY117" fmla="*/ 41627519 h 56007936"/>
                <a:gd name="connsiteX118" fmla="*/ 30742048 w 50407360"/>
                <a:gd name="connsiteY118" fmla="*/ 42966587 h 56007936"/>
                <a:gd name="connsiteX119" fmla="*/ 30742048 w 50407360"/>
                <a:gd name="connsiteY119" fmla="*/ 43315911 h 56007936"/>
                <a:gd name="connsiteX120" fmla="*/ 34703328 w 50407360"/>
                <a:gd name="connsiteY120" fmla="*/ 41103531 h 56007936"/>
                <a:gd name="connsiteX121" fmla="*/ 35402376 w 50407360"/>
                <a:gd name="connsiteY121" fmla="*/ 40754219 h 56007936"/>
                <a:gd name="connsiteX122" fmla="*/ 35926660 w 50407360"/>
                <a:gd name="connsiteY122" fmla="*/ 40437607 h 56007936"/>
                <a:gd name="connsiteX123" fmla="*/ 38225196 w 50407360"/>
                <a:gd name="connsiteY123" fmla="*/ 39161775 h 56007936"/>
                <a:gd name="connsiteX124" fmla="*/ 39713184 w 50407360"/>
                <a:gd name="connsiteY124" fmla="*/ 38192519 h 56007936"/>
                <a:gd name="connsiteX125" fmla="*/ 41883152 w 50407360"/>
                <a:gd name="connsiteY125" fmla="*/ 36933567 h 56007936"/>
                <a:gd name="connsiteX126" fmla="*/ 44594768 w 50407360"/>
                <a:gd name="connsiteY126" fmla="*/ 35424964 h 56007936"/>
                <a:gd name="connsiteX127" fmla="*/ 45199561 w 50407360"/>
                <a:gd name="connsiteY127" fmla="*/ 35076339 h 56007936"/>
                <a:gd name="connsiteX128" fmla="*/ 47868768 w 50407360"/>
                <a:gd name="connsiteY128" fmla="*/ 32719817 h 56007936"/>
                <a:gd name="connsiteX129" fmla="*/ 47915136 w 50407360"/>
                <a:gd name="connsiteY129" fmla="*/ 33228891 h 56007936"/>
                <a:gd name="connsiteX130" fmla="*/ 47795952 w 50407360"/>
                <a:gd name="connsiteY130" fmla="*/ 33577159 h 56007936"/>
                <a:gd name="connsiteX131" fmla="*/ 47664180 w 50407360"/>
                <a:gd name="connsiteY131" fmla="*/ 33966655 h 56007936"/>
                <a:gd name="connsiteX132" fmla="*/ 47519240 w 50407360"/>
                <a:gd name="connsiteY132" fmla="*/ 34386319 h 56007936"/>
                <a:gd name="connsiteX133" fmla="*/ 47224352 w 50407360"/>
                <a:gd name="connsiteY133" fmla="*/ 35251923 h 56007936"/>
                <a:gd name="connsiteX134" fmla="*/ 47075464 w 50407360"/>
                <a:gd name="connsiteY134" fmla="*/ 35686719 h 56007936"/>
                <a:gd name="connsiteX135" fmla="*/ 46721860 w 50407360"/>
                <a:gd name="connsiteY135" fmla="*/ 36762975 h 56007936"/>
                <a:gd name="connsiteX136" fmla="*/ 43907488 w 50407360"/>
                <a:gd name="connsiteY136" fmla="*/ 42850147 h 56007936"/>
                <a:gd name="connsiteX137" fmla="*/ 43738432 w 50407360"/>
                <a:gd name="connsiteY137" fmla="*/ 43095599 h 56007936"/>
                <a:gd name="connsiteX138" fmla="*/ 42679948 w 50407360"/>
                <a:gd name="connsiteY138" fmla="*/ 44592215 h 56007936"/>
                <a:gd name="connsiteX139" fmla="*/ 42186308 w 50407360"/>
                <a:gd name="connsiteY139" fmla="*/ 45283987 h 56007936"/>
                <a:gd name="connsiteX140" fmla="*/ 41344300 w 50407360"/>
                <a:gd name="connsiteY140" fmla="*/ 46459803 h 56007936"/>
                <a:gd name="connsiteX141" fmla="*/ 41137232 w 50407360"/>
                <a:gd name="connsiteY141" fmla="*/ 46747299 h 56007936"/>
                <a:gd name="connsiteX142" fmla="*/ 40062712 w 50407360"/>
                <a:gd name="connsiteY142" fmla="*/ 47973536 h 56007936"/>
                <a:gd name="connsiteX143" fmla="*/ 39676772 w 50407360"/>
                <a:gd name="connsiteY143" fmla="*/ 48366520 h 56007936"/>
                <a:gd name="connsiteX144" fmla="*/ 26897272 w 50407360"/>
                <a:gd name="connsiteY144" fmla="*/ 55425740 h 56007936"/>
                <a:gd name="connsiteX145" fmla="*/ 26453544 w 50407360"/>
                <a:gd name="connsiteY145" fmla="*/ 55545320 h 56007936"/>
                <a:gd name="connsiteX146" fmla="*/ 23402029 w 50407360"/>
                <a:gd name="connsiteY146" fmla="*/ 56007936 h 56007936"/>
                <a:gd name="connsiteX147" fmla="*/ 22550067 w 50407360"/>
                <a:gd name="connsiteY147" fmla="*/ 53897448 h 56007936"/>
                <a:gd name="connsiteX148" fmla="*/ 22480539 w 50407360"/>
                <a:gd name="connsiteY148" fmla="*/ 53672952 h 56007936"/>
                <a:gd name="connsiteX149" fmla="*/ 21304881 w 50407360"/>
                <a:gd name="connsiteY149" fmla="*/ 48905064 h 56007936"/>
                <a:gd name="connsiteX150" fmla="*/ 21243951 w 50407360"/>
                <a:gd name="connsiteY150" fmla="*/ 48608604 h 56007936"/>
                <a:gd name="connsiteX151" fmla="*/ 20838845 w 50407360"/>
                <a:gd name="connsiteY151" fmla="*/ 44946079 h 56007936"/>
                <a:gd name="connsiteX152" fmla="*/ 20829231 w 50407360"/>
                <a:gd name="connsiteY152" fmla="*/ 44597459 h 56007936"/>
                <a:gd name="connsiteX153" fmla="*/ 21887417 w 50407360"/>
                <a:gd name="connsiteY153" fmla="*/ 36213036 h 56007936"/>
                <a:gd name="connsiteX154" fmla="*/ 21210215 w 50407360"/>
                <a:gd name="connsiteY154" fmla="*/ 36700688 h 56007936"/>
                <a:gd name="connsiteX155" fmla="*/ 18116395 w 50407360"/>
                <a:gd name="connsiteY155" fmla="*/ 39690299 h 56007936"/>
                <a:gd name="connsiteX156" fmla="*/ 17190739 w 50407360"/>
                <a:gd name="connsiteY156" fmla="*/ 40514115 h 56007936"/>
                <a:gd name="connsiteX157" fmla="*/ 14896923 w 50407360"/>
                <a:gd name="connsiteY157" fmla="*/ 42267939 h 56007936"/>
                <a:gd name="connsiteX158" fmla="*/ 14626625 w 50407360"/>
                <a:gd name="connsiteY158" fmla="*/ 42451567 h 56007936"/>
                <a:gd name="connsiteX159" fmla="*/ 10702619 w 50407360"/>
                <a:gd name="connsiteY159" fmla="*/ 44713199 h 56007936"/>
                <a:gd name="connsiteX160" fmla="*/ 10406579 w 50407360"/>
                <a:gd name="connsiteY160" fmla="*/ 44849895 h 56007936"/>
                <a:gd name="connsiteX161" fmla="*/ 4090779 w 50407360"/>
                <a:gd name="connsiteY161" fmla="*/ 47107451 h 56007936"/>
                <a:gd name="connsiteX162" fmla="*/ 3848907 w 50407360"/>
                <a:gd name="connsiteY162" fmla="*/ 47167063 h 56007936"/>
                <a:gd name="connsiteX163" fmla="*/ 2780059 w 50407360"/>
                <a:gd name="connsiteY163" fmla="*/ 47158447 h 56007936"/>
                <a:gd name="connsiteX164" fmla="*/ 2482847 w 50407360"/>
                <a:gd name="connsiteY164" fmla="*/ 46655427 h 56007936"/>
                <a:gd name="connsiteX165" fmla="*/ 2324751 w 50407360"/>
                <a:gd name="connsiteY165" fmla="*/ 46332187 h 56007936"/>
                <a:gd name="connsiteX166" fmla="*/ 2161171 w 50407360"/>
                <a:gd name="connsiteY166" fmla="*/ 45979483 h 56007936"/>
                <a:gd name="connsiteX167" fmla="*/ 1990371 w 50407360"/>
                <a:gd name="connsiteY167" fmla="*/ 45615491 h 56007936"/>
                <a:gd name="connsiteX168" fmla="*/ 1847999 w 50407360"/>
                <a:gd name="connsiteY168" fmla="*/ 25733380 h 56007936"/>
                <a:gd name="connsiteX169" fmla="*/ 1956695 w 50407360"/>
                <a:gd name="connsiteY169" fmla="*/ 25412344 h 56007936"/>
                <a:gd name="connsiteX170" fmla="*/ 5809279 w 50407360"/>
                <a:gd name="connsiteY170" fmla="*/ 18397612 h 56007936"/>
                <a:gd name="connsiteX171" fmla="*/ 6213907 w 50407360"/>
                <a:gd name="connsiteY171" fmla="*/ 17868164 h 56007936"/>
                <a:gd name="connsiteX172" fmla="*/ 10625267 w 50407360"/>
                <a:gd name="connsiteY172" fmla="*/ 12656514 h 56007936"/>
                <a:gd name="connsiteX173" fmla="*/ 11197787 w 50407360"/>
                <a:gd name="connsiteY173" fmla="*/ 12022492 h 56007936"/>
                <a:gd name="connsiteX174" fmla="*/ 14081359 w 50407360"/>
                <a:gd name="connsiteY174" fmla="*/ 9315250 h 56007936"/>
                <a:gd name="connsiteX175" fmla="*/ 14634779 w 50407360"/>
                <a:gd name="connsiteY175" fmla="*/ 8871320 h 56007936"/>
                <a:gd name="connsiteX176" fmla="*/ 14926047 w 50407360"/>
                <a:gd name="connsiteY176" fmla="*/ 8639350 h 56007936"/>
                <a:gd name="connsiteX177" fmla="*/ 15625103 w 50407360"/>
                <a:gd name="connsiteY177" fmla="*/ 8077156 h 56007936"/>
                <a:gd name="connsiteX178" fmla="*/ 19936223 w 50407360"/>
                <a:gd name="connsiteY178" fmla="*/ 5377368 h 56007936"/>
                <a:gd name="connsiteX179" fmla="*/ 21186103 w 50407360"/>
                <a:gd name="connsiteY179" fmla="*/ 4713568 h 56007936"/>
                <a:gd name="connsiteX180" fmla="*/ 22753959 w 50407360"/>
                <a:gd name="connsiteY180" fmla="*/ 3966258 h 56007936"/>
                <a:gd name="connsiteX181" fmla="*/ 24697728 w 50407360"/>
                <a:gd name="connsiteY181" fmla="*/ 2944224 h 56007936"/>
                <a:gd name="connsiteX182" fmla="*/ 25404516 w 50407360"/>
                <a:gd name="connsiteY182" fmla="*/ 2583524 h 56007936"/>
                <a:gd name="connsiteX183" fmla="*/ 27969064 w 50407360"/>
                <a:gd name="connsiteY183" fmla="*/ 1030228 h 56007936"/>
                <a:gd name="connsiteX184" fmla="*/ 28717712 w 50407360"/>
                <a:gd name="connsiteY184" fmla="*/ 574932 h 56007936"/>
                <a:gd name="connsiteX185" fmla="*/ 29380364 w 50407360"/>
                <a:gd name="connsiteY185" fmla="*/ 145544 h 56007936"/>
                <a:gd name="connsiteX186" fmla="*/ 29809980 w 50407360"/>
                <a:gd name="connsiteY186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5655112 w 50407360"/>
                <a:gd name="connsiteY105" fmla="*/ 33884223 h 56007936"/>
                <a:gd name="connsiteX106" fmla="*/ 44992416 w 50407360"/>
                <a:gd name="connsiteY106" fmla="*/ 34313647 h 56007936"/>
                <a:gd name="connsiteX107" fmla="*/ 44787936 w 50407360"/>
                <a:gd name="connsiteY107" fmla="*/ 34436151 h 56007936"/>
                <a:gd name="connsiteX108" fmla="*/ 43118604 w 50407360"/>
                <a:gd name="connsiteY108" fmla="*/ 35397823 h 56007936"/>
                <a:gd name="connsiteX109" fmla="*/ 41766640 w 50407360"/>
                <a:gd name="connsiteY109" fmla="*/ 36213036 h 56007936"/>
                <a:gd name="connsiteX110" fmla="*/ 39788108 w 50407360"/>
                <a:gd name="connsiteY110" fmla="*/ 37275319 h 56007936"/>
                <a:gd name="connsiteX111" fmla="*/ 38691008 w 50407360"/>
                <a:gd name="connsiteY111" fmla="*/ 37919583 h 56007936"/>
                <a:gd name="connsiteX112" fmla="*/ 37731176 w 50407360"/>
                <a:gd name="connsiteY112" fmla="*/ 38425867 h 56007936"/>
                <a:gd name="connsiteX113" fmla="*/ 36909712 w 50407360"/>
                <a:gd name="connsiteY113" fmla="*/ 38978503 h 56007936"/>
                <a:gd name="connsiteX114" fmla="*/ 35016905 w 50407360"/>
                <a:gd name="connsiteY114" fmla="*/ 40072455 h 56007936"/>
                <a:gd name="connsiteX115" fmla="*/ 33452980 w 50407360"/>
                <a:gd name="connsiteY115" fmla="*/ 40964275 h 56007936"/>
                <a:gd name="connsiteX116" fmla="*/ 32271220 w 50407360"/>
                <a:gd name="connsiteY116" fmla="*/ 41627519 h 56007936"/>
                <a:gd name="connsiteX117" fmla="*/ 30742048 w 50407360"/>
                <a:gd name="connsiteY117" fmla="*/ 42966587 h 56007936"/>
                <a:gd name="connsiteX118" fmla="*/ 30742048 w 50407360"/>
                <a:gd name="connsiteY118" fmla="*/ 43315911 h 56007936"/>
                <a:gd name="connsiteX119" fmla="*/ 34703328 w 50407360"/>
                <a:gd name="connsiteY119" fmla="*/ 41103531 h 56007936"/>
                <a:gd name="connsiteX120" fmla="*/ 35402376 w 50407360"/>
                <a:gd name="connsiteY120" fmla="*/ 40754219 h 56007936"/>
                <a:gd name="connsiteX121" fmla="*/ 35926660 w 50407360"/>
                <a:gd name="connsiteY121" fmla="*/ 40437607 h 56007936"/>
                <a:gd name="connsiteX122" fmla="*/ 38225196 w 50407360"/>
                <a:gd name="connsiteY122" fmla="*/ 39161775 h 56007936"/>
                <a:gd name="connsiteX123" fmla="*/ 39713184 w 50407360"/>
                <a:gd name="connsiteY123" fmla="*/ 38192519 h 56007936"/>
                <a:gd name="connsiteX124" fmla="*/ 41883152 w 50407360"/>
                <a:gd name="connsiteY124" fmla="*/ 36933567 h 56007936"/>
                <a:gd name="connsiteX125" fmla="*/ 44594768 w 50407360"/>
                <a:gd name="connsiteY125" fmla="*/ 35424964 h 56007936"/>
                <a:gd name="connsiteX126" fmla="*/ 45199561 w 50407360"/>
                <a:gd name="connsiteY126" fmla="*/ 35076339 h 56007936"/>
                <a:gd name="connsiteX127" fmla="*/ 47868768 w 50407360"/>
                <a:gd name="connsiteY127" fmla="*/ 32719817 h 56007936"/>
                <a:gd name="connsiteX128" fmla="*/ 47915136 w 50407360"/>
                <a:gd name="connsiteY128" fmla="*/ 33228891 h 56007936"/>
                <a:gd name="connsiteX129" fmla="*/ 47795952 w 50407360"/>
                <a:gd name="connsiteY129" fmla="*/ 33577159 h 56007936"/>
                <a:gd name="connsiteX130" fmla="*/ 47664180 w 50407360"/>
                <a:gd name="connsiteY130" fmla="*/ 33966655 h 56007936"/>
                <a:gd name="connsiteX131" fmla="*/ 47519240 w 50407360"/>
                <a:gd name="connsiteY131" fmla="*/ 34386319 h 56007936"/>
                <a:gd name="connsiteX132" fmla="*/ 47224352 w 50407360"/>
                <a:gd name="connsiteY132" fmla="*/ 35251923 h 56007936"/>
                <a:gd name="connsiteX133" fmla="*/ 47075464 w 50407360"/>
                <a:gd name="connsiteY133" fmla="*/ 35686719 h 56007936"/>
                <a:gd name="connsiteX134" fmla="*/ 46721860 w 50407360"/>
                <a:gd name="connsiteY134" fmla="*/ 36762975 h 56007936"/>
                <a:gd name="connsiteX135" fmla="*/ 43907488 w 50407360"/>
                <a:gd name="connsiteY135" fmla="*/ 42850147 h 56007936"/>
                <a:gd name="connsiteX136" fmla="*/ 43738432 w 50407360"/>
                <a:gd name="connsiteY136" fmla="*/ 43095599 h 56007936"/>
                <a:gd name="connsiteX137" fmla="*/ 42679948 w 50407360"/>
                <a:gd name="connsiteY137" fmla="*/ 44592215 h 56007936"/>
                <a:gd name="connsiteX138" fmla="*/ 42186308 w 50407360"/>
                <a:gd name="connsiteY138" fmla="*/ 45283987 h 56007936"/>
                <a:gd name="connsiteX139" fmla="*/ 41344300 w 50407360"/>
                <a:gd name="connsiteY139" fmla="*/ 46459803 h 56007936"/>
                <a:gd name="connsiteX140" fmla="*/ 41137232 w 50407360"/>
                <a:gd name="connsiteY140" fmla="*/ 46747299 h 56007936"/>
                <a:gd name="connsiteX141" fmla="*/ 40062712 w 50407360"/>
                <a:gd name="connsiteY141" fmla="*/ 47973536 h 56007936"/>
                <a:gd name="connsiteX142" fmla="*/ 39676772 w 50407360"/>
                <a:gd name="connsiteY142" fmla="*/ 48366520 h 56007936"/>
                <a:gd name="connsiteX143" fmla="*/ 26897272 w 50407360"/>
                <a:gd name="connsiteY143" fmla="*/ 55425740 h 56007936"/>
                <a:gd name="connsiteX144" fmla="*/ 26453544 w 50407360"/>
                <a:gd name="connsiteY144" fmla="*/ 55545320 h 56007936"/>
                <a:gd name="connsiteX145" fmla="*/ 23402029 w 50407360"/>
                <a:gd name="connsiteY145" fmla="*/ 56007936 h 56007936"/>
                <a:gd name="connsiteX146" fmla="*/ 22550067 w 50407360"/>
                <a:gd name="connsiteY146" fmla="*/ 53897448 h 56007936"/>
                <a:gd name="connsiteX147" fmla="*/ 22480539 w 50407360"/>
                <a:gd name="connsiteY147" fmla="*/ 53672952 h 56007936"/>
                <a:gd name="connsiteX148" fmla="*/ 21304881 w 50407360"/>
                <a:gd name="connsiteY148" fmla="*/ 48905064 h 56007936"/>
                <a:gd name="connsiteX149" fmla="*/ 21243951 w 50407360"/>
                <a:gd name="connsiteY149" fmla="*/ 48608604 h 56007936"/>
                <a:gd name="connsiteX150" fmla="*/ 20838845 w 50407360"/>
                <a:gd name="connsiteY150" fmla="*/ 44946079 h 56007936"/>
                <a:gd name="connsiteX151" fmla="*/ 20829231 w 50407360"/>
                <a:gd name="connsiteY151" fmla="*/ 44597459 h 56007936"/>
                <a:gd name="connsiteX152" fmla="*/ 21887417 w 50407360"/>
                <a:gd name="connsiteY152" fmla="*/ 36213036 h 56007936"/>
                <a:gd name="connsiteX153" fmla="*/ 21210215 w 50407360"/>
                <a:gd name="connsiteY153" fmla="*/ 36700688 h 56007936"/>
                <a:gd name="connsiteX154" fmla="*/ 18116395 w 50407360"/>
                <a:gd name="connsiteY154" fmla="*/ 39690299 h 56007936"/>
                <a:gd name="connsiteX155" fmla="*/ 17190739 w 50407360"/>
                <a:gd name="connsiteY155" fmla="*/ 40514115 h 56007936"/>
                <a:gd name="connsiteX156" fmla="*/ 14896923 w 50407360"/>
                <a:gd name="connsiteY156" fmla="*/ 42267939 h 56007936"/>
                <a:gd name="connsiteX157" fmla="*/ 14626625 w 50407360"/>
                <a:gd name="connsiteY157" fmla="*/ 42451567 h 56007936"/>
                <a:gd name="connsiteX158" fmla="*/ 10702619 w 50407360"/>
                <a:gd name="connsiteY158" fmla="*/ 44713199 h 56007936"/>
                <a:gd name="connsiteX159" fmla="*/ 10406579 w 50407360"/>
                <a:gd name="connsiteY159" fmla="*/ 44849895 h 56007936"/>
                <a:gd name="connsiteX160" fmla="*/ 4090779 w 50407360"/>
                <a:gd name="connsiteY160" fmla="*/ 47107451 h 56007936"/>
                <a:gd name="connsiteX161" fmla="*/ 3848907 w 50407360"/>
                <a:gd name="connsiteY161" fmla="*/ 47167063 h 56007936"/>
                <a:gd name="connsiteX162" fmla="*/ 2780059 w 50407360"/>
                <a:gd name="connsiteY162" fmla="*/ 47158447 h 56007936"/>
                <a:gd name="connsiteX163" fmla="*/ 2482847 w 50407360"/>
                <a:gd name="connsiteY163" fmla="*/ 46655427 h 56007936"/>
                <a:gd name="connsiteX164" fmla="*/ 2324751 w 50407360"/>
                <a:gd name="connsiteY164" fmla="*/ 46332187 h 56007936"/>
                <a:gd name="connsiteX165" fmla="*/ 2161171 w 50407360"/>
                <a:gd name="connsiteY165" fmla="*/ 45979483 h 56007936"/>
                <a:gd name="connsiteX166" fmla="*/ 1990371 w 50407360"/>
                <a:gd name="connsiteY166" fmla="*/ 45615491 h 56007936"/>
                <a:gd name="connsiteX167" fmla="*/ 1847999 w 50407360"/>
                <a:gd name="connsiteY167" fmla="*/ 25733380 h 56007936"/>
                <a:gd name="connsiteX168" fmla="*/ 1956695 w 50407360"/>
                <a:gd name="connsiteY168" fmla="*/ 25412344 h 56007936"/>
                <a:gd name="connsiteX169" fmla="*/ 5809279 w 50407360"/>
                <a:gd name="connsiteY169" fmla="*/ 18397612 h 56007936"/>
                <a:gd name="connsiteX170" fmla="*/ 6213907 w 50407360"/>
                <a:gd name="connsiteY170" fmla="*/ 17868164 h 56007936"/>
                <a:gd name="connsiteX171" fmla="*/ 10625267 w 50407360"/>
                <a:gd name="connsiteY171" fmla="*/ 12656514 h 56007936"/>
                <a:gd name="connsiteX172" fmla="*/ 11197787 w 50407360"/>
                <a:gd name="connsiteY172" fmla="*/ 12022492 h 56007936"/>
                <a:gd name="connsiteX173" fmla="*/ 14081359 w 50407360"/>
                <a:gd name="connsiteY173" fmla="*/ 9315250 h 56007936"/>
                <a:gd name="connsiteX174" fmla="*/ 14634779 w 50407360"/>
                <a:gd name="connsiteY174" fmla="*/ 8871320 h 56007936"/>
                <a:gd name="connsiteX175" fmla="*/ 14926047 w 50407360"/>
                <a:gd name="connsiteY175" fmla="*/ 8639350 h 56007936"/>
                <a:gd name="connsiteX176" fmla="*/ 15625103 w 50407360"/>
                <a:gd name="connsiteY176" fmla="*/ 8077156 h 56007936"/>
                <a:gd name="connsiteX177" fmla="*/ 19936223 w 50407360"/>
                <a:gd name="connsiteY177" fmla="*/ 5377368 h 56007936"/>
                <a:gd name="connsiteX178" fmla="*/ 21186103 w 50407360"/>
                <a:gd name="connsiteY178" fmla="*/ 4713568 h 56007936"/>
                <a:gd name="connsiteX179" fmla="*/ 22753959 w 50407360"/>
                <a:gd name="connsiteY179" fmla="*/ 3966258 h 56007936"/>
                <a:gd name="connsiteX180" fmla="*/ 24697728 w 50407360"/>
                <a:gd name="connsiteY180" fmla="*/ 2944224 h 56007936"/>
                <a:gd name="connsiteX181" fmla="*/ 25404516 w 50407360"/>
                <a:gd name="connsiteY181" fmla="*/ 2583524 h 56007936"/>
                <a:gd name="connsiteX182" fmla="*/ 27969064 w 50407360"/>
                <a:gd name="connsiteY182" fmla="*/ 1030228 h 56007936"/>
                <a:gd name="connsiteX183" fmla="*/ 28717712 w 50407360"/>
                <a:gd name="connsiteY183" fmla="*/ 574932 h 56007936"/>
                <a:gd name="connsiteX184" fmla="*/ 29380364 w 50407360"/>
                <a:gd name="connsiteY184" fmla="*/ 145544 h 56007936"/>
                <a:gd name="connsiteX185" fmla="*/ 29809980 w 50407360"/>
                <a:gd name="connsiteY185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5666660 w 50407360"/>
                <a:gd name="connsiteY28" fmla="*/ 24729076 h 56007936"/>
                <a:gd name="connsiteX29" fmla="*/ 23098303 w 50407360"/>
                <a:gd name="connsiteY29" fmla="*/ 26502352 h 56007936"/>
                <a:gd name="connsiteX30" fmla="*/ 22013227 w 50407360"/>
                <a:gd name="connsiteY30" fmla="*/ 27151392 h 56007936"/>
                <a:gd name="connsiteX31" fmla="*/ 14263349 w 50407360"/>
                <a:gd name="connsiteY31" fmla="*/ 31682327 h 56007936"/>
                <a:gd name="connsiteX32" fmla="*/ 9770563 w 50407360"/>
                <a:gd name="connsiteY32" fmla="*/ 35165063 h 56007936"/>
                <a:gd name="connsiteX33" fmla="*/ 12705987 w 50407360"/>
                <a:gd name="connsiteY33" fmla="*/ 33610003 h 56007936"/>
                <a:gd name="connsiteX34" fmla="*/ 13695491 w 50407360"/>
                <a:gd name="connsiteY34" fmla="*/ 33076351 h 56007936"/>
                <a:gd name="connsiteX35" fmla="*/ 14794975 w 50407360"/>
                <a:gd name="connsiteY35" fmla="*/ 32268609 h 56007936"/>
                <a:gd name="connsiteX36" fmla="*/ 16882109 w 50407360"/>
                <a:gd name="connsiteY36" fmla="*/ 31067399 h 56007936"/>
                <a:gd name="connsiteX37" fmla="*/ 26897272 w 50407360"/>
                <a:gd name="connsiteY37" fmla="*/ 24801856 h 56007936"/>
                <a:gd name="connsiteX38" fmla="*/ 28178872 w 50407360"/>
                <a:gd name="connsiteY38" fmla="*/ 23637444 h 56007936"/>
                <a:gd name="connsiteX39" fmla="*/ 27712836 w 50407360"/>
                <a:gd name="connsiteY39" fmla="*/ 25151168 h 56007936"/>
                <a:gd name="connsiteX40" fmla="*/ 29395836 w 50407360"/>
                <a:gd name="connsiteY40" fmla="*/ 23611480 h 56007936"/>
                <a:gd name="connsiteX41" fmla="*/ 30655208 w 50407360"/>
                <a:gd name="connsiteY41" fmla="*/ 22404808 h 56007936"/>
                <a:gd name="connsiteX42" fmla="*/ 30868829 w 50407360"/>
                <a:gd name="connsiteY42" fmla="*/ 22202908 h 56007936"/>
                <a:gd name="connsiteX43" fmla="*/ 30969168 w 50407360"/>
                <a:gd name="connsiteY43" fmla="*/ 22116976 h 56007936"/>
                <a:gd name="connsiteX44" fmla="*/ 32785603 w 50407360"/>
                <a:gd name="connsiteY44" fmla="*/ 20422641 h 56007936"/>
                <a:gd name="connsiteX45" fmla="*/ 32824995 w 50407360"/>
                <a:gd name="connsiteY45" fmla="*/ 20384724 h 56007936"/>
                <a:gd name="connsiteX46" fmla="*/ 32867076 w 50407360"/>
                <a:gd name="connsiteY46" fmla="*/ 20347568 h 56007936"/>
                <a:gd name="connsiteX47" fmla="*/ 32997768 w 50407360"/>
                <a:gd name="connsiteY47" fmla="*/ 20233836 h 56007936"/>
                <a:gd name="connsiteX48" fmla="*/ 33030119 w 50407360"/>
                <a:gd name="connsiteY48" fmla="*/ 20192084 h 56007936"/>
                <a:gd name="connsiteX49" fmla="*/ 33049371 w 50407360"/>
                <a:gd name="connsiteY49" fmla="*/ 20168380 h 56007936"/>
                <a:gd name="connsiteX50" fmla="*/ 33628536 w 50407360"/>
                <a:gd name="connsiteY50" fmla="*/ 19602976 h 56007936"/>
                <a:gd name="connsiteX51" fmla="*/ 33730266 w 50407360"/>
                <a:gd name="connsiteY51" fmla="*/ 19501557 h 56007936"/>
                <a:gd name="connsiteX52" fmla="*/ 37478592 w 50407360"/>
                <a:gd name="connsiteY52" fmla="*/ 16711096 h 56007936"/>
                <a:gd name="connsiteX53" fmla="*/ 38256824 w 50407360"/>
                <a:gd name="connsiteY53" fmla="*/ 16090696 h 56007936"/>
                <a:gd name="connsiteX54" fmla="*/ 42276368 w 50407360"/>
                <a:gd name="connsiteY54" fmla="*/ 13623554 h 56007936"/>
                <a:gd name="connsiteX55" fmla="*/ 43106492 w 50407360"/>
                <a:gd name="connsiteY55" fmla="*/ 13194116 h 56007936"/>
                <a:gd name="connsiteX56" fmla="*/ 43619360 w 50407360"/>
                <a:gd name="connsiteY56" fmla="*/ 12944008 h 56007936"/>
                <a:gd name="connsiteX57" fmla="*/ 43883716 w 50407360"/>
                <a:gd name="connsiteY57" fmla="*/ 12816272 h 56007936"/>
                <a:gd name="connsiteX58" fmla="*/ 46004628 w 50407360"/>
                <a:gd name="connsiteY58" fmla="*/ 11760504 h 56007936"/>
                <a:gd name="connsiteX59" fmla="*/ 46302320 w 50407360"/>
                <a:gd name="connsiteY59" fmla="*/ 11609780 h 56007936"/>
                <a:gd name="connsiteX60" fmla="*/ 49584112 w 50407360"/>
                <a:gd name="connsiteY60" fmla="*/ 9729612 h 56007936"/>
                <a:gd name="connsiteX61" fmla="*/ 50315436 w 50407360"/>
                <a:gd name="connsiteY61" fmla="*/ 9315250 h 56007936"/>
                <a:gd name="connsiteX62" fmla="*/ 50345496 w 50407360"/>
                <a:gd name="connsiteY62" fmla="*/ 10171276 h 56007936"/>
                <a:gd name="connsiteX63" fmla="*/ 50282232 w 50407360"/>
                <a:gd name="connsiteY63" fmla="*/ 10471924 h 56007936"/>
                <a:gd name="connsiteX64" fmla="*/ 50213496 w 50407360"/>
                <a:gd name="connsiteY64" fmla="*/ 10785304 h 56007936"/>
                <a:gd name="connsiteX65" fmla="*/ 49798376 w 50407360"/>
                <a:gd name="connsiteY65" fmla="*/ 14394972 h 56007936"/>
                <a:gd name="connsiteX66" fmla="*/ 49616392 w 50407360"/>
                <a:gd name="connsiteY66" fmla="*/ 18011968 h 56007936"/>
                <a:gd name="connsiteX67" fmla="*/ 49601592 w 50407360"/>
                <a:gd name="connsiteY67" fmla="*/ 18247059 h 56007936"/>
                <a:gd name="connsiteX68" fmla="*/ 49558140 w 50407360"/>
                <a:gd name="connsiteY68" fmla="*/ 18915660 h 56007936"/>
                <a:gd name="connsiteX69" fmla="*/ 49532624 w 50407360"/>
                <a:gd name="connsiteY69" fmla="*/ 19302596 h 56007936"/>
                <a:gd name="connsiteX70" fmla="*/ 49467524 w 50407360"/>
                <a:gd name="connsiteY70" fmla="*/ 19899248 h 56007936"/>
                <a:gd name="connsiteX71" fmla="*/ 49412936 w 50407360"/>
                <a:gd name="connsiteY71" fmla="*/ 20284764 h 56007936"/>
                <a:gd name="connsiteX72" fmla="*/ 49414852 w 50407360"/>
                <a:gd name="connsiteY72" fmla="*/ 20299512 h 56007936"/>
                <a:gd name="connsiteX73" fmla="*/ 49391160 w 50407360"/>
                <a:gd name="connsiteY73" fmla="*/ 20449164 h 56007936"/>
                <a:gd name="connsiteX74" fmla="*/ 49388984 w 50407360"/>
                <a:gd name="connsiteY74" fmla="*/ 20453900 h 56007936"/>
                <a:gd name="connsiteX75" fmla="*/ 49383368 w 50407360"/>
                <a:gd name="connsiteY75" fmla="*/ 20493544 h 56007936"/>
                <a:gd name="connsiteX76" fmla="*/ 49370744 w 50407360"/>
                <a:gd name="connsiteY76" fmla="*/ 20493548 h 56007936"/>
                <a:gd name="connsiteX77" fmla="*/ 49349916 w 50407360"/>
                <a:gd name="connsiteY77" fmla="*/ 20538820 h 56007936"/>
                <a:gd name="connsiteX78" fmla="*/ 48877488 w 50407360"/>
                <a:gd name="connsiteY78" fmla="*/ 21297156 h 56007936"/>
                <a:gd name="connsiteX79" fmla="*/ 48867384 w 50407360"/>
                <a:gd name="connsiteY79" fmla="*/ 21310020 h 56007936"/>
                <a:gd name="connsiteX80" fmla="*/ 48834316 w 50407360"/>
                <a:gd name="connsiteY80" fmla="*/ 21364952 h 56007936"/>
                <a:gd name="connsiteX81" fmla="*/ 48101780 w 50407360"/>
                <a:gd name="connsiteY81" fmla="*/ 22240160 h 56007936"/>
                <a:gd name="connsiteX82" fmla="*/ 47894280 w 50407360"/>
                <a:gd name="connsiteY82" fmla="*/ 22481660 h 56007936"/>
                <a:gd name="connsiteX83" fmla="*/ 45056429 w 50407360"/>
                <a:gd name="connsiteY83" fmla="*/ 24401346 h 56007936"/>
                <a:gd name="connsiteX84" fmla="*/ 43324944 w 50407360"/>
                <a:gd name="connsiteY84" fmla="*/ 25500500 h 56007936"/>
                <a:gd name="connsiteX85" fmla="*/ 42526632 w 50407360"/>
                <a:gd name="connsiteY85" fmla="*/ 25930276 h 56007936"/>
                <a:gd name="connsiteX86" fmla="*/ 42053368 w 50407360"/>
                <a:gd name="connsiteY86" fmla="*/ 26312908 h 56007936"/>
                <a:gd name="connsiteX87" fmla="*/ 41140408 w 50407360"/>
                <a:gd name="connsiteY87" fmla="*/ 26875892 h 56007936"/>
                <a:gd name="connsiteX88" fmla="*/ 39130640 w 50407360"/>
                <a:gd name="connsiteY88" fmla="*/ 28644387 h 56007936"/>
                <a:gd name="connsiteX89" fmla="*/ 39014136 w 50407360"/>
                <a:gd name="connsiteY89" fmla="*/ 29110149 h 56007936"/>
                <a:gd name="connsiteX90" fmla="*/ 41528620 w 50407360"/>
                <a:gd name="connsiteY90" fmla="*/ 27585016 h 56007936"/>
                <a:gd name="connsiteX91" fmla="*/ 42757432 w 50407360"/>
                <a:gd name="connsiteY91" fmla="*/ 26848184 h 56007936"/>
                <a:gd name="connsiteX92" fmla="*/ 44161000 w 50407360"/>
                <a:gd name="connsiteY92" fmla="*/ 25946696 h 56007936"/>
                <a:gd name="connsiteX93" fmla="*/ 45189080 w 50407360"/>
                <a:gd name="connsiteY93" fmla="*/ 25384052 h 56007936"/>
                <a:gd name="connsiteX94" fmla="*/ 45640544 w 50407360"/>
                <a:gd name="connsiteY94" fmla="*/ 25085732 h 56007936"/>
                <a:gd name="connsiteX95" fmla="*/ 46682708 w 50407360"/>
                <a:gd name="connsiteY95" fmla="*/ 24417952 h 56007936"/>
                <a:gd name="connsiteX96" fmla="*/ 49150356 w 50407360"/>
                <a:gd name="connsiteY96" fmla="*/ 22473040 h 56007936"/>
                <a:gd name="connsiteX97" fmla="*/ 49309268 w 50407360"/>
                <a:gd name="connsiteY97" fmla="*/ 23953348 h 56007936"/>
                <a:gd name="connsiteX98" fmla="*/ 49234704 w 50407360"/>
                <a:gd name="connsiteY98" fmla="*/ 24663760 h 56007936"/>
                <a:gd name="connsiteX99" fmla="*/ 48805376 w 50407360"/>
                <a:gd name="connsiteY99" fmla="*/ 28131239 h 56007936"/>
                <a:gd name="connsiteX100" fmla="*/ 48712516 w 50407360"/>
                <a:gd name="connsiteY100" fmla="*/ 28797751 h 56007936"/>
                <a:gd name="connsiteX101" fmla="*/ 46263912 w 50407360"/>
                <a:gd name="connsiteY101" fmla="*/ 33286497 h 56007936"/>
                <a:gd name="connsiteX102" fmla="*/ 46041000 w 50407360"/>
                <a:gd name="connsiteY102" fmla="*/ 33500047 h 56007936"/>
                <a:gd name="connsiteX103" fmla="*/ 46007132 w 50407360"/>
                <a:gd name="connsiteY103" fmla="*/ 33543343 h 56007936"/>
                <a:gd name="connsiteX104" fmla="*/ 45730420 w 50407360"/>
                <a:gd name="connsiteY104" fmla="*/ 33807832 h 56007936"/>
                <a:gd name="connsiteX105" fmla="*/ 44992416 w 50407360"/>
                <a:gd name="connsiteY105" fmla="*/ 34313647 h 56007936"/>
                <a:gd name="connsiteX106" fmla="*/ 44787936 w 50407360"/>
                <a:gd name="connsiteY106" fmla="*/ 34436151 h 56007936"/>
                <a:gd name="connsiteX107" fmla="*/ 43118604 w 50407360"/>
                <a:gd name="connsiteY107" fmla="*/ 35397823 h 56007936"/>
                <a:gd name="connsiteX108" fmla="*/ 41766640 w 50407360"/>
                <a:gd name="connsiteY108" fmla="*/ 36213036 h 56007936"/>
                <a:gd name="connsiteX109" fmla="*/ 39788108 w 50407360"/>
                <a:gd name="connsiteY109" fmla="*/ 37275319 h 56007936"/>
                <a:gd name="connsiteX110" fmla="*/ 38691008 w 50407360"/>
                <a:gd name="connsiteY110" fmla="*/ 37919583 h 56007936"/>
                <a:gd name="connsiteX111" fmla="*/ 37731176 w 50407360"/>
                <a:gd name="connsiteY111" fmla="*/ 38425867 h 56007936"/>
                <a:gd name="connsiteX112" fmla="*/ 36909712 w 50407360"/>
                <a:gd name="connsiteY112" fmla="*/ 38978503 h 56007936"/>
                <a:gd name="connsiteX113" fmla="*/ 35016905 w 50407360"/>
                <a:gd name="connsiteY113" fmla="*/ 40072455 h 56007936"/>
                <a:gd name="connsiteX114" fmla="*/ 33452980 w 50407360"/>
                <a:gd name="connsiteY114" fmla="*/ 40964275 h 56007936"/>
                <a:gd name="connsiteX115" fmla="*/ 32271220 w 50407360"/>
                <a:gd name="connsiteY115" fmla="*/ 41627519 h 56007936"/>
                <a:gd name="connsiteX116" fmla="*/ 30742048 w 50407360"/>
                <a:gd name="connsiteY116" fmla="*/ 42966587 h 56007936"/>
                <a:gd name="connsiteX117" fmla="*/ 30742048 w 50407360"/>
                <a:gd name="connsiteY117" fmla="*/ 43315911 h 56007936"/>
                <a:gd name="connsiteX118" fmla="*/ 34703328 w 50407360"/>
                <a:gd name="connsiteY118" fmla="*/ 41103531 h 56007936"/>
                <a:gd name="connsiteX119" fmla="*/ 35402376 w 50407360"/>
                <a:gd name="connsiteY119" fmla="*/ 40754219 h 56007936"/>
                <a:gd name="connsiteX120" fmla="*/ 35926660 w 50407360"/>
                <a:gd name="connsiteY120" fmla="*/ 40437607 h 56007936"/>
                <a:gd name="connsiteX121" fmla="*/ 38225196 w 50407360"/>
                <a:gd name="connsiteY121" fmla="*/ 39161775 h 56007936"/>
                <a:gd name="connsiteX122" fmla="*/ 39713184 w 50407360"/>
                <a:gd name="connsiteY122" fmla="*/ 38192519 h 56007936"/>
                <a:gd name="connsiteX123" fmla="*/ 41883152 w 50407360"/>
                <a:gd name="connsiteY123" fmla="*/ 36933567 h 56007936"/>
                <a:gd name="connsiteX124" fmla="*/ 44594768 w 50407360"/>
                <a:gd name="connsiteY124" fmla="*/ 35424964 h 56007936"/>
                <a:gd name="connsiteX125" fmla="*/ 45199561 w 50407360"/>
                <a:gd name="connsiteY125" fmla="*/ 35076339 h 56007936"/>
                <a:gd name="connsiteX126" fmla="*/ 47868768 w 50407360"/>
                <a:gd name="connsiteY126" fmla="*/ 32719817 h 56007936"/>
                <a:gd name="connsiteX127" fmla="*/ 47915136 w 50407360"/>
                <a:gd name="connsiteY127" fmla="*/ 33228891 h 56007936"/>
                <a:gd name="connsiteX128" fmla="*/ 47795952 w 50407360"/>
                <a:gd name="connsiteY128" fmla="*/ 33577159 h 56007936"/>
                <a:gd name="connsiteX129" fmla="*/ 47664180 w 50407360"/>
                <a:gd name="connsiteY129" fmla="*/ 33966655 h 56007936"/>
                <a:gd name="connsiteX130" fmla="*/ 47519240 w 50407360"/>
                <a:gd name="connsiteY130" fmla="*/ 34386319 h 56007936"/>
                <a:gd name="connsiteX131" fmla="*/ 47224352 w 50407360"/>
                <a:gd name="connsiteY131" fmla="*/ 35251923 h 56007936"/>
                <a:gd name="connsiteX132" fmla="*/ 47075464 w 50407360"/>
                <a:gd name="connsiteY132" fmla="*/ 35686719 h 56007936"/>
                <a:gd name="connsiteX133" fmla="*/ 46721860 w 50407360"/>
                <a:gd name="connsiteY133" fmla="*/ 36762975 h 56007936"/>
                <a:gd name="connsiteX134" fmla="*/ 43907488 w 50407360"/>
                <a:gd name="connsiteY134" fmla="*/ 42850147 h 56007936"/>
                <a:gd name="connsiteX135" fmla="*/ 43738432 w 50407360"/>
                <a:gd name="connsiteY135" fmla="*/ 43095599 h 56007936"/>
                <a:gd name="connsiteX136" fmla="*/ 42679948 w 50407360"/>
                <a:gd name="connsiteY136" fmla="*/ 44592215 h 56007936"/>
                <a:gd name="connsiteX137" fmla="*/ 42186308 w 50407360"/>
                <a:gd name="connsiteY137" fmla="*/ 45283987 h 56007936"/>
                <a:gd name="connsiteX138" fmla="*/ 41344300 w 50407360"/>
                <a:gd name="connsiteY138" fmla="*/ 46459803 h 56007936"/>
                <a:gd name="connsiteX139" fmla="*/ 41137232 w 50407360"/>
                <a:gd name="connsiteY139" fmla="*/ 46747299 h 56007936"/>
                <a:gd name="connsiteX140" fmla="*/ 40062712 w 50407360"/>
                <a:gd name="connsiteY140" fmla="*/ 47973536 h 56007936"/>
                <a:gd name="connsiteX141" fmla="*/ 39676772 w 50407360"/>
                <a:gd name="connsiteY141" fmla="*/ 48366520 h 56007936"/>
                <a:gd name="connsiteX142" fmla="*/ 26897272 w 50407360"/>
                <a:gd name="connsiteY142" fmla="*/ 55425740 h 56007936"/>
                <a:gd name="connsiteX143" fmla="*/ 26453544 w 50407360"/>
                <a:gd name="connsiteY143" fmla="*/ 55545320 h 56007936"/>
                <a:gd name="connsiteX144" fmla="*/ 23402029 w 50407360"/>
                <a:gd name="connsiteY144" fmla="*/ 56007936 h 56007936"/>
                <a:gd name="connsiteX145" fmla="*/ 22550067 w 50407360"/>
                <a:gd name="connsiteY145" fmla="*/ 53897448 h 56007936"/>
                <a:gd name="connsiteX146" fmla="*/ 22480539 w 50407360"/>
                <a:gd name="connsiteY146" fmla="*/ 53672952 h 56007936"/>
                <a:gd name="connsiteX147" fmla="*/ 21304881 w 50407360"/>
                <a:gd name="connsiteY147" fmla="*/ 48905064 h 56007936"/>
                <a:gd name="connsiteX148" fmla="*/ 21243951 w 50407360"/>
                <a:gd name="connsiteY148" fmla="*/ 48608604 h 56007936"/>
                <a:gd name="connsiteX149" fmla="*/ 20838845 w 50407360"/>
                <a:gd name="connsiteY149" fmla="*/ 44946079 h 56007936"/>
                <a:gd name="connsiteX150" fmla="*/ 20829231 w 50407360"/>
                <a:gd name="connsiteY150" fmla="*/ 44597459 h 56007936"/>
                <a:gd name="connsiteX151" fmla="*/ 21887417 w 50407360"/>
                <a:gd name="connsiteY151" fmla="*/ 36213036 h 56007936"/>
                <a:gd name="connsiteX152" fmla="*/ 21210215 w 50407360"/>
                <a:gd name="connsiteY152" fmla="*/ 36700688 h 56007936"/>
                <a:gd name="connsiteX153" fmla="*/ 18116395 w 50407360"/>
                <a:gd name="connsiteY153" fmla="*/ 39690299 h 56007936"/>
                <a:gd name="connsiteX154" fmla="*/ 17190739 w 50407360"/>
                <a:gd name="connsiteY154" fmla="*/ 40514115 h 56007936"/>
                <a:gd name="connsiteX155" fmla="*/ 14896923 w 50407360"/>
                <a:gd name="connsiteY155" fmla="*/ 42267939 h 56007936"/>
                <a:gd name="connsiteX156" fmla="*/ 14626625 w 50407360"/>
                <a:gd name="connsiteY156" fmla="*/ 42451567 h 56007936"/>
                <a:gd name="connsiteX157" fmla="*/ 10702619 w 50407360"/>
                <a:gd name="connsiteY157" fmla="*/ 44713199 h 56007936"/>
                <a:gd name="connsiteX158" fmla="*/ 10406579 w 50407360"/>
                <a:gd name="connsiteY158" fmla="*/ 44849895 h 56007936"/>
                <a:gd name="connsiteX159" fmla="*/ 4090779 w 50407360"/>
                <a:gd name="connsiteY159" fmla="*/ 47107451 h 56007936"/>
                <a:gd name="connsiteX160" fmla="*/ 3848907 w 50407360"/>
                <a:gd name="connsiteY160" fmla="*/ 47167063 h 56007936"/>
                <a:gd name="connsiteX161" fmla="*/ 2780059 w 50407360"/>
                <a:gd name="connsiteY161" fmla="*/ 47158447 h 56007936"/>
                <a:gd name="connsiteX162" fmla="*/ 2482847 w 50407360"/>
                <a:gd name="connsiteY162" fmla="*/ 46655427 h 56007936"/>
                <a:gd name="connsiteX163" fmla="*/ 2324751 w 50407360"/>
                <a:gd name="connsiteY163" fmla="*/ 46332187 h 56007936"/>
                <a:gd name="connsiteX164" fmla="*/ 2161171 w 50407360"/>
                <a:gd name="connsiteY164" fmla="*/ 45979483 h 56007936"/>
                <a:gd name="connsiteX165" fmla="*/ 1990371 w 50407360"/>
                <a:gd name="connsiteY165" fmla="*/ 45615491 h 56007936"/>
                <a:gd name="connsiteX166" fmla="*/ 1847999 w 50407360"/>
                <a:gd name="connsiteY166" fmla="*/ 25733380 h 56007936"/>
                <a:gd name="connsiteX167" fmla="*/ 1956695 w 50407360"/>
                <a:gd name="connsiteY167" fmla="*/ 25412344 h 56007936"/>
                <a:gd name="connsiteX168" fmla="*/ 5809279 w 50407360"/>
                <a:gd name="connsiteY168" fmla="*/ 18397612 h 56007936"/>
                <a:gd name="connsiteX169" fmla="*/ 6213907 w 50407360"/>
                <a:gd name="connsiteY169" fmla="*/ 17868164 h 56007936"/>
                <a:gd name="connsiteX170" fmla="*/ 10625267 w 50407360"/>
                <a:gd name="connsiteY170" fmla="*/ 12656514 h 56007936"/>
                <a:gd name="connsiteX171" fmla="*/ 11197787 w 50407360"/>
                <a:gd name="connsiteY171" fmla="*/ 12022492 h 56007936"/>
                <a:gd name="connsiteX172" fmla="*/ 14081359 w 50407360"/>
                <a:gd name="connsiteY172" fmla="*/ 9315250 h 56007936"/>
                <a:gd name="connsiteX173" fmla="*/ 14634779 w 50407360"/>
                <a:gd name="connsiteY173" fmla="*/ 8871320 h 56007936"/>
                <a:gd name="connsiteX174" fmla="*/ 14926047 w 50407360"/>
                <a:gd name="connsiteY174" fmla="*/ 8639350 h 56007936"/>
                <a:gd name="connsiteX175" fmla="*/ 15625103 w 50407360"/>
                <a:gd name="connsiteY175" fmla="*/ 8077156 h 56007936"/>
                <a:gd name="connsiteX176" fmla="*/ 19936223 w 50407360"/>
                <a:gd name="connsiteY176" fmla="*/ 5377368 h 56007936"/>
                <a:gd name="connsiteX177" fmla="*/ 21186103 w 50407360"/>
                <a:gd name="connsiteY177" fmla="*/ 4713568 h 56007936"/>
                <a:gd name="connsiteX178" fmla="*/ 22753959 w 50407360"/>
                <a:gd name="connsiteY178" fmla="*/ 3966258 h 56007936"/>
                <a:gd name="connsiteX179" fmla="*/ 24697728 w 50407360"/>
                <a:gd name="connsiteY179" fmla="*/ 2944224 h 56007936"/>
                <a:gd name="connsiteX180" fmla="*/ 25404516 w 50407360"/>
                <a:gd name="connsiteY180" fmla="*/ 2583524 h 56007936"/>
                <a:gd name="connsiteX181" fmla="*/ 27969064 w 50407360"/>
                <a:gd name="connsiteY181" fmla="*/ 1030228 h 56007936"/>
                <a:gd name="connsiteX182" fmla="*/ 28717712 w 50407360"/>
                <a:gd name="connsiteY182" fmla="*/ 574932 h 56007936"/>
                <a:gd name="connsiteX183" fmla="*/ 29380364 w 50407360"/>
                <a:gd name="connsiteY183" fmla="*/ 145544 h 56007936"/>
                <a:gd name="connsiteX184" fmla="*/ 29809980 w 50407360"/>
                <a:gd name="connsiteY184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3098303 w 50407360"/>
                <a:gd name="connsiteY28" fmla="*/ 26502352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8101780 w 50407360"/>
                <a:gd name="connsiteY80" fmla="*/ 22240160 h 56007936"/>
                <a:gd name="connsiteX81" fmla="*/ 47894280 w 50407360"/>
                <a:gd name="connsiteY81" fmla="*/ 22481660 h 56007936"/>
                <a:gd name="connsiteX82" fmla="*/ 45056429 w 50407360"/>
                <a:gd name="connsiteY82" fmla="*/ 24401346 h 56007936"/>
                <a:gd name="connsiteX83" fmla="*/ 43324944 w 50407360"/>
                <a:gd name="connsiteY83" fmla="*/ 25500500 h 56007936"/>
                <a:gd name="connsiteX84" fmla="*/ 42526632 w 50407360"/>
                <a:gd name="connsiteY84" fmla="*/ 25930276 h 56007936"/>
                <a:gd name="connsiteX85" fmla="*/ 42053368 w 50407360"/>
                <a:gd name="connsiteY85" fmla="*/ 26312908 h 56007936"/>
                <a:gd name="connsiteX86" fmla="*/ 41140408 w 50407360"/>
                <a:gd name="connsiteY86" fmla="*/ 26875892 h 56007936"/>
                <a:gd name="connsiteX87" fmla="*/ 39130640 w 50407360"/>
                <a:gd name="connsiteY87" fmla="*/ 28644387 h 56007936"/>
                <a:gd name="connsiteX88" fmla="*/ 39014136 w 50407360"/>
                <a:gd name="connsiteY88" fmla="*/ 29110149 h 56007936"/>
                <a:gd name="connsiteX89" fmla="*/ 41528620 w 50407360"/>
                <a:gd name="connsiteY89" fmla="*/ 27585016 h 56007936"/>
                <a:gd name="connsiteX90" fmla="*/ 42757432 w 50407360"/>
                <a:gd name="connsiteY90" fmla="*/ 26848184 h 56007936"/>
                <a:gd name="connsiteX91" fmla="*/ 44161000 w 50407360"/>
                <a:gd name="connsiteY91" fmla="*/ 25946696 h 56007936"/>
                <a:gd name="connsiteX92" fmla="*/ 45189080 w 50407360"/>
                <a:gd name="connsiteY92" fmla="*/ 25384052 h 56007936"/>
                <a:gd name="connsiteX93" fmla="*/ 45640544 w 50407360"/>
                <a:gd name="connsiteY93" fmla="*/ 25085732 h 56007936"/>
                <a:gd name="connsiteX94" fmla="*/ 46682708 w 50407360"/>
                <a:gd name="connsiteY94" fmla="*/ 24417952 h 56007936"/>
                <a:gd name="connsiteX95" fmla="*/ 49150356 w 50407360"/>
                <a:gd name="connsiteY95" fmla="*/ 22473040 h 56007936"/>
                <a:gd name="connsiteX96" fmla="*/ 49309268 w 50407360"/>
                <a:gd name="connsiteY96" fmla="*/ 23953348 h 56007936"/>
                <a:gd name="connsiteX97" fmla="*/ 49234704 w 50407360"/>
                <a:gd name="connsiteY97" fmla="*/ 24663760 h 56007936"/>
                <a:gd name="connsiteX98" fmla="*/ 48805376 w 50407360"/>
                <a:gd name="connsiteY98" fmla="*/ 28131239 h 56007936"/>
                <a:gd name="connsiteX99" fmla="*/ 48712516 w 50407360"/>
                <a:gd name="connsiteY99" fmla="*/ 28797751 h 56007936"/>
                <a:gd name="connsiteX100" fmla="*/ 46263912 w 50407360"/>
                <a:gd name="connsiteY100" fmla="*/ 33286497 h 56007936"/>
                <a:gd name="connsiteX101" fmla="*/ 46041000 w 50407360"/>
                <a:gd name="connsiteY101" fmla="*/ 33500047 h 56007936"/>
                <a:gd name="connsiteX102" fmla="*/ 46007132 w 50407360"/>
                <a:gd name="connsiteY102" fmla="*/ 33543343 h 56007936"/>
                <a:gd name="connsiteX103" fmla="*/ 45730420 w 50407360"/>
                <a:gd name="connsiteY103" fmla="*/ 33807832 h 56007936"/>
                <a:gd name="connsiteX104" fmla="*/ 44992416 w 50407360"/>
                <a:gd name="connsiteY104" fmla="*/ 34313647 h 56007936"/>
                <a:gd name="connsiteX105" fmla="*/ 44787936 w 50407360"/>
                <a:gd name="connsiteY105" fmla="*/ 34436151 h 56007936"/>
                <a:gd name="connsiteX106" fmla="*/ 43118604 w 50407360"/>
                <a:gd name="connsiteY106" fmla="*/ 35397823 h 56007936"/>
                <a:gd name="connsiteX107" fmla="*/ 41766640 w 50407360"/>
                <a:gd name="connsiteY107" fmla="*/ 36213036 h 56007936"/>
                <a:gd name="connsiteX108" fmla="*/ 39788108 w 50407360"/>
                <a:gd name="connsiteY108" fmla="*/ 37275319 h 56007936"/>
                <a:gd name="connsiteX109" fmla="*/ 38691008 w 50407360"/>
                <a:gd name="connsiteY109" fmla="*/ 37919583 h 56007936"/>
                <a:gd name="connsiteX110" fmla="*/ 37731176 w 50407360"/>
                <a:gd name="connsiteY110" fmla="*/ 38425867 h 56007936"/>
                <a:gd name="connsiteX111" fmla="*/ 36909712 w 50407360"/>
                <a:gd name="connsiteY111" fmla="*/ 38978503 h 56007936"/>
                <a:gd name="connsiteX112" fmla="*/ 35016905 w 50407360"/>
                <a:gd name="connsiteY112" fmla="*/ 40072455 h 56007936"/>
                <a:gd name="connsiteX113" fmla="*/ 33452980 w 50407360"/>
                <a:gd name="connsiteY113" fmla="*/ 40964275 h 56007936"/>
                <a:gd name="connsiteX114" fmla="*/ 32271220 w 50407360"/>
                <a:gd name="connsiteY114" fmla="*/ 41627519 h 56007936"/>
                <a:gd name="connsiteX115" fmla="*/ 30742048 w 50407360"/>
                <a:gd name="connsiteY115" fmla="*/ 42966587 h 56007936"/>
                <a:gd name="connsiteX116" fmla="*/ 30742048 w 50407360"/>
                <a:gd name="connsiteY116" fmla="*/ 43315911 h 56007936"/>
                <a:gd name="connsiteX117" fmla="*/ 34703328 w 50407360"/>
                <a:gd name="connsiteY117" fmla="*/ 41103531 h 56007936"/>
                <a:gd name="connsiteX118" fmla="*/ 35402376 w 50407360"/>
                <a:gd name="connsiteY118" fmla="*/ 40754219 h 56007936"/>
                <a:gd name="connsiteX119" fmla="*/ 35926660 w 50407360"/>
                <a:gd name="connsiteY119" fmla="*/ 40437607 h 56007936"/>
                <a:gd name="connsiteX120" fmla="*/ 38225196 w 50407360"/>
                <a:gd name="connsiteY120" fmla="*/ 39161775 h 56007936"/>
                <a:gd name="connsiteX121" fmla="*/ 39713184 w 50407360"/>
                <a:gd name="connsiteY121" fmla="*/ 38192519 h 56007936"/>
                <a:gd name="connsiteX122" fmla="*/ 41883152 w 50407360"/>
                <a:gd name="connsiteY122" fmla="*/ 36933567 h 56007936"/>
                <a:gd name="connsiteX123" fmla="*/ 44594768 w 50407360"/>
                <a:gd name="connsiteY123" fmla="*/ 35424964 h 56007936"/>
                <a:gd name="connsiteX124" fmla="*/ 45199561 w 50407360"/>
                <a:gd name="connsiteY124" fmla="*/ 35076339 h 56007936"/>
                <a:gd name="connsiteX125" fmla="*/ 47868768 w 50407360"/>
                <a:gd name="connsiteY125" fmla="*/ 32719817 h 56007936"/>
                <a:gd name="connsiteX126" fmla="*/ 47915136 w 50407360"/>
                <a:gd name="connsiteY126" fmla="*/ 33228891 h 56007936"/>
                <a:gd name="connsiteX127" fmla="*/ 47795952 w 50407360"/>
                <a:gd name="connsiteY127" fmla="*/ 33577159 h 56007936"/>
                <a:gd name="connsiteX128" fmla="*/ 47664180 w 50407360"/>
                <a:gd name="connsiteY128" fmla="*/ 33966655 h 56007936"/>
                <a:gd name="connsiteX129" fmla="*/ 47519240 w 50407360"/>
                <a:gd name="connsiteY129" fmla="*/ 34386319 h 56007936"/>
                <a:gd name="connsiteX130" fmla="*/ 47224352 w 50407360"/>
                <a:gd name="connsiteY130" fmla="*/ 35251923 h 56007936"/>
                <a:gd name="connsiteX131" fmla="*/ 47075464 w 50407360"/>
                <a:gd name="connsiteY131" fmla="*/ 35686719 h 56007936"/>
                <a:gd name="connsiteX132" fmla="*/ 46721860 w 50407360"/>
                <a:gd name="connsiteY132" fmla="*/ 36762975 h 56007936"/>
                <a:gd name="connsiteX133" fmla="*/ 43907488 w 50407360"/>
                <a:gd name="connsiteY133" fmla="*/ 42850147 h 56007936"/>
                <a:gd name="connsiteX134" fmla="*/ 43738432 w 50407360"/>
                <a:gd name="connsiteY134" fmla="*/ 43095599 h 56007936"/>
                <a:gd name="connsiteX135" fmla="*/ 42679948 w 50407360"/>
                <a:gd name="connsiteY135" fmla="*/ 44592215 h 56007936"/>
                <a:gd name="connsiteX136" fmla="*/ 42186308 w 50407360"/>
                <a:gd name="connsiteY136" fmla="*/ 45283987 h 56007936"/>
                <a:gd name="connsiteX137" fmla="*/ 41344300 w 50407360"/>
                <a:gd name="connsiteY137" fmla="*/ 46459803 h 56007936"/>
                <a:gd name="connsiteX138" fmla="*/ 41137232 w 50407360"/>
                <a:gd name="connsiteY138" fmla="*/ 46747299 h 56007936"/>
                <a:gd name="connsiteX139" fmla="*/ 40062712 w 50407360"/>
                <a:gd name="connsiteY139" fmla="*/ 47973536 h 56007936"/>
                <a:gd name="connsiteX140" fmla="*/ 39676772 w 50407360"/>
                <a:gd name="connsiteY140" fmla="*/ 48366520 h 56007936"/>
                <a:gd name="connsiteX141" fmla="*/ 26897272 w 50407360"/>
                <a:gd name="connsiteY141" fmla="*/ 55425740 h 56007936"/>
                <a:gd name="connsiteX142" fmla="*/ 26453544 w 50407360"/>
                <a:gd name="connsiteY142" fmla="*/ 55545320 h 56007936"/>
                <a:gd name="connsiteX143" fmla="*/ 23402029 w 50407360"/>
                <a:gd name="connsiteY143" fmla="*/ 56007936 h 56007936"/>
                <a:gd name="connsiteX144" fmla="*/ 22550067 w 50407360"/>
                <a:gd name="connsiteY144" fmla="*/ 53897448 h 56007936"/>
                <a:gd name="connsiteX145" fmla="*/ 22480539 w 50407360"/>
                <a:gd name="connsiteY145" fmla="*/ 53672952 h 56007936"/>
                <a:gd name="connsiteX146" fmla="*/ 21304881 w 50407360"/>
                <a:gd name="connsiteY146" fmla="*/ 48905064 h 56007936"/>
                <a:gd name="connsiteX147" fmla="*/ 21243951 w 50407360"/>
                <a:gd name="connsiteY147" fmla="*/ 48608604 h 56007936"/>
                <a:gd name="connsiteX148" fmla="*/ 20838845 w 50407360"/>
                <a:gd name="connsiteY148" fmla="*/ 44946079 h 56007936"/>
                <a:gd name="connsiteX149" fmla="*/ 20829231 w 50407360"/>
                <a:gd name="connsiteY149" fmla="*/ 44597459 h 56007936"/>
                <a:gd name="connsiteX150" fmla="*/ 21887417 w 50407360"/>
                <a:gd name="connsiteY150" fmla="*/ 36213036 h 56007936"/>
                <a:gd name="connsiteX151" fmla="*/ 21210215 w 50407360"/>
                <a:gd name="connsiteY151" fmla="*/ 36700688 h 56007936"/>
                <a:gd name="connsiteX152" fmla="*/ 18116395 w 50407360"/>
                <a:gd name="connsiteY152" fmla="*/ 39690299 h 56007936"/>
                <a:gd name="connsiteX153" fmla="*/ 17190739 w 50407360"/>
                <a:gd name="connsiteY153" fmla="*/ 40514115 h 56007936"/>
                <a:gd name="connsiteX154" fmla="*/ 14896923 w 50407360"/>
                <a:gd name="connsiteY154" fmla="*/ 42267939 h 56007936"/>
                <a:gd name="connsiteX155" fmla="*/ 14626625 w 50407360"/>
                <a:gd name="connsiteY155" fmla="*/ 42451567 h 56007936"/>
                <a:gd name="connsiteX156" fmla="*/ 10702619 w 50407360"/>
                <a:gd name="connsiteY156" fmla="*/ 44713199 h 56007936"/>
                <a:gd name="connsiteX157" fmla="*/ 10406579 w 50407360"/>
                <a:gd name="connsiteY157" fmla="*/ 44849895 h 56007936"/>
                <a:gd name="connsiteX158" fmla="*/ 4090779 w 50407360"/>
                <a:gd name="connsiteY158" fmla="*/ 47107451 h 56007936"/>
                <a:gd name="connsiteX159" fmla="*/ 3848907 w 50407360"/>
                <a:gd name="connsiteY159" fmla="*/ 47167063 h 56007936"/>
                <a:gd name="connsiteX160" fmla="*/ 2780059 w 50407360"/>
                <a:gd name="connsiteY160" fmla="*/ 47158447 h 56007936"/>
                <a:gd name="connsiteX161" fmla="*/ 2482847 w 50407360"/>
                <a:gd name="connsiteY161" fmla="*/ 46655427 h 56007936"/>
                <a:gd name="connsiteX162" fmla="*/ 2324751 w 50407360"/>
                <a:gd name="connsiteY162" fmla="*/ 46332187 h 56007936"/>
                <a:gd name="connsiteX163" fmla="*/ 2161171 w 50407360"/>
                <a:gd name="connsiteY163" fmla="*/ 45979483 h 56007936"/>
                <a:gd name="connsiteX164" fmla="*/ 1990371 w 50407360"/>
                <a:gd name="connsiteY164" fmla="*/ 45615491 h 56007936"/>
                <a:gd name="connsiteX165" fmla="*/ 1847999 w 50407360"/>
                <a:gd name="connsiteY165" fmla="*/ 25733380 h 56007936"/>
                <a:gd name="connsiteX166" fmla="*/ 1956695 w 50407360"/>
                <a:gd name="connsiteY166" fmla="*/ 25412344 h 56007936"/>
                <a:gd name="connsiteX167" fmla="*/ 5809279 w 50407360"/>
                <a:gd name="connsiteY167" fmla="*/ 18397612 h 56007936"/>
                <a:gd name="connsiteX168" fmla="*/ 6213907 w 50407360"/>
                <a:gd name="connsiteY168" fmla="*/ 17868164 h 56007936"/>
                <a:gd name="connsiteX169" fmla="*/ 10625267 w 50407360"/>
                <a:gd name="connsiteY169" fmla="*/ 12656514 h 56007936"/>
                <a:gd name="connsiteX170" fmla="*/ 11197787 w 50407360"/>
                <a:gd name="connsiteY170" fmla="*/ 12022492 h 56007936"/>
                <a:gd name="connsiteX171" fmla="*/ 14081359 w 50407360"/>
                <a:gd name="connsiteY171" fmla="*/ 9315250 h 56007936"/>
                <a:gd name="connsiteX172" fmla="*/ 14634779 w 50407360"/>
                <a:gd name="connsiteY172" fmla="*/ 8871320 h 56007936"/>
                <a:gd name="connsiteX173" fmla="*/ 14926047 w 50407360"/>
                <a:gd name="connsiteY173" fmla="*/ 8639350 h 56007936"/>
                <a:gd name="connsiteX174" fmla="*/ 15625103 w 50407360"/>
                <a:gd name="connsiteY174" fmla="*/ 8077156 h 56007936"/>
                <a:gd name="connsiteX175" fmla="*/ 19936223 w 50407360"/>
                <a:gd name="connsiteY175" fmla="*/ 5377368 h 56007936"/>
                <a:gd name="connsiteX176" fmla="*/ 21186103 w 50407360"/>
                <a:gd name="connsiteY176" fmla="*/ 4713568 h 56007936"/>
                <a:gd name="connsiteX177" fmla="*/ 22753959 w 50407360"/>
                <a:gd name="connsiteY177" fmla="*/ 3966258 h 56007936"/>
                <a:gd name="connsiteX178" fmla="*/ 24697728 w 50407360"/>
                <a:gd name="connsiteY178" fmla="*/ 2944224 h 56007936"/>
                <a:gd name="connsiteX179" fmla="*/ 25404516 w 50407360"/>
                <a:gd name="connsiteY179" fmla="*/ 2583524 h 56007936"/>
                <a:gd name="connsiteX180" fmla="*/ 27969064 w 50407360"/>
                <a:gd name="connsiteY180" fmla="*/ 1030228 h 56007936"/>
                <a:gd name="connsiteX181" fmla="*/ 28717712 w 50407360"/>
                <a:gd name="connsiteY181" fmla="*/ 574932 h 56007936"/>
                <a:gd name="connsiteX182" fmla="*/ 29380364 w 50407360"/>
                <a:gd name="connsiteY182" fmla="*/ 145544 h 56007936"/>
                <a:gd name="connsiteX183" fmla="*/ 29809980 w 50407360"/>
                <a:gd name="connsiteY183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8101780 w 50407360"/>
                <a:gd name="connsiteY80" fmla="*/ 22240160 h 56007936"/>
                <a:gd name="connsiteX81" fmla="*/ 47894280 w 50407360"/>
                <a:gd name="connsiteY81" fmla="*/ 22481660 h 56007936"/>
                <a:gd name="connsiteX82" fmla="*/ 45056429 w 50407360"/>
                <a:gd name="connsiteY82" fmla="*/ 24401346 h 56007936"/>
                <a:gd name="connsiteX83" fmla="*/ 43324944 w 50407360"/>
                <a:gd name="connsiteY83" fmla="*/ 25500500 h 56007936"/>
                <a:gd name="connsiteX84" fmla="*/ 42526632 w 50407360"/>
                <a:gd name="connsiteY84" fmla="*/ 25930276 h 56007936"/>
                <a:gd name="connsiteX85" fmla="*/ 42053368 w 50407360"/>
                <a:gd name="connsiteY85" fmla="*/ 26312908 h 56007936"/>
                <a:gd name="connsiteX86" fmla="*/ 41140408 w 50407360"/>
                <a:gd name="connsiteY86" fmla="*/ 26875892 h 56007936"/>
                <a:gd name="connsiteX87" fmla="*/ 39130640 w 50407360"/>
                <a:gd name="connsiteY87" fmla="*/ 28644387 h 56007936"/>
                <a:gd name="connsiteX88" fmla="*/ 39014136 w 50407360"/>
                <a:gd name="connsiteY88" fmla="*/ 29110149 h 56007936"/>
                <a:gd name="connsiteX89" fmla="*/ 41528620 w 50407360"/>
                <a:gd name="connsiteY89" fmla="*/ 27585016 h 56007936"/>
                <a:gd name="connsiteX90" fmla="*/ 42757432 w 50407360"/>
                <a:gd name="connsiteY90" fmla="*/ 26848184 h 56007936"/>
                <a:gd name="connsiteX91" fmla="*/ 44161000 w 50407360"/>
                <a:gd name="connsiteY91" fmla="*/ 25946696 h 56007936"/>
                <a:gd name="connsiteX92" fmla="*/ 45189080 w 50407360"/>
                <a:gd name="connsiteY92" fmla="*/ 25384052 h 56007936"/>
                <a:gd name="connsiteX93" fmla="*/ 45640544 w 50407360"/>
                <a:gd name="connsiteY93" fmla="*/ 25085732 h 56007936"/>
                <a:gd name="connsiteX94" fmla="*/ 46682708 w 50407360"/>
                <a:gd name="connsiteY94" fmla="*/ 24417952 h 56007936"/>
                <a:gd name="connsiteX95" fmla="*/ 49150356 w 50407360"/>
                <a:gd name="connsiteY95" fmla="*/ 22473040 h 56007936"/>
                <a:gd name="connsiteX96" fmla="*/ 49309268 w 50407360"/>
                <a:gd name="connsiteY96" fmla="*/ 23953348 h 56007936"/>
                <a:gd name="connsiteX97" fmla="*/ 49234704 w 50407360"/>
                <a:gd name="connsiteY97" fmla="*/ 24663760 h 56007936"/>
                <a:gd name="connsiteX98" fmla="*/ 48805376 w 50407360"/>
                <a:gd name="connsiteY98" fmla="*/ 28131239 h 56007936"/>
                <a:gd name="connsiteX99" fmla="*/ 48712516 w 50407360"/>
                <a:gd name="connsiteY99" fmla="*/ 28797751 h 56007936"/>
                <a:gd name="connsiteX100" fmla="*/ 46263912 w 50407360"/>
                <a:gd name="connsiteY100" fmla="*/ 33286497 h 56007936"/>
                <a:gd name="connsiteX101" fmla="*/ 46041000 w 50407360"/>
                <a:gd name="connsiteY101" fmla="*/ 33500047 h 56007936"/>
                <a:gd name="connsiteX102" fmla="*/ 46007132 w 50407360"/>
                <a:gd name="connsiteY102" fmla="*/ 33543343 h 56007936"/>
                <a:gd name="connsiteX103" fmla="*/ 45730420 w 50407360"/>
                <a:gd name="connsiteY103" fmla="*/ 33807832 h 56007936"/>
                <a:gd name="connsiteX104" fmla="*/ 44992416 w 50407360"/>
                <a:gd name="connsiteY104" fmla="*/ 34313647 h 56007936"/>
                <a:gd name="connsiteX105" fmla="*/ 44787936 w 50407360"/>
                <a:gd name="connsiteY105" fmla="*/ 34436151 h 56007936"/>
                <a:gd name="connsiteX106" fmla="*/ 43118604 w 50407360"/>
                <a:gd name="connsiteY106" fmla="*/ 35397823 h 56007936"/>
                <a:gd name="connsiteX107" fmla="*/ 41766640 w 50407360"/>
                <a:gd name="connsiteY107" fmla="*/ 36213036 h 56007936"/>
                <a:gd name="connsiteX108" fmla="*/ 39788108 w 50407360"/>
                <a:gd name="connsiteY108" fmla="*/ 37275319 h 56007936"/>
                <a:gd name="connsiteX109" fmla="*/ 38691008 w 50407360"/>
                <a:gd name="connsiteY109" fmla="*/ 37919583 h 56007936"/>
                <a:gd name="connsiteX110" fmla="*/ 37731176 w 50407360"/>
                <a:gd name="connsiteY110" fmla="*/ 38425867 h 56007936"/>
                <a:gd name="connsiteX111" fmla="*/ 36909712 w 50407360"/>
                <a:gd name="connsiteY111" fmla="*/ 38978503 h 56007936"/>
                <a:gd name="connsiteX112" fmla="*/ 35016905 w 50407360"/>
                <a:gd name="connsiteY112" fmla="*/ 40072455 h 56007936"/>
                <a:gd name="connsiteX113" fmla="*/ 33452980 w 50407360"/>
                <a:gd name="connsiteY113" fmla="*/ 40964275 h 56007936"/>
                <a:gd name="connsiteX114" fmla="*/ 32271220 w 50407360"/>
                <a:gd name="connsiteY114" fmla="*/ 41627519 h 56007936"/>
                <a:gd name="connsiteX115" fmla="*/ 30742048 w 50407360"/>
                <a:gd name="connsiteY115" fmla="*/ 42966587 h 56007936"/>
                <a:gd name="connsiteX116" fmla="*/ 30742048 w 50407360"/>
                <a:gd name="connsiteY116" fmla="*/ 43315911 h 56007936"/>
                <a:gd name="connsiteX117" fmla="*/ 34703328 w 50407360"/>
                <a:gd name="connsiteY117" fmla="*/ 41103531 h 56007936"/>
                <a:gd name="connsiteX118" fmla="*/ 35402376 w 50407360"/>
                <a:gd name="connsiteY118" fmla="*/ 40754219 h 56007936"/>
                <a:gd name="connsiteX119" fmla="*/ 35926660 w 50407360"/>
                <a:gd name="connsiteY119" fmla="*/ 40437607 h 56007936"/>
                <a:gd name="connsiteX120" fmla="*/ 38225196 w 50407360"/>
                <a:gd name="connsiteY120" fmla="*/ 39161775 h 56007936"/>
                <a:gd name="connsiteX121" fmla="*/ 39713184 w 50407360"/>
                <a:gd name="connsiteY121" fmla="*/ 38192519 h 56007936"/>
                <a:gd name="connsiteX122" fmla="*/ 41883152 w 50407360"/>
                <a:gd name="connsiteY122" fmla="*/ 36933567 h 56007936"/>
                <a:gd name="connsiteX123" fmla="*/ 44594768 w 50407360"/>
                <a:gd name="connsiteY123" fmla="*/ 35424964 h 56007936"/>
                <a:gd name="connsiteX124" fmla="*/ 45199561 w 50407360"/>
                <a:gd name="connsiteY124" fmla="*/ 35076339 h 56007936"/>
                <a:gd name="connsiteX125" fmla="*/ 47868768 w 50407360"/>
                <a:gd name="connsiteY125" fmla="*/ 32719817 h 56007936"/>
                <a:gd name="connsiteX126" fmla="*/ 47915136 w 50407360"/>
                <a:gd name="connsiteY126" fmla="*/ 33228891 h 56007936"/>
                <a:gd name="connsiteX127" fmla="*/ 47795952 w 50407360"/>
                <a:gd name="connsiteY127" fmla="*/ 33577159 h 56007936"/>
                <a:gd name="connsiteX128" fmla="*/ 47664180 w 50407360"/>
                <a:gd name="connsiteY128" fmla="*/ 33966655 h 56007936"/>
                <a:gd name="connsiteX129" fmla="*/ 47519240 w 50407360"/>
                <a:gd name="connsiteY129" fmla="*/ 34386319 h 56007936"/>
                <a:gd name="connsiteX130" fmla="*/ 47224352 w 50407360"/>
                <a:gd name="connsiteY130" fmla="*/ 35251923 h 56007936"/>
                <a:gd name="connsiteX131" fmla="*/ 47075464 w 50407360"/>
                <a:gd name="connsiteY131" fmla="*/ 35686719 h 56007936"/>
                <a:gd name="connsiteX132" fmla="*/ 46721860 w 50407360"/>
                <a:gd name="connsiteY132" fmla="*/ 36762975 h 56007936"/>
                <a:gd name="connsiteX133" fmla="*/ 43907488 w 50407360"/>
                <a:gd name="connsiteY133" fmla="*/ 42850147 h 56007936"/>
                <a:gd name="connsiteX134" fmla="*/ 43738432 w 50407360"/>
                <a:gd name="connsiteY134" fmla="*/ 43095599 h 56007936"/>
                <a:gd name="connsiteX135" fmla="*/ 42679948 w 50407360"/>
                <a:gd name="connsiteY135" fmla="*/ 44592215 h 56007936"/>
                <a:gd name="connsiteX136" fmla="*/ 42186308 w 50407360"/>
                <a:gd name="connsiteY136" fmla="*/ 45283987 h 56007936"/>
                <a:gd name="connsiteX137" fmla="*/ 41344300 w 50407360"/>
                <a:gd name="connsiteY137" fmla="*/ 46459803 h 56007936"/>
                <a:gd name="connsiteX138" fmla="*/ 41137232 w 50407360"/>
                <a:gd name="connsiteY138" fmla="*/ 46747299 h 56007936"/>
                <a:gd name="connsiteX139" fmla="*/ 40062712 w 50407360"/>
                <a:gd name="connsiteY139" fmla="*/ 47973536 h 56007936"/>
                <a:gd name="connsiteX140" fmla="*/ 39676772 w 50407360"/>
                <a:gd name="connsiteY140" fmla="*/ 48366520 h 56007936"/>
                <a:gd name="connsiteX141" fmla="*/ 26897272 w 50407360"/>
                <a:gd name="connsiteY141" fmla="*/ 55425740 h 56007936"/>
                <a:gd name="connsiteX142" fmla="*/ 26453544 w 50407360"/>
                <a:gd name="connsiteY142" fmla="*/ 55545320 h 56007936"/>
                <a:gd name="connsiteX143" fmla="*/ 23402029 w 50407360"/>
                <a:gd name="connsiteY143" fmla="*/ 56007936 h 56007936"/>
                <a:gd name="connsiteX144" fmla="*/ 22550067 w 50407360"/>
                <a:gd name="connsiteY144" fmla="*/ 53897448 h 56007936"/>
                <a:gd name="connsiteX145" fmla="*/ 22480539 w 50407360"/>
                <a:gd name="connsiteY145" fmla="*/ 53672952 h 56007936"/>
                <a:gd name="connsiteX146" fmla="*/ 21304881 w 50407360"/>
                <a:gd name="connsiteY146" fmla="*/ 48905064 h 56007936"/>
                <a:gd name="connsiteX147" fmla="*/ 21243951 w 50407360"/>
                <a:gd name="connsiteY147" fmla="*/ 48608604 h 56007936"/>
                <a:gd name="connsiteX148" fmla="*/ 20838845 w 50407360"/>
                <a:gd name="connsiteY148" fmla="*/ 44946079 h 56007936"/>
                <a:gd name="connsiteX149" fmla="*/ 20829231 w 50407360"/>
                <a:gd name="connsiteY149" fmla="*/ 44597459 h 56007936"/>
                <a:gd name="connsiteX150" fmla="*/ 21887417 w 50407360"/>
                <a:gd name="connsiteY150" fmla="*/ 36213036 h 56007936"/>
                <a:gd name="connsiteX151" fmla="*/ 21210215 w 50407360"/>
                <a:gd name="connsiteY151" fmla="*/ 36700688 h 56007936"/>
                <a:gd name="connsiteX152" fmla="*/ 18116395 w 50407360"/>
                <a:gd name="connsiteY152" fmla="*/ 39690299 h 56007936"/>
                <a:gd name="connsiteX153" fmla="*/ 17190739 w 50407360"/>
                <a:gd name="connsiteY153" fmla="*/ 40514115 h 56007936"/>
                <a:gd name="connsiteX154" fmla="*/ 14896923 w 50407360"/>
                <a:gd name="connsiteY154" fmla="*/ 42267939 h 56007936"/>
                <a:gd name="connsiteX155" fmla="*/ 14626625 w 50407360"/>
                <a:gd name="connsiteY155" fmla="*/ 42451567 h 56007936"/>
                <a:gd name="connsiteX156" fmla="*/ 10702619 w 50407360"/>
                <a:gd name="connsiteY156" fmla="*/ 44713199 h 56007936"/>
                <a:gd name="connsiteX157" fmla="*/ 10406579 w 50407360"/>
                <a:gd name="connsiteY157" fmla="*/ 44849895 h 56007936"/>
                <a:gd name="connsiteX158" fmla="*/ 4090779 w 50407360"/>
                <a:gd name="connsiteY158" fmla="*/ 47107451 h 56007936"/>
                <a:gd name="connsiteX159" fmla="*/ 3848907 w 50407360"/>
                <a:gd name="connsiteY159" fmla="*/ 47167063 h 56007936"/>
                <a:gd name="connsiteX160" fmla="*/ 2780059 w 50407360"/>
                <a:gd name="connsiteY160" fmla="*/ 47158447 h 56007936"/>
                <a:gd name="connsiteX161" fmla="*/ 2482847 w 50407360"/>
                <a:gd name="connsiteY161" fmla="*/ 46655427 h 56007936"/>
                <a:gd name="connsiteX162" fmla="*/ 2324751 w 50407360"/>
                <a:gd name="connsiteY162" fmla="*/ 46332187 h 56007936"/>
                <a:gd name="connsiteX163" fmla="*/ 2161171 w 50407360"/>
                <a:gd name="connsiteY163" fmla="*/ 45979483 h 56007936"/>
                <a:gd name="connsiteX164" fmla="*/ 1990371 w 50407360"/>
                <a:gd name="connsiteY164" fmla="*/ 45615491 h 56007936"/>
                <a:gd name="connsiteX165" fmla="*/ 1847999 w 50407360"/>
                <a:gd name="connsiteY165" fmla="*/ 25733380 h 56007936"/>
                <a:gd name="connsiteX166" fmla="*/ 1956695 w 50407360"/>
                <a:gd name="connsiteY166" fmla="*/ 25412344 h 56007936"/>
                <a:gd name="connsiteX167" fmla="*/ 5809279 w 50407360"/>
                <a:gd name="connsiteY167" fmla="*/ 18397612 h 56007936"/>
                <a:gd name="connsiteX168" fmla="*/ 6213907 w 50407360"/>
                <a:gd name="connsiteY168" fmla="*/ 17868164 h 56007936"/>
                <a:gd name="connsiteX169" fmla="*/ 10625267 w 50407360"/>
                <a:gd name="connsiteY169" fmla="*/ 12656514 h 56007936"/>
                <a:gd name="connsiteX170" fmla="*/ 11197787 w 50407360"/>
                <a:gd name="connsiteY170" fmla="*/ 12022492 h 56007936"/>
                <a:gd name="connsiteX171" fmla="*/ 14081359 w 50407360"/>
                <a:gd name="connsiteY171" fmla="*/ 9315250 h 56007936"/>
                <a:gd name="connsiteX172" fmla="*/ 14634779 w 50407360"/>
                <a:gd name="connsiteY172" fmla="*/ 8871320 h 56007936"/>
                <a:gd name="connsiteX173" fmla="*/ 14926047 w 50407360"/>
                <a:gd name="connsiteY173" fmla="*/ 8639350 h 56007936"/>
                <a:gd name="connsiteX174" fmla="*/ 15625103 w 50407360"/>
                <a:gd name="connsiteY174" fmla="*/ 8077156 h 56007936"/>
                <a:gd name="connsiteX175" fmla="*/ 19936223 w 50407360"/>
                <a:gd name="connsiteY175" fmla="*/ 5377368 h 56007936"/>
                <a:gd name="connsiteX176" fmla="*/ 21186103 w 50407360"/>
                <a:gd name="connsiteY176" fmla="*/ 4713568 h 56007936"/>
                <a:gd name="connsiteX177" fmla="*/ 22753959 w 50407360"/>
                <a:gd name="connsiteY177" fmla="*/ 3966258 h 56007936"/>
                <a:gd name="connsiteX178" fmla="*/ 24697728 w 50407360"/>
                <a:gd name="connsiteY178" fmla="*/ 2944224 h 56007936"/>
                <a:gd name="connsiteX179" fmla="*/ 25404516 w 50407360"/>
                <a:gd name="connsiteY179" fmla="*/ 2583524 h 56007936"/>
                <a:gd name="connsiteX180" fmla="*/ 27969064 w 50407360"/>
                <a:gd name="connsiteY180" fmla="*/ 1030228 h 56007936"/>
                <a:gd name="connsiteX181" fmla="*/ 28717712 w 50407360"/>
                <a:gd name="connsiteY181" fmla="*/ 574932 h 56007936"/>
                <a:gd name="connsiteX182" fmla="*/ 29380364 w 50407360"/>
                <a:gd name="connsiteY182" fmla="*/ 145544 h 56007936"/>
                <a:gd name="connsiteX183" fmla="*/ 29809980 w 50407360"/>
                <a:gd name="connsiteY183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2053368 w 50407360"/>
                <a:gd name="connsiteY84" fmla="*/ 26312908 h 56007936"/>
                <a:gd name="connsiteX85" fmla="*/ 41140408 w 50407360"/>
                <a:gd name="connsiteY85" fmla="*/ 26875892 h 56007936"/>
                <a:gd name="connsiteX86" fmla="*/ 39130640 w 50407360"/>
                <a:gd name="connsiteY86" fmla="*/ 28644387 h 56007936"/>
                <a:gd name="connsiteX87" fmla="*/ 39014136 w 50407360"/>
                <a:gd name="connsiteY87" fmla="*/ 29110149 h 56007936"/>
                <a:gd name="connsiteX88" fmla="*/ 41528620 w 50407360"/>
                <a:gd name="connsiteY88" fmla="*/ 27585016 h 56007936"/>
                <a:gd name="connsiteX89" fmla="*/ 42757432 w 50407360"/>
                <a:gd name="connsiteY89" fmla="*/ 26848184 h 56007936"/>
                <a:gd name="connsiteX90" fmla="*/ 44161000 w 50407360"/>
                <a:gd name="connsiteY90" fmla="*/ 25946696 h 56007936"/>
                <a:gd name="connsiteX91" fmla="*/ 45189080 w 50407360"/>
                <a:gd name="connsiteY91" fmla="*/ 25384052 h 56007936"/>
                <a:gd name="connsiteX92" fmla="*/ 45640544 w 50407360"/>
                <a:gd name="connsiteY92" fmla="*/ 25085732 h 56007936"/>
                <a:gd name="connsiteX93" fmla="*/ 46682708 w 50407360"/>
                <a:gd name="connsiteY93" fmla="*/ 24417952 h 56007936"/>
                <a:gd name="connsiteX94" fmla="*/ 49150356 w 50407360"/>
                <a:gd name="connsiteY94" fmla="*/ 22473040 h 56007936"/>
                <a:gd name="connsiteX95" fmla="*/ 49309268 w 50407360"/>
                <a:gd name="connsiteY95" fmla="*/ 23953348 h 56007936"/>
                <a:gd name="connsiteX96" fmla="*/ 49234704 w 50407360"/>
                <a:gd name="connsiteY96" fmla="*/ 24663760 h 56007936"/>
                <a:gd name="connsiteX97" fmla="*/ 48805376 w 50407360"/>
                <a:gd name="connsiteY97" fmla="*/ 28131239 h 56007936"/>
                <a:gd name="connsiteX98" fmla="*/ 48712516 w 50407360"/>
                <a:gd name="connsiteY98" fmla="*/ 28797751 h 56007936"/>
                <a:gd name="connsiteX99" fmla="*/ 46263912 w 50407360"/>
                <a:gd name="connsiteY99" fmla="*/ 33286497 h 56007936"/>
                <a:gd name="connsiteX100" fmla="*/ 46041000 w 50407360"/>
                <a:gd name="connsiteY100" fmla="*/ 33500047 h 56007936"/>
                <a:gd name="connsiteX101" fmla="*/ 46007132 w 50407360"/>
                <a:gd name="connsiteY101" fmla="*/ 33543343 h 56007936"/>
                <a:gd name="connsiteX102" fmla="*/ 45730420 w 50407360"/>
                <a:gd name="connsiteY102" fmla="*/ 33807832 h 56007936"/>
                <a:gd name="connsiteX103" fmla="*/ 44992416 w 50407360"/>
                <a:gd name="connsiteY103" fmla="*/ 34313647 h 56007936"/>
                <a:gd name="connsiteX104" fmla="*/ 44787936 w 50407360"/>
                <a:gd name="connsiteY104" fmla="*/ 34436151 h 56007936"/>
                <a:gd name="connsiteX105" fmla="*/ 43118604 w 50407360"/>
                <a:gd name="connsiteY105" fmla="*/ 35397823 h 56007936"/>
                <a:gd name="connsiteX106" fmla="*/ 41766640 w 50407360"/>
                <a:gd name="connsiteY106" fmla="*/ 36213036 h 56007936"/>
                <a:gd name="connsiteX107" fmla="*/ 39788108 w 50407360"/>
                <a:gd name="connsiteY107" fmla="*/ 37275319 h 56007936"/>
                <a:gd name="connsiteX108" fmla="*/ 38691008 w 50407360"/>
                <a:gd name="connsiteY108" fmla="*/ 37919583 h 56007936"/>
                <a:gd name="connsiteX109" fmla="*/ 37731176 w 50407360"/>
                <a:gd name="connsiteY109" fmla="*/ 38425867 h 56007936"/>
                <a:gd name="connsiteX110" fmla="*/ 36909712 w 50407360"/>
                <a:gd name="connsiteY110" fmla="*/ 38978503 h 56007936"/>
                <a:gd name="connsiteX111" fmla="*/ 35016905 w 50407360"/>
                <a:gd name="connsiteY111" fmla="*/ 40072455 h 56007936"/>
                <a:gd name="connsiteX112" fmla="*/ 33452980 w 50407360"/>
                <a:gd name="connsiteY112" fmla="*/ 40964275 h 56007936"/>
                <a:gd name="connsiteX113" fmla="*/ 32271220 w 50407360"/>
                <a:gd name="connsiteY113" fmla="*/ 41627519 h 56007936"/>
                <a:gd name="connsiteX114" fmla="*/ 30742048 w 50407360"/>
                <a:gd name="connsiteY114" fmla="*/ 42966587 h 56007936"/>
                <a:gd name="connsiteX115" fmla="*/ 30742048 w 50407360"/>
                <a:gd name="connsiteY115" fmla="*/ 43315911 h 56007936"/>
                <a:gd name="connsiteX116" fmla="*/ 34703328 w 50407360"/>
                <a:gd name="connsiteY116" fmla="*/ 41103531 h 56007936"/>
                <a:gd name="connsiteX117" fmla="*/ 35402376 w 50407360"/>
                <a:gd name="connsiteY117" fmla="*/ 40754219 h 56007936"/>
                <a:gd name="connsiteX118" fmla="*/ 35926660 w 50407360"/>
                <a:gd name="connsiteY118" fmla="*/ 40437607 h 56007936"/>
                <a:gd name="connsiteX119" fmla="*/ 38225196 w 50407360"/>
                <a:gd name="connsiteY119" fmla="*/ 39161775 h 56007936"/>
                <a:gd name="connsiteX120" fmla="*/ 39713184 w 50407360"/>
                <a:gd name="connsiteY120" fmla="*/ 38192519 h 56007936"/>
                <a:gd name="connsiteX121" fmla="*/ 41883152 w 50407360"/>
                <a:gd name="connsiteY121" fmla="*/ 36933567 h 56007936"/>
                <a:gd name="connsiteX122" fmla="*/ 44594768 w 50407360"/>
                <a:gd name="connsiteY122" fmla="*/ 35424964 h 56007936"/>
                <a:gd name="connsiteX123" fmla="*/ 45199561 w 50407360"/>
                <a:gd name="connsiteY123" fmla="*/ 35076339 h 56007936"/>
                <a:gd name="connsiteX124" fmla="*/ 47868768 w 50407360"/>
                <a:gd name="connsiteY124" fmla="*/ 32719817 h 56007936"/>
                <a:gd name="connsiteX125" fmla="*/ 47915136 w 50407360"/>
                <a:gd name="connsiteY125" fmla="*/ 33228891 h 56007936"/>
                <a:gd name="connsiteX126" fmla="*/ 47795952 w 50407360"/>
                <a:gd name="connsiteY126" fmla="*/ 33577159 h 56007936"/>
                <a:gd name="connsiteX127" fmla="*/ 47664180 w 50407360"/>
                <a:gd name="connsiteY127" fmla="*/ 33966655 h 56007936"/>
                <a:gd name="connsiteX128" fmla="*/ 47519240 w 50407360"/>
                <a:gd name="connsiteY128" fmla="*/ 34386319 h 56007936"/>
                <a:gd name="connsiteX129" fmla="*/ 47224352 w 50407360"/>
                <a:gd name="connsiteY129" fmla="*/ 35251923 h 56007936"/>
                <a:gd name="connsiteX130" fmla="*/ 47075464 w 50407360"/>
                <a:gd name="connsiteY130" fmla="*/ 35686719 h 56007936"/>
                <a:gd name="connsiteX131" fmla="*/ 46721860 w 50407360"/>
                <a:gd name="connsiteY131" fmla="*/ 36762975 h 56007936"/>
                <a:gd name="connsiteX132" fmla="*/ 43907488 w 50407360"/>
                <a:gd name="connsiteY132" fmla="*/ 42850147 h 56007936"/>
                <a:gd name="connsiteX133" fmla="*/ 43738432 w 50407360"/>
                <a:gd name="connsiteY133" fmla="*/ 43095599 h 56007936"/>
                <a:gd name="connsiteX134" fmla="*/ 42679948 w 50407360"/>
                <a:gd name="connsiteY134" fmla="*/ 44592215 h 56007936"/>
                <a:gd name="connsiteX135" fmla="*/ 42186308 w 50407360"/>
                <a:gd name="connsiteY135" fmla="*/ 45283987 h 56007936"/>
                <a:gd name="connsiteX136" fmla="*/ 41344300 w 50407360"/>
                <a:gd name="connsiteY136" fmla="*/ 46459803 h 56007936"/>
                <a:gd name="connsiteX137" fmla="*/ 41137232 w 50407360"/>
                <a:gd name="connsiteY137" fmla="*/ 46747299 h 56007936"/>
                <a:gd name="connsiteX138" fmla="*/ 40062712 w 50407360"/>
                <a:gd name="connsiteY138" fmla="*/ 47973536 h 56007936"/>
                <a:gd name="connsiteX139" fmla="*/ 39676772 w 50407360"/>
                <a:gd name="connsiteY139" fmla="*/ 48366520 h 56007936"/>
                <a:gd name="connsiteX140" fmla="*/ 26897272 w 50407360"/>
                <a:gd name="connsiteY140" fmla="*/ 55425740 h 56007936"/>
                <a:gd name="connsiteX141" fmla="*/ 26453544 w 50407360"/>
                <a:gd name="connsiteY141" fmla="*/ 55545320 h 56007936"/>
                <a:gd name="connsiteX142" fmla="*/ 23402029 w 50407360"/>
                <a:gd name="connsiteY142" fmla="*/ 56007936 h 56007936"/>
                <a:gd name="connsiteX143" fmla="*/ 22550067 w 50407360"/>
                <a:gd name="connsiteY143" fmla="*/ 53897448 h 56007936"/>
                <a:gd name="connsiteX144" fmla="*/ 22480539 w 50407360"/>
                <a:gd name="connsiteY144" fmla="*/ 53672952 h 56007936"/>
                <a:gd name="connsiteX145" fmla="*/ 21304881 w 50407360"/>
                <a:gd name="connsiteY145" fmla="*/ 48905064 h 56007936"/>
                <a:gd name="connsiteX146" fmla="*/ 21243951 w 50407360"/>
                <a:gd name="connsiteY146" fmla="*/ 48608604 h 56007936"/>
                <a:gd name="connsiteX147" fmla="*/ 20838845 w 50407360"/>
                <a:gd name="connsiteY147" fmla="*/ 44946079 h 56007936"/>
                <a:gd name="connsiteX148" fmla="*/ 20829231 w 50407360"/>
                <a:gd name="connsiteY148" fmla="*/ 44597459 h 56007936"/>
                <a:gd name="connsiteX149" fmla="*/ 21887417 w 50407360"/>
                <a:gd name="connsiteY149" fmla="*/ 36213036 h 56007936"/>
                <a:gd name="connsiteX150" fmla="*/ 21210215 w 50407360"/>
                <a:gd name="connsiteY150" fmla="*/ 36700688 h 56007936"/>
                <a:gd name="connsiteX151" fmla="*/ 18116395 w 50407360"/>
                <a:gd name="connsiteY151" fmla="*/ 39690299 h 56007936"/>
                <a:gd name="connsiteX152" fmla="*/ 17190739 w 50407360"/>
                <a:gd name="connsiteY152" fmla="*/ 40514115 h 56007936"/>
                <a:gd name="connsiteX153" fmla="*/ 14896923 w 50407360"/>
                <a:gd name="connsiteY153" fmla="*/ 42267939 h 56007936"/>
                <a:gd name="connsiteX154" fmla="*/ 14626625 w 50407360"/>
                <a:gd name="connsiteY154" fmla="*/ 42451567 h 56007936"/>
                <a:gd name="connsiteX155" fmla="*/ 10702619 w 50407360"/>
                <a:gd name="connsiteY155" fmla="*/ 44713199 h 56007936"/>
                <a:gd name="connsiteX156" fmla="*/ 10406579 w 50407360"/>
                <a:gd name="connsiteY156" fmla="*/ 44849895 h 56007936"/>
                <a:gd name="connsiteX157" fmla="*/ 4090779 w 50407360"/>
                <a:gd name="connsiteY157" fmla="*/ 47107451 h 56007936"/>
                <a:gd name="connsiteX158" fmla="*/ 3848907 w 50407360"/>
                <a:gd name="connsiteY158" fmla="*/ 47167063 h 56007936"/>
                <a:gd name="connsiteX159" fmla="*/ 2780059 w 50407360"/>
                <a:gd name="connsiteY159" fmla="*/ 47158447 h 56007936"/>
                <a:gd name="connsiteX160" fmla="*/ 2482847 w 50407360"/>
                <a:gd name="connsiteY160" fmla="*/ 46655427 h 56007936"/>
                <a:gd name="connsiteX161" fmla="*/ 2324751 w 50407360"/>
                <a:gd name="connsiteY161" fmla="*/ 46332187 h 56007936"/>
                <a:gd name="connsiteX162" fmla="*/ 2161171 w 50407360"/>
                <a:gd name="connsiteY162" fmla="*/ 45979483 h 56007936"/>
                <a:gd name="connsiteX163" fmla="*/ 1990371 w 50407360"/>
                <a:gd name="connsiteY163" fmla="*/ 45615491 h 56007936"/>
                <a:gd name="connsiteX164" fmla="*/ 1847999 w 50407360"/>
                <a:gd name="connsiteY164" fmla="*/ 25733380 h 56007936"/>
                <a:gd name="connsiteX165" fmla="*/ 1956695 w 50407360"/>
                <a:gd name="connsiteY165" fmla="*/ 25412344 h 56007936"/>
                <a:gd name="connsiteX166" fmla="*/ 5809279 w 50407360"/>
                <a:gd name="connsiteY166" fmla="*/ 18397612 h 56007936"/>
                <a:gd name="connsiteX167" fmla="*/ 6213907 w 50407360"/>
                <a:gd name="connsiteY167" fmla="*/ 17868164 h 56007936"/>
                <a:gd name="connsiteX168" fmla="*/ 10625267 w 50407360"/>
                <a:gd name="connsiteY168" fmla="*/ 12656514 h 56007936"/>
                <a:gd name="connsiteX169" fmla="*/ 11197787 w 50407360"/>
                <a:gd name="connsiteY169" fmla="*/ 12022492 h 56007936"/>
                <a:gd name="connsiteX170" fmla="*/ 14081359 w 50407360"/>
                <a:gd name="connsiteY170" fmla="*/ 9315250 h 56007936"/>
                <a:gd name="connsiteX171" fmla="*/ 14634779 w 50407360"/>
                <a:gd name="connsiteY171" fmla="*/ 8871320 h 56007936"/>
                <a:gd name="connsiteX172" fmla="*/ 14926047 w 50407360"/>
                <a:gd name="connsiteY172" fmla="*/ 8639350 h 56007936"/>
                <a:gd name="connsiteX173" fmla="*/ 15625103 w 50407360"/>
                <a:gd name="connsiteY173" fmla="*/ 8077156 h 56007936"/>
                <a:gd name="connsiteX174" fmla="*/ 19936223 w 50407360"/>
                <a:gd name="connsiteY174" fmla="*/ 5377368 h 56007936"/>
                <a:gd name="connsiteX175" fmla="*/ 21186103 w 50407360"/>
                <a:gd name="connsiteY175" fmla="*/ 4713568 h 56007936"/>
                <a:gd name="connsiteX176" fmla="*/ 22753959 w 50407360"/>
                <a:gd name="connsiteY176" fmla="*/ 3966258 h 56007936"/>
                <a:gd name="connsiteX177" fmla="*/ 24697728 w 50407360"/>
                <a:gd name="connsiteY177" fmla="*/ 2944224 h 56007936"/>
                <a:gd name="connsiteX178" fmla="*/ 25404516 w 50407360"/>
                <a:gd name="connsiteY178" fmla="*/ 2583524 h 56007936"/>
                <a:gd name="connsiteX179" fmla="*/ 27969064 w 50407360"/>
                <a:gd name="connsiteY179" fmla="*/ 1030228 h 56007936"/>
                <a:gd name="connsiteX180" fmla="*/ 28717712 w 50407360"/>
                <a:gd name="connsiteY180" fmla="*/ 574932 h 56007936"/>
                <a:gd name="connsiteX181" fmla="*/ 29380364 w 50407360"/>
                <a:gd name="connsiteY181" fmla="*/ 145544 h 56007936"/>
                <a:gd name="connsiteX182" fmla="*/ 29809980 w 50407360"/>
                <a:gd name="connsiteY182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4794975 w 50407360"/>
                <a:gd name="connsiteY34" fmla="*/ 32268609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5238320 w 50407360"/>
                <a:gd name="connsiteY34" fmla="*/ 32019227 h 56007936"/>
                <a:gd name="connsiteX35" fmla="*/ 16882109 w 50407360"/>
                <a:gd name="connsiteY35" fmla="*/ 31067399 h 56007936"/>
                <a:gd name="connsiteX36" fmla="*/ 26897272 w 50407360"/>
                <a:gd name="connsiteY36" fmla="*/ 24801856 h 56007936"/>
                <a:gd name="connsiteX37" fmla="*/ 28178872 w 50407360"/>
                <a:gd name="connsiteY37" fmla="*/ 23637444 h 56007936"/>
                <a:gd name="connsiteX38" fmla="*/ 27712836 w 50407360"/>
                <a:gd name="connsiteY38" fmla="*/ 25151168 h 56007936"/>
                <a:gd name="connsiteX39" fmla="*/ 29395836 w 50407360"/>
                <a:gd name="connsiteY39" fmla="*/ 23611480 h 56007936"/>
                <a:gd name="connsiteX40" fmla="*/ 30655208 w 50407360"/>
                <a:gd name="connsiteY40" fmla="*/ 22404808 h 56007936"/>
                <a:gd name="connsiteX41" fmla="*/ 30868829 w 50407360"/>
                <a:gd name="connsiteY41" fmla="*/ 22202908 h 56007936"/>
                <a:gd name="connsiteX42" fmla="*/ 30969168 w 50407360"/>
                <a:gd name="connsiteY42" fmla="*/ 22116976 h 56007936"/>
                <a:gd name="connsiteX43" fmla="*/ 32785603 w 50407360"/>
                <a:gd name="connsiteY43" fmla="*/ 20422641 h 56007936"/>
                <a:gd name="connsiteX44" fmla="*/ 32824995 w 50407360"/>
                <a:gd name="connsiteY44" fmla="*/ 20384724 h 56007936"/>
                <a:gd name="connsiteX45" fmla="*/ 32867076 w 50407360"/>
                <a:gd name="connsiteY45" fmla="*/ 20347568 h 56007936"/>
                <a:gd name="connsiteX46" fmla="*/ 32997768 w 50407360"/>
                <a:gd name="connsiteY46" fmla="*/ 20233836 h 56007936"/>
                <a:gd name="connsiteX47" fmla="*/ 33030119 w 50407360"/>
                <a:gd name="connsiteY47" fmla="*/ 20192084 h 56007936"/>
                <a:gd name="connsiteX48" fmla="*/ 33049371 w 50407360"/>
                <a:gd name="connsiteY48" fmla="*/ 20168380 h 56007936"/>
                <a:gd name="connsiteX49" fmla="*/ 33628536 w 50407360"/>
                <a:gd name="connsiteY49" fmla="*/ 19602976 h 56007936"/>
                <a:gd name="connsiteX50" fmla="*/ 33730266 w 50407360"/>
                <a:gd name="connsiteY50" fmla="*/ 19501557 h 56007936"/>
                <a:gd name="connsiteX51" fmla="*/ 37478592 w 50407360"/>
                <a:gd name="connsiteY51" fmla="*/ 16711096 h 56007936"/>
                <a:gd name="connsiteX52" fmla="*/ 38256824 w 50407360"/>
                <a:gd name="connsiteY52" fmla="*/ 16090696 h 56007936"/>
                <a:gd name="connsiteX53" fmla="*/ 42276368 w 50407360"/>
                <a:gd name="connsiteY53" fmla="*/ 13623554 h 56007936"/>
                <a:gd name="connsiteX54" fmla="*/ 43106492 w 50407360"/>
                <a:gd name="connsiteY54" fmla="*/ 13194116 h 56007936"/>
                <a:gd name="connsiteX55" fmla="*/ 43619360 w 50407360"/>
                <a:gd name="connsiteY55" fmla="*/ 12944008 h 56007936"/>
                <a:gd name="connsiteX56" fmla="*/ 43883716 w 50407360"/>
                <a:gd name="connsiteY56" fmla="*/ 12816272 h 56007936"/>
                <a:gd name="connsiteX57" fmla="*/ 46004628 w 50407360"/>
                <a:gd name="connsiteY57" fmla="*/ 11760504 h 56007936"/>
                <a:gd name="connsiteX58" fmla="*/ 46302320 w 50407360"/>
                <a:gd name="connsiteY58" fmla="*/ 11609780 h 56007936"/>
                <a:gd name="connsiteX59" fmla="*/ 49584112 w 50407360"/>
                <a:gd name="connsiteY59" fmla="*/ 9729612 h 56007936"/>
                <a:gd name="connsiteX60" fmla="*/ 50315436 w 50407360"/>
                <a:gd name="connsiteY60" fmla="*/ 9315250 h 56007936"/>
                <a:gd name="connsiteX61" fmla="*/ 50345496 w 50407360"/>
                <a:gd name="connsiteY61" fmla="*/ 10171276 h 56007936"/>
                <a:gd name="connsiteX62" fmla="*/ 50282232 w 50407360"/>
                <a:gd name="connsiteY62" fmla="*/ 10471924 h 56007936"/>
                <a:gd name="connsiteX63" fmla="*/ 50213496 w 50407360"/>
                <a:gd name="connsiteY63" fmla="*/ 10785304 h 56007936"/>
                <a:gd name="connsiteX64" fmla="*/ 49798376 w 50407360"/>
                <a:gd name="connsiteY64" fmla="*/ 14394972 h 56007936"/>
                <a:gd name="connsiteX65" fmla="*/ 49616392 w 50407360"/>
                <a:gd name="connsiteY65" fmla="*/ 18011968 h 56007936"/>
                <a:gd name="connsiteX66" fmla="*/ 49601592 w 50407360"/>
                <a:gd name="connsiteY66" fmla="*/ 18247059 h 56007936"/>
                <a:gd name="connsiteX67" fmla="*/ 49558140 w 50407360"/>
                <a:gd name="connsiteY67" fmla="*/ 18915660 h 56007936"/>
                <a:gd name="connsiteX68" fmla="*/ 49532624 w 50407360"/>
                <a:gd name="connsiteY68" fmla="*/ 19302596 h 56007936"/>
                <a:gd name="connsiteX69" fmla="*/ 49467524 w 50407360"/>
                <a:gd name="connsiteY69" fmla="*/ 19899248 h 56007936"/>
                <a:gd name="connsiteX70" fmla="*/ 49412936 w 50407360"/>
                <a:gd name="connsiteY70" fmla="*/ 20284764 h 56007936"/>
                <a:gd name="connsiteX71" fmla="*/ 49414852 w 50407360"/>
                <a:gd name="connsiteY71" fmla="*/ 20299512 h 56007936"/>
                <a:gd name="connsiteX72" fmla="*/ 49391160 w 50407360"/>
                <a:gd name="connsiteY72" fmla="*/ 20449164 h 56007936"/>
                <a:gd name="connsiteX73" fmla="*/ 49388984 w 50407360"/>
                <a:gd name="connsiteY73" fmla="*/ 20453900 h 56007936"/>
                <a:gd name="connsiteX74" fmla="*/ 49383368 w 50407360"/>
                <a:gd name="connsiteY74" fmla="*/ 20493544 h 56007936"/>
                <a:gd name="connsiteX75" fmla="*/ 49370744 w 50407360"/>
                <a:gd name="connsiteY75" fmla="*/ 20493548 h 56007936"/>
                <a:gd name="connsiteX76" fmla="*/ 49349916 w 50407360"/>
                <a:gd name="connsiteY76" fmla="*/ 20538820 h 56007936"/>
                <a:gd name="connsiteX77" fmla="*/ 48877488 w 50407360"/>
                <a:gd name="connsiteY77" fmla="*/ 21297156 h 56007936"/>
                <a:gd name="connsiteX78" fmla="*/ 48867384 w 50407360"/>
                <a:gd name="connsiteY78" fmla="*/ 21310020 h 56007936"/>
                <a:gd name="connsiteX79" fmla="*/ 48834316 w 50407360"/>
                <a:gd name="connsiteY79" fmla="*/ 21364952 h 56007936"/>
                <a:gd name="connsiteX80" fmla="*/ 47894280 w 50407360"/>
                <a:gd name="connsiteY80" fmla="*/ 22481660 h 56007936"/>
                <a:gd name="connsiteX81" fmla="*/ 45056429 w 50407360"/>
                <a:gd name="connsiteY81" fmla="*/ 24401346 h 56007936"/>
                <a:gd name="connsiteX82" fmla="*/ 43324944 w 50407360"/>
                <a:gd name="connsiteY82" fmla="*/ 25500500 h 56007936"/>
                <a:gd name="connsiteX83" fmla="*/ 42526632 w 50407360"/>
                <a:gd name="connsiteY83" fmla="*/ 25930276 h 56007936"/>
                <a:gd name="connsiteX84" fmla="*/ 41140408 w 50407360"/>
                <a:gd name="connsiteY84" fmla="*/ 26875892 h 56007936"/>
                <a:gd name="connsiteX85" fmla="*/ 39130640 w 50407360"/>
                <a:gd name="connsiteY85" fmla="*/ 28644387 h 56007936"/>
                <a:gd name="connsiteX86" fmla="*/ 39014136 w 50407360"/>
                <a:gd name="connsiteY86" fmla="*/ 29110149 h 56007936"/>
                <a:gd name="connsiteX87" fmla="*/ 41528620 w 50407360"/>
                <a:gd name="connsiteY87" fmla="*/ 27585016 h 56007936"/>
                <a:gd name="connsiteX88" fmla="*/ 42757432 w 50407360"/>
                <a:gd name="connsiteY88" fmla="*/ 26848184 h 56007936"/>
                <a:gd name="connsiteX89" fmla="*/ 44161000 w 50407360"/>
                <a:gd name="connsiteY89" fmla="*/ 25946696 h 56007936"/>
                <a:gd name="connsiteX90" fmla="*/ 45189080 w 50407360"/>
                <a:gd name="connsiteY90" fmla="*/ 25384052 h 56007936"/>
                <a:gd name="connsiteX91" fmla="*/ 45640544 w 50407360"/>
                <a:gd name="connsiteY91" fmla="*/ 25085732 h 56007936"/>
                <a:gd name="connsiteX92" fmla="*/ 46682708 w 50407360"/>
                <a:gd name="connsiteY92" fmla="*/ 24417952 h 56007936"/>
                <a:gd name="connsiteX93" fmla="*/ 49150356 w 50407360"/>
                <a:gd name="connsiteY93" fmla="*/ 22473040 h 56007936"/>
                <a:gd name="connsiteX94" fmla="*/ 49309268 w 50407360"/>
                <a:gd name="connsiteY94" fmla="*/ 23953348 h 56007936"/>
                <a:gd name="connsiteX95" fmla="*/ 49234704 w 50407360"/>
                <a:gd name="connsiteY95" fmla="*/ 24663760 h 56007936"/>
                <a:gd name="connsiteX96" fmla="*/ 48805376 w 50407360"/>
                <a:gd name="connsiteY96" fmla="*/ 28131239 h 56007936"/>
                <a:gd name="connsiteX97" fmla="*/ 48712516 w 50407360"/>
                <a:gd name="connsiteY97" fmla="*/ 28797751 h 56007936"/>
                <a:gd name="connsiteX98" fmla="*/ 46263912 w 50407360"/>
                <a:gd name="connsiteY98" fmla="*/ 33286497 h 56007936"/>
                <a:gd name="connsiteX99" fmla="*/ 46041000 w 50407360"/>
                <a:gd name="connsiteY99" fmla="*/ 33500047 h 56007936"/>
                <a:gd name="connsiteX100" fmla="*/ 46007132 w 50407360"/>
                <a:gd name="connsiteY100" fmla="*/ 33543343 h 56007936"/>
                <a:gd name="connsiteX101" fmla="*/ 45730420 w 50407360"/>
                <a:gd name="connsiteY101" fmla="*/ 33807832 h 56007936"/>
                <a:gd name="connsiteX102" fmla="*/ 44992416 w 50407360"/>
                <a:gd name="connsiteY102" fmla="*/ 34313647 h 56007936"/>
                <a:gd name="connsiteX103" fmla="*/ 44787936 w 50407360"/>
                <a:gd name="connsiteY103" fmla="*/ 34436151 h 56007936"/>
                <a:gd name="connsiteX104" fmla="*/ 43118604 w 50407360"/>
                <a:gd name="connsiteY104" fmla="*/ 35397823 h 56007936"/>
                <a:gd name="connsiteX105" fmla="*/ 41766640 w 50407360"/>
                <a:gd name="connsiteY105" fmla="*/ 36213036 h 56007936"/>
                <a:gd name="connsiteX106" fmla="*/ 39788108 w 50407360"/>
                <a:gd name="connsiteY106" fmla="*/ 37275319 h 56007936"/>
                <a:gd name="connsiteX107" fmla="*/ 38691008 w 50407360"/>
                <a:gd name="connsiteY107" fmla="*/ 37919583 h 56007936"/>
                <a:gd name="connsiteX108" fmla="*/ 37731176 w 50407360"/>
                <a:gd name="connsiteY108" fmla="*/ 38425867 h 56007936"/>
                <a:gd name="connsiteX109" fmla="*/ 36909712 w 50407360"/>
                <a:gd name="connsiteY109" fmla="*/ 38978503 h 56007936"/>
                <a:gd name="connsiteX110" fmla="*/ 35016905 w 50407360"/>
                <a:gd name="connsiteY110" fmla="*/ 40072455 h 56007936"/>
                <a:gd name="connsiteX111" fmla="*/ 33452980 w 50407360"/>
                <a:gd name="connsiteY111" fmla="*/ 40964275 h 56007936"/>
                <a:gd name="connsiteX112" fmla="*/ 32271220 w 50407360"/>
                <a:gd name="connsiteY112" fmla="*/ 41627519 h 56007936"/>
                <a:gd name="connsiteX113" fmla="*/ 30742048 w 50407360"/>
                <a:gd name="connsiteY113" fmla="*/ 42966587 h 56007936"/>
                <a:gd name="connsiteX114" fmla="*/ 30742048 w 50407360"/>
                <a:gd name="connsiteY114" fmla="*/ 43315911 h 56007936"/>
                <a:gd name="connsiteX115" fmla="*/ 34703328 w 50407360"/>
                <a:gd name="connsiteY115" fmla="*/ 41103531 h 56007936"/>
                <a:gd name="connsiteX116" fmla="*/ 35402376 w 50407360"/>
                <a:gd name="connsiteY116" fmla="*/ 40754219 h 56007936"/>
                <a:gd name="connsiteX117" fmla="*/ 35926660 w 50407360"/>
                <a:gd name="connsiteY117" fmla="*/ 40437607 h 56007936"/>
                <a:gd name="connsiteX118" fmla="*/ 38225196 w 50407360"/>
                <a:gd name="connsiteY118" fmla="*/ 39161775 h 56007936"/>
                <a:gd name="connsiteX119" fmla="*/ 39713184 w 50407360"/>
                <a:gd name="connsiteY119" fmla="*/ 38192519 h 56007936"/>
                <a:gd name="connsiteX120" fmla="*/ 41883152 w 50407360"/>
                <a:gd name="connsiteY120" fmla="*/ 36933567 h 56007936"/>
                <a:gd name="connsiteX121" fmla="*/ 44594768 w 50407360"/>
                <a:gd name="connsiteY121" fmla="*/ 35424964 h 56007936"/>
                <a:gd name="connsiteX122" fmla="*/ 45199561 w 50407360"/>
                <a:gd name="connsiteY122" fmla="*/ 35076339 h 56007936"/>
                <a:gd name="connsiteX123" fmla="*/ 47868768 w 50407360"/>
                <a:gd name="connsiteY123" fmla="*/ 32719817 h 56007936"/>
                <a:gd name="connsiteX124" fmla="*/ 47915136 w 50407360"/>
                <a:gd name="connsiteY124" fmla="*/ 33228891 h 56007936"/>
                <a:gd name="connsiteX125" fmla="*/ 47795952 w 50407360"/>
                <a:gd name="connsiteY125" fmla="*/ 33577159 h 56007936"/>
                <a:gd name="connsiteX126" fmla="*/ 47664180 w 50407360"/>
                <a:gd name="connsiteY126" fmla="*/ 33966655 h 56007936"/>
                <a:gd name="connsiteX127" fmla="*/ 47519240 w 50407360"/>
                <a:gd name="connsiteY127" fmla="*/ 34386319 h 56007936"/>
                <a:gd name="connsiteX128" fmla="*/ 47224352 w 50407360"/>
                <a:gd name="connsiteY128" fmla="*/ 35251923 h 56007936"/>
                <a:gd name="connsiteX129" fmla="*/ 47075464 w 50407360"/>
                <a:gd name="connsiteY129" fmla="*/ 35686719 h 56007936"/>
                <a:gd name="connsiteX130" fmla="*/ 46721860 w 50407360"/>
                <a:gd name="connsiteY130" fmla="*/ 36762975 h 56007936"/>
                <a:gd name="connsiteX131" fmla="*/ 43907488 w 50407360"/>
                <a:gd name="connsiteY131" fmla="*/ 42850147 h 56007936"/>
                <a:gd name="connsiteX132" fmla="*/ 43738432 w 50407360"/>
                <a:gd name="connsiteY132" fmla="*/ 43095599 h 56007936"/>
                <a:gd name="connsiteX133" fmla="*/ 42679948 w 50407360"/>
                <a:gd name="connsiteY133" fmla="*/ 44592215 h 56007936"/>
                <a:gd name="connsiteX134" fmla="*/ 42186308 w 50407360"/>
                <a:gd name="connsiteY134" fmla="*/ 45283987 h 56007936"/>
                <a:gd name="connsiteX135" fmla="*/ 41344300 w 50407360"/>
                <a:gd name="connsiteY135" fmla="*/ 46459803 h 56007936"/>
                <a:gd name="connsiteX136" fmla="*/ 41137232 w 50407360"/>
                <a:gd name="connsiteY136" fmla="*/ 46747299 h 56007936"/>
                <a:gd name="connsiteX137" fmla="*/ 40062712 w 50407360"/>
                <a:gd name="connsiteY137" fmla="*/ 47973536 h 56007936"/>
                <a:gd name="connsiteX138" fmla="*/ 39676772 w 50407360"/>
                <a:gd name="connsiteY138" fmla="*/ 48366520 h 56007936"/>
                <a:gd name="connsiteX139" fmla="*/ 26897272 w 50407360"/>
                <a:gd name="connsiteY139" fmla="*/ 55425740 h 56007936"/>
                <a:gd name="connsiteX140" fmla="*/ 26453544 w 50407360"/>
                <a:gd name="connsiteY140" fmla="*/ 55545320 h 56007936"/>
                <a:gd name="connsiteX141" fmla="*/ 23402029 w 50407360"/>
                <a:gd name="connsiteY141" fmla="*/ 56007936 h 56007936"/>
                <a:gd name="connsiteX142" fmla="*/ 22550067 w 50407360"/>
                <a:gd name="connsiteY142" fmla="*/ 53897448 h 56007936"/>
                <a:gd name="connsiteX143" fmla="*/ 22480539 w 50407360"/>
                <a:gd name="connsiteY143" fmla="*/ 53672952 h 56007936"/>
                <a:gd name="connsiteX144" fmla="*/ 21304881 w 50407360"/>
                <a:gd name="connsiteY144" fmla="*/ 48905064 h 56007936"/>
                <a:gd name="connsiteX145" fmla="*/ 21243951 w 50407360"/>
                <a:gd name="connsiteY145" fmla="*/ 48608604 h 56007936"/>
                <a:gd name="connsiteX146" fmla="*/ 20838845 w 50407360"/>
                <a:gd name="connsiteY146" fmla="*/ 44946079 h 56007936"/>
                <a:gd name="connsiteX147" fmla="*/ 20829231 w 50407360"/>
                <a:gd name="connsiteY147" fmla="*/ 44597459 h 56007936"/>
                <a:gd name="connsiteX148" fmla="*/ 21887417 w 50407360"/>
                <a:gd name="connsiteY148" fmla="*/ 36213036 h 56007936"/>
                <a:gd name="connsiteX149" fmla="*/ 21210215 w 50407360"/>
                <a:gd name="connsiteY149" fmla="*/ 36700688 h 56007936"/>
                <a:gd name="connsiteX150" fmla="*/ 18116395 w 50407360"/>
                <a:gd name="connsiteY150" fmla="*/ 39690299 h 56007936"/>
                <a:gd name="connsiteX151" fmla="*/ 17190739 w 50407360"/>
                <a:gd name="connsiteY151" fmla="*/ 40514115 h 56007936"/>
                <a:gd name="connsiteX152" fmla="*/ 14896923 w 50407360"/>
                <a:gd name="connsiteY152" fmla="*/ 42267939 h 56007936"/>
                <a:gd name="connsiteX153" fmla="*/ 14626625 w 50407360"/>
                <a:gd name="connsiteY153" fmla="*/ 42451567 h 56007936"/>
                <a:gd name="connsiteX154" fmla="*/ 10702619 w 50407360"/>
                <a:gd name="connsiteY154" fmla="*/ 44713199 h 56007936"/>
                <a:gd name="connsiteX155" fmla="*/ 10406579 w 50407360"/>
                <a:gd name="connsiteY155" fmla="*/ 44849895 h 56007936"/>
                <a:gd name="connsiteX156" fmla="*/ 4090779 w 50407360"/>
                <a:gd name="connsiteY156" fmla="*/ 47107451 h 56007936"/>
                <a:gd name="connsiteX157" fmla="*/ 3848907 w 50407360"/>
                <a:gd name="connsiteY157" fmla="*/ 47167063 h 56007936"/>
                <a:gd name="connsiteX158" fmla="*/ 2780059 w 50407360"/>
                <a:gd name="connsiteY158" fmla="*/ 47158447 h 56007936"/>
                <a:gd name="connsiteX159" fmla="*/ 2482847 w 50407360"/>
                <a:gd name="connsiteY159" fmla="*/ 46655427 h 56007936"/>
                <a:gd name="connsiteX160" fmla="*/ 2324751 w 50407360"/>
                <a:gd name="connsiteY160" fmla="*/ 46332187 h 56007936"/>
                <a:gd name="connsiteX161" fmla="*/ 2161171 w 50407360"/>
                <a:gd name="connsiteY161" fmla="*/ 45979483 h 56007936"/>
                <a:gd name="connsiteX162" fmla="*/ 1990371 w 50407360"/>
                <a:gd name="connsiteY162" fmla="*/ 45615491 h 56007936"/>
                <a:gd name="connsiteX163" fmla="*/ 1847999 w 50407360"/>
                <a:gd name="connsiteY163" fmla="*/ 25733380 h 56007936"/>
                <a:gd name="connsiteX164" fmla="*/ 1956695 w 50407360"/>
                <a:gd name="connsiteY164" fmla="*/ 25412344 h 56007936"/>
                <a:gd name="connsiteX165" fmla="*/ 5809279 w 50407360"/>
                <a:gd name="connsiteY165" fmla="*/ 18397612 h 56007936"/>
                <a:gd name="connsiteX166" fmla="*/ 6213907 w 50407360"/>
                <a:gd name="connsiteY166" fmla="*/ 17868164 h 56007936"/>
                <a:gd name="connsiteX167" fmla="*/ 10625267 w 50407360"/>
                <a:gd name="connsiteY167" fmla="*/ 12656514 h 56007936"/>
                <a:gd name="connsiteX168" fmla="*/ 11197787 w 50407360"/>
                <a:gd name="connsiteY168" fmla="*/ 12022492 h 56007936"/>
                <a:gd name="connsiteX169" fmla="*/ 14081359 w 50407360"/>
                <a:gd name="connsiteY169" fmla="*/ 9315250 h 56007936"/>
                <a:gd name="connsiteX170" fmla="*/ 14634779 w 50407360"/>
                <a:gd name="connsiteY170" fmla="*/ 8871320 h 56007936"/>
                <a:gd name="connsiteX171" fmla="*/ 14926047 w 50407360"/>
                <a:gd name="connsiteY171" fmla="*/ 8639350 h 56007936"/>
                <a:gd name="connsiteX172" fmla="*/ 15625103 w 50407360"/>
                <a:gd name="connsiteY172" fmla="*/ 8077156 h 56007936"/>
                <a:gd name="connsiteX173" fmla="*/ 19936223 w 50407360"/>
                <a:gd name="connsiteY173" fmla="*/ 5377368 h 56007936"/>
                <a:gd name="connsiteX174" fmla="*/ 21186103 w 50407360"/>
                <a:gd name="connsiteY174" fmla="*/ 4713568 h 56007936"/>
                <a:gd name="connsiteX175" fmla="*/ 22753959 w 50407360"/>
                <a:gd name="connsiteY175" fmla="*/ 3966258 h 56007936"/>
                <a:gd name="connsiteX176" fmla="*/ 24697728 w 50407360"/>
                <a:gd name="connsiteY176" fmla="*/ 2944224 h 56007936"/>
                <a:gd name="connsiteX177" fmla="*/ 25404516 w 50407360"/>
                <a:gd name="connsiteY177" fmla="*/ 2583524 h 56007936"/>
                <a:gd name="connsiteX178" fmla="*/ 27969064 w 50407360"/>
                <a:gd name="connsiteY178" fmla="*/ 1030228 h 56007936"/>
                <a:gd name="connsiteX179" fmla="*/ 28717712 w 50407360"/>
                <a:gd name="connsiteY179" fmla="*/ 574932 h 56007936"/>
                <a:gd name="connsiteX180" fmla="*/ 29380364 w 50407360"/>
                <a:gd name="connsiteY180" fmla="*/ 145544 h 56007936"/>
                <a:gd name="connsiteX181" fmla="*/ 29809980 w 50407360"/>
                <a:gd name="connsiteY181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263349 w 50407360"/>
                <a:gd name="connsiteY30" fmla="*/ 31682327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6909712 w 50407360"/>
                <a:gd name="connsiteY108" fmla="*/ 38978503 h 56007936"/>
                <a:gd name="connsiteX109" fmla="*/ 35016905 w 50407360"/>
                <a:gd name="connsiteY109" fmla="*/ 40072455 h 56007936"/>
                <a:gd name="connsiteX110" fmla="*/ 33452980 w 50407360"/>
                <a:gd name="connsiteY110" fmla="*/ 40964275 h 56007936"/>
                <a:gd name="connsiteX111" fmla="*/ 32271220 w 50407360"/>
                <a:gd name="connsiteY111" fmla="*/ 41627519 h 56007936"/>
                <a:gd name="connsiteX112" fmla="*/ 30742048 w 50407360"/>
                <a:gd name="connsiteY112" fmla="*/ 42966587 h 56007936"/>
                <a:gd name="connsiteX113" fmla="*/ 30742048 w 50407360"/>
                <a:gd name="connsiteY113" fmla="*/ 43315911 h 56007936"/>
                <a:gd name="connsiteX114" fmla="*/ 34703328 w 50407360"/>
                <a:gd name="connsiteY114" fmla="*/ 41103531 h 56007936"/>
                <a:gd name="connsiteX115" fmla="*/ 35402376 w 50407360"/>
                <a:gd name="connsiteY115" fmla="*/ 40754219 h 56007936"/>
                <a:gd name="connsiteX116" fmla="*/ 35926660 w 50407360"/>
                <a:gd name="connsiteY116" fmla="*/ 40437607 h 56007936"/>
                <a:gd name="connsiteX117" fmla="*/ 38225196 w 50407360"/>
                <a:gd name="connsiteY117" fmla="*/ 39161775 h 56007936"/>
                <a:gd name="connsiteX118" fmla="*/ 39713184 w 50407360"/>
                <a:gd name="connsiteY118" fmla="*/ 38192519 h 56007936"/>
                <a:gd name="connsiteX119" fmla="*/ 41883152 w 50407360"/>
                <a:gd name="connsiteY119" fmla="*/ 36933567 h 56007936"/>
                <a:gd name="connsiteX120" fmla="*/ 44594768 w 50407360"/>
                <a:gd name="connsiteY120" fmla="*/ 35424964 h 56007936"/>
                <a:gd name="connsiteX121" fmla="*/ 45199561 w 50407360"/>
                <a:gd name="connsiteY121" fmla="*/ 35076339 h 56007936"/>
                <a:gd name="connsiteX122" fmla="*/ 47868768 w 50407360"/>
                <a:gd name="connsiteY122" fmla="*/ 32719817 h 56007936"/>
                <a:gd name="connsiteX123" fmla="*/ 47915136 w 50407360"/>
                <a:gd name="connsiteY123" fmla="*/ 33228891 h 56007936"/>
                <a:gd name="connsiteX124" fmla="*/ 47795952 w 50407360"/>
                <a:gd name="connsiteY124" fmla="*/ 33577159 h 56007936"/>
                <a:gd name="connsiteX125" fmla="*/ 47664180 w 50407360"/>
                <a:gd name="connsiteY125" fmla="*/ 33966655 h 56007936"/>
                <a:gd name="connsiteX126" fmla="*/ 47519240 w 50407360"/>
                <a:gd name="connsiteY126" fmla="*/ 34386319 h 56007936"/>
                <a:gd name="connsiteX127" fmla="*/ 47224352 w 50407360"/>
                <a:gd name="connsiteY127" fmla="*/ 35251923 h 56007936"/>
                <a:gd name="connsiteX128" fmla="*/ 47075464 w 50407360"/>
                <a:gd name="connsiteY128" fmla="*/ 35686719 h 56007936"/>
                <a:gd name="connsiteX129" fmla="*/ 46721860 w 50407360"/>
                <a:gd name="connsiteY129" fmla="*/ 36762975 h 56007936"/>
                <a:gd name="connsiteX130" fmla="*/ 43907488 w 50407360"/>
                <a:gd name="connsiteY130" fmla="*/ 42850147 h 56007936"/>
                <a:gd name="connsiteX131" fmla="*/ 43738432 w 50407360"/>
                <a:gd name="connsiteY131" fmla="*/ 43095599 h 56007936"/>
                <a:gd name="connsiteX132" fmla="*/ 42679948 w 50407360"/>
                <a:gd name="connsiteY132" fmla="*/ 44592215 h 56007936"/>
                <a:gd name="connsiteX133" fmla="*/ 42186308 w 50407360"/>
                <a:gd name="connsiteY133" fmla="*/ 45283987 h 56007936"/>
                <a:gd name="connsiteX134" fmla="*/ 41344300 w 50407360"/>
                <a:gd name="connsiteY134" fmla="*/ 46459803 h 56007936"/>
                <a:gd name="connsiteX135" fmla="*/ 41137232 w 50407360"/>
                <a:gd name="connsiteY135" fmla="*/ 46747299 h 56007936"/>
                <a:gd name="connsiteX136" fmla="*/ 40062712 w 50407360"/>
                <a:gd name="connsiteY136" fmla="*/ 47973536 h 56007936"/>
                <a:gd name="connsiteX137" fmla="*/ 39676772 w 50407360"/>
                <a:gd name="connsiteY137" fmla="*/ 48366520 h 56007936"/>
                <a:gd name="connsiteX138" fmla="*/ 26897272 w 50407360"/>
                <a:gd name="connsiteY138" fmla="*/ 55425740 h 56007936"/>
                <a:gd name="connsiteX139" fmla="*/ 26453544 w 50407360"/>
                <a:gd name="connsiteY139" fmla="*/ 55545320 h 56007936"/>
                <a:gd name="connsiteX140" fmla="*/ 23402029 w 50407360"/>
                <a:gd name="connsiteY140" fmla="*/ 56007936 h 56007936"/>
                <a:gd name="connsiteX141" fmla="*/ 22550067 w 50407360"/>
                <a:gd name="connsiteY141" fmla="*/ 53897448 h 56007936"/>
                <a:gd name="connsiteX142" fmla="*/ 22480539 w 50407360"/>
                <a:gd name="connsiteY142" fmla="*/ 53672952 h 56007936"/>
                <a:gd name="connsiteX143" fmla="*/ 21304881 w 50407360"/>
                <a:gd name="connsiteY143" fmla="*/ 48905064 h 56007936"/>
                <a:gd name="connsiteX144" fmla="*/ 21243951 w 50407360"/>
                <a:gd name="connsiteY144" fmla="*/ 48608604 h 56007936"/>
                <a:gd name="connsiteX145" fmla="*/ 20838845 w 50407360"/>
                <a:gd name="connsiteY145" fmla="*/ 44946079 h 56007936"/>
                <a:gd name="connsiteX146" fmla="*/ 20829231 w 50407360"/>
                <a:gd name="connsiteY146" fmla="*/ 44597459 h 56007936"/>
                <a:gd name="connsiteX147" fmla="*/ 21887417 w 50407360"/>
                <a:gd name="connsiteY147" fmla="*/ 36213036 h 56007936"/>
                <a:gd name="connsiteX148" fmla="*/ 21210215 w 50407360"/>
                <a:gd name="connsiteY148" fmla="*/ 36700688 h 56007936"/>
                <a:gd name="connsiteX149" fmla="*/ 18116395 w 50407360"/>
                <a:gd name="connsiteY149" fmla="*/ 39690299 h 56007936"/>
                <a:gd name="connsiteX150" fmla="*/ 17190739 w 50407360"/>
                <a:gd name="connsiteY150" fmla="*/ 40514115 h 56007936"/>
                <a:gd name="connsiteX151" fmla="*/ 14896923 w 50407360"/>
                <a:gd name="connsiteY151" fmla="*/ 42267939 h 56007936"/>
                <a:gd name="connsiteX152" fmla="*/ 14626625 w 50407360"/>
                <a:gd name="connsiteY152" fmla="*/ 42451567 h 56007936"/>
                <a:gd name="connsiteX153" fmla="*/ 10702619 w 50407360"/>
                <a:gd name="connsiteY153" fmla="*/ 44713199 h 56007936"/>
                <a:gd name="connsiteX154" fmla="*/ 10406579 w 50407360"/>
                <a:gd name="connsiteY154" fmla="*/ 44849895 h 56007936"/>
                <a:gd name="connsiteX155" fmla="*/ 4090779 w 50407360"/>
                <a:gd name="connsiteY155" fmla="*/ 47107451 h 56007936"/>
                <a:gd name="connsiteX156" fmla="*/ 3848907 w 50407360"/>
                <a:gd name="connsiteY156" fmla="*/ 47167063 h 56007936"/>
                <a:gd name="connsiteX157" fmla="*/ 2780059 w 50407360"/>
                <a:gd name="connsiteY157" fmla="*/ 47158447 h 56007936"/>
                <a:gd name="connsiteX158" fmla="*/ 2482847 w 50407360"/>
                <a:gd name="connsiteY158" fmla="*/ 46655427 h 56007936"/>
                <a:gd name="connsiteX159" fmla="*/ 2324751 w 50407360"/>
                <a:gd name="connsiteY159" fmla="*/ 46332187 h 56007936"/>
                <a:gd name="connsiteX160" fmla="*/ 2161171 w 50407360"/>
                <a:gd name="connsiteY160" fmla="*/ 45979483 h 56007936"/>
                <a:gd name="connsiteX161" fmla="*/ 1990371 w 50407360"/>
                <a:gd name="connsiteY161" fmla="*/ 45615491 h 56007936"/>
                <a:gd name="connsiteX162" fmla="*/ 1847999 w 50407360"/>
                <a:gd name="connsiteY162" fmla="*/ 25733380 h 56007936"/>
                <a:gd name="connsiteX163" fmla="*/ 1956695 w 50407360"/>
                <a:gd name="connsiteY163" fmla="*/ 25412344 h 56007936"/>
                <a:gd name="connsiteX164" fmla="*/ 5809279 w 50407360"/>
                <a:gd name="connsiteY164" fmla="*/ 18397612 h 56007936"/>
                <a:gd name="connsiteX165" fmla="*/ 6213907 w 50407360"/>
                <a:gd name="connsiteY165" fmla="*/ 17868164 h 56007936"/>
                <a:gd name="connsiteX166" fmla="*/ 10625267 w 50407360"/>
                <a:gd name="connsiteY166" fmla="*/ 12656514 h 56007936"/>
                <a:gd name="connsiteX167" fmla="*/ 11197787 w 50407360"/>
                <a:gd name="connsiteY167" fmla="*/ 12022492 h 56007936"/>
                <a:gd name="connsiteX168" fmla="*/ 14081359 w 50407360"/>
                <a:gd name="connsiteY168" fmla="*/ 9315250 h 56007936"/>
                <a:gd name="connsiteX169" fmla="*/ 14634779 w 50407360"/>
                <a:gd name="connsiteY169" fmla="*/ 8871320 h 56007936"/>
                <a:gd name="connsiteX170" fmla="*/ 14926047 w 50407360"/>
                <a:gd name="connsiteY170" fmla="*/ 8639350 h 56007936"/>
                <a:gd name="connsiteX171" fmla="*/ 15625103 w 50407360"/>
                <a:gd name="connsiteY171" fmla="*/ 8077156 h 56007936"/>
                <a:gd name="connsiteX172" fmla="*/ 19936223 w 50407360"/>
                <a:gd name="connsiteY172" fmla="*/ 5377368 h 56007936"/>
                <a:gd name="connsiteX173" fmla="*/ 21186103 w 50407360"/>
                <a:gd name="connsiteY173" fmla="*/ 4713568 h 56007936"/>
                <a:gd name="connsiteX174" fmla="*/ 22753959 w 50407360"/>
                <a:gd name="connsiteY174" fmla="*/ 3966258 h 56007936"/>
                <a:gd name="connsiteX175" fmla="*/ 24697728 w 50407360"/>
                <a:gd name="connsiteY175" fmla="*/ 2944224 h 56007936"/>
                <a:gd name="connsiteX176" fmla="*/ 25404516 w 50407360"/>
                <a:gd name="connsiteY176" fmla="*/ 2583524 h 56007936"/>
                <a:gd name="connsiteX177" fmla="*/ 27969064 w 50407360"/>
                <a:gd name="connsiteY177" fmla="*/ 1030228 h 56007936"/>
                <a:gd name="connsiteX178" fmla="*/ 28717712 w 50407360"/>
                <a:gd name="connsiteY178" fmla="*/ 574932 h 56007936"/>
                <a:gd name="connsiteX179" fmla="*/ 29380364 w 50407360"/>
                <a:gd name="connsiteY179" fmla="*/ 145544 h 56007936"/>
                <a:gd name="connsiteX180" fmla="*/ 29809980 w 50407360"/>
                <a:gd name="connsiteY18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6909712 w 50407360"/>
                <a:gd name="connsiteY108" fmla="*/ 38978503 h 56007936"/>
                <a:gd name="connsiteX109" fmla="*/ 35016905 w 50407360"/>
                <a:gd name="connsiteY109" fmla="*/ 40072455 h 56007936"/>
                <a:gd name="connsiteX110" fmla="*/ 33452980 w 50407360"/>
                <a:gd name="connsiteY110" fmla="*/ 40964275 h 56007936"/>
                <a:gd name="connsiteX111" fmla="*/ 32271220 w 50407360"/>
                <a:gd name="connsiteY111" fmla="*/ 41627519 h 56007936"/>
                <a:gd name="connsiteX112" fmla="*/ 30742048 w 50407360"/>
                <a:gd name="connsiteY112" fmla="*/ 42966587 h 56007936"/>
                <a:gd name="connsiteX113" fmla="*/ 30742048 w 50407360"/>
                <a:gd name="connsiteY113" fmla="*/ 43315911 h 56007936"/>
                <a:gd name="connsiteX114" fmla="*/ 34703328 w 50407360"/>
                <a:gd name="connsiteY114" fmla="*/ 41103531 h 56007936"/>
                <a:gd name="connsiteX115" fmla="*/ 35402376 w 50407360"/>
                <a:gd name="connsiteY115" fmla="*/ 40754219 h 56007936"/>
                <a:gd name="connsiteX116" fmla="*/ 35926660 w 50407360"/>
                <a:gd name="connsiteY116" fmla="*/ 40437607 h 56007936"/>
                <a:gd name="connsiteX117" fmla="*/ 38225196 w 50407360"/>
                <a:gd name="connsiteY117" fmla="*/ 39161775 h 56007936"/>
                <a:gd name="connsiteX118" fmla="*/ 39713184 w 50407360"/>
                <a:gd name="connsiteY118" fmla="*/ 38192519 h 56007936"/>
                <a:gd name="connsiteX119" fmla="*/ 41883152 w 50407360"/>
                <a:gd name="connsiteY119" fmla="*/ 36933567 h 56007936"/>
                <a:gd name="connsiteX120" fmla="*/ 44594768 w 50407360"/>
                <a:gd name="connsiteY120" fmla="*/ 35424964 h 56007936"/>
                <a:gd name="connsiteX121" fmla="*/ 45199561 w 50407360"/>
                <a:gd name="connsiteY121" fmla="*/ 35076339 h 56007936"/>
                <a:gd name="connsiteX122" fmla="*/ 47868768 w 50407360"/>
                <a:gd name="connsiteY122" fmla="*/ 32719817 h 56007936"/>
                <a:gd name="connsiteX123" fmla="*/ 47915136 w 50407360"/>
                <a:gd name="connsiteY123" fmla="*/ 33228891 h 56007936"/>
                <a:gd name="connsiteX124" fmla="*/ 47795952 w 50407360"/>
                <a:gd name="connsiteY124" fmla="*/ 33577159 h 56007936"/>
                <a:gd name="connsiteX125" fmla="*/ 47664180 w 50407360"/>
                <a:gd name="connsiteY125" fmla="*/ 33966655 h 56007936"/>
                <a:gd name="connsiteX126" fmla="*/ 47519240 w 50407360"/>
                <a:gd name="connsiteY126" fmla="*/ 34386319 h 56007936"/>
                <a:gd name="connsiteX127" fmla="*/ 47224352 w 50407360"/>
                <a:gd name="connsiteY127" fmla="*/ 35251923 h 56007936"/>
                <a:gd name="connsiteX128" fmla="*/ 47075464 w 50407360"/>
                <a:gd name="connsiteY128" fmla="*/ 35686719 h 56007936"/>
                <a:gd name="connsiteX129" fmla="*/ 46721860 w 50407360"/>
                <a:gd name="connsiteY129" fmla="*/ 36762975 h 56007936"/>
                <a:gd name="connsiteX130" fmla="*/ 43907488 w 50407360"/>
                <a:gd name="connsiteY130" fmla="*/ 42850147 h 56007936"/>
                <a:gd name="connsiteX131" fmla="*/ 43738432 w 50407360"/>
                <a:gd name="connsiteY131" fmla="*/ 43095599 h 56007936"/>
                <a:gd name="connsiteX132" fmla="*/ 42679948 w 50407360"/>
                <a:gd name="connsiteY132" fmla="*/ 44592215 h 56007936"/>
                <a:gd name="connsiteX133" fmla="*/ 42186308 w 50407360"/>
                <a:gd name="connsiteY133" fmla="*/ 45283987 h 56007936"/>
                <a:gd name="connsiteX134" fmla="*/ 41344300 w 50407360"/>
                <a:gd name="connsiteY134" fmla="*/ 46459803 h 56007936"/>
                <a:gd name="connsiteX135" fmla="*/ 41137232 w 50407360"/>
                <a:gd name="connsiteY135" fmla="*/ 46747299 h 56007936"/>
                <a:gd name="connsiteX136" fmla="*/ 40062712 w 50407360"/>
                <a:gd name="connsiteY136" fmla="*/ 47973536 h 56007936"/>
                <a:gd name="connsiteX137" fmla="*/ 39676772 w 50407360"/>
                <a:gd name="connsiteY137" fmla="*/ 48366520 h 56007936"/>
                <a:gd name="connsiteX138" fmla="*/ 26897272 w 50407360"/>
                <a:gd name="connsiteY138" fmla="*/ 55425740 h 56007936"/>
                <a:gd name="connsiteX139" fmla="*/ 26453544 w 50407360"/>
                <a:gd name="connsiteY139" fmla="*/ 55545320 h 56007936"/>
                <a:gd name="connsiteX140" fmla="*/ 23402029 w 50407360"/>
                <a:gd name="connsiteY140" fmla="*/ 56007936 h 56007936"/>
                <a:gd name="connsiteX141" fmla="*/ 22550067 w 50407360"/>
                <a:gd name="connsiteY141" fmla="*/ 53897448 h 56007936"/>
                <a:gd name="connsiteX142" fmla="*/ 22480539 w 50407360"/>
                <a:gd name="connsiteY142" fmla="*/ 53672952 h 56007936"/>
                <a:gd name="connsiteX143" fmla="*/ 21304881 w 50407360"/>
                <a:gd name="connsiteY143" fmla="*/ 48905064 h 56007936"/>
                <a:gd name="connsiteX144" fmla="*/ 21243951 w 50407360"/>
                <a:gd name="connsiteY144" fmla="*/ 48608604 h 56007936"/>
                <a:gd name="connsiteX145" fmla="*/ 20838845 w 50407360"/>
                <a:gd name="connsiteY145" fmla="*/ 44946079 h 56007936"/>
                <a:gd name="connsiteX146" fmla="*/ 20829231 w 50407360"/>
                <a:gd name="connsiteY146" fmla="*/ 44597459 h 56007936"/>
                <a:gd name="connsiteX147" fmla="*/ 21887417 w 50407360"/>
                <a:gd name="connsiteY147" fmla="*/ 36213036 h 56007936"/>
                <a:gd name="connsiteX148" fmla="*/ 21210215 w 50407360"/>
                <a:gd name="connsiteY148" fmla="*/ 36700688 h 56007936"/>
                <a:gd name="connsiteX149" fmla="*/ 18116395 w 50407360"/>
                <a:gd name="connsiteY149" fmla="*/ 39690299 h 56007936"/>
                <a:gd name="connsiteX150" fmla="*/ 17190739 w 50407360"/>
                <a:gd name="connsiteY150" fmla="*/ 40514115 h 56007936"/>
                <a:gd name="connsiteX151" fmla="*/ 14896923 w 50407360"/>
                <a:gd name="connsiteY151" fmla="*/ 42267939 h 56007936"/>
                <a:gd name="connsiteX152" fmla="*/ 14626625 w 50407360"/>
                <a:gd name="connsiteY152" fmla="*/ 42451567 h 56007936"/>
                <a:gd name="connsiteX153" fmla="*/ 10702619 w 50407360"/>
                <a:gd name="connsiteY153" fmla="*/ 44713199 h 56007936"/>
                <a:gd name="connsiteX154" fmla="*/ 10406579 w 50407360"/>
                <a:gd name="connsiteY154" fmla="*/ 44849895 h 56007936"/>
                <a:gd name="connsiteX155" fmla="*/ 4090779 w 50407360"/>
                <a:gd name="connsiteY155" fmla="*/ 47107451 h 56007936"/>
                <a:gd name="connsiteX156" fmla="*/ 3848907 w 50407360"/>
                <a:gd name="connsiteY156" fmla="*/ 47167063 h 56007936"/>
                <a:gd name="connsiteX157" fmla="*/ 2780059 w 50407360"/>
                <a:gd name="connsiteY157" fmla="*/ 47158447 h 56007936"/>
                <a:gd name="connsiteX158" fmla="*/ 2482847 w 50407360"/>
                <a:gd name="connsiteY158" fmla="*/ 46655427 h 56007936"/>
                <a:gd name="connsiteX159" fmla="*/ 2324751 w 50407360"/>
                <a:gd name="connsiteY159" fmla="*/ 46332187 h 56007936"/>
                <a:gd name="connsiteX160" fmla="*/ 2161171 w 50407360"/>
                <a:gd name="connsiteY160" fmla="*/ 45979483 h 56007936"/>
                <a:gd name="connsiteX161" fmla="*/ 1990371 w 50407360"/>
                <a:gd name="connsiteY161" fmla="*/ 45615491 h 56007936"/>
                <a:gd name="connsiteX162" fmla="*/ 1847999 w 50407360"/>
                <a:gd name="connsiteY162" fmla="*/ 25733380 h 56007936"/>
                <a:gd name="connsiteX163" fmla="*/ 1956695 w 50407360"/>
                <a:gd name="connsiteY163" fmla="*/ 25412344 h 56007936"/>
                <a:gd name="connsiteX164" fmla="*/ 5809279 w 50407360"/>
                <a:gd name="connsiteY164" fmla="*/ 18397612 h 56007936"/>
                <a:gd name="connsiteX165" fmla="*/ 6213907 w 50407360"/>
                <a:gd name="connsiteY165" fmla="*/ 17868164 h 56007936"/>
                <a:gd name="connsiteX166" fmla="*/ 10625267 w 50407360"/>
                <a:gd name="connsiteY166" fmla="*/ 12656514 h 56007936"/>
                <a:gd name="connsiteX167" fmla="*/ 11197787 w 50407360"/>
                <a:gd name="connsiteY167" fmla="*/ 12022492 h 56007936"/>
                <a:gd name="connsiteX168" fmla="*/ 14081359 w 50407360"/>
                <a:gd name="connsiteY168" fmla="*/ 9315250 h 56007936"/>
                <a:gd name="connsiteX169" fmla="*/ 14634779 w 50407360"/>
                <a:gd name="connsiteY169" fmla="*/ 8871320 h 56007936"/>
                <a:gd name="connsiteX170" fmla="*/ 14926047 w 50407360"/>
                <a:gd name="connsiteY170" fmla="*/ 8639350 h 56007936"/>
                <a:gd name="connsiteX171" fmla="*/ 15625103 w 50407360"/>
                <a:gd name="connsiteY171" fmla="*/ 8077156 h 56007936"/>
                <a:gd name="connsiteX172" fmla="*/ 19936223 w 50407360"/>
                <a:gd name="connsiteY172" fmla="*/ 5377368 h 56007936"/>
                <a:gd name="connsiteX173" fmla="*/ 21186103 w 50407360"/>
                <a:gd name="connsiteY173" fmla="*/ 4713568 h 56007936"/>
                <a:gd name="connsiteX174" fmla="*/ 22753959 w 50407360"/>
                <a:gd name="connsiteY174" fmla="*/ 3966258 h 56007936"/>
                <a:gd name="connsiteX175" fmla="*/ 24697728 w 50407360"/>
                <a:gd name="connsiteY175" fmla="*/ 2944224 h 56007936"/>
                <a:gd name="connsiteX176" fmla="*/ 25404516 w 50407360"/>
                <a:gd name="connsiteY176" fmla="*/ 2583524 h 56007936"/>
                <a:gd name="connsiteX177" fmla="*/ 27969064 w 50407360"/>
                <a:gd name="connsiteY177" fmla="*/ 1030228 h 56007936"/>
                <a:gd name="connsiteX178" fmla="*/ 28717712 w 50407360"/>
                <a:gd name="connsiteY178" fmla="*/ 574932 h 56007936"/>
                <a:gd name="connsiteX179" fmla="*/ 29380364 w 50407360"/>
                <a:gd name="connsiteY179" fmla="*/ 145544 h 56007936"/>
                <a:gd name="connsiteX180" fmla="*/ 29809980 w 50407360"/>
                <a:gd name="connsiteY180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731176 w 50407360"/>
                <a:gd name="connsiteY107" fmla="*/ 38425867 h 56007936"/>
                <a:gd name="connsiteX108" fmla="*/ 35016905 w 50407360"/>
                <a:gd name="connsiteY108" fmla="*/ 40072455 h 56007936"/>
                <a:gd name="connsiteX109" fmla="*/ 33452980 w 50407360"/>
                <a:gd name="connsiteY109" fmla="*/ 40964275 h 56007936"/>
                <a:gd name="connsiteX110" fmla="*/ 32271220 w 50407360"/>
                <a:gd name="connsiteY110" fmla="*/ 41627519 h 56007936"/>
                <a:gd name="connsiteX111" fmla="*/ 30742048 w 50407360"/>
                <a:gd name="connsiteY111" fmla="*/ 42966587 h 56007936"/>
                <a:gd name="connsiteX112" fmla="*/ 30742048 w 50407360"/>
                <a:gd name="connsiteY112" fmla="*/ 43315911 h 56007936"/>
                <a:gd name="connsiteX113" fmla="*/ 34703328 w 50407360"/>
                <a:gd name="connsiteY113" fmla="*/ 41103531 h 56007936"/>
                <a:gd name="connsiteX114" fmla="*/ 35402376 w 50407360"/>
                <a:gd name="connsiteY114" fmla="*/ 40754219 h 56007936"/>
                <a:gd name="connsiteX115" fmla="*/ 35926660 w 50407360"/>
                <a:gd name="connsiteY115" fmla="*/ 40437607 h 56007936"/>
                <a:gd name="connsiteX116" fmla="*/ 38225196 w 50407360"/>
                <a:gd name="connsiteY116" fmla="*/ 39161775 h 56007936"/>
                <a:gd name="connsiteX117" fmla="*/ 39713184 w 50407360"/>
                <a:gd name="connsiteY117" fmla="*/ 38192519 h 56007936"/>
                <a:gd name="connsiteX118" fmla="*/ 41883152 w 50407360"/>
                <a:gd name="connsiteY118" fmla="*/ 36933567 h 56007936"/>
                <a:gd name="connsiteX119" fmla="*/ 44594768 w 50407360"/>
                <a:gd name="connsiteY119" fmla="*/ 35424964 h 56007936"/>
                <a:gd name="connsiteX120" fmla="*/ 45199561 w 50407360"/>
                <a:gd name="connsiteY120" fmla="*/ 35076339 h 56007936"/>
                <a:gd name="connsiteX121" fmla="*/ 47868768 w 50407360"/>
                <a:gd name="connsiteY121" fmla="*/ 32719817 h 56007936"/>
                <a:gd name="connsiteX122" fmla="*/ 47915136 w 50407360"/>
                <a:gd name="connsiteY122" fmla="*/ 33228891 h 56007936"/>
                <a:gd name="connsiteX123" fmla="*/ 47795952 w 50407360"/>
                <a:gd name="connsiteY123" fmla="*/ 33577159 h 56007936"/>
                <a:gd name="connsiteX124" fmla="*/ 47664180 w 50407360"/>
                <a:gd name="connsiteY124" fmla="*/ 33966655 h 56007936"/>
                <a:gd name="connsiteX125" fmla="*/ 47519240 w 50407360"/>
                <a:gd name="connsiteY125" fmla="*/ 34386319 h 56007936"/>
                <a:gd name="connsiteX126" fmla="*/ 47224352 w 50407360"/>
                <a:gd name="connsiteY126" fmla="*/ 35251923 h 56007936"/>
                <a:gd name="connsiteX127" fmla="*/ 47075464 w 50407360"/>
                <a:gd name="connsiteY127" fmla="*/ 35686719 h 56007936"/>
                <a:gd name="connsiteX128" fmla="*/ 46721860 w 50407360"/>
                <a:gd name="connsiteY128" fmla="*/ 36762975 h 56007936"/>
                <a:gd name="connsiteX129" fmla="*/ 43907488 w 50407360"/>
                <a:gd name="connsiteY129" fmla="*/ 42850147 h 56007936"/>
                <a:gd name="connsiteX130" fmla="*/ 43738432 w 50407360"/>
                <a:gd name="connsiteY130" fmla="*/ 43095599 h 56007936"/>
                <a:gd name="connsiteX131" fmla="*/ 42679948 w 50407360"/>
                <a:gd name="connsiteY131" fmla="*/ 44592215 h 56007936"/>
                <a:gd name="connsiteX132" fmla="*/ 42186308 w 50407360"/>
                <a:gd name="connsiteY132" fmla="*/ 45283987 h 56007936"/>
                <a:gd name="connsiteX133" fmla="*/ 41344300 w 50407360"/>
                <a:gd name="connsiteY133" fmla="*/ 46459803 h 56007936"/>
                <a:gd name="connsiteX134" fmla="*/ 41137232 w 50407360"/>
                <a:gd name="connsiteY134" fmla="*/ 46747299 h 56007936"/>
                <a:gd name="connsiteX135" fmla="*/ 40062712 w 50407360"/>
                <a:gd name="connsiteY135" fmla="*/ 47973536 h 56007936"/>
                <a:gd name="connsiteX136" fmla="*/ 39676772 w 50407360"/>
                <a:gd name="connsiteY136" fmla="*/ 48366520 h 56007936"/>
                <a:gd name="connsiteX137" fmla="*/ 26897272 w 50407360"/>
                <a:gd name="connsiteY137" fmla="*/ 55425740 h 56007936"/>
                <a:gd name="connsiteX138" fmla="*/ 26453544 w 50407360"/>
                <a:gd name="connsiteY138" fmla="*/ 55545320 h 56007936"/>
                <a:gd name="connsiteX139" fmla="*/ 23402029 w 50407360"/>
                <a:gd name="connsiteY139" fmla="*/ 56007936 h 56007936"/>
                <a:gd name="connsiteX140" fmla="*/ 22550067 w 50407360"/>
                <a:gd name="connsiteY140" fmla="*/ 53897448 h 56007936"/>
                <a:gd name="connsiteX141" fmla="*/ 22480539 w 50407360"/>
                <a:gd name="connsiteY141" fmla="*/ 53672952 h 56007936"/>
                <a:gd name="connsiteX142" fmla="*/ 21304881 w 50407360"/>
                <a:gd name="connsiteY142" fmla="*/ 48905064 h 56007936"/>
                <a:gd name="connsiteX143" fmla="*/ 21243951 w 50407360"/>
                <a:gd name="connsiteY143" fmla="*/ 48608604 h 56007936"/>
                <a:gd name="connsiteX144" fmla="*/ 20838845 w 50407360"/>
                <a:gd name="connsiteY144" fmla="*/ 44946079 h 56007936"/>
                <a:gd name="connsiteX145" fmla="*/ 20829231 w 50407360"/>
                <a:gd name="connsiteY145" fmla="*/ 44597459 h 56007936"/>
                <a:gd name="connsiteX146" fmla="*/ 21887417 w 50407360"/>
                <a:gd name="connsiteY146" fmla="*/ 36213036 h 56007936"/>
                <a:gd name="connsiteX147" fmla="*/ 21210215 w 50407360"/>
                <a:gd name="connsiteY147" fmla="*/ 36700688 h 56007936"/>
                <a:gd name="connsiteX148" fmla="*/ 18116395 w 50407360"/>
                <a:gd name="connsiteY148" fmla="*/ 39690299 h 56007936"/>
                <a:gd name="connsiteX149" fmla="*/ 17190739 w 50407360"/>
                <a:gd name="connsiteY149" fmla="*/ 40514115 h 56007936"/>
                <a:gd name="connsiteX150" fmla="*/ 14896923 w 50407360"/>
                <a:gd name="connsiteY150" fmla="*/ 42267939 h 56007936"/>
                <a:gd name="connsiteX151" fmla="*/ 14626625 w 50407360"/>
                <a:gd name="connsiteY151" fmla="*/ 42451567 h 56007936"/>
                <a:gd name="connsiteX152" fmla="*/ 10702619 w 50407360"/>
                <a:gd name="connsiteY152" fmla="*/ 44713199 h 56007936"/>
                <a:gd name="connsiteX153" fmla="*/ 10406579 w 50407360"/>
                <a:gd name="connsiteY153" fmla="*/ 44849895 h 56007936"/>
                <a:gd name="connsiteX154" fmla="*/ 4090779 w 50407360"/>
                <a:gd name="connsiteY154" fmla="*/ 47107451 h 56007936"/>
                <a:gd name="connsiteX155" fmla="*/ 3848907 w 50407360"/>
                <a:gd name="connsiteY155" fmla="*/ 47167063 h 56007936"/>
                <a:gd name="connsiteX156" fmla="*/ 2780059 w 50407360"/>
                <a:gd name="connsiteY156" fmla="*/ 47158447 h 56007936"/>
                <a:gd name="connsiteX157" fmla="*/ 2482847 w 50407360"/>
                <a:gd name="connsiteY157" fmla="*/ 46655427 h 56007936"/>
                <a:gd name="connsiteX158" fmla="*/ 2324751 w 50407360"/>
                <a:gd name="connsiteY158" fmla="*/ 46332187 h 56007936"/>
                <a:gd name="connsiteX159" fmla="*/ 2161171 w 50407360"/>
                <a:gd name="connsiteY159" fmla="*/ 45979483 h 56007936"/>
                <a:gd name="connsiteX160" fmla="*/ 1990371 w 50407360"/>
                <a:gd name="connsiteY160" fmla="*/ 45615491 h 56007936"/>
                <a:gd name="connsiteX161" fmla="*/ 1847999 w 50407360"/>
                <a:gd name="connsiteY161" fmla="*/ 25733380 h 56007936"/>
                <a:gd name="connsiteX162" fmla="*/ 1956695 w 50407360"/>
                <a:gd name="connsiteY162" fmla="*/ 25412344 h 56007936"/>
                <a:gd name="connsiteX163" fmla="*/ 5809279 w 50407360"/>
                <a:gd name="connsiteY163" fmla="*/ 18397612 h 56007936"/>
                <a:gd name="connsiteX164" fmla="*/ 6213907 w 50407360"/>
                <a:gd name="connsiteY164" fmla="*/ 17868164 h 56007936"/>
                <a:gd name="connsiteX165" fmla="*/ 10625267 w 50407360"/>
                <a:gd name="connsiteY165" fmla="*/ 12656514 h 56007936"/>
                <a:gd name="connsiteX166" fmla="*/ 11197787 w 50407360"/>
                <a:gd name="connsiteY166" fmla="*/ 12022492 h 56007936"/>
                <a:gd name="connsiteX167" fmla="*/ 14081359 w 50407360"/>
                <a:gd name="connsiteY167" fmla="*/ 9315250 h 56007936"/>
                <a:gd name="connsiteX168" fmla="*/ 14634779 w 50407360"/>
                <a:gd name="connsiteY168" fmla="*/ 8871320 h 56007936"/>
                <a:gd name="connsiteX169" fmla="*/ 14926047 w 50407360"/>
                <a:gd name="connsiteY169" fmla="*/ 8639350 h 56007936"/>
                <a:gd name="connsiteX170" fmla="*/ 15625103 w 50407360"/>
                <a:gd name="connsiteY170" fmla="*/ 8077156 h 56007936"/>
                <a:gd name="connsiteX171" fmla="*/ 19936223 w 50407360"/>
                <a:gd name="connsiteY171" fmla="*/ 5377368 h 56007936"/>
                <a:gd name="connsiteX172" fmla="*/ 21186103 w 50407360"/>
                <a:gd name="connsiteY172" fmla="*/ 4713568 h 56007936"/>
                <a:gd name="connsiteX173" fmla="*/ 22753959 w 50407360"/>
                <a:gd name="connsiteY173" fmla="*/ 3966258 h 56007936"/>
                <a:gd name="connsiteX174" fmla="*/ 24697728 w 50407360"/>
                <a:gd name="connsiteY174" fmla="*/ 2944224 h 56007936"/>
                <a:gd name="connsiteX175" fmla="*/ 25404516 w 50407360"/>
                <a:gd name="connsiteY175" fmla="*/ 2583524 h 56007936"/>
                <a:gd name="connsiteX176" fmla="*/ 27969064 w 50407360"/>
                <a:gd name="connsiteY176" fmla="*/ 1030228 h 56007936"/>
                <a:gd name="connsiteX177" fmla="*/ 28717712 w 50407360"/>
                <a:gd name="connsiteY177" fmla="*/ 574932 h 56007936"/>
                <a:gd name="connsiteX178" fmla="*/ 29380364 w 50407360"/>
                <a:gd name="connsiteY178" fmla="*/ 145544 h 56007936"/>
                <a:gd name="connsiteX179" fmla="*/ 29809980 w 50407360"/>
                <a:gd name="connsiteY179" fmla="*/ 0 h 56007936"/>
                <a:gd name="connsiteX0" fmla="*/ 29809980 w 50407360"/>
                <a:gd name="connsiteY0" fmla="*/ 0 h 56007936"/>
                <a:gd name="connsiteX1" fmla="*/ 29668304 w 50407360"/>
                <a:gd name="connsiteY1" fmla="*/ 3011192 h 56007936"/>
                <a:gd name="connsiteX2" fmla="*/ 29500304 w 50407360"/>
                <a:gd name="connsiteY2" fmla="*/ 5442968 h 56007936"/>
                <a:gd name="connsiteX3" fmla="*/ 29396744 w 50407360"/>
                <a:gd name="connsiteY3" fmla="*/ 6711704 h 56007936"/>
                <a:gd name="connsiteX4" fmla="*/ 29357148 w 50407360"/>
                <a:gd name="connsiteY4" fmla="*/ 8068064 h 56007936"/>
                <a:gd name="connsiteX5" fmla="*/ 29362420 w 50407360"/>
                <a:gd name="connsiteY5" fmla="*/ 8304628 h 56007936"/>
                <a:gd name="connsiteX6" fmla="*/ 29390280 w 50407360"/>
                <a:gd name="connsiteY6" fmla="*/ 9281644 h 56007936"/>
                <a:gd name="connsiteX7" fmla="*/ 28237124 w 50407360"/>
                <a:gd name="connsiteY7" fmla="*/ 13106792 h 56007936"/>
                <a:gd name="connsiteX8" fmla="*/ 27829340 w 50407360"/>
                <a:gd name="connsiteY8" fmla="*/ 13507112 h 56007936"/>
                <a:gd name="connsiteX9" fmla="*/ 27501656 w 50407360"/>
                <a:gd name="connsiteY9" fmla="*/ 13820106 h 56007936"/>
                <a:gd name="connsiteX10" fmla="*/ 26606008 w 50407360"/>
                <a:gd name="connsiteY10" fmla="*/ 14344090 h 56007936"/>
                <a:gd name="connsiteX11" fmla="*/ 24945589 w 50407360"/>
                <a:gd name="connsiteY11" fmla="*/ 15393330 h 56007936"/>
                <a:gd name="connsiteX12" fmla="*/ 22346175 w 50407360"/>
                <a:gd name="connsiteY12" fmla="*/ 17058548 h 56007936"/>
                <a:gd name="connsiteX13" fmla="*/ 20765567 w 50407360"/>
                <a:gd name="connsiteY13" fmla="*/ 18093356 h 56007936"/>
                <a:gd name="connsiteX14" fmla="*/ 19950467 w 50407360"/>
                <a:gd name="connsiteY14" fmla="*/ 18565064 h 56007936"/>
                <a:gd name="connsiteX15" fmla="*/ 18159155 w 50407360"/>
                <a:gd name="connsiteY15" fmla="*/ 20609992 h 56007936"/>
                <a:gd name="connsiteX16" fmla="*/ 19842149 w 50407360"/>
                <a:gd name="connsiteY16" fmla="*/ 19696628 h 56007936"/>
                <a:gd name="connsiteX17" fmla="*/ 20329119 w 50407360"/>
                <a:gd name="connsiteY17" fmla="*/ 19380144 h 56007936"/>
                <a:gd name="connsiteX18" fmla="*/ 20867973 w 50407360"/>
                <a:gd name="connsiteY18" fmla="*/ 18994376 h 56007936"/>
                <a:gd name="connsiteX19" fmla="*/ 21668967 w 50407360"/>
                <a:gd name="connsiteY19" fmla="*/ 18477727 h 56007936"/>
                <a:gd name="connsiteX20" fmla="*/ 24160561 w 50407360"/>
                <a:gd name="connsiteY20" fmla="*/ 16918475 h 56007936"/>
                <a:gd name="connsiteX21" fmla="*/ 26001624 w 50407360"/>
                <a:gd name="connsiteY21" fmla="*/ 15755812 h 56007936"/>
                <a:gd name="connsiteX22" fmla="*/ 28411884 w 50407360"/>
                <a:gd name="connsiteY22" fmla="*/ 13972874 h 56007936"/>
                <a:gd name="connsiteX23" fmla="*/ 29343952 w 50407360"/>
                <a:gd name="connsiteY23" fmla="*/ 13274232 h 56007936"/>
                <a:gd name="connsiteX24" fmla="*/ 29143812 w 50407360"/>
                <a:gd name="connsiteY24" fmla="*/ 15775840 h 56007936"/>
                <a:gd name="connsiteX25" fmla="*/ 29080780 w 50407360"/>
                <a:gd name="connsiteY25" fmla="*/ 16565539 h 56007936"/>
                <a:gd name="connsiteX26" fmla="*/ 27315060 w 50407360"/>
                <a:gd name="connsiteY26" fmla="*/ 23309088 h 56007936"/>
                <a:gd name="connsiteX27" fmla="*/ 26660156 w 50407360"/>
                <a:gd name="connsiteY27" fmla="*/ 23826660 h 56007936"/>
                <a:gd name="connsiteX28" fmla="*/ 24469904 w 50407360"/>
                <a:gd name="connsiteY28" fmla="*/ 25469419 h 56007936"/>
                <a:gd name="connsiteX29" fmla="*/ 22013227 w 50407360"/>
                <a:gd name="connsiteY29" fmla="*/ 27151392 h 56007936"/>
                <a:gd name="connsiteX30" fmla="*/ 14346477 w 50407360"/>
                <a:gd name="connsiteY30" fmla="*/ 31516073 h 56007936"/>
                <a:gd name="connsiteX31" fmla="*/ 9770563 w 50407360"/>
                <a:gd name="connsiteY31" fmla="*/ 35165063 h 56007936"/>
                <a:gd name="connsiteX32" fmla="*/ 12705987 w 50407360"/>
                <a:gd name="connsiteY32" fmla="*/ 33610003 h 56007936"/>
                <a:gd name="connsiteX33" fmla="*/ 13695491 w 50407360"/>
                <a:gd name="connsiteY33" fmla="*/ 33076351 h 56007936"/>
                <a:gd name="connsiteX34" fmla="*/ 16882109 w 50407360"/>
                <a:gd name="connsiteY34" fmla="*/ 31067399 h 56007936"/>
                <a:gd name="connsiteX35" fmla="*/ 26897272 w 50407360"/>
                <a:gd name="connsiteY35" fmla="*/ 24801856 h 56007936"/>
                <a:gd name="connsiteX36" fmla="*/ 28178872 w 50407360"/>
                <a:gd name="connsiteY36" fmla="*/ 23637444 h 56007936"/>
                <a:gd name="connsiteX37" fmla="*/ 27712836 w 50407360"/>
                <a:gd name="connsiteY37" fmla="*/ 25151168 h 56007936"/>
                <a:gd name="connsiteX38" fmla="*/ 29395836 w 50407360"/>
                <a:gd name="connsiteY38" fmla="*/ 23611480 h 56007936"/>
                <a:gd name="connsiteX39" fmla="*/ 30655208 w 50407360"/>
                <a:gd name="connsiteY39" fmla="*/ 22404808 h 56007936"/>
                <a:gd name="connsiteX40" fmla="*/ 30868829 w 50407360"/>
                <a:gd name="connsiteY40" fmla="*/ 22202908 h 56007936"/>
                <a:gd name="connsiteX41" fmla="*/ 30969168 w 50407360"/>
                <a:gd name="connsiteY41" fmla="*/ 22116976 h 56007936"/>
                <a:gd name="connsiteX42" fmla="*/ 32785603 w 50407360"/>
                <a:gd name="connsiteY42" fmla="*/ 20422641 h 56007936"/>
                <a:gd name="connsiteX43" fmla="*/ 32824995 w 50407360"/>
                <a:gd name="connsiteY43" fmla="*/ 20384724 h 56007936"/>
                <a:gd name="connsiteX44" fmla="*/ 32867076 w 50407360"/>
                <a:gd name="connsiteY44" fmla="*/ 20347568 h 56007936"/>
                <a:gd name="connsiteX45" fmla="*/ 32997768 w 50407360"/>
                <a:gd name="connsiteY45" fmla="*/ 20233836 h 56007936"/>
                <a:gd name="connsiteX46" fmla="*/ 33030119 w 50407360"/>
                <a:gd name="connsiteY46" fmla="*/ 20192084 h 56007936"/>
                <a:gd name="connsiteX47" fmla="*/ 33049371 w 50407360"/>
                <a:gd name="connsiteY47" fmla="*/ 20168380 h 56007936"/>
                <a:gd name="connsiteX48" fmla="*/ 33628536 w 50407360"/>
                <a:gd name="connsiteY48" fmla="*/ 19602976 h 56007936"/>
                <a:gd name="connsiteX49" fmla="*/ 33730266 w 50407360"/>
                <a:gd name="connsiteY49" fmla="*/ 19501557 h 56007936"/>
                <a:gd name="connsiteX50" fmla="*/ 37478592 w 50407360"/>
                <a:gd name="connsiteY50" fmla="*/ 16711096 h 56007936"/>
                <a:gd name="connsiteX51" fmla="*/ 38256824 w 50407360"/>
                <a:gd name="connsiteY51" fmla="*/ 16090696 h 56007936"/>
                <a:gd name="connsiteX52" fmla="*/ 42276368 w 50407360"/>
                <a:gd name="connsiteY52" fmla="*/ 13623554 h 56007936"/>
                <a:gd name="connsiteX53" fmla="*/ 43106492 w 50407360"/>
                <a:gd name="connsiteY53" fmla="*/ 13194116 h 56007936"/>
                <a:gd name="connsiteX54" fmla="*/ 43619360 w 50407360"/>
                <a:gd name="connsiteY54" fmla="*/ 12944008 h 56007936"/>
                <a:gd name="connsiteX55" fmla="*/ 43883716 w 50407360"/>
                <a:gd name="connsiteY55" fmla="*/ 12816272 h 56007936"/>
                <a:gd name="connsiteX56" fmla="*/ 46004628 w 50407360"/>
                <a:gd name="connsiteY56" fmla="*/ 11760504 h 56007936"/>
                <a:gd name="connsiteX57" fmla="*/ 46302320 w 50407360"/>
                <a:gd name="connsiteY57" fmla="*/ 11609780 h 56007936"/>
                <a:gd name="connsiteX58" fmla="*/ 49584112 w 50407360"/>
                <a:gd name="connsiteY58" fmla="*/ 9729612 h 56007936"/>
                <a:gd name="connsiteX59" fmla="*/ 50315436 w 50407360"/>
                <a:gd name="connsiteY59" fmla="*/ 9315250 h 56007936"/>
                <a:gd name="connsiteX60" fmla="*/ 50345496 w 50407360"/>
                <a:gd name="connsiteY60" fmla="*/ 10171276 h 56007936"/>
                <a:gd name="connsiteX61" fmla="*/ 50282232 w 50407360"/>
                <a:gd name="connsiteY61" fmla="*/ 10471924 h 56007936"/>
                <a:gd name="connsiteX62" fmla="*/ 50213496 w 50407360"/>
                <a:gd name="connsiteY62" fmla="*/ 10785304 h 56007936"/>
                <a:gd name="connsiteX63" fmla="*/ 49798376 w 50407360"/>
                <a:gd name="connsiteY63" fmla="*/ 14394972 h 56007936"/>
                <a:gd name="connsiteX64" fmla="*/ 49616392 w 50407360"/>
                <a:gd name="connsiteY64" fmla="*/ 18011968 h 56007936"/>
                <a:gd name="connsiteX65" fmla="*/ 49601592 w 50407360"/>
                <a:gd name="connsiteY65" fmla="*/ 18247059 h 56007936"/>
                <a:gd name="connsiteX66" fmla="*/ 49558140 w 50407360"/>
                <a:gd name="connsiteY66" fmla="*/ 18915660 h 56007936"/>
                <a:gd name="connsiteX67" fmla="*/ 49532624 w 50407360"/>
                <a:gd name="connsiteY67" fmla="*/ 19302596 h 56007936"/>
                <a:gd name="connsiteX68" fmla="*/ 49467524 w 50407360"/>
                <a:gd name="connsiteY68" fmla="*/ 19899248 h 56007936"/>
                <a:gd name="connsiteX69" fmla="*/ 49412936 w 50407360"/>
                <a:gd name="connsiteY69" fmla="*/ 20284764 h 56007936"/>
                <a:gd name="connsiteX70" fmla="*/ 49414852 w 50407360"/>
                <a:gd name="connsiteY70" fmla="*/ 20299512 h 56007936"/>
                <a:gd name="connsiteX71" fmla="*/ 49391160 w 50407360"/>
                <a:gd name="connsiteY71" fmla="*/ 20449164 h 56007936"/>
                <a:gd name="connsiteX72" fmla="*/ 49388984 w 50407360"/>
                <a:gd name="connsiteY72" fmla="*/ 20453900 h 56007936"/>
                <a:gd name="connsiteX73" fmla="*/ 49383368 w 50407360"/>
                <a:gd name="connsiteY73" fmla="*/ 20493544 h 56007936"/>
                <a:gd name="connsiteX74" fmla="*/ 49370744 w 50407360"/>
                <a:gd name="connsiteY74" fmla="*/ 20493548 h 56007936"/>
                <a:gd name="connsiteX75" fmla="*/ 49349916 w 50407360"/>
                <a:gd name="connsiteY75" fmla="*/ 20538820 h 56007936"/>
                <a:gd name="connsiteX76" fmla="*/ 48877488 w 50407360"/>
                <a:gd name="connsiteY76" fmla="*/ 21297156 h 56007936"/>
                <a:gd name="connsiteX77" fmla="*/ 48867384 w 50407360"/>
                <a:gd name="connsiteY77" fmla="*/ 21310020 h 56007936"/>
                <a:gd name="connsiteX78" fmla="*/ 48834316 w 50407360"/>
                <a:gd name="connsiteY78" fmla="*/ 21364952 h 56007936"/>
                <a:gd name="connsiteX79" fmla="*/ 47894280 w 50407360"/>
                <a:gd name="connsiteY79" fmla="*/ 22481660 h 56007936"/>
                <a:gd name="connsiteX80" fmla="*/ 45056429 w 50407360"/>
                <a:gd name="connsiteY80" fmla="*/ 24401346 h 56007936"/>
                <a:gd name="connsiteX81" fmla="*/ 43324944 w 50407360"/>
                <a:gd name="connsiteY81" fmla="*/ 25500500 h 56007936"/>
                <a:gd name="connsiteX82" fmla="*/ 42526632 w 50407360"/>
                <a:gd name="connsiteY82" fmla="*/ 25930276 h 56007936"/>
                <a:gd name="connsiteX83" fmla="*/ 41140408 w 50407360"/>
                <a:gd name="connsiteY83" fmla="*/ 26875892 h 56007936"/>
                <a:gd name="connsiteX84" fmla="*/ 39130640 w 50407360"/>
                <a:gd name="connsiteY84" fmla="*/ 28644387 h 56007936"/>
                <a:gd name="connsiteX85" fmla="*/ 39014136 w 50407360"/>
                <a:gd name="connsiteY85" fmla="*/ 29110149 h 56007936"/>
                <a:gd name="connsiteX86" fmla="*/ 41528620 w 50407360"/>
                <a:gd name="connsiteY86" fmla="*/ 27585016 h 56007936"/>
                <a:gd name="connsiteX87" fmla="*/ 42757432 w 50407360"/>
                <a:gd name="connsiteY87" fmla="*/ 26848184 h 56007936"/>
                <a:gd name="connsiteX88" fmla="*/ 44161000 w 50407360"/>
                <a:gd name="connsiteY88" fmla="*/ 25946696 h 56007936"/>
                <a:gd name="connsiteX89" fmla="*/ 45189080 w 50407360"/>
                <a:gd name="connsiteY89" fmla="*/ 25384052 h 56007936"/>
                <a:gd name="connsiteX90" fmla="*/ 45640544 w 50407360"/>
                <a:gd name="connsiteY90" fmla="*/ 25085732 h 56007936"/>
                <a:gd name="connsiteX91" fmla="*/ 46682708 w 50407360"/>
                <a:gd name="connsiteY91" fmla="*/ 24417952 h 56007936"/>
                <a:gd name="connsiteX92" fmla="*/ 49150356 w 50407360"/>
                <a:gd name="connsiteY92" fmla="*/ 22473040 h 56007936"/>
                <a:gd name="connsiteX93" fmla="*/ 49309268 w 50407360"/>
                <a:gd name="connsiteY93" fmla="*/ 23953348 h 56007936"/>
                <a:gd name="connsiteX94" fmla="*/ 49234704 w 50407360"/>
                <a:gd name="connsiteY94" fmla="*/ 24663760 h 56007936"/>
                <a:gd name="connsiteX95" fmla="*/ 48805376 w 50407360"/>
                <a:gd name="connsiteY95" fmla="*/ 28131239 h 56007936"/>
                <a:gd name="connsiteX96" fmla="*/ 48712516 w 50407360"/>
                <a:gd name="connsiteY96" fmla="*/ 28797751 h 56007936"/>
                <a:gd name="connsiteX97" fmla="*/ 46263912 w 50407360"/>
                <a:gd name="connsiteY97" fmla="*/ 33286497 h 56007936"/>
                <a:gd name="connsiteX98" fmla="*/ 46041000 w 50407360"/>
                <a:gd name="connsiteY98" fmla="*/ 33500047 h 56007936"/>
                <a:gd name="connsiteX99" fmla="*/ 46007132 w 50407360"/>
                <a:gd name="connsiteY99" fmla="*/ 33543343 h 56007936"/>
                <a:gd name="connsiteX100" fmla="*/ 45730420 w 50407360"/>
                <a:gd name="connsiteY100" fmla="*/ 33807832 h 56007936"/>
                <a:gd name="connsiteX101" fmla="*/ 44992416 w 50407360"/>
                <a:gd name="connsiteY101" fmla="*/ 34313647 h 56007936"/>
                <a:gd name="connsiteX102" fmla="*/ 44787936 w 50407360"/>
                <a:gd name="connsiteY102" fmla="*/ 34436151 h 56007936"/>
                <a:gd name="connsiteX103" fmla="*/ 43118604 w 50407360"/>
                <a:gd name="connsiteY103" fmla="*/ 35397823 h 56007936"/>
                <a:gd name="connsiteX104" fmla="*/ 41766640 w 50407360"/>
                <a:gd name="connsiteY104" fmla="*/ 36213036 h 56007936"/>
                <a:gd name="connsiteX105" fmla="*/ 39788108 w 50407360"/>
                <a:gd name="connsiteY105" fmla="*/ 37275319 h 56007936"/>
                <a:gd name="connsiteX106" fmla="*/ 38691008 w 50407360"/>
                <a:gd name="connsiteY106" fmla="*/ 37919583 h 56007936"/>
                <a:gd name="connsiteX107" fmla="*/ 37442418 w 50407360"/>
                <a:gd name="connsiteY107" fmla="*/ 38714626 h 56007936"/>
                <a:gd name="connsiteX108" fmla="*/ 35016905 w 50407360"/>
                <a:gd name="connsiteY108" fmla="*/ 40072455 h 56007936"/>
                <a:gd name="connsiteX109" fmla="*/ 33452980 w 50407360"/>
                <a:gd name="connsiteY109" fmla="*/ 40964275 h 56007936"/>
                <a:gd name="connsiteX110" fmla="*/ 32271220 w 50407360"/>
                <a:gd name="connsiteY110" fmla="*/ 41627519 h 56007936"/>
                <a:gd name="connsiteX111" fmla="*/ 30742048 w 50407360"/>
                <a:gd name="connsiteY111" fmla="*/ 42966587 h 56007936"/>
                <a:gd name="connsiteX112" fmla="*/ 30742048 w 50407360"/>
                <a:gd name="connsiteY112" fmla="*/ 43315911 h 56007936"/>
                <a:gd name="connsiteX113" fmla="*/ 34703328 w 50407360"/>
                <a:gd name="connsiteY113" fmla="*/ 41103531 h 56007936"/>
                <a:gd name="connsiteX114" fmla="*/ 35402376 w 50407360"/>
                <a:gd name="connsiteY114" fmla="*/ 40754219 h 56007936"/>
                <a:gd name="connsiteX115" fmla="*/ 35926660 w 50407360"/>
                <a:gd name="connsiteY115" fmla="*/ 40437607 h 56007936"/>
                <a:gd name="connsiteX116" fmla="*/ 38225196 w 50407360"/>
                <a:gd name="connsiteY116" fmla="*/ 39161775 h 56007936"/>
                <a:gd name="connsiteX117" fmla="*/ 39713184 w 50407360"/>
                <a:gd name="connsiteY117" fmla="*/ 38192519 h 56007936"/>
                <a:gd name="connsiteX118" fmla="*/ 41883152 w 50407360"/>
                <a:gd name="connsiteY118" fmla="*/ 36933567 h 56007936"/>
                <a:gd name="connsiteX119" fmla="*/ 44594768 w 50407360"/>
                <a:gd name="connsiteY119" fmla="*/ 35424964 h 56007936"/>
                <a:gd name="connsiteX120" fmla="*/ 45199561 w 50407360"/>
                <a:gd name="connsiteY120" fmla="*/ 35076339 h 56007936"/>
                <a:gd name="connsiteX121" fmla="*/ 47868768 w 50407360"/>
                <a:gd name="connsiteY121" fmla="*/ 32719817 h 56007936"/>
                <a:gd name="connsiteX122" fmla="*/ 47915136 w 50407360"/>
                <a:gd name="connsiteY122" fmla="*/ 33228891 h 56007936"/>
                <a:gd name="connsiteX123" fmla="*/ 47795952 w 50407360"/>
                <a:gd name="connsiteY123" fmla="*/ 33577159 h 56007936"/>
                <a:gd name="connsiteX124" fmla="*/ 47664180 w 50407360"/>
                <a:gd name="connsiteY124" fmla="*/ 33966655 h 56007936"/>
                <a:gd name="connsiteX125" fmla="*/ 47519240 w 50407360"/>
                <a:gd name="connsiteY125" fmla="*/ 34386319 h 56007936"/>
                <a:gd name="connsiteX126" fmla="*/ 47224352 w 50407360"/>
                <a:gd name="connsiteY126" fmla="*/ 35251923 h 56007936"/>
                <a:gd name="connsiteX127" fmla="*/ 47075464 w 50407360"/>
                <a:gd name="connsiteY127" fmla="*/ 35686719 h 56007936"/>
                <a:gd name="connsiteX128" fmla="*/ 46721860 w 50407360"/>
                <a:gd name="connsiteY128" fmla="*/ 36762975 h 56007936"/>
                <a:gd name="connsiteX129" fmla="*/ 43907488 w 50407360"/>
                <a:gd name="connsiteY129" fmla="*/ 42850147 h 56007936"/>
                <a:gd name="connsiteX130" fmla="*/ 43738432 w 50407360"/>
                <a:gd name="connsiteY130" fmla="*/ 43095599 h 56007936"/>
                <a:gd name="connsiteX131" fmla="*/ 42679948 w 50407360"/>
                <a:gd name="connsiteY131" fmla="*/ 44592215 h 56007936"/>
                <a:gd name="connsiteX132" fmla="*/ 42186308 w 50407360"/>
                <a:gd name="connsiteY132" fmla="*/ 45283987 h 56007936"/>
                <a:gd name="connsiteX133" fmla="*/ 41344300 w 50407360"/>
                <a:gd name="connsiteY133" fmla="*/ 46459803 h 56007936"/>
                <a:gd name="connsiteX134" fmla="*/ 41137232 w 50407360"/>
                <a:gd name="connsiteY134" fmla="*/ 46747299 h 56007936"/>
                <a:gd name="connsiteX135" fmla="*/ 40062712 w 50407360"/>
                <a:gd name="connsiteY135" fmla="*/ 47973536 h 56007936"/>
                <a:gd name="connsiteX136" fmla="*/ 39676772 w 50407360"/>
                <a:gd name="connsiteY136" fmla="*/ 48366520 h 56007936"/>
                <a:gd name="connsiteX137" fmla="*/ 26897272 w 50407360"/>
                <a:gd name="connsiteY137" fmla="*/ 55425740 h 56007936"/>
                <a:gd name="connsiteX138" fmla="*/ 26453544 w 50407360"/>
                <a:gd name="connsiteY138" fmla="*/ 55545320 h 56007936"/>
                <a:gd name="connsiteX139" fmla="*/ 23402029 w 50407360"/>
                <a:gd name="connsiteY139" fmla="*/ 56007936 h 56007936"/>
                <a:gd name="connsiteX140" fmla="*/ 22550067 w 50407360"/>
                <a:gd name="connsiteY140" fmla="*/ 53897448 h 56007936"/>
                <a:gd name="connsiteX141" fmla="*/ 22480539 w 50407360"/>
                <a:gd name="connsiteY141" fmla="*/ 53672952 h 56007936"/>
                <a:gd name="connsiteX142" fmla="*/ 21304881 w 50407360"/>
                <a:gd name="connsiteY142" fmla="*/ 48905064 h 56007936"/>
                <a:gd name="connsiteX143" fmla="*/ 21243951 w 50407360"/>
                <a:gd name="connsiteY143" fmla="*/ 48608604 h 56007936"/>
                <a:gd name="connsiteX144" fmla="*/ 20838845 w 50407360"/>
                <a:gd name="connsiteY144" fmla="*/ 44946079 h 56007936"/>
                <a:gd name="connsiteX145" fmla="*/ 20829231 w 50407360"/>
                <a:gd name="connsiteY145" fmla="*/ 44597459 h 56007936"/>
                <a:gd name="connsiteX146" fmla="*/ 21887417 w 50407360"/>
                <a:gd name="connsiteY146" fmla="*/ 36213036 h 56007936"/>
                <a:gd name="connsiteX147" fmla="*/ 21210215 w 50407360"/>
                <a:gd name="connsiteY147" fmla="*/ 36700688 h 56007936"/>
                <a:gd name="connsiteX148" fmla="*/ 18116395 w 50407360"/>
                <a:gd name="connsiteY148" fmla="*/ 39690299 h 56007936"/>
                <a:gd name="connsiteX149" fmla="*/ 17190739 w 50407360"/>
                <a:gd name="connsiteY149" fmla="*/ 40514115 h 56007936"/>
                <a:gd name="connsiteX150" fmla="*/ 14896923 w 50407360"/>
                <a:gd name="connsiteY150" fmla="*/ 42267939 h 56007936"/>
                <a:gd name="connsiteX151" fmla="*/ 14626625 w 50407360"/>
                <a:gd name="connsiteY151" fmla="*/ 42451567 h 56007936"/>
                <a:gd name="connsiteX152" fmla="*/ 10702619 w 50407360"/>
                <a:gd name="connsiteY152" fmla="*/ 44713199 h 56007936"/>
                <a:gd name="connsiteX153" fmla="*/ 10406579 w 50407360"/>
                <a:gd name="connsiteY153" fmla="*/ 44849895 h 56007936"/>
                <a:gd name="connsiteX154" fmla="*/ 4090779 w 50407360"/>
                <a:gd name="connsiteY154" fmla="*/ 47107451 h 56007936"/>
                <a:gd name="connsiteX155" fmla="*/ 3848907 w 50407360"/>
                <a:gd name="connsiteY155" fmla="*/ 47167063 h 56007936"/>
                <a:gd name="connsiteX156" fmla="*/ 2780059 w 50407360"/>
                <a:gd name="connsiteY156" fmla="*/ 47158447 h 56007936"/>
                <a:gd name="connsiteX157" fmla="*/ 2482847 w 50407360"/>
                <a:gd name="connsiteY157" fmla="*/ 46655427 h 56007936"/>
                <a:gd name="connsiteX158" fmla="*/ 2324751 w 50407360"/>
                <a:gd name="connsiteY158" fmla="*/ 46332187 h 56007936"/>
                <a:gd name="connsiteX159" fmla="*/ 2161171 w 50407360"/>
                <a:gd name="connsiteY159" fmla="*/ 45979483 h 56007936"/>
                <a:gd name="connsiteX160" fmla="*/ 1990371 w 50407360"/>
                <a:gd name="connsiteY160" fmla="*/ 45615491 h 56007936"/>
                <a:gd name="connsiteX161" fmla="*/ 1847999 w 50407360"/>
                <a:gd name="connsiteY161" fmla="*/ 25733380 h 56007936"/>
                <a:gd name="connsiteX162" fmla="*/ 1956695 w 50407360"/>
                <a:gd name="connsiteY162" fmla="*/ 25412344 h 56007936"/>
                <a:gd name="connsiteX163" fmla="*/ 5809279 w 50407360"/>
                <a:gd name="connsiteY163" fmla="*/ 18397612 h 56007936"/>
                <a:gd name="connsiteX164" fmla="*/ 6213907 w 50407360"/>
                <a:gd name="connsiteY164" fmla="*/ 17868164 h 56007936"/>
                <a:gd name="connsiteX165" fmla="*/ 10625267 w 50407360"/>
                <a:gd name="connsiteY165" fmla="*/ 12656514 h 56007936"/>
                <a:gd name="connsiteX166" fmla="*/ 11197787 w 50407360"/>
                <a:gd name="connsiteY166" fmla="*/ 12022492 h 56007936"/>
                <a:gd name="connsiteX167" fmla="*/ 14081359 w 50407360"/>
                <a:gd name="connsiteY167" fmla="*/ 9315250 h 56007936"/>
                <a:gd name="connsiteX168" fmla="*/ 14634779 w 50407360"/>
                <a:gd name="connsiteY168" fmla="*/ 8871320 h 56007936"/>
                <a:gd name="connsiteX169" fmla="*/ 14926047 w 50407360"/>
                <a:gd name="connsiteY169" fmla="*/ 8639350 h 56007936"/>
                <a:gd name="connsiteX170" fmla="*/ 15625103 w 50407360"/>
                <a:gd name="connsiteY170" fmla="*/ 8077156 h 56007936"/>
                <a:gd name="connsiteX171" fmla="*/ 19936223 w 50407360"/>
                <a:gd name="connsiteY171" fmla="*/ 5377368 h 56007936"/>
                <a:gd name="connsiteX172" fmla="*/ 21186103 w 50407360"/>
                <a:gd name="connsiteY172" fmla="*/ 4713568 h 56007936"/>
                <a:gd name="connsiteX173" fmla="*/ 22753959 w 50407360"/>
                <a:gd name="connsiteY173" fmla="*/ 3966258 h 56007936"/>
                <a:gd name="connsiteX174" fmla="*/ 24697728 w 50407360"/>
                <a:gd name="connsiteY174" fmla="*/ 2944224 h 56007936"/>
                <a:gd name="connsiteX175" fmla="*/ 25404516 w 50407360"/>
                <a:gd name="connsiteY175" fmla="*/ 2583524 h 56007936"/>
                <a:gd name="connsiteX176" fmla="*/ 27969064 w 50407360"/>
                <a:gd name="connsiteY176" fmla="*/ 1030228 h 56007936"/>
                <a:gd name="connsiteX177" fmla="*/ 28717712 w 50407360"/>
                <a:gd name="connsiteY177" fmla="*/ 574932 h 56007936"/>
                <a:gd name="connsiteX178" fmla="*/ 29380364 w 50407360"/>
                <a:gd name="connsiteY178" fmla="*/ 145544 h 56007936"/>
                <a:gd name="connsiteX179" fmla="*/ 29809980 w 50407360"/>
                <a:gd name="connsiteY179" fmla="*/ 0 h 5600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50407360" h="56007936">
                  <a:moveTo>
                    <a:pt x="29809980" y="0"/>
                  </a:moveTo>
                  <a:cubicBezTo>
                    <a:pt x="29837072" y="1019900"/>
                    <a:pt x="29794444" y="1999554"/>
                    <a:pt x="29668304" y="3011192"/>
                  </a:cubicBezTo>
                  <a:cubicBezTo>
                    <a:pt x="29570908" y="3820500"/>
                    <a:pt x="29530004" y="4628632"/>
                    <a:pt x="29500304" y="5442968"/>
                  </a:cubicBezTo>
                  <a:cubicBezTo>
                    <a:pt x="29483896" y="5872714"/>
                    <a:pt x="29460764" y="6285746"/>
                    <a:pt x="29396744" y="6711704"/>
                  </a:cubicBezTo>
                  <a:cubicBezTo>
                    <a:pt x="29334344" y="7166096"/>
                    <a:pt x="29345676" y="7609956"/>
                    <a:pt x="29357148" y="8068064"/>
                  </a:cubicBezTo>
                  <a:cubicBezTo>
                    <a:pt x="29358892" y="8146128"/>
                    <a:pt x="29360624" y="8224196"/>
                    <a:pt x="29362420" y="8304628"/>
                  </a:cubicBezTo>
                  <a:cubicBezTo>
                    <a:pt x="29373356" y="8793220"/>
                    <a:pt x="29373356" y="8793220"/>
                    <a:pt x="29390280" y="9281644"/>
                  </a:cubicBezTo>
                  <a:cubicBezTo>
                    <a:pt x="29447232" y="10742278"/>
                    <a:pt x="29201600" y="11944240"/>
                    <a:pt x="28237124" y="13106792"/>
                  </a:cubicBezTo>
                  <a:cubicBezTo>
                    <a:pt x="28104004" y="13243030"/>
                    <a:pt x="27968288" y="13376812"/>
                    <a:pt x="27829340" y="13507112"/>
                  </a:cubicBezTo>
                  <a:lnTo>
                    <a:pt x="27501656" y="13820106"/>
                  </a:lnTo>
                  <a:cubicBezTo>
                    <a:pt x="27197772" y="14040416"/>
                    <a:pt x="26941324" y="14186544"/>
                    <a:pt x="26606008" y="14344090"/>
                  </a:cubicBezTo>
                  <a:cubicBezTo>
                    <a:pt x="26001492" y="14632048"/>
                    <a:pt x="25484148" y="15000467"/>
                    <a:pt x="24945589" y="15393330"/>
                  </a:cubicBezTo>
                  <a:cubicBezTo>
                    <a:pt x="24110269" y="16002323"/>
                    <a:pt x="23242569" y="16543887"/>
                    <a:pt x="22346175" y="17058548"/>
                  </a:cubicBezTo>
                  <a:cubicBezTo>
                    <a:pt x="21795817" y="17375500"/>
                    <a:pt x="21280339" y="17722142"/>
                    <a:pt x="20765567" y="18093356"/>
                  </a:cubicBezTo>
                  <a:cubicBezTo>
                    <a:pt x="20500987" y="18273264"/>
                    <a:pt x="20235131" y="18419628"/>
                    <a:pt x="19950467" y="18565064"/>
                  </a:cubicBezTo>
                  <a:cubicBezTo>
                    <a:pt x="19084821" y="19032804"/>
                    <a:pt x="18470879" y="19675320"/>
                    <a:pt x="18159155" y="20609992"/>
                  </a:cubicBezTo>
                  <a:cubicBezTo>
                    <a:pt x="18771091" y="20361736"/>
                    <a:pt x="19314551" y="20095212"/>
                    <a:pt x="19842149" y="19696628"/>
                  </a:cubicBezTo>
                  <a:cubicBezTo>
                    <a:pt x="20023287" y="19562020"/>
                    <a:pt x="20023287" y="19562020"/>
                    <a:pt x="20329119" y="19380144"/>
                  </a:cubicBezTo>
                  <a:cubicBezTo>
                    <a:pt x="20613077" y="19217712"/>
                    <a:pt x="20613077" y="19217712"/>
                    <a:pt x="20867973" y="18994376"/>
                  </a:cubicBezTo>
                  <a:cubicBezTo>
                    <a:pt x="21133605" y="18789208"/>
                    <a:pt x="21376085" y="18636552"/>
                    <a:pt x="21668967" y="18477727"/>
                  </a:cubicBezTo>
                  <a:cubicBezTo>
                    <a:pt x="22532163" y="18009408"/>
                    <a:pt x="23346445" y="17466212"/>
                    <a:pt x="24160561" y="16918475"/>
                  </a:cubicBezTo>
                  <a:cubicBezTo>
                    <a:pt x="24764933" y="16511985"/>
                    <a:pt x="25368784" y="16117598"/>
                    <a:pt x="26001624" y="15755812"/>
                  </a:cubicBezTo>
                  <a:cubicBezTo>
                    <a:pt x="26882080" y="15251856"/>
                    <a:pt x="27720456" y="14723104"/>
                    <a:pt x="28411884" y="13972874"/>
                  </a:cubicBezTo>
                  <a:cubicBezTo>
                    <a:pt x="28955584" y="13403592"/>
                    <a:pt x="28955584" y="13403592"/>
                    <a:pt x="29343952" y="13274232"/>
                  </a:cubicBezTo>
                  <a:cubicBezTo>
                    <a:pt x="29277748" y="14108174"/>
                    <a:pt x="29210984" y="14942012"/>
                    <a:pt x="29143812" y="15775840"/>
                  </a:cubicBezTo>
                  <a:cubicBezTo>
                    <a:pt x="29122672" y="16039113"/>
                    <a:pt x="29101656" y="16302267"/>
                    <a:pt x="29080780" y="16565539"/>
                  </a:cubicBezTo>
                  <a:cubicBezTo>
                    <a:pt x="28640672" y="22112888"/>
                    <a:pt x="28640672" y="22112888"/>
                    <a:pt x="27315060" y="23309088"/>
                  </a:cubicBezTo>
                  <a:cubicBezTo>
                    <a:pt x="27098776" y="23484096"/>
                    <a:pt x="26880344" y="23656540"/>
                    <a:pt x="26660156" y="23826660"/>
                  </a:cubicBezTo>
                  <a:lnTo>
                    <a:pt x="24469904" y="25469419"/>
                  </a:lnTo>
                  <a:cubicBezTo>
                    <a:pt x="23695416" y="26023541"/>
                    <a:pt x="23700465" y="26143616"/>
                    <a:pt x="22013227" y="27151392"/>
                  </a:cubicBezTo>
                  <a:cubicBezTo>
                    <a:pt x="20325989" y="28159168"/>
                    <a:pt x="16948465" y="30040069"/>
                    <a:pt x="14346477" y="31516073"/>
                  </a:cubicBezTo>
                  <a:cubicBezTo>
                    <a:pt x="11704305" y="32839305"/>
                    <a:pt x="11621177" y="33005559"/>
                    <a:pt x="9770563" y="35165063"/>
                  </a:cubicBezTo>
                  <a:cubicBezTo>
                    <a:pt x="10769039" y="34677527"/>
                    <a:pt x="11752479" y="34181959"/>
                    <a:pt x="12705987" y="33610003"/>
                  </a:cubicBezTo>
                  <a:cubicBezTo>
                    <a:pt x="13030575" y="33419729"/>
                    <a:pt x="12999471" y="33500118"/>
                    <a:pt x="13695491" y="33076351"/>
                  </a:cubicBezTo>
                  <a:cubicBezTo>
                    <a:pt x="14391511" y="32652584"/>
                    <a:pt x="14681812" y="32446481"/>
                    <a:pt x="16882109" y="31067399"/>
                  </a:cubicBezTo>
                  <a:cubicBezTo>
                    <a:pt x="26819212" y="25035896"/>
                    <a:pt x="26857660" y="24920616"/>
                    <a:pt x="26897272" y="24801856"/>
                  </a:cubicBezTo>
                  <a:cubicBezTo>
                    <a:pt x="27292768" y="24372772"/>
                    <a:pt x="27727200" y="24004820"/>
                    <a:pt x="28178872" y="23637444"/>
                  </a:cubicBezTo>
                  <a:cubicBezTo>
                    <a:pt x="28110012" y="24201832"/>
                    <a:pt x="27948248" y="24639656"/>
                    <a:pt x="27712836" y="25151168"/>
                  </a:cubicBezTo>
                  <a:cubicBezTo>
                    <a:pt x="28371936" y="24709632"/>
                    <a:pt x="28876676" y="24208476"/>
                    <a:pt x="29395836" y="23611480"/>
                  </a:cubicBezTo>
                  <a:cubicBezTo>
                    <a:pt x="29791692" y="23181460"/>
                    <a:pt x="30220984" y="22795464"/>
                    <a:pt x="30655208" y="22404808"/>
                  </a:cubicBezTo>
                  <a:lnTo>
                    <a:pt x="30868829" y="22202908"/>
                  </a:lnTo>
                  <a:lnTo>
                    <a:pt x="30969168" y="22116976"/>
                  </a:lnTo>
                  <a:cubicBezTo>
                    <a:pt x="31568512" y="21596266"/>
                    <a:pt x="32207342" y="20977760"/>
                    <a:pt x="32785603" y="20422641"/>
                  </a:cubicBezTo>
                  <a:lnTo>
                    <a:pt x="32824995" y="20384724"/>
                  </a:lnTo>
                  <a:lnTo>
                    <a:pt x="32867076" y="20347568"/>
                  </a:lnTo>
                  <a:lnTo>
                    <a:pt x="32997768" y="20233836"/>
                  </a:lnTo>
                  <a:lnTo>
                    <a:pt x="33030119" y="20192084"/>
                  </a:lnTo>
                  <a:lnTo>
                    <a:pt x="33049371" y="20168380"/>
                  </a:lnTo>
                  <a:lnTo>
                    <a:pt x="33628536" y="19602976"/>
                  </a:lnTo>
                  <a:lnTo>
                    <a:pt x="33730266" y="19501557"/>
                  </a:lnTo>
                  <a:lnTo>
                    <a:pt x="37478592" y="16711096"/>
                  </a:lnTo>
                  <a:cubicBezTo>
                    <a:pt x="37753896" y="16519787"/>
                    <a:pt x="37457195" y="16605286"/>
                    <a:pt x="38256824" y="16090696"/>
                  </a:cubicBezTo>
                  <a:cubicBezTo>
                    <a:pt x="39056453" y="15576106"/>
                    <a:pt x="41468090" y="14106317"/>
                    <a:pt x="42276368" y="13623554"/>
                  </a:cubicBezTo>
                  <a:cubicBezTo>
                    <a:pt x="42551216" y="13469036"/>
                    <a:pt x="42822320" y="13329194"/>
                    <a:pt x="43106492" y="13194116"/>
                  </a:cubicBezTo>
                  <a:lnTo>
                    <a:pt x="43619360" y="12944008"/>
                  </a:lnTo>
                  <a:lnTo>
                    <a:pt x="43883716" y="12816272"/>
                  </a:lnTo>
                  <a:cubicBezTo>
                    <a:pt x="44594528" y="12472188"/>
                    <a:pt x="45300113" y="12117280"/>
                    <a:pt x="46004628" y="11760504"/>
                  </a:cubicBezTo>
                  <a:lnTo>
                    <a:pt x="46302320" y="11609780"/>
                  </a:lnTo>
                  <a:cubicBezTo>
                    <a:pt x="47433720" y="11034264"/>
                    <a:pt x="48545324" y="10462832"/>
                    <a:pt x="49584112" y="9729612"/>
                  </a:cubicBezTo>
                  <a:cubicBezTo>
                    <a:pt x="49821672" y="9567072"/>
                    <a:pt x="50054692" y="9436222"/>
                    <a:pt x="50315436" y="9315250"/>
                  </a:cubicBezTo>
                  <a:cubicBezTo>
                    <a:pt x="50439524" y="9687116"/>
                    <a:pt x="50426120" y="9801056"/>
                    <a:pt x="50345496" y="10171276"/>
                  </a:cubicBezTo>
                  <a:lnTo>
                    <a:pt x="50282232" y="10471924"/>
                  </a:lnTo>
                  <a:lnTo>
                    <a:pt x="50213496" y="10785304"/>
                  </a:lnTo>
                  <a:cubicBezTo>
                    <a:pt x="49951588" y="11996524"/>
                    <a:pt x="49835896" y="13156860"/>
                    <a:pt x="49798376" y="14394972"/>
                  </a:cubicBezTo>
                  <a:cubicBezTo>
                    <a:pt x="49756896" y="15602109"/>
                    <a:pt x="49693992" y="16806684"/>
                    <a:pt x="49616392" y="18011968"/>
                  </a:cubicBezTo>
                  <a:cubicBezTo>
                    <a:pt x="49611496" y="18089512"/>
                    <a:pt x="49606600" y="18167072"/>
                    <a:pt x="49601592" y="18247059"/>
                  </a:cubicBezTo>
                  <a:cubicBezTo>
                    <a:pt x="49587488" y="18469927"/>
                    <a:pt x="49572812" y="18692796"/>
                    <a:pt x="49558140" y="18915660"/>
                  </a:cubicBezTo>
                  <a:cubicBezTo>
                    <a:pt x="49549744" y="19043395"/>
                    <a:pt x="49541352" y="19171022"/>
                    <a:pt x="49532624" y="19302596"/>
                  </a:cubicBezTo>
                  <a:cubicBezTo>
                    <a:pt x="49515208" y="19502524"/>
                    <a:pt x="49492952" y="19701084"/>
                    <a:pt x="49467524" y="19899248"/>
                  </a:cubicBezTo>
                  <a:lnTo>
                    <a:pt x="49412936" y="20284764"/>
                  </a:lnTo>
                  <a:lnTo>
                    <a:pt x="49414852" y="20299512"/>
                  </a:lnTo>
                  <a:cubicBezTo>
                    <a:pt x="49416880" y="20343644"/>
                    <a:pt x="49411080" y="20392964"/>
                    <a:pt x="49391160" y="20449164"/>
                  </a:cubicBezTo>
                  <a:lnTo>
                    <a:pt x="49388984" y="20453900"/>
                  </a:lnTo>
                  <a:lnTo>
                    <a:pt x="49383368" y="20493544"/>
                  </a:lnTo>
                  <a:lnTo>
                    <a:pt x="49370744" y="20493548"/>
                  </a:lnTo>
                  <a:lnTo>
                    <a:pt x="49349916" y="20538820"/>
                  </a:lnTo>
                  <a:cubicBezTo>
                    <a:pt x="49269804" y="20681676"/>
                    <a:pt x="49070648" y="21040164"/>
                    <a:pt x="48877488" y="21297156"/>
                  </a:cubicBezTo>
                  <a:lnTo>
                    <a:pt x="48867384" y="21310020"/>
                  </a:lnTo>
                  <a:lnTo>
                    <a:pt x="48834316" y="21364952"/>
                  </a:lnTo>
                  <a:cubicBezTo>
                    <a:pt x="48672132" y="21560225"/>
                    <a:pt x="48523928" y="21975594"/>
                    <a:pt x="47894280" y="22481660"/>
                  </a:cubicBezTo>
                  <a:cubicBezTo>
                    <a:pt x="47264632" y="22987726"/>
                    <a:pt x="46391381" y="23633112"/>
                    <a:pt x="45056429" y="24401346"/>
                  </a:cubicBezTo>
                  <a:cubicBezTo>
                    <a:pt x="44387743" y="24793488"/>
                    <a:pt x="43655824" y="25206600"/>
                    <a:pt x="43324944" y="25500500"/>
                  </a:cubicBezTo>
                  <a:cubicBezTo>
                    <a:pt x="43062680" y="25652564"/>
                    <a:pt x="42797040" y="25793348"/>
                    <a:pt x="42526632" y="25930276"/>
                  </a:cubicBezTo>
                  <a:cubicBezTo>
                    <a:pt x="42162543" y="26159508"/>
                    <a:pt x="41706407" y="26423540"/>
                    <a:pt x="41140408" y="26875892"/>
                  </a:cubicBezTo>
                  <a:cubicBezTo>
                    <a:pt x="40474018" y="27278308"/>
                    <a:pt x="39529412" y="27777028"/>
                    <a:pt x="39130640" y="28644387"/>
                  </a:cubicBezTo>
                  <a:cubicBezTo>
                    <a:pt x="39089752" y="28799138"/>
                    <a:pt x="39050568" y="28954351"/>
                    <a:pt x="39014136" y="29110149"/>
                  </a:cubicBezTo>
                  <a:cubicBezTo>
                    <a:pt x="39941280" y="28682935"/>
                    <a:pt x="40745584" y="28250235"/>
                    <a:pt x="41528620" y="27585016"/>
                  </a:cubicBezTo>
                  <a:cubicBezTo>
                    <a:pt x="41912168" y="27283552"/>
                    <a:pt x="42325188" y="27071860"/>
                    <a:pt x="42757432" y="26848184"/>
                  </a:cubicBezTo>
                  <a:cubicBezTo>
                    <a:pt x="43247348" y="26579788"/>
                    <a:pt x="43701840" y="26264120"/>
                    <a:pt x="44161000" y="25946696"/>
                  </a:cubicBezTo>
                  <a:cubicBezTo>
                    <a:pt x="44493760" y="25730932"/>
                    <a:pt x="44833492" y="25559064"/>
                    <a:pt x="45189080" y="25384052"/>
                  </a:cubicBezTo>
                  <a:cubicBezTo>
                    <a:pt x="45341820" y="25287988"/>
                    <a:pt x="45492344" y="25188548"/>
                    <a:pt x="45640544" y="25085732"/>
                  </a:cubicBezTo>
                  <a:cubicBezTo>
                    <a:pt x="45982033" y="24851924"/>
                    <a:pt x="46327365" y="24629756"/>
                    <a:pt x="46682708" y="24417952"/>
                  </a:cubicBezTo>
                  <a:cubicBezTo>
                    <a:pt x="47624797" y="23853444"/>
                    <a:pt x="48423456" y="23308504"/>
                    <a:pt x="49150356" y="22473040"/>
                  </a:cubicBezTo>
                  <a:cubicBezTo>
                    <a:pt x="49588116" y="22395606"/>
                    <a:pt x="49291053" y="23628285"/>
                    <a:pt x="49309268" y="23953348"/>
                  </a:cubicBezTo>
                  <a:cubicBezTo>
                    <a:pt x="49323326" y="24318468"/>
                    <a:pt x="49318686" y="23967445"/>
                    <a:pt x="49234704" y="24663760"/>
                  </a:cubicBezTo>
                  <a:cubicBezTo>
                    <a:pt x="49150722" y="25360075"/>
                    <a:pt x="48976416" y="26979172"/>
                    <a:pt x="48805376" y="28131239"/>
                  </a:cubicBezTo>
                  <a:cubicBezTo>
                    <a:pt x="48772756" y="28353171"/>
                    <a:pt x="48742572" y="28575459"/>
                    <a:pt x="48712516" y="28797751"/>
                  </a:cubicBezTo>
                  <a:cubicBezTo>
                    <a:pt x="48429844" y="30593365"/>
                    <a:pt x="47535528" y="32032433"/>
                    <a:pt x="46263912" y="33286497"/>
                  </a:cubicBezTo>
                  <a:lnTo>
                    <a:pt x="46041000" y="33500047"/>
                  </a:lnTo>
                  <a:lnTo>
                    <a:pt x="46007132" y="33543343"/>
                  </a:lnTo>
                  <a:cubicBezTo>
                    <a:pt x="45923928" y="33639707"/>
                    <a:pt x="45831236" y="33728303"/>
                    <a:pt x="45730420" y="33807832"/>
                  </a:cubicBezTo>
                  <a:lnTo>
                    <a:pt x="44992416" y="34313647"/>
                  </a:lnTo>
                  <a:lnTo>
                    <a:pt x="44787936" y="34436151"/>
                  </a:lnTo>
                  <a:cubicBezTo>
                    <a:pt x="44236272" y="34764852"/>
                    <a:pt x="43678084" y="35082507"/>
                    <a:pt x="43118604" y="35397823"/>
                  </a:cubicBezTo>
                  <a:cubicBezTo>
                    <a:pt x="42659680" y="35657487"/>
                    <a:pt x="42212400" y="35931479"/>
                    <a:pt x="41766640" y="36213036"/>
                  </a:cubicBezTo>
                  <a:cubicBezTo>
                    <a:pt x="41126416" y="36612191"/>
                    <a:pt x="40469728" y="36953703"/>
                    <a:pt x="39788108" y="37275319"/>
                  </a:cubicBezTo>
                  <a:cubicBezTo>
                    <a:pt x="39396656" y="37463135"/>
                    <a:pt x="39081956" y="37679699"/>
                    <a:pt x="38691008" y="37919583"/>
                  </a:cubicBezTo>
                  <a:cubicBezTo>
                    <a:pt x="38300060" y="38159467"/>
                    <a:pt x="37808138" y="38571178"/>
                    <a:pt x="37442418" y="38714626"/>
                  </a:cubicBezTo>
                  <a:cubicBezTo>
                    <a:pt x="36830067" y="39073438"/>
                    <a:pt x="35681811" y="39697514"/>
                    <a:pt x="35016905" y="40072455"/>
                  </a:cubicBezTo>
                  <a:cubicBezTo>
                    <a:pt x="34351999" y="40447396"/>
                    <a:pt x="33965644" y="40649535"/>
                    <a:pt x="33452980" y="40964275"/>
                  </a:cubicBezTo>
                  <a:cubicBezTo>
                    <a:pt x="33065688" y="41202047"/>
                    <a:pt x="32676880" y="41423051"/>
                    <a:pt x="32271220" y="41627519"/>
                  </a:cubicBezTo>
                  <a:cubicBezTo>
                    <a:pt x="31669540" y="41955063"/>
                    <a:pt x="31166308" y="42431311"/>
                    <a:pt x="30742048" y="42966587"/>
                  </a:cubicBezTo>
                  <a:cubicBezTo>
                    <a:pt x="30742048" y="43081859"/>
                    <a:pt x="30742044" y="43197147"/>
                    <a:pt x="30742048" y="43315911"/>
                  </a:cubicBezTo>
                  <a:cubicBezTo>
                    <a:pt x="32812304" y="42353303"/>
                    <a:pt x="32812304" y="42353303"/>
                    <a:pt x="34703328" y="41103531"/>
                  </a:cubicBezTo>
                  <a:cubicBezTo>
                    <a:pt x="34935260" y="40984999"/>
                    <a:pt x="35168488" y="40868911"/>
                    <a:pt x="35402376" y="40754219"/>
                  </a:cubicBezTo>
                  <a:cubicBezTo>
                    <a:pt x="35577912" y="40649995"/>
                    <a:pt x="35752576" y="40544267"/>
                    <a:pt x="35926660" y="40437607"/>
                  </a:cubicBezTo>
                  <a:cubicBezTo>
                    <a:pt x="36677852" y="39984303"/>
                    <a:pt x="37450608" y="39573515"/>
                    <a:pt x="38225196" y="39161775"/>
                  </a:cubicBezTo>
                  <a:cubicBezTo>
                    <a:pt x="38762164" y="38872879"/>
                    <a:pt x="39246392" y="38588187"/>
                    <a:pt x="39713184" y="38192519"/>
                  </a:cubicBezTo>
                  <a:cubicBezTo>
                    <a:pt x="40412712" y="37728975"/>
                    <a:pt x="41127676" y="37299887"/>
                    <a:pt x="41883152" y="36933567"/>
                  </a:cubicBezTo>
                  <a:cubicBezTo>
                    <a:pt x="42815456" y="36481307"/>
                    <a:pt x="43702424" y="35950103"/>
                    <a:pt x="44594768" y="35424964"/>
                  </a:cubicBezTo>
                  <a:lnTo>
                    <a:pt x="45199561" y="35076339"/>
                  </a:lnTo>
                  <a:cubicBezTo>
                    <a:pt x="46269809" y="34459551"/>
                    <a:pt x="47186844" y="33761491"/>
                    <a:pt x="47868768" y="32719817"/>
                  </a:cubicBezTo>
                  <a:cubicBezTo>
                    <a:pt x="47985272" y="32952699"/>
                    <a:pt x="47985272" y="32952699"/>
                    <a:pt x="47915136" y="33228891"/>
                  </a:cubicBezTo>
                  <a:lnTo>
                    <a:pt x="47795952" y="33577159"/>
                  </a:lnTo>
                  <a:lnTo>
                    <a:pt x="47664180" y="33966655"/>
                  </a:lnTo>
                  <a:lnTo>
                    <a:pt x="47519240" y="34386319"/>
                  </a:lnTo>
                  <a:lnTo>
                    <a:pt x="47224352" y="35251923"/>
                  </a:lnTo>
                  <a:lnTo>
                    <a:pt x="47075464" y="35686719"/>
                  </a:lnTo>
                  <a:cubicBezTo>
                    <a:pt x="46954288" y="36044552"/>
                    <a:pt x="46836736" y="36403059"/>
                    <a:pt x="46721860" y="36762975"/>
                  </a:cubicBezTo>
                  <a:cubicBezTo>
                    <a:pt x="46027933" y="38931335"/>
                    <a:pt x="45203988" y="40969043"/>
                    <a:pt x="43907488" y="42850147"/>
                  </a:cubicBezTo>
                  <a:lnTo>
                    <a:pt x="43738432" y="43095599"/>
                  </a:lnTo>
                  <a:cubicBezTo>
                    <a:pt x="43390536" y="43598043"/>
                    <a:pt x="43036816" y="44096171"/>
                    <a:pt x="42679948" y="44592215"/>
                  </a:cubicBezTo>
                  <a:lnTo>
                    <a:pt x="42186308" y="45283987"/>
                  </a:lnTo>
                  <a:cubicBezTo>
                    <a:pt x="41907032" y="45676979"/>
                    <a:pt x="41626132" y="46068679"/>
                    <a:pt x="41344300" y="46459803"/>
                  </a:cubicBezTo>
                  <a:lnTo>
                    <a:pt x="41137232" y="46747299"/>
                  </a:lnTo>
                  <a:cubicBezTo>
                    <a:pt x="40808540" y="47195251"/>
                    <a:pt x="40466816" y="47589391"/>
                    <a:pt x="40062712" y="47973536"/>
                  </a:cubicBezTo>
                  <a:lnTo>
                    <a:pt x="39676772" y="48366520"/>
                  </a:lnTo>
                  <a:cubicBezTo>
                    <a:pt x="36151196" y="51874992"/>
                    <a:pt x="31674800" y="54165256"/>
                    <a:pt x="26897272" y="55425740"/>
                  </a:cubicBezTo>
                  <a:lnTo>
                    <a:pt x="26453544" y="55545320"/>
                  </a:lnTo>
                  <a:cubicBezTo>
                    <a:pt x="25449624" y="55797180"/>
                    <a:pt x="24429736" y="55903376"/>
                    <a:pt x="23402029" y="56007936"/>
                  </a:cubicBezTo>
                  <a:cubicBezTo>
                    <a:pt x="22976947" y="55347608"/>
                    <a:pt x="22779799" y="54643368"/>
                    <a:pt x="22550067" y="53897448"/>
                  </a:cubicBezTo>
                  <a:lnTo>
                    <a:pt x="22480539" y="53672952"/>
                  </a:lnTo>
                  <a:cubicBezTo>
                    <a:pt x="21996779" y="52103216"/>
                    <a:pt x="21626593" y="50515668"/>
                    <a:pt x="21304881" y="48905064"/>
                  </a:cubicBezTo>
                  <a:lnTo>
                    <a:pt x="21243951" y="48608604"/>
                  </a:lnTo>
                  <a:cubicBezTo>
                    <a:pt x="20995891" y="47392267"/>
                    <a:pt x="20869277" y="46186167"/>
                    <a:pt x="20838845" y="44946079"/>
                  </a:cubicBezTo>
                  <a:cubicBezTo>
                    <a:pt x="20835675" y="44831035"/>
                    <a:pt x="20832501" y="44715991"/>
                    <a:pt x="20829231" y="44597459"/>
                  </a:cubicBezTo>
                  <a:cubicBezTo>
                    <a:pt x="20765003" y="41921415"/>
                    <a:pt x="20777131" y="38713471"/>
                    <a:pt x="21887417" y="36213036"/>
                  </a:cubicBezTo>
                  <a:cubicBezTo>
                    <a:pt x="21508889" y="36339139"/>
                    <a:pt x="21450855" y="36403055"/>
                    <a:pt x="21210215" y="36700688"/>
                  </a:cubicBezTo>
                  <a:cubicBezTo>
                    <a:pt x="20278417" y="37795343"/>
                    <a:pt x="19245153" y="38800687"/>
                    <a:pt x="18116395" y="39690299"/>
                  </a:cubicBezTo>
                  <a:cubicBezTo>
                    <a:pt x="17793783" y="39952059"/>
                    <a:pt x="17493317" y="40229647"/>
                    <a:pt x="17190739" y="40514115"/>
                  </a:cubicBezTo>
                  <a:cubicBezTo>
                    <a:pt x="16472579" y="41171071"/>
                    <a:pt x="15701533" y="41724739"/>
                    <a:pt x="14896923" y="42267939"/>
                  </a:cubicBezTo>
                  <a:lnTo>
                    <a:pt x="14626625" y="42451567"/>
                  </a:lnTo>
                  <a:cubicBezTo>
                    <a:pt x="13360877" y="43306827"/>
                    <a:pt x="12093963" y="44081399"/>
                    <a:pt x="10702619" y="44713199"/>
                  </a:cubicBezTo>
                  <a:lnTo>
                    <a:pt x="10406579" y="44849895"/>
                  </a:lnTo>
                  <a:cubicBezTo>
                    <a:pt x="8367095" y="45787355"/>
                    <a:pt x="6274731" y="46576015"/>
                    <a:pt x="4090779" y="47107451"/>
                  </a:cubicBezTo>
                  <a:lnTo>
                    <a:pt x="3848907" y="47167063"/>
                  </a:lnTo>
                  <a:cubicBezTo>
                    <a:pt x="3453715" y="47256031"/>
                    <a:pt x="3158599" y="47313427"/>
                    <a:pt x="2780059" y="47158447"/>
                  </a:cubicBezTo>
                  <a:cubicBezTo>
                    <a:pt x="2622427" y="46941875"/>
                    <a:pt x="2622427" y="46941875"/>
                    <a:pt x="2482847" y="46655427"/>
                  </a:cubicBezTo>
                  <a:lnTo>
                    <a:pt x="2324751" y="46332187"/>
                  </a:lnTo>
                  <a:lnTo>
                    <a:pt x="2161171" y="45979483"/>
                  </a:lnTo>
                  <a:lnTo>
                    <a:pt x="1990371" y="45615491"/>
                  </a:lnTo>
                  <a:cubicBezTo>
                    <a:pt x="-897869" y="39274371"/>
                    <a:pt x="-374517" y="32165439"/>
                    <a:pt x="1847999" y="25733380"/>
                  </a:cubicBezTo>
                  <a:lnTo>
                    <a:pt x="1956695" y="25412344"/>
                  </a:lnTo>
                  <a:cubicBezTo>
                    <a:pt x="2834827" y="22842620"/>
                    <a:pt x="4150667" y="20540708"/>
                    <a:pt x="5809279" y="18397612"/>
                  </a:cubicBezTo>
                  <a:lnTo>
                    <a:pt x="6213907" y="17868164"/>
                  </a:lnTo>
                  <a:cubicBezTo>
                    <a:pt x="7599777" y="16064496"/>
                    <a:pt x="8999041" y="14252098"/>
                    <a:pt x="10625267" y="12656514"/>
                  </a:cubicBezTo>
                  <a:cubicBezTo>
                    <a:pt x="10825891" y="12452280"/>
                    <a:pt x="11011839" y="12240120"/>
                    <a:pt x="11197787" y="12022492"/>
                  </a:cubicBezTo>
                  <a:cubicBezTo>
                    <a:pt x="12072765" y="11013016"/>
                    <a:pt x="13022887" y="10128456"/>
                    <a:pt x="14081359" y="9315250"/>
                  </a:cubicBezTo>
                  <a:lnTo>
                    <a:pt x="14634779" y="8871320"/>
                  </a:lnTo>
                  <a:lnTo>
                    <a:pt x="14926047" y="8639350"/>
                  </a:lnTo>
                  <a:lnTo>
                    <a:pt x="15625103" y="8077156"/>
                  </a:lnTo>
                  <a:cubicBezTo>
                    <a:pt x="16981375" y="6985792"/>
                    <a:pt x="18344463" y="6092500"/>
                    <a:pt x="19936223" y="5377368"/>
                  </a:cubicBezTo>
                  <a:cubicBezTo>
                    <a:pt x="20373301" y="5179918"/>
                    <a:pt x="20783995" y="4975744"/>
                    <a:pt x="21186103" y="4713568"/>
                  </a:cubicBezTo>
                  <a:cubicBezTo>
                    <a:pt x="21682919" y="4393156"/>
                    <a:pt x="22205293" y="4181980"/>
                    <a:pt x="22753959" y="3966258"/>
                  </a:cubicBezTo>
                  <a:cubicBezTo>
                    <a:pt x="23454354" y="3682280"/>
                    <a:pt x="24085400" y="3393328"/>
                    <a:pt x="24697728" y="2944224"/>
                  </a:cubicBezTo>
                  <a:cubicBezTo>
                    <a:pt x="24926989" y="2787496"/>
                    <a:pt x="25147393" y="2687532"/>
                    <a:pt x="25404516" y="2583524"/>
                  </a:cubicBezTo>
                  <a:cubicBezTo>
                    <a:pt x="26325840" y="2199320"/>
                    <a:pt x="27144000" y="1584976"/>
                    <a:pt x="27969064" y="1030228"/>
                  </a:cubicBezTo>
                  <a:cubicBezTo>
                    <a:pt x="28215564" y="867698"/>
                    <a:pt x="28459108" y="716404"/>
                    <a:pt x="28717712" y="574932"/>
                  </a:cubicBezTo>
                  <a:cubicBezTo>
                    <a:pt x="29099508" y="366878"/>
                    <a:pt x="29099508" y="366878"/>
                    <a:pt x="29380364" y="145544"/>
                  </a:cubicBezTo>
                  <a:cubicBezTo>
                    <a:pt x="29576968" y="0"/>
                    <a:pt x="29576968" y="0"/>
                    <a:pt x="298099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N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514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90F7E2-E85F-CC4E-B27F-5E29B2CCB4E3}"/>
              </a:ext>
            </a:extLst>
          </p:cNvPr>
          <p:cNvGrpSpPr/>
          <p:nvPr/>
        </p:nvGrpSpPr>
        <p:grpSpPr>
          <a:xfrm>
            <a:off x="649669" y="4125366"/>
            <a:ext cx="5707425" cy="4364925"/>
            <a:chOff x="-13087542" y="178418"/>
            <a:chExt cx="12113176" cy="9263912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6752105-B702-2C11-7F7C-8E0AADBA82A1}"/>
                </a:ext>
              </a:extLst>
            </p:cNvPr>
            <p:cNvSpPr/>
            <p:nvPr/>
          </p:nvSpPr>
          <p:spPr>
            <a:xfrm>
              <a:off x="-8353407" y="178418"/>
              <a:ext cx="2475115" cy="1885844"/>
            </a:xfrm>
            <a:custGeom>
              <a:avLst/>
              <a:gdLst>
                <a:gd name="connsiteX0" fmla="*/ 1255024 w 1275613"/>
                <a:gd name="connsiteY0" fmla="*/ 787081 h 971918"/>
                <a:gd name="connsiteX1" fmla="*/ 1238646 w 1275613"/>
                <a:gd name="connsiteY1" fmla="*/ 764620 h 971918"/>
                <a:gd name="connsiteX2" fmla="*/ 1221332 w 1275613"/>
                <a:gd name="connsiteY2" fmla="*/ 745434 h 971918"/>
                <a:gd name="connsiteX3" fmla="*/ 1202615 w 1275613"/>
                <a:gd name="connsiteY3" fmla="*/ 728120 h 971918"/>
                <a:gd name="connsiteX4" fmla="*/ 1182961 w 1275613"/>
                <a:gd name="connsiteY4" fmla="*/ 713614 h 971918"/>
                <a:gd name="connsiteX5" fmla="*/ 1161904 w 1275613"/>
                <a:gd name="connsiteY5" fmla="*/ 700979 h 971918"/>
                <a:gd name="connsiteX6" fmla="*/ 1139910 w 1275613"/>
                <a:gd name="connsiteY6" fmla="*/ 690684 h 971918"/>
                <a:gd name="connsiteX7" fmla="*/ 1116045 w 1275613"/>
                <a:gd name="connsiteY7" fmla="*/ 682729 h 971918"/>
                <a:gd name="connsiteX8" fmla="*/ 1088437 w 1275613"/>
                <a:gd name="connsiteY8" fmla="*/ 676178 h 971918"/>
                <a:gd name="connsiteX9" fmla="*/ 1061296 w 1275613"/>
                <a:gd name="connsiteY9" fmla="*/ 672435 h 971918"/>
                <a:gd name="connsiteX10" fmla="*/ 1034623 w 1275613"/>
                <a:gd name="connsiteY10" fmla="*/ 671031 h 971918"/>
                <a:gd name="connsiteX11" fmla="*/ 1008418 w 1275613"/>
                <a:gd name="connsiteY11" fmla="*/ 671967 h 971918"/>
                <a:gd name="connsiteX12" fmla="*/ 982213 w 1275613"/>
                <a:gd name="connsiteY12" fmla="*/ 675242 h 971918"/>
                <a:gd name="connsiteX13" fmla="*/ 956476 w 1275613"/>
                <a:gd name="connsiteY13" fmla="*/ 680858 h 971918"/>
                <a:gd name="connsiteX14" fmla="*/ 930740 w 1275613"/>
                <a:gd name="connsiteY14" fmla="*/ 689281 h 971918"/>
                <a:gd name="connsiteX15" fmla="*/ 904535 w 1275613"/>
                <a:gd name="connsiteY15" fmla="*/ 700511 h 971918"/>
                <a:gd name="connsiteX16" fmla="*/ 884881 w 1275613"/>
                <a:gd name="connsiteY16" fmla="*/ 711274 h 971918"/>
                <a:gd name="connsiteX17" fmla="*/ 867567 w 1275613"/>
                <a:gd name="connsiteY17" fmla="*/ 723440 h 971918"/>
                <a:gd name="connsiteX18" fmla="*/ 852593 w 1275613"/>
                <a:gd name="connsiteY18" fmla="*/ 737011 h 971918"/>
                <a:gd name="connsiteX19" fmla="*/ 839958 w 1275613"/>
                <a:gd name="connsiteY19" fmla="*/ 751517 h 971918"/>
                <a:gd name="connsiteX20" fmla="*/ 828728 w 1275613"/>
                <a:gd name="connsiteY20" fmla="*/ 767895 h 971918"/>
                <a:gd name="connsiteX21" fmla="*/ 819369 w 1275613"/>
                <a:gd name="connsiteY21" fmla="*/ 785677 h 971918"/>
                <a:gd name="connsiteX22" fmla="*/ 811882 w 1275613"/>
                <a:gd name="connsiteY22" fmla="*/ 805799 h 971918"/>
                <a:gd name="connsiteX23" fmla="*/ 806267 w 1275613"/>
                <a:gd name="connsiteY23" fmla="*/ 827324 h 971918"/>
                <a:gd name="connsiteX24" fmla="*/ 803927 w 1275613"/>
                <a:gd name="connsiteY24" fmla="*/ 830600 h 971918"/>
                <a:gd name="connsiteX25" fmla="*/ 799715 w 1275613"/>
                <a:gd name="connsiteY25" fmla="*/ 831535 h 971918"/>
                <a:gd name="connsiteX26" fmla="*/ 740755 w 1275613"/>
                <a:gd name="connsiteY26" fmla="*/ 818901 h 971918"/>
                <a:gd name="connsiteX27" fmla="*/ 721101 w 1275613"/>
                <a:gd name="connsiteY27" fmla="*/ 817497 h 971918"/>
                <a:gd name="connsiteX28" fmla="*/ 701447 w 1275613"/>
                <a:gd name="connsiteY28" fmla="*/ 818433 h 971918"/>
                <a:gd name="connsiteX29" fmla="*/ 680390 w 1275613"/>
                <a:gd name="connsiteY29" fmla="*/ 822177 h 971918"/>
                <a:gd name="connsiteX30" fmla="*/ 654653 w 1275613"/>
                <a:gd name="connsiteY30" fmla="*/ 829664 h 971918"/>
                <a:gd name="connsiteX31" fmla="*/ 631256 w 1275613"/>
                <a:gd name="connsiteY31" fmla="*/ 839491 h 971918"/>
                <a:gd name="connsiteX32" fmla="*/ 609262 w 1275613"/>
                <a:gd name="connsiteY32" fmla="*/ 851189 h 971918"/>
                <a:gd name="connsiteX33" fmla="*/ 588673 w 1275613"/>
                <a:gd name="connsiteY33" fmla="*/ 864759 h 971918"/>
                <a:gd name="connsiteX34" fmla="*/ 569955 w 1275613"/>
                <a:gd name="connsiteY34" fmla="*/ 880202 h 971918"/>
                <a:gd name="connsiteX35" fmla="*/ 552173 w 1275613"/>
                <a:gd name="connsiteY35" fmla="*/ 897515 h 971918"/>
                <a:gd name="connsiteX36" fmla="*/ 536263 w 1275613"/>
                <a:gd name="connsiteY36" fmla="*/ 917637 h 971918"/>
                <a:gd name="connsiteX37" fmla="*/ 503975 w 1275613"/>
                <a:gd name="connsiteY37" fmla="*/ 969111 h 971918"/>
                <a:gd name="connsiteX38" fmla="*/ 498828 w 1275613"/>
                <a:gd name="connsiteY38" fmla="*/ 970983 h 971918"/>
                <a:gd name="connsiteX39" fmla="*/ 479642 w 1275613"/>
                <a:gd name="connsiteY39" fmla="*/ 971918 h 971918"/>
                <a:gd name="connsiteX40" fmla="*/ 459989 w 1275613"/>
                <a:gd name="connsiteY40" fmla="*/ 970515 h 971918"/>
                <a:gd name="connsiteX41" fmla="*/ 440335 w 1275613"/>
                <a:gd name="connsiteY41" fmla="*/ 966771 h 971918"/>
                <a:gd name="connsiteX42" fmla="*/ 401496 w 1275613"/>
                <a:gd name="connsiteY42" fmla="*/ 954137 h 971918"/>
                <a:gd name="connsiteX43" fmla="*/ 365464 w 1275613"/>
                <a:gd name="connsiteY43" fmla="*/ 934951 h 971918"/>
                <a:gd name="connsiteX44" fmla="*/ 334112 w 1275613"/>
                <a:gd name="connsiteY44" fmla="*/ 911554 h 971918"/>
                <a:gd name="connsiteX45" fmla="*/ 242863 w 1275613"/>
                <a:gd name="connsiteY45" fmla="*/ 830600 h 971918"/>
                <a:gd name="connsiteX46" fmla="*/ 211043 w 1275613"/>
                <a:gd name="connsiteY46" fmla="*/ 806267 h 971918"/>
                <a:gd name="connsiteX47" fmla="*/ 188581 w 1275613"/>
                <a:gd name="connsiteY47" fmla="*/ 791292 h 971918"/>
                <a:gd name="connsiteX48" fmla="*/ 165184 w 1275613"/>
                <a:gd name="connsiteY48" fmla="*/ 777722 h 971918"/>
                <a:gd name="connsiteX49" fmla="*/ 139915 w 1275613"/>
                <a:gd name="connsiteY49" fmla="*/ 765555 h 971918"/>
                <a:gd name="connsiteX50" fmla="*/ 107627 w 1275613"/>
                <a:gd name="connsiteY50" fmla="*/ 752921 h 971918"/>
                <a:gd name="connsiteX51" fmla="*/ 74871 w 1275613"/>
                <a:gd name="connsiteY51" fmla="*/ 742158 h 971918"/>
                <a:gd name="connsiteX52" fmla="*/ 41179 w 1275613"/>
                <a:gd name="connsiteY52" fmla="*/ 733735 h 971918"/>
                <a:gd name="connsiteX53" fmla="*/ 7019 w 1275613"/>
                <a:gd name="connsiteY53" fmla="*/ 727652 h 971918"/>
                <a:gd name="connsiteX54" fmla="*/ 2340 w 1275613"/>
                <a:gd name="connsiteY54" fmla="*/ 686005 h 971918"/>
                <a:gd name="connsiteX55" fmla="*/ 0 w 1275613"/>
                <a:gd name="connsiteY55" fmla="*/ 645762 h 971918"/>
                <a:gd name="connsiteX56" fmla="*/ 468 w 1275613"/>
                <a:gd name="connsiteY56" fmla="*/ 605987 h 971918"/>
                <a:gd name="connsiteX57" fmla="*/ 3276 w 1275613"/>
                <a:gd name="connsiteY57" fmla="*/ 567615 h 971918"/>
                <a:gd name="connsiteX58" fmla="*/ 8423 w 1275613"/>
                <a:gd name="connsiteY58" fmla="*/ 529712 h 971918"/>
                <a:gd name="connsiteX59" fmla="*/ 15910 w 1275613"/>
                <a:gd name="connsiteY59" fmla="*/ 492744 h 971918"/>
                <a:gd name="connsiteX60" fmla="*/ 25737 w 1275613"/>
                <a:gd name="connsiteY60" fmla="*/ 456245 h 971918"/>
                <a:gd name="connsiteX61" fmla="*/ 37904 w 1275613"/>
                <a:gd name="connsiteY61" fmla="*/ 420681 h 971918"/>
                <a:gd name="connsiteX62" fmla="*/ 52410 w 1275613"/>
                <a:gd name="connsiteY62" fmla="*/ 385117 h 971918"/>
                <a:gd name="connsiteX63" fmla="*/ 69256 w 1275613"/>
                <a:gd name="connsiteY63" fmla="*/ 350490 h 971918"/>
                <a:gd name="connsiteX64" fmla="*/ 91249 w 1275613"/>
                <a:gd name="connsiteY64" fmla="*/ 312118 h 971918"/>
                <a:gd name="connsiteX65" fmla="*/ 114646 w 1275613"/>
                <a:gd name="connsiteY65" fmla="*/ 276087 h 971918"/>
                <a:gd name="connsiteX66" fmla="*/ 140383 w 1275613"/>
                <a:gd name="connsiteY66" fmla="*/ 242395 h 971918"/>
                <a:gd name="connsiteX67" fmla="*/ 168460 w 1275613"/>
                <a:gd name="connsiteY67" fmla="*/ 210107 h 971918"/>
                <a:gd name="connsiteX68" fmla="*/ 197940 w 1275613"/>
                <a:gd name="connsiteY68" fmla="*/ 179690 h 971918"/>
                <a:gd name="connsiteX69" fmla="*/ 229292 w 1275613"/>
                <a:gd name="connsiteY69" fmla="*/ 151614 h 971918"/>
                <a:gd name="connsiteX70" fmla="*/ 262516 w 1275613"/>
                <a:gd name="connsiteY70" fmla="*/ 125877 h 971918"/>
                <a:gd name="connsiteX71" fmla="*/ 297144 w 1275613"/>
                <a:gd name="connsiteY71" fmla="*/ 102012 h 971918"/>
                <a:gd name="connsiteX72" fmla="*/ 333176 w 1275613"/>
                <a:gd name="connsiteY72" fmla="*/ 80486 h 971918"/>
                <a:gd name="connsiteX73" fmla="*/ 370143 w 1275613"/>
                <a:gd name="connsiteY73" fmla="*/ 61301 h 971918"/>
                <a:gd name="connsiteX74" fmla="*/ 408983 w 1275613"/>
                <a:gd name="connsiteY74" fmla="*/ 44923 h 971918"/>
                <a:gd name="connsiteX75" fmla="*/ 448758 w 1275613"/>
                <a:gd name="connsiteY75" fmla="*/ 30416 h 971918"/>
                <a:gd name="connsiteX76" fmla="*/ 489469 w 1275613"/>
                <a:gd name="connsiteY76" fmla="*/ 19186 h 971918"/>
                <a:gd name="connsiteX77" fmla="*/ 531116 w 1275613"/>
                <a:gd name="connsiteY77" fmla="*/ 10295 h 971918"/>
                <a:gd name="connsiteX78" fmla="*/ 573699 w 1275613"/>
                <a:gd name="connsiteY78" fmla="*/ 3744 h 971918"/>
                <a:gd name="connsiteX79" fmla="*/ 617217 w 1275613"/>
                <a:gd name="connsiteY79" fmla="*/ 468 h 971918"/>
                <a:gd name="connsiteX80" fmla="*/ 653717 w 1275613"/>
                <a:gd name="connsiteY80" fmla="*/ 0 h 971918"/>
                <a:gd name="connsiteX81" fmla="*/ 689281 w 1275613"/>
                <a:gd name="connsiteY81" fmla="*/ 1404 h 971918"/>
                <a:gd name="connsiteX82" fmla="*/ 723909 w 1275613"/>
                <a:gd name="connsiteY82" fmla="*/ 4679 h 971918"/>
                <a:gd name="connsiteX83" fmla="*/ 758536 w 1275613"/>
                <a:gd name="connsiteY83" fmla="*/ 9827 h 971918"/>
                <a:gd name="connsiteX84" fmla="*/ 791760 w 1275613"/>
                <a:gd name="connsiteY84" fmla="*/ 17314 h 971918"/>
                <a:gd name="connsiteX85" fmla="*/ 833407 w 1275613"/>
                <a:gd name="connsiteY85" fmla="*/ 29012 h 971918"/>
                <a:gd name="connsiteX86" fmla="*/ 873650 w 1275613"/>
                <a:gd name="connsiteY86" fmla="*/ 43051 h 971918"/>
                <a:gd name="connsiteX87" fmla="*/ 912490 w 1275613"/>
                <a:gd name="connsiteY87" fmla="*/ 60365 h 971918"/>
                <a:gd name="connsiteX88" fmla="*/ 949925 w 1275613"/>
                <a:gd name="connsiteY88" fmla="*/ 80018 h 971918"/>
                <a:gd name="connsiteX89" fmla="*/ 985957 w 1275613"/>
                <a:gd name="connsiteY89" fmla="*/ 102012 h 971918"/>
                <a:gd name="connsiteX90" fmla="*/ 1020585 w 1275613"/>
                <a:gd name="connsiteY90" fmla="*/ 126345 h 971918"/>
                <a:gd name="connsiteX91" fmla="*/ 1053341 w 1275613"/>
                <a:gd name="connsiteY91" fmla="*/ 153017 h 971918"/>
                <a:gd name="connsiteX92" fmla="*/ 1084693 w 1275613"/>
                <a:gd name="connsiteY92" fmla="*/ 182030 h 971918"/>
                <a:gd name="connsiteX93" fmla="*/ 1113705 w 1275613"/>
                <a:gd name="connsiteY93" fmla="*/ 212914 h 971918"/>
                <a:gd name="connsiteX94" fmla="*/ 1140846 w 1275613"/>
                <a:gd name="connsiteY94" fmla="*/ 245670 h 971918"/>
                <a:gd name="connsiteX95" fmla="*/ 1165647 w 1275613"/>
                <a:gd name="connsiteY95" fmla="*/ 280766 h 971918"/>
                <a:gd name="connsiteX96" fmla="*/ 1189044 w 1275613"/>
                <a:gd name="connsiteY96" fmla="*/ 317266 h 971918"/>
                <a:gd name="connsiteX97" fmla="*/ 1209166 w 1275613"/>
                <a:gd name="connsiteY97" fmla="*/ 355637 h 971918"/>
                <a:gd name="connsiteX98" fmla="*/ 1227416 w 1275613"/>
                <a:gd name="connsiteY98" fmla="*/ 394944 h 971918"/>
                <a:gd name="connsiteX99" fmla="*/ 1242858 w 1275613"/>
                <a:gd name="connsiteY99" fmla="*/ 436123 h 971918"/>
                <a:gd name="connsiteX100" fmla="*/ 1255960 w 1275613"/>
                <a:gd name="connsiteY100" fmla="*/ 479174 h 971918"/>
                <a:gd name="connsiteX101" fmla="*/ 1264383 w 1275613"/>
                <a:gd name="connsiteY101" fmla="*/ 515674 h 971918"/>
                <a:gd name="connsiteX102" fmla="*/ 1270935 w 1275613"/>
                <a:gd name="connsiteY102" fmla="*/ 552641 h 971918"/>
                <a:gd name="connsiteX103" fmla="*/ 1274210 w 1275613"/>
                <a:gd name="connsiteY103" fmla="*/ 590077 h 971918"/>
                <a:gd name="connsiteX104" fmla="*/ 1275614 w 1275613"/>
                <a:gd name="connsiteY104" fmla="*/ 627980 h 971918"/>
                <a:gd name="connsiteX105" fmla="*/ 1274210 w 1275613"/>
                <a:gd name="connsiteY105" fmla="*/ 666351 h 971918"/>
                <a:gd name="connsiteX106" fmla="*/ 1270466 w 1275613"/>
                <a:gd name="connsiteY106" fmla="*/ 705659 h 971918"/>
                <a:gd name="connsiteX107" fmla="*/ 1264383 w 1275613"/>
                <a:gd name="connsiteY107" fmla="*/ 745902 h 971918"/>
                <a:gd name="connsiteX108" fmla="*/ 1255024 w 1275613"/>
                <a:gd name="connsiteY108" fmla="*/ 787081 h 97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275613" h="971918">
                  <a:moveTo>
                    <a:pt x="1255024" y="787081"/>
                  </a:moveTo>
                  <a:lnTo>
                    <a:pt x="1238646" y="764620"/>
                  </a:lnTo>
                  <a:lnTo>
                    <a:pt x="1221332" y="745434"/>
                  </a:lnTo>
                  <a:lnTo>
                    <a:pt x="1202615" y="728120"/>
                  </a:lnTo>
                  <a:lnTo>
                    <a:pt x="1182961" y="713614"/>
                  </a:lnTo>
                  <a:lnTo>
                    <a:pt x="1161904" y="700979"/>
                  </a:lnTo>
                  <a:lnTo>
                    <a:pt x="1139910" y="690684"/>
                  </a:lnTo>
                  <a:lnTo>
                    <a:pt x="1116045" y="682729"/>
                  </a:lnTo>
                  <a:lnTo>
                    <a:pt x="1088437" y="676178"/>
                  </a:lnTo>
                  <a:lnTo>
                    <a:pt x="1061296" y="672435"/>
                  </a:lnTo>
                  <a:lnTo>
                    <a:pt x="1034623" y="671031"/>
                  </a:lnTo>
                  <a:lnTo>
                    <a:pt x="1008418" y="671967"/>
                  </a:lnTo>
                  <a:lnTo>
                    <a:pt x="982213" y="675242"/>
                  </a:lnTo>
                  <a:lnTo>
                    <a:pt x="956476" y="680858"/>
                  </a:lnTo>
                  <a:lnTo>
                    <a:pt x="930740" y="689281"/>
                  </a:lnTo>
                  <a:lnTo>
                    <a:pt x="904535" y="700511"/>
                  </a:lnTo>
                  <a:lnTo>
                    <a:pt x="884881" y="711274"/>
                  </a:lnTo>
                  <a:lnTo>
                    <a:pt x="867567" y="723440"/>
                  </a:lnTo>
                  <a:lnTo>
                    <a:pt x="852593" y="737011"/>
                  </a:lnTo>
                  <a:lnTo>
                    <a:pt x="839958" y="751517"/>
                  </a:lnTo>
                  <a:lnTo>
                    <a:pt x="828728" y="767895"/>
                  </a:lnTo>
                  <a:lnTo>
                    <a:pt x="819369" y="785677"/>
                  </a:lnTo>
                  <a:lnTo>
                    <a:pt x="811882" y="805799"/>
                  </a:lnTo>
                  <a:lnTo>
                    <a:pt x="806267" y="827324"/>
                  </a:lnTo>
                  <a:lnTo>
                    <a:pt x="803927" y="830600"/>
                  </a:lnTo>
                  <a:lnTo>
                    <a:pt x="799715" y="831535"/>
                  </a:lnTo>
                  <a:lnTo>
                    <a:pt x="740755" y="818901"/>
                  </a:lnTo>
                  <a:lnTo>
                    <a:pt x="721101" y="817497"/>
                  </a:lnTo>
                  <a:lnTo>
                    <a:pt x="701447" y="818433"/>
                  </a:lnTo>
                  <a:lnTo>
                    <a:pt x="680390" y="822177"/>
                  </a:lnTo>
                  <a:lnTo>
                    <a:pt x="654653" y="829664"/>
                  </a:lnTo>
                  <a:lnTo>
                    <a:pt x="631256" y="839491"/>
                  </a:lnTo>
                  <a:lnTo>
                    <a:pt x="609262" y="851189"/>
                  </a:lnTo>
                  <a:lnTo>
                    <a:pt x="588673" y="864759"/>
                  </a:lnTo>
                  <a:lnTo>
                    <a:pt x="569955" y="880202"/>
                  </a:lnTo>
                  <a:lnTo>
                    <a:pt x="552173" y="897515"/>
                  </a:lnTo>
                  <a:lnTo>
                    <a:pt x="536263" y="917637"/>
                  </a:lnTo>
                  <a:lnTo>
                    <a:pt x="503975" y="969111"/>
                  </a:lnTo>
                  <a:lnTo>
                    <a:pt x="498828" y="970983"/>
                  </a:lnTo>
                  <a:lnTo>
                    <a:pt x="479642" y="971918"/>
                  </a:lnTo>
                  <a:lnTo>
                    <a:pt x="459989" y="970515"/>
                  </a:lnTo>
                  <a:lnTo>
                    <a:pt x="440335" y="966771"/>
                  </a:lnTo>
                  <a:lnTo>
                    <a:pt x="401496" y="954137"/>
                  </a:lnTo>
                  <a:lnTo>
                    <a:pt x="365464" y="934951"/>
                  </a:lnTo>
                  <a:lnTo>
                    <a:pt x="334112" y="911554"/>
                  </a:lnTo>
                  <a:lnTo>
                    <a:pt x="242863" y="830600"/>
                  </a:lnTo>
                  <a:lnTo>
                    <a:pt x="211043" y="806267"/>
                  </a:lnTo>
                  <a:lnTo>
                    <a:pt x="188581" y="791292"/>
                  </a:lnTo>
                  <a:lnTo>
                    <a:pt x="165184" y="777722"/>
                  </a:lnTo>
                  <a:lnTo>
                    <a:pt x="139915" y="765555"/>
                  </a:lnTo>
                  <a:lnTo>
                    <a:pt x="107627" y="752921"/>
                  </a:lnTo>
                  <a:lnTo>
                    <a:pt x="74871" y="742158"/>
                  </a:lnTo>
                  <a:lnTo>
                    <a:pt x="41179" y="733735"/>
                  </a:lnTo>
                  <a:lnTo>
                    <a:pt x="7019" y="727652"/>
                  </a:lnTo>
                  <a:lnTo>
                    <a:pt x="2340" y="686005"/>
                  </a:lnTo>
                  <a:lnTo>
                    <a:pt x="0" y="645762"/>
                  </a:lnTo>
                  <a:lnTo>
                    <a:pt x="468" y="605987"/>
                  </a:lnTo>
                  <a:lnTo>
                    <a:pt x="3276" y="567615"/>
                  </a:lnTo>
                  <a:lnTo>
                    <a:pt x="8423" y="529712"/>
                  </a:lnTo>
                  <a:lnTo>
                    <a:pt x="15910" y="492744"/>
                  </a:lnTo>
                  <a:lnTo>
                    <a:pt x="25737" y="456245"/>
                  </a:lnTo>
                  <a:lnTo>
                    <a:pt x="37904" y="420681"/>
                  </a:lnTo>
                  <a:lnTo>
                    <a:pt x="52410" y="385117"/>
                  </a:lnTo>
                  <a:lnTo>
                    <a:pt x="69256" y="350490"/>
                  </a:lnTo>
                  <a:lnTo>
                    <a:pt x="91249" y="312118"/>
                  </a:lnTo>
                  <a:lnTo>
                    <a:pt x="114646" y="276087"/>
                  </a:lnTo>
                  <a:lnTo>
                    <a:pt x="140383" y="242395"/>
                  </a:lnTo>
                  <a:lnTo>
                    <a:pt x="168460" y="210107"/>
                  </a:lnTo>
                  <a:lnTo>
                    <a:pt x="197940" y="179690"/>
                  </a:lnTo>
                  <a:lnTo>
                    <a:pt x="229292" y="151614"/>
                  </a:lnTo>
                  <a:lnTo>
                    <a:pt x="262516" y="125877"/>
                  </a:lnTo>
                  <a:lnTo>
                    <a:pt x="297144" y="102012"/>
                  </a:lnTo>
                  <a:lnTo>
                    <a:pt x="333176" y="80486"/>
                  </a:lnTo>
                  <a:lnTo>
                    <a:pt x="370143" y="61301"/>
                  </a:lnTo>
                  <a:lnTo>
                    <a:pt x="408983" y="44923"/>
                  </a:lnTo>
                  <a:lnTo>
                    <a:pt x="448758" y="30416"/>
                  </a:lnTo>
                  <a:lnTo>
                    <a:pt x="489469" y="19186"/>
                  </a:lnTo>
                  <a:lnTo>
                    <a:pt x="531116" y="10295"/>
                  </a:lnTo>
                  <a:lnTo>
                    <a:pt x="573699" y="3744"/>
                  </a:lnTo>
                  <a:lnTo>
                    <a:pt x="617217" y="468"/>
                  </a:lnTo>
                  <a:lnTo>
                    <a:pt x="653717" y="0"/>
                  </a:lnTo>
                  <a:lnTo>
                    <a:pt x="689281" y="1404"/>
                  </a:lnTo>
                  <a:lnTo>
                    <a:pt x="723909" y="4679"/>
                  </a:lnTo>
                  <a:lnTo>
                    <a:pt x="758536" y="9827"/>
                  </a:lnTo>
                  <a:lnTo>
                    <a:pt x="791760" y="17314"/>
                  </a:lnTo>
                  <a:lnTo>
                    <a:pt x="833407" y="29012"/>
                  </a:lnTo>
                  <a:lnTo>
                    <a:pt x="873650" y="43051"/>
                  </a:lnTo>
                  <a:lnTo>
                    <a:pt x="912490" y="60365"/>
                  </a:lnTo>
                  <a:lnTo>
                    <a:pt x="949925" y="80018"/>
                  </a:lnTo>
                  <a:lnTo>
                    <a:pt x="985957" y="102012"/>
                  </a:lnTo>
                  <a:lnTo>
                    <a:pt x="1020585" y="126345"/>
                  </a:lnTo>
                  <a:lnTo>
                    <a:pt x="1053341" y="153017"/>
                  </a:lnTo>
                  <a:lnTo>
                    <a:pt x="1084693" y="182030"/>
                  </a:lnTo>
                  <a:lnTo>
                    <a:pt x="1113705" y="212914"/>
                  </a:lnTo>
                  <a:lnTo>
                    <a:pt x="1140846" y="245670"/>
                  </a:lnTo>
                  <a:lnTo>
                    <a:pt x="1165647" y="280766"/>
                  </a:lnTo>
                  <a:lnTo>
                    <a:pt x="1189044" y="317266"/>
                  </a:lnTo>
                  <a:lnTo>
                    <a:pt x="1209166" y="355637"/>
                  </a:lnTo>
                  <a:lnTo>
                    <a:pt x="1227416" y="394944"/>
                  </a:lnTo>
                  <a:lnTo>
                    <a:pt x="1242858" y="436123"/>
                  </a:lnTo>
                  <a:lnTo>
                    <a:pt x="1255960" y="479174"/>
                  </a:lnTo>
                  <a:lnTo>
                    <a:pt x="1264383" y="515674"/>
                  </a:lnTo>
                  <a:lnTo>
                    <a:pt x="1270935" y="552641"/>
                  </a:lnTo>
                  <a:lnTo>
                    <a:pt x="1274210" y="590077"/>
                  </a:lnTo>
                  <a:lnTo>
                    <a:pt x="1275614" y="627980"/>
                  </a:lnTo>
                  <a:lnTo>
                    <a:pt x="1274210" y="666351"/>
                  </a:lnTo>
                  <a:lnTo>
                    <a:pt x="1270466" y="705659"/>
                  </a:lnTo>
                  <a:lnTo>
                    <a:pt x="1264383" y="745902"/>
                  </a:lnTo>
                  <a:lnTo>
                    <a:pt x="1255024" y="7870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80000"/>
              </a:schemeClr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B06A5D8-A368-3F17-DE43-5AA082257648}"/>
                </a:ext>
              </a:extLst>
            </p:cNvPr>
            <p:cNvSpPr/>
            <p:nvPr/>
          </p:nvSpPr>
          <p:spPr>
            <a:xfrm>
              <a:off x="-12072435" y="811203"/>
              <a:ext cx="840776" cy="3267770"/>
            </a:xfrm>
            <a:custGeom>
              <a:avLst/>
              <a:gdLst>
                <a:gd name="connsiteX0" fmla="*/ 119794 w 433315"/>
                <a:gd name="connsiteY0" fmla="*/ 0 h 1684128"/>
                <a:gd name="connsiteX1" fmla="*/ 135236 w 433315"/>
                <a:gd name="connsiteY1" fmla="*/ 13570 h 1684128"/>
                <a:gd name="connsiteX2" fmla="*/ 148338 w 433315"/>
                <a:gd name="connsiteY2" fmla="*/ 28077 h 1684128"/>
                <a:gd name="connsiteX3" fmla="*/ 158633 w 433315"/>
                <a:gd name="connsiteY3" fmla="*/ 43051 h 1684128"/>
                <a:gd name="connsiteX4" fmla="*/ 166588 w 433315"/>
                <a:gd name="connsiteY4" fmla="*/ 59429 h 1684128"/>
                <a:gd name="connsiteX5" fmla="*/ 181094 w 433315"/>
                <a:gd name="connsiteY5" fmla="*/ 107159 h 1684128"/>
                <a:gd name="connsiteX6" fmla="*/ 210107 w 433315"/>
                <a:gd name="connsiteY6" fmla="*/ 607391 h 1684128"/>
                <a:gd name="connsiteX7" fmla="*/ 211510 w 433315"/>
                <a:gd name="connsiteY7" fmla="*/ 656993 h 1684128"/>
                <a:gd name="connsiteX8" fmla="*/ 215722 w 433315"/>
                <a:gd name="connsiteY8" fmla="*/ 706127 h 1684128"/>
                <a:gd name="connsiteX9" fmla="*/ 222273 w 433315"/>
                <a:gd name="connsiteY9" fmla="*/ 754793 h 1684128"/>
                <a:gd name="connsiteX10" fmla="*/ 231164 w 433315"/>
                <a:gd name="connsiteY10" fmla="*/ 788485 h 1684128"/>
                <a:gd name="connsiteX11" fmla="*/ 237715 w 433315"/>
                <a:gd name="connsiteY11" fmla="*/ 805331 h 1684128"/>
                <a:gd name="connsiteX12" fmla="*/ 281702 w 433315"/>
                <a:gd name="connsiteY12" fmla="*/ 891900 h 1684128"/>
                <a:gd name="connsiteX13" fmla="*/ 292465 w 433315"/>
                <a:gd name="connsiteY13" fmla="*/ 919041 h 1684128"/>
                <a:gd name="connsiteX14" fmla="*/ 302291 w 433315"/>
                <a:gd name="connsiteY14" fmla="*/ 948989 h 1684128"/>
                <a:gd name="connsiteX15" fmla="*/ 310246 w 433315"/>
                <a:gd name="connsiteY15" fmla="*/ 981745 h 1684128"/>
                <a:gd name="connsiteX16" fmla="*/ 316330 w 433315"/>
                <a:gd name="connsiteY16" fmla="*/ 1017309 h 1684128"/>
                <a:gd name="connsiteX17" fmla="*/ 334112 w 433315"/>
                <a:gd name="connsiteY17" fmla="*/ 1154416 h 1684128"/>
                <a:gd name="connsiteX18" fmla="*/ 358913 w 433315"/>
                <a:gd name="connsiteY18" fmla="*/ 1367799 h 1684128"/>
                <a:gd name="connsiteX19" fmla="*/ 369207 w 433315"/>
                <a:gd name="connsiteY19" fmla="*/ 1440330 h 1684128"/>
                <a:gd name="connsiteX20" fmla="*/ 377630 w 433315"/>
                <a:gd name="connsiteY20" fmla="*/ 1488528 h 1684128"/>
                <a:gd name="connsiteX21" fmla="*/ 387457 w 433315"/>
                <a:gd name="connsiteY21" fmla="*/ 1533919 h 1684128"/>
                <a:gd name="connsiteX22" fmla="*/ 399156 w 433315"/>
                <a:gd name="connsiteY22" fmla="*/ 1576034 h 1684128"/>
                <a:gd name="connsiteX23" fmla="*/ 408047 w 433315"/>
                <a:gd name="connsiteY23" fmla="*/ 1601770 h 1684128"/>
                <a:gd name="connsiteX24" fmla="*/ 422553 w 433315"/>
                <a:gd name="connsiteY24" fmla="*/ 1634526 h 1684128"/>
                <a:gd name="connsiteX25" fmla="*/ 428168 w 433315"/>
                <a:gd name="connsiteY25" fmla="*/ 1665878 h 1684128"/>
                <a:gd name="connsiteX26" fmla="*/ 432380 w 433315"/>
                <a:gd name="connsiteY26" fmla="*/ 1672898 h 1684128"/>
                <a:gd name="connsiteX27" fmla="*/ 433316 w 433315"/>
                <a:gd name="connsiteY27" fmla="*/ 1676641 h 1684128"/>
                <a:gd name="connsiteX28" fmla="*/ 431444 w 433315"/>
                <a:gd name="connsiteY28" fmla="*/ 1684128 h 1684128"/>
                <a:gd name="connsiteX29" fmla="*/ 423489 w 433315"/>
                <a:gd name="connsiteY29" fmla="*/ 1682256 h 1684128"/>
                <a:gd name="connsiteX30" fmla="*/ 417873 w 433315"/>
                <a:gd name="connsiteY30" fmla="*/ 1674769 h 1684128"/>
                <a:gd name="connsiteX31" fmla="*/ 414598 w 433315"/>
                <a:gd name="connsiteY31" fmla="*/ 1675705 h 1684128"/>
                <a:gd name="connsiteX32" fmla="*/ 382310 w 433315"/>
                <a:gd name="connsiteY32" fmla="*/ 1650904 h 1684128"/>
                <a:gd name="connsiteX33" fmla="*/ 364528 w 433315"/>
                <a:gd name="connsiteY33" fmla="*/ 1616277 h 1684128"/>
                <a:gd name="connsiteX34" fmla="*/ 348618 w 433315"/>
                <a:gd name="connsiteY34" fmla="*/ 1580713 h 1684128"/>
                <a:gd name="connsiteX35" fmla="*/ 335048 w 433315"/>
                <a:gd name="connsiteY35" fmla="*/ 1544681 h 1684128"/>
                <a:gd name="connsiteX36" fmla="*/ 323349 w 433315"/>
                <a:gd name="connsiteY36" fmla="*/ 1507714 h 1684128"/>
                <a:gd name="connsiteX37" fmla="*/ 313990 w 433315"/>
                <a:gd name="connsiteY37" fmla="*/ 1469810 h 1684128"/>
                <a:gd name="connsiteX38" fmla="*/ 299016 w 433315"/>
                <a:gd name="connsiteY38" fmla="*/ 1389324 h 1684128"/>
                <a:gd name="connsiteX39" fmla="*/ 252221 w 433315"/>
                <a:gd name="connsiteY39" fmla="*/ 1084225 h 1684128"/>
                <a:gd name="connsiteX40" fmla="*/ 236779 w 433315"/>
                <a:gd name="connsiteY40" fmla="*/ 1014033 h 1684128"/>
                <a:gd name="connsiteX41" fmla="*/ 227888 w 433315"/>
                <a:gd name="connsiteY41" fmla="*/ 988765 h 1684128"/>
                <a:gd name="connsiteX42" fmla="*/ 216658 w 433315"/>
                <a:gd name="connsiteY42" fmla="*/ 965835 h 1684128"/>
                <a:gd name="connsiteX43" fmla="*/ 203555 w 433315"/>
                <a:gd name="connsiteY43" fmla="*/ 944778 h 1684128"/>
                <a:gd name="connsiteX44" fmla="*/ 188581 w 433315"/>
                <a:gd name="connsiteY44" fmla="*/ 926060 h 1684128"/>
                <a:gd name="connsiteX45" fmla="*/ 171735 w 433315"/>
                <a:gd name="connsiteY45" fmla="*/ 908746 h 1684128"/>
                <a:gd name="connsiteX46" fmla="*/ 87973 w 433315"/>
                <a:gd name="connsiteY46" fmla="*/ 844170 h 1684128"/>
                <a:gd name="connsiteX47" fmla="*/ 70192 w 433315"/>
                <a:gd name="connsiteY47" fmla="*/ 803459 h 1684128"/>
                <a:gd name="connsiteX48" fmla="*/ 56621 w 433315"/>
                <a:gd name="connsiteY48" fmla="*/ 768831 h 1684128"/>
                <a:gd name="connsiteX49" fmla="*/ 47730 w 433315"/>
                <a:gd name="connsiteY49" fmla="*/ 739351 h 1684128"/>
                <a:gd name="connsiteX50" fmla="*/ 40243 w 433315"/>
                <a:gd name="connsiteY50" fmla="*/ 706127 h 1684128"/>
                <a:gd name="connsiteX51" fmla="*/ 31820 w 433315"/>
                <a:gd name="connsiteY51" fmla="*/ 659332 h 1684128"/>
                <a:gd name="connsiteX52" fmla="*/ 11231 w 433315"/>
                <a:gd name="connsiteY52" fmla="*/ 287785 h 1684128"/>
                <a:gd name="connsiteX53" fmla="*/ 0 w 433315"/>
                <a:gd name="connsiteY53" fmla="*/ 167524 h 1684128"/>
                <a:gd name="connsiteX54" fmla="*/ 119794 w 433315"/>
                <a:gd name="connsiteY54" fmla="*/ 0 h 16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3315" h="1684128">
                  <a:moveTo>
                    <a:pt x="119794" y="0"/>
                  </a:moveTo>
                  <a:lnTo>
                    <a:pt x="135236" y="13570"/>
                  </a:lnTo>
                  <a:lnTo>
                    <a:pt x="148338" y="28077"/>
                  </a:lnTo>
                  <a:lnTo>
                    <a:pt x="158633" y="43051"/>
                  </a:lnTo>
                  <a:lnTo>
                    <a:pt x="166588" y="59429"/>
                  </a:lnTo>
                  <a:lnTo>
                    <a:pt x="181094" y="107159"/>
                  </a:lnTo>
                  <a:lnTo>
                    <a:pt x="210107" y="607391"/>
                  </a:lnTo>
                  <a:lnTo>
                    <a:pt x="211510" y="656993"/>
                  </a:lnTo>
                  <a:lnTo>
                    <a:pt x="215722" y="706127"/>
                  </a:lnTo>
                  <a:lnTo>
                    <a:pt x="222273" y="754793"/>
                  </a:lnTo>
                  <a:lnTo>
                    <a:pt x="231164" y="788485"/>
                  </a:lnTo>
                  <a:lnTo>
                    <a:pt x="237715" y="805331"/>
                  </a:lnTo>
                  <a:lnTo>
                    <a:pt x="281702" y="891900"/>
                  </a:lnTo>
                  <a:lnTo>
                    <a:pt x="292465" y="919041"/>
                  </a:lnTo>
                  <a:lnTo>
                    <a:pt x="302291" y="948989"/>
                  </a:lnTo>
                  <a:lnTo>
                    <a:pt x="310246" y="981745"/>
                  </a:lnTo>
                  <a:lnTo>
                    <a:pt x="316330" y="1017309"/>
                  </a:lnTo>
                  <a:lnTo>
                    <a:pt x="334112" y="1154416"/>
                  </a:lnTo>
                  <a:lnTo>
                    <a:pt x="358913" y="1367799"/>
                  </a:lnTo>
                  <a:lnTo>
                    <a:pt x="369207" y="1440330"/>
                  </a:lnTo>
                  <a:lnTo>
                    <a:pt x="377630" y="1488528"/>
                  </a:lnTo>
                  <a:lnTo>
                    <a:pt x="387457" y="1533919"/>
                  </a:lnTo>
                  <a:lnTo>
                    <a:pt x="399156" y="1576034"/>
                  </a:lnTo>
                  <a:lnTo>
                    <a:pt x="408047" y="1601770"/>
                  </a:lnTo>
                  <a:lnTo>
                    <a:pt x="422553" y="1634526"/>
                  </a:lnTo>
                  <a:lnTo>
                    <a:pt x="428168" y="1665878"/>
                  </a:lnTo>
                  <a:lnTo>
                    <a:pt x="432380" y="1672898"/>
                  </a:lnTo>
                  <a:lnTo>
                    <a:pt x="433316" y="1676641"/>
                  </a:lnTo>
                  <a:lnTo>
                    <a:pt x="431444" y="1684128"/>
                  </a:lnTo>
                  <a:lnTo>
                    <a:pt x="423489" y="1682256"/>
                  </a:lnTo>
                  <a:lnTo>
                    <a:pt x="417873" y="1674769"/>
                  </a:lnTo>
                  <a:lnTo>
                    <a:pt x="414598" y="1675705"/>
                  </a:lnTo>
                  <a:lnTo>
                    <a:pt x="382310" y="1650904"/>
                  </a:lnTo>
                  <a:lnTo>
                    <a:pt x="364528" y="1616277"/>
                  </a:lnTo>
                  <a:lnTo>
                    <a:pt x="348618" y="1580713"/>
                  </a:lnTo>
                  <a:lnTo>
                    <a:pt x="335048" y="1544681"/>
                  </a:lnTo>
                  <a:lnTo>
                    <a:pt x="323349" y="1507714"/>
                  </a:lnTo>
                  <a:lnTo>
                    <a:pt x="313990" y="1469810"/>
                  </a:lnTo>
                  <a:lnTo>
                    <a:pt x="299016" y="1389324"/>
                  </a:lnTo>
                  <a:lnTo>
                    <a:pt x="252221" y="1084225"/>
                  </a:lnTo>
                  <a:lnTo>
                    <a:pt x="236779" y="1014033"/>
                  </a:lnTo>
                  <a:lnTo>
                    <a:pt x="227888" y="988765"/>
                  </a:lnTo>
                  <a:lnTo>
                    <a:pt x="216658" y="965835"/>
                  </a:lnTo>
                  <a:lnTo>
                    <a:pt x="203555" y="944778"/>
                  </a:lnTo>
                  <a:lnTo>
                    <a:pt x="188581" y="926060"/>
                  </a:lnTo>
                  <a:lnTo>
                    <a:pt x="171735" y="908746"/>
                  </a:lnTo>
                  <a:lnTo>
                    <a:pt x="87973" y="844170"/>
                  </a:lnTo>
                  <a:lnTo>
                    <a:pt x="70192" y="803459"/>
                  </a:lnTo>
                  <a:lnTo>
                    <a:pt x="56621" y="768831"/>
                  </a:lnTo>
                  <a:lnTo>
                    <a:pt x="47730" y="739351"/>
                  </a:lnTo>
                  <a:lnTo>
                    <a:pt x="40243" y="706127"/>
                  </a:lnTo>
                  <a:lnTo>
                    <a:pt x="31820" y="659332"/>
                  </a:lnTo>
                  <a:lnTo>
                    <a:pt x="11231" y="287785"/>
                  </a:lnTo>
                  <a:lnTo>
                    <a:pt x="0" y="167524"/>
                  </a:lnTo>
                  <a:lnTo>
                    <a:pt x="119794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F7106E-BDC9-8A71-8F55-BC35EB91E5AD}"/>
                </a:ext>
              </a:extLst>
            </p:cNvPr>
            <p:cNvSpPr/>
            <p:nvPr/>
          </p:nvSpPr>
          <p:spPr>
            <a:xfrm>
              <a:off x="-11721052" y="965558"/>
              <a:ext cx="472141" cy="1028724"/>
            </a:xfrm>
            <a:custGeom>
              <a:avLst/>
              <a:gdLst>
                <a:gd name="connsiteX0" fmla="*/ 220869 w 243330"/>
                <a:gd name="connsiteY0" fmla="*/ 260177 h 530179"/>
                <a:gd name="connsiteX1" fmla="*/ 243331 w 243330"/>
                <a:gd name="connsiteY1" fmla="*/ 443610 h 530179"/>
                <a:gd name="connsiteX2" fmla="*/ 239119 w 243330"/>
                <a:gd name="connsiteY2" fmla="*/ 449226 h 530179"/>
                <a:gd name="connsiteX3" fmla="*/ 237247 w 243330"/>
                <a:gd name="connsiteY3" fmla="*/ 455777 h 530179"/>
                <a:gd name="connsiteX4" fmla="*/ 239587 w 243330"/>
                <a:gd name="connsiteY4" fmla="*/ 496488 h 530179"/>
                <a:gd name="connsiteX5" fmla="*/ 238651 w 243330"/>
                <a:gd name="connsiteY5" fmla="*/ 503975 h 530179"/>
                <a:gd name="connsiteX6" fmla="*/ 235376 w 243330"/>
                <a:gd name="connsiteY6" fmla="*/ 510526 h 530179"/>
                <a:gd name="connsiteX7" fmla="*/ 227888 w 243330"/>
                <a:gd name="connsiteY7" fmla="*/ 518481 h 530179"/>
                <a:gd name="connsiteX8" fmla="*/ 212914 w 243330"/>
                <a:gd name="connsiteY8" fmla="*/ 517545 h 530179"/>
                <a:gd name="connsiteX9" fmla="*/ 200748 w 243330"/>
                <a:gd name="connsiteY9" fmla="*/ 518949 h 530179"/>
                <a:gd name="connsiteX10" fmla="*/ 197472 w 243330"/>
                <a:gd name="connsiteY10" fmla="*/ 518481 h 530179"/>
                <a:gd name="connsiteX11" fmla="*/ 193261 w 243330"/>
                <a:gd name="connsiteY11" fmla="*/ 514738 h 530179"/>
                <a:gd name="connsiteX12" fmla="*/ 187645 w 243330"/>
                <a:gd name="connsiteY12" fmla="*/ 513802 h 530179"/>
                <a:gd name="connsiteX13" fmla="*/ 174543 w 243330"/>
                <a:gd name="connsiteY13" fmla="*/ 508187 h 530179"/>
                <a:gd name="connsiteX14" fmla="*/ 158165 w 243330"/>
                <a:gd name="connsiteY14" fmla="*/ 518949 h 530179"/>
                <a:gd name="connsiteX15" fmla="*/ 150678 w 243330"/>
                <a:gd name="connsiteY15" fmla="*/ 519885 h 530179"/>
                <a:gd name="connsiteX16" fmla="*/ 142255 w 243330"/>
                <a:gd name="connsiteY16" fmla="*/ 528308 h 530179"/>
                <a:gd name="connsiteX17" fmla="*/ 127749 w 243330"/>
                <a:gd name="connsiteY17" fmla="*/ 529712 h 530179"/>
                <a:gd name="connsiteX18" fmla="*/ 90781 w 243330"/>
                <a:gd name="connsiteY18" fmla="*/ 529712 h 530179"/>
                <a:gd name="connsiteX19" fmla="*/ 84230 w 243330"/>
                <a:gd name="connsiteY19" fmla="*/ 525968 h 530179"/>
                <a:gd name="connsiteX20" fmla="*/ 76743 w 243330"/>
                <a:gd name="connsiteY20" fmla="*/ 530180 h 530179"/>
                <a:gd name="connsiteX21" fmla="*/ 69724 w 243330"/>
                <a:gd name="connsiteY21" fmla="*/ 524097 h 530179"/>
                <a:gd name="connsiteX22" fmla="*/ 67852 w 243330"/>
                <a:gd name="connsiteY22" fmla="*/ 523629 h 530179"/>
                <a:gd name="connsiteX23" fmla="*/ 63172 w 243330"/>
                <a:gd name="connsiteY23" fmla="*/ 526904 h 530179"/>
                <a:gd name="connsiteX24" fmla="*/ 52410 w 243330"/>
                <a:gd name="connsiteY24" fmla="*/ 519417 h 530179"/>
                <a:gd name="connsiteX25" fmla="*/ 50538 w 243330"/>
                <a:gd name="connsiteY25" fmla="*/ 519885 h 530179"/>
                <a:gd name="connsiteX26" fmla="*/ 43987 w 243330"/>
                <a:gd name="connsiteY26" fmla="*/ 526904 h 530179"/>
                <a:gd name="connsiteX27" fmla="*/ 35096 w 243330"/>
                <a:gd name="connsiteY27" fmla="*/ 523629 h 530179"/>
                <a:gd name="connsiteX28" fmla="*/ 31820 w 243330"/>
                <a:gd name="connsiteY28" fmla="*/ 524097 h 530179"/>
                <a:gd name="connsiteX29" fmla="*/ 29012 w 243330"/>
                <a:gd name="connsiteY29" fmla="*/ 527840 h 530179"/>
                <a:gd name="connsiteX30" fmla="*/ 0 w 243330"/>
                <a:gd name="connsiteY30" fmla="*/ 27609 h 530179"/>
                <a:gd name="connsiteX31" fmla="*/ 86570 w 243330"/>
                <a:gd name="connsiteY31" fmla="*/ 2340 h 530179"/>
                <a:gd name="connsiteX32" fmla="*/ 99204 w 243330"/>
                <a:gd name="connsiteY32" fmla="*/ 0 h 530179"/>
                <a:gd name="connsiteX33" fmla="*/ 109967 w 243330"/>
                <a:gd name="connsiteY33" fmla="*/ 0 h 530179"/>
                <a:gd name="connsiteX34" fmla="*/ 120261 w 243330"/>
                <a:gd name="connsiteY34" fmla="*/ 2340 h 530179"/>
                <a:gd name="connsiteX35" fmla="*/ 130088 w 243330"/>
                <a:gd name="connsiteY35" fmla="*/ 7019 h 530179"/>
                <a:gd name="connsiteX36" fmla="*/ 138979 w 243330"/>
                <a:gd name="connsiteY36" fmla="*/ 13570 h 530179"/>
                <a:gd name="connsiteX37" fmla="*/ 147870 w 243330"/>
                <a:gd name="connsiteY37" fmla="*/ 23397 h 530179"/>
                <a:gd name="connsiteX38" fmla="*/ 159569 w 243330"/>
                <a:gd name="connsiteY38" fmla="*/ 39775 h 530179"/>
                <a:gd name="connsiteX39" fmla="*/ 169863 w 243330"/>
                <a:gd name="connsiteY39" fmla="*/ 57557 h 530179"/>
                <a:gd name="connsiteX40" fmla="*/ 178754 w 243330"/>
                <a:gd name="connsiteY40" fmla="*/ 76743 h 530179"/>
                <a:gd name="connsiteX41" fmla="*/ 189985 w 243330"/>
                <a:gd name="connsiteY41" fmla="*/ 105755 h 530179"/>
                <a:gd name="connsiteX42" fmla="*/ 198876 w 243330"/>
                <a:gd name="connsiteY42" fmla="*/ 136639 h 530179"/>
                <a:gd name="connsiteX43" fmla="*/ 206363 w 243330"/>
                <a:gd name="connsiteY43" fmla="*/ 167992 h 530179"/>
                <a:gd name="connsiteX44" fmla="*/ 220869 w 243330"/>
                <a:gd name="connsiteY44" fmla="*/ 260177 h 5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3330" h="530179">
                  <a:moveTo>
                    <a:pt x="220869" y="260177"/>
                  </a:moveTo>
                  <a:lnTo>
                    <a:pt x="243331" y="443610"/>
                  </a:lnTo>
                  <a:lnTo>
                    <a:pt x="239119" y="449226"/>
                  </a:lnTo>
                  <a:lnTo>
                    <a:pt x="237247" y="455777"/>
                  </a:lnTo>
                  <a:lnTo>
                    <a:pt x="239587" y="496488"/>
                  </a:lnTo>
                  <a:lnTo>
                    <a:pt x="238651" y="503975"/>
                  </a:lnTo>
                  <a:lnTo>
                    <a:pt x="235376" y="510526"/>
                  </a:lnTo>
                  <a:lnTo>
                    <a:pt x="227888" y="518481"/>
                  </a:lnTo>
                  <a:lnTo>
                    <a:pt x="212914" y="517545"/>
                  </a:lnTo>
                  <a:lnTo>
                    <a:pt x="200748" y="518949"/>
                  </a:lnTo>
                  <a:lnTo>
                    <a:pt x="197472" y="518481"/>
                  </a:lnTo>
                  <a:lnTo>
                    <a:pt x="193261" y="514738"/>
                  </a:lnTo>
                  <a:lnTo>
                    <a:pt x="187645" y="513802"/>
                  </a:lnTo>
                  <a:lnTo>
                    <a:pt x="174543" y="508187"/>
                  </a:lnTo>
                  <a:lnTo>
                    <a:pt x="158165" y="518949"/>
                  </a:lnTo>
                  <a:lnTo>
                    <a:pt x="150678" y="519885"/>
                  </a:lnTo>
                  <a:lnTo>
                    <a:pt x="142255" y="528308"/>
                  </a:lnTo>
                  <a:lnTo>
                    <a:pt x="127749" y="529712"/>
                  </a:lnTo>
                  <a:lnTo>
                    <a:pt x="90781" y="529712"/>
                  </a:lnTo>
                  <a:lnTo>
                    <a:pt x="84230" y="525968"/>
                  </a:lnTo>
                  <a:lnTo>
                    <a:pt x="76743" y="530180"/>
                  </a:lnTo>
                  <a:lnTo>
                    <a:pt x="69724" y="524097"/>
                  </a:lnTo>
                  <a:lnTo>
                    <a:pt x="67852" y="523629"/>
                  </a:lnTo>
                  <a:lnTo>
                    <a:pt x="63172" y="526904"/>
                  </a:lnTo>
                  <a:lnTo>
                    <a:pt x="52410" y="519417"/>
                  </a:lnTo>
                  <a:lnTo>
                    <a:pt x="50538" y="519885"/>
                  </a:lnTo>
                  <a:lnTo>
                    <a:pt x="43987" y="526904"/>
                  </a:lnTo>
                  <a:lnTo>
                    <a:pt x="35096" y="523629"/>
                  </a:lnTo>
                  <a:lnTo>
                    <a:pt x="31820" y="524097"/>
                  </a:lnTo>
                  <a:lnTo>
                    <a:pt x="29012" y="527840"/>
                  </a:lnTo>
                  <a:lnTo>
                    <a:pt x="0" y="27609"/>
                  </a:lnTo>
                  <a:lnTo>
                    <a:pt x="86570" y="2340"/>
                  </a:lnTo>
                  <a:lnTo>
                    <a:pt x="99204" y="0"/>
                  </a:lnTo>
                  <a:lnTo>
                    <a:pt x="109967" y="0"/>
                  </a:lnTo>
                  <a:lnTo>
                    <a:pt x="120261" y="2340"/>
                  </a:lnTo>
                  <a:lnTo>
                    <a:pt x="130088" y="7019"/>
                  </a:lnTo>
                  <a:lnTo>
                    <a:pt x="138979" y="13570"/>
                  </a:lnTo>
                  <a:lnTo>
                    <a:pt x="147870" y="23397"/>
                  </a:lnTo>
                  <a:lnTo>
                    <a:pt x="159569" y="39775"/>
                  </a:lnTo>
                  <a:lnTo>
                    <a:pt x="169863" y="57557"/>
                  </a:lnTo>
                  <a:lnTo>
                    <a:pt x="178754" y="76743"/>
                  </a:lnTo>
                  <a:lnTo>
                    <a:pt x="189985" y="105755"/>
                  </a:lnTo>
                  <a:lnTo>
                    <a:pt x="198876" y="136639"/>
                  </a:lnTo>
                  <a:lnTo>
                    <a:pt x="206363" y="167992"/>
                  </a:lnTo>
                  <a:lnTo>
                    <a:pt x="220869" y="260177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0614A55-7E65-2120-A4A1-87DBF0DFF0B7}"/>
                </a:ext>
              </a:extLst>
            </p:cNvPr>
            <p:cNvSpPr/>
            <p:nvPr/>
          </p:nvSpPr>
          <p:spPr>
            <a:xfrm>
              <a:off x="-11287044" y="1128990"/>
              <a:ext cx="8153536" cy="705488"/>
            </a:xfrm>
            <a:custGeom>
              <a:avLst/>
              <a:gdLst>
                <a:gd name="connsiteX0" fmla="*/ 2766949 w 4202131"/>
                <a:gd name="connsiteY0" fmla="*/ 116050 h 363591"/>
                <a:gd name="connsiteX1" fmla="*/ 2767418 w 4202131"/>
                <a:gd name="connsiteY1" fmla="*/ 126345 h 363591"/>
                <a:gd name="connsiteX2" fmla="*/ 2770693 w 4202131"/>
                <a:gd name="connsiteY2" fmla="*/ 138043 h 363591"/>
                <a:gd name="connsiteX3" fmla="*/ 2777244 w 4202131"/>
                <a:gd name="connsiteY3" fmla="*/ 151614 h 363591"/>
                <a:gd name="connsiteX4" fmla="*/ 2780520 w 4202131"/>
                <a:gd name="connsiteY4" fmla="*/ 154421 h 363591"/>
                <a:gd name="connsiteX5" fmla="*/ 2785199 w 4202131"/>
                <a:gd name="connsiteY5" fmla="*/ 153485 h 363591"/>
                <a:gd name="connsiteX6" fmla="*/ 2801577 w 4202131"/>
                <a:gd name="connsiteY6" fmla="*/ 143659 h 363591"/>
                <a:gd name="connsiteX7" fmla="*/ 2818891 w 4202131"/>
                <a:gd name="connsiteY7" fmla="*/ 135704 h 363591"/>
                <a:gd name="connsiteX8" fmla="*/ 2837141 w 4202131"/>
                <a:gd name="connsiteY8" fmla="*/ 130088 h 363591"/>
                <a:gd name="connsiteX9" fmla="*/ 2856327 w 4202131"/>
                <a:gd name="connsiteY9" fmla="*/ 126813 h 363591"/>
                <a:gd name="connsiteX10" fmla="*/ 2881596 w 4202131"/>
                <a:gd name="connsiteY10" fmla="*/ 126345 h 363591"/>
                <a:gd name="connsiteX11" fmla="*/ 2906396 w 4202131"/>
                <a:gd name="connsiteY11" fmla="*/ 128684 h 363591"/>
                <a:gd name="connsiteX12" fmla="*/ 2931198 w 4202131"/>
                <a:gd name="connsiteY12" fmla="*/ 133832 h 363591"/>
                <a:gd name="connsiteX13" fmla="*/ 3051459 w 4202131"/>
                <a:gd name="connsiteY13" fmla="*/ 178286 h 363591"/>
                <a:gd name="connsiteX14" fmla="*/ 3117907 w 4202131"/>
                <a:gd name="connsiteY14" fmla="*/ 196536 h 363591"/>
                <a:gd name="connsiteX15" fmla="*/ 3153939 w 4202131"/>
                <a:gd name="connsiteY15" fmla="*/ 203555 h 363591"/>
                <a:gd name="connsiteX16" fmla="*/ 3177804 w 4202131"/>
                <a:gd name="connsiteY16" fmla="*/ 206831 h 363591"/>
                <a:gd name="connsiteX17" fmla="*/ 3223194 w 4202131"/>
                <a:gd name="connsiteY17" fmla="*/ 207767 h 363591"/>
                <a:gd name="connsiteX18" fmla="*/ 3314443 w 4202131"/>
                <a:gd name="connsiteY18" fmla="*/ 200748 h 363591"/>
                <a:gd name="connsiteX19" fmla="*/ 3346731 w 4202131"/>
                <a:gd name="connsiteY19" fmla="*/ 193261 h 363591"/>
                <a:gd name="connsiteX20" fmla="*/ 3357026 w 4202131"/>
                <a:gd name="connsiteY20" fmla="*/ 188113 h 363591"/>
                <a:gd name="connsiteX21" fmla="*/ 3398673 w 4202131"/>
                <a:gd name="connsiteY21" fmla="*/ 177818 h 363591"/>
                <a:gd name="connsiteX22" fmla="*/ 3415519 w 4202131"/>
                <a:gd name="connsiteY22" fmla="*/ 170799 h 363591"/>
                <a:gd name="connsiteX23" fmla="*/ 3434705 w 4202131"/>
                <a:gd name="connsiteY23" fmla="*/ 160037 h 363591"/>
                <a:gd name="connsiteX24" fmla="*/ 3520806 w 4202131"/>
                <a:gd name="connsiteY24" fmla="*/ 96396 h 363591"/>
                <a:gd name="connsiteX25" fmla="*/ 3534845 w 4202131"/>
                <a:gd name="connsiteY25" fmla="*/ 88441 h 363591"/>
                <a:gd name="connsiteX26" fmla="*/ 3549819 w 4202131"/>
                <a:gd name="connsiteY26" fmla="*/ 82358 h 363591"/>
                <a:gd name="connsiteX27" fmla="*/ 3601760 w 4202131"/>
                <a:gd name="connsiteY27" fmla="*/ 69724 h 363591"/>
                <a:gd name="connsiteX28" fmla="*/ 3613927 w 4202131"/>
                <a:gd name="connsiteY28" fmla="*/ 68320 h 363591"/>
                <a:gd name="connsiteX29" fmla="*/ 3641535 w 4202131"/>
                <a:gd name="connsiteY29" fmla="*/ 68320 h 363591"/>
                <a:gd name="connsiteX30" fmla="*/ 3667272 w 4202131"/>
                <a:gd name="connsiteY30" fmla="*/ 70659 h 363591"/>
                <a:gd name="connsiteX31" fmla="*/ 3692541 w 4202131"/>
                <a:gd name="connsiteY31" fmla="*/ 75807 h 363591"/>
                <a:gd name="connsiteX32" fmla="*/ 3716875 w 4202131"/>
                <a:gd name="connsiteY32" fmla="*/ 83294 h 363591"/>
                <a:gd name="connsiteX33" fmla="*/ 3740272 w 4202131"/>
                <a:gd name="connsiteY33" fmla="*/ 93589 h 363591"/>
                <a:gd name="connsiteX34" fmla="*/ 3763201 w 4202131"/>
                <a:gd name="connsiteY34" fmla="*/ 106691 h 363591"/>
                <a:gd name="connsiteX35" fmla="*/ 3785662 w 4202131"/>
                <a:gd name="connsiteY35" fmla="*/ 122601 h 363591"/>
                <a:gd name="connsiteX36" fmla="*/ 3807655 w 4202131"/>
                <a:gd name="connsiteY36" fmla="*/ 144127 h 363591"/>
                <a:gd name="connsiteX37" fmla="*/ 3843687 w 4202131"/>
                <a:gd name="connsiteY37" fmla="*/ 194664 h 363591"/>
                <a:gd name="connsiteX38" fmla="*/ 3848367 w 4202131"/>
                <a:gd name="connsiteY38" fmla="*/ 199344 h 363591"/>
                <a:gd name="connsiteX39" fmla="*/ 3853046 w 4202131"/>
                <a:gd name="connsiteY39" fmla="*/ 201684 h 363591"/>
                <a:gd name="connsiteX40" fmla="*/ 3858193 w 4202131"/>
                <a:gd name="connsiteY40" fmla="*/ 200748 h 363591"/>
                <a:gd name="connsiteX41" fmla="*/ 3864277 w 4202131"/>
                <a:gd name="connsiteY41" fmla="*/ 197472 h 363591"/>
                <a:gd name="connsiteX42" fmla="*/ 3894693 w 4202131"/>
                <a:gd name="connsiteY42" fmla="*/ 178286 h 363591"/>
                <a:gd name="connsiteX43" fmla="*/ 3923238 w 4202131"/>
                <a:gd name="connsiteY43" fmla="*/ 167056 h 363591"/>
                <a:gd name="connsiteX44" fmla="*/ 3945231 w 4202131"/>
                <a:gd name="connsiteY44" fmla="*/ 162376 h 363591"/>
                <a:gd name="connsiteX45" fmla="*/ 3968160 w 4202131"/>
                <a:gd name="connsiteY45" fmla="*/ 160505 h 363591"/>
                <a:gd name="connsiteX46" fmla="*/ 3991557 w 4202131"/>
                <a:gd name="connsiteY46" fmla="*/ 160505 h 363591"/>
                <a:gd name="connsiteX47" fmla="*/ 4016359 w 4202131"/>
                <a:gd name="connsiteY47" fmla="*/ 163312 h 363591"/>
                <a:gd name="connsiteX48" fmla="*/ 4035544 w 4202131"/>
                <a:gd name="connsiteY48" fmla="*/ 168460 h 363591"/>
                <a:gd name="connsiteX49" fmla="*/ 4104332 w 4202131"/>
                <a:gd name="connsiteY49" fmla="*/ 200280 h 363591"/>
                <a:gd name="connsiteX50" fmla="*/ 4115562 w 4202131"/>
                <a:gd name="connsiteY50" fmla="*/ 202151 h 363591"/>
                <a:gd name="connsiteX51" fmla="*/ 4150190 w 4202131"/>
                <a:gd name="connsiteY51" fmla="*/ 202619 h 363591"/>
                <a:gd name="connsiteX52" fmla="*/ 4178735 w 4202131"/>
                <a:gd name="connsiteY52" fmla="*/ 206363 h 363591"/>
                <a:gd name="connsiteX53" fmla="*/ 4181074 w 4202131"/>
                <a:gd name="connsiteY53" fmla="*/ 209171 h 363591"/>
                <a:gd name="connsiteX54" fmla="*/ 4178735 w 4202131"/>
                <a:gd name="connsiteY54" fmla="*/ 211978 h 363591"/>
                <a:gd name="connsiteX55" fmla="*/ 4187626 w 4202131"/>
                <a:gd name="connsiteY55" fmla="*/ 213382 h 363591"/>
                <a:gd name="connsiteX56" fmla="*/ 4194177 w 4202131"/>
                <a:gd name="connsiteY56" fmla="*/ 211978 h 363591"/>
                <a:gd name="connsiteX57" fmla="*/ 4197920 w 4202131"/>
                <a:gd name="connsiteY57" fmla="*/ 213850 h 363591"/>
                <a:gd name="connsiteX58" fmla="*/ 4202132 w 4202131"/>
                <a:gd name="connsiteY58" fmla="*/ 219933 h 363591"/>
                <a:gd name="connsiteX59" fmla="*/ 4201196 w 4202131"/>
                <a:gd name="connsiteY59" fmla="*/ 218529 h 363591"/>
                <a:gd name="connsiteX60" fmla="*/ 4198388 w 4202131"/>
                <a:gd name="connsiteY60" fmla="*/ 220401 h 363591"/>
                <a:gd name="connsiteX61" fmla="*/ 4167972 w 4202131"/>
                <a:gd name="connsiteY61" fmla="*/ 213850 h 363591"/>
                <a:gd name="connsiteX62" fmla="*/ 4152998 w 4202131"/>
                <a:gd name="connsiteY62" fmla="*/ 212914 h 363591"/>
                <a:gd name="connsiteX63" fmla="*/ 4138024 w 4202131"/>
                <a:gd name="connsiteY63" fmla="*/ 213850 h 363591"/>
                <a:gd name="connsiteX64" fmla="*/ 4117902 w 4202131"/>
                <a:gd name="connsiteY64" fmla="*/ 217594 h 363591"/>
                <a:gd name="connsiteX65" fmla="*/ 4099184 w 4202131"/>
                <a:gd name="connsiteY65" fmla="*/ 224145 h 363591"/>
                <a:gd name="connsiteX66" fmla="*/ 4080934 w 4202131"/>
                <a:gd name="connsiteY66" fmla="*/ 233036 h 363591"/>
                <a:gd name="connsiteX67" fmla="*/ 4064089 w 4202131"/>
                <a:gd name="connsiteY67" fmla="*/ 244266 h 363591"/>
                <a:gd name="connsiteX68" fmla="*/ 4049115 w 4202131"/>
                <a:gd name="connsiteY68" fmla="*/ 257369 h 363591"/>
                <a:gd name="connsiteX69" fmla="*/ 4035544 w 4202131"/>
                <a:gd name="connsiteY69" fmla="*/ 272811 h 363591"/>
                <a:gd name="connsiteX70" fmla="*/ 4033672 w 4202131"/>
                <a:gd name="connsiteY70" fmla="*/ 270939 h 363591"/>
                <a:gd name="connsiteX71" fmla="*/ 4034140 w 4202131"/>
                <a:gd name="connsiteY71" fmla="*/ 268132 h 363591"/>
                <a:gd name="connsiteX72" fmla="*/ 4038819 w 4202131"/>
                <a:gd name="connsiteY72" fmla="*/ 261580 h 363591"/>
                <a:gd name="connsiteX73" fmla="*/ 4038352 w 4202131"/>
                <a:gd name="connsiteY73" fmla="*/ 260177 h 363591"/>
                <a:gd name="connsiteX74" fmla="*/ 4028057 w 4202131"/>
                <a:gd name="connsiteY74" fmla="*/ 255497 h 363591"/>
                <a:gd name="connsiteX75" fmla="*/ 4015422 w 4202131"/>
                <a:gd name="connsiteY75" fmla="*/ 260177 h 363591"/>
                <a:gd name="connsiteX76" fmla="*/ 4002788 w 4202131"/>
                <a:gd name="connsiteY76" fmla="*/ 262048 h 363591"/>
                <a:gd name="connsiteX77" fmla="*/ 3995769 w 4202131"/>
                <a:gd name="connsiteY77" fmla="*/ 267664 h 363591"/>
                <a:gd name="connsiteX78" fmla="*/ 3990622 w 4202131"/>
                <a:gd name="connsiteY78" fmla="*/ 269067 h 363591"/>
                <a:gd name="connsiteX79" fmla="*/ 3977987 w 4202131"/>
                <a:gd name="connsiteY79" fmla="*/ 267664 h 363591"/>
                <a:gd name="connsiteX80" fmla="*/ 3962545 w 4202131"/>
                <a:gd name="connsiteY80" fmla="*/ 270939 h 363591"/>
                <a:gd name="connsiteX81" fmla="*/ 3949910 w 4202131"/>
                <a:gd name="connsiteY81" fmla="*/ 269535 h 363591"/>
                <a:gd name="connsiteX82" fmla="*/ 3943827 w 4202131"/>
                <a:gd name="connsiteY82" fmla="*/ 274215 h 363591"/>
                <a:gd name="connsiteX83" fmla="*/ 3939616 w 4202131"/>
                <a:gd name="connsiteY83" fmla="*/ 275151 h 363591"/>
                <a:gd name="connsiteX84" fmla="*/ 3887206 w 4202131"/>
                <a:gd name="connsiteY84" fmla="*/ 284510 h 363591"/>
                <a:gd name="connsiteX85" fmla="*/ 3864745 w 4202131"/>
                <a:gd name="connsiteY85" fmla="*/ 286849 h 363591"/>
                <a:gd name="connsiteX86" fmla="*/ 3851174 w 4202131"/>
                <a:gd name="connsiteY86" fmla="*/ 292465 h 363591"/>
                <a:gd name="connsiteX87" fmla="*/ 3838540 w 4202131"/>
                <a:gd name="connsiteY87" fmla="*/ 292465 h 363591"/>
                <a:gd name="connsiteX88" fmla="*/ 3795957 w 4202131"/>
                <a:gd name="connsiteY88" fmla="*/ 306035 h 363591"/>
                <a:gd name="connsiteX89" fmla="*/ 3754310 w 4202131"/>
                <a:gd name="connsiteY89" fmla="*/ 325221 h 363591"/>
                <a:gd name="connsiteX90" fmla="*/ 3753842 w 4202131"/>
                <a:gd name="connsiteY90" fmla="*/ 328028 h 363591"/>
                <a:gd name="connsiteX91" fmla="*/ 3756182 w 4202131"/>
                <a:gd name="connsiteY91" fmla="*/ 329900 h 363591"/>
                <a:gd name="connsiteX92" fmla="*/ 3763669 w 4202131"/>
                <a:gd name="connsiteY92" fmla="*/ 329900 h 363591"/>
                <a:gd name="connsiteX93" fmla="*/ 3762265 w 4202131"/>
                <a:gd name="connsiteY93" fmla="*/ 339259 h 363591"/>
                <a:gd name="connsiteX94" fmla="*/ 3759458 w 4202131"/>
                <a:gd name="connsiteY94" fmla="*/ 335515 h 363591"/>
                <a:gd name="connsiteX95" fmla="*/ 3754310 w 4202131"/>
                <a:gd name="connsiteY95" fmla="*/ 334580 h 363591"/>
                <a:gd name="connsiteX96" fmla="*/ 3744015 w 4202131"/>
                <a:gd name="connsiteY96" fmla="*/ 343002 h 363591"/>
                <a:gd name="connsiteX97" fmla="*/ 3741208 w 4202131"/>
                <a:gd name="connsiteY97" fmla="*/ 337855 h 363591"/>
                <a:gd name="connsiteX98" fmla="*/ 3736528 w 4202131"/>
                <a:gd name="connsiteY98" fmla="*/ 349086 h 363591"/>
                <a:gd name="connsiteX99" fmla="*/ 3730913 w 4202131"/>
                <a:gd name="connsiteY99" fmla="*/ 341599 h 363591"/>
                <a:gd name="connsiteX100" fmla="*/ 3726234 w 4202131"/>
                <a:gd name="connsiteY100" fmla="*/ 341131 h 363591"/>
                <a:gd name="connsiteX101" fmla="*/ 3719214 w 4202131"/>
                <a:gd name="connsiteY101" fmla="*/ 344874 h 363591"/>
                <a:gd name="connsiteX102" fmla="*/ 3710791 w 4202131"/>
                <a:gd name="connsiteY102" fmla="*/ 345342 h 363591"/>
                <a:gd name="connsiteX103" fmla="*/ 3706580 w 4202131"/>
                <a:gd name="connsiteY103" fmla="*/ 347682 h 363591"/>
                <a:gd name="connsiteX104" fmla="*/ 3700965 w 4202131"/>
                <a:gd name="connsiteY104" fmla="*/ 352829 h 363591"/>
                <a:gd name="connsiteX105" fmla="*/ 3698157 w 4202131"/>
                <a:gd name="connsiteY105" fmla="*/ 353297 h 363591"/>
                <a:gd name="connsiteX106" fmla="*/ 3675228 w 4202131"/>
                <a:gd name="connsiteY106" fmla="*/ 354233 h 363591"/>
                <a:gd name="connsiteX107" fmla="*/ 3672888 w 4202131"/>
                <a:gd name="connsiteY107" fmla="*/ 353765 h 363591"/>
                <a:gd name="connsiteX108" fmla="*/ 3667741 w 4202131"/>
                <a:gd name="connsiteY108" fmla="*/ 348150 h 363591"/>
                <a:gd name="connsiteX109" fmla="*/ 3664465 w 4202131"/>
                <a:gd name="connsiteY109" fmla="*/ 347682 h 363591"/>
                <a:gd name="connsiteX110" fmla="*/ 3601760 w 4202131"/>
                <a:gd name="connsiteY110" fmla="*/ 345810 h 363591"/>
                <a:gd name="connsiteX111" fmla="*/ 3587722 w 4202131"/>
                <a:gd name="connsiteY111" fmla="*/ 347682 h 363591"/>
                <a:gd name="connsiteX112" fmla="*/ 3582575 w 4202131"/>
                <a:gd name="connsiteY112" fmla="*/ 346278 h 363591"/>
                <a:gd name="connsiteX113" fmla="*/ 3575556 w 4202131"/>
                <a:gd name="connsiteY113" fmla="*/ 342067 h 363591"/>
                <a:gd name="connsiteX114" fmla="*/ 3567601 w 4202131"/>
                <a:gd name="connsiteY114" fmla="*/ 346746 h 363591"/>
                <a:gd name="connsiteX115" fmla="*/ 3246591 w 4202131"/>
                <a:gd name="connsiteY115" fmla="*/ 352361 h 363591"/>
                <a:gd name="connsiteX116" fmla="*/ 3242380 w 4202131"/>
                <a:gd name="connsiteY116" fmla="*/ 349554 h 363591"/>
                <a:gd name="connsiteX117" fmla="*/ 3174528 w 4202131"/>
                <a:gd name="connsiteY117" fmla="*/ 348150 h 363591"/>
                <a:gd name="connsiteX118" fmla="*/ 3171253 w 4202131"/>
                <a:gd name="connsiteY118" fmla="*/ 347682 h 363591"/>
                <a:gd name="connsiteX119" fmla="*/ 3164701 w 4202131"/>
                <a:gd name="connsiteY119" fmla="*/ 343002 h 363591"/>
                <a:gd name="connsiteX120" fmla="*/ 3157682 w 4202131"/>
                <a:gd name="connsiteY120" fmla="*/ 345810 h 363591"/>
                <a:gd name="connsiteX121" fmla="*/ 3154406 w 4202131"/>
                <a:gd name="connsiteY121" fmla="*/ 345342 h 363591"/>
                <a:gd name="connsiteX122" fmla="*/ 3149727 w 4202131"/>
                <a:gd name="connsiteY122" fmla="*/ 340663 h 363591"/>
                <a:gd name="connsiteX123" fmla="*/ 3141772 w 4202131"/>
                <a:gd name="connsiteY123" fmla="*/ 340663 h 363591"/>
                <a:gd name="connsiteX124" fmla="*/ 3140368 w 4202131"/>
                <a:gd name="connsiteY124" fmla="*/ 338791 h 363591"/>
                <a:gd name="connsiteX125" fmla="*/ 3070177 w 4202131"/>
                <a:gd name="connsiteY125" fmla="*/ 338791 h 363591"/>
                <a:gd name="connsiteX126" fmla="*/ 3065029 w 4202131"/>
                <a:gd name="connsiteY126" fmla="*/ 340663 h 363591"/>
                <a:gd name="connsiteX127" fmla="*/ 3064562 w 4202131"/>
                <a:gd name="connsiteY127" fmla="*/ 345810 h 363591"/>
                <a:gd name="connsiteX128" fmla="*/ 3060818 w 4202131"/>
                <a:gd name="connsiteY128" fmla="*/ 347682 h 363591"/>
                <a:gd name="connsiteX129" fmla="*/ 2777244 w 4202131"/>
                <a:gd name="connsiteY129" fmla="*/ 347214 h 363591"/>
                <a:gd name="connsiteX130" fmla="*/ 2700969 w 4202131"/>
                <a:gd name="connsiteY130" fmla="*/ 345810 h 363591"/>
                <a:gd name="connsiteX131" fmla="*/ 2656983 w 4202131"/>
                <a:gd name="connsiteY131" fmla="*/ 341131 h 363591"/>
                <a:gd name="connsiteX132" fmla="*/ 2513792 w 4202131"/>
                <a:gd name="connsiteY132" fmla="*/ 342067 h 363591"/>
                <a:gd name="connsiteX133" fmla="*/ 2476824 w 4202131"/>
                <a:gd name="connsiteY133" fmla="*/ 340663 h 363591"/>
                <a:gd name="connsiteX134" fmla="*/ 2275609 w 4202131"/>
                <a:gd name="connsiteY134" fmla="*/ 342067 h 363591"/>
                <a:gd name="connsiteX135" fmla="*/ 2266250 w 4202131"/>
                <a:gd name="connsiteY135" fmla="*/ 345810 h 363591"/>
                <a:gd name="connsiteX136" fmla="*/ 2258295 w 4202131"/>
                <a:gd name="connsiteY136" fmla="*/ 343002 h 363591"/>
                <a:gd name="connsiteX137" fmla="*/ 2238641 w 4202131"/>
                <a:gd name="connsiteY137" fmla="*/ 341599 h 363591"/>
                <a:gd name="connsiteX138" fmla="*/ 2144117 w 4202131"/>
                <a:gd name="connsiteY138" fmla="*/ 340663 h 363591"/>
                <a:gd name="connsiteX139" fmla="*/ 2080008 w 4202131"/>
                <a:gd name="connsiteY139" fmla="*/ 345342 h 363591"/>
                <a:gd name="connsiteX140" fmla="*/ 2027599 w 4202131"/>
                <a:gd name="connsiteY140" fmla="*/ 347214 h 363591"/>
                <a:gd name="connsiteX141" fmla="*/ 1990631 w 4202131"/>
                <a:gd name="connsiteY141" fmla="*/ 351893 h 363591"/>
                <a:gd name="connsiteX142" fmla="*/ 1978465 w 4202131"/>
                <a:gd name="connsiteY142" fmla="*/ 351893 h 363591"/>
                <a:gd name="connsiteX143" fmla="*/ 1940093 w 4202131"/>
                <a:gd name="connsiteY143" fmla="*/ 345810 h 363591"/>
                <a:gd name="connsiteX144" fmla="*/ 1912485 w 4202131"/>
                <a:gd name="connsiteY144" fmla="*/ 347682 h 363591"/>
                <a:gd name="connsiteX145" fmla="*/ 1910145 w 4202131"/>
                <a:gd name="connsiteY145" fmla="*/ 347214 h 363591"/>
                <a:gd name="connsiteX146" fmla="*/ 1904062 w 4202131"/>
                <a:gd name="connsiteY146" fmla="*/ 341599 h 363591"/>
                <a:gd name="connsiteX147" fmla="*/ 1900786 w 4202131"/>
                <a:gd name="connsiteY147" fmla="*/ 341131 h 363591"/>
                <a:gd name="connsiteX148" fmla="*/ 1855396 w 4202131"/>
                <a:gd name="connsiteY148" fmla="*/ 341131 h 363591"/>
                <a:gd name="connsiteX149" fmla="*/ 1853524 w 4202131"/>
                <a:gd name="connsiteY149" fmla="*/ 341599 h 363591"/>
                <a:gd name="connsiteX150" fmla="*/ 1852120 w 4202131"/>
                <a:gd name="connsiteY150" fmla="*/ 347682 h 363591"/>
                <a:gd name="connsiteX151" fmla="*/ 1853524 w 4202131"/>
                <a:gd name="connsiteY151" fmla="*/ 349554 h 363591"/>
                <a:gd name="connsiteX152" fmla="*/ 1863819 w 4202131"/>
                <a:gd name="connsiteY152" fmla="*/ 350958 h 363591"/>
                <a:gd name="connsiteX153" fmla="*/ 1862883 w 4202131"/>
                <a:gd name="connsiteY153" fmla="*/ 352829 h 363591"/>
                <a:gd name="connsiteX154" fmla="*/ 1860075 w 4202131"/>
                <a:gd name="connsiteY154" fmla="*/ 354233 h 363591"/>
                <a:gd name="connsiteX155" fmla="*/ 1835742 w 4202131"/>
                <a:gd name="connsiteY155" fmla="*/ 355169 h 363591"/>
                <a:gd name="connsiteX156" fmla="*/ 1828255 w 4202131"/>
                <a:gd name="connsiteY156" fmla="*/ 360316 h 363591"/>
                <a:gd name="connsiteX157" fmla="*/ 1818428 w 4202131"/>
                <a:gd name="connsiteY157" fmla="*/ 362188 h 363591"/>
                <a:gd name="connsiteX158" fmla="*/ 1773506 w 4202131"/>
                <a:gd name="connsiteY158" fmla="*/ 360316 h 363591"/>
                <a:gd name="connsiteX159" fmla="*/ 1675237 w 4202131"/>
                <a:gd name="connsiteY159" fmla="*/ 363592 h 363591"/>
                <a:gd name="connsiteX160" fmla="*/ 1656052 w 4202131"/>
                <a:gd name="connsiteY160" fmla="*/ 360784 h 363591"/>
                <a:gd name="connsiteX161" fmla="*/ 1629847 w 4202131"/>
                <a:gd name="connsiteY161" fmla="*/ 362188 h 363591"/>
                <a:gd name="connsiteX162" fmla="*/ 1552636 w 4202131"/>
                <a:gd name="connsiteY162" fmla="*/ 358445 h 363591"/>
                <a:gd name="connsiteX163" fmla="*/ 1415997 w 4202131"/>
                <a:gd name="connsiteY163" fmla="*/ 361252 h 363591"/>
                <a:gd name="connsiteX164" fmla="*/ 1153481 w 4202131"/>
                <a:gd name="connsiteY164" fmla="*/ 361720 h 363591"/>
                <a:gd name="connsiteX165" fmla="*/ 1139910 w 4202131"/>
                <a:gd name="connsiteY165" fmla="*/ 355169 h 363591"/>
                <a:gd name="connsiteX166" fmla="*/ 1004675 w 4202131"/>
                <a:gd name="connsiteY166" fmla="*/ 355169 h 363591"/>
                <a:gd name="connsiteX167" fmla="*/ 994848 w 4202131"/>
                <a:gd name="connsiteY167" fmla="*/ 351893 h 363591"/>
                <a:gd name="connsiteX168" fmla="*/ 984085 w 4202131"/>
                <a:gd name="connsiteY168" fmla="*/ 353297 h 363591"/>
                <a:gd name="connsiteX169" fmla="*/ 899387 w 4202131"/>
                <a:gd name="connsiteY169" fmla="*/ 353297 h 363591"/>
                <a:gd name="connsiteX170" fmla="*/ 890964 w 4202131"/>
                <a:gd name="connsiteY170" fmla="*/ 348618 h 363591"/>
                <a:gd name="connsiteX171" fmla="*/ 883945 w 4202131"/>
                <a:gd name="connsiteY171" fmla="*/ 352361 h 363591"/>
                <a:gd name="connsiteX172" fmla="*/ 879266 w 4202131"/>
                <a:gd name="connsiteY172" fmla="*/ 352361 h 363591"/>
                <a:gd name="connsiteX173" fmla="*/ 870375 w 4202131"/>
                <a:gd name="connsiteY173" fmla="*/ 348618 h 363591"/>
                <a:gd name="connsiteX174" fmla="*/ 862420 w 4202131"/>
                <a:gd name="connsiteY174" fmla="*/ 351426 h 363591"/>
                <a:gd name="connsiteX175" fmla="*/ 856336 w 4202131"/>
                <a:gd name="connsiteY175" fmla="*/ 348618 h 363591"/>
                <a:gd name="connsiteX176" fmla="*/ 847446 w 4202131"/>
                <a:gd name="connsiteY176" fmla="*/ 351893 h 363591"/>
                <a:gd name="connsiteX177" fmla="*/ 842766 w 4202131"/>
                <a:gd name="connsiteY177" fmla="*/ 349086 h 363591"/>
                <a:gd name="connsiteX178" fmla="*/ 836215 w 4202131"/>
                <a:gd name="connsiteY178" fmla="*/ 350958 h 363591"/>
                <a:gd name="connsiteX179" fmla="*/ 832003 w 4202131"/>
                <a:gd name="connsiteY179" fmla="*/ 350490 h 363591"/>
                <a:gd name="connsiteX180" fmla="*/ 821709 w 4202131"/>
                <a:gd name="connsiteY180" fmla="*/ 341599 h 363591"/>
                <a:gd name="connsiteX181" fmla="*/ 817029 w 4202131"/>
                <a:gd name="connsiteY181" fmla="*/ 347214 h 363591"/>
                <a:gd name="connsiteX182" fmla="*/ 808606 w 4202131"/>
                <a:gd name="connsiteY182" fmla="*/ 350490 h 363591"/>
                <a:gd name="connsiteX183" fmla="*/ 806734 w 4202131"/>
                <a:gd name="connsiteY183" fmla="*/ 350022 h 363591"/>
                <a:gd name="connsiteX184" fmla="*/ 803927 w 4202131"/>
                <a:gd name="connsiteY184" fmla="*/ 343002 h 363591"/>
                <a:gd name="connsiteX185" fmla="*/ 794100 w 4202131"/>
                <a:gd name="connsiteY185" fmla="*/ 340663 h 363591"/>
                <a:gd name="connsiteX186" fmla="*/ 786613 w 4202131"/>
                <a:gd name="connsiteY186" fmla="*/ 341131 h 363591"/>
                <a:gd name="connsiteX187" fmla="*/ 780530 w 4202131"/>
                <a:gd name="connsiteY187" fmla="*/ 343002 h 363591"/>
                <a:gd name="connsiteX188" fmla="*/ 773510 w 4202131"/>
                <a:gd name="connsiteY188" fmla="*/ 347682 h 363591"/>
                <a:gd name="connsiteX189" fmla="*/ 770235 w 4202131"/>
                <a:gd name="connsiteY189" fmla="*/ 343002 h 363591"/>
                <a:gd name="connsiteX190" fmla="*/ 767895 w 4202131"/>
                <a:gd name="connsiteY190" fmla="*/ 342067 h 363591"/>
                <a:gd name="connsiteX191" fmla="*/ 742158 w 4202131"/>
                <a:gd name="connsiteY191" fmla="*/ 341599 h 363591"/>
                <a:gd name="connsiteX192" fmla="*/ 732799 w 4202131"/>
                <a:gd name="connsiteY192" fmla="*/ 346278 h 363591"/>
                <a:gd name="connsiteX193" fmla="*/ 719697 w 4202131"/>
                <a:gd name="connsiteY193" fmla="*/ 341131 h 363591"/>
                <a:gd name="connsiteX194" fmla="*/ 714550 w 4202131"/>
                <a:gd name="connsiteY194" fmla="*/ 342067 h 363591"/>
                <a:gd name="connsiteX195" fmla="*/ 701915 w 4202131"/>
                <a:gd name="connsiteY195" fmla="*/ 348618 h 363591"/>
                <a:gd name="connsiteX196" fmla="*/ 693024 w 4202131"/>
                <a:gd name="connsiteY196" fmla="*/ 350022 h 363591"/>
                <a:gd name="connsiteX197" fmla="*/ 687409 w 4202131"/>
                <a:gd name="connsiteY197" fmla="*/ 349086 h 363591"/>
                <a:gd name="connsiteX198" fmla="*/ 678518 w 4202131"/>
                <a:gd name="connsiteY198" fmla="*/ 341599 h 363591"/>
                <a:gd name="connsiteX199" fmla="*/ 671967 w 4202131"/>
                <a:gd name="connsiteY199" fmla="*/ 348150 h 363591"/>
                <a:gd name="connsiteX200" fmla="*/ 665883 w 4202131"/>
                <a:gd name="connsiteY200" fmla="*/ 350022 h 363591"/>
                <a:gd name="connsiteX201" fmla="*/ 658864 w 4202131"/>
                <a:gd name="connsiteY201" fmla="*/ 349086 h 363591"/>
                <a:gd name="connsiteX202" fmla="*/ 652781 w 4202131"/>
                <a:gd name="connsiteY202" fmla="*/ 343002 h 363591"/>
                <a:gd name="connsiteX203" fmla="*/ 649973 w 4202131"/>
                <a:gd name="connsiteY203" fmla="*/ 342067 h 363591"/>
                <a:gd name="connsiteX204" fmla="*/ 591948 w 4202131"/>
                <a:gd name="connsiteY204" fmla="*/ 342067 h 363591"/>
                <a:gd name="connsiteX205" fmla="*/ 586333 w 4202131"/>
                <a:gd name="connsiteY205" fmla="*/ 344406 h 363591"/>
                <a:gd name="connsiteX206" fmla="*/ 583526 w 4202131"/>
                <a:gd name="connsiteY206" fmla="*/ 350490 h 363591"/>
                <a:gd name="connsiteX207" fmla="*/ 580718 w 4202131"/>
                <a:gd name="connsiteY207" fmla="*/ 350958 h 363591"/>
                <a:gd name="connsiteX208" fmla="*/ 525033 w 4202131"/>
                <a:gd name="connsiteY208" fmla="*/ 350022 h 363591"/>
                <a:gd name="connsiteX209" fmla="*/ 521757 w 4202131"/>
                <a:gd name="connsiteY209" fmla="*/ 349086 h 363591"/>
                <a:gd name="connsiteX210" fmla="*/ 513802 w 4202131"/>
                <a:gd name="connsiteY210" fmla="*/ 343470 h 363591"/>
                <a:gd name="connsiteX211" fmla="*/ 507719 w 4202131"/>
                <a:gd name="connsiteY211" fmla="*/ 342067 h 363591"/>
                <a:gd name="connsiteX212" fmla="*/ 242863 w 4202131"/>
                <a:gd name="connsiteY212" fmla="*/ 342067 h 363591"/>
                <a:gd name="connsiteX213" fmla="*/ 240055 w 4202131"/>
                <a:gd name="connsiteY213" fmla="*/ 341599 h 363591"/>
                <a:gd name="connsiteX214" fmla="*/ 233972 w 4202131"/>
                <a:gd name="connsiteY214" fmla="*/ 335515 h 363591"/>
                <a:gd name="connsiteX215" fmla="*/ 226017 w 4202131"/>
                <a:gd name="connsiteY215" fmla="*/ 342067 h 363591"/>
                <a:gd name="connsiteX216" fmla="*/ 224613 w 4202131"/>
                <a:gd name="connsiteY216" fmla="*/ 341599 h 363591"/>
                <a:gd name="connsiteX217" fmla="*/ 221337 w 4202131"/>
                <a:gd name="connsiteY217" fmla="*/ 335515 h 363591"/>
                <a:gd name="connsiteX218" fmla="*/ 219465 w 4202131"/>
                <a:gd name="connsiteY218" fmla="*/ 335048 h 363591"/>
                <a:gd name="connsiteX219" fmla="*/ 215254 w 4202131"/>
                <a:gd name="connsiteY219" fmla="*/ 337855 h 363591"/>
                <a:gd name="connsiteX220" fmla="*/ 211510 w 4202131"/>
                <a:gd name="connsiteY220" fmla="*/ 336451 h 363591"/>
                <a:gd name="connsiteX221" fmla="*/ 207767 w 4202131"/>
                <a:gd name="connsiteY221" fmla="*/ 339727 h 363591"/>
                <a:gd name="connsiteX222" fmla="*/ 203555 w 4202131"/>
                <a:gd name="connsiteY222" fmla="*/ 339727 h 363591"/>
                <a:gd name="connsiteX223" fmla="*/ 202619 w 4202131"/>
                <a:gd name="connsiteY223" fmla="*/ 334112 h 363591"/>
                <a:gd name="connsiteX224" fmla="*/ 198408 w 4202131"/>
                <a:gd name="connsiteY224" fmla="*/ 331304 h 363591"/>
                <a:gd name="connsiteX225" fmla="*/ 115114 w 4202131"/>
                <a:gd name="connsiteY225" fmla="*/ 324285 h 363591"/>
                <a:gd name="connsiteX226" fmla="*/ 96396 w 4202131"/>
                <a:gd name="connsiteY226" fmla="*/ 325221 h 363591"/>
                <a:gd name="connsiteX227" fmla="*/ 94992 w 4202131"/>
                <a:gd name="connsiteY227" fmla="*/ 330836 h 363591"/>
                <a:gd name="connsiteX228" fmla="*/ 70659 w 4202131"/>
                <a:gd name="connsiteY228" fmla="*/ 329432 h 363591"/>
                <a:gd name="connsiteX229" fmla="*/ 63172 w 4202131"/>
                <a:gd name="connsiteY229" fmla="*/ 333176 h 363591"/>
                <a:gd name="connsiteX230" fmla="*/ 57089 w 4202131"/>
                <a:gd name="connsiteY230" fmla="*/ 330368 h 363591"/>
                <a:gd name="connsiteX231" fmla="*/ 36968 w 4202131"/>
                <a:gd name="connsiteY231" fmla="*/ 335048 h 363591"/>
                <a:gd name="connsiteX232" fmla="*/ 34628 w 4202131"/>
                <a:gd name="connsiteY232" fmla="*/ 335048 h 363591"/>
                <a:gd name="connsiteX233" fmla="*/ 29480 w 4202131"/>
                <a:gd name="connsiteY233" fmla="*/ 330368 h 363591"/>
                <a:gd name="connsiteX234" fmla="*/ 25737 w 4202131"/>
                <a:gd name="connsiteY234" fmla="*/ 329432 h 363591"/>
                <a:gd name="connsiteX235" fmla="*/ 22461 w 4202131"/>
                <a:gd name="connsiteY235" fmla="*/ 330836 h 363591"/>
                <a:gd name="connsiteX236" fmla="*/ 19654 w 4202131"/>
                <a:gd name="connsiteY236" fmla="*/ 333644 h 363591"/>
                <a:gd name="connsiteX237" fmla="*/ 0 w 4202131"/>
                <a:gd name="connsiteY237" fmla="*/ 177818 h 363591"/>
                <a:gd name="connsiteX238" fmla="*/ 10763 w 4202131"/>
                <a:gd name="connsiteY238" fmla="*/ 186241 h 363591"/>
                <a:gd name="connsiteX239" fmla="*/ 20589 w 4202131"/>
                <a:gd name="connsiteY239" fmla="*/ 198876 h 363591"/>
                <a:gd name="connsiteX240" fmla="*/ 28545 w 4202131"/>
                <a:gd name="connsiteY240" fmla="*/ 202619 h 363591"/>
                <a:gd name="connsiteX241" fmla="*/ 72063 w 4202131"/>
                <a:gd name="connsiteY241" fmla="*/ 148338 h 363591"/>
                <a:gd name="connsiteX242" fmla="*/ 95460 w 4202131"/>
                <a:gd name="connsiteY242" fmla="*/ 124473 h 363591"/>
                <a:gd name="connsiteX243" fmla="*/ 98268 w 4202131"/>
                <a:gd name="connsiteY243" fmla="*/ 122133 h 363591"/>
                <a:gd name="connsiteX244" fmla="*/ 124005 w 4202131"/>
                <a:gd name="connsiteY244" fmla="*/ 115114 h 363591"/>
                <a:gd name="connsiteX245" fmla="*/ 151146 w 4202131"/>
                <a:gd name="connsiteY245" fmla="*/ 97332 h 363591"/>
                <a:gd name="connsiteX246" fmla="*/ 160505 w 4202131"/>
                <a:gd name="connsiteY246" fmla="*/ 88909 h 363591"/>
                <a:gd name="connsiteX247" fmla="*/ 166588 w 4202131"/>
                <a:gd name="connsiteY247" fmla="*/ 86102 h 363591"/>
                <a:gd name="connsiteX248" fmla="*/ 173607 w 4202131"/>
                <a:gd name="connsiteY248" fmla="*/ 86102 h 363591"/>
                <a:gd name="connsiteX249" fmla="*/ 184838 w 4202131"/>
                <a:gd name="connsiteY249" fmla="*/ 90313 h 363591"/>
                <a:gd name="connsiteX250" fmla="*/ 204023 w 4202131"/>
                <a:gd name="connsiteY250" fmla="*/ 87038 h 363591"/>
                <a:gd name="connsiteX251" fmla="*/ 295740 w 4202131"/>
                <a:gd name="connsiteY251" fmla="*/ 83294 h 363591"/>
                <a:gd name="connsiteX252" fmla="*/ 408047 w 4202131"/>
                <a:gd name="connsiteY252" fmla="*/ 81890 h 363591"/>
                <a:gd name="connsiteX253" fmla="*/ 444078 w 4202131"/>
                <a:gd name="connsiteY253" fmla="*/ 79082 h 363591"/>
                <a:gd name="connsiteX254" fmla="*/ 463732 w 4202131"/>
                <a:gd name="connsiteY254" fmla="*/ 80018 h 363591"/>
                <a:gd name="connsiteX255" fmla="*/ 475431 w 4202131"/>
                <a:gd name="connsiteY255" fmla="*/ 77211 h 363591"/>
                <a:gd name="connsiteX256" fmla="*/ 487597 w 4202131"/>
                <a:gd name="connsiteY256" fmla="*/ 76743 h 363591"/>
                <a:gd name="connsiteX257" fmla="*/ 491341 w 4202131"/>
                <a:gd name="connsiteY257" fmla="*/ 72999 h 363591"/>
                <a:gd name="connsiteX258" fmla="*/ 494616 w 4202131"/>
                <a:gd name="connsiteY258" fmla="*/ 72063 h 363591"/>
                <a:gd name="connsiteX259" fmla="*/ 532052 w 4202131"/>
                <a:gd name="connsiteY259" fmla="*/ 74403 h 363591"/>
                <a:gd name="connsiteX260" fmla="*/ 548898 w 4202131"/>
                <a:gd name="connsiteY260" fmla="*/ 80486 h 363591"/>
                <a:gd name="connsiteX261" fmla="*/ 575102 w 4202131"/>
                <a:gd name="connsiteY261" fmla="*/ 96864 h 363591"/>
                <a:gd name="connsiteX262" fmla="*/ 643422 w 4202131"/>
                <a:gd name="connsiteY262" fmla="*/ 161908 h 363591"/>
                <a:gd name="connsiteX263" fmla="*/ 655589 w 4202131"/>
                <a:gd name="connsiteY263" fmla="*/ 172203 h 363591"/>
                <a:gd name="connsiteX264" fmla="*/ 667287 w 4202131"/>
                <a:gd name="connsiteY264" fmla="*/ 180158 h 363591"/>
                <a:gd name="connsiteX265" fmla="*/ 679454 w 4202131"/>
                <a:gd name="connsiteY265" fmla="*/ 185306 h 363591"/>
                <a:gd name="connsiteX266" fmla="*/ 692088 w 4202131"/>
                <a:gd name="connsiteY266" fmla="*/ 188581 h 363591"/>
                <a:gd name="connsiteX267" fmla="*/ 730928 w 4202131"/>
                <a:gd name="connsiteY267" fmla="*/ 190453 h 363591"/>
                <a:gd name="connsiteX268" fmla="*/ 761812 w 4202131"/>
                <a:gd name="connsiteY268" fmla="*/ 189049 h 363591"/>
                <a:gd name="connsiteX269" fmla="*/ 765087 w 4202131"/>
                <a:gd name="connsiteY269" fmla="*/ 188113 h 363591"/>
                <a:gd name="connsiteX270" fmla="*/ 769299 w 4202131"/>
                <a:gd name="connsiteY270" fmla="*/ 182966 h 363591"/>
                <a:gd name="connsiteX271" fmla="*/ 779594 w 4202131"/>
                <a:gd name="connsiteY271" fmla="*/ 180158 h 363591"/>
                <a:gd name="connsiteX272" fmla="*/ 800183 w 4202131"/>
                <a:gd name="connsiteY272" fmla="*/ 170799 h 363591"/>
                <a:gd name="connsiteX273" fmla="*/ 817965 w 4202131"/>
                <a:gd name="connsiteY273" fmla="*/ 160505 h 363591"/>
                <a:gd name="connsiteX274" fmla="*/ 830132 w 4202131"/>
                <a:gd name="connsiteY274" fmla="*/ 151614 h 363591"/>
                <a:gd name="connsiteX275" fmla="*/ 868035 w 4202131"/>
                <a:gd name="connsiteY275" fmla="*/ 112774 h 363591"/>
                <a:gd name="connsiteX276" fmla="*/ 883945 w 4202131"/>
                <a:gd name="connsiteY276" fmla="*/ 99672 h 363591"/>
                <a:gd name="connsiteX277" fmla="*/ 922317 w 4202131"/>
                <a:gd name="connsiteY277" fmla="*/ 73935 h 363591"/>
                <a:gd name="connsiteX278" fmla="*/ 925592 w 4202131"/>
                <a:gd name="connsiteY278" fmla="*/ 70192 h 363591"/>
                <a:gd name="connsiteX279" fmla="*/ 948053 w 4202131"/>
                <a:gd name="connsiteY279" fmla="*/ 60833 h 363591"/>
                <a:gd name="connsiteX280" fmla="*/ 965835 w 4202131"/>
                <a:gd name="connsiteY280" fmla="*/ 56153 h 363591"/>
                <a:gd name="connsiteX281" fmla="*/ 980809 w 4202131"/>
                <a:gd name="connsiteY281" fmla="*/ 55217 h 363591"/>
                <a:gd name="connsiteX282" fmla="*/ 1004675 w 4202131"/>
                <a:gd name="connsiteY282" fmla="*/ 58493 h 363591"/>
                <a:gd name="connsiteX283" fmla="*/ 1031815 w 4202131"/>
                <a:gd name="connsiteY283" fmla="*/ 57089 h 363591"/>
                <a:gd name="connsiteX284" fmla="*/ 1051001 w 4202131"/>
                <a:gd name="connsiteY284" fmla="*/ 58961 h 363591"/>
                <a:gd name="connsiteX285" fmla="*/ 1093584 w 4202131"/>
                <a:gd name="connsiteY285" fmla="*/ 56153 h 363591"/>
                <a:gd name="connsiteX286" fmla="*/ 1107154 w 4202131"/>
                <a:gd name="connsiteY286" fmla="*/ 54281 h 363591"/>
                <a:gd name="connsiteX287" fmla="*/ 1123064 w 4202131"/>
                <a:gd name="connsiteY287" fmla="*/ 49602 h 363591"/>
                <a:gd name="connsiteX288" fmla="*/ 1125872 w 4202131"/>
                <a:gd name="connsiteY288" fmla="*/ 47730 h 363591"/>
                <a:gd name="connsiteX289" fmla="*/ 1127744 w 4202131"/>
                <a:gd name="connsiteY289" fmla="*/ 43051 h 363591"/>
                <a:gd name="connsiteX290" fmla="*/ 1131955 w 4202131"/>
                <a:gd name="connsiteY290" fmla="*/ 41179 h 363591"/>
                <a:gd name="connsiteX291" fmla="*/ 1139910 w 4202131"/>
                <a:gd name="connsiteY291" fmla="*/ 42583 h 363591"/>
                <a:gd name="connsiteX292" fmla="*/ 1156756 w 4202131"/>
                <a:gd name="connsiteY292" fmla="*/ 41647 h 363591"/>
                <a:gd name="connsiteX293" fmla="*/ 1164243 w 4202131"/>
                <a:gd name="connsiteY293" fmla="*/ 44923 h 363591"/>
                <a:gd name="connsiteX294" fmla="*/ 1160032 w 4202131"/>
                <a:gd name="connsiteY294" fmla="*/ 46326 h 363591"/>
                <a:gd name="connsiteX295" fmla="*/ 1163307 w 4202131"/>
                <a:gd name="connsiteY295" fmla="*/ 49602 h 363591"/>
                <a:gd name="connsiteX296" fmla="*/ 1173134 w 4202131"/>
                <a:gd name="connsiteY296" fmla="*/ 51474 h 363591"/>
                <a:gd name="connsiteX297" fmla="*/ 1183429 w 4202131"/>
                <a:gd name="connsiteY297" fmla="*/ 55685 h 363591"/>
                <a:gd name="connsiteX298" fmla="*/ 1204486 w 4202131"/>
                <a:gd name="connsiteY298" fmla="*/ 55685 h 363591"/>
                <a:gd name="connsiteX299" fmla="*/ 1225076 w 4202131"/>
                <a:gd name="connsiteY299" fmla="*/ 67852 h 363591"/>
                <a:gd name="connsiteX300" fmla="*/ 1244262 w 4202131"/>
                <a:gd name="connsiteY300" fmla="*/ 81890 h 363591"/>
                <a:gd name="connsiteX301" fmla="*/ 1262043 w 4202131"/>
                <a:gd name="connsiteY301" fmla="*/ 96864 h 363591"/>
                <a:gd name="connsiteX302" fmla="*/ 1278421 w 4202131"/>
                <a:gd name="connsiteY302" fmla="*/ 113710 h 363591"/>
                <a:gd name="connsiteX303" fmla="*/ 1293864 w 4202131"/>
                <a:gd name="connsiteY303" fmla="*/ 131960 h 363591"/>
                <a:gd name="connsiteX304" fmla="*/ 1298543 w 4202131"/>
                <a:gd name="connsiteY304" fmla="*/ 134300 h 363591"/>
                <a:gd name="connsiteX305" fmla="*/ 1303690 w 4202131"/>
                <a:gd name="connsiteY305" fmla="*/ 132428 h 363591"/>
                <a:gd name="connsiteX306" fmla="*/ 1321004 w 4202131"/>
                <a:gd name="connsiteY306" fmla="*/ 116986 h 363591"/>
                <a:gd name="connsiteX307" fmla="*/ 1339254 w 4202131"/>
                <a:gd name="connsiteY307" fmla="*/ 102948 h 363591"/>
                <a:gd name="connsiteX308" fmla="*/ 1359376 w 4202131"/>
                <a:gd name="connsiteY308" fmla="*/ 90313 h 363591"/>
                <a:gd name="connsiteX309" fmla="*/ 1380901 w 4202131"/>
                <a:gd name="connsiteY309" fmla="*/ 79550 h 363591"/>
                <a:gd name="connsiteX310" fmla="*/ 1401958 w 4202131"/>
                <a:gd name="connsiteY310" fmla="*/ 71595 h 363591"/>
                <a:gd name="connsiteX311" fmla="*/ 1425824 w 4202131"/>
                <a:gd name="connsiteY311" fmla="*/ 65044 h 363591"/>
                <a:gd name="connsiteX312" fmla="*/ 1453432 w 4202131"/>
                <a:gd name="connsiteY312" fmla="*/ 60365 h 363591"/>
                <a:gd name="connsiteX313" fmla="*/ 1485253 w 4202131"/>
                <a:gd name="connsiteY313" fmla="*/ 57089 h 363591"/>
                <a:gd name="connsiteX314" fmla="*/ 1521752 w 4202131"/>
                <a:gd name="connsiteY314" fmla="*/ 56621 h 363591"/>
                <a:gd name="connsiteX315" fmla="*/ 1555912 w 4202131"/>
                <a:gd name="connsiteY315" fmla="*/ 62704 h 363591"/>
                <a:gd name="connsiteX316" fmla="*/ 1589604 w 4202131"/>
                <a:gd name="connsiteY316" fmla="*/ 71127 h 363591"/>
                <a:gd name="connsiteX317" fmla="*/ 1622360 w 4202131"/>
                <a:gd name="connsiteY317" fmla="*/ 81422 h 363591"/>
                <a:gd name="connsiteX318" fmla="*/ 1654648 w 4202131"/>
                <a:gd name="connsiteY318" fmla="*/ 94524 h 363591"/>
                <a:gd name="connsiteX319" fmla="*/ 1679917 w 4202131"/>
                <a:gd name="connsiteY319" fmla="*/ 106691 h 363591"/>
                <a:gd name="connsiteX320" fmla="*/ 1703314 w 4202131"/>
                <a:gd name="connsiteY320" fmla="*/ 120261 h 363591"/>
                <a:gd name="connsiteX321" fmla="*/ 1725775 w 4202131"/>
                <a:gd name="connsiteY321" fmla="*/ 135236 h 363591"/>
                <a:gd name="connsiteX322" fmla="*/ 1757595 w 4202131"/>
                <a:gd name="connsiteY322" fmla="*/ 159569 h 363591"/>
                <a:gd name="connsiteX323" fmla="*/ 1848844 w 4202131"/>
                <a:gd name="connsiteY323" fmla="*/ 240523 h 363591"/>
                <a:gd name="connsiteX324" fmla="*/ 1880197 w 4202131"/>
                <a:gd name="connsiteY324" fmla="*/ 263920 h 363591"/>
                <a:gd name="connsiteX325" fmla="*/ 1916228 w 4202131"/>
                <a:gd name="connsiteY325" fmla="*/ 283106 h 363591"/>
                <a:gd name="connsiteX326" fmla="*/ 1934946 w 4202131"/>
                <a:gd name="connsiteY326" fmla="*/ 290593 h 363591"/>
                <a:gd name="connsiteX327" fmla="*/ 1954600 w 4202131"/>
                <a:gd name="connsiteY327" fmla="*/ 296208 h 363591"/>
                <a:gd name="connsiteX328" fmla="*/ 1974721 w 4202131"/>
                <a:gd name="connsiteY328" fmla="*/ 299484 h 363591"/>
                <a:gd name="connsiteX329" fmla="*/ 1993907 w 4202131"/>
                <a:gd name="connsiteY329" fmla="*/ 300888 h 363591"/>
                <a:gd name="connsiteX330" fmla="*/ 2013560 w 4202131"/>
                <a:gd name="connsiteY330" fmla="*/ 299952 h 363591"/>
                <a:gd name="connsiteX331" fmla="*/ 2020580 w 4202131"/>
                <a:gd name="connsiteY331" fmla="*/ 296676 h 363591"/>
                <a:gd name="connsiteX332" fmla="*/ 2036022 w 4202131"/>
                <a:gd name="connsiteY332" fmla="*/ 268599 h 363591"/>
                <a:gd name="connsiteX333" fmla="*/ 2050996 w 4202131"/>
                <a:gd name="connsiteY333" fmla="*/ 246606 h 363591"/>
                <a:gd name="connsiteX334" fmla="*/ 2066906 w 4202131"/>
                <a:gd name="connsiteY334" fmla="*/ 226953 h 363591"/>
                <a:gd name="connsiteX335" fmla="*/ 2084220 w 4202131"/>
                <a:gd name="connsiteY335" fmla="*/ 209639 h 363591"/>
                <a:gd name="connsiteX336" fmla="*/ 2103406 w 4202131"/>
                <a:gd name="connsiteY336" fmla="*/ 193729 h 363591"/>
                <a:gd name="connsiteX337" fmla="*/ 2123995 w 4202131"/>
                <a:gd name="connsiteY337" fmla="*/ 180158 h 363591"/>
                <a:gd name="connsiteX338" fmla="*/ 2145988 w 4202131"/>
                <a:gd name="connsiteY338" fmla="*/ 168928 h 363591"/>
                <a:gd name="connsiteX339" fmla="*/ 2169386 w 4202131"/>
                <a:gd name="connsiteY339" fmla="*/ 159101 h 363591"/>
                <a:gd name="connsiteX340" fmla="*/ 2195123 w 4202131"/>
                <a:gd name="connsiteY340" fmla="*/ 151146 h 363591"/>
                <a:gd name="connsiteX341" fmla="*/ 2216180 w 4202131"/>
                <a:gd name="connsiteY341" fmla="*/ 147402 h 363591"/>
                <a:gd name="connsiteX342" fmla="*/ 2236302 w 4202131"/>
                <a:gd name="connsiteY342" fmla="*/ 146466 h 363591"/>
                <a:gd name="connsiteX343" fmla="*/ 2255487 w 4202131"/>
                <a:gd name="connsiteY343" fmla="*/ 147870 h 363591"/>
                <a:gd name="connsiteX344" fmla="*/ 2314448 w 4202131"/>
                <a:gd name="connsiteY344" fmla="*/ 160505 h 363591"/>
                <a:gd name="connsiteX345" fmla="*/ 2318192 w 4202131"/>
                <a:gd name="connsiteY345" fmla="*/ 160037 h 363591"/>
                <a:gd name="connsiteX346" fmla="*/ 2320999 w 4202131"/>
                <a:gd name="connsiteY346" fmla="*/ 156293 h 363591"/>
                <a:gd name="connsiteX347" fmla="*/ 2326615 w 4202131"/>
                <a:gd name="connsiteY347" fmla="*/ 134768 h 363591"/>
                <a:gd name="connsiteX348" fmla="*/ 2334102 w 4202131"/>
                <a:gd name="connsiteY348" fmla="*/ 115114 h 363591"/>
                <a:gd name="connsiteX349" fmla="*/ 2343461 w 4202131"/>
                <a:gd name="connsiteY349" fmla="*/ 97332 h 363591"/>
                <a:gd name="connsiteX350" fmla="*/ 2354691 w 4202131"/>
                <a:gd name="connsiteY350" fmla="*/ 80954 h 363591"/>
                <a:gd name="connsiteX351" fmla="*/ 2367326 w 4202131"/>
                <a:gd name="connsiteY351" fmla="*/ 65980 h 363591"/>
                <a:gd name="connsiteX352" fmla="*/ 2382300 w 4202131"/>
                <a:gd name="connsiteY352" fmla="*/ 52410 h 363591"/>
                <a:gd name="connsiteX353" fmla="*/ 2399614 w 4202131"/>
                <a:gd name="connsiteY353" fmla="*/ 40243 h 363591"/>
                <a:gd name="connsiteX354" fmla="*/ 2419268 w 4202131"/>
                <a:gd name="connsiteY354" fmla="*/ 29480 h 363591"/>
                <a:gd name="connsiteX355" fmla="*/ 2445004 w 4202131"/>
                <a:gd name="connsiteY355" fmla="*/ 18250 h 363591"/>
                <a:gd name="connsiteX356" fmla="*/ 2471209 w 4202131"/>
                <a:gd name="connsiteY356" fmla="*/ 10295 h 363591"/>
                <a:gd name="connsiteX357" fmla="*/ 2496946 w 4202131"/>
                <a:gd name="connsiteY357" fmla="*/ 4211 h 363591"/>
                <a:gd name="connsiteX358" fmla="*/ 2523151 w 4202131"/>
                <a:gd name="connsiteY358" fmla="*/ 936 h 363591"/>
                <a:gd name="connsiteX359" fmla="*/ 2549356 w 4202131"/>
                <a:gd name="connsiteY359" fmla="*/ 0 h 363591"/>
                <a:gd name="connsiteX360" fmla="*/ 2576029 w 4202131"/>
                <a:gd name="connsiteY360" fmla="*/ 1404 h 363591"/>
                <a:gd name="connsiteX361" fmla="*/ 2603169 w 4202131"/>
                <a:gd name="connsiteY361" fmla="*/ 5147 h 363591"/>
                <a:gd name="connsiteX362" fmla="*/ 2630778 w 4202131"/>
                <a:gd name="connsiteY362" fmla="*/ 11699 h 363591"/>
                <a:gd name="connsiteX363" fmla="*/ 2650432 w 4202131"/>
                <a:gd name="connsiteY363" fmla="*/ 18718 h 363591"/>
                <a:gd name="connsiteX364" fmla="*/ 2669617 w 4202131"/>
                <a:gd name="connsiteY364" fmla="*/ 27141 h 363591"/>
                <a:gd name="connsiteX365" fmla="*/ 2687867 w 4202131"/>
                <a:gd name="connsiteY365" fmla="*/ 37903 h 363591"/>
                <a:gd name="connsiteX366" fmla="*/ 2722027 w 4202131"/>
                <a:gd name="connsiteY366" fmla="*/ 63640 h 363591"/>
                <a:gd name="connsiteX367" fmla="*/ 2752443 w 4202131"/>
                <a:gd name="connsiteY367" fmla="*/ 96396 h 363591"/>
                <a:gd name="connsiteX368" fmla="*/ 2766949 w 4202131"/>
                <a:gd name="connsiteY368" fmla="*/ 116050 h 36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</a:cxnLst>
              <a:rect l="l" t="t" r="r" b="b"/>
              <a:pathLst>
                <a:path w="4202131" h="363591">
                  <a:moveTo>
                    <a:pt x="2766949" y="116050"/>
                  </a:moveTo>
                  <a:lnTo>
                    <a:pt x="2767418" y="126345"/>
                  </a:lnTo>
                  <a:lnTo>
                    <a:pt x="2770693" y="138043"/>
                  </a:lnTo>
                  <a:lnTo>
                    <a:pt x="2777244" y="151614"/>
                  </a:lnTo>
                  <a:lnTo>
                    <a:pt x="2780520" y="154421"/>
                  </a:lnTo>
                  <a:lnTo>
                    <a:pt x="2785199" y="153485"/>
                  </a:lnTo>
                  <a:lnTo>
                    <a:pt x="2801577" y="143659"/>
                  </a:lnTo>
                  <a:lnTo>
                    <a:pt x="2818891" y="135704"/>
                  </a:lnTo>
                  <a:lnTo>
                    <a:pt x="2837141" y="130088"/>
                  </a:lnTo>
                  <a:lnTo>
                    <a:pt x="2856327" y="126813"/>
                  </a:lnTo>
                  <a:lnTo>
                    <a:pt x="2881596" y="126345"/>
                  </a:lnTo>
                  <a:lnTo>
                    <a:pt x="2906396" y="128684"/>
                  </a:lnTo>
                  <a:lnTo>
                    <a:pt x="2931198" y="133832"/>
                  </a:lnTo>
                  <a:lnTo>
                    <a:pt x="3051459" y="178286"/>
                  </a:lnTo>
                  <a:lnTo>
                    <a:pt x="3117907" y="196536"/>
                  </a:lnTo>
                  <a:lnTo>
                    <a:pt x="3153939" y="203555"/>
                  </a:lnTo>
                  <a:lnTo>
                    <a:pt x="3177804" y="206831"/>
                  </a:lnTo>
                  <a:lnTo>
                    <a:pt x="3223194" y="207767"/>
                  </a:lnTo>
                  <a:lnTo>
                    <a:pt x="3314443" y="200748"/>
                  </a:lnTo>
                  <a:lnTo>
                    <a:pt x="3346731" y="193261"/>
                  </a:lnTo>
                  <a:lnTo>
                    <a:pt x="3357026" y="188113"/>
                  </a:lnTo>
                  <a:lnTo>
                    <a:pt x="3398673" y="177818"/>
                  </a:lnTo>
                  <a:lnTo>
                    <a:pt x="3415519" y="170799"/>
                  </a:lnTo>
                  <a:lnTo>
                    <a:pt x="3434705" y="160037"/>
                  </a:lnTo>
                  <a:lnTo>
                    <a:pt x="3520806" y="96396"/>
                  </a:lnTo>
                  <a:lnTo>
                    <a:pt x="3534845" y="88441"/>
                  </a:lnTo>
                  <a:lnTo>
                    <a:pt x="3549819" y="82358"/>
                  </a:lnTo>
                  <a:lnTo>
                    <a:pt x="3601760" y="69724"/>
                  </a:lnTo>
                  <a:lnTo>
                    <a:pt x="3613927" y="68320"/>
                  </a:lnTo>
                  <a:lnTo>
                    <a:pt x="3641535" y="68320"/>
                  </a:lnTo>
                  <a:lnTo>
                    <a:pt x="3667272" y="70659"/>
                  </a:lnTo>
                  <a:lnTo>
                    <a:pt x="3692541" y="75807"/>
                  </a:lnTo>
                  <a:lnTo>
                    <a:pt x="3716875" y="83294"/>
                  </a:lnTo>
                  <a:lnTo>
                    <a:pt x="3740272" y="93589"/>
                  </a:lnTo>
                  <a:lnTo>
                    <a:pt x="3763201" y="106691"/>
                  </a:lnTo>
                  <a:lnTo>
                    <a:pt x="3785662" y="122601"/>
                  </a:lnTo>
                  <a:lnTo>
                    <a:pt x="3807655" y="144127"/>
                  </a:lnTo>
                  <a:lnTo>
                    <a:pt x="3843687" y="194664"/>
                  </a:lnTo>
                  <a:lnTo>
                    <a:pt x="3848367" y="199344"/>
                  </a:lnTo>
                  <a:lnTo>
                    <a:pt x="3853046" y="201684"/>
                  </a:lnTo>
                  <a:lnTo>
                    <a:pt x="3858193" y="200748"/>
                  </a:lnTo>
                  <a:lnTo>
                    <a:pt x="3864277" y="197472"/>
                  </a:lnTo>
                  <a:lnTo>
                    <a:pt x="3894693" y="178286"/>
                  </a:lnTo>
                  <a:lnTo>
                    <a:pt x="3923238" y="167056"/>
                  </a:lnTo>
                  <a:lnTo>
                    <a:pt x="3945231" y="162376"/>
                  </a:lnTo>
                  <a:lnTo>
                    <a:pt x="3968160" y="160505"/>
                  </a:lnTo>
                  <a:lnTo>
                    <a:pt x="3991557" y="160505"/>
                  </a:lnTo>
                  <a:lnTo>
                    <a:pt x="4016359" y="163312"/>
                  </a:lnTo>
                  <a:lnTo>
                    <a:pt x="4035544" y="168460"/>
                  </a:lnTo>
                  <a:lnTo>
                    <a:pt x="4104332" y="200280"/>
                  </a:lnTo>
                  <a:lnTo>
                    <a:pt x="4115562" y="202151"/>
                  </a:lnTo>
                  <a:lnTo>
                    <a:pt x="4150190" y="202619"/>
                  </a:lnTo>
                  <a:lnTo>
                    <a:pt x="4178735" y="206363"/>
                  </a:lnTo>
                  <a:lnTo>
                    <a:pt x="4181074" y="209171"/>
                  </a:lnTo>
                  <a:lnTo>
                    <a:pt x="4178735" y="211978"/>
                  </a:lnTo>
                  <a:lnTo>
                    <a:pt x="4187626" y="213382"/>
                  </a:lnTo>
                  <a:lnTo>
                    <a:pt x="4194177" y="211978"/>
                  </a:lnTo>
                  <a:lnTo>
                    <a:pt x="4197920" y="213850"/>
                  </a:lnTo>
                  <a:lnTo>
                    <a:pt x="4202132" y="219933"/>
                  </a:lnTo>
                  <a:lnTo>
                    <a:pt x="4201196" y="218529"/>
                  </a:lnTo>
                  <a:lnTo>
                    <a:pt x="4198388" y="220401"/>
                  </a:lnTo>
                  <a:lnTo>
                    <a:pt x="4167972" y="213850"/>
                  </a:lnTo>
                  <a:lnTo>
                    <a:pt x="4152998" y="212914"/>
                  </a:lnTo>
                  <a:lnTo>
                    <a:pt x="4138024" y="213850"/>
                  </a:lnTo>
                  <a:lnTo>
                    <a:pt x="4117902" y="217594"/>
                  </a:lnTo>
                  <a:lnTo>
                    <a:pt x="4099184" y="224145"/>
                  </a:lnTo>
                  <a:lnTo>
                    <a:pt x="4080934" y="233036"/>
                  </a:lnTo>
                  <a:lnTo>
                    <a:pt x="4064089" y="244266"/>
                  </a:lnTo>
                  <a:lnTo>
                    <a:pt x="4049115" y="257369"/>
                  </a:lnTo>
                  <a:lnTo>
                    <a:pt x="4035544" y="272811"/>
                  </a:lnTo>
                  <a:lnTo>
                    <a:pt x="4033672" y="270939"/>
                  </a:lnTo>
                  <a:lnTo>
                    <a:pt x="4034140" y="268132"/>
                  </a:lnTo>
                  <a:lnTo>
                    <a:pt x="4038819" y="261580"/>
                  </a:lnTo>
                  <a:lnTo>
                    <a:pt x="4038352" y="260177"/>
                  </a:lnTo>
                  <a:lnTo>
                    <a:pt x="4028057" y="255497"/>
                  </a:lnTo>
                  <a:lnTo>
                    <a:pt x="4015422" y="260177"/>
                  </a:lnTo>
                  <a:lnTo>
                    <a:pt x="4002788" y="262048"/>
                  </a:lnTo>
                  <a:lnTo>
                    <a:pt x="3995769" y="267664"/>
                  </a:lnTo>
                  <a:lnTo>
                    <a:pt x="3990622" y="269067"/>
                  </a:lnTo>
                  <a:lnTo>
                    <a:pt x="3977987" y="267664"/>
                  </a:lnTo>
                  <a:lnTo>
                    <a:pt x="3962545" y="270939"/>
                  </a:lnTo>
                  <a:lnTo>
                    <a:pt x="3949910" y="269535"/>
                  </a:lnTo>
                  <a:lnTo>
                    <a:pt x="3943827" y="274215"/>
                  </a:lnTo>
                  <a:lnTo>
                    <a:pt x="3939616" y="275151"/>
                  </a:lnTo>
                  <a:lnTo>
                    <a:pt x="3887206" y="284510"/>
                  </a:lnTo>
                  <a:lnTo>
                    <a:pt x="3864745" y="286849"/>
                  </a:lnTo>
                  <a:lnTo>
                    <a:pt x="3851174" y="292465"/>
                  </a:lnTo>
                  <a:lnTo>
                    <a:pt x="3838540" y="292465"/>
                  </a:lnTo>
                  <a:lnTo>
                    <a:pt x="3795957" y="306035"/>
                  </a:lnTo>
                  <a:lnTo>
                    <a:pt x="3754310" y="325221"/>
                  </a:lnTo>
                  <a:lnTo>
                    <a:pt x="3753842" y="328028"/>
                  </a:lnTo>
                  <a:lnTo>
                    <a:pt x="3756182" y="329900"/>
                  </a:lnTo>
                  <a:lnTo>
                    <a:pt x="3763669" y="329900"/>
                  </a:lnTo>
                  <a:lnTo>
                    <a:pt x="3762265" y="339259"/>
                  </a:lnTo>
                  <a:lnTo>
                    <a:pt x="3759458" y="335515"/>
                  </a:lnTo>
                  <a:lnTo>
                    <a:pt x="3754310" y="334580"/>
                  </a:lnTo>
                  <a:lnTo>
                    <a:pt x="3744015" y="343002"/>
                  </a:lnTo>
                  <a:lnTo>
                    <a:pt x="3741208" y="337855"/>
                  </a:lnTo>
                  <a:lnTo>
                    <a:pt x="3736528" y="349086"/>
                  </a:lnTo>
                  <a:lnTo>
                    <a:pt x="3730913" y="341599"/>
                  </a:lnTo>
                  <a:lnTo>
                    <a:pt x="3726234" y="341131"/>
                  </a:lnTo>
                  <a:lnTo>
                    <a:pt x="3719214" y="344874"/>
                  </a:lnTo>
                  <a:lnTo>
                    <a:pt x="3710791" y="345342"/>
                  </a:lnTo>
                  <a:lnTo>
                    <a:pt x="3706580" y="347682"/>
                  </a:lnTo>
                  <a:lnTo>
                    <a:pt x="3700965" y="352829"/>
                  </a:lnTo>
                  <a:lnTo>
                    <a:pt x="3698157" y="353297"/>
                  </a:lnTo>
                  <a:lnTo>
                    <a:pt x="3675228" y="354233"/>
                  </a:lnTo>
                  <a:lnTo>
                    <a:pt x="3672888" y="353765"/>
                  </a:lnTo>
                  <a:lnTo>
                    <a:pt x="3667741" y="348150"/>
                  </a:lnTo>
                  <a:lnTo>
                    <a:pt x="3664465" y="347682"/>
                  </a:lnTo>
                  <a:lnTo>
                    <a:pt x="3601760" y="345810"/>
                  </a:lnTo>
                  <a:lnTo>
                    <a:pt x="3587722" y="347682"/>
                  </a:lnTo>
                  <a:lnTo>
                    <a:pt x="3582575" y="346278"/>
                  </a:lnTo>
                  <a:lnTo>
                    <a:pt x="3575556" y="342067"/>
                  </a:lnTo>
                  <a:lnTo>
                    <a:pt x="3567601" y="346746"/>
                  </a:lnTo>
                  <a:lnTo>
                    <a:pt x="3246591" y="352361"/>
                  </a:lnTo>
                  <a:lnTo>
                    <a:pt x="3242380" y="349554"/>
                  </a:lnTo>
                  <a:lnTo>
                    <a:pt x="3174528" y="348150"/>
                  </a:lnTo>
                  <a:lnTo>
                    <a:pt x="3171253" y="347682"/>
                  </a:lnTo>
                  <a:lnTo>
                    <a:pt x="3164701" y="343002"/>
                  </a:lnTo>
                  <a:lnTo>
                    <a:pt x="3157682" y="345810"/>
                  </a:lnTo>
                  <a:lnTo>
                    <a:pt x="3154406" y="345342"/>
                  </a:lnTo>
                  <a:lnTo>
                    <a:pt x="3149727" y="340663"/>
                  </a:lnTo>
                  <a:lnTo>
                    <a:pt x="3141772" y="340663"/>
                  </a:lnTo>
                  <a:lnTo>
                    <a:pt x="3140368" y="338791"/>
                  </a:lnTo>
                  <a:lnTo>
                    <a:pt x="3070177" y="338791"/>
                  </a:lnTo>
                  <a:lnTo>
                    <a:pt x="3065029" y="340663"/>
                  </a:lnTo>
                  <a:lnTo>
                    <a:pt x="3064562" y="345810"/>
                  </a:lnTo>
                  <a:lnTo>
                    <a:pt x="3060818" y="347682"/>
                  </a:lnTo>
                  <a:lnTo>
                    <a:pt x="2777244" y="347214"/>
                  </a:lnTo>
                  <a:lnTo>
                    <a:pt x="2700969" y="345810"/>
                  </a:lnTo>
                  <a:lnTo>
                    <a:pt x="2656983" y="341131"/>
                  </a:lnTo>
                  <a:lnTo>
                    <a:pt x="2513792" y="342067"/>
                  </a:lnTo>
                  <a:lnTo>
                    <a:pt x="2476824" y="340663"/>
                  </a:lnTo>
                  <a:lnTo>
                    <a:pt x="2275609" y="342067"/>
                  </a:lnTo>
                  <a:lnTo>
                    <a:pt x="2266250" y="345810"/>
                  </a:lnTo>
                  <a:lnTo>
                    <a:pt x="2258295" y="343002"/>
                  </a:lnTo>
                  <a:lnTo>
                    <a:pt x="2238641" y="341599"/>
                  </a:lnTo>
                  <a:lnTo>
                    <a:pt x="2144117" y="340663"/>
                  </a:lnTo>
                  <a:lnTo>
                    <a:pt x="2080008" y="345342"/>
                  </a:lnTo>
                  <a:lnTo>
                    <a:pt x="2027599" y="347214"/>
                  </a:lnTo>
                  <a:lnTo>
                    <a:pt x="1990631" y="351893"/>
                  </a:lnTo>
                  <a:lnTo>
                    <a:pt x="1978465" y="351893"/>
                  </a:lnTo>
                  <a:lnTo>
                    <a:pt x="1940093" y="345810"/>
                  </a:lnTo>
                  <a:lnTo>
                    <a:pt x="1912485" y="347682"/>
                  </a:lnTo>
                  <a:lnTo>
                    <a:pt x="1910145" y="347214"/>
                  </a:lnTo>
                  <a:lnTo>
                    <a:pt x="1904062" y="341599"/>
                  </a:lnTo>
                  <a:lnTo>
                    <a:pt x="1900786" y="341131"/>
                  </a:lnTo>
                  <a:lnTo>
                    <a:pt x="1855396" y="341131"/>
                  </a:lnTo>
                  <a:lnTo>
                    <a:pt x="1853524" y="341599"/>
                  </a:lnTo>
                  <a:lnTo>
                    <a:pt x="1852120" y="347682"/>
                  </a:lnTo>
                  <a:lnTo>
                    <a:pt x="1853524" y="349554"/>
                  </a:lnTo>
                  <a:lnTo>
                    <a:pt x="1863819" y="350958"/>
                  </a:lnTo>
                  <a:lnTo>
                    <a:pt x="1862883" y="352829"/>
                  </a:lnTo>
                  <a:lnTo>
                    <a:pt x="1860075" y="354233"/>
                  </a:lnTo>
                  <a:lnTo>
                    <a:pt x="1835742" y="355169"/>
                  </a:lnTo>
                  <a:lnTo>
                    <a:pt x="1828255" y="360316"/>
                  </a:lnTo>
                  <a:lnTo>
                    <a:pt x="1818428" y="362188"/>
                  </a:lnTo>
                  <a:lnTo>
                    <a:pt x="1773506" y="360316"/>
                  </a:lnTo>
                  <a:lnTo>
                    <a:pt x="1675237" y="363592"/>
                  </a:lnTo>
                  <a:lnTo>
                    <a:pt x="1656052" y="360784"/>
                  </a:lnTo>
                  <a:lnTo>
                    <a:pt x="1629847" y="362188"/>
                  </a:lnTo>
                  <a:lnTo>
                    <a:pt x="1552636" y="358445"/>
                  </a:lnTo>
                  <a:lnTo>
                    <a:pt x="1415997" y="361252"/>
                  </a:lnTo>
                  <a:lnTo>
                    <a:pt x="1153481" y="361720"/>
                  </a:lnTo>
                  <a:lnTo>
                    <a:pt x="1139910" y="355169"/>
                  </a:lnTo>
                  <a:lnTo>
                    <a:pt x="1004675" y="355169"/>
                  </a:lnTo>
                  <a:lnTo>
                    <a:pt x="994848" y="351893"/>
                  </a:lnTo>
                  <a:lnTo>
                    <a:pt x="984085" y="353297"/>
                  </a:lnTo>
                  <a:lnTo>
                    <a:pt x="899387" y="353297"/>
                  </a:lnTo>
                  <a:lnTo>
                    <a:pt x="890964" y="348618"/>
                  </a:lnTo>
                  <a:lnTo>
                    <a:pt x="883945" y="352361"/>
                  </a:lnTo>
                  <a:lnTo>
                    <a:pt x="879266" y="352361"/>
                  </a:lnTo>
                  <a:lnTo>
                    <a:pt x="870375" y="348618"/>
                  </a:lnTo>
                  <a:lnTo>
                    <a:pt x="862420" y="351426"/>
                  </a:lnTo>
                  <a:lnTo>
                    <a:pt x="856336" y="348618"/>
                  </a:lnTo>
                  <a:lnTo>
                    <a:pt x="847446" y="351893"/>
                  </a:lnTo>
                  <a:lnTo>
                    <a:pt x="842766" y="349086"/>
                  </a:lnTo>
                  <a:lnTo>
                    <a:pt x="836215" y="350958"/>
                  </a:lnTo>
                  <a:lnTo>
                    <a:pt x="832003" y="350490"/>
                  </a:lnTo>
                  <a:lnTo>
                    <a:pt x="821709" y="341599"/>
                  </a:lnTo>
                  <a:lnTo>
                    <a:pt x="817029" y="347214"/>
                  </a:lnTo>
                  <a:lnTo>
                    <a:pt x="808606" y="350490"/>
                  </a:lnTo>
                  <a:lnTo>
                    <a:pt x="806734" y="350022"/>
                  </a:lnTo>
                  <a:lnTo>
                    <a:pt x="803927" y="343002"/>
                  </a:lnTo>
                  <a:lnTo>
                    <a:pt x="794100" y="340663"/>
                  </a:lnTo>
                  <a:lnTo>
                    <a:pt x="786613" y="341131"/>
                  </a:lnTo>
                  <a:lnTo>
                    <a:pt x="780530" y="343002"/>
                  </a:lnTo>
                  <a:lnTo>
                    <a:pt x="773510" y="347682"/>
                  </a:lnTo>
                  <a:lnTo>
                    <a:pt x="770235" y="343002"/>
                  </a:lnTo>
                  <a:lnTo>
                    <a:pt x="767895" y="342067"/>
                  </a:lnTo>
                  <a:lnTo>
                    <a:pt x="742158" y="341599"/>
                  </a:lnTo>
                  <a:lnTo>
                    <a:pt x="732799" y="346278"/>
                  </a:lnTo>
                  <a:lnTo>
                    <a:pt x="719697" y="341131"/>
                  </a:lnTo>
                  <a:lnTo>
                    <a:pt x="714550" y="342067"/>
                  </a:lnTo>
                  <a:lnTo>
                    <a:pt x="701915" y="348618"/>
                  </a:lnTo>
                  <a:lnTo>
                    <a:pt x="693024" y="350022"/>
                  </a:lnTo>
                  <a:lnTo>
                    <a:pt x="687409" y="349086"/>
                  </a:lnTo>
                  <a:lnTo>
                    <a:pt x="678518" y="341599"/>
                  </a:lnTo>
                  <a:lnTo>
                    <a:pt x="671967" y="348150"/>
                  </a:lnTo>
                  <a:lnTo>
                    <a:pt x="665883" y="350022"/>
                  </a:lnTo>
                  <a:lnTo>
                    <a:pt x="658864" y="349086"/>
                  </a:lnTo>
                  <a:lnTo>
                    <a:pt x="652781" y="343002"/>
                  </a:lnTo>
                  <a:lnTo>
                    <a:pt x="649973" y="342067"/>
                  </a:lnTo>
                  <a:lnTo>
                    <a:pt x="591948" y="342067"/>
                  </a:lnTo>
                  <a:lnTo>
                    <a:pt x="586333" y="344406"/>
                  </a:lnTo>
                  <a:lnTo>
                    <a:pt x="583526" y="350490"/>
                  </a:lnTo>
                  <a:lnTo>
                    <a:pt x="580718" y="350958"/>
                  </a:lnTo>
                  <a:lnTo>
                    <a:pt x="525033" y="350022"/>
                  </a:lnTo>
                  <a:lnTo>
                    <a:pt x="521757" y="349086"/>
                  </a:lnTo>
                  <a:lnTo>
                    <a:pt x="513802" y="343470"/>
                  </a:lnTo>
                  <a:lnTo>
                    <a:pt x="507719" y="342067"/>
                  </a:lnTo>
                  <a:lnTo>
                    <a:pt x="242863" y="342067"/>
                  </a:lnTo>
                  <a:lnTo>
                    <a:pt x="240055" y="341599"/>
                  </a:lnTo>
                  <a:lnTo>
                    <a:pt x="233972" y="335515"/>
                  </a:lnTo>
                  <a:lnTo>
                    <a:pt x="226017" y="342067"/>
                  </a:lnTo>
                  <a:lnTo>
                    <a:pt x="224613" y="341599"/>
                  </a:lnTo>
                  <a:lnTo>
                    <a:pt x="221337" y="335515"/>
                  </a:lnTo>
                  <a:lnTo>
                    <a:pt x="219465" y="335048"/>
                  </a:lnTo>
                  <a:lnTo>
                    <a:pt x="215254" y="337855"/>
                  </a:lnTo>
                  <a:lnTo>
                    <a:pt x="211510" y="336451"/>
                  </a:lnTo>
                  <a:lnTo>
                    <a:pt x="207767" y="339727"/>
                  </a:lnTo>
                  <a:lnTo>
                    <a:pt x="203555" y="339727"/>
                  </a:lnTo>
                  <a:lnTo>
                    <a:pt x="202619" y="334112"/>
                  </a:lnTo>
                  <a:lnTo>
                    <a:pt x="198408" y="331304"/>
                  </a:lnTo>
                  <a:lnTo>
                    <a:pt x="115114" y="324285"/>
                  </a:lnTo>
                  <a:lnTo>
                    <a:pt x="96396" y="325221"/>
                  </a:lnTo>
                  <a:lnTo>
                    <a:pt x="94992" y="330836"/>
                  </a:lnTo>
                  <a:lnTo>
                    <a:pt x="70659" y="329432"/>
                  </a:lnTo>
                  <a:lnTo>
                    <a:pt x="63172" y="333176"/>
                  </a:lnTo>
                  <a:lnTo>
                    <a:pt x="57089" y="330368"/>
                  </a:lnTo>
                  <a:lnTo>
                    <a:pt x="36968" y="335048"/>
                  </a:lnTo>
                  <a:lnTo>
                    <a:pt x="34628" y="335048"/>
                  </a:lnTo>
                  <a:lnTo>
                    <a:pt x="29480" y="330368"/>
                  </a:lnTo>
                  <a:lnTo>
                    <a:pt x="25737" y="329432"/>
                  </a:lnTo>
                  <a:lnTo>
                    <a:pt x="22461" y="330836"/>
                  </a:lnTo>
                  <a:lnTo>
                    <a:pt x="19654" y="333644"/>
                  </a:lnTo>
                  <a:lnTo>
                    <a:pt x="0" y="177818"/>
                  </a:lnTo>
                  <a:lnTo>
                    <a:pt x="10763" y="186241"/>
                  </a:lnTo>
                  <a:lnTo>
                    <a:pt x="20589" y="198876"/>
                  </a:lnTo>
                  <a:lnTo>
                    <a:pt x="28545" y="202619"/>
                  </a:lnTo>
                  <a:lnTo>
                    <a:pt x="72063" y="148338"/>
                  </a:lnTo>
                  <a:lnTo>
                    <a:pt x="95460" y="124473"/>
                  </a:lnTo>
                  <a:lnTo>
                    <a:pt x="98268" y="122133"/>
                  </a:lnTo>
                  <a:lnTo>
                    <a:pt x="124005" y="115114"/>
                  </a:lnTo>
                  <a:lnTo>
                    <a:pt x="151146" y="97332"/>
                  </a:lnTo>
                  <a:lnTo>
                    <a:pt x="160505" y="88909"/>
                  </a:lnTo>
                  <a:lnTo>
                    <a:pt x="166588" y="86102"/>
                  </a:lnTo>
                  <a:lnTo>
                    <a:pt x="173607" y="86102"/>
                  </a:lnTo>
                  <a:lnTo>
                    <a:pt x="184838" y="90313"/>
                  </a:lnTo>
                  <a:lnTo>
                    <a:pt x="204023" y="87038"/>
                  </a:lnTo>
                  <a:lnTo>
                    <a:pt x="295740" y="83294"/>
                  </a:lnTo>
                  <a:lnTo>
                    <a:pt x="408047" y="81890"/>
                  </a:lnTo>
                  <a:lnTo>
                    <a:pt x="444078" y="79082"/>
                  </a:lnTo>
                  <a:lnTo>
                    <a:pt x="463732" y="80018"/>
                  </a:lnTo>
                  <a:lnTo>
                    <a:pt x="475431" y="77211"/>
                  </a:lnTo>
                  <a:lnTo>
                    <a:pt x="487597" y="76743"/>
                  </a:lnTo>
                  <a:lnTo>
                    <a:pt x="491341" y="72999"/>
                  </a:lnTo>
                  <a:lnTo>
                    <a:pt x="494616" y="72063"/>
                  </a:lnTo>
                  <a:lnTo>
                    <a:pt x="532052" y="74403"/>
                  </a:lnTo>
                  <a:lnTo>
                    <a:pt x="548898" y="80486"/>
                  </a:lnTo>
                  <a:lnTo>
                    <a:pt x="575102" y="96864"/>
                  </a:lnTo>
                  <a:lnTo>
                    <a:pt x="643422" y="161908"/>
                  </a:lnTo>
                  <a:lnTo>
                    <a:pt x="655589" y="172203"/>
                  </a:lnTo>
                  <a:lnTo>
                    <a:pt x="667287" y="180158"/>
                  </a:lnTo>
                  <a:lnTo>
                    <a:pt x="679454" y="185306"/>
                  </a:lnTo>
                  <a:lnTo>
                    <a:pt x="692088" y="188581"/>
                  </a:lnTo>
                  <a:lnTo>
                    <a:pt x="730928" y="190453"/>
                  </a:lnTo>
                  <a:lnTo>
                    <a:pt x="761812" y="189049"/>
                  </a:lnTo>
                  <a:lnTo>
                    <a:pt x="765087" y="188113"/>
                  </a:lnTo>
                  <a:lnTo>
                    <a:pt x="769299" y="182966"/>
                  </a:lnTo>
                  <a:lnTo>
                    <a:pt x="779594" y="180158"/>
                  </a:lnTo>
                  <a:lnTo>
                    <a:pt x="800183" y="170799"/>
                  </a:lnTo>
                  <a:lnTo>
                    <a:pt x="817965" y="160505"/>
                  </a:lnTo>
                  <a:lnTo>
                    <a:pt x="830132" y="151614"/>
                  </a:lnTo>
                  <a:lnTo>
                    <a:pt x="868035" y="112774"/>
                  </a:lnTo>
                  <a:lnTo>
                    <a:pt x="883945" y="99672"/>
                  </a:lnTo>
                  <a:lnTo>
                    <a:pt x="922317" y="73935"/>
                  </a:lnTo>
                  <a:lnTo>
                    <a:pt x="925592" y="70192"/>
                  </a:lnTo>
                  <a:lnTo>
                    <a:pt x="948053" y="60833"/>
                  </a:lnTo>
                  <a:lnTo>
                    <a:pt x="965835" y="56153"/>
                  </a:lnTo>
                  <a:lnTo>
                    <a:pt x="980809" y="55217"/>
                  </a:lnTo>
                  <a:lnTo>
                    <a:pt x="1004675" y="58493"/>
                  </a:lnTo>
                  <a:lnTo>
                    <a:pt x="1031815" y="57089"/>
                  </a:lnTo>
                  <a:lnTo>
                    <a:pt x="1051001" y="58961"/>
                  </a:lnTo>
                  <a:lnTo>
                    <a:pt x="1093584" y="56153"/>
                  </a:lnTo>
                  <a:lnTo>
                    <a:pt x="1107154" y="54281"/>
                  </a:lnTo>
                  <a:lnTo>
                    <a:pt x="1123064" y="49602"/>
                  </a:lnTo>
                  <a:lnTo>
                    <a:pt x="1125872" y="47730"/>
                  </a:lnTo>
                  <a:lnTo>
                    <a:pt x="1127744" y="43051"/>
                  </a:lnTo>
                  <a:lnTo>
                    <a:pt x="1131955" y="41179"/>
                  </a:lnTo>
                  <a:lnTo>
                    <a:pt x="1139910" y="42583"/>
                  </a:lnTo>
                  <a:lnTo>
                    <a:pt x="1156756" y="41647"/>
                  </a:lnTo>
                  <a:lnTo>
                    <a:pt x="1164243" y="44923"/>
                  </a:lnTo>
                  <a:lnTo>
                    <a:pt x="1160032" y="46326"/>
                  </a:lnTo>
                  <a:lnTo>
                    <a:pt x="1163307" y="49602"/>
                  </a:lnTo>
                  <a:lnTo>
                    <a:pt x="1173134" y="51474"/>
                  </a:lnTo>
                  <a:lnTo>
                    <a:pt x="1183429" y="55685"/>
                  </a:lnTo>
                  <a:lnTo>
                    <a:pt x="1204486" y="55685"/>
                  </a:lnTo>
                  <a:lnTo>
                    <a:pt x="1225076" y="67852"/>
                  </a:lnTo>
                  <a:lnTo>
                    <a:pt x="1244262" y="81890"/>
                  </a:lnTo>
                  <a:lnTo>
                    <a:pt x="1262043" y="96864"/>
                  </a:lnTo>
                  <a:lnTo>
                    <a:pt x="1278421" y="113710"/>
                  </a:lnTo>
                  <a:lnTo>
                    <a:pt x="1293864" y="131960"/>
                  </a:lnTo>
                  <a:lnTo>
                    <a:pt x="1298543" y="134300"/>
                  </a:lnTo>
                  <a:lnTo>
                    <a:pt x="1303690" y="132428"/>
                  </a:lnTo>
                  <a:lnTo>
                    <a:pt x="1321004" y="116986"/>
                  </a:lnTo>
                  <a:lnTo>
                    <a:pt x="1339254" y="102948"/>
                  </a:lnTo>
                  <a:lnTo>
                    <a:pt x="1359376" y="90313"/>
                  </a:lnTo>
                  <a:lnTo>
                    <a:pt x="1380901" y="79550"/>
                  </a:lnTo>
                  <a:lnTo>
                    <a:pt x="1401958" y="71595"/>
                  </a:lnTo>
                  <a:lnTo>
                    <a:pt x="1425824" y="65044"/>
                  </a:lnTo>
                  <a:lnTo>
                    <a:pt x="1453432" y="60365"/>
                  </a:lnTo>
                  <a:lnTo>
                    <a:pt x="1485253" y="57089"/>
                  </a:lnTo>
                  <a:lnTo>
                    <a:pt x="1521752" y="56621"/>
                  </a:lnTo>
                  <a:lnTo>
                    <a:pt x="1555912" y="62704"/>
                  </a:lnTo>
                  <a:lnTo>
                    <a:pt x="1589604" y="71127"/>
                  </a:lnTo>
                  <a:lnTo>
                    <a:pt x="1622360" y="81422"/>
                  </a:lnTo>
                  <a:lnTo>
                    <a:pt x="1654648" y="94524"/>
                  </a:lnTo>
                  <a:lnTo>
                    <a:pt x="1679917" y="106691"/>
                  </a:lnTo>
                  <a:lnTo>
                    <a:pt x="1703314" y="120261"/>
                  </a:lnTo>
                  <a:lnTo>
                    <a:pt x="1725775" y="135236"/>
                  </a:lnTo>
                  <a:lnTo>
                    <a:pt x="1757595" y="159569"/>
                  </a:lnTo>
                  <a:lnTo>
                    <a:pt x="1848844" y="240523"/>
                  </a:lnTo>
                  <a:lnTo>
                    <a:pt x="1880197" y="263920"/>
                  </a:lnTo>
                  <a:lnTo>
                    <a:pt x="1916228" y="283106"/>
                  </a:lnTo>
                  <a:lnTo>
                    <a:pt x="1934946" y="290593"/>
                  </a:lnTo>
                  <a:lnTo>
                    <a:pt x="1954600" y="296208"/>
                  </a:lnTo>
                  <a:lnTo>
                    <a:pt x="1974721" y="299484"/>
                  </a:lnTo>
                  <a:lnTo>
                    <a:pt x="1993907" y="300888"/>
                  </a:lnTo>
                  <a:lnTo>
                    <a:pt x="2013560" y="299952"/>
                  </a:lnTo>
                  <a:lnTo>
                    <a:pt x="2020580" y="296676"/>
                  </a:lnTo>
                  <a:lnTo>
                    <a:pt x="2036022" y="268599"/>
                  </a:lnTo>
                  <a:lnTo>
                    <a:pt x="2050996" y="246606"/>
                  </a:lnTo>
                  <a:lnTo>
                    <a:pt x="2066906" y="226953"/>
                  </a:lnTo>
                  <a:lnTo>
                    <a:pt x="2084220" y="209639"/>
                  </a:lnTo>
                  <a:lnTo>
                    <a:pt x="2103406" y="193729"/>
                  </a:lnTo>
                  <a:lnTo>
                    <a:pt x="2123995" y="180158"/>
                  </a:lnTo>
                  <a:lnTo>
                    <a:pt x="2145988" y="168928"/>
                  </a:lnTo>
                  <a:lnTo>
                    <a:pt x="2169386" y="159101"/>
                  </a:lnTo>
                  <a:lnTo>
                    <a:pt x="2195123" y="151146"/>
                  </a:lnTo>
                  <a:lnTo>
                    <a:pt x="2216180" y="147402"/>
                  </a:lnTo>
                  <a:lnTo>
                    <a:pt x="2236302" y="146466"/>
                  </a:lnTo>
                  <a:lnTo>
                    <a:pt x="2255487" y="147870"/>
                  </a:lnTo>
                  <a:lnTo>
                    <a:pt x="2314448" y="160505"/>
                  </a:lnTo>
                  <a:lnTo>
                    <a:pt x="2318192" y="160037"/>
                  </a:lnTo>
                  <a:lnTo>
                    <a:pt x="2320999" y="156293"/>
                  </a:lnTo>
                  <a:lnTo>
                    <a:pt x="2326615" y="134768"/>
                  </a:lnTo>
                  <a:lnTo>
                    <a:pt x="2334102" y="115114"/>
                  </a:lnTo>
                  <a:lnTo>
                    <a:pt x="2343461" y="97332"/>
                  </a:lnTo>
                  <a:lnTo>
                    <a:pt x="2354691" y="80954"/>
                  </a:lnTo>
                  <a:lnTo>
                    <a:pt x="2367326" y="65980"/>
                  </a:lnTo>
                  <a:lnTo>
                    <a:pt x="2382300" y="52410"/>
                  </a:lnTo>
                  <a:lnTo>
                    <a:pt x="2399614" y="40243"/>
                  </a:lnTo>
                  <a:lnTo>
                    <a:pt x="2419268" y="29480"/>
                  </a:lnTo>
                  <a:lnTo>
                    <a:pt x="2445004" y="18250"/>
                  </a:lnTo>
                  <a:lnTo>
                    <a:pt x="2471209" y="10295"/>
                  </a:lnTo>
                  <a:lnTo>
                    <a:pt x="2496946" y="4211"/>
                  </a:lnTo>
                  <a:lnTo>
                    <a:pt x="2523151" y="936"/>
                  </a:lnTo>
                  <a:lnTo>
                    <a:pt x="2549356" y="0"/>
                  </a:lnTo>
                  <a:lnTo>
                    <a:pt x="2576029" y="1404"/>
                  </a:lnTo>
                  <a:lnTo>
                    <a:pt x="2603169" y="5147"/>
                  </a:lnTo>
                  <a:lnTo>
                    <a:pt x="2630778" y="11699"/>
                  </a:lnTo>
                  <a:lnTo>
                    <a:pt x="2650432" y="18718"/>
                  </a:lnTo>
                  <a:lnTo>
                    <a:pt x="2669617" y="27141"/>
                  </a:lnTo>
                  <a:lnTo>
                    <a:pt x="2687867" y="37903"/>
                  </a:lnTo>
                  <a:lnTo>
                    <a:pt x="2722027" y="63640"/>
                  </a:lnTo>
                  <a:lnTo>
                    <a:pt x="2752443" y="96396"/>
                  </a:lnTo>
                  <a:lnTo>
                    <a:pt x="2766949" y="116050"/>
                  </a:lnTo>
                  <a:close/>
                </a:path>
              </a:pathLst>
            </a:custGeom>
            <a:solidFill>
              <a:srgbClr val="FEE8B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642DC77-DB0C-10E9-7953-DDFBC5A5CA3E}"/>
                </a:ext>
              </a:extLst>
            </p:cNvPr>
            <p:cNvSpPr/>
            <p:nvPr/>
          </p:nvSpPr>
          <p:spPr>
            <a:xfrm>
              <a:off x="-12649902" y="1133531"/>
              <a:ext cx="641024" cy="1154931"/>
            </a:xfrm>
            <a:custGeom>
              <a:avLst/>
              <a:gdLst>
                <a:gd name="connsiteX0" fmla="*/ 298548 w 330368"/>
                <a:gd name="connsiteY0" fmla="*/ 0 h 595223"/>
                <a:gd name="connsiteX1" fmla="*/ 309779 w 330368"/>
                <a:gd name="connsiteY1" fmla="*/ 120261 h 595223"/>
                <a:gd name="connsiteX2" fmla="*/ 330368 w 330368"/>
                <a:gd name="connsiteY2" fmla="*/ 491809 h 595223"/>
                <a:gd name="connsiteX3" fmla="*/ 328028 w 330368"/>
                <a:gd name="connsiteY3" fmla="*/ 578846 h 595223"/>
                <a:gd name="connsiteX4" fmla="*/ 325689 w 330368"/>
                <a:gd name="connsiteY4" fmla="*/ 581654 h 595223"/>
                <a:gd name="connsiteX5" fmla="*/ 321945 w 330368"/>
                <a:gd name="connsiteY5" fmla="*/ 583058 h 595223"/>
                <a:gd name="connsiteX6" fmla="*/ 310714 w 330368"/>
                <a:gd name="connsiteY6" fmla="*/ 583993 h 595223"/>
                <a:gd name="connsiteX7" fmla="*/ 296676 w 330368"/>
                <a:gd name="connsiteY7" fmla="*/ 582122 h 595223"/>
                <a:gd name="connsiteX8" fmla="*/ 284978 w 330368"/>
                <a:gd name="connsiteY8" fmla="*/ 586333 h 595223"/>
                <a:gd name="connsiteX9" fmla="*/ 276555 w 330368"/>
                <a:gd name="connsiteY9" fmla="*/ 586801 h 595223"/>
                <a:gd name="connsiteX10" fmla="*/ 263452 w 330368"/>
                <a:gd name="connsiteY10" fmla="*/ 584929 h 595223"/>
                <a:gd name="connsiteX11" fmla="*/ 256433 w 330368"/>
                <a:gd name="connsiteY11" fmla="*/ 589141 h 595223"/>
                <a:gd name="connsiteX12" fmla="*/ 249882 w 330368"/>
                <a:gd name="connsiteY12" fmla="*/ 590545 h 595223"/>
                <a:gd name="connsiteX13" fmla="*/ 240523 w 330368"/>
                <a:gd name="connsiteY13" fmla="*/ 587269 h 595223"/>
                <a:gd name="connsiteX14" fmla="*/ 236311 w 330368"/>
                <a:gd name="connsiteY14" fmla="*/ 587269 h 595223"/>
                <a:gd name="connsiteX15" fmla="*/ 226953 w 330368"/>
                <a:gd name="connsiteY15" fmla="*/ 591948 h 595223"/>
                <a:gd name="connsiteX16" fmla="*/ 220869 w 330368"/>
                <a:gd name="connsiteY16" fmla="*/ 592884 h 595223"/>
                <a:gd name="connsiteX17" fmla="*/ 214786 w 330368"/>
                <a:gd name="connsiteY17" fmla="*/ 591948 h 595223"/>
                <a:gd name="connsiteX18" fmla="*/ 203087 w 330368"/>
                <a:gd name="connsiteY18" fmla="*/ 586801 h 595223"/>
                <a:gd name="connsiteX19" fmla="*/ 196536 w 330368"/>
                <a:gd name="connsiteY19" fmla="*/ 585865 h 595223"/>
                <a:gd name="connsiteX20" fmla="*/ 175011 w 330368"/>
                <a:gd name="connsiteY20" fmla="*/ 593352 h 595223"/>
                <a:gd name="connsiteX21" fmla="*/ 164248 w 330368"/>
                <a:gd name="connsiteY21" fmla="*/ 594288 h 595223"/>
                <a:gd name="connsiteX22" fmla="*/ 143659 w 330368"/>
                <a:gd name="connsiteY22" fmla="*/ 591012 h 595223"/>
                <a:gd name="connsiteX23" fmla="*/ 138043 w 330368"/>
                <a:gd name="connsiteY23" fmla="*/ 585865 h 595223"/>
                <a:gd name="connsiteX24" fmla="*/ 95461 w 330368"/>
                <a:gd name="connsiteY24" fmla="*/ 584929 h 595223"/>
                <a:gd name="connsiteX25" fmla="*/ 89845 w 330368"/>
                <a:gd name="connsiteY25" fmla="*/ 581186 h 595223"/>
                <a:gd name="connsiteX26" fmla="*/ 87038 w 330368"/>
                <a:gd name="connsiteY26" fmla="*/ 586333 h 595223"/>
                <a:gd name="connsiteX27" fmla="*/ 83294 w 330368"/>
                <a:gd name="connsiteY27" fmla="*/ 588673 h 595223"/>
                <a:gd name="connsiteX28" fmla="*/ 76743 w 330368"/>
                <a:gd name="connsiteY28" fmla="*/ 585865 h 595223"/>
                <a:gd name="connsiteX29" fmla="*/ 58025 w 330368"/>
                <a:gd name="connsiteY29" fmla="*/ 587269 h 595223"/>
                <a:gd name="connsiteX30" fmla="*/ 44455 w 330368"/>
                <a:gd name="connsiteY30" fmla="*/ 592884 h 595223"/>
                <a:gd name="connsiteX31" fmla="*/ 36968 w 330368"/>
                <a:gd name="connsiteY31" fmla="*/ 593820 h 595223"/>
                <a:gd name="connsiteX32" fmla="*/ 28545 w 330368"/>
                <a:gd name="connsiteY32" fmla="*/ 591480 h 595223"/>
                <a:gd name="connsiteX33" fmla="*/ 22461 w 330368"/>
                <a:gd name="connsiteY33" fmla="*/ 595224 h 595223"/>
                <a:gd name="connsiteX34" fmla="*/ 14038 w 330368"/>
                <a:gd name="connsiteY34" fmla="*/ 583993 h 595223"/>
                <a:gd name="connsiteX35" fmla="*/ 6551 w 330368"/>
                <a:gd name="connsiteY35" fmla="*/ 583993 h 595223"/>
                <a:gd name="connsiteX36" fmla="*/ 2808 w 330368"/>
                <a:gd name="connsiteY36" fmla="*/ 582122 h 595223"/>
                <a:gd name="connsiteX37" fmla="*/ 0 w 330368"/>
                <a:gd name="connsiteY37" fmla="*/ 577442 h 595223"/>
                <a:gd name="connsiteX38" fmla="*/ 30884 w 330368"/>
                <a:gd name="connsiteY38" fmla="*/ 502103 h 595223"/>
                <a:gd name="connsiteX39" fmla="*/ 63640 w 330368"/>
                <a:gd name="connsiteY39" fmla="*/ 427700 h 595223"/>
                <a:gd name="connsiteX40" fmla="*/ 98268 w 330368"/>
                <a:gd name="connsiteY40" fmla="*/ 354233 h 595223"/>
                <a:gd name="connsiteX41" fmla="*/ 134768 w 330368"/>
                <a:gd name="connsiteY41" fmla="*/ 281234 h 595223"/>
                <a:gd name="connsiteX42" fmla="*/ 172671 w 330368"/>
                <a:gd name="connsiteY42" fmla="*/ 209639 h 595223"/>
                <a:gd name="connsiteX43" fmla="*/ 212914 w 330368"/>
                <a:gd name="connsiteY43" fmla="*/ 138979 h 595223"/>
                <a:gd name="connsiteX44" fmla="*/ 255029 w 330368"/>
                <a:gd name="connsiteY44" fmla="*/ 68788 h 595223"/>
                <a:gd name="connsiteX45" fmla="*/ 298548 w 330368"/>
                <a:gd name="connsiteY45" fmla="*/ 0 h 5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368" h="595223">
                  <a:moveTo>
                    <a:pt x="298548" y="0"/>
                  </a:moveTo>
                  <a:lnTo>
                    <a:pt x="309779" y="120261"/>
                  </a:lnTo>
                  <a:lnTo>
                    <a:pt x="330368" y="491809"/>
                  </a:lnTo>
                  <a:lnTo>
                    <a:pt x="328028" y="578846"/>
                  </a:lnTo>
                  <a:lnTo>
                    <a:pt x="325689" y="581654"/>
                  </a:lnTo>
                  <a:lnTo>
                    <a:pt x="321945" y="583058"/>
                  </a:lnTo>
                  <a:lnTo>
                    <a:pt x="310714" y="583993"/>
                  </a:lnTo>
                  <a:lnTo>
                    <a:pt x="296676" y="582122"/>
                  </a:lnTo>
                  <a:lnTo>
                    <a:pt x="284978" y="586333"/>
                  </a:lnTo>
                  <a:lnTo>
                    <a:pt x="276555" y="586801"/>
                  </a:lnTo>
                  <a:lnTo>
                    <a:pt x="263452" y="584929"/>
                  </a:lnTo>
                  <a:lnTo>
                    <a:pt x="256433" y="589141"/>
                  </a:lnTo>
                  <a:lnTo>
                    <a:pt x="249882" y="590545"/>
                  </a:lnTo>
                  <a:lnTo>
                    <a:pt x="240523" y="587269"/>
                  </a:lnTo>
                  <a:lnTo>
                    <a:pt x="236311" y="587269"/>
                  </a:lnTo>
                  <a:lnTo>
                    <a:pt x="226953" y="591948"/>
                  </a:lnTo>
                  <a:lnTo>
                    <a:pt x="220869" y="592884"/>
                  </a:lnTo>
                  <a:lnTo>
                    <a:pt x="214786" y="591948"/>
                  </a:lnTo>
                  <a:lnTo>
                    <a:pt x="203087" y="586801"/>
                  </a:lnTo>
                  <a:lnTo>
                    <a:pt x="196536" y="585865"/>
                  </a:lnTo>
                  <a:lnTo>
                    <a:pt x="175011" y="593352"/>
                  </a:lnTo>
                  <a:lnTo>
                    <a:pt x="164248" y="594288"/>
                  </a:lnTo>
                  <a:lnTo>
                    <a:pt x="143659" y="591012"/>
                  </a:lnTo>
                  <a:lnTo>
                    <a:pt x="138043" y="585865"/>
                  </a:lnTo>
                  <a:lnTo>
                    <a:pt x="95461" y="584929"/>
                  </a:lnTo>
                  <a:lnTo>
                    <a:pt x="89845" y="581186"/>
                  </a:lnTo>
                  <a:lnTo>
                    <a:pt x="87038" y="586333"/>
                  </a:lnTo>
                  <a:lnTo>
                    <a:pt x="83294" y="588673"/>
                  </a:lnTo>
                  <a:lnTo>
                    <a:pt x="76743" y="585865"/>
                  </a:lnTo>
                  <a:lnTo>
                    <a:pt x="58025" y="587269"/>
                  </a:lnTo>
                  <a:lnTo>
                    <a:pt x="44455" y="592884"/>
                  </a:lnTo>
                  <a:lnTo>
                    <a:pt x="36968" y="593820"/>
                  </a:lnTo>
                  <a:lnTo>
                    <a:pt x="28545" y="591480"/>
                  </a:lnTo>
                  <a:lnTo>
                    <a:pt x="22461" y="595224"/>
                  </a:lnTo>
                  <a:lnTo>
                    <a:pt x="14038" y="583993"/>
                  </a:lnTo>
                  <a:lnTo>
                    <a:pt x="6551" y="583993"/>
                  </a:lnTo>
                  <a:lnTo>
                    <a:pt x="2808" y="582122"/>
                  </a:lnTo>
                  <a:lnTo>
                    <a:pt x="0" y="577442"/>
                  </a:lnTo>
                  <a:lnTo>
                    <a:pt x="30884" y="502103"/>
                  </a:lnTo>
                  <a:lnTo>
                    <a:pt x="63640" y="427700"/>
                  </a:lnTo>
                  <a:lnTo>
                    <a:pt x="98268" y="354233"/>
                  </a:lnTo>
                  <a:lnTo>
                    <a:pt x="134768" y="281234"/>
                  </a:lnTo>
                  <a:lnTo>
                    <a:pt x="172671" y="209639"/>
                  </a:lnTo>
                  <a:lnTo>
                    <a:pt x="212914" y="138979"/>
                  </a:lnTo>
                  <a:lnTo>
                    <a:pt x="255029" y="68788"/>
                  </a:lnTo>
                  <a:lnTo>
                    <a:pt x="298548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7A0C16D2-2FA4-2E11-ED7B-D6D7426D65B0}"/>
                </a:ext>
              </a:extLst>
            </p:cNvPr>
            <p:cNvSpPr/>
            <p:nvPr/>
          </p:nvSpPr>
          <p:spPr>
            <a:xfrm>
              <a:off x="-2490669" y="1148966"/>
              <a:ext cx="1114982" cy="1293851"/>
            </a:xfrm>
            <a:custGeom>
              <a:avLst/>
              <a:gdLst>
                <a:gd name="connsiteX0" fmla="*/ 254093 w 574634"/>
                <a:gd name="connsiteY0" fmla="*/ 0 h 666819"/>
                <a:gd name="connsiteX1" fmla="*/ 332708 w 574634"/>
                <a:gd name="connsiteY1" fmla="*/ 127749 h 666819"/>
                <a:gd name="connsiteX2" fmla="*/ 378566 w 574634"/>
                <a:gd name="connsiteY2" fmla="*/ 207299 h 666819"/>
                <a:gd name="connsiteX3" fmla="*/ 421617 w 574634"/>
                <a:gd name="connsiteY3" fmla="*/ 287785 h 666819"/>
                <a:gd name="connsiteX4" fmla="*/ 461860 w 574634"/>
                <a:gd name="connsiteY4" fmla="*/ 369207 h 666819"/>
                <a:gd name="connsiteX5" fmla="*/ 500231 w 574634"/>
                <a:gd name="connsiteY5" fmla="*/ 452033 h 666819"/>
                <a:gd name="connsiteX6" fmla="*/ 536263 w 574634"/>
                <a:gd name="connsiteY6" fmla="*/ 535795 h 666819"/>
                <a:gd name="connsiteX7" fmla="*/ 569487 w 574634"/>
                <a:gd name="connsiteY7" fmla="*/ 620961 h 666819"/>
                <a:gd name="connsiteX8" fmla="*/ 567147 w 574634"/>
                <a:gd name="connsiteY8" fmla="*/ 626108 h 666819"/>
                <a:gd name="connsiteX9" fmla="*/ 566679 w 574634"/>
                <a:gd name="connsiteY9" fmla="*/ 632192 h 666819"/>
                <a:gd name="connsiteX10" fmla="*/ 574634 w 574634"/>
                <a:gd name="connsiteY10" fmla="*/ 656993 h 666819"/>
                <a:gd name="connsiteX11" fmla="*/ 572762 w 574634"/>
                <a:gd name="connsiteY11" fmla="*/ 661672 h 666819"/>
                <a:gd name="connsiteX12" fmla="*/ 569487 w 574634"/>
                <a:gd name="connsiteY12" fmla="*/ 665416 h 666819"/>
                <a:gd name="connsiteX13" fmla="*/ 563872 w 574634"/>
                <a:gd name="connsiteY13" fmla="*/ 666819 h 666819"/>
                <a:gd name="connsiteX14" fmla="*/ 452969 w 574634"/>
                <a:gd name="connsiteY14" fmla="*/ 666819 h 666819"/>
                <a:gd name="connsiteX15" fmla="*/ 451097 w 574634"/>
                <a:gd name="connsiteY15" fmla="*/ 665883 h 666819"/>
                <a:gd name="connsiteX16" fmla="*/ 449694 w 574634"/>
                <a:gd name="connsiteY16" fmla="*/ 659332 h 666819"/>
                <a:gd name="connsiteX17" fmla="*/ 448289 w 574634"/>
                <a:gd name="connsiteY17" fmla="*/ 658396 h 666819"/>
                <a:gd name="connsiteX18" fmla="*/ 441270 w 574634"/>
                <a:gd name="connsiteY18" fmla="*/ 659800 h 666819"/>
                <a:gd name="connsiteX19" fmla="*/ 438463 w 574634"/>
                <a:gd name="connsiteY19" fmla="*/ 658396 h 666819"/>
                <a:gd name="connsiteX20" fmla="*/ 435187 w 574634"/>
                <a:gd name="connsiteY20" fmla="*/ 648570 h 666819"/>
                <a:gd name="connsiteX21" fmla="*/ 426764 w 574634"/>
                <a:gd name="connsiteY21" fmla="*/ 649038 h 666819"/>
                <a:gd name="connsiteX22" fmla="*/ 426296 w 574634"/>
                <a:gd name="connsiteY22" fmla="*/ 638743 h 666819"/>
                <a:gd name="connsiteX23" fmla="*/ 449694 w 574634"/>
                <a:gd name="connsiteY23" fmla="*/ 573699 h 666819"/>
                <a:gd name="connsiteX24" fmla="*/ 457180 w 574634"/>
                <a:gd name="connsiteY24" fmla="*/ 543282 h 666819"/>
                <a:gd name="connsiteX25" fmla="*/ 462796 w 574634"/>
                <a:gd name="connsiteY25" fmla="*/ 511930 h 666819"/>
                <a:gd name="connsiteX26" fmla="*/ 463264 w 574634"/>
                <a:gd name="connsiteY26" fmla="*/ 502571 h 666819"/>
                <a:gd name="connsiteX27" fmla="*/ 461860 w 574634"/>
                <a:gd name="connsiteY27" fmla="*/ 490405 h 666819"/>
                <a:gd name="connsiteX28" fmla="*/ 459988 w 574634"/>
                <a:gd name="connsiteY28" fmla="*/ 487129 h 666819"/>
                <a:gd name="connsiteX29" fmla="*/ 439867 w 574634"/>
                <a:gd name="connsiteY29" fmla="*/ 484789 h 666819"/>
                <a:gd name="connsiteX30" fmla="*/ 433783 w 574634"/>
                <a:gd name="connsiteY30" fmla="*/ 477770 h 666819"/>
                <a:gd name="connsiteX31" fmla="*/ 429104 w 574634"/>
                <a:gd name="connsiteY31" fmla="*/ 474495 h 666819"/>
                <a:gd name="connsiteX32" fmla="*/ 423489 w 574634"/>
                <a:gd name="connsiteY32" fmla="*/ 473559 h 666819"/>
                <a:gd name="connsiteX33" fmla="*/ 414130 w 574634"/>
                <a:gd name="connsiteY33" fmla="*/ 474963 h 666819"/>
                <a:gd name="connsiteX34" fmla="*/ 404303 w 574634"/>
                <a:gd name="connsiteY34" fmla="*/ 472623 h 666819"/>
                <a:gd name="connsiteX35" fmla="*/ 388393 w 574634"/>
                <a:gd name="connsiteY35" fmla="*/ 473091 h 666819"/>
                <a:gd name="connsiteX36" fmla="*/ 270939 w 574634"/>
                <a:gd name="connsiteY36" fmla="*/ 468411 h 666819"/>
                <a:gd name="connsiteX37" fmla="*/ 259240 w 574634"/>
                <a:gd name="connsiteY37" fmla="*/ 462796 h 666819"/>
                <a:gd name="connsiteX38" fmla="*/ 231164 w 574634"/>
                <a:gd name="connsiteY38" fmla="*/ 462796 h 666819"/>
                <a:gd name="connsiteX39" fmla="*/ 227888 w 574634"/>
                <a:gd name="connsiteY39" fmla="*/ 463264 h 666819"/>
                <a:gd name="connsiteX40" fmla="*/ 221805 w 574634"/>
                <a:gd name="connsiteY40" fmla="*/ 467476 h 666819"/>
                <a:gd name="connsiteX41" fmla="*/ 213850 w 574634"/>
                <a:gd name="connsiteY41" fmla="*/ 463264 h 666819"/>
                <a:gd name="connsiteX42" fmla="*/ 207766 w 574634"/>
                <a:gd name="connsiteY42" fmla="*/ 467476 h 666819"/>
                <a:gd name="connsiteX43" fmla="*/ 205427 w 574634"/>
                <a:gd name="connsiteY43" fmla="*/ 467943 h 666819"/>
                <a:gd name="connsiteX44" fmla="*/ 171267 w 574634"/>
                <a:gd name="connsiteY44" fmla="*/ 468879 h 666819"/>
                <a:gd name="connsiteX45" fmla="*/ 137107 w 574634"/>
                <a:gd name="connsiteY45" fmla="*/ 474963 h 666819"/>
                <a:gd name="connsiteX46" fmla="*/ 114178 w 574634"/>
                <a:gd name="connsiteY46" fmla="*/ 474963 h 666819"/>
                <a:gd name="connsiteX47" fmla="*/ 103883 w 574634"/>
                <a:gd name="connsiteY47" fmla="*/ 478706 h 666819"/>
                <a:gd name="connsiteX48" fmla="*/ 67852 w 574634"/>
                <a:gd name="connsiteY48" fmla="*/ 475431 h 666819"/>
                <a:gd name="connsiteX49" fmla="*/ 64108 w 574634"/>
                <a:gd name="connsiteY49" fmla="*/ 476366 h 666819"/>
                <a:gd name="connsiteX50" fmla="*/ 52409 w 574634"/>
                <a:gd name="connsiteY50" fmla="*/ 484789 h 666819"/>
                <a:gd name="connsiteX51" fmla="*/ 26673 w 574634"/>
                <a:gd name="connsiteY51" fmla="*/ 489001 h 666819"/>
                <a:gd name="connsiteX52" fmla="*/ 21993 w 574634"/>
                <a:gd name="connsiteY52" fmla="*/ 491809 h 666819"/>
                <a:gd name="connsiteX53" fmla="*/ 12634 w 574634"/>
                <a:gd name="connsiteY53" fmla="*/ 509123 h 666819"/>
                <a:gd name="connsiteX54" fmla="*/ 9359 w 574634"/>
                <a:gd name="connsiteY54" fmla="*/ 532052 h 666819"/>
                <a:gd name="connsiteX55" fmla="*/ 3743 w 574634"/>
                <a:gd name="connsiteY55" fmla="*/ 537199 h 666819"/>
                <a:gd name="connsiteX56" fmla="*/ 0 w 574634"/>
                <a:gd name="connsiteY56" fmla="*/ 537667 h 666819"/>
                <a:gd name="connsiteX57" fmla="*/ 50538 w 574634"/>
                <a:gd name="connsiteY57" fmla="*/ 222741 h 666819"/>
                <a:gd name="connsiteX58" fmla="*/ 63172 w 574634"/>
                <a:gd name="connsiteY58" fmla="*/ 160973 h 666819"/>
                <a:gd name="connsiteX59" fmla="*/ 63172 w 574634"/>
                <a:gd name="connsiteY59" fmla="*/ 157697 h 666819"/>
                <a:gd name="connsiteX60" fmla="*/ 59896 w 574634"/>
                <a:gd name="connsiteY60" fmla="*/ 153486 h 666819"/>
                <a:gd name="connsiteX61" fmla="*/ 50070 w 574634"/>
                <a:gd name="connsiteY61" fmla="*/ 151146 h 666819"/>
                <a:gd name="connsiteX62" fmla="*/ 61300 w 574634"/>
                <a:gd name="connsiteY62" fmla="*/ 151146 h 666819"/>
                <a:gd name="connsiteX63" fmla="*/ 64108 w 574634"/>
                <a:gd name="connsiteY63" fmla="*/ 149742 h 666819"/>
                <a:gd name="connsiteX64" fmla="*/ 76274 w 574634"/>
                <a:gd name="connsiteY64" fmla="*/ 121665 h 666819"/>
                <a:gd name="connsiteX65" fmla="*/ 87973 w 574634"/>
                <a:gd name="connsiteY65" fmla="*/ 99204 h 666819"/>
                <a:gd name="connsiteX66" fmla="*/ 101543 w 574634"/>
                <a:gd name="connsiteY66" fmla="*/ 79083 h 666819"/>
                <a:gd name="connsiteX67" fmla="*/ 116986 w 574634"/>
                <a:gd name="connsiteY67" fmla="*/ 61301 h 666819"/>
                <a:gd name="connsiteX68" fmla="*/ 134300 w 574634"/>
                <a:gd name="connsiteY68" fmla="*/ 45859 h 666819"/>
                <a:gd name="connsiteX69" fmla="*/ 153485 w 574634"/>
                <a:gd name="connsiteY69" fmla="*/ 32756 h 666819"/>
                <a:gd name="connsiteX70" fmla="*/ 175010 w 574634"/>
                <a:gd name="connsiteY70" fmla="*/ 21525 h 666819"/>
                <a:gd name="connsiteX71" fmla="*/ 198408 w 574634"/>
                <a:gd name="connsiteY71" fmla="*/ 12167 h 666819"/>
                <a:gd name="connsiteX72" fmla="*/ 225081 w 574634"/>
                <a:gd name="connsiteY72" fmla="*/ 4679 h 666819"/>
                <a:gd name="connsiteX73" fmla="*/ 254093 w 574634"/>
                <a:gd name="connsiteY73" fmla="*/ 0 h 66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74634" h="666819">
                  <a:moveTo>
                    <a:pt x="254093" y="0"/>
                  </a:moveTo>
                  <a:lnTo>
                    <a:pt x="332708" y="127749"/>
                  </a:lnTo>
                  <a:lnTo>
                    <a:pt x="378566" y="207299"/>
                  </a:lnTo>
                  <a:lnTo>
                    <a:pt x="421617" y="287785"/>
                  </a:lnTo>
                  <a:lnTo>
                    <a:pt x="461860" y="369207"/>
                  </a:lnTo>
                  <a:lnTo>
                    <a:pt x="500231" y="452033"/>
                  </a:lnTo>
                  <a:lnTo>
                    <a:pt x="536263" y="535795"/>
                  </a:lnTo>
                  <a:lnTo>
                    <a:pt x="569487" y="620961"/>
                  </a:lnTo>
                  <a:lnTo>
                    <a:pt x="567147" y="626108"/>
                  </a:lnTo>
                  <a:lnTo>
                    <a:pt x="566679" y="632192"/>
                  </a:lnTo>
                  <a:lnTo>
                    <a:pt x="574634" y="656993"/>
                  </a:lnTo>
                  <a:lnTo>
                    <a:pt x="572762" y="661672"/>
                  </a:lnTo>
                  <a:lnTo>
                    <a:pt x="569487" y="665416"/>
                  </a:lnTo>
                  <a:lnTo>
                    <a:pt x="563872" y="666819"/>
                  </a:lnTo>
                  <a:lnTo>
                    <a:pt x="452969" y="666819"/>
                  </a:lnTo>
                  <a:lnTo>
                    <a:pt x="451097" y="665883"/>
                  </a:lnTo>
                  <a:lnTo>
                    <a:pt x="449694" y="659332"/>
                  </a:lnTo>
                  <a:lnTo>
                    <a:pt x="448289" y="658396"/>
                  </a:lnTo>
                  <a:lnTo>
                    <a:pt x="441270" y="659800"/>
                  </a:lnTo>
                  <a:lnTo>
                    <a:pt x="438463" y="658396"/>
                  </a:lnTo>
                  <a:lnTo>
                    <a:pt x="435187" y="648570"/>
                  </a:lnTo>
                  <a:lnTo>
                    <a:pt x="426764" y="649038"/>
                  </a:lnTo>
                  <a:lnTo>
                    <a:pt x="426296" y="638743"/>
                  </a:lnTo>
                  <a:lnTo>
                    <a:pt x="449694" y="573699"/>
                  </a:lnTo>
                  <a:lnTo>
                    <a:pt x="457180" y="543282"/>
                  </a:lnTo>
                  <a:lnTo>
                    <a:pt x="462796" y="511930"/>
                  </a:lnTo>
                  <a:lnTo>
                    <a:pt x="463264" y="502571"/>
                  </a:lnTo>
                  <a:lnTo>
                    <a:pt x="461860" y="490405"/>
                  </a:lnTo>
                  <a:lnTo>
                    <a:pt x="459988" y="487129"/>
                  </a:lnTo>
                  <a:lnTo>
                    <a:pt x="439867" y="484789"/>
                  </a:lnTo>
                  <a:lnTo>
                    <a:pt x="433783" y="477770"/>
                  </a:lnTo>
                  <a:lnTo>
                    <a:pt x="429104" y="474495"/>
                  </a:lnTo>
                  <a:lnTo>
                    <a:pt x="423489" y="473559"/>
                  </a:lnTo>
                  <a:lnTo>
                    <a:pt x="414130" y="474963"/>
                  </a:lnTo>
                  <a:lnTo>
                    <a:pt x="404303" y="472623"/>
                  </a:lnTo>
                  <a:lnTo>
                    <a:pt x="388393" y="473091"/>
                  </a:lnTo>
                  <a:lnTo>
                    <a:pt x="270939" y="468411"/>
                  </a:lnTo>
                  <a:lnTo>
                    <a:pt x="259240" y="462796"/>
                  </a:lnTo>
                  <a:lnTo>
                    <a:pt x="231164" y="462796"/>
                  </a:lnTo>
                  <a:lnTo>
                    <a:pt x="227888" y="463264"/>
                  </a:lnTo>
                  <a:lnTo>
                    <a:pt x="221805" y="467476"/>
                  </a:lnTo>
                  <a:lnTo>
                    <a:pt x="213850" y="463264"/>
                  </a:lnTo>
                  <a:lnTo>
                    <a:pt x="207766" y="467476"/>
                  </a:lnTo>
                  <a:lnTo>
                    <a:pt x="205427" y="467943"/>
                  </a:lnTo>
                  <a:lnTo>
                    <a:pt x="171267" y="468879"/>
                  </a:lnTo>
                  <a:lnTo>
                    <a:pt x="137107" y="474963"/>
                  </a:lnTo>
                  <a:lnTo>
                    <a:pt x="114178" y="474963"/>
                  </a:lnTo>
                  <a:lnTo>
                    <a:pt x="103883" y="478706"/>
                  </a:lnTo>
                  <a:lnTo>
                    <a:pt x="67852" y="475431"/>
                  </a:lnTo>
                  <a:lnTo>
                    <a:pt x="64108" y="476366"/>
                  </a:lnTo>
                  <a:lnTo>
                    <a:pt x="52409" y="484789"/>
                  </a:lnTo>
                  <a:lnTo>
                    <a:pt x="26673" y="489001"/>
                  </a:lnTo>
                  <a:lnTo>
                    <a:pt x="21993" y="491809"/>
                  </a:lnTo>
                  <a:lnTo>
                    <a:pt x="12634" y="509123"/>
                  </a:lnTo>
                  <a:lnTo>
                    <a:pt x="9359" y="532052"/>
                  </a:lnTo>
                  <a:lnTo>
                    <a:pt x="3743" y="537199"/>
                  </a:lnTo>
                  <a:lnTo>
                    <a:pt x="0" y="537667"/>
                  </a:lnTo>
                  <a:lnTo>
                    <a:pt x="50538" y="222741"/>
                  </a:lnTo>
                  <a:lnTo>
                    <a:pt x="63172" y="160973"/>
                  </a:lnTo>
                  <a:lnTo>
                    <a:pt x="63172" y="157697"/>
                  </a:lnTo>
                  <a:lnTo>
                    <a:pt x="59896" y="153486"/>
                  </a:lnTo>
                  <a:lnTo>
                    <a:pt x="50070" y="151146"/>
                  </a:lnTo>
                  <a:lnTo>
                    <a:pt x="61300" y="151146"/>
                  </a:lnTo>
                  <a:lnTo>
                    <a:pt x="64108" y="149742"/>
                  </a:lnTo>
                  <a:lnTo>
                    <a:pt x="76274" y="121665"/>
                  </a:lnTo>
                  <a:lnTo>
                    <a:pt x="87973" y="99204"/>
                  </a:lnTo>
                  <a:lnTo>
                    <a:pt x="101543" y="79083"/>
                  </a:lnTo>
                  <a:lnTo>
                    <a:pt x="116986" y="61301"/>
                  </a:lnTo>
                  <a:lnTo>
                    <a:pt x="134300" y="45859"/>
                  </a:lnTo>
                  <a:lnTo>
                    <a:pt x="153485" y="32756"/>
                  </a:lnTo>
                  <a:lnTo>
                    <a:pt x="175010" y="21525"/>
                  </a:lnTo>
                  <a:lnTo>
                    <a:pt x="198408" y="12167"/>
                  </a:lnTo>
                  <a:lnTo>
                    <a:pt x="225081" y="4679"/>
                  </a:lnTo>
                  <a:lnTo>
                    <a:pt x="254093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52531EB8-395B-320A-83A2-701F751D04E7}"/>
                </a:ext>
              </a:extLst>
            </p:cNvPr>
            <p:cNvSpPr/>
            <p:nvPr/>
          </p:nvSpPr>
          <p:spPr>
            <a:xfrm>
              <a:off x="-3251543" y="1414093"/>
              <a:ext cx="778126" cy="498472"/>
            </a:xfrm>
            <a:custGeom>
              <a:avLst/>
              <a:gdLst>
                <a:gd name="connsiteX0" fmla="*/ 401027 w 401027"/>
                <a:gd name="connsiteY0" fmla="*/ 14038 h 256900"/>
                <a:gd name="connsiteX1" fmla="*/ 389329 w 401027"/>
                <a:gd name="connsiteY1" fmla="*/ 61301 h 256900"/>
                <a:gd name="connsiteX2" fmla="*/ 364996 w 401027"/>
                <a:gd name="connsiteY2" fmla="*/ 228356 h 256900"/>
                <a:gd name="connsiteX3" fmla="*/ 353297 w 401027"/>
                <a:gd name="connsiteY3" fmla="*/ 256901 h 256900"/>
                <a:gd name="connsiteX4" fmla="*/ 350490 w 401027"/>
                <a:gd name="connsiteY4" fmla="*/ 251753 h 256900"/>
                <a:gd name="connsiteX5" fmla="*/ 348618 w 401027"/>
                <a:gd name="connsiteY5" fmla="*/ 251286 h 256900"/>
                <a:gd name="connsiteX6" fmla="*/ 345810 w 401027"/>
                <a:gd name="connsiteY6" fmla="*/ 254093 h 256900"/>
                <a:gd name="connsiteX7" fmla="*/ 342067 w 401027"/>
                <a:gd name="connsiteY7" fmla="*/ 249414 h 256900"/>
                <a:gd name="connsiteX8" fmla="*/ 339727 w 401027"/>
                <a:gd name="connsiteY8" fmla="*/ 248478 h 256900"/>
                <a:gd name="connsiteX9" fmla="*/ 330368 w 401027"/>
                <a:gd name="connsiteY9" fmla="*/ 254093 h 256900"/>
                <a:gd name="connsiteX10" fmla="*/ 325221 w 401027"/>
                <a:gd name="connsiteY10" fmla="*/ 255029 h 256900"/>
                <a:gd name="connsiteX11" fmla="*/ 320541 w 401027"/>
                <a:gd name="connsiteY11" fmla="*/ 254093 h 256900"/>
                <a:gd name="connsiteX12" fmla="*/ 310247 w 401027"/>
                <a:gd name="connsiteY12" fmla="*/ 247074 h 256900"/>
                <a:gd name="connsiteX13" fmla="*/ 304631 w 401027"/>
                <a:gd name="connsiteY13" fmla="*/ 246138 h 256900"/>
                <a:gd name="connsiteX14" fmla="*/ 299484 w 401027"/>
                <a:gd name="connsiteY14" fmla="*/ 246606 h 256900"/>
                <a:gd name="connsiteX15" fmla="*/ 291529 w 401027"/>
                <a:gd name="connsiteY15" fmla="*/ 251753 h 256900"/>
                <a:gd name="connsiteX16" fmla="*/ 284510 w 401027"/>
                <a:gd name="connsiteY16" fmla="*/ 252689 h 256900"/>
                <a:gd name="connsiteX17" fmla="*/ 198408 w 401027"/>
                <a:gd name="connsiteY17" fmla="*/ 253625 h 256900"/>
                <a:gd name="connsiteX18" fmla="*/ 195601 w 401027"/>
                <a:gd name="connsiteY18" fmla="*/ 253157 h 256900"/>
                <a:gd name="connsiteX19" fmla="*/ 189985 w 401027"/>
                <a:gd name="connsiteY19" fmla="*/ 247542 h 256900"/>
                <a:gd name="connsiteX20" fmla="*/ 187177 w 401027"/>
                <a:gd name="connsiteY20" fmla="*/ 247074 h 256900"/>
                <a:gd name="connsiteX21" fmla="*/ 182966 w 401027"/>
                <a:gd name="connsiteY21" fmla="*/ 252689 h 256900"/>
                <a:gd name="connsiteX22" fmla="*/ 179690 w 401027"/>
                <a:gd name="connsiteY22" fmla="*/ 254093 h 256900"/>
                <a:gd name="connsiteX23" fmla="*/ 175011 w 401027"/>
                <a:gd name="connsiteY23" fmla="*/ 253157 h 256900"/>
                <a:gd name="connsiteX24" fmla="*/ 172671 w 401027"/>
                <a:gd name="connsiteY24" fmla="*/ 251753 h 256900"/>
                <a:gd name="connsiteX25" fmla="*/ 169864 w 401027"/>
                <a:gd name="connsiteY25" fmla="*/ 247074 h 256900"/>
                <a:gd name="connsiteX26" fmla="*/ 167056 w 401027"/>
                <a:gd name="connsiteY26" fmla="*/ 247074 h 256900"/>
                <a:gd name="connsiteX27" fmla="*/ 165184 w 401027"/>
                <a:gd name="connsiteY27" fmla="*/ 248010 h 256900"/>
                <a:gd name="connsiteX28" fmla="*/ 161908 w 401027"/>
                <a:gd name="connsiteY28" fmla="*/ 254093 h 256900"/>
                <a:gd name="connsiteX29" fmla="*/ 160505 w 401027"/>
                <a:gd name="connsiteY29" fmla="*/ 254093 h 256900"/>
                <a:gd name="connsiteX30" fmla="*/ 155825 w 401027"/>
                <a:gd name="connsiteY30" fmla="*/ 247542 h 256900"/>
                <a:gd name="connsiteX31" fmla="*/ 152549 w 401027"/>
                <a:gd name="connsiteY31" fmla="*/ 246606 h 256900"/>
                <a:gd name="connsiteX32" fmla="*/ 89377 w 401027"/>
                <a:gd name="connsiteY32" fmla="*/ 246606 h 256900"/>
                <a:gd name="connsiteX33" fmla="*/ 85634 w 401027"/>
                <a:gd name="connsiteY33" fmla="*/ 247542 h 256900"/>
                <a:gd name="connsiteX34" fmla="*/ 78615 w 401027"/>
                <a:gd name="connsiteY34" fmla="*/ 252689 h 256900"/>
                <a:gd name="connsiteX35" fmla="*/ 65512 w 401027"/>
                <a:gd name="connsiteY35" fmla="*/ 254093 h 256900"/>
                <a:gd name="connsiteX36" fmla="*/ 50070 w 401027"/>
                <a:gd name="connsiteY36" fmla="*/ 247074 h 256900"/>
                <a:gd name="connsiteX37" fmla="*/ 43987 w 401027"/>
                <a:gd name="connsiteY37" fmla="*/ 246138 h 256900"/>
                <a:gd name="connsiteX38" fmla="*/ 32756 w 401027"/>
                <a:gd name="connsiteY38" fmla="*/ 247074 h 256900"/>
                <a:gd name="connsiteX39" fmla="*/ 24801 w 401027"/>
                <a:gd name="connsiteY39" fmla="*/ 242395 h 256900"/>
                <a:gd name="connsiteX40" fmla="*/ 20590 w 401027"/>
                <a:gd name="connsiteY40" fmla="*/ 241459 h 256900"/>
                <a:gd name="connsiteX41" fmla="*/ 6551 w 401027"/>
                <a:gd name="connsiteY41" fmla="*/ 243331 h 256900"/>
                <a:gd name="connsiteX42" fmla="*/ 1872 w 401027"/>
                <a:gd name="connsiteY42" fmla="*/ 242395 h 256900"/>
                <a:gd name="connsiteX43" fmla="*/ 0 w 401027"/>
                <a:gd name="connsiteY43" fmla="*/ 240055 h 256900"/>
                <a:gd name="connsiteX44" fmla="*/ 0 w 401027"/>
                <a:gd name="connsiteY44" fmla="*/ 236779 h 256900"/>
                <a:gd name="connsiteX45" fmla="*/ 7955 w 401027"/>
                <a:gd name="connsiteY45" fmla="*/ 199344 h 256900"/>
                <a:gd name="connsiteX46" fmla="*/ 17782 w 401027"/>
                <a:gd name="connsiteY46" fmla="*/ 162844 h 256900"/>
                <a:gd name="connsiteX47" fmla="*/ 35096 w 401027"/>
                <a:gd name="connsiteY47" fmla="*/ 117454 h 256900"/>
                <a:gd name="connsiteX48" fmla="*/ 54749 w 401027"/>
                <a:gd name="connsiteY48" fmla="*/ 83294 h 256900"/>
                <a:gd name="connsiteX49" fmla="*/ 56621 w 401027"/>
                <a:gd name="connsiteY49" fmla="*/ 71595 h 256900"/>
                <a:gd name="connsiteX50" fmla="*/ 58961 w 401027"/>
                <a:gd name="connsiteY50" fmla="*/ 69256 h 256900"/>
                <a:gd name="connsiteX51" fmla="*/ 60365 w 401027"/>
                <a:gd name="connsiteY51" fmla="*/ 71127 h 256900"/>
                <a:gd name="connsiteX52" fmla="*/ 97800 w 401027"/>
                <a:gd name="connsiteY52" fmla="*/ 39307 h 256900"/>
                <a:gd name="connsiteX53" fmla="*/ 115582 w 401027"/>
                <a:gd name="connsiteY53" fmla="*/ 27141 h 256900"/>
                <a:gd name="connsiteX54" fmla="*/ 134300 w 401027"/>
                <a:gd name="connsiteY54" fmla="*/ 17782 h 256900"/>
                <a:gd name="connsiteX55" fmla="*/ 153954 w 401027"/>
                <a:gd name="connsiteY55" fmla="*/ 10295 h 256900"/>
                <a:gd name="connsiteX56" fmla="*/ 174543 w 401027"/>
                <a:gd name="connsiteY56" fmla="*/ 4679 h 256900"/>
                <a:gd name="connsiteX57" fmla="*/ 195601 w 401027"/>
                <a:gd name="connsiteY57" fmla="*/ 1404 h 256900"/>
                <a:gd name="connsiteX58" fmla="*/ 217126 w 401027"/>
                <a:gd name="connsiteY58" fmla="*/ 0 h 256900"/>
                <a:gd name="connsiteX59" fmla="*/ 240055 w 401027"/>
                <a:gd name="connsiteY59" fmla="*/ 468 h 256900"/>
                <a:gd name="connsiteX60" fmla="*/ 401027 w 401027"/>
                <a:gd name="connsiteY60" fmla="*/ 14038 h 25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01027" h="256900">
                  <a:moveTo>
                    <a:pt x="401027" y="14038"/>
                  </a:moveTo>
                  <a:lnTo>
                    <a:pt x="389329" y="61301"/>
                  </a:lnTo>
                  <a:lnTo>
                    <a:pt x="364996" y="228356"/>
                  </a:lnTo>
                  <a:lnTo>
                    <a:pt x="353297" y="256901"/>
                  </a:lnTo>
                  <a:lnTo>
                    <a:pt x="350490" y="251753"/>
                  </a:lnTo>
                  <a:lnTo>
                    <a:pt x="348618" y="251286"/>
                  </a:lnTo>
                  <a:lnTo>
                    <a:pt x="345810" y="254093"/>
                  </a:lnTo>
                  <a:lnTo>
                    <a:pt x="342067" y="249414"/>
                  </a:lnTo>
                  <a:lnTo>
                    <a:pt x="339727" y="248478"/>
                  </a:lnTo>
                  <a:lnTo>
                    <a:pt x="330368" y="254093"/>
                  </a:lnTo>
                  <a:lnTo>
                    <a:pt x="325221" y="255029"/>
                  </a:lnTo>
                  <a:lnTo>
                    <a:pt x="320541" y="254093"/>
                  </a:lnTo>
                  <a:lnTo>
                    <a:pt x="310247" y="247074"/>
                  </a:lnTo>
                  <a:lnTo>
                    <a:pt x="304631" y="246138"/>
                  </a:lnTo>
                  <a:lnTo>
                    <a:pt x="299484" y="246606"/>
                  </a:lnTo>
                  <a:lnTo>
                    <a:pt x="291529" y="251753"/>
                  </a:lnTo>
                  <a:lnTo>
                    <a:pt x="284510" y="252689"/>
                  </a:lnTo>
                  <a:lnTo>
                    <a:pt x="198408" y="253625"/>
                  </a:lnTo>
                  <a:lnTo>
                    <a:pt x="195601" y="253157"/>
                  </a:lnTo>
                  <a:lnTo>
                    <a:pt x="189985" y="247542"/>
                  </a:lnTo>
                  <a:lnTo>
                    <a:pt x="187177" y="247074"/>
                  </a:lnTo>
                  <a:lnTo>
                    <a:pt x="182966" y="252689"/>
                  </a:lnTo>
                  <a:lnTo>
                    <a:pt x="179690" y="254093"/>
                  </a:lnTo>
                  <a:lnTo>
                    <a:pt x="175011" y="253157"/>
                  </a:lnTo>
                  <a:lnTo>
                    <a:pt x="172671" y="251753"/>
                  </a:lnTo>
                  <a:lnTo>
                    <a:pt x="169864" y="247074"/>
                  </a:lnTo>
                  <a:lnTo>
                    <a:pt x="167056" y="247074"/>
                  </a:lnTo>
                  <a:lnTo>
                    <a:pt x="165184" y="248010"/>
                  </a:lnTo>
                  <a:lnTo>
                    <a:pt x="161908" y="254093"/>
                  </a:lnTo>
                  <a:lnTo>
                    <a:pt x="160505" y="254093"/>
                  </a:lnTo>
                  <a:lnTo>
                    <a:pt x="155825" y="247542"/>
                  </a:lnTo>
                  <a:lnTo>
                    <a:pt x="152549" y="246606"/>
                  </a:lnTo>
                  <a:lnTo>
                    <a:pt x="89377" y="246606"/>
                  </a:lnTo>
                  <a:lnTo>
                    <a:pt x="85634" y="247542"/>
                  </a:lnTo>
                  <a:lnTo>
                    <a:pt x="78615" y="252689"/>
                  </a:lnTo>
                  <a:lnTo>
                    <a:pt x="65512" y="254093"/>
                  </a:lnTo>
                  <a:lnTo>
                    <a:pt x="50070" y="247074"/>
                  </a:lnTo>
                  <a:lnTo>
                    <a:pt x="43987" y="246138"/>
                  </a:lnTo>
                  <a:lnTo>
                    <a:pt x="32756" y="247074"/>
                  </a:lnTo>
                  <a:lnTo>
                    <a:pt x="24801" y="242395"/>
                  </a:lnTo>
                  <a:lnTo>
                    <a:pt x="20590" y="241459"/>
                  </a:lnTo>
                  <a:lnTo>
                    <a:pt x="6551" y="243331"/>
                  </a:lnTo>
                  <a:lnTo>
                    <a:pt x="1872" y="242395"/>
                  </a:lnTo>
                  <a:lnTo>
                    <a:pt x="0" y="240055"/>
                  </a:lnTo>
                  <a:lnTo>
                    <a:pt x="0" y="236779"/>
                  </a:lnTo>
                  <a:lnTo>
                    <a:pt x="7955" y="199344"/>
                  </a:lnTo>
                  <a:lnTo>
                    <a:pt x="17782" y="162844"/>
                  </a:lnTo>
                  <a:lnTo>
                    <a:pt x="35096" y="117454"/>
                  </a:lnTo>
                  <a:lnTo>
                    <a:pt x="54749" y="83294"/>
                  </a:lnTo>
                  <a:lnTo>
                    <a:pt x="56621" y="71595"/>
                  </a:lnTo>
                  <a:lnTo>
                    <a:pt x="58961" y="69256"/>
                  </a:lnTo>
                  <a:lnTo>
                    <a:pt x="60365" y="71127"/>
                  </a:lnTo>
                  <a:lnTo>
                    <a:pt x="97800" y="39307"/>
                  </a:lnTo>
                  <a:lnTo>
                    <a:pt x="115582" y="27141"/>
                  </a:lnTo>
                  <a:lnTo>
                    <a:pt x="134300" y="17782"/>
                  </a:lnTo>
                  <a:lnTo>
                    <a:pt x="153954" y="10295"/>
                  </a:lnTo>
                  <a:lnTo>
                    <a:pt x="174543" y="4679"/>
                  </a:lnTo>
                  <a:lnTo>
                    <a:pt x="195601" y="1404"/>
                  </a:lnTo>
                  <a:lnTo>
                    <a:pt x="217126" y="0"/>
                  </a:lnTo>
                  <a:lnTo>
                    <a:pt x="240055" y="468"/>
                  </a:lnTo>
                  <a:lnTo>
                    <a:pt x="401027" y="14038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446062C0-FEC6-05E3-8278-A95F85851375}"/>
                </a:ext>
              </a:extLst>
            </p:cNvPr>
            <p:cNvSpPr/>
            <p:nvPr/>
          </p:nvSpPr>
          <p:spPr>
            <a:xfrm>
              <a:off x="-3039079" y="1441332"/>
              <a:ext cx="670987" cy="2151878"/>
            </a:xfrm>
            <a:custGeom>
              <a:avLst/>
              <a:gdLst>
                <a:gd name="connsiteX0" fmla="*/ 291528 w 345810"/>
                <a:gd name="connsiteY0" fmla="*/ 0 h 1109025"/>
                <a:gd name="connsiteX1" fmla="*/ 339727 w 345810"/>
                <a:gd name="connsiteY1" fmla="*/ 3276 h 1109025"/>
                <a:gd name="connsiteX2" fmla="*/ 344874 w 345810"/>
                <a:gd name="connsiteY2" fmla="*/ 6083 h 1109025"/>
                <a:gd name="connsiteX3" fmla="*/ 345810 w 345810"/>
                <a:gd name="connsiteY3" fmla="*/ 11699 h 1109025"/>
                <a:gd name="connsiteX4" fmla="*/ 333175 w 345810"/>
                <a:gd name="connsiteY4" fmla="*/ 73467 h 1109025"/>
                <a:gd name="connsiteX5" fmla="*/ 246606 w 345810"/>
                <a:gd name="connsiteY5" fmla="*/ 609730 h 1109025"/>
                <a:gd name="connsiteX6" fmla="*/ 225081 w 345810"/>
                <a:gd name="connsiteY6" fmla="*/ 714082 h 1109025"/>
                <a:gd name="connsiteX7" fmla="*/ 205895 w 345810"/>
                <a:gd name="connsiteY7" fmla="*/ 779594 h 1109025"/>
                <a:gd name="connsiteX8" fmla="*/ 193729 w 345810"/>
                <a:gd name="connsiteY8" fmla="*/ 811882 h 1109025"/>
                <a:gd name="connsiteX9" fmla="*/ 156293 w 345810"/>
                <a:gd name="connsiteY9" fmla="*/ 888157 h 1109025"/>
                <a:gd name="connsiteX10" fmla="*/ 129152 w 345810"/>
                <a:gd name="connsiteY10" fmla="*/ 930271 h 1109025"/>
                <a:gd name="connsiteX11" fmla="*/ 50538 w 345810"/>
                <a:gd name="connsiteY11" fmla="*/ 1034623 h 1109025"/>
                <a:gd name="connsiteX12" fmla="*/ 41179 w 345810"/>
                <a:gd name="connsiteY12" fmla="*/ 1051469 h 1109025"/>
                <a:gd name="connsiteX13" fmla="*/ 35096 w 345810"/>
                <a:gd name="connsiteY13" fmla="*/ 1067847 h 1109025"/>
                <a:gd name="connsiteX14" fmla="*/ 28077 w 345810"/>
                <a:gd name="connsiteY14" fmla="*/ 1078610 h 1109025"/>
                <a:gd name="connsiteX15" fmla="*/ 27140 w 345810"/>
                <a:gd name="connsiteY15" fmla="*/ 1087033 h 1109025"/>
                <a:gd name="connsiteX16" fmla="*/ 22461 w 345810"/>
                <a:gd name="connsiteY16" fmla="*/ 1091712 h 1109025"/>
                <a:gd name="connsiteX17" fmla="*/ 22461 w 345810"/>
                <a:gd name="connsiteY17" fmla="*/ 1094988 h 1109025"/>
                <a:gd name="connsiteX18" fmla="*/ 15442 w 345810"/>
                <a:gd name="connsiteY18" fmla="*/ 1105282 h 1109025"/>
                <a:gd name="connsiteX19" fmla="*/ 10295 w 345810"/>
                <a:gd name="connsiteY19" fmla="*/ 1109026 h 1109025"/>
                <a:gd name="connsiteX20" fmla="*/ 7019 w 345810"/>
                <a:gd name="connsiteY20" fmla="*/ 1109026 h 1109025"/>
                <a:gd name="connsiteX21" fmla="*/ 3743 w 345810"/>
                <a:gd name="connsiteY21" fmla="*/ 1106218 h 1109025"/>
                <a:gd name="connsiteX22" fmla="*/ 0 w 345810"/>
                <a:gd name="connsiteY22" fmla="*/ 1097795 h 1109025"/>
                <a:gd name="connsiteX23" fmla="*/ 15442 w 345810"/>
                <a:gd name="connsiteY23" fmla="*/ 1061764 h 1109025"/>
                <a:gd name="connsiteX24" fmla="*/ 39307 w 345810"/>
                <a:gd name="connsiteY24" fmla="*/ 1016841 h 1109025"/>
                <a:gd name="connsiteX25" fmla="*/ 84230 w 345810"/>
                <a:gd name="connsiteY25" fmla="*/ 957880 h 1109025"/>
                <a:gd name="connsiteX26" fmla="*/ 120261 w 345810"/>
                <a:gd name="connsiteY26" fmla="*/ 905938 h 1109025"/>
                <a:gd name="connsiteX27" fmla="*/ 139447 w 345810"/>
                <a:gd name="connsiteY27" fmla="*/ 867567 h 1109025"/>
                <a:gd name="connsiteX28" fmla="*/ 150210 w 345810"/>
                <a:gd name="connsiteY28" fmla="*/ 837151 h 1109025"/>
                <a:gd name="connsiteX29" fmla="*/ 159101 w 345810"/>
                <a:gd name="connsiteY29" fmla="*/ 806266 h 1109025"/>
                <a:gd name="connsiteX30" fmla="*/ 174075 w 345810"/>
                <a:gd name="connsiteY30" fmla="*/ 741690 h 1109025"/>
                <a:gd name="connsiteX31" fmla="*/ 255965 w 345810"/>
                <a:gd name="connsiteY31" fmla="*/ 215254 h 1109025"/>
                <a:gd name="connsiteX32" fmla="*/ 280298 w 345810"/>
                <a:gd name="connsiteY32" fmla="*/ 48198 h 1109025"/>
                <a:gd name="connsiteX33" fmla="*/ 291528 w 345810"/>
                <a:gd name="connsiteY33" fmla="*/ 0 h 110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5810" h="1109025">
                  <a:moveTo>
                    <a:pt x="291528" y="0"/>
                  </a:moveTo>
                  <a:lnTo>
                    <a:pt x="339727" y="3276"/>
                  </a:lnTo>
                  <a:lnTo>
                    <a:pt x="344874" y="6083"/>
                  </a:lnTo>
                  <a:lnTo>
                    <a:pt x="345810" y="11699"/>
                  </a:lnTo>
                  <a:lnTo>
                    <a:pt x="333175" y="73467"/>
                  </a:lnTo>
                  <a:lnTo>
                    <a:pt x="246606" y="609730"/>
                  </a:lnTo>
                  <a:lnTo>
                    <a:pt x="225081" y="714082"/>
                  </a:lnTo>
                  <a:lnTo>
                    <a:pt x="205895" y="779594"/>
                  </a:lnTo>
                  <a:lnTo>
                    <a:pt x="193729" y="811882"/>
                  </a:lnTo>
                  <a:lnTo>
                    <a:pt x="156293" y="888157"/>
                  </a:lnTo>
                  <a:lnTo>
                    <a:pt x="129152" y="930271"/>
                  </a:lnTo>
                  <a:lnTo>
                    <a:pt x="50538" y="1034623"/>
                  </a:lnTo>
                  <a:lnTo>
                    <a:pt x="41179" y="1051469"/>
                  </a:lnTo>
                  <a:lnTo>
                    <a:pt x="35096" y="1067847"/>
                  </a:lnTo>
                  <a:lnTo>
                    <a:pt x="28077" y="1078610"/>
                  </a:lnTo>
                  <a:lnTo>
                    <a:pt x="27140" y="1087033"/>
                  </a:lnTo>
                  <a:lnTo>
                    <a:pt x="22461" y="1091712"/>
                  </a:lnTo>
                  <a:lnTo>
                    <a:pt x="22461" y="1094988"/>
                  </a:lnTo>
                  <a:lnTo>
                    <a:pt x="15442" y="1105282"/>
                  </a:lnTo>
                  <a:lnTo>
                    <a:pt x="10295" y="1109026"/>
                  </a:lnTo>
                  <a:lnTo>
                    <a:pt x="7019" y="1109026"/>
                  </a:lnTo>
                  <a:lnTo>
                    <a:pt x="3743" y="1106218"/>
                  </a:lnTo>
                  <a:lnTo>
                    <a:pt x="0" y="1097795"/>
                  </a:lnTo>
                  <a:lnTo>
                    <a:pt x="15442" y="1061764"/>
                  </a:lnTo>
                  <a:lnTo>
                    <a:pt x="39307" y="1016841"/>
                  </a:lnTo>
                  <a:lnTo>
                    <a:pt x="84230" y="957880"/>
                  </a:lnTo>
                  <a:lnTo>
                    <a:pt x="120261" y="905938"/>
                  </a:lnTo>
                  <a:lnTo>
                    <a:pt x="139447" y="867567"/>
                  </a:lnTo>
                  <a:lnTo>
                    <a:pt x="150210" y="837151"/>
                  </a:lnTo>
                  <a:lnTo>
                    <a:pt x="159101" y="806266"/>
                  </a:lnTo>
                  <a:lnTo>
                    <a:pt x="174075" y="741690"/>
                  </a:lnTo>
                  <a:lnTo>
                    <a:pt x="255965" y="215254"/>
                  </a:lnTo>
                  <a:lnTo>
                    <a:pt x="280298" y="48198"/>
                  </a:lnTo>
                  <a:lnTo>
                    <a:pt x="291528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BD0646DE-55C6-C6DC-E88E-7FA1D4A14379}"/>
                </a:ext>
              </a:extLst>
            </p:cNvPr>
            <p:cNvSpPr/>
            <p:nvPr/>
          </p:nvSpPr>
          <p:spPr>
            <a:xfrm>
              <a:off x="-3671932" y="1541208"/>
              <a:ext cx="530252" cy="900701"/>
            </a:xfrm>
            <a:custGeom>
              <a:avLst/>
              <a:gdLst>
                <a:gd name="connsiteX0" fmla="*/ 273279 w 273279"/>
                <a:gd name="connsiteY0" fmla="*/ 7487 h 464199"/>
                <a:gd name="connsiteX1" fmla="*/ 271407 w 273279"/>
                <a:gd name="connsiteY1" fmla="*/ 19186 h 464199"/>
                <a:gd name="connsiteX2" fmla="*/ 251754 w 273279"/>
                <a:gd name="connsiteY2" fmla="*/ 52878 h 464199"/>
                <a:gd name="connsiteX3" fmla="*/ 247074 w 273279"/>
                <a:gd name="connsiteY3" fmla="*/ 63172 h 464199"/>
                <a:gd name="connsiteX4" fmla="*/ 234440 w 273279"/>
                <a:gd name="connsiteY4" fmla="*/ 98736 h 464199"/>
                <a:gd name="connsiteX5" fmla="*/ 224145 w 273279"/>
                <a:gd name="connsiteY5" fmla="*/ 135236 h 464199"/>
                <a:gd name="connsiteX6" fmla="*/ 186242 w 273279"/>
                <a:gd name="connsiteY6" fmla="*/ 318669 h 464199"/>
                <a:gd name="connsiteX7" fmla="*/ 159101 w 273279"/>
                <a:gd name="connsiteY7" fmla="*/ 464200 h 464199"/>
                <a:gd name="connsiteX8" fmla="*/ 157697 w 273279"/>
                <a:gd name="connsiteY8" fmla="*/ 448758 h 464199"/>
                <a:gd name="connsiteX9" fmla="*/ 140383 w 273279"/>
                <a:gd name="connsiteY9" fmla="*/ 445950 h 464199"/>
                <a:gd name="connsiteX10" fmla="*/ 131493 w 273279"/>
                <a:gd name="connsiteY10" fmla="*/ 441739 h 464199"/>
                <a:gd name="connsiteX11" fmla="*/ 124473 w 273279"/>
                <a:gd name="connsiteY11" fmla="*/ 449694 h 464199"/>
                <a:gd name="connsiteX12" fmla="*/ 116986 w 273279"/>
                <a:gd name="connsiteY12" fmla="*/ 450629 h 464199"/>
                <a:gd name="connsiteX13" fmla="*/ 109499 w 273279"/>
                <a:gd name="connsiteY13" fmla="*/ 455777 h 464199"/>
                <a:gd name="connsiteX14" fmla="*/ 96397 w 273279"/>
                <a:gd name="connsiteY14" fmla="*/ 458585 h 464199"/>
                <a:gd name="connsiteX15" fmla="*/ 77679 w 273279"/>
                <a:gd name="connsiteY15" fmla="*/ 454841 h 464199"/>
                <a:gd name="connsiteX16" fmla="*/ 48198 w 273279"/>
                <a:gd name="connsiteY16" fmla="*/ 458585 h 464199"/>
                <a:gd name="connsiteX17" fmla="*/ 38372 w 273279"/>
                <a:gd name="connsiteY17" fmla="*/ 463264 h 464199"/>
                <a:gd name="connsiteX18" fmla="*/ 0 w 273279"/>
                <a:gd name="connsiteY18" fmla="*/ 463732 h 464199"/>
                <a:gd name="connsiteX19" fmla="*/ 76275 w 273279"/>
                <a:gd name="connsiteY19" fmla="*/ 138979 h 464199"/>
                <a:gd name="connsiteX20" fmla="*/ 89378 w 273279"/>
                <a:gd name="connsiteY20" fmla="*/ 98736 h 464199"/>
                <a:gd name="connsiteX21" fmla="*/ 109967 w 273279"/>
                <a:gd name="connsiteY21" fmla="*/ 59897 h 464199"/>
                <a:gd name="connsiteX22" fmla="*/ 123537 w 273279"/>
                <a:gd name="connsiteY22" fmla="*/ 44455 h 464199"/>
                <a:gd name="connsiteX23" fmla="*/ 138980 w 273279"/>
                <a:gd name="connsiteY23" fmla="*/ 31352 h 464199"/>
                <a:gd name="connsiteX24" fmla="*/ 155825 w 273279"/>
                <a:gd name="connsiteY24" fmla="*/ 20122 h 464199"/>
                <a:gd name="connsiteX25" fmla="*/ 174075 w 273279"/>
                <a:gd name="connsiteY25" fmla="*/ 11231 h 464199"/>
                <a:gd name="connsiteX26" fmla="*/ 193261 w 273279"/>
                <a:gd name="connsiteY26" fmla="*/ 4679 h 464199"/>
                <a:gd name="connsiteX27" fmla="*/ 212914 w 273279"/>
                <a:gd name="connsiteY27" fmla="*/ 936 h 464199"/>
                <a:gd name="connsiteX28" fmla="*/ 227889 w 273279"/>
                <a:gd name="connsiteY28" fmla="*/ 0 h 464199"/>
                <a:gd name="connsiteX29" fmla="*/ 258305 w 273279"/>
                <a:gd name="connsiteY29" fmla="*/ 3276 h 464199"/>
                <a:gd name="connsiteX30" fmla="*/ 273279 w 273279"/>
                <a:gd name="connsiteY30" fmla="*/ 7487 h 4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3279" h="464199">
                  <a:moveTo>
                    <a:pt x="273279" y="7487"/>
                  </a:moveTo>
                  <a:lnTo>
                    <a:pt x="271407" y="19186"/>
                  </a:lnTo>
                  <a:lnTo>
                    <a:pt x="251754" y="52878"/>
                  </a:lnTo>
                  <a:lnTo>
                    <a:pt x="247074" y="63172"/>
                  </a:lnTo>
                  <a:lnTo>
                    <a:pt x="234440" y="98736"/>
                  </a:lnTo>
                  <a:lnTo>
                    <a:pt x="224145" y="135236"/>
                  </a:lnTo>
                  <a:lnTo>
                    <a:pt x="186242" y="318669"/>
                  </a:lnTo>
                  <a:lnTo>
                    <a:pt x="159101" y="464200"/>
                  </a:lnTo>
                  <a:lnTo>
                    <a:pt x="157697" y="448758"/>
                  </a:lnTo>
                  <a:lnTo>
                    <a:pt x="140383" y="445950"/>
                  </a:lnTo>
                  <a:lnTo>
                    <a:pt x="131493" y="441739"/>
                  </a:lnTo>
                  <a:lnTo>
                    <a:pt x="124473" y="449694"/>
                  </a:lnTo>
                  <a:lnTo>
                    <a:pt x="116986" y="450629"/>
                  </a:lnTo>
                  <a:lnTo>
                    <a:pt x="109499" y="455777"/>
                  </a:lnTo>
                  <a:lnTo>
                    <a:pt x="96397" y="458585"/>
                  </a:lnTo>
                  <a:lnTo>
                    <a:pt x="77679" y="454841"/>
                  </a:lnTo>
                  <a:lnTo>
                    <a:pt x="48198" y="458585"/>
                  </a:lnTo>
                  <a:lnTo>
                    <a:pt x="38372" y="463264"/>
                  </a:lnTo>
                  <a:lnTo>
                    <a:pt x="0" y="463732"/>
                  </a:lnTo>
                  <a:lnTo>
                    <a:pt x="76275" y="138979"/>
                  </a:lnTo>
                  <a:lnTo>
                    <a:pt x="89378" y="98736"/>
                  </a:lnTo>
                  <a:lnTo>
                    <a:pt x="109967" y="59897"/>
                  </a:lnTo>
                  <a:lnTo>
                    <a:pt x="123537" y="44455"/>
                  </a:lnTo>
                  <a:lnTo>
                    <a:pt x="138980" y="31352"/>
                  </a:lnTo>
                  <a:lnTo>
                    <a:pt x="155825" y="20122"/>
                  </a:lnTo>
                  <a:lnTo>
                    <a:pt x="174075" y="11231"/>
                  </a:lnTo>
                  <a:lnTo>
                    <a:pt x="193261" y="4679"/>
                  </a:lnTo>
                  <a:lnTo>
                    <a:pt x="212914" y="936"/>
                  </a:lnTo>
                  <a:lnTo>
                    <a:pt x="227889" y="0"/>
                  </a:lnTo>
                  <a:lnTo>
                    <a:pt x="258305" y="3276"/>
                  </a:lnTo>
                  <a:lnTo>
                    <a:pt x="273279" y="7487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7E5D7471-C669-ECAE-44CE-00DD2859AF56}"/>
                </a:ext>
              </a:extLst>
            </p:cNvPr>
            <p:cNvSpPr/>
            <p:nvPr/>
          </p:nvSpPr>
          <p:spPr>
            <a:xfrm>
              <a:off x="-11253450" y="1623834"/>
              <a:ext cx="7797612" cy="527528"/>
            </a:xfrm>
            <a:custGeom>
              <a:avLst/>
              <a:gdLst>
                <a:gd name="connsiteX0" fmla="*/ 4017762 w 4018697"/>
                <a:gd name="connsiteY0" fmla="*/ 17314 h 271875"/>
                <a:gd name="connsiteX1" fmla="*/ 3997173 w 4018697"/>
                <a:gd name="connsiteY1" fmla="*/ 56153 h 271875"/>
                <a:gd name="connsiteX2" fmla="*/ 3984070 w 4018697"/>
                <a:gd name="connsiteY2" fmla="*/ 96396 h 271875"/>
                <a:gd name="connsiteX3" fmla="*/ 3918558 w 4018697"/>
                <a:gd name="connsiteY3" fmla="*/ 87038 h 271875"/>
                <a:gd name="connsiteX4" fmla="*/ 3879719 w 4018697"/>
                <a:gd name="connsiteY4" fmla="*/ 74403 h 271875"/>
                <a:gd name="connsiteX5" fmla="*/ 3827309 w 4018697"/>
                <a:gd name="connsiteY5" fmla="*/ 61301 h 271875"/>
                <a:gd name="connsiteX6" fmla="*/ 3814675 w 4018697"/>
                <a:gd name="connsiteY6" fmla="*/ 60833 h 271875"/>
                <a:gd name="connsiteX7" fmla="*/ 3803912 w 4018697"/>
                <a:gd name="connsiteY7" fmla="*/ 63172 h 271875"/>
                <a:gd name="connsiteX8" fmla="*/ 3794085 w 4018697"/>
                <a:gd name="connsiteY8" fmla="*/ 67852 h 271875"/>
                <a:gd name="connsiteX9" fmla="*/ 3784726 w 4018697"/>
                <a:gd name="connsiteY9" fmla="*/ 75807 h 271875"/>
                <a:gd name="connsiteX10" fmla="*/ 3775367 w 4018697"/>
                <a:gd name="connsiteY10" fmla="*/ 87505 h 271875"/>
                <a:gd name="connsiteX11" fmla="*/ 3760861 w 4018697"/>
                <a:gd name="connsiteY11" fmla="*/ 111838 h 271875"/>
                <a:gd name="connsiteX12" fmla="*/ 3749163 w 4018697"/>
                <a:gd name="connsiteY12" fmla="*/ 137107 h 271875"/>
                <a:gd name="connsiteX13" fmla="*/ 3740272 w 4018697"/>
                <a:gd name="connsiteY13" fmla="*/ 163312 h 271875"/>
                <a:gd name="connsiteX14" fmla="*/ 3734188 w 4018697"/>
                <a:gd name="connsiteY14" fmla="*/ 190453 h 271875"/>
                <a:gd name="connsiteX15" fmla="*/ 3720618 w 4018697"/>
                <a:gd name="connsiteY15" fmla="*/ 268599 h 271875"/>
                <a:gd name="connsiteX16" fmla="*/ 3507704 w 4018697"/>
                <a:gd name="connsiteY16" fmla="*/ 266728 h 271875"/>
                <a:gd name="connsiteX17" fmla="*/ 43987 w 4018697"/>
                <a:gd name="connsiteY17" fmla="*/ 266728 h 271875"/>
                <a:gd name="connsiteX18" fmla="*/ 22461 w 4018697"/>
                <a:gd name="connsiteY18" fmla="*/ 271875 h 271875"/>
                <a:gd name="connsiteX19" fmla="*/ 0 w 4018697"/>
                <a:gd name="connsiteY19" fmla="*/ 77679 h 271875"/>
                <a:gd name="connsiteX20" fmla="*/ 3276 w 4018697"/>
                <a:gd name="connsiteY20" fmla="*/ 74403 h 271875"/>
                <a:gd name="connsiteX21" fmla="*/ 6083 w 4018697"/>
                <a:gd name="connsiteY21" fmla="*/ 73467 h 271875"/>
                <a:gd name="connsiteX22" fmla="*/ 17314 w 4018697"/>
                <a:gd name="connsiteY22" fmla="*/ 79082 h 271875"/>
                <a:gd name="connsiteX23" fmla="*/ 34628 w 4018697"/>
                <a:gd name="connsiteY23" fmla="*/ 74871 h 271875"/>
                <a:gd name="connsiteX24" fmla="*/ 43519 w 4018697"/>
                <a:gd name="connsiteY24" fmla="*/ 76743 h 271875"/>
                <a:gd name="connsiteX25" fmla="*/ 51006 w 4018697"/>
                <a:gd name="connsiteY25" fmla="*/ 73467 h 271875"/>
                <a:gd name="connsiteX26" fmla="*/ 75339 w 4018697"/>
                <a:gd name="connsiteY26" fmla="*/ 74871 h 271875"/>
                <a:gd name="connsiteX27" fmla="*/ 76275 w 4018697"/>
                <a:gd name="connsiteY27" fmla="*/ 70659 h 271875"/>
                <a:gd name="connsiteX28" fmla="*/ 79550 w 4018697"/>
                <a:gd name="connsiteY28" fmla="*/ 68788 h 271875"/>
                <a:gd name="connsiteX29" fmla="*/ 110903 w 4018697"/>
                <a:gd name="connsiteY29" fmla="*/ 69256 h 271875"/>
                <a:gd name="connsiteX30" fmla="*/ 178754 w 4018697"/>
                <a:gd name="connsiteY30" fmla="*/ 75339 h 271875"/>
                <a:gd name="connsiteX31" fmla="*/ 182966 w 4018697"/>
                <a:gd name="connsiteY31" fmla="*/ 78146 h 271875"/>
                <a:gd name="connsiteX32" fmla="*/ 184370 w 4018697"/>
                <a:gd name="connsiteY32" fmla="*/ 83762 h 271875"/>
                <a:gd name="connsiteX33" fmla="*/ 186241 w 4018697"/>
                <a:gd name="connsiteY33" fmla="*/ 84230 h 271875"/>
                <a:gd name="connsiteX34" fmla="*/ 191857 w 4018697"/>
                <a:gd name="connsiteY34" fmla="*/ 80486 h 271875"/>
                <a:gd name="connsiteX35" fmla="*/ 195600 w 4018697"/>
                <a:gd name="connsiteY35" fmla="*/ 81890 h 271875"/>
                <a:gd name="connsiteX36" fmla="*/ 199812 w 4018697"/>
                <a:gd name="connsiteY36" fmla="*/ 79082 h 271875"/>
                <a:gd name="connsiteX37" fmla="*/ 201683 w 4018697"/>
                <a:gd name="connsiteY37" fmla="*/ 79550 h 271875"/>
                <a:gd name="connsiteX38" fmla="*/ 204959 w 4018697"/>
                <a:gd name="connsiteY38" fmla="*/ 85634 h 271875"/>
                <a:gd name="connsiteX39" fmla="*/ 206363 w 4018697"/>
                <a:gd name="connsiteY39" fmla="*/ 86102 h 271875"/>
                <a:gd name="connsiteX40" fmla="*/ 214318 w 4018697"/>
                <a:gd name="connsiteY40" fmla="*/ 79550 h 271875"/>
                <a:gd name="connsiteX41" fmla="*/ 219933 w 4018697"/>
                <a:gd name="connsiteY41" fmla="*/ 85166 h 271875"/>
                <a:gd name="connsiteX42" fmla="*/ 223209 w 4018697"/>
                <a:gd name="connsiteY42" fmla="*/ 86102 h 271875"/>
                <a:gd name="connsiteX43" fmla="*/ 488065 w 4018697"/>
                <a:gd name="connsiteY43" fmla="*/ 86102 h 271875"/>
                <a:gd name="connsiteX44" fmla="*/ 494616 w 4018697"/>
                <a:gd name="connsiteY44" fmla="*/ 87505 h 271875"/>
                <a:gd name="connsiteX45" fmla="*/ 502103 w 4018697"/>
                <a:gd name="connsiteY45" fmla="*/ 93589 h 271875"/>
                <a:gd name="connsiteX46" fmla="*/ 505379 w 4018697"/>
                <a:gd name="connsiteY46" fmla="*/ 94057 h 271875"/>
                <a:gd name="connsiteX47" fmla="*/ 561064 w 4018697"/>
                <a:gd name="connsiteY47" fmla="*/ 94992 h 271875"/>
                <a:gd name="connsiteX48" fmla="*/ 563872 w 4018697"/>
                <a:gd name="connsiteY48" fmla="*/ 94057 h 271875"/>
                <a:gd name="connsiteX49" fmla="*/ 566679 w 4018697"/>
                <a:gd name="connsiteY49" fmla="*/ 88909 h 271875"/>
                <a:gd name="connsiteX50" fmla="*/ 569487 w 4018697"/>
                <a:gd name="connsiteY50" fmla="*/ 86570 h 271875"/>
                <a:gd name="connsiteX51" fmla="*/ 572295 w 4018697"/>
                <a:gd name="connsiteY51" fmla="*/ 86102 h 271875"/>
                <a:gd name="connsiteX52" fmla="*/ 630320 w 4018697"/>
                <a:gd name="connsiteY52" fmla="*/ 86102 h 271875"/>
                <a:gd name="connsiteX53" fmla="*/ 633127 w 4018697"/>
                <a:gd name="connsiteY53" fmla="*/ 87038 h 271875"/>
                <a:gd name="connsiteX54" fmla="*/ 636871 w 4018697"/>
                <a:gd name="connsiteY54" fmla="*/ 91717 h 271875"/>
                <a:gd name="connsiteX55" fmla="*/ 644826 w 4018697"/>
                <a:gd name="connsiteY55" fmla="*/ 94524 h 271875"/>
                <a:gd name="connsiteX56" fmla="*/ 653249 w 4018697"/>
                <a:gd name="connsiteY56" fmla="*/ 91249 h 271875"/>
                <a:gd name="connsiteX57" fmla="*/ 658864 w 4018697"/>
                <a:gd name="connsiteY57" fmla="*/ 86102 h 271875"/>
                <a:gd name="connsiteX58" fmla="*/ 667755 w 4018697"/>
                <a:gd name="connsiteY58" fmla="*/ 93589 h 271875"/>
                <a:gd name="connsiteX59" fmla="*/ 673371 w 4018697"/>
                <a:gd name="connsiteY59" fmla="*/ 94057 h 271875"/>
                <a:gd name="connsiteX60" fmla="*/ 682261 w 4018697"/>
                <a:gd name="connsiteY60" fmla="*/ 92653 h 271875"/>
                <a:gd name="connsiteX61" fmla="*/ 694896 w 4018697"/>
                <a:gd name="connsiteY61" fmla="*/ 85634 h 271875"/>
                <a:gd name="connsiteX62" fmla="*/ 700043 w 4018697"/>
                <a:gd name="connsiteY62" fmla="*/ 85166 h 271875"/>
                <a:gd name="connsiteX63" fmla="*/ 713146 w 4018697"/>
                <a:gd name="connsiteY63" fmla="*/ 90313 h 271875"/>
                <a:gd name="connsiteX64" fmla="*/ 719697 w 4018697"/>
                <a:gd name="connsiteY64" fmla="*/ 86102 h 271875"/>
                <a:gd name="connsiteX65" fmla="*/ 722505 w 4018697"/>
                <a:gd name="connsiteY65" fmla="*/ 85634 h 271875"/>
                <a:gd name="connsiteX66" fmla="*/ 748241 w 4018697"/>
                <a:gd name="connsiteY66" fmla="*/ 86102 h 271875"/>
                <a:gd name="connsiteX67" fmla="*/ 750581 w 4018697"/>
                <a:gd name="connsiteY67" fmla="*/ 87038 h 271875"/>
                <a:gd name="connsiteX68" fmla="*/ 753857 w 4018697"/>
                <a:gd name="connsiteY68" fmla="*/ 91717 h 271875"/>
                <a:gd name="connsiteX69" fmla="*/ 761344 w 4018697"/>
                <a:gd name="connsiteY69" fmla="*/ 86570 h 271875"/>
                <a:gd name="connsiteX70" fmla="*/ 767427 w 4018697"/>
                <a:gd name="connsiteY70" fmla="*/ 84698 h 271875"/>
                <a:gd name="connsiteX71" fmla="*/ 774914 w 4018697"/>
                <a:gd name="connsiteY71" fmla="*/ 84698 h 271875"/>
                <a:gd name="connsiteX72" fmla="*/ 784273 w 4018697"/>
                <a:gd name="connsiteY72" fmla="*/ 87038 h 271875"/>
                <a:gd name="connsiteX73" fmla="*/ 787081 w 4018697"/>
                <a:gd name="connsiteY73" fmla="*/ 93589 h 271875"/>
                <a:gd name="connsiteX74" fmla="*/ 788952 w 4018697"/>
                <a:gd name="connsiteY74" fmla="*/ 94524 h 271875"/>
                <a:gd name="connsiteX75" fmla="*/ 794100 w 4018697"/>
                <a:gd name="connsiteY75" fmla="*/ 93589 h 271875"/>
                <a:gd name="connsiteX76" fmla="*/ 797844 w 4018697"/>
                <a:gd name="connsiteY76" fmla="*/ 91249 h 271875"/>
                <a:gd name="connsiteX77" fmla="*/ 802055 w 4018697"/>
                <a:gd name="connsiteY77" fmla="*/ 85634 h 271875"/>
                <a:gd name="connsiteX78" fmla="*/ 812350 w 4018697"/>
                <a:gd name="connsiteY78" fmla="*/ 94524 h 271875"/>
                <a:gd name="connsiteX79" fmla="*/ 816561 w 4018697"/>
                <a:gd name="connsiteY79" fmla="*/ 94992 h 271875"/>
                <a:gd name="connsiteX80" fmla="*/ 823580 w 4018697"/>
                <a:gd name="connsiteY80" fmla="*/ 93121 h 271875"/>
                <a:gd name="connsiteX81" fmla="*/ 828260 w 4018697"/>
                <a:gd name="connsiteY81" fmla="*/ 95928 h 271875"/>
                <a:gd name="connsiteX82" fmla="*/ 836683 w 4018697"/>
                <a:gd name="connsiteY82" fmla="*/ 92653 h 271875"/>
                <a:gd name="connsiteX83" fmla="*/ 843702 w 4018697"/>
                <a:gd name="connsiteY83" fmla="*/ 95460 h 271875"/>
                <a:gd name="connsiteX84" fmla="*/ 851657 w 4018697"/>
                <a:gd name="connsiteY84" fmla="*/ 92653 h 271875"/>
                <a:gd name="connsiteX85" fmla="*/ 859612 w 4018697"/>
                <a:gd name="connsiteY85" fmla="*/ 96396 h 271875"/>
                <a:gd name="connsiteX86" fmla="*/ 864291 w 4018697"/>
                <a:gd name="connsiteY86" fmla="*/ 96396 h 271875"/>
                <a:gd name="connsiteX87" fmla="*/ 871311 w 4018697"/>
                <a:gd name="connsiteY87" fmla="*/ 93121 h 271875"/>
                <a:gd name="connsiteX88" fmla="*/ 879734 w 4018697"/>
                <a:gd name="connsiteY88" fmla="*/ 97332 h 271875"/>
                <a:gd name="connsiteX89" fmla="*/ 964431 w 4018697"/>
                <a:gd name="connsiteY89" fmla="*/ 97332 h 271875"/>
                <a:gd name="connsiteX90" fmla="*/ 975194 w 4018697"/>
                <a:gd name="connsiteY90" fmla="*/ 95928 h 271875"/>
                <a:gd name="connsiteX91" fmla="*/ 985021 w 4018697"/>
                <a:gd name="connsiteY91" fmla="*/ 99204 h 271875"/>
                <a:gd name="connsiteX92" fmla="*/ 1120256 w 4018697"/>
                <a:gd name="connsiteY92" fmla="*/ 99204 h 271875"/>
                <a:gd name="connsiteX93" fmla="*/ 1133827 w 4018697"/>
                <a:gd name="connsiteY93" fmla="*/ 105755 h 271875"/>
                <a:gd name="connsiteX94" fmla="*/ 1396343 w 4018697"/>
                <a:gd name="connsiteY94" fmla="*/ 105287 h 271875"/>
                <a:gd name="connsiteX95" fmla="*/ 1532983 w 4018697"/>
                <a:gd name="connsiteY95" fmla="*/ 102480 h 271875"/>
                <a:gd name="connsiteX96" fmla="*/ 1609725 w 4018697"/>
                <a:gd name="connsiteY96" fmla="*/ 106223 h 271875"/>
                <a:gd name="connsiteX97" fmla="*/ 1636398 w 4018697"/>
                <a:gd name="connsiteY97" fmla="*/ 104819 h 271875"/>
                <a:gd name="connsiteX98" fmla="*/ 1655584 w 4018697"/>
                <a:gd name="connsiteY98" fmla="*/ 107627 h 271875"/>
                <a:gd name="connsiteX99" fmla="*/ 1709397 w 4018697"/>
                <a:gd name="connsiteY99" fmla="*/ 104819 h 271875"/>
                <a:gd name="connsiteX100" fmla="*/ 1753852 w 4018697"/>
                <a:gd name="connsiteY100" fmla="*/ 104351 h 271875"/>
                <a:gd name="connsiteX101" fmla="*/ 1798774 w 4018697"/>
                <a:gd name="connsiteY101" fmla="*/ 106223 h 271875"/>
                <a:gd name="connsiteX102" fmla="*/ 1808601 w 4018697"/>
                <a:gd name="connsiteY102" fmla="*/ 104351 h 271875"/>
                <a:gd name="connsiteX103" fmla="*/ 1819364 w 4018697"/>
                <a:gd name="connsiteY103" fmla="*/ 98736 h 271875"/>
                <a:gd name="connsiteX104" fmla="*/ 1842293 w 4018697"/>
                <a:gd name="connsiteY104" fmla="*/ 97800 h 271875"/>
                <a:gd name="connsiteX105" fmla="*/ 1844165 w 4018697"/>
                <a:gd name="connsiteY105" fmla="*/ 94992 h 271875"/>
                <a:gd name="connsiteX106" fmla="*/ 1833870 w 4018697"/>
                <a:gd name="connsiteY106" fmla="*/ 93589 h 271875"/>
                <a:gd name="connsiteX107" fmla="*/ 1832466 w 4018697"/>
                <a:gd name="connsiteY107" fmla="*/ 91717 h 271875"/>
                <a:gd name="connsiteX108" fmla="*/ 1832466 w 4018697"/>
                <a:gd name="connsiteY108" fmla="*/ 88441 h 271875"/>
                <a:gd name="connsiteX109" fmla="*/ 1835742 w 4018697"/>
                <a:gd name="connsiteY109" fmla="*/ 85166 h 271875"/>
                <a:gd name="connsiteX110" fmla="*/ 1881133 w 4018697"/>
                <a:gd name="connsiteY110" fmla="*/ 85166 h 271875"/>
                <a:gd name="connsiteX111" fmla="*/ 1884408 w 4018697"/>
                <a:gd name="connsiteY111" fmla="*/ 85634 h 271875"/>
                <a:gd name="connsiteX112" fmla="*/ 1890023 w 4018697"/>
                <a:gd name="connsiteY112" fmla="*/ 91249 h 271875"/>
                <a:gd name="connsiteX113" fmla="*/ 1892831 w 4018697"/>
                <a:gd name="connsiteY113" fmla="*/ 91717 h 271875"/>
                <a:gd name="connsiteX114" fmla="*/ 1920440 w 4018697"/>
                <a:gd name="connsiteY114" fmla="*/ 89845 h 271875"/>
                <a:gd name="connsiteX115" fmla="*/ 1958811 w 4018697"/>
                <a:gd name="connsiteY115" fmla="*/ 95928 h 271875"/>
                <a:gd name="connsiteX116" fmla="*/ 1970978 w 4018697"/>
                <a:gd name="connsiteY116" fmla="*/ 95928 h 271875"/>
                <a:gd name="connsiteX117" fmla="*/ 2007945 w 4018697"/>
                <a:gd name="connsiteY117" fmla="*/ 91249 h 271875"/>
                <a:gd name="connsiteX118" fmla="*/ 2060355 w 4018697"/>
                <a:gd name="connsiteY118" fmla="*/ 89377 h 271875"/>
                <a:gd name="connsiteX119" fmla="*/ 2112296 w 4018697"/>
                <a:gd name="connsiteY119" fmla="*/ 85166 h 271875"/>
                <a:gd name="connsiteX120" fmla="*/ 2136630 w 4018697"/>
                <a:gd name="connsiteY120" fmla="*/ 84230 h 271875"/>
                <a:gd name="connsiteX121" fmla="*/ 2218988 w 4018697"/>
                <a:gd name="connsiteY121" fmla="*/ 85634 h 271875"/>
                <a:gd name="connsiteX122" fmla="*/ 2238641 w 4018697"/>
                <a:gd name="connsiteY122" fmla="*/ 87038 h 271875"/>
                <a:gd name="connsiteX123" fmla="*/ 2246596 w 4018697"/>
                <a:gd name="connsiteY123" fmla="*/ 89845 h 271875"/>
                <a:gd name="connsiteX124" fmla="*/ 2255955 w 4018697"/>
                <a:gd name="connsiteY124" fmla="*/ 86102 h 271875"/>
                <a:gd name="connsiteX125" fmla="*/ 2542337 w 4018697"/>
                <a:gd name="connsiteY125" fmla="*/ 84698 h 271875"/>
                <a:gd name="connsiteX126" fmla="*/ 2601297 w 4018697"/>
                <a:gd name="connsiteY126" fmla="*/ 86102 h 271875"/>
                <a:gd name="connsiteX127" fmla="*/ 2637329 w 4018697"/>
                <a:gd name="connsiteY127" fmla="*/ 85166 h 271875"/>
                <a:gd name="connsiteX128" fmla="*/ 2681316 w 4018697"/>
                <a:gd name="connsiteY128" fmla="*/ 89845 h 271875"/>
                <a:gd name="connsiteX129" fmla="*/ 2757591 w 4018697"/>
                <a:gd name="connsiteY129" fmla="*/ 91249 h 271875"/>
                <a:gd name="connsiteX130" fmla="*/ 3041164 w 4018697"/>
                <a:gd name="connsiteY130" fmla="*/ 91717 h 271875"/>
                <a:gd name="connsiteX131" fmla="*/ 3044908 w 4018697"/>
                <a:gd name="connsiteY131" fmla="*/ 89845 h 271875"/>
                <a:gd name="connsiteX132" fmla="*/ 3044440 w 4018697"/>
                <a:gd name="connsiteY132" fmla="*/ 86102 h 271875"/>
                <a:gd name="connsiteX133" fmla="*/ 3045376 w 4018697"/>
                <a:gd name="connsiteY133" fmla="*/ 84698 h 271875"/>
                <a:gd name="connsiteX134" fmla="*/ 3050523 w 4018697"/>
                <a:gd name="connsiteY134" fmla="*/ 82826 h 271875"/>
                <a:gd name="connsiteX135" fmla="*/ 3120714 w 4018697"/>
                <a:gd name="connsiteY135" fmla="*/ 82826 h 271875"/>
                <a:gd name="connsiteX136" fmla="*/ 3122119 w 4018697"/>
                <a:gd name="connsiteY136" fmla="*/ 84698 h 271875"/>
                <a:gd name="connsiteX137" fmla="*/ 3130073 w 4018697"/>
                <a:gd name="connsiteY137" fmla="*/ 84698 h 271875"/>
                <a:gd name="connsiteX138" fmla="*/ 3134753 w 4018697"/>
                <a:gd name="connsiteY138" fmla="*/ 89377 h 271875"/>
                <a:gd name="connsiteX139" fmla="*/ 3138028 w 4018697"/>
                <a:gd name="connsiteY139" fmla="*/ 89845 h 271875"/>
                <a:gd name="connsiteX140" fmla="*/ 3145048 w 4018697"/>
                <a:gd name="connsiteY140" fmla="*/ 87038 h 271875"/>
                <a:gd name="connsiteX141" fmla="*/ 3151599 w 4018697"/>
                <a:gd name="connsiteY141" fmla="*/ 91717 h 271875"/>
                <a:gd name="connsiteX142" fmla="*/ 3154875 w 4018697"/>
                <a:gd name="connsiteY142" fmla="*/ 92185 h 271875"/>
                <a:gd name="connsiteX143" fmla="*/ 3222726 w 4018697"/>
                <a:gd name="connsiteY143" fmla="*/ 93589 h 271875"/>
                <a:gd name="connsiteX144" fmla="*/ 3226938 w 4018697"/>
                <a:gd name="connsiteY144" fmla="*/ 96396 h 271875"/>
                <a:gd name="connsiteX145" fmla="*/ 3547947 w 4018697"/>
                <a:gd name="connsiteY145" fmla="*/ 90781 h 271875"/>
                <a:gd name="connsiteX146" fmla="*/ 3555902 w 4018697"/>
                <a:gd name="connsiteY146" fmla="*/ 86570 h 271875"/>
                <a:gd name="connsiteX147" fmla="*/ 3562921 w 4018697"/>
                <a:gd name="connsiteY147" fmla="*/ 90313 h 271875"/>
                <a:gd name="connsiteX148" fmla="*/ 3568068 w 4018697"/>
                <a:gd name="connsiteY148" fmla="*/ 91717 h 271875"/>
                <a:gd name="connsiteX149" fmla="*/ 3582107 w 4018697"/>
                <a:gd name="connsiteY149" fmla="*/ 89845 h 271875"/>
                <a:gd name="connsiteX150" fmla="*/ 3644811 w 4018697"/>
                <a:gd name="connsiteY150" fmla="*/ 91717 h 271875"/>
                <a:gd name="connsiteX151" fmla="*/ 3648087 w 4018697"/>
                <a:gd name="connsiteY151" fmla="*/ 92653 h 271875"/>
                <a:gd name="connsiteX152" fmla="*/ 3653234 w 4018697"/>
                <a:gd name="connsiteY152" fmla="*/ 97800 h 271875"/>
                <a:gd name="connsiteX153" fmla="*/ 3655574 w 4018697"/>
                <a:gd name="connsiteY153" fmla="*/ 98268 h 271875"/>
                <a:gd name="connsiteX154" fmla="*/ 3681311 w 4018697"/>
                <a:gd name="connsiteY154" fmla="*/ 96864 h 271875"/>
                <a:gd name="connsiteX155" fmla="*/ 3686926 w 4018697"/>
                <a:gd name="connsiteY155" fmla="*/ 91249 h 271875"/>
                <a:gd name="connsiteX156" fmla="*/ 3700029 w 4018697"/>
                <a:gd name="connsiteY156" fmla="*/ 88441 h 271875"/>
                <a:gd name="connsiteX157" fmla="*/ 3706580 w 4018697"/>
                <a:gd name="connsiteY157" fmla="*/ 84698 h 271875"/>
                <a:gd name="connsiteX158" fmla="*/ 3711259 w 4018697"/>
                <a:gd name="connsiteY158" fmla="*/ 85634 h 271875"/>
                <a:gd name="connsiteX159" fmla="*/ 3717342 w 4018697"/>
                <a:gd name="connsiteY159" fmla="*/ 93121 h 271875"/>
                <a:gd name="connsiteX160" fmla="*/ 3721086 w 4018697"/>
                <a:gd name="connsiteY160" fmla="*/ 81890 h 271875"/>
                <a:gd name="connsiteX161" fmla="*/ 3724361 w 4018697"/>
                <a:gd name="connsiteY161" fmla="*/ 87038 h 271875"/>
                <a:gd name="connsiteX162" fmla="*/ 3734657 w 4018697"/>
                <a:gd name="connsiteY162" fmla="*/ 78614 h 271875"/>
                <a:gd name="connsiteX163" fmla="*/ 3739336 w 4018697"/>
                <a:gd name="connsiteY163" fmla="*/ 79550 h 271875"/>
                <a:gd name="connsiteX164" fmla="*/ 3742611 w 4018697"/>
                <a:gd name="connsiteY164" fmla="*/ 83294 h 271875"/>
                <a:gd name="connsiteX165" fmla="*/ 3744015 w 4018697"/>
                <a:gd name="connsiteY165" fmla="*/ 73935 h 271875"/>
                <a:gd name="connsiteX166" fmla="*/ 3742144 w 4018697"/>
                <a:gd name="connsiteY166" fmla="*/ 72999 h 271875"/>
                <a:gd name="connsiteX167" fmla="*/ 3736528 w 4018697"/>
                <a:gd name="connsiteY167" fmla="*/ 73935 h 271875"/>
                <a:gd name="connsiteX168" fmla="*/ 3734188 w 4018697"/>
                <a:gd name="connsiteY168" fmla="*/ 72063 h 271875"/>
                <a:gd name="connsiteX169" fmla="*/ 3734657 w 4018697"/>
                <a:gd name="connsiteY169" fmla="*/ 69256 h 271875"/>
                <a:gd name="connsiteX170" fmla="*/ 3776303 w 4018697"/>
                <a:gd name="connsiteY170" fmla="*/ 50070 h 271875"/>
                <a:gd name="connsiteX171" fmla="*/ 3819354 w 4018697"/>
                <a:gd name="connsiteY171" fmla="*/ 36500 h 271875"/>
                <a:gd name="connsiteX172" fmla="*/ 3831521 w 4018697"/>
                <a:gd name="connsiteY172" fmla="*/ 36500 h 271875"/>
                <a:gd name="connsiteX173" fmla="*/ 3845091 w 4018697"/>
                <a:gd name="connsiteY173" fmla="*/ 31352 h 271875"/>
                <a:gd name="connsiteX174" fmla="*/ 3919962 w 4018697"/>
                <a:gd name="connsiteY174" fmla="*/ 19186 h 271875"/>
                <a:gd name="connsiteX175" fmla="*/ 3930257 w 4018697"/>
                <a:gd name="connsiteY175" fmla="*/ 13570 h 271875"/>
                <a:gd name="connsiteX176" fmla="*/ 3942891 w 4018697"/>
                <a:gd name="connsiteY176" fmla="*/ 14974 h 271875"/>
                <a:gd name="connsiteX177" fmla="*/ 3950846 w 4018697"/>
                <a:gd name="connsiteY177" fmla="*/ 14506 h 271875"/>
                <a:gd name="connsiteX178" fmla="*/ 3961141 w 4018697"/>
                <a:gd name="connsiteY178" fmla="*/ 11231 h 271875"/>
                <a:gd name="connsiteX179" fmla="*/ 3970968 w 4018697"/>
                <a:gd name="connsiteY179" fmla="*/ 13102 h 271875"/>
                <a:gd name="connsiteX180" fmla="*/ 3976583 w 4018697"/>
                <a:gd name="connsiteY180" fmla="*/ 12167 h 271875"/>
                <a:gd name="connsiteX181" fmla="*/ 3982667 w 4018697"/>
                <a:gd name="connsiteY181" fmla="*/ 6083 h 271875"/>
                <a:gd name="connsiteX182" fmla="*/ 3995769 w 4018697"/>
                <a:gd name="connsiteY182" fmla="*/ 4211 h 271875"/>
                <a:gd name="connsiteX183" fmla="*/ 4008403 w 4018697"/>
                <a:gd name="connsiteY183" fmla="*/ 0 h 271875"/>
                <a:gd name="connsiteX184" fmla="*/ 4018698 w 4018697"/>
                <a:gd name="connsiteY184" fmla="*/ 4211 h 271875"/>
                <a:gd name="connsiteX185" fmla="*/ 4015890 w 4018697"/>
                <a:gd name="connsiteY185" fmla="*/ 12634 h 271875"/>
                <a:gd name="connsiteX186" fmla="*/ 4017762 w 4018697"/>
                <a:gd name="connsiteY186" fmla="*/ 17314 h 2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4018697" h="271875">
                  <a:moveTo>
                    <a:pt x="4017762" y="17314"/>
                  </a:moveTo>
                  <a:lnTo>
                    <a:pt x="3997173" y="56153"/>
                  </a:lnTo>
                  <a:lnTo>
                    <a:pt x="3984070" y="96396"/>
                  </a:lnTo>
                  <a:lnTo>
                    <a:pt x="3918558" y="87038"/>
                  </a:lnTo>
                  <a:lnTo>
                    <a:pt x="3879719" y="74403"/>
                  </a:lnTo>
                  <a:lnTo>
                    <a:pt x="3827309" y="61301"/>
                  </a:lnTo>
                  <a:lnTo>
                    <a:pt x="3814675" y="60833"/>
                  </a:lnTo>
                  <a:lnTo>
                    <a:pt x="3803912" y="63172"/>
                  </a:lnTo>
                  <a:lnTo>
                    <a:pt x="3794085" y="67852"/>
                  </a:lnTo>
                  <a:lnTo>
                    <a:pt x="3784726" y="75807"/>
                  </a:lnTo>
                  <a:lnTo>
                    <a:pt x="3775367" y="87505"/>
                  </a:lnTo>
                  <a:lnTo>
                    <a:pt x="3760861" y="111838"/>
                  </a:lnTo>
                  <a:lnTo>
                    <a:pt x="3749163" y="137107"/>
                  </a:lnTo>
                  <a:lnTo>
                    <a:pt x="3740272" y="163312"/>
                  </a:lnTo>
                  <a:lnTo>
                    <a:pt x="3734188" y="190453"/>
                  </a:lnTo>
                  <a:lnTo>
                    <a:pt x="3720618" y="268599"/>
                  </a:lnTo>
                  <a:lnTo>
                    <a:pt x="3507704" y="266728"/>
                  </a:lnTo>
                  <a:lnTo>
                    <a:pt x="43987" y="266728"/>
                  </a:lnTo>
                  <a:lnTo>
                    <a:pt x="22461" y="271875"/>
                  </a:lnTo>
                  <a:lnTo>
                    <a:pt x="0" y="77679"/>
                  </a:lnTo>
                  <a:lnTo>
                    <a:pt x="3276" y="74403"/>
                  </a:lnTo>
                  <a:lnTo>
                    <a:pt x="6083" y="73467"/>
                  </a:lnTo>
                  <a:lnTo>
                    <a:pt x="17314" y="79082"/>
                  </a:lnTo>
                  <a:lnTo>
                    <a:pt x="34628" y="74871"/>
                  </a:lnTo>
                  <a:lnTo>
                    <a:pt x="43519" y="76743"/>
                  </a:lnTo>
                  <a:lnTo>
                    <a:pt x="51006" y="73467"/>
                  </a:lnTo>
                  <a:lnTo>
                    <a:pt x="75339" y="74871"/>
                  </a:lnTo>
                  <a:lnTo>
                    <a:pt x="76275" y="70659"/>
                  </a:lnTo>
                  <a:lnTo>
                    <a:pt x="79550" y="68788"/>
                  </a:lnTo>
                  <a:lnTo>
                    <a:pt x="110903" y="69256"/>
                  </a:lnTo>
                  <a:lnTo>
                    <a:pt x="178754" y="75339"/>
                  </a:lnTo>
                  <a:lnTo>
                    <a:pt x="182966" y="78146"/>
                  </a:lnTo>
                  <a:lnTo>
                    <a:pt x="184370" y="83762"/>
                  </a:lnTo>
                  <a:lnTo>
                    <a:pt x="186241" y="84230"/>
                  </a:lnTo>
                  <a:lnTo>
                    <a:pt x="191857" y="80486"/>
                  </a:lnTo>
                  <a:lnTo>
                    <a:pt x="195600" y="81890"/>
                  </a:lnTo>
                  <a:lnTo>
                    <a:pt x="199812" y="79082"/>
                  </a:lnTo>
                  <a:lnTo>
                    <a:pt x="201683" y="79550"/>
                  </a:lnTo>
                  <a:lnTo>
                    <a:pt x="204959" y="85634"/>
                  </a:lnTo>
                  <a:lnTo>
                    <a:pt x="206363" y="86102"/>
                  </a:lnTo>
                  <a:lnTo>
                    <a:pt x="214318" y="79550"/>
                  </a:lnTo>
                  <a:lnTo>
                    <a:pt x="219933" y="85166"/>
                  </a:lnTo>
                  <a:lnTo>
                    <a:pt x="223209" y="86102"/>
                  </a:lnTo>
                  <a:lnTo>
                    <a:pt x="488065" y="86102"/>
                  </a:lnTo>
                  <a:lnTo>
                    <a:pt x="494616" y="87505"/>
                  </a:lnTo>
                  <a:lnTo>
                    <a:pt x="502103" y="93589"/>
                  </a:lnTo>
                  <a:lnTo>
                    <a:pt x="505379" y="94057"/>
                  </a:lnTo>
                  <a:lnTo>
                    <a:pt x="561064" y="94992"/>
                  </a:lnTo>
                  <a:lnTo>
                    <a:pt x="563872" y="94057"/>
                  </a:lnTo>
                  <a:lnTo>
                    <a:pt x="566679" y="88909"/>
                  </a:lnTo>
                  <a:lnTo>
                    <a:pt x="569487" y="86570"/>
                  </a:lnTo>
                  <a:lnTo>
                    <a:pt x="572295" y="86102"/>
                  </a:lnTo>
                  <a:lnTo>
                    <a:pt x="630320" y="86102"/>
                  </a:lnTo>
                  <a:lnTo>
                    <a:pt x="633127" y="87038"/>
                  </a:lnTo>
                  <a:lnTo>
                    <a:pt x="636871" y="91717"/>
                  </a:lnTo>
                  <a:lnTo>
                    <a:pt x="644826" y="94524"/>
                  </a:lnTo>
                  <a:lnTo>
                    <a:pt x="653249" y="91249"/>
                  </a:lnTo>
                  <a:lnTo>
                    <a:pt x="658864" y="86102"/>
                  </a:lnTo>
                  <a:lnTo>
                    <a:pt x="667755" y="93589"/>
                  </a:lnTo>
                  <a:lnTo>
                    <a:pt x="673371" y="94057"/>
                  </a:lnTo>
                  <a:lnTo>
                    <a:pt x="682261" y="92653"/>
                  </a:lnTo>
                  <a:lnTo>
                    <a:pt x="694896" y="85634"/>
                  </a:lnTo>
                  <a:lnTo>
                    <a:pt x="700043" y="85166"/>
                  </a:lnTo>
                  <a:lnTo>
                    <a:pt x="713146" y="90313"/>
                  </a:lnTo>
                  <a:lnTo>
                    <a:pt x="719697" y="86102"/>
                  </a:lnTo>
                  <a:lnTo>
                    <a:pt x="722505" y="85634"/>
                  </a:lnTo>
                  <a:lnTo>
                    <a:pt x="748241" y="86102"/>
                  </a:lnTo>
                  <a:lnTo>
                    <a:pt x="750581" y="87038"/>
                  </a:lnTo>
                  <a:lnTo>
                    <a:pt x="753857" y="91717"/>
                  </a:lnTo>
                  <a:lnTo>
                    <a:pt x="761344" y="86570"/>
                  </a:lnTo>
                  <a:lnTo>
                    <a:pt x="767427" y="84698"/>
                  </a:lnTo>
                  <a:lnTo>
                    <a:pt x="774914" y="84698"/>
                  </a:lnTo>
                  <a:lnTo>
                    <a:pt x="784273" y="87038"/>
                  </a:lnTo>
                  <a:lnTo>
                    <a:pt x="787081" y="93589"/>
                  </a:lnTo>
                  <a:lnTo>
                    <a:pt x="788952" y="94524"/>
                  </a:lnTo>
                  <a:lnTo>
                    <a:pt x="794100" y="93589"/>
                  </a:lnTo>
                  <a:lnTo>
                    <a:pt x="797844" y="91249"/>
                  </a:lnTo>
                  <a:lnTo>
                    <a:pt x="802055" y="85634"/>
                  </a:lnTo>
                  <a:lnTo>
                    <a:pt x="812350" y="94524"/>
                  </a:lnTo>
                  <a:lnTo>
                    <a:pt x="816561" y="94992"/>
                  </a:lnTo>
                  <a:lnTo>
                    <a:pt x="823580" y="93121"/>
                  </a:lnTo>
                  <a:lnTo>
                    <a:pt x="828260" y="95928"/>
                  </a:lnTo>
                  <a:lnTo>
                    <a:pt x="836683" y="92653"/>
                  </a:lnTo>
                  <a:lnTo>
                    <a:pt x="843702" y="95460"/>
                  </a:lnTo>
                  <a:lnTo>
                    <a:pt x="851657" y="92653"/>
                  </a:lnTo>
                  <a:lnTo>
                    <a:pt x="859612" y="96396"/>
                  </a:lnTo>
                  <a:lnTo>
                    <a:pt x="864291" y="96396"/>
                  </a:lnTo>
                  <a:lnTo>
                    <a:pt x="871311" y="93121"/>
                  </a:lnTo>
                  <a:lnTo>
                    <a:pt x="879734" y="97332"/>
                  </a:lnTo>
                  <a:lnTo>
                    <a:pt x="964431" y="97332"/>
                  </a:lnTo>
                  <a:lnTo>
                    <a:pt x="975194" y="95928"/>
                  </a:lnTo>
                  <a:lnTo>
                    <a:pt x="985021" y="99204"/>
                  </a:lnTo>
                  <a:lnTo>
                    <a:pt x="1120256" y="99204"/>
                  </a:lnTo>
                  <a:lnTo>
                    <a:pt x="1133827" y="105755"/>
                  </a:lnTo>
                  <a:lnTo>
                    <a:pt x="1396343" y="105287"/>
                  </a:lnTo>
                  <a:lnTo>
                    <a:pt x="1532983" y="102480"/>
                  </a:lnTo>
                  <a:lnTo>
                    <a:pt x="1609725" y="106223"/>
                  </a:lnTo>
                  <a:lnTo>
                    <a:pt x="1636398" y="104819"/>
                  </a:lnTo>
                  <a:lnTo>
                    <a:pt x="1655584" y="107627"/>
                  </a:lnTo>
                  <a:lnTo>
                    <a:pt x="1709397" y="104819"/>
                  </a:lnTo>
                  <a:lnTo>
                    <a:pt x="1753852" y="104351"/>
                  </a:lnTo>
                  <a:lnTo>
                    <a:pt x="1798774" y="106223"/>
                  </a:lnTo>
                  <a:lnTo>
                    <a:pt x="1808601" y="104351"/>
                  </a:lnTo>
                  <a:lnTo>
                    <a:pt x="1819364" y="98736"/>
                  </a:lnTo>
                  <a:lnTo>
                    <a:pt x="1842293" y="97800"/>
                  </a:lnTo>
                  <a:lnTo>
                    <a:pt x="1844165" y="94992"/>
                  </a:lnTo>
                  <a:lnTo>
                    <a:pt x="1833870" y="93589"/>
                  </a:lnTo>
                  <a:lnTo>
                    <a:pt x="1832466" y="91717"/>
                  </a:lnTo>
                  <a:lnTo>
                    <a:pt x="1832466" y="88441"/>
                  </a:lnTo>
                  <a:lnTo>
                    <a:pt x="1835742" y="85166"/>
                  </a:lnTo>
                  <a:lnTo>
                    <a:pt x="1881133" y="85166"/>
                  </a:lnTo>
                  <a:lnTo>
                    <a:pt x="1884408" y="85634"/>
                  </a:lnTo>
                  <a:lnTo>
                    <a:pt x="1890023" y="91249"/>
                  </a:lnTo>
                  <a:lnTo>
                    <a:pt x="1892831" y="91717"/>
                  </a:lnTo>
                  <a:lnTo>
                    <a:pt x="1920440" y="89845"/>
                  </a:lnTo>
                  <a:lnTo>
                    <a:pt x="1958811" y="95928"/>
                  </a:lnTo>
                  <a:lnTo>
                    <a:pt x="1970978" y="95928"/>
                  </a:lnTo>
                  <a:lnTo>
                    <a:pt x="2007945" y="91249"/>
                  </a:lnTo>
                  <a:lnTo>
                    <a:pt x="2060355" y="89377"/>
                  </a:lnTo>
                  <a:lnTo>
                    <a:pt x="2112296" y="85166"/>
                  </a:lnTo>
                  <a:lnTo>
                    <a:pt x="2136630" y="84230"/>
                  </a:lnTo>
                  <a:lnTo>
                    <a:pt x="2218988" y="85634"/>
                  </a:lnTo>
                  <a:lnTo>
                    <a:pt x="2238641" y="87038"/>
                  </a:lnTo>
                  <a:lnTo>
                    <a:pt x="2246596" y="89845"/>
                  </a:lnTo>
                  <a:lnTo>
                    <a:pt x="2255955" y="86102"/>
                  </a:lnTo>
                  <a:lnTo>
                    <a:pt x="2542337" y="84698"/>
                  </a:lnTo>
                  <a:lnTo>
                    <a:pt x="2601297" y="86102"/>
                  </a:lnTo>
                  <a:lnTo>
                    <a:pt x="2637329" y="85166"/>
                  </a:lnTo>
                  <a:lnTo>
                    <a:pt x="2681316" y="89845"/>
                  </a:lnTo>
                  <a:lnTo>
                    <a:pt x="2757591" y="91249"/>
                  </a:lnTo>
                  <a:lnTo>
                    <a:pt x="3041164" y="91717"/>
                  </a:lnTo>
                  <a:lnTo>
                    <a:pt x="3044908" y="89845"/>
                  </a:lnTo>
                  <a:lnTo>
                    <a:pt x="3044440" y="86102"/>
                  </a:lnTo>
                  <a:lnTo>
                    <a:pt x="3045376" y="84698"/>
                  </a:lnTo>
                  <a:lnTo>
                    <a:pt x="3050523" y="82826"/>
                  </a:lnTo>
                  <a:lnTo>
                    <a:pt x="3120714" y="82826"/>
                  </a:lnTo>
                  <a:lnTo>
                    <a:pt x="3122119" y="84698"/>
                  </a:lnTo>
                  <a:lnTo>
                    <a:pt x="3130073" y="84698"/>
                  </a:lnTo>
                  <a:lnTo>
                    <a:pt x="3134753" y="89377"/>
                  </a:lnTo>
                  <a:lnTo>
                    <a:pt x="3138028" y="89845"/>
                  </a:lnTo>
                  <a:lnTo>
                    <a:pt x="3145048" y="87038"/>
                  </a:lnTo>
                  <a:lnTo>
                    <a:pt x="3151599" y="91717"/>
                  </a:lnTo>
                  <a:lnTo>
                    <a:pt x="3154875" y="92185"/>
                  </a:lnTo>
                  <a:lnTo>
                    <a:pt x="3222726" y="93589"/>
                  </a:lnTo>
                  <a:lnTo>
                    <a:pt x="3226938" y="96396"/>
                  </a:lnTo>
                  <a:lnTo>
                    <a:pt x="3547947" y="90781"/>
                  </a:lnTo>
                  <a:lnTo>
                    <a:pt x="3555902" y="86570"/>
                  </a:lnTo>
                  <a:lnTo>
                    <a:pt x="3562921" y="90313"/>
                  </a:lnTo>
                  <a:lnTo>
                    <a:pt x="3568068" y="91717"/>
                  </a:lnTo>
                  <a:lnTo>
                    <a:pt x="3582107" y="89845"/>
                  </a:lnTo>
                  <a:lnTo>
                    <a:pt x="3644811" y="91717"/>
                  </a:lnTo>
                  <a:lnTo>
                    <a:pt x="3648087" y="92653"/>
                  </a:lnTo>
                  <a:lnTo>
                    <a:pt x="3653234" y="97800"/>
                  </a:lnTo>
                  <a:lnTo>
                    <a:pt x="3655574" y="98268"/>
                  </a:lnTo>
                  <a:lnTo>
                    <a:pt x="3681311" y="96864"/>
                  </a:lnTo>
                  <a:lnTo>
                    <a:pt x="3686926" y="91249"/>
                  </a:lnTo>
                  <a:lnTo>
                    <a:pt x="3700029" y="88441"/>
                  </a:lnTo>
                  <a:lnTo>
                    <a:pt x="3706580" y="84698"/>
                  </a:lnTo>
                  <a:lnTo>
                    <a:pt x="3711259" y="85634"/>
                  </a:lnTo>
                  <a:lnTo>
                    <a:pt x="3717342" y="93121"/>
                  </a:lnTo>
                  <a:lnTo>
                    <a:pt x="3721086" y="81890"/>
                  </a:lnTo>
                  <a:lnTo>
                    <a:pt x="3724361" y="87038"/>
                  </a:lnTo>
                  <a:lnTo>
                    <a:pt x="3734657" y="78614"/>
                  </a:lnTo>
                  <a:lnTo>
                    <a:pt x="3739336" y="79550"/>
                  </a:lnTo>
                  <a:lnTo>
                    <a:pt x="3742611" y="83294"/>
                  </a:lnTo>
                  <a:lnTo>
                    <a:pt x="3744015" y="73935"/>
                  </a:lnTo>
                  <a:lnTo>
                    <a:pt x="3742144" y="72999"/>
                  </a:lnTo>
                  <a:lnTo>
                    <a:pt x="3736528" y="73935"/>
                  </a:lnTo>
                  <a:lnTo>
                    <a:pt x="3734188" y="72063"/>
                  </a:lnTo>
                  <a:lnTo>
                    <a:pt x="3734657" y="69256"/>
                  </a:lnTo>
                  <a:lnTo>
                    <a:pt x="3776303" y="50070"/>
                  </a:lnTo>
                  <a:lnTo>
                    <a:pt x="3819354" y="36500"/>
                  </a:lnTo>
                  <a:lnTo>
                    <a:pt x="3831521" y="36500"/>
                  </a:lnTo>
                  <a:lnTo>
                    <a:pt x="3845091" y="31352"/>
                  </a:lnTo>
                  <a:lnTo>
                    <a:pt x="3919962" y="19186"/>
                  </a:lnTo>
                  <a:lnTo>
                    <a:pt x="3930257" y="13570"/>
                  </a:lnTo>
                  <a:lnTo>
                    <a:pt x="3942891" y="14974"/>
                  </a:lnTo>
                  <a:lnTo>
                    <a:pt x="3950846" y="14506"/>
                  </a:lnTo>
                  <a:lnTo>
                    <a:pt x="3961141" y="11231"/>
                  </a:lnTo>
                  <a:lnTo>
                    <a:pt x="3970968" y="13102"/>
                  </a:lnTo>
                  <a:lnTo>
                    <a:pt x="3976583" y="12167"/>
                  </a:lnTo>
                  <a:lnTo>
                    <a:pt x="3982667" y="6083"/>
                  </a:lnTo>
                  <a:lnTo>
                    <a:pt x="3995769" y="4211"/>
                  </a:lnTo>
                  <a:lnTo>
                    <a:pt x="4008403" y="0"/>
                  </a:lnTo>
                  <a:lnTo>
                    <a:pt x="4018698" y="4211"/>
                  </a:lnTo>
                  <a:lnTo>
                    <a:pt x="4015890" y="12634"/>
                  </a:lnTo>
                  <a:lnTo>
                    <a:pt x="4017762" y="17314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75ABC6F6-5078-EA47-77CA-7626AC3E2CEF}"/>
                </a:ext>
              </a:extLst>
            </p:cNvPr>
            <p:cNvSpPr/>
            <p:nvPr/>
          </p:nvSpPr>
          <p:spPr>
            <a:xfrm>
              <a:off x="-5518736" y="1739144"/>
              <a:ext cx="1867685" cy="3441191"/>
            </a:xfrm>
            <a:custGeom>
              <a:avLst/>
              <a:gdLst>
                <a:gd name="connsiteX0" fmla="*/ 962560 w 962559"/>
                <a:gd name="connsiteY0" fmla="*/ 27609 h 1773505"/>
                <a:gd name="connsiteX1" fmla="*/ 950861 w 962559"/>
                <a:gd name="connsiteY1" fmla="*/ 40711 h 1773505"/>
                <a:gd name="connsiteX2" fmla="*/ 937758 w 962559"/>
                <a:gd name="connsiteY2" fmla="*/ 61301 h 1773505"/>
                <a:gd name="connsiteX3" fmla="*/ 910618 w 962559"/>
                <a:gd name="connsiteY3" fmla="*/ 126813 h 1773505"/>
                <a:gd name="connsiteX4" fmla="*/ 895176 w 962559"/>
                <a:gd name="connsiteY4" fmla="*/ 170332 h 1773505"/>
                <a:gd name="connsiteX5" fmla="*/ 840427 w 962559"/>
                <a:gd name="connsiteY5" fmla="*/ 333644 h 1773505"/>
                <a:gd name="connsiteX6" fmla="*/ 740754 w 962559"/>
                <a:gd name="connsiteY6" fmla="*/ 646230 h 1773505"/>
                <a:gd name="connsiteX7" fmla="*/ 719697 w 962559"/>
                <a:gd name="connsiteY7" fmla="*/ 715017 h 1773505"/>
                <a:gd name="connsiteX8" fmla="*/ 663544 w 962559"/>
                <a:gd name="connsiteY8" fmla="*/ 913893 h 1773505"/>
                <a:gd name="connsiteX9" fmla="*/ 656525 w 962559"/>
                <a:gd name="connsiteY9" fmla="*/ 933547 h 1773505"/>
                <a:gd name="connsiteX10" fmla="*/ 647166 w 962559"/>
                <a:gd name="connsiteY10" fmla="*/ 953669 h 1773505"/>
                <a:gd name="connsiteX11" fmla="*/ 634999 w 962559"/>
                <a:gd name="connsiteY11" fmla="*/ 973790 h 1773505"/>
                <a:gd name="connsiteX12" fmla="*/ 625640 w 962559"/>
                <a:gd name="connsiteY12" fmla="*/ 985957 h 1773505"/>
                <a:gd name="connsiteX13" fmla="*/ 615346 w 962559"/>
                <a:gd name="connsiteY13" fmla="*/ 996719 h 1773505"/>
                <a:gd name="connsiteX14" fmla="*/ 603647 w 962559"/>
                <a:gd name="connsiteY14" fmla="*/ 1005611 h 1773505"/>
                <a:gd name="connsiteX15" fmla="*/ 591012 w 962559"/>
                <a:gd name="connsiteY15" fmla="*/ 1013097 h 1773505"/>
                <a:gd name="connsiteX16" fmla="*/ 522693 w 962559"/>
                <a:gd name="connsiteY16" fmla="*/ 1042110 h 1773505"/>
                <a:gd name="connsiteX17" fmla="*/ 510059 w 962559"/>
                <a:gd name="connsiteY17" fmla="*/ 1051001 h 1773505"/>
                <a:gd name="connsiteX18" fmla="*/ 499764 w 962559"/>
                <a:gd name="connsiteY18" fmla="*/ 1061296 h 1773505"/>
                <a:gd name="connsiteX19" fmla="*/ 488533 w 962559"/>
                <a:gd name="connsiteY19" fmla="*/ 1078610 h 1773505"/>
                <a:gd name="connsiteX20" fmla="*/ 459053 w 962559"/>
                <a:gd name="connsiteY20" fmla="*/ 1175474 h 1773505"/>
                <a:gd name="connsiteX21" fmla="*/ 441739 w 962559"/>
                <a:gd name="connsiteY21" fmla="*/ 1242390 h 1773505"/>
                <a:gd name="connsiteX22" fmla="*/ 424893 w 962559"/>
                <a:gd name="connsiteY22" fmla="*/ 1315389 h 1773505"/>
                <a:gd name="connsiteX23" fmla="*/ 405239 w 962559"/>
                <a:gd name="connsiteY23" fmla="*/ 1413657 h 1773505"/>
                <a:gd name="connsiteX24" fmla="*/ 387925 w 962559"/>
                <a:gd name="connsiteY24" fmla="*/ 1460919 h 1773505"/>
                <a:gd name="connsiteX25" fmla="*/ 374355 w 962559"/>
                <a:gd name="connsiteY25" fmla="*/ 1489464 h 1773505"/>
                <a:gd name="connsiteX26" fmla="*/ 367336 w 962559"/>
                <a:gd name="connsiteY26" fmla="*/ 1501631 h 1773505"/>
                <a:gd name="connsiteX27" fmla="*/ 357977 w 962559"/>
                <a:gd name="connsiteY27" fmla="*/ 1512861 h 1773505"/>
                <a:gd name="connsiteX28" fmla="*/ 328496 w 962559"/>
                <a:gd name="connsiteY28" fmla="*/ 1540470 h 1773505"/>
                <a:gd name="connsiteX29" fmla="*/ 280766 w 962559"/>
                <a:gd name="connsiteY29" fmla="*/ 1592880 h 1773505"/>
                <a:gd name="connsiteX30" fmla="*/ 240523 w 962559"/>
                <a:gd name="connsiteY30" fmla="*/ 1627507 h 1773505"/>
                <a:gd name="connsiteX31" fmla="*/ 210575 w 962559"/>
                <a:gd name="connsiteY31" fmla="*/ 1647161 h 1773505"/>
                <a:gd name="connsiteX32" fmla="*/ 195600 w 962559"/>
                <a:gd name="connsiteY32" fmla="*/ 1659795 h 1773505"/>
                <a:gd name="connsiteX33" fmla="*/ 181562 w 962559"/>
                <a:gd name="connsiteY33" fmla="*/ 1674770 h 1773505"/>
                <a:gd name="connsiteX34" fmla="*/ 180158 w 962559"/>
                <a:gd name="connsiteY34" fmla="*/ 1683660 h 1773505"/>
                <a:gd name="connsiteX35" fmla="*/ 180626 w 962559"/>
                <a:gd name="connsiteY35" fmla="*/ 1686936 h 1773505"/>
                <a:gd name="connsiteX36" fmla="*/ 182030 w 962559"/>
                <a:gd name="connsiteY36" fmla="*/ 1687872 h 1773505"/>
                <a:gd name="connsiteX37" fmla="*/ 212446 w 962559"/>
                <a:gd name="connsiteY37" fmla="*/ 1678045 h 1773505"/>
                <a:gd name="connsiteX38" fmla="*/ 158633 w 962559"/>
                <a:gd name="connsiteY38" fmla="*/ 1706122 h 1773505"/>
                <a:gd name="connsiteX39" fmla="*/ 103883 w 962559"/>
                <a:gd name="connsiteY39" fmla="*/ 1732327 h 1773505"/>
                <a:gd name="connsiteX40" fmla="*/ 49134 w 962559"/>
                <a:gd name="connsiteY40" fmla="*/ 1756660 h 1773505"/>
                <a:gd name="connsiteX41" fmla="*/ 33224 w 962559"/>
                <a:gd name="connsiteY41" fmla="*/ 1761339 h 1773505"/>
                <a:gd name="connsiteX42" fmla="*/ 29480 w 962559"/>
                <a:gd name="connsiteY42" fmla="*/ 1766019 h 1773505"/>
                <a:gd name="connsiteX43" fmla="*/ 27609 w 962559"/>
                <a:gd name="connsiteY43" fmla="*/ 1773506 h 1773505"/>
                <a:gd name="connsiteX44" fmla="*/ 25737 w 962559"/>
                <a:gd name="connsiteY44" fmla="*/ 1750108 h 1773505"/>
                <a:gd name="connsiteX45" fmla="*/ 21526 w 962559"/>
                <a:gd name="connsiteY45" fmla="*/ 1739814 h 1773505"/>
                <a:gd name="connsiteX46" fmla="*/ 20590 w 962559"/>
                <a:gd name="connsiteY46" fmla="*/ 1729051 h 1773505"/>
                <a:gd name="connsiteX47" fmla="*/ 11699 w 962559"/>
                <a:gd name="connsiteY47" fmla="*/ 1711269 h 1773505"/>
                <a:gd name="connsiteX48" fmla="*/ 1872 w 962559"/>
                <a:gd name="connsiteY48" fmla="*/ 1707058 h 1773505"/>
                <a:gd name="connsiteX49" fmla="*/ 0 w 962559"/>
                <a:gd name="connsiteY49" fmla="*/ 1701910 h 1773505"/>
                <a:gd name="connsiteX50" fmla="*/ 5148 w 962559"/>
                <a:gd name="connsiteY50" fmla="*/ 1697699 h 1773505"/>
                <a:gd name="connsiteX51" fmla="*/ 11699 w 962559"/>
                <a:gd name="connsiteY51" fmla="*/ 1688340 h 1773505"/>
                <a:gd name="connsiteX52" fmla="*/ 45858 w 962559"/>
                <a:gd name="connsiteY52" fmla="*/ 1657923 h 1773505"/>
                <a:gd name="connsiteX53" fmla="*/ 92653 w 962559"/>
                <a:gd name="connsiteY53" fmla="*/ 1611597 h 1773505"/>
                <a:gd name="connsiteX54" fmla="*/ 119794 w 962559"/>
                <a:gd name="connsiteY54" fmla="*/ 1582117 h 1773505"/>
                <a:gd name="connsiteX55" fmla="*/ 167524 w 962559"/>
                <a:gd name="connsiteY55" fmla="*/ 1525496 h 1773505"/>
                <a:gd name="connsiteX56" fmla="*/ 212914 w 962559"/>
                <a:gd name="connsiteY56" fmla="*/ 1467939 h 1773505"/>
                <a:gd name="connsiteX57" fmla="*/ 256901 w 962559"/>
                <a:gd name="connsiteY57" fmla="*/ 1408510 h 1773505"/>
                <a:gd name="connsiteX58" fmla="*/ 299016 w 962559"/>
                <a:gd name="connsiteY58" fmla="*/ 1348145 h 1773505"/>
                <a:gd name="connsiteX59" fmla="*/ 339259 w 962559"/>
                <a:gd name="connsiteY59" fmla="*/ 1286377 h 1773505"/>
                <a:gd name="connsiteX60" fmla="*/ 377630 w 962559"/>
                <a:gd name="connsiteY60" fmla="*/ 1223204 h 1773505"/>
                <a:gd name="connsiteX61" fmla="*/ 382310 w 962559"/>
                <a:gd name="connsiteY61" fmla="*/ 1213377 h 1773505"/>
                <a:gd name="connsiteX62" fmla="*/ 382310 w 962559"/>
                <a:gd name="connsiteY62" fmla="*/ 1209166 h 1773505"/>
                <a:gd name="connsiteX63" fmla="*/ 380438 w 962559"/>
                <a:gd name="connsiteY63" fmla="*/ 1207294 h 1773505"/>
                <a:gd name="connsiteX64" fmla="*/ 374823 w 962559"/>
                <a:gd name="connsiteY64" fmla="*/ 1207294 h 1773505"/>
                <a:gd name="connsiteX65" fmla="*/ 380438 w 962559"/>
                <a:gd name="connsiteY65" fmla="*/ 1206358 h 1773505"/>
                <a:gd name="connsiteX66" fmla="*/ 385585 w 962559"/>
                <a:gd name="connsiteY66" fmla="*/ 1203083 h 1773505"/>
                <a:gd name="connsiteX67" fmla="*/ 389797 w 962559"/>
                <a:gd name="connsiteY67" fmla="*/ 1195595 h 1773505"/>
                <a:gd name="connsiteX68" fmla="*/ 407579 w 962559"/>
                <a:gd name="connsiteY68" fmla="*/ 1151609 h 1773505"/>
                <a:gd name="connsiteX69" fmla="*/ 433316 w 962559"/>
                <a:gd name="connsiteY69" fmla="*/ 1080481 h 1773505"/>
                <a:gd name="connsiteX70" fmla="*/ 445482 w 962559"/>
                <a:gd name="connsiteY70" fmla="*/ 1055212 h 1773505"/>
                <a:gd name="connsiteX71" fmla="*/ 459520 w 962559"/>
                <a:gd name="connsiteY71" fmla="*/ 1031347 h 1773505"/>
                <a:gd name="connsiteX72" fmla="*/ 475431 w 962559"/>
                <a:gd name="connsiteY72" fmla="*/ 1008418 h 1773505"/>
                <a:gd name="connsiteX73" fmla="*/ 563872 w 962559"/>
                <a:gd name="connsiteY73" fmla="*/ 906406 h 1773505"/>
                <a:gd name="connsiteX74" fmla="*/ 586801 w 962559"/>
                <a:gd name="connsiteY74" fmla="*/ 877862 h 1773505"/>
                <a:gd name="connsiteX75" fmla="*/ 607858 w 962559"/>
                <a:gd name="connsiteY75" fmla="*/ 848381 h 1773505"/>
                <a:gd name="connsiteX76" fmla="*/ 626576 w 962559"/>
                <a:gd name="connsiteY76" fmla="*/ 818433 h 1773505"/>
                <a:gd name="connsiteX77" fmla="*/ 643422 w 962559"/>
                <a:gd name="connsiteY77" fmla="*/ 787081 h 1773505"/>
                <a:gd name="connsiteX78" fmla="*/ 658396 w 962559"/>
                <a:gd name="connsiteY78" fmla="*/ 755261 h 1773505"/>
                <a:gd name="connsiteX79" fmla="*/ 671031 w 962559"/>
                <a:gd name="connsiteY79" fmla="*/ 722505 h 1773505"/>
                <a:gd name="connsiteX80" fmla="*/ 685069 w 962559"/>
                <a:gd name="connsiteY80" fmla="*/ 679922 h 1773505"/>
                <a:gd name="connsiteX81" fmla="*/ 696768 w 962559"/>
                <a:gd name="connsiteY81" fmla="*/ 636403 h 1773505"/>
                <a:gd name="connsiteX82" fmla="*/ 707531 w 962559"/>
                <a:gd name="connsiteY82" fmla="*/ 591012 h 1773505"/>
                <a:gd name="connsiteX83" fmla="*/ 720633 w 962559"/>
                <a:gd name="connsiteY83" fmla="*/ 522225 h 1773505"/>
                <a:gd name="connsiteX84" fmla="*/ 731396 w 962559"/>
                <a:gd name="connsiteY84" fmla="*/ 452501 h 1773505"/>
                <a:gd name="connsiteX85" fmla="*/ 764152 w 962559"/>
                <a:gd name="connsiteY85" fmla="*/ 207767 h 1773505"/>
                <a:gd name="connsiteX86" fmla="*/ 777722 w 962559"/>
                <a:gd name="connsiteY86" fmla="*/ 129620 h 1773505"/>
                <a:gd name="connsiteX87" fmla="*/ 784273 w 962559"/>
                <a:gd name="connsiteY87" fmla="*/ 102480 h 1773505"/>
                <a:gd name="connsiteX88" fmla="*/ 793164 w 962559"/>
                <a:gd name="connsiteY88" fmla="*/ 76275 h 1773505"/>
                <a:gd name="connsiteX89" fmla="*/ 804395 w 962559"/>
                <a:gd name="connsiteY89" fmla="*/ 51006 h 1773505"/>
                <a:gd name="connsiteX90" fmla="*/ 818901 w 962559"/>
                <a:gd name="connsiteY90" fmla="*/ 26673 h 1773505"/>
                <a:gd name="connsiteX91" fmla="*/ 828260 w 962559"/>
                <a:gd name="connsiteY91" fmla="*/ 14974 h 1773505"/>
                <a:gd name="connsiteX92" fmla="*/ 837619 w 962559"/>
                <a:gd name="connsiteY92" fmla="*/ 7019 h 1773505"/>
                <a:gd name="connsiteX93" fmla="*/ 847446 w 962559"/>
                <a:gd name="connsiteY93" fmla="*/ 2340 h 1773505"/>
                <a:gd name="connsiteX94" fmla="*/ 858208 w 962559"/>
                <a:gd name="connsiteY94" fmla="*/ 0 h 1773505"/>
                <a:gd name="connsiteX95" fmla="*/ 870843 w 962559"/>
                <a:gd name="connsiteY95" fmla="*/ 468 h 1773505"/>
                <a:gd name="connsiteX96" fmla="*/ 885817 w 962559"/>
                <a:gd name="connsiteY96" fmla="*/ 3276 h 1773505"/>
                <a:gd name="connsiteX97" fmla="*/ 962560 w 962559"/>
                <a:gd name="connsiteY97" fmla="*/ 27609 h 17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62559" h="1773505">
                  <a:moveTo>
                    <a:pt x="962560" y="27609"/>
                  </a:moveTo>
                  <a:lnTo>
                    <a:pt x="950861" y="40711"/>
                  </a:lnTo>
                  <a:lnTo>
                    <a:pt x="937758" y="61301"/>
                  </a:lnTo>
                  <a:lnTo>
                    <a:pt x="910618" y="126813"/>
                  </a:lnTo>
                  <a:lnTo>
                    <a:pt x="895176" y="170332"/>
                  </a:lnTo>
                  <a:lnTo>
                    <a:pt x="840427" y="333644"/>
                  </a:lnTo>
                  <a:lnTo>
                    <a:pt x="740754" y="646230"/>
                  </a:lnTo>
                  <a:lnTo>
                    <a:pt x="719697" y="715017"/>
                  </a:lnTo>
                  <a:lnTo>
                    <a:pt x="663544" y="913893"/>
                  </a:lnTo>
                  <a:lnTo>
                    <a:pt x="656525" y="933547"/>
                  </a:lnTo>
                  <a:lnTo>
                    <a:pt x="647166" y="953669"/>
                  </a:lnTo>
                  <a:lnTo>
                    <a:pt x="634999" y="973790"/>
                  </a:lnTo>
                  <a:lnTo>
                    <a:pt x="625640" y="985957"/>
                  </a:lnTo>
                  <a:lnTo>
                    <a:pt x="615346" y="996719"/>
                  </a:lnTo>
                  <a:lnTo>
                    <a:pt x="603647" y="1005611"/>
                  </a:lnTo>
                  <a:lnTo>
                    <a:pt x="591012" y="1013097"/>
                  </a:lnTo>
                  <a:lnTo>
                    <a:pt x="522693" y="1042110"/>
                  </a:lnTo>
                  <a:lnTo>
                    <a:pt x="510059" y="1051001"/>
                  </a:lnTo>
                  <a:lnTo>
                    <a:pt x="499764" y="1061296"/>
                  </a:lnTo>
                  <a:lnTo>
                    <a:pt x="488533" y="1078610"/>
                  </a:lnTo>
                  <a:lnTo>
                    <a:pt x="459053" y="1175474"/>
                  </a:lnTo>
                  <a:lnTo>
                    <a:pt x="441739" y="1242390"/>
                  </a:lnTo>
                  <a:lnTo>
                    <a:pt x="424893" y="1315389"/>
                  </a:lnTo>
                  <a:lnTo>
                    <a:pt x="405239" y="1413657"/>
                  </a:lnTo>
                  <a:lnTo>
                    <a:pt x="387925" y="1460919"/>
                  </a:lnTo>
                  <a:lnTo>
                    <a:pt x="374355" y="1489464"/>
                  </a:lnTo>
                  <a:lnTo>
                    <a:pt x="367336" y="1501631"/>
                  </a:lnTo>
                  <a:lnTo>
                    <a:pt x="357977" y="1512861"/>
                  </a:lnTo>
                  <a:lnTo>
                    <a:pt x="328496" y="1540470"/>
                  </a:lnTo>
                  <a:lnTo>
                    <a:pt x="280766" y="1592880"/>
                  </a:lnTo>
                  <a:lnTo>
                    <a:pt x="240523" y="1627507"/>
                  </a:lnTo>
                  <a:lnTo>
                    <a:pt x="210575" y="1647161"/>
                  </a:lnTo>
                  <a:lnTo>
                    <a:pt x="195600" y="1659795"/>
                  </a:lnTo>
                  <a:lnTo>
                    <a:pt x="181562" y="1674770"/>
                  </a:lnTo>
                  <a:lnTo>
                    <a:pt x="180158" y="1683660"/>
                  </a:lnTo>
                  <a:lnTo>
                    <a:pt x="180626" y="1686936"/>
                  </a:lnTo>
                  <a:lnTo>
                    <a:pt x="182030" y="1687872"/>
                  </a:lnTo>
                  <a:lnTo>
                    <a:pt x="212446" y="1678045"/>
                  </a:lnTo>
                  <a:lnTo>
                    <a:pt x="158633" y="1706122"/>
                  </a:lnTo>
                  <a:lnTo>
                    <a:pt x="103883" y="1732327"/>
                  </a:lnTo>
                  <a:lnTo>
                    <a:pt x="49134" y="1756660"/>
                  </a:lnTo>
                  <a:lnTo>
                    <a:pt x="33224" y="1761339"/>
                  </a:lnTo>
                  <a:lnTo>
                    <a:pt x="29480" y="1766019"/>
                  </a:lnTo>
                  <a:lnTo>
                    <a:pt x="27609" y="1773506"/>
                  </a:lnTo>
                  <a:lnTo>
                    <a:pt x="25737" y="1750108"/>
                  </a:lnTo>
                  <a:lnTo>
                    <a:pt x="21526" y="1739814"/>
                  </a:lnTo>
                  <a:lnTo>
                    <a:pt x="20590" y="1729051"/>
                  </a:lnTo>
                  <a:lnTo>
                    <a:pt x="11699" y="1711269"/>
                  </a:lnTo>
                  <a:lnTo>
                    <a:pt x="1872" y="1707058"/>
                  </a:lnTo>
                  <a:lnTo>
                    <a:pt x="0" y="1701910"/>
                  </a:lnTo>
                  <a:lnTo>
                    <a:pt x="5148" y="1697699"/>
                  </a:lnTo>
                  <a:lnTo>
                    <a:pt x="11699" y="1688340"/>
                  </a:lnTo>
                  <a:lnTo>
                    <a:pt x="45858" y="1657923"/>
                  </a:lnTo>
                  <a:lnTo>
                    <a:pt x="92653" y="1611597"/>
                  </a:lnTo>
                  <a:lnTo>
                    <a:pt x="119794" y="1582117"/>
                  </a:lnTo>
                  <a:lnTo>
                    <a:pt x="167524" y="1525496"/>
                  </a:lnTo>
                  <a:lnTo>
                    <a:pt x="212914" y="1467939"/>
                  </a:lnTo>
                  <a:lnTo>
                    <a:pt x="256901" y="1408510"/>
                  </a:lnTo>
                  <a:lnTo>
                    <a:pt x="299016" y="1348145"/>
                  </a:lnTo>
                  <a:lnTo>
                    <a:pt x="339259" y="1286377"/>
                  </a:lnTo>
                  <a:lnTo>
                    <a:pt x="377630" y="1223204"/>
                  </a:lnTo>
                  <a:lnTo>
                    <a:pt x="382310" y="1213377"/>
                  </a:lnTo>
                  <a:lnTo>
                    <a:pt x="382310" y="1209166"/>
                  </a:lnTo>
                  <a:lnTo>
                    <a:pt x="380438" y="1207294"/>
                  </a:lnTo>
                  <a:lnTo>
                    <a:pt x="374823" y="1207294"/>
                  </a:lnTo>
                  <a:lnTo>
                    <a:pt x="380438" y="1206358"/>
                  </a:lnTo>
                  <a:lnTo>
                    <a:pt x="385585" y="1203083"/>
                  </a:lnTo>
                  <a:lnTo>
                    <a:pt x="389797" y="1195595"/>
                  </a:lnTo>
                  <a:lnTo>
                    <a:pt x="407579" y="1151609"/>
                  </a:lnTo>
                  <a:lnTo>
                    <a:pt x="433316" y="1080481"/>
                  </a:lnTo>
                  <a:lnTo>
                    <a:pt x="445482" y="1055212"/>
                  </a:lnTo>
                  <a:lnTo>
                    <a:pt x="459520" y="1031347"/>
                  </a:lnTo>
                  <a:lnTo>
                    <a:pt x="475431" y="1008418"/>
                  </a:lnTo>
                  <a:lnTo>
                    <a:pt x="563872" y="906406"/>
                  </a:lnTo>
                  <a:lnTo>
                    <a:pt x="586801" y="877862"/>
                  </a:lnTo>
                  <a:lnTo>
                    <a:pt x="607858" y="848381"/>
                  </a:lnTo>
                  <a:lnTo>
                    <a:pt x="626576" y="818433"/>
                  </a:lnTo>
                  <a:lnTo>
                    <a:pt x="643422" y="787081"/>
                  </a:lnTo>
                  <a:lnTo>
                    <a:pt x="658396" y="755261"/>
                  </a:lnTo>
                  <a:lnTo>
                    <a:pt x="671031" y="722505"/>
                  </a:lnTo>
                  <a:lnTo>
                    <a:pt x="685069" y="679922"/>
                  </a:lnTo>
                  <a:lnTo>
                    <a:pt x="696768" y="636403"/>
                  </a:lnTo>
                  <a:lnTo>
                    <a:pt x="707531" y="591012"/>
                  </a:lnTo>
                  <a:lnTo>
                    <a:pt x="720633" y="522225"/>
                  </a:lnTo>
                  <a:lnTo>
                    <a:pt x="731396" y="452501"/>
                  </a:lnTo>
                  <a:lnTo>
                    <a:pt x="764152" y="207767"/>
                  </a:lnTo>
                  <a:lnTo>
                    <a:pt x="777722" y="129620"/>
                  </a:lnTo>
                  <a:lnTo>
                    <a:pt x="784273" y="102480"/>
                  </a:lnTo>
                  <a:lnTo>
                    <a:pt x="793164" y="76275"/>
                  </a:lnTo>
                  <a:lnTo>
                    <a:pt x="804395" y="51006"/>
                  </a:lnTo>
                  <a:lnTo>
                    <a:pt x="818901" y="26673"/>
                  </a:lnTo>
                  <a:lnTo>
                    <a:pt x="828260" y="14974"/>
                  </a:lnTo>
                  <a:lnTo>
                    <a:pt x="837619" y="7019"/>
                  </a:lnTo>
                  <a:lnTo>
                    <a:pt x="847446" y="2340"/>
                  </a:lnTo>
                  <a:lnTo>
                    <a:pt x="858208" y="0"/>
                  </a:lnTo>
                  <a:lnTo>
                    <a:pt x="870843" y="468"/>
                  </a:lnTo>
                  <a:lnTo>
                    <a:pt x="885817" y="3276"/>
                  </a:lnTo>
                  <a:lnTo>
                    <a:pt x="962560" y="27609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DAB003BF-2B4E-D408-249A-956A8B0B769D}"/>
                </a:ext>
              </a:extLst>
            </p:cNvPr>
            <p:cNvSpPr/>
            <p:nvPr/>
          </p:nvSpPr>
          <p:spPr>
            <a:xfrm>
              <a:off x="-5168261" y="1792714"/>
              <a:ext cx="1644326" cy="3223280"/>
            </a:xfrm>
            <a:custGeom>
              <a:avLst/>
              <a:gdLst>
                <a:gd name="connsiteX0" fmla="*/ 781933 w 847445"/>
                <a:gd name="connsiteY0" fmla="*/ 0 h 1661199"/>
                <a:gd name="connsiteX1" fmla="*/ 847445 w 847445"/>
                <a:gd name="connsiteY1" fmla="*/ 9359 h 1661199"/>
                <a:gd name="connsiteX2" fmla="*/ 656056 w 847445"/>
                <a:gd name="connsiteY2" fmla="*/ 826856 h 1661199"/>
                <a:gd name="connsiteX3" fmla="*/ 639678 w 847445"/>
                <a:gd name="connsiteY3" fmla="*/ 885349 h 1661199"/>
                <a:gd name="connsiteX4" fmla="*/ 628448 w 847445"/>
                <a:gd name="connsiteY4" fmla="*/ 915765 h 1661199"/>
                <a:gd name="connsiteX5" fmla="*/ 615813 w 847445"/>
                <a:gd name="connsiteY5" fmla="*/ 944778 h 1661199"/>
                <a:gd name="connsiteX6" fmla="*/ 601775 w 847445"/>
                <a:gd name="connsiteY6" fmla="*/ 971450 h 1661199"/>
                <a:gd name="connsiteX7" fmla="*/ 585865 w 847445"/>
                <a:gd name="connsiteY7" fmla="*/ 996719 h 1661199"/>
                <a:gd name="connsiteX8" fmla="*/ 568083 w 847445"/>
                <a:gd name="connsiteY8" fmla="*/ 1019649 h 1661199"/>
                <a:gd name="connsiteX9" fmla="*/ 548897 w 847445"/>
                <a:gd name="connsiteY9" fmla="*/ 1041174 h 1661199"/>
                <a:gd name="connsiteX10" fmla="*/ 527840 w 847445"/>
                <a:gd name="connsiteY10" fmla="*/ 1060828 h 1661199"/>
                <a:gd name="connsiteX11" fmla="*/ 504911 w 847445"/>
                <a:gd name="connsiteY11" fmla="*/ 1079077 h 1661199"/>
                <a:gd name="connsiteX12" fmla="*/ 480110 w 847445"/>
                <a:gd name="connsiteY12" fmla="*/ 1095924 h 1661199"/>
                <a:gd name="connsiteX13" fmla="*/ 403367 w 847445"/>
                <a:gd name="connsiteY13" fmla="*/ 1139442 h 1661199"/>
                <a:gd name="connsiteX14" fmla="*/ 380438 w 847445"/>
                <a:gd name="connsiteY14" fmla="*/ 1155820 h 1661199"/>
                <a:gd name="connsiteX15" fmla="*/ 359380 w 847445"/>
                <a:gd name="connsiteY15" fmla="*/ 1174070 h 1661199"/>
                <a:gd name="connsiteX16" fmla="*/ 335047 w 847445"/>
                <a:gd name="connsiteY16" fmla="*/ 1202146 h 1661199"/>
                <a:gd name="connsiteX17" fmla="*/ 324753 w 847445"/>
                <a:gd name="connsiteY17" fmla="*/ 1218525 h 1661199"/>
                <a:gd name="connsiteX18" fmla="*/ 315394 w 847445"/>
                <a:gd name="connsiteY18" fmla="*/ 1237242 h 1661199"/>
                <a:gd name="connsiteX19" fmla="*/ 306503 w 847445"/>
                <a:gd name="connsiteY19" fmla="*/ 1260639 h 1661199"/>
                <a:gd name="connsiteX20" fmla="*/ 291061 w 847445"/>
                <a:gd name="connsiteY20" fmla="*/ 1315857 h 1661199"/>
                <a:gd name="connsiteX21" fmla="*/ 282170 w 847445"/>
                <a:gd name="connsiteY21" fmla="*/ 1341594 h 1661199"/>
                <a:gd name="connsiteX22" fmla="*/ 270939 w 847445"/>
                <a:gd name="connsiteY22" fmla="*/ 1366863 h 1661199"/>
                <a:gd name="connsiteX23" fmla="*/ 244734 w 847445"/>
                <a:gd name="connsiteY23" fmla="*/ 1415997 h 1661199"/>
                <a:gd name="connsiteX24" fmla="*/ 229760 w 847445"/>
                <a:gd name="connsiteY24" fmla="*/ 1439862 h 1661199"/>
                <a:gd name="connsiteX25" fmla="*/ 205427 w 847445"/>
                <a:gd name="connsiteY25" fmla="*/ 1474490 h 1661199"/>
                <a:gd name="connsiteX26" fmla="*/ 179222 w 847445"/>
                <a:gd name="connsiteY26" fmla="*/ 1507714 h 1661199"/>
                <a:gd name="connsiteX27" fmla="*/ 178286 w 847445"/>
                <a:gd name="connsiteY27" fmla="*/ 1510521 h 1661199"/>
                <a:gd name="connsiteX28" fmla="*/ 180626 w 847445"/>
                <a:gd name="connsiteY28" fmla="*/ 1515669 h 1661199"/>
                <a:gd name="connsiteX29" fmla="*/ 189049 w 847445"/>
                <a:gd name="connsiteY29" fmla="*/ 1515669 h 1661199"/>
                <a:gd name="connsiteX30" fmla="*/ 178286 w 847445"/>
                <a:gd name="connsiteY30" fmla="*/ 1520348 h 1661199"/>
                <a:gd name="connsiteX31" fmla="*/ 166120 w 847445"/>
                <a:gd name="connsiteY31" fmla="*/ 1537662 h 1661199"/>
                <a:gd name="connsiteX32" fmla="*/ 159569 w 847445"/>
                <a:gd name="connsiteY32" fmla="*/ 1551232 h 1661199"/>
                <a:gd name="connsiteX33" fmla="*/ 154889 w 847445"/>
                <a:gd name="connsiteY33" fmla="*/ 1565271 h 1661199"/>
                <a:gd name="connsiteX34" fmla="*/ 152549 w 847445"/>
                <a:gd name="connsiteY34" fmla="*/ 1579309 h 1661199"/>
                <a:gd name="connsiteX35" fmla="*/ 32288 w 847445"/>
                <a:gd name="connsiteY35" fmla="*/ 1651372 h 1661199"/>
                <a:gd name="connsiteX36" fmla="*/ 2340 w 847445"/>
                <a:gd name="connsiteY36" fmla="*/ 1661199 h 1661199"/>
                <a:gd name="connsiteX37" fmla="*/ 0 w 847445"/>
                <a:gd name="connsiteY37" fmla="*/ 1656988 h 1661199"/>
                <a:gd name="connsiteX38" fmla="*/ 468 w 847445"/>
                <a:gd name="connsiteY38" fmla="*/ 1650436 h 1661199"/>
                <a:gd name="connsiteX39" fmla="*/ 15442 w 847445"/>
                <a:gd name="connsiteY39" fmla="*/ 1633123 h 1661199"/>
                <a:gd name="connsiteX40" fmla="*/ 30416 w 847445"/>
                <a:gd name="connsiteY40" fmla="*/ 1620488 h 1661199"/>
                <a:gd name="connsiteX41" fmla="*/ 60365 w 847445"/>
                <a:gd name="connsiteY41" fmla="*/ 1600834 h 1661199"/>
                <a:gd name="connsiteX42" fmla="*/ 100608 w 847445"/>
                <a:gd name="connsiteY42" fmla="*/ 1566207 h 1661199"/>
                <a:gd name="connsiteX43" fmla="*/ 148338 w 847445"/>
                <a:gd name="connsiteY43" fmla="*/ 1513797 h 1661199"/>
                <a:gd name="connsiteX44" fmla="*/ 177818 w 847445"/>
                <a:gd name="connsiteY44" fmla="*/ 1486188 h 1661199"/>
                <a:gd name="connsiteX45" fmla="*/ 194197 w 847445"/>
                <a:gd name="connsiteY45" fmla="*/ 1462791 h 1661199"/>
                <a:gd name="connsiteX46" fmla="*/ 207767 w 847445"/>
                <a:gd name="connsiteY46" fmla="*/ 1433778 h 1661199"/>
                <a:gd name="connsiteX47" fmla="*/ 225081 w 847445"/>
                <a:gd name="connsiteY47" fmla="*/ 1386984 h 1661199"/>
                <a:gd name="connsiteX48" fmla="*/ 244734 w 847445"/>
                <a:gd name="connsiteY48" fmla="*/ 1288716 h 1661199"/>
                <a:gd name="connsiteX49" fmla="*/ 261112 w 847445"/>
                <a:gd name="connsiteY49" fmla="*/ 1215717 h 1661199"/>
                <a:gd name="connsiteX50" fmla="*/ 278426 w 847445"/>
                <a:gd name="connsiteY50" fmla="*/ 1148801 h 1661199"/>
                <a:gd name="connsiteX51" fmla="*/ 305567 w 847445"/>
                <a:gd name="connsiteY51" fmla="*/ 1059892 h 1661199"/>
                <a:gd name="connsiteX52" fmla="*/ 311182 w 847445"/>
                <a:gd name="connsiteY52" fmla="*/ 1047257 h 1661199"/>
                <a:gd name="connsiteX53" fmla="*/ 319605 w 847445"/>
                <a:gd name="connsiteY53" fmla="*/ 1034623 h 1661199"/>
                <a:gd name="connsiteX54" fmla="*/ 329900 w 847445"/>
                <a:gd name="connsiteY54" fmla="*/ 1024328 h 1661199"/>
                <a:gd name="connsiteX55" fmla="*/ 342534 w 847445"/>
                <a:gd name="connsiteY55" fmla="*/ 1015905 h 1661199"/>
                <a:gd name="connsiteX56" fmla="*/ 410854 w 847445"/>
                <a:gd name="connsiteY56" fmla="*/ 986425 h 1661199"/>
                <a:gd name="connsiteX57" fmla="*/ 423489 w 847445"/>
                <a:gd name="connsiteY57" fmla="*/ 978938 h 1661199"/>
                <a:gd name="connsiteX58" fmla="*/ 434720 w 847445"/>
                <a:gd name="connsiteY58" fmla="*/ 970047 h 1661199"/>
                <a:gd name="connsiteX59" fmla="*/ 445482 w 847445"/>
                <a:gd name="connsiteY59" fmla="*/ 959284 h 1661199"/>
                <a:gd name="connsiteX60" fmla="*/ 454841 w 847445"/>
                <a:gd name="connsiteY60" fmla="*/ 947117 h 1661199"/>
                <a:gd name="connsiteX61" fmla="*/ 467007 w 847445"/>
                <a:gd name="connsiteY61" fmla="*/ 926996 h 1661199"/>
                <a:gd name="connsiteX62" fmla="*/ 476366 w 847445"/>
                <a:gd name="connsiteY62" fmla="*/ 907342 h 1661199"/>
                <a:gd name="connsiteX63" fmla="*/ 483385 w 847445"/>
                <a:gd name="connsiteY63" fmla="*/ 887221 h 1661199"/>
                <a:gd name="connsiteX64" fmla="*/ 539538 w 847445"/>
                <a:gd name="connsiteY64" fmla="*/ 688345 h 1661199"/>
                <a:gd name="connsiteX65" fmla="*/ 560596 w 847445"/>
                <a:gd name="connsiteY65" fmla="*/ 619557 h 1661199"/>
                <a:gd name="connsiteX66" fmla="*/ 660268 w 847445"/>
                <a:gd name="connsiteY66" fmla="*/ 306971 h 1661199"/>
                <a:gd name="connsiteX67" fmla="*/ 715017 w 847445"/>
                <a:gd name="connsiteY67" fmla="*/ 143659 h 1661199"/>
                <a:gd name="connsiteX68" fmla="*/ 730460 w 847445"/>
                <a:gd name="connsiteY68" fmla="*/ 100140 h 1661199"/>
                <a:gd name="connsiteX69" fmla="*/ 757601 w 847445"/>
                <a:gd name="connsiteY69" fmla="*/ 34628 h 1661199"/>
                <a:gd name="connsiteX70" fmla="*/ 770703 w 847445"/>
                <a:gd name="connsiteY70" fmla="*/ 13102 h 1661199"/>
                <a:gd name="connsiteX71" fmla="*/ 781933 w 847445"/>
                <a:gd name="connsiteY71" fmla="*/ 0 h 16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47445" h="1661199">
                  <a:moveTo>
                    <a:pt x="781933" y="0"/>
                  </a:moveTo>
                  <a:lnTo>
                    <a:pt x="847445" y="9359"/>
                  </a:lnTo>
                  <a:lnTo>
                    <a:pt x="656056" y="826856"/>
                  </a:lnTo>
                  <a:lnTo>
                    <a:pt x="639678" y="885349"/>
                  </a:lnTo>
                  <a:lnTo>
                    <a:pt x="628448" y="915765"/>
                  </a:lnTo>
                  <a:lnTo>
                    <a:pt x="615813" y="944778"/>
                  </a:lnTo>
                  <a:lnTo>
                    <a:pt x="601775" y="971450"/>
                  </a:lnTo>
                  <a:lnTo>
                    <a:pt x="585865" y="996719"/>
                  </a:lnTo>
                  <a:lnTo>
                    <a:pt x="568083" y="1019649"/>
                  </a:lnTo>
                  <a:lnTo>
                    <a:pt x="548897" y="1041174"/>
                  </a:lnTo>
                  <a:lnTo>
                    <a:pt x="527840" y="1060828"/>
                  </a:lnTo>
                  <a:lnTo>
                    <a:pt x="504911" y="1079077"/>
                  </a:lnTo>
                  <a:lnTo>
                    <a:pt x="480110" y="1095924"/>
                  </a:lnTo>
                  <a:lnTo>
                    <a:pt x="403367" y="1139442"/>
                  </a:lnTo>
                  <a:lnTo>
                    <a:pt x="380438" y="1155820"/>
                  </a:lnTo>
                  <a:lnTo>
                    <a:pt x="359380" y="1174070"/>
                  </a:lnTo>
                  <a:lnTo>
                    <a:pt x="335047" y="1202146"/>
                  </a:lnTo>
                  <a:lnTo>
                    <a:pt x="324753" y="1218525"/>
                  </a:lnTo>
                  <a:lnTo>
                    <a:pt x="315394" y="1237242"/>
                  </a:lnTo>
                  <a:lnTo>
                    <a:pt x="306503" y="1260639"/>
                  </a:lnTo>
                  <a:lnTo>
                    <a:pt x="291061" y="1315857"/>
                  </a:lnTo>
                  <a:lnTo>
                    <a:pt x="282170" y="1341594"/>
                  </a:lnTo>
                  <a:lnTo>
                    <a:pt x="270939" y="1366863"/>
                  </a:lnTo>
                  <a:lnTo>
                    <a:pt x="244734" y="1415997"/>
                  </a:lnTo>
                  <a:lnTo>
                    <a:pt x="229760" y="1439862"/>
                  </a:lnTo>
                  <a:lnTo>
                    <a:pt x="205427" y="1474490"/>
                  </a:lnTo>
                  <a:lnTo>
                    <a:pt x="179222" y="1507714"/>
                  </a:lnTo>
                  <a:lnTo>
                    <a:pt x="178286" y="1510521"/>
                  </a:lnTo>
                  <a:lnTo>
                    <a:pt x="180626" y="1515669"/>
                  </a:lnTo>
                  <a:lnTo>
                    <a:pt x="189049" y="1515669"/>
                  </a:lnTo>
                  <a:lnTo>
                    <a:pt x="178286" y="1520348"/>
                  </a:lnTo>
                  <a:lnTo>
                    <a:pt x="166120" y="1537662"/>
                  </a:lnTo>
                  <a:lnTo>
                    <a:pt x="159569" y="1551232"/>
                  </a:lnTo>
                  <a:lnTo>
                    <a:pt x="154889" y="1565271"/>
                  </a:lnTo>
                  <a:lnTo>
                    <a:pt x="152549" y="1579309"/>
                  </a:lnTo>
                  <a:lnTo>
                    <a:pt x="32288" y="1651372"/>
                  </a:lnTo>
                  <a:lnTo>
                    <a:pt x="2340" y="1661199"/>
                  </a:lnTo>
                  <a:lnTo>
                    <a:pt x="0" y="1656988"/>
                  </a:lnTo>
                  <a:lnTo>
                    <a:pt x="468" y="1650436"/>
                  </a:lnTo>
                  <a:lnTo>
                    <a:pt x="15442" y="1633123"/>
                  </a:lnTo>
                  <a:lnTo>
                    <a:pt x="30416" y="1620488"/>
                  </a:lnTo>
                  <a:lnTo>
                    <a:pt x="60365" y="1600834"/>
                  </a:lnTo>
                  <a:lnTo>
                    <a:pt x="100608" y="1566207"/>
                  </a:lnTo>
                  <a:lnTo>
                    <a:pt x="148338" y="1513797"/>
                  </a:lnTo>
                  <a:lnTo>
                    <a:pt x="177818" y="1486188"/>
                  </a:lnTo>
                  <a:lnTo>
                    <a:pt x="194197" y="1462791"/>
                  </a:lnTo>
                  <a:lnTo>
                    <a:pt x="207767" y="1433778"/>
                  </a:lnTo>
                  <a:lnTo>
                    <a:pt x="225081" y="1386984"/>
                  </a:lnTo>
                  <a:lnTo>
                    <a:pt x="244734" y="1288716"/>
                  </a:lnTo>
                  <a:lnTo>
                    <a:pt x="261112" y="1215717"/>
                  </a:lnTo>
                  <a:lnTo>
                    <a:pt x="278426" y="1148801"/>
                  </a:lnTo>
                  <a:lnTo>
                    <a:pt x="305567" y="1059892"/>
                  </a:lnTo>
                  <a:lnTo>
                    <a:pt x="311182" y="1047257"/>
                  </a:lnTo>
                  <a:lnTo>
                    <a:pt x="319605" y="1034623"/>
                  </a:lnTo>
                  <a:lnTo>
                    <a:pt x="329900" y="1024328"/>
                  </a:lnTo>
                  <a:lnTo>
                    <a:pt x="342534" y="1015905"/>
                  </a:lnTo>
                  <a:lnTo>
                    <a:pt x="410854" y="986425"/>
                  </a:lnTo>
                  <a:lnTo>
                    <a:pt x="423489" y="978938"/>
                  </a:lnTo>
                  <a:lnTo>
                    <a:pt x="434720" y="970047"/>
                  </a:lnTo>
                  <a:lnTo>
                    <a:pt x="445482" y="959284"/>
                  </a:lnTo>
                  <a:lnTo>
                    <a:pt x="454841" y="947117"/>
                  </a:lnTo>
                  <a:lnTo>
                    <a:pt x="467007" y="926996"/>
                  </a:lnTo>
                  <a:lnTo>
                    <a:pt x="476366" y="907342"/>
                  </a:lnTo>
                  <a:lnTo>
                    <a:pt x="483385" y="887221"/>
                  </a:lnTo>
                  <a:lnTo>
                    <a:pt x="539538" y="688345"/>
                  </a:lnTo>
                  <a:lnTo>
                    <a:pt x="560596" y="619557"/>
                  </a:lnTo>
                  <a:lnTo>
                    <a:pt x="660268" y="306971"/>
                  </a:lnTo>
                  <a:lnTo>
                    <a:pt x="715017" y="143659"/>
                  </a:lnTo>
                  <a:lnTo>
                    <a:pt x="730460" y="100140"/>
                  </a:lnTo>
                  <a:lnTo>
                    <a:pt x="757601" y="34628"/>
                  </a:lnTo>
                  <a:lnTo>
                    <a:pt x="770703" y="13102"/>
                  </a:lnTo>
                  <a:lnTo>
                    <a:pt x="781933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2ADFFDB5-B813-83D1-7310-D47DEB7273B1}"/>
                </a:ext>
              </a:extLst>
            </p:cNvPr>
            <p:cNvSpPr/>
            <p:nvPr/>
          </p:nvSpPr>
          <p:spPr>
            <a:xfrm>
              <a:off x="-11663851" y="1827218"/>
              <a:ext cx="529342" cy="970615"/>
            </a:xfrm>
            <a:custGeom>
              <a:avLst/>
              <a:gdLst>
                <a:gd name="connsiteX0" fmla="*/ 213850 w 272810"/>
                <a:gd name="connsiteY0" fmla="*/ 0 h 500231"/>
                <a:gd name="connsiteX1" fmla="*/ 245670 w 272810"/>
                <a:gd name="connsiteY1" fmla="*/ 266728 h 500231"/>
                <a:gd name="connsiteX2" fmla="*/ 272811 w 272810"/>
                <a:gd name="connsiteY2" fmla="*/ 452969 h 500231"/>
                <a:gd name="connsiteX3" fmla="*/ 269535 w 272810"/>
                <a:gd name="connsiteY3" fmla="*/ 455309 h 500231"/>
                <a:gd name="connsiteX4" fmla="*/ 260177 w 272810"/>
                <a:gd name="connsiteY4" fmla="*/ 480578 h 500231"/>
                <a:gd name="connsiteX5" fmla="*/ 256433 w 272810"/>
                <a:gd name="connsiteY5" fmla="*/ 476834 h 500231"/>
                <a:gd name="connsiteX6" fmla="*/ 250818 w 272810"/>
                <a:gd name="connsiteY6" fmla="*/ 475899 h 500231"/>
                <a:gd name="connsiteX7" fmla="*/ 231632 w 272810"/>
                <a:gd name="connsiteY7" fmla="*/ 480578 h 500231"/>
                <a:gd name="connsiteX8" fmla="*/ 220869 w 272810"/>
                <a:gd name="connsiteY8" fmla="*/ 479642 h 500231"/>
                <a:gd name="connsiteX9" fmla="*/ 206363 w 272810"/>
                <a:gd name="connsiteY9" fmla="*/ 484789 h 500231"/>
                <a:gd name="connsiteX10" fmla="*/ 191857 w 272810"/>
                <a:gd name="connsiteY10" fmla="*/ 481982 h 500231"/>
                <a:gd name="connsiteX11" fmla="*/ 180158 w 272810"/>
                <a:gd name="connsiteY11" fmla="*/ 482450 h 500231"/>
                <a:gd name="connsiteX12" fmla="*/ 161908 w 272810"/>
                <a:gd name="connsiteY12" fmla="*/ 486661 h 500231"/>
                <a:gd name="connsiteX13" fmla="*/ 149274 w 272810"/>
                <a:gd name="connsiteY13" fmla="*/ 484321 h 500231"/>
                <a:gd name="connsiteX14" fmla="*/ 144594 w 272810"/>
                <a:gd name="connsiteY14" fmla="*/ 487597 h 500231"/>
                <a:gd name="connsiteX15" fmla="*/ 134300 w 272810"/>
                <a:gd name="connsiteY15" fmla="*/ 487597 h 500231"/>
                <a:gd name="connsiteX16" fmla="*/ 126345 w 272810"/>
                <a:gd name="connsiteY16" fmla="*/ 489937 h 500231"/>
                <a:gd name="connsiteX17" fmla="*/ 124005 w 272810"/>
                <a:gd name="connsiteY17" fmla="*/ 491808 h 500231"/>
                <a:gd name="connsiteX18" fmla="*/ 122601 w 272810"/>
                <a:gd name="connsiteY18" fmla="*/ 497424 h 500231"/>
                <a:gd name="connsiteX19" fmla="*/ 118390 w 272810"/>
                <a:gd name="connsiteY19" fmla="*/ 500232 h 500231"/>
                <a:gd name="connsiteX20" fmla="*/ 114178 w 272810"/>
                <a:gd name="connsiteY20" fmla="*/ 493212 h 500231"/>
                <a:gd name="connsiteX21" fmla="*/ 110903 w 272810"/>
                <a:gd name="connsiteY21" fmla="*/ 491808 h 500231"/>
                <a:gd name="connsiteX22" fmla="*/ 106223 w 272810"/>
                <a:gd name="connsiteY22" fmla="*/ 493680 h 500231"/>
                <a:gd name="connsiteX23" fmla="*/ 100140 w 272810"/>
                <a:gd name="connsiteY23" fmla="*/ 458117 h 500231"/>
                <a:gd name="connsiteX24" fmla="*/ 92185 w 272810"/>
                <a:gd name="connsiteY24" fmla="*/ 425361 h 500231"/>
                <a:gd name="connsiteX25" fmla="*/ 82358 w 272810"/>
                <a:gd name="connsiteY25" fmla="*/ 395412 h 500231"/>
                <a:gd name="connsiteX26" fmla="*/ 71595 w 272810"/>
                <a:gd name="connsiteY26" fmla="*/ 368272 h 500231"/>
                <a:gd name="connsiteX27" fmla="*/ 39307 w 272810"/>
                <a:gd name="connsiteY27" fmla="*/ 306035 h 500231"/>
                <a:gd name="connsiteX28" fmla="*/ 21057 w 272810"/>
                <a:gd name="connsiteY28" fmla="*/ 264856 h 500231"/>
                <a:gd name="connsiteX29" fmla="*/ 12167 w 272810"/>
                <a:gd name="connsiteY29" fmla="*/ 231164 h 500231"/>
                <a:gd name="connsiteX30" fmla="*/ 5615 w 272810"/>
                <a:gd name="connsiteY30" fmla="*/ 182498 h 500231"/>
                <a:gd name="connsiteX31" fmla="*/ 1404 w 272810"/>
                <a:gd name="connsiteY31" fmla="*/ 133364 h 500231"/>
                <a:gd name="connsiteX32" fmla="*/ 0 w 272810"/>
                <a:gd name="connsiteY32" fmla="*/ 83762 h 500231"/>
                <a:gd name="connsiteX33" fmla="*/ 2340 w 272810"/>
                <a:gd name="connsiteY33" fmla="*/ 80018 h 500231"/>
                <a:gd name="connsiteX34" fmla="*/ 6083 w 272810"/>
                <a:gd name="connsiteY34" fmla="*/ 79550 h 500231"/>
                <a:gd name="connsiteX35" fmla="*/ 15442 w 272810"/>
                <a:gd name="connsiteY35" fmla="*/ 82826 h 500231"/>
                <a:gd name="connsiteX36" fmla="*/ 21525 w 272810"/>
                <a:gd name="connsiteY36" fmla="*/ 75807 h 500231"/>
                <a:gd name="connsiteX37" fmla="*/ 23397 w 272810"/>
                <a:gd name="connsiteY37" fmla="*/ 75339 h 500231"/>
                <a:gd name="connsiteX38" fmla="*/ 34160 w 272810"/>
                <a:gd name="connsiteY38" fmla="*/ 82826 h 500231"/>
                <a:gd name="connsiteX39" fmla="*/ 40711 w 272810"/>
                <a:gd name="connsiteY39" fmla="*/ 80018 h 500231"/>
                <a:gd name="connsiteX40" fmla="*/ 47730 w 272810"/>
                <a:gd name="connsiteY40" fmla="*/ 86102 h 500231"/>
                <a:gd name="connsiteX41" fmla="*/ 54749 w 272810"/>
                <a:gd name="connsiteY41" fmla="*/ 81890 h 500231"/>
                <a:gd name="connsiteX42" fmla="*/ 61769 w 272810"/>
                <a:gd name="connsiteY42" fmla="*/ 85634 h 500231"/>
                <a:gd name="connsiteX43" fmla="*/ 98736 w 272810"/>
                <a:gd name="connsiteY43" fmla="*/ 85634 h 500231"/>
                <a:gd name="connsiteX44" fmla="*/ 113242 w 272810"/>
                <a:gd name="connsiteY44" fmla="*/ 84230 h 500231"/>
                <a:gd name="connsiteX45" fmla="*/ 116050 w 272810"/>
                <a:gd name="connsiteY45" fmla="*/ 82826 h 500231"/>
                <a:gd name="connsiteX46" fmla="*/ 119326 w 272810"/>
                <a:gd name="connsiteY46" fmla="*/ 77679 h 500231"/>
                <a:gd name="connsiteX47" fmla="*/ 122133 w 272810"/>
                <a:gd name="connsiteY47" fmla="*/ 75807 h 500231"/>
                <a:gd name="connsiteX48" fmla="*/ 129152 w 272810"/>
                <a:gd name="connsiteY48" fmla="*/ 74871 h 500231"/>
                <a:gd name="connsiteX49" fmla="*/ 145530 w 272810"/>
                <a:gd name="connsiteY49" fmla="*/ 64108 h 500231"/>
                <a:gd name="connsiteX50" fmla="*/ 158633 w 272810"/>
                <a:gd name="connsiteY50" fmla="*/ 69724 h 500231"/>
                <a:gd name="connsiteX51" fmla="*/ 164248 w 272810"/>
                <a:gd name="connsiteY51" fmla="*/ 70659 h 500231"/>
                <a:gd name="connsiteX52" fmla="*/ 168460 w 272810"/>
                <a:gd name="connsiteY52" fmla="*/ 74403 h 500231"/>
                <a:gd name="connsiteX53" fmla="*/ 183902 w 272810"/>
                <a:gd name="connsiteY53" fmla="*/ 72999 h 500231"/>
                <a:gd name="connsiteX54" fmla="*/ 198876 w 272810"/>
                <a:gd name="connsiteY54" fmla="*/ 74403 h 500231"/>
                <a:gd name="connsiteX55" fmla="*/ 206363 w 272810"/>
                <a:gd name="connsiteY55" fmla="*/ 66448 h 500231"/>
                <a:gd name="connsiteX56" fmla="*/ 209171 w 272810"/>
                <a:gd name="connsiteY56" fmla="*/ 59897 h 500231"/>
                <a:gd name="connsiteX57" fmla="*/ 210575 w 272810"/>
                <a:gd name="connsiteY57" fmla="*/ 52410 h 500231"/>
                <a:gd name="connsiteX58" fmla="*/ 207767 w 272810"/>
                <a:gd name="connsiteY58" fmla="*/ 12167 h 500231"/>
                <a:gd name="connsiteX59" fmla="*/ 209639 w 272810"/>
                <a:gd name="connsiteY59" fmla="*/ 5615 h 500231"/>
                <a:gd name="connsiteX60" fmla="*/ 213850 w 272810"/>
                <a:gd name="connsiteY60" fmla="*/ 0 h 50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2810" h="500231">
                  <a:moveTo>
                    <a:pt x="213850" y="0"/>
                  </a:moveTo>
                  <a:lnTo>
                    <a:pt x="245670" y="266728"/>
                  </a:lnTo>
                  <a:lnTo>
                    <a:pt x="272811" y="452969"/>
                  </a:lnTo>
                  <a:lnTo>
                    <a:pt x="269535" y="455309"/>
                  </a:lnTo>
                  <a:lnTo>
                    <a:pt x="260177" y="480578"/>
                  </a:lnTo>
                  <a:lnTo>
                    <a:pt x="256433" y="476834"/>
                  </a:lnTo>
                  <a:lnTo>
                    <a:pt x="250818" y="475899"/>
                  </a:lnTo>
                  <a:lnTo>
                    <a:pt x="231632" y="480578"/>
                  </a:lnTo>
                  <a:lnTo>
                    <a:pt x="220869" y="479642"/>
                  </a:lnTo>
                  <a:lnTo>
                    <a:pt x="206363" y="484789"/>
                  </a:lnTo>
                  <a:lnTo>
                    <a:pt x="191857" y="481982"/>
                  </a:lnTo>
                  <a:lnTo>
                    <a:pt x="180158" y="482450"/>
                  </a:lnTo>
                  <a:lnTo>
                    <a:pt x="161908" y="486661"/>
                  </a:lnTo>
                  <a:lnTo>
                    <a:pt x="149274" y="484321"/>
                  </a:lnTo>
                  <a:lnTo>
                    <a:pt x="144594" y="487597"/>
                  </a:lnTo>
                  <a:lnTo>
                    <a:pt x="134300" y="487597"/>
                  </a:lnTo>
                  <a:lnTo>
                    <a:pt x="126345" y="489937"/>
                  </a:lnTo>
                  <a:lnTo>
                    <a:pt x="124005" y="491808"/>
                  </a:lnTo>
                  <a:lnTo>
                    <a:pt x="122601" y="497424"/>
                  </a:lnTo>
                  <a:lnTo>
                    <a:pt x="118390" y="500232"/>
                  </a:lnTo>
                  <a:lnTo>
                    <a:pt x="114178" y="493212"/>
                  </a:lnTo>
                  <a:lnTo>
                    <a:pt x="110903" y="491808"/>
                  </a:lnTo>
                  <a:lnTo>
                    <a:pt x="106223" y="493680"/>
                  </a:lnTo>
                  <a:lnTo>
                    <a:pt x="100140" y="458117"/>
                  </a:lnTo>
                  <a:lnTo>
                    <a:pt x="92185" y="425361"/>
                  </a:lnTo>
                  <a:lnTo>
                    <a:pt x="82358" y="395412"/>
                  </a:lnTo>
                  <a:lnTo>
                    <a:pt x="71595" y="368272"/>
                  </a:lnTo>
                  <a:lnTo>
                    <a:pt x="39307" y="306035"/>
                  </a:lnTo>
                  <a:lnTo>
                    <a:pt x="21057" y="264856"/>
                  </a:lnTo>
                  <a:lnTo>
                    <a:pt x="12167" y="231164"/>
                  </a:lnTo>
                  <a:lnTo>
                    <a:pt x="5615" y="182498"/>
                  </a:lnTo>
                  <a:lnTo>
                    <a:pt x="1404" y="133364"/>
                  </a:lnTo>
                  <a:lnTo>
                    <a:pt x="0" y="83762"/>
                  </a:lnTo>
                  <a:lnTo>
                    <a:pt x="2340" y="80018"/>
                  </a:lnTo>
                  <a:lnTo>
                    <a:pt x="6083" y="79550"/>
                  </a:lnTo>
                  <a:lnTo>
                    <a:pt x="15442" y="82826"/>
                  </a:lnTo>
                  <a:lnTo>
                    <a:pt x="21525" y="75807"/>
                  </a:lnTo>
                  <a:lnTo>
                    <a:pt x="23397" y="75339"/>
                  </a:lnTo>
                  <a:lnTo>
                    <a:pt x="34160" y="82826"/>
                  </a:lnTo>
                  <a:lnTo>
                    <a:pt x="40711" y="80018"/>
                  </a:lnTo>
                  <a:lnTo>
                    <a:pt x="47730" y="86102"/>
                  </a:lnTo>
                  <a:lnTo>
                    <a:pt x="54749" y="81890"/>
                  </a:lnTo>
                  <a:lnTo>
                    <a:pt x="61769" y="85634"/>
                  </a:lnTo>
                  <a:lnTo>
                    <a:pt x="98736" y="85634"/>
                  </a:lnTo>
                  <a:lnTo>
                    <a:pt x="113242" y="84230"/>
                  </a:lnTo>
                  <a:lnTo>
                    <a:pt x="116050" y="82826"/>
                  </a:lnTo>
                  <a:lnTo>
                    <a:pt x="119326" y="77679"/>
                  </a:lnTo>
                  <a:lnTo>
                    <a:pt x="122133" y="75807"/>
                  </a:lnTo>
                  <a:lnTo>
                    <a:pt x="129152" y="74871"/>
                  </a:lnTo>
                  <a:lnTo>
                    <a:pt x="145530" y="64108"/>
                  </a:lnTo>
                  <a:lnTo>
                    <a:pt x="158633" y="69724"/>
                  </a:lnTo>
                  <a:lnTo>
                    <a:pt x="164248" y="70659"/>
                  </a:lnTo>
                  <a:lnTo>
                    <a:pt x="168460" y="74403"/>
                  </a:lnTo>
                  <a:lnTo>
                    <a:pt x="183902" y="72999"/>
                  </a:lnTo>
                  <a:lnTo>
                    <a:pt x="198876" y="74403"/>
                  </a:lnTo>
                  <a:lnTo>
                    <a:pt x="206363" y="66448"/>
                  </a:lnTo>
                  <a:lnTo>
                    <a:pt x="209171" y="59897"/>
                  </a:lnTo>
                  <a:lnTo>
                    <a:pt x="210575" y="52410"/>
                  </a:lnTo>
                  <a:lnTo>
                    <a:pt x="207767" y="12167"/>
                  </a:lnTo>
                  <a:lnTo>
                    <a:pt x="209639" y="5615"/>
                  </a:lnTo>
                  <a:lnTo>
                    <a:pt x="213850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719CDA2A-ED32-AC18-1E0A-6755E1F36AC3}"/>
                </a:ext>
              </a:extLst>
            </p:cNvPr>
            <p:cNvSpPr/>
            <p:nvPr/>
          </p:nvSpPr>
          <p:spPr>
            <a:xfrm>
              <a:off x="-3430413" y="1858088"/>
              <a:ext cx="887082" cy="1067767"/>
            </a:xfrm>
            <a:custGeom>
              <a:avLst/>
              <a:gdLst>
                <a:gd name="connsiteX0" fmla="*/ 457180 w 457180"/>
                <a:gd name="connsiteY0" fmla="*/ 0 h 550301"/>
                <a:gd name="connsiteX1" fmla="*/ 375290 w 457180"/>
                <a:gd name="connsiteY1" fmla="*/ 526436 h 550301"/>
                <a:gd name="connsiteX2" fmla="*/ 371079 w 457180"/>
                <a:gd name="connsiteY2" fmla="*/ 531584 h 550301"/>
                <a:gd name="connsiteX3" fmla="*/ 366867 w 457180"/>
                <a:gd name="connsiteY3" fmla="*/ 540943 h 550301"/>
                <a:gd name="connsiteX4" fmla="*/ 365932 w 457180"/>
                <a:gd name="connsiteY4" fmla="*/ 540943 h 550301"/>
                <a:gd name="connsiteX5" fmla="*/ 365464 w 457180"/>
                <a:gd name="connsiteY5" fmla="*/ 537667 h 550301"/>
                <a:gd name="connsiteX6" fmla="*/ 363124 w 457180"/>
                <a:gd name="connsiteY6" fmla="*/ 538135 h 550301"/>
                <a:gd name="connsiteX7" fmla="*/ 359380 w 457180"/>
                <a:gd name="connsiteY7" fmla="*/ 540943 h 550301"/>
                <a:gd name="connsiteX8" fmla="*/ 356105 w 457180"/>
                <a:gd name="connsiteY8" fmla="*/ 546558 h 550301"/>
                <a:gd name="connsiteX9" fmla="*/ 352361 w 457180"/>
                <a:gd name="connsiteY9" fmla="*/ 543282 h 550301"/>
                <a:gd name="connsiteX10" fmla="*/ 350489 w 457180"/>
                <a:gd name="connsiteY10" fmla="*/ 538135 h 550301"/>
                <a:gd name="connsiteX11" fmla="*/ 348149 w 457180"/>
                <a:gd name="connsiteY11" fmla="*/ 538603 h 550301"/>
                <a:gd name="connsiteX12" fmla="*/ 343470 w 457180"/>
                <a:gd name="connsiteY12" fmla="*/ 546090 h 550301"/>
                <a:gd name="connsiteX13" fmla="*/ 334580 w 457180"/>
                <a:gd name="connsiteY13" fmla="*/ 550301 h 550301"/>
                <a:gd name="connsiteX14" fmla="*/ 333175 w 457180"/>
                <a:gd name="connsiteY14" fmla="*/ 549834 h 550301"/>
                <a:gd name="connsiteX15" fmla="*/ 332708 w 457180"/>
                <a:gd name="connsiteY15" fmla="*/ 547494 h 550301"/>
                <a:gd name="connsiteX16" fmla="*/ 331771 w 457180"/>
                <a:gd name="connsiteY16" fmla="*/ 521757 h 550301"/>
                <a:gd name="connsiteX17" fmla="*/ 307906 w 457180"/>
                <a:gd name="connsiteY17" fmla="*/ 519885 h 550301"/>
                <a:gd name="connsiteX18" fmla="*/ 304163 w 457180"/>
                <a:gd name="connsiteY18" fmla="*/ 509123 h 550301"/>
                <a:gd name="connsiteX19" fmla="*/ 301824 w 457180"/>
                <a:gd name="connsiteY19" fmla="*/ 507251 h 550301"/>
                <a:gd name="connsiteX20" fmla="*/ 292465 w 457180"/>
                <a:gd name="connsiteY20" fmla="*/ 514738 h 550301"/>
                <a:gd name="connsiteX21" fmla="*/ 285445 w 457180"/>
                <a:gd name="connsiteY21" fmla="*/ 518481 h 550301"/>
                <a:gd name="connsiteX22" fmla="*/ 277490 w 457180"/>
                <a:gd name="connsiteY22" fmla="*/ 519885 h 550301"/>
                <a:gd name="connsiteX23" fmla="*/ 269067 w 457180"/>
                <a:gd name="connsiteY23" fmla="*/ 519885 h 550301"/>
                <a:gd name="connsiteX24" fmla="*/ 250350 w 457180"/>
                <a:gd name="connsiteY24" fmla="*/ 514738 h 550301"/>
                <a:gd name="connsiteX25" fmla="*/ 241459 w 457180"/>
                <a:gd name="connsiteY25" fmla="*/ 513802 h 550301"/>
                <a:gd name="connsiteX26" fmla="*/ 180626 w 457180"/>
                <a:gd name="connsiteY26" fmla="*/ 513802 h 550301"/>
                <a:gd name="connsiteX27" fmla="*/ 177350 w 457180"/>
                <a:gd name="connsiteY27" fmla="*/ 512866 h 550301"/>
                <a:gd name="connsiteX28" fmla="*/ 171735 w 457180"/>
                <a:gd name="connsiteY28" fmla="*/ 507251 h 550301"/>
                <a:gd name="connsiteX29" fmla="*/ 166120 w 457180"/>
                <a:gd name="connsiteY29" fmla="*/ 506315 h 550301"/>
                <a:gd name="connsiteX30" fmla="*/ 163312 w 457180"/>
                <a:gd name="connsiteY30" fmla="*/ 507251 h 550301"/>
                <a:gd name="connsiteX31" fmla="*/ 160972 w 457180"/>
                <a:gd name="connsiteY31" fmla="*/ 512398 h 550301"/>
                <a:gd name="connsiteX32" fmla="*/ 158165 w 457180"/>
                <a:gd name="connsiteY32" fmla="*/ 513334 h 550301"/>
                <a:gd name="connsiteX33" fmla="*/ 138511 w 457180"/>
                <a:gd name="connsiteY33" fmla="*/ 514738 h 550301"/>
                <a:gd name="connsiteX34" fmla="*/ 74403 w 457180"/>
                <a:gd name="connsiteY34" fmla="*/ 513802 h 550301"/>
                <a:gd name="connsiteX35" fmla="*/ 65980 w 457180"/>
                <a:gd name="connsiteY35" fmla="*/ 518481 h 550301"/>
                <a:gd name="connsiteX36" fmla="*/ 37903 w 457180"/>
                <a:gd name="connsiteY36" fmla="*/ 521289 h 550301"/>
                <a:gd name="connsiteX37" fmla="*/ 29948 w 457180"/>
                <a:gd name="connsiteY37" fmla="*/ 520821 h 550301"/>
                <a:gd name="connsiteX38" fmla="*/ 24801 w 457180"/>
                <a:gd name="connsiteY38" fmla="*/ 518013 h 550301"/>
                <a:gd name="connsiteX39" fmla="*/ 19653 w 457180"/>
                <a:gd name="connsiteY39" fmla="*/ 511462 h 550301"/>
                <a:gd name="connsiteX40" fmla="*/ 8423 w 457180"/>
                <a:gd name="connsiteY40" fmla="*/ 513802 h 550301"/>
                <a:gd name="connsiteX41" fmla="*/ 1871 w 457180"/>
                <a:gd name="connsiteY41" fmla="*/ 507719 h 550301"/>
                <a:gd name="connsiteX42" fmla="*/ 0 w 457180"/>
                <a:gd name="connsiteY42" fmla="*/ 503039 h 550301"/>
                <a:gd name="connsiteX43" fmla="*/ 35564 w 457180"/>
                <a:gd name="connsiteY43" fmla="*/ 300888 h 550301"/>
                <a:gd name="connsiteX44" fmla="*/ 91717 w 457180"/>
                <a:gd name="connsiteY44" fmla="*/ 10295 h 550301"/>
                <a:gd name="connsiteX45" fmla="*/ 93120 w 457180"/>
                <a:gd name="connsiteY45" fmla="*/ 9359 h 550301"/>
                <a:gd name="connsiteX46" fmla="*/ 93120 w 457180"/>
                <a:gd name="connsiteY46" fmla="*/ 13103 h 550301"/>
                <a:gd name="connsiteX47" fmla="*/ 95460 w 457180"/>
                <a:gd name="connsiteY47" fmla="*/ 14974 h 550301"/>
                <a:gd name="connsiteX48" fmla="*/ 99672 w 457180"/>
                <a:gd name="connsiteY48" fmla="*/ 15910 h 550301"/>
                <a:gd name="connsiteX49" fmla="*/ 113710 w 457180"/>
                <a:gd name="connsiteY49" fmla="*/ 14038 h 550301"/>
                <a:gd name="connsiteX50" fmla="*/ 117922 w 457180"/>
                <a:gd name="connsiteY50" fmla="*/ 14974 h 550301"/>
                <a:gd name="connsiteX51" fmla="*/ 125876 w 457180"/>
                <a:gd name="connsiteY51" fmla="*/ 19654 h 550301"/>
                <a:gd name="connsiteX52" fmla="*/ 137107 w 457180"/>
                <a:gd name="connsiteY52" fmla="*/ 18718 h 550301"/>
                <a:gd name="connsiteX53" fmla="*/ 142723 w 457180"/>
                <a:gd name="connsiteY53" fmla="*/ 19654 h 550301"/>
                <a:gd name="connsiteX54" fmla="*/ 158632 w 457180"/>
                <a:gd name="connsiteY54" fmla="*/ 26673 h 550301"/>
                <a:gd name="connsiteX55" fmla="*/ 171735 w 457180"/>
                <a:gd name="connsiteY55" fmla="*/ 25269 h 550301"/>
                <a:gd name="connsiteX56" fmla="*/ 178754 w 457180"/>
                <a:gd name="connsiteY56" fmla="*/ 20122 h 550301"/>
                <a:gd name="connsiteX57" fmla="*/ 182498 w 457180"/>
                <a:gd name="connsiteY57" fmla="*/ 19186 h 550301"/>
                <a:gd name="connsiteX58" fmla="*/ 245670 w 457180"/>
                <a:gd name="connsiteY58" fmla="*/ 19186 h 550301"/>
                <a:gd name="connsiteX59" fmla="*/ 248946 w 457180"/>
                <a:gd name="connsiteY59" fmla="*/ 20122 h 550301"/>
                <a:gd name="connsiteX60" fmla="*/ 253625 w 457180"/>
                <a:gd name="connsiteY60" fmla="*/ 26673 h 550301"/>
                <a:gd name="connsiteX61" fmla="*/ 255029 w 457180"/>
                <a:gd name="connsiteY61" fmla="*/ 26673 h 550301"/>
                <a:gd name="connsiteX62" fmla="*/ 258305 w 457180"/>
                <a:gd name="connsiteY62" fmla="*/ 20122 h 550301"/>
                <a:gd name="connsiteX63" fmla="*/ 260176 w 457180"/>
                <a:gd name="connsiteY63" fmla="*/ 19654 h 550301"/>
                <a:gd name="connsiteX64" fmla="*/ 262984 w 457180"/>
                <a:gd name="connsiteY64" fmla="*/ 19654 h 550301"/>
                <a:gd name="connsiteX65" fmla="*/ 268131 w 457180"/>
                <a:gd name="connsiteY65" fmla="*/ 25737 h 550301"/>
                <a:gd name="connsiteX66" fmla="*/ 276087 w 457180"/>
                <a:gd name="connsiteY66" fmla="*/ 24801 h 550301"/>
                <a:gd name="connsiteX67" fmla="*/ 280298 w 457180"/>
                <a:gd name="connsiteY67" fmla="*/ 19654 h 550301"/>
                <a:gd name="connsiteX68" fmla="*/ 283106 w 457180"/>
                <a:gd name="connsiteY68" fmla="*/ 20122 h 550301"/>
                <a:gd name="connsiteX69" fmla="*/ 288253 w 457180"/>
                <a:gd name="connsiteY69" fmla="*/ 25269 h 550301"/>
                <a:gd name="connsiteX70" fmla="*/ 291528 w 457180"/>
                <a:gd name="connsiteY70" fmla="*/ 26205 h 550301"/>
                <a:gd name="connsiteX71" fmla="*/ 377630 w 457180"/>
                <a:gd name="connsiteY71" fmla="*/ 25269 h 550301"/>
                <a:gd name="connsiteX72" fmla="*/ 384649 w 457180"/>
                <a:gd name="connsiteY72" fmla="*/ 24333 h 550301"/>
                <a:gd name="connsiteX73" fmla="*/ 392604 w 457180"/>
                <a:gd name="connsiteY73" fmla="*/ 19186 h 550301"/>
                <a:gd name="connsiteX74" fmla="*/ 397752 w 457180"/>
                <a:gd name="connsiteY74" fmla="*/ 18250 h 550301"/>
                <a:gd name="connsiteX75" fmla="*/ 403367 w 457180"/>
                <a:gd name="connsiteY75" fmla="*/ 19654 h 550301"/>
                <a:gd name="connsiteX76" fmla="*/ 413662 w 457180"/>
                <a:gd name="connsiteY76" fmla="*/ 26205 h 550301"/>
                <a:gd name="connsiteX77" fmla="*/ 418341 w 457180"/>
                <a:gd name="connsiteY77" fmla="*/ 27609 h 550301"/>
                <a:gd name="connsiteX78" fmla="*/ 423489 w 457180"/>
                <a:gd name="connsiteY78" fmla="*/ 26673 h 550301"/>
                <a:gd name="connsiteX79" fmla="*/ 432848 w 457180"/>
                <a:gd name="connsiteY79" fmla="*/ 21057 h 550301"/>
                <a:gd name="connsiteX80" fmla="*/ 435187 w 457180"/>
                <a:gd name="connsiteY80" fmla="*/ 21525 h 550301"/>
                <a:gd name="connsiteX81" fmla="*/ 438931 w 457180"/>
                <a:gd name="connsiteY81" fmla="*/ 26673 h 550301"/>
                <a:gd name="connsiteX82" fmla="*/ 441738 w 457180"/>
                <a:gd name="connsiteY82" fmla="*/ 23865 h 550301"/>
                <a:gd name="connsiteX83" fmla="*/ 443610 w 457180"/>
                <a:gd name="connsiteY83" fmla="*/ 23865 h 550301"/>
                <a:gd name="connsiteX84" fmla="*/ 446418 w 457180"/>
                <a:gd name="connsiteY84" fmla="*/ 29481 h 550301"/>
                <a:gd name="connsiteX85" fmla="*/ 457180 w 457180"/>
                <a:gd name="connsiteY85" fmla="*/ 0 h 55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57180" h="550301">
                  <a:moveTo>
                    <a:pt x="457180" y="0"/>
                  </a:moveTo>
                  <a:lnTo>
                    <a:pt x="375290" y="526436"/>
                  </a:lnTo>
                  <a:lnTo>
                    <a:pt x="371079" y="531584"/>
                  </a:lnTo>
                  <a:lnTo>
                    <a:pt x="366867" y="540943"/>
                  </a:lnTo>
                  <a:lnTo>
                    <a:pt x="365932" y="540943"/>
                  </a:lnTo>
                  <a:lnTo>
                    <a:pt x="365464" y="537667"/>
                  </a:lnTo>
                  <a:lnTo>
                    <a:pt x="363124" y="538135"/>
                  </a:lnTo>
                  <a:lnTo>
                    <a:pt x="359380" y="540943"/>
                  </a:lnTo>
                  <a:lnTo>
                    <a:pt x="356105" y="546558"/>
                  </a:lnTo>
                  <a:lnTo>
                    <a:pt x="352361" y="543282"/>
                  </a:lnTo>
                  <a:lnTo>
                    <a:pt x="350489" y="538135"/>
                  </a:lnTo>
                  <a:lnTo>
                    <a:pt x="348149" y="538603"/>
                  </a:lnTo>
                  <a:lnTo>
                    <a:pt x="343470" y="546090"/>
                  </a:lnTo>
                  <a:lnTo>
                    <a:pt x="334580" y="550301"/>
                  </a:lnTo>
                  <a:lnTo>
                    <a:pt x="333175" y="549834"/>
                  </a:lnTo>
                  <a:lnTo>
                    <a:pt x="332708" y="547494"/>
                  </a:lnTo>
                  <a:lnTo>
                    <a:pt x="331771" y="521757"/>
                  </a:lnTo>
                  <a:lnTo>
                    <a:pt x="307906" y="519885"/>
                  </a:lnTo>
                  <a:lnTo>
                    <a:pt x="304163" y="509123"/>
                  </a:lnTo>
                  <a:lnTo>
                    <a:pt x="301824" y="507251"/>
                  </a:lnTo>
                  <a:lnTo>
                    <a:pt x="292465" y="514738"/>
                  </a:lnTo>
                  <a:lnTo>
                    <a:pt x="285445" y="518481"/>
                  </a:lnTo>
                  <a:lnTo>
                    <a:pt x="277490" y="519885"/>
                  </a:lnTo>
                  <a:lnTo>
                    <a:pt x="269067" y="519885"/>
                  </a:lnTo>
                  <a:lnTo>
                    <a:pt x="250350" y="514738"/>
                  </a:lnTo>
                  <a:lnTo>
                    <a:pt x="241459" y="513802"/>
                  </a:lnTo>
                  <a:lnTo>
                    <a:pt x="180626" y="513802"/>
                  </a:lnTo>
                  <a:lnTo>
                    <a:pt x="177350" y="512866"/>
                  </a:lnTo>
                  <a:lnTo>
                    <a:pt x="171735" y="507251"/>
                  </a:lnTo>
                  <a:lnTo>
                    <a:pt x="166120" y="506315"/>
                  </a:lnTo>
                  <a:lnTo>
                    <a:pt x="163312" y="507251"/>
                  </a:lnTo>
                  <a:lnTo>
                    <a:pt x="160972" y="512398"/>
                  </a:lnTo>
                  <a:lnTo>
                    <a:pt x="158165" y="513334"/>
                  </a:lnTo>
                  <a:lnTo>
                    <a:pt x="138511" y="514738"/>
                  </a:lnTo>
                  <a:lnTo>
                    <a:pt x="74403" y="513802"/>
                  </a:lnTo>
                  <a:lnTo>
                    <a:pt x="65980" y="518481"/>
                  </a:lnTo>
                  <a:lnTo>
                    <a:pt x="37903" y="521289"/>
                  </a:lnTo>
                  <a:lnTo>
                    <a:pt x="29948" y="520821"/>
                  </a:lnTo>
                  <a:lnTo>
                    <a:pt x="24801" y="518013"/>
                  </a:lnTo>
                  <a:lnTo>
                    <a:pt x="19653" y="511462"/>
                  </a:lnTo>
                  <a:lnTo>
                    <a:pt x="8423" y="513802"/>
                  </a:lnTo>
                  <a:lnTo>
                    <a:pt x="1871" y="507719"/>
                  </a:lnTo>
                  <a:lnTo>
                    <a:pt x="0" y="503039"/>
                  </a:lnTo>
                  <a:lnTo>
                    <a:pt x="35564" y="300888"/>
                  </a:lnTo>
                  <a:lnTo>
                    <a:pt x="91717" y="10295"/>
                  </a:lnTo>
                  <a:lnTo>
                    <a:pt x="93120" y="9359"/>
                  </a:lnTo>
                  <a:lnTo>
                    <a:pt x="93120" y="13103"/>
                  </a:lnTo>
                  <a:lnTo>
                    <a:pt x="95460" y="14974"/>
                  </a:lnTo>
                  <a:lnTo>
                    <a:pt x="99672" y="15910"/>
                  </a:lnTo>
                  <a:lnTo>
                    <a:pt x="113710" y="14038"/>
                  </a:lnTo>
                  <a:lnTo>
                    <a:pt x="117922" y="14974"/>
                  </a:lnTo>
                  <a:lnTo>
                    <a:pt x="125876" y="19654"/>
                  </a:lnTo>
                  <a:lnTo>
                    <a:pt x="137107" y="18718"/>
                  </a:lnTo>
                  <a:lnTo>
                    <a:pt x="142723" y="19654"/>
                  </a:lnTo>
                  <a:lnTo>
                    <a:pt x="158632" y="26673"/>
                  </a:lnTo>
                  <a:lnTo>
                    <a:pt x="171735" y="25269"/>
                  </a:lnTo>
                  <a:lnTo>
                    <a:pt x="178754" y="20122"/>
                  </a:lnTo>
                  <a:lnTo>
                    <a:pt x="182498" y="19186"/>
                  </a:lnTo>
                  <a:lnTo>
                    <a:pt x="245670" y="19186"/>
                  </a:lnTo>
                  <a:lnTo>
                    <a:pt x="248946" y="20122"/>
                  </a:lnTo>
                  <a:lnTo>
                    <a:pt x="253625" y="26673"/>
                  </a:lnTo>
                  <a:lnTo>
                    <a:pt x="255029" y="26673"/>
                  </a:lnTo>
                  <a:lnTo>
                    <a:pt x="258305" y="20122"/>
                  </a:lnTo>
                  <a:lnTo>
                    <a:pt x="260176" y="19654"/>
                  </a:lnTo>
                  <a:lnTo>
                    <a:pt x="262984" y="19654"/>
                  </a:lnTo>
                  <a:lnTo>
                    <a:pt x="268131" y="25737"/>
                  </a:lnTo>
                  <a:lnTo>
                    <a:pt x="276087" y="24801"/>
                  </a:lnTo>
                  <a:lnTo>
                    <a:pt x="280298" y="19654"/>
                  </a:lnTo>
                  <a:lnTo>
                    <a:pt x="283106" y="20122"/>
                  </a:lnTo>
                  <a:lnTo>
                    <a:pt x="288253" y="25269"/>
                  </a:lnTo>
                  <a:lnTo>
                    <a:pt x="291528" y="26205"/>
                  </a:lnTo>
                  <a:lnTo>
                    <a:pt x="377630" y="25269"/>
                  </a:lnTo>
                  <a:lnTo>
                    <a:pt x="384649" y="24333"/>
                  </a:lnTo>
                  <a:lnTo>
                    <a:pt x="392604" y="19186"/>
                  </a:lnTo>
                  <a:lnTo>
                    <a:pt x="397752" y="18250"/>
                  </a:lnTo>
                  <a:lnTo>
                    <a:pt x="403367" y="19654"/>
                  </a:lnTo>
                  <a:lnTo>
                    <a:pt x="413662" y="26205"/>
                  </a:lnTo>
                  <a:lnTo>
                    <a:pt x="418341" y="27609"/>
                  </a:lnTo>
                  <a:lnTo>
                    <a:pt x="423489" y="26673"/>
                  </a:lnTo>
                  <a:lnTo>
                    <a:pt x="432848" y="21057"/>
                  </a:lnTo>
                  <a:lnTo>
                    <a:pt x="435187" y="21525"/>
                  </a:lnTo>
                  <a:lnTo>
                    <a:pt x="438931" y="26673"/>
                  </a:lnTo>
                  <a:lnTo>
                    <a:pt x="441738" y="23865"/>
                  </a:lnTo>
                  <a:lnTo>
                    <a:pt x="443610" y="23865"/>
                  </a:lnTo>
                  <a:lnTo>
                    <a:pt x="446418" y="29481"/>
                  </a:lnTo>
                  <a:lnTo>
                    <a:pt x="45718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F126FF38-A3E9-C2D4-F4C8-E2ED53C9C29C}"/>
                </a:ext>
              </a:extLst>
            </p:cNvPr>
            <p:cNvSpPr/>
            <p:nvPr/>
          </p:nvSpPr>
          <p:spPr>
            <a:xfrm>
              <a:off x="-2662274" y="2049669"/>
              <a:ext cx="1382831" cy="1020553"/>
            </a:xfrm>
            <a:custGeom>
              <a:avLst/>
              <a:gdLst>
                <a:gd name="connsiteX0" fmla="*/ 657461 w 712677"/>
                <a:gd name="connsiteY0" fmla="*/ 156761 h 525968"/>
                <a:gd name="connsiteX1" fmla="*/ 712677 w 712677"/>
                <a:gd name="connsiteY1" fmla="*/ 314926 h 525968"/>
                <a:gd name="connsiteX2" fmla="*/ 513802 w 712677"/>
                <a:gd name="connsiteY2" fmla="*/ 356573 h 525968"/>
                <a:gd name="connsiteX3" fmla="*/ 481045 w 712677"/>
                <a:gd name="connsiteY3" fmla="*/ 364528 h 525968"/>
                <a:gd name="connsiteX4" fmla="*/ 447822 w 712677"/>
                <a:gd name="connsiteY4" fmla="*/ 375291 h 525968"/>
                <a:gd name="connsiteX5" fmla="*/ 413662 w 712677"/>
                <a:gd name="connsiteY5" fmla="*/ 389329 h 525968"/>
                <a:gd name="connsiteX6" fmla="*/ 379034 w 712677"/>
                <a:gd name="connsiteY6" fmla="*/ 406175 h 525968"/>
                <a:gd name="connsiteX7" fmla="*/ 343002 w 712677"/>
                <a:gd name="connsiteY7" fmla="*/ 426296 h 525968"/>
                <a:gd name="connsiteX8" fmla="*/ 306035 w 712677"/>
                <a:gd name="connsiteY8" fmla="*/ 450162 h 525968"/>
                <a:gd name="connsiteX9" fmla="*/ 240523 w 712677"/>
                <a:gd name="connsiteY9" fmla="*/ 499296 h 525968"/>
                <a:gd name="connsiteX10" fmla="*/ 209170 w 712677"/>
                <a:gd name="connsiteY10" fmla="*/ 525969 h 525968"/>
                <a:gd name="connsiteX11" fmla="*/ 221805 w 712677"/>
                <a:gd name="connsiteY11" fmla="*/ 500232 h 525968"/>
                <a:gd name="connsiteX12" fmla="*/ 219933 w 712677"/>
                <a:gd name="connsiteY12" fmla="*/ 498360 h 525968"/>
                <a:gd name="connsiteX13" fmla="*/ 208703 w 712677"/>
                <a:gd name="connsiteY13" fmla="*/ 495084 h 525968"/>
                <a:gd name="connsiteX14" fmla="*/ 197004 w 712677"/>
                <a:gd name="connsiteY14" fmla="*/ 493680 h 525968"/>
                <a:gd name="connsiteX15" fmla="*/ 181094 w 712677"/>
                <a:gd name="connsiteY15" fmla="*/ 494616 h 525968"/>
                <a:gd name="connsiteX16" fmla="*/ 176882 w 712677"/>
                <a:gd name="connsiteY16" fmla="*/ 491341 h 525968"/>
                <a:gd name="connsiteX17" fmla="*/ 175947 w 712677"/>
                <a:gd name="connsiteY17" fmla="*/ 484789 h 525968"/>
                <a:gd name="connsiteX18" fmla="*/ 174075 w 712677"/>
                <a:gd name="connsiteY18" fmla="*/ 483854 h 525968"/>
                <a:gd name="connsiteX19" fmla="*/ 161908 w 712677"/>
                <a:gd name="connsiteY19" fmla="*/ 487597 h 525968"/>
                <a:gd name="connsiteX20" fmla="*/ 138043 w 712677"/>
                <a:gd name="connsiteY20" fmla="*/ 487129 h 525968"/>
                <a:gd name="connsiteX21" fmla="*/ 117922 w 712677"/>
                <a:gd name="connsiteY21" fmla="*/ 480578 h 525968"/>
                <a:gd name="connsiteX22" fmla="*/ 109030 w 712677"/>
                <a:gd name="connsiteY22" fmla="*/ 480578 h 525968"/>
                <a:gd name="connsiteX23" fmla="*/ 105287 w 712677"/>
                <a:gd name="connsiteY23" fmla="*/ 483854 h 525968"/>
                <a:gd name="connsiteX24" fmla="*/ 103883 w 712677"/>
                <a:gd name="connsiteY24" fmla="*/ 483854 h 525968"/>
                <a:gd name="connsiteX25" fmla="*/ 98268 w 712677"/>
                <a:gd name="connsiteY25" fmla="*/ 481982 h 525968"/>
                <a:gd name="connsiteX26" fmla="*/ 89377 w 712677"/>
                <a:gd name="connsiteY26" fmla="*/ 482450 h 525968"/>
                <a:gd name="connsiteX27" fmla="*/ 84230 w 712677"/>
                <a:gd name="connsiteY27" fmla="*/ 478706 h 525968"/>
                <a:gd name="connsiteX28" fmla="*/ 58025 w 712677"/>
                <a:gd name="connsiteY28" fmla="*/ 484321 h 525968"/>
                <a:gd name="connsiteX29" fmla="*/ 38839 w 712677"/>
                <a:gd name="connsiteY29" fmla="*/ 490873 h 525968"/>
                <a:gd name="connsiteX30" fmla="*/ 34628 w 712677"/>
                <a:gd name="connsiteY30" fmla="*/ 489001 h 525968"/>
                <a:gd name="connsiteX31" fmla="*/ 31820 w 712677"/>
                <a:gd name="connsiteY31" fmla="*/ 483385 h 525968"/>
                <a:gd name="connsiteX32" fmla="*/ 25737 w 712677"/>
                <a:gd name="connsiteY32" fmla="*/ 481514 h 525968"/>
                <a:gd name="connsiteX33" fmla="*/ 22461 w 712677"/>
                <a:gd name="connsiteY33" fmla="*/ 488533 h 525968"/>
                <a:gd name="connsiteX34" fmla="*/ 15910 w 712677"/>
                <a:gd name="connsiteY34" fmla="*/ 489937 h 525968"/>
                <a:gd name="connsiteX35" fmla="*/ 9827 w 712677"/>
                <a:gd name="connsiteY35" fmla="*/ 496956 h 525968"/>
                <a:gd name="connsiteX36" fmla="*/ 5615 w 712677"/>
                <a:gd name="connsiteY36" fmla="*/ 498828 h 525968"/>
                <a:gd name="connsiteX37" fmla="*/ 0 w 712677"/>
                <a:gd name="connsiteY37" fmla="*/ 498360 h 525968"/>
                <a:gd name="connsiteX38" fmla="*/ 12166 w 712677"/>
                <a:gd name="connsiteY38" fmla="*/ 466072 h 525968"/>
                <a:gd name="connsiteX39" fmla="*/ 31352 w 712677"/>
                <a:gd name="connsiteY39" fmla="*/ 400559 h 525968"/>
                <a:gd name="connsiteX40" fmla="*/ 52877 w 712677"/>
                <a:gd name="connsiteY40" fmla="*/ 296208 h 525968"/>
                <a:gd name="connsiteX41" fmla="*/ 88909 w 712677"/>
                <a:gd name="connsiteY41" fmla="*/ 74871 h 525968"/>
                <a:gd name="connsiteX42" fmla="*/ 92652 w 712677"/>
                <a:gd name="connsiteY42" fmla="*/ 74403 h 525968"/>
                <a:gd name="connsiteX43" fmla="*/ 98268 w 712677"/>
                <a:gd name="connsiteY43" fmla="*/ 68788 h 525968"/>
                <a:gd name="connsiteX44" fmla="*/ 99204 w 712677"/>
                <a:gd name="connsiteY44" fmla="*/ 55685 h 525968"/>
                <a:gd name="connsiteX45" fmla="*/ 105287 w 712677"/>
                <a:gd name="connsiteY45" fmla="*/ 37435 h 525968"/>
                <a:gd name="connsiteX46" fmla="*/ 112774 w 712677"/>
                <a:gd name="connsiteY46" fmla="*/ 27141 h 525968"/>
                <a:gd name="connsiteX47" fmla="*/ 141319 w 712677"/>
                <a:gd name="connsiteY47" fmla="*/ 21993 h 525968"/>
                <a:gd name="connsiteX48" fmla="*/ 145998 w 712677"/>
                <a:gd name="connsiteY48" fmla="*/ 19654 h 525968"/>
                <a:gd name="connsiteX49" fmla="*/ 153017 w 712677"/>
                <a:gd name="connsiteY49" fmla="*/ 13102 h 525968"/>
                <a:gd name="connsiteX50" fmla="*/ 192792 w 712677"/>
                <a:gd name="connsiteY50" fmla="*/ 15910 h 525968"/>
                <a:gd name="connsiteX51" fmla="*/ 203088 w 712677"/>
                <a:gd name="connsiteY51" fmla="*/ 12167 h 525968"/>
                <a:gd name="connsiteX52" fmla="*/ 225548 w 712677"/>
                <a:gd name="connsiteY52" fmla="*/ 12167 h 525968"/>
                <a:gd name="connsiteX53" fmla="*/ 251753 w 712677"/>
                <a:gd name="connsiteY53" fmla="*/ 7019 h 525968"/>
                <a:gd name="connsiteX54" fmla="*/ 294337 w 712677"/>
                <a:gd name="connsiteY54" fmla="*/ 5147 h 525968"/>
                <a:gd name="connsiteX55" fmla="*/ 296676 w 712677"/>
                <a:gd name="connsiteY55" fmla="*/ 4679 h 525968"/>
                <a:gd name="connsiteX56" fmla="*/ 302759 w 712677"/>
                <a:gd name="connsiteY56" fmla="*/ 468 h 525968"/>
                <a:gd name="connsiteX57" fmla="*/ 310715 w 712677"/>
                <a:gd name="connsiteY57" fmla="*/ 4679 h 525968"/>
                <a:gd name="connsiteX58" fmla="*/ 320073 w 712677"/>
                <a:gd name="connsiteY58" fmla="*/ 0 h 525968"/>
                <a:gd name="connsiteX59" fmla="*/ 348150 w 712677"/>
                <a:gd name="connsiteY59" fmla="*/ 0 h 525968"/>
                <a:gd name="connsiteX60" fmla="*/ 359849 w 712677"/>
                <a:gd name="connsiteY60" fmla="*/ 5615 h 525968"/>
                <a:gd name="connsiteX61" fmla="*/ 477302 w 712677"/>
                <a:gd name="connsiteY61" fmla="*/ 10295 h 525968"/>
                <a:gd name="connsiteX62" fmla="*/ 493212 w 712677"/>
                <a:gd name="connsiteY62" fmla="*/ 9359 h 525968"/>
                <a:gd name="connsiteX63" fmla="*/ 502103 w 712677"/>
                <a:gd name="connsiteY63" fmla="*/ 12167 h 525968"/>
                <a:gd name="connsiteX64" fmla="*/ 512398 w 712677"/>
                <a:gd name="connsiteY64" fmla="*/ 10763 h 525968"/>
                <a:gd name="connsiteX65" fmla="*/ 517545 w 712677"/>
                <a:gd name="connsiteY65" fmla="*/ 12167 h 525968"/>
                <a:gd name="connsiteX66" fmla="*/ 522693 w 712677"/>
                <a:gd name="connsiteY66" fmla="*/ 14974 h 525968"/>
                <a:gd name="connsiteX67" fmla="*/ 528776 w 712677"/>
                <a:gd name="connsiteY67" fmla="*/ 21993 h 525968"/>
                <a:gd name="connsiteX68" fmla="*/ 549366 w 712677"/>
                <a:gd name="connsiteY68" fmla="*/ 24333 h 525968"/>
                <a:gd name="connsiteX69" fmla="*/ 552173 w 712677"/>
                <a:gd name="connsiteY69" fmla="*/ 39307 h 525968"/>
                <a:gd name="connsiteX70" fmla="*/ 551705 w 712677"/>
                <a:gd name="connsiteY70" fmla="*/ 49134 h 525968"/>
                <a:gd name="connsiteX71" fmla="*/ 546090 w 712677"/>
                <a:gd name="connsiteY71" fmla="*/ 80486 h 525968"/>
                <a:gd name="connsiteX72" fmla="*/ 538603 w 712677"/>
                <a:gd name="connsiteY72" fmla="*/ 110903 h 525968"/>
                <a:gd name="connsiteX73" fmla="*/ 515206 w 712677"/>
                <a:gd name="connsiteY73" fmla="*/ 175947 h 525968"/>
                <a:gd name="connsiteX74" fmla="*/ 516141 w 712677"/>
                <a:gd name="connsiteY74" fmla="*/ 186241 h 525968"/>
                <a:gd name="connsiteX75" fmla="*/ 524097 w 712677"/>
                <a:gd name="connsiteY75" fmla="*/ 185774 h 525968"/>
                <a:gd name="connsiteX76" fmla="*/ 525500 w 712677"/>
                <a:gd name="connsiteY76" fmla="*/ 193261 h 525968"/>
                <a:gd name="connsiteX77" fmla="*/ 527372 w 712677"/>
                <a:gd name="connsiteY77" fmla="*/ 195600 h 525968"/>
                <a:gd name="connsiteX78" fmla="*/ 530180 w 712677"/>
                <a:gd name="connsiteY78" fmla="*/ 197004 h 525968"/>
                <a:gd name="connsiteX79" fmla="*/ 537199 w 712677"/>
                <a:gd name="connsiteY79" fmla="*/ 195600 h 525968"/>
                <a:gd name="connsiteX80" fmla="*/ 539071 w 712677"/>
                <a:gd name="connsiteY80" fmla="*/ 196536 h 525968"/>
                <a:gd name="connsiteX81" fmla="*/ 540007 w 712677"/>
                <a:gd name="connsiteY81" fmla="*/ 203088 h 525968"/>
                <a:gd name="connsiteX82" fmla="*/ 541878 w 712677"/>
                <a:gd name="connsiteY82" fmla="*/ 204023 h 525968"/>
                <a:gd name="connsiteX83" fmla="*/ 652781 w 712677"/>
                <a:gd name="connsiteY83" fmla="*/ 204023 h 525968"/>
                <a:gd name="connsiteX84" fmla="*/ 658396 w 712677"/>
                <a:gd name="connsiteY84" fmla="*/ 202619 h 525968"/>
                <a:gd name="connsiteX85" fmla="*/ 661672 w 712677"/>
                <a:gd name="connsiteY85" fmla="*/ 198876 h 525968"/>
                <a:gd name="connsiteX86" fmla="*/ 663543 w 712677"/>
                <a:gd name="connsiteY86" fmla="*/ 194197 h 525968"/>
                <a:gd name="connsiteX87" fmla="*/ 655121 w 712677"/>
                <a:gd name="connsiteY87" fmla="*/ 169396 h 525968"/>
                <a:gd name="connsiteX88" fmla="*/ 655121 w 712677"/>
                <a:gd name="connsiteY88" fmla="*/ 162376 h 525968"/>
                <a:gd name="connsiteX89" fmla="*/ 657461 w 712677"/>
                <a:gd name="connsiteY89" fmla="*/ 156761 h 52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2677" h="525968">
                  <a:moveTo>
                    <a:pt x="657461" y="156761"/>
                  </a:moveTo>
                  <a:lnTo>
                    <a:pt x="712677" y="314926"/>
                  </a:lnTo>
                  <a:lnTo>
                    <a:pt x="513802" y="356573"/>
                  </a:lnTo>
                  <a:lnTo>
                    <a:pt x="481045" y="364528"/>
                  </a:lnTo>
                  <a:lnTo>
                    <a:pt x="447822" y="375291"/>
                  </a:lnTo>
                  <a:lnTo>
                    <a:pt x="413662" y="389329"/>
                  </a:lnTo>
                  <a:lnTo>
                    <a:pt x="379034" y="406175"/>
                  </a:lnTo>
                  <a:lnTo>
                    <a:pt x="343002" y="426296"/>
                  </a:lnTo>
                  <a:lnTo>
                    <a:pt x="306035" y="450162"/>
                  </a:lnTo>
                  <a:lnTo>
                    <a:pt x="240523" y="499296"/>
                  </a:lnTo>
                  <a:lnTo>
                    <a:pt x="209170" y="525969"/>
                  </a:lnTo>
                  <a:lnTo>
                    <a:pt x="221805" y="500232"/>
                  </a:lnTo>
                  <a:lnTo>
                    <a:pt x="219933" y="498360"/>
                  </a:lnTo>
                  <a:lnTo>
                    <a:pt x="208703" y="495084"/>
                  </a:lnTo>
                  <a:lnTo>
                    <a:pt x="197004" y="493680"/>
                  </a:lnTo>
                  <a:lnTo>
                    <a:pt x="181094" y="494616"/>
                  </a:lnTo>
                  <a:lnTo>
                    <a:pt x="176882" y="491341"/>
                  </a:lnTo>
                  <a:lnTo>
                    <a:pt x="175947" y="484789"/>
                  </a:lnTo>
                  <a:lnTo>
                    <a:pt x="174075" y="483854"/>
                  </a:lnTo>
                  <a:lnTo>
                    <a:pt x="161908" y="487597"/>
                  </a:lnTo>
                  <a:lnTo>
                    <a:pt x="138043" y="487129"/>
                  </a:lnTo>
                  <a:lnTo>
                    <a:pt x="117922" y="480578"/>
                  </a:lnTo>
                  <a:lnTo>
                    <a:pt x="109030" y="480578"/>
                  </a:lnTo>
                  <a:lnTo>
                    <a:pt x="105287" y="483854"/>
                  </a:lnTo>
                  <a:lnTo>
                    <a:pt x="103883" y="483854"/>
                  </a:lnTo>
                  <a:lnTo>
                    <a:pt x="98268" y="481982"/>
                  </a:lnTo>
                  <a:lnTo>
                    <a:pt x="89377" y="482450"/>
                  </a:lnTo>
                  <a:lnTo>
                    <a:pt x="84230" y="478706"/>
                  </a:lnTo>
                  <a:lnTo>
                    <a:pt x="58025" y="484321"/>
                  </a:lnTo>
                  <a:lnTo>
                    <a:pt x="38839" y="490873"/>
                  </a:lnTo>
                  <a:lnTo>
                    <a:pt x="34628" y="489001"/>
                  </a:lnTo>
                  <a:lnTo>
                    <a:pt x="31820" y="483385"/>
                  </a:lnTo>
                  <a:lnTo>
                    <a:pt x="25737" y="481514"/>
                  </a:lnTo>
                  <a:lnTo>
                    <a:pt x="22461" y="488533"/>
                  </a:lnTo>
                  <a:lnTo>
                    <a:pt x="15910" y="489937"/>
                  </a:lnTo>
                  <a:lnTo>
                    <a:pt x="9827" y="496956"/>
                  </a:lnTo>
                  <a:lnTo>
                    <a:pt x="5615" y="498828"/>
                  </a:lnTo>
                  <a:lnTo>
                    <a:pt x="0" y="498360"/>
                  </a:lnTo>
                  <a:lnTo>
                    <a:pt x="12166" y="466072"/>
                  </a:lnTo>
                  <a:lnTo>
                    <a:pt x="31352" y="400559"/>
                  </a:lnTo>
                  <a:lnTo>
                    <a:pt x="52877" y="296208"/>
                  </a:lnTo>
                  <a:lnTo>
                    <a:pt x="88909" y="74871"/>
                  </a:lnTo>
                  <a:lnTo>
                    <a:pt x="92652" y="74403"/>
                  </a:lnTo>
                  <a:lnTo>
                    <a:pt x="98268" y="68788"/>
                  </a:lnTo>
                  <a:lnTo>
                    <a:pt x="99204" y="55685"/>
                  </a:lnTo>
                  <a:lnTo>
                    <a:pt x="105287" y="37435"/>
                  </a:lnTo>
                  <a:lnTo>
                    <a:pt x="112774" y="27141"/>
                  </a:lnTo>
                  <a:lnTo>
                    <a:pt x="141319" y="21993"/>
                  </a:lnTo>
                  <a:lnTo>
                    <a:pt x="145998" y="19654"/>
                  </a:lnTo>
                  <a:lnTo>
                    <a:pt x="153017" y="13102"/>
                  </a:lnTo>
                  <a:lnTo>
                    <a:pt x="192792" y="15910"/>
                  </a:lnTo>
                  <a:lnTo>
                    <a:pt x="203088" y="12167"/>
                  </a:lnTo>
                  <a:lnTo>
                    <a:pt x="225548" y="12167"/>
                  </a:lnTo>
                  <a:lnTo>
                    <a:pt x="251753" y="7019"/>
                  </a:lnTo>
                  <a:lnTo>
                    <a:pt x="294337" y="5147"/>
                  </a:lnTo>
                  <a:lnTo>
                    <a:pt x="296676" y="4679"/>
                  </a:lnTo>
                  <a:lnTo>
                    <a:pt x="302759" y="468"/>
                  </a:lnTo>
                  <a:lnTo>
                    <a:pt x="310715" y="4679"/>
                  </a:lnTo>
                  <a:lnTo>
                    <a:pt x="320073" y="0"/>
                  </a:lnTo>
                  <a:lnTo>
                    <a:pt x="348150" y="0"/>
                  </a:lnTo>
                  <a:lnTo>
                    <a:pt x="359849" y="5615"/>
                  </a:lnTo>
                  <a:lnTo>
                    <a:pt x="477302" y="10295"/>
                  </a:lnTo>
                  <a:lnTo>
                    <a:pt x="493212" y="9359"/>
                  </a:lnTo>
                  <a:lnTo>
                    <a:pt x="502103" y="12167"/>
                  </a:lnTo>
                  <a:lnTo>
                    <a:pt x="512398" y="10763"/>
                  </a:lnTo>
                  <a:lnTo>
                    <a:pt x="517545" y="12167"/>
                  </a:lnTo>
                  <a:lnTo>
                    <a:pt x="522693" y="14974"/>
                  </a:lnTo>
                  <a:lnTo>
                    <a:pt x="528776" y="21993"/>
                  </a:lnTo>
                  <a:lnTo>
                    <a:pt x="549366" y="24333"/>
                  </a:lnTo>
                  <a:lnTo>
                    <a:pt x="552173" y="39307"/>
                  </a:lnTo>
                  <a:lnTo>
                    <a:pt x="551705" y="49134"/>
                  </a:lnTo>
                  <a:lnTo>
                    <a:pt x="546090" y="80486"/>
                  </a:lnTo>
                  <a:lnTo>
                    <a:pt x="538603" y="110903"/>
                  </a:lnTo>
                  <a:lnTo>
                    <a:pt x="515206" y="175947"/>
                  </a:lnTo>
                  <a:lnTo>
                    <a:pt x="516141" y="186241"/>
                  </a:lnTo>
                  <a:lnTo>
                    <a:pt x="524097" y="185774"/>
                  </a:lnTo>
                  <a:lnTo>
                    <a:pt x="525500" y="193261"/>
                  </a:lnTo>
                  <a:lnTo>
                    <a:pt x="527372" y="195600"/>
                  </a:lnTo>
                  <a:lnTo>
                    <a:pt x="530180" y="197004"/>
                  </a:lnTo>
                  <a:lnTo>
                    <a:pt x="537199" y="195600"/>
                  </a:lnTo>
                  <a:lnTo>
                    <a:pt x="539071" y="196536"/>
                  </a:lnTo>
                  <a:lnTo>
                    <a:pt x="540007" y="203088"/>
                  </a:lnTo>
                  <a:lnTo>
                    <a:pt x="541878" y="204023"/>
                  </a:lnTo>
                  <a:lnTo>
                    <a:pt x="652781" y="204023"/>
                  </a:lnTo>
                  <a:lnTo>
                    <a:pt x="658396" y="202619"/>
                  </a:lnTo>
                  <a:lnTo>
                    <a:pt x="661672" y="198876"/>
                  </a:lnTo>
                  <a:lnTo>
                    <a:pt x="663543" y="194197"/>
                  </a:lnTo>
                  <a:lnTo>
                    <a:pt x="655121" y="169396"/>
                  </a:lnTo>
                  <a:lnTo>
                    <a:pt x="655121" y="162376"/>
                  </a:lnTo>
                  <a:lnTo>
                    <a:pt x="657461" y="156761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F9655699-7A8F-7443-3EC9-5C58B21E4AA9}"/>
                </a:ext>
              </a:extLst>
            </p:cNvPr>
            <p:cNvSpPr/>
            <p:nvPr/>
          </p:nvSpPr>
          <p:spPr>
            <a:xfrm>
              <a:off x="-12737975" y="2087804"/>
              <a:ext cx="1416426" cy="1952127"/>
            </a:xfrm>
            <a:custGeom>
              <a:avLst/>
              <a:gdLst>
                <a:gd name="connsiteX0" fmla="*/ 375759 w 729991"/>
                <a:gd name="connsiteY0" fmla="*/ 0 h 1006078"/>
                <a:gd name="connsiteX1" fmla="*/ 384182 w 729991"/>
                <a:gd name="connsiteY1" fmla="*/ 46794 h 1006078"/>
                <a:gd name="connsiteX2" fmla="*/ 391669 w 729991"/>
                <a:gd name="connsiteY2" fmla="*/ 80018 h 1006078"/>
                <a:gd name="connsiteX3" fmla="*/ 401027 w 729991"/>
                <a:gd name="connsiteY3" fmla="*/ 109499 h 1006078"/>
                <a:gd name="connsiteX4" fmla="*/ 414130 w 729991"/>
                <a:gd name="connsiteY4" fmla="*/ 144594 h 1006078"/>
                <a:gd name="connsiteX5" fmla="*/ 431912 w 729991"/>
                <a:gd name="connsiteY5" fmla="*/ 184838 h 1006078"/>
                <a:gd name="connsiteX6" fmla="*/ 405239 w 729991"/>
                <a:gd name="connsiteY6" fmla="*/ 169396 h 1006078"/>
                <a:gd name="connsiteX7" fmla="*/ 386053 w 729991"/>
                <a:gd name="connsiteY7" fmla="*/ 150678 h 1006078"/>
                <a:gd name="connsiteX8" fmla="*/ 380438 w 729991"/>
                <a:gd name="connsiteY8" fmla="*/ 151146 h 1006078"/>
                <a:gd name="connsiteX9" fmla="*/ 378566 w 729991"/>
                <a:gd name="connsiteY9" fmla="*/ 153485 h 1006078"/>
                <a:gd name="connsiteX10" fmla="*/ 374823 w 729991"/>
                <a:gd name="connsiteY10" fmla="*/ 164248 h 1006078"/>
                <a:gd name="connsiteX11" fmla="*/ 372951 w 729991"/>
                <a:gd name="connsiteY11" fmla="*/ 175011 h 1006078"/>
                <a:gd name="connsiteX12" fmla="*/ 361252 w 729991"/>
                <a:gd name="connsiteY12" fmla="*/ 302291 h 1006078"/>
                <a:gd name="connsiteX13" fmla="*/ 357509 w 729991"/>
                <a:gd name="connsiteY13" fmla="*/ 361252 h 1006078"/>
                <a:gd name="connsiteX14" fmla="*/ 358445 w 729991"/>
                <a:gd name="connsiteY14" fmla="*/ 385117 h 1006078"/>
                <a:gd name="connsiteX15" fmla="*/ 363592 w 729991"/>
                <a:gd name="connsiteY15" fmla="*/ 389797 h 1006078"/>
                <a:gd name="connsiteX16" fmla="*/ 385585 w 729991"/>
                <a:gd name="connsiteY16" fmla="*/ 386989 h 1006078"/>
                <a:gd name="connsiteX17" fmla="*/ 445482 w 729991"/>
                <a:gd name="connsiteY17" fmla="*/ 388393 h 1006078"/>
                <a:gd name="connsiteX18" fmla="*/ 501167 w 729991"/>
                <a:gd name="connsiteY18" fmla="*/ 383245 h 1006078"/>
                <a:gd name="connsiteX19" fmla="*/ 524097 w 729991"/>
                <a:gd name="connsiteY19" fmla="*/ 376226 h 1006078"/>
                <a:gd name="connsiteX20" fmla="*/ 529712 w 729991"/>
                <a:gd name="connsiteY20" fmla="*/ 377162 h 1006078"/>
                <a:gd name="connsiteX21" fmla="*/ 537667 w 729991"/>
                <a:gd name="connsiteY21" fmla="*/ 380906 h 1006078"/>
                <a:gd name="connsiteX22" fmla="*/ 540943 w 729991"/>
                <a:gd name="connsiteY22" fmla="*/ 379502 h 1006078"/>
                <a:gd name="connsiteX23" fmla="*/ 541411 w 729991"/>
                <a:gd name="connsiteY23" fmla="*/ 375759 h 1006078"/>
                <a:gd name="connsiteX24" fmla="*/ 543282 w 729991"/>
                <a:gd name="connsiteY24" fmla="*/ 374823 h 1006078"/>
                <a:gd name="connsiteX25" fmla="*/ 556853 w 729991"/>
                <a:gd name="connsiteY25" fmla="*/ 371547 h 1006078"/>
                <a:gd name="connsiteX26" fmla="*/ 567147 w 729991"/>
                <a:gd name="connsiteY26" fmla="*/ 366867 h 1006078"/>
                <a:gd name="connsiteX27" fmla="*/ 574635 w 729991"/>
                <a:gd name="connsiteY27" fmla="*/ 361252 h 1006078"/>
                <a:gd name="connsiteX28" fmla="*/ 580250 w 729991"/>
                <a:gd name="connsiteY28" fmla="*/ 355169 h 1006078"/>
                <a:gd name="connsiteX29" fmla="*/ 595692 w 729991"/>
                <a:gd name="connsiteY29" fmla="*/ 425360 h 1006078"/>
                <a:gd name="connsiteX30" fmla="*/ 642486 w 729991"/>
                <a:gd name="connsiteY30" fmla="*/ 730460 h 1006078"/>
                <a:gd name="connsiteX31" fmla="*/ 657461 w 729991"/>
                <a:gd name="connsiteY31" fmla="*/ 810946 h 1006078"/>
                <a:gd name="connsiteX32" fmla="*/ 666819 w 729991"/>
                <a:gd name="connsiteY32" fmla="*/ 849317 h 1006078"/>
                <a:gd name="connsiteX33" fmla="*/ 678050 w 729991"/>
                <a:gd name="connsiteY33" fmla="*/ 886285 h 1006078"/>
                <a:gd name="connsiteX34" fmla="*/ 692088 w 729991"/>
                <a:gd name="connsiteY34" fmla="*/ 922316 h 1006078"/>
                <a:gd name="connsiteX35" fmla="*/ 707530 w 729991"/>
                <a:gd name="connsiteY35" fmla="*/ 957412 h 1006078"/>
                <a:gd name="connsiteX36" fmla="*/ 725780 w 729991"/>
                <a:gd name="connsiteY36" fmla="*/ 992040 h 1006078"/>
                <a:gd name="connsiteX37" fmla="*/ 725780 w 729991"/>
                <a:gd name="connsiteY37" fmla="*/ 998591 h 1006078"/>
                <a:gd name="connsiteX38" fmla="*/ 729992 w 729991"/>
                <a:gd name="connsiteY38" fmla="*/ 1006078 h 1006078"/>
                <a:gd name="connsiteX39" fmla="*/ 700043 w 729991"/>
                <a:gd name="connsiteY39" fmla="*/ 990636 h 1006078"/>
                <a:gd name="connsiteX40" fmla="*/ 644826 w 729991"/>
                <a:gd name="connsiteY40" fmla="*/ 957880 h 1006078"/>
                <a:gd name="connsiteX41" fmla="*/ 619557 w 729991"/>
                <a:gd name="connsiteY41" fmla="*/ 939630 h 1006078"/>
                <a:gd name="connsiteX42" fmla="*/ 595224 w 729991"/>
                <a:gd name="connsiteY42" fmla="*/ 919977 h 1006078"/>
                <a:gd name="connsiteX43" fmla="*/ 572763 w 729991"/>
                <a:gd name="connsiteY43" fmla="*/ 898451 h 1006078"/>
                <a:gd name="connsiteX44" fmla="*/ 551705 w 729991"/>
                <a:gd name="connsiteY44" fmla="*/ 875522 h 1006078"/>
                <a:gd name="connsiteX45" fmla="*/ 532052 w 729991"/>
                <a:gd name="connsiteY45" fmla="*/ 849785 h 1006078"/>
                <a:gd name="connsiteX46" fmla="*/ 476834 w 729991"/>
                <a:gd name="connsiteY46" fmla="*/ 759940 h 1006078"/>
                <a:gd name="connsiteX47" fmla="*/ 447822 w 729991"/>
                <a:gd name="connsiteY47" fmla="*/ 715485 h 1006078"/>
                <a:gd name="connsiteX48" fmla="*/ 430040 w 729991"/>
                <a:gd name="connsiteY48" fmla="*/ 691620 h 1006078"/>
                <a:gd name="connsiteX49" fmla="*/ 391201 w 729991"/>
                <a:gd name="connsiteY49" fmla="*/ 649973 h 1006078"/>
                <a:gd name="connsiteX50" fmla="*/ 328964 w 729991"/>
                <a:gd name="connsiteY50" fmla="*/ 591948 h 1006078"/>
                <a:gd name="connsiteX51" fmla="*/ 304631 w 729991"/>
                <a:gd name="connsiteY51" fmla="*/ 564340 h 1006078"/>
                <a:gd name="connsiteX52" fmla="*/ 289189 w 729991"/>
                <a:gd name="connsiteY52" fmla="*/ 537667 h 1006078"/>
                <a:gd name="connsiteX53" fmla="*/ 263920 w 729991"/>
                <a:gd name="connsiteY53" fmla="*/ 481982 h 1006078"/>
                <a:gd name="connsiteX54" fmla="*/ 230228 w 729991"/>
                <a:gd name="connsiteY54" fmla="*/ 417873 h 1006078"/>
                <a:gd name="connsiteX55" fmla="*/ 209639 w 729991"/>
                <a:gd name="connsiteY55" fmla="*/ 386521 h 1006078"/>
                <a:gd name="connsiteX56" fmla="*/ 187177 w 729991"/>
                <a:gd name="connsiteY56" fmla="*/ 356573 h 1006078"/>
                <a:gd name="connsiteX57" fmla="*/ 162844 w 729991"/>
                <a:gd name="connsiteY57" fmla="*/ 328964 h 1006078"/>
                <a:gd name="connsiteX58" fmla="*/ 137107 w 729991"/>
                <a:gd name="connsiteY58" fmla="*/ 302759 h 1006078"/>
                <a:gd name="connsiteX59" fmla="*/ 109031 w 729991"/>
                <a:gd name="connsiteY59" fmla="*/ 278894 h 1006078"/>
                <a:gd name="connsiteX60" fmla="*/ 79550 w 729991"/>
                <a:gd name="connsiteY60" fmla="*/ 256433 h 1006078"/>
                <a:gd name="connsiteX61" fmla="*/ 48198 w 729991"/>
                <a:gd name="connsiteY61" fmla="*/ 235375 h 1006078"/>
                <a:gd name="connsiteX62" fmla="*/ 0 w 729991"/>
                <a:gd name="connsiteY62" fmla="*/ 207299 h 1006078"/>
                <a:gd name="connsiteX63" fmla="*/ 44455 w 729991"/>
                <a:gd name="connsiteY63" fmla="*/ 86570 h 1006078"/>
                <a:gd name="connsiteX64" fmla="*/ 47262 w 729991"/>
                <a:gd name="connsiteY64" fmla="*/ 91249 h 1006078"/>
                <a:gd name="connsiteX65" fmla="*/ 51006 w 729991"/>
                <a:gd name="connsiteY65" fmla="*/ 93121 h 1006078"/>
                <a:gd name="connsiteX66" fmla="*/ 58493 w 729991"/>
                <a:gd name="connsiteY66" fmla="*/ 93121 h 1006078"/>
                <a:gd name="connsiteX67" fmla="*/ 66448 w 729991"/>
                <a:gd name="connsiteY67" fmla="*/ 104351 h 1006078"/>
                <a:gd name="connsiteX68" fmla="*/ 72999 w 729991"/>
                <a:gd name="connsiteY68" fmla="*/ 100608 h 1006078"/>
                <a:gd name="connsiteX69" fmla="*/ 81422 w 729991"/>
                <a:gd name="connsiteY69" fmla="*/ 102948 h 1006078"/>
                <a:gd name="connsiteX70" fmla="*/ 88909 w 729991"/>
                <a:gd name="connsiteY70" fmla="*/ 102012 h 1006078"/>
                <a:gd name="connsiteX71" fmla="*/ 102480 w 729991"/>
                <a:gd name="connsiteY71" fmla="*/ 96396 h 1006078"/>
                <a:gd name="connsiteX72" fmla="*/ 121665 w 729991"/>
                <a:gd name="connsiteY72" fmla="*/ 94992 h 1006078"/>
                <a:gd name="connsiteX73" fmla="*/ 127749 w 729991"/>
                <a:gd name="connsiteY73" fmla="*/ 97800 h 1006078"/>
                <a:gd name="connsiteX74" fmla="*/ 131024 w 729991"/>
                <a:gd name="connsiteY74" fmla="*/ 95928 h 1006078"/>
                <a:gd name="connsiteX75" fmla="*/ 134300 w 729991"/>
                <a:gd name="connsiteY75" fmla="*/ 90313 h 1006078"/>
                <a:gd name="connsiteX76" fmla="*/ 139915 w 729991"/>
                <a:gd name="connsiteY76" fmla="*/ 94057 h 1006078"/>
                <a:gd name="connsiteX77" fmla="*/ 182498 w 729991"/>
                <a:gd name="connsiteY77" fmla="*/ 94992 h 1006078"/>
                <a:gd name="connsiteX78" fmla="*/ 184838 w 729991"/>
                <a:gd name="connsiteY78" fmla="*/ 95460 h 1006078"/>
                <a:gd name="connsiteX79" fmla="*/ 188113 w 729991"/>
                <a:gd name="connsiteY79" fmla="*/ 100140 h 1006078"/>
                <a:gd name="connsiteX80" fmla="*/ 208703 w 729991"/>
                <a:gd name="connsiteY80" fmla="*/ 102948 h 1006078"/>
                <a:gd name="connsiteX81" fmla="*/ 219466 w 729991"/>
                <a:gd name="connsiteY81" fmla="*/ 102480 h 1006078"/>
                <a:gd name="connsiteX82" fmla="*/ 240991 w 729991"/>
                <a:gd name="connsiteY82" fmla="*/ 94992 h 1006078"/>
                <a:gd name="connsiteX83" fmla="*/ 247542 w 729991"/>
                <a:gd name="connsiteY83" fmla="*/ 95928 h 1006078"/>
                <a:gd name="connsiteX84" fmla="*/ 259241 w 729991"/>
                <a:gd name="connsiteY84" fmla="*/ 101076 h 1006078"/>
                <a:gd name="connsiteX85" fmla="*/ 265324 w 729991"/>
                <a:gd name="connsiteY85" fmla="*/ 102012 h 1006078"/>
                <a:gd name="connsiteX86" fmla="*/ 271875 w 729991"/>
                <a:gd name="connsiteY86" fmla="*/ 100608 h 1006078"/>
                <a:gd name="connsiteX87" fmla="*/ 280766 w 729991"/>
                <a:gd name="connsiteY87" fmla="*/ 96396 h 1006078"/>
                <a:gd name="connsiteX88" fmla="*/ 284978 w 729991"/>
                <a:gd name="connsiteY88" fmla="*/ 96396 h 1006078"/>
                <a:gd name="connsiteX89" fmla="*/ 294336 w 729991"/>
                <a:gd name="connsiteY89" fmla="*/ 99672 h 1006078"/>
                <a:gd name="connsiteX90" fmla="*/ 298080 w 729991"/>
                <a:gd name="connsiteY90" fmla="*/ 99204 h 1006078"/>
                <a:gd name="connsiteX91" fmla="*/ 308375 w 729991"/>
                <a:gd name="connsiteY91" fmla="*/ 94057 h 1006078"/>
                <a:gd name="connsiteX92" fmla="*/ 321477 w 729991"/>
                <a:gd name="connsiteY92" fmla="*/ 95928 h 1006078"/>
                <a:gd name="connsiteX93" fmla="*/ 329900 w 729991"/>
                <a:gd name="connsiteY93" fmla="*/ 94992 h 1006078"/>
                <a:gd name="connsiteX94" fmla="*/ 341599 w 729991"/>
                <a:gd name="connsiteY94" fmla="*/ 91249 h 1006078"/>
                <a:gd name="connsiteX95" fmla="*/ 355637 w 729991"/>
                <a:gd name="connsiteY95" fmla="*/ 93121 h 1006078"/>
                <a:gd name="connsiteX96" fmla="*/ 366400 w 729991"/>
                <a:gd name="connsiteY96" fmla="*/ 92185 h 1006078"/>
                <a:gd name="connsiteX97" fmla="*/ 370143 w 729991"/>
                <a:gd name="connsiteY97" fmla="*/ 90781 h 1006078"/>
                <a:gd name="connsiteX98" fmla="*/ 372483 w 729991"/>
                <a:gd name="connsiteY98" fmla="*/ 87973 h 1006078"/>
                <a:gd name="connsiteX99" fmla="*/ 373419 w 729991"/>
                <a:gd name="connsiteY99" fmla="*/ 83762 h 1006078"/>
                <a:gd name="connsiteX100" fmla="*/ 375759 w 729991"/>
                <a:gd name="connsiteY100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29991" h="1006078">
                  <a:moveTo>
                    <a:pt x="375759" y="0"/>
                  </a:moveTo>
                  <a:lnTo>
                    <a:pt x="384182" y="46794"/>
                  </a:lnTo>
                  <a:lnTo>
                    <a:pt x="391669" y="80018"/>
                  </a:lnTo>
                  <a:lnTo>
                    <a:pt x="401027" y="109499"/>
                  </a:lnTo>
                  <a:lnTo>
                    <a:pt x="414130" y="144594"/>
                  </a:lnTo>
                  <a:lnTo>
                    <a:pt x="431912" y="184838"/>
                  </a:lnTo>
                  <a:lnTo>
                    <a:pt x="405239" y="169396"/>
                  </a:lnTo>
                  <a:lnTo>
                    <a:pt x="386053" y="150678"/>
                  </a:lnTo>
                  <a:lnTo>
                    <a:pt x="380438" y="151146"/>
                  </a:lnTo>
                  <a:lnTo>
                    <a:pt x="378566" y="153485"/>
                  </a:lnTo>
                  <a:lnTo>
                    <a:pt x="374823" y="164248"/>
                  </a:lnTo>
                  <a:lnTo>
                    <a:pt x="372951" y="175011"/>
                  </a:lnTo>
                  <a:lnTo>
                    <a:pt x="361252" y="302291"/>
                  </a:lnTo>
                  <a:lnTo>
                    <a:pt x="357509" y="361252"/>
                  </a:lnTo>
                  <a:lnTo>
                    <a:pt x="358445" y="385117"/>
                  </a:lnTo>
                  <a:lnTo>
                    <a:pt x="363592" y="389797"/>
                  </a:lnTo>
                  <a:lnTo>
                    <a:pt x="385585" y="386989"/>
                  </a:lnTo>
                  <a:lnTo>
                    <a:pt x="445482" y="388393"/>
                  </a:lnTo>
                  <a:lnTo>
                    <a:pt x="501167" y="383245"/>
                  </a:lnTo>
                  <a:lnTo>
                    <a:pt x="524097" y="376226"/>
                  </a:lnTo>
                  <a:lnTo>
                    <a:pt x="529712" y="377162"/>
                  </a:lnTo>
                  <a:lnTo>
                    <a:pt x="537667" y="380906"/>
                  </a:lnTo>
                  <a:lnTo>
                    <a:pt x="540943" y="379502"/>
                  </a:lnTo>
                  <a:lnTo>
                    <a:pt x="541411" y="375759"/>
                  </a:lnTo>
                  <a:lnTo>
                    <a:pt x="543282" y="374823"/>
                  </a:lnTo>
                  <a:lnTo>
                    <a:pt x="556853" y="371547"/>
                  </a:lnTo>
                  <a:lnTo>
                    <a:pt x="567147" y="366867"/>
                  </a:lnTo>
                  <a:lnTo>
                    <a:pt x="574635" y="361252"/>
                  </a:lnTo>
                  <a:lnTo>
                    <a:pt x="580250" y="355169"/>
                  </a:lnTo>
                  <a:lnTo>
                    <a:pt x="595692" y="425360"/>
                  </a:lnTo>
                  <a:lnTo>
                    <a:pt x="642486" y="730460"/>
                  </a:lnTo>
                  <a:lnTo>
                    <a:pt x="657461" y="810946"/>
                  </a:lnTo>
                  <a:lnTo>
                    <a:pt x="666819" y="849317"/>
                  </a:lnTo>
                  <a:lnTo>
                    <a:pt x="678050" y="886285"/>
                  </a:lnTo>
                  <a:lnTo>
                    <a:pt x="692088" y="922316"/>
                  </a:lnTo>
                  <a:lnTo>
                    <a:pt x="707530" y="957412"/>
                  </a:lnTo>
                  <a:lnTo>
                    <a:pt x="725780" y="992040"/>
                  </a:lnTo>
                  <a:lnTo>
                    <a:pt x="725780" y="998591"/>
                  </a:lnTo>
                  <a:lnTo>
                    <a:pt x="729992" y="1006078"/>
                  </a:lnTo>
                  <a:lnTo>
                    <a:pt x="700043" y="990636"/>
                  </a:lnTo>
                  <a:lnTo>
                    <a:pt x="644826" y="957880"/>
                  </a:lnTo>
                  <a:lnTo>
                    <a:pt x="619557" y="939630"/>
                  </a:lnTo>
                  <a:lnTo>
                    <a:pt x="595224" y="919977"/>
                  </a:lnTo>
                  <a:lnTo>
                    <a:pt x="572763" y="898451"/>
                  </a:lnTo>
                  <a:lnTo>
                    <a:pt x="551705" y="875522"/>
                  </a:lnTo>
                  <a:lnTo>
                    <a:pt x="532052" y="849785"/>
                  </a:lnTo>
                  <a:lnTo>
                    <a:pt x="476834" y="759940"/>
                  </a:lnTo>
                  <a:lnTo>
                    <a:pt x="447822" y="715485"/>
                  </a:lnTo>
                  <a:lnTo>
                    <a:pt x="430040" y="691620"/>
                  </a:lnTo>
                  <a:lnTo>
                    <a:pt x="391201" y="649973"/>
                  </a:lnTo>
                  <a:lnTo>
                    <a:pt x="328964" y="591948"/>
                  </a:lnTo>
                  <a:lnTo>
                    <a:pt x="304631" y="564340"/>
                  </a:lnTo>
                  <a:lnTo>
                    <a:pt x="289189" y="537667"/>
                  </a:lnTo>
                  <a:lnTo>
                    <a:pt x="263920" y="481982"/>
                  </a:lnTo>
                  <a:lnTo>
                    <a:pt x="230228" y="417873"/>
                  </a:lnTo>
                  <a:lnTo>
                    <a:pt x="209639" y="386521"/>
                  </a:lnTo>
                  <a:lnTo>
                    <a:pt x="187177" y="356573"/>
                  </a:lnTo>
                  <a:lnTo>
                    <a:pt x="162844" y="328964"/>
                  </a:lnTo>
                  <a:lnTo>
                    <a:pt x="137107" y="302759"/>
                  </a:lnTo>
                  <a:lnTo>
                    <a:pt x="109031" y="278894"/>
                  </a:lnTo>
                  <a:lnTo>
                    <a:pt x="79550" y="256433"/>
                  </a:lnTo>
                  <a:lnTo>
                    <a:pt x="48198" y="235375"/>
                  </a:lnTo>
                  <a:lnTo>
                    <a:pt x="0" y="207299"/>
                  </a:lnTo>
                  <a:lnTo>
                    <a:pt x="44455" y="86570"/>
                  </a:lnTo>
                  <a:lnTo>
                    <a:pt x="47262" y="91249"/>
                  </a:lnTo>
                  <a:lnTo>
                    <a:pt x="51006" y="93121"/>
                  </a:lnTo>
                  <a:lnTo>
                    <a:pt x="58493" y="93121"/>
                  </a:lnTo>
                  <a:lnTo>
                    <a:pt x="66448" y="104351"/>
                  </a:lnTo>
                  <a:lnTo>
                    <a:pt x="72999" y="100608"/>
                  </a:lnTo>
                  <a:lnTo>
                    <a:pt x="81422" y="102948"/>
                  </a:lnTo>
                  <a:lnTo>
                    <a:pt x="88909" y="102012"/>
                  </a:lnTo>
                  <a:lnTo>
                    <a:pt x="102480" y="96396"/>
                  </a:lnTo>
                  <a:lnTo>
                    <a:pt x="121665" y="94992"/>
                  </a:lnTo>
                  <a:lnTo>
                    <a:pt x="127749" y="97800"/>
                  </a:lnTo>
                  <a:lnTo>
                    <a:pt x="131024" y="95928"/>
                  </a:lnTo>
                  <a:lnTo>
                    <a:pt x="134300" y="90313"/>
                  </a:lnTo>
                  <a:lnTo>
                    <a:pt x="139915" y="94057"/>
                  </a:lnTo>
                  <a:lnTo>
                    <a:pt x="182498" y="94992"/>
                  </a:lnTo>
                  <a:lnTo>
                    <a:pt x="184838" y="95460"/>
                  </a:lnTo>
                  <a:lnTo>
                    <a:pt x="188113" y="100140"/>
                  </a:lnTo>
                  <a:lnTo>
                    <a:pt x="208703" y="102948"/>
                  </a:lnTo>
                  <a:lnTo>
                    <a:pt x="219466" y="102480"/>
                  </a:lnTo>
                  <a:lnTo>
                    <a:pt x="240991" y="94992"/>
                  </a:lnTo>
                  <a:lnTo>
                    <a:pt x="247542" y="95928"/>
                  </a:lnTo>
                  <a:lnTo>
                    <a:pt x="259241" y="101076"/>
                  </a:lnTo>
                  <a:lnTo>
                    <a:pt x="265324" y="102012"/>
                  </a:lnTo>
                  <a:lnTo>
                    <a:pt x="271875" y="100608"/>
                  </a:lnTo>
                  <a:lnTo>
                    <a:pt x="280766" y="96396"/>
                  </a:lnTo>
                  <a:lnTo>
                    <a:pt x="284978" y="96396"/>
                  </a:lnTo>
                  <a:lnTo>
                    <a:pt x="294336" y="99672"/>
                  </a:lnTo>
                  <a:lnTo>
                    <a:pt x="298080" y="99204"/>
                  </a:lnTo>
                  <a:lnTo>
                    <a:pt x="308375" y="94057"/>
                  </a:lnTo>
                  <a:lnTo>
                    <a:pt x="321477" y="95928"/>
                  </a:lnTo>
                  <a:lnTo>
                    <a:pt x="329900" y="94992"/>
                  </a:lnTo>
                  <a:lnTo>
                    <a:pt x="341599" y="91249"/>
                  </a:lnTo>
                  <a:lnTo>
                    <a:pt x="355637" y="93121"/>
                  </a:lnTo>
                  <a:lnTo>
                    <a:pt x="366400" y="92185"/>
                  </a:lnTo>
                  <a:lnTo>
                    <a:pt x="370143" y="90781"/>
                  </a:lnTo>
                  <a:lnTo>
                    <a:pt x="372483" y="87973"/>
                  </a:lnTo>
                  <a:lnTo>
                    <a:pt x="373419" y="83762"/>
                  </a:lnTo>
                  <a:lnTo>
                    <a:pt x="375759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7D06A73F-FB70-F905-9E89-379E3C33B373}"/>
                </a:ext>
              </a:extLst>
            </p:cNvPr>
            <p:cNvSpPr/>
            <p:nvPr/>
          </p:nvSpPr>
          <p:spPr>
            <a:xfrm>
              <a:off x="-11210776" y="2140465"/>
              <a:ext cx="7175656" cy="207924"/>
            </a:xfrm>
            <a:custGeom>
              <a:avLst/>
              <a:gdLst>
                <a:gd name="connsiteX0" fmla="*/ 3698157 w 3698156"/>
                <a:gd name="connsiteY0" fmla="*/ 1872 h 107159"/>
                <a:gd name="connsiteX1" fmla="*/ 3683650 w 3698156"/>
                <a:gd name="connsiteY1" fmla="*/ 107159 h 107159"/>
                <a:gd name="connsiteX2" fmla="*/ 3672888 w 3698156"/>
                <a:gd name="connsiteY2" fmla="*/ 103883 h 107159"/>
                <a:gd name="connsiteX3" fmla="*/ 12167 w 3698156"/>
                <a:gd name="connsiteY3" fmla="*/ 105287 h 107159"/>
                <a:gd name="connsiteX4" fmla="*/ 0 w 3698156"/>
                <a:gd name="connsiteY4" fmla="*/ 5147 h 107159"/>
                <a:gd name="connsiteX5" fmla="*/ 21525 w 3698156"/>
                <a:gd name="connsiteY5" fmla="*/ 0 h 107159"/>
                <a:gd name="connsiteX6" fmla="*/ 2667278 w 3698156"/>
                <a:gd name="connsiteY6" fmla="*/ 936 h 107159"/>
                <a:gd name="connsiteX7" fmla="*/ 3485242 w 3698156"/>
                <a:gd name="connsiteY7" fmla="*/ 0 h 107159"/>
                <a:gd name="connsiteX8" fmla="*/ 3698157 w 3698156"/>
                <a:gd name="connsiteY8" fmla="*/ 1872 h 10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8156" h="107159">
                  <a:moveTo>
                    <a:pt x="3698157" y="1872"/>
                  </a:moveTo>
                  <a:lnTo>
                    <a:pt x="3683650" y="107159"/>
                  </a:lnTo>
                  <a:lnTo>
                    <a:pt x="3672888" y="103883"/>
                  </a:lnTo>
                  <a:lnTo>
                    <a:pt x="12167" y="105287"/>
                  </a:lnTo>
                  <a:lnTo>
                    <a:pt x="0" y="5147"/>
                  </a:lnTo>
                  <a:lnTo>
                    <a:pt x="21525" y="0"/>
                  </a:lnTo>
                  <a:lnTo>
                    <a:pt x="2667278" y="936"/>
                  </a:lnTo>
                  <a:lnTo>
                    <a:pt x="3485242" y="0"/>
                  </a:lnTo>
                  <a:lnTo>
                    <a:pt x="3698157" y="1872"/>
                  </a:lnTo>
                  <a:close/>
                </a:path>
              </a:pathLst>
            </a:custGeom>
            <a:solidFill>
              <a:srgbClr val="FFDEB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0BB047AF-C6CA-512F-4022-ED7BBD86A77B}"/>
                </a:ext>
              </a:extLst>
            </p:cNvPr>
            <p:cNvSpPr/>
            <p:nvPr/>
          </p:nvSpPr>
          <p:spPr>
            <a:xfrm>
              <a:off x="-10701407" y="2342035"/>
              <a:ext cx="6617257" cy="968799"/>
            </a:xfrm>
            <a:custGeom>
              <a:avLst/>
              <a:gdLst>
                <a:gd name="connsiteX0" fmla="*/ 3410372 w 3410371"/>
                <a:gd name="connsiteY0" fmla="*/ 0 h 499295"/>
                <a:gd name="connsiteX1" fmla="*/ 3408500 w 3410371"/>
                <a:gd name="connsiteY1" fmla="*/ 41179 h 499295"/>
                <a:gd name="connsiteX2" fmla="*/ 3405224 w 3410371"/>
                <a:gd name="connsiteY2" fmla="*/ 49134 h 499295"/>
                <a:gd name="connsiteX3" fmla="*/ 3406160 w 3410371"/>
                <a:gd name="connsiteY3" fmla="*/ 58961 h 499295"/>
                <a:gd name="connsiteX4" fmla="*/ 3397737 w 3410371"/>
                <a:gd name="connsiteY4" fmla="*/ 77678 h 499295"/>
                <a:gd name="connsiteX5" fmla="*/ 3397269 w 3410371"/>
                <a:gd name="connsiteY5" fmla="*/ 84698 h 499295"/>
                <a:gd name="connsiteX6" fmla="*/ 3398673 w 3410371"/>
                <a:gd name="connsiteY6" fmla="*/ 98736 h 499295"/>
                <a:gd name="connsiteX7" fmla="*/ 3393525 w 3410371"/>
                <a:gd name="connsiteY7" fmla="*/ 115114 h 499295"/>
                <a:gd name="connsiteX8" fmla="*/ 3392122 w 3410371"/>
                <a:gd name="connsiteY8" fmla="*/ 128684 h 499295"/>
                <a:gd name="connsiteX9" fmla="*/ 3393058 w 3410371"/>
                <a:gd name="connsiteY9" fmla="*/ 150210 h 499295"/>
                <a:gd name="connsiteX10" fmla="*/ 3391186 w 3410371"/>
                <a:gd name="connsiteY10" fmla="*/ 155825 h 499295"/>
                <a:gd name="connsiteX11" fmla="*/ 3385103 w 3410371"/>
                <a:gd name="connsiteY11" fmla="*/ 163312 h 499295"/>
                <a:gd name="connsiteX12" fmla="*/ 3383699 w 3410371"/>
                <a:gd name="connsiteY12" fmla="*/ 196068 h 499295"/>
                <a:gd name="connsiteX13" fmla="*/ 3380423 w 3410371"/>
                <a:gd name="connsiteY13" fmla="*/ 224613 h 499295"/>
                <a:gd name="connsiteX14" fmla="*/ 3374808 w 3410371"/>
                <a:gd name="connsiteY14" fmla="*/ 252689 h 499295"/>
                <a:gd name="connsiteX15" fmla="*/ 3366853 w 3410371"/>
                <a:gd name="connsiteY15" fmla="*/ 280298 h 499295"/>
                <a:gd name="connsiteX16" fmla="*/ 3355154 w 3410371"/>
                <a:gd name="connsiteY16" fmla="*/ 310714 h 499295"/>
                <a:gd name="connsiteX17" fmla="*/ 3353282 w 3410371"/>
                <a:gd name="connsiteY17" fmla="*/ 329432 h 499295"/>
                <a:gd name="connsiteX18" fmla="*/ 3350475 w 3410371"/>
                <a:gd name="connsiteY18" fmla="*/ 336919 h 499295"/>
                <a:gd name="connsiteX19" fmla="*/ 3345328 w 3410371"/>
                <a:gd name="connsiteY19" fmla="*/ 343002 h 499295"/>
                <a:gd name="connsiteX20" fmla="*/ 3337372 w 3410371"/>
                <a:gd name="connsiteY20" fmla="*/ 344874 h 499295"/>
                <a:gd name="connsiteX21" fmla="*/ 3211496 w 3410371"/>
                <a:gd name="connsiteY21" fmla="*/ 346278 h 499295"/>
                <a:gd name="connsiteX22" fmla="*/ 3152535 w 3410371"/>
                <a:gd name="connsiteY22" fmla="*/ 352829 h 499295"/>
                <a:gd name="connsiteX23" fmla="*/ 3115567 w 3410371"/>
                <a:gd name="connsiteY23" fmla="*/ 360784 h 499295"/>
                <a:gd name="connsiteX24" fmla="*/ 3078600 w 3410371"/>
                <a:gd name="connsiteY24" fmla="*/ 372015 h 499295"/>
                <a:gd name="connsiteX25" fmla="*/ 3041164 w 3410371"/>
                <a:gd name="connsiteY25" fmla="*/ 386521 h 499295"/>
                <a:gd name="connsiteX26" fmla="*/ 3003729 w 3410371"/>
                <a:gd name="connsiteY26" fmla="*/ 404303 h 499295"/>
                <a:gd name="connsiteX27" fmla="*/ 2887211 w 3410371"/>
                <a:gd name="connsiteY27" fmla="*/ 464668 h 499295"/>
                <a:gd name="connsiteX28" fmla="*/ 2860070 w 3410371"/>
                <a:gd name="connsiteY28" fmla="*/ 476366 h 499295"/>
                <a:gd name="connsiteX29" fmla="*/ 2831994 w 3410371"/>
                <a:gd name="connsiteY29" fmla="*/ 486193 h 499295"/>
                <a:gd name="connsiteX30" fmla="*/ 2804385 w 3410371"/>
                <a:gd name="connsiteY30" fmla="*/ 493212 h 499295"/>
                <a:gd name="connsiteX31" fmla="*/ 2774904 w 3410371"/>
                <a:gd name="connsiteY31" fmla="*/ 497424 h 499295"/>
                <a:gd name="connsiteX32" fmla="*/ 2743552 w 3410371"/>
                <a:gd name="connsiteY32" fmla="*/ 499296 h 499295"/>
                <a:gd name="connsiteX33" fmla="*/ 2710796 w 3410371"/>
                <a:gd name="connsiteY33" fmla="*/ 499296 h 499295"/>
                <a:gd name="connsiteX34" fmla="*/ 2637797 w 3410371"/>
                <a:gd name="connsiteY34" fmla="*/ 492277 h 499295"/>
                <a:gd name="connsiteX35" fmla="*/ 2541401 w 3410371"/>
                <a:gd name="connsiteY35" fmla="*/ 476366 h 499295"/>
                <a:gd name="connsiteX36" fmla="*/ 2507709 w 3410371"/>
                <a:gd name="connsiteY36" fmla="*/ 468411 h 499295"/>
                <a:gd name="connsiteX37" fmla="*/ 2392595 w 3410371"/>
                <a:gd name="connsiteY37" fmla="*/ 434251 h 499295"/>
                <a:gd name="connsiteX38" fmla="*/ 2328954 w 3410371"/>
                <a:gd name="connsiteY38" fmla="*/ 412726 h 499295"/>
                <a:gd name="connsiteX39" fmla="*/ 2017304 w 3410371"/>
                <a:gd name="connsiteY39" fmla="*/ 299484 h 499295"/>
                <a:gd name="connsiteX40" fmla="*/ 1966298 w 3410371"/>
                <a:gd name="connsiteY40" fmla="*/ 282638 h 499295"/>
                <a:gd name="connsiteX41" fmla="*/ 1914825 w 3410371"/>
                <a:gd name="connsiteY41" fmla="*/ 268132 h 499295"/>
                <a:gd name="connsiteX42" fmla="*/ 1863819 w 3410371"/>
                <a:gd name="connsiteY42" fmla="*/ 255965 h 499295"/>
                <a:gd name="connsiteX43" fmla="*/ 1819364 w 3410371"/>
                <a:gd name="connsiteY43" fmla="*/ 247542 h 499295"/>
                <a:gd name="connsiteX44" fmla="*/ 1774909 w 3410371"/>
                <a:gd name="connsiteY44" fmla="*/ 241459 h 499295"/>
                <a:gd name="connsiteX45" fmla="*/ 1731391 w 3410371"/>
                <a:gd name="connsiteY45" fmla="*/ 238651 h 499295"/>
                <a:gd name="connsiteX46" fmla="*/ 1687872 w 3410371"/>
                <a:gd name="connsiteY46" fmla="*/ 238183 h 499295"/>
                <a:gd name="connsiteX47" fmla="*/ 1644353 w 3410371"/>
                <a:gd name="connsiteY47" fmla="*/ 240055 h 499295"/>
                <a:gd name="connsiteX48" fmla="*/ 1572290 w 3410371"/>
                <a:gd name="connsiteY48" fmla="*/ 247074 h 499295"/>
                <a:gd name="connsiteX49" fmla="*/ 1239582 w 3410371"/>
                <a:gd name="connsiteY49" fmla="*/ 289657 h 499295"/>
                <a:gd name="connsiteX50" fmla="*/ 1131955 w 3410371"/>
                <a:gd name="connsiteY50" fmla="*/ 297612 h 499295"/>
                <a:gd name="connsiteX51" fmla="*/ 1059424 w 3410371"/>
                <a:gd name="connsiteY51" fmla="*/ 297612 h 499295"/>
                <a:gd name="connsiteX52" fmla="*/ 982681 w 3410371"/>
                <a:gd name="connsiteY52" fmla="*/ 291997 h 499295"/>
                <a:gd name="connsiteX53" fmla="*/ 940566 w 3410371"/>
                <a:gd name="connsiteY53" fmla="*/ 285913 h 499295"/>
                <a:gd name="connsiteX54" fmla="*/ 898451 w 3410371"/>
                <a:gd name="connsiteY54" fmla="*/ 277490 h 499295"/>
                <a:gd name="connsiteX55" fmla="*/ 856336 w 3410371"/>
                <a:gd name="connsiteY55" fmla="*/ 265792 h 499295"/>
                <a:gd name="connsiteX56" fmla="*/ 814689 w 3410371"/>
                <a:gd name="connsiteY56" fmla="*/ 251286 h 499295"/>
                <a:gd name="connsiteX57" fmla="*/ 773043 w 3410371"/>
                <a:gd name="connsiteY57" fmla="*/ 233504 h 499295"/>
                <a:gd name="connsiteX58" fmla="*/ 606455 w 3410371"/>
                <a:gd name="connsiteY58" fmla="*/ 154889 h 499295"/>
                <a:gd name="connsiteX59" fmla="*/ 573699 w 3410371"/>
                <a:gd name="connsiteY59" fmla="*/ 142255 h 499295"/>
                <a:gd name="connsiteX60" fmla="*/ 540475 w 3410371"/>
                <a:gd name="connsiteY60" fmla="*/ 131960 h 499295"/>
                <a:gd name="connsiteX61" fmla="*/ 514270 w 3410371"/>
                <a:gd name="connsiteY61" fmla="*/ 126345 h 499295"/>
                <a:gd name="connsiteX62" fmla="*/ 493680 w 3410371"/>
                <a:gd name="connsiteY62" fmla="*/ 124005 h 499295"/>
                <a:gd name="connsiteX63" fmla="*/ 324285 w 3410371"/>
                <a:gd name="connsiteY63" fmla="*/ 115114 h 499295"/>
                <a:gd name="connsiteX64" fmla="*/ 284510 w 3410371"/>
                <a:gd name="connsiteY64" fmla="*/ 111370 h 499295"/>
                <a:gd name="connsiteX65" fmla="*/ 245202 w 3410371"/>
                <a:gd name="connsiteY65" fmla="*/ 104351 h 499295"/>
                <a:gd name="connsiteX66" fmla="*/ 205895 w 3410371"/>
                <a:gd name="connsiteY66" fmla="*/ 94992 h 499295"/>
                <a:gd name="connsiteX67" fmla="*/ 167056 w 3410371"/>
                <a:gd name="connsiteY67" fmla="*/ 82358 h 499295"/>
                <a:gd name="connsiteX68" fmla="*/ 128216 w 3410371"/>
                <a:gd name="connsiteY68" fmla="*/ 66448 h 499295"/>
                <a:gd name="connsiteX69" fmla="*/ 7955 w 3410371"/>
                <a:gd name="connsiteY69" fmla="*/ 7955 h 499295"/>
                <a:gd name="connsiteX70" fmla="*/ 0 w 3410371"/>
                <a:gd name="connsiteY70" fmla="*/ 6551 h 499295"/>
                <a:gd name="connsiteX71" fmla="*/ 0 w 3410371"/>
                <a:gd name="connsiteY71" fmla="*/ 4211 h 499295"/>
                <a:gd name="connsiteX72" fmla="*/ 2340 w 3410371"/>
                <a:gd name="connsiteY72" fmla="*/ 1872 h 499295"/>
                <a:gd name="connsiteX73" fmla="*/ 3410372 w 3410371"/>
                <a:gd name="connsiteY73" fmla="*/ 0 h 499295"/>
                <a:gd name="connsiteX74" fmla="*/ 2064098 w 3410371"/>
                <a:gd name="connsiteY74" fmla="*/ 212446 h 499295"/>
                <a:gd name="connsiteX75" fmla="*/ 2062695 w 3410371"/>
                <a:gd name="connsiteY75" fmla="*/ 205427 h 499295"/>
                <a:gd name="connsiteX76" fmla="*/ 2056143 w 3410371"/>
                <a:gd name="connsiteY76" fmla="*/ 200748 h 499295"/>
                <a:gd name="connsiteX77" fmla="*/ 2051464 w 3410371"/>
                <a:gd name="connsiteY77" fmla="*/ 200280 h 499295"/>
                <a:gd name="connsiteX78" fmla="*/ 2044913 w 3410371"/>
                <a:gd name="connsiteY78" fmla="*/ 203087 h 499295"/>
                <a:gd name="connsiteX79" fmla="*/ 2043041 w 3410371"/>
                <a:gd name="connsiteY79" fmla="*/ 209639 h 499295"/>
                <a:gd name="connsiteX80" fmla="*/ 2047252 w 3410371"/>
                <a:gd name="connsiteY80" fmla="*/ 216190 h 499295"/>
                <a:gd name="connsiteX81" fmla="*/ 2050996 w 3410371"/>
                <a:gd name="connsiteY81" fmla="*/ 218062 h 499295"/>
                <a:gd name="connsiteX82" fmla="*/ 2059419 w 3410371"/>
                <a:gd name="connsiteY82" fmla="*/ 217594 h 499295"/>
                <a:gd name="connsiteX83" fmla="*/ 2064098 w 3410371"/>
                <a:gd name="connsiteY83" fmla="*/ 212446 h 499295"/>
                <a:gd name="connsiteX84" fmla="*/ 2541401 w 3410371"/>
                <a:gd name="connsiteY84" fmla="*/ 305567 h 499295"/>
                <a:gd name="connsiteX85" fmla="*/ 2541401 w 3410371"/>
                <a:gd name="connsiteY85" fmla="*/ 298548 h 499295"/>
                <a:gd name="connsiteX86" fmla="*/ 2535786 w 3410371"/>
                <a:gd name="connsiteY86" fmla="*/ 292465 h 499295"/>
                <a:gd name="connsiteX87" fmla="*/ 2527830 w 3410371"/>
                <a:gd name="connsiteY87" fmla="*/ 291061 h 499295"/>
                <a:gd name="connsiteX88" fmla="*/ 2521747 w 3410371"/>
                <a:gd name="connsiteY88" fmla="*/ 295272 h 499295"/>
                <a:gd name="connsiteX89" fmla="*/ 2521747 w 3410371"/>
                <a:gd name="connsiteY89" fmla="*/ 302291 h 499295"/>
                <a:gd name="connsiteX90" fmla="*/ 2527362 w 3410371"/>
                <a:gd name="connsiteY90" fmla="*/ 308375 h 499295"/>
                <a:gd name="connsiteX91" fmla="*/ 2535786 w 3410371"/>
                <a:gd name="connsiteY91" fmla="*/ 309779 h 499295"/>
                <a:gd name="connsiteX92" fmla="*/ 2541401 w 3410371"/>
                <a:gd name="connsiteY92" fmla="*/ 305567 h 49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410371" h="499295">
                  <a:moveTo>
                    <a:pt x="3410372" y="0"/>
                  </a:moveTo>
                  <a:lnTo>
                    <a:pt x="3408500" y="41179"/>
                  </a:lnTo>
                  <a:lnTo>
                    <a:pt x="3405224" y="49134"/>
                  </a:lnTo>
                  <a:lnTo>
                    <a:pt x="3406160" y="58961"/>
                  </a:lnTo>
                  <a:lnTo>
                    <a:pt x="3397737" y="77678"/>
                  </a:lnTo>
                  <a:lnTo>
                    <a:pt x="3397269" y="84698"/>
                  </a:lnTo>
                  <a:lnTo>
                    <a:pt x="3398673" y="98736"/>
                  </a:lnTo>
                  <a:lnTo>
                    <a:pt x="3393525" y="115114"/>
                  </a:lnTo>
                  <a:lnTo>
                    <a:pt x="3392122" y="128684"/>
                  </a:lnTo>
                  <a:lnTo>
                    <a:pt x="3393058" y="150210"/>
                  </a:lnTo>
                  <a:lnTo>
                    <a:pt x="3391186" y="155825"/>
                  </a:lnTo>
                  <a:lnTo>
                    <a:pt x="3385103" y="163312"/>
                  </a:lnTo>
                  <a:lnTo>
                    <a:pt x="3383699" y="196068"/>
                  </a:lnTo>
                  <a:lnTo>
                    <a:pt x="3380423" y="224613"/>
                  </a:lnTo>
                  <a:lnTo>
                    <a:pt x="3374808" y="252689"/>
                  </a:lnTo>
                  <a:lnTo>
                    <a:pt x="3366853" y="280298"/>
                  </a:lnTo>
                  <a:lnTo>
                    <a:pt x="3355154" y="310714"/>
                  </a:lnTo>
                  <a:lnTo>
                    <a:pt x="3353282" y="329432"/>
                  </a:lnTo>
                  <a:lnTo>
                    <a:pt x="3350475" y="336919"/>
                  </a:lnTo>
                  <a:lnTo>
                    <a:pt x="3345328" y="343002"/>
                  </a:lnTo>
                  <a:lnTo>
                    <a:pt x="3337372" y="344874"/>
                  </a:lnTo>
                  <a:lnTo>
                    <a:pt x="3211496" y="346278"/>
                  </a:lnTo>
                  <a:lnTo>
                    <a:pt x="3152535" y="352829"/>
                  </a:lnTo>
                  <a:lnTo>
                    <a:pt x="3115567" y="360784"/>
                  </a:lnTo>
                  <a:lnTo>
                    <a:pt x="3078600" y="372015"/>
                  </a:lnTo>
                  <a:lnTo>
                    <a:pt x="3041164" y="386521"/>
                  </a:lnTo>
                  <a:lnTo>
                    <a:pt x="3003729" y="404303"/>
                  </a:lnTo>
                  <a:lnTo>
                    <a:pt x="2887211" y="464668"/>
                  </a:lnTo>
                  <a:lnTo>
                    <a:pt x="2860070" y="476366"/>
                  </a:lnTo>
                  <a:lnTo>
                    <a:pt x="2831994" y="486193"/>
                  </a:lnTo>
                  <a:lnTo>
                    <a:pt x="2804385" y="493212"/>
                  </a:lnTo>
                  <a:lnTo>
                    <a:pt x="2774904" y="497424"/>
                  </a:lnTo>
                  <a:lnTo>
                    <a:pt x="2743552" y="499296"/>
                  </a:lnTo>
                  <a:lnTo>
                    <a:pt x="2710796" y="499296"/>
                  </a:lnTo>
                  <a:lnTo>
                    <a:pt x="2637797" y="492277"/>
                  </a:lnTo>
                  <a:lnTo>
                    <a:pt x="2541401" y="476366"/>
                  </a:lnTo>
                  <a:lnTo>
                    <a:pt x="2507709" y="468411"/>
                  </a:lnTo>
                  <a:lnTo>
                    <a:pt x="2392595" y="434251"/>
                  </a:lnTo>
                  <a:lnTo>
                    <a:pt x="2328954" y="412726"/>
                  </a:lnTo>
                  <a:lnTo>
                    <a:pt x="2017304" y="299484"/>
                  </a:lnTo>
                  <a:lnTo>
                    <a:pt x="1966298" y="282638"/>
                  </a:lnTo>
                  <a:lnTo>
                    <a:pt x="1914825" y="268132"/>
                  </a:lnTo>
                  <a:lnTo>
                    <a:pt x="1863819" y="255965"/>
                  </a:lnTo>
                  <a:lnTo>
                    <a:pt x="1819364" y="247542"/>
                  </a:lnTo>
                  <a:lnTo>
                    <a:pt x="1774909" y="241459"/>
                  </a:lnTo>
                  <a:lnTo>
                    <a:pt x="1731391" y="238651"/>
                  </a:lnTo>
                  <a:lnTo>
                    <a:pt x="1687872" y="238183"/>
                  </a:lnTo>
                  <a:lnTo>
                    <a:pt x="1644353" y="240055"/>
                  </a:lnTo>
                  <a:lnTo>
                    <a:pt x="1572290" y="247074"/>
                  </a:lnTo>
                  <a:lnTo>
                    <a:pt x="1239582" y="289657"/>
                  </a:lnTo>
                  <a:lnTo>
                    <a:pt x="1131955" y="297612"/>
                  </a:lnTo>
                  <a:lnTo>
                    <a:pt x="1059424" y="297612"/>
                  </a:lnTo>
                  <a:lnTo>
                    <a:pt x="982681" y="291997"/>
                  </a:lnTo>
                  <a:lnTo>
                    <a:pt x="940566" y="285913"/>
                  </a:lnTo>
                  <a:lnTo>
                    <a:pt x="898451" y="277490"/>
                  </a:lnTo>
                  <a:lnTo>
                    <a:pt x="856336" y="265792"/>
                  </a:lnTo>
                  <a:lnTo>
                    <a:pt x="814689" y="251286"/>
                  </a:lnTo>
                  <a:lnTo>
                    <a:pt x="773043" y="233504"/>
                  </a:lnTo>
                  <a:lnTo>
                    <a:pt x="606455" y="154889"/>
                  </a:lnTo>
                  <a:lnTo>
                    <a:pt x="573699" y="142255"/>
                  </a:lnTo>
                  <a:lnTo>
                    <a:pt x="540475" y="131960"/>
                  </a:lnTo>
                  <a:lnTo>
                    <a:pt x="514270" y="126345"/>
                  </a:lnTo>
                  <a:lnTo>
                    <a:pt x="493680" y="124005"/>
                  </a:lnTo>
                  <a:lnTo>
                    <a:pt x="324285" y="115114"/>
                  </a:lnTo>
                  <a:lnTo>
                    <a:pt x="284510" y="111370"/>
                  </a:lnTo>
                  <a:lnTo>
                    <a:pt x="245202" y="104351"/>
                  </a:lnTo>
                  <a:lnTo>
                    <a:pt x="205895" y="94992"/>
                  </a:lnTo>
                  <a:lnTo>
                    <a:pt x="167056" y="82358"/>
                  </a:lnTo>
                  <a:lnTo>
                    <a:pt x="128216" y="66448"/>
                  </a:lnTo>
                  <a:lnTo>
                    <a:pt x="7955" y="7955"/>
                  </a:lnTo>
                  <a:lnTo>
                    <a:pt x="0" y="6551"/>
                  </a:lnTo>
                  <a:lnTo>
                    <a:pt x="0" y="4211"/>
                  </a:lnTo>
                  <a:lnTo>
                    <a:pt x="2340" y="1872"/>
                  </a:lnTo>
                  <a:lnTo>
                    <a:pt x="3410372" y="0"/>
                  </a:lnTo>
                  <a:close/>
                  <a:moveTo>
                    <a:pt x="2064098" y="212446"/>
                  </a:moveTo>
                  <a:lnTo>
                    <a:pt x="2062695" y="205427"/>
                  </a:lnTo>
                  <a:lnTo>
                    <a:pt x="2056143" y="200748"/>
                  </a:lnTo>
                  <a:lnTo>
                    <a:pt x="2051464" y="200280"/>
                  </a:lnTo>
                  <a:lnTo>
                    <a:pt x="2044913" y="203087"/>
                  </a:lnTo>
                  <a:lnTo>
                    <a:pt x="2043041" y="209639"/>
                  </a:lnTo>
                  <a:lnTo>
                    <a:pt x="2047252" y="216190"/>
                  </a:lnTo>
                  <a:lnTo>
                    <a:pt x="2050996" y="218062"/>
                  </a:lnTo>
                  <a:lnTo>
                    <a:pt x="2059419" y="217594"/>
                  </a:lnTo>
                  <a:lnTo>
                    <a:pt x="2064098" y="212446"/>
                  </a:lnTo>
                  <a:close/>
                  <a:moveTo>
                    <a:pt x="2541401" y="305567"/>
                  </a:moveTo>
                  <a:lnTo>
                    <a:pt x="2541401" y="298548"/>
                  </a:lnTo>
                  <a:lnTo>
                    <a:pt x="2535786" y="292465"/>
                  </a:lnTo>
                  <a:lnTo>
                    <a:pt x="2527830" y="291061"/>
                  </a:lnTo>
                  <a:lnTo>
                    <a:pt x="2521747" y="295272"/>
                  </a:lnTo>
                  <a:lnTo>
                    <a:pt x="2521747" y="302291"/>
                  </a:lnTo>
                  <a:lnTo>
                    <a:pt x="2527362" y="308375"/>
                  </a:lnTo>
                  <a:lnTo>
                    <a:pt x="2535786" y="309779"/>
                  </a:lnTo>
                  <a:lnTo>
                    <a:pt x="2541401" y="305567"/>
                  </a:lnTo>
                  <a:close/>
                </a:path>
              </a:pathLst>
            </a:custGeom>
            <a:solidFill>
              <a:srgbClr val="FBAF65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9B3876C3-D2B1-2A2F-A092-BD41C7660B04}"/>
                </a:ext>
              </a:extLst>
            </p:cNvPr>
            <p:cNvSpPr/>
            <p:nvPr/>
          </p:nvSpPr>
          <p:spPr>
            <a:xfrm>
              <a:off x="-11189892" y="2338402"/>
              <a:ext cx="7126626" cy="1985722"/>
            </a:xfrm>
            <a:custGeom>
              <a:avLst/>
              <a:gdLst>
                <a:gd name="connsiteX0" fmla="*/ 254093 w 3672887"/>
                <a:gd name="connsiteY0" fmla="*/ 1872 h 1023392"/>
                <a:gd name="connsiteX1" fmla="*/ 251753 w 3672887"/>
                <a:gd name="connsiteY1" fmla="*/ 4212 h 1023392"/>
                <a:gd name="connsiteX2" fmla="*/ 251286 w 3672887"/>
                <a:gd name="connsiteY2" fmla="*/ 6551 h 1023392"/>
                <a:gd name="connsiteX3" fmla="*/ 259709 w 3672887"/>
                <a:gd name="connsiteY3" fmla="*/ 7955 h 1023392"/>
                <a:gd name="connsiteX4" fmla="*/ 326156 w 3672887"/>
                <a:gd name="connsiteY4" fmla="*/ 41647 h 1023392"/>
                <a:gd name="connsiteX5" fmla="*/ 379970 w 3672887"/>
                <a:gd name="connsiteY5" fmla="*/ 66448 h 1023392"/>
                <a:gd name="connsiteX6" fmla="*/ 418809 w 3672887"/>
                <a:gd name="connsiteY6" fmla="*/ 82358 h 1023392"/>
                <a:gd name="connsiteX7" fmla="*/ 458117 w 3672887"/>
                <a:gd name="connsiteY7" fmla="*/ 94992 h 1023392"/>
                <a:gd name="connsiteX8" fmla="*/ 496956 w 3672887"/>
                <a:gd name="connsiteY8" fmla="*/ 104819 h 1023392"/>
                <a:gd name="connsiteX9" fmla="*/ 536263 w 3672887"/>
                <a:gd name="connsiteY9" fmla="*/ 111370 h 1023392"/>
                <a:gd name="connsiteX10" fmla="*/ 576038 w 3672887"/>
                <a:gd name="connsiteY10" fmla="*/ 115114 h 1023392"/>
                <a:gd name="connsiteX11" fmla="*/ 745434 w 3672887"/>
                <a:gd name="connsiteY11" fmla="*/ 124005 h 1023392"/>
                <a:gd name="connsiteX12" fmla="*/ 765555 w 3672887"/>
                <a:gd name="connsiteY12" fmla="*/ 126345 h 1023392"/>
                <a:gd name="connsiteX13" fmla="*/ 791760 w 3672887"/>
                <a:gd name="connsiteY13" fmla="*/ 131960 h 1023392"/>
                <a:gd name="connsiteX14" fmla="*/ 825452 w 3672887"/>
                <a:gd name="connsiteY14" fmla="*/ 142255 h 1023392"/>
                <a:gd name="connsiteX15" fmla="*/ 858208 w 3672887"/>
                <a:gd name="connsiteY15" fmla="*/ 154889 h 1023392"/>
                <a:gd name="connsiteX16" fmla="*/ 1024796 w 3672887"/>
                <a:gd name="connsiteY16" fmla="*/ 233504 h 1023392"/>
                <a:gd name="connsiteX17" fmla="*/ 1066443 w 3672887"/>
                <a:gd name="connsiteY17" fmla="*/ 251286 h 1023392"/>
                <a:gd name="connsiteX18" fmla="*/ 1108090 w 3672887"/>
                <a:gd name="connsiteY18" fmla="*/ 265792 h 1023392"/>
                <a:gd name="connsiteX19" fmla="*/ 1149737 w 3672887"/>
                <a:gd name="connsiteY19" fmla="*/ 277490 h 1023392"/>
                <a:gd name="connsiteX20" fmla="*/ 1191852 w 3672887"/>
                <a:gd name="connsiteY20" fmla="*/ 286381 h 1023392"/>
                <a:gd name="connsiteX21" fmla="*/ 1266723 w 3672887"/>
                <a:gd name="connsiteY21" fmla="*/ 294804 h 1023392"/>
                <a:gd name="connsiteX22" fmla="*/ 1347677 w 3672887"/>
                <a:gd name="connsiteY22" fmla="*/ 298548 h 1023392"/>
                <a:gd name="connsiteX23" fmla="*/ 1383709 w 3672887"/>
                <a:gd name="connsiteY23" fmla="*/ 297612 h 1023392"/>
                <a:gd name="connsiteX24" fmla="*/ 1491336 w 3672887"/>
                <a:gd name="connsiteY24" fmla="*/ 289657 h 1023392"/>
                <a:gd name="connsiteX25" fmla="*/ 1857735 w 3672887"/>
                <a:gd name="connsiteY25" fmla="*/ 243331 h 1023392"/>
                <a:gd name="connsiteX26" fmla="*/ 1939625 w 3672887"/>
                <a:gd name="connsiteY26" fmla="*/ 238183 h 1023392"/>
                <a:gd name="connsiteX27" fmla="*/ 1983144 w 3672887"/>
                <a:gd name="connsiteY27" fmla="*/ 238651 h 1023392"/>
                <a:gd name="connsiteX28" fmla="*/ 2026663 w 3672887"/>
                <a:gd name="connsiteY28" fmla="*/ 241459 h 1023392"/>
                <a:gd name="connsiteX29" fmla="*/ 2071117 w 3672887"/>
                <a:gd name="connsiteY29" fmla="*/ 247542 h 1023392"/>
                <a:gd name="connsiteX30" fmla="*/ 2115572 w 3672887"/>
                <a:gd name="connsiteY30" fmla="*/ 255965 h 1023392"/>
                <a:gd name="connsiteX31" fmla="*/ 2166578 w 3672887"/>
                <a:gd name="connsiteY31" fmla="*/ 268600 h 1023392"/>
                <a:gd name="connsiteX32" fmla="*/ 2218052 w 3672887"/>
                <a:gd name="connsiteY32" fmla="*/ 283106 h 1023392"/>
                <a:gd name="connsiteX33" fmla="*/ 2269058 w 3672887"/>
                <a:gd name="connsiteY33" fmla="*/ 299484 h 1023392"/>
                <a:gd name="connsiteX34" fmla="*/ 2580708 w 3672887"/>
                <a:gd name="connsiteY34" fmla="*/ 412726 h 1023392"/>
                <a:gd name="connsiteX35" fmla="*/ 2711264 w 3672887"/>
                <a:gd name="connsiteY35" fmla="*/ 455309 h 1023392"/>
                <a:gd name="connsiteX36" fmla="*/ 2759462 w 3672887"/>
                <a:gd name="connsiteY36" fmla="*/ 468412 h 1023392"/>
                <a:gd name="connsiteX37" fmla="*/ 2793154 w 3672887"/>
                <a:gd name="connsiteY37" fmla="*/ 476366 h 1023392"/>
                <a:gd name="connsiteX38" fmla="*/ 2890018 w 3672887"/>
                <a:gd name="connsiteY38" fmla="*/ 492277 h 1023392"/>
                <a:gd name="connsiteX39" fmla="*/ 2962550 w 3672887"/>
                <a:gd name="connsiteY39" fmla="*/ 499296 h 1023392"/>
                <a:gd name="connsiteX40" fmla="*/ 2995774 w 3672887"/>
                <a:gd name="connsiteY40" fmla="*/ 499296 h 1023392"/>
                <a:gd name="connsiteX41" fmla="*/ 3026658 w 3672887"/>
                <a:gd name="connsiteY41" fmla="*/ 497424 h 1023392"/>
                <a:gd name="connsiteX42" fmla="*/ 3056138 w 3672887"/>
                <a:gd name="connsiteY42" fmla="*/ 493212 h 1023392"/>
                <a:gd name="connsiteX43" fmla="*/ 3083747 w 3672887"/>
                <a:gd name="connsiteY43" fmla="*/ 486193 h 1023392"/>
                <a:gd name="connsiteX44" fmla="*/ 3111824 w 3672887"/>
                <a:gd name="connsiteY44" fmla="*/ 476366 h 1023392"/>
                <a:gd name="connsiteX45" fmla="*/ 3138964 w 3672887"/>
                <a:gd name="connsiteY45" fmla="*/ 464668 h 1023392"/>
                <a:gd name="connsiteX46" fmla="*/ 3255482 w 3672887"/>
                <a:gd name="connsiteY46" fmla="*/ 404303 h 1023392"/>
                <a:gd name="connsiteX47" fmla="*/ 3292918 w 3672887"/>
                <a:gd name="connsiteY47" fmla="*/ 386521 h 1023392"/>
                <a:gd name="connsiteX48" fmla="*/ 3330353 w 3672887"/>
                <a:gd name="connsiteY48" fmla="*/ 372015 h 1023392"/>
                <a:gd name="connsiteX49" fmla="*/ 3367321 w 3672887"/>
                <a:gd name="connsiteY49" fmla="*/ 360785 h 1023392"/>
                <a:gd name="connsiteX50" fmla="*/ 3404288 w 3672887"/>
                <a:gd name="connsiteY50" fmla="*/ 352829 h 1023392"/>
                <a:gd name="connsiteX51" fmla="*/ 3463717 w 3672887"/>
                <a:gd name="connsiteY51" fmla="*/ 346278 h 1023392"/>
                <a:gd name="connsiteX52" fmla="*/ 3589126 w 3672887"/>
                <a:gd name="connsiteY52" fmla="*/ 344874 h 1023392"/>
                <a:gd name="connsiteX53" fmla="*/ 3597081 w 3672887"/>
                <a:gd name="connsiteY53" fmla="*/ 342535 h 1023392"/>
                <a:gd name="connsiteX54" fmla="*/ 3602228 w 3672887"/>
                <a:gd name="connsiteY54" fmla="*/ 336919 h 1023392"/>
                <a:gd name="connsiteX55" fmla="*/ 3605036 w 3672887"/>
                <a:gd name="connsiteY55" fmla="*/ 329900 h 1023392"/>
                <a:gd name="connsiteX56" fmla="*/ 3607843 w 3672887"/>
                <a:gd name="connsiteY56" fmla="*/ 307439 h 1023392"/>
                <a:gd name="connsiteX57" fmla="*/ 3618606 w 3672887"/>
                <a:gd name="connsiteY57" fmla="*/ 280298 h 1023392"/>
                <a:gd name="connsiteX58" fmla="*/ 3626561 w 3672887"/>
                <a:gd name="connsiteY58" fmla="*/ 252689 h 1023392"/>
                <a:gd name="connsiteX59" fmla="*/ 3632177 w 3672887"/>
                <a:gd name="connsiteY59" fmla="*/ 224613 h 1023392"/>
                <a:gd name="connsiteX60" fmla="*/ 3635452 w 3672887"/>
                <a:gd name="connsiteY60" fmla="*/ 196068 h 1023392"/>
                <a:gd name="connsiteX61" fmla="*/ 3636388 w 3672887"/>
                <a:gd name="connsiteY61" fmla="*/ 166588 h 1023392"/>
                <a:gd name="connsiteX62" fmla="*/ 3644811 w 3672887"/>
                <a:gd name="connsiteY62" fmla="*/ 150210 h 1023392"/>
                <a:gd name="connsiteX63" fmla="*/ 3643875 w 3672887"/>
                <a:gd name="connsiteY63" fmla="*/ 128684 h 1023392"/>
                <a:gd name="connsiteX64" fmla="*/ 3645279 w 3672887"/>
                <a:gd name="connsiteY64" fmla="*/ 115114 h 1023392"/>
                <a:gd name="connsiteX65" fmla="*/ 3650427 w 3672887"/>
                <a:gd name="connsiteY65" fmla="*/ 98736 h 1023392"/>
                <a:gd name="connsiteX66" fmla="*/ 3649023 w 3672887"/>
                <a:gd name="connsiteY66" fmla="*/ 85166 h 1023392"/>
                <a:gd name="connsiteX67" fmla="*/ 3649491 w 3672887"/>
                <a:gd name="connsiteY67" fmla="*/ 77679 h 1023392"/>
                <a:gd name="connsiteX68" fmla="*/ 3651830 w 3672887"/>
                <a:gd name="connsiteY68" fmla="*/ 70192 h 1023392"/>
                <a:gd name="connsiteX69" fmla="*/ 3657914 w 3672887"/>
                <a:gd name="connsiteY69" fmla="*/ 58961 h 1023392"/>
                <a:gd name="connsiteX70" fmla="*/ 3656978 w 3672887"/>
                <a:gd name="connsiteY70" fmla="*/ 49602 h 1023392"/>
                <a:gd name="connsiteX71" fmla="*/ 3660253 w 3672887"/>
                <a:gd name="connsiteY71" fmla="*/ 41179 h 1023392"/>
                <a:gd name="connsiteX72" fmla="*/ 3662125 w 3672887"/>
                <a:gd name="connsiteY72" fmla="*/ 0 h 1023392"/>
                <a:gd name="connsiteX73" fmla="*/ 3672888 w 3672887"/>
                <a:gd name="connsiteY73" fmla="*/ 3276 h 1023392"/>
                <a:gd name="connsiteX74" fmla="*/ 3654638 w 3672887"/>
                <a:gd name="connsiteY74" fmla="*/ 142723 h 1023392"/>
                <a:gd name="connsiteX75" fmla="*/ 3643875 w 3672887"/>
                <a:gd name="connsiteY75" fmla="*/ 212446 h 1023392"/>
                <a:gd name="connsiteX76" fmla="*/ 3630773 w 3672887"/>
                <a:gd name="connsiteY76" fmla="*/ 281234 h 1023392"/>
                <a:gd name="connsiteX77" fmla="*/ 3620010 w 3672887"/>
                <a:gd name="connsiteY77" fmla="*/ 326624 h 1023392"/>
                <a:gd name="connsiteX78" fmla="*/ 3608312 w 3672887"/>
                <a:gd name="connsiteY78" fmla="*/ 370143 h 1023392"/>
                <a:gd name="connsiteX79" fmla="*/ 3594274 w 3672887"/>
                <a:gd name="connsiteY79" fmla="*/ 412726 h 1023392"/>
                <a:gd name="connsiteX80" fmla="*/ 3581171 w 3672887"/>
                <a:gd name="connsiteY80" fmla="*/ 445482 h 1023392"/>
                <a:gd name="connsiteX81" fmla="*/ 3566665 w 3672887"/>
                <a:gd name="connsiteY81" fmla="*/ 477770 h 1023392"/>
                <a:gd name="connsiteX82" fmla="*/ 3549819 w 3672887"/>
                <a:gd name="connsiteY82" fmla="*/ 508655 h 1023392"/>
                <a:gd name="connsiteX83" fmla="*/ 3530633 w 3672887"/>
                <a:gd name="connsiteY83" fmla="*/ 538603 h 1023392"/>
                <a:gd name="connsiteX84" fmla="*/ 3510044 w 3672887"/>
                <a:gd name="connsiteY84" fmla="*/ 568083 h 1023392"/>
                <a:gd name="connsiteX85" fmla="*/ 3487114 w 3672887"/>
                <a:gd name="connsiteY85" fmla="*/ 596628 h 1023392"/>
                <a:gd name="connsiteX86" fmla="*/ 3416923 w 3672887"/>
                <a:gd name="connsiteY86" fmla="*/ 677114 h 1023392"/>
                <a:gd name="connsiteX87" fmla="*/ 3405692 w 3672887"/>
                <a:gd name="connsiteY87" fmla="*/ 676646 h 1023392"/>
                <a:gd name="connsiteX88" fmla="*/ 3398673 w 3672887"/>
                <a:gd name="connsiteY88" fmla="*/ 678050 h 1023392"/>
                <a:gd name="connsiteX89" fmla="*/ 3393994 w 3672887"/>
                <a:gd name="connsiteY89" fmla="*/ 680390 h 1023392"/>
                <a:gd name="connsiteX90" fmla="*/ 3307424 w 3672887"/>
                <a:gd name="connsiteY90" fmla="*/ 751985 h 1023392"/>
                <a:gd name="connsiteX91" fmla="*/ 3286367 w 3672887"/>
                <a:gd name="connsiteY91" fmla="*/ 765556 h 1023392"/>
                <a:gd name="connsiteX92" fmla="*/ 3269989 w 3672887"/>
                <a:gd name="connsiteY92" fmla="*/ 774446 h 1023392"/>
                <a:gd name="connsiteX93" fmla="*/ 3240040 w 3672887"/>
                <a:gd name="connsiteY93" fmla="*/ 786145 h 1023392"/>
                <a:gd name="connsiteX94" fmla="*/ 3209624 w 3672887"/>
                <a:gd name="connsiteY94" fmla="*/ 795504 h 1023392"/>
                <a:gd name="connsiteX95" fmla="*/ 3179207 w 3672887"/>
                <a:gd name="connsiteY95" fmla="*/ 802055 h 1023392"/>
                <a:gd name="connsiteX96" fmla="*/ 3147855 w 3672887"/>
                <a:gd name="connsiteY96" fmla="*/ 806735 h 1023392"/>
                <a:gd name="connsiteX97" fmla="*/ 3069709 w 3672887"/>
                <a:gd name="connsiteY97" fmla="*/ 812818 h 1023392"/>
                <a:gd name="connsiteX98" fmla="*/ 3056606 w 3672887"/>
                <a:gd name="connsiteY98" fmla="*/ 816093 h 1023392"/>
                <a:gd name="connsiteX99" fmla="*/ 3044440 w 3672887"/>
                <a:gd name="connsiteY99" fmla="*/ 821241 h 1023392"/>
                <a:gd name="connsiteX100" fmla="*/ 3033209 w 3672887"/>
                <a:gd name="connsiteY100" fmla="*/ 827792 h 1023392"/>
                <a:gd name="connsiteX101" fmla="*/ 3022446 w 3672887"/>
                <a:gd name="connsiteY101" fmla="*/ 836683 h 1023392"/>
                <a:gd name="connsiteX102" fmla="*/ 2987351 w 3672887"/>
                <a:gd name="connsiteY102" fmla="*/ 870843 h 1023392"/>
                <a:gd name="connsiteX103" fmla="*/ 2901717 w 3672887"/>
                <a:gd name="connsiteY103" fmla="*/ 947585 h 1023392"/>
                <a:gd name="connsiteX104" fmla="*/ 2810936 w 3672887"/>
                <a:gd name="connsiteY104" fmla="*/ 1017777 h 1023392"/>
                <a:gd name="connsiteX105" fmla="*/ 2798302 w 3672887"/>
                <a:gd name="connsiteY105" fmla="*/ 1021520 h 1023392"/>
                <a:gd name="connsiteX106" fmla="*/ 2783327 w 3672887"/>
                <a:gd name="connsiteY106" fmla="*/ 1023392 h 1023392"/>
                <a:gd name="connsiteX107" fmla="*/ 2686931 w 3672887"/>
                <a:gd name="connsiteY107" fmla="*/ 1018245 h 1023392"/>
                <a:gd name="connsiteX108" fmla="*/ 2649496 w 3672887"/>
                <a:gd name="connsiteY108" fmla="*/ 1013566 h 1023392"/>
                <a:gd name="connsiteX109" fmla="*/ 2603637 w 3672887"/>
                <a:gd name="connsiteY109" fmla="*/ 1005142 h 1023392"/>
                <a:gd name="connsiteX110" fmla="*/ 2560586 w 3672887"/>
                <a:gd name="connsiteY110" fmla="*/ 994848 h 1023392"/>
                <a:gd name="connsiteX111" fmla="*/ 2520343 w 3672887"/>
                <a:gd name="connsiteY111" fmla="*/ 983617 h 1023392"/>
                <a:gd name="connsiteX112" fmla="*/ 2481972 w 3672887"/>
                <a:gd name="connsiteY112" fmla="*/ 970515 h 1023392"/>
                <a:gd name="connsiteX113" fmla="*/ 2445940 w 3672887"/>
                <a:gd name="connsiteY113" fmla="*/ 956008 h 1023392"/>
                <a:gd name="connsiteX114" fmla="*/ 2286840 w 3672887"/>
                <a:gd name="connsiteY114" fmla="*/ 876926 h 1023392"/>
                <a:gd name="connsiteX115" fmla="*/ 2218052 w 3672887"/>
                <a:gd name="connsiteY115" fmla="*/ 848849 h 1023392"/>
                <a:gd name="connsiteX116" fmla="*/ 2182488 w 3672887"/>
                <a:gd name="connsiteY116" fmla="*/ 837151 h 1023392"/>
                <a:gd name="connsiteX117" fmla="*/ 2110425 w 3672887"/>
                <a:gd name="connsiteY117" fmla="*/ 818433 h 1023392"/>
                <a:gd name="connsiteX118" fmla="*/ 2073457 w 3672887"/>
                <a:gd name="connsiteY118" fmla="*/ 812350 h 1023392"/>
                <a:gd name="connsiteX119" fmla="*/ 2036958 w 3672887"/>
                <a:gd name="connsiteY119" fmla="*/ 808138 h 1023392"/>
                <a:gd name="connsiteX120" fmla="*/ 2000926 w 3672887"/>
                <a:gd name="connsiteY120" fmla="*/ 806266 h 1023392"/>
                <a:gd name="connsiteX121" fmla="*/ 1968170 w 3672887"/>
                <a:gd name="connsiteY121" fmla="*/ 806735 h 1023392"/>
                <a:gd name="connsiteX122" fmla="*/ 1936350 w 3672887"/>
                <a:gd name="connsiteY122" fmla="*/ 809074 h 1023392"/>
                <a:gd name="connsiteX123" fmla="*/ 1872710 w 3672887"/>
                <a:gd name="connsiteY123" fmla="*/ 819369 h 1023392"/>
                <a:gd name="connsiteX124" fmla="*/ 1831063 w 3672887"/>
                <a:gd name="connsiteY124" fmla="*/ 829196 h 1023392"/>
                <a:gd name="connsiteX125" fmla="*/ 1788948 w 3672887"/>
                <a:gd name="connsiteY125" fmla="*/ 841830 h 1023392"/>
                <a:gd name="connsiteX126" fmla="*/ 1747301 w 3672887"/>
                <a:gd name="connsiteY126" fmla="*/ 856336 h 1023392"/>
                <a:gd name="connsiteX127" fmla="*/ 1634994 w 3672887"/>
                <a:gd name="connsiteY127" fmla="*/ 901259 h 1023392"/>
                <a:gd name="connsiteX128" fmla="*/ 1595687 w 3672887"/>
                <a:gd name="connsiteY128" fmla="*/ 913893 h 1023392"/>
                <a:gd name="connsiteX129" fmla="*/ 1555444 w 3672887"/>
                <a:gd name="connsiteY129" fmla="*/ 924656 h 1023392"/>
                <a:gd name="connsiteX130" fmla="*/ 1514265 w 3672887"/>
                <a:gd name="connsiteY130" fmla="*/ 933079 h 1023392"/>
                <a:gd name="connsiteX131" fmla="*/ 1487592 w 3672887"/>
                <a:gd name="connsiteY131" fmla="*/ 936823 h 1023392"/>
                <a:gd name="connsiteX132" fmla="*/ 1486188 w 3672887"/>
                <a:gd name="connsiteY132" fmla="*/ 929336 h 1023392"/>
                <a:gd name="connsiteX133" fmla="*/ 1448753 w 3672887"/>
                <a:gd name="connsiteY133" fmla="*/ 813754 h 1023392"/>
                <a:gd name="connsiteX134" fmla="*/ 1416465 w 3672887"/>
                <a:gd name="connsiteY134" fmla="*/ 732331 h 1023392"/>
                <a:gd name="connsiteX135" fmla="*/ 1399619 w 3672887"/>
                <a:gd name="connsiteY135" fmla="*/ 697704 h 1023392"/>
                <a:gd name="connsiteX136" fmla="*/ 1380901 w 3672887"/>
                <a:gd name="connsiteY136" fmla="*/ 664012 h 1023392"/>
                <a:gd name="connsiteX137" fmla="*/ 1360779 w 3672887"/>
                <a:gd name="connsiteY137" fmla="*/ 631256 h 1023392"/>
                <a:gd name="connsiteX138" fmla="*/ 1338786 w 3672887"/>
                <a:gd name="connsiteY138" fmla="*/ 599436 h 1023392"/>
                <a:gd name="connsiteX139" fmla="*/ 1315389 w 3672887"/>
                <a:gd name="connsiteY139" fmla="*/ 569487 h 1023392"/>
                <a:gd name="connsiteX140" fmla="*/ 1290588 w 3672887"/>
                <a:gd name="connsiteY140" fmla="*/ 540475 h 1023392"/>
                <a:gd name="connsiteX141" fmla="*/ 1264383 w 3672887"/>
                <a:gd name="connsiteY141" fmla="*/ 512866 h 1023392"/>
                <a:gd name="connsiteX142" fmla="*/ 1236774 w 3672887"/>
                <a:gd name="connsiteY142" fmla="*/ 486661 h 1023392"/>
                <a:gd name="connsiteX143" fmla="*/ 1207762 w 3672887"/>
                <a:gd name="connsiteY143" fmla="*/ 462328 h 1023392"/>
                <a:gd name="connsiteX144" fmla="*/ 1177346 w 3672887"/>
                <a:gd name="connsiteY144" fmla="*/ 439399 h 1023392"/>
                <a:gd name="connsiteX145" fmla="*/ 1145993 w 3672887"/>
                <a:gd name="connsiteY145" fmla="*/ 418342 h 1023392"/>
                <a:gd name="connsiteX146" fmla="*/ 1113237 w 3672887"/>
                <a:gd name="connsiteY146" fmla="*/ 399156 h 1023392"/>
                <a:gd name="connsiteX147" fmla="*/ 1080013 w 3672887"/>
                <a:gd name="connsiteY147" fmla="*/ 381842 h 1023392"/>
                <a:gd name="connsiteX148" fmla="*/ 1045385 w 3672887"/>
                <a:gd name="connsiteY148" fmla="*/ 366400 h 1023392"/>
                <a:gd name="connsiteX149" fmla="*/ 1009822 w 3672887"/>
                <a:gd name="connsiteY149" fmla="*/ 353297 h 1023392"/>
                <a:gd name="connsiteX150" fmla="*/ 973322 w 3672887"/>
                <a:gd name="connsiteY150" fmla="*/ 342067 h 1023392"/>
                <a:gd name="connsiteX151" fmla="*/ 936355 w 3672887"/>
                <a:gd name="connsiteY151" fmla="*/ 333176 h 1023392"/>
                <a:gd name="connsiteX152" fmla="*/ 898451 w 3672887"/>
                <a:gd name="connsiteY152" fmla="*/ 326624 h 1023392"/>
                <a:gd name="connsiteX153" fmla="*/ 859612 w 3672887"/>
                <a:gd name="connsiteY153" fmla="*/ 322413 h 1023392"/>
                <a:gd name="connsiteX154" fmla="*/ 825452 w 3672887"/>
                <a:gd name="connsiteY154" fmla="*/ 321009 h 1023392"/>
                <a:gd name="connsiteX155" fmla="*/ 792696 w 3672887"/>
                <a:gd name="connsiteY155" fmla="*/ 322413 h 1023392"/>
                <a:gd name="connsiteX156" fmla="*/ 760876 w 3672887"/>
                <a:gd name="connsiteY156" fmla="*/ 326157 h 1023392"/>
                <a:gd name="connsiteX157" fmla="*/ 729992 w 3672887"/>
                <a:gd name="connsiteY157" fmla="*/ 332708 h 1023392"/>
                <a:gd name="connsiteX158" fmla="*/ 700043 w 3672887"/>
                <a:gd name="connsiteY158" fmla="*/ 341131 h 1023392"/>
                <a:gd name="connsiteX159" fmla="*/ 671031 w 3672887"/>
                <a:gd name="connsiteY159" fmla="*/ 352361 h 1023392"/>
                <a:gd name="connsiteX160" fmla="*/ 642486 w 3672887"/>
                <a:gd name="connsiteY160" fmla="*/ 365932 h 1023392"/>
                <a:gd name="connsiteX161" fmla="*/ 614410 w 3672887"/>
                <a:gd name="connsiteY161" fmla="*/ 382310 h 1023392"/>
                <a:gd name="connsiteX162" fmla="*/ 537667 w 3672887"/>
                <a:gd name="connsiteY162" fmla="*/ 430508 h 1023392"/>
                <a:gd name="connsiteX163" fmla="*/ 511462 w 3672887"/>
                <a:gd name="connsiteY163" fmla="*/ 445482 h 1023392"/>
                <a:gd name="connsiteX164" fmla="*/ 484321 w 3672887"/>
                <a:gd name="connsiteY164" fmla="*/ 458117 h 1023392"/>
                <a:gd name="connsiteX165" fmla="*/ 455777 w 3672887"/>
                <a:gd name="connsiteY165" fmla="*/ 468879 h 1023392"/>
                <a:gd name="connsiteX166" fmla="*/ 439399 w 3672887"/>
                <a:gd name="connsiteY166" fmla="*/ 473091 h 1023392"/>
                <a:gd name="connsiteX167" fmla="*/ 407111 w 3672887"/>
                <a:gd name="connsiteY167" fmla="*/ 476834 h 1023392"/>
                <a:gd name="connsiteX168" fmla="*/ 383246 w 3672887"/>
                <a:gd name="connsiteY168" fmla="*/ 475431 h 1023392"/>
                <a:gd name="connsiteX169" fmla="*/ 359380 w 3672887"/>
                <a:gd name="connsiteY169" fmla="*/ 471219 h 1023392"/>
                <a:gd name="connsiteX170" fmla="*/ 310714 w 3672887"/>
                <a:gd name="connsiteY170" fmla="*/ 457181 h 1023392"/>
                <a:gd name="connsiteX171" fmla="*/ 271407 w 3672887"/>
                <a:gd name="connsiteY171" fmla="*/ 442207 h 1023392"/>
                <a:gd name="connsiteX172" fmla="*/ 233036 w 3672887"/>
                <a:gd name="connsiteY172" fmla="*/ 424893 h 1023392"/>
                <a:gd name="connsiteX173" fmla="*/ 195132 w 3672887"/>
                <a:gd name="connsiteY173" fmla="*/ 405707 h 1023392"/>
                <a:gd name="connsiteX174" fmla="*/ 157697 w 3672887"/>
                <a:gd name="connsiteY174" fmla="*/ 384182 h 1023392"/>
                <a:gd name="connsiteX175" fmla="*/ 121197 w 3672887"/>
                <a:gd name="connsiteY175" fmla="*/ 360316 h 1023392"/>
                <a:gd name="connsiteX176" fmla="*/ 84698 w 3672887"/>
                <a:gd name="connsiteY176" fmla="*/ 333644 h 1023392"/>
                <a:gd name="connsiteX177" fmla="*/ 49134 w 3672887"/>
                <a:gd name="connsiteY177" fmla="*/ 305099 h 1023392"/>
                <a:gd name="connsiteX178" fmla="*/ 27141 w 3672887"/>
                <a:gd name="connsiteY178" fmla="*/ 189049 h 1023392"/>
                <a:gd name="connsiteX179" fmla="*/ 0 w 3672887"/>
                <a:gd name="connsiteY179" fmla="*/ 2808 h 1023392"/>
                <a:gd name="connsiteX180" fmla="*/ 254093 w 3672887"/>
                <a:gd name="connsiteY180" fmla="*/ 1872 h 1023392"/>
                <a:gd name="connsiteX181" fmla="*/ 1863351 w 3672887"/>
                <a:gd name="connsiteY181" fmla="*/ 469815 h 1023392"/>
                <a:gd name="connsiteX182" fmla="*/ 1862883 w 3672887"/>
                <a:gd name="connsiteY182" fmla="*/ 466072 h 1023392"/>
                <a:gd name="connsiteX183" fmla="*/ 1857735 w 3672887"/>
                <a:gd name="connsiteY183" fmla="*/ 460456 h 1023392"/>
                <a:gd name="connsiteX184" fmla="*/ 1847441 w 3672887"/>
                <a:gd name="connsiteY184" fmla="*/ 459053 h 1023392"/>
                <a:gd name="connsiteX185" fmla="*/ 1840421 w 3672887"/>
                <a:gd name="connsiteY185" fmla="*/ 461392 h 1023392"/>
                <a:gd name="connsiteX186" fmla="*/ 1837146 w 3672887"/>
                <a:gd name="connsiteY186" fmla="*/ 468412 h 1023392"/>
                <a:gd name="connsiteX187" fmla="*/ 1837614 w 3672887"/>
                <a:gd name="connsiteY187" fmla="*/ 474027 h 1023392"/>
                <a:gd name="connsiteX188" fmla="*/ 1839485 w 3672887"/>
                <a:gd name="connsiteY188" fmla="*/ 477302 h 1023392"/>
                <a:gd name="connsiteX189" fmla="*/ 1842761 w 3672887"/>
                <a:gd name="connsiteY189" fmla="*/ 479642 h 1023392"/>
                <a:gd name="connsiteX190" fmla="*/ 1853056 w 3672887"/>
                <a:gd name="connsiteY190" fmla="*/ 481046 h 1023392"/>
                <a:gd name="connsiteX191" fmla="*/ 1860075 w 3672887"/>
                <a:gd name="connsiteY191" fmla="*/ 478706 h 1023392"/>
                <a:gd name="connsiteX192" fmla="*/ 1862415 w 3672887"/>
                <a:gd name="connsiteY192" fmla="*/ 475431 h 1023392"/>
                <a:gd name="connsiteX193" fmla="*/ 1863351 w 3672887"/>
                <a:gd name="connsiteY193" fmla="*/ 469815 h 1023392"/>
                <a:gd name="connsiteX194" fmla="*/ 3239104 w 3672887"/>
                <a:gd name="connsiteY194" fmla="*/ 573231 h 1023392"/>
                <a:gd name="connsiteX195" fmla="*/ 3239572 w 3672887"/>
                <a:gd name="connsiteY195" fmla="*/ 569019 h 1023392"/>
                <a:gd name="connsiteX196" fmla="*/ 3235829 w 3672887"/>
                <a:gd name="connsiteY196" fmla="*/ 561532 h 1023392"/>
                <a:gd name="connsiteX197" fmla="*/ 3226470 w 3672887"/>
                <a:gd name="connsiteY197" fmla="*/ 557789 h 1023392"/>
                <a:gd name="connsiteX198" fmla="*/ 3218515 w 3672887"/>
                <a:gd name="connsiteY198" fmla="*/ 560596 h 1023392"/>
                <a:gd name="connsiteX199" fmla="*/ 3216175 w 3672887"/>
                <a:gd name="connsiteY199" fmla="*/ 563872 h 1023392"/>
                <a:gd name="connsiteX200" fmla="*/ 3215707 w 3672887"/>
                <a:gd name="connsiteY200" fmla="*/ 568083 h 1023392"/>
                <a:gd name="connsiteX201" fmla="*/ 3219451 w 3672887"/>
                <a:gd name="connsiteY201" fmla="*/ 575570 h 1023392"/>
                <a:gd name="connsiteX202" fmla="*/ 3228810 w 3672887"/>
                <a:gd name="connsiteY202" fmla="*/ 578846 h 1023392"/>
                <a:gd name="connsiteX203" fmla="*/ 3236765 w 3672887"/>
                <a:gd name="connsiteY203" fmla="*/ 576506 h 1023392"/>
                <a:gd name="connsiteX204" fmla="*/ 3239104 w 3672887"/>
                <a:gd name="connsiteY204" fmla="*/ 573231 h 1023392"/>
                <a:gd name="connsiteX205" fmla="*/ 1626103 w 3672887"/>
                <a:gd name="connsiteY205" fmla="*/ 748242 h 1023392"/>
                <a:gd name="connsiteX206" fmla="*/ 1624700 w 3672887"/>
                <a:gd name="connsiteY206" fmla="*/ 740287 h 1023392"/>
                <a:gd name="connsiteX207" fmla="*/ 1617680 w 3672887"/>
                <a:gd name="connsiteY207" fmla="*/ 735139 h 1023392"/>
                <a:gd name="connsiteX208" fmla="*/ 1608789 w 3672887"/>
                <a:gd name="connsiteY208" fmla="*/ 735607 h 1023392"/>
                <a:gd name="connsiteX209" fmla="*/ 1603642 w 3672887"/>
                <a:gd name="connsiteY209" fmla="*/ 741222 h 1023392"/>
                <a:gd name="connsiteX210" fmla="*/ 1605046 w 3672887"/>
                <a:gd name="connsiteY210" fmla="*/ 749178 h 1023392"/>
                <a:gd name="connsiteX211" fmla="*/ 1612065 w 3672887"/>
                <a:gd name="connsiteY211" fmla="*/ 754325 h 1023392"/>
                <a:gd name="connsiteX212" fmla="*/ 1620956 w 3672887"/>
                <a:gd name="connsiteY212" fmla="*/ 753857 h 1023392"/>
                <a:gd name="connsiteX213" fmla="*/ 1626103 w 3672887"/>
                <a:gd name="connsiteY213" fmla="*/ 748242 h 10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3672887" h="1023392">
                  <a:moveTo>
                    <a:pt x="254093" y="1872"/>
                  </a:moveTo>
                  <a:lnTo>
                    <a:pt x="251753" y="4212"/>
                  </a:lnTo>
                  <a:lnTo>
                    <a:pt x="251286" y="6551"/>
                  </a:lnTo>
                  <a:lnTo>
                    <a:pt x="259709" y="7955"/>
                  </a:lnTo>
                  <a:lnTo>
                    <a:pt x="326156" y="41647"/>
                  </a:lnTo>
                  <a:lnTo>
                    <a:pt x="379970" y="66448"/>
                  </a:lnTo>
                  <a:lnTo>
                    <a:pt x="418809" y="82358"/>
                  </a:lnTo>
                  <a:lnTo>
                    <a:pt x="458117" y="94992"/>
                  </a:lnTo>
                  <a:lnTo>
                    <a:pt x="496956" y="104819"/>
                  </a:lnTo>
                  <a:lnTo>
                    <a:pt x="536263" y="111370"/>
                  </a:lnTo>
                  <a:lnTo>
                    <a:pt x="576038" y="115114"/>
                  </a:lnTo>
                  <a:lnTo>
                    <a:pt x="745434" y="124005"/>
                  </a:lnTo>
                  <a:lnTo>
                    <a:pt x="765555" y="126345"/>
                  </a:lnTo>
                  <a:lnTo>
                    <a:pt x="791760" y="131960"/>
                  </a:lnTo>
                  <a:lnTo>
                    <a:pt x="825452" y="142255"/>
                  </a:lnTo>
                  <a:lnTo>
                    <a:pt x="858208" y="154889"/>
                  </a:lnTo>
                  <a:lnTo>
                    <a:pt x="1024796" y="233504"/>
                  </a:lnTo>
                  <a:lnTo>
                    <a:pt x="1066443" y="251286"/>
                  </a:lnTo>
                  <a:lnTo>
                    <a:pt x="1108090" y="265792"/>
                  </a:lnTo>
                  <a:lnTo>
                    <a:pt x="1149737" y="277490"/>
                  </a:lnTo>
                  <a:lnTo>
                    <a:pt x="1191852" y="286381"/>
                  </a:lnTo>
                  <a:lnTo>
                    <a:pt x="1266723" y="294804"/>
                  </a:lnTo>
                  <a:lnTo>
                    <a:pt x="1347677" y="298548"/>
                  </a:lnTo>
                  <a:lnTo>
                    <a:pt x="1383709" y="297612"/>
                  </a:lnTo>
                  <a:lnTo>
                    <a:pt x="1491336" y="289657"/>
                  </a:lnTo>
                  <a:lnTo>
                    <a:pt x="1857735" y="243331"/>
                  </a:lnTo>
                  <a:lnTo>
                    <a:pt x="1939625" y="238183"/>
                  </a:lnTo>
                  <a:lnTo>
                    <a:pt x="1983144" y="238651"/>
                  </a:lnTo>
                  <a:lnTo>
                    <a:pt x="2026663" y="241459"/>
                  </a:lnTo>
                  <a:lnTo>
                    <a:pt x="2071117" y="247542"/>
                  </a:lnTo>
                  <a:lnTo>
                    <a:pt x="2115572" y="255965"/>
                  </a:lnTo>
                  <a:lnTo>
                    <a:pt x="2166578" y="268600"/>
                  </a:lnTo>
                  <a:lnTo>
                    <a:pt x="2218052" y="283106"/>
                  </a:lnTo>
                  <a:lnTo>
                    <a:pt x="2269058" y="299484"/>
                  </a:lnTo>
                  <a:lnTo>
                    <a:pt x="2580708" y="412726"/>
                  </a:lnTo>
                  <a:lnTo>
                    <a:pt x="2711264" y="455309"/>
                  </a:lnTo>
                  <a:lnTo>
                    <a:pt x="2759462" y="468412"/>
                  </a:lnTo>
                  <a:lnTo>
                    <a:pt x="2793154" y="476366"/>
                  </a:lnTo>
                  <a:lnTo>
                    <a:pt x="2890018" y="492277"/>
                  </a:lnTo>
                  <a:lnTo>
                    <a:pt x="2962550" y="499296"/>
                  </a:lnTo>
                  <a:lnTo>
                    <a:pt x="2995774" y="499296"/>
                  </a:lnTo>
                  <a:lnTo>
                    <a:pt x="3026658" y="497424"/>
                  </a:lnTo>
                  <a:lnTo>
                    <a:pt x="3056138" y="493212"/>
                  </a:lnTo>
                  <a:lnTo>
                    <a:pt x="3083747" y="486193"/>
                  </a:lnTo>
                  <a:lnTo>
                    <a:pt x="3111824" y="476366"/>
                  </a:lnTo>
                  <a:lnTo>
                    <a:pt x="3138964" y="464668"/>
                  </a:lnTo>
                  <a:lnTo>
                    <a:pt x="3255482" y="404303"/>
                  </a:lnTo>
                  <a:lnTo>
                    <a:pt x="3292918" y="386521"/>
                  </a:lnTo>
                  <a:lnTo>
                    <a:pt x="3330353" y="372015"/>
                  </a:lnTo>
                  <a:lnTo>
                    <a:pt x="3367321" y="360785"/>
                  </a:lnTo>
                  <a:lnTo>
                    <a:pt x="3404288" y="352829"/>
                  </a:lnTo>
                  <a:lnTo>
                    <a:pt x="3463717" y="346278"/>
                  </a:lnTo>
                  <a:lnTo>
                    <a:pt x="3589126" y="344874"/>
                  </a:lnTo>
                  <a:lnTo>
                    <a:pt x="3597081" y="342535"/>
                  </a:lnTo>
                  <a:lnTo>
                    <a:pt x="3602228" y="336919"/>
                  </a:lnTo>
                  <a:lnTo>
                    <a:pt x="3605036" y="329900"/>
                  </a:lnTo>
                  <a:lnTo>
                    <a:pt x="3607843" y="307439"/>
                  </a:lnTo>
                  <a:lnTo>
                    <a:pt x="3618606" y="280298"/>
                  </a:lnTo>
                  <a:lnTo>
                    <a:pt x="3626561" y="252689"/>
                  </a:lnTo>
                  <a:lnTo>
                    <a:pt x="3632177" y="224613"/>
                  </a:lnTo>
                  <a:lnTo>
                    <a:pt x="3635452" y="196068"/>
                  </a:lnTo>
                  <a:lnTo>
                    <a:pt x="3636388" y="166588"/>
                  </a:lnTo>
                  <a:lnTo>
                    <a:pt x="3644811" y="150210"/>
                  </a:lnTo>
                  <a:lnTo>
                    <a:pt x="3643875" y="128684"/>
                  </a:lnTo>
                  <a:lnTo>
                    <a:pt x="3645279" y="115114"/>
                  </a:lnTo>
                  <a:lnTo>
                    <a:pt x="3650427" y="98736"/>
                  </a:lnTo>
                  <a:lnTo>
                    <a:pt x="3649023" y="85166"/>
                  </a:lnTo>
                  <a:lnTo>
                    <a:pt x="3649491" y="77679"/>
                  </a:lnTo>
                  <a:lnTo>
                    <a:pt x="3651830" y="70192"/>
                  </a:lnTo>
                  <a:lnTo>
                    <a:pt x="3657914" y="58961"/>
                  </a:lnTo>
                  <a:lnTo>
                    <a:pt x="3656978" y="49602"/>
                  </a:lnTo>
                  <a:lnTo>
                    <a:pt x="3660253" y="41179"/>
                  </a:lnTo>
                  <a:lnTo>
                    <a:pt x="3662125" y="0"/>
                  </a:lnTo>
                  <a:lnTo>
                    <a:pt x="3672888" y="3276"/>
                  </a:lnTo>
                  <a:lnTo>
                    <a:pt x="3654638" y="142723"/>
                  </a:lnTo>
                  <a:lnTo>
                    <a:pt x="3643875" y="212446"/>
                  </a:lnTo>
                  <a:lnTo>
                    <a:pt x="3630773" y="281234"/>
                  </a:lnTo>
                  <a:lnTo>
                    <a:pt x="3620010" y="326624"/>
                  </a:lnTo>
                  <a:lnTo>
                    <a:pt x="3608312" y="370143"/>
                  </a:lnTo>
                  <a:lnTo>
                    <a:pt x="3594274" y="412726"/>
                  </a:lnTo>
                  <a:lnTo>
                    <a:pt x="3581171" y="445482"/>
                  </a:lnTo>
                  <a:lnTo>
                    <a:pt x="3566665" y="477770"/>
                  </a:lnTo>
                  <a:lnTo>
                    <a:pt x="3549819" y="508655"/>
                  </a:lnTo>
                  <a:lnTo>
                    <a:pt x="3530633" y="538603"/>
                  </a:lnTo>
                  <a:lnTo>
                    <a:pt x="3510044" y="568083"/>
                  </a:lnTo>
                  <a:lnTo>
                    <a:pt x="3487114" y="596628"/>
                  </a:lnTo>
                  <a:lnTo>
                    <a:pt x="3416923" y="677114"/>
                  </a:lnTo>
                  <a:lnTo>
                    <a:pt x="3405692" y="676646"/>
                  </a:lnTo>
                  <a:lnTo>
                    <a:pt x="3398673" y="678050"/>
                  </a:lnTo>
                  <a:lnTo>
                    <a:pt x="3393994" y="680390"/>
                  </a:lnTo>
                  <a:lnTo>
                    <a:pt x="3307424" y="751985"/>
                  </a:lnTo>
                  <a:lnTo>
                    <a:pt x="3286367" y="765556"/>
                  </a:lnTo>
                  <a:lnTo>
                    <a:pt x="3269989" y="774446"/>
                  </a:lnTo>
                  <a:lnTo>
                    <a:pt x="3240040" y="786145"/>
                  </a:lnTo>
                  <a:lnTo>
                    <a:pt x="3209624" y="795504"/>
                  </a:lnTo>
                  <a:lnTo>
                    <a:pt x="3179207" y="802055"/>
                  </a:lnTo>
                  <a:lnTo>
                    <a:pt x="3147855" y="806735"/>
                  </a:lnTo>
                  <a:lnTo>
                    <a:pt x="3069709" y="812818"/>
                  </a:lnTo>
                  <a:lnTo>
                    <a:pt x="3056606" y="816093"/>
                  </a:lnTo>
                  <a:lnTo>
                    <a:pt x="3044440" y="821241"/>
                  </a:lnTo>
                  <a:lnTo>
                    <a:pt x="3033209" y="827792"/>
                  </a:lnTo>
                  <a:lnTo>
                    <a:pt x="3022446" y="836683"/>
                  </a:lnTo>
                  <a:lnTo>
                    <a:pt x="2987351" y="870843"/>
                  </a:lnTo>
                  <a:lnTo>
                    <a:pt x="2901717" y="947585"/>
                  </a:lnTo>
                  <a:lnTo>
                    <a:pt x="2810936" y="1017777"/>
                  </a:lnTo>
                  <a:lnTo>
                    <a:pt x="2798302" y="1021520"/>
                  </a:lnTo>
                  <a:lnTo>
                    <a:pt x="2783327" y="1023392"/>
                  </a:lnTo>
                  <a:lnTo>
                    <a:pt x="2686931" y="1018245"/>
                  </a:lnTo>
                  <a:lnTo>
                    <a:pt x="2649496" y="1013566"/>
                  </a:lnTo>
                  <a:lnTo>
                    <a:pt x="2603637" y="1005142"/>
                  </a:lnTo>
                  <a:lnTo>
                    <a:pt x="2560586" y="994848"/>
                  </a:lnTo>
                  <a:lnTo>
                    <a:pt x="2520343" y="983617"/>
                  </a:lnTo>
                  <a:lnTo>
                    <a:pt x="2481972" y="970515"/>
                  </a:lnTo>
                  <a:lnTo>
                    <a:pt x="2445940" y="956008"/>
                  </a:lnTo>
                  <a:lnTo>
                    <a:pt x="2286840" y="876926"/>
                  </a:lnTo>
                  <a:lnTo>
                    <a:pt x="2218052" y="848849"/>
                  </a:lnTo>
                  <a:lnTo>
                    <a:pt x="2182488" y="837151"/>
                  </a:lnTo>
                  <a:lnTo>
                    <a:pt x="2110425" y="818433"/>
                  </a:lnTo>
                  <a:lnTo>
                    <a:pt x="2073457" y="812350"/>
                  </a:lnTo>
                  <a:lnTo>
                    <a:pt x="2036958" y="808138"/>
                  </a:lnTo>
                  <a:lnTo>
                    <a:pt x="2000926" y="806266"/>
                  </a:lnTo>
                  <a:lnTo>
                    <a:pt x="1968170" y="806735"/>
                  </a:lnTo>
                  <a:lnTo>
                    <a:pt x="1936350" y="809074"/>
                  </a:lnTo>
                  <a:lnTo>
                    <a:pt x="1872710" y="819369"/>
                  </a:lnTo>
                  <a:lnTo>
                    <a:pt x="1831063" y="829196"/>
                  </a:lnTo>
                  <a:lnTo>
                    <a:pt x="1788948" y="841830"/>
                  </a:lnTo>
                  <a:lnTo>
                    <a:pt x="1747301" y="856336"/>
                  </a:lnTo>
                  <a:lnTo>
                    <a:pt x="1634994" y="901259"/>
                  </a:lnTo>
                  <a:lnTo>
                    <a:pt x="1595687" y="913893"/>
                  </a:lnTo>
                  <a:lnTo>
                    <a:pt x="1555444" y="924656"/>
                  </a:lnTo>
                  <a:lnTo>
                    <a:pt x="1514265" y="933079"/>
                  </a:lnTo>
                  <a:lnTo>
                    <a:pt x="1487592" y="936823"/>
                  </a:lnTo>
                  <a:lnTo>
                    <a:pt x="1486188" y="929336"/>
                  </a:lnTo>
                  <a:lnTo>
                    <a:pt x="1448753" y="813754"/>
                  </a:lnTo>
                  <a:lnTo>
                    <a:pt x="1416465" y="732331"/>
                  </a:lnTo>
                  <a:lnTo>
                    <a:pt x="1399619" y="697704"/>
                  </a:lnTo>
                  <a:lnTo>
                    <a:pt x="1380901" y="664012"/>
                  </a:lnTo>
                  <a:lnTo>
                    <a:pt x="1360779" y="631256"/>
                  </a:lnTo>
                  <a:lnTo>
                    <a:pt x="1338786" y="599436"/>
                  </a:lnTo>
                  <a:lnTo>
                    <a:pt x="1315389" y="569487"/>
                  </a:lnTo>
                  <a:lnTo>
                    <a:pt x="1290588" y="540475"/>
                  </a:lnTo>
                  <a:lnTo>
                    <a:pt x="1264383" y="512866"/>
                  </a:lnTo>
                  <a:lnTo>
                    <a:pt x="1236774" y="486661"/>
                  </a:lnTo>
                  <a:lnTo>
                    <a:pt x="1207762" y="462328"/>
                  </a:lnTo>
                  <a:lnTo>
                    <a:pt x="1177346" y="439399"/>
                  </a:lnTo>
                  <a:lnTo>
                    <a:pt x="1145993" y="418342"/>
                  </a:lnTo>
                  <a:lnTo>
                    <a:pt x="1113237" y="399156"/>
                  </a:lnTo>
                  <a:lnTo>
                    <a:pt x="1080013" y="381842"/>
                  </a:lnTo>
                  <a:lnTo>
                    <a:pt x="1045385" y="366400"/>
                  </a:lnTo>
                  <a:lnTo>
                    <a:pt x="1009822" y="353297"/>
                  </a:lnTo>
                  <a:lnTo>
                    <a:pt x="973322" y="342067"/>
                  </a:lnTo>
                  <a:lnTo>
                    <a:pt x="936355" y="333176"/>
                  </a:lnTo>
                  <a:lnTo>
                    <a:pt x="898451" y="326624"/>
                  </a:lnTo>
                  <a:lnTo>
                    <a:pt x="859612" y="322413"/>
                  </a:lnTo>
                  <a:lnTo>
                    <a:pt x="825452" y="321009"/>
                  </a:lnTo>
                  <a:lnTo>
                    <a:pt x="792696" y="322413"/>
                  </a:lnTo>
                  <a:lnTo>
                    <a:pt x="760876" y="326157"/>
                  </a:lnTo>
                  <a:lnTo>
                    <a:pt x="729992" y="332708"/>
                  </a:lnTo>
                  <a:lnTo>
                    <a:pt x="700043" y="341131"/>
                  </a:lnTo>
                  <a:lnTo>
                    <a:pt x="671031" y="352361"/>
                  </a:lnTo>
                  <a:lnTo>
                    <a:pt x="642486" y="365932"/>
                  </a:lnTo>
                  <a:lnTo>
                    <a:pt x="614410" y="382310"/>
                  </a:lnTo>
                  <a:lnTo>
                    <a:pt x="537667" y="430508"/>
                  </a:lnTo>
                  <a:lnTo>
                    <a:pt x="511462" y="445482"/>
                  </a:lnTo>
                  <a:lnTo>
                    <a:pt x="484321" y="458117"/>
                  </a:lnTo>
                  <a:lnTo>
                    <a:pt x="455777" y="468879"/>
                  </a:lnTo>
                  <a:lnTo>
                    <a:pt x="439399" y="473091"/>
                  </a:lnTo>
                  <a:lnTo>
                    <a:pt x="407111" y="476834"/>
                  </a:lnTo>
                  <a:lnTo>
                    <a:pt x="383246" y="475431"/>
                  </a:lnTo>
                  <a:lnTo>
                    <a:pt x="359380" y="471219"/>
                  </a:lnTo>
                  <a:lnTo>
                    <a:pt x="310714" y="457181"/>
                  </a:lnTo>
                  <a:lnTo>
                    <a:pt x="271407" y="442207"/>
                  </a:lnTo>
                  <a:lnTo>
                    <a:pt x="233036" y="424893"/>
                  </a:lnTo>
                  <a:lnTo>
                    <a:pt x="195132" y="405707"/>
                  </a:lnTo>
                  <a:lnTo>
                    <a:pt x="157697" y="384182"/>
                  </a:lnTo>
                  <a:lnTo>
                    <a:pt x="121197" y="360316"/>
                  </a:lnTo>
                  <a:lnTo>
                    <a:pt x="84698" y="333644"/>
                  </a:lnTo>
                  <a:lnTo>
                    <a:pt x="49134" y="305099"/>
                  </a:lnTo>
                  <a:lnTo>
                    <a:pt x="27141" y="189049"/>
                  </a:lnTo>
                  <a:lnTo>
                    <a:pt x="0" y="2808"/>
                  </a:lnTo>
                  <a:lnTo>
                    <a:pt x="254093" y="1872"/>
                  </a:lnTo>
                  <a:close/>
                  <a:moveTo>
                    <a:pt x="1863351" y="469815"/>
                  </a:moveTo>
                  <a:lnTo>
                    <a:pt x="1862883" y="466072"/>
                  </a:lnTo>
                  <a:lnTo>
                    <a:pt x="1857735" y="460456"/>
                  </a:lnTo>
                  <a:lnTo>
                    <a:pt x="1847441" y="459053"/>
                  </a:lnTo>
                  <a:lnTo>
                    <a:pt x="1840421" y="461392"/>
                  </a:lnTo>
                  <a:lnTo>
                    <a:pt x="1837146" y="468412"/>
                  </a:lnTo>
                  <a:lnTo>
                    <a:pt x="1837614" y="474027"/>
                  </a:lnTo>
                  <a:lnTo>
                    <a:pt x="1839485" y="477302"/>
                  </a:lnTo>
                  <a:lnTo>
                    <a:pt x="1842761" y="479642"/>
                  </a:lnTo>
                  <a:lnTo>
                    <a:pt x="1853056" y="481046"/>
                  </a:lnTo>
                  <a:lnTo>
                    <a:pt x="1860075" y="478706"/>
                  </a:lnTo>
                  <a:lnTo>
                    <a:pt x="1862415" y="475431"/>
                  </a:lnTo>
                  <a:lnTo>
                    <a:pt x="1863351" y="469815"/>
                  </a:lnTo>
                  <a:close/>
                  <a:moveTo>
                    <a:pt x="3239104" y="573231"/>
                  </a:moveTo>
                  <a:lnTo>
                    <a:pt x="3239572" y="569019"/>
                  </a:lnTo>
                  <a:lnTo>
                    <a:pt x="3235829" y="561532"/>
                  </a:lnTo>
                  <a:lnTo>
                    <a:pt x="3226470" y="557789"/>
                  </a:lnTo>
                  <a:lnTo>
                    <a:pt x="3218515" y="560596"/>
                  </a:lnTo>
                  <a:lnTo>
                    <a:pt x="3216175" y="563872"/>
                  </a:lnTo>
                  <a:lnTo>
                    <a:pt x="3215707" y="568083"/>
                  </a:lnTo>
                  <a:lnTo>
                    <a:pt x="3219451" y="575570"/>
                  </a:lnTo>
                  <a:lnTo>
                    <a:pt x="3228810" y="578846"/>
                  </a:lnTo>
                  <a:lnTo>
                    <a:pt x="3236765" y="576506"/>
                  </a:lnTo>
                  <a:lnTo>
                    <a:pt x="3239104" y="573231"/>
                  </a:lnTo>
                  <a:close/>
                  <a:moveTo>
                    <a:pt x="1626103" y="748242"/>
                  </a:moveTo>
                  <a:lnTo>
                    <a:pt x="1624700" y="740287"/>
                  </a:lnTo>
                  <a:lnTo>
                    <a:pt x="1617680" y="735139"/>
                  </a:lnTo>
                  <a:lnTo>
                    <a:pt x="1608789" y="735607"/>
                  </a:lnTo>
                  <a:lnTo>
                    <a:pt x="1603642" y="741222"/>
                  </a:lnTo>
                  <a:lnTo>
                    <a:pt x="1605046" y="749178"/>
                  </a:lnTo>
                  <a:lnTo>
                    <a:pt x="1612065" y="754325"/>
                  </a:lnTo>
                  <a:lnTo>
                    <a:pt x="1620956" y="753857"/>
                  </a:lnTo>
                  <a:lnTo>
                    <a:pt x="1626103" y="748242"/>
                  </a:lnTo>
                  <a:close/>
                </a:path>
              </a:pathLst>
            </a:custGeom>
            <a:solidFill>
              <a:srgbClr val="FDC0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79DE97D0-031E-E62C-8099-95534A44312F}"/>
                </a:ext>
              </a:extLst>
            </p:cNvPr>
            <p:cNvSpPr/>
            <p:nvPr/>
          </p:nvSpPr>
          <p:spPr>
            <a:xfrm>
              <a:off x="-12043381" y="2380168"/>
              <a:ext cx="432192" cy="463971"/>
            </a:xfrm>
            <a:custGeom>
              <a:avLst/>
              <a:gdLst>
                <a:gd name="connsiteX0" fmla="*/ 73935 w 222741"/>
                <a:gd name="connsiteY0" fmla="*/ 34628 h 239119"/>
                <a:gd name="connsiteX1" fmla="*/ 157697 w 222741"/>
                <a:gd name="connsiteY1" fmla="*/ 99204 h 239119"/>
                <a:gd name="connsiteX2" fmla="*/ 174543 w 222741"/>
                <a:gd name="connsiteY2" fmla="*/ 116518 h 239119"/>
                <a:gd name="connsiteX3" fmla="*/ 189985 w 222741"/>
                <a:gd name="connsiteY3" fmla="*/ 135704 h 239119"/>
                <a:gd name="connsiteX4" fmla="*/ 202620 w 222741"/>
                <a:gd name="connsiteY4" fmla="*/ 156293 h 239119"/>
                <a:gd name="connsiteX5" fmla="*/ 213850 w 222741"/>
                <a:gd name="connsiteY5" fmla="*/ 179222 h 239119"/>
                <a:gd name="connsiteX6" fmla="*/ 222741 w 222741"/>
                <a:gd name="connsiteY6" fmla="*/ 204491 h 239119"/>
                <a:gd name="connsiteX7" fmla="*/ 217126 w 222741"/>
                <a:gd name="connsiteY7" fmla="*/ 210575 h 239119"/>
                <a:gd name="connsiteX8" fmla="*/ 209639 w 222741"/>
                <a:gd name="connsiteY8" fmla="*/ 216190 h 239119"/>
                <a:gd name="connsiteX9" fmla="*/ 199344 w 222741"/>
                <a:gd name="connsiteY9" fmla="*/ 220869 h 239119"/>
                <a:gd name="connsiteX10" fmla="*/ 185774 w 222741"/>
                <a:gd name="connsiteY10" fmla="*/ 224145 h 239119"/>
                <a:gd name="connsiteX11" fmla="*/ 183902 w 222741"/>
                <a:gd name="connsiteY11" fmla="*/ 225081 h 239119"/>
                <a:gd name="connsiteX12" fmla="*/ 182030 w 222741"/>
                <a:gd name="connsiteY12" fmla="*/ 229760 h 239119"/>
                <a:gd name="connsiteX13" fmla="*/ 166588 w 222741"/>
                <a:gd name="connsiteY13" fmla="*/ 226017 h 239119"/>
                <a:gd name="connsiteX14" fmla="*/ 143659 w 222741"/>
                <a:gd name="connsiteY14" fmla="*/ 232568 h 239119"/>
                <a:gd name="connsiteX15" fmla="*/ 116050 w 222741"/>
                <a:gd name="connsiteY15" fmla="*/ 236312 h 239119"/>
                <a:gd name="connsiteX16" fmla="*/ 58493 w 222741"/>
                <a:gd name="connsiteY16" fmla="*/ 238183 h 239119"/>
                <a:gd name="connsiteX17" fmla="*/ 28077 w 222741"/>
                <a:gd name="connsiteY17" fmla="*/ 236312 h 239119"/>
                <a:gd name="connsiteX18" fmla="*/ 10763 w 222741"/>
                <a:gd name="connsiteY18" fmla="*/ 239119 h 239119"/>
                <a:gd name="connsiteX19" fmla="*/ 2808 w 222741"/>
                <a:gd name="connsiteY19" fmla="*/ 237247 h 239119"/>
                <a:gd name="connsiteX20" fmla="*/ 0 w 222741"/>
                <a:gd name="connsiteY20" fmla="*/ 229760 h 239119"/>
                <a:gd name="connsiteX21" fmla="*/ 936 w 222741"/>
                <a:gd name="connsiteY21" fmla="*/ 190453 h 239119"/>
                <a:gd name="connsiteX22" fmla="*/ 15442 w 222741"/>
                <a:gd name="connsiteY22" fmla="*/ 24333 h 239119"/>
                <a:gd name="connsiteX23" fmla="*/ 21057 w 222741"/>
                <a:gd name="connsiteY23" fmla="*/ 2808 h 239119"/>
                <a:gd name="connsiteX24" fmla="*/ 22929 w 222741"/>
                <a:gd name="connsiteY24" fmla="*/ 468 h 239119"/>
                <a:gd name="connsiteX25" fmla="*/ 28545 w 222741"/>
                <a:gd name="connsiteY25" fmla="*/ 0 h 239119"/>
                <a:gd name="connsiteX26" fmla="*/ 47730 w 222741"/>
                <a:gd name="connsiteY26" fmla="*/ 19186 h 239119"/>
                <a:gd name="connsiteX27" fmla="*/ 73935 w 222741"/>
                <a:gd name="connsiteY27" fmla="*/ 34628 h 23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741" h="239119">
                  <a:moveTo>
                    <a:pt x="73935" y="34628"/>
                  </a:moveTo>
                  <a:lnTo>
                    <a:pt x="157697" y="99204"/>
                  </a:lnTo>
                  <a:lnTo>
                    <a:pt x="174543" y="116518"/>
                  </a:lnTo>
                  <a:lnTo>
                    <a:pt x="189985" y="135704"/>
                  </a:lnTo>
                  <a:lnTo>
                    <a:pt x="202620" y="156293"/>
                  </a:lnTo>
                  <a:lnTo>
                    <a:pt x="213850" y="179222"/>
                  </a:lnTo>
                  <a:lnTo>
                    <a:pt x="222741" y="204491"/>
                  </a:lnTo>
                  <a:lnTo>
                    <a:pt x="217126" y="210575"/>
                  </a:lnTo>
                  <a:lnTo>
                    <a:pt x="209639" y="216190"/>
                  </a:lnTo>
                  <a:lnTo>
                    <a:pt x="199344" y="220869"/>
                  </a:lnTo>
                  <a:lnTo>
                    <a:pt x="185774" y="224145"/>
                  </a:lnTo>
                  <a:lnTo>
                    <a:pt x="183902" y="225081"/>
                  </a:lnTo>
                  <a:lnTo>
                    <a:pt x="182030" y="229760"/>
                  </a:lnTo>
                  <a:lnTo>
                    <a:pt x="166588" y="226017"/>
                  </a:lnTo>
                  <a:lnTo>
                    <a:pt x="143659" y="232568"/>
                  </a:lnTo>
                  <a:lnTo>
                    <a:pt x="116050" y="236312"/>
                  </a:lnTo>
                  <a:lnTo>
                    <a:pt x="58493" y="238183"/>
                  </a:lnTo>
                  <a:lnTo>
                    <a:pt x="28077" y="236312"/>
                  </a:lnTo>
                  <a:lnTo>
                    <a:pt x="10763" y="239119"/>
                  </a:lnTo>
                  <a:lnTo>
                    <a:pt x="2808" y="237247"/>
                  </a:lnTo>
                  <a:lnTo>
                    <a:pt x="0" y="229760"/>
                  </a:lnTo>
                  <a:lnTo>
                    <a:pt x="936" y="190453"/>
                  </a:lnTo>
                  <a:lnTo>
                    <a:pt x="15442" y="24333"/>
                  </a:lnTo>
                  <a:lnTo>
                    <a:pt x="21057" y="2808"/>
                  </a:lnTo>
                  <a:lnTo>
                    <a:pt x="22929" y="468"/>
                  </a:lnTo>
                  <a:lnTo>
                    <a:pt x="28545" y="0"/>
                  </a:lnTo>
                  <a:lnTo>
                    <a:pt x="47730" y="19186"/>
                  </a:lnTo>
                  <a:lnTo>
                    <a:pt x="73935" y="34628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D2C1CD6-D351-7A71-09E7-D9AA555DD676}"/>
                </a:ext>
              </a:extLst>
            </p:cNvPr>
            <p:cNvSpPr/>
            <p:nvPr/>
          </p:nvSpPr>
          <p:spPr>
            <a:xfrm>
              <a:off x="-3896200" y="2398328"/>
              <a:ext cx="532067" cy="998761"/>
            </a:xfrm>
            <a:custGeom>
              <a:avLst/>
              <a:gdLst>
                <a:gd name="connsiteX0" fmla="*/ 274215 w 274214"/>
                <a:gd name="connsiteY0" fmla="*/ 22461 h 514737"/>
                <a:gd name="connsiteX1" fmla="*/ 238651 w 274214"/>
                <a:gd name="connsiteY1" fmla="*/ 224613 h 514737"/>
                <a:gd name="connsiteX2" fmla="*/ 228824 w 274214"/>
                <a:gd name="connsiteY2" fmla="*/ 269068 h 514737"/>
                <a:gd name="connsiteX3" fmla="*/ 209170 w 274214"/>
                <a:gd name="connsiteY3" fmla="*/ 343939 h 514737"/>
                <a:gd name="connsiteX4" fmla="*/ 200748 w 274214"/>
                <a:gd name="connsiteY4" fmla="*/ 366868 h 514737"/>
                <a:gd name="connsiteX5" fmla="*/ 192325 w 274214"/>
                <a:gd name="connsiteY5" fmla="*/ 383246 h 514737"/>
                <a:gd name="connsiteX6" fmla="*/ 171735 w 274214"/>
                <a:gd name="connsiteY6" fmla="*/ 409918 h 514737"/>
                <a:gd name="connsiteX7" fmla="*/ 160036 w 274214"/>
                <a:gd name="connsiteY7" fmla="*/ 421617 h 514737"/>
                <a:gd name="connsiteX8" fmla="*/ 139915 w 274214"/>
                <a:gd name="connsiteY8" fmla="*/ 437059 h 514737"/>
                <a:gd name="connsiteX9" fmla="*/ 117454 w 274214"/>
                <a:gd name="connsiteY9" fmla="*/ 450630 h 514737"/>
                <a:gd name="connsiteX10" fmla="*/ 51942 w 274214"/>
                <a:gd name="connsiteY10" fmla="*/ 482918 h 514737"/>
                <a:gd name="connsiteX11" fmla="*/ 16378 w 274214"/>
                <a:gd name="connsiteY11" fmla="*/ 506315 h 514737"/>
                <a:gd name="connsiteX12" fmla="*/ 0 w 274214"/>
                <a:gd name="connsiteY12" fmla="*/ 514738 h 514737"/>
                <a:gd name="connsiteX13" fmla="*/ 115114 w 274214"/>
                <a:gd name="connsiteY13" fmla="*/ 21993 h 514737"/>
                <a:gd name="connsiteX14" fmla="*/ 153486 w 274214"/>
                <a:gd name="connsiteY14" fmla="*/ 21525 h 514737"/>
                <a:gd name="connsiteX15" fmla="*/ 163312 w 274214"/>
                <a:gd name="connsiteY15" fmla="*/ 16846 h 514737"/>
                <a:gd name="connsiteX16" fmla="*/ 192792 w 274214"/>
                <a:gd name="connsiteY16" fmla="*/ 13103 h 514737"/>
                <a:gd name="connsiteX17" fmla="*/ 211042 w 274214"/>
                <a:gd name="connsiteY17" fmla="*/ 16846 h 514737"/>
                <a:gd name="connsiteX18" fmla="*/ 224613 w 274214"/>
                <a:gd name="connsiteY18" fmla="*/ 13570 h 514737"/>
                <a:gd name="connsiteX19" fmla="*/ 232100 w 274214"/>
                <a:gd name="connsiteY19" fmla="*/ 8891 h 514737"/>
                <a:gd name="connsiteX20" fmla="*/ 239587 w 274214"/>
                <a:gd name="connsiteY20" fmla="*/ 8423 h 514737"/>
                <a:gd name="connsiteX21" fmla="*/ 241927 w 274214"/>
                <a:gd name="connsiteY21" fmla="*/ 6551 h 514737"/>
                <a:gd name="connsiteX22" fmla="*/ 244266 w 274214"/>
                <a:gd name="connsiteY22" fmla="*/ 936 h 514737"/>
                <a:gd name="connsiteX23" fmla="*/ 246138 w 274214"/>
                <a:gd name="connsiteY23" fmla="*/ 0 h 514737"/>
                <a:gd name="connsiteX24" fmla="*/ 255497 w 274214"/>
                <a:gd name="connsiteY24" fmla="*/ 4211 h 514737"/>
                <a:gd name="connsiteX25" fmla="*/ 272811 w 274214"/>
                <a:gd name="connsiteY25" fmla="*/ 7019 h 514737"/>
                <a:gd name="connsiteX26" fmla="*/ 274215 w 274214"/>
                <a:gd name="connsiteY26" fmla="*/ 22461 h 5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214" h="514737">
                  <a:moveTo>
                    <a:pt x="274215" y="22461"/>
                  </a:moveTo>
                  <a:lnTo>
                    <a:pt x="238651" y="224613"/>
                  </a:lnTo>
                  <a:lnTo>
                    <a:pt x="228824" y="269068"/>
                  </a:lnTo>
                  <a:lnTo>
                    <a:pt x="209170" y="343939"/>
                  </a:lnTo>
                  <a:lnTo>
                    <a:pt x="200748" y="366868"/>
                  </a:lnTo>
                  <a:lnTo>
                    <a:pt x="192325" y="383246"/>
                  </a:lnTo>
                  <a:lnTo>
                    <a:pt x="171735" y="409918"/>
                  </a:lnTo>
                  <a:lnTo>
                    <a:pt x="160036" y="421617"/>
                  </a:lnTo>
                  <a:lnTo>
                    <a:pt x="139915" y="437059"/>
                  </a:lnTo>
                  <a:lnTo>
                    <a:pt x="117454" y="450630"/>
                  </a:lnTo>
                  <a:lnTo>
                    <a:pt x="51942" y="482918"/>
                  </a:lnTo>
                  <a:lnTo>
                    <a:pt x="16378" y="506315"/>
                  </a:lnTo>
                  <a:lnTo>
                    <a:pt x="0" y="514738"/>
                  </a:lnTo>
                  <a:lnTo>
                    <a:pt x="115114" y="21993"/>
                  </a:lnTo>
                  <a:lnTo>
                    <a:pt x="153486" y="21525"/>
                  </a:lnTo>
                  <a:lnTo>
                    <a:pt x="163312" y="16846"/>
                  </a:lnTo>
                  <a:lnTo>
                    <a:pt x="192792" y="13103"/>
                  </a:lnTo>
                  <a:lnTo>
                    <a:pt x="211042" y="16846"/>
                  </a:lnTo>
                  <a:lnTo>
                    <a:pt x="224613" y="13570"/>
                  </a:lnTo>
                  <a:lnTo>
                    <a:pt x="232100" y="8891"/>
                  </a:lnTo>
                  <a:lnTo>
                    <a:pt x="239587" y="8423"/>
                  </a:lnTo>
                  <a:lnTo>
                    <a:pt x="241927" y="6551"/>
                  </a:lnTo>
                  <a:lnTo>
                    <a:pt x="244266" y="936"/>
                  </a:lnTo>
                  <a:lnTo>
                    <a:pt x="246138" y="0"/>
                  </a:lnTo>
                  <a:lnTo>
                    <a:pt x="255497" y="4211"/>
                  </a:lnTo>
                  <a:lnTo>
                    <a:pt x="272811" y="7019"/>
                  </a:lnTo>
                  <a:lnTo>
                    <a:pt x="274215" y="22461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40787437-2411-3650-7403-B75438154330}"/>
                </a:ext>
              </a:extLst>
            </p:cNvPr>
            <p:cNvSpPr/>
            <p:nvPr/>
          </p:nvSpPr>
          <p:spPr>
            <a:xfrm>
              <a:off x="-13087542" y="2489125"/>
              <a:ext cx="2125548" cy="2851922"/>
            </a:xfrm>
            <a:custGeom>
              <a:avLst/>
              <a:gdLst>
                <a:gd name="connsiteX0" fmla="*/ 180626 w 1095455"/>
                <a:gd name="connsiteY0" fmla="*/ 0 h 1469810"/>
                <a:gd name="connsiteX1" fmla="*/ 228824 w 1095455"/>
                <a:gd name="connsiteY1" fmla="*/ 28077 h 1469810"/>
                <a:gd name="connsiteX2" fmla="*/ 260177 w 1095455"/>
                <a:gd name="connsiteY2" fmla="*/ 49134 h 1469810"/>
                <a:gd name="connsiteX3" fmla="*/ 289657 w 1095455"/>
                <a:gd name="connsiteY3" fmla="*/ 71595 h 1469810"/>
                <a:gd name="connsiteX4" fmla="*/ 317734 w 1095455"/>
                <a:gd name="connsiteY4" fmla="*/ 95460 h 1469810"/>
                <a:gd name="connsiteX5" fmla="*/ 343471 w 1095455"/>
                <a:gd name="connsiteY5" fmla="*/ 121665 h 1469810"/>
                <a:gd name="connsiteX6" fmla="*/ 367804 w 1095455"/>
                <a:gd name="connsiteY6" fmla="*/ 149274 h 1469810"/>
                <a:gd name="connsiteX7" fmla="*/ 390265 w 1095455"/>
                <a:gd name="connsiteY7" fmla="*/ 179222 h 1469810"/>
                <a:gd name="connsiteX8" fmla="*/ 410854 w 1095455"/>
                <a:gd name="connsiteY8" fmla="*/ 210575 h 1469810"/>
                <a:gd name="connsiteX9" fmla="*/ 444546 w 1095455"/>
                <a:gd name="connsiteY9" fmla="*/ 274683 h 1469810"/>
                <a:gd name="connsiteX10" fmla="*/ 469815 w 1095455"/>
                <a:gd name="connsiteY10" fmla="*/ 330368 h 1469810"/>
                <a:gd name="connsiteX11" fmla="*/ 485257 w 1095455"/>
                <a:gd name="connsiteY11" fmla="*/ 357041 h 1469810"/>
                <a:gd name="connsiteX12" fmla="*/ 509590 w 1095455"/>
                <a:gd name="connsiteY12" fmla="*/ 384649 h 1469810"/>
                <a:gd name="connsiteX13" fmla="*/ 571359 w 1095455"/>
                <a:gd name="connsiteY13" fmla="*/ 442674 h 1469810"/>
                <a:gd name="connsiteX14" fmla="*/ 610666 w 1095455"/>
                <a:gd name="connsiteY14" fmla="*/ 484321 h 1469810"/>
                <a:gd name="connsiteX15" fmla="*/ 628448 w 1095455"/>
                <a:gd name="connsiteY15" fmla="*/ 508186 h 1469810"/>
                <a:gd name="connsiteX16" fmla="*/ 657461 w 1095455"/>
                <a:gd name="connsiteY16" fmla="*/ 552641 h 1469810"/>
                <a:gd name="connsiteX17" fmla="*/ 712678 w 1095455"/>
                <a:gd name="connsiteY17" fmla="*/ 642486 h 1469810"/>
                <a:gd name="connsiteX18" fmla="*/ 732331 w 1095455"/>
                <a:gd name="connsiteY18" fmla="*/ 668223 h 1469810"/>
                <a:gd name="connsiteX19" fmla="*/ 753389 w 1095455"/>
                <a:gd name="connsiteY19" fmla="*/ 691152 h 1469810"/>
                <a:gd name="connsiteX20" fmla="*/ 775850 w 1095455"/>
                <a:gd name="connsiteY20" fmla="*/ 712678 h 1469810"/>
                <a:gd name="connsiteX21" fmla="*/ 800183 w 1095455"/>
                <a:gd name="connsiteY21" fmla="*/ 732331 h 1469810"/>
                <a:gd name="connsiteX22" fmla="*/ 825452 w 1095455"/>
                <a:gd name="connsiteY22" fmla="*/ 750581 h 1469810"/>
                <a:gd name="connsiteX23" fmla="*/ 880669 w 1095455"/>
                <a:gd name="connsiteY23" fmla="*/ 783337 h 1469810"/>
                <a:gd name="connsiteX24" fmla="*/ 910618 w 1095455"/>
                <a:gd name="connsiteY24" fmla="*/ 798779 h 1469810"/>
                <a:gd name="connsiteX25" fmla="*/ 954137 w 1095455"/>
                <a:gd name="connsiteY25" fmla="*/ 826388 h 1469810"/>
                <a:gd name="connsiteX26" fmla="*/ 975194 w 1095455"/>
                <a:gd name="connsiteY26" fmla="*/ 841830 h 1469810"/>
                <a:gd name="connsiteX27" fmla="*/ 992976 w 1095455"/>
                <a:gd name="connsiteY27" fmla="*/ 858676 h 1469810"/>
                <a:gd name="connsiteX28" fmla="*/ 1009822 w 1095455"/>
                <a:gd name="connsiteY28" fmla="*/ 878798 h 1469810"/>
                <a:gd name="connsiteX29" fmla="*/ 1024796 w 1095455"/>
                <a:gd name="connsiteY29" fmla="*/ 899855 h 1469810"/>
                <a:gd name="connsiteX30" fmla="*/ 1037899 w 1095455"/>
                <a:gd name="connsiteY30" fmla="*/ 922316 h 1469810"/>
                <a:gd name="connsiteX31" fmla="*/ 1049129 w 1095455"/>
                <a:gd name="connsiteY31" fmla="*/ 946181 h 1469810"/>
                <a:gd name="connsiteX32" fmla="*/ 1066443 w 1095455"/>
                <a:gd name="connsiteY32" fmla="*/ 990636 h 1469810"/>
                <a:gd name="connsiteX33" fmla="*/ 1081885 w 1095455"/>
                <a:gd name="connsiteY33" fmla="*/ 1037430 h 1469810"/>
                <a:gd name="connsiteX34" fmla="*/ 1095456 w 1095455"/>
                <a:gd name="connsiteY34" fmla="*/ 1086564 h 1469810"/>
                <a:gd name="connsiteX35" fmla="*/ 1050065 w 1095455"/>
                <a:gd name="connsiteY35" fmla="*/ 1056148 h 1469810"/>
                <a:gd name="connsiteX36" fmla="*/ 1003739 w 1095455"/>
                <a:gd name="connsiteY36" fmla="*/ 1028071 h 1469810"/>
                <a:gd name="connsiteX37" fmla="*/ 956944 w 1095455"/>
                <a:gd name="connsiteY37" fmla="*/ 1002335 h 1469810"/>
                <a:gd name="connsiteX38" fmla="*/ 909214 w 1095455"/>
                <a:gd name="connsiteY38" fmla="*/ 978470 h 1469810"/>
                <a:gd name="connsiteX39" fmla="*/ 844638 w 1095455"/>
                <a:gd name="connsiteY39" fmla="*/ 949457 h 1469810"/>
                <a:gd name="connsiteX40" fmla="*/ 779594 w 1095455"/>
                <a:gd name="connsiteY40" fmla="*/ 922784 h 1469810"/>
                <a:gd name="connsiteX41" fmla="*/ 690217 w 1095455"/>
                <a:gd name="connsiteY41" fmla="*/ 889092 h 1469810"/>
                <a:gd name="connsiteX42" fmla="*/ 653717 w 1095455"/>
                <a:gd name="connsiteY42" fmla="*/ 872246 h 1469810"/>
                <a:gd name="connsiteX43" fmla="*/ 617685 w 1095455"/>
                <a:gd name="connsiteY43" fmla="*/ 853529 h 1469810"/>
                <a:gd name="connsiteX44" fmla="*/ 583525 w 1095455"/>
                <a:gd name="connsiteY44" fmla="*/ 832939 h 1469810"/>
                <a:gd name="connsiteX45" fmla="*/ 550769 w 1095455"/>
                <a:gd name="connsiteY45" fmla="*/ 810010 h 1469810"/>
                <a:gd name="connsiteX46" fmla="*/ 519885 w 1095455"/>
                <a:gd name="connsiteY46" fmla="*/ 784741 h 1469810"/>
                <a:gd name="connsiteX47" fmla="*/ 423957 w 1095455"/>
                <a:gd name="connsiteY47" fmla="*/ 693492 h 1469810"/>
                <a:gd name="connsiteX48" fmla="*/ 393540 w 1095455"/>
                <a:gd name="connsiteY48" fmla="*/ 665415 h 1469810"/>
                <a:gd name="connsiteX49" fmla="*/ 361720 w 1095455"/>
                <a:gd name="connsiteY49" fmla="*/ 639211 h 1469810"/>
                <a:gd name="connsiteX50" fmla="*/ 328964 w 1095455"/>
                <a:gd name="connsiteY50" fmla="*/ 614410 h 1469810"/>
                <a:gd name="connsiteX51" fmla="*/ 295272 w 1095455"/>
                <a:gd name="connsiteY51" fmla="*/ 591480 h 1469810"/>
                <a:gd name="connsiteX52" fmla="*/ 259709 w 1095455"/>
                <a:gd name="connsiteY52" fmla="*/ 570423 h 1469810"/>
                <a:gd name="connsiteX53" fmla="*/ 231164 w 1095455"/>
                <a:gd name="connsiteY53" fmla="*/ 554981 h 1469810"/>
                <a:gd name="connsiteX54" fmla="*/ 175947 w 1095455"/>
                <a:gd name="connsiteY54" fmla="*/ 531584 h 1469810"/>
                <a:gd name="connsiteX55" fmla="*/ 76743 w 1095455"/>
                <a:gd name="connsiteY55" fmla="*/ 502571 h 1469810"/>
                <a:gd name="connsiteX56" fmla="*/ 70192 w 1095455"/>
                <a:gd name="connsiteY56" fmla="*/ 501635 h 1469810"/>
                <a:gd name="connsiteX57" fmla="*/ 64576 w 1095455"/>
                <a:gd name="connsiteY57" fmla="*/ 502571 h 1469810"/>
                <a:gd name="connsiteX58" fmla="*/ 54749 w 1095455"/>
                <a:gd name="connsiteY58" fmla="*/ 509122 h 1469810"/>
                <a:gd name="connsiteX59" fmla="*/ 51474 w 1095455"/>
                <a:gd name="connsiteY59" fmla="*/ 514738 h 1469810"/>
                <a:gd name="connsiteX60" fmla="*/ 50070 w 1095455"/>
                <a:gd name="connsiteY60" fmla="*/ 520821 h 1469810"/>
                <a:gd name="connsiteX61" fmla="*/ 50538 w 1095455"/>
                <a:gd name="connsiteY61" fmla="*/ 532051 h 1469810"/>
                <a:gd name="connsiteX62" fmla="*/ 55217 w 1095455"/>
                <a:gd name="connsiteY62" fmla="*/ 547026 h 1469810"/>
                <a:gd name="connsiteX63" fmla="*/ 53346 w 1095455"/>
                <a:gd name="connsiteY63" fmla="*/ 559660 h 1469810"/>
                <a:gd name="connsiteX64" fmla="*/ 54749 w 1095455"/>
                <a:gd name="connsiteY64" fmla="*/ 569487 h 1469810"/>
                <a:gd name="connsiteX65" fmla="*/ 59429 w 1095455"/>
                <a:gd name="connsiteY65" fmla="*/ 580250 h 1469810"/>
                <a:gd name="connsiteX66" fmla="*/ 61301 w 1095455"/>
                <a:gd name="connsiteY66" fmla="*/ 582121 h 1469810"/>
                <a:gd name="connsiteX67" fmla="*/ 66448 w 1095455"/>
                <a:gd name="connsiteY67" fmla="*/ 580718 h 1469810"/>
                <a:gd name="connsiteX68" fmla="*/ 68788 w 1095455"/>
                <a:gd name="connsiteY68" fmla="*/ 582121 h 1469810"/>
                <a:gd name="connsiteX69" fmla="*/ 84698 w 1095455"/>
                <a:gd name="connsiteY69" fmla="*/ 601775 h 1469810"/>
                <a:gd name="connsiteX70" fmla="*/ 102948 w 1095455"/>
                <a:gd name="connsiteY70" fmla="*/ 620025 h 1469810"/>
                <a:gd name="connsiteX71" fmla="*/ 128684 w 1095455"/>
                <a:gd name="connsiteY71" fmla="*/ 641550 h 1469810"/>
                <a:gd name="connsiteX72" fmla="*/ 133832 w 1095455"/>
                <a:gd name="connsiteY72" fmla="*/ 650441 h 1469810"/>
                <a:gd name="connsiteX73" fmla="*/ 144127 w 1095455"/>
                <a:gd name="connsiteY73" fmla="*/ 656056 h 1469810"/>
                <a:gd name="connsiteX74" fmla="*/ 150210 w 1095455"/>
                <a:gd name="connsiteY74" fmla="*/ 662140 h 1469810"/>
                <a:gd name="connsiteX75" fmla="*/ 156761 w 1095455"/>
                <a:gd name="connsiteY75" fmla="*/ 673370 h 1469810"/>
                <a:gd name="connsiteX76" fmla="*/ 165652 w 1095455"/>
                <a:gd name="connsiteY76" fmla="*/ 677114 h 1469810"/>
                <a:gd name="connsiteX77" fmla="*/ 179222 w 1095455"/>
                <a:gd name="connsiteY77" fmla="*/ 689748 h 1469810"/>
                <a:gd name="connsiteX78" fmla="*/ 219933 w 1095455"/>
                <a:gd name="connsiteY78" fmla="*/ 734203 h 1469810"/>
                <a:gd name="connsiteX79" fmla="*/ 228356 w 1095455"/>
                <a:gd name="connsiteY79" fmla="*/ 748709 h 1469810"/>
                <a:gd name="connsiteX80" fmla="*/ 226953 w 1095455"/>
                <a:gd name="connsiteY80" fmla="*/ 752453 h 1469810"/>
                <a:gd name="connsiteX81" fmla="*/ 245202 w 1095455"/>
                <a:gd name="connsiteY81" fmla="*/ 768831 h 1469810"/>
                <a:gd name="connsiteX82" fmla="*/ 253625 w 1095455"/>
                <a:gd name="connsiteY82" fmla="*/ 779594 h 1469810"/>
                <a:gd name="connsiteX83" fmla="*/ 253625 w 1095455"/>
                <a:gd name="connsiteY83" fmla="*/ 782401 h 1469810"/>
                <a:gd name="connsiteX84" fmla="*/ 250818 w 1095455"/>
                <a:gd name="connsiteY84" fmla="*/ 786145 h 1469810"/>
                <a:gd name="connsiteX85" fmla="*/ 260177 w 1095455"/>
                <a:gd name="connsiteY85" fmla="*/ 791760 h 1469810"/>
                <a:gd name="connsiteX86" fmla="*/ 266260 w 1095455"/>
                <a:gd name="connsiteY86" fmla="*/ 797844 h 1469810"/>
                <a:gd name="connsiteX87" fmla="*/ 274215 w 1095455"/>
                <a:gd name="connsiteY87" fmla="*/ 810946 h 1469810"/>
                <a:gd name="connsiteX88" fmla="*/ 284978 w 1095455"/>
                <a:gd name="connsiteY88" fmla="*/ 820305 h 1469810"/>
                <a:gd name="connsiteX89" fmla="*/ 314926 w 1095455"/>
                <a:gd name="connsiteY89" fmla="*/ 857740 h 1469810"/>
                <a:gd name="connsiteX90" fmla="*/ 321477 w 1095455"/>
                <a:gd name="connsiteY90" fmla="*/ 861952 h 1469810"/>
                <a:gd name="connsiteX91" fmla="*/ 322881 w 1095455"/>
                <a:gd name="connsiteY91" fmla="*/ 871779 h 1469810"/>
                <a:gd name="connsiteX92" fmla="*/ 325689 w 1095455"/>
                <a:gd name="connsiteY92" fmla="*/ 875990 h 1469810"/>
                <a:gd name="connsiteX93" fmla="*/ 333644 w 1095455"/>
                <a:gd name="connsiteY93" fmla="*/ 880201 h 1469810"/>
                <a:gd name="connsiteX94" fmla="*/ 355637 w 1095455"/>
                <a:gd name="connsiteY94" fmla="*/ 905002 h 1469810"/>
                <a:gd name="connsiteX95" fmla="*/ 359381 w 1095455"/>
                <a:gd name="connsiteY95" fmla="*/ 918573 h 1469810"/>
                <a:gd name="connsiteX96" fmla="*/ 364528 w 1095455"/>
                <a:gd name="connsiteY96" fmla="*/ 923720 h 1469810"/>
                <a:gd name="connsiteX97" fmla="*/ 369207 w 1095455"/>
                <a:gd name="connsiteY97" fmla="*/ 934015 h 1469810"/>
                <a:gd name="connsiteX98" fmla="*/ 385117 w 1095455"/>
                <a:gd name="connsiteY98" fmla="*/ 949457 h 1469810"/>
                <a:gd name="connsiteX99" fmla="*/ 416470 w 1095455"/>
                <a:gd name="connsiteY99" fmla="*/ 999995 h 1469810"/>
                <a:gd name="connsiteX100" fmla="*/ 424893 w 1095455"/>
                <a:gd name="connsiteY100" fmla="*/ 1007482 h 1469810"/>
                <a:gd name="connsiteX101" fmla="*/ 426296 w 1095455"/>
                <a:gd name="connsiteY101" fmla="*/ 1014969 h 1469810"/>
                <a:gd name="connsiteX102" fmla="*/ 434719 w 1095455"/>
                <a:gd name="connsiteY102" fmla="*/ 1021520 h 1469810"/>
                <a:gd name="connsiteX103" fmla="*/ 438463 w 1095455"/>
                <a:gd name="connsiteY103" fmla="*/ 1026200 h 1469810"/>
                <a:gd name="connsiteX104" fmla="*/ 441739 w 1095455"/>
                <a:gd name="connsiteY104" fmla="*/ 1036027 h 1469810"/>
                <a:gd name="connsiteX105" fmla="*/ 448290 w 1095455"/>
                <a:gd name="connsiteY105" fmla="*/ 1042110 h 1469810"/>
                <a:gd name="connsiteX106" fmla="*/ 449226 w 1095455"/>
                <a:gd name="connsiteY106" fmla="*/ 1045854 h 1469810"/>
                <a:gd name="connsiteX107" fmla="*/ 447822 w 1095455"/>
                <a:gd name="connsiteY107" fmla="*/ 1053808 h 1469810"/>
                <a:gd name="connsiteX108" fmla="*/ 457649 w 1095455"/>
                <a:gd name="connsiteY108" fmla="*/ 1064571 h 1469810"/>
                <a:gd name="connsiteX109" fmla="*/ 463732 w 1095455"/>
                <a:gd name="connsiteY109" fmla="*/ 1074866 h 1469810"/>
                <a:gd name="connsiteX110" fmla="*/ 469347 w 1095455"/>
                <a:gd name="connsiteY110" fmla="*/ 1090776 h 1469810"/>
                <a:gd name="connsiteX111" fmla="*/ 475431 w 1095455"/>
                <a:gd name="connsiteY111" fmla="*/ 1094520 h 1469810"/>
                <a:gd name="connsiteX112" fmla="*/ 479174 w 1095455"/>
                <a:gd name="connsiteY112" fmla="*/ 1099199 h 1469810"/>
                <a:gd name="connsiteX113" fmla="*/ 486193 w 1095455"/>
                <a:gd name="connsiteY113" fmla="*/ 1120256 h 1469810"/>
                <a:gd name="connsiteX114" fmla="*/ 483386 w 1095455"/>
                <a:gd name="connsiteY114" fmla="*/ 1147865 h 1469810"/>
                <a:gd name="connsiteX115" fmla="*/ 482918 w 1095455"/>
                <a:gd name="connsiteY115" fmla="*/ 1177813 h 1469810"/>
                <a:gd name="connsiteX116" fmla="*/ 484789 w 1095455"/>
                <a:gd name="connsiteY116" fmla="*/ 1209634 h 1469810"/>
                <a:gd name="connsiteX117" fmla="*/ 511930 w 1095455"/>
                <a:gd name="connsiteY117" fmla="*/ 1469810 h 1469810"/>
                <a:gd name="connsiteX118" fmla="*/ 450630 w 1095455"/>
                <a:gd name="connsiteY118" fmla="*/ 1455772 h 1469810"/>
                <a:gd name="connsiteX119" fmla="*/ 377630 w 1095455"/>
                <a:gd name="connsiteY119" fmla="*/ 1446881 h 1469810"/>
                <a:gd name="connsiteX120" fmla="*/ 367336 w 1095455"/>
                <a:gd name="connsiteY120" fmla="*/ 1442670 h 1469810"/>
                <a:gd name="connsiteX121" fmla="*/ 341599 w 1095455"/>
                <a:gd name="connsiteY121" fmla="*/ 1423484 h 1469810"/>
                <a:gd name="connsiteX122" fmla="*/ 326625 w 1095455"/>
                <a:gd name="connsiteY122" fmla="*/ 1415529 h 1469810"/>
                <a:gd name="connsiteX123" fmla="*/ 311182 w 1095455"/>
                <a:gd name="connsiteY123" fmla="*/ 1414593 h 1469810"/>
                <a:gd name="connsiteX124" fmla="*/ 278426 w 1095455"/>
                <a:gd name="connsiteY124" fmla="*/ 1417400 h 1469810"/>
                <a:gd name="connsiteX125" fmla="*/ 228824 w 1095455"/>
                <a:gd name="connsiteY125" fmla="*/ 1417400 h 1469810"/>
                <a:gd name="connsiteX126" fmla="*/ 231632 w 1095455"/>
                <a:gd name="connsiteY126" fmla="*/ 1383708 h 1469810"/>
                <a:gd name="connsiteX127" fmla="*/ 232568 w 1095455"/>
                <a:gd name="connsiteY127" fmla="*/ 1342530 h 1469810"/>
                <a:gd name="connsiteX128" fmla="*/ 228824 w 1095455"/>
                <a:gd name="connsiteY128" fmla="*/ 1300415 h 1469810"/>
                <a:gd name="connsiteX129" fmla="*/ 224145 w 1095455"/>
                <a:gd name="connsiteY129" fmla="*/ 1280293 h 1469810"/>
                <a:gd name="connsiteX130" fmla="*/ 218062 w 1095455"/>
                <a:gd name="connsiteY130" fmla="*/ 1262511 h 1469810"/>
                <a:gd name="connsiteX131" fmla="*/ 205895 w 1095455"/>
                <a:gd name="connsiteY131" fmla="*/ 1242390 h 1469810"/>
                <a:gd name="connsiteX132" fmla="*/ 198408 w 1095455"/>
                <a:gd name="connsiteY132" fmla="*/ 1234903 h 1469810"/>
                <a:gd name="connsiteX133" fmla="*/ 187177 w 1095455"/>
                <a:gd name="connsiteY133" fmla="*/ 1229755 h 1469810"/>
                <a:gd name="connsiteX134" fmla="*/ 182030 w 1095455"/>
                <a:gd name="connsiteY134" fmla="*/ 1229755 h 1469810"/>
                <a:gd name="connsiteX135" fmla="*/ 175011 w 1095455"/>
                <a:gd name="connsiteY135" fmla="*/ 1232563 h 1469810"/>
                <a:gd name="connsiteX136" fmla="*/ 162844 w 1095455"/>
                <a:gd name="connsiteY136" fmla="*/ 1245197 h 1469810"/>
                <a:gd name="connsiteX137" fmla="*/ 152082 w 1095455"/>
                <a:gd name="connsiteY137" fmla="*/ 1266723 h 1469810"/>
                <a:gd name="connsiteX138" fmla="*/ 147402 w 1095455"/>
                <a:gd name="connsiteY138" fmla="*/ 1282165 h 1469810"/>
                <a:gd name="connsiteX139" fmla="*/ 141787 w 1095455"/>
                <a:gd name="connsiteY139" fmla="*/ 1322408 h 1469810"/>
                <a:gd name="connsiteX140" fmla="*/ 140851 w 1095455"/>
                <a:gd name="connsiteY140" fmla="*/ 1347209 h 1469810"/>
                <a:gd name="connsiteX141" fmla="*/ 143191 w 1095455"/>
                <a:gd name="connsiteY141" fmla="*/ 1395407 h 1469810"/>
                <a:gd name="connsiteX142" fmla="*/ 104351 w 1095455"/>
                <a:gd name="connsiteY142" fmla="*/ 1405234 h 1469810"/>
                <a:gd name="connsiteX143" fmla="*/ 57557 w 1095455"/>
                <a:gd name="connsiteY143" fmla="*/ 1409445 h 1469810"/>
                <a:gd name="connsiteX144" fmla="*/ 41647 w 1095455"/>
                <a:gd name="connsiteY144" fmla="*/ 1408978 h 1469810"/>
                <a:gd name="connsiteX145" fmla="*/ 27609 w 1095455"/>
                <a:gd name="connsiteY145" fmla="*/ 1406170 h 1469810"/>
                <a:gd name="connsiteX146" fmla="*/ 14974 w 1095455"/>
                <a:gd name="connsiteY146" fmla="*/ 1401958 h 1469810"/>
                <a:gd name="connsiteX147" fmla="*/ 8423 w 1095455"/>
                <a:gd name="connsiteY147" fmla="*/ 1321472 h 1469810"/>
                <a:gd name="connsiteX148" fmla="*/ 3744 w 1095455"/>
                <a:gd name="connsiteY148" fmla="*/ 1238178 h 1469810"/>
                <a:gd name="connsiteX149" fmla="*/ 936 w 1095455"/>
                <a:gd name="connsiteY149" fmla="*/ 1151609 h 1469810"/>
                <a:gd name="connsiteX150" fmla="*/ 0 w 1095455"/>
                <a:gd name="connsiteY150" fmla="*/ 1062232 h 1469810"/>
                <a:gd name="connsiteX151" fmla="*/ 2340 w 1095455"/>
                <a:gd name="connsiteY151" fmla="*/ 962092 h 1469810"/>
                <a:gd name="connsiteX152" fmla="*/ 7019 w 1095455"/>
                <a:gd name="connsiteY152" fmla="*/ 862420 h 1469810"/>
                <a:gd name="connsiteX153" fmla="*/ 14974 w 1095455"/>
                <a:gd name="connsiteY153" fmla="*/ 764152 h 1469810"/>
                <a:gd name="connsiteX154" fmla="*/ 25737 w 1095455"/>
                <a:gd name="connsiteY154" fmla="*/ 666351 h 1469810"/>
                <a:gd name="connsiteX155" fmla="*/ 39307 w 1095455"/>
                <a:gd name="connsiteY155" fmla="*/ 569019 h 1469810"/>
                <a:gd name="connsiteX156" fmla="*/ 55685 w 1095455"/>
                <a:gd name="connsiteY156" fmla="*/ 472623 h 1469810"/>
                <a:gd name="connsiteX157" fmla="*/ 75339 w 1095455"/>
                <a:gd name="connsiteY157" fmla="*/ 377162 h 1469810"/>
                <a:gd name="connsiteX158" fmla="*/ 97332 w 1095455"/>
                <a:gd name="connsiteY158" fmla="*/ 282170 h 1469810"/>
                <a:gd name="connsiteX159" fmla="*/ 122133 w 1095455"/>
                <a:gd name="connsiteY159" fmla="*/ 187645 h 1469810"/>
                <a:gd name="connsiteX160" fmla="*/ 149742 w 1095455"/>
                <a:gd name="connsiteY160" fmla="*/ 93589 h 1469810"/>
                <a:gd name="connsiteX161" fmla="*/ 180626 w 1095455"/>
                <a:gd name="connsiteY161" fmla="*/ 0 h 146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95455" h="1469810">
                  <a:moveTo>
                    <a:pt x="180626" y="0"/>
                  </a:moveTo>
                  <a:lnTo>
                    <a:pt x="228824" y="28077"/>
                  </a:lnTo>
                  <a:lnTo>
                    <a:pt x="260177" y="49134"/>
                  </a:lnTo>
                  <a:lnTo>
                    <a:pt x="289657" y="71595"/>
                  </a:lnTo>
                  <a:lnTo>
                    <a:pt x="317734" y="95460"/>
                  </a:lnTo>
                  <a:lnTo>
                    <a:pt x="343471" y="121665"/>
                  </a:lnTo>
                  <a:lnTo>
                    <a:pt x="367804" y="149274"/>
                  </a:lnTo>
                  <a:lnTo>
                    <a:pt x="390265" y="179222"/>
                  </a:lnTo>
                  <a:lnTo>
                    <a:pt x="410854" y="210575"/>
                  </a:lnTo>
                  <a:lnTo>
                    <a:pt x="444546" y="274683"/>
                  </a:lnTo>
                  <a:lnTo>
                    <a:pt x="469815" y="330368"/>
                  </a:lnTo>
                  <a:lnTo>
                    <a:pt x="485257" y="357041"/>
                  </a:lnTo>
                  <a:lnTo>
                    <a:pt x="509590" y="384649"/>
                  </a:lnTo>
                  <a:lnTo>
                    <a:pt x="571359" y="442674"/>
                  </a:lnTo>
                  <a:lnTo>
                    <a:pt x="610666" y="484321"/>
                  </a:lnTo>
                  <a:lnTo>
                    <a:pt x="628448" y="508186"/>
                  </a:lnTo>
                  <a:lnTo>
                    <a:pt x="657461" y="552641"/>
                  </a:lnTo>
                  <a:lnTo>
                    <a:pt x="712678" y="642486"/>
                  </a:lnTo>
                  <a:lnTo>
                    <a:pt x="732331" y="668223"/>
                  </a:lnTo>
                  <a:lnTo>
                    <a:pt x="753389" y="691152"/>
                  </a:lnTo>
                  <a:lnTo>
                    <a:pt x="775850" y="712678"/>
                  </a:lnTo>
                  <a:lnTo>
                    <a:pt x="800183" y="732331"/>
                  </a:lnTo>
                  <a:lnTo>
                    <a:pt x="825452" y="750581"/>
                  </a:lnTo>
                  <a:lnTo>
                    <a:pt x="880669" y="783337"/>
                  </a:lnTo>
                  <a:lnTo>
                    <a:pt x="910618" y="798779"/>
                  </a:lnTo>
                  <a:lnTo>
                    <a:pt x="954137" y="826388"/>
                  </a:lnTo>
                  <a:lnTo>
                    <a:pt x="975194" y="841830"/>
                  </a:lnTo>
                  <a:lnTo>
                    <a:pt x="992976" y="858676"/>
                  </a:lnTo>
                  <a:lnTo>
                    <a:pt x="1009822" y="878798"/>
                  </a:lnTo>
                  <a:lnTo>
                    <a:pt x="1024796" y="899855"/>
                  </a:lnTo>
                  <a:lnTo>
                    <a:pt x="1037899" y="922316"/>
                  </a:lnTo>
                  <a:lnTo>
                    <a:pt x="1049129" y="946181"/>
                  </a:lnTo>
                  <a:lnTo>
                    <a:pt x="1066443" y="990636"/>
                  </a:lnTo>
                  <a:lnTo>
                    <a:pt x="1081885" y="1037430"/>
                  </a:lnTo>
                  <a:lnTo>
                    <a:pt x="1095456" y="1086564"/>
                  </a:lnTo>
                  <a:lnTo>
                    <a:pt x="1050065" y="1056148"/>
                  </a:lnTo>
                  <a:lnTo>
                    <a:pt x="1003739" y="1028071"/>
                  </a:lnTo>
                  <a:lnTo>
                    <a:pt x="956944" y="1002335"/>
                  </a:lnTo>
                  <a:lnTo>
                    <a:pt x="909214" y="978470"/>
                  </a:lnTo>
                  <a:lnTo>
                    <a:pt x="844638" y="949457"/>
                  </a:lnTo>
                  <a:lnTo>
                    <a:pt x="779594" y="922784"/>
                  </a:lnTo>
                  <a:lnTo>
                    <a:pt x="690217" y="889092"/>
                  </a:lnTo>
                  <a:lnTo>
                    <a:pt x="653717" y="872246"/>
                  </a:lnTo>
                  <a:lnTo>
                    <a:pt x="617685" y="853529"/>
                  </a:lnTo>
                  <a:lnTo>
                    <a:pt x="583525" y="832939"/>
                  </a:lnTo>
                  <a:lnTo>
                    <a:pt x="550769" y="810010"/>
                  </a:lnTo>
                  <a:lnTo>
                    <a:pt x="519885" y="784741"/>
                  </a:lnTo>
                  <a:lnTo>
                    <a:pt x="423957" y="693492"/>
                  </a:lnTo>
                  <a:lnTo>
                    <a:pt x="393540" y="665415"/>
                  </a:lnTo>
                  <a:lnTo>
                    <a:pt x="361720" y="639211"/>
                  </a:lnTo>
                  <a:lnTo>
                    <a:pt x="328964" y="614410"/>
                  </a:lnTo>
                  <a:lnTo>
                    <a:pt x="295272" y="591480"/>
                  </a:lnTo>
                  <a:lnTo>
                    <a:pt x="259709" y="570423"/>
                  </a:lnTo>
                  <a:lnTo>
                    <a:pt x="231164" y="554981"/>
                  </a:lnTo>
                  <a:lnTo>
                    <a:pt x="175947" y="531584"/>
                  </a:lnTo>
                  <a:lnTo>
                    <a:pt x="76743" y="502571"/>
                  </a:lnTo>
                  <a:lnTo>
                    <a:pt x="70192" y="501635"/>
                  </a:lnTo>
                  <a:lnTo>
                    <a:pt x="64576" y="502571"/>
                  </a:lnTo>
                  <a:lnTo>
                    <a:pt x="54749" y="509122"/>
                  </a:lnTo>
                  <a:lnTo>
                    <a:pt x="51474" y="514738"/>
                  </a:lnTo>
                  <a:lnTo>
                    <a:pt x="50070" y="520821"/>
                  </a:lnTo>
                  <a:lnTo>
                    <a:pt x="50538" y="532051"/>
                  </a:lnTo>
                  <a:lnTo>
                    <a:pt x="55217" y="547026"/>
                  </a:lnTo>
                  <a:lnTo>
                    <a:pt x="53346" y="559660"/>
                  </a:lnTo>
                  <a:lnTo>
                    <a:pt x="54749" y="569487"/>
                  </a:lnTo>
                  <a:lnTo>
                    <a:pt x="59429" y="580250"/>
                  </a:lnTo>
                  <a:lnTo>
                    <a:pt x="61301" y="582121"/>
                  </a:lnTo>
                  <a:lnTo>
                    <a:pt x="66448" y="580718"/>
                  </a:lnTo>
                  <a:lnTo>
                    <a:pt x="68788" y="582121"/>
                  </a:lnTo>
                  <a:lnTo>
                    <a:pt x="84698" y="601775"/>
                  </a:lnTo>
                  <a:lnTo>
                    <a:pt x="102948" y="620025"/>
                  </a:lnTo>
                  <a:lnTo>
                    <a:pt x="128684" y="641550"/>
                  </a:lnTo>
                  <a:lnTo>
                    <a:pt x="133832" y="650441"/>
                  </a:lnTo>
                  <a:lnTo>
                    <a:pt x="144127" y="656056"/>
                  </a:lnTo>
                  <a:lnTo>
                    <a:pt x="150210" y="662140"/>
                  </a:lnTo>
                  <a:lnTo>
                    <a:pt x="156761" y="673370"/>
                  </a:lnTo>
                  <a:lnTo>
                    <a:pt x="165652" y="677114"/>
                  </a:lnTo>
                  <a:lnTo>
                    <a:pt x="179222" y="689748"/>
                  </a:lnTo>
                  <a:lnTo>
                    <a:pt x="219933" y="734203"/>
                  </a:lnTo>
                  <a:lnTo>
                    <a:pt x="228356" y="748709"/>
                  </a:lnTo>
                  <a:lnTo>
                    <a:pt x="226953" y="752453"/>
                  </a:lnTo>
                  <a:lnTo>
                    <a:pt x="245202" y="768831"/>
                  </a:lnTo>
                  <a:lnTo>
                    <a:pt x="253625" y="779594"/>
                  </a:lnTo>
                  <a:lnTo>
                    <a:pt x="253625" y="782401"/>
                  </a:lnTo>
                  <a:lnTo>
                    <a:pt x="250818" y="786145"/>
                  </a:lnTo>
                  <a:lnTo>
                    <a:pt x="260177" y="791760"/>
                  </a:lnTo>
                  <a:lnTo>
                    <a:pt x="266260" y="797844"/>
                  </a:lnTo>
                  <a:lnTo>
                    <a:pt x="274215" y="810946"/>
                  </a:lnTo>
                  <a:lnTo>
                    <a:pt x="284978" y="820305"/>
                  </a:lnTo>
                  <a:lnTo>
                    <a:pt x="314926" y="857740"/>
                  </a:lnTo>
                  <a:lnTo>
                    <a:pt x="321477" y="861952"/>
                  </a:lnTo>
                  <a:lnTo>
                    <a:pt x="322881" y="871779"/>
                  </a:lnTo>
                  <a:lnTo>
                    <a:pt x="325689" y="875990"/>
                  </a:lnTo>
                  <a:lnTo>
                    <a:pt x="333644" y="880201"/>
                  </a:lnTo>
                  <a:lnTo>
                    <a:pt x="355637" y="905002"/>
                  </a:lnTo>
                  <a:lnTo>
                    <a:pt x="359381" y="918573"/>
                  </a:lnTo>
                  <a:lnTo>
                    <a:pt x="364528" y="923720"/>
                  </a:lnTo>
                  <a:lnTo>
                    <a:pt x="369207" y="934015"/>
                  </a:lnTo>
                  <a:lnTo>
                    <a:pt x="385117" y="949457"/>
                  </a:lnTo>
                  <a:lnTo>
                    <a:pt x="416470" y="999995"/>
                  </a:lnTo>
                  <a:lnTo>
                    <a:pt x="424893" y="1007482"/>
                  </a:lnTo>
                  <a:lnTo>
                    <a:pt x="426296" y="1014969"/>
                  </a:lnTo>
                  <a:lnTo>
                    <a:pt x="434719" y="1021520"/>
                  </a:lnTo>
                  <a:lnTo>
                    <a:pt x="438463" y="1026200"/>
                  </a:lnTo>
                  <a:lnTo>
                    <a:pt x="441739" y="1036027"/>
                  </a:lnTo>
                  <a:lnTo>
                    <a:pt x="448290" y="1042110"/>
                  </a:lnTo>
                  <a:lnTo>
                    <a:pt x="449226" y="1045854"/>
                  </a:lnTo>
                  <a:lnTo>
                    <a:pt x="447822" y="1053808"/>
                  </a:lnTo>
                  <a:lnTo>
                    <a:pt x="457649" y="1064571"/>
                  </a:lnTo>
                  <a:lnTo>
                    <a:pt x="463732" y="1074866"/>
                  </a:lnTo>
                  <a:lnTo>
                    <a:pt x="469347" y="1090776"/>
                  </a:lnTo>
                  <a:lnTo>
                    <a:pt x="475431" y="1094520"/>
                  </a:lnTo>
                  <a:lnTo>
                    <a:pt x="479174" y="1099199"/>
                  </a:lnTo>
                  <a:lnTo>
                    <a:pt x="486193" y="1120256"/>
                  </a:lnTo>
                  <a:lnTo>
                    <a:pt x="483386" y="1147865"/>
                  </a:lnTo>
                  <a:lnTo>
                    <a:pt x="482918" y="1177813"/>
                  </a:lnTo>
                  <a:lnTo>
                    <a:pt x="484789" y="1209634"/>
                  </a:lnTo>
                  <a:lnTo>
                    <a:pt x="511930" y="1469810"/>
                  </a:lnTo>
                  <a:lnTo>
                    <a:pt x="450630" y="1455772"/>
                  </a:lnTo>
                  <a:lnTo>
                    <a:pt x="377630" y="1446881"/>
                  </a:lnTo>
                  <a:lnTo>
                    <a:pt x="367336" y="1442670"/>
                  </a:lnTo>
                  <a:lnTo>
                    <a:pt x="341599" y="1423484"/>
                  </a:lnTo>
                  <a:lnTo>
                    <a:pt x="326625" y="1415529"/>
                  </a:lnTo>
                  <a:lnTo>
                    <a:pt x="311182" y="1414593"/>
                  </a:lnTo>
                  <a:lnTo>
                    <a:pt x="278426" y="1417400"/>
                  </a:lnTo>
                  <a:lnTo>
                    <a:pt x="228824" y="1417400"/>
                  </a:lnTo>
                  <a:lnTo>
                    <a:pt x="231632" y="1383708"/>
                  </a:lnTo>
                  <a:lnTo>
                    <a:pt x="232568" y="1342530"/>
                  </a:lnTo>
                  <a:lnTo>
                    <a:pt x="228824" y="1300415"/>
                  </a:lnTo>
                  <a:lnTo>
                    <a:pt x="224145" y="1280293"/>
                  </a:lnTo>
                  <a:lnTo>
                    <a:pt x="218062" y="1262511"/>
                  </a:lnTo>
                  <a:lnTo>
                    <a:pt x="205895" y="1242390"/>
                  </a:lnTo>
                  <a:lnTo>
                    <a:pt x="198408" y="1234903"/>
                  </a:lnTo>
                  <a:lnTo>
                    <a:pt x="187177" y="1229755"/>
                  </a:lnTo>
                  <a:lnTo>
                    <a:pt x="182030" y="1229755"/>
                  </a:lnTo>
                  <a:lnTo>
                    <a:pt x="175011" y="1232563"/>
                  </a:lnTo>
                  <a:lnTo>
                    <a:pt x="162844" y="1245197"/>
                  </a:lnTo>
                  <a:lnTo>
                    <a:pt x="152082" y="1266723"/>
                  </a:lnTo>
                  <a:lnTo>
                    <a:pt x="147402" y="1282165"/>
                  </a:lnTo>
                  <a:lnTo>
                    <a:pt x="141787" y="1322408"/>
                  </a:lnTo>
                  <a:lnTo>
                    <a:pt x="140851" y="1347209"/>
                  </a:lnTo>
                  <a:lnTo>
                    <a:pt x="143191" y="1395407"/>
                  </a:lnTo>
                  <a:lnTo>
                    <a:pt x="104351" y="1405234"/>
                  </a:lnTo>
                  <a:lnTo>
                    <a:pt x="57557" y="1409445"/>
                  </a:lnTo>
                  <a:lnTo>
                    <a:pt x="41647" y="1408978"/>
                  </a:lnTo>
                  <a:lnTo>
                    <a:pt x="27609" y="1406170"/>
                  </a:lnTo>
                  <a:lnTo>
                    <a:pt x="14974" y="1401958"/>
                  </a:lnTo>
                  <a:lnTo>
                    <a:pt x="8423" y="1321472"/>
                  </a:lnTo>
                  <a:lnTo>
                    <a:pt x="3744" y="1238178"/>
                  </a:lnTo>
                  <a:lnTo>
                    <a:pt x="936" y="1151609"/>
                  </a:lnTo>
                  <a:lnTo>
                    <a:pt x="0" y="1062232"/>
                  </a:lnTo>
                  <a:lnTo>
                    <a:pt x="2340" y="962092"/>
                  </a:lnTo>
                  <a:lnTo>
                    <a:pt x="7019" y="862420"/>
                  </a:lnTo>
                  <a:lnTo>
                    <a:pt x="14974" y="764152"/>
                  </a:lnTo>
                  <a:lnTo>
                    <a:pt x="25737" y="666351"/>
                  </a:lnTo>
                  <a:lnTo>
                    <a:pt x="39307" y="569019"/>
                  </a:lnTo>
                  <a:lnTo>
                    <a:pt x="55685" y="472623"/>
                  </a:lnTo>
                  <a:lnTo>
                    <a:pt x="75339" y="377162"/>
                  </a:lnTo>
                  <a:lnTo>
                    <a:pt x="97332" y="282170"/>
                  </a:lnTo>
                  <a:lnTo>
                    <a:pt x="122133" y="187645"/>
                  </a:lnTo>
                  <a:lnTo>
                    <a:pt x="149742" y="93589"/>
                  </a:lnTo>
                  <a:lnTo>
                    <a:pt x="18062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A75B87F8-5533-7FED-9617-A3151F5FEA39}"/>
                </a:ext>
              </a:extLst>
            </p:cNvPr>
            <p:cNvSpPr/>
            <p:nvPr/>
          </p:nvSpPr>
          <p:spPr>
            <a:xfrm>
              <a:off x="-4066899" y="2660730"/>
              <a:ext cx="3089808" cy="1840447"/>
            </a:xfrm>
            <a:custGeom>
              <a:avLst/>
              <a:gdLst>
                <a:gd name="connsiteX0" fmla="*/ 1436586 w 1592411"/>
                <a:gd name="connsiteY0" fmla="*/ 0 h 948521"/>
                <a:gd name="connsiteX1" fmla="*/ 1463727 w 1592411"/>
                <a:gd name="connsiteY1" fmla="*/ 88441 h 948521"/>
                <a:gd name="connsiteX2" fmla="*/ 1488060 w 1592411"/>
                <a:gd name="connsiteY2" fmla="*/ 177351 h 948521"/>
                <a:gd name="connsiteX3" fmla="*/ 1509586 w 1592411"/>
                <a:gd name="connsiteY3" fmla="*/ 266728 h 948521"/>
                <a:gd name="connsiteX4" fmla="*/ 1529239 w 1592411"/>
                <a:gd name="connsiteY4" fmla="*/ 357041 h 948521"/>
                <a:gd name="connsiteX5" fmla="*/ 1546085 w 1592411"/>
                <a:gd name="connsiteY5" fmla="*/ 447822 h 948521"/>
                <a:gd name="connsiteX6" fmla="*/ 1560123 w 1592411"/>
                <a:gd name="connsiteY6" fmla="*/ 539539 h 948521"/>
                <a:gd name="connsiteX7" fmla="*/ 1572290 w 1592411"/>
                <a:gd name="connsiteY7" fmla="*/ 631724 h 948521"/>
                <a:gd name="connsiteX8" fmla="*/ 1581181 w 1592411"/>
                <a:gd name="connsiteY8" fmla="*/ 724376 h 948521"/>
                <a:gd name="connsiteX9" fmla="*/ 1588200 w 1592411"/>
                <a:gd name="connsiteY9" fmla="*/ 818433 h 948521"/>
                <a:gd name="connsiteX10" fmla="*/ 1592412 w 1592411"/>
                <a:gd name="connsiteY10" fmla="*/ 912958 h 948521"/>
                <a:gd name="connsiteX11" fmla="*/ 1572758 w 1592411"/>
                <a:gd name="connsiteY11" fmla="*/ 909214 h 948521"/>
                <a:gd name="connsiteX12" fmla="*/ 1553572 w 1592411"/>
                <a:gd name="connsiteY12" fmla="*/ 907810 h 948521"/>
                <a:gd name="connsiteX13" fmla="*/ 1534854 w 1592411"/>
                <a:gd name="connsiteY13" fmla="*/ 909214 h 948521"/>
                <a:gd name="connsiteX14" fmla="*/ 1516605 w 1592411"/>
                <a:gd name="connsiteY14" fmla="*/ 912490 h 948521"/>
                <a:gd name="connsiteX15" fmla="*/ 1504906 w 1592411"/>
                <a:gd name="connsiteY15" fmla="*/ 836215 h 948521"/>
                <a:gd name="connsiteX16" fmla="*/ 1502098 w 1592411"/>
                <a:gd name="connsiteY16" fmla="*/ 827792 h 948521"/>
                <a:gd name="connsiteX17" fmla="*/ 1498355 w 1592411"/>
                <a:gd name="connsiteY17" fmla="*/ 821241 h 948521"/>
                <a:gd name="connsiteX18" fmla="*/ 1493676 w 1592411"/>
                <a:gd name="connsiteY18" fmla="*/ 817029 h 948521"/>
                <a:gd name="connsiteX19" fmla="*/ 1487592 w 1592411"/>
                <a:gd name="connsiteY19" fmla="*/ 814690 h 948521"/>
                <a:gd name="connsiteX20" fmla="*/ 1481977 w 1592411"/>
                <a:gd name="connsiteY20" fmla="*/ 813754 h 948521"/>
                <a:gd name="connsiteX21" fmla="*/ 1475894 w 1592411"/>
                <a:gd name="connsiteY21" fmla="*/ 815157 h 948521"/>
                <a:gd name="connsiteX22" fmla="*/ 1470746 w 1592411"/>
                <a:gd name="connsiteY22" fmla="*/ 817965 h 948521"/>
                <a:gd name="connsiteX23" fmla="*/ 1466067 w 1592411"/>
                <a:gd name="connsiteY23" fmla="*/ 823113 h 948521"/>
                <a:gd name="connsiteX24" fmla="*/ 1461855 w 1592411"/>
                <a:gd name="connsiteY24" fmla="*/ 831068 h 948521"/>
                <a:gd name="connsiteX25" fmla="*/ 1454836 w 1592411"/>
                <a:gd name="connsiteY25" fmla="*/ 854465 h 948521"/>
                <a:gd name="connsiteX26" fmla="*/ 1449221 w 1592411"/>
                <a:gd name="connsiteY26" fmla="*/ 880670 h 948521"/>
                <a:gd name="connsiteX27" fmla="*/ 1445945 w 1592411"/>
                <a:gd name="connsiteY27" fmla="*/ 909214 h 948521"/>
                <a:gd name="connsiteX28" fmla="*/ 1364991 w 1592411"/>
                <a:gd name="connsiteY28" fmla="*/ 901259 h 948521"/>
                <a:gd name="connsiteX29" fmla="*/ 1338787 w 1592411"/>
                <a:gd name="connsiteY29" fmla="*/ 891432 h 948521"/>
                <a:gd name="connsiteX30" fmla="*/ 1335978 w 1592411"/>
                <a:gd name="connsiteY30" fmla="*/ 884881 h 948521"/>
                <a:gd name="connsiteX31" fmla="*/ 1344402 w 1592411"/>
                <a:gd name="connsiteY31" fmla="*/ 866631 h 948521"/>
                <a:gd name="connsiteX32" fmla="*/ 1349081 w 1592411"/>
                <a:gd name="connsiteY32" fmla="*/ 852125 h 948521"/>
                <a:gd name="connsiteX33" fmla="*/ 1351889 w 1592411"/>
                <a:gd name="connsiteY33" fmla="*/ 837619 h 948521"/>
                <a:gd name="connsiteX34" fmla="*/ 1352825 w 1592411"/>
                <a:gd name="connsiteY34" fmla="*/ 823580 h 948521"/>
                <a:gd name="connsiteX35" fmla="*/ 1351889 w 1592411"/>
                <a:gd name="connsiteY35" fmla="*/ 809074 h 948521"/>
                <a:gd name="connsiteX36" fmla="*/ 1349081 w 1592411"/>
                <a:gd name="connsiteY36" fmla="*/ 795036 h 948521"/>
                <a:gd name="connsiteX37" fmla="*/ 1343466 w 1592411"/>
                <a:gd name="connsiteY37" fmla="*/ 780998 h 948521"/>
                <a:gd name="connsiteX38" fmla="*/ 1335978 w 1592411"/>
                <a:gd name="connsiteY38" fmla="*/ 766959 h 948521"/>
                <a:gd name="connsiteX39" fmla="*/ 1325216 w 1592411"/>
                <a:gd name="connsiteY39" fmla="*/ 755729 h 948521"/>
                <a:gd name="connsiteX40" fmla="*/ 1312581 w 1592411"/>
                <a:gd name="connsiteY40" fmla="*/ 746370 h 948521"/>
                <a:gd name="connsiteX41" fmla="*/ 1310242 w 1592411"/>
                <a:gd name="connsiteY41" fmla="*/ 742626 h 948521"/>
                <a:gd name="connsiteX42" fmla="*/ 1311178 w 1592411"/>
                <a:gd name="connsiteY42" fmla="*/ 737947 h 948521"/>
                <a:gd name="connsiteX43" fmla="*/ 1324280 w 1592411"/>
                <a:gd name="connsiteY43" fmla="*/ 719229 h 948521"/>
                <a:gd name="connsiteX44" fmla="*/ 1334107 w 1592411"/>
                <a:gd name="connsiteY44" fmla="*/ 700511 h 948521"/>
                <a:gd name="connsiteX45" fmla="*/ 1340658 w 1592411"/>
                <a:gd name="connsiteY45" fmla="*/ 681794 h 948521"/>
                <a:gd name="connsiteX46" fmla="*/ 1344402 w 1592411"/>
                <a:gd name="connsiteY46" fmla="*/ 662608 h 948521"/>
                <a:gd name="connsiteX47" fmla="*/ 1345337 w 1592411"/>
                <a:gd name="connsiteY47" fmla="*/ 642954 h 948521"/>
                <a:gd name="connsiteX48" fmla="*/ 1343466 w 1592411"/>
                <a:gd name="connsiteY48" fmla="*/ 622365 h 948521"/>
                <a:gd name="connsiteX49" fmla="*/ 1338318 w 1592411"/>
                <a:gd name="connsiteY49" fmla="*/ 601307 h 948521"/>
                <a:gd name="connsiteX50" fmla="*/ 1333171 w 1592411"/>
                <a:gd name="connsiteY50" fmla="*/ 587269 h 948521"/>
                <a:gd name="connsiteX51" fmla="*/ 1326152 w 1592411"/>
                <a:gd name="connsiteY51" fmla="*/ 574167 h 948521"/>
                <a:gd name="connsiteX52" fmla="*/ 1317729 w 1592411"/>
                <a:gd name="connsiteY52" fmla="*/ 562000 h 948521"/>
                <a:gd name="connsiteX53" fmla="*/ 1307902 w 1592411"/>
                <a:gd name="connsiteY53" fmla="*/ 551705 h 948521"/>
                <a:gd name="connsiteX54" fmla="*/ 1296672 w 1592411"/>
                <a:gd name="connsiteY54" fmla="*/ 542814 h 948521"/>
                <a:gd name="connsiteX55" fmla="*/ 1284037 w 1592411"/>
                <a:gd name="connsiteY55" fmla="*/ 535795 h 948521"/>
                <a:gd name="connsiteX56" fmla="*/ 1271870 w 1592411"/>
                <a:gd name="connsiteY56" fmla="*/ 531584 h 948521"/>
                <a:gd name="connsiteX57" fmla="*/ 1260640 w 1592411"/>
                <a:gd name="connsiteY57" fmla="*/ 529712 h 948521"/>
                <a:gd name="connsiteX58" fmla="*/ 1249877 w 1592411"/>
                <a:gd name="connsiteY58" fmla="*/ 530648 h 948521"/>
                <a:gd name="connsiteX59" fmla="*/ 1240050 w 1592411"/>
                <a:gd name="connsiteY59" fmla="*/ 533456 h 948521"/>
                <a:gd name="connsiteX60" fmla="*/ 1217589 w 1592411"/>
                <a:gd name="connsiteY60" fmla="*/ 547962 h 948521"/>
                <a:gd name="connsiteX61" fmla="*/ 1216185 w 1592411"/>
                <a:gd name="connsiteY61" fmla="*/ 546090 h 948521"/>
                <a:gd name="connsiteX62" fmla="*/ 1213845 w 1592411"/>
                <a:gd name="connsiteY62" fmla="*/ 475431 h 948521"/>
                <a:gd name="connsiteX63" fmla="*/ 1211038 w 1592411"/>
                <a:gd name="connsiteY63" fmla="*/ 452034 h 948521"/>
                <a:gd name="connsiteX64" fmla="*/ 1206358 w 1592411"/>
                <a:gd name="connsiteY64" fmla="*/ 429572 h 948521"/>
                <a:gd name="connsiteX65" fmla="*/ 1199807 w 1592411"/>
                <a:gd name="connsiteY65" fmla="*/ 407579 h 948521"/>
                <a:gd name="connsiteX66" fmla="*/ 1193256 w 1592411"/>
                <a:gd name="connsiteY66" fmla="*/ 393541 h 948521"/>
                <a:gd name="connsiteX67" fmla="*/ 1179217 w 1592411"/>
                <a:gd name="connsiteY67" fmla="*/ 372951 h 948521"/>
                <a:gd name="connsiteX68" fmla="*/ 1162372 w 1592411"/>
                <a:gd name="connsiteY68" fmla="*/ 360785 h 948521"/>
                <a:gd name="connsiteX69" fmla="*/ 1144122 w 1592411"/>
                <a:gd name="connsiteY69" fmla="*/ 355637 h 948521"/>
                <a:gd name="connsiteX70" fmla="*/ 1134763 w 1592411"/>
                <a:gd name="connsiteY70" fmla="*/ 355637 h 948521"/>
                <a:gd name="connsiteX71" fmla="*/ 1122596 w 1592411"/>
                <a:gd name="connsiteY71" fmla="*/ 358445 h 948521"/>
                <a:gd name="connsiteX72" fmla="*/ 1110430 w 1592411"/>
                <a:gd name="connsiteY72" fmla="*/ 364060 h 948521"/>
                <a:gd name="connsiteX73" fmla="*/ 1098731 w 1592411"/>
                <a:gd name="connsiteY73" fmla="*/ 372483 h 948521"/>
                <a:gd name="connsiteX74" fmla="*/ 1088905 w 1592411"/>
                <a:gd name="connsiteY74" fmla="*/ 383246 h 948521"/>
                <a:gd name="connsiteX75" fmla="*/ 1080481 w 1592411"/>
                <a:gd name="connsiteY75" fmla="*/ 396816 h 948521"/>
                <a:gd name="connsiteX76" fmla="*/ 1072995 w 1592411"/>
                <a:gd name="connsiteY76" fmla="*/ 413662 h 948521"/>
                <a:gd name="connsiteX77" fmla="*/ 1056616 w 1592411"/>
                <a:gd name="connsiteY77" fmla="*/ 473091 h 948521"/>
                <a:gd name="connsiteX78" fmla="*/ 1051001 w 1592411"/>
                <a:gd name="connsiteY78" fmla="*/ 503975 h 948521"/>
                <a:gd name="connsiteX79" fmla="*/ 1044450 w 1592411"/>
                <a:gd name="connsiteY79" fmla="*/ 551705 h 948521"/>
                <a:gd name="connsiteX80" fmla="*/ 1040706 w 1592411"/>
                <a:gd name="connsiteY80" fmla="*/ 598968 h 948521"/>
                <a:gd name="connsiteX81" fmla="*/ 1037899 w 1592411"/>
                <a:gd name="connsiteY81" fmla="*/ 693960 h 948521"/>
                <a:gd name="connsiteX82" fmla="*/ 1033687 w 1592411"/>
                <a:gd name="connsiteY82" fmla="*/ 700044 h 948521"/>
                <a:gd name="connsiteX83" fmla="*/ 1010290 w 1592411"/>
                <a:gd name="connsiteY83" fmla="*/ 708466 h 948521"/>
                <a:gd name="connsiteX84" fmla="*/ 993444 w 1592411"/>
                <a:gd name="connsiteY84" fmla="*/ 716889 h 948521"/>
                <a:gd name="connsiteX85" fmla="*/ 979406 w 1592411"/>
                <a:gd name="connsiteY85" fmla="*/ 726716 h 948521"/>
                <a:gd name="connsiteX86" fmla="*/ 967707 w 1592411"/>
                <a:gd name="connsiteY86" fmla="*/ 737947 h 948521"/>
                <a:gd name="connsiteX87" fmla="*/ 957881 w 1592411"/>
                <a:gd name="connsiteY87" fmla="*/ 751049 h 948521"/>
                <a:gd name="connsiteX88" fmla="*/ 950394 w 1592411"/>
                <a:gd name="connsiteY88" fmla="*/ 765556 h 948521"/>
                <a:gd name="connsiteX89" fmla="*/ 944778 w 1592411"/>
                <a:gd name="connsiteY89" fmla="*/ 782401 h 948521"/>
                <a:gd name="connsiteX90" fmla="*/ 941502 w 1592411"/>
                <a:gd name="connsiteY90" fmla="*/ 801587 h 948521"/>
                <a:gd name="connsiteX91" fmla="*/ 941502 w 1592411"/>
                <a:gd name="connsiteY91" fmla="*/ 834343 h 948521"/>
                <a:gd name="connsiteX92" fmla="*/ 947585 w 1592411"/>
                <a:gd name="connsiteY92" fmla="*/ 855869 h 948521"/>
                <a:gd name="connsiteX93" fmla="*/ 960220 w 1592411"/>
                <a:gd name="connsiteY93" fmla="*/ 883945 h 948521"/>
                <a:gd name="connsiteX94" fmla="*/ 963496 w 1592411"/>
                <a:gd name="connsiteY94" fmla="*/ 893772 h 948521"/>
                <a:gd name="connsiteX95" fmla="*/ 964432 w 1592411"/>
                <a:gd name="connsiteY95" fmla="*/ 903599 h 948521"/>
                <a:gd name="connsiteX96" fmla="*/ 963496 w 1592411"/>
                <a:gd name="connsiteY96" fmla="*/ 912958 h 948521"/>
                <a:gd name="connsiteX97" fmla="*/ 960688 w 1592411"/>
                <a:gd name="connsiteY97" fmla="*/ 916701 h 948521"/>
                <a:gd name="connsiteX98" fmla="*/ 956009 w 1592411"/>
                <a:gd name="connsiteY98" fmla="*/ 917169 h 948521"/>
                <a:gd name="connsiteX99" fmla="*/ 940566 w 1592411"/>
                <a:gd name="connsiteY99" fmla="*/ 913426 h 948521"/>
                <a:gd name="connsiteX100" fmla="*/ 926060 w 1592411"/>
                <a:gd name="connsiteY100" fmla="*/ 912022 h 948521"/>
                <a:gd name="connsiteX101" fmla="*/ 911554 w 1592411"/>
                <a:gd name="connsiteY101" fmla="*/ 912958 h 948521"/>
                <a:gd name="connsiteX102" fmla="*/ 897048 w 1592411"/>
                <a:gd name="connsiteY102" fmla="*/ 915765 h 948521"/>
                <a:gd name="connsiteX103" fmla="*/ 883010 w 1592411"/>
                <a:gd name="connsiteY103" fmla="*/ 920913 h 948521"/>
                <a:gd name="connsiteX104" fmla="*/ 873651 w 1592411"/>
                <a:gd name="connsiteY104" fmla="*/ 920913 h 948521"/>
                <a:gd name="connsiteX105" fmla="*/ 866164 w 1592411"/>
                <a:gd name="connsiteY105" fmla="*/ 926060 h 948521"/>
                <a:gd name="connsiteX106" fmla="*/ 856805 w 1592411"/>
                <a:gd name="connsiteY106" fmla="*/ 927464 h 948521"/>
                <a:gd name="connsiteX107" fmla="*/ 847446 w 1592411"/>
                <a:gd name="connsiteY107" fmla="*/ 931676 h 948521"/>
                <a:gd name="connsiteX108" fmla="*/ 797376 w 1592411"/>
                <a:gd name="connsiteY108" fmla="*/ 935419 h 948521"/>
                <a:gd name="connsiteX109" fmla="*/ 757133 w 1592411"/>
                <a:gd name="connsiteY109" fmla="*/ 940098 h 948521"/>
                <a:gd name="connsiteX110" fmla="*/ 748242 w 1592411"/>
                <a:gd name="connsiteY110" fmla="*/ 935419 h 948521"/>
                <a:gd name="connsiteX111" fmla="*/ 694428 w 1592411"/>
                <a:gd name="connsiteY111" fmla="*/ 935887 h 948521"/>
                <a:gd name="connsiteX112" fmla="*/ 630320 w 1592411"/>
                <a:gd name="connsiteY112" fmla="*/ 931207 h 948521"/>
                <a:gd name="connsiteX113" fmla="*/ 581186 w 1592411"/>
                <a:gd name="connsiteY113" fmla="*/ 929804 h 948521"/>
                <a:gd name="connsiteX114" fmla="*/ 568083 w 1592411"/>
                <a:gd name="connsiteY114" fmla="*/ 933547 h 948521"/>
                <a:gd name="connsiteX115" fmla="*/ 543751 w 1592411"/>
                <a:gd name="connsiteY115" fmla="*/ 930740 h 948521"/>
                <a:gd name="connsiteX116" fmla="*/ 526905 w 1592411"/>
                <a:gd name="connsiteY116" fmla="*/ 931207 h 948521"/>
                <a:gd name="connsiteX117" fmla="*/ 505379 w 1592411"/>
                <a:gd name="connsiteY117" fmla="*/ 926996 h 948521"/>
                <a:gd name="connsiteX118" fmla="*/ 474495 w 1592411"/>
                <a:gd name="connsiteY118" fmla="*/ 928400 h 948521"/>
                <a:gd name="connsiteX119" fmla="*/ 457649 w 1592411"/>
                <a:gd name="connsiteY119" fmla="*/ 926528 h 948521"/>
                <a:gd name="connsiteX120" fmla="*/ 452969 w 1592411"/>
                <a:gd name="connsiteY120" fmla="*/ 927464 h 948521"/>
                <a:gd name="connsiteX121" fmla="*/ 448758 w 1592411"/>
                <a:gd name="connsiteY121" fmla="*/ 930740 h 948521"/>
                <a:gd name="connsiteX122" fmla="*/ 446418 w 1592411"/>
                <a:gd name="connsiteY122" fmla="*/ 935887 h 948521"/>
                <a:gd name="connsiteX123" fmla="*/ 446418 w 1592411"/>
                <a:gd name="connsiteY123" fmla="*/ 946182 h 948521"/>
                <a:gd name="connsiteX124" fmla="*/ 444078 w 1592411"/>
                <a:gd name="connsiteY124" fmla="*/ 948521 h 948521"/>
                <a:gd name="connsiteX125" fmla="*/ 442207 w 1592411"/>
                <a:gd name="connsiteY125" fmla="*/ 937291 h 948521"/>
                <a:gd name="connsiteX126" fmla="*/ 440335 w 1592411"/>
                <a:gd name="connsiteY126" fmla="*/ 876926 h 948521"/>
                <a:gd name="connsiteX127" fmla="*/ 434252 w 1592411"/>
                <a:gd name="connsiteY127" fmla="*/ 837151 h 948521"/>
                <a:gd name="connsiteX128" fmla="*/ 427700 w 1592411"/>
                <a:gd name="connsiteY128" fmla="*/ 817965 h 948521"/>
                <a:gd name="connsiteX129" fmla="*/ 422553 w 1592411"/>
                <a:gd name="connsiteY129" fmla="*/ 808138 h 948521"/>
                <a:gd name="connsiteX130" fmla="*/ 417874 w 1592411"/>
                <a:gd name="connsiteY130" fmla="*/ 802523 h 948521"/>
                <a:gd name="connsiteX131" fmla="*/ 413194 w 1592411"/>
                <a:gd name="connsiteY131" fmla="*/ 799715 h 948521"/>
                <a:gd name="connsiteX132" fmla="*/ 394009 w 1592411"/>
                <a:gd name="connsiteY132" fmla="*/ 795504 h 948521"/>
                <a:gd name="connsiteX133" fmla="*/ 386990 w 1592411"/>
                <a:gd name="connsiteY133" fmla="*/ 795972 h 948521"/>
                <a:gd name="connsiteX134" fmla="*/ 374823 w 1592411"/>
                <a:gd name="connsiteY134" fmla="*/ 800651 h 948521"/>
                <a:gd name="connsiteX135" fmla="*/ 364060 w 1592411"/>
                <a:gd name="connsiteY135" fmla="*/ 812818 h 948521"/>
                <a:gd name="connsiteX136" fmla="*/ 358913 w 1592411"/>
                <a:gd name="connsiteY136" fmla="*/ 822644 h 948521"/>
                <a:gd name="connsiteX137" fmla="*/ 350958 w 1592411"/>
                <a:gd name="connsiteY137" fmla="*/ 845106 h 948521"/>
                <a:gd name="connsiteX138" fmla="*/ 348150 w 1592411"/>
                <a:gd name="connsiteY138" fmla="*/ 877394 h 948521"/>
                <a:gd name="connsiteX139" fmla="*/ 347214 w 1592411"/>
                <a:gd name="connsiteY139" fmla="*/ 881137 h 948521"/>
                <a:gd name="connsiteX140" fmla="*/ 341599 w 1592411"/>
                <a:gd name="connsiteY140" fmla="*/ 884881 h 948521"/>
                <a:gd name="connsiteX141" fmla="*/ 315862 w 1592411"/>
                <a:gd name="connsiteY141" fmla="*/ 882073 h 948521"/>
                <a:gd name="connsiteX142" fmla="*/ 282638 w 1592411"/>
                <a:gd name="connsiteY142" fmla="*/ 886753 h 948521"/>
                <a:gd name="connsiteX143" fmla="*/ 278426 w 1592411"/>
                <a:gd name="connsiteY143" fmla="*/ 890496 h 948521"/>
                <a:gd name="connsiteX144" fmla="*/ 262517 w 1592411"/>
                <a:gd name="connsiteY144" fmla="*/ 886753 h 948521"/>
                <a:gd name="connsiteX145" fmla="*/ 236311 w 1592411"/>
                <a:gd name="connsiteY145" fmla="*/ 889561 h 948521"/>
                <a:gd name="connsiteX146" fmla="*/ 163312 w 1592411"/>
                <a:gd name="connsiteY146" fmla="*/ 888157 h 948521"/>
                <a:gd name="connsiteX147" fmla="*/ 158633 w 1592411"/>
                <a:gd name="connsiteY147" fmla="*/ 885817 h 948521"/>
                <a:gd name="connsiteX148" fmla="*/ 157697 w 1592411"/>
                <a:gd name="connsiteY148" fmla="*/ 881606 h 948521"/>
                <a:gd name="connsiteX149" fmla="*/ 155825 w 1592411"/>
                <a:gd name="connsiteY149" fmla="*/ 880670 h 948521"/>
                <a:gd name="connsiteX150" fmla="*/ 145062 w 1592411"/>
                <a:gd name="connsiteY150" fmla="*/ 881606 h 948521"/>
                <a:gd name="connsiteX151" fmla="*/ 137575 w 1592411"/>
                <a:gd name="connsiteY151" fmla="*/ 880202 h 948521"/>
                <a:gd name="connsiteX152" fmla="*/ 127749 w 1592411"/>
                <a:gd name="connsiteY152" fmla="*/ 876458 h 948521"/>
                <a:gd name="connsiteX153" fmla="*/ 117922 w 1592411"/>
                <a:gd name="connsiteY153" fmla="*/ 877862 h 948521"/>
                <a:gd name="connsiteX154" fmla="*/ 102480 w 1592411"/>
                <a:gd name="connsiteY154" fmla="*/ 873183 h 948521"/>
                <a:gd name="connsiteX155" fmla="*/ 90313 w 1592411"/>
                <a:gd name="connsiteY155" fmla="*/ 871779 h 948521"/>
                <a:gd name="connsiteX156" fmla="*/ 71128 w 1592411"/>
                <a:gd name="connsiteY156" fmla="*/ 872714 h 948521"/>
                <a:gd name="connsiteX157" fmla="*/ 53813 w 1592411"/>
                <a:gd name="connsiteY157" fmla="*/ 868035 h 948521"/>
                <a:gd name="connsiteX158" fmla="*/ 42583 w 1592411"/>
                <a:gd name="connsiteY158" fmla="*/ 867567 h 948521"/>
                <a:gd name="connsiteX159" fmla="*/ 34628 w 1592411"/>
                <a:gd name="connsiteY159" fmla="*/ 865695 h 948521"/>
                <a:gd name="connsiteX160" fmla="*/ 31820 w 1592411"/>
                <a:gd name="connsiteY160" fmla="*/ 865695 h 948521"/>
                <a:gd name="connsiteX161" fmla="*/ 29948 w 1592411"/>
                <a:gd name="connsiteY161" fmla="*/ 869907 h 948521"/>
                <a:gd name="connsiteX162" fmla="*/ 26205 w 1592411"/>
                <a:gd name="connsiteY162" fmla="*/ 871779 h 948521"/>
                <a:gd name="connsiteX163" fmla="*/ 13103 w 1592411"/>
                <a:gd name="connsiteY163" fmla="*/ 867567 h 948521"/>
                <a:gd name="connsiteX164" fmla="*/ 8891 w 1592411"/>
                <a:gd name="connsiteY164" fmla="*/ 872247 h 948521"/>
                <a:gd name="connsiteX165" fmla="*/ 4212 w 1592411"/>
                <a:gd name="connsiteY165" fmla="*/ 871779 h 948521"/>
                <a:gd name="connsiteX166" fmla="*/ 0 w 1592411"/>
                <a:gd name="connsiteY166" fmla="*/ 867099 h 948521"/>
                <a:gd name="connsiteX167" fmla="*/ 75339 w 1592411"/>
                <a:gd name="connsiteY167" fmla="*/ 829196 h 948521"/>
                <a:gd name="connsiteX168" fmla="*/ 107159 w 1592411"/>
                <a:gd name="connsiteY168" fmla="*/ 810946 h 948521"/>
                <a:gd name="connsiteX169" fmla="*/ 137575 w 1592411"/>
                <a:gd name="connsiteY169" fmla="*/ 790824 h 948521"/>
                <a:gd name="connsiteX170" fmla="*/ 166588 w 1592411"/>
                <a:gd name="connsiteY170" fmla="*/ 768831 h 948521"/>
                <a:gd name="connsiteX171" fmla="*/ 193729 w 1592411"/>
                <a:gd name="connsiteY171" fmla="*/ 744966 h 948521"/>
                <a:gd name="connsiteX172" fmla="*/ 283574 w 1592411"/>
                <a:gd name="connsiteY172" fmla="*/ 657929 h 948521"/>
                <a:gd name="connsiteX173" fmla="*/ 342067 w 1592411"/>
                <a:gd name="connsiteY173" fmla="*/ 605519 h 948521"/>
                <a:gd name="connsiteX174" fmla="*/ 414130 w 1592411"/>
                <a:gd name="connsiteY174" fmla="*/ 550302 h 948521"/>
                <a:gd name="connsiteX175" fmla="*/ 437995 w 1592411"/>
                <a:gd name="connsiteY175" fmla="*/ 534391 h 948521"/>
                <a:gd name="connsiteX176" fmla="*/ 496488 w 1592411"/>
                <a:gd name="connsiteY176" fmla="*/ 503039 h 948521"/>
                <a:gd name="connsiteX177" fmla="*/ 547494 w 1592411"/>
                <a:gd name="connsiteY177" fmla="*/ 480110 h 948521"/>
                <a:gd name="connsiteX178" fmla="*/ 715018 w 1592411"/>
                <a:gd name="connsiteY178" fmla="*/ 421149 h 948521"/>
                <a:gd name="connsiteX179" fmla="*/ 757601 w 1592411"/>
                <a:gd name="connsiteY179" fmla="*/ 399624 h 948521"/>
                <a:gd name="connsiteX180" fmla="*/ 774915 w 1592411"/>
                <a:gd name="connsiteY180" fmla="*/ 387457 h 948521"/>
                <a:gd name="connsiteX181" fmla="*/ 790824 w 1592411"/>
                <a:gd name="connsiteY181" fmla="*/ 372483 h 948521"/>
                <a:gd name="connsiteX182" fmla="*/ 805331 w 1592411"/>
                <a:gd name="connsiteY182" fmla="*/ 356105 h 948521"/>
                <a:gd name="connsiteX183" fmla="*/ 867567 w 1592411"/>
                <a:gd name="connsiteY183" fmla="*/ 275619 h 948521"/>
                <a:gd name="connsiteX184" fmla="*/ 896112 w 1592411"/>
                <a:gd name="connsiteY184" fmla="*/ 244734 h 948521"/>
                <a:gd name="connsiteX185" fmla="*/ 931676 w 1592411"/>
                <a:gd name="connsiteY185" fmla="*/ 210107 h 948521"/>
                <a:gd name="connsiteX186" fmla="*/ 995316 w 1592411"/>
                <a:gd name="connsiteY186" fmla="*/ 158165 h 948521"/>
                <a:gd name="connsiteX187" fmla="*/ 1028540 w 1592411"/>
                <a:gd name="connsiteY187" fmla="*/ 134300 h 948521"/>
                <a:gd name="connsiteX188" fmla="*/ 1065508 w 1592411"/>
                <a:gd name="connsiteY188" fmla="*/ 110435 h 948521"/>
                <a:gd name="connsiteX189" fmla="*/ 1101539 w 1592411"/>
                <a:gd name="connsiteY189" fmla="*/ 90313 h 948521"/>
                <a:gd name="connsiteX190" fmla="*/ 1136167 w 1592411"/>
                <a:gd name="connsiteY190" fmla="*/ 73467 h 948521"/>
                <a:gd name="connsiteX191" fmla="*/ 1170327 w 1592411"/>
                <a:gd name="connsiteY191" fmla="*/ 59429 h 948521"/>
                <a:gd name="connsiteX192" fmla="*/ 1203551 w 1592411"/>
                <a:gd name="connsiteY192" fmla="*/ 48666 h 948521"/>
                <a:gd name="connsiteX193" fmla="*/ 1236307 w 1592411"/>
                <a:gd name="connsiteY193" fmla="*/ 40711 h 948521"/>
                <a:gd name="connsiteX194" fmla="*/ 1436586 w 1592411"/>
                <a:gd name="connsiteY194" fmla="*/ 0 h 94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1592411" h="948521">
                  <a:moveTo>
                    <a:pt x="1436586" y="0"/>
                  </a:moveTo>
                  <a:lnTo>
                    <a:pt x="1463727" y="88441"/>
                  </a:lnTo>
                  <a:lnTo>
                    <a:pt x="1488060" y="177351"/>
                  </a:lnTo>
                  <a:lnTo>
                    <a:pt x="1509586" y="266728"/>
                  </a:lnTo>
                  <a:lnTo>
                    <a:pt x="1529239" y="357041"/>
                  </a:lnTo>
                  <a:lnTo>
                    <a:pt x="1546085" y="447822"/>
                  </a:lnTo>
                  <a:lnTo>
                    <a:pt x="1560123" y="539539"/>
                  </a:lnTo>
                  <a:lnTo>
                    <a:pt x="1572290" y="631724"/>
                  </a:lnTo>
                  <a:lnTo>
                    <a:pt x="1581181" y="724376"/>
                  </a:lnTo>
                  <a:lnTo>
                    <a:pt x="1588200" y="818433"/>
                  </a:lnTo>
                  <a:lnTo>
                    <a:pt x="1592412" y="912958"/>
                  </a:lnTo>
                  <a:lnTo>
                    <a:pt x="1572758" y="909214"/>
                  </a:lnTo>
                  <a:lnTo>
                    <a:pt x="1553572" y="907810"/>
                  </a:lnTo>
                  <a:lnTo>
                    <a:pt x="1534854" y="909214"/>
                  </a:lnTo>
                  <a:lnTo>
                    <a:pt x="1516605" y="912490"/>
                  </a:lnTo>
                  <a:lnTo>
                    <a:pt x="1504906" y="836215"/>
                  </a:lnTo>
                  <a:lnTo>
                    <a:pt x="1502098" y="827792"/>
                  </a:lnTo>
                  <a:lnTo>
                    <a:pt x="1498355" y="821241"/>
                  </a:lnTo>
                  <a:lnTo>
                    <a:pt x="1493676" y="817029"/>
                  </a:lnTo>
                  <a:lnTo>
                    <a:pt x="1487592" y="814690"/>
                  </a:lnTo>
                  <a:lnTo>
                    <a:pt x="1481977" y="813754"/>
                  </a:lnTo>
                  <a:lnTo>
                    <a:pt x="1475894" y="815157"/>
                  </a:lnTo>
                  <a:lnTo>
                    <a:pt x="1470746" y="817965"/>
                  </a:lnTo>
                  <a:lnTo>
                    <a:pt x="1466067" y="823113"/>
                  </a:lnTo>
                  <a:lnTo>
                    <a:pt x="1461855" y="831068"/>
                  </a:lnTo>
                  <a:lnTo>
                    <a:pt x="1454836" y="854465"/>
                  </a:lnTo>
                  <a:lnTo>
                    <a:pt x="1449221" y="880670"/>
                  </a:lnTo>
                  <a:lnTo>
                    <a:pt x="1445945" y="909214"/>
                  </a:lnTo>
                  <a:lnTo>
                    <a:pt x="1364991" y="901259"/>
                  </a:lnTo>
                  <a:lnTo>
                    <a:pt x="1338787" y="891432"/>
                  </a:lnTo>
                  <a:lnTo>
                    <a:pt x="1335978" y="884881"/>
                  </a:lnTo>
                  <a:lnTo>
                    <a:pt x="1344402" y="866631"/>
                  </a:lnTo>
                  <a:lnTo>
                    <a:pt x="1349081" y="852125"/>
                  </a:lnTo>
                  <a:lnTo>
                    <a:pt x="1351889" y="837619"/>
                  </a:lnTo>
                  <a:lnTo>
                    <a:pt x="1352825" y="823580"/>
                  </a:lnTo>
                  <a:lnTo>
                    <a:pt x="1351889" y="809074"/>
                  </a:lnTo>
                  <a:lnTo>
                    <a:pt x="1349081" y="795036"/>
                  </a:lnTo>
                  <a:lnTo>
                    <a:pt x="1343466" y="780998"/>
                  </a:lnTo>
                  <a:lnTo>
                    <a:pt x="1335978" y="766959"/>
                  </a:lnTo>
                  <a:lnTo>
                    <a:pt x="1325216" y="755729"/>
                  </a:lnTo>
                  <a:lnTo>
                    <a:pt x="1312581" y="746370"/>
                  </a:lnTo>
                  <a:lnTo>
                    <a:pt x="1310242" y="742626"/>
                  </a:lnTo>
                  <a:lnTo>
                    <a:pt x="1311178" y="737947"/>
                  </a:lnTo>
                  <a:lnTo>
                    <a:pt x="1324280" y="719229"/>
                  </a:lnTo>
                  <a:lnTo>
                    <a:pt x="1334107" y="700511"/>
                  </a:lnTo>
                  <a:lnTo>
                    <a:pt x="1340658" y="681794"/>
                  </a:lnTo>
                  <a:lnTo>
                    <a:pt x="1344402" y="662608"/>
                  </a:lnTo>
                  <a:lnTo>
                    <a:pt x="1345337" y="642954"/>
                  </a:lnTo>
                  <a:lnTo>
                    <a:pt x="1343466" y="622365"/>
                  </a:lnTo>
                  <a:lnTo>
                    <a:pt x="1338318" y="601307"/>
                  </a:lnTo>
                  <a:lnTo>
                    <a:pt x="1333171" y="587269"/>
                  </a:lnTo>
                  <a:lnTo>
                    <a:pt x="1326152" y="574167"/>
                  </a:lnTo>
                  <a:lnTo>
                    <a:pt x="1317729" y="562000"/>
                  </a:lnTo>
                  <a:lnTo>
                    <a:pt x="1307902" y="551705"/>
                  </a:lnTo>
                  <a:lnTo>
                    <a:pt x="1296672" y="542814"/>
                  </a:lnTo>
                  <a:lnTo>
                    <a:pt x="1284037" y="535795"/>
                  </a:lnTo>
                  <a:lnTo>
                    <a:pt x="1271870" y="531584"/>
                  </a:lnTo>
                  <a:lnTo>
                    <a:pt x="1260640" y="529712"/>
                  </a:lnTo>
                  <a:lnTo>
                    <a:pt x="1249877" y="530648"/>
                  </a:lnTo>
                  <a:lnTo>
                    <a:pt x="1240050" y="533456"/>
                  </a:lnTo>
                  <a:lnTo>
                    <a:pt x="1217589" y="547962"/>
                  </a:lnTo>
                  <a:lnTo>
                    <a:pt x="1216185" y="546090"/>
                  </a:lnTo>
                  <a:lnTo>
                    <a:pt x="1213845" y="475431"/>
                  </a:lnTo>
                  <a:lnTo>
                    <a:pt x="1211038" y="452034"/>
                  </a:lnTo>
                  <a:lnTo>
                    <a:pt x="1206358" y="429572"/>
                  </a:lnTo>
                  <a:lnTo>
                    <a:pt x="1199807" y="407579"/>
                  </a:lnTo>
                  <a:lnTo>
                    <a:pt x="1193256" y="393541"/>
                  </a:lnTo>
                  <a:lnTo>
                    <a:pt x="1179217" y="372951"/>
                  </a:lnTo>
                  <a:lnTo>
                    <a:pt x="1162372" y="360785"/>
                  </a:lnTo>
                  <a:lnTo>
                    <a:pt x="1144122" y="355637"/>
                  </a:lnTo>
                  <a:lnTo>
                    <a:pt x="1134763" y="355637"/>
                  </a:lnTo>
                  <a:lnTo>
                    <a:pt x="1122596" y="358445"/>
                  </a:lnTo>
                  <a:lnTo>
                    <a:pt x="1110430" y="364060"/>
                  </a:lnTo>
                  <a:lnTo>
                    <a:pt x="1098731" y="372483"/>
                  </a:lnTo>
                  <a:lnTo>
                    <a:pt x="1088905" y="383246"/>
                  </a:lnTo>
                  <a:lnTo>
                    <a:pt x="1080481" y="396816"/>
                  </a:lnTo>
                  <a:lnTo>
                    <a:pt x="1072995" y="413662"/>
                  </a:lnTo>
                  <a:lnTo>
                    <a:pt x="1056616" y="473091"/>
                  </a:lnTo>
                  <a:lnTo>
                    <a:pt x="1051001" y="503975"/>
                  </a:lnTo>
                  <a:lnTo>
                    <a:pt x="1044450" y="551705"/>
                  </a:lnTo>
                  <a:lnTo>
                    <a:pt x="1040706" y="598968"/>
                  </a:lnTo>
                  <a:lnTo>
                    <a:pt x="1037899" y="693960"/>
                  </a:lnTo>
                  <a:lnTo>
                    <a:pt x="1033687" y="700044"/>
                  </a:lnTo>
                  <a:lnTo>
                    <a:pt x="1010290" y="708466"/>
                  </a:lnTo>
                  <a:lnTo>
                    <a:pt x="993444" y="716889"/>
                  </a:lnTo>
                  <a:lnTo>
                    <a:pt x="979406" y="726716"/>
                  </a:lnTo>
                  <a:lnTo>
                    <a:pt x="967707" y="737947"/>
                  </a:lnTo>
                  <a:lnTo>
                    <a:pt x="957881" y="751049"/>
                  </a:lnTo>
                  <a:lnTo>
                    <a:pt x="950394" y="765556"/>
                  </a:lnTo>
                  <a:lnTo>
                    <a:pt x="944778" y="782401"/>
                  </a:lnTo>
                  <a:lnTo>
                    <a:pt x="941502" y="801587"/>
                  </a:lnTo>
                  <a:lnTo>
                    <a:pt x="941502" y="834343"/>
                  </a:lnTo>
                  <a:lnTo>
                    <a:pt x="947585" y="855869"/>
                  </a:lnTo>
                  <a:lnTo>
                    <a:pt x="960220" y="883945"/>
                  </a:lnTo>
                  <a:lnTo>
                    <a:pt x="963496" y="893772"/>
                  </a:lnTo>
                  <a:lnTo>
                    <a:pt x="964432" y="903599"/>
                  </a:lnTo>
                  <a:lnTo>
                    <a:pt x="963496" y="912958"/>
                  </a:lnTo>
                  <a:lnTo>
                    <a:pt x="960688" y="916701"/>
                  </a:lnTo>
                  <a:lnTo>
                    <a:pt x="956009" y="917169"/>
                  </a:lnTo>
                  <a:lnTo>
                    <a:pt x="940566" y="913426"/>
                  </a:lnTo>
                  <a:lnTo>
                    <a:pt x="926060" y="912022"/>
                  </a:lnTo>
                  <a:lnTo>
                    <a:pt x="911554" y="912958"/>
                  </a:lnTo>
                  <a:lnTo>
                    <a:pt x="897048" y="915765"/>
                  </a:lnTo>
                  <a:lnTo>
                    <a:pt x="883010" y="920913"/>
                  </a:lnTo>
                  <a:lnTo>
                    <a:pt x="873651" y="920913"/>
                  </a:lnTo>
                  <a:lnTo>
                    <a:pt x="866164" y="926060"/>
                  </a:lnTo>
                  <a:lnTo>
                    <a:pt x="856805" y="927464"/>
                  </a:lnTo>
                  <a:lnTo>
                    <a:pt x="847446" y="931676"/>
                  </a:lnTo>
                  <a:lnTo>
                    <a:pt x="797376" y="935419"/>
                  </a:lnTo>
                  <a:lnTo>
                    <a:pt x="757133" y="940098"/>
                  </a:lnTo>
                  <a:lnTo>
                    <a:pt x="748242" y="935419"/>
                  </a:lnTo>
                  <a:lnTo>
                    <a:pt x="694428" y="935887"/>
                  </a:lnTo>
                  <a:lnTo>
                    <a:pt x="630320" y="931207"/>
                  </a:lnTo>
                  <a:lnTo>
                    <a:pt x="581186" y="929804"/>
                  </a:lnTo>
                  <a:lnTo>
                    <a:pt x="568083" y="933547"/>
                  </a:lnTo>
                  <a:lnTo>
                    <a:pt x="543751" y="930740"/>
                  </a:lnTo>
                  <a:lnTo>
                    <a:pt x="526905" y="931207"/>
                  </a:lnTo>
                  <a:lnTo>
                    <a:pt x="505379" y="926996"/>
                  </a:lnTo>
                  <a:lnTo>
                    <a:pt x="474495" y="928400"/>
                  </a:lnTo>
                  <a:lnTo>
                    <a:pt x="457649" y="926528"/>
                  </a:lnTo>
                  <a:lnTo>
                    <a:pt x="452969" y="927464"/>
                  </a:lnTo>
                  <a:lnTo>
                    <a:pt x="448758" y="930740"/>
                  </a:lnTo>
                  <a:lnTo>
                    <a:pt x="446418" y="935887"/>
                  </a:lnTo>
                  <a:lnTo>
                    <a:pt x="446418" y="946182"/>
                  </a:lnTo>
                  <a:lnTo>
                    <a:pt x="444078" y="948521"/>
                  </a:lnTo>
                  <a:lnTo>
                    <a:pt x="442207" y="937291"/>
                  </a:lnTo>
                  <a:lnTo>
                    <a:pt x="440335" y="876926"/>
                  </a:lnTo>
                  <a:lnTo>
                    <a:pt x="434252" y="837151"/>
                  </a:lnTo>
                  <a:lnTo>
                    <a:pt x="427700" y="817965"/>
                  </a:lnTo>
                  <a:lnTo>
                    <a:pt x="422553" y="808138"/>
                  </a:lnTo>
                  <a:lnTo>
                    <a:pt x="417874" y="802523"/>
                  </a:lnTo>
                  <a:lnTo>
                    <a:pt x="413194" y="799715"/>
                  </a:lnTo>
                  <a:lnTo>
                    <a:pt x="394009" y="795504"/>
                  </a:lnTo>
                  <a:lnTo>
                    <a:pt x="386990" y="795972"/>
                  </a:lnTo>
                  <a:lnTo>
                    <a:pt x="374823" y="800651"/>
                  </a:lnTo>
                  <a:lnTo>
                    <a:pt x="364060" y="812818"/>
                  </a:lnTo>
                  <a:lnTo>
                    <a:pt x="358913" y="822644"/>
                  </a:lnTo>
                  <a:lnTo>
                    <a:pt x="350958" y="845106"/>
                  </a:lnTo>
                  <a:lnTo>
                    <a:pt x="348150" y="877394"/>
                  </a:lnTo>
                  <a:lnTo>
                    <a:pt x="347214" y="881137"/>
                  </a:lnTo>
                  <a:lnTo>
                    <a:pt x="341599" y="884881"/>
                  </a:lnTo>
                  <a:lnTo>
                    <a:pt x="315862" y="882073"/>
                  </a:lnTo>
                  <a:lnTo>
                    <a:pt x="282638" y="886753"/>
                  </a:lnTo>
                  <a:lnTo>
                    <a:pt x="278426" y="890496"/>
                  </a:lnTo>
                  <a:lnTo>
                    <a:pt x="262517" y="886753"/>
                  </a:lnTo>
                  <a:lnTo>
                    <a:pt x="236311" y="889561"/>
                  </a:lnTo>
                  <a:lnTo>
                    <a:pt x="163312" y="888157"/>
                  </a:lnTo>
                  <a:lnTo>
                    <a:pt x="158633" y="885817"/>
                  </a:lnTo>
                  <a:lnTo>
                    <a:pt x="157697" y="881606"/>
                  </a:lnTo>
                  <a:lnTo>
                    <a:pt x="155825" y="880670"/>
                  </a:lnTo>
                  <a:lnTo>
                    <a:pt x="145062" y="881606"/>
                  </a:lnTo>
                  <a:lnTo>
                    <a:pt x="137575" y="880202"/>
                  </a:lnTo>
                  <a:lnTo>
                    <a:pt x="127749" y="876458"/>
                  </a:lnTo>
                  <a:lnTo>
                    <a:pt x="117922" y="877862"/>
                  </a:lnTo>
                  <a:lnTo>
                    <a:pt x="102480" y="873183"/>
                  </a:lnTo>
                  <a:lnTo>
                    <a:pt x="90313" y="871779"/>
                  </a:lnTo>
                  <a:lnTo>
                    <a:pt x="71128" y="872714"/>
                  </a:lnTo>
                  <a:lnTo>
                    <a:pt x="53813" y="868035"/>
                  </a:lnTo>
                  <a:lnTo>
                    <a:pt x="42583" y="867567"/>
                  </a:lnTo>
                  <a:lnTo>
                    <a:pt x="34628" y="865695"/>
                  </a:lnTo>
                  <a:lnTo>
                    <a:pt x="31820" y="865695"/>
                  </a:lnTo>
                  <a:lnTo>
                    <a:pt x="29948" y="869907"/>
                  </a:lnTo>
                  <a:lnTo>
                    <a:pt x="26205" y="871779"/>
                  </a:lnTo>
                  <a:lnTo>
                    <a:pt x="13103" y="867567"/>
                  </a:lnTo>
                  <a:lnTo>
                    <a:pt x="8891" y="872247"/>
                  </a:lnTo>
                  <a:lnTo>
                    <a:pt x="4212" y="871779"/>
                  </a:lnTo>
                  <a:lnTo>
                    <a:pt x="0" y="867099"/>
                  </a:lnTo>
                  <a:lnTo>
                    <a:pt x="75339" y="829196"/>
                  </a:lnTo>
                  <a:lnTo>
                    <a:pt x="107159" y="810946"/>
                  </a:lnTo>
                  <a:lnTo>
                    <a:pt x="137575" y="790824"/>
                  </a:lnTo>
                  <a:lnTo>
                    <a:pt x="166588" y="768831"/>
                  </a:lnTo>
                  <a:lnTo>
                    <a:pt x="193729" y="744966"/>
                  </a:lnTo>
                  <a:lnTo>
                    <a:pt x="283574" y="657929"/>
                  </a:lnTo>
                  <a:lnTo>
                    <a:pt x="342067" y="605519"/>
                  </a:lnTo>
                  <a:lnTo>
                    <a:pt x="414130" y="550302"/>
                  </a:lnTo>
                  <a:lnTo>
                    <a:pt x="437995" y="534391"/>
                  </a:lnTo>
                  <a:lnTo>
                    <a:pt x="496488" y="503039"/>
                  </a:lnTo>
                  <a:lnTo>
                    <a:pt x="547494" y="480110"/>
                  </a:lnTo>
                  <a:lnTo>
                    <a:pt x="715018" y="421149"/>
                  </a:lnTo>
                  <a:lnTo>
                    <a:pt x="757601" y="399624"/>
                  </a:lnTo>
                  <a:lnTo>
                    <a:pt x="774915" y="387457"/>
                  </a:lnTo>
                  <a:lnTo>
                    <a:pt x="790824" y="372483"/>
                  </a:lnTo>
                  <a:lnTo>
                    <a:pt x="805331" y="356105"/>
                  </a:lnTo>
                  <a:lnTo>
                    <a:pt x="867567" y="275619"/>
                  </a:lnTo>
                  <a:lnTo>
                    <a:pt x="896112" y="244734"/>
                  </a:lnTo>
                  <a:lnTo>
                    <a:pt x="931676" y="210107"/>
                  </a:lnTo>
                  <a:lnTo>
                    <a:pt x="995316" y="158165"/>
                  </a:lnTo>
                  <a:lnTo>
                    <a:pt x="1028540" y="134300"/>
                  </a:lnTo>
                  <a:lnTo>
                    <a:pt x="1065508" y="110435"/>
                  </a:lnTo>
                  <a:lnTo>
                    <a:pt x="1101539" y="90313"/>
                  </a:lnTo>
                  <a:lnTo>
                    <a:pt x="1136167" y="73467"/>
                  </a:lnTo>
                  <a:lnTo>
                    <a:pt x="1170327" y="59429"/>
                  </a:lnTo>
                  <a:lnTo>
                    <a:pt x="1203551" y="48666"/>
                  </a:lnTo>
                  <a:lnTo>
                    <a:pt x="1236307" y="40711"/>
                  </a:lnTo>
                  <a:lnTo>
                    <a:pt x="143658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DD5C27FD-5A9D-C74E-EF9E-453D0D211824}"/>
                </a:ext>
              </a:extLst>
            </p:cNvPr>
            <p:cNvSpPr/>
            <p:nvPr/>
          </p:nvSpPr>
          <p:spPr>
            <a:xfrm>
              <a:off x="-11455927" y="2706128"/>
              <a:ext cx="1539003" cy="2536856"/>
            </a:xfrm>
            <a:custGeom>
              <a:avLst/>
              <a:gdLst>
                <a:gd name="connsiteX0" fmla="*/ 165184 w 793164"/>
                <a:gd name="connsiteY0" fmla="*/ 0 h 1307433"/>
                <a:gd name="connsiteX1" fmla="*/ 187177 w 793164"/>
                <a:gd name="connsiteY1" fmla="*/ 116050 h 1307433"/>
                <a:gd name="connsiteX2" fmla="*/ 238183 w 793164"/>
                <a:gd name="connsiteY2" fmla="*/ 361252 h 1307433"/>
                <a:gd name="connsiteX3" fmla="*/ 268599 w 793164"/>
                <a:gd name="connsiteY3" fmla="*/ 486193 h 1307433"/>
                <a:gd name="connsiteX4" fmla="*/ 315862 w 793164"/>
                <a:gd name="connsiteY4" fmla="*/ 651845 h 1307433"/>
                <a:gd name="connsiteX5" fmla="*/ 311182 w 793164"/>
                <a:gd name="connsiteY5" fmla="*/ 654653 h 1307433"/>
                <a:gd name="connsiteX6" fmla="*/ 332708 w 793164"/>
                <a:gd name="connsiteY6" fmla="*/ 698172 h 1307433"/>
                <a:gd name="connsiteX7" fmla="*/ 361252 w 793164"/>
                <a:gd name="connsiteY7" fmla="*/ 783805 h 1307433"/>
                <a:gd name="connsiteX8" fmla="*/ 391201 w 793164"/>
                <a:gd name="connsiteY8" fmla="*/ 866163 h 1307433"/>
                <a:gd name="connsiteX9" fmla="*/ 400092 w 793164"/>
                <a:gd name="connsiteY9" fmla="*/ 882541 h 1307433"/>
                <a:gd name="connsiteX10" fmla="*/ 414130 w 793164"/>
                <a:gd name="connsiteY10" fmla="*/ 900791 h 1307433"/>
                <a:gd name="connsiteX11" fmla="*/ 420213 w 793164"/>
                <a:gd name="connsiteY11" fmla="*/ 887689 h 1307433"/>
                <a:gd name="connsiteX12" fmla="*/ 419277 w 793164"/>
                <a:gd name="connsiteY12" fmla="*/ 880670 h 1307433"/>
                <a:gd name="connsiteX13" fmla="*/ 424425 w 793164"/>
                <a:gd name="connsiteY13" fmla="*/ 876458 h 1307433"/>
                <a:gd name="connsiteX14" fmla="*/ 426296 w 793164"/>
                <a:gd name="connsiteY14" fmla="*/ 868503 h 1307433"/>
                <a:gd name="connsiteX15" fmla="*/ 428168 w 793164"/>
                <a:gd name="connsiteY15" fmla="*/ 867099 h 1307433"/>
                <a:gd name="connsiteX16" fmla="*/ 434719 w 793164"/>
                <a:gd name="connsiteY16" fmla="*/ 868503 h 1307433"/>
                <a:gd name="connsiteX17" fmla="*/ 435187 w 793164"/>
                <a:gd name="connsiteY17" fmla="*/ 866163 h 1307433"/>
                <a:gd name="connsiteX18" fmla="*/ 432848 w 793164"/>
                <a:gd name="connsiteY18" fmla="*/ 861952 h 1307433"/>
                <a:gd name="connsiteX19" fmla="*/ 435187 w 793164"/>
                <a:gd name="connsiteY19" fmla="*/ 860080 h 1307433"/>
                <a:gd name="connsiteX20" fmla="*/ 441271 w 793164"/>
                <a:gd name="connsiteY20" fmla="*/ 856336 h 1307433"/>
                <a:gd name="connsiteX21" fmla="*/ 443610 w 793164"/>
                <a:gd name="connsiteY21" fmla="*/ 858208 h 1307433"/>
                <a:gd name="connsiteX22" fmla="*/ 447822 w 793164"/>
                <a:gd name="connsiteY22" fmla="*/ 868035 h 1307433"/>
                <a:gd name="connsiteX23" fmla="*/ 453437 w 793164"/>
                <a:gd name="connsiteY23" fmla="*/ 868503 h 1307433"/>
                <a:gd name="connsiteX24" fmla="*/ 456245 w 793164"/>
                <a:gd name="connsiteY24" fmla="*/ 866631 h 1307433"/>
                <a:gd name="connsiteX25" fmla="*/ 458585 w 793164"/>
                <a:gd name="connsiteY25" fmla="*/ 858676 h 1307433"/>
                <a:gd name="connsiteX26" fmla="*/ 457181 w 793164"/>
                <a:gd name="connsiteY26" fmla="*/ 850253 h 1307433"/>
                <a:gd name="connsiteX27" fmla="*/ 459520 w 793164"/>
                <a:gd name="connsiteY27" fmla="*/ 844170 h 1307433"/>
                <a:gd name="connsiteX28" fmla="*/ 465604 w 793164"/>
                <a:gd name="connsiteY28" fmla="*/ 843234 h 1307433"/>
                <a:gd name="connsiteX29" fmla="*/ 468879 w 793164"/>
                <a:gd name="connsiteY29" fmla="*/ 848381 h 1307433"/>
                <a:gd name="connsiteX30" fmla="*/ 481514 w 793164"/>
                <a:gd name="connsiteY30" fmla="*/ 852593 h 1307433"/>
                <a:gd name="connsiteX31" fmla="*/ 484321 w 793164"/>
                <a:gd name="connsiteY31" fmla="*/ 857740 h 1307433"/>
                <a:gd name="connsiteX32" fmla="*/ 488065 w 793164"/>
                <a:gd name="connsiteY32" fmla="*/ 859144 h 1307433"/>
                <a:gd name="connsiteX33" fmla="*/ 489001 w 793164"/>
                <a:gd name="connsiteY33" fmla="*/ 857272 h 1307433"/>
                <a:gd name="connsiteX34" fmla="*/ 490873 w 793164"/>
                <a:gd name="connsiteY34" fmla="*/ 856336 h 1307433"/>
                <a:gd name="connsiteX35" fmla="*/ 496488 w 793164"/>
                <a:gd name="connsiteY35" fmla="*/ 858208 h 1307433"/>
                <a:gd name="connsiteX36" fmla="*/ 515674 w 793164"/>
                <a:gd name="connsiteY36" fmla="*/ 898919 h 1307433"/>
                <a:gd name="connsiteX37" fmla="*/ 557789 w 793164"/>
                <a:gd name="connsiteY37" fmla="*/ 976130 h 1307433"/>
                <a:gd name="connsiteX38" fmla="*/ 581186 w 793164"/>
                <a:gd name="connsiteY38" fmla="*/ 1013097 h 1307433"/>
                <a:gd name="connsiteX39" fmla="*/ 606455 w 793164"/>
                <a:gd name="connsiteY39" fmla="*/ 1048661 h 1307433"/>
                <a:gd name="connsiteX40" fmla="*/ 633595 w 793164"/>
                <a:gd name="connsiteY40" fmla="*/ 1082821 h 1307433"/>
                <a:gd name="connsiteX41" fmla="*/ 662608 w 793164"/>
                <a:gd name="connsiteY41" fmla="*/ 1115577 h 1307433"/>
                <a:gd name="connsiteX42" fmla="*/ 693960 w 793164"/>
                <a:gd name="connsiteY42" fmla="*/ 1147397 h 1307433"/>
                <a:gd name="connsiteX43" fmla="*/ 728120 w 793164"/>
                <a:gd name="connsiteY43" fmla="*/ 1178281 h 1307433"/>
                <a:gd name="connsiteX44" fmla="*/ 766959 w 793164"/>
                <a:gd name="connsiteY44" fmla="*/ 1210570 h 1307433"/>
                <a:gd name="connsiteX45" fmla="*/ 784741 w 793164"/>
                <a:gd name="connsiteY45" fmla="*/ 1223204 h 1307433"/>
                <a:gd name="connsiteX46" fmla="*/ 793164 w 793164"/>
                <a:gd name="connsiteY46" fmla="*/ 1307434 h 1307433"/>
                <a:gd name="connsiteX47" fmla="*/ 760408 w 793164"/>
                <a:gd name="connsiteY47" fmla="*/ 1280293 h 1307433"/>
                <a:gd name="connsiteX48" fmla="*/ 726716 w 793164"/>
                <a:gd name="connsiteY48" fmla="*/ 1255492 h 1307433"/>
                <a:gd name="connsiteX49" fmla="*/ 691152 w 793164"/>
                <a:gd name="connsiteY49" fmla="*/ 1231627 h 1307433"/>
                <a:gd name="connsiteX50" fmla="*/ 654185 w 793164"/>
                <a:gd name="connsiteY50" fmla="*/ 1209634 h 1307433"/>
                <a:gd name="connsiteX51" fmla="*/ 615814 w 793164"/>
                <a:gd name="connsiteY51" fmla="*/ 1189044 h 1307433"/>
                <a:gd name="connsiteX52" fmla="*/ 576038 w 793164"/>
                <a:gd name="connsiteY52" fmla="*/ 1170327 h 1307433"/>
                <a:gd name="connsiteX53" fmla="*/ 459520 w 793164"/>
                <a:gd name="connsiteY53" fmla="*/ 1117917 h 1307433"/>
                <a:gd name="connsiteX54" fmla="*/ 408983 w 793164"/>
                <a:gd name="connsiteY54" fmla="*/ 1089372 h 1307433"/>
                <a:gd name="connsiteX55" fmla="*/ 329432 w 793164"/>
                <a:gd name="connsiteY55" fmla="*/ 1034623 h 1307433"/>
                <a:gd name="connsiteX56" fmla="*/ 255029 w 793164"/>
                <a:gd name="connsiteY56" fmla="*/ 974726 h 1307433"/>
                <a:gd name="connsiteX57" fmla="*/ 241459 w 793164"/>
                <a:gd name="connsiteY57" fmla="*/ 926060 h 1307433"/>
                <a:gd name="connsiteX58" fmla="*/ 226017 w 793164"/>
                <a:gd name="connsiteY58" fmla="*/ 879266 h 1307433"/>
                <a:gd name="connsiteX59" fmla="*/ 208703 w 793164"/>
                <a:gd name="connsiteY59" fmla="*/ 834343 h 1307433"/>
                <a:gd name="connsiteX60" fmla="*/ 197004 w 793164"/>
                <a:gd name="connsiteY60" fmla="*/ 810478 h 1307433"/>
                <a:gd name="connsiteX61" fmla="*/ 183902 w 793164"/>
                <a:gd name="connsiteY61" fmla="*/ 788017 h 1307433"/>
                <a:gd name="connsiteX62" fmla="*/ 169396 w 793164"/>
                <a:gd name="connsiteY62" fmla="*/ 766491 h 1307433"/>
                <a:gd name="connsiteX63" fmla="*/ 152550 w 793164"/>
                <a:gd name="connsiteY63" fmla="*/ 746838 h 1307433"/>
                <a:gd name="connsiteX64" fmla="*/ 134768 w 793164"/>
                <a:gd name="connsiteY64" fmla="*/ 729992 h 1307433"/>
                <a:gd name="connsiteX65" fmla="*/ 113710 w 793164"/>
                <a:gd name="connsiteY65" fmla="*/ 714550 h 1307433"/>
                <a:gd name="connsiteX66" fmla="*/ 70192 w 793164"/>
                <a:gd name="connsiteY66" fmla="*/ 686941 h 1307433"/>
                <a:gd name="connsiteX67" fmla="*/ 65980 w 793164"/>
                <a:gd name="connsiteY67" fmla="*/ 679922 h 1307433"/>
                <a:gd name="connsiteX68" fmla="*/ 65980 w 793164"/>
                <a:gd name="connsiteY68" fmla="*/ 672903 h 1307433"/>
                <a:gd name="connsiteX69" fmla="*/ 98268 w 793164"/>
                <a:gd name="connsiteY69" fmla="*/ 697704 h 1307433"/>
                <a:gd name="connsiteX70" fmla="*/ 101544 w 793164"/>
                <a:gd name="connsiteY70" fmla="*/ 696768 h 1307433"/>
                <a:gd name="connsiteX71" fmla="*/ 103883 w 793164"/>
                <a:gd name="connsiteY71" fmla="*/ 700979 h 1307433"/>
                <a:gd name="connsiteX72" fmla="*/ 111838 w 793164"/>
                <a:gd name="connsiteY72" fmla="*/ 706127 h 1307433"/>
                <a:gd name="connsiteX73" fmla="*/ 114646 w 793164"/>
                <a:gd name="connsiteY73" fmla="*/ 706127 h 1307433"/>
                <a:gd name="connsiteX74" fmla="*/ 116518 w 793164"/>
                <a:gd name="connsiteY74" fmla="*/ 703787 h 1307433"/>
                <a:gd name="connsiteX75" fmla="*/ 116986 w 793164"/>
                <a:gd name="connsiteY75" fmla="*/ 699108 h 1307433"/>
                <a:gd name="connsiteX76" fmla="*/ 116050 w 793164"/>
                <a:gd name="connsiteY76" fmla="*/ 694896 h 1307433"/>
                <a:gd name="connsiteX77" fmla="*/ 111838 w 793164"/>
                <a:gd name="connsiteY77" fmla="*/ 687877 h 1307433"/>
                <a:gd name="connsiteX78" fmla="*/ 106223 w 793164"/>
                <a:gd name="connsiteY78" fmla="*/ 656525 h 1307433"/>
                <a:gd name="connsiteX79" fmla="*/ 91717 w 793164"/>
                <a:gd name="connsiteY79" fmla="*/ 623301 h 1307433"/>
                <a:gd name="connsiteX80" fmla="*/ 82826 w 793164"/>
                <a:gd name="connsiteY80" fmla="*/ 598032 h 1307433"/>
                <a:gd name="connsiteX81" fmla="*/ 71127 w 793164"/>
                <a:gd name="connsiteY81" fmla="*/ 555449 h 1307433"/>
                <a:gd name="connsiteX82" fmla="*/ 61301 w 793164"/>
                <a:gd name="connsiteY82" fmla="*/ 510526 h 1307433"/>
                <a:gd name="connsiteX83" fmla="*/ 42583 w 793164"/>
                <a:gd name="connsiteY83" fmla="*/ 390265 h 1307433"/>
                <a:gd name="connsiteX84" fmla="*/ 17782 w 793164"/>
                <a:gd name="connsiteY84" fmla="*/ 176415 h 1307433"/>
                <a:gd name="connsiteX85" fmla="*/ 0 w 793164"/>
                <a:gd name="connsiteY85" fmla="*/ 39307 h 1307433"/>
                <a:gd name="connsiteX86" fmla="*/ 4679 w 793164"/>
                <a:gd name="connsiteY86" fmla="*/ 37435 h 1307433"/>
                <a:gd name="connsiteX87" fmla="*/ 7955 w 793164"/>
                <a:gd name="connsiteY87" fmla="*/ 38839 h 1307433"/>
                <a:gd name="connsiteX88" fmla="*/ 12167 w 793164"/>
                <a:gd name="connsiteY88" fmla="*/ 46327 h 1307433"/>
                <a:gd name="connsiteX89" fmla="*/ 16378 w 793164"/>
                <a:gd name="connsiteY89" fmla="*/ 43519 h 1307433"/>
                <a:gd name="connsiteX90" fmla="*/ 17782 w 793164"/>
                <a:gd name="connsiteY90" fmla="*/ 37435 h 1307433"/>
                <a:gd name="connsiteX91" fmla="*/ 20122 w 793164"/>
                <a:gd name="connsiteY91" fmla="*/ 35564 h 1307433"/>
                <a:gd name="connsiteX92" fmla="*/ 27609 w 793164"/>
                <a:gd name="connsiteY92" fmla="*/ 33224 h 1307433"/>
                <a:gd name="connsiteX93" fmla="*/ 38371 w 793164"/>
                <a:gd name="connsiteY93" fmla="*/ 33224 h 1307433"/>
                <a:gd name="connsiteX94" fmla="*/ 42583 w 793164"/>
                <a:gd name="connsiteY94" fmla="*/ 29948 h 1307433"/>
                <a:gd name="connsiteX95" fmla="*/ 55217 w 793164"/>
                <a:gd name="connsiteY95" fmla="*/ 32288 h 1307433"/>
                <a:gd name="connsiteX96" fmla="*/ 73467 w 793164"/>
                <a:gd name="connsiteY96" fmla="*/ 28077 h 1307433"/>
                <a:gd name="connsiteX97" fmla="*/ 85166 w 793164"/>
                <a:gd name="connsiteY97" fmla="*/ 27609 h 1307433"/>
                <a:gd name="connsiteX98" fmla="*/ 100140 w 793164"/>
                <a:gd name="connsiteY98" fmla="*/ 30884 h 1307433"/>
                <a:gd name="connsiteX99" fmla="*/ 108563 w 793164"/>
                <a:gd name="connsiteY99" fmla="*/ 26673 h 1307433"/>
                <a:gd name="connsiteX100" fmla="*/ 128684 w 793164"/>
                <a:gd name="connsiteY100" fmla="*/ 25269 h 1307433"/>
                <a:gd name="connsiteX101" fmla="*/ 144594 w 793164"/>
                <a:gd name="connsiteY101" fmla="*/ 21526 h 1307433"/>
                <a:gd name="connsiteX102" fmla="*/ 150210 w 793164"/>
                <a:gd name="connsiteY102" fmla="*/ 22461 h 1307433"/>
                <a:gd name="connsiteX103" fmla="*/ 153953 w 793164"/>
                <a:gd name="connsiteY103" fmla="*/ 26205 h 1307433"/>
                <a:gd name="connsiteX104" fmla="*/ 161440 w 793164"/>
                <a:gd name="connsiteY104" fmla="*/ 8891 h 1307433"/>
                <a:gd name="connsiteX105" fmla="*/ 162376 w 793164"/>
                <a:gd name="connsiteY105" fmla="*/ 2340 h 1307433"/>
                <a:gd name="connsiteX106" fmla="*/ 165184 w 793164"/>
                <a:gd name="connsiteY106" fmla="*/ 0 h 13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793164" h="1307433">
                  <a:moveTo>
                    <a:pt x="165184" y="0"/>
                  </a:moveTo>
                  <a:lnTo>
                    <a:pt x="187177" y="116050"/>
                  </a:lnTo>
                  <a:lnTo>
                    <a:pt x="238183" y="361252"/>
                  </a:lnTo>
                  <a:lnTo>
                    <a:pt x="268599" y="486193"/>
                  </a:lnTo>
                  <a:lnTo>
                    <a:pt x="315862" y="651845"/>
                  </a:lnTo>
                  <a:lnTo>
                    <a:pt x="311182" y="654653"/>
                  </a:lnTo>
                  <a:lnTo>
                    <a:pt x="332708" y="698172"/>
                  </a:lnTo>
                  <a:lnTo>
                    <a:pt x="361252" y="783805"/>
                  </a:lnTo>
                  <a:lnTo>
                    <a:pt x="391201" y="866163"/>
                  </a:lnTo>
                  <a:lnTo>
                    <a:pt x="400092" y="882541"/>
                  </a:lnTo>
                  <a:lnTo>
                    <a:pt x="414130" y="900791"/>
                  </a:lnTo>
                  <a:lnTo>
                    <a:pt x="420213" y="887689"/>
                  </a:lnTo>
                  <a:lnTo>
                    <a:pt x="419277" y="880670"/>
                  </a:lnTo>
                  <a:lnTo>
                    <a:pt x="424425" y="876458"/>
                  </a:lnTo>
                  <a:lnTo>
                    <a:pt x="426296" y="868503"/>
                  </a:lnTo>
                  <a:lnTo>
                    <a:pt x="428168" y="867099"/>
                  </a:lnTo>
                  <a:lnTo>
                    <a:pt x="434719" y="868503"/>
                  </a:lnTo>
                  <a:lnTo>
                    <a:pt x="435187" y="866163"/>
                  </a:lnTo>
                  <a:lnTo>
                    <a:pt x="432848" y="861952"/>
                  </a:lnTo>
                  <a:lnTo>
                    <a:pt x="435187" y="860080"/>
                  </a:lnTo>
                  <a:lnTo>
                    <a:pt x="441271" y="856336"/>
                  </a:lnTo>
                  <a:lnTo>
                    <a:pt x="443610" y="858208"/>
                  </a:lnTo>
                  <a:lnTo>
                    <a:pt x="447822" y="868035"/>
                  </a:lnTo>
                  <a:lnTo>
                    <a:pt x="453437" y="868503"/>
                  </a:lnTo>
                  <a:lnTo>
                    <a:pt x="456245" y="866631"/>
                  </a:lnTo>
                  <a:lnTo>
                    <a:pt x="458585" y="858676"/>
                  </a:lnTo>
                  <a:lnTo>
                    <a:pt x="457181" y="850253"/>
                  </a:lnTo>
                  <a:lnTo>
                    <a:pt x="459520" y="844170"/>
                  </a:lnTo>
                  <a:lnTo>
                    <a:pt x="465604" y="843234"/>
                  </a:lnTo>
                  <a:lnTo>
                    <a:pt x="468879" y="848381"/>
                  </a:lnTo>
                  <a:lnTo>
                    <a:pt x="481514" y="852593"/>
                  </a:lnTo>
                  <a:lnTo>
                    <a:pt x="484321" y="857740"/>
                  </a:lnTo>
                  <a:lnTo>
                    <a:pt x="488065" y="859144"/>
                  </a:lnTo>
                  <a:lnTo>
                    <a:pt x="489001" y="857272"/>
                  </a:lnTo>
                  <a:lnTo>
                    <a:pt x="490873" y="856336"/>
                  </a:lnTo>
                  <a:lnTo>
                    <a:pt x="496488" y="858208"/>
                  </a:lnTo>
                  <a:lnTo>
                    <a:pt x="515674" y="898919"/>
                  </a:lnTo>
                  <a:lnTo>
                    <a:pt x="557789" y="976130"/>
                  </a:lnTo>
                  <a:lnTo>
                    <a:pt x="581186" y="1013097"/>
                  </a:lnTo>
                  <a:lnTo>
                    <a:pt x="606455" y="1048661"/>
                  </a:lnTo>
                  <a:lnTo>
                    <a:pt x="633595" y="1082821"/>
                  </a:lnTo>
                  <a:lnTo>
                    <a:pt x="662608" y="1115577"/>
                  </a:lnTo>
                  <a:lnTo>
                    <a:pt x="693960" y="1147397"/>
                  </a:lnTo>
                  <a:lnTo>
                    <a:pt x="728120" y="1178281"/>
                  </a:lnTo>
                  <a:lnTo>
                    <a:pt x="766959" y="1210570"/>
                  </a:lnTo>
                  <a:lnTo>
                    <a:pt x="784741" y="1223204"/>
                  </a:lnTo>
                  <a:lnTo>
                    <a:pt x="793164" y="1307434"/>
                  </a:lnTo>
                  <a:lnTo>
                    <a:pt x="760408" y="1280293"/>
                  </a:lnTo>
                  <a:lnTo>
                    <a:pt x="726716" y="1255492"/>
                  </a:lnTo>
                  <a:lnTo>
                    <a:pt x="691152" y="1231627"/>
                  </a:lnTo>
                  <a:lnTo>
                    <a:pt x="654185" y="1209634"/>
                  </a:lnTo>
                  <a:lnTo>
                    <a:pt x="615814" y="1189044"/>
                  </a:lnTo>
                  <a:lnTo>
                    <a:pt x="576038" y="1170327"/>
                  </a:lnTo>
                  <a:lnTo>
                    <a:pt x="459520" y="1117917"/>
                  </a:lnTo>
                  <a:lnTo>
                    <a:pt x="408983" y="1089372"/>
                  </a:lnTo>
                  <a:lnTo>
                    <a:pt x="329432" y="1034623"/>
                  </a:lnTo>
                  <a:lnTo>
                    <a:pt x="255029" y="974726"/>
                  </a:lnTo>
                  <a:lnTo>
                    <a:pt x="241459" y="926060"/>
                  </a:lnTo>
                  <a:lnTo>
                    <a:pt x="226017" y="879266"/>
                  </a:lnTo>
                  <a:lnTo>
                    <a:pt x="208703" y="834343"/>
                  </a:lnTo>
                  <a:lnTo>
                    <a:pt x="197004" y="810478"/>
                  </a:lnTo>
                  <a:lnTo>
                    <a:pt x="183902" y="788017"/>
                  </a:lnTo>
                  <a:lnTo>
                    <a:pt x="169396" y="766491"/>
                  </a:lnTo>
                  <a:lnTo>
                    <a:pt x="152550" y="746838"/>
                  </a:lnTo>
                  <a:lnTo>
                    <a:pt x="134768" y="729992"/>
                  </a:lnTo>
                  <a:lnTo>
                    <a:pt x="113710" y="714550"/>
                  </a:lnTo>
                  <a:lnTo>
                    <a:pt x="70192" y="686941"/>
                  </a:lnTo>
                  <a:lnTo>
                    <a:pt x="65980" y="679922"/>
                  </a:lnTo>
                  <a:lnTo>
                    <a:pt x="65980" y="672903"/>
                  </a:lnTo>
                  <a:lnTo>
                    <a:pt x="98268" y="697704"/>
                  </a:lnTo>
                  <a:lnTo>
                    <a:pt x="101544" y="696768"/>
                  </a:lnTo>
                  <a:lnTo>
                    <a:pt x="103883" y="700979"/>
                  </a:lnTo>
                  <a:lnTo>
                    <a:pt x="111838" y="706127"/>
                  </a:lnTo>
                  <a:lnTo>
                    <a:pt x="114646" y="706127"/>
                  </a:lnTo>
                  <a:lnTo>
                    <a:pt x="116518" y="703787"/>
                  </a:lnTo>
                  <a:lnTo>
                    <a:pt x="116986" y="699108"/>
                  </a:lnTo>
                  <a:lnTo>
                    <a:pt x="116050" y="694896"/>
                  </a:lnTo>
                  <a:lnTo>
                    <a:pt x="111838" y="687877"/>
                  </a:lnTo>
                  <a:lnTo>
                    <a:pt x="106223" y="656525"/>
                  </a:lnTo>
                  <a:lnTo>
                    <a:pt x="91717" y="623301"/>
                  </a:lnTo>
                  <a:lnTo>
                    <a:pt x="82826" y="598032"/>
                  </a:lnTo>
                  <a:lnTo>
                    <a:pt x="71127" y="555449"/>
                  </a:lnTo>
                  <a:lnTo>
                    <a:pt x="61301" y="510526"/>
                  </a:lnTo>
                  <a:lnTo>
                    <a:pt x="42583" y="390265"/>
                  </a:lnTo>
                  <a:lnTo>
                    <a:pt x="17782" y="176415"/>
                  </a:lnTo>
                  <a:lnTo>
                    <a:pt x="0" y="39307"/>
                  </a:lnTo>
                  <a:lnTo>
                    <a:pt x="4679" y="37435"/>
                  </a:lnTo>
                  <a:lnTo>
                    <a:pt x="7955" y="38839"/>
                  </a:lnTo>
                  <a:lnTo>
                    <a:pt x="12167" y="46327"/>
                  </a:lnTo>
                  <a:lnTo>
                    <a:pt x="16378" y="43519"/>
                  </a:lnTo>
                  <a:lnTo>
                    <a:pt x="17782" y="37435"/>
                  </a:lnTo>
                  <a:lnTo>
                    <a:pt x="20122" y="35564"/>
                  </a:lnTo>
                  <a:lnTo>
                    <a:pt x="27609" y="33224"/>
                  </a:lnTo>
                  <a:lnTo>
                    <a:pt x="38371" y="33224"/>
                  </a:lnTo>
                  <a:lnTo>
                    <a:pt x="42583" y="29948"/>
                  </a:lnTo>
                  <a:lnTo>
                    <a:pt x="55217" y="32288"/>
                  </a:lnTo>
                  <a:lnTo>
                    <a:pt x="73467" y="28077"/>
                  </a:lnTo>
                  <a:lnTo>
                    <a:pt x="85166" y="27609"/>
                  </a:lnTo>
                  <a:lnTo>
                    <a:pt x="100140" y="30884"/>
                  </a:lnTo>
                  <a:lnTo>
                    <a:pt x="108563" y="26673"/>
                  </a:lnTo>
                  <a:lnTo>
                    <a:pt x="128684" y="25269"/>
                  </a:lnTo>
                  <a:lnTo>
                    <a:pt x="144594" y="21526"/>
                  </a:lnTo>
                  <a:lnTo>
                    <a:pt x="150210" y="22461"/>
                  </a:lnTo>
                  <a:lnTo>
                    <a:pt x="153953" y="26205"/>
                  </a:lnTo>
                  <a:lnTo>
                    <a:pt x="161440" y="8891"/>
                  </a:lnTo>
                  <a:lnTo>
                    <a:pt x="162376" y="2340"/>
                  </a:lnTo>
                  <a:lnTo>
                    <a:pt x="165184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6768B1E5-AE2F-6AF7-2D04-234870241EA6}"/>
                </a:ext>
              </a:extLst>
            </p:cNvPr>
            <p:cNvSpPr/>
            <p:nvPr/>
          </p:nvSpPr>
          <p:spPr>
            <a:xfrm>
              <a:off x="-6738134" y="2731551"/>
              <a:ext cx="41766" cy="33593"/>
            </a:xfrm>
            <a:custGeom>
              <a:avLst/>
              <a:gdLst>
                <a:gd name="connsiteX0" fmla="*/ 13102 w 21525"/>
                <a:gd name="connsiteY0" fmla="*/ 0 h 17313"/>
                <a:gd name="connsiteX1" fmla="*/ 20122 w 21525"/>
                <a:gd name="connsiteY1" fmla="*/ 4679 h 17313"/>
                <a:gd name="connsiteX2" fmla="*/ 21525 w 21525"/>
                <a:gd name="connsiteY2" fmla="*/ 11699 h 17313"/>
                <a:gd name="connsiteX3" fmla="*/ 16378 w 21525"/>
                <a:gd name="connsiteY3" fmla="*/ 16846 h 17313"/>
                <a:gd name="connsiteX4" fmla="*/ 7955 w 21525"/>
                <a:gd name="connsiteY4" fmla="*/ 17314 h 17313"/>
                <a:gd name="connsiteX5" fmla="*/ 1404 w 21525"/>
                <a:gd name="connsiteY5" fmla="*/ 12635 h 17313"/>
                <a:gd name="connsiteX6" fmla="*/ 0 w 21525"/>
                <a:gd name="connsiteY6" fmla="*/ 5615 h 17313"/>
                <a:gd name="connsiteX7" fmla="*/ 4679 w 21525"/>
                <a:gd name="connsiteY7" fmla="*/ 468 h 17313"/>
                <a:gd name="connsiteX8" fmla="*/ 13102 w 21525"/>
                <a:gd name="connsiteY8" fmla="*/ 0 h 1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" h="17313">
                  <a:moveTo>
                    <a:pt x="13102" y="0"/>
                  </a:moveTo>
                  <a:lnTo>
                    <a:pt x="20122" y="4679"/>
                  </a:lnTo>
                  <a:lnTo>
                    <a:pt x="21525" y="11699"/>
                  </a:lnTo>
                  <a:lnTo>
                    <a:pt x="16378" y="16846"/>
                  </a:lnTo>
                  <a:lnTo>
                    <a:pt x="7955" y="17314"/>
                  </a:lnTo>
                  <a:lnTo>
                    <a:pt x="1404" y="12635"/>
                  </a:lnTo>
                  <a:lnTo>
                    <a:pt x="0" y="5615"/>
                  </a:lnTo>
                  <a:lnTo>
                    <a:pt x="4679" y="468"/>
                  </a:lnTo>
                  <a:lnTo>
                    <a:pt x="13102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DAE050AC-1FFE-2014-DA30-4FF0F0C9A9D2}"/>
                </a:ext>
              </a:extLst>
            </p:cNvPr>
            <p:cNvSpPr/>
            <p:nvPr/>
          </p:nvSpPr>
          <p:spPr>
            <a:xfrm>
              <a:off x="-4311140" y="2834152"/>
              <a:ext cx="1607099" cy="1222121"/>
            </a:xfrm>
            <a:custGeom>
              <a:avLst/>
              <a:gdLst>
                <a:gd name="connsiteX0" fmla="*/ 452969 w 828259"/>
                <a:gd name="connsiteY0" fmla="*/ 0 h 629851"/>
                <a:gd name="connsiteX1" fmla="*/ 454841 w 828259"/>
                <a:gd name="connsiteY1" fmla="*/ 4679 h 629851"/>
                <a:gd name="connsiteX2" fmla="*/ 461392 w 828259"/>
                <a:gd name="connsiteY2" fmla="*/ 10295 h 629851"/>
                <a:gd name="connsiteX3" fmla="*/ 472623 w 828259"/>
                <a:gd name="connsiteY3" fmla="*/ 8423 h 629851"/>
                <a:gd name="connsiteX4" fmla="*/ 477770 w 828259"/>
                <a:gd name="connsiteY4" fmla="*/ 14974 h 629851"/>
                <a:gd name="connsiteX5" fmla="*/ 482917 w 828259"/>
                <a:gd name="connsiteY5" fmla="*/ 17782 h 629851"/>
                <a:gd name="connsiteX6" fmla="*/ 490872 w 828259"/>
                <a:gd name="connsiteY6" fmla="*/ 18250 h 629851"/>
                <a:gd name="connsiteX7" fmla="*/ 518949 w 828259"/>
                <a:gd name="connsiteY7" fmla="*/ 15442 h 629851"/>
                <a:gd name="connsiteX8" fmla="*/ 527372 w 828259"/>
                <a:gd name="connsiteY8" fmla="*/ 10763 h 629851"/>
                <a:gd name="connsiteX9" fmla="*/ 591480 w 828259"/>
                <a:gd name="connsiteY9" fmla="*/ 11699 h 629851"/>
                <a:gd name="connsiteX10" fmla="*/ 611134 w 828259"/>
                <a:gd name="connsiteY10" fmla="*/ 10295 h 629851"/>
                <a:gd name="connsiteX11" fmla="*/ 613474 w 828259"/>
                <a:gd name="connsiteY11" fmla="*/ 9359 h 629851"/>
                <a:gd name="connsiteX12" fmla="*/ 616281 w 828259"/>
                <a:gd name="connsiteY12" fmla="*/ 4211 h 629851"/>
                <a:gd name="connsiteX13" fmla="*/ 619089 w 828259"/>
                <a:gd name="connsiteY13" fmla="*/ 3275 h 629851"/>
                <a:gd name="connsiteX14" fmla="*/ 624704 w 828259"/>
                <a:gd name="connsiteY14" fmla="*/ 4211 h 629851"/>
                <a:gd name="connsiteX15" fmla="*/ 630320 w 828259"/>
                <a:gd name="connsiteY15" fmla="*/ 9827 h 629851"/>
                <a:gd name="connsiteX16" fmla="*/ 633595 w 828259"/>
                <a:gd name="connsiteY16" fmla="*/ 10763 h 629851"/>
                <a:gd name="connsiteX17" fmla="*/ 694428 w 828259"/>
                <a:gd name="connsiteY17" fmla="*/ 10763 h 629851"/>
                <a:gd name="connsiteX18" fmla="*/ 703319 w 828259"/>
                <a:gd name="connsiteY18" fmla="*/ 11699 h 629851"/>
                <a:gd name="connsiteX19" fmla="*/ 722036 w 828259"/>
                <a:gd name="connsiteY19" fmla="*/ 16846 h 629851"/>
                <a:gd name="connsiteX20" fmla="*/ 730460 w 828259"/>
                <a:gd name="connsiteY20" fmla="*/ 16846 h 629851"/>
                <a:gd name="connsiteX21" fmla="*/ 738414 w 828259"/>
                <a:gd name="connsiteY21" fmla="*/ 15442 h 629851"/>
                <a:gd name="connsiteX22" fmla="*/ 745434 w 828259"/>
                <a:gd name="connsiteY22" fmla="*/ 11699 h 629851"/>
                <a:gd name="connsiteX23" fmla="*/ 754792 w 828259"/>
                <a:gd name="connsiteY23" fmla="*/ 4211 h 629851"/>
                <a:gd name="connsiteX24" fmla="*/ 757132 w 828259"/>
                <a:gd name="connsiteY24" fmla="*/ 6083 h 629851"/>
                <a:gd name="connsiteX25" fmla="*/ 761344 w 828259"/>
                <a:gd name="connsiteY25" fmla="*/ 16846 h 629851"/>
                <a:gd name="connsiteX26" fmla="*/ 784741 w 828259"/>
                <a:gd name="connsiteY26" fmla="*/ 18718 h 629851"/>
                <a:gd name="connsiteX27" fmla="*/ 785677 w 828259"/>
                <a:gd name="connsiteY27" fmla="*/ 44455 h 629851"/>
                <a:gd name="connsiteX28" fmla="*/ 787548 w 828259"/>
                <a:gd name="connsiteY28" fmla="*/ 47730 h 629851"/>
                <a:gd name="connsiteX29" fmla="*/ 798779 w 828259"/>
                <a:gd name="connsiteY29" fmla="*/ 41179 h 629851"/>
                <a:gd name="connsiteX30" fmla="*/ 801119 w 828259"/>
                <a:gd name="connsiteY30" fmla="*/ 35564 h 629851"/>
                <a:gd name="connsiteX31" fmla="*/ 803459 w 828259"/>
                <a:gd name="connsiteY31" fmla="*/ 35096 h 629851"/>
                <a:gd name="connsiteX32" fmla="*/ 805331 w 828259"/>
                <a:gd name="connsiteY32" fmla="*/ 40243 h 629851"/>
                <a:gd name="connsiteX33" fmla="*/ 809074 w 828259"/>
                <a:gd name="connsiteY33" fmla="*/ 43519 h 629851"/>
                <a:gd name="connsiteX34" fmla="*/ 812350 w 828259"/>
                <a:gd name="connsiteY34" fmla="*/ 37903 h 629851"/>
                <a:gd name="connsiteX35" fmla="*/ 816093 w 828259"/>
                <a:gd name="connsiteY35" fmla="*/ 35096 h 629851"/>
                <a:gd name="connsiteX36" fmla="*/ 818433 w 828259"/>
                <a:gd name="connsiteY36" fmla="*/ 34628 h 629851"/>
                <a:gd name="connsiteX37" fmla="*/ 818433 w 828259"/>
                <a:gd name="connsiteY37" fmla="*/ 37435 h 629851"/>
                <a:gd name="connsiteX38" fmla="*/ 819837 w 828259"/>
                <a:gd name="connsiteY38" fmla="*/ 37903 h 629851"/>
                <a:gd name="connsiteX39" fmla="*/ 824048 w 828259"/>
                <a:gd name="connsiteY39" fmla="*/ 28544 h 629851"/>
                <a:gd name="connsiteX40" fmla="*/ 828260 w 828259"/>
                <a:gd name="connsiteY40" fmla="*/ 23397 h 629851"/>
                <a:gd name="connsiteX41" fmla="*/ 813285 w 828259"/>
                <a:gd name="connsiteY41" fmla="*/ 87973 h 629851"/>
                <a:gd name="connsiteX42" fmla="*/ 804394 w 828259"/>
                <a:gd name="connsiteY42" fmla="*/ 118857 h 629851"/>
                <a:gd name="connsiteX43" fmla="*/ 784741 w 828259"/>
                <a:gd name="connsiteY43" fmla="*/ 168460 h 629851"/>
                <a:gd name="connsiteX44" fmla="*/ 762279 w 828259"/>
                <a:gd name="connsiteY44" fmla="*/ 206831 h 629851"/>
                <a:gd name="connsiteX45" fmla="*/ 702383 w 828259"/>
                <a:gd name="connsiteY45" fmla="*/ 285913 h 629851"/>
                <a:gd name="connsiteX46" fmla="*/ 682729 w 828259"/>
                <a:gd name="connsiteY46" fmla="*/ 317266 h 629851"/>
                <a:gd name="connsiteX47" fmla="*/ 669627 w 828259"/>
                <a:gd name="connsiteY47" fmla="*/ 343470 h 629851"/>
                <a:gd name="connsiteX48" fmla="*/ 650441 w 828259"/>
                <a:gd name="connsiteY48" fmla="*/ 390265 h 629851"/>
                <a:gd name="connsiteX49" fmla="*/ 650909 w 828259"/>
                <a:gd name="connsiteY49" fmla="*/ 395412 h 629851"/>
                <a:gd name="connsiteX50" fmla="*/ 653249 w 828259"/>
                <a:gd name="connsiteY50" fmla="*/ 397752 h 629851"/>
                <a:gd name="connsiteX51" fmla="*/ 658396 w 828259"/>
                <a:gd name="connsiteY51" fmla="*/ 398220 h 629851"/>
                <a:gd name="connsiteX52" fmla="*/ 622833 w 828259"/>
                <a:gd name="connsiteY52" fmla="*/ 414130 h 629851"/>
                <a:gd name="connsiteX53" fmla="*/ 564340 w 828259"/>
                <a:gd name="connsiteY53" fmla="*/ 445482 h 629851"/>
                <a:gd name="connsiteX54" fmla="*/ 540475 w 828259"/>
                <a:gd name="connsiteY54" fmla="*/ 461392 h 629851"/>
                <a:gd name="connsiteX55" fmla="*/ 502571 w 828259"/>
                <a:gd name="connsiteY55" fmla="*/ 489469 h 629851"/>
                <a:gd name="connsiteX56" fmla="*/ 437527 w 828259"/>
                <a:gd name="connsiteY56" fmla="*/ 543282 h 629851"/>
                <a:gd name="connsiteX57" fmla="*/ 346278 w 828259"/>
                <a:gd name="connsiteY57" fmla="*/ 629852 h 629851"/>
                <a:gd name="connsiteX58" fmla="*/ 374355 w 828259"/>
                <a:gd name="connsiteY58" fmla="*/ 596628 h 629851"/>
                <a:gd name="connsiteX59" fmla="*/ 374823 w 828259"/>
                <a:gd name="connsiteY59" fmla="*/ 591480 h 629851"/>
                <a:gd name="connsiteX60" fmla="*/ 370143 w 828259"/>
                <a:gd name="connsiteY60" fmla="*/ 586801 h 629851"/>
                <a:gd name="connsiteX61" fmla="*/ 365464 w 828259"/>
                <a:gd name="connsiteY61" fmla="*/ 584461 h 629851"/>
                <a:gd name="connsiteX62" fmla="*/ 360316 w 828259"/>
                <a:gd name="connsiteY62" fmla="*/ 584461 h 629851"/>
                <a:gd name="connsiteX63" fmla="*/ 350958 w 828259"/>
                <a:gd name="connsiteY63" fmla="*/ 587269 h 629851"/>
                <a:gd name="connsiteX64" fmla="*/ 277958 w 828259"/>
                <a:gd name="connsiteY64" fmla="*/ 578378 h 629851"/>
                <a:gd name="connsiteX65" fmla="*/ 275150 w 828259"/>
                <a:gd name="connsiteY65" fmla="*/ 577442 h 629851"/>
                <a:gd name="connsiteX66" fmla="*/ 274215 w 828259"/>
                <a:gd name="connsiteY66" fmla="*/ 575570 h 629851"/>
                <a:gd name="connsiteX67" fmla="*/ 274683 w 828259"/>
                <a:gd name="connsiteY67" fmla="*/ 569487 h 629851"/>
                <a:gd name="connsiteX68" fmla="*/ 271407 w 828259"/>
                <a:gd name="connsiteY68" fmla="*/ 567615 h 629851"/>
                <a:gd name="connsiteX69" fmla="*/ 254561 w 828259"/>
                <a:gd name="connsiteY69" fmla="*/ 573231 h 629851"/>
                <a:gd name="connsiteX70" fmla="*/ 248478 w 828259"/>
                <a:gd name="connsiteY70" fmla="*/ 568551 h 629851"/>
                <a:gd name="connsiteX71" fmla="*/ 243331 w 828259"/>
                <a:gd name="connsiteY71" fmla="*/ 567615 h 629851"/>
                <a:gd name="connsiteX72" fmla="*/ 234907 w 828259"/>
                <a:gd name="connsiteY72" fmla="*/ 571359 h 629851"/>
                <a:gd name="connsiteX73" fmla="*/ 226484 w 828259"/>
                <a:gd name="connsiteY73" fmla="*/ 568551 h 629851"/>
                <a:gd name="connsiteX74" fmla="*/ 219933 w 828259"/>
                <a:gd name="connsiteY74" fmla="*/ 575102 h 629851"/>
                <a:gd name="connsiteX75" fmla="*/ 213382 w 828259"/>
                <a:gd name="connsiteY75" fmla="*/ 572295 h 629851"/>
                <a:gd name="connsiteX76" fmla="*/ 208703 w 828259"/>
                <a:gd name="connsiteY76" fmla="*/ 571359 h 629851"/>
                <a:gd name="connsiteX77" fmla="*/ 205427 w 828259"/>
                <a:gd name="connsiteY77" fmla="*/ 572295 h 629851"/>
                <a:gd name="connsiteX78" fmla="*/ 197004 w 828259"/>
                <a:gd name="connsiteY78" fmla="*/ 578846 h 629851"/>
                <a:gd name="connsiteX79" fmla="*/ 193728 w 828259"/>
                <a:gd name="connsiteY79" fmla="*/ 579314 h 629851"/>
                <a:gd name="connsiteX80" fmla="*/ 179222 w 828259"/>
                <a:gd name="connsiteY80" fmla="*/ 577442 h 629851"/>
                <a:gd name="connsiteX81" fmla="*/ 172671 w 828259"/>
                <a:gd name="connsiteY81" fmla="*/ 578378 h 629851"/>
                <a:gd name="connsiteX82" fmla="*/ 160504 w 828259"/>
                <a:gd name="connsiteY82" fmla="*/ 583525 h 629851"/>
                <a:gd name="connsiteX83" fmla="*/ 143191 w 828259"/>
                <a:gd name="connsiteY83" fmla="*/ 578846 h 629851"/>
                <a:gd name="connsiteX84" fmla="*/ 90313 w 828259"/>
                <a:gd name="connsiteY84" fmla="*/ 578378 h 629851"/>
                <a:gd name="connsiteX85" fmla="*/ 83294 w 828259"/>
                <a:gd name="connsiteY85" fmla="*/ 578846 h 629851"/>
                <a:gd name="connsiteX86" fmla="*/ 74403 w 828259"/>
                <a:gd name="connsiteY86" fmla="*/ 583525 h 629851"/>
                <a:gd name="connsiteX87" fmla="*/ 71595 w 828259"/>
                <a:gd name="connsiteY87" fmla="*/ 583525 h 629851"/>
                <a:gd name="connsiteX88" fmla="*/ 65044 w 828259"/>
                <a:gd name="connsiteY88" fmla="*/ 579314 h 629851"/>
                <a:gd name="connsiteX89" fmla="*/ 63172 w 828259"/>
                <a:gd name="connsiteY89" fmla="*/ 579782 h 629851"/>
                <a:gd name="connsiteX90" fmla="*/ 52409 w 828259"/>
                <a:gd name="connsiteY90" fmla="*/ 591012 h 629851"/>
                <a:gd name="connsiteX91" fmla="*/ 49602 w 828259"/>
                <a:gd name="connsiteY91" fmla="*/ 591948 h 629851"/>
                <a:gd name="connsiteX92" fmla="*/ 46326 w 828259"/>
                <a:gd name="connsiteY92" fmla="*/ 590544 h 629851"/>
                <a:gd name="connsiteX93" fmla="*/ 42115 w 828259"/>
                <a:gd name="connsiteY93" fmla="*/ 584929 h 629851"/>
                <a:gd name="connsiteX94" fmla="*/ 23865 w 828259"/>
                <a:gd name="connsiteY94" fmla="*/ 595224 h 629851"/>
                <a:gd name="connsiteX95" fmla="*/ 17782 w 828259"/>
                <a:gd name="connsiteY95" fmla="*/ 589141 h 629851"/>
                <a:gd name="connsiteX96" fmla="*/ 15442 w 828259"/>
                <a:gd name="connsiteY96" fmla="*/ 588673 h 629851"/>
                <a:gd name="connsiteX97" fmla="*/ 7487 w 828259"/>
                <a:gd name="connsiteY97" fmla="*/ 593820 h 629851"/>
                <a:gd name="connsiteX98" fmla="*/ 4211 w 828259"/>
                <a:gd name="connsiteY98" fmla="*/ 592884 h 629851"/>
                <a:gd name="connsiteX99" fmla="*/ 0 w 828259"/>
                <a:gd name="connsiteY99" fmla="*/ 589141 h 629851"/>
                <a:gd name="connsiteX100" fmla="*/ 11230 w 828259"/>
                <a:gd name="connsiteY100" fmla="*/ 579314 h 629851"/>
                <a:gd name="connsiteX101" fmla="*/ 11230 w 828259"/>
                <a:gd name="connsiteY101" fmla="*/ 575102 h 629851"/>
                <a:gd name="connsiteX102" fmla="*/ 38371 w 828259"/>
                <a:gd name="connsiteY102" fmla="*/ 559660 h 629851"/>
                <a:gd name="connsiteX103" fmla="*/ 63640 w 828259"/>
                <a:gd name="connsiteY103" fmla="*/ 543282 h 629851"/>
                <a:gd name="connsiteX104" fmla="*/ 86570 w 828259"/>
                <a:gd name="connsiteY104" fmla="*/ 524564 h 629851"/>
                <a:gd name="connsiteX105" fmla="*/ 107627 w 828259"/>
                <a:gd name="connsiteY105" fmla="*/ 504911 h 629851"/>
                <a:gd name="connsiteX106" fmla="*/ 126813 w 828259"/>
                <a:gd name="connsiteY106" fmla="*/ 483385 h 629851"/>
                <a:gd name="connsiteX107" fmla="*/ 144594 w 828259"/>
                <a:gd name="connsiteY107" fmla="*/ 460456 h 629851"/>
                <a:gd name="connsiteX108" fmla="*/ 160504 w 828259"/>
                <a:gd name="connsiteY108" fmla="*/ 435655 h 629851"/>
                <a:gd name="connsiteX109" fmla="*/ 174543 w 828259"/>
                <a:gd name="connsiteY109" fmla="*/ 408515 h 629851"/>
                <a:gd name="connsiteX110" fmla="*/ 186709 w 828259"/>
                <a:gd name="connsiteY110" fmla="*/ 379970 h 629851"/>
                <a:gd name="connsiteX111" fmla="*/ 197940 w 828259"/>
                <a:gd name="connsiteY111" fmla="*/ 349554 h 629851"/>
                <a:gd name="connsiteX112" fmla="*/ 214318 w 828259"/>
                <a:gd name="connsiteY112" fmla="*/ 291061 h 629851"/>
                <a:gd name="connsiteX113" fmla="*/ 230696 w 828259"/>
                <a:gd name="connsiteY113" fmla="*/ 282638 h 629851"/>
                <a:gd name="connsiteX114" fmla="*/ 266259 w 828259"/>
                <a:gd name="connsiteY114" fmla="*/ 259709 h 629851"/>
                <a:gd name="connsiteX115" fmla="*/ 331771 w 828259"/>
                <a:gd name="connsiteY115" fmla="*/ 226953 h 629851"/>
                <a:gd name="connsiteX116" fmla="*/ 353765 w 828259"/>
                <a:gd name="connsiteY116" fmla="*/ 213382 h 629851"/>
                <a:gd name="connsiteX117" fmla="*/ 373886 w 828259"/>
                <a:gd name="connsiteY117" fmla="*/ 197940 h 629851"/>
                <a:gd name="connsiteX118" fmla="*/ 397284 w 828259"/>
                <a:gd name="connsiteY118" fmla="*/ 173607 h 629851"/>
                <a:gd name="connsiteX119" fmla="*/ 406642 w 828259"/>
                <a:gd name="connsiteY119" fmla="*/ 159569 h 629851"/>
                <a:gd name="connsiteX120" fmla="*/ 415066 w 828259"/>
                <a:gd name="connsiteY120" fmla="*/ 142723 h 629851"/>
                <a:gd name="connsiteX121" fmla="*/ 423957 w 828259"/>
                <a:gd name="connsiteY121" fmla="*/ 119793 h 629851"/>
                <a:gd name="connsiteX122" fmla="*/ 432379 w 828259"/>
                <a:gd name="connsiteY122" fmla="*/ 89845 h 629851"/>
                <a:gd name="connsiteX123" fmla="*/ 452969 w 828259"/>
                <a:gd name="connsiteY123" fmla="*/ 0 h 6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28259" h="629851">
                  <a:moveTo>
                    <a:pt x="452969" y="0"/>
                  </a:moveTo>
                  <a:lnTo>
                    <a:pt x="454841" y="4679"/>
                  </a:lnTo>
                  <a:lnTo>
                    <a:pt x="461392" y="10295"/>
                  </a:lnTo>
                  <a:lnTo>
                    <a:pt x="472623" y="8423"/>
                  </a:lnTo>
                  <a:lnTo>
                    <a:pt x="477770" y="14974"/>
                  </a:lnTo>
                  <a:lnTo>
                    <a:pt x="482917" y="17782"/>
                  </a:lnTo>
                  <a:lnTo>
                    <a:pt x="490872" y="18250"/>
                  </a:lnTo>
                  <a:lnTo>
                    <a:pt x="518949" y="15442"/>
                  </a:lnTo>
                  <a:lnTo>
                    <a:pt x="527372" y="10763"/>
                  </a:lnTo>
                  <a:lnTo>
                    <a:pt x="591480" y="11699"/>
                  </a:lnTo>
                  <a:lnTo>
                    <a:pt x="611134" y="10295"/>
                  </a:lnTo>
                  <a:lnTo>
                    <a:pt x="613474" y="9359"/>
                  </a:lnTo>
                  <a:lnTo>
                    <a:pt x="616281" y="4211"/>
                  </a:lnTo>
                  <a:lnTo>
                    <a:pt x="619089" y="3275"/>
                  </a:lnTo>
                  <a:lnTo>
                    <a:pt x="624704" y="4211"/>
                  </a:lnTo>
                  <a:lnTo>
                    <a:pt x="630320" y="9827"/>
                  </a:lnTo>
                  <a:lnTo>
                    <a:pt x="633595" y="10763"/>
                  </a:lnTo>
                  <a:lnTo>
                    <a:pt x="694428" y="10763"/>
                  </a:lnTo>
                  <a:lnTo>
                    <a:pt x="703319" y="11699"/>
                  </a:lnTo>
                  <a:lnTo>
                    <a:pt x="722036" y="16846"/>
                  </a:lnTo>
                  <a:lnTo>
                    <a:pt x="730460" y="16846"/>
                  </a:lnTo>
                  <a:lnTo>
                    <a:pt x="738414" y="15442"/>
                  </a:lnTo>
                  <a:lnTo>
                    <a:pt x="745434" y="11699"/>
                  </a:lnTo>
                  <a:lnTo>
                    <a:pt x="754792" y="4211"/>
                  </a:lnTo>
                  <a:lnTo>
                    <a:pt x="757132" y="6083"/>
                  </a:lnTo>
                  <a:lnTo>
                    <a:pt x="761344" y="16846"/>
                  </a:lnTo>
                  <a:lnTo>
                    <a:pt x="784741" y="18718"/>
                  </a:lnTo>
                  <a:lnTo>
                    <a:pt x="785677" y="44455"/>
                  </a:lnTo>
                  <a:lnTo>
                    <a:pt x="787548" y="47730"/>
                  </a:lnTo>
                  <a:lnTo>
                    <a:pt x="798779" y="41179"/>
                  </a:lnTo>
                  <a:lnTo>
                    <a:pt x="801119" y="35564"/>
                  </a:lnTo>
                  <a:lnTo>
                    <a:pt x="803459" y="35096"/>
                  </a:lnTo>
                  <a:lnTo>
                    <a:pt x="805331" y="40243"/>
                  </a:lnTo>
                  <a:lnTo>
                    <a:pt x="809074" y="43519"/>
                  </a:lnTo>
                  <a:lnTo>
                    <a:pt x="812350" y="37903"/>
                  </a:lnTo>
                  <a:lnTo>
                    <a:pt x="816093" y="35096"/>
                  </a:lnTo>
                  <a:lnTo>
                    <a:pt x="818433" y="34628"/>
                  </a:lnTo>
                  <a:lnTo>
                    <a:pt x="818433" y="37435"/>
                  </a:lnTo>
                  <a:lnTo>
                    <a:pt x="819837" y="37903"/>
                  </a:lnTo>
                  <a:lnTo>
                    <a:pt x="824048" y="28544"/>
                  </a:lnTo>
                  <a:lnTo>
                    <a:pt x="828260" y="23397"/>
                  </a:lnTo>
                  <a:lnTo>
                    <a:pt x="813285" y="87973"/>
                  </a:lnTo>
                  <a:lnTo>
                    <a:pt x="804394" y="118857"/>
                  </a:lnTo>
                  <a:lnTo>
                    <a:pt x="784741" y="168460"/>
                  </a:lnTo>
                  <a:lnTo>
                    <a:pt x="762279" y="206831"/>
                  </a:lnTo>
                  <a:lnTo>
                    <a:pt x="702383" y="285913"/>
                  </a:lnTo>
                  <a:lnTo>
                    <a:pt x="682729" y="317266"/>
                  </a:lnTo>
                  <a:lnTo>
                    <a:pt x="669627" y="343470"/>
                  </a:lnTo>
                  <a:lnTo>
                    <a:pt x="650441" y="390265"/>
                  </a:lnTo>
                  <a:lnTo>
                    <a:pt x="650909" y="395412"/>
                  </a:lnTo>
                  <a:lnTo>
                    <a:pt x="653249" y="397752"/>
                  </a:lnTo>
                  <a:lnTo>
                    <a:pt x="658396" y="398220"/>
                  </a:lnTo>
                  <a:lnTo>
                    <a:pt x="622833" y="414130"/>
                  </a:lnTo>
                  <a:lnTo>
                    <a:pt x="564340" y="445482"/>
                  </a:lnTo>
                  <a:lnTo>
                    <a:pt x="540475" y="461392"/>
                  </a:lnTo>
                  <a:lnTo>
                    <a:pt x="502571" y="489469"/>
                  </a:lnTo>
                  <a:lnTo>
                    <a:pt x="437527" y="543282"/>
                  </a:lnTo>
                  <a:lnTo>
                    <a:pt x="346278" y="629852"/>
                  </a:lnTo>
                  <a:lnTo>
                    <a:pt x="374355" y="596628"/>
                  </a:lnTo>
                  <a:lnTo>
                    <a:pt x="374823" y="591480"/>
                  </a:lnTo>
                  <a:lnTo>
                    <a:pt x="370143" y="586801"/>
                  </a:lnTo>
                  <a:lnTo>
                    <a:pt x="365464" y="584461"/>
                  </a:lnTo>
                  <a:lnTo>
                    <a:pt x="360316" y="584461"/>
                  </a:lnTo>
                  <a:lnTo>
                    <a:pt x="350958" y="587269"/>
                  </a:lnTo>
                  <a:lnTo>
                    <a:pt x="277958" y="578378"/>
                  </a:lnTo>
                  <a:lnTo>
                    <a:pt x="275150" y="577442"/>
                  </a:lnTo>
                  <a:lnTo>
                    <a:pt x="274215" y="575570"/>
                  </a:lnTo>
                  <a:lnTo>
                    <a:pt x="274683" y="569487"/>
                  </a:lnTo>
                  <a:lnTo>
                    <a:pt x="271407" y="567615"/>
                  </a:lnTo>
                  <a:lnTo>
                    <a:pt x="254561" y="573231"/>
                  </a:lnTo>
                  <a:lnTo>
                    <a:pt x="248478" y="568551"/>
                  </a:lnTo>
                  <a:lnTo>
                    <a:pt x="243331" y="567615"/>
                  </a:lnTo>
                  <a:lnTo>
                    <a:pt x="234907" y="571359"/>
                  </a:lnTo>
                  <a:lnTo>
                    <a:pt x="226484" y="568551"/>
                  </a:lnTo>
                  <a:lnTo>
                    <a:pt x="219933" y="575102"/>
                  </a:lnTo>
                  <a:lnTo>
                    <a:pt x="213382" y="572295"/>
                  </a:lnTo>
                  <a:lnTo>
                    <a:pt x="208703" y="571359"/>
                  </a:lnTo>
                  <a:lnTo>
                    <a:pt x="205427" y="572295"/>
                  </a:lnTo>
                  <a:lnTo>
                    <a:pt x="197004" y="578846"/>
                  </a:lnTo>
                  <a:lnTo>
                    <a:pt x="193728" y="579314"/>
                  </a:lnTo>
                  <a:lnTo>
                    <a:pt x="179222" y="577442"/>
                  </a:lnTo>
                  <a:lnTo>
                    <a:pt x="172671" y="578378"/>
                  </a:lnTo>
                  <a:lnTo>
                    <a:pt x="160504" y="583525"/>
                  </a:lnTo>
                  <a:lnTo>
                    <a:pt x="143191" y="578846"/>
                  </a:lnTo>
                  <a:lnTo>
                    <a:pt x="90313" y="578378"/>
                  </a:lnTo>
                  <a:lnTo>
                    <a:pt x="83294" y="578846"/>
                  </a:lnTo>
                  <a:lnTo>
                    <a:pt x="74403" y="583525"/>
                  </a:lnTo>
                  <a:lnTo>
                    <a:pt x="71595" y="583525"/>
                  </a:lnTo>
                  <a:lnTo>
                    <a:pt x="65044" y="579314"/>
                  </a:lnTo>
                  <a:lnTo>
                    <a:pt x="63172" y="579782"/>
                  </a:lnTo>
                  <a:lnTo>
                    <a:pt x="52409" y="591012"/>
                  </a:lnTo>
                  <a:lnTo>
                    <a:pt x="49602" y="591948"/>
                  </a:lnTo>
                  <a:lnTo>
                    <a:pt x="46326" y="590544"/>
                  </a:lnTo>
                  <a:lnTo>
                    <a:pt x="42115" y="584929"/>
                  </a:lnTo>
                  <a:lnTo>
                    <a:pt x="23865" y="595224"/>
                  </a:lnTo>
                  <a:lnTo>
                    <a:pt x="17782" y="589141"/>
                  </a:lnTo>
                  <a:lnTo>
                    <a:pt x="15442" y="588673"/>
                  </a:lnTo>
                  <a:lnTo>
                    <a:pt x="7487" y="593820"/>
                  </a:lnTo>
                  <a:lnTo>
                    <a:pt x="4211" y="592884"/>
                  </a:lnTo>
                  <a:lnTo>
                    <a:pt x="0" y="589141"/>
                  </a:lnTo>
                  <a:lnTo>
                    <a:pt x="11230" y="579314"/>
                  </a:lnTo>
                  <a:lnTo>
                    <a:pt x="11230" y="575102"/>
                  </a:lnTo>
                  <a:lnTo>
                    <a:pt x="38371" y="559660"/>
                  </a:lnTo>
                  <a:lnTo>
                    <a:pt x="63640" y="543282"/>
                  </a:lnTo>
                  <a:lnTo>
                    <a:pt x="86570" y="524564"/>
                  </a:lnTo>
                  <a:lnTo>
                    <a:pt x="107627" y="504911"/>
                  </a:lnTo>
                  <a:lnTo>
                    <a:pt x="126813" y="483385"/>
                  </a:lnTo>
                  <a:lnTo>
                    <a:pt x="144594" y="460456"/>
                  </a:lnTo>
                  <a:lnTo>
                    <a:pt x="160504" y="435655"/>
                  </a:lnTo>
                  <a:lnTo>
                    <a:pt x="174543" y="408515"/>
                  </a:lnTo>
                  <a:lnTo>
                    <a:pt x="186709" y="379970"/>
                  </a:lnTo>
                  <a:lnTo>
                    <a:pt x="197940" y="349554"/>
                  </a:lnTo>
                  <a:lnTo>
                    <a:pt x="214318" y="291061"/>
                  </a:lnTo>
                  <a:lnTo>
                    <a:pt x="230696" y="282638"/>
                  </a:lnTo>
                  <a:lnTo>
                    <a:pt x="266259" y="259709"/>
                  </a:lnTo>
                  <a:lnTo>
                    <a:pt x="331771" y="226953"/>
                  </a:lnTo>
                  <a:lnTo>
                    <a:pt x="353765" y="213382"/>
                  </a:lnTo>
                  <a:lnTo>
                    <a:pt x="373886" y="197940"/>
                  </a:lnTo>
                  <a:lnTo>
                    <a:pt x="397284" y="173607"/>
                  </a:lnTo>
                  <a:lnTo>
                    <a:pt x="406642" y="159569"/>
                  </a:lnTo>
                  <a:lnTo>
                    <a:pt x="415066" y="142723"/>
                  </a:lnTo>
                  <a:lnTo>
                    <a:pt x="423957" y="119793"/>
                  </a:lnTo>
                  <a:lnTo>
                    <a:pt x="432379" y="89845"/>
                  </a:lnTo>
                  <a:lnTo>
                    <a:pt x="452969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E57DF14D-5DA5-B035-FB65-4625809F4F42}"/>
                </a:ext>
              </a:extLst>
            </p:cNvPr>
            <p:cNvSpPr/>
            <p:nvPr/>
          </p:nvSpPr>
          <p:spPr>
            <a:xfrm>
              <a:off x="-5808377" y="2907698"/>
              <a:ext cx="39950" cy="35409"/>
            </a:xfrm>
            <a:custGeom>
              <a:avLst/>
              <a:gdLst>
                <a:gd name="connsiteX0" fmla="*/ 14506 w 20589"/>
                <a:gd name="connsiteY0" fmla="*/ 1404 h 18249"/>
                <a:gd name="connsiteX1" fmla="*/ 20122 w 20589"/>
                <a:gd name="connsiteY1" fmla="*/ 7019 h 18249"/>
                <a:gd name="connsiteX2" fmla="*/ 20589 w 20589"/>
                <a:gd name="connsiteY2" fmla="*/ 10763 h 18249"/>
                <a:gd name="connsiteX3" fmla="*/ 17782 w 20589"/>
                <a:gd name="connsiteY3" fmla="*/ 16846 h 18249"/>
                <a:gd name="connsiteX4" fmla="*/ 10295 w 20589"/>
                <a:gd name="connsiteY4" fmla="*/ 18250 h 18249"/>
                <a:gd name="connsiteX5" fmla="*/ 2808 w 20589"/>
                <a:gd name="connsiteY5" fmla="*/ 14506 h 18249"/>
                <a:gd name="connsiteX6" fmla="*/ 0 w 20589"/>
                <a:gd name="connsiteY6" fmla="*/ 7487 h 18249"/>
                <a:gd name="connsiteX7" fmla="*/ 2808 w 20589"/>
                <a:gd name="connsiteY7" fmla="*/ 1872 h 18249"/>
                <a:gd name="connsiteX8" fmla="*/ 6551 w 20589"/>
                <a:gd name="connsiteY8" fmla="*/ 0 h 18249"/>
                <a:gd name="connsiteX9" fmla="*/ 14506 w 20589"/>
                <a:gd name="connsiteY9" fmla="*/ 1404 h 1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89" h="18249">
                  <a:moveTo>
                    <a:pt x="14506" y="1404"/>
                  </a:moveTo>
                  <a:lnTo>
                    <a:pt x="20122" y="7019"/>
                  </a:lnTo>
                  <a:lnTo>
                    <a:pt x="20589" y="10763"/>
                  </a:lnTo>
                  <a:lnTo>
                    <a:pt x="17782" y="16846"/>
                  </a:lnTo>
                  <a:lnTo>
                    <a:pt x="10295" y="18250"/>
                  </a:lnTo>
                  <a:lnTo>
                    <a:pt x="2808" y="14506"/>
                  </a:lnTo>
                  <a:lnTo>
                    <a:pt x="0" y="7487"/>
                  </a:lnTo>
                  <a:lnTo>
                    <a:pt x="2808" y="1872"/>
                  </a:lnTo>
                  <a:lnTo>
                    <a:pt x="6551" y="0"/>
                  </a:lnTo>
                  <a:lnTo>
                    <a:pt x="14506" y="1404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724CB8E7-6C33-9987-B9D9-E1D3C364D780}"/>
                </a:ext>
              </a:extLst>
            </p:cNvPr>
            <p:cNvSpPr/>
            <p:nvPr/>
          </p:nvSpPr>
          <p:spPr>
            <a:xfrm>
              <a:off x="-11092741" y="2931304"/>
              <a:ext cx="2962693" cy="1557160"/>
            </a:xfrm>
            <a:custGeom>
              <a:avLst/>
              <a:gdLst>
                <a:gd name="connsiteX0" fmla="*/ 0 w 1526899"/>
                <a:gd name="connsiteY0" fmla="*/ 0 h 802522"/>
                <a:gd name="connsiteX1" fmla="*/ 35564 w 1526899"/>
                <a:gd name="connsiteY1" fmla="*/ 28545 h 802522"/>
                <a:gd name="connsiteX2" fmla="*/ 72063 w 1526899"/>
                <a:gd name="connsiteY2" fmla="*/ 55218 h 802522"/>
                <a:gd name="connsiteX3" fmla="*/ 108563 w 1526899"/>
                <a:gd name="connsiteY3" fmla="*/ 79083 h 802522"/>
                <a:gd name="connsiteX4" fmla="*/ 145998 w 1526899"/>
                <a:gd name="connsiteY4" fmla="*/ 100608 h 802522"/>
                <a:gd name="connsiteX5" fmla="*/ 183902 w 1526899"/>
                <a:gd name="connsiteY5" fmla="*/ 119794 h 802522"/>
                <a:gd name="connsiteX6" fmla="*/ 222273 w 1526899"/>
                <a:gd name="connsiteY6" fmla="*/ 137108 h 802522"/>
                <a:gd name="connsiteX7" fmla="*/ 261580 w 1526899"/>
                <a:gd name="connsiteY7" fmla="*/ 152082 h 802522"/>
                <a:gd name="connsiteX8" fmla="*/ 309779 w 1526899"/>
                <a:gd name="connsiteY8" fmla="*/ 166120 h 802522"/>
                <a:gd name="connsiteX9" fmla="*/ 334112 w 1526899"/>
                <a:gd name="connsiteY9" fmla="*/ 170332 h 802522"/>
                <a:gd name="connsiteX10" fmla="*/ 357977 w 1526899"/>
                <a:gd name="connsiteY10" fmla="*/ 171735 h 802522"/>
                <a:gd name="connsiteX11" fmla="*/ 390265 w 1526899"/>
                <a:gd name="connsiteY11" fmla="*/ 167992 h 802522"/>
                <a:gd name="connsiteX12" fmla="*/ 406643 w 1526899"/>
                <a:gd name="connsiteY12" fmla="*/ 163780 h 802522"/>
                <a:gd name="connsiteX13" fmla="*/ 435187 w 1526899"/>
                <a:gd name="connsiteY13" fmla="*/ 153018 h 802522"/>
                <a:gd name="connsiteX14" fmla="*/ 462328 w 1526899"/>
                <a:gd name="connsiteY14" fmla="*/ 140383 h 802522"/>
                <a:gd name="connsiteX15" fmla="*/ 488533 w 1526899"/>
                <a:gd name="connsiteY15" fmla="*/ 125877 h 802522"/>
                <a:gd name="connsiteX16" fmla="*/ 565276 w 1526899"/>
                <a:gd name="connsiteY16" fmla="*/ 77211 h 802522"/>
                <a:gd name="connsiteX17" fmla="*/ 593352 w 1526899"/>
                <a:gd name="connsiteY17" fmla="*/ 60833 h 802522"/>
                <a:gd name="connsiteX18" fmla="*/ 621897 w 1526899"/>
                <a:gd name="connsiteY18" fmla="*/ 47262 h 802522"/>
                <a:gd name="connsiteX19" fmla="*/ 650909 w 1526899"/>
                <a:gd name="connsiteY19" fmla="*/ 36032 h 802522"/>
                <a:gd name="connsiteX20" fmla="*/ 680858 w 1526899"/>
                <a:gd name="connsiteY20" fmla="*/ 27141 h 802522"/>
                <a:gd name="connsiteX21" fmla="*/ 711742 w 1526899"/>
                <a:gd name="connsiteY21" fmla="*/ 21057 h 802522"/>
                <a:gd name="connsiteX22" fmla="*/ 743562 w 1526899"/>
                <a:gd name="connsiteY22" fmla="*/ 17314 h 802522"/>
                <a:gd name="connsiteX23" fmla="*/ 776318 w 1526899"/>
                <a:gd name="connsiteY23" fmla="*/ 15910 h 802522"/>
                <a:gd name="connsiteX24" fmla="*/ 810478 w 1526899"/>
                <a:gd name="connsiteY24" fmla="*/ 17314 h 802522"/>
                <a:gd name="connsiteX25" fmla="*/ 849317 w 1526899"/>
                <a:gd name="connsiteY25" fmla="*/ 21526 h 802522"/>
                <a:gd name="connsiteX26" fmla="*/ 887221 w 1526899"/>
                <a:gd name="connsiteY26" fmla="*/ 28077 h 802522"/>
                <a:gd name="connsiteX27" fmla="*/ 924188 w 1526899"/>
                <a:gd name="connsiteY27" fmla="*/ 36968 h 802522"/>
                <a:gd name="connsiteX28" fmla="*/ 960688 w 1526899"/>
                <a:gd name="connsiteY28" fmla="*/ 48198 h 802522"/>
                <a:gd name="connsiteX29" fmla="*/ 996252 w 1526899"/>
                <a:gd name="connsiteY29" fmla="*/ 61301 h 802522"/>
                <a:gd name="connsiteX30" fmla="*/ 1030879 w 1526899"/>
                <a:gd name="connsiteY30" fmla="*/ 76743 h 802522"/>
                <a:gd name="connsiteX31" fmla="*/ 1064571 w 1526899"/>
                <a:gd name="connsiteY31" fmla="*/ 94057 h 802522"/>
                <a:gd name="connsiteX32" fmla="*/ 1096859 w 1526899"/>
                <a:gd name="connsiteY32" fmla="*/ 113242 h 802522"/>
                <a:gd name="connsiteX33" fmla="*/ 1128679 w 1526899"/>
                <a:gd name="connsiteY33" fmla="*/ 134768 h 802522"/>
                <a:gd name="connsiteX34" fmla="*/ 1158628 w 1526899"/>
                <a:gd name="connsiteY34" fmla="*/ 157229 h 802522"/>
                <a:gd name="connsiteX35" fmla="*/ 1187640 w 1526899"/>
                <a:gd name="connsiteY35" fmla="*/ 182030 h 802522"/>
                <a:gd name="connsiteX36" fmla="*/ 1215249 w 1526899"/>
                <a:gd name="connsiteY36" fmla="*/ 208235 h 802522"/>
                <a:gd name="connsiteX37" fmla="*/ 1241922 w 1526899"/>
                <a:gd name="connsiteY37" fmla="*/ 235376 h 802522"/>
                <a:gd name="connsiteX38" fmla="*/ 1266723 w 1526899"/>
                <a:gd name="connsiteY38" fmla="*/ 264388 h 802522"/>
                <a:gd name="connsiteX39" fmla="*/ 1290120 w 1526899"/>
                <a:gd name="connsiteY39" fmla="*/ 294804 h 802522"/>
                <a:gd name="connsiteX40" fmla="*/ 1311645 w 1526899"/>
                <a:gd name="connsiteY40" fmla="*/ 326157 h 802522"/>
                <a:gd name="connsiteX41" fmla="*/ 1332235 w 1526899"/>
                <a:gd name="connsiteY41" fmla="*/ 358913 h 802522"/>
                <a:gd name="connsiteX42" fmla="*/ 1350485 w 1526899"/>
                <a:gd name="connsiteY42" fmla="*/ 392605 h 802522"/>
                <a:gd name="connsiteX43" fmla="*/ 1367331 w 1526899"/>
                <a:gd name="connsiteY43" fmla="*/ 427233 h 802522"/>
                <a:gd name="connsiteX44" fmla="*/ 1382305 w 1526899"/>
                <a:gd name="connsiteY44" fmla="*/ 462796 h 802522"/>
                <a:gd name="connsiteX45" fmla="*/ 1415061 w 1526899"/>
                <a:gd name="connsiteY45" fmla="*/ 555449 h 802522"/>
                <a:gd name="connsiteX46" fmla="*/ 1438458 w 1526899"/>
                <a:gd name="connsiteY46" fmla="*/ 631724 h 802522"/>
                <a:gd name="connsiteX47" fmla="*/ 1452029 w 1526899"/>
                <a:gd name="connsiteY47" fmla="*/ 667287 h 802522"/>
                <a:gd name="connsiteX48" fmla="*/ 1467938 w 1526899"/>
                <a:gd name="connsiteY48" fmla="*/ 702383 h 802522"/>
                <a:gd name="connsiteX49" fmla="*/ 1485721 w 1526899"/>
                <a:gd name="connsiteY49" fmla="*/ 736543 h 802522"/>
                <a:gd name="connsiteX50" fmla="*/ 1505374 w 1526899"/>
                <a:gd name="connsiteY50" fmla="*/ 769767 h 802522"/>
                <a:gd name="connsiteX51" fmla="*/ 1526899 w 1526899"/>
                <a:gd name="connsiteY51" fmla="*/ 802523 h 802522"/>
                <a:gd name="connsiteX52" fmla="*/ 1523156 w 1526899"/>
                <a:gd name="connsiteY52" fmla="*/ 801119 h 802522"/>
                <a:gd name="connsiteX53" fmla="*/ 1517072 w 1526899"/>
                <a:gd name="connsiteY53" fmla="*/ 793164 h 802522"/>
                <a:gd name="connsiteX54" fmla="*/ 1503970 w 1526899"/>
                <a:gd name="connsiteY54" fmla="*/ 784741 h 802522"/>
                <a:gd name="connsiteX55" fmla="*/ 1487124 w 1526899"/>
                <a:gd name="connsiteY55" fmla="*/ 782870 h 802522"/>
                <a:gd name="connsiteX56" fmla="*/ 1476362 w 1526899"/>
                <a:gd name="connsiteY56" fmla="*/ 780062 h 802522"/>
                <a:gd name="connsiteX57" fmla="*/ 1462791 w 1526899"/>
                <a:gd name="connsiteY57" fmla="*/ 773511 h 802522"/>
                <a:gd name="connsiteX58" fmla="*/ 1462791 w 1526899"/>
                <a:gd name="connsiteY58" fmla="*/ 777254 h 802522"/>
                <a:gd name="connsiteX59" fmla="*/ 1467003 w 1526899"/>
                <a:gd name="connsiteY59" fmla="*/ 782870 h 802522"/>
                <a:gd name="connsiteX60" fmla="*/ 1463727 w 1526899"/>
                <a:gd name="connsiteY60" fmla="*/ 782401 h 802522"/>
                <a:gd name="connsiteX61" fmla="*/ 1422080 w 1526899"/>
                <a:gd name="connsiteY61" fmla="*/ 766492 h 802522"/>
                <a:gd name="connsiteX62" fmla="*/ 1400087 w 1526899"/>
                <a:gd name="connsiteY62" fmla="*/ 756197 h 802522"/>
                <a:gd name="connsiteX63" fmla="*/ 1383709 w 1526899"/>
                <a:gd name="connsiteY63" fmla="*/ 752453 h 802522"/>
                <a:gd name="connsiteX64" fmla="*/ 1366395 w 1526899"/>
                <a:gd name="connsiteY64" fmla="*/ 744030 h 802522"/>
                <a:gd name="connsiteX65" fmla="*/ 1352824 w 1526899"/>
                <a:gd name="connsiteY65" fmla="*/ 738883 h 802522"/>
                <a:gd name="connsiteX66" fmla="*/ 1335979 w 1526899"/>
                <a:gd name="connsiteY66" fmla="*/ 735139 h 802522"/>
                <a:gd name="connsiteX67" fmla="*/ 1329427 w 1526899"/>
                <a:gd name="connsiteY67" fmla="*/ 730928 h 802522"/>
                <a:gd name="connsiteX68" fmla="*/ 1322408 w 1526899"/>
                <a:gd name="connsiteY68" fmla="*/ 731864 h 802522"/>
                <a:gd name="connsiteX69" fmla="*/ 1319132 w 1526899"/>
                <a:gd name="connsiteY69" fmla="*/ 725780 h 802522"/>
                <a:gd name="connsiteX70" fmla="*/ 1315389 w 1526899"/>
                <a:gd name="connsiteY70" fmla="*/ 723909 h 802522"/>
                <a:gd name="connsiteX71" fmla="*/ 1308838 w 1526899"/>
                <a:gd name="connsiteY71" fmla="*/ 726248 h 802522"/>
                <a:gd name="connsiteX72" fmla="*/ 1302287 w 1526899"/>
                <a:gd name="connsiteY72" fmla="*/ 719697 h 802522"/>
                <a:gd name="connsiteX73" fmla="*/ 1271870 w 1526899"/>
                <a:gd name="connsiteY73" fmla="*/ 707531 h 802522"/>
                <a:gd name="connsiteX74" fmla="*/ 1242858 w 1526899"/>
                <a:gd name="connsiteY74" fmla="*/ 693024 h 802522"/>
                <a:gd name="connsiteX75" fmla="*/ 1239582 w 1526899"/>
                <a:gd name="connsiteY75" fmla="*/ 692556 h 802522"/>
                <a:gd name="connsiteX76" fmla="*/ 1234903 w 1526899"/>
                <a:gd name="connsiteY76" fmla="*/ 693960 h 802522"/>
                <a:gd name="connsiteX77" fmla="*/ 1233499 w 1526899"/>
                <a:gd name="connsiteY77" fmla="*/ 687877 h 802522"/>
                <a:gd name="connsiteX78" fmla="*/ 1226948 w 1526899"/>
                <a:gd name="connsiteY78" fmla="*/ 683197 h 802522"/>
                <a:gd name="connsiteX79" fmla="*/ 1189980 w 1526899"/>
                <a:gd name="connsiteY79" fmla="*/ 663076 h 802522"/>
                <a:gd name="connsiteX80" fmla="*/ 1166115 w 1526899"/>
                <a:gd name="connsiteY80" fmla="*/ 654653 h 802522"/>
                <a:gd name="connsiteX81" fmla="*/ 1153481 w 1526899"/>
                <a:gd name="connsiteY81" fmla="*/ 647634 h 802522"/>
                <a:gd name="connsiteX82" fmla="*/ 1136167 w 1526899"/>
                <a:gd name="connsiteY82" fmla="*/ 643890 h 802522"/>
                <a:gd name="connsiteX83" fmla="*/ 1108090 w 1526899"/>
                <a:gd name="connsiteY83" fmla="*/ 635467 h 802522"/>
                <a:gd name="connsiteX84" fmla="*/ 1097795 w 1526899"/>
                <a:gd name="connsiteY84" fmla="*/ 635467 h 802522"/>
                <a:gd name="connsiteX85" fmla="*/ 1093584 w 1526899"/>
                <a:gd name="connsiteY85" fmla="*/ 630788 h 802522"/>
                <a:gd name="connsiteX86" fmla="*/ 1088904 w 1526899"/>
                <a:gd name="connsiteY86" fmla="*/ 631256 h 802522"/>
                <a:gd name="connsiteX87" fmla="*/ 1085629 w 1526899"/>
                <a:gd name="connsiteY87" fmla="*/ 623301 h 802522"/>
                <a:gd name="connsiteX88" fmla="*/ 1082821 w 1526899"/>
                <a:gd name="connsiteY88" fmla="*/ 622365 h 802522"/>
                <a:gd name="connsiteX89" fmla="*/ 1057084 w 1526899"/>
                <a:gd name="connsiteY89" fmla="*/ 622365 h 802522"/>
                <a:gd name="connsiteX90" fmla="*/ 1054277 w 1526899"/>
                <a:gd name="connsiteY90" fmla="*/ 621429 h 802522"/>
                <a:gd name="connsiteX91" fmla="*/ 1051469 w 1526899"/>
                <a:gd name="connsiteY91" fmla="*/ 615346 h 802522"/>
                <a:gd name="connsiteX92" fmla="*/ 1049129 w 1526899"/>
                <a:gd name="connsiteY92" fmla="*/ 613942 h 802522"/>
                <a:gd name="connsiteX93" fmla="*/ 1043514 w 1526899"/>
                <a:gd name="connsiteY93" fmla="*/ 614878 h 802522"/>
                <a:gd name="connsiteX94" fmla="*/ 1034623 w 1526899"/>
                <a:gd name="connsiteY94" fmla="*/ 609262 h 802522"/>
                <a:gd name="connsiteX95" fmla="*/ 1027136 w 1526899"/>
                <a:gd name="connsiteY95" fmla="*/ 607859 h 802522"/>
                <a:gd name="connsiteX96" fmla="*/ 1014501 w 1526899"/>
                <a:gd name="connsiteY96" fmla="*/ 608795 h 802522"/>
                <a:gd name="connsiteX97" fmla="*/ 1008886 w 1526899"/>
                <a:gd name="connsiteY97" fmla="*/ 598968 h 802522"/>
                <a:gd name="connsiteX98" fmla="*/ 1007014 w 1526899"/>
                <a:gd name="connsiteY98" fmla="*/ 598968 h 802522"/>
                <a:gd name="connsiteX99" fmla="*/ 1001867 w 1526899"/>
                <a:gd name="connsiteY99" fmla="*/ 602243 h 802522"/>
                <a:gd name="connsiteX100" fmla="*/ 999995 w 1526899"/>
                <a:gd name="connsiteY100" fmla="*/ 601775 h 802522"/>
                <a:gd name="connsiteX101" fmla="*/ 997655 w 1526899"/>
                <a:gd name="connsiteY101" fmla="*/ 596160 h 802522"/>
                <a:gd name="connsiteX102" fmla="*/ 995316 w 1526899"/>
                <a:gd name="connsiteY102" fmla="*/ 594756 h 802522"/>
                <a:gd name="connsiteX103" fmla="*/ 980342 w 1526899"/>
                <a:gd name="connsiteY103" fmla="*/ 594288 h 802522"/>
                <a:gd name="connsiteX104" fmla="*/ 978002 w 1526899"/>
                <a:gd name="connsiteY104" fmla="*/ 589609 h 802522"/>
                <a:gd name="connsiteX105" fmla="*/ 975662 w 1526899"/>
                <a:gd name="connsiteY105" fmla="*/ 588205 h 802522"/>
                <a:gd name="connsiteX106" fmla="*/ 910150 w 1526899"/>
                <a:gd name="connsiteY106" fmla="*/ 562468 h 802522"/>
                <a:gd name="connsiteX107" fmla="*/ 906874 w 1526899"/>
                <a:gd name="connsiteY107" fmla="*/ 562000 h 802522"/>
                <a:gd name="connsiteX108" fmla="*/ 900791 w 1526899"/>
                <a:gd name="connsiteY108" fmla="*/ 566212 h 802522"/>
                <a:gd name="connsiteX109" fmla="*/ 896112 w 1526899"/>
                <a:gd name="connsiteY109" fmla="*/ 565744 h 802522"/>
                <a:gd name="connsiteX110" fmla="*/ 896112 w 1526899"/>
                <a:gd name="connsiteY110" fmla="*/ 563872 h 802522"/>
                <a:gd name="connsiteX111" fmla="*/ 900323 w 1526899"/>
                <a:gd name="connsiteY111" fmla="*/ 561064 h 802522"/>
                <a:gd name="connsiteX112" fmla="*/ 897983 w 1526899"/>
                <a:gd name="connsiteY112" fmla="*/ 559661 h 802522"/>
                <a:gd name="connsiteX113" fmla="*/ 833875 w 1526899"/>
                <a:gd name="connsiteY113" fmla="*/ 538603 h 802522"/>
                <a:gd name="connsiteX114" fmla="*/ 780062 w 1526899"/>
                <a:gd name="connsiteY114" fmla="*/ 518013 h 802522"/>
                <a:gd name="connsiteX115" fmla="*/ 688813 w 1526899"/>
                <a:gd name="connsiteY115" fmla="*/ 486661 h 802522"/>
                <a:gd name="connsiteX116" fmla="*/ 626576 w 1526899"/>
                <a:gd name="connsiteY116" fmla="*/ 459989 h 802522"/>
                <a:gd name="connsiteX117" fmla="*/ 511462 w 1526899"/>
                <a:gd name="connsiteY117" fmla="*/ 420213 h 802522"/>
                <a:gd name="connsiteX118" fmla="*/ 505847 w 1526899"/>
                <a:gd name="connsiteY118" fmla="*/ 415066 h 802522"/>
                <a:gd name="connsiteX119" fmla="*/ 486661 w 1526899"/>
                <a:gd name="connsiteY119" fmla="*/ 410386 h 802522"/>
                <a:gd name="connsiteX120" fmla="*/ 484321 w 1526899"/>
                <a:gd name="connsiteY120" fmla="*/ 410386 h 802522"/>
                <a:gd name="connsiteX121" fmla="*/ 479642 w 1526899"/>
                <a:gd name="connsiteY121" fmla="*/ 414598 h 802522"/>
                <a:gd name="connsiteX122" fmla="*/ 474495 w 1526899"/>
                <a:gd name="connsiteY122" fmla="*/ 407579 h 802522"/>
                <a:gd name="connsiteX123" fmla="*/ 468879 w 1526899"/>
                <a:gd name="connsiteY123" fmla="*/ 404771 h 802522"/>
                <a:gd name="connsiteX124" fmla="*/ 432848 w 1526899"/>
                <a:gd name="connsiteY124" fmla="*/ 395412 h 802522"/>
                <a:gd name="connsiteX125" fmla="*/ 425829 w 1526899"/>
                <a:gd name="connsiteY125" fmla="*/ 389797 h 802522"/>
                <a:gd name="connsiteX126" fmla="*/ 417406 w 1526899"/>
                <a:gd name="connsiteY126" fmla="*/ 387457 h 802522"/>
                <a:gd name="connsiteX127" fmla="*/ 407111 w 1526899"/>
                <a:gd name="connsiteY127" fmla="*/ 378099 h 802522"/>
                <a:gd name="connsiteX128" fmla="*/ 382310 w 1526899"/>
                <a:gd name="connsiteY128" fmla="*/ 365464 h 802522"/>
                <a:gd name="connsiteX129" fmla="*/ 365932 w 1526899"/>
                <a:gd name="connsiteY129" fmla="*/ 359381 h 802522"/>
                <a:gd name="connsiteX130" fmla="*/ 354701 w 1526899"/>
                <a:gd name="connsiteY130" fmla="*/ 352829 h 802522"/>
                <a:gd name="connsiteX131" fmla="*/ 345342 w 1526899"/>
                <a:gd name="connsiteY131" fmla="*/ 350958 h 802522"/>
                <a:gd name="connsiteX132" fmla="*/ 328496 w 1526899"/>
                <a:gd name="connsiteY132" fmla="*/ 343003 h 802522"/>
                <a:gd name="connsiteX133" fmla="*/ 298080 w 1526899"/>
                <a:gd name="connsiteY133" fmla="*/ 332240 h 802522"/>
                <a:gd name="connsiteX134" fmla="*/ 198876 w 1526899"/>
                <a:gd name="connsiteY134" fmla="*/ 292465 h 802522"/>
                <a:gd name="connsiteX135" fmla="*/ 161908 w 1526899"/>
                <a:gd name="connsiteY135" fmla="*/ 279830 h 802522"/>
                <a:gd name="connsiteX136" fmla="*/ 158165 w 1526899"/>
                <a:gd name="connsiteY136" fmla="*/ 279362 h 802522"/>
                <a:gd name="connsiteX137" fmla="*/ 156761 w 1526899"/>
                <a:gd name="connsiteY137" fmla="*/ 280766 h 802522"/>
                <a:gd name="connsiteX138" fmla="*/ 158633 w 1526899"/>
                <a:gd name="connsiteY138" fmla="*/ 286381 h 802522"/>
                <a:gd name="connsiteX139" fmla="*/ 162376 w 1526899"/>
                <a:gd name="connsiteY139" fmla="*/ 290593 h 802522"/>
                <a:gd name="connsiteX140" fmla="*/ 152082 w 1526899"/>
                <a:gd name="connsiteY140" fmla="*/ 288721 h 802522"/>
                <a:gd name="connsiteX141" fmla="*/ 83762 w 1526899"/>
                <a:gd name="connsiteY141" fmla="*/ 257369 h 802522"/>
                <a:gd name="connsiteX142" fmla="*/ 51006 w 1526899"/>
                <a:gd name="connsiteY142" fmla="*/ 244267 h 802522"/>
                <a:gd name="connsiteX143" fmla="*/ 0 w 1526899"/>
                <a:gd name="connsiteY143" fmla="*/ 0 h 80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6899" h="802522">
                  <a:moveTo>
                    <a:pt x="0" y="0"/>
                  </a:moveTo>
                  <a:lnTo>
                    <a:pt x="35564" y="28545"/>
                  </a:lnTo>
                  <a:lnTo>
                    <a:pt x="72063" y="55218"/>
                  </a:lnTo>
                  <a:lnTo>
                    <a:pt x="108563" y="79083"/>
                  </a:lnTo>
                  <a:lnTo>
                    <a:pt x="145998" y="100608"/>
                  </a:lnTo>
                  <a:lnTo>
                    <a:pt x="183902" y="119794"/>
                  </a:lnTo>
                  <a:lnTo>
                    <a:pt x="222273" y="137108"/>
                  </a:lnTo>
                  <a:lnTo>
                    <a:pt x="261580" y="152082"/>
                  </a:lnTo>
                  <a:lnTo>
                    <a:pt x="309779" y="166120"/>
                  </a:lnTo>
                  <a:lnTo>
                    <a:pt x="334112" y="170332"/>
                  </a:lnTo>
                  <a:lnTo>
                    <a:pt x="357977" y="171735"/>
                  </a:lnTo>
                  <a:lnTo>
                    <a:pt x="390265" y="167992"/>
                  </a:lnTo>
                  <a:lnTo>
                    <a:pt x="406643" y="163780"/>
                  </a:lnTo>
                  <a:lnTo>
                    <a:pt x="435187" y="153018"/>
                  </a:lnTo>
                  <a:lnTo>
                    <a:pt x="462328" y="140383"/>
                  </a:lnTo>
                  <a:lnTo>
                    <a:pt x="488533" y="125877"/>
                  </a:lnTo>
                  <a:lnTo>
                    <a:pt x="565276" y="77211"/>
                  </a:lnTo>
                  <a:lnTo>
                    <a:pt x="593352" y="60833"/>
                  </a:lnTo>
                  <a:lnTo>
                    <a:pt x="621897" y="47262"/>
                  </a:lnTo>
                  <a:lnTo>
                    <a:pt x="650909" y="36032"/>
                  </a:lnTo>
                  <a:lnTo>
                    <a:pt x="680858" y="27141"/>
                  </a:lnTo>
                  <a:lnTo>
                    <a:pt x="711742" y="21057"/>
                  </a:lnTo>
                  <a:lnTo>
                    <a:pt x="743562" y="17314"/>
                  </a:lnTo>
                  <a:lnTo>
                    <a:pt x="776318" y="15910"/>
                  </a:lnTo>
                  <a:lnTo>
                    <a:pt x="810478" y="17314"/>
                  </a:lnTo>
                  <a:lnTo>
                    <a:pt x="849317" y="21526"/>
                  </a:lnTo>
                  <a:lnTo>
                    <a:pt x="887221" y="28077"/>
                  </a:lnTo>
                  <a:lnTo>
                    <a:pt x="924188" y="36968"/>
                  </a:lnTo>
                  <a:lnTo>
                    <a:pt x="960688" y="48198"/>
                  </a:lnTo>
                  <a:lnTo>
                    <a:pt x="996252" y="61301"/>
                  </a:lnTo>
                  <a:lnTo>
                    <a:pt x="1030879" y="76743"/>
                  </a:lnTo>
                  <a:lnTo>
                    <a:pt x="1064571" y="94057"/>
                  </a:lnTo>
                  <a:lnTo>
                    <a:pt x="1096859" y="113242"/>
                  </a:lnTo>
                  <a:lnTo>
                    <a:pt x="1128679" y="134768"/>
                  </a:lnTo>
                  <a:lnTo>
                    <a:pt x="1158628" y="157229"/>
                  </a:lnTo>
                  <a:lnTo>
                    <a:pt x="1187640" y="182030"/>
                  </a:lnTo>
                  <a:lnTo>
                    <a:pt x="1215249" y="208235"/>
                  </a:lnTo>
                  <a:lnTo>
                    <a:pt x="1241922" y="235376"/>
                  </a:lnTo>
                  <a:lnTo>
                    <a:pt x="1266723" y="264388"/>
                  </a:lnTo>
                  <a:lnTo>
                    <a:pt x="1290120" y="294804"/>
                  </a:lnTo>
                  <a:lnTo>
                    <a:pt x="1311645" y="326157"/>
                  </a:lnTo>
                  <a:lnTo>
                    <a:pt x="1332235" y="358913"/>
                  </a:lnTo>
                  <a:lnTo>
                    <a:pt x="1350485" y="392605"/>
                  </a:lnTo>
                  <a:lnTo>
                    <a:pt x="1367331" y="427233"/>
                  </a:lnTo>
                  <a:lnTo>
                    <a:pt x="1382305" y="462796"/>
                  </a:lnTo>
                  <a:lnTo>
                    <a:pt x="1415061" y="555449"/>
                  </a:lnTo>
                  <a:lnTo>
                    <a:pt x="1438458" y="631724"/>
                  </a:lnTo>
                  <a:lnTo>
                    <a:pt x="1452029" y="667287"/>
                  </a:lnTo>
                  <a:lnTo>
                    <a:pt x="1467938" y="702383"/>
                  </a:lnTo>
                  <a:lnTo>
                    <a:pt x="1485721" y="736543"/>
                  </a:lnTo>
                  <a:lnTo>
                    <a:pt x="1505374" y="769767"/>
                  </a:lnTo>
                  <a:lnTo>
                    <a:pt x="1526899" y="802523"/>
                  </a:lnTo>
                  <a:lnTo>
                    <a:pt x="1523156" y="801119"/>
                  </a:lnTo>
                  <a:lnTo>
                    <a:pt x="1517072" y="793164"/>
                  </a:lnTo>
                  <a:lnTo>
                    <a:pt x="1503970" y="784741"/>
                  </a:lnTo>
                  <a:lnTo>
                    <a:pt x="1487124" y="782870"/>
                  </a:lnTo>
                  <a:lnTo>
                    <a:pt x="1476362" y="780062"/>
                  </a:lnTo>
                  <a:lnTo>
                    <a:pt x="1462791" y="773511"/>
                  </a:lnTo>
                  <a:lnTo>
                    <a:pt x="1462791" y="777254"/>
                  </a:lnTo>
                  <a:lnTo>
                    <a:pt x="1467003" y="782870"/>
                  </a:lnTo>
                  <a:lnTo>
                    <a:pt x="1463727" y="782401"/>
                  </a:lnTo>
                  <a:lnTo>
                    <a:pt x="1422080" y="766492"/>
                  </a:lnTo>
                  <a:lnTo>
                    <a:pt x="1400087" y="756197"/>
                  </a:lnTo>
                  <a:lnTo>
                    <a:pt x="1383709" y="752453"/>
                  </a:lnTo>
                  <a:lnTo>
                    <a:pt x="1366395" y="744030"/>
                  </a:lnTo>
                  <a:lnTo>
                    <a:pt x="1352824" y="738883"/>
                  </a:lnTo>
                  <a:lnTo>
                    <a:pt x="1335979" y="735139"/>
                  </a:lnTo>
                  <a:lnTo>
                    <a:pt x="1329427" y="730928"/>
                  </a:lnTo>
                  <a:lnTo>
                    <a:pt x="1322408" y="731864"/>
                  </a:lnTo>
                  <a:lnTo>
                    <a:pt x="1319132" y="725780"/>
                  </a:lnTo>
                  <a:lnTo>
                    <a:pt x="1315389" y="723909"/>
                  </a:lnTo>
                  <a:lnTo>
                    <a:pt x="1308838" y="726248"/>
                  </a:lnTo>
                  <a:lnTo>
                    <a:pt x="1302287" y="719697"/>
                  </a:lnTo>
                  <a:lnTo>
                    <a:pt x="1271870" y="707531"/>
                  </a:lnTo>
                  <a:lnTo>
                    <a:pt x="1242858" y="693024"/>
                  </a:lnTo>
                  <a:lnTo>
                    <a:pt x="1239582" y="692556"/>
                  </a:lnTo>
                  <a:lnTo>
                    <a:pt x="1234903" y="693960"/>
                  </a:lnTo>
                  <a:lnTo>
                    <a:pt x="1233499" y="687877"/>
                  </a:lnTo>
                  <a:lnTo>
                    <a:pt x="1226948" y="683197"/>
                  </a:lnTo>
                  <a:lnTo>
                    <a:pt x="1189980" y="663076"/>
                  </a:lnTo>
                  <a:lnTo>
                    <a:pt x="1166115" y="654653"/>
                  </a:lnTo>
                  <a:lnTo>
                    <a:pt x="1153481" y="647634"/>
                  </a:lnTo>
                  <a:lnTo>
                    <a:pt x="1136167" y="643890"/>
                  </a:lnTo>
                  <a:lnTo>
                    <a:pt x="1108090" y="635467"/>
                  </a:lnTo>
                  <a:lnTo>
                    <a:pt x="1097795" y="635467"/>
                  </a:lnTo>
                  <a:lnTo>
                    <a:pt x="1093584" y="630788"/>
                  </a:lnTo>
                  <a:lnTo>
                    <a:pt x="1088904" y="631256"/>
                  </a:lnTo>
                  <a:lnTo>
                    <a:pt x="1085629" y="623301"/>
                  </a:lnTo>
                  <a:lnTo>
                    <a:pt x="1082821" y="622365"/>
                  </a:lnTo>
                  <a:lnTo>
                    <a:pt x="1057084" y="622365"/>
                  </a:lnTo>
                  <a:lnTo>
                    <a:pt x="1054277" y="621429"/>
                  </a:lnTo>
                  <a:lnTo>
                    <a:pt x="1051469" y="615346"/>
                  </a:lnTo>
                  <a:lnTo>
                    <a:pt x="1049129" y="613942"/>
                  </a:lnTo>
                  <a:lnTo>
                    <a:pt x="1043514" y="614878"/>
                  </a:lnTo>
                  <a:lnTo>
                    <a:pt x="1034623" y="609262"/>
                  </a:lnTo>
                  <a:lnTo>
                    <a:pt x="1027136" y="607859"/>
                  </a:lnTo>
                  <a:lnTo>
                    <a:pt x="1014501" y="608795"/>
                  </a:lnTo>
                  <a:lnTo>
                    <a:pt x="1008886" y="598968"/>
                  </a:lnTo>
                  <a:lnTo>
                    <a:pt x="1007014" y="598968"/>
                  </a:lnTo>
                  <a:lnTo>
                    <a:pt x="1001867" y="602243"/>
                  </a:lnTo>
                  <a:lnTo>
                    <a:pt x="999995" y="601775"/>
                  </a:lnTo>
                  <a:lnTo>
                    <a:pt x="997655" y="596160"/>
                  </a:lnTo>
                  <a:lnTo>
                    <a:pt x="995316" y="594756"/>
                  </a:lnTo>
                  <a:lnTo>
                    <a:pt x="980342" y="594288"/>
                  </a:lnTo>
                  <a:lnTo>
                    <a:pt x="978002" y="589609"/>
                  </a:lnTo>
                  <a:lnTo>
                    <a:pt x="975662" y="588205"/>
                  </a:lnTo>
                  <a:lnTo>
                    <a:pt x="910150" y="562468"/>
                  </a:lnTo>
                  <a:lnTo>
                    <a:pt x="906874" y="562000"/>
                  </a:lnTo>
                  <a:lnTo>
                    <a:pt x="900791" y="566212"/>
                  </a:lnTo>
                  <a:lnTo>
                    <a:pt x="896112" y="565744"/>
                  </a:lnTo>
                  <a:lnTo>
                    <a:pt x="896112" y="563872"/>
                  </a:lnTo>
                  <a:lnTo>
                    <a:pt x="900323" y="561064"/>
                  </a:lnTo>
                  <a:lnTo>
                    <a:pt x="897983" y="559661"/>
                  </a:lnTo>
                  <a:lnTo>
                    <a:pt x="833875" y="538603"/>
                  </a:lnTo>
                  <a:lnTo>
                    <a:pt x="780062" y="518013"/>
                  </a:lnTo>
                  <a:lnTo>
                    <a:pt x="688813" y="486661"/>
                  </a:lnTo>
                  <a:lnTo>
                    <a:pt x="626576" y="459989"/>
                  </a:lnTo>
                  <a:lnTo>
                    <a:pt x="511462" y="420213"/>
                  </a:lnTo>
                  <a:lnTo>
                    <a:pt x="505847" y="415066"/>
                  </a:lnTo>
                  <a:lnTo>
                    <a:pt x="486661" y="410386"/>
                  </a:lnTo>
                  <a:lnTo>
                    <a:pt x="484321" y="410386"/>
                  </a:lnTo>
                  <a:lnTo>
                    <a:pt x="479642" y="414598"/>
                  </a:lnTo>
                  <a:lnTo>
                    <a:pt x="474495" y="407579"/>
                  </a:lnTo>
                  <a:lnTo>
                    <a:pt x="468879" y="404771"/>
                  </a:lnTo>
                  <a:lnTo>
                    <a:pt x="432848" y="395412"/>
                  </a:lnTo>
                  <a:lnTo>
                    <a:pt x="425829" y="389797"/>
                  </a:lnTo>
                  <a:lnTo>
                    <a:pt x="417406" y="387457"/>
                  </a:lnTo>
                  <a:lnTo>
                    <a:pt x="407111" y="378099"/>
                  </a:lnTo>
                  <a:lnTo>
                    <a:pt x="382310" y="365464"/>
                  </a:lnTo>
                  <a:lnTo>
                    <a:pt x="365932" y="359381"/>
                  </a:lnTo>
                  <a:lnTo>
                    <a:pt x="354701" y="352829"/>
                  </a:lnTo>
                  <a:lnTo>
                    <a:pt x="345342" y="350958"/>
                  </a:lnTo>
                  <a:lnTo>
                    <a:pt x="328496" y="343003"/>
                  </a:lnTo>
                  <a:lnTo>
                    <a:pt x="298080" y="332240"/>
                  </a:lnTo>
                  <a:lnTo>
                    <a:pt x="198876" y="292465"/>
                  </a:lnTo>
                  <a:lnTo>
                    <a:pt x="161908" y="279830"/>
                  </a:lnTo>
                  <a:lnTo>
                    <a:pt x="158165" y="279362"/>
                  </a:lnTo>
                  <a:lnTo>
                    <a:pt x="156761" y="280766"/>
                  </a:lnTo>
                  <a:lnTo>
                    <a:pt x="158633" y="286381"/>
                  </a:lnTo>
                  <a:lnTo>
                    <a:pt x="162376" y="290593"/>
                  </a:lnTo>
                  <a:lnTo>
                    <a:pt x="152082" y="288721"/>
                  </a:lnTo>
                  <a:lnTo>
                    <a:pt x="83762" y="257369"/>
                  </a:lnTo>
                  <a:lnTo>
                    <a:pt x="51006" y="244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B7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A1633318-DAB0-F7A5-A393-DBC45F4CB362}"/>
                </a:ext>
              </a:extLst>
            </p:cNvPr>
            <p:cNvSpPr/>
            <p:nvPr/>
          </p:nvSpPr>
          <p:spPr>
            <a:xfrm>
              <a:off x="-3047251" y="2977610"/>
              <a:ext cx="812629" cy="629219"/>
            </a:xfrm>
            <a:custGeom>
              <a:avLst/>
              <a:gdLst>
                <a:gd name="connsiteX0" fmla="*/ 407111 w 418809"/>
                <a:gd name="connsiteY0" fmla="*/ 47262 h 324284"/>
                <a:gd name="connsiteX1" fmla="*/ 371547 w 418809"/>
                <a:gd name="connsiteY1" fmla="*/ 81890 h 324284"/>
                <a:gd name="connsiteX2" fmla="*/ 343003 w 418809"/>
                <a:gd name="connsiteY2" fmla="*/ 112774 h 324284"/>
                <a:gd name="connsiteX3" fmla="*/ 280766 w 418809"/>
                <a:gd name="connsiteY3" fmla="*/ 193261 h 324284"/>
                <a:gd name="connsiteX4" fmla="*/ 266260 w 418809"/>
                <a:gd name="connsiteY4" fmla="*/ 209639 h 324284"/>
                <a:gd name="connsiteX5" fmla="*/ 250350 w 418809"/>
                <a:gd name="connsiteY5" fmla="*/ 224613 h 324284"/>
                <a:gd name="connsiteX6" fmla="*/ 233036 w 418809"/>
                <a:gd name="connsiteY6" fmla="*/ 236779 h 324284"/>
                <a:gd name="connsiteX7" fmla="*/ 190453 w 418809"/>
                <a:gd name="connsiteY7" fmla="*/ 258305 h 324284"/>
                <a:gd name="connsiteX8" fmla="*/ 38840 w 418809"/>
                <a:gd name="connsiteY8" fmla="*/ 311182 h 324284"/>
                <a:gd name="connsiteX9" fmla="*/ 7487 w 418809"/>
                <a:gd name="connsiteY9" fmla="*/ 324285 h 324284"/>
                <a:gd name="connsiteX10" fmla="*/ 2340 w 418809"/>
                <a:gd name="connsiteY10" fmla="*/ 323817 h 324284"/>
                <a:gd name="connsiteX11" fmla="*/ 0 w 418809"/>
                <a:gd name="connsiteY11" fmla="*/ 321477 h 324284"/>
                <a:gd name="connsiteX12" fmla="*/ 0 w 418809"/>
                <a:gd name="connsiteY12" fmla="*/ 316330 h 324284"/>
                <a:gd name="connsiteX13" fmla="*/ 3275 w 418809"/>
                <a:gd name="connsiteY13" fmla="*/ 305567 h 324284"/>
                <a:gd name="connsiteX14" fmla="*/ 7019 w 418809"/>
                <a:gd name="connsiteY14" fmla="*/ 313990 h 324284"/>
                <a:gd name="connsiteX15" fmla="*/ 10295 w 418809"/>
                <a:gd name="connsiteY15" fmla="*/ 316798 h 324284"/>
                <a:gd name="connsiteX16" fmla="*/ 13570 w 418809"/>
                <a:gd name="connsiteY16" fmla="*/ 316798 h 324284"/>
                <a:gd name="connsiteX17" fmla="*/ 18718 w 418809"/>
                <a:gd name="connsiteY17" fmla="*/ 313054 h 324284"/>
                <a:gd name="connsiteX18" fmla="*/ 25737 w 418809"/>
                <a:gd name="connsiteY18" fmla="*/ 302759 h 324284"/>
                <a:gd name="connsiteX19" fmla="*/ 25737 w 418809"/>
                <a:gd name="connsiteY19" fmla="*/ 299484 h 324284"/>
                <a:gd name="connsiteX20" fmla="*/ 29948 w 418809"/>
                <a:gd name="connsiteY20" fmla="*/ 295272 h 324284"/>
                <a:gd name="connsiteX21" fmla="*/ 31352 w 418809"/>
                <a:gd name="connsiteY21" fmla="*/ 286381 h 324284"/>
                <a:gd name="connsiteX22" fmla="*/ 38371 w 418809"/>
                <a:gd name="connsiteY22" fmla="*/ 276087 h 324284"/>
                <a:gd name="connsiteX23" fmla="*/ 47730 w 418809"/>
                <a:gd name="connsiteY23" fmla="*/ 252221 h 324284"/>
                <a:gd name="connsiteX24" fmla="*/ 60365 w 418809"/>
                <a:gd name="connsiteY24" fmla="*/ 233036 h 324284"/>
                <a:gd name="connsiteX25" fmla="*/ 145062 w 418809"/>
                <a:gd name="connsiteY25" fmla="*/ 120262 h 324284"/>
                <a:gd name="connsiteX26" fmla="*/ 159569 w 418809"/>
                <a:gd name="connsiteY26" fmla="*/ 95928 h 324284"/>
                <a:gd name="connsiteX27" fmla="*/ 176883 w 418809"/>
                <a:gd name="connsiteY27" fmla="*/ 62704 h 324284"/>
                <a:gd name="connsiteX28" fmla="*/ 197004 w 418809"/>
                <a:gd name="connsiteY28" fmla="*/ 19654 h 324284"/>
                <a:gd name="connsiteX29" fmla="*/ 202620 w 418809"/>
                <a:gd name="connsiteY29" fmla="*/ 20122 h 324284"/>
                <a:gd name="connsiteX30" fmla="*/ 207299 w 418809"/>
                <a:gd name="connsiteY30" fmla="*/ 18250 h 324284"/>
                <a:gd name="connsiteX31" fmla="*/ 212914 w 418809"/>
                <a:gd name="connsiteY31" fmla="*/ 11230 h 324284"/>
                <a:gd name="connsiteX32" fmla="*/ 219933 w 418809"/>
                <a:gd name="connsiteY32" fmla="*/ 9827 h 324284"/>
                <a:gd name="connsiteX33" fmla="*/ 221337 w 418809"/>
                <a:gd name="connsiteY33" fmla="*/ 7955 h 324284"/>
                <a:gd name="connsiteX34" fmla="*/ 222273 w 418809"/>
                <a:gd name="connsiteY34" fmla="*/ 2808 h 324284"/>
                <a:gd name="connsiteX35" fmla="*/ 225548 w 418809"/>
                <a:gd name="connsiteY35" fmla="*/ 2808 h 324284"/>
                <a:gd name="connsiteX36" fmla="*/ 231632 w 418809"/>
                <a:gd name="connsiteY36" fmla="*/ 10763 h 324284"/>
                <a:gd name="connsiteX37" fmla="*/ 235844 w 418809"/>
                <a:gd name="connsiteY37" fmla="*/ 12166 h 324284"/>
                <a:gd name="connsiteX38" fmla="*/ 255029 w 418809"/>
                <a:gd name="connsiteY38" fmla="*/ 5615 h 324284"/>
                <a:gd name="connsiteX39" fmla="*/ 281234 w 418809"/>
                <a:gd name="connsiteY39" fmla="*/ 0 h 324284"/>
                <a:gd name="connsiteX40" fmla="*/ 286381 w 418809"/>
                <a:gd name="connsiteY40" fmla="*/ 3743 h 324284"/>
                <a:gd name="connsiteX41" fmla="*/ 295272 w 418809"/>
                <a:gd name="connsiteY41" fmla="*/ 3276 h 324284"/>
                <a:gd name="connsiteX42" fmla="*/ 300888 w 418809"/>
                <a:gd name="connsiteY42" fmla="*/ 5147 h 324284"/>
                <a:gd name="connsiteX43" fmla="*/ 306035 w 418809"/>
                <a:gd name="connsiteY43" fmla="*/ 1872 h 324284"/>
                <a:gd name="connsiteX44" fmla="*/ 314926 w 418809"/>
                <a:gd name="connsiteY44" fmla="*/ 1872 h 324284"/>
                <a:gd name="connsiteX45" fmla="*/ 335047 w 418809"/>
                <a:gd name="connsiteY45" fmla="*/ 8423 h 324284"/>
                <a:gd name="connsiteX46" fmla="*/ 358912 w 418809"/>
                <a:gd name="connsiteY46" fmla="*/ 8891 h 324284"/>
                <a:gd name="connsiteX47" fmla="*/ 371079 w 418809"/>
                <a:gd name="connsiteY47" fmla="*/ 5147 h 324284"/>
                <a:gd name="connsiteX48" fmla="*/ 372951 w 418809"/>
                <a:gd name="connsiteY48" fmla="*/ 6551 h 324284"/>
                <a:gd name="connsiteX49" fmla="*/ 373887 w 418809"/>
                <a:gd name="connsiteY49" fmla="*/ 12635 h 324284"/>
                <a:gd name="connsiteX50" fmla="*/ 378099 w 418809"/>
                <a:gd name="connsiteY50" fmla="*/ 15910 h 324284"/>
                <a:gd name="connsiteX51" fmla="*/ 394008 w 418809"/>
                <a:gd name="connsiteY51" fmla="*/ 14974 h 324284"/>
                <a:gd name="connsiteX52" fmla="*/ 405707 w 418809"/>
                <a:gd name="connsiteY52" fmla="*/ 16378 h 324284"/>
                <a:gd name="connsiteX53" fmla="*/ 416937 w 418809"/>
                <a:gd name="connsiteY53" fmla="*/ 19654 h 324284"/>
                <a:gd name="connsiteX54" fmla="*/ 418809 w 418809"/>
                <a:gd name="connsiteY54" fmla="*/ 21525 h 324284"/>
                <a:gd name="connsiteX55" fmla="*/ 407111 w 418809"/>
                <a:gd name="connsiteY55" fmla="*/ 47262 h 3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18809" h="324284">
                  <a:moveTo>
                    <a:pt x="407111" y="47262"/>
                  </a:moveTo>
                  <a:lnTo>
                    <a:pt x="371547" y="81890"/>
                  </a:lnTo>
                  <a:lnTo>
                    <a:pt x="343003" y="112774"/>
                  </a:lnTo>
                  <a:lnTo>
                    <a:pt x="280766" y="193261"/>
                  </a:lnTo>
                  <a:lnTo>
                    <a:pt x="266260" y="209639"/>
                  </a:lnTo>
                  <a:lnTo>
                    <a:pt x="250350" y="224613"/>
                  </a:lnTo>
                  <a:lnTo>
                    <a:pt x="233036" y="236779"/>
                  </a:lnTo>
                  <a:lnTo>
                    <a:pt x="190453" y="258305"/>
                  </a:lnTo>
                  <a:lnTo>
                    <a:pt x="38840" y="311182"/>
                  </a:lnTo>
                  <a:lnTo>
                    <a:pt x="7487" y="324285"/>
                  </a:lnTo>
                  <a:lnTo>
                    <a:pt x="2340" y="323817"/>
                  </a:lnTo>
                  <a:lnTo>
                    <a:pt x="0" y="321477"/>
                  </a:lnTo>
                  <a:lnTo>
                    <a:pt x="0" y="316330"/>
                  </a:lnTo>
                  <a:lnTo>
                    <a:pt x="3275" y="305567"/>
                  </a:lnTo>
                  <a:lnTo>
                    <a:pt x="7019" y="313990"/>
                  </a:lnTo>
                  <a:lnTo>
                    <a:pt x="10295" y="316798"/>
                  </a:lnTo>
                  <a:lnTo>
                    <a:pt x="13570" y="316798"/>
                  </a:lnTo>
                  <a:lnTo>
                    <a:pt x="18718" y="313054"/>
                  </a:lnTo>
                  <a:lnTo>
                    <a:pt x="25737" y="302759"/>
                  </a:lnTo>
                  <a:lnTo>
                    <a:pt x="25737" y="299484"/>
                  </a:lnTo>
                  <a:lnTo>
                    <a:pt x="29948" y="295272"/>
                  </a:lnTo>
                  <a:lnTo>
                    <a:pt x="31352" y="286381"/>
                  </a:lnTo>
                  <a:lnTo>
                    <a:pt x="38371" y="276087"/>
                  </a:lnTo>
                  <a:lnTo>
                    <a:pt x="47730" y="252221"/>
                  </a:lnTo>
                  <a:lnTo>
                    <a:pt x="60365" y="233036"/>
                  </a:lnTo>
                  <a:lnTo>
                    <a:pt x="145062" y="120262"/>
                  </a:lnTo>
                  <a:lnTo>
                    <a:pt x="159569" y="95928"/>
                  </a:lnTo>
                  <a:lnTo>
                    <a:pt x="176883" y="62704"/>
                  </a:lnTo>
                  <a:lnTo>
                    <a:pt x="197004" y="19654"/>
                  </a:lnTo>
                  <a:lnTo>
                    <a:pt x="202620" y="20122"/>
                  </a:lnTo>
                  <a:lnTo>
                    <a:pt x="207299" y="18250"/>
                  </a:lnTo>
                  <a:lnTo>
                    <a:pt x="212914" y="11230"/>
                  </a:lnTo>
                  <a:lnTo>
                    <a:pt x="219933" y="9827"/>
                  </a:lnTo>
                  <a:lnTo>
                    <a:pt x="221337" y="7955"/>
                  </a:lnTo>
                  <a:lnTo>
                    <a:pt x="222273" y="2808"/>
                  </a:lnTo>
                  <a:lnTo>
                    <a:pt x="225548" y="2808"/>
                  </a:lnTo>
                  <a:lnTo>
                    <a:pt x="231632" y="10763"/>
                  </a:lnTo>
                  <a:lnTo>
                    <a:pt x="235844" y="12166"/>
                  </a:lnTo>
                  <a:lnTo>
                    <a:pt x="255029" y="5615"/>
                  </a:lnTo>
                  <a:lnTo>
                    <a:pt x="281234" y="0"/>
                  </a:lnTo>
                  <a:lnTo>
                    <a:pt x="286381" y="3743"/>
                  </a:lnTo>
                  <a:lnTo>
                    <a:pt x="295272" y="3276"/>
                  </a:lnTo>
                  <a:lnTo>
                    <a:pt x="300888" y="5147"/>
                  </a:lnTo>
                  <a:lnTo>
                    <a:pt x="306035" y="1872"/>
                  </a:lnTo>
                  <a:lnTo>
                    <a:pt x="314926" y="1872"/>
                  </a:lnTo>
                  <a:lnTo>
                    <a:pt x="335047" y="8423"/>
                  </a:lnTo>
                  <a:lnTo>
                    <a:pt x="358912" y="8891"/>
                  </a:lnTo>
                  <a:lnTo>
                    <a:pt x="371079" y="5147"/>
                  </a:lnTo>
                  <a:lnTo>
                    <a:pt x="372951" y="6551"/>
                  </a:lnTo>
                  <a:lnTo>
                    <a:pt x="373887" y="12635"/>
                  </a:lnTo>
                  <a:lnTo>
                    <a:pt x="378099" y="15910"/>
                  </a:lnTo>
                  <a:lnTo>
                    <a:pt x="394008" y="14974"/>
                  </a:lnTo>
                  <a:lnTo>
                    <a:pt x="405707" y="16378"/>
                  </a:lnTo>
                  <a:lnTo>
                    <a:pt x="416937" y="19654"/>
                  </a:lnTo>
                  <a:lnTo>
                    <a:pt x="418809" y="21525"/>
                  </a:lnTo>
                  <a:lnTo>
                    <a:pt x="407111" y="47262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67B44650-C2FF-B8D3-CE4C-EBDC483DB691}"/>
                </a:ext>
              </a:extLst>
            </p:cNvPr>
            <p:cNvSpPr/>
            <p:nvPr/>
          </p:nvSpPr>
          <p:spPr>
            <a:xfrm>
              <a:off x="-7623402" y="3229118"/>
              <a:ext cx="49030" cy="42674"/>
            </a:xfrm>
            <a:custGeom>
              <a:avLst/>
              <a:gdLst>
                <a:gd name="connsiteX0" fmla="*/ 9827 w 25269"/>
                <a:gd name="connsiteY0" fmla="*/ 0 h 21993"/>
                <a:gd name="connsiteX1" fmla="*/ 20122 w 25269"/>
                <a:gd name="connsiteY1" fmla="*/ 1404 h 21993"/>
                <a:gd name="connsiteX2" fmla="*/ 25269 w 25269"/>
                <a:gd name="connsiteY2" fmla="*/ 7019 h 21993"/>
                <a:gd name="connsiteX3" fmla="*/ 24801 w 25269"/>
                <a:gd name="connsiteY3" fmla="*/ 16378 h 21993"/>
                <a:gd name="connsiteX4" fmla="*/ 19186 w 25269"/>
                <a:gd name="connsiteY4" fmla="*/ 21525 h 21993"/>
                <a:gd name="connsiteX5" fmla="*/ 15442 w 25269"/>
                <a:gd name="connsiteY5" fmla="*/ 21993 h 21993"/>
                <a:gd name="connsiteX6" fmla="*/ 5147 w 25269"/>
                <a:gd name="connsiteY6" fmla="*/ 20589 h 21993"/>
                <a:gd name="connsiteX7" fmla="*/ 0 w 25269"/>
                <a:gd name="connsiteY7" fmla="*/ 14974 h 21993"/>
                <a:gd name="connsiteX8" fmla="*/ 468 w 25269"/>
                <a:gd name="connsiteY8" fmla="*/ 5615 h 21993"/>
                <a:gd name="connsiteX9" fmla="*/ 5615 w 25269"/>
                <a:gd name="connsiteY9" fmla="*/ 468 h 21993"/>
                <a:gd name="connsiteX10" fmla="*/ 9827 w 25269"/>
                <a:gd name="connsiteY10" fmla="*/ 0 h 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9" h="21993">
                  <a:moveTo>
                    <a:pt x="9827" y="0"/>
                  </a:moveTo>
                  <a:lnTo>
                    <a:pt x="20122" y="1404"/>
                  </a:lnTo>
                  <a:lnTo>
                    <a:pt x="25269" y="7019"/>
                  </a:lnTo>
                  <a:lnTo>
                    <a:pt x="24801" y="16378"/>
                  </a:lnTo>
                  <a:lnTo>
                    <a:pt x="19186" y="21525"/>
                  </a:lnTo>
                  <a:lnTo>
                    <a:pt x="15442" y="21993"/>
                  </a:lnTo>
                  <a:lnTo>
                    <a:pt x="5147" y="20589"/>
                  </a:lnTo>
                  <a:lnTo>
                    <a:pt x="0" y="14974"/>
                  </a:lnTo>
                  <a:lnTo>
                    <a:pt x="468" y="5615"/>
                  </a:lnTo>
                  <a:lnTo>
                    <a:pt x="5615" y="468"/>
                  </a:lnTo>
                  <a:lnTo>
                    <a:pt x="9827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782E1959-47BA-D969-E311-CDE6034F3AC3}"/>
                </a:ext>
              </a:extLst>
            </p:cNvPr>
            <p:cNvSpPr/>
            <p:nvPr/>
          </p:nvSpPr>
          <p:spPr>
            <a:xfrm>
              <a:off x="-2682249" y="3346244"/>
              <a:ext cx="1610731" cy="3809825"/>
            </a:xfrm>
            <a:custGeom>
              <a:avLst/>
              <a:gdLst>
                <a:gd name="connsiteX0" fmla="*/ 650910 w 830131"/>
                <a:gd name="connsiteY0" fmla="*/ 547494 h 1963490"/>
                <a:gd name="connsiteX1" fmla="*/ 661204 w 830131"/>
                <a:gd name="connsiteY1" fmla="*/ 562000 h 1963490"/>
                <a:gd name="connsiteX2" fmla="*/ 675243 w 830131"/>
                <a:gd name="connsiteY2" fmla="*/ 590545 h 1963490"/>
                <a:gd name="connsiteX3" fmla="*/ 679454 w 830131"/>
                <a:gd name="connsiteY3" fmla="*/ 604583 h 1963490"/>
                <a:gd name="connsiteX4" fmla="*/ 681794 w 830131"/>
                <a:gd name="connsiteY4" fmla="*/ 620025 h 1963490"/>
                <a:gd name="connsiteX5" fmla="*/ 682730 w 830131"/>
                <a:gd name="connsiteY5" fmla="*/ 637807 h 1963490"/>
                <a:gd name="connsiteX6" fmla="*/ 681326 w 830131"/>
                <a:gd name="connsiteY6" fmla="*/ 657461 h 1963490"/>
                <a:gd name="connsiteX7" fmla="*/ 700512 w 830131"/>
                <a:gd name="connsiteY7" fmla="*/ 699575 h 1963490"/>
                <a:gd name="connsiteX8" fmla="*/ 704723 w 830131"/>
                <a:gd name="connsiteY8" fmla="*/ 716889 h 1963490"/>
                <a:gd name="connsiteX9" fmla="*/ 706595 w 830131"/>
                <a:gd name="connsiteY9" fmla="*/ 734671 h 1963490"/>
                <a:gd name="connsiteX10" fmla="*/ 706595 w 830131"/>
                <a:gd name="connsiteY10" fmla="*/ 751985 h 1963490"/>
                <a:gd name="connsiteX11" fmla="*/ 704255 w 830131"/>
                <a:gd name="connsiteY11" fmla="*/ 769299 h 1963490"/>
                <a:gd name="connsiteX12" fmla="*/ 699575 w 830131"/>
                <a:gd name="connsiteY12" fmla="*/ 787081 h 1963490"/>
                <a:gd name="connsiteX13" fmla="*/ 684601 w 830131"/>
                <a:gd name="connsiteY13" fmla="*/ 820305 h 1963490"/>
                <a:gd name="connsiteX14" fmla="*/ 674307 w 830131"/>
                <a:gd name="connsiteY14" fmla="*/ 836683 h 1963490"/>
                <a:gd name="connsiteX15" fmla="*/ 673839 w 830131"/>
                <a:gd name="connsiteY15" fmla="*/ 843702 h 1963490"/>
                <a:gd name="connsiteX16" fmla="*/ 679454 w 830131"/>
                <a:gd name="connsiteY16" fmla="*/ 847914 h 1963490"/>
                <a:gd name="connsiteX17" fmla="*/ 693492 w 830131"/>
                <a:gd name="connsiteY17" fmla="*/ 850253 h 1963490"/>
                <a:gd name="connsiteX18" fmla="*/ 707063 w 830131"/>
                <a:gd name="connsiteY18" fmla="*/ 854933 h 1963490"/>
                <a:gd name="connsiteX19" fmla="*/ 720165 w 830131"/>
                <a:gd name="connsiteY19" fmla="*/ 861952 h 1963490"/>
                <a:gd name="connsiteX20" fmla="*/ 731864 w 830131"/>
                <a:gd name="connsiteY20" fmla="*/ 870843 h 1963490"/>
                <a:gd name="connsiteX21" fmla="*/ 742159 w 830131"/>
                <a:gd name="connsiteY21" fmla="*/ 880670 h 1963490"/>
                <a:gd name="connsiteX22" fmla="*/ 750581 w 830131"/>
                <a:gd name="connsiteY22" fmla="*/ 892368 h 1963490"/>
                <a:gd name="connsiteX23" fmla="*/ 757133 w 830131"/>
                <a:gd name="connsiteY23" fmla="*/ 905003 h 1963490"/>
                <a:gd name="connsiteX24" fmla="*/ 760876 w 830131"/>
                <a:gd name="connsiteY24" fmla="*/ 918573 h 1963490"/>
                <a:gd name="connsiteX25" fmla="*/ 762280 w 830131"/>
                <a:gd name="connsiteY25" fmla="*/ 932143 h 1963490"/>
                <a:gd name="connsiteX26" fmla="*/ 761344 w 830131"/>
                <a:gd name="connsiteY26" fmla="*/ 942438 h 1963490"/>
                <a:gd name="connsiteX27" fmla="*/ 758537 w 830131"/>
                <a:gd name="connsiteY27" fmla="*/ 952733 h 1963490"/>
                <a:gd name="connsiteX28" fmla="*/ 753857 w 830131"/>
                <a:gd name="connsiteY28" fmla="*/ 963027 h 1963490"/>
                <a:gd name="connsiteX29" fmla="*/ 746838 w 830131"/>
                <a:gd name="connsiteY29" fmla="*/ 973790 h 1963490"/>
                <a:gd name="connsiteX30" fmla="*/ 736543 w 830131"/>
                <a:gd name="connsiteY30" fmla="*/ 985021 h 1963490"/>
                <a:gd name="connsiteX31" fmla="*/ 725781 w 830131"/>
                <a:gd name="connsiteY31" fmla="*/ 993444 h 1963490"/>
                <a:gd name="connsiteX32" fmla="*/ 703787 w 830131"/>
                <a:gd name="connsiteY32" fmla="*/ 1004207 h 1963490"/>
                <a:gd name="connsiteX33" fmla="*/ 679922 w 830131"/>
                <a:gd name="connsiteY33" fmla="*/ 1008418 h 1963490"/>
                <a:gd name="connsiteX34" fmla="*/ 661672 w 830131"/>
                <a:gd name="connsiteY34" fmla="*/ 1007482 h 1963490"/>
                <a:gd name="connsiteX35" fmla="*/ 642487 w 830131"/>
                <a:gd name="connsiteY35" fmla="*/ 1004675 h 1963490"/>
                <a:gd name="connsiteX36" fmla="*/ 603179 w 830131"/>
                <a:gd name="connsiteY36" fmla="*/ 993444 h 1963490"/>
                <a:gd name="connsiteX37" fmla="*/ 596160 w 830131"/>
                <a:gd name="connsiteY37" fmla="*/ 993912 h 1963490"/>
                <a:gd name="connsiteX38" fmla="*/ 591481 w 830131"/>
                <a:gd name="connsiteY38" fmla="*/ 999995 h 1963490"/>
                <a:gd name="connsiteX39" fmla="*/ 580718 w 830131"/>
                <a:gd name="connsiteY39" fmla="*/ 1040238 h 1963490"/>
                <a:gd name="connsiteX40" fmla="*/ 574167 w 830131"/>
                <a:gd name="connsiteY40" fmla="*/ 1050533 h 1963490"/>
                <a:gd name="connsiteX41" fmla="*/ 569020 w 830131"/>
                <a:gd name="connsiteY41" fmla="*/ 1056616 h 1963490"/>
                <a:gd name="connsiteX42" fmla="*/ 561064 w 830131"/>
                <a:gd name="connsiteY42" fmla="*/ 1062232 h 1963490"/>
                <a:gd name="connsiteX43" fmla="*/ 480110 w 830131"/>
                <a:gd name="connsiteY43" fmla="*/ 1103411 h 1963490"/>
                <a:gd name="connsiteX44" fmla="*/ 470752 w 830131"/>
                <a:gd name="connsiteY44" fmla="*/ 1106686 h 1963490"/>
                <a:gd name="connsiteX45" fmla="*/ 451565 w 830131"/>
                <a:gd name="connsiteY45" fmla="*/ 1110430 h 1963490"/>
                <a:gd name="connsiteX46" fmla="*/ 447822 w 830131"/>
                <a:gd name="connsiteY46" fmla="*/ 1112769 h 1963490"/>
                <a:gd name="connsiteX47" fmla="*/ 447354 w 830131"/>
                <a:gd name="connsiteY47" fmla="*/ 1117449 h 1963490"/>
                <a:gd name="connsiteX48" fmla="*/ 451565 w 830131"/>
                <a:gd name="connsiteY48" fmla="*/ 1129616 h 1963490"/>
                <a:gd name="connsiteX49" fmla="*/ 453905 w 830131"/>
                <a:gd name="connsiteY49" fmla="*/ 1141782 h 1963490"/>
                <a:gd name="connsiteX50" fmla="*/ 457181 w 830131"/>
                <a:gd name="connsiteY50" fmla="*/ 1193256 h 1963490"/>
                <a:gd name="connsiteX51" fmla="*/ 459521 w 830131"/>
                <a:gd name="connsiteY51" fmla="*/ 1303691 h 1963490"/>
                <a:gd name="connsiteX52" fmla="*/ 460924 w 830131"/>
                <a:gd name="connsiteY52" fmla="*/ 1306498 h 1963490"/>
                <a:gd name="connsiteX53" fmla="*/ 463732 w 830131"/>
                <a:gd name="connsiteY53" fmla="*/ 1306498 h 1963490"/>
                <a:gd name="connsiteX54" fmla="*/ 487130 w 830131"/>
                <a:gd name="connsiteY54" fmla="*/ 1294800 h 1963490"/>
                <a:gd name="connsiteX55" fmla="*/ 508187 w 830131"/>
                <a:gd name="connsiteY55" fmla="*/ 1281229 h 1963490"/>
                <a:gd name="connsiteX56" fmla="*/ 527373 w 830131"/>
                <a:gd name="connsiteY56" fmla="*/ 1265787 h 1963490"/>
                <a:gd name="connsiteX57" fmla="*/ 544218 w 830131"/>
                <a:gd name="connsiteY57" fmla="*/ 1248005 h 1963490"/>
                <a:gd name="connsiteX58" fmla="*/ 559192 w 830131"/>
                <a:gd name="connsiteY58" fmla="*/ 1228351 h 1963490"/>
                <a:gd name="connsiteX59" fmla="*/ 572295 w 830131"/>
                <a:gd name="connsiteY59" fmla="*/ 1205890 h 1963490"/>
                <a:gd name="connsiteX60" fmla="*/ 583058 w 830131"/>
                <a:gd name="connsiteY60" fmla="*/ 1181089 h 1963490"/>
                <a:gd name="connsiteX61" fmla="*/ 592417 w 830131"/>
                <a:gd name="connsiteY61" fmla="*/ 1153481 h 1963490"/>
                <a:gd name="connsiteX62" fmla="*/ 605051 w 830131"/>
                <a:gd name="connsiteY62" fmla="*/ 1102475 h 1963490"/>
                <a:gd name="connsiteX63" fmla="*/ 612070 w 830131"/>
                <a:gd name="connsiteY63" fmla="*/ 1065975 h 1963490"/>
                <a:gd name="connsiteX64" fmla="*/ 614878 w 830131"/>
                <a:gd name="connsiteY64" fmla="*/ 1065975 h 1963490"/>
                <a:gd name="connsiteX65" fmla="*/ 616750 w 830131"/>
                <a:gd name="connsiteY65" fmla="*/ 1069251 h 1963490"/>
                <a:gd name="connsiteX66" fmla="*/ 616750 w 830131"/>
                <a:gd name="connsiteY66" fmla="*/ 1100603 h 1963490"/>
                <a:gd name="connsiteX67" fmla="*/ 614410 w 830131"/>
                <a:gd name="connsiteY67" fmla="*/ 1130083 h 1963490"/>
                <a:gd name="connsiteX68" fmla="*/ 610198 w 830131"/>
                <a:gd name="connsiteY68" fmla="*/ 1158160 h 1963490"/>
                <a:gd name="connsiteX69" fmla="*/ 603647 w 830131"/>
                <a:gd name="connsiteY69" fmla="*/ 1184833 h 1963490"/>
                <a:gd name="connsiteX70" fmla="*/ 595224 w 830131"/>
                <a:gd name="connsiteY70" fmla="*/ 1210102 h 1963490"/>
                <a:gd name="connsiteX71" fmla="*/ 586333 w 830131"/>
                <a:gd name="connsiteY71" fmla="*/ 1230223 h 1963490"/>
                <a:gd name="connsiteX72" fmla="*/ 575570 w 830131"/>
                <a:gd name="connsiteY72" fmla="*/ 1248473 h 1963490"/>
                <a:gd name="connsiteX73" fmla="*/ 562936 w 830131"/>
                <a:gd name="connsiteY73" fmla="*/ 1265319 h 1963490"/>
                <a:gd name="connsiteX74" fmla="*/ 548898 w 830131"/>
                <a:gd name="connsiteY74" fmla="*/ 1281229 h 1963490"/>
                <a:gd name="connsiteX75" fmla="*/ 532520 w 830131"/>
                <a:gd name="connsiteY75" fmla="*/ 1295735 h 1963490"/>
                <a:gd name="connsiteX76" fmla="*/ 513802 w 830131"/>
                <a:gd name="connsiteY76" fmla="*/ 1308838 h 1963490"/>
                <a:gd name="connsiteX77" fmla="*/ 493212 w 830131"/>
                <a:gd name="connsiteY77" fmla="*/ 1320536 h 1963490"/>
                <a:gd name="connsiteX78" fmla="*/ 464668 w 830131"/>
                <a:gd name="connsiteY78" fmla="*/ 1334575 h 1963490"/>
                <a:gd name="connsiteX79" fmla="*/ 460924 w 830131"/>
                <a:gd name="connsiteY79" fmla="*/ 1339254 h 1963490"/>
                <a:gd name="connsiteX80" fmla="*/ 458585 w 830131"/>
                <a:gd name="connsiteY80" fmla="*/ 1345805 h 1963490"/>
                <a:gd name="connsiteX81" fmla="*/ 455777 w 830131"/>
                <a:gd name="connsiteY81" fmla="*/ 1372010 h 1963490"/>
                <a:gd name="connsiteX82" fmla="*/ 456245 w 830131"/>
                <a:gd name="connsiteY82" fmla="*/ 1394940 h 1963490"/>
                <a:gd name="connsiteX83" fmla="*/ 457649 w 830131"/>
                <a:gd name="connsiteY83" fmla="*/ 1400087 h 1963490"/>
                <a:gd name="connsiteX84" fmla="*/ 461393 w 830131"/>
                <a:gd name="connsiteY84" fmla="*/ 1403362 h 1963490"/>
                <a:gd name="connsiteX85" fmla="*/ 467008 w 830131"/>
                <a:gd name="connsiteY85" fmla="*/ 1405702 h 1963490"/>
                <a:gd name="connsiteX86" fmla="*/ 485258 w 830131"/>
                <a:gd name="connsiteY86" fmla="*/ 1408510 h 1963490"/>
                <a:gd name="connsiteX87" fmla="*/ 499296 w 830131"/>
                <a:gd name="connsiteY87" fmla="*/ 1408042 h 1963490"/>
                <a:gd name="connsiteX88" fmla="*/ 510058 w 830131"/>
                <a:gd name="connsiteY88" fmla="*/ 1406170 h 1963490"/>
                <a:gd name="connsiteX89" fmla="*/ 512866 w 830131"/>
                <a:gd name="connsiteY89" fmla="*/ 1404766 h 1963490"/>
                <a:gd name="connsiteX90" fmla="*/ 525501 w 830131"/>
                <a:gd name="connsiteY90" fmla="*/ 1391664 h 1963490"/>
                <a:gd name="connsiteX91" fmla="*/ 536731 w 830131"/>
                <a:gd name="connsiteY91" fmla="*/ 1382773 h 1963490"/>
                <a:gd name="connsiteX92" fmla="*/ 548898 w 830131"/>
                <a:gd name="connsiteY92" fmla="*/ 1376222 h 1963490"/>
                <a:gd name="connsiteX93" fmla="*/ 562001 w 830131"/>
                <a:gd name="connsiteY93" fmla="*/ 1372010 h 1963490"/>
                <a:gd name="connsiteX94" fmla="*/ 585398 w 830131"/>
                <a:gd name="connsiteY94" fmla="*/ 1368267 h 1963490"/>
                <a:gd name="connsiteX95" fmla="*/ 592417 w 830131"/>
                <a:gd name="connsiteY95" fmla="*/ 1365459 h 1963490"/>
                <a:gd name="connsiteX96" fmla="*/ 597564 w 830131"/>
                <a:gd name="connsiteY96" fmla="*/ 1361248 h 1963490"/>
                <a:gd name="connsiteX97" fmla="*/ 609731 w 830131"/>
                <a:gd name="connsiteY97" fmla="*/ 1336914 h 1963490"/>
                <a:gd name="connsiteX98" fmla="*/ 619557 w 830131"/>
                <a:gd name="connsiteY98" fmla="*/ 1321940 h 1963490"/>
                <a:gd name="connsiteX99" fmla="*/ 630788 w 830131"/>
                <a:gd name="connsiteY99" fmla="*/ 1308370 h 1963490"/>
                <a:gd name="connsiteX100" fmla="*/ 643891 w 830131"/>
                <a:gd name="connsiteY100" fmla="*/ 1297139 h 1963490"/>
                <a:gd name="connsiteX101" fmla="*/ 669627 w 830131"/>
                <a:gd name="connsiteY101" fmla="*/ 1282633 h 1963490"/>
                <a:gd name="connsiteX102" fmla="*/ 706595 w 830131"/>
                <a:gd name="connsiteY102" fmla="*/ 1269999 h 1963490"/>
                <a:gd name="connsiteX103" fmla="*/ 718762 w 830131"/>
                <a:gd name="connsiteY103" fmla="*/ 1264383 h 1963490"/>
                <a:gd name="connsiteX104" fmla="*/ 729524 w 830131"/>
                <a:gd name="connsiteY104" fmla="*/ 1257364 h 1963490"/>
                <a:gd name="connsiteX105" fmla="*/ 738883 w 830131"/>
                <a:gd name="connsiteY105" fmla="*/ 1248941 h 1963490"/>
                <a:gd name="connsiteX106" fmla="*/ 756197 w 830131"/>
                <a:gd name="connsiteY106" fmla="*/ 1228820 h 1963490"/>
                <a:gd name="connsiteX107" fmla="*/ 768363 w 830131"/>
                <a:gd name="connsiteY107" fmla="*/ 1212442 h 1963490"/>
                <a:gd name="connsiteX108" fmla="*/ 772107 w 830131"/>
                <a:gd name="connsiteY108" fmla="*/ 1205422 h 1963490"/>
                <a:gd name="connsiteX109" fmla="*/ 774915 w 830131"/>
                <a:gd name="connsiteY109" fmla="*/ 1189044 h 1963490"/>
                <a:gd name="connsiteX110" fmla="*/ 772107 w 830131"/>
                <a:gd name="connsiteY110" fmla="*/ 1172666 h 1963490"/>
                <a:gd name="connsiteX111" fmla="*/ 764152 w 830131"/>
                <a:gd name="connsiteY111" fmla="*/ 1158160 h 1963490"/>
                <a:gd name="connsiteX112" fmla="*/ 751985 w 830131"/>
                <a:gd name="connsiteY112" fmla="*/ 1148333 h 1963490"/>
                <a:gd name="connsiteX113" fmla="*/ 735140 w 830131"/>
                <a:gd name="connsiteY113" fmla="*/ 1144590 h 1963490"/>
                <a:gd name="connsiteX114" fmla="*/ 725781 w 830131"/>
                <a:gd name="connsiteY114" fmla="*/ 1145525 h 1963490"/>
                <a:gd name="connsiteX115" fmla="*/ 707531 w 830131"/>
                <a:gd name="connsiteY115" fmla="*/ 1151141 h 1963490"/>
                <a:gd name="connsiteX116" fmla="*/ 703787 w 830131"/>
                <a:gd name="connsiteY116" fmla="*/ 1150673 h 1963490"/>
                <a:gd name="connsiteX117" fmla="*/ 701915 w 830131"/>
                <a:gd name="connsiteY117" fmla="*/ 1148801 h 1963490"/>
                <a:gd name="connsiteX118" fmla="*/ 702384 w 830131"/>
                <a:gd name="connsiteY118" fmla="*/ 1145058 h 1963490"/>
                <a:gd name="connsiteX119" fmla="*/ 712678 w 830131"/>
                <a:gd name="connsiteY119" fmla="*/ 1125872 h 1963490"/>
                <a:gd name="connsiteX120" fmla="*/ 721569 w 830131"/>
                <a:gd name="connsiteY120" fmla="*/ 1116045 h 1963490"/>
                <a:gd name="connsiteX121" fmla="*/ 731864 w 830131"/>
                <a:gd name="connsiteY121" fmla="*/ 1109026 h 1963490"/>
                <a:gd name="connsiteX122" fmla="*/ 743094 w 830131"/>
                <a:gd name="connsiteY122" fmla="*/ 1103879 h 1963490"/>
                <a:gd name="connsiteX123" fmla="*/ 756665 w 830131"/>
                <a:gd name="connsiteY123" fmla="*/ 1100603 h 1963490"/>
                <a:gd name="connsiteX124" fmla="*/ 780062 w 830131"/>
                <a:gd name="connsiteY124" fmla="*/ 1101539 h 1963490"/>
                <a:gd name="connsiteX125" fmla="*/ 810478 w 830131"/>
                <a:gd name="connsiteY125" fmla="*/ 1108558 h 1963490"/>
                <a:gd name="connsiteX126" fmla="*/ 815626 w 830131"/>
                <a:gd name="connsiteY126" fmla="*/ 1112769 h 1963490"/>
                <a:gd name="connsiteX127" fmla="*/ 818901 w 830131"/>
                <a:gd name="connsiteY127" fmla="*/ 1118385 h 1963490"/>
                <a:gd name="connsiteX128" fmla="*/ 823580 w 830131"/>
                <a:gd name="connsiteY128" fmla="*/ 1147865 h 1963490"/>
                <a:gd name="connsiteX129" fmla="*/ 828728 w 830131"/>
                <a:gd name="connsiteY129" fmla="*/ 1162839 h 1963490"/>
                <a:gd name="connsiteX130" fmla="*/ 826389 w 830131"/>
                <a:gd name="connsiteY130" fmla="*/ 1180153 h 1963490"/>
                <a:gd name="connsiteX131" fmla="*/ 827324 w 830131"/>
                <a:gd name="connsiteY131" fmla="*/ 1211506 h 1963490"/>
                <a:gd name="connsiteX132" fmla="*/ 824984 w 830131"/>
                <a:gd name="connsiteY132" fmla="*/ 1225076 h 1963490"/>
                <a:gd name="connsiteX133" fmla="*/ 826389 w 830131"/>
                <a:gd name="connsiteY133" fmla="*/ 1227416 h 1963490"/>
                <a:gd name="connsiteX134" fmla="*/ 830132 w 830131"/>
                <a:gd name="connsiteY134" fmla="*/ 1228351 h 1963490"/>
                <a:gd name="connsiteX135" fmla="*/ 785209 w 830131"/>
                <a:gd name="connsiteY135" fmla="*/ 1445477 h 1963490"/>
                <a:gd name="connsiteX136" fmla="*/ 759940 w 830131"/>
                <a:gd name="connsiteY136" fmla="*/ 1450625 h 1963490"/>
                <a:gd name="connsiteX137" fmla="*/ 723909 w 830131"/>
                <a:gd name="connsiteY137" fmla="*/ 1454836 h 1963490"/>
                <a:gd name="connsiteX138" fmla="*/ 706127 w 830131"/>
                <a:gd name="connsiteY138" fmla="*/ 1459516 h 1963490"/>
                <a:gd name="connsiteX139" fmla="*/ 697704 w 830131"/>
                <a:gd name="connsiteY139" fmla="*/ 1465599 h 1963490"/>
                <a:gd name="connsiteX140" fmla="*/ 685537 w 830131"/>
                <a:gd name="connsiteY140" fmla="*/ 1483849 h 1963490"/>
                <a:gd name="connsiteX141" fmla="*/ 655589 w 830131"/>
                <a:gd name="connsiteY141" fmla="*/ 1508182 h 1963490"/>
                <a:gd name="connsiteX142" fmla="*/ 633128 w 830131"/>
                <a:gd name="connsiteY142" fmla="*/ 1519880 h 1963490"/>
                <a:gd name="connsiteX143" fmla="*/ 611602 w 830131"/>
                <a:gd name="connsiteY143" fmla="*/ 1527367 h 1963490"/>
                <a:gd name="connsiteX144" fmla="*/ 606455 w 830131"/>
                <a:gd name="connsiteY144" fmla="*/ 1531579 h 1963490"/>
                <a:gd name="connsiteX145" fmla="*/ 599904 w 830131"/>
                <a:gd name="connsiteY145" fmla="*/ 1543277 h 1963490"/>
                <a:gd name="connsiteX146" fmla="*/ 593820 w 830131"/>
                <a:gd name="connsiteY146" fmla="*/ 1580245 h 1963490"/>
                <a:gd name="connsiteX147" fmla="*/ 588205 w 830131"/>
                <a:gd name="connsiteY147" fmla="*/ 1600835 h 1963490"/>
                <a:gd name="connsiteX148" fmla="*/ 580718 w 830131"/>
                <a:gd name="connsiteY148" fmla="*/ 1620488 h 1963490"/>
                <a:gd name="connsiteX149" fmla="*/ 558257 w 830131"/>
                <a:gd name="connsiteY149" fmla="*/ 1659795 h 1963490"/>
                <a:gd name="connsiteX150" fmla="*/ 569487 w 830131"/>
                <a:gd name="connsiteY150" fmla="*/ 1660263 h 1963490"/>
                <a:gd name="connsiteX151" fmla="*/ 576507 w 830131"/>
                <a:gd name="connsiteY151" fmla="*/ 1658859 h 1963490"/>
                <a:gd name="connsiteX152" fmla="*/ 492277 w 830131"/>
                <a:gd name="connsiteY152" fmla="*/ 1702846 h 1963490"/>
                <a:gd name="connsiteX153" fmla="*/ 450162 w 830131"/>
                <a:gd name="connsiteY153" fmla="*/ 1715013 h 1963490"/>
                <a:gd name="connsiteX154" fmla="*/ 448290 w 830131"/>
                <a:gd name="connsiteY154" fmla="*/ 1715481 h 1963490"/>
                <a:gd name="connsiteX155" fmla="*/ 445015 w 830131"/>
                <a:gd name="connsiteY155" fmla="*/ 1713141 h 1963490"/>
                <a:gd name="connsiteX156" fmla="*/ 441739 w 830131"/>
                <a:gd name="connsiteY156" fmla="*/ 1715481 h 1963490"/>
                <a:gd name="connsiteX157" fmla="*/ 436124 w 830131"/>
                <a:gd name="connsiteY157" fmla="*/ 1728115 h 1963490"/>
                <a:gd name="connsiteX158" fmla="*/ 442675 w 830131"/>
                <a:gd name="connsiteY158" fmla="*/ 1737474 h 1963490"/>
                <a:gd name="connsiteX159" fmla="*/ 432848 w 830131"/>
                <a:gd name="connsiteY159" fmla="*/ 1787076 h 1963490"/>
                <a:gd name="connsiteX160" fmla="*/ 432848 w 830131"/>
                <a:gd name="connsiteY160" fmla="*/ 1792691 h 1963490"/>
                <a:gd name="connsiteX161" fmla="*/ 435187 w 830131"/>
                <a:gd name="connsiteY161" fmla="*/ 1795967 h 1963490"/>
                <a:gd name="connsiteX162" fmla="*/ 439399 w 830131"/>
                <a:gd name="connsiteY162" fmla="*/ 1797371 h 1963490"/>
                <a:gd name="connsiteX163" fmla="*/ 436124 w 830131"/>
                <a:gd name="connsiteY163" fmla="*/ 1808133 h 1963490"/>
                <a:gd name="connsiteX164" fmla="*/ 434720 w 830131"/>
                <a:gd name="connsiteY164" fmla="*/ 1820300 h 1963490"/>
                <a:gd name="connsiteX165" fmla="*/ 435656 w 830131"/>
                <a:gd name="connsiteY165" fmla="*/ 1833870 h 1963490"/>
                <a:gd name="connsiteX166" fmla="*/ 439399 w 830131"/>
                <a:gd name="connsiteY166" fmla="*/ 1849312 h 1963490"/>
                <a:gd name="connsiteX167" fmla="*/ 439867 w 830131"/>
                <a:gd name="connsiteY167" fmla="*/ 1902190 h 1963490"/>
                <a:gd name="connsiteX168" fmla="*/ 438931 w 830131"/>
                <a:gd name="connsiteY168" fmla="*/ 1914825 h 1963490"/>
                <a:gd name="connsiteX169" fmla="*/ 439867 w 830131"/>
                <a:gd name="connsiteY169" fmla="*/ 1926523 h 1963490"/>
                <a:gd name="connsiteX170" fmla="*/ 443611 w 830131"/>
                <a:gd name="connsiteY170" fmla="*/ 1931203 h 1963490"/>
                <a:gd name="connsiteX171" fmla="*/ 478239 w 830131"/>
                <a:gd name="connsiteY171" fmla="*/ 1941029 h 1963490"/>
                <a:gd name="connsiteX172" fmla="*/ 512398 w 830131"/>
                <a:gd name="connsiteY172" fmla="*/ 1948516 h 1963490"/>
                <a:gd name="connsiteX173" fmla="*/ 517077 w 830131"/>
                <a:gd name="connsiteY173" fmla="*/ 1951324 h 1963490"/>
                <a:gd name="connsiteX174" fmla="*/ 499296 w 830131"/>
                <a:gd name="connsiteY174" fmla="*/ 1958811 h 1963490"/>
                <a:gd name="connsiteX175" fmla="*/ 485725 w 830131"/>
                <a:gd name="connsiteY175" fmla="*/ 1962087 h 1963490"/>
                <a:gd name="connsiteX176" fmla="*/ 472623 w 830131"/>
                <a:gd name="connsiteY176" fmla="*/ 1963491 h 1963490"/>
                <a:gd name="connsiteX177" fmla="*/ 452969 w 830131"/>
                <a:gd name="connsiteY177" fmla="*/ 1963023 h 1963490"/>
                <a:gd name="connsiteX178" fmla="*/ 432848 w 830131"/>
                <a:gd name="connsiteY178" fmla="*/ 1960215 h 1963490"/>
                <a:gd name="connsiteX179" fmla="*/ 412726 w 830131"/>
                <a:gd name="connsiteY179" fmla="*/ 1955068 h 1963490"/>
                <a:gd name="connsiteX180" fmla="*/ 392605 w 830131"/>
                <a:gd name="connsiteY180" fmla="*/ 1948516 h 1963490"/>
                <a:gd name="connsiteX181" fmla="*/ 389797 w 830131"/>
                <a:gd name="connsiteY181" fmla="*/ 1946176 h 1963490"/>
                <a:gd name="connsiteX182" fmla="*/ 388393 w 830131"/>
                <a:gd name="connsiteY182" fmla="*/ 1942901 h 1963490"/>
                <a:gd name="connsiteX183" fmla="*/ 386990 w 830131"/>
                <a:gd name="connsiteY183" fmla="*/ 1827787 h 1963490"/>
                <a:gd name="connsiteX184" fmla="*/ 384650 w 830131"/>
                <a:gd name="connsiteY184" fmla="*/ 1823576 h 1963490"/>
                <a:gd name="connsiteX185" fmla="*/ 366400 w 830131"/>
                <a:gd name="connsiteY185" fmla="*/ 1825447 h 1963490"/>
                <a:gd name="connsiteX186" fmla="*/ 348618 w 830131"/>
                <a:gd name="connsiteY186" fmla="*/ 1821236 h 1963490"/>
                <a:gd name="connsiteX187" fmla="*/ 321477 w 830131"/>
                <a:gd name="connsiteY187" fmla="*/ 1880665 h 1963490"/>
                <a:gd name="connsiteX188" fmla="*/ 310247 w 830131"/>
                <a:gd name="connsiteY188" fmla="*/ 1911549 h 1963490"/>
                <a:gd name="connsiteX189" fmla="*/ 303228 w 830131"/>
                <a:gd name="connsiteY189" fmla="*/ 1912485 h 1963490"/>
                <a:gd name="connsiteX190" fmla="*/ 301824 w 830131"/>
                <a:gd name="connsiteY190" fmla="*/ 1908741 h 1963490"/>
                <a:gd name="connsiteX191" fmla="*/ 290593 w 830131"/>
                <a:gd name="connsiteY191" fmla="*/ 1906869 h 1963490"/>
                <a:gd name="connsiteX192" fmla="*/ 269067 w 830131"/>
                <a:gd name="connsiteY192" fmla="*/ 1908741 h 1963490"/>
                <a:gd name="connsiteX193" fmla="*/ 299016 w 830131"/>
                <a:gd name="connsiteY193" fmla="*/ 1834338 h 1963490"/>
                <a:gd name="connsiteX194" fmla="*/ 306035 w 830131"/>
                <a:gd name="connsiteY194" fmla="*/ 1826383 h 1963490"/>
                <a:gd name="connsiteX195" fmla="*/ 313522 w 830131"/>
                <a:gd name="connsiteY195" fmla="*/ 1811877 h 1963490"/>
                <a:gd name="connsiteX196" fmla="*/ 323349 w 830131"/>
                <a:gd name="connsiteY196" fmla="*/ 1802518 h 1963490"/>
                <a:gd name="connsiteX197" fmla="*/ 323349 w 830131"/>
                <a:gd name="connsiteY197" fmla="*/ 1800178 h 1963490"/>
                <a:gd name="connsiteX198" fmla="*/ 321477 w 830131"/>
                <a:gd name="connsiteY198" fmla="*/ 1797839 h 1963490"/>
                <a:gd name="connsiteX199" fmla="*/ 333176 w 830131"/>
                <a:gd name="connsiteY199" fmla="*/ 1792691 h 1963490"/>
                <a:gd name="connsiteX200" fmla="*/ 350490 w 830131"/>
                <a:gd name="connsiteY200" fmla="*/ 1775377 h 1963490"/>
                <a:gd name="connsiteX201" fmla="*/ 361720 w 830131"/>
                <a:gd name="connsiteY201" fmla="*/ 1759935 h 1963490"/>
                <a:gd name="connsiteX202" fmla="*/ 370144 w 830131"/>
                <a:gd name="connsiteY202" fmla="*/ 1744025 h 1963490"/>
                <a:gd name="connsiteX203" fmla="*/ 375759 w 830131"/>
                <a:gd name="connsiteY203" fmla="*/ 1726711 h 1963490"/>
                <a:gd name="connsiteX204" fmla="*/ 379503 w 830131"/>
                <a:gd name="connsiteY204" fmla="*/ 1728583 h 1963490"/>
                <a:gd name="connsiteX205" fmla="*/ 384650 w 830131"/>
                <a:gd name="connsiteY205" fmla="*/ 1728115 h 1963490"/>
                <a:gd name="connsiteX206" fmla="*/ 393072 w 830131"/>
                <a:gd name="connsiteY206" fmla="*/ 1725775 h 1963490"/>
                <a:gd name="connsiteX207" fmla="*/ 405707 w 830131"/>
                <a:gd name="connsiteY207" fmla="*/ 1719224 h 1963490"/>
                <a:gd name="connsiteX208" fmla="*/ 407579 w 830131"/>
                <a:gd name="connsiteY208" fmla="*/ 1717352 h 1963490"/>
                <a:gd name="connsiteX209" fmla="*/ 408515 w 830131"/>
                <a:gd name="connsiteY209" fmla="*/ 1714077 h 1963490"/>
                <a:gd name="connsiteX210" fmla="*/ 402900 w 830131"/>
                <a:gd name="connsiteY210" fmla="*/ 1582117 h 1963490"/>
                <a:gd name="connsiteX211" fmla="*/ 406643 w 830131"/>
                <a:gd name="connsiteY211" fmla="*/ 1575098 h 1963490"/>
                <a:gd name="connsiteX212" fmla="*/ 407579 w 830131"/>
                <a:gd name="connsiteY212" fmla="*/ 1569482 h 1963490"/>
                <a:gd name="connsiteX213" fmla="*/ 406643 w 830131"/>
                <a:gd name="connsiteY213" fmla="*/ 1564803 h 1963490"/>
                <a:gd name="connsiteX214" fmla="*/ 403368 w 830131"/>
                <a:gd name="connsiteY214" fmla="*/ 1560591 h 1963490"/>
                <a:gd name="connsiteX215" fmla="*/ 397284 w 830131"/>
                <a:gd name="connsiteY215" fmla="*/ 1556380 h 1963490"/>
                <a:gd name="connsiteX216" fmla="*/ 401496 w 830131"/>
                <a:gd name="connsiteY216" fmla="*/ 1555912 h 1963490"/>
                <a:gd name="connsiteX217" fmla="*/ 405239 w 830131"/>
                <a:gd name="connsiteY217" fmla="*/ 1550296 h 1963490"/>
                <a:gd name="connsiteX218" fmla="*/ 424425 w 830131"/>
                <a:gd name="connsiteY218" fmla="*/ 1241922 h 1963490"/>
                <a:gd name="connsiteX219" fmla="*/ 425361 w 830131"/>
                <a:gd name="connsiteY219" fmla="*/ 1221800 h 1963490"/>
                <a:gd name="connsiteX220" fmla="*/ 422553 w 830131"/>
                <a:gd name="connsiteY220" fmla="*/ 1202615 h 1963490"/>
                <a:gd name="connsiteX221" fmla="*/ 416002 w 830131"/>
                <a:gd name="connsiteY221" fmla="*/ 1191384 h 1963490"/>
                <a:gd name="connsiteX222" fmla="*/ 389797 w 830131"/>
                <a:gd name="connsiteY222" fmla="*/ 1168923 h 1963490"/>
                <a:gd name="connsiteX223" fmla="*/ 371547 w 830131"/>
                <a:gd name="connsiteY223" fmla="*/ 1150673 h 1963490"/>
                <a:gd name="connsiteX224" fmla="*/ 355169 w 830131"/>
                <a:gd name="connsiteY224" fmla="*/ 1131019 h 1963490"/>
                <a:gd name="connsiteX225" fmla="*/ 340663 w 830131"/>
                <a:gd name="connsiteY225" fmla="*/ 1110430 h 1963490"/>
                <a:gd name="connsiteX226" fmla="*/ 324753 w 830131"/>
                <a:gd name="connsiteY226" fmla="*/ 1084693 h 1963490"/>
                <a:gd name="connsiteX227" fmla="*/ 320541 w 830131"/>
                <a:gd name="connsiteY227" fmla="*/ 1080481 h 1963490"/>
                <a:gd name="connsiteX228" fmla="*/ 310715 w 830131"/>
                <a:gd name="connsiteY228" fmla="*/ 1074866 h 1963490"/>
                <a:gd name="connsiteX229" fmla="*/ 241459 w 830131"/>
                <a:gd name="connsiteY229" fmla="*/ 1055212 h 1963490"/>
                <a:gd name="connsiteX230" fmla="*/ 232100 w 830131"/>
                <a:gd name="connsiteY230" fmla="*/ 1053341 h 1963490"/>
                <a:gd name="connsiteX231" fmla="*/ 223209 w 830131"/>
                <a:gd name="connsiteY231" fmla="*/ 1053341 h 1963490"/>
                <a:gd name="connsiteX232" fmla="*/ 215254 w 830131"/>
                <a:gd name="connsiteY232" fmla="*/ 1055681 h 1963490"/>
                <a:gd name="connsiteX233" fmla="*/ 199812 w 830131"/>
                <a:gd name="connsiteY233" fmla="*/ 1064571 h 1963490"/>
                <a:gd name="connsiteX234" fmla="*/ 184838 w 830131"/>
                <a:gd name="connsiteY234" fmla="*/ 1082353 h 1963490"/>
                <a:gd name="connsiteX235" fmla="*/ 177818 w 830131"/>
                <a:gd name="connsiteY235" fmla="*/ 1094988 h 1963490"/>
                <a:gd name="connsiteX236" fmla="*/ 173139 w 830131"/>
                <a:gd name="connsiteY236" fmla="*/ 1108090 h 1963490"/>
                <a:gd name="connsiteX237" fmla="*/ 171268 w 830131"/>
                <a:gd name="connsiteY237" fmla="*/ 1120257 h 1963490"/>
                <a:gd name="connsiteX238" fmla="*/ 171736 w 830131"/>
                <a:gd name="connsiteY238" fmla="*/ 1131019 h 1963490"/>
                <a:gd name="connsiteX239" fmla="*/ 174075 w 830131"/>
                <a:gd name="connsiteY239" fmla="*/ 1142250 h 1963490"/>
                <a:gd name="connsiteX240" fmla="*/ 186710 w 830131"/>
                <a:gd name="connsiteY240" fmla="*/ 1169859 h 1963490"/>
                <a:gd name="connsiteX241" fmla="*/ 198876 w 830131"/>
                <a:gd name="connsiteY241" fmla="*/ 1208230 h 1963490"/>
                <a:gd name="connsiteX242" fmla="*/ 210107 w 830131"/>
                <a:gd name="connsiteY242" fmla="*/ 1227416 h 1963490"/>
                <a:gd name="connsiteX243" fmla="*/ 202152 w 830131"/>
                <a:gd name="connsiteY243" fmla="*/ 1238178 h 1963490"/>
                <a:gd name="connsiteX244" fmla="*/ 194665 w 830131"/>
                <a:gd name="connsiteY244" fmla="*/ 1254556 h 1963490"/>
                <a:gd name="connsiteX245" fmla="*/ 193729 w 830131"/>
                <a:gd name="connsiteY245" fmla="*/ 1263915 h 1963490"/>
                <a:gd name="connsiteX246" fmla="*/ 195601 w 830131"/>
                <a:gd name="connsiteY246" fmla="*/ 1271402 h 1963490"/>
                <a:gd name="connsiteX247" fmla="*/ 192793 w 830131"/>
                <a:gd name="connsiteY247" fmla="*/ 1277954 h 1963490"/>
                <a:gd name="connsiteX248" fmla="*/ 193261 w 830131"/>
                <a:gd name="connsiteY248" fmla="*/ 1284037 h 1963490"/>
                <a:gd name="connsiteX249" fmla="*/ 179223 w 830131"/>
                <a:gd name="connsiteY249" fmla="*/ 1281697 h 1963490"/>
                <a:gd name="connsiteX250" fmla="*/ 166120 w 830131"/>
                <a:gd name="connsiteY250" fmla="*/ 1282165 h 1963490"/>
                <a:gd name="connsiteX251" fmla="*/ 159569 w 830131"/>
                <a:gd name="connsiteY251" fmla="*/ 1275146 h 1963490"/>
                <a:gd name="connsiteX252" fmla="*/ 154890 w 830131"/>
                <a:gd name="connsiteY252" fmla="*/ 1267191 h 1963490"/>
                <a:gd name="connsiteX253" fmla="*/ 148338 w 830131"/>
                <a:gd name="connsiteY253" fmla="*/ 1230223 h 1963490"/>
                <a:gd name="connsiteX254" fmla="*/ 143191 w 830131"/>
                <a:gd name="connsiteY254" fmla="*/ 1175474 h 1963490"/>
                <a:gd name="connsiteX255" fmla="*/ 137108 w 830131"/>
                <a:gd name="connsiteY255" fmla="*/ 1151609 h 1963490"/>
                <a:gd name="connsiteX256" fmla="*/ 131960 w 830131"/>
                <a:gd name="connsiteY256" fmla="*/ 1140378 h 1963490"/>
                <a:gd name="connsiteX257" fmla="*/ 124473 w 830131"/>
                <a:gd name="connsiteY257" fmla="*/ 1130083 h 1963490"/>
                <a:gd name="connsiteX258" fmla="*/ 115582 w 830131"/>
                <a:gd name="connsiteY258" fmla="*/ 1120725 h 1963490"/>
                <a:gd name="connsiteX259" fmla="*/ 104819 w 830131"/>
                <a:gd name="connsiteY259" fmla="*/ 1111834 h 1963490"/>
                <a:gd name="connsiteX260" fmla="*/ 47263 w 830131"/>
                <a:gd name="connsiteY260" fmla="*/ 1074398 h 1963490"/>
                <a:gd name="connsiteX261" fmla="*/ 22462 w 830131"/>
                <a:gd name="connsiteY261" fmla="*/ 1049597 h 1963490"/>
                <a:gd name="connsiteX262" fmla="*/ 7488 w 830131"/>
                <a:gd name="connsiteY262" fmla="*/ 1026200 h 1963490"/>
                <a:gd name="connsiteX263" fmla="*/ 2808 w 830131"/>
                <a:gd name="connsiteY263" fmla="*/ 1013566 h 1963490"/>
                <a:gd name="connsiteX264" fmla="*/ 0 w 830131"/>
                <a:gd name="connsiteY264" fmla="*/ 1001399 h 1963490"/>
                <a:gd name="connsiteX265" fmla="*/ 0 w 830131"/>
                <a:gd name="connsiteY265" fmla="*/ 988764 h 1963490"/>
                <a:gd name="connsiteX266" fmla="*/ 2340 w 830131"/>
                <a:gd name="connsiteY266" fmla="*/ 975194 h 1963490"/>
                <a:gd name="connsiteX267" fmla="*/ 6083 w 830131"/>
                <a:gd name="connsiteY267" fmla="*/ 964432 h 1963490"/>
                <a:gd name="connsiteX268" fmla="*/ 10763 w 830131"/>
                <a:gd name="connsiteY268" fmla="*/ 955541 h 1963490"/>
                <a:gd name="connsiteX269" fmla="*/ 16846 w 830131"/>
                <a:gd name="connsiteY269" fmla="*/ 947118 h 1963490"/>
                <a:gd name="connsiteX270" fmla="*/ 32756 w 830131"/>
                <a:gd name="connsiteY270" fmla="*/ 934951 h 1963490"/>
                <a:gd name="connsiteX271" fmla="*/ 46794 w 830131"/>
                <a:gd name="connsiteY271" fmla="*/ 928400 h 1963490"/>
                <a:gd name="connsiteX272" fmla="*/ 62705 w 830131"/>
                <a:gd name="connsiteY272" fmla="*/ 923720 h 1963490"/>
                <a:gd name="connsiteX273" fmla="*/ 97332 w 830131"/>
                <a:gd name="connsiteY273" fmla="*/ 917637 h 1963490"/>
                <a:gd name="connsiteX274" fmla="*/ 100140 w 830131"/>
                <a:gd name="connsiteY274" fmla="*/ 916233 h 1963490"/>
                <a:gd name="connsiteX275" fmla="*/ 102012 w 830131"/>
                <a:gd name="connsiteY275" fmla="*/ 913893 h 1963490"/>
                <a:gd name="connsiteX276" fmla="*/ 100608 w 830131"/>
                <a:gd name="connsiteY276" fmla="*/ 908278 h 1963490"/>
                <a:gd name="connsiteX277" fmla="*/ 90313 w 830131"/>
                <a:gd name="connsiteY277" fmla="*/ 897048 h 1963490"/>
                <a:gd name="connsiteX278" fmla="*/ 82358 w 830131"/>
                <a:gd name="connsiteY278" fmla="*/ 883477 h 1963490"/>
                <a:gd name="connsiteX279" fmla="*/ 78147 w 830131"/>
                <a:gd name="connsiteY279" fmla="*/ 873650 h 1963490"/>
                <a:gd name="connsiteX280" fmla="*/ 72063 w 830131"/>
                <a:gd name="connsiteY280" fmla="*/ 834811 h 1963490"/>
                <a:gd name="connsiteX281" fmla="*/ 84698 w 830131"/>
                <a:gd name="connsiteY281" fmla="*/ 835279 h 1963490"/>
                <a:gd name="connsiteX282" fmla="*/ 96865 w 830131"/>
                <a:gd name="connsiteY282" fmla="*/ 833407 h 1963490"/>
                <a:gd name="connsiteX283" fmla="*/ 108563 w 830131"/>
                <a:gd name="connsiteY283" fmla="*/ 829664 h 1963490"/>
                <a:gd name="connsiteX284" fmla="*/ 123069 w 830131"/>
                <a:gd name="connsiteY284" fmla="*/ 820773 h 1963490"/>
                <a:gd name="connsiteX285" fmla="*/ 131024 w 830131"/>
                <a:gd name="connsiteY285" fmla="*/ 788953 h 1963490"/>
                <a:gd name="connsiteX286" fmla="*/ 139915 w 830131"/>
                <a:gd name="connsiteY286" fmla="*/ 763684 h 1963490"/>
                <a:gd name="connsiteX287" fmla="*/ 146934 w 830131"/>
                <a:gd name="connsiteY287" fmla="*/ 752453 h 1963490"/>
                <a:gd name="connsiteX288" fmla="*/ 160037 w 830131"/>
                <a:gd name="connsiteY288" fmla="*/ 737479 h 1963490"/>
                <a:gd name="connsiteX289" fmla="*/ 161440 w 830131"/>
                <a:gd name="connsiteY289" fmla="*/ 732331 h 1963490"/>
                <a:gd name="connsiteX290" fmla="*/ 160505 w 830131"/>
                <a:gd name="connsiteY290" fmla="*/ 727184 h 1963490"/>
                <a:gd name="connsiteX291" fmla="*/ 157697 w 830131"/>
                <a:gd name="connsiteY291" fmla="*/ 722505 h 1963490"/>
                <a:gd name="connsiteX292" fmla="*/ 141319 w 830131"/>
                <a:gd name="connsiteY292" fmla="*/ 703787 h 1963490"/>
                <a:gd name="connsiteX293" fmla="*/ 135236 w 830131"/>
                <a:gd name="connsiteY293" fmla="*/ 694428 h 1963490"/>
                <a:gd name="connsiteX294" fmla="*/ 130556 w 830131"/>
                <a:gd name="connsiteY294" fmla="*/ 683666 h 1963490"/>
                <a:gd name="connsiteX295" fmla="*/ 128217 w 830131"/>
                <a:gd name="connsiteY295" fmla="*/ 671967 h 1963490"/>
                <a:gd name="connsiteX296" fmla="*/ 126345 w 830131"/>
                <a:gd name="connsiteY296" fmla="*/ 638275 h 1963490"/>
                <a:gd name="connsiteX297" fmla="*/ 127749 w 830131"/>
                <a:gd name="connsiteY297" fmla="*/ 622833 h 1963490"/>
                <a:gd name="connsiteX298" fmla="*/ 131493 w 830131"/>
                <a:gd name="connsiteY298" fmla="*/ 608795 h 1963490"/>
                <a:gd name="connsiteX299" fmla="*/ 137108 w 830131"/>
                <a:gd name="connsiteY299" fmla="*/ 596160 h 1963490"/>
                <a:gd name="connsiteX300" fmla="*/ 145062 w 830131"/>
                <a:gd name="connsiteY300" fmla="*/ 584929 h 1963490"/>
                <a:gd name="connsiteX301" fmla="*/ 155825 w 830131"/>
                <a:gd name="connsiteY301" fmla="*/ 574634 h 1963490"/>
                <a:gd name="connsiteX302" fmla="*/ 168928 w 830131"/>
                <a:gd name="connsiteY302" fmla="*/ 565276 h 1963490"/>
                <a:gd name="connsiteX303" fmla="*/ 183434 w 830131"/>
                <a:gd name="connsiteY303" fmla="*/ 560128 h 1963490"/>
                <a:gd name="connsiteX304" fmla="*/ 197940 w 830131"/>
                <a:gd name="connsiteY304" fmla="*/ 557321 h 1963490"/>
                <a:gd name="connsiteX305" fmla="*/ 212446 w 830131"/>
                <a:gd name="connsiteY305" fmla="*/ 556385 h 1963490"/>
                <a:gd name="connsiteX306" fmla="*/ 226953 w 830131"/>
                <a:gd name="connsiteY306" fmla="*/ 557789 h 1963490"/>
                <a:gd name="connsiteX307" fmla="*/ 244267 w 830131"/>
                <a:gd name="connsiteY307" fmla="*/ 561532 h 1963490"/>
                <a:gd name="connsiteX308" fmla="*/ 249414 w 830131"/>
                <a:gd name="connsiteY308" fmla="*/ 557321 h 1963490"/>
                <a:gd name="connsiteX309" fmla="*/ 250350 w 830131"/>
                <a:gd name="connsiteY309" fmla="*/ 547962 h 1963490"/>
                <a:gd name="connsiteX310" fmla="*/ 249414 w 830131"/>
                <a:gd name="connsiteY310" fmla="*/ 538135 h 1963490"/>
                <a:gd name="connsiteX311" fmla="*/ 229761 w 830131"/>
                <a:gd name="connsiteY311" fmla="*/ 489937 h 1963490"/>
                <a:gd name="connsiteX312" fmla="*/ 227421 w 830131"/>
                <a:gd name="connsiteY312" fmla="*/ 479174 h 1963490"/>
                <a:gd name="connsiteX313" fmla="*/ 227421 w 830131"/>
                <a:gd name="connsiteY313" fmla="*/ 445950 h 1963490"/>
                <a:gd name="connsiteX314" fmla="*/ 230696 w 830131"/>
                <a:gd name="connsiteY314" fmla="*/ 427232 h 1963490"/>
                <a:gd name="connsiteX315" fmla="*/ 236311 w 830131"/>
                <a:gd name="connsiteY315" fmla="*/ 410386 h 1963490"/>
                <a:gd name="connsiteX316" fmla="*/ 243799 w 830131"/>
                <a:gd name="connsiteY316" fmla="*/ 395880 h 1963490"/>
                <a:gd name="connsiteX317" fmla="*/ 253158 w 830131"/>
                <a:gd name="connsiteY317" fmla="*/ 382778 h 1963490"/>
                <a:gd name="connsiteX318" fmla="*/ 264856 w 830131"/>
                <a:gd name="connsiteY318" fmla="*/ 371079 h 1963490"/>
                <a:gd name="connsiteX319" fmla="*/ 279363 w 830131"/>
                <a:gd name="connsiteY319" fmla="*/ 361252 h 1963490"/>
                <a:gd name="connsiteX320" fmla="*/ 296208 w 830131"/>
                <a:gd name="connsiteY320" fmla="*/ 352829 h 1963490"/>
                <a:gd name="connsiteX321" fmla="*/ 319606 w 830131"/>
                <a:gd name="connsiteY321" fmla="*/ 344407 h 1963490"/>
                <a:gd name="connsiteX322" fmla="*/ 323817 w 830131"/>
                <a:gd name="connsiteY322" fmla="*/ 338791 h 1963490"/>
                <a:gd name="connsiteX323" fmla="*/ 326157 w 830131"/>
                <a:gd name="connsiteY323" fmla="*/ 242863 h 1963490"/>
                <a:gd name="connsiteX324" fmla="*/ 330369 w 830131"/>
                <a:gd name="connsiteY324" fmla="*/ 195600 h 1963490"/>
                <a:gd name="connsiteX325" fmla="*/ 336451 w 830131"/>
                <a:gd name="connsiteY325" fmla="*/ 148338 h 1963490"/>
                <a:gd name="connsiteX326" fmla="*/ 342535 w 830131"/>
                <a:gd name="connsiteY326" fmla="*/ 117454 h 1963490"/>
                <a:gd name="connsiteX327" fmla="*/ 358913 w 830131"/>
                <a:gd name="connsiteY327" fmla="*/ 58025 h 1963490"/>
                <a:gd name="connsiteX328" fmla="*/ 366400 w 830131"/>
                <a:gd name="connsiteY328" fmla="*/ 41179 h 1963490"/>
                <a:gd name="connsiteX329" fmla="*/ 374823 w 830131"/>
                <a:gd name="connsiteY329" fmla="*/ 27609 h 1963490"/>
                <a:gd name="connsiteX330" fmla="*/ 384650 w 830131"/>
                <a:gd name="connsiteY330" fmla="*/ 16846 h 1963490"/>
                <a:gd name="connsiteX331" fmla="*/ 396348 w 830131"/>
                <a:gd name="connsiteY331" fmla="*/ 8423 h 1963490"/>
                <a:gd name="connsiteX332" fmla="*/ 408515 w 830131"/>
                <a:gd name="connsiteY332" fmla="*/ 2808 h 1963490"/>
                <a:gd name="connsiteX333" fmla="*/ 420681 w 830131"/>
                <a:gd name="connsiteY333" fmla="*/ 0 h 1963490"/>
                <a:gd name="connsiteX334" fmla="*/ 438931 w 830131"/>
                <a:gd name="connsiteY334" fmla="*/ 1872 h 1963490"/>
                <a:gd name="connsiteX335" fmla="*/ 457181 w 830131"/>
                <a:gd name="connsiteY335" fmla="*/ 10763 h 1963490"/>
                <a:gd name="connsiteX336" fmla="*/ 465136 w 830131"/>
                <a:gd name="connsiteY336" fmla="*/ 17314 h 1963490"/>
                <a:gd name="connsiteX337" fmla="*/ 479174 w 830131"/>
                <a:gd name="connsiteY337" fmla="*/ 37904 h 1963490"/>
                <a:gd name="connsiteX338" fmla="*/ 485725 w 830131"/>
                <a:gd name="connsiteY338" fmla="*/ 51942 h 1963490"/>
                <a:gd name="connsiteX339" fmla="*/ 492277 w 830131"/>
                <a:gd name="connsiteY339" fmla="*/ 73935 h 1963490"/>
                <a:gd name="connsiteX340" fmla="*/ 496956 w 830131"/>
                <a:gd name="connsiteY340" fmla="*/ 96397 h 1963490"/>
                <a:gd name="connsiteX341" fmla="*/ 499764 w 830131"/>
                <a:gd name="connsiteY341" fmla="*/ 119794 h 1963490"/>
                <a:gd name="connsiteX342" fmla="*/ 502104 w 830131"/>
                <a:gd name="connsiteY342" fmla="*/ 190453 h 1963490"/>
                <a:gd name="connsiteX343" fmla="*/ 503508 w 830131"/>
                <a:gd name="connsiteY343" fmla="*/ 192325 h 1963490"/>
                <a:gd name="connsiteX344" fmla="*/ 525969 w 830131"/>
                <a:gd name="connsiteY344" fmla="*/ 178287 h 1963490"/>
                <a:gd name="connsiteX345" fmla="*/ 535795 w 830131"/>
                <a:gd name="connsiteY345" fmla="*/ 175011 h 1963490"/>
                <a:gd name="connsiteX346" fmla="*/ 546558 w 830131"/>
                <a:gd name="connsiteY346" fmla="*/ 174543 h 1963490"/>
                <a:gd name="connsiteX347" fmla="*/ 557789 w 830131"/>
                <a:gd name="connsiteY347" fmla="*/ 175947 h 1963490"/>
                <a:gd name="connsiteX348" fmla="*/ 569955 w 830131"/>
                <a:gd name="connsiteY348" fmla="*/ 180158 h 1963490"/>
                <a:gd name="connsiteX349" fmla="*/ 582590 w 830131"/>
                <a:gd name="connsiteY349" fmla="*/ 187177 h 1963490"/>
                <a:gd name="connsiteX350" fmla="*/ 593820 w 830131"/>
                <a:gd name="connsiteY350" fmla="*/ 196068 h 1963490"/>
                <a:gd name="connsiteX351" fmla="*/ 603647 w 830131"/>
                <a:gd name="connsiteY351" fmla="*/ 206363 h 1963490"/>
                <a:gd name="connsiteX352" fmla="*/ 612070 w 830131"/>
                <a:gd name="connsiteY352" fmla="*/ 218530 h 1963490"/>
                <a:gd name="connsiteX353" fmla="*/ 619089 w 830131"/>
                <a:gd name="connsiteY353" fmla="*/ 231632 h 1963490"/>
                <a:gd name="connsiteX354" fmla="*/ 624237 w 830131"/>
                <a:gd name="connsiteY354" fmla="*/ 245670 h 1963490"/>
                <a:gd name="connsiteX355" fmla="*/ 629384 w 830131"/>
                <a:gd name="connsiteY355" fmla="*/ 266728 h 1963490"/>
                <a:gd name="connsiteX356" fmla="*/ 631724 w 830131"/>
                <a:gd name="connsiteY356" fmla="*/ 287317 h 1963490"/>
                <a:gd name="connsiteX357" fmla="*/ 630788 w 830131"/>
                <a:gd name="connsiteY357" fmla="*/ 306971 h 1963490"/>
                <a:gd name="connsiteX358" fmla="*/ 627044 w 830131"/>
                <a:gd name="connsiteY358" fmla="*/ 326157 h 1963490"/>
                <a:gd name="connsiteX359" fmla="*/ 620025 w 830131"/>
                <a:gd name="connsiteY359" fmla="*/ 344874 h 1963490"/>
                <a:gd name="connsiteX360" fmla="*/ 610198 w 830131"/>
                <a:gd name="connsiteY360" fmla="*/ 363592 h 1963490"/>
                <a:gd name="connsiteX361" fmla="*/ 597096 w 830131"/>
                <a:gd name="connsiteY361" fmla="*/ 382310 h 1963490"/>
                <a:gd name="connsiteX362" fmla="*/ 595692 w 830131"/>
                <a:gd name="connsiteY362" fmla="*/ 386989 h 1963490"/>
                <a:gd name="connsiteX363" fmla="*/ 598500 w 830131"/>
                <a:gd name="connsiteY363" fmla="*/ 390733 h 1963490"/>
                <a:gd name="connsiteX364" fmla="*/ 616750 w 830131"/>
                <a:gd name="connsiteY364" fmla="*/ 405239 h 1963490"/>
                <a:gd name="connsiteX365" fmla="*/ 621897 w 830131"/>
                <a:gd name="connsiteY365" fmla="*/ 411322 h 1963490"/>
                <a:gd name="connsiteX366" fmla="*/ 629384 w 830131"/>
                <a:gd name="connsiteY366" fmla="*/ 425361 h 1963490"/>
                <a:gd name="connsiteX367" fmla="*/ 635000 w 830131"/>
                <a:gd name="connsiteY367" fmla="*/ 439399 h 1963490"/>
                <a:gd name="connsiteX368" fmla="*/ 637807 w 830131"/>
                <a:gd name="connsiteY368" fmla="*/ 453437 h 1963490"/>
                <a:gd name="connsiteX369" fmla="*/ 638743 w 830131"/>
                <a:gd name="connsiteY369" fmla="*/ 467943 h 1963490"/>
                <a:gd name="connsiteX370" fmla="*/ 637807 w 830131"/>
                <a:gd name="connsiteY370" fmla="*/ 482450 h 1963490"/>
                <a:gd name="connsiteX371" fmla="*/ 630320 w 830131"/>
                <a:gd name="connsiteY371" fmla="*/ 510994 h 1963490"/>
                <a:gd name="connsiteX372" fmla="*/ 623301 w 830131"/>
                <a:gd name="connsiteY372" fmla="*/ 525500 h 1963490"/>
                <a:gd name="connsiteX373" fmla="*/ 622833 w 830131"/>
                <a:gd name="connsiteY373" fmla="*/ 532520 h 1963490"/>
                <a:gd name="connsiteX374" fmla="*/ 627980 w 830131"/>
                <a:gd name="connsiteY374" fmla="*/ 537667 h 1963490"/>
                <a:gd name="connsiteX375" fmla="*/ 650910 w 830131"/>
                <a:gd name="connsiteY375" fmla="*/ 547494 h 1963490"/>
                <a:gd name="connsiteX376" fmla="*/ 478706 w 830131"/>
                <a:gd name="connsiteY376" fmla="*/ 1690680 h 1963490"/>
                <a:gd name="connsiteX377" fmla="*/ 498828 w 830131"/>
                <a:gd name="connsiteY377" fmla="*/ 1681789 h 1963490"/>
                <a:gd name="connsiteX378" fmla="*/ 516142 w 830131"/>
                <a:gd name="connsiteY378" fmla="*/ 1671962 h 1963490"/>
                <a:gd name="connsiteX379" fmla="*/ 532052 w 830131"/>
                <a:gd name="connsiteY379" fmla="*/ 1660263 h 1963490"/>
                <a:gd name="connsiteX380" fmla="*/ 545622 w 830131"/>
                <a:gd name="connsiteY380" fmla="*/ 1647161 h 1963490"/>
                <a:gd name="connsiteX381" fmla="*/ 557321 w 830131"/>
                <a:gd name="connsiteY381" fmla="*/ 1632187 h 1963490"/>
                <a:gd name="connsiteX382" fmla="*/ 567616 w 830131"/>
                <a:gd name="connsiteY382" fmla="*/ 1615809 h 1963490"/>
                <a:gd name="connsiteX383" fmla="*/ 576039 w 830131"/>
                <a:gd name="connsiteY383" fmla="*/ 1598027 h 1963490"/>
                <a:gd name="connsiteX384" fmla="*/ 582590 w 830131"/>
                <a:gd name="connsiteY384" fmla="*/ 1577437 h 1963490"/>
                <a:gd name="connsiteX385" fmla="*/ 587737 w 830131"/>
                <a:gd name="connsiteY385" fmla="*/ 1551232 h 1963490"/>
                <a:gd name="connsiteX386" fmla="*/ 585866 w 830131"/>
                <a:gd name="connsiteY386" fmla="*/ 1548893 h 1963490"/>
                <a:gd name="connsiteX387" fmla="*/ 568551 w 830131"/>
                <a:gd name="connsiteY387" fmla="*/ 1542810 h 1963490"/>
                <a:gd name="connsiteX388" fmla="*/ 556853 w 830131"/>
                <a:gd name="connsiteY388" fmla="*/ 1536258 h 1963490"/>
                <a:gd name="connsiteX389" fmla="*/ 547494 w 830131"/>
                <a:gd name="connsiteY389" fmla="*/ 1527835 h 1963490"/>
                <a:gd name="connsiteX390" fmla="*/ 540007 w 830131"/>
                <a:gd name="connsiteY390" fmla="*/ 1517540 h 1963490"/>
                <a:gd name="connsiteX391" fmla="*/ 532988 w 830131"/>
                <a:gd name="connsiteY391" fmla="*/ 1500227 h 1963490"/>
                <a:gd name="connsiteX392" fmla="*/ 531584 w 830131"/>
                <a:gd name="connsiteY392" fmla="*/ 1499291 h 1963490"/>
                <a:gd name="connsiteX393" fmla="*/ 529712 w 830131"/>
                <a:gd name="connsiteY393" fmla="*/ 1500227 h 1963490"/>
                <a:gd name="connsiteX394" fmla="*/ 518949 w 830131"/>
                <a:gd name="connsiteY394" fmla="*/ 1515669 h 1963490"/>
                <a:gd name="connsiteX395" fmla="*/ 510527 w 830131"/>
                <a:gd name="connsiteY395" fmla="*/ 1524092 h 1963490"/>
                <a:gd name="connsiteX396" fmla="*/ 500232 w 830131"/>
                <a:gd name="connsiteY396" fmla="*/ 1530643 h 1963490"/>
                <a:gd name="connsiteX397" fmla="*/ 489001 w 830131"/>
                <a:gd name="connsiteY397" fmla="*/ 1535323 h 1963490"/>
                <a:gd name="connsiteX398" fmla="*/ 456713 w 830131"/>
                <a:gd name="connsiteY398" fmla="*/ 1546085 h 1963490"/>
                <a:gd name="connsiteX399" fmla="*/ 452502 w 830131"/>
                <a:gd name="connsiteY399" fmla="*/ 1549829 h 1963490"/>
                <a:gd name="connsiteX400" fmla="*/ 449694 w 830131"/>
                <a:gd name="connsiteY400" fmla="*/ 1554976 h 1963490"/>
                <a:gd name="connsiteX401" fmla="*/ 443611 w 830131"/>
                <a:gd name="connsiteY401" fmla="*/ 1608322 h 1963490"/>
                <a:gd name="connsiteX402" fmla="*/ 441271 w 830131"/>
                <a:gd name="connsiteY402" fmla="*/ 1654648 h 1963490"/>
                <a:gd name="connsiteX403" fmla="*/ 440803 w 830131"/>
                <a:gd name="connsiteY403" fmla="*/ 1700974 h 1963490"/>
                <a:gd name="connsiteX404" fmla="*/ 444546 w 830131"/>
                <a:gd name="connsiteY404" fmla="*/ 1703782 h 1963490"/>
                <a:gd name="connsiteX405" fmla="*/ 461860 w 830131"/>
                <a:gd name="connsiteY405" fmla="*/ 1698167 h 1963490"/>
                <a:gd name="connsiteX406" fmla="*/ 478706 w 830131"/>
                <a:gd name="connsiteY406" fmla="*/ 1690680 h 19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830131" h="1963490">
                  <a:moveTo>
                    <a:pt x="650910" y="547494"/>
                  </a:moveTo>
                  <a:lnTo>
                    <a:pt x="661204" y="562000"/>
                  </a:lnTo>
                  <a:lnTo>
                    <a:pt x="675243" y="590545"/>
                  </a:lnTo>
                  <a:lnTo>
                    <a:pt x="679454" y="604583"/>
                  </a:lnTo>
                  <a:lnTo>
                    <a:pt x="681794" y="620025"/>
                  </a:lnTo>
                  <a:lnTo>
                    <a:pt x="682730" y="637807"/>
                  </a:lnTo>
                  <a:lnTo>
                    <a:pt x="681326" y="657461"/>
                  </a:lnTo>
                  <a:lnTo>
                    <a:pt x="700512" y="699575"/>
                  </a:lnTo>
                  <a:lnTo>
                    <a:pt x="704723" y="716889"/>
                  </a:lnTo>
                  <a:lnTo>
                    <a:pt x="706595" y="734671"/>
                  </a:lnTo>
                  <a:lnTo>
                    <a:pt x="706595" y="751985"/>
                  </a:lnTo>
                  <a:lnTo>
                    <a:pt x="704255" y="769299"/>
                  </a:lnTo>
                  <a:lnTo>
                    <a:pt x="699575" y="787081"/>
                  </a:lnTo>
                  <a:lnTo>
                    <a:pt x="684601" y="820305"/>
                  </a:lnTo>
                  <a:lnTo>
                    <a:pt x="674307" y="836683"/>
                  </a:lnTo>
                  <a:lnTo>
                    <a:pt x="673839" y="843702"/>
                  </a:lnTo>
                  <a:lnTo>
                    <a:pt x="679454" y="847914"/>
                  </a:lnTo>
                  <a:lnTo>
                    <a:pt x="693492" y="850253"/>
                  </a:lnTo>
                  <a:lnTo>
                    <a:pt x="707063" y="854933"/>
                  </a:lnTo>
                  <a:lnTo>
                    <a:pt x="720165" y="861952"/>
                  </a:lnTo>
                  <a:lnTo>
                    <a:pt x="731864" y="870843"/>
                  </a:lnTo>
                  <a:lnTo>
                    <a:pt x="742159" y="880670"/>
                  </a:lnTo>
                  <a:lnTo>
                    <a:pt x="750581" y="892368"/>
                  </a:lnTo>
                  <a:lnTo>
                    <a:pt x="757133" y="905003"/>
                  </a:lnTo>
                  <a:lnTo>
                    <a:pt x="760876" y="918573"/>
                  </a:lnTo>
                  <a:lnTo>
                    <a:pt x="762280" y="932143"/>
                  </a:lnTo>
                  <a:lnTo>
                    <a:pt x="761344" y="942438"/>
                  </a:lnTo>
                  <a:lnTo>
                    <a:pt x="758537" y="952733"/>
                  </a:lnTo>
                  <a:lnTo>
                    <a:pt x="753857" y="963027"/>
                  </a:lnTo>
                  <a:lnTo>
                    <a:pt x="746838" y="973790"/>
                  </a:lnTo>
                  <a:lnTo>
                    <a:pt x="736543" y="985021"/>
                  </a:lnTo>
                  <a:lnTo>
                    <a:pt x="725781" y="993444"/>
                  </a:lnTo>
                  <a:lnTo>
                    <a:pt x="703787" y="1004207"/>
                  </a:lnTo>
                  <a:lnTo>
                    <a:pt x="679922" y="1008418"/>
                  </a:lnTo>
                  <a:lnTo>
                    <a:pt x="661672" y="1007482"/>
                  </a:lnTo>
                  <a:lnTo>
                    <a:pt x="642487" y="1004675"/>
                  </a:lnTo>
                  <a:lnTo>
                    <a:pt x="603179" y="993444"/>
                  </a:lnTo>
                  <a:lnTo>
                    <a:pt x="596160" y="993912"/>
                  </a:lnTo>
                  <a:lnTo>
                    <a:pt x="591481" y="999995"/>
                  </a:lnTo>
                  <a:lnTo>
                    <a:pt x="580718" y="1040238"/>
                  </a:lnTo>
                  <a:lnTo>
                    <a:pt x="574167" y="1050533"/>
                  </a:lnTo>
                  <a:lnTo>
                    <a:pt x="569020" y="1056616"/>
                  </a:lnTo>
                  <a:lnTo>
                    <a:pt x="561064" y="1062232"/>
                  </a:lnTo>
                  <a:lnTo>
                    <a:pt x="480110" y="1103411"/>
                  </a:lnTo>
                  <a:lnTo>
                    <a:pt x="470752" y="1106686"/>
                  </a:lnTo>
                  <a:lnTo>
                    <a:pt x="451565" y="1110430"/>
                  </a:lnTo>
                  <a:lnTo>
                    <a:pt x="447822" y="1112769"/>
                  </a:lnTo>
                  <a:lnTo>
                    <a:pt x="447354" y="1117449"/>
                  </a:lnTo>
                  <a:lnTo>
                    <a:pt x="451565" y="1129616"/>
                  </a:lnTo>
                  <a:lnTo>
                    <a:pt x="453905" y="1141782"/>
                  </a:lnTo>
                  <a:lnTo>
                    <a:pt x="457181" y="1193256"/>
                  </a:lnTo>
                  <a:lnTo>
                    <a:pt x="459521" y="1303691"/>
                  </a:lnTo>
                  <a:lnTo>
                    <a:pt x="460924" y="1306498"/>
                  </a:lnTo>
                  <a:lnTo>
                    <a:pt x="463732" y="1306498"/>
                  </a:lnTo>
                  <a:lnTo>
                    <a:pt x="487130" y="1294800"/>
                  </a:lnTo>
                  <a:lnTo>
                    <a:pt x="508187" y="1281229"/>
                  </a:lnTo>
                  <a:lnTo>
                    <a:pt x="527373" y="1265787"/>
                  </a:lnTo>
                  <a:lnTo>
                    <a:pt x="544218" y="1248005"/>
                  </a:lnTo>
                  <a:lnTo>
                    <a:pt x="559192" y="1228351"/>
                  </a:lnTo>
                  <a:lnTo>
                    <a:pt x="572295" y="1205890"/>
                  </a:lnTo>
                  <a:lnTo>
                    <a:pt x="583058" y="1181089"/>
                  </a:lnTo>
                  <a:lnTo>
                    <a:pt x="592417" y="1153481"/>
                  </a:lnTo>
                  <a:lnTo>
                    <a:pt x="605051" y="1102475"/>
                  </a:lnTo>
                  <a:lnTo>
                    <a:pt x="612070" y="1065975"/>
                  </a:lnTo>
                  <a:lnTo>
                    <a:pt x="614878" y="1065975"/>
                  </a:lnTo>
                  <a:lnTo>
                    <a:pt x="616750" y="1069251"/>
                  </a:lnTo>
                  <a:lnTo>
                    <a:pt x="616750" y="1100603"/>
                  </a:lnTo>
                  <a:lnTo>
                    <a:pt x="614410" y="1130083"/>
                  </a:lnTo>
                  <a:lnTo>
                    <a:pt x="610198" y="1158160"/>
                  </a:lnTo>
                  <a:lnTo>
                    <a:pt x="603647" y="1184833"/>
                  </a:lnTo>
                  <a:lnTo>
                    <a:pt x="595224" y="1210102"/>
                  </a:lnTo>
                  <a:lnTo>
                    <a:pt x="586333" y="1230223"/>
                  </a:lnTo>
                  <a:lnTo>
                    <a:pt x="575570" y="1248473"/>
                  </a:lnTo>
                  <a:lnTo>
                    <a:pt x="562936" y="1265319"/>
                  </a:lnTo>
                  <a:lnTo>
                    <a:pt x="548898" y="1281229"/>
                  </a:lnTo>
                  <a:lnTo>
                    <a:pt x="532520" y="1295735"/>
                  </a:lnTo>
                  <a:lnTo>
                    <a:pt x="513802" y="1308838"/>
                  </a:lnTo>
                  <a:lnTo>
                    <a:pt x="493212" y="1320536"/>
                  </a:lnTo>
                  <a:lnTo>
                    <a:pt x="464668" y="1334575"/>
                  </a:lnTo>
                  <a:lnTo>
                    <a:pt x="460924" y="1339254"/>
                  </a:lnTo>
                  <a:lnTo>
                    <a:pt x="458585" y="1345805"/>
                  </a:lnTo>
                  <a:lnTo>
                    <a:pt x="455777" y="1372010"/>
                  </a:lnTo>
                  <a:lnTo>
                    <a:pt x="456245" y="1394940"/>
                  </a:lnTo>
                  <a:lnTo>
                    <a:pt x="457649" y="1400087"/>
                  </a:lnTo>
                  <a:lnTo>
                    <a:pt x="461393" y="1403362"/>
                  </a:lnTo>
                  <a:lnTo>
                    <a:pt x="467008" y="1405702"/>
                  </a:lnTo>
                  <a:lnTo>
                    <a:pt x="485258" y="1408510"/>
                  </a:lnTo>
                  <a:lnTo>
                    <a:pt x="499296" y="1408042"/>
                  </a:lnTo>
                  <a:lnTo>
                    <a:pt x="510058" y="1406170"/>
                  </a:lnTo>
                  <a:lnTo>
                    <a:pt x="512866" y="1404766"/>
                  </a:lnTo>
                  <a:lnTo>
                    <a:pt x="525501" y="1391664"/>
                  </a:lnTo>
                  <a:lnTo>
                    <a:pt x="536731" y="1382773"/>
                  </a:lnTo>
                  <a:lnTo>
                    <a:pt x="548898" y="1376222"/>
                  </a:lnTo>
                  <a:lnTo>
                    <a:pt x="562001" y="1372010"/>
                  </a:lnTo>
                  <a:lnTo>
                    <a:pt x="585398" y="1368267"/>
                  </a:lnTo>
                  <a:lnTo>
                    <a:pt x="592417" y="1365459"/>
                  </a:lnTo>
                  <a:lnTo>
                    <a:pt x="597564" y="1361248"/>
                  </a:lnTo>
                  <a:lnTo>
                    <a:pt x="609731" y="1336914"/>
                  </a:lnTo>
                  <a:lnTo>
                    <a:pt x="619557" y="1321940"/>
                  </a:lnTo>
                  <a:lnTo>
                    <a:pt x="630788" y="1308370"/>
                  </a:lnTo>
                  <a:lnTo>
                    <a:pt x="643891" y="1297139"/>
                  </a:lnTo>
                  <a:lnTo>
                    <a:pt x="669627" y="1282633"/>
                  </a:lnTo>
                  <a:lnTo>
                    <a:pt x="706595" y="1269999"/>
                  </a:lnTo>
                  <a:lnTo>
                    <a:pt x="718762" y="1264383"/>
                  </a:lnTo>
                  <a:lnTo>
                    <a:pt x="729524" y="1257364"/>
                  </a:lnTo>
                  <a:lnTo>
                    <a:pt x="738883" y="1248941"/>
                  </a:lnTo>
                  <a:lnTo>
                    <a:pt x="756197" y="1228820"/>
                  </a:lnTo>
                  <a:lnTo>
                    <a:pt x="768363" y="1212442"/>
                  </a:lnTo>
                  <a:lnTo>
                    <a:pt x="772107" y="1205422"/>
                  </a:lnTo>
                  <a:lnTo>
                    <a:pt x="774915" y="1189044"/>
                  </a:lnTo>
                  <a:lnTo>
                    <a:pt x="772107" y="1172666"/>
                  </a:lnTo>
                  <a:lnTo>
                    <a:pt x="764152" y="1158160"/>
                  </a:lnTo>
                  <a:lnTo>
                    <a:pt x="751985" y="1148333"/>
                  </a:lnTo>
                  <a:lnTo>
                    <a:pt x="735140" y="1144590"/>
                  </a:lnTo>
                  <a:lnTo>
                    <a:pt x="725781" y="1145525"/>
                  </a:lnTo>
                  <a:lnTo>
                    <a:pt x="707531" y="1151141"/>
                  </a:lnTo>
                  <a:lnTo>
                    <a:pt x="703787" y="1150673"/>
                  </a:lnTo>
                  <a:lnTo>
                    <a:pt x="701915" y="1148801"/>
                  </a:lnTo>
                  <a:lnTo>
                    <a:pt x="702384" y="1145058"/>
                  </a:lnTo>
                  <a:lnTo>
                    <a:pt x="712678" y="1125872"/>
                  </a:lnTo>
                  <a:lnTo>
                    <a:pt x="721569" y="1116045"/>
                  </a:lnTo>
                  <a:lnTo>
                    <a:pt x="731864" y="1109026"/>
                  </a:lnTo>
                  <a:lnTo>
                    <a:pt x="743094" y="1103879"/>
                  </a:lnTo>
                  <a:lnTo>
                    <a:pt x="756665" y="1100603"/>
                  </a:lnTo>
                  <a:lnTo>
                    <a:pt x="780062" y="1101539"/>
                  </a:lnTo>
                  <a:lnTo>
                    <a:pt x="810478" y="1108558"/>
                  </a:lnTo>
                  <a:lnTo>
                    <a:pt x="815626" y="1112769"/>
                  </a:lnTo>
                  <a:lnTo>
                    <a:pt x="818901" y="1118385"/>
                  </a:lnTo>
                  <a:lnTo>
                    <a:pt x="823580" y="1147865"/>
                  </a:lnTo>
                  <a:lnTo>
                    <a:pt x="828728" y="1162839"/>
                  </a:lnTo>
                  <a:lnTo>
                    <a:pt x="826389" y="1180153"/>
                  </a:lnTo>
                  <a:lnTo>
                    <a:pt x="827324" y="1211506"/>
                  </a:lnTo>
                  <a:lnTo>
                    <a:pt x="824984" y="1225076"/>
                  </a:lnTo>
                  <a:lnTo>
                    <a:pt x="826389" y="1227416"/>
                  </a:lnTo>
                  <a:lnTo>
                    <a:pt x="830132" y="1228351"/>
                  </a:lnTo>
                  <a:lnTo>
                    <a:pt x="785209" y="1445477"/>
                  </a:lnTo>
                  <a:lnTo>
                    <a:pt x="759940" y="1450625"/>
                  </a:lnTo>
                  <a:lnTo>
                    <a:pt x="723909" y="1454836"/>
                  </a:lnTo>
                  <a:lnTo>
                    <a:pt x="706127" y="1459516"/>
                  </a:lnTo>
                  <a:lnTo>
                    <a:pt x="697704" y="1465599"/>
                  </a:lnTo>
                  <a:lnTo>
                    <a:pt x="685537" y="1483849"/>
                  </a:lnTo>
                  <a:lnTo>
                    <a:pt x="655589" y="1508182"/>
                  </a:lnTo>
                  <a:lnTo>
                    <a:pt x="633128" y="1519880"/>
                  </a:lnTo>
                  <a:lnTo>
                    <a:pt x="611602" y="1527367"/>
                  </a:lnTo>
                  <a:lnTo>
                    <a:pt x="606455" y="1531579"/>
                  </a:lnTo>
                  <a:lnTo>
                    <a:pt x="599904" y="1543277"/>
                  </a:lnTo>
                  <a:lnTo>
                    <a:pt x="593820" y="1580245"/>
                  </a:lnTo>
                  <a:lnTo>
                    <a:pt x="588205" y="1600835"/>
                  </a:lnTo>
                  <a:lnTo>
                    <a:pt x="580718" y="1620488"/>
                  </a:lnTo>
                  <a:lnTo>
                    <a:pt x="558257" y="1659795"/>
                  </a:lnTo>
                  <a:lnTo>
                    <a:pt x="569487" y="1660263"/>
                  </a:lnTo>
                  <a:lnTo>
                    <a:pt x="576507" y="1658859"/>
                  </a:lnTo>
                  <a:lnTo>
                    <a:pt x="492277" y="1702846"/>
                  </a:lnTo>
                  <a:lnTo>
                    <a:pt x="450162" y="1715013"/>
                  </a:lnTo>
                  <a:lnTo>
                    <a:pt x="448290" y="1715481"/>
                  </a:lnTo>
                  <a:lnTo>
                    <a:pt x="445015" y="1713141"/>
                  </a:lnTo>
                  <a:lnTo>
                    <a:pt x="441739" y="1715481"/>
                  </a:lnTo>
                  <a:lnTo>
                    <a:pt x="436124" y="1728115"/>
                  </a:lnTo>
                  <a:lnTo>
                    <a:pt x="442675" y="1737474"/>
                  </a:lnTo>
                  <a:lnTo>
                    <a:pt x="432848" y="1787076"/>
                  </a:lnTo>
                  <a:lnTo>
                    <a:pt x="432848" y="1792691"/>
                  </a:lnTo>
                  <a:lnTo>
                    <a:pt x="435187" y="1795967"/>
                  </a:lnTo>
                  <a:lnTo>
                    <a:pt x="439399" y="1797371"/>
                  </a:lnTo>
                  <a:lnTo>
                    <a:pt x="436124" y="1808133"/>
                  </a:lnTo>
                  <a:lnTo>
                    <a:pt x="434720" y="1820300"/>
                  </a:lnTo>
                  <a:lnTo>
                    <a:pt x="435656" y="1833870"/>
                  </a:lnTo>
                  <a:lnTo>
                    <a:pt x="439399" y="1849312"/>
                  </a:lnTo>
                  <a:lnTo>
                    <a:pt x="439867" y="1902190"/>
                  </a:lnTo>
                  <a:lnTo>
                    <a:pt x="438931" y="1914825"/>
                  </a:lnTo>
                  <a:lnTo>
                    <a:pt x="439867" y="1926523"/>
                  </a:lnTo>
                  <a:lnTo>
                    <a:pt x="443611" y="1931203"/>
                  </a:lnTo>
                  <a:lnTo>
                    <a:pt x="478239" y="1941029"/>
                  </a:lnTo>
                  <a:lnTo>
                    <a:pt x="512398" y="1948516"/>
                  </a:lnTo>
                  <a:lnTo>
                    <a:pt x="517077" y="1951324"/>
                  </a:lnTo>
                  <a:lnTo>
                    <a:pt x="499296" y="1958811"/>
                  </a:lnTo>
                  <a:lnTo>
                    <a:pt x="485725" y="1962087"/>
                  </a:lnTo>
                  <a:lnTo>
                    <a:pt x="472623" y="1963491"/>
                  </a:lnTo>
                  <a:lnTo>
                    <a:pt x="452969" y="1963023"/>
                  </a:lnTo>
                  <a:lnTo>
                    <a:pt x="432848" y="1960215"/>
                  </a:lnTo>
                  <a:lnTo>
                    <a:pt x="412726" y="1955068"/>
                  </a:lnTo>
                  <a:lnTo>
                    <a:pt x="392605" y="1948516"/>
                  </a:lnTo>
                  <a:lnTo>
                    <a:pt x="389797" y="1946176"/>
                  </a:lnTo>
                  <a:lnTo>
                    <a:pt x="388393" y="1942901"/>
                  </a:lnTo>
                  <a:lnTo>
                    <a:pt x="386990" y="1827787"/>
                  </a:lnTo>
                  <a:lnTo>
                    <a:pt x="384650" y="1823576"/>
                  </a:lnTo>
                  <a:lnTo>
                    <a:pt x="366400" y="1825447"/>
                  </a:lnTo>
                  <a:lnTo>
                    <a:pt x="348618" y="1821236"/>
                  </a:lnTo>
                  <a:lnTo>
                    <a:pt x="321477" y="1880665"/>
                  </a:lnTo>
                  <a:lnTo>
                    <a:pt x="310247" y="1911549"/>
                  </a:lnTo>
                  <a:lnTo>
                    <a:pt x="303228" y="1912485"/>
                  </a:lnTo>
                  <a:lnTo>
                    <a:pt x="301824" y="1908741"/>
                  </a:lnTo>
                  <a:lnTo>
                    <a:pt x="290593" y="1906869"/>
                  </a:lnTo>
                  <a:lnTo>
                    <a:pt x="269067" y="1908741"/>
                  </a:lnTo>
                  <a:lnTo>
                    <a:pt x="299016" y="1834338"/>
                  </a:lnTo>
                  <a:lnTo>
                    <a:pt x="306035" y="1826383"/>
                  </a:lnTo>
                  <a:lnTo>
                    <a:pt x="313522" y="1811877"/>
                  </a:lnTo>
                  <a:lnTo>
                    <a:pt x="323349" y="1802518"/>
                  </a:lnTo>
                  <a:lnTo>
                    <a:pt x="323349" y="1800178"/>
                  </a:lnTo>
                  <a:lnTo>
                    <a:pt x="321477" y="1797839"/>
                  </a:lnTo>
                  <a:lnTo>
                    <a:pt x="333176" y="1792691"/>
                  </a:lnTo>
                  <a:lnTo>
                    <a:pt x="350490" y="1775377"/>
                  </a:lnTo>
                  <a:lnTo>
                    <a:pt x="361720" y="1759935"/>
                  </a:lnTo>
                  <a:lnTo>
                    <a:pt x="370144" y="1744025"/>
                  </a:lnTo>
                  <a:lnTo>
                    <a:pt x="375759" y="1726711"/>
                  </a:lnTo>
                  <a:lnTo>
                    <a:pt x="379503" y="1728583"/>
                  </a:lnTo>
                  <a:lnTo>
                    <a:pt x="384650" y="1728115"/>
                  </a:lnTo>
                  <a:lnTo>
                    <a:pt x="393072" y="1725775"/>
                  </a:lnTo>
                  <a:lnTo>
                    <a:pt x="405707" y="1719224"/>
                  </a:lnTo>
                  <a:lnTo>
                    <a:pt x="407579" y="1717352"/>
                  </a:lnTo>
                  <a:lnTo>
                    <a:pt x="408515" y="1714077"/>
                  </a:lnTo>
                  <a:lnTo>
                    <a:pt x="402900" y="1582117"/>
                  </a:lnTo>
                  <a:lnTo>
                    <a:pt x="406643" y="1575098"/>
                  </a:lnTo>
                  <a:lnTo>
                    <a:pt x="407579" y="1569482"/>
                  </a:lnTo>
                  <a:lnTo>
                    <a:pt x="406643" y="1564803"/>
                  </a:lnTo>
                  <a:lnTo>
                    <a:pt x="403368" y="1560591"/>
                  </a:lnTo>
                  <a:lnTo>
                    <a:pt x="397284" y="1556380"/>
                  </a:lnTo>
                  <a:lnTo>
                    <a:pt x="401496" y="1555912"/>
                  </a:lnTo>
                  <a:lnTo>
                    <a:pt x="405239" y="1550296"/>
                  </a:lnTo>
                  <a:lnTo>
                    <a:pt x="424425" y="1241922"/>
                  </a:lnTo>
                  <a:lnTo>
                    <a:pt x="425361" y="1221800"/>
                  </a:lnTo>
                  <a:lnTo>
                    <a:pt x="422553" y="1202615"/>
                  </a:lnTo>
                  <a:lnTo>
                    <a:pt x="416002" y="1191384"/>
                  </a:lnTo>
                  <a:lnTo>
                    <a:pt x="389797" y="1168923"/>
                  </a:lnTo>
                  <a:lnTo>
                    <a:pt x="371547" y="1150673"/>
                  </a:lnTo>
                  <a:lnTo>
                    <a:pt x="355169" y="1131019"/>
                  </a:lnTo>
                  <a:lnTo>
                    <a:pt x="340663" y="1110430"/>
                  </a:lnTo>
                  <a:lnTo>
                    <a:pt x="324753" y="1084693"/>
                  </a:lnTo>
                  <a:lnTo>
                    <a:pt x="320541" y="1080481"/>
                  </a:lnTo>
                  <a:lnTo>
                    <a:pt x="310715" y="1074866"/>
                  </a:lnTo>
                  <a:lnTo>
                    <a:pt x="241459" y="1055212"/>
                  </a:lnTo>
                  <a:lnTo>
                    <a:pt x="232100" y="1053341"/>
                  </a:lnTo>
                  <a:lnTo>
                    <a:pt x="223209" y="1053341"/>
                  </a:lnTo>
                  <a:lnTo>
                    <a:pt x="215254" y="1055681"/>
                  </a:lnTo>
                  <a:lnTo>
                    <a:pt x="199812" y="1064571"/>
                  </a:lnTo>
                  <a:lnTo>
                    <a:pt x="184838" y="1082353"/>
                  </a:lnTo>
                  <a:lnTo>
                    <a:pt x="177818" y="1094988"/>
                  </a:lnTo>
                  <a:lnTo>
                    <a:pt x="173139" y="1108090"/>
                  </a:lnTo>
                  <a:lnTo>
                    <a:pt x="171268" y="1120257"/>
                  </a:lnTo>
                  <a:lnTo>
                    <a:pt x="171736" y="1131019"/>
                  </a:lnTo>
                  <a:lnTo>
                    <a:pt x="174075" y="1142250"/>
                  </a:lnTo>
                  <a:lnTo>
                    <a:pt x="186710" y="1169859"/>
                  </a:lnTo>
                  <a:lnTo>
                    <a:pt x="198876" y="1208230"/>
                  </a:lnTo>
                  <a:lnTo>
                    <a:pt x="210107" y="1227416"/>
                  </a:lnTo>
                  <a:lnTo>
                    <a:pt x="202152" y="1238178"/>
                  </a:lnTo>
                  <a:lnTo>
                    <a:pt x="194665" y="1254556"/>
                  </a:lnTo>
                  <a:lnTo>
                    <a:pt x="193729" y="1263915"/>
                  </a:lnTo>
                  <a:lnTo>
                    <a:pt x="195601" y="1271402"/>
                  </a:lnTo>
                  <a:lnTo>
                    <a:pt x="192793" y="1277954"/>
                  </a:lnTo>
                  <a:lnTo>
                    <a:pt x="193261" y="1284037"/>
                  </a:lnTo>
                  <a:lnTo>
                    <a:pt x="179223" y="1281697"/>
                  </a:lnTo>
                  <a:lnTo>
                    <a:pt x="166120" y="1282165"/>
                  </a:lnTo>
                  <a:lnTo>
                    <a:pt x="159569" y="1275146"/>
                  </a:lnTo>
                  <a:lnTo>
                    <a:pt x="154890" y="1267191"/>
                  </a:lnTo>
                  <a:lnTo>
                    <a:pt x="148338" y="1230223"/>
                  </a:lnTo>
                  <a:lnTo>
                    <a:pt x="143191" y="1175474"/>
                  </a:lnTo>
                  <a:lnTo>
                    <a:pt x="137108" y="1151609"/>
                  </a:lnTo>
                  <a:lnTo>
                    <a:pt x="131960" y="1140378"/>
                  </a:lnTo>
                  <a:lnTo>
                    <a:pt x="124473" y="1130083"/>
                  </a:lnTo>
                  <a:lnTo>
                    <a:pt x="115582" y="1120725"/>
                  </a:lnTo>
                  <a:lnTo>
                    <a:pt x="104819" y="1111834"/>
                  </a:lnTo>
                  <a:lnTo>
                    <a:pt x="47263" y="1074398"/>
                  </a:lnTo>
                  <a:lnTo>
                    <a:pt x="22462" y="1049597"/>
                  </a:lnTo>
                  <a:lnTo>
                    <a:pt x="7488" y="1026200"/>
                  </a:lnTo>
                  <a:lnTo>
                    <a:pt x="2808" y="1013566"/>
                  </a:lnTo>
                  <a:lnTo>
                    <a:pt x="0" y="1001399"/>
                  </a:lnTo>
                  <a:lnTo>
                    <a:pt x="0" y="988764"/>
                  </a:lnTo>
                  <a:lnTo>
                    <a:pt x="2340" y="975194"/>
                  </a:lnTo>
                  <a:lnTo>
                    <a:pt x="6083" y="964432"/>
                  </a:lnTo>
                  <a:lnTo>
                    <a:pt x="10763" y="955541"/>
                  </a:lnTo>
                  <a:lnTo>
                    <a:pt x="16846" y="947118"/>
                  </a:lnTo>
                  <a:lnTo>
                    <a:pt x="32756" y="934951"/>
                  </a:lnTo>
                  <a:lnTo>
                    <a:pt x="46794" y="928400"/>
                  </a:lnTo>
                  <a:lnTo>
                    <a:pt x="62705" y="923720"/>
                  </a:lnTo>
                  <a:lnTo>
                    <a:pt x="97332" y="917637"/>
                  </a:lnTo>
                  <a:lnTo>
                    <a:pt x="100140" y="916233"/>
                  </a:lnTo>
                  <a:lnTo>
                    <a:pt x="102012" y="913893"/>
                  </a:lnTo>
                  <a:lnTo>
                    <a:pt x="100608" y="908278"/>
                  </a:lnTo>
                  <a:lnTo>
                    <a:pt x="90313" y="897048"/>
                  </a:lnTo>
                  <a:lnTo>
                    <a:pt x="82358" y="883477"/>
                  </a:lnTo>
                  <a:lnTo>
                    <a:pt x="78147" y="873650"/>
                  </a:lnTo>
                  <a:lnTo>
                    <a:pt x="72063" y="834811"/>
                  </a:lnTo>
                  <a:lnTo>
                    <a:pt x="84698" y="835279"/>
                  </a:lnTo>
                  <a:lnTo>
                    <a:pt x="96865" y="833407"/>
                  </a:lnTo>
                  <a:lnTo>
                    <a:pt x="108563" y="829664"/>
                  </a:lnTo>
                  <a:lnTo>
                    <a:pt x="123069" y="820773"/>
                  </a:lnTo>
                  <a:lnTo>
                    <a:pt x="131024" y="788953"/>
                  </a:lnTo>
                  <a:lnTo>
                    <a:pt x="139915" y="763684"/>
                  </a:lnTo>
                  <a:lnTo>
                    <a:pt x="146934" y="752453"/>
                  </a:lnTo>
                  <a:lnTo>
                    <a:pt x="160037" y="737479"/>
                  </a:lnTo>
                  <a:lnTo>
                    <a:pt x="161440" y="732331"/>
                  </a:lnTo>
                  <a:lnTo>
                    <a:pt x="160505" y="727184"/>
                  </a:lnTo>
                  <a:lnTo>
                    <a:pt x="157697" y="722505"/>
                  </a:lnTo>
                  <a:lnTo>
                    <a:pt x="141319" y="703787"/>
                  </a:lnTo>
                  <a:lnTo>
                    <a:pt x="135236" y="694428"/>
                  </a:lnTo>
                  <a:lnTo>
                    <a:pt x="130556" y="683666"/>
                  </a:lnTo>
                  <a:lnTo>
                    <a:pt x="128217" y="671967"/>
                  </a:lnTo>
                  <a:lnTo>
                    <a:pt x="126345" y="638275"/>
                  </a:lnTo>
                  <a:lnTo>
                    <a:pt x="127749" y="622833"/>
                  </a:lnTo>
                  <a:lnTo>
                    <a:pt x="131493" y="608795"/>
                  </a:lnTo>
                  <a:lnTo>
                    <a:pt x="137108" y="596160"/>
                  </a:lnTo>
                  <a:lnTo>
                    <a:pt x="145062" y="584929"/>
                  </a:lnTo>
                  <a:lnTo>
                    <a:pt x="155825" y="574634"/>
                  </a:lnTo>
                  <a:lnTo>
                    <a:pt x="168928" y="565276"/>
                  </a:lnTo>
                  <a:lnTo>
                    <a:pt x="183434" y="560128"/>
                  </a:lnTo>
                  <a:lnTo>
                    <a:pt x="197940" y="557321"/>
                  </a:lnTo>
                  <a:lnTo>
                    <a:pt x="212446" y="556385"/>
                  </a:lnTo>
                  <a:lnTo>
                    <a:pt x="226953" y="557789"/>
                  </a:lnTo>
                  <a:lnTo>
                    <a:pt x="244267" y="561532"/>
                  </a:lnTo>
                  <a:lnTo>
                    <a:pt x="249414" y="557321"/>
                  </a:lnTo>
                  <a:lnTo>
                    <a:pt x="250350" y="547962"/>
                  </a:lnTo>
                  <a:lnTo>
                    <a:pt x="249414" y="538135"/>
                  </a:lnTo>
                  <a:lnTo>
                    <a:pt x="229761" y="489937"/>
                  </a:lnTo>
                  <a:lnTo>
                    <a:pt x="227421" y="479174"/>
                  </a:lnTo>
                  <a:lnTo>
                    <a:pt x="227421" y="445950"/>
                  </a:lnTo>
                  <a:lnTo>
                    <a:pt x="230696" y="427232"/>
                  </a:lnTo>
                  <a:lnTo>
                    <a:pt x="236311" y="410386"/>
                  </a:lnTo>
                  <a:lnTo>
                    <a:pt x="243799" y="395880"/>
                  </a:lnTo>
                  <a:lnTo>
                    <a:pt x="253158" y="382778"/>
                  </a:lnTo>
                  <a:lnTo>
                    <a:pt x="264856" y="371079"/>
                  </a:lnTo>
                  <a:lnTo>
                    <a:pt x="279363" y="361252"/>
                  </a:lnTo>
                  <a:lnTo>
                    <a:pt x="296208" y="352829"/>
                  </a:lnTo>
                  <a:lnTo>
                    <a:pt x="319606" y="344407"/>
                  </a:lnTo>
                  <a:lnTo>
                    <a:pt x="323817" y="338791"/>
                  </a:lnTo>
                  <a:lnTo>
                    <a:pt x="326157" y="242863"/>
                  </a:lnTo>
                  <a:lnTo>
                    <a:pt x="330369" y="195600"/>
                  </a:lnTo>
                  <a:lnTo>
                    <a:pt x="336451" y="148338"/>
                  </a:lnTo>
                  <a:lnTo>
                    <a:pt x="342535" y="117454"/>
                  </a:lnTo>
                  <a:lnTo>
                    <a:pt x="358913" y="58025"/>
                  </a:lnTo>
                  <a:lnTo>
                    <a:pt x="366400" y="41179"/>
                  </a:lnTo>
                  <a:lnTo>
                    <a:pt x="374823" y="27609"/>
                  </a:lnTo>
                  <a:lnTo>
                    <a:pt x="384650" y="16846"/>
                  </a:lnTo>
                  <a:lnTo>
                    <a:pt x="396348" y="8423"/>
                  </a:lnTo>
                  <a:lnTo>
                    <a:pt x="408515" y="2808"/>
                  </a:lnTo>
                  <a:lnTo>
                    <a:pt x="420681" y="0"/>
                  </a:lnTo>
                  <a:lnTo>
                    <a:pt x="438931" y="1872"/>
                  </a:lnTo>
                  <a:lnTo>
                    <a:pt x="457181" y="10763"/>
                  </a:lnTo>
                  <a:lnTo>
                    <a:pt x="465136" y="17314"/>
                  </a:lnTo>
                  <a:lnTo>
                    <a:pt x="479174" y="37904"/>
                  </a:lnTo>
                  <a:lnTo>
                    <a:pt x="485725" y="51942"/>
                  </a:lnTo>
                  <a:lnTo>
                    <a:pt x="492277" y="73935"/>
                  </a:lnTo>
                  <a:lnTo>
                    <a:pt x="496956" y="96397"/>
                  </a:lnTo>
                  <a:lnTo>
                    <a:pt x="499764" y="119794"/>
                  </a:lnTo>
                  <a:lnTo>
                    <a:pt x="502104" y="190453"/>
                  </a:lnTo>
                  <a:lnTo>
                    <a:pt x="503508" y="192325"/>
                  </a:lnTo>
                  <a:lnTo>
                    <a:pt x="525969" y="178287"/>
                  </a:lnTo>
                  <a:lnTo>
                    <a:pt x="535795" y="175011"/>
                  </a:lnTo>
                  <a:lnTo>
                    <a:pt x="546558" y="174543"/>
                  </a:lnTo>
                  <a:lnTo>
                    <a:pt x="557789" y="175947"/>
                  </a:lnTo>
                  <a:lnTo>
                    <a:pt x="569955" y="180158"/>
                  </a:lnTo>
                  <a:lnTo>
                    <a:pt x="582590" y="187177"/>
                  </a:lnTo>
                  <a:lnTo>
                    <a:pt x="593820" y="196068"/>
                  </a:lnTo>
                  <a:lnTo>
                    <a:pt x="603647" y="206363"/>
                  </a:lnTo>
                  <a:lnTo>
                    <a:pt x="612070" y="218530"/>
                  </a:lnTo>
                  <a:lnTo>
                    <a:pt x="619089" y="231632"/>
                  </a:lnTo>
                  <a:lnTo>
                    <a:pt x="624237" y="245670"/>
                  </a:lnTo>
                  <a:lnTo>
                    <a:pt x="629384" y="266728"/>
                  </a:lnTo>
                  <a:lnTo>
                    <a:pt x="631724" y="287317"/>
                  </a:lnTo>
                  <a:lnTo>
                    <a:pt x="630788" y="306971"/>
                  </a:lnTo>
                  <a:lnTo>
                    <a:pt x="627044" y="326157"/>
                  </a:lnTo>
                  <a:lnTo>
                    <a:pt x="620025" y="344874"/>
                  </a:lnTo>
                  <a:lnTo>
                    <a:pt x="610198" y="363592"/>
                  </a:lnTo>
                  <a:lnTo>
                    <a:pt x="597096" y="382310"/>
                  </a:lnTo>
                  <a:lnTo>
                    <a:pt x="595692" y="386989"/>
                  </a:lnTo>
                  <a:lnTo>
                    <a:pt x="598500" y="390733"/>
                  </a:lnTo>
                  <a:lnTo>
                    <a:pt x="616750" y="405239"/>
                  </a:lnTo>
                  <a:lnTo>
                    <a:pt x="621897" y="411322"/>
                  </a:lnTo>
                  <a:lnTo>
                    <a:pt x="629384" y="425361"/>
                  </a:lnTo>
                  <a:lnTo>
                    <a:pt x="635000" y="439399"/>
                  </a:lnTo>
                  <a:lnTo>
                    <a:pt x="637807" y="453437"/>
                  </a:lnTo>
                  <a:lnTo>
                    <a:pt x="638743" y="467943"/>
                  </a:lnTo>
                  <a:lnTo>
                    <a:pt x="637807" y="482450"/>
                  </a:lnTo>
                  <a:lnTo>
                    <a:pt x="630320" y="510994"/>
                  </a:lnTo>
                  <a:lnTo>
                    <a:pt x="623301" y="525500"/>
                  </a:lnTo>
                  <a:lnTo>
                    <a:pt x="622833" y="532520"/>
                  </a:lnTo>
                  <a:lnTo>
                    <a:pt x="627980" y="537667"/>
                  </a:lnTo>
                  <a:lnTo>
                    <a:pt x="650910" y="547494"/>
                  </a:lnTo>
                  <a:close/>
                  <a:moveTo>
                    <a:pt x="478706" y="1690680"/>
                  </a:moveTo>
                  <a:lnTo>
                    <a:pt x="498828" y="1681789"/>
                  </a:lnTo>
                  <a:lnTo>
                    <a:pt x="516142" y="1671962"/>
                  </a:lnTo>
                  <a:lnTo>
                    <a:pt x="532052" y="1660263"/>
                  </a:lnTo>
                  <a:lnTo>
                    <a:pt x="545622" y="1647161"/>
                  </a:lnTo>
                  <a:lnTo>
                    <a:pt x="557321" y="1632187"/>
                  </a:lnTo>
                  <a:lnTo>
                    <a:pt x="567616" y="1615809"/>
                  </a:lnTo>
                  <a:lnTo>
                    <a:pt x="576039" y="1598027"/>
                  </a:lnTo>
                  <a:lnTo>
                    <a:pt x="582590" y="1577437"/>
                  </a:lnTo>
                  <a:lnTo>
                    <a:pt x="587737" y="1551232"/>
                  </a:lnTo>
                  <a:lnTo>
                    <a:pt x="585866" y="1548893"/>
                  </a:lnTo>
                  <a:lnTo>
                    <a:pt x="568551" y="1542810"/>
                  </a:lnTo>
                  <a:lnTo>
                    <a:pt x="556853" y="1536258"/>
                  </a:lnTo>
                  <a:lnTo>
                    <a:pt x="547494" y="1527835"/>
                  </a:lnTo>
                  <a:lnTo>
                    <a:pt x="540007" y="1517540"/>
                  </a:lnTo>
                  <a:lnTo>
                    <a:pt x="532988" y="1500227"/>
                  </a:lnTo>
                  <a:lnTo>
                    <a:pt x="531584" y="1499291"/>
                  </a:lnTo>
                  <a:lnTo>
                    <a:pt x="529712" y="1500227"/>
                  </a:lnTo>
                  <a:lnTo>
                    <a:pt x="518949" y="1515669"/>
                  </a:lnTo>
                  <a:lnTo>
                    <a:pt x="510527" y="1524092"/>
                  </a:lnTo>
                  <a:lnTo>
                    <a:pt x="500232" y="1530643"/>
                  </a:lnTo>
                  <a:lnTo>
                    <a:pt x="489001" y="1535323"/>
                  </a:lnTo>
                  <a:lnTo>
                    <a:pt x="456713" y="1546085"/>
                  </a:lnTo>
                  <a:lnTo>
                    <a:pt x="452502" y="1549829"/>
                  </a:lnTo>
                  <a:lnTo>
                    <a:pt x="449694" y="1554976"/>
                  </a:lnTo>
                  <a:lnTo>
                    <a:pt x="443611" y="1608322"/>
                  </a:lnTo>
                  <a:lnTo>
                    <a:pt x="441271" y="1654648"/>
                  </a:lnTo>
                  <a:lnTo>
                    <a:pt x="440803" y="1700974"/>
                  </a:lnTo>
                  <a:lnTo>
                    <a:pt x="444546" y="1703782"/>
                  </a:lnTo>
                  <a:lnTo>
                    <a:pt x="461860" y="1698167"/>
                  </a:lnTo>
                  <a:lnTo>
                    <a:pt x="478706" y="169068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2B0EE3C-1CC2-BA88-4414-2BD6F1954B80}"/>
                </a:ext>
              </a:extLst>
            </p:cNvPr>
            <p:cNvSpPr/>
            <p:nvPr/>
          </p:nvSpPr>
          <p:spPr>
            <a:xfrm>
              <a:off x="-10993773" y="3407078"/>
              <a:ext cx="3636404" cy="1627074"/>
            </a:xfrm>
            <a:custGeom>
              <a:avLst/>
              <a:gdLst>
                <a:gd name="connsiteX0" fmla="*/ 0 w 1874113"/>
                <a:gd name="connsiteY0" fmla="*/ 0 h 838554"/>
                <a:gd name="connsiteX1" fmla="*/ 48666 w 1874113"/>
                <a:gd name="connsiteY1" fmla="*/ 20122 h 838554"/>
                <a:gd name="connsiteX2" fmla="*/ 101076 w 1874113"/>
                <a:gd name="connsiteY2" fmla="*/ 44455 h 838554"/>
                <a:gd name="connsiteX3" fmla="*/ 111371 w 1874113"/>
                <a:gd name="connsiteY3" fmla="*/ 45858 h 838554"/>
                <a:gd name="connsiteX4" fmla="*/ 106691 w 1874113"/>
                <a:gd name="connsiteY4" fmla="*/ 40243 h 838554"/>
                <a:gd name="connsiteX5" fmla="*/ 105755 w 1874113"/>
                <a:gd name="connsiteY5" fmla="*/ 36500 h 838554"/>
                <a:gd name="connsiteX6" fmla="*/ 107159 w 1874113"/>
                <a:gd name="connsiteY6" fmla="*/ 35096 h 838554"/>
                <a:gd name="connsiteX7" fmla="*/ 110903 w 1874113"/>
                <a:gd name="connsiteY7" fmla="*/ 35564 h 838554"/>
                <a:gd name="connsiteX8" fmla="*/ 147870 w 1874113"/>
                <a:gd name="connsiteY8" fmla="*/ 48198 h 838554"/>
                <a:gd name="connsiteX9" fmla="*/ 183434 w 1874113"/>
                <a:gd name="connsiteY9" fmla="*/ 61769 h 838554"/>
                <a:gd name="connsiteX10" fmla="*/ 232100 w 1874113"/>
                <a:gd name="connsiteY10" fmla="*/ 82358 h 838554"/>
                <a:gd name="connsiteX11" fmla="*/ 303695 w 1874113"/>
                <a:gd name="connsiteY11" fmla="*/ 109031 h 838554"/>
                <a:gd name="connsiteX12" fmla="*/ 356105 w 1874113"/>
                <a:gd name="connsiteY12" fmla="*/ 133832 h 838554"/>
                <a:gd name="connsiteX13" fmla="*/ 366400 w 1874113"/>
                <a:gd name="connsiteY13" fmla="*/ 143191 h 838554"/>
                <a:gd name="connsiteX14" fmla="*/ 374823 w 1874113"/>
                <a:gd name="connsiteY14" fmla="*/ 145530 h 838554"/>
                <a:gd name="connsiteX15" fmla="*/ 381842 w 1874113"/>
                <a:gd name="connsiteY15" fmla="*/ 151146 h 838554"/>
                <a:gd name="connsiteX16" fmla="*/ 421617 w 1874113"/>
                <a:gd name="connsiteY16" fmla="*/ 161908 h 838554"/>
                <a:gd name="connsiteX17" fmla="*/ 428636 w 1874113"/>
                <a:gd name="connsiteY17" fmla="*/ 169863 h 838554"/>
                <a:gd name="connsiteX18" fmla="*/ 433316 w 1874113"/>
                <a:gd name="connsiteY18" fmla="*/ 166120 h 838554"/>
                <a:gd name="connsiteX19" fmla="*/ 435655 w 1874113"/>
                <a:gd name="connsiteY19" fmla="*/ 166120 h 838554"/>
                <a:gd name="connsiteX20" fmla="*/ 454841 w 1874113"/>
                <a:gd name="connsiteY20" fmla="*/ 170799 h 838554"/>
                <a:gd name="connsiteX21" fmla="*/ 460456 w 1874113"/>
                <a:gd name="connsiteY21" fmla="*/ 175947 h 838554"/>
                <a:gd name="connsiteX22" fmla="*/ 576038 w 1874113"/>
                <a:gd name="connsiteY22" fmla="*/ 216190 h 838554"/>
                <a:gd name="connsiteX23" fmla="*/ 669627 w 1874113"/>
                <a:gd name="connsiteY23" fmla="*/ 254093 h 838554"/>
                <a:gd name="connsiteX24" fmla="*/ 846978 w 1874113"/>
                <a:gd name="connsiteY24" fmla="*/ 315394 h 838554"/>
                <a:gd name="connsiteX25" fmla="*/ 849317 w 1874113"/>
                <a:gd name="connsiteY25" fmla="*/ 316798 h 838554"/>
                <a:gd name="connsiteX26" fmla="*/ 845106 w 1874113"/>
                <a:gd name="connsiteY26" fmla="*/ 319605 h 838554"/>
                <a:gd name="connsiteX27" fmla="*/ 845106 w 1874113"/>
                <a:gd name="connsiteY27" fmla="*/ 321477 h 838554"/>
                <a:gd name="connsiteX28" fmla="*/ 849785 w 1874113"/>
                <a:gd name="connsiteY28" fmla="*/ 321945 h 838554"/>
                <a:gd name="connsiteX29" fmla="*/ 855869 w 1874113"/>
                <a:gd name="connsiteY29" fmla="*/ 318202 h 838554"/>
                <a:gd name="connsiteX30" fmla="*/ 859144 w 1874113"/>
                <a:gd name="connsiteY30" fmla="*/ 318202 h 838554"/>
                <a:gd name="connsiteX31" fmla="*/ 924656 w 1874113"/>
                <a:gd name="connsiteY31" fmla="*/ 343938 h 838554"/>
                <a:gd name="connsiteX32" fmla="*/ 929336 w 1874113"/>
                <a:gd name="connsiteY32" fmla="*/ 350022 h 838554"/>
                <a:gd name="connsiteX33" fmla="*/ 944310 w 1874113"/>
                <a:gd name="connsiteY33" fmla="*/ 350490 h 838554"/>
                <a:gd name="connsiteX34" fmla="*/ 946649 w 1874113"/>
                <a:gd name="connsiteY34" fmla="*/ 351894 h 838554"/>
                <a:gd name="connsiteX35" fmla="*/ 948989 w 1874113"/>
                <a:gd name="connsiteY35" fmla="*/ 357041 h 838554"/>
                <a:gd name="connsiteX36" fmla="*/ 950861 w 1874113"/>
                <a:gd name="connsiteY36" fmla="*/ 357509 h 838554"/>
                <a:gd name="connsiteX37" fmla="*/ 957880 w 1874113"/>
                <a:gd name="connsiteY37" fmla="*/ 355169 h 838554"/>
                <a:gd name="connsiteX38" fmla="*/ 960220 w 1874113"/>
                <a:gd name="connsiteY38" fmla="*/ 357977 h 838554"/>
                <a:gd name="connsiteX39" fmla="*/ 961624 w 1874113"/>
                <a:gd name="connsiteY39" fmla="*/ 363592 h 838554"/>
                <a:gd name="connsiteX40" fmla="*/ 963496 w 1874113"/>
                <a:gd name="connsiteY40" fmla="*/ 364528 h 838554"/>
                <a:gd name="connsiteX41" fmla="*/ 976130 w 1874113"/>
                <a:gd name="connsiteY41" fmla="*/ 363592 h 838554"/>
                <a:gd name="connsiteX42" fmla="*/ 983617 w 1874113"/>
                <a:gd name="connsiteY42" fmla="*/ 364996 h 838554"/>
                <a:gd name="connsiteX43" fmla="*/ 992508 w 1874113"/>
                <a:gd name="connsiteY43" fmla="*/ 370143 h 838554"/>
                <a:gd name="connsiteX44" fmla="*/ 998123 w 1874113"/>
                <a:gd name="connsiteY44" fmla="*/ 369675 h 838554"/>
                <a:gd name="connsiteX45" fmla="*/ 1000463 w 1874113"/>
                <a:gd name="connsiteY45" fmla="*/ 371079 h 838554"/>
                <a:gd name="connsiteX46" fmla="*/ 1003271 w 1874113"/>
                <a:gd name="connsiteY46" fmla="*/ 377162 h 838554"/>
                <a:gd name="connsiteX47" fmla="*/ 1006078 w 1874113"/>
                <a:gd name="connsiteY47" fmla="*/ 378098 h 838554"/>
                <a:gd name="connsiteX48" fmla="*/ 1031815 w 1874113"/>
                <a:gd name="connsiteY48" fmla="*/ 378098 h 838554"/>
                <a:gd name="connsiteX49" fmla="*/ 1034623 w 1874113"/>
                <a:gd name="connsiteY49" fmla="*/ 379034 h 838554"/>
                <a:gd name="connsiteX50" fmla="*/ 1037898 w 1874113"/>
                <a:gd name="connsiteY50" fmla="*/ 386989 h 838554"/>
                <a:gd name="connsiteX51" fmla="*/ 1042578 w 1874113"/>
                <a:gd name="connsiteY51" fmla="*/ 386521 h 838554"/>
                <a:gd name="connsiteX52" fmla="*/ 1046789 w 1874113"/>
                <a:gd name="connsiteY52" fmla="*/ 391201 h 838554"/>
                <a:gd name="connsiteX53" fmla="*/ 1057084 w 1874113"/>
                <a:gd name="connsiteY53" fmla="*/ 391201 h 838554"/>
                <a:gd name="connsiteX54" fmla="*/ 1085161 w 1874113"/>
                <a:gd name="connsiteY54" fmla="*/ 399624 h 838554"/>
                <a:gd name="connsiteX55" fmla="*/ 1102475 w 1874113"/>
                <a:gd name="connsiteY55" fmla="*/ 403367 h 838554"/>
                <a:gd name="connsiteX56" fmla="*/ 1115109 w 1874113"/>
                <a:gd name="connsiteY56" fmla="*/ 410386 h 838554"/>
                <a:gd name="connsiteX57" fmla="*/ 1138974 w 1874113"/>
                <a:gd name="connsiteY57" fmla="*/ 418809 h 838554"/>
                <a:gd name="connsiteX58" fmla="*/ 1175942 w 1874113"/>
                <a:gd name="connsiteY58" fmla="*/ 438931 h 838554"/>
                <a:gd name="connsiteX59" fmla="*/ 1182493 w 1874113"/>
                <a:gd name="connsiteY59" fmla="*/ 443610 h 838554"/>
                <a:gd name="connsiteX60" fmla="*/ 1183897 w 1874113"/>
                <a:gd name="connsiteY60" fmla="*/ 450162 h 838554"/>
                <a:gd name="connsiteX61" fmla="*/ 1189044 w 1874113"/>
                <a:gd name="connsiteY61" fmla="*/ 448290 h 838554"/>
                <a:gd name="connsiteX62" fmla="*/ 1191852 w 1874113"/>
                <a:gd name="connsiteY62" fmla="*/ 448758 h 838554"/>
                <a:gd name="connsiteX63" fmla="*/ 1220865 w 1874113"/>
                <a:gd name="connsiteY63" fmla="*/ 462796 h 838554"/>
                <a:gd name="connsiteX64" fmla="*/ 1251281 w 1874113"/>
                <a:gd name="connsiteY64" fmla="*/ 475430 h 838554"/>
                <a:gd name="connsiteX65" fmla="*/ 1256896 w 1874113"/>
                <a:gd name="connsiteY65" fmla="*/ 481982 h 838554"/>
                <a:gd name="connsiteX66" fmla="*/ 1264383 w 1874113"/>
                <a:gd name="connsiteY66" fmla="*/ 479642 h 838554"/>
                <a:gd name="connsiteX67" fmla="*/ 1268127 w 1874113"/>
                <a:gd name="connsiteY67" fmla="*/ 481514 h 838554"/>
                <a:gd name="connsiteX68" fmla="*/ 1271402 w 1874113"/>
                <a:gd name="connsiteY68" fmla="*/ 487597 h 838554"/>
                <a:gd name="connsiteX69" fmla="*/ 1278421 w 1874113"/>
                <a:gd name="connsiteY69" fmla="*/ 486661 h 838554"/>
                <a:gd name="connsiteX70" fmla="*/ 1284973 w 1874113"/>
                <a:gd name="connsiteY70" fmla="*/ 490873 h 838554"/>
                <a:gd name="connsiteX71" fmla="*/ 1301819 w 1874113"/>
                <a:gd name="connsiteY71" fmla="*/ 495084 h 838554"/>
                <a:gd name="connsiteX72" fmla="*/ 1332703 w 1874113"/>
                <a:gd name="connsiteY72" fmla="*/ 508186 h 838554"/>
                <a:gd name="connsiteX73" fmla="*/ 1345805 w 1874113"/>
                <a:gd name="connsiteY73" fmla="*/ 510526 h 838554"/>
                <a:gd name="connsiteX74" fmla="*/ 1371074 w 1874113"/>
                <a:gd name="connsiteY74" fmla="*/ 522225 h 838554"/>
                <a:gd name="connsiteX75" fmla="*/ 1412721 w 1874113"/>
                <a:gd name="connsiteY75" fmla="*/ 538135 h 838554"/>
                <a:gd name="connsiteX76" fmla="*/ 1415997 w 1874113"/>
                <a:gd name="connsiteY76" fmla="*/ 539071 h 838554"/>
                <a:gd name="connsiteX77" fmla="*/ 1411785 w 1874113"/>
                <a:gd name="connsiteY77" fmla="*/ 532988 h 838554"/>
                <a:gd name="connsiteX78" fmla="*/ 1411785 w 1874113"/>
                <a:gd name="connsiteY78" fmla="*/ 529244 h 838554"/>
                <a:gd name="connsiteX79" fmla="*/ 1425356 w 1874113"/>
                <a:gd name="connsiteY79" fmla="*/ 535795 h 838554"/>
                <a:gd name="connsiteX80" fmla="*/ 1436118 w 1874113"/>
                <a:gd name="connsiteY80" fmla="*/ 538603 h 838554"/>
                <a:gd name="connsiteX81" fmla="*/ 1452964 w 1874113"/>
                <a:gd name="connsiteY81" fmla="*/ 540475 h 838554"/>
                <a:gd name="connsiteX82" fmla="*/ 1466067 w 1874113"/>
                <a:gd name="connsiteY82" fmla="*/ 548898 h 838554"/>
                <a:gd name="connsiteX83" fmla="*/ 1472150 w 1874113"/>
                <a:gd name="connsiteY83" fmla="*/ 556853 h 838554"/>
                <a:gd name="connsiteX84" fmla="*/ 1475894 w 1874113"/>
                <a:gd name="connsiteY84" fmla="*/ 558256 h 838554"/>
                <a:gd name="connsiteX85" fmla="*/ 1505374 w 1874113"/>
                <a:gd name="connsiteY85" fmla="*/ 596160 h 838554"/>
                <a:gd name="connsiteX86" fmla="*/ 1536726 w 1874113"/>
                <a:gd name="connsiteY86" fmla="*/ 631256 h 838554"/>
                <a:gd name="connsiteX87" fmla="*/ 1569482 w 1874113"/>
                <a:gd name="connsiteY87" fmla="*/ 664012 h 838554"/>
                <a:gd name="connsiteX88" fmla="*/ 1604110 w 1874113"/>
                <a:gd name="connsiteY88" fmla="*/ 694428 h 838554"/>
                <a:gd name="connsiteX89" fmla="*/ 1640142 w 1874113"/>
                <a:gd name="connsiteY89" fmla="*/ 722037 h 838554"/>
                <a:gd name="connsiteX90" fmla="*/ 1678045 w 1874113"/>
                <a:gd name="connsiteY90" fmla="*/ 747306 h 838554"/>
                <a:gd name="connsiteX91" fmla="*/ 1717820 w 1874113"/>
                <a:gd name="connsiteY91" fmla="*/ 770703 h 838554"/>
                <a:gd name="connsiteX92" fmla="*/ 1759467 w 1874113"/>
                <a:gd name="connsiteY92" fmla="*/ 791292 h 838554"/>
                <a:gd name="connsiteX93" fmla="*/ 1874113 w 1874113"/>
                <a:gd name="connsiteY93" fmla="*/ 838555 h 838554"/>
                <a:gd name="connsiteX94" fmla="*/ 1794563 w 1874113"/>
                <a:gd name="connsiteY94" fmla="*/ 832003 h 838554"/>
                <a:gd name="connsiteX95" fmla="*/ 1713141 w 1874113"/>
                <a:gd name="connsiteY95" fmla="*/ 822644 h 838554"/>
                <a:gd name="connsiteX96" fmla="*/ 1628911 w 1874113"/>
                <a:gd name="connsiteY96" fmla="*/ 810010 h 838554"/>
                <a:gd name="connsiteX97" fmla="*/ 1579777 w 1874113"/>
                <a:gd name="connsiteY97" fmla="*/ 800651 h 838554"/>
                <a:gd name="connsiteX98" fmla="*/ 1532047 w 1874113"/>
                <a:gd name="connsiteY98" fmla="*/ 789421 h 838554"/>
                <a:gd name="connsiteX99" fmla="*/ 1485253 w 1874113"/>
                <a:gd name="connsiteY99" fmla="*/ 775382 h 838554"/>
                <a:gd name="connsiteX100" fmla="*/ 1439862 w 1874113"/>
                <a:gd name="connsiteY100" fmla="*/ 759472 h 838554"/>
                <a:gd name="connsiteX101" fmla="*/ 1394940 w 1874113"/>
                <a:gd name="connsiteY101" fmla="*/ 741222 h 838554"/>
                <a:gd name="connsiteX102" fmla="*/ 1350953 w 1874113"/>
                <a:gd name="connsiteY102" fmla="*/ 721101 h 838554"/>
                <a:gd name="connsiteX103" fmla="*/ 1307902 w 1874113"/>
                <a:gd name="connsiteY103" fmla="*/ 698172 h 838554"/>
                <a:gd name="connsiteX104" fmla="*/ 1103879 w 1874113"/>
                <a:gd name="connsiteY104" fmla="*/ 583057 h 838554"/>
                <a:gd name="connsiteX105" fmla="*/ 1053809 w 1874113"/>
                <a:gd name="connsiteY105" fmla="*/ 556385 h 838554"/>
                <a:gd name="connsiteX106" fmla="*/ 1000463 w 1874113"/>
                <a:gd name="connsiteY106" fmla="*/ 530648 h 838554"/>
                <a:gd name="connsiteX107" fmla="*/ 943374 w 1874113"/>
                <a:gd name="connsiteY107" fmla="*/ 506315 h 838554"/>
                <a:gd name="connsiteX108" fmla="*/ 882541 w 1874113"/>
                <a:gd name="connsiteY108" fmla="*/ 483385 h 838554"/>
                <a:gd name="connsiteX109" fmla="*/ 817029 w 1874113"/>
                <a:gd name="connsiteY109" fmla="*/ 462328 h 838554"/>
                <a:gd name="connsiteX110" fmla="*/ 678986 w 1874113"/>
                <a:gd name="connsiteY110" fmla="*/ 422553 h 838554"/>
                <a:gd name="connsiteX111" fmla="*/ 641082 w 1874113"/>
                <a:gd name="connsiteY111" fmla="*/ 409450 h 838554"/>
                <a:gd name="connsiteX112" fmla="*/ 612070 w 1874113"/>
                <a:gd name="connsiteY112" fmla="*/ 396348 h 838554"/>
                <a:gd name="connsiteX113" fmla="*/ 584461 w 1874113"/>
                <a:gd name="connsiteY113" fmla="*/ 380906 h 838554"/>
                <a:gd name="connsiteX114" fmla="*/ 558725 w 1874113"/>
                <a:gd name="connsiteY114" fmla="*/ 364060 h 838554"/>
                <a:gd name="connsiteX115" fmla="*/ 534391 w 1874113"/>
                <a:gd name="connsiteY115" fmla="*/ 345342 h 838554"/>
                <a:gd name="connsiteX116" fmla="*/ 510058 w 1874113"/>
                <a:gd name="connsiteY116" fmla="*/ 324285 h 838554"/>
                <a:gd name="connsiteX117" fmla="*/ 469347 w 1874113"/>
                <a:gd name="connsiteY117" fmla="*/ 284978 h 838554"/>
                <a:gd name="connsiteX118" fmla="*/ 452033 w 1874113"/>
                <a:gd name="connsiteY118" fmla="*/ 271407 h 838554"/>
                <a:gd name="connsiteX119" fmla="*/ 434252 w 1874113"/>
                <a:gd name="connsiteY119" fmla="*/ 260176 h 838554"/>
                <a:gd name="connsiteX120" fmla="*/ 415534 w 1874113"/>
                <a:gd name="connsiteY120" fmla="*/ 250818 h 838554"/>
                <a:gd name="connsiteX121" fmla="*/ 394944 w 1874113"/>
                <a:gd name="connsiteY121" fmla="*/ 242863 h 838554"/>
                <a:gd name="connsiteX122" fmla="*/ 372483 w 1874113"/>
                <a:gd name="connsiteY122" fmla="*/ 237247 h 838554"/>
                <a:gd name="connsiteX123" fmla="*/ 225549 w 1874113"/>
                <a:gd name="connsiteY123" fmla="*/ 205895 h 838554"/>
                <a:gd name="connsiteX124" fmla="*/ 152550 w 1874113"/>
                <a:gd name="connsiteY124" fmla="*/ 184370 h 838554"/>
                <a:gd name="connsiteX125" fmla="*/ 94993 w 1874113"/>
                <a:gd name="connsiteY125" fmla="*/ 161440 h 838554"/>
                <a:gd name="connsiteX126" fmla="*/ 69724 w 1874113"/>
                <a:gd name="connsiteY126" fmla="*/ 148338 h 838554"/>
                <a:gd name="connsiteX127" fmla="*/ 30416 w 1874113"/>
                <a:gd name="connsiteY127" fmla="*/ 125409 h 838554"/>
                <a:gd name="connsiteX128" fmla="*/ 0 w 1874113"/>
                <a:gd name="connsiteY128" fmla="*/ 0 h 8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874113" h="838554">
                  <a:moveTo>
                    <a:pt x="0" y="0"/>
                  </a:moveTo>
                  <a:lnTo>
                    <a:pt x="48666" y="20122"/>
                  </a:lnTo>
                  <a:lnTo>
                    <a:pt x="101076" y="44455"/>
                  </a:lnTo>
                  <a:lnTo>
                    <a:pt x="111371" y="45858"/>
                  </a:lnTo>
                  <a:lnTo>
                    <a:pt x="106691" y="40243"/>
                  </a:lnTo>
                  <a:lnTo>
                    <a:pt x="105755" y="36500"/>
                  </a:lnTo>
                  <a:lnTo>
                    <a:pt x="107159" y="35096"/>
                  </a:lnTo>
                  <a:lnTo>
                    <a:pt x="110903" y="35564"/>
                  </a:lnTo>
                  <a:lnTo>
                    <a:pt x="147870" y="48198"/>
                  </a:lnTo>
                  <a:lnTo>
                    <a:pt x="183434" y="61769"/>
                  </a:lnTo>
                  <a:lnTo>
                    <a:pt x="232100" y="82358"/>
                  </a:lnTo>
                  <a:lnTo>
                    <a:pt x="303695" y="109031"/>
                  </a:lnTo>
                  <a:lnTo>
                    <a:pt x="356105" y="133832"/>
                  </a:lnTo>
                  <a:lnTo>
                    <a:pt x="366400" y="143191"/>
                  </a:lnTo>
                  <a:lnTo>
                    <a:pt x="374823" y="145530"/>
                  </a:lnTo>
                  <a:lnTo>
                    <a:pt x="381842" y="151146"/>
                  </a:lnTo>
                  <a:lnTo>
                    <a:pt x="421617" y="161908"/>
                  </a:lnTo>
                  <a:lnTo>
                    <a:pt x="428636" y="169863"/>
                  </a:lnTo>
                  <a:lnTo>
                    <a:pt x="433316" y="166120"/>
                  </a:lnTo>
                  <a:lnTo>
                    <a:pt x="435655" y="166120"/>
                  </a:lnTo>
                  <a:lnTo>
                    <a:pt x="454841" y="170799"/>
                  </a:lnTo>
                  <a:lnTo>
                    <a:pt x="460456" y="175947"/>
                  </a:lnTo>
                  <a:lnTo>
                    <a:pt x="576038" y="216190"/>
                  </a:lnTo>
                  <a:lnTo>
                    <a:pt x="669627" y="254093"/>
                  </a:lnTo>
                  <a:lnTo>
                    <a:pt x="846978" y="315394"/>
                  </a:lnTo>
                  <a:lnTo>
                    <a:pt x="849317" y="316798"/>
                  </a:lnTo>
                  <a:lnTo>
                    <a:pt x="845106" y="319605"/>
                  </a:lnTo>
                  <a:lnTo>
                    <a:pt x="845106" y="321477"/>
                  </a:lnTo>
                  <a:lnTo>
                    <a:pt x="849785" y="321945"/>
                  </a:lnTo>
                  <a:lnTo>
                    <a:pt x="855869" y="318202"/>
                  </a:lnTo>
                  <a:lnTo>
                    <a:pt x="859144" y="318202"/>
                  </a:lnTo>
                  <a:lnTo>
                    <a:pt x="924656" y="343938"/>
                  </a:lnTo>
                  <a:lnTo>
                    <a:pt x="929336" y="350022"/>
                  </a:lnTo>
                  <a:lnTo>
                    <a:pt x="944310" y="350490"/>
                  </a:lnTo>
                  <a:lnTo>
                    <a:pt x="946649" y="351894"/>
                  </a:lnTo>
                  <a:lnTo>
                    <a:pt x="948989" y="357041"/>
                  </a:lnTo>
                  <a:lnTo>
                    <a:pt x="950861" y="357509"/>
                  </a:lnTo>
                  <a:lnTo>
                    <a:pt x="957880" y="355169"/>
                  </a:lnTo>
                  <a:lnTo>
                    <a:pt x="960220" y="357977"/>
                  </a:lnTo>
                  <a:lnTo>
                    <a:pt x="961624" y="363592"/>
                  </a:lnTo>
                  <a:lnTo>
                    <a:pt x="963496" y="364528"/>
                  </a:lnTo>
                  <a:lnTo>
                    <a:pt x="976130" y="363592"/>
                  </a:lnTo>
                  <a:lnTo>
                    <a:pt x="983617" y="364996"/>
                  </a:lnTo>
                  <a:lnTo>
                    <a:pt x="992508" y="370143"/>
                  </a:lnTo>
                  <a:lnTo>
                    <a:pt x="998123" y="369675"/>
                  </a:lnTo>
                  <a:lnTo>
                    <a:pt x="1000463" y="371079"/>
                  </a:lnTo>
                  <a:lnTo>
                    <a:pt x="1003271" y="377162"/>
                  </a:lnTo>
                  <a:lnTo>
                    <a:pt x="1006078" y="378098"/>
                  </a:lnTo>
                  <a:lnTo>
                    <a:pt x="1031815" y="378098"/>
                  </a:lnTo>
                  <a:lnTo>
                    <a:pt x="1034623" y="379034"/>
                  </a:lnTo>
                  <a:lnTo>
                    <a:pt x="1037898" y="386989"/>
                  </a:lnTo>
                  <a:lnTo>
                    <a:pt x="1042578" y="386521"/>
                  </a:lnTo>
                  <a:lnTo>
                    <a:pt x="1046789" y="391201"/>
                  </a:lnTo>
                  <a:lnTo>
                    <a:pt x="1057084" y="391201"/>
                  </a:lnTo>
                  <a:lnTo>
                    <a:pt x="1085161" y="399624"/>
                  </a:lnTo>
                  <a:lnTo>
                    <a:pt x="1102475" y="403367"/>
                  </a:lnTo>
                  <a:lnTo>
                    <a:pt x="1115109" y="410386"/>
                  </a:lnTo>
                  <a:lnTo>
                    <a:pt x="1138974" y="418809"/>
                  </a:lnTo>
                  <a:lnTo>
                    <a:pt x="1175942" y="438931"/>
                  </a:lnTo>
                  <a:lnTo>
                    <a:pt x="1182493" y="443610"/>
                  </a:lnTo>
                  <a:lnTo>
                    <a:pt x="1183897" y="450162"/>
                  </a:lnTo>
                  <a:lnTo>
                    <a:pt x="1189044" y="448290"/>
                  </a:lnTo>
                  <a:lnTo>
                    <a:pt x="1191852" y="448758"/>
                  </a:lnTo>
                  <a:lnTo>
                    <a:pt x="1220865" y="462796"/>
                  </a:lnTo>
                  <a:lnTo>
                    <a:pt x="1251281" y="475430"/>
                  </a:lnTo>
                  <a:lnTo>
                    <a:pt x="1256896" y="481982"/>
                  </a:lnTo>
                  <a:lnTo>
                    <a:pt x="1264383" y="479642"/>
                  </a:lnTo>
                  <a:lnTo>
                    <a:pt x="1268127" y="481514"/>
                  </a:lnTo>
                  <a:lnTo>
                    <a:pt x="1271402" y="487597"/>
                  </a:lnTo>
                  <a:lnTo>
                    <a:pt x="1278421" y="486661"/>
                  </a:lnTo>
                  <a:lnTo>
                    <a:pt x="1284973" y="490873"/>
                  </a:lnTo>
                  <a:lnTo>
                    <a:pt x="1301819" y="495084"/>
                  </a:lnTo>
                  <a:lnTo>
                    <a:pt x="1332703" y="508186"/>
                  </a:lnTo>
                  <a:lnTo>
                    <a:pt x="1345805" y="510526"/>
                  </a:lnTo>
                  <a:lnTo>
                    <a:pt x="1371074" y="522225"/>
                  </a:lnTo>
                  <a:lnTo>
                    <a:pt x="1412721" y="538135"/>
                  </a:lnTo>
                  <a:lnTo>
                    <a:pt x="1415997" y="539071"/>
                  </a:lnTo>
                  <a:lnTo>
                    <a:pt x="1411785" y="532988"/>
                  </a:lnTo>
                  <a:lnTo>
                    <a:pt x="1411785" y="529244"/>
                  </a:lnTo>
                  <a:lnTo>
                    <a:pt x="1425356" y="535795"/>
                  </a:lnTo>
                  <a:lnTo>
                    <a:pt x="1436118" y="538603"/>
                  </a:lnTo>
                  <a:lnTo>
                    <a:pt x="1452964" y="540475"/>
                  </a:lnTo>
                  <a:lnTo>
                    <a:pt x="1466067" y="548898"/>
                  </a:lnTo>
                  <a:lnTo>
                    <a:pt x="1472150" y="556853"/>
                  </a:lnTo>
                  <a:lnTo>
                    <a:pt x="1475894" y="558256"/>
                  </a:lnTo>
                  <a:lnTo>
                    <a:pt x="1505374" y="596160"/>
                  </a:lnTo>
                  <a:lnTo>
                    <a:pt x="1536726" y="631256"/>
                  </a:lnTo>
                  <a:lnTo>
                    <a:pt x="1569482" y="664012"/>
                  </a:lnTo>
                  <a:lnTo>
                    <a:pt x="1604110" y="694428"/>
                  </a:lnTo>
                  <a:lnTo>
                    <a:pt x="1640142" y="722037"/>
                  </a:lnTo>
                  <a:lnTo>
                    <a:pt x="1678045" y="747306"/>
                  </a:lnTo>
                  <a:lnTo>
                    <a:pt x="1717820" y="770703"/>
                  </a:lnTo>
                  <a:lnTo>
                    <a:pt x="1759467" y="791292"/>
                  </a:lnTo>
                  <a:lnTo>
                    <a:pt x="1874113" y="838555"/>
                  </a:lnTo>
                  <a:lnTo>
                    <a:pt x="1794563" y="832003"/>
                  </a:lnTo>
                  <a:lnTo>
                    <a:pt x="1713141" y="822644"/>
                  </a:lnTo>
                  <a:lnTo>
                    <a:pt x="1628911" y="810010"/>
                  </a:lnTo>
                  <a:lnTo>
                    <a:pt x="1579777" y="800651"/>
                  </a:lnTo>
                  <a:lnTo>
                    <a:pt x="1532047" y="789421"/>
                  </a:lnTo>
                  <a:lnTo>
                    <a:pt x="1485253" y="775382"/>
                  </a:lnTo>
                  <a:lnTo>
                    <a:pt x="1439862" y="759472"/>
                  </a:lnTo>
                  <a:lnTo>
                    <a:pt x="1394940" y="741222"/>
                  </a:lnTo>
                  <a:lnTo>
                    <a:pt x="1350953" y="721101"/>
                  </a:lnTo>
                  <a:lnTo>
                    <a:pt x="1307902" y="698172"/>
                  </a:lnTo>
                  <a:lnTo>
                    <a:pt x="1103879" y="583057"/>
                  </a:lnTo>
                  <a:lnTo>
                    <a:pt x="1053809" y="556385"/>
                  </a:lnTo>
                  <a:lnTo>
                    <a:pt x="1000463" y="530648"/>
                  </a:lnTo>
                  <a:lnTo>
                    <a:pt x="943374" y="506315"/>
                  </a:lnTo>
                  <a:lnTo>
                    <a:pt x="882541" y="483385"/>
                  </a:lnTo>
                  <a:lnTo>
                    <a:pt x="817029" y="462328"/>
                  </a:lnTo>
                  <a:lnTo>
                    <a:pt x="678986" y="422553"/>
                  </a:lnTo>
                  <a:lnTo>
                    <a:pt x="641082" y="409450"/>
                  </a:lnTo>
                  <a:lnTo>
                    <a:pt x="612070" y="396348"/>
                  </a:lnTo>
                  <a:lnTo>
                    <a:pt x="584461" y="380906"/>
                  </a:lnTo>
                  <a:lnTo>
                    <a:pt x="558725" y="364060"/>
                  </a:lnTo>
                  <a:lnTo>
                    <a:pt x="534391" y="345342"/>
                  </a:lnTo>
                  <a:lnTo>
                    <a:pt x="510058" y="324285"/>
                  </a:lnTo>
                  <a:lnTo>
                    <a:pt x="469347" y="284978"/>
                  </a:lnTo>
                  <a:lnTo>
                    <a:pt x="452033" y="271407"/>
                  </a:lnTo>
                  <a:lnTo>
                    <a:pt x="434252" y="260176"/>
                  </a:lnTo>
                  <a:lnTo>
                    <a:pt x="415534" y="250818"/>
                  </a:lnTo>
                  <a:lnTo>
                    <a:pt x="394944" y="242863"/>
                  </a:lnTo>
                  <a:lnTo>
                    <a:pt x="372483" y="237247"/>
                  </a:lnTo>
                  <a:lnTo>
                    <a:pt x="225549" y="205895"/>
                  </a:lnTo>
                  <a:lnTo>
                    <a:pt x="152550" y="184370"/>
                  </a:lnTo>
                  <a:lnTo>
                    <a:pt x="94993" y="161440"/>
                  </a:lnTo>
                  <a:lnTo>
                    <a:pt x="69724" y="148338"/>
                  </a:lnTo>
                  <a:lnTo>
                    <a:pt x="30416" y="125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797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8940698D-BABF-E136-15BF-BE4D123A0864}"/>
                </a:ext>
              </a:extLst>
            </p:cNvPr>
            <p:cNvSpPr/>
            <p:nvPr/>
          </p:nvSpPr>
          <p:spPr>
            <a:xfrm>
              <a:off x="-4952164" y="3421605"/>
              <a:ext cx="48120" cy="39950"/>
            </a:xfrm>
            <a:custGeom>
              <a:avLst/>
              <a:gdLst>
                <a:gd name="connsiteX0" fmla="*/ 16378 w 24800"/>
                <a:gd name="connsiteY0" fmla="*/ 468 h 20589"/>
                <a:gd name="connsiteX1" fmla="*/ 23397 w 24800"/>
                <a:gd name="connsiteY1" fmla="*/ 7019 h 20589"/>
                <a:gd name="connsiteX2" fmla="*/ 24801 w 24800"/>
                <a:gd name="connsiteY2" fmla="*/ 11231 h 20589"/>
                <a:gd name="connsiteX3" fmla="*/ 21993 w 24800"/>
                <a:gd name="connsiteY3" fmla="*/ 18250 h 20589"/>
                <a:gd name="connsiteX4" fmla="*/ 17782 w 24800"/>
                <a:gd name="connsiteY4" fmla="*/ 20122 h 20589"/>
                <a:gd name="connsiteX5" fmla="*/ 13102 w 24800"/>
                <a:gd name="connsiteY5" fmla="*/ 20590 h 20589"/>
                <a:gd name="connsiteX6" fmla="*/ 4211 w 24800"/>
                <a:gd name="connsiteY6" fmla="*/ 16846 h 20589"/>
                <a:gd name="connsiteX7" fmla="*/ 0 w 24800"/>
                <a:gd name="connsiteY7" fmla="*/ 9359 h 20589"/>
                <a:gd name="connsiteX8" fmla="*/ 3276 w 24800"/>
                <a:gd name="connsiteY8" fmla="*/ 1872 h 20589"/>
                <a:gd name="connsiteX9" fmla="*/ 7019 w 24800"/>
                <a:gd name="connsiteY9" fmla="*/ 0 h 20589"/>
                <a:gd name="connsiteX10" fmla="*/ 16378 w 24800"/>
                <a:gd name="connsiteY10" fmla="*/ 468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00" h="20589">
                  <a:moveTo>
                    <a:pt x="16378" y="468"/>
                  </a:moveTo>
                  <a:lnTo>
                    <a:pt x="23397" y="7019"/>
                  </a:lnTo>
                  <a:lnTo>
                    <a:pt x="24801" y="11231"/>
                  </a:lnTo>
                  <a:lnTo>
                    <a:pt x="21993" y="18250"/>
                  </a:lnTo>
                  <a:lnTo>
                    <a:pt x="17782" y="20122"/>
                  </a:lnTo>
                  <a:lnTo>
                    <a:pt x="13102" y="20590"/>
                  </a:lnTo>
                  <a:lnTo>
                    <a:pt x="4211" y="16846"/>
                  </a:lnTo>
                  <a:lnTo>
                    <a:pt x="0" y="9359"/>
                  </a:lnTo>
                  <a:lnTo>
                    <a:pt x="3276" y="1872"/>
                  </a:lnTo>
                  <a:lnTo>
                    <a:pt x="7019" y="0"/>
                  </a:lnTo>
                  <a:lnTo>
                    <a:pt x="16378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A29517D6-6DB3-D57E-C04E-BC2B411B9738}"/>
                </a:ext>
              </a:extLst>
            </p:cNvPr>
            <p:cNvSpPr/>
            <p:nvPr/>
          </p:nvSpPr>
          <p:spPr>
            <a:xfrm>
              <a:off x="-12986757" y="3465189"/>
              <a:ext cx="2533226" cy="2368883"/>
            </a:xfrm>
            <a:custGeom>
              <a:avLst/>
              <a:gdLst>
                <a:gd name="connsiteX0" fmla="*/ 601775 w 1305562"/>
                <a:gd name="connsiteY0" fmla="*/ 369675 h 1220864"/>
                <a:gd name="connsiteX1" fmla="*/ 596628 w 1305562"/>
                <a:gd name="connsiteY1" fmla="*/ 372015 h 1220864"/>
                <a:gd name="connsiteX2" fmla="*/ 595692 w 1305562"/>
                <a:gd name="connsiteY2" fmla="*/ 374355 h 1220864"/>
                <a:gd name="connsiteX3" fmla="*/ 597096 w 1305562"/>
                <a:gd name="connsiteY3" fmla="*/ 377162 h 1220864"/>
                <a:gd name="connsiteX4" fmla="*/ 612538 w 1305562"/>
                <a:gd name="connsiteY4" fmla="*/ 388393 h 1220864"/>
                <a:gd name="connsiteX5" fmla="*/ 619557 w 1305562"/>
                <a:gd name="connsiteY5" fmla="*/ 395880 h 1220864"/>
                <a:gd name="connsiteX6" fmla="*/ 627512 w 1305562"/>
                <a:gd name="connsiteY6" fmla="*/ 408982 h 1220864"/>
                <a:gd name="connsiteX7" fmla="*/ 644358 w 1305562"/>
                <a:gd name="connsiteY7" fmla="*/ 423489 h 1220864"/>
                <a:gd name="connsiteX8" fmla="*/ 657928 w 1305562"/>
                <a:gd name="connsiteY8" fmla="*/ 437527 h 1220864"/>
                <a:gd name="connsiteX9" fmla="*/ 657461 w 1305562"/>
                <a:gd name="connsiteY9" fmla="*/ 438463 h 1220864"/>
                <a:gd name="connsiteX10" fmla="*/ 654185 w 1305562"/>
                <a:gd name="connsiteY10" fmla="*/ 437995 h 1220864"/>
                <a:gd name="connsiteX11" fmla="*/ 654653 w 1305562"/>
                <a:gd name="connsiteY11" fmla="*/ 440802 h 1220864"/>
                <a:gd name="connsiteX12" fmla="*/ 661204 w 1305562"/>
                <a:gd name="connsiteY12" fmla="*/ 440802 h 1220864"/>
                <a:gd name="connsiteX13" fmla="*/ 664012 w 1305562"/>
                <a:gd name="connsiteY13" fmla="*/ 442207 h 1220864"/>
                <a:gd name="connsiteX14" fmla="*/ 666351 w 1305562"/>
                <a:gd name="connsiteY14" fmla="*/ 448758 h 1220864"/>
                <a:gd name="connsiteX15" fmla="*/ 674774 w 1305562"/>
                <a:gd name="connsiteY15" fmla="*/ 451097 h 1220864"/>
                <a:gd name="connsiteX16" fmla="*/ 696768 w 1305562"/>
                <a:gd name="connsiteY16" fmla="*/ 469347 h 1220864"/>
                <a:gd name="connsiteX17" fmla="*/ 698640 w 1305562"/>
                <a:gd name="connsiteY17" fmla="*/ 471219 h 1220864"/>
                <a:gd name="connsiteX18" fmla="*/ 699575 w 1305562"/>
                <a:gd name="connsiteY18" fmla="*/ 476366 h 1220864"/>
                <a:gd name="connsiteX19" fmla="*/ 705191 w 1305562"/>
                <a:gd name="connsiteY19" fmla="*/ 480578 h 1220864"/>
                <a:gd name="connsiteX20" fmla="*/ 706595 w 1305562"/>
                <a:gd name="connsiteY20" fmla="*/ 483385 h 1220864"/>
                <a:gd name="connsiteX21" fmla="*/ 707062 w 1305562"/>
                <a:gd name="connsiteY21" fmla="*/ 489001 h 1220864"/>
                <a:gd name="connsiteX22" fmla="*/ 708934 w 1305562"/>
                <a:gd name="connsiteY22" fmla="*/ 490872 h 1220864"/>
                <a:gd name="connsiteX23" fmla="*/ 716421 w 1305562"/>
                <a:gd name="connsiteY23" fmla="*/ 491341 h 1220864"/>
                <a:gd name="connsiteX24" fmla="*/ 720165 w 1305562"/>
                <a:gd name="connsiteY24" fmla="*/ 497892 h 1220864"/>
                <a:gd name="connsiteX25" fmla="*/ 732331 w 1305562"/>
                <a:gd name="connsiteY25" fmla="*/ 507719 h 1220864"/>
                <a:gd name="connsiteX26" fmla="*/ 737947 w 1305562"/>
                <a:gd name="connsiteY26" fmla="*/ 516609 h 1220864"/>
                <a:gd name="connsiteX27" fmla="*/ 745434 w 1305562"/>
                <a:gd name="connsiteY27" fmla="*/ 521757 h 1220864"/>
                <a:gd name="connsiteX28" fmla="*/ 750113 w 1305562"/>
                <a:gd name="connsiteY28" fmla="*/ 529244 h 1220864"/>
                <a:gd name="connsiteX29" fmla="*/ 755261 w 1305562"/>
                <a:gd name="connsiteY29" fmla="*/ 530180 h 1220864"/>
                <a:gd name="connsiteX30" fmla="*/ 759004 w 1305562"/>
                <a:gd name="connsiteY30" fmla="*/ 539071 h 1220864"/>
                <a:gd name="connsiteX31" fmla="*/ 771171 w 1305562"/>
                <a:gd name="connsiteY31" fmla="*/ 542814 h 1220864"/>
                <a:gd name="connsiteX32" fmla="*/ 772107 w 1305562"/>
                <a:gd name="connsiteY32" fmla="*/ 545622 h 1220864"/>
                <a:gd name="connsiteX33" fmla="*/ 770235 w 1305562"/>
                <a:gd name="connsiteY33" fmla="*/ 551237 h 1220864"/>
                <a:gd name="connsiteX34" fmla="*/ 772107 w 1305562"/>
                <a:gd name="connsiteY34" fmla="*/ 553109 h 1220864"/>
                <a:gd name="connsiteX35" fmla="*/ 780062 w 1305562"/>
                <a:gd name="connsiteY35" fmla="*/ 558256 h 1220864"/>
                <a:gd name="connsiteX36" fmla="*/ 788953 w 1305562"/>
                <a:gd name="connsiteY36" fmla="*/ 568083 h 1220864"/>
                <a:gd name="connsiteX37" fmla="*/ 799247 w 1305562"/>
                <a:gd name="connsiteY37" fmla="*/ 572295 h 1220864"/>
                <a:gd name="connsiteX38" fmla="*/ 801587 w 1305562"/>
                <a:gd name="connsiteY38" fmla="*/ 583525 h 1220864"/>
                <a:gd name="connsiteX39" fmla="*/ 803459 w 1305562"/>
                <a:gd name="connsiteY39" fmla="*/ 586333 h 1220864"/>
                <a:gd name="connsiteX40" fmla="*/ 839958 w 1305562"/>
                <a:gd name="connsiteY40" fmla="*/ 623769 h 1220864"/>
                <a:gd name="connsiteX41" fmla="*/ 846978 w 1305562"/>
                <a:gd name="connsiteY41" fmla="*/ 636403 h 1220864"/>
                <a:gd name="connsiteX42" fmla="*/ 852593 w 1305562"/>
                <a:gd name="connsiteY42" fmla="*/ 641550 h 1220864"/>
                <a:gd name="connsiteX43" fmla="*/ 861484 w 1305562"/>
                <a:gd name="connsiteY43" fmla="*/ 645762 h 1220864"/>
                <a:gd name="connsiteX44" fmla="*/ 866631 w 1305562"/>
                <a:gd name="connsiteY44" fmla="*/ 656056 h 1220864"/>
                <a:gd name="connsiteX45" fmla="*/ 872247 w 1305562"/>
                <a:gd name="connsiteY45" fmla="*/ 663076 h 1220864"/>
                <a:gd name="connsiteX46" fmla="*/ 878798 w 1305562"/>
                <a:gd name="connsiteY46" fmla="*/ 668223 h 1220864"/>
                <a:gd name="connsiteX47" fmla="*/ 889560 w 1305562"/>
                <a:gd name="connsiteY47" fmla="*/ 673839 h 1220864"/>
                <a:gd name="connsiteX48" fmla="*/ 892836 w 1305562"/>
                <a:gd name="connsiteY48" fmla="*/ 684133 h 1220864"/>
                <a:gd name="connsiteX49" fmla="*/ 978002 w 1305562"/>
                <a:gd name="connsiteY49" fmla="*/ 770235 h 1220864"/>
                <a:gd name="connsiteX50" fmla="*/ 980809 w 1305562"/>
                <a:gd name="connsiteY50" fmla="*/ 779594 h 1220864"/>
                <a:gd name="connsiteX51" fmla="*/ 988764 w 1305562"/>
                <a:gd name="connsiteY51" fmla="*/ 782869 h 1220864"/>
                <a:gd name="connsiteX52" fmla="*/ 993444 w 1305562"/>
                <a:gd name="connsiteY52" fmla="*/ 786145 h 1220864"/>
                <a:gd name="connsiteX53" fmla="*/ 997187 w 1305562"/>
                <a:gd name="connsiteY53" fmla="*/ 791292 h 1220864"/>
                <a:gd name="connsiteX54" fmla="*/ 995316 w 1305562"/>
                <a:gd name="connsiteY54" fmla="*/ 797375 h 1220864"/>
                <a:gd name="connsiteX55" fmla="*/ 997187 w 1305562"/>
                <a:gd name="connsiteY55" fmla="*/ 804395 h 1220864"/>
                <a:gd name="connsiteX56" fmla="*/ 1000931 w 1305562"/>
                <a:gd name="connsiteY56" fmla="*/ 797375 h 1220864"/>
                <a:gd name="connsiteX57" fmla="*/ 1003739 w 1305562"/>
                <a:gd name="connsiteY57" fmla="*/ 795504 h 1220864"/>
                <a:gd name="connsiteX58" fmla="*/ 1012162 w 1305562"/>
                <a:gd name="connsiteY58" fmla="*/ 797844 h 1220864"/>
                <a:gd name="connsiteX59" fmla="*/ 1017777 w 1305562"/>
                <a:gd name="connsiteY59" fmla="*/ 804863 h 1220864"/>
                <a:gd name="connsiteX60" fmla="*/ 1020585 w 1305562"/>
                <a:gd name="connsiteY60" fmla="*/ 812350 h 1220864"/>
                <a:gd name="connsiteX61" fmla="*/ 1034155 w 1305562"/>
                <a:gd name="connsiteY61" fmla="*/ 825452 h 1220864"/>
                <a:gd name="connsiteX62" fmla="*/ 1029475 w 1305562"/>
                <a:gd name="connsiteY62" fmla="*/ 832471 h 1220864"/>
                <a:gd name="connsiteX63" fmla="*/ 1034155 w 1305562"/>
                <a:gd name="connsiteY63" fmla="*/ 841362 h 1220864"/>
                <a:gd name="connsiteX64" fmla="*/ 1040706 w 1305562"/>
                <a:gd name="connsiteY64" fmla="*/ 844170 h 1220864"/>
                <a:gd name="connsiteX65" fmla="*/ 1048193 w 1305562"/>
                <a:gd name="connsiteY65" fmla="*/ 842766 h 1220864"/>
                <a:gd name="connsiteX66" fmla="*/ 1053341 w 1305562"/>
                <a:gd name="connsiteY66" fmla="*/ 845106 h 1220864"/>
                <a:gd name="connsiteX67" fmla="*/ 1055212 w 1305562"/>
                <a:gd name="connsiteY67" fmla="*/ 853061 h 1220864"/>
                <a:gd name="connsiteX68" fmla="*/ 1058020 w 1305562"/>
                <a:gd name="connsiteY68" fmla="*/ 855868 h 1220864"/>
                <a:gd name="connsiteX69" fmla="*/ 1065039 w 1305562"/>
                <a:gd name="connsiteY69" fmla="*/ 858676 h 1220864"/>
                <a:gd name="connsiteX70" fmla="*/ 1063635 w 1305562"/>
                <a:gd name="connsiteY70" fmla="*/ 863823 h 1220864"/>
                <a:gd name="connsiteX71" fmla="*/ 1065039 w 1305562"/>
                <a:gd name="connsiteY71" fmla="*/ 867567 h 1220864"/>
                <a:gd name="connsiteX72" fmla="*/ 1067847 w 1305562"/>
                <a:gd name="connsiteY72" fmla="*/ 869439 h 1220864"/>
                <a:gd name="connsiteX73" fmla="*/ 1073930 w 1305562"/>
                <a:gd name="connsiteY73" fmla="*/ 870375 h 1220864"/>
                <a:gd name="connsiteX74" fmla="*/ 1082353 w 1305562"/>
                <a:gd name="connsiteY74" fmla="*/ 878798 h 1220864"/>
                <a:gd name="connsiteX75" fmla="*/ 1079078 w 1305562"/>
                <a:gd name="connsiteY75" fmla="*/ 886753 h 1220864"/>
                <a:gd name="connsiteX76" fmla="*/ 1085629 w 1305562"/>
                <a:gd name="connsiteY76" fmla="*/ 896579 h 1220864"/>
                <a:gd name="connsiteX77" fmla="*/ 1087968 w 1305562"/>
                <a:gd name="connsiteY77" fmla="*/ 898451 h 1220864"/>
                <a:gd name="connsiteX78" fmla="*/ 1089372 w 1305562"/>
                <a:gd name="connsiteY78" fmla="*/ 898451 h 1220864"/>
                <a:gd name="connsiteX79" fmla="*/ 1091712 w 1305562"/>
                <a:gd name="connsiteY79" fmla="*/ 882073 h 1220864"/>
                <a:gd name="connsiteX80" fmla="*/ 1101071 w 1305562"/>
                <a:gd name="connsiteY80" fmla="*/ 890964 h 1220864"/>
                <a:gd name="connsiteX81" fmla="*/ 1102943 w 1305562"/>
                <a:gd name="connsiteY81" fmla="*/ 893304 h 1220864"/>
                <a:gd name="connsiteX82" fmla="*/ 1101071 w 1305562"/>
                <a:gd name="connsiteY82" fmla="*/ 898919 h 1220864"/>
                <a:gd name="connsiteX83" fmla="*/ 1102943 w 1305562"/>
                <a:gd name="connsiteY83" fmla="*/ 902663 h 1220864"/>
                <a:gd name="connsiteX84" fmla="*/ 1111366 w 1305562"/>
                <a:gd name="connsiteY84" fmla="*/ 905471 h 1220864"/>
                <a:gd name="connsiteX85" fmla="*/ 1118853 w 1305562"/>
                <a:gd name="connsiteY85" fmla="*/ 914361 h 1220864"/>
                <a:gd name="connsiteX86" fmla="*/ 1127744 w 1305562"/>
                <a:gd name="connsiteY86" fmla="*/ 920913 h 1220864"/>
                <a:gd name="connsiteX87" fmla="*/ 1135699 w 1305562"/>
                <a:gd name="connsiteY87" fmla="*/ 932611 h 1220864"/>
                <a:gd name="connsiteX88" fmla="*/ 1167519 w 1305562"/>
                <a:gd name="connsiteY88" fmla="*/ 966771 h 1220864"/>
                <a:gd name="connsiteX89" fmla="*/ 1170794 w 1305562"/>
                <a:gd name="connsiteY89" fmla="*/ 973790 h 1220864"/>
                <a:gd name="connsiteX90" fmla="*/ 1173602 w 1305562"/>
                <a:gd name="connsiteY90" fmla="*/ 992976 h 1220864"/>
                <a:gd name="connsiteX91" fmla="*/ 1180153 w 1305562"/>
                <a:gd name="connsiteY91" fmla="*/ 1003271 h 1220864"/>
                <a:gd name="connsiteX92" fmla="*/ 1189044 w 1305562"/>
                <a:gd name="connsiteY92" fmla="*/ 1007950 h 1220864"/>
                <a:gd name="connsiteX93" fmla="*/ 1196063 w 1305562"/>
                <a:gd name="connsiteY93" fmla="*/ 1018713 h 1220864"/>
                <a:gd name="connsiteX94" fmla="*/ 1211506 w 1305562"/>
                <a:gd name="connsiteY94" fmla="*/ 1032283 h 1220864"/>
                <a:gd name="connsiteX95" fmla="*/ 1224608 w 1305562"/>
                <a:gd name="connsiteY95" fmla="*/ 1045854 h 1220864"/>
                <a:gd name="connsiteX96" fmla="*/ 1236774 w 1305562"/>
                <a:gd name="connsiteY96" fmla="*/ 1052405 h 1220864"/>
                <a:gd name="connsiteX97" fmla="*/ 1241454 w 1305562"/>
                <a:gd name="connsiteY97" fmla="*/ 1058020 h 1220864"/>
                <a:gd name="connsiteX98" fmla="*/ 1251281 w 1305562"/>
                <a:gd name="connsiteY98" fmla="*/ 1063167 h 1220864"/>
                <a:gd name="connsiteX99" fmla="*/ 1273274 w 1305562"/>
                <a:gd name="connsiteY99" fmla="*/ 1081417 h 1220864"/>
                <a:gd name="connsiteX100" fmla="*/ 1283101 w 1305562"/>
                <a:gd name="connsiteY100" fmla="*/ 1086564 h 1220864"/>
                <a:gd name="connsiteX101" fmla="*/ 1288716 w 1305562"/>
                <a:gd name="connsiteY101" fmla="*/ 1094052 h 1220864"/>
                <a:gd name="connsiteX102" fmla="*/ 1285909 w 1305562"/>
                <a:gd name="connsiteY102" fmla="*/ 1096391 h 1220864"/>
                <a:gd name="connsiteX103" fmla="*/ 1291524 w 1305562"/>
                <a:gd name="connsiteY103" fmla="*/ 1097327 h 1220864"/>
                <a:gd name="connsiteX104" fmla="*/ 1293863 w 1305562"/>
                <a:gd name="connsiteY104" fmla="*/ 1099667 h 1220864"/>
                <a:gd name="connsiteX105" fmla="*/ 1294799 w 1305562"/>
                <a:gd name="connsiteY105" fmla="*/ 1106218 h 1220864"/>
                <a:gd name="connsiteX106" fmla="*/ 1305562 w 1305562"/>
                <a:gd name="connsiteY106" fmla="*/ 1107154 h 1220864"/>
                <a:gd name="connsiteX107" fmla="*/ 1299947 w 1305562"/>
                <a:gd name="connsiteY107" fmla="*/ 1114641 h 1220864"/>
                <a:gd name="connsiteX108" fmla="*/ 1293863 w 1305562"/>
                <a:gd name="connsiteY108" fmla="*/ 1120256 h 1220864"/>
                <a:gd name="connsiteX109" fmla="*/ 1286377 w 1305562"/>
                <a:gd name="connsiteY109" fmla="*/ 1123532 h 1220864"/>
                <a:gd name="connsiteX110" fmla="*/ 1267659 w 1305562"/>
                <a:gd name="connsiteY110" fmla="*/ 1139442 h 1220864"/>
                <a:gd name="connsiteX111" fmla="*/ 1260640 w 1305562"/>
                <a:gd name="connsiteY111" fmla="*/ 1155352 h 1220864"/>
                <a:gd name="connsiteX112" fmla="*/ 1255960 w 1305562"/>
                <a:gd name="connsiteY112" fmla="*/ 1160032 h 1220864"/>
                <a:gd name="connsiteX113" fmla="*/ 1249877 w 1305562"/>
                <a:gd name="connsiteY113" fmla="*/ 1163307 h 1220864"/>
                <a:gd name="connsiteX114" fmla="*/ 1242390 w 1305562"/>
                <a:gd name="connsiteY114" fmla="*/ 1164711 h 1220864"/>
                <a:gd name="connsiteX115" fmla="*/ 1234903 w 1305562"/>
                <a:gd name="connsiteY115" fmla="*/ 1146461 h 1220864"/>
                <a:gd name="connsiteX116" fmla="*/ 1230223 w 1305562"/>
                <a:gd name="connsiteY116" fmla="*/ 1142250 h 1220864"/>
                <a:gd name="connsiteX117" fmla="*/ 1221800 w 1305562"/>
                <a:gd name="connsiteY117" fmla="*/ 1141314 h 1220864"/>
                <a:gd name="connsiteX118" fmla="*/ 1214313 w 1305562"/>
                <a:gd name="connsiteY118" fmla="*/ 1142718 h 1220864"/>
                <a:gd name="connsiteX119" fmla="*/ 1204486 w 1305562"/>
                <a:gd name="connsiteY119" fmla="*/ 1148801 h 1220864"/>
                <a:gd name="connsiteX120" fmla="*/ 1195595 w 1305562"/>
                <a:gd name="connsiteY120" fmla="*/ 1211505 h 1220864"/>
                <a:gd name="connsiteX121" fmla="*/ 1191852 w 1305562"/>
                <a:gd name="connsiteY121" fmla="*/ 1217121 h 1220864"/>
                <a:gd name="connsiteX122" fmla="*/ 1188576 w 1305562"/>
                <a:gd name="connsiteY122" fmla="*/ 1218057 h 1220864"/>
                <a:gd name="connsiteX123" fmla="*/ 1066911 w 1305562"/>
                <a:gd name="connsiteY123" fmla="*/ 1220864 h 1220864"/>
                <a:gd name="connsiteX124" fmla="*/ 1046321 w 1305562"/>
                <a:gd name="connsiteY124" fmla="*/ 1106218 h 1220864"/>
                <a:gd name="connsiteX125" fmla="*/ 1042578 w 1305562"/>
                <a:gd name="connsiteY125" fmla="*/ 1058956 h 1220864"/>
                <a:gd name="connsiteX126" fmla="*/ 1041642 w 1305562"/>
                <a:gd name="connsiteY126" fmla="*/ 993912 h 1220864"/>
                <a:gd name="connsiteX127" fmla="*/ 1039302 w 1305562"/>
                <a:gd name="connsiteY127" fmla="*/ 971918 h 1220864"/>
                <a:gd name="connsiteX128" fmla="*/ 1033219 w 1305562"/>
                <a:gd name="connsiteY128" fmla="*/ 944310 h 1220864"/>
                <a:gd name="connsiteX129" fmla="*/ 1025264 w 1305562"/>
                <a:gd name="connsiteY129" fmla="*/ 926996 h 1220864"/>
                <a:gd name="connsiteX130" fmla="*/ 1016373 w 1305562"/>
                <a:gd name="connsiteY130" fmla="*/ 921380 h 1220864"/>
                <a:gd name="connsiteX131" fmla="*/ 1007950 w 1305562"/>
                <a:gd name="connsiteY131" fmla="*/ 919977 h 1220864"/>
                <a:gd name="connsiteX132" fmla="*/ 999995 w 1305562"/>
                <a:gd name="connsiteY132" fmla="*/ 921849 h 1220864"/>
                <a:gd name="connsiteX133" fmla="*/ 992508 w 1305562"/>
                <a:gd name="connsiteY133" fmla="*/ 925592 h 1220864"/>
                <a:gd name="connsiteX134" fmla="*/ 986893 w 1305562"/>
                <a:gd name="connsiteY134" fmla="*/ 932143 h 1220864"/>
                <a:gd name="connsiteX135" fmla="*/ 981745 w 1305562"/>
                <a:gd name="connsiteY135" fmla="*/ 942906 h 1220864"/>
                <a:gd name="connsiteX136" fmla="*/ 978002 w 1305562"/>
                <a:gd name="connsiteY136" fmla="*/ 953669 h 1220864"/>
                <a:gd name="connsiteX137" fmla="*/ 976598 w 1305562"/>
                <a:gd name="connsiteY137" fmla="*/ 965367 h 1220864"/>
                <a:gd name="connsiteX138" fmla="*/ 974258 w 1305562"/>
                <a:gd name="connsiteY138" fmla="*/ 1078610 h 1220864"/>
                <a:gd name="connsiteX139" fmla="*/ 970047 w 1305562"/>
                <a:gd name="connsiteY139" fmla="*/ 1135231 h 1220864"/>
                <a:gd name="connsiteX140" fmla="*/ 951797 w 1305562"/>
                <a:gd name="connsiteY140" fmla="*/ 1130083 h 1220864"/>
                <a:gd name="connsiteX141" fmla="*/ 949457 w 1305562"/>
                <a:gd name="connsiteY141" fmla="*/ 1131487 h 1220864"/>
                <a:gd name="connsiteX142" fmla="*/ 948521 w 1305562"/>
                <a:gd name="connsiteY142" fmla="*/ 1124936 h 1220864"/>
                <a:gd name="connsiteX143" fmla="*/ 946650 w 1305562"/>
                <a:gd name="connsiteY143" fmla="*/ 1122596 h 1220864"/>
                <a:gd name="connsiteX144" fmla="*/ 923252 w 1305562"/>
                <a:gd name="connsiteY144" fmla="*/ 1103878 h 1220864"/>
                <a:gd name="connsiteX145" fmla="*/ 904535 w 1305562"/>
                <a:gd name="connsiteY145" fmla="*/ 1092648 h 1220864"/>
                <a:gd name="connsiteX146" fmla="*/ 895176 w 1305562"/>
                <a:gd name="connsiteY146" fmla="*/ 1077674 h 1220864"/>
                <a:gd name="connsiteX147" fmla="*/ 893304 w 1305562"/>
                <a:gd name="connsiteY147" fmla="*/ 1078141 h 1220864"/>
                <a:gd name="connsiteX148" fmla="*/ 892368 w 1305562"/>
                <a:gd name="connsiteY148" fmla="*/ 1080949 h 1220864"/>
                <a:gd name="connsiteX149" fmla="*/ 890496 w 1305562"/>
                <a:gd name="connsiteY149" fmla="*/ 1078141 h 1220864"/>
                <a:gd name="connsiteX150" fmla="*/ 889560 w 1305562"/>
                <a:gd name="connsiteY150" fmla="*/ 1080481 h 1220864"/>
                <a:gd name="connsiteX151" fmla="*/ 887689 w 1305562"/>
                <a:gd name="connsiteY151" fmla="*/ 1079545 h 1220864"/>
                <a:gd name="connsiteX152" fmla="*/ 881137 w 1305562"/>
                <a:gd name="connsiteY152" fmla="*/ 1058020 h 1220864"/>
                <a:gd name="connsiteX153" fmla="*/ 863356 w 1305562"/>
                <a:gd name="connsiteY153" fmla="*/ 1043514 h 1220864"/>
                <a:gd name="connsiteX154" fmla="*/ 851657 w 1305562"/>
                <a:gd name="connsiteY154" fmla="*/ 1027604 h 1220864"/>
                <a:gd name="connsiteX155" fmla="*/ 839958 w 1305562"/>
                <a:gd name="connsiteY155" fmla="*/ 1017309 h 1220864"/>
                <a:gd name="connsiteX156" fmla="*/ 832939 w 1305562"/>
                <a:gd name="connsiteY156" fmla="*/ 1005610 h 1220864"/>
                <a:gd name="connsiteX157" fmla="*/ 827324 w 1305562"/>
                <a:gd name="connsiteY157" fmla="*/ 998591 h 1220864"/>
                <a:gd name="connsiteX158" fmla="*/ 799247 w 1305562"/>
                <a:gd name="connsiteY158" fmla="*/ 976598 h 1220864"/>
                <a:gd name="connsiteX159" fmla="*/ 774446 w 1305562"/>
                <a:gd name="connsiteY159" fmla="*/ 951797 h 1220864"/>
                <a:gd name="connsiteX160" fmla="*/ 763216 w 1305562"/>
                <a:gd name="connsiteY160" fmla="*/ 937758 h 1220864"/>
                <a:gd name="connsiteX161" fmla="*/ 748241 w 1305562"/>
                <a:gd name="connsiteY161" fmla="*/ 926528 h 1220864"/>
                <a:gd name="connsiteX162" fmla="*/ 737479 w 1305562"/>
                <a:gd name="connsiteY162" fmla="*/ 916233 h 1220864"/>
                <a:gd name="connsiteX163" fmla="*/ 724376 w 1305562"/>
                <a:gd name="connsiteY163" fmla="*/ 899855 h 1220864"/>
                <a:gd name="connsiteX164" fmla="*/ 712210 w 1305562"/>
                <a:gd name="connsiteY164" fmla="*/ 891900 h 1220864"/>
                <a:gd name="connsiteX165" fmla="*/ 704255 w 1305562"/>
                <a:gd name="connsiteY165" fmla="*/ 880201 h 1220864"/>
                <a:gd name="connsiteX166" fmla="*/ 700043 w 1305562"/>
                <a:gd name="connsiteY166" fmla="*/ 875990 h 1220864"/>
                <a:gd name="connsiteX167" fmla="*/ 684601 w 1305562"/>
                <a:gd name="connsiteY167" fmla="*/ 868503 h 1220864"/>
                <a:gd name="connsiteX168" fmla="*/ 675710 w 1305562"/>
                <a:gd name="connsiteY168" fmla="*/ 852593 h 1220864"/>
                <a:gd name="connsiteX169" fmla="*/ 668223 w 1305562"/>
                <a:gd name="connsiteY169" fmla="*/ 855401 h 1220864"/>
                <a:gd name="connsiteX170" fmla="*/ 663544 w 1305562"/>
                <a:gd name="connsiteY170" fmla="*/ 874118 h 1220864"/>
                <a:gd name="connsiteX171" fmla="*/ 659332 w 1305562"/>
                <a:gd name="connsiteY171" fmla="*/ 862420 h 1220864"/>
                <a:gd name="connsiteX172" fmla="*/ 659800 w 1305562"/>
                <a:gd name="connsiteY172" fmla="*/ 708466 h 1220864"/>
                <a:gd name="connsiteX173" fmla="*/ 658864 w 1305562"/>
                <a:gd name="connsiteY173" fmla="*/ 687409 h 1220864"/>
                <a:gd name="connsiteX174" fmla="*/ 654185 w 1305562"/>
                <a:gd name="connsiteY174" fmla="*/ 657928 h 1220864"/>
                <a:gd name="connsiteX175" fmla="*/ 649973 w 1305562"/>
                <a:gd name="connsiteY175" fmla="*/ 643422 h 1220864"/>
                <a:gd name="connsiteX176" fmla="*/ 640147 w 1305562"/>
                <a:gd name="connsiteY176" fmla="*/ 622365 h 1220864"/>
                <a:gd name="connsiteX177" fmla="*/ 628916 w 1305562"/>
                <a:gd name="connsiteY177" fmla="*/ 613006 h 1220864"/>
                <a:gd name="connsiteX178" fmla="*/ 622365 w 1305562"/>
                <a:gd name="connsiteY178" fmla="*/ 610666 h 1220864"/>
                <a:gd name="connsiteX179" fmla="*/ 614410 w 1305562"/>
                <a:gd name="connsiteY179" fmla="*/ 611134 h 1220864"/>
                <a:gd name="connsiteX180" fmla="*/ 605051 w 1305562"/>
                <a:gd name="connsiteY180" fmla="*/ 614877 h 1220864"/>
                <a:gd name="connsiteX181" fmla="*/ 585397 w 1305562"/>
                <a:gd name="connsiteY181" fmla="*/ 625640 h 1220864"/>
                <a:gd name="connsiteX182" fmla="*/ 581186 w 1305562"/>
                <a:gd name="connsiteY182" fmla="*/ 626576 h 1220864"/>
                <a:gd name="connsiteX183" fmla="*/ 577910 w 1305562"/>
                <a:gd name="connsiteY183" fmla="*/ 626108 h 1220864"/>
                <a:gd name="connsiteX184" fmla="*/ 572763 w 1305562"/>
                <a:gd name="connsiteY184" fmla="*/ 620025 h 1220864"/>
                <a:gd name="connsiteX185" fmla="*/ 568083 w 1305562"/>
                <a:gd name="connsiteY185" fmla="*/ 600839 h 1220864"/>
                <a:gd name="connsiteX186" fmla="*/ 562000 w 1305562"/>
                <a:gd name="connsiteY186" fmla="*/ 581186 h 1220864"/>
                <a:gd name="connsiteX187" fmla="*/ 557789 w 1305562"/>
                <a:gd name="connsiteY187" fmla="*/ 572295 h 1220864"/>
                <a:gd name="connsiteX188" fmla="*/ 551705 w 1305562"/>
                <a:gd name="connsiteY188" fmla="*/ 566679 h 1220864"/>
                <a:gd name="connsiteX189" fmla="*/ 545154 w 1305562"/>
                <a:gd name="connsiteY189" fmla="*/ 563404 h 1220864"/>
                <a:gd name="connsiteX190" fmla="*/ 536263 w 1305562"/>
                <a:gd name="connsiteY190" fmla="*/ 562468 h 1220864"/>
                <a:gd name="connsiteX191" fmla="*/ 529244 w 1305562"/>
                <a:gd name="connsiteY191" fmla="*/ 564340 h 1220864"/>
                <a:gd name="connsiteX192" fmla="*/ 524565 w 1305562"/>
                <a:gd name="connsiteY192" fmla="*/ 568551 h 1220864"/>
                <a:gd name="connsiteX193" fmla="*/ 520821 w 1305562"/>
                <a:gd name="connsiteY193" fmla="*/ 574166 h 1220864"/>
                <a:gd name="connsiteX194" fmla="*/ 518481 w 1305562"/>
                <a:gd name="connsiteY194" fmla="*/ 581186 h 1220864"/>
                <a:gd name="connsiteX195" fmla="*/ 513334 w 1305562"/>
                <a:gd name="connsiteY195" fmla="*/ 612070 h 1220864"/>
                <a:gd name="connsiteX196" fmla="*/ 483853 w 1305562"/>
                <a:gd name="connsiteY196" fmla="*/ 593820 h 1220864"/>
                <a:gd name="connsiteX197" fmla="*/ 475430 w 1305562"/>
                <a:gd name="connsiteY197" fmla="*/ 591012 h 1220864"/>
                <a:gd name="connsiteX198" fmla="*/ 467475 w 1305562"/>
                <a:gd name="connsiteY198" fmla="*/ 591012 h 1220864"/>
                <a:gd name="connsiteX199" fmla="*/ 459520 w 1305562"/>
                <a:gd name="connsiteY199" fmla="*/ 592884 h 1220864"/>
                <a:gd name="connsiteX200" fmla="*/ 452501 w 1305562"/>
                <a:gd name="connsiteY200" fmla="*/ 596628 h 1220864"/>
                <a:gd name="connsiteX201" fmla="*/ 445014 w 1305562"/>
                <a:gd name="connsiteY201" fmla="*/ 604583 h 1220864"/>
                <a:gd name="connsiteX202" fmla="*/ 436123 w 1305562"/>
                <a:gd name="connsiteY202" fmla="*/ 617685 h 1220864"/>
                <a:gd name="connsiteX203" fmla="*/ 429104 w 1305562"/>
                <a:gd name="connsiteY203" fmla="*/ 596628 h 1220864"/>
                <a:gd name="connsiteX204" fmla="*/ 425361 w 1305562"/>
                <a:gd name="connsiteY204" fmla="*/ 591948 h 1220864"/>
                <a:gd name="connsiteX205" fmla="*/ 419277 w 1305562"/>
                <a:gd name="connsiteY205" fmla="*/ 587737 h 1220864"/>
                <a:gd name="connsiteX206" fmla="*/ 413662 w 1305562"/>
                <a:gd name="connsiteY206" fmla="*/ 572295 h 1220864"/>
                <a:gd name="connsiteX207" fmla="*/ 407579 w 1305562"/>
                <a:gd name="connsiteY207" fmla="*/ 562000 h 1220864"/>
                <a:gd name="connsiteX208" fmla="*/ 397752 w 1305562"/>
                <a:gd name="connsiteY208" fmla="*/ 551705 h 1220864"/>
                <a:gd name="connsiteX209" fmla="*/ 399156 w 1305562"/>
                <a:gd name="connsiteY209" fmla="*/ 543750 h 1220864"/>
                <a:gd name="connsiteX210" fmla="*/ 398220 w 1305562"/>
                <a:gd name="connsiteY210" fmla="*/ 540007 h 1220864"/>
                <a:gd name="connsiteX211" fmla="*/ 391669 w 1305562"/>
                <a:gd name="connsiteY211" fmla="*/ 533456 h 1220864"/>
                <a:gd name="connsiteX212" fmla="*/ 388393 w 1305562"/>
                <a:gd name="connsiteY212" fmla="*/ 523629 h 1220864"/>
                <a:gd name="connsiteX213" fmla="*/ 384649 w 1305562"/>
                <a:gd name="connsiteY213" fmla="*/ 518949 h 1220864"/>
                <a:gd name="connsiteX214" fmla="*/ 376226 w 1305562"/>
                <a:gd name="connsiteY214" fmla="*/ 512398 h 1220864"/>
                <a:gd name="connsiteX215" fmla="*/ 374355 w 1305562"/>
                <a:gd name="connsiteY215" fmla="*/ 504911 h 1220864"/>
                <a:gd name="connsiteX216" fmla="*/ 366400 w 1305562"/>
                <a:gd name="connsiteY216" fmla="*/ 497424 h 1220864"/>
                <a:gd name="connsiteX217" fmla="*/ 335047 w 1305562"/>
                <a:gd name="connsiteY217" fmla="*/ 446886 h 1220864"/>
                <a:gd name="connsiteX218" fmla="*/ 319137 w 1305562"/>
                <a:gd name="connsiteY218" fmla="*/ 431444 h 1220864"/>
                <a:gd name="connsiteX219" fmla="*/ 314926 w 1305562"/>
                <a:gd name="connsiteY219" fmla="*/ 421617 h 1220864"/>
                <a:gd name="connsiteX220" fmla="*/ 309311 w 1305562"/>
                <a:gd name="connsiteY220" fmla="*/ 416002 h 1220864"/>
                <a:gd name="connsiteX221" fmla="*/ 305567 w 1305562"/>
                <a:gd name="connsiteY221" fmla="*/ 402431 h 1220864"/>
                <a:gd name="connsiteX222" fmla="*/ 285913 w 1305562"/>
                <a:gd name="connsiteY222" fmla="*/ 379970 h 1220864"/>
                <a:gd name="connsiteX223" fmla="*/ 275619 w 1305562"/>
                <a:gd name="connsiteY223" fmla="*/ 373419 h 1220864"/>
                <a:gd name="connsiteX224" fmla="*/ 272811 w 1305562"/>
                <a:gd name="connsiteY224" fmla="*/ 369207 h 1220864"/>
                <a:gd name="connsiteX225" fmla="*/ 271875 w 1305562"/>
                <a:gd name="connsiteY225" fmla="*/ 359380 h 1220864"/>
                <a:gd name="connsiteX226" fmla="*/ 264856 w 1305562"/>
                <a:gd name="connsiteY226" fmla="*/ 355169 h 1220864"/>
                <a:gd name="connsiteX227" fmla="*/ 234440 w 1305562"/>
                <a:gd name="connsiteY227" fmla="*/ 317733 h 1220864"/>
                <a:gd name="connsiteX228" fmla="*/ 221805 w 1305562"/>
                <a:gd name="connsiteY228" fmla="*/ 306035 h 1220864"/>
                <a:gd name="connsiteX229" fmla="*/ 216190 w 1305562"/>
                <a:gd name="connsiteY229" fmla="*/ 295272 h 1220864"/>
                <a:gd name="connsiteX230" fmla="*/ 210107 w 1305562"/>
                <a:gd name="connsiteY230" fmla="*/ 289189 h 1220864"/>
                <a:gd name="connsiteX231" fmla="*/ 200748 w 1305562"/>
                <a:gd name="connsiteY231" fmla="*/ 283574 h 1220864"/>
                <a:gd name="connsiteX232" fmla="*/ 204491 w 1305562"/>
                <a:gd name="connsiteY232" fmla="*/ 278426 h 1220864"/>
                <a:gd name="connsiteX233" fmla="*/ 203555 w 1305562"/>
                <a:gd name="connsiteY233" fmla="*/ 277022 h 1220864"/>
                <a:gd name="connsiteX234" fmla="*/ 195132 w 1305562"/>
                <a:gd name="connsiteY234" fmla="*/ 266728 h 1220864"/>
                <a:gd name="connsiteX235" fmla="*/ 176883 w 1305562"/>
                <a:gd name="connsiteY235" fmla="*/ 249882 h 1220864"/>
                <a:gd name="connsiteX236" fmla="*/ 178286 w 1305562"/>
                <a:gd name="connsiteY236" fmla="*/ 246138 h 1220864"/>
                <a:gd name="connsiteX237" fmla="*/ 169863 w 1305562"/>
                <a:gd name="connsiteY237" fmla="*/ 231632 h 1220864"/>
                <a:gd name="connsiteX238" fmla="*/ 159101 w 1305562"/>
                <a:gd name="connsiteY238" fmla="*/ 218529 h 1220864"/>
                <a:gd name="connsiteX239" fmla="*/ 115582 w 1305562"/>
                <a:gd name="connsiteY239" fmla="*/ 174543 h 1220864"/>
                <a:gd name="connsiteX240" fmla="*/ 106691 w 1305562"/>
                <a:gd name="connsiteY240" fmla="*/ 170331 h 1220864"/>
                <a:gd name="connsiteX241" fmla="*/ 100140 w 1305562"/>
                <a:gd name="connsiteY241" fmla="*/ 159569 h 1220864"/>
                <a:gd name="connsiteX242" fmla="*/ 94057 w 1305562"/>
                <a:gd name="connsiteY242" fmla="*/ 153485 h 1220864"/>
                <a:gd name="connsiteX243" fmla="*/ 83762 w 1305562"/>
                <a:gd name="connsiteY243" fmla="*/ 147870 h 1220864"/>
                <a:gd name="connsiteX244" fmla="*/ 78614 w 1305562"/>
                <a:gd name="connsiteY244" fmla="*/ 139447 h 1220864"/>
                <a:gd name="connsiteX245" fmla="*/ 52410 w 1305562"/>
                <a:gd name="connsiteY245" fmla="*/ 117454 h 1220864"/>
                <a:gd name="connsiteX246" fmla="*/ 34160 w 1305562"/>
                <a:gd name="connsiteY246" fmla="*/ 99204 h 1220864"/>
                <a:gd name="connsiteX247" fmla="*/ 18718 w 1305562"/>
                <a:gd name="connsiteY247" fmla="*/ 79550 h 1220864"/>
                <a:gd name="connsiteX248" fmla="*/ 16378 w 1305562"/>
                <a:gd name="connsiteY248" fmla="*/ 78146 h 1220864"/>
                <a:gd name="connsiteX249" fmla="*/ 11699 w 1305562"/>
                <a:gd name="connsiteY249" fmla="*/ 79082 h 1220864"/>
                <a:gd name="connsiteX250" fmla="*/ 9359 w 1305562"/>
                <a:gd name="connsiteY250" fmla="*/ 77678 h 1220864"/>
                <a:gd name="connsiteX251" fmla="*/ 4679 w 1305562"/>
                <a:gd name="connsiteY251" fmla="*/ 66916 h 1220864"/>
                <a:gd name="connsiteX252" fmla="*/ 3276 w 1305562"/>
                <a:gd name="connsiteY252" fmla="*/ 57089 h 1220864"/>
                <a:gd name="connsiteX253" fmla="*/ 5147 w 1305562"/>
                <a:gd name="connsiteY253" fmla="*/ 44455 h 1220864"/>
                <a:gd name="connsiteX254" fmla="*/ 468 w 1305562"/>
                <a:gd name="connsiteY254" fmla="*/ 29012 h 1220864"/>
                <a:gd name="connsiteX255" fmla="*/ 0 w 1305562"/>
                <a:gd name="connsiteY255" fmla="*/ 18250 h 1220864"/>
                <a:gd name="connsiteX256" fmla="*/ 1404 w 1305562"/>
                <a:gd name="connsiteY256" fmla="*/ 11699 h 1220864"/>
                <a:gd name="connsiteX257" fmla="*/ 4211 w 1305562"/>
                <a:gd name="connsiteY257" fmla="*/ 6551 h 1220864"/>
                <a:gd name="connsiteX258" fmla="*/ 14038 w 1305562"/>
                <a:gd name="connsiteY258" fmla="*/ 0 h 1220864"/>
                <a:gd name="connsiteX259" fmla="*/ 26673 w 1305562"/>
                <a:gd name="connsiteY259" fmla="*/ 0 h 1220864"/>
                <a:gd name="connsiteX260" fmla="*/ 103883 w 1305562"/>
                <a:gd name="connsiteY260" fmla="*/ 21525 h 1220864"/>
                <a:gd name="connsiteX261" fmla="*/ 149742 w 1305562"/>
                <a:gd name="connsiteY261" fmla="*/ 38371 h 1220864"/>
                <a:gd name="connsiteX262" fmla="*/ 180626 w 1305562"/>
                <a:gd name="connsiteY262" fmla="*/ 52409 h 1220864"/>
                <a:gd name="connsiteX263" fmla="*/ 244734 w 1305562"/>
                <a:gd name="connsiteY263" fmla="*/ 88909 h 1220864"/>
                <a:gd name="connsiteX264" fmla="*/ 278894 w 1305562"/>
                <a:gd name="connsiteY264" fmla="*/ 111838 h 1220864"/>
                <a:gd name="connsiteX265" fmla="*/ 311650 w 1305562"/>
                <a:gd name="connsiteY265" fmla="*/ 136639 h 1220864"/>
                <a:gd name="connsiteX266" fmla="*/ 343470 w 1305562"/>
                <a:gd name="connsiteY266" fmla="*/ 162844 h 1220864"/>
                <a:gd name="connsiteX267" fmla="*/ 373887 w 1305562"/>
                <a:gd name="connsiteY267" fmla="*/ 190921 h 1220864"/>
                <a:gd name="connsiteX268" fmla="*/ 468879 w 1305562"/>
                <a:gd name="connsiteY268" fmla="*/ 282170 h 1220864"/>
                <a:gd name="connsiteX269" fmla="*/ 499296 w 1305562"/>
                <a:gd name="connsiteY269" fmla="*/ 306971 h 1220864"/>
                <a:gd name="connsiteX270" fmla="*/ 531584 w 1305562"/>
                <a:gd name="connsiteY270" fmla="*/ 329900 h 1220864"/>
                <a:gd name="connsiteX271" fmla="*/ 565744 w 1305562"/>
                <a:gd name="connsiteY271" fmla="*/ 350958 h 1220864"/>
                <a:gd name="connsiteX272" fmla="*/ 601775 w 1305562"/>
                <a:gd name="connsiteY272" fmla="*/ 369675 h 12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</a:cxnLst>
              <a:rect l="l" t="t" r="r" b="b"/>
              <a:pathLst>
                <a:path w="1305562" h="1220864">
                  <a:moveTo>
                    <a:pt x="601775" y="369675"/>
                  </a:moveTo>
                  <a:lnTo>
                    <a:pt x="596628" y="372015"/>
                  </a:lnTo>
                  <a:lnTo>
                    <a:pt x="595692" y="374355"/>
                  </a:lnTo>
                  <a:lnTo>
                    <a:pt x="597096" y="377162"/>
                  </a:lnTo>
                  <a:lnTo>
                    <a:pt x="612538" y="388393"/>
                  </a:lnTo>
                  <a:lnTo>
                    <a:pt x="619557" y="395880"/>
                  </a:lnTo>
                  <a:lnTo>
                    <a:pt x="627512" y="408982"/>
                  </a:lnTo>
                  <a:lnTo>
                    <a:pt x="644358" y="423489"/>
                  </a:lnTo>
                  <a:lnTo>
                    <a:pt x="657928" y="437527"/>
                  </a:lnTo>
                  <a:lnTo>
                    <a:pt x="657461" y="438463"/>
                  </a:lnTo>
                  <a:lnTo>
                    <a:pt x="654185" y="437995"/>
                  </a:lnTo>
                  <a:lnTo>
                    <a:pt x="654653" y="440802"/>
                  </a:lnTo>
                  <a:lnTo>
                    <a:pt x="661204" y="440802"/>
                  </a:lnTo>
                  <a:lnTo>
                    <a:pt x="664012" y="442207"/>
                  </a:lnTo>
                  <a:lnTo>
                    <a:pt x="666351" y="448758"/>
                  </a:lnTo>
                  <a:lnTo>
                    <a:pt x="674774" y="451097"/>
                  </a:lnTo>
                  <a:lnTo>
                    <a:pt x="696768" y="469347"/>
                  </a:lnTo>
                  <a:lnTo>
                    <a:pt x="698640" y="471219"/>
                  </a:lnTo>
                  <a:lnTo>
                    <a:pt x="699575" y="476366"/>
                  </a:lnTo>
                  <a:lnTo>
                    <a:pt x="705191" y="480578"/>
                  </a:lnTo>
                  <a:lnTo>
                    <a:pt x="706595" y="483385"/>
                  </a:lnTo>
                  <a:lnTo>
                    <a:pt x="707062" y="489001"/>
                  </a:lnTo>
                  <a:lnTo>
                    <a:pt x="708934" y="490872"/>
                  </a:lnTo>
                  <a:lnTo>
                    <a:pt x="716421" y="491341"/>
                  </a:lnTo>
                  <a:lnTo>
                    <a:pt x="720165" y="497892"/>
                  </a:lnTo>
                  <a:lnTo>
                    <a:pt x="732331" y="507719"/>
                  </a:lnTo>
                  <a:lnTo>
                    <a:pt x="737947" y="516609"/>
                  </a:lnTo>
                  <a:lnTo>
                    <a:pt x="745434" y="521757"/>
                  </a:lnTo>
                  <a:lnTo>
                    <a:pt x="750113" y="529244"/>
                  </a:lnTo>
                  <a:lnTo>
                    <a:pt x="755261" y="530180"/>
                  </a:lnTo>
                  <a:lnTo>
                    <a:pt x="759004" y="539071"/>
                  </a:lnTo>
                  <a:lnTo>
                    <a:pt x="771171" y="542814"/>
                  </a:lnTo>
                  <a:lnTo>
                    <a:pt x="772107" y="545622"/>
                  </a:lnTo>
                  <a:lnTo>
                    <a:pt x="770235" y="551237"/>
                  </a:lnTo>
                  <a:lnTo>
                    <a:pt x="772107" y="553109"/>
                  </a:lnTo>
                  <a:lnTo>
                    <a:pt x="780062" y="558256"/>
                  </a:lnTo>
                  <a:lnTo>
                    <a:pt x="788953" y="568083"/>
                  </a:lnTo>
                  <a:lnTo>
                    <a:pt x="799247" y="572295"/>
                  </a:lnTo>
                  <a:lnTo>
                    <a:pt x="801587" y="583525"/>
                  </a:lnTo>
                  <a:lnTo>
                    <a:pt x="803459" y="586333"/>
                  </a:lnTo>
                  <a:lnTo>
                    <a:pt x="839958" y="623769"/>
                  </a:lnTo>
                  <a:lnTo>
                    <a:pt x="846978" y="636403"/>
                  </a:lnTo>
                  <a:lnTo>
                    <a:pt x="852593" y="641550"/>
                  </a:lnTo>
                  <a:lnTo>
                    <a:pt x="861484" y="645762"/>
                  </a:lnTo>
                  <a:lnTo>
                    <a:pt x="866631" y="656056"/>
                  </a:lnTo>
                  <a:lnTo>
                    <a:pt x="872247" y="663076"/>
                  </a:lnTo>
                  <a:lnTo>
                    <a:pt x="878798" y="668223"/>
                  </a:lnTo>
                  <a:lnTo>
                    <a:pt x="889560" y="673839"/>
                  </a:lnTo>
                  <a:lnTo>
                    <a:pt x="892836" y="684133"/>
                  </a:lnTo>
                  <a:lnTo>
                    <a:pt x="978002" y="770235"/>
                  </a:lnTo>
                  <a:lnTo>
                    <a:pt x="980809" y="779594"/>
                  </a:lnTo>
                  <a:lnTo>
                    <a:pt x="988764" y="782869"/>
                  </a:lnTo>
                  <a:lnTo>
                    <a:pt x="993444" y="786145"/>
                  </a:lnTo>
                  <a:lnTo>
                    <a:pt x="997187" y="791292"/>
                  </a:lnTo>
                  <a:lnTo>
                    <a:pt x="995316" y="797375"/>
                  </a:lnTo>
                  <a:lnTo>
                    <a:pt x="997187" y="804395"/>
                  </a:lnTo>
                  <a:lnTo>
                    <a:pt x="1000931" y="797375"/>
                  </a:lnTo>
                  <a:lnTo>
                    <a:pt x="1003739" y="795504"/>
                  </a:lnTo>
                  <a:lnTo>
                    <a:pt x="1012162" y="797844"/>
                  </a:lnTo>
                  <a:lnTo>
                    <a:pt x="1017777" y="804863"/>
                  </a:lnTo>
                  <a:lnTo>
                    <a:pt x="1020585" y="812350"/>
                  </a:lnTo>
                  <a:lnTo>
                    <a:pt x="1034155" y="825452"/>
                  </a:lnTo>
                  <a:lnTo>
                    <a:pt x="1029475" y="832471"/>
                  </a:lnTo>
                  <a:lnTo>
                    <a:pt x="1034155" y="841362"/>
                  </a:lnTo>
                  <a:lnTo>
                    <a:pt x="1040706" y="844170"/>
                  </a:lnTo>
                  <a:lnTo>
                    <a:pt x="1048193" y="842766"/>
                  </a:lnTo>
                  <a:lnTo>
                    <a:pt x="1053341" y="845106"/>
                  </a:lnTo>
                  <a:lnTo>
                    <a:pt x="1055212" y="853061"/>
                  </a:lnTo>
                  <a:lnTo>
                    <a:pt x="1058020" y="855868"/>
                  </a:lnTo>
                  <a:lnTo>
                    <a:pt x="1065039" y="858676"/>
                  </a:lnTo>
                  <a:lnTo>
                    <a:pt x="1063635" y="863823"/>
                  </a:lnTo>
                  <a:lnTo>
                    <a:pt x="1065039" y="867567"/>
                  </a:lnTo>
                  <a:lnTo>
                    <a:pt x="1067847" y="869439"/>
                  </a:lnTo>
                  <a:lnTo>
                    <a:pt x="1073930" y="870375"/>
                  </a:lnTo>
                  <a:lnTo>
                    <a:pt x="1082353" y="878798"/>
                  </a:lnTo>
                  <a:lnTo>
                    <a:pt x="1079078" y="886753"/>
                  </a:lnTo>
                  <a:lnTo>
                    <a:pt x="1085629" y="896579"/>
                  </a:lnTo>
                  <a:lnTo>
                    <a:pt x="1087968" y="898451"/>
                  </a:lnTo>
                  <a:lnTo>
                    <a:pt x="1089372" y="898451"/>
                  </a:lnTo>
                  <a:lnTo>
                    <a:pt x="1091712" y="882073"/>
                  </a:lnTo>
                  <a:lnTo>
                    <a:pt x="1101071" y="890964"/>
                  </a:lnTo>
                  <a:lnTo>
                    <a:pt x="1102943" y="893304"/>
                  </a:lnTo>
                  <a:lnTo>
                    <a:pt x="1101071" y="898919"/>
                  </a:lnTo>
                  <a:lnTo>
                    <a:pt x="1102943" y="902663"/>
                  </a:lnTo>
                  <a:lnTo>
                    <a:pt x="1111366" y="905471"/>
                  </a:lnTo>
                  <a:lnTo>
                    <a:pt x="1118853" y="914361"/>
                  </a:lnTo>
                  <a:lnTo>
                    <a:pt x="1127744" y="920913"/>
                  </a:lnTo>
                  <a:lnTo>
                    <a:pt x="1135699" y="932611"/>
                  </a:lnTo>
                  <a:lnTo>
                    <a:pt x="1167519" y="966771"/>
                  </a:lnTo>
                  <a:lnTo>
                    <a:pt x="1170794" y="973790"/>
                  </a:lnTo>
                  <a:lnTo>
                    <a:pt x="1173602" y="992976"/>
                  </a:lnTo>
                  <a:lnTo>
                    <a:pt x="1180153" y="1003271"/>
                  </a:lnTo>
                  <a:lnTo>
                    <a:pt x="1189044" y="1007950"/>
                  </a:lnTo>
                  <a:lnTo>
                    <a:pt x="1196063" y="1018713"/>
                  </a:lnTo>
                  <a:lnTo>
                    <a:pt x="1211506" y="1032283"/>
                  </a:lnTo>
                  <a:lnTo>
                    <a:pt x="1224608" y="1045854"/>
                  </a:lnTo>
                  <a:lnTo>
                    <a:pt x="1236774" y="1052405"/>
                  </a:lnTo>
                  <a:lnTo>
                    <a:pt x="1241454" y="1058020"/>
                  </a:lnTo>
                  <a:lnTo>
                    <a:pt x="1251281" y="1063167"/>
                  </a:lnTo>
                  <a:lnTo>
                    <a:pt x="1273274" y="1081417"/>
                  </a:lnTo>
                  <a:lnTo>
                    <a:pt x="1283101" y="1086564"/>
                  </a:lnTo>
                  <a:lnTo>
                    <a:pt x="1288716" y="1094052"/>
                  </a:lnTo>
                  <a:lnTo>
                    <a:pt x="1285909" y="1096391"/>
                  </a:lnTo>
                  <a:lnTo>
                    <a:pt x="1291524" y="1097327"/>
                  </a:lnTo>
                  <a:lnTo>
                    <a:pt x="1293863" y="1099667"/>
                  </a:lnTo>
                  <a:lnTo>
                    <a:pt x="1294799" y="1106218"/>
                  </a:lnTo>
                  <a:lnTo>
                    <a:pt x="1305562" y="1107154"/>
                  </a:lnTo>
                  <a:lnTo>
                    <a:pt x="1299947" y="1114641"/>
                  </a:lnTo>
                  <a:lnTo>
                    <a:pt x="1293863" y="1120256"/>
                  </a:lnTo>
                  <a:lnTo>
                    <a:pt x="1286377" y="1123532"/>
                  </a:lnTo>
                  <a:lnTo>
                    <a:pt x="1267659" y="1139442"/>
                  </a:lnTo>
                  <a:lnTo>
                    <a:pt x="1260640" y="1155352"/>
                  </a:lnTo>
                  <a:lnTo>
                    <a:pt x="1255960" y="1160032"/>
                  </a:lnTo>
                  <a:lnTo>
                    <a:pt x="1249877" y="1163307"/>
                  </a:lnTo>
                  <a:lnTo>
                    <a:pt x="1242390" y="1164711"/>
                  </a:lnTo>
                  <a:lnTo>
                    <a:pt x="1234903" y="1146461"/>
                  </a:lnTo>
                  <a:lnTo>
                    <a:pt x="1230223" y="1142250"/>
                  </a:lnTo>
                  <a:lnTo>
                    <a:pt x="1221800" y="1141314"/>
                  </a:lnTo>
                  <a:lnTo>
                    <a:pt x="1214313" y="1142718"/>
                  </a:lnTo>
                  <a:lnTo>
                    <a:pt x="1204486" y="1148801"/>
                  </a:lnTo>
                  <a:lnTo>
                    <a:pt x="1195595" y="1211505"/>
                  </a:lnTo>
                  <a:lnTo>
                    <a:pt x="1191852" y="1217121"/>
                  </a:lnTo>
                  <a:lnTo>
                    <a:pt x="1188576" y="1218057"/>
                  </a:lnTo>
                  <a:lnTo>
                    <a:pt x="1066911" y="1220864"/>
                  </a:lnTo>
                  <a:lnTo>
                    <a:pt x="1046321" y="1106218"/>
                  </a:lnTo>
                  <a:lnTo>
                    <a:pt x="1042578" y="1058956"/>
                  </a:lnTo>
                  <a:lnTo>
                    <a:pt x="1041642" y="993912"/>
                  </a:lnTo>
                  <a:lnTo>
                    <a:pt x="1039302" y="971918"/>
                  </a:lnTo>
                  <a:lnTo>
                    <a:pt x="1033219" y="944310"/>
                  </a:lnTo>
                  <a:lnTo>
                    <a:pt x="1025264" y="926996"/>
                  </a:lnTo>
                  <a:lnTo>
                    <a:pt x="1016373" y="921380"/>
                  </a:lnTo>
                  <a:lnTo>
                    <a:pt x="1007950" y="919977"/>
                  </a:lnTo>
                  <a:lnTo>
                    <a:pt x="999995" y="921849"/>
                  </a:lnTo>
                  <a:lnTo>
                    <a:pt x="992508" y="925592"/>
                  </a:lnTo>
                  <a:lnTo>
                    <a:pt x="986893" y="932143"/>
                  </a:lnTo>
                  <a:lnTo>
                    <a:pt x="981745" y="942906"/>
                  </a:lnTo>
                  <a:lnTo>
                    <a:pt x="978002" y="953669"/>
                  </a:lnTo>
                  <a:lnTo>
                    <a:pt x="976598" y="965367"/>
                  </a:lnTo>
                  <a:lnTo>
                    <a:pt x="974258" y="1078610"/>
                  </a:lnTo>
                  <a:lnTo>
                    <a:pt x="970047" y="1135231"/>
                  </a:lnTo>
                  <a:lnTo>
                    <a:pt x="951797" y="1130083"/>
                  </a:lnTo>
                  <a:lnTo>
                    <a:pt x="949457" y="1131487"/>
                  </a:lnTo>
                  <a:lnTo>
                    <a:pt x="948521" y="1124936"/>
                  </a:lnTo>
                  <a:lnTo>
                    <a:pt x="946650" y="1122596"/>
                  </a:lnTo>
                  <a:lnTo>
                    <a:pt x="923252" y="1103878"/>
                  </a:lnTo>
                  <a:lnTo>
                    <a:pt x="904535" y="1092648"/>
                  </a:lnTo>
                  <a:lnTo>
                    <a:pt x="895176" y="1077674"/>
                  </a:lnTo>
                  <a:lnTo>
                    <a:pt x="893304" y="1078141"/>
                  </a:lnTo>
                  <a:lnTo>
                    <a:pt x="892368" y="1080949"/>
                  </a:lnTo>
                  <a:lnTo>
                    <a:pt x="890496" y="1078141"/>
                  </a:lnTo>
                  <a:lnTo>
                    <a:pt x="889560" y="1080481"/>
                  </a:lnTo>
                  <a:lnTo>
                    <a:pt x="887689" y="1079545"/>
                  </a:lnTo>
                  <a:lnTo>
                    <a:pt x="881137" y="1058020"/>
                  </a:lnTo>
                  <a:lnTo>
                    <a:pt x="863356" y="1043514"/>
                  </a:lnTo>
                  <a:lnTo>
                    <a:pt x="851657" y="1027604"/>
                  </a:lnTo>
                  <a:lnTo>
                    <a:pt x="839958" y="1017309"/>
                  </a:lnTo>
                  <a:lnTo>
                    <a:pt x="832939" y="1005610"/>
                  </a:lnTo>
                  <a:lnTo>
                    <a:pt x="827324" y="998591"/>
                  </a:lnTo>
                  <a:lnTo>
                    <a:pt x="799247" y="976598"/>
                  </a:lnTo>
                  <a:lnTo>
                    <a:pt x="774446" y="951797"/>
                  </a:lnTo>
                  <a:lnTo>
                    <a:pt x="763216" y="937758"/>
                  </a:lnTo>
                  <a:lnTo>
                    <a:pt x="748241" y="926528"/>
                  </a:lnTo>
                  <a:lnTo>
                    <a:pt x="737479" y="916233"/>
                  </a:lnTo>
                  <a:lnTo>
                    <a:pt x="724376" y="899855"/>
                  </a:lnTo>
                  <a:lnTo>
                    <a:pt x="712210" y="891900"/>
                  </a:lnTo>
                  <a:lnTo>
                    <a:pt x="704255" y="880201"/>
                  </a:lnTo>
                  <a:lnTo>
                    <a:pt x="700043" y="875990"/>
                  </a:lnTo>
                  <a:lnTo>
                    <a:pt x="684601" y="868503"/>
                  </a:lnTo>
                  <a:lnTo>
                    <a:pt x="675710" y="852593"/>
                  </a:lnTo>
                  <a:lnTo>
                    <a:pt x="668223" y="855401"/>
                  </a:lnTo>
                  <a:lnTo>
                    <a:pt x="663544" y="874118"/>
                  </a:lnTo>
                  <a:lnTo>
                    <a:pt x="659332" y="862420"/>
                  </a:lnTo>
                  <a:lnTo>
                    <a:pt x="659800" y="708466"/>
                  </a:lnTo>
                  <a:lnTo>
                    <a:pt x="658864" y="687409"/>
                  </a:lnTo>
                  <a:lnTo>
                    <a:pt x="654185" y="657928"/>
                  </a:lnTo>
                  <a:lnTo>
                    <a:pt x="649973" y="643422"/>
                  </a:lnTo>
                  <a:lnTo>
                    <a:pt x="640147" y="622365"/>
                  </a:lnTo>
                  <a:lnTo>
                    <a:pt x="628916" y="613006"/>
                  </a:lnTo>
                  <a:lnTo>
                    <a:pt x="622365" y="610666"/>
                  </a:lnTo>
                  <a:lnTo>
                    <a:pt x="614410" y="611134"/>
                  </a:lnTo>
                  <a:lnTo>
                    <a:pt x="605051" y="614877"/>
                  </a:lnTo>
                  <a:lnTo>
                    <a:pt x="585397" y="625640"/>
                  </a:lnTo>
                  <a:lnTo>
                    <a:pt x="581186" y="626576"/>
                  </a:lnTo>
                  <a:lnTo>
                    <a:pt x="577910" y="626108"/>
                  </a:lnTo>
                  <a:lnTo>
                    <a:pt x="572763" y="620025"/>
                  </a:lnTo>
                  <a:lnTo>
                    <a:pt x="568083" y="600839"/>
                  </a:lnTo>
                  <a:lnTo>
                    <a:pt x="562000" y="581186"/>
                  </a:lnTo>
                  <a:lnTo>
                    <a:pt x="557789" y="572295"/>
                  </a:lnTo>
                  <a:lnTo>
                    <a:pt x="551705" y="566679"/>
                  </a:lnTo>
                  <a:lnTo>
                    <a:pt x="545154" y="563404"/>
                  </a:lnTo>
                  <a:lnTo>
                    <a:pt x="536263" y="562468"/>
                  </a:lnTo>
                  <a:lnTo>
                    <a:pt x="529244" y="564340"/>
                  </a:lnTo>
                  <a:lnTo>
                    <a:pt x="524565" y="568551"/>
                  </a:lnTo>
                  <a:lnTo>
                    <a:pt x="520821" y="574166"/>
                  </a:lnTo>
                  <a:lnTo>
                    <a:pt x="518481" y="581186"/>
                  </a:lnTo>
                  <a:lnTo>
                    <a:pt x="513334" y="612070"/>
                  </a:lnTo>
                  <a:lnTo>
                    <a:pt x="483853" y="593820"/>
                  </a:lnTo>
                  <a:lnTo>
                    <a:pt x="475430" y="591012"/>
                  </a:lnTo>
                  <a:lnTo>
                    <a:pt x="467475" y="591012"/>
                  </a:lnTo>
                  <a:lnTo>
                    <a:pt x="459520" y="592884"/>
                  </a:lnTo>
                  <a:lnTo>
                    <a:pt x="452501" y="596628"/>
                  </a:lnTo>
                  <a:lnTo>
                    <a:pt x="445014" y="604583"/>
                  </a:lnTo>
                  <a:lnTo>
                    <a:pt x="436123" y="617685"/>
                  </a:lnTo>
                  <a:lnTo>
                    <a:pt x="429104" y="596628"/>
                  </a:lnTo>
                  <a:lnTo>
                    <a:pt x="425361" y="591948"/>
                  </a:lnTo>
                  <a:lnTo>
                    <a:pt x="419277" y="587737"/>
                  </a:lnTo>
                  <a:lnTo>
                    <a:pt x="413662" y="572295"/>
                  </a:lnTo>
                  <a:lnTo>
                    <a:pt x="407579" y="562000"/>
                  </a:lnTo>
                  <a:lnTo>
                    <a:pt x="397752" y="551705"/>
                  </a:lnTo>
                  <a:lnTo>
                    <a:pt x="399156" y="543750"/>
                  </a:lnTo>
                  <a:lnTo>
                    <a:pt x="398220" y="540007"/>
                  </a:lnTo>
                  <a:lnTo>
                    <a:pt x="391669" y="533456"/>
                  </a:lnTo>
                  <a:lnTo>
                    <a:pt x="388393" y="523629"/>
                  </a:lnTo>
                  <a:lnTo>
                    <a:pt x="384649" y="518949"/>
                  </a:lnTo>
                  <a:lnTo>
                    <a:pt x="376226" y="512398"/>
                  </a:lnTo>
                  <a:lnTo>
                    <a:pt x="374355" y="504911"/>
                  </a:lnTo>
                  <a:lnTo>
                    <a:pt x="366400" y="497424"/>
                  </a:lnTo>
                  <a:lnTo>
                    <a:pt x="335047" y="446886"/>
                  </a:lnTo>
                  <a:lnTo>
                    <a:pt x="319137" y="431444"/>
                  </a:lnTo>
                  <a:lnTo>
                    <a:pt x="314926" y="421617"/>
                  </a:lnTo>
                  <a:lnTo>
                    <a:pt x="309311" y="416002"/>
                  </a:lnTo>
                  <a:lnTo>
                    <a:pt x="305567" y="402431"/>
                  </a:lnTo>
                  <a:lnTo>
                    <a:pt x="285913" y="379970"/>
                  </a:lnTo>
                  <a:lnTo>
                    <a:pt x="275619" y="373419"/>
                  </a:lnTo>
                  <a:lnTo>
                    <a:pt x="272811" y="369207"/>
                  </a:lnTo>
                  <a:lnTo>
                    <a:pt x="271875" y="359380"/>
                  </a:lnTo>
                  <a:lnTo>
                    <a:pt x="264856" y="355169"/>
                  </a:lnTo>
                  <a:lnTo>
                    <a:pt x="234440" y="317733"/>
                  </a:lnTo>
                  <a:lnTo>
                    <a:pt x="221805" y="306035"/>
                  </a:lnTo>
                  <a:lnTo>
                    <a:pt x="216190" y="295272"/>
                  </a:lnTo>
                  <a:lnTo>
                    <a:pt x="210107" y="289189"/>
                  </a:lnTo>
                  <a:lnTo>
                    <a:pt x="200748" y="283574"/>
                  </a:lnTo>
                  <a:lnTo>
                    <a:pt x="204491" y="278426"/>
                  </a:lnTo>
                  <a:lnTo>
                    <a:pt x="203555" y="277022"/>
                  </a:lnTo>
                  <a:lnTo>
                    <a:pt x="195132" y="266728"/>
                  </a:lnTo>
                  <a:lnTo>
                    <a:pt x="176883" y="249882"/>
                  </a:lnTo>
                  <a:lnTo>
                    <a:pt x="178286" y="246138"/>
                  </a:lnTo>
                  <a:lnTo>
                    <a:pt x="169863" y="231632"/>
                  </a:lnTo>
                  <a:lnTo>
                    <a:pt x="159101" y="218529"/>
                  </a:lnTo>
                  <a:lnTo>
                    <a:pt x="115582" y="174543"/>
                  </a:lnTo>
                  <a:lnTo>
                    <a:pt x="106691" y="170331"/>
                  </a:lnTo>
                  <a:lnTo>
                    <a:pt x="100140" y="159569"/>
                  </a:lnTo>
                  <a:lnTo>
                    <a:pt x="94057" y="153485"/>
                  </a:lnTo>
                  <a:lnTo>
                    <a:pt x="83762" y="147870"/>
                  </a:lnTo>
                  <a:lnTo>
                    <a:pt x="78614" y="139447"/>
                  </a:lnTo>
                  <a:lnTo>
                    <a:pt x="52410" y="117454"/>
                  </a:lnTo>
                  <a:lnTo>
                    <a:pt x="34160" y="99204"/>
                  </a:lnTo>
                  <a:lnTo>
                    <a:pt x="18718" y="79550"/>
                  </a:lnTo>
                  <a:lnTo>
                    <a:pt x="16378" y="78146"/>
                  </a:lnTo>
                  <a:lnTo>
                    <a:pt x="11699" y="79082"/>
                  </a:lnTo>
                  <a:lnTo>
                    <a:pt x="9359" y="77678"/>
                  </a:lnTo>
                  <a:lnTo>
                    <a:pt x="4679" y="66916"/>
                  </a:lnTo>
                  <a:lnTo>
                    <a:pt x="3276" y="57089"/>
                  </a:lnTo>
                  <a:lnTo>
                    <a:pt x="5147" y="44455"/>
                  </a:lnTo>
                  <a:lnTo>
                    <a:pt x="468" y="29012"/>
                  </a:lnTo>
                  <a:lnTo>
                    <a:pt x="0" y="18250"/>
                  </a:lnTo>
                  <a:lnTo>
                    <a:pt x="1404" y="11699"/>
                  </a:lnTo>
                  <a:lnTo>
                    <a:pt x="4211" y="6551"/>
                  </a:lnTo>
                  <a:lnTo>
                    <a:pt x="14038" y="0"/>
                  </a:lnTo>
                  <a:lnTo>
                    <a:pt x="26673" y="0"/>
                  </a:lnTo>
                  <a:lnTo>
                    <a:pt x="103883" y="21525"/>
                  </a:lnTo>
                  <a:lnTo>
                    <a:pt x="149742" y="38371"/>
                  </a:lnTo>
                  <a:lnTo>
                    <a:pt x="180626" y="52409"/>
                  </a:lnTo>
                  <a:lnTo>
                    <a:pt x="244734" y="88909"/>
                  </a:lnTo>
                  <a:lnTo>
                    <a:pt x="278894" y="111838"/>
                  </a:lnTo>
                  <a:lnTo>
                    <a:pt x="311650" y="136639"/>
                  </a:lnTo>
                  <a:lnTo>
                    <a:pt x="343470" y="162844"/>
                  </a:lnTo>
                  <a:lnTo>
                    <a:pt x="373887" y="190921"/>
                  </a:lnTo>
                  <a:lnTo>
                    <a:pt x="468879" y="282170"/>
                  </a:lnTo>
                  <a:lnTo>
                    <a:pt x="499296" y="306971"/>
                  </a:lnTo>
                  <a:lnTo>
                    <a:pt x="531584" y="329900"/>
                  </a:lnTo>
                  <a:lnTo>
                    <a:pt x="565744" y="350958"/>
                  </a:lnTo>
                  <a:lnTo>
                    <a:pt x="601775" y="369675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C674E4C4-3821-ADA7-7A9C-A15D8B62219C}"/>
                </a:ext>
              </a:extLst>
            </p:cNvPr>
            <p:cNvSpPr/>
            <p:nvPr/>
          </p:nvSpPr>
          <p:spPr>
            <a:xfrm>
              <a:off x="-10934754" y="3643150"/>
              <a:ext cx="5736530" cy="1869502"/>
            </a:xfrm>
            <a:custGeom>
              <a:avLst/>
              <a:gdLst>
                <a:gd name="connsiteX0" fmla="*/ 1843697 w 2956466"/>
                <a:gd name="connsiteY0" fmla="*/ 716421 h 963495"/>
                <a:gd name="connsiteX1" fmla="*/ 2100130 w 2956466"/>
                <a:gd name="connsiteY1" fmla="*/ 656993 h 963495"/>
                <a:gd name="connsiteX2" fmla="*/ 2150200 w 2956466"/>
                <a:gd name="connsiteY2" fmla="*/ 640615 h 963495"/>
                <a:gd name="connsiteX3" fmla="*/ 2177809 w 2956466"/>
                <a:gd name="connsiteY3" fmla="*/ 628916 h 963495"/>
                <a:gd name="connsiteX4" fmla="*/ 2190443 w 2956466"/>
                <a:gd name="connsiteY4" fmla="*/ 621429 h 963495"/>
                <a:gd name="connsiteX5" fmla="*/ 2201206 w 2956466"/>
                <a:gd name="connsiteY5" fmla="*/ 612538 h 963495"/>
                <a:gd name="connsiteX6" fmla="*/ 2240513 w 2956466"/>
                <a:gd name="connsiteY6" fmla="*/ 568551 h 963495"/>
                <a:gd name="connsiteX7" fmla="*/ 2255955 w 2956466"/>
                <a:gd name="connsiteY7" fmla="*/ 554981 h 963495"/>
                <a:gd name="connsiteX8" fmla="*/ 2267654 w 2956466"/>
                <a:gd name="connsiteY8" fmla="*/ 547494 h 963495"/>
                <a:gd name="connsiteX9" fmla="*/ 2280756 w 2956466"/>
                <a:gd name="connsiteY9" fmla="*/ 541411 h 963495"/>
                <a:gd name="connsiteX10" fmla="*/ 2295731 w 2956466"/>
                <a:gd name="connsiteY10" fmla="*/ 536731 h 963495"/>
                <a:gd name="connsiteX11" fmla="*/ 2376217 w 2956466"/>
                <a:gd name="connsiteY11" fmla="*/ 517077 h 963495"/>
                <a:gd name="connsiteX12" fmla="*/ 2393531 w 2956466"/>
                <a:gd name="connsiteY12" fmla="*/ 511462 h 963495"/>
                <a:gd name="connsiteX13" fmla="*/ 2408973 w 2956466"/>
                <a:gd name="connsiteY13" fmla="*/ 504443 h 963495"/>
                <a:gd name="connsiteX14" fmla="*/ 2438921 w 2956466"/>
                <a:gd name="connsiteY14" fmla="*/ 486193 h 963495"/>
                <a:gd name="connsiteX15" fmla="*/ 2470273 w 2956466"/>
                <a:gd name="connsiteY15" fmla="*/ 462796 h 963495"/>
                <a:gd name="connsiteX16" fmla="*/ 2509581 w 2956466"/>
                <a:gd name="connsiteY16" fmla="*/ 438931 h 963495"/>
                <a:gd name="connsiteX17" fmla="*/ 2549824 w 2956466"/>
                <a:gd name="connsiteY17" fmla="*/ 417406 h 963495"/>
                <a:gd name="connsiteX18" fmla="*/ 2647156 w 2956466"/>
                <a:gd name="connsiteY18" fmla="*/ 372951 h 963495"/>
                <a:gd name="connsiteX19" fmla="*/ 2662130 w 2956466"/>
                <a:gd name="connsiteY19" fmla="*/ 362188 h 963495"/>
                <a:gd name="connsiteX20" fmla="*/ 2679444 w 2956466"/>
                <a:gd name="connsiteY20" fmla="*/ 346278 h 963495"/>
                <a:gd name="connsiteX21" fmla="*/ 2770225 w 2956466"/>
                <a:gd name="connsiteY21" fmla="*/ 276087 h 963495"/>
                <a:gd name="connsiteX22" fmla="*/ 2777712 w 2956466"/>
                <a:gd name="connsiteY22" fmla="*/ 277959 h 963495"/>
                <a:gd name="connsiteX23" fmla="*/ 2781924 w 2956466"/>
                <a:gd name="connsiteY23" fmla="*/ 273747 h 963495"/>
                <a:gd name="connsiteX24" fmla="*/ 2784263 w 2956466"/>
                <a:gd name="connsiteY24" fmla="*/ 273279 h 963495"/>
                <a:gd name="connsiteX25" fmla="*/ 2787071 w 2956466"/>
                <a:gd name="connsiteY25" fmla="*/ 274215 h 963495"/>
                <a:gd name="connsiteX26" fmla="*/ 2832930 w 2956466"/>
                <a:gd name="connsiteY26" fmla="*/ 310246 h 963495"/>
                <a:gd name="connsiteX27" fmla="*/ 2833866 w 2956466"/>
                <a:gd name="connsiteY27" fmla="*/ 311182 h 963495"/>
                <a:gd name="connsiteX28" fmla="*/ 2830590 w 2956466"/>
                <a:gd name="connsiteY28" fmla="*/ 311182 h 963495"/>
                <a:gd name="connsiteX29" fmla="*/ 2830122 w 2956466"/>
                <a:gd name="connsiteY29" fmla="*/ 312586 h 963495"/>
                <a:gd name="connsiteX30" fmla="*/ 2838545 w 2956466"/>
                <a:gd name="connsiteY30" fmla="*/ 318669 h 963495"/>
                <a:gd name="connsiteX31" fmla="*/ 2852115 w 2956466"/>
                <a:gd name="connsiteY31" fmla="*/ 334112 h 963495"/>
                <a:gd name="connsiteX32" fmla="*/ 2859602 w 2956466"/>
                <a:gd name="connsiteY32" fmla="*/ 333644 h 963495"/>
                <a:gd name="connsiteX33" fmla="*/ 2863814 w 2956466"/>
                <a:gd name="connsiteY33" fmla="*/ 335047 h 963495"/>
                <a:gd name="connsiteX34" fmla="*/ 2871769 w 2956466"/>
                <a:gd name="connsiteY34" fmla="*/ 342535 h 963495"/>
                <a:gd name="connsiteX35" fmla="*/ 2891423 w 2956466"/>
                <a:gd name="connsiteY35" fmla="*/ 352361 h 963495"/>
                <a:gd name="connsiteX36" fmla="*/ 2903121 w 2956466"/>
                <a:gd name="connsiteY36" fmla="*/ 352829 h 963495"/>
                <a:gd name="connsiteX37" fmla="*/ 2908268 w 2956466"/>
                <a:gd name="connsiteY37" fmla="*/ 354701 h 963495"/>
                <a:gd name="connsiteX38" fmla="*/ 2935409 w 2956466"/>
                <a:gd name="connsiteY38" fmla="*/ 368739 h 963495"/>
                <a:gd name="connsiteX39" fmla="*/ 2946172 w 2956466"/>
                <a:gd name="connsiteY39" fmla="*/ 367803 h 963495"/>
                <a:gd name="connsiteX40" fmla="*/ 2951319 w 2956466"/>
                <a:gd name="connsiteY40" fmla="*/ 372015 h 963495"/>
                <a:gd name="connsiteX41" fmla="*/ 2953659 w 2956466"/>
                <a:gd name="connsiteY41" fmla="*/ 372483 h 963495"/>
                <a:gd name="connsiteX42" fmla="*/ 2956466 w 2956466"/>
                <a:gd name="connsiteY42" fmla="*/ 370611 h 963495"/>
                <a:gd name="connsiteX43" fmla="*/ 2948979 w 2956466"/>
                <a:gd name="connsiteY43" fmla="*/ 393072 h 963495"/>
                <a:gd name="connsiteX44" fmla="*/ 2939621 w 2956466"/>
                <a:gd name="connsiteY44" fmla="*/ 413662 h 963495"/>
                <a:gd name="connsiteX45" fmla="*/ 2928390 w 2956466"/>
                <a:gd name="connsiteY45" fmla="*/ 432380 h 963495"/>
                <a:gd name="connsiteX46" fmla="*/ 2915756 w 2956466"/>
                <a:gd name="connsiteY46" fmla="*/ 449226 h 963495"/>
                <a:gd name="connsiteX47" fmla="*/ 2901249 w 2956466"/>
                <a:gd name="connsiteY47" fmla="*/ 464668 h 963495"/>
                <a:gd name="connsiteX48" fmla="*/ 2884403 w 2956466"/>
                <a:gd name="connsiteY48" fmla="*/ 478706 h 963495"/>
                <a:gd name="connsiteX49" fmla="*/ 2866153 w 2956466"/>
                <a:gd name="connsiteY49" fmla="*/ 490873 h 963495"/>
                <a:gd name="connsiteX50" fmla="*/ 2774904 w 2956466"/>
                <a:gd name="connsiteY50" fmla="*/ 536263 h 963495"/>
                <a:gd name="connsiteX51" fmla="*/ 2744020 w 2956466"/>
                <a:gd name="connsiteY51" fmla="*/ 553577 h 963495"/>
                <a:gd name="connsiteX52" fmla="*/ 2714540 w 2956466"/>
                <a:gd name="connsiteY52" fmla="*/ 573231 h 963495"/>
                <a:gd name="connsiteX53" fmla="*/ 2686463 w 2956466"/>
                <a:gd name="connsiteY53" fmla="*/ 594288 h 963495"/>
                <a:gd name="connsiteX54" fmla="*/ 2659791 w 2956466"/>
                <a:gd name="connsiteY54" fmla="*/ 616749 h 963495"/>
                <a:gd name="connsiteX55" fmla="*/ 2563394 w 2956466"/>
                <a:gd name="connsiteY55" fmla="*/ 712210 h 963495"/>
                <a:gd name="connsiteX56" fmla="*/ 2528298 w 2956466"/>
                <a:gd name="connsiteY56" fmla="*/ 744966 h 963495"/>
                <a:gd name="connsiteX57" fmla="*/ 2502094 w 2956466"/>
                <a:gd name="connsiteY57" fmla="*/ 766491 h 963495"/>
                <a:gd name="connsiteX58" fmla="*/ 2471209 w 2956466"/>
                <a:gd name="connsiteY58" fmla="*/ 788952 h 963495"/>
                <a:gd name="connsiteX59" fmla="*/ 2434710 w 2956466"/>
                <a:gd name="connsiteY59" fmla="*/ 812350 h 963495"/>
                <a:gd name="connsiteX60" fmla="*/ 2392595 w 2956466"/>
                <a:gd name="connsiteY60" fmla="*/ 836683 h 963495"/>
                <a:gd name="connsiteX61" fmla="*/ 2355627 w 2956466"/>
                <a:gd name="connsiteY61" fmla="*/ 855869 h 963495"/>
                <a:gd name="connsiteX62" fmla="*/ 2245193 w 2956466"/>
                <a:gd name="connsiteY62" fmla="*/ 906406 h 963495"/>
                <a:gd name="connsiteX63" fmla="*/ 2167514 w 2956466"/>
                <a:gd name="connsiteY63" fmla="*/ 938227 h 963495"/>
                <a:gd name="connsiteX64" fmla="*/ 2130546 w 2956466"/>
                <a:gd name="connsiteY64" fmla="*/ 942906 h 963495"/>
                <a:gd name="connsiteX65" fmla="*/ 2090771 w 2956466"/>
                <a:gd name="connsiteY65" fmla="*/ 944778 h 963495"/>
                <a:gd name="connsiteX66" fmla="*/ 2048656 w 2956466"/>
                <a:gd name="connsiteY66" fmla="*/ 944778 h 963495"/>
                <a:gd name="connsiteX67" fmla="*/ 2044913 w 2956466"/>
                <a:gd name="connsiteY67" fmla="*/ 943842 h 963495"/>
                <a:gd name="connsiteX68" fmla="*/ 2028067 w 2956466"/>
                <a:gd name="connsiteY68" fmla="*/ 928868 h 963495"/>
                <a:gd name="connsiteX69" fmla="*/ 2019644 w 2956466"/>
                <a:gd name="connsiteY69" fmla="*/ 925124 h 963495"/>
                <a:gd name="connsiteX70" fmla="*/ 2006541 w 2956466"/>
                <a:gd name="connsiteY70" fmla="*/ 921849 h 963495"/>
                <a:gd name="connsiteX71" fmla="*/ 1992503 w 2956466"/>
                <a:gd name="connsiteY71" fmla="*/ 921381 h 963495"/>
                <a:gd name="connsiteX72" fmla="*/ 1978933 w 2956466"/>
                <a:gd name="connsiteY72" fmla="*/ 923252 h 963495"/>
                <a:gd name="connsiteX73" fmla="*/ 1965362 w 2956466"/>
                <a:gd name="connsiteY73" fmla="*/ 926996 h 963495"/>
                <a:gd name="connsiteX74" fmla="*/ 1953196 w 2956466"/>
                <a:gd name="connsiteY74" fmla="*/ 933079 h 963495"/>
                <a:gd name="connsiteX75" fmla="*/ 1938222 w 2956466"/>
                <a:gd name="connsiteY75" fmla="*/ 942906 h 963495"/>
                <a:gd name="connsiteX76" fmla="*/ 1933074 w 2956466"/>
                <a:gd name="connsiteY76" fmla="*/ 943842 h 963495"/>
                <a:gd name="connsiteX77" fmla="*/ 1702846 w 2956466"/>
                <a:gd name="connsiteY77" fmla="*/ 944310 h 963495"/>
                <a:gd name="connsiteX78" fmla="*/ 1686936 w 2956466"/>
                <a:gd name="connsiteY78" fmla="*/ 943842 h 963495"/>
                <a:gd name="connsiteX79" fmla="*/ 1642950 w 2956466"/>
                <a:gd name="connsiteY79" fmla="*/ 939162 h 963495"/>
                <a:gd name="connsiteX80" fmla="*/ 1440798 w 2956466"/>
                <a:gd name="connsiteY80" fmla="*/ 946649 h 963495"/>
                <a:gd name="connsiteX81" fmla="*/ 1247069 w 2956466"/>
                <a:gd name="connsiteY81" fmla="*/ 947118 h 963495"/>
                <a:gd name="connsiteX82" fmla="*/ 1214781 w 2956466"/>
                <a:gd name="connsiteY82" fmla="*/ 945714 h 963495"/>
                <a:gd name="connsiteX83" fmla="*/ 1116981 w 2956466"/>
                <a:gd name="connsiteY83" fmla="*/ 937291 h 963495"/>
                <a:gd name="connsiteX84" fmla="*/ 1102475 w 2956466"/>
                <a:gd name="connsiteY84" fmla="*/ 939630 h 963495"/>
                <a:gd name="connsiteX85" fmla="*/ 1082821 w 2956466"/>
                <a:gd name="connsiteY85" fmla="*/ 947585 h 963495"/>
                <a:gd name="connsiteX86" fmla="*/ 1061296 w 2956466"/>
                <a:gd name="connsiteY86" fmla="*/ 950861 h 963495"/>
                <a:gd name="connsiteX87" fmla="*/ 1026200 w 2956466"/>
                <a:gd name="connsiteY87" fmla="*/ 950393 h 963495"/>
                <a:gd name="connsiteX88" fmla="*/ 978938 w 2956466"/>
                <a:gd name="connsiteY88" fmla="*/ 945246 h 963495"/>
                <a:gd name="connsiteX89" fmla="*/ 966771 w 2956466"/>
                <a:gd name="connsiteY89" fmla="*/ 941034 h 963495"/>
                <a:gd name="connsiteX90" fmla="*/ 957412 w 2956466"/>
                <a:gd name="connsiteY90" fmla="*/ 934951 h 963495"/>
                <a:gd name="connsiteX91" fmla="*/ 956944 w 2956466"/>
                <a:gd name="connsiteY91" fmla="*/ 913893 h 963495"/>
                <a:gd name="connsiteX92" fmla="*/ 954605 w 2956466"/>
                <a:gd name="connsiteY92" fmla="*/ 897515 h 963495"/>
                <a:gd name="connsiteX93" fmla="*/ 941970 w 2956466"/>
                <a:gd name="connsiteY93" fmla="*/ 858208 h 963495"/>
                <a:gd name="connsiteX94" fmla="*/ 933079 w 2956466"/>
                <a:gd name="connsiteY94" fmla="*/ 821709 h 963495"/>
                <a:gd name="connsiteX95" fmla="*/ 923252 w 2956466"/>
                <a:gd name="connsiteY95" fmla="*/ 797376 h 963495"/>
                <a:gd name="connsiteX96" fmla="*/ 921381 w 2956466"/>
                <a:gd name="connsiteY96" fmla="*/ 786613 h 963495"/>
                <a:gd name="connsiteX97" fmla="*/ 923252 w 2956466"/>
                <a:gd name="connsiteY97" fmla="*/ 758068 h 963495"/>
                <a:gd name="connsiteX98" fmla="*/ 920913 w 2956466"/>
                <a:gd name="connsiteY98" fmla="*/ 737947 h 963495"/>
                <a:gd name="connsiteX99" fmla="*/ 917169 w 2956466"/>
                <a:gd name="connsiteY99" fmla="*/ 728588 h 963495"/>
                <a:gd name="connsiteX100" fmla="*/ 912022 w 2956466"/>
                <a:gd name="connsiteY100" fmla="*/ 722037 h 963495"/>
                <a:gd name="connsiteX101" fmla="*/ 902195 w 2956466"/>
                <a:gd name="connsiteY101" fmla="*/ 717357 h 963495"/>
                <a:gd name="connsiteX102" fmla="*/ 895176 w 2956466"/>
                <a:gd name="connsiteY102" fmla="*/ 717357 h 963495"/>
                <a:gd name="connsiteX103" fmla="*/ 889092 w 2956466"/>
                <a:gd name="connsiteY103" fmla="*/ 719697 h 963495"/>
                <a:gd name="connsiteX104" fmla="*/ 884413 w 2956466"/>
                <a:gd name="connsiteY104" fmla="*/ 723440 h 963495"/>
                <a:gd name="connsiteX105" fmla="*/ 880202 w 2956466"/>
                <a:gd name="connsiteY105" fmla="*/ 729524 h 963495"/>
                <a:gd name="connsiteX106" fmla="*/ 876458 w 2956466"/>
                <a:gd name="connsiteY106" fmla="*/ 740287 h 963495"/>
                <a:gd name="connsiteX107" fmla="*/ 874118 w 2956466"/>
                <a:gd name="connsiteY107" fmla="*/ 753389 h 963495"/>
                <a:gd name="connsiteX108" fmla="*/ 873182 w 2956466"/>
                <a:gd name="connsiteY108" fmla="*/ 802523 h 963495"/>
                <a:gd name="connsiteX109" fmla="*/ 870375 w 2956466"/>
                <a:gd name="connsiteY109" fmla="*/ 806735 h 963495"/>
                <a:gd name="connsiteX110" fmla="*/ 860548 w 2956466"/>
                <a:gd name="connsiteY110" fmla="*/ 810946 h 963495"/>
                <a:gd name="connsiteX111" fmla="*/ 854933 w 2956466"/>
                <a:gd name="connsiteY111" fmla="*/ 815625 h 963495"/>
                <a:gd name="connsiteX112" fmla="*/ 850721 w 2956466"/>
                <a:gd name="connsiteY112" fmla="*/ 821241 h 963495"/>
                <a:gd name="connsiteX113" fmla="*/ 846042 w 2956466"/>
                <a:gd name="connsiteY113" fmla="*/ 832003 h 963495"/>
                <a:gd name="connsiteX114" fmla="*/ 843234 w 2956466"/>
                <a:gd name="connsiteY114" fmla="*/ 856804 h 963495"/>
                <a:gd name="connsiteX115" fmla="*/ 844638 w 2956466"/>
                <a:gd name="connsiteY115" fmla="*/ 893304 h 963495"/>
                <a:gd name="connsiteX116" fmla="*/ 843702 w 2956466"/>
                <a:gd name="connsiteY116" fmla="*/ 916701 h 963495"/>
                <a:gd name="connsiteX117" fmla="*/ 837151 w 2956466"/>
                <a:gd name="connsiteY117" fmla="*/ 963496 h 963495"/>
                <a:gd name="connsiteX118" fmla="*/ 830600 w 2956466"/>
                <a:gd name="connsiteY118" fmla="*/ 938227 h 963495"/>
                <a:gd name="connsiteX119" fmla="*/ 825452 w 2956466"/>
                <a:gd name="connsiteY119" fmla="*/ 924656 h 963495"/>
                <a:gd name="connsiteX120" fmla="*/ 813286 w 2956466"/>
                <a:gd name="connsiteY120" fmla="*/ 905003 h 963495"/>
                <a:gd name="connsiteX121" fmla="*/ 801587 w 2956466"/>
                <a:gd name="connsiteY121" fmla="*/ 895644 h 963495"/>
                <a:gd name="connsiteX122" fmla="*/ 786613 w 2956466"/>
                <a:gd name="connsiteY122" fmla="*/ 890496 h 963495"/>
                <a:gd name="connsiteX123" fmla="*/ 769767 w 2956466"/>
                <a:gd name="connsiteY123" fmla="*/ 888157 h 963495"/>
                <a:gd name="connsiteX124" fmla="*/ 750581 w 2956466"/>
                <a:gd name="connsiteY124" fmla="*/ 888157 h 963495"/>
                <a:gd name="connsiteX125" fmla="*/ 725780 w 2956466"/>
                <a:gd name="connsiteY125" fmla="*/ 891432 h 963495"/>
                <a:gd name="connsiteX126" fmla="*/ 722037 w 2956466"/>
                <a:gd name="connsiteY126" fmla="*/ 887689 h 963495"/>
                <a:gd name="connsiteX127" fmla="*/ 716421 w 2956466"/>
                <a:gd name="connsiteY127" fmla="*/ 868971 h 963495"/>
                <a:gd name="connsiteX128" fmla="*/ 707531 w 2956466"/>
                <a:gd name="connsiteY128" fmla="*/ 852593 h 963495"/>
                <a:gd name="connsiteX129" fmla="*/ 700979 w 2956466"/>
                <a:gd name="connsiteY129" fmla="*/ 846510 h 963495"/>
                <a:gd name="connsiteX130" fmla="*/ 691620 w 2956466"/>
                <a:gd name="connsiteY130" fmla="*/ 841830 h 963495"/>
                <a:gd name="connsiteX131" fmla="*/ 686473 w 2956466"/>
                <a:gd name="connsiteY131" fmla="*/ 841362 h 963495"/>
                <a:gd name="connsiteX132" fmla="*/ 681794 w 2956466"/>
                <a:gd name="connsiteY132" fmla="*/ 843234 h 963495"/>
                <a:gd name="connsiteX133" fmla="*/ 678050 w 2956466"/>
                <a:gd name="connsiteY133" fmla="*/ 846510 h 963495"/>
                <a:gd name="connsiteX134" fmla="*/ 668691 w 2956466"/>
                <a:gd name="connsiteY134" fmla="*/ 873650 h 963495"/>
                <a:gd name="connsiteX135" fmla="*/ 665884 w 2956466"/>
                <a:gd name="connsiteY135" fmla="*/ 875990 h 963495"/>
                <a:gd name="connsiteX136" fmla="*/ 662140 w 2956466"/>
                <a:gd name="connsiteY136" fmla="*/ 875990 h 963495"/>
                <a:gd name="connsiteX137" fmla="*/ 653717 w 2956466"/>
                <a:gd name="connsiteY137" fmla="*/ 871311 h 963495"/>
                <a:gd name="connsiteX138" fmla="*/ 651377 w 2956466"/>
                <a:gd name="connsiteY138" fmla="*/ 862888 h 963495"/>
                <a:gd name="connsiteX139" fmla="*/ 664948 w 2956466"/>
                <a:gd name="connsiteY139" fmla="*/ 656993 h 963495"/>
                <a:gd name="connsiteX140" fmla="*/ 664948 w 2956466"/>
                <a:gd name="connsiteY140" fmla="*/ 627980 h 963495"/>
                <a:gd name="connsiteX141" fmla="*/ 659332 w 2956466"/>
                <a:gd name="connsiteY141" fmla="*/ 610198 h 963495"/>
                <a:gd name="connsiteX142" fmla="*/ 654185 w 2956466"/>
                <a:gd name="connsiteY142" fmla="*/ 603647 h 963495"/>
                <a:gd name="connsiteX143" fmla="*/ 643422 w 2956466"/>
                <a:gd name="connsiteY143" fmla="*/ 598500 h 963495"/>
                <a:gd name="connsiteX144" fmla="*/ 628448 w 2956466"/>
                <a:gd name="connsiteY144" fmla="*/ 597096 h 963495"/>
                <a:gd name="connsiteX145" fmla="*/ 623301 w 2956466"/>
                <a:gd name="connsiteY145" fmla="*/ 594288 h 963495"/>
                <a:gd name="connsiteX146" fmla="*/ 620025 w 2956466"/>
                <a:gd name="connsiteY146" fmla="*/ 589609 h 963495"/>
                <a:gd name="connsiteX147" fmla="*/ 616750 w 2956466"/>
                <a:gd name="connsiteY147" fmla="*/ 575570 h 963495"/>
                <a:gd name="connsiteX148" fmla="*/ 613006 w 2956466"/>
                <a:gd name="connsiteY148" fmla="*/ 570891 h 963495"/>
                <a:gd name="connsiteX149" fmla="*/ 607859 w 2956466"/>
                <a:gd name="connsiteY149" fmla="*/ 567615 h 963495"/>
                <a:gd name="connsiteX150" fmla="*/ 601307 w 2956466"/>
                <a:gd name="connsiteY150" fmla="*/ 567147 h 963495"/>
                <a:gd name="connsiteX151" fmla="*/ 595224 w 2956466"/>
                <a:gd name="connsiteY151" fmla="*/ 568551 h 963495"/>
                <a:gd name="connsiteX152" fmla="*/ 587269 w 2956466"/>
                <a:gd name="connsiteY152" fmla="*/ 574634 h 963495"/>
                <a:gd name="connsiteX153" fmla="*/ 582122 w 2956466"/>
                <a:gd name="connsiteY153" fmla="*/ 589609 h 963495"/>
                <a:gd name="connsiteX154" fmla="*/ 579314 w 2956466"/>
                <a:gd name="connsiteY154" fmla="*/ 607859 h 963495"/>
                <a:gd name="connsiteX155" fmla="*/ 578378 w 2956466"/>
                <a:gd name="connsiteY155" fmla="*/ 608326 h 963495"/>
                <a:gd name="connsiteX156" fmla="*/ 568551 w 2956466"/>
                <a:gd name="connsiteY156" fmla="*/ 601307 h 963495"/>
                <a:gd name="connsiteX157" fmla="*/ 562468 w 2956466"/>
                <a:gd name="connsiteY157" fmla="*/ 598500 h 963495"/>
                <a:gd name="connsiteX158" fmla="*/ 557321 w 2956466"/>
                <a:gd name="connsiteY158" fmla="*/ 598500 h 963495"/>
                <a:gd name="connsiteX159" fmla="*/ 547026 w 2956466"/>
                <a:gd name="connsiteY159" fmla="*/ 602711 h 963495"/>
                <a:gd name="connsiteX160" fmla="*/ 535795 w 2956466"/>
                <a:gd name="connsiteY160" fmla="*/ 615346 h 963495"/>
                <a:gd name="connsiteX161" fmla="*/ 520821 w 2956466"/>
                <a:gd name="connsiteY161" fmla="*/ 640147 h 963495"/>
                <a:gd name="connsiteX162" fmla="*/ 516610 w 2956466"/>
                <a:gd name="connsiteY162" fmla="*/ 649038 h 963495"/>
                <a:gd name="connsiteX163" fmla="*/ 511930 w 2956466"/>
                <a:gd name="connsiteY163" fmla="*/ 675242 h 963495"/>
                <a:gd name="connsiteX164" fmla="*/ 511930 w 2956466"/>
                <a:gd name="connsiteY164" fmla="*/ 689749 h 963495"/>
                <a:gd name="connsiteX165" fmla="*/ 516142 w 2956466"/>
                <a:gd name="connsiteY165" fmla="*/ 737947 h 963495"/>
                <a:gd name="connsiteX166" fmla="*/ 498360 w 2956466"/>
                <a:gd name="connsiteY166" fmla="*/ 725312 h 963495"/>
                <a:gd name="connsiteX167" fmla="*/ 459520 w 2956466"/>
                <a:gd name="connsiteY167" fmla="*/ 693024 h 963495"/>
                <a:gd name="connsiteX168" fmla="*/ 425361 w 2956466"/>
                <a:gd name="connsiteY168" fmla="*/ 662140 h 963495"/>
                <a:gd name="connsiteX169" fmla="*/ 394008 w 2956466"/>
                <a:gd name="connsiteY169" fmla="*/ 630320 h 963495"/>
                <a:gd name="connsiteX170" fmla="*/ 364996 w 2956466"/>
                <a:gd name="connsiteY170" fmla="*/ 597564 h 963495"/>
                <a:gd name="connsiteX171" fmla="*/ 337855 w 2956466"/>
                <a:gd name="connsiteY171" fmla="*/ 563404 h 963495"/>
                <a:gd name="connsiteX172" fmla="*/ 312586 w 2956466"/>
                <a:gd name="connsiteY172" fmla="*/ 527840 h 963495"/>
                <a:gd name="connsiteX173" fmla="*/ 289189 w 2956466"/>
                <a:gd name="connsiteY173" fmla="*/ 491341 h 963495"/>
                <a:gd name="connsiteX174" fmla="*/ 267664 w 2956466"/>
                <a:gd name="connsiteY174" fmla="*/ 453437 h 963495"/>
                <a:gd name="connsiteX175" fmla="*/ 247074 w 2956466"/>
                <a:gd name="connsiteY175" fmla="*/ 414130 h 963495"/>
                <a:gd name="connsiteX176" fmla="*/ 211978 w 2956466"/>
                <a:gd name="connsiteY176" fmla="*/ 339259 h 963495"/>
                <a:gd name="connsiteX177" fmla="*/ 195600 w 2956466"/>
                <a:gd name="connsiteY177" fmla="*/ 307907 h 963495"/>
                <a:gd name="connsiteX178" fmla="*/ 177818 w 2956466"/>
                <a:gd name="connsiteY178" fmla="*/ 277959 h 963495"/>
                <a:gd name="connsiteX179" fmla="*/ 158633 w 2956466"/>
                <a:gd name="connsiteY179" fmla="*/ 250818 h 963495"/>
                <a:gd name="connsiteX180" fmla="*/ 128217 w 2956466"/>
                <a:gd name="connsiteY180" fmla="*/ 217594 h 963495"/>
                <a:gd name="connsiteX181" fmla="*/ 110903 w 2956466"/>
                <a:gd name="connsiteY181" fmla="*/ 202619 h 963495"/>
                <a:gd name="connsiteX182" fmla="*/ 92185 w 2956466"/>
                <a:gd name="connsiteY182" fmla="*/ 189517 h 963495"/>
                <a:gd name="connsiteX183" fmla="*/ 71127 w 2956466"/>
                <a:gd name="connsiteY183" fmla="*/ 176883 h 963495"/>
                <a:gd name="connsiteX184" fmla="*/ 47262 w 2956466"/>
                <a:gd name="connsiteY184" fmla="*/ 165652 h 963495"/>
                <a:gd name="connsiteX185" fmla="*/ 0 w 2956466"/>
                <a:gd name="connsiteY185" fmla="*/ 0 h 963495"/>
                <a:gd name="connsiteX186" fmla="*/ 38839 w 2956466"/>
                <a:gd name="connsiteY186" fmla="*/ 22929 h 963495"/>
                <a:gd name="connsiteX187" fmla="*/ 64576 w 2956466"/>
                <a:gd name="connsiteY187" fmla="*/ 36032 h 963495"/>
                <a:gd name="connsiteX188" fmla="*/ 122133 w 2956466"/>
                <a:gd name="connsiteY188" fmla="*/ 58961 h 963495"/>
                <a:gd name="connsiteX189" fmla="*/ 195132 w 2956466"/>
                <a:gd name="connsiteY189" fmla="*/ 80486 h 963495"/>
                <a:gd name="connsiteX190" fmla="*/ 342067 w 2956466"/>
                <a:gd name="connsiteY190" fmla="*/ 111839 h 963495"/>
                <a:gd name="connsiteX191" fmla="*/ 364528 w 2956466"/>
                <a:gd name="connsiteY191" fmla="*/ 117454 h 963495"/>
                <a:gd name="connsiteX192" fmla="*/ 385118 w 2956466"/>
                <a:gd name="connsiteY192" fmla="*/ 124941 h 963495"/>
                <a:gd name="connsiteX193" fmla="*/ 403835 w 2956466"/>
                <a:gd name="connsiteY193" fmla="*/ 134300 h 963495"/>
                <a:gd name="connsiteX194" fmla="*/ 421617 w 2956466"/>
                <a:gd name="connsiteY194" fmla="*/ 145530 h 963495"/>
                <a:gd name="connsiteX195" fmla="*/ 438931 w 2956466"/>
                <a:gd name="connsiteY195" fmla="*/ 159569 h 963495"/>
                <a:gd name="connsiteX196" fmla="*/ 479642 w 2956466"/>
                <a:gd name="connsiteY196" fmla="*/ 198876 h 963495"/>
                <a:gd name="connsiteX197" fmla="*/ 503975 w 2956466"/>
                <a:gd name="connsiteY197" fmla="*/ 219933 h 963495"/>
                <a:gd name="connsiteX198" fmla="*/ 528308 w 2956466"/>
                <a:gd name="connsiteY198" fmla="*/ 238651 h 963495"/>
                <a:gd name="connsiteX199" fmla="*/ 554045 w 2956466"/>
                <a:gd name="connsiteY199" fmla="*/ 255497 h 963495"/>
                <a:gd name="connsiteX200" fmla="*/ 581654 w 2956466"/>
                <a:gd name="connsiteY200" fmla="*/ 270939 h 963495"/>
                <a:gd name="connsiteX201" fmla="*/ 610666 w 2956466"/>
                <a:gd name="connsiteY201" fmla="*/ 284042 h 963495"/>
                <a:gd name="connsiteX202" fmla="*/ 633128 w 2956466"/>
                <a:gd name="connsiteY202" fmla="*/ 292465 h 963495"/>
                <a:gd name="connsiteX203" fmla="*/ 787081 w 2956466"/>
                <a:gd name="connsiteY203" fmla="*/ 336919 h 963495"/>
                <a:gd name="connsiteX204" fmla="*/ 852125 w 2956466"/>
                <a:gd name="connsiteY204" fmla="*/ 358445 h 963495"/>
                <a:gd name="connsiteX205" fmla="*/ 913426 w 2956466"/>
                <a:gd name="connsiteY205" fmla="*/ 380906 h 963495"/>
                <a:gd name="connsiteX206" fmla="*/ 970515 w 2956466"/>
                <a:gd name="connsiteY206" fmla="*/ 405239 h 963495"/>
                <a:gd name="connsiteX207" fmla="*/ 1023860 w 2956466"/>
                <a:gd name="connsiteY207" fmla="*/ 430976 h 963495"/>
                <a:gd name="connsiteX208" fmla="*/ 1073462 w 2956466"/>
                <a:gd name="connsiteY208" fmla="*/ 457649 h 963495"/>
                <a:gd name="connsiteX209" fmla="*/ 1277486 w 2956466"/>
                <a:gd name="connsiteY209" fmla="*/ 572763 h 963495"/>
                <a:gd name="connsiteX210" fmla="*/ 1320536 w 2956466"/>
                <a:gd name="connsiteY210" fmla="*/ 595692 h 963495"/>
                <a:gd name="connsiteX211" fmla="*/ 1364523 w 2956466"/>
                <a:gd name="connsiteY211" fmla="*/ 615813 h 963495"/>
                <a:gd name="connsiteX212" fmla="*/ 1408978 w 2956466"/>
                <a:gd name="connsiteY212" fmla="*/ 634063 h 963495"/>
                <a:gd name="connsiteX213" fmla="*/ 1454836 w 2956466"/>
                <a:gd name="connsiteY213" fmla="*/ 649974 h 963495"/>
                <a:gd name="connsiteX214" fmla="*/ 1501631 w 2956466"/>
                <a:gd name="connsiteY214" fmla="*/ 664012 h 963495"/>
                <a:gd name="connsiteX215" fmla="*/ 1549361 w 2956466"/>
                <a:gd name="connsiteY215" fmla="*/ 675242 h 963495"/>
                <a:gd name="connsiteX216" fmla="*/ 1661199 w 2956466"/>
                <a:gd name="connsiteY216" fmla="*/ 696300 h 963495"/>
                <a:gd name="connsiteX217" fmla="*/ 1722500 w 2956466"/>
                <a:gd name="connsiteY217" fmla="*/ 705191 h 963495"/>
                <a:gd name="connsiteX218" fmla="*/ 1843697 w 2956466"/>
                <a:gd name="connsiteY218" fmla="*/ 716421 h 96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956466" h="963495">
                  <a:moveTo>
                    <a:pt x="1843697" y="716421"/>
                  </a:moveTo>
                  <a:lnTo>
                    <a:pt x="2100130" y="656993"/>
                  </a:lnTo>
                  <a:lnTo>
                    <a:pt x="2150200" y="640615"/>
                  </a:lnTo>
                  <a:lnTo>
                    <a:pt x="2177809" y="628916"/>
                  </a:lnTo>
                  <a:lnTo>
                    <a:pt x="2190443" y="621429"/>
                  </a:lnTo>
                  <a:lnTo>
                    <a:pt x="2201206" y="612538"/>
                  </a:lnTo>
                  <a:lnTo>
                    <a:pt x="2240513" y="568551"/>
                  </a:lnTo>
                  <a:lnTo>
                    <a:pt x="2255955" y="554981"/>
                  </a:lnTo>
                  <a:lnTo>
                    <a:pt x="2267654" y="547494"/>
                  </a:lnTo>
                  <a:lnTo>
                    <a:pt x="2280756" y="541411"/>
                  </a:lnTo>
                  <a:lnTo>
                    <a:pt x="2295731" y="536731"/>
                  </a:lnTo>
                  <a:lnTo>
                    <a:pt x="2376217" y="517077"/>
                  </a:lnTo>
                  <a:lnTo>
                    <a:pt x="2393531" y="511462"/>
                  </a:lnTo>
                  <a:lnTo>
                    <a:pt x="2408973" y="504443"/>
                  </a:lnTo>
                  <a:lnTo>
                    <a:pt x="2438921" y="486193"/>
                  </a:lnTo>
                  <a:lnTo>
                    <a:pt x="2470273" y="462796"/>
                  </a:lnTo>
                  <a:lnTo>
                    <a:pt x="2509581" y="438931"/>
                  </a:lnTo>
                  <a:lnTo>
                    <a:pt x="2549824" y="417406"/>
                  </a:lnTo>
                  <a:lnTo>
                    <a:pt x="2647156" y="372951"/>
                  </a:lnTo>
                  <a:lnTo>
                    <a:pt x="2662130" y="362188"/>
                  </a:lnTo>
                  <a:lnTo>
                    <a:pt x="2679444" y="346278"/>
                  </a:lnTo>
                  <a:lnTo>
                    <a:pt x="2770225" y="276087"/>
                  </a:lnTo>
                  <a:lnTo>
                    <a:pt x="2777712" y="277959"/>
                  </a:lnTo>
                  <a:lnTo>
                    <a:pt x="2781924" y="273747"/>
                  </a:lnTo>
                  <a:lnTo>
                    <a:pt x="2784263" y="273279"/>
                  </a:lnTo>
                  <a:lnTo>
                    <a:pt x="2787071" y="274215"/>
                  </a:lnTo>
                  <a:lnTo>
                    <a:pt x="2832930" y="310246"/>
                  </a:lnTo>
                  <a:lnTo>
                    <a:pt x="2833866" y="311182"/>
                  </a:lnTo>
                  <a:lnTo>
                    <a:pt x="2830590" y="311182"/>
                  </a:lnTo>
                  <a:lnTo>
                    <a:pt x="2830122" y="312586"/>
                  </a:lnTo>
                  <a:lnTo>
                    <a:pt x="2838545" y="318669"/>
                  </a:lnTo>
                  <a:lnTo>
                    <a:pt x="2852115" y="334112"/>
                  </a:lnTo>
                  <a:lnTo>
                    <a:pt x="2859602" y="333644"/>
                  </a:lnTo>
                  <a:lnTo>
                    <a:pt x="2863814" y="335047"/>
                  </a:lnTo>
                  <a:lnTo>
                    <a:pt x="2871769" y="342535"/>
                  </a:lnTo>
                  <a:lnTo>
                    <a:pt x="2891423" y="352361"/>
                  </a:lnTo>
                  <a:lnTo>
                    <a:pt x="2903121" y="352829"/>
                  </a:lnTo>
                  <a:lnTo>
                    <a:pt x="2908268" y="354701"/>
                  </a:lnTo>
                  <a:lnTo>
                    <a:pt x="2935409" y="368739"/>
                  </a:lnTo>
                  <a:lnTo>
                    <a:pt x="2946172" y="367803"/>
                  </a:lnTo>
                  <a:lnTo>
                    <a:pt x="2951319" y="372015"/>
                  </a:lnTo>
                  <a:lnTo>
                    <a:pt x="2953659" y="372483"/>
                  </a:lnTo>
                  <a:lnTo>
                    <a:pt x="2956466" y="370611"/>
                  </a:lnTo>
                  <a:lnTo>
                    <a:pt x="2948979" y="393072"/>
                  </a:lnTo>
                  <a:lnTo>
                    <a:pt x="2939621" y="413662"/>
                  </a:lnTo>
                  <a:lnTo>
                    <a:pt x="2928390" y="432380"/>
                  </a:lnTo>
                  <a:lnTo>
                    <a:pt x="2915756" y="449226"/>
                  </a:lnTo>
                  <a:lnTo>
                    <a:pt x="2901249" y="464668"/>
                  </a:lnTo>
                  <a:lnTo>
                    <a:pt x="2884403" y="478706"/>
                  </a:lnTo>
                  <a:lnTo>
                    <a:pt x="2866153" y="490873"/>
                  </a:lnTo>
                  <a:lnTo>
                    <a:pt x="2774904" y="536263"/>
                  </a:lnTo>
                  <a:lnTo>
                    <a:pt x="2744020" y="553577"/>
                  </a:lnTo>
                  <a:lnTo>
                    <a:pt x="2714540" y="573231"/>
                  </a:lnTo>
                  <a:lnTo>
                    <a:pt x="2686463" y="594288"/>
                  </a:lnTo>
                  <a:lnTo>
                    <a:pt x="2659791" y="616749"/>
                  </a:lnTo>
                  <a:lnTo>
                    <a:pt x="2563394" y="712210"/>
                  </a:lnTo>
                  <a:lnTo>
                    <a:pt x="2528298" y="744966"/>
                  </a:lnTo>
                  <a:lnTo>
                    <a:pt x="2502094" y="766491"/>
                  </a:lnTo>
                  <a:lnTo>
                    <a:pt x="2471209" y="788952"/>
                  </a:lnTo>
                  <a:lnTo>
                    <a:pt x="2434710" y="812350"/>
                  </a:lnTo>
                  <a:lnTo>
                    <a:pt x="2392595" y="836683"/>
                  </a:lnTo>
                  <a:lnTo>
                    <a:pt x="2355627" y="855869"/>
                  </a:lnTo>
                  <a:lnTo>
                    <a:pt x="2245193" y="906406"/>
                  </a:lnTo>
                  <a:lnTo>
                    <a:pt x="2167514" y="938227"/>
                  </a:lnTo>
                  <a:lnTo>
                    <a:pt x="2130546" y="942906"/>
                  </a:lnTo>
                  <a:lnTo>
                    <a:pt x="2090771" y="944778"/>
                  </a:lnTo>
                  <a:lnTo>
                    <a:pt x="2048656" y="944778"/>
                  </a:lnTo>
                  <a:lnTo>
                    <a:pt x="2044913" y="943842"/>
                  </a:lnTo>
                  <a:lnTo>
                    <a:pt x="2028067" y="928868"/>
                  </a:lnTo>
                  <a:lnTo>
                    <a:pt x="2019644" y="925124"/>
                  </a:lnTo>
                  <a:lnTo>
                    <a:pt x="2006541" y="921849"/>
                  </a:lnTo>
                  <a:lnTo>
                    <a:pt x="1992503" y="921381"/>
                  </a:lnTo>
                  <a:lnTo>
                    <a:pt x="1978933" y="923252"/>
                  </a:lnTo>
                  <a:lnTo>
                    <a:pt x="1965362" y="926996"/>
                  </a:lnTo>
                  <a:lnTo>
                    <a:pt x="1953196" y="933079"/>
                  </a:lnTo>
                  <a:lnTo>
                    <a:pt x="1938222" y="942906"/>
                  </a:lnTo>
                  <a:lnTo>
                    <a:pt x="1933074" y="943842"/>
                  </a:lnTo>
                  <a:lnTo>
                    <a:pt x="1702846" y="944310"/>
                  </a:lnTo>
                  <a:lnTo>
                    <a:pt x="1686936" y="943842"/>
                  </a:lnTo>
                  <a:lnTo>
                    <a:pt x="1642950" y="939162"/>
                  </a:lnTo>
                  <a:lnTo>
                    <a:pt x="1440798" y="946649"/>
                  </a:lnTo>
                  <a:lnTo>
                    <a:pt x="1247069" y="947118"/>
                  </a:lnTo>
                  <a:lnTo>
                    <a:pt x="1214781" y="945714"/>
                  </a:lnTo>
                  <a:lnTo>
                    <a:pt x="1116981" y="937291"/>
                  </a:lnTo>
                  <a:lnTo>
                    <a:pt x="1102475" y="939630"/>
                  </a:lnTo>
                  <a:lnTo>
                    <a:pt x="1082821" y="947585"/>
                  </a:lnTo>
                  <a:lnTo>
                    <a:pt x="1061296" y="950861"/>
                  </a:lnTo>
                  <a:lnTo>
                    <a:pt x="1026200" y="950393"/>
                  </a:lnTo>
                  <a:lnTo>
                    <a:pt x="978938" y="945246"/>
                  </a:lnTo>
                  <a:lnTo>
                    <a:pt x="966771" y="941034"/>
                  </a:lnTo>
                  <a:lnTo>
                    <a:pt x="957412" y="934951"/>
                  </a:lnTo>
                  <a:lnTo>
                    <a:pt x="956944" y="913893"/>
                  </a:lnTo>
                  <a:lnTo>
                    <a:pt x="954605" y="897515"/>
                  </a:lnTo>
                  <a:lnTo>
                    <a:pt x="941970" y="858208"/>
                  </a:lnTo>
                  <a:lnTo>
                    <a:pt x="933079" y="821709"/>
                  </a:lnTo>
                  <a:lnTo>
                    <a:pt x="923252" y="797376"/>
                  </a:lnTo>
                  <a:lnTo>
                    <a:pt x="921381" y="786613"/>
                  </a:lnTo>
                  <a:lnTo>
                    <a:pt x="923252" y="758068"/>
                  </a:lnTo>
                  <a:lnTo>
                    <a:pt x="920913" y="737947"/>
                  </a:lnTo>
                  <a:lnTo>
                    <a:pt x="917169" y="728588"/>
                  </a:lnTo>
                  <a:lnTo>
                    <a:pt x="912022" y="722037"/>
                  </a:lnTo>
                  <a:lnTo>
                    <a:pt x="902195" y="717357"/>
                  </a:lnTo>
                  <a:lnTo>
                    <a:pt x="895176" y="717357"/>
                  </a:lnTo>
                  <a:lnTo>
                    <a:pt x="889092" y="719697"/>
                  </a:lnTo>
                  <a:lnTo>
                    <a:pt x="884413" y="723440"/>
                  </a:lnTo>
                  <a:lnTo>
                    <a:pt x="880202" y="729524"/>
                  </a:lnTo>
                  <a:lnTo>
                    <a:pt x="876458" y="740287"/>
                  </a:lnTo>
                  <a:lnTo>
                    <a:pt x="874118" y="753389"/>
                  </a:lnTo>
                  <a:lnTo>
                    <a:pt x="873182" y="802523"/>
                  </a:lnTo>
                  <a:lnTo>
                    <a:pt x="870375" y="806735"/>
                  </a:lnTo>
                  <a:lnTo>
                    <a:pt x="860548" y="810946"/>
                  </a:lnTo>
                  <a:lnTo>
                    <a:pt x="854933" y="815625"/>
                  </a:lnTo>
                  <a:lnTo>
                    <a:pt x="850721" y="821241"/>
                  </a:lnTo>
                  <a:lnTo>
                    <a:pt x="846042" y="832003"/>
                  </a:lnTo>
                  <a:lnTo>
                    <a:pt x="843234" y="856804"/>
                  </a:lnTo>
                  <a:lnTo>
                    <a:pt x="844638" y="893304"/>
                  </a:lnTo>
                  <a:lnTo>
                    <a:pt x="843702" y="916701"/>
                  </a:lnTo>
                  <a:lnTo>
                    <a:pt x="837151" y="963496"/>
                  </a:lnTo>
                  <a:lnTo>
                    <a:pt x="830600" y="938227"/>
                  </a:lnTo>
                  <a:lnTo>
                    <a:pt x="825452" y="924656"/>
                  </a:lnTo>
                  <a:lnTo>
                    <a:pt x="813286" y="905003"/>
                  </a:lnTo>
                  <a:lnTo>
                    <a:pt x="801587" y="895644"/>
                  </a:lnTo>
                  <a:lnTo>
                    <a:pt x="786613" y="890496"/>
                  </a:lnTo>
                  <a:lnTo>
                    <a:pt x="769767" y="888157"/>
                  </a:lnTo>
                  <a:lnTo>
                    <a:pt x="750581" y="888157"/>
                  </a:lnTo>
                  <a:lnTo>
                    <a:pt x="725780" y="891432"/>
                  </a:lnTo>
                  <a:lnTo>
                    <a:pt x="722037" y="887689"/>
                  </a:lnTo>
                  <a:lnTo>
                    <a:pt x="716421" y="868971"/>
                  </a:lnTo>
                  <a:lnTo>
                    <a:pt x="707531" y="852593"/>
                  </a:lnTo>
                  <a:lnTo>
                    <a:pt x="700979" y="846510"/>
                  </a:lnTo>
                  <a:lnTo>
                    <a:pt x="691620" y="841830"/>
                  </a:lnTo>
                  <a:lnTo>
                    <a:pt x="686473" y="841362"/>
                  </a:lnTo>
                  <a:lnTo>
                    <a:pt x="681794" y="843234"/>
                  </a:lnTo>
                  <a:lnTo>
                    <a:pt x="678050" y="846510"/>
                  </a:lnTo>
                  <a:lnTo>
                    <a:pt x="668691" y="873650"/>
                  </a:lnTo>
                  <a:lnTo>
                    <a:pt x="665884" y="875990"/>
                  </a:lnTo>
                  <a:lnTo>
                    <a:pt x="662140" y="875990"/>
                  </a:lnTo>
                  <a:lnTo>
                    <a:pt x="653717" y="871311"/>
                  </a:lnTo>
                  <a:lnTo>
                    <a:pt x="651377" y="862888"/>
                  </a:lnTo>
                  <a:lnTo>
                    <a:pt x="664948" y="656993"/>
                  </a:lnTo>
                  <a:lnTo>
                    <a:pt x="664948" y="627980"/>
                  </a:lnTo>
                  <a:lnTo>
                    <a:pt x="659332" y="610198"/>
                  </a:lnTo>
                  <a:lnTo>
                    <a:pt x="654185" y="603647"/>
                  </a:lnTo>
                  <a:lnTo>
                    <a:pt x="643422" y="598500"/>
                  </a:lnTo>
                  <a:lnTo>
                    <a:pt x="628448" y="597096"/>
                  </a:lnTo>
                  <a:lnTo>
                    <a:pt x="623301" y="594288"/>
                  </a:lnTo>
                  <a:lnTo>
                    <a:pt x="620025" y="589609"/>
                  </a:lnTo>
                  <a:lnTo>
                    <a:pt x="616750" y="575570"/>
                  </a:lnTo>
                  <a:lnTo>
                    <a:pt x="613006" y="570891"/>
                  </a:lnTo>
                  <a:lnTo>
                    <a:pt x="607859" y="567615"/>
                  </a:lnTo>
                  <a:lnTo>
                    <a:pt x="601307" y="567147"/>
                  </a:lnTo>
                  <a:lnTo>
                    <a:pt x="595224" y="568551"/>
                  </a:lnTo>
                  <a:lnTo>
                    <a:pt x="587269" y="574634"/>
                  </a:lnTo>
                  <a:lnTo>
                    <a:pt x="582122" y="589609"/>
                  </a:lnTo>
                  <a:lnTo>
                    <a:pt x="579314" y="607859"/>
                  </a:lnTo>
                  <a:lnTo>
                    <a:pt x="578378" y="608326"/>
                  </a:lnTo>
                  <a:lnTo>
                    <a:pt x="568551" y="601307"/>
                  </a:lnTo>
                  <a:lnTo>
                    <a:pt x="562468" y="598500"/>
                  </a:lnTo>
                  <a:lnTo>
                    <a:pt x="557321" y="598500"/>
                  </a:lnTo>
                  <a:lnTo>
                    <a:pt x="547026" y="602711"/>
                  </a:lnTo>
                  <a:lnTo>
                    <a:pt x="535795" y="615346"/>
                  </a:lnTo>
                  <a:lnTo>
                    <a:pt x="520821" y="640147"/>
                  </a:lnTo>
                  <a:lnTo>
                    <a:pt x="516610" y="649038"/>
                  </a:lnTo>
                  <a:lnTo>
                    <a:pt x="511930" y="675242"/>
                  </a:lnTo>
                  <a:lnTo>
                    <a:pt x="511930" y="689749"/>
                  </a:lnTo>
                  <a:lnTo>
                    <a:pt x="516142" y="737947"/>
                  </a:lnTo>
                  <a:lnTo>
                    <a:pt x="498360" y="725312"/>
                  </a:lnTo>
                  <a:lnTo>
                    <a:pt x="459520" y="693024"/>
                  </a:lnTo>
                  <a:lnTo>
                    <a:pt x="425361" y="662140"/>
                  </a:lnTo>
                  <a:lnTo>
                    <a:pt x="394008" y="630320"/>
                  </a:lnTo>
                  <a:lnTo>
                    <a:pt x="364996" y="597564"/>
                  </a:lnTo>
                  <a:lnTo>
                    <a:pt x="337855" y="563404"/>
                  </a:lnTo>
                  <a:lnTo>
                    <a:pt x="312586" y="527840"/>
                  </a:lnTo>
                  <a:lnTo>
                    <a:pt x="289189" y="491341"/>
                  </a:lnTo>
                  <a:lnTo>
                    <a:pt x="267664" y="453437"/>
                  </a:lnTo>
                  <a:lnTo>
                    <a:pt x="247074" y="414130"/>
                  </a:lnTo>
                  <a:lnTo>
                    <a:pt x="211978" y="339259"/>
                  </a:lnTo>
                  <a:lnTo>
                    <a:pt x="195600" y="307907"/>
                  </a:lnTo>
                  <a:lnTo>
                    <a:pt x="177818" y="277959"/>
                  </a:lnTo>
                  <a:lnTo>
                    <a:pt x="158633" y="250818"/>
                  </a:lnTo>
                  <a:lnTo>
                    <a:pt x="128217" y="217594"/>
                  </a:lnTo>
                  <a:lnTo>
                    <a:pt x="110903" y="202619"/>
                  </a:lnTo>
                  <a:lnTo>
                    <a:pt x="92185" y="189517"/>
                  </a:lnTo>
                  <a:lnTo>
                    <a:pt x="71127" y="176883"/>
                  </a:lnTo>
                  <a:lnTo>
                    <a:pt x="47262" y="165652"/>
                  </a:lnTo>
                  <a:lnTo>
                    <a:pt x="0" y="0"/>
                  </a:lnTo>
                  <a:lnTo>
                    <a:pt x="38839" y="22929"/>
                  </a:lnTo>
                  <a:lnTo>
                    <a:pt x="64576" y="36032"/>
                  </a:lnTo>
                  <a:lnTo>
                    <a:pt x="122133" y="58961"/>
                  </a:lnTo>
                  <a:lnTo>
                    <a:pt x="195132" y="80486"/>
                  </a:lnTo>
                  <a:lnTo>
                    <a:pt x="342067" y="111839"/>
                  </a:lnTo>
                  <a:lnTo>
                    <a:pt x="364528" y="117454"/>
                  </a:lnTo>
                  <a:lnTo>
                    <a:pt x="385118" y="124941"/>
                  </a:lnTo>
                  <a:lnTo>
                    <a:pt x="403835" y="134300"/>
                  </a:lnTo>
                  <a:lnTo>
                    <a:pt x="421617" y="145530"/>
                  </a:lnTo>
                  <a:lnTo>
                    <a:pt x="438931" y="159569"/>
                  </a:lnTo>
                  <a:lnTo>
                    <a:pt x="479642" y="198876"/>
                  </a:lnTo>
                  <a:lnTo>
                    <a:pt x="503975" y="219933"/>
                  </a:lnTo>
                  <a:lnTo>
                    <a:pt x="528308" y="238651"/>
                  </a:lnTo>
                  <a:lnTo>
                    <a:pt x="554045" y="255497"/>
                  </a:lnTo>
                  <a:lnTo>
                    <a:pt x="581654" y="270939"/>
                  </a:lnTo>
                  <a:lnTo>
                    <a:pt x="610666" y="284042"/>
                  </a:lnTo>
                  <a:lnTo>
                    <a:pt x="633128" y="292465"/>
                  </a:lnTo>
                  <a:lnTo>
                    <a:pt x="787081" y="336919"/>
                  </a:lnTo>
                  <a:lnTo>
                    <a:pt x="852125" y="358445"/>
                  </a:lnTo>
                  <a:lnTo>
                    <a:pt x="913426" y="380906"/>
                  </a:lnTo>
                  <a:lnTo>
                    <a:pt x="970515" y="405239"/>
                  </a:lnTo>
                  <a:lnTo>
                    <a:pt x="1023860" y="430976"/>
                  </a:lnTo>
                  <a:lnTo>
                    <a:pt x="1073462" y="457649"/>
                  </a:lnTo>
                  <a:lnTo>
                    <a:pt x="1277486" y="572763"/>
                  </a:lnTo>
                  <a:lnTo>
                    <a:pt x="1320536" y="595692"/>
                  </a:lnTo>
                  <a:lnTo>
                    <a:pt x="1364523" y="615813"/>
                  </a:lnTo>
                  <a:lnTo>
                    <a:pt x="1408978" y="634063"/>
                  </a:lnTo>
                  <a:lnTo>
                    <a:pt x="1454836" y="649974"/>
                  </a:lnTo>
                  <a:lnTo>
                    <a:pt x="1501631" y="664012"/>
                  </a:lnTo>
                  <a:lnTo>
                    <a:pt x="1549361" y="675242"/>
                  </a:lnTo>
                  <a:lnTo>
                    <a:pt x="1661199" y="696300"/>
                  </a:lnTo>
                  <a:lnTo>
                    <a:pt x="1722500" y="705191"/>
                  </a:lnTo>
                  <a:lnTo>
                    <a:pt x="1843697" y="716421"/>
                  </a:lnTo>
                  <a:close/>
                </a:path>
              </a:pathLst>
            </a:custGeom>
            <a:solidFill>
              <a:srgbClr val="C2938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3CF91027-290C-A8F4-37F3-AEEA0EAE93D4}"/>
                </a:ext>
              </a:extLst>
            </p:cNvPr>
            <p:cNvSpPr/>
            <p:nvPr/>
          </p:nvSpPr>
          <p:spPr>
            <a:xfrm>
              <a:off x="-5393437" y="3654953"/>
              <a:ext cx="832605" cy="513909"/>
            </a:xfrm>
            <a:custGeom>
              <a:avLst/>
              <a:gdLst>
                <a:gd name="connsiteX0" fmla="*/ 429104 w 429104"/>
                <a:gd name="connsiteY0" fmla="*/ 468 h 264856"/>
                <a:gd name="connsiteX1" fmla="*/ 410855 w 429104"/>
                <a:gd name="connsiteY1" fmla="*/ 21993 h 264856"/>
                <a:gd name="connsiteX2" fmla="*/ 394944 w 429104"/>
                <a:gd name="connsiteY2" fmla="*/ 44923 h 264856"/>
                <a:gd name="connsiteX3" fmla="*/ 380906 w 429104"/>
                <a:gd name="connsiteY3" fmla="*/ 68788 h 264856"/>
                <a:gd name="connsiteX4" fmla="*/ 368740 w 429104"/>
                <a:gd name="connsiteY4" fmla="*/ 94057 h 264856"/>
                <a:gd name="connsiteX5" fmla="*/ 343003 w 429104"/>
                <a:gd name="connsiteY5" fmla="*/ 165184 h 264856"/>
                <a:gd name="connsiteX6" fmla="*/ 325221 w 429104"/>
                <a:gd name="connsiteY6" fmla="*/ 209171 h 264856"/>
                <a:gd name="connsiteX7" fmla="*/ 321009 w 429104"/>
                <a:gd name="connsiteY7" fmla="*/ 216190 h 264856"/>
                <a:gd name="connsiteX8" fmla="*/ 316330 w 429104"/>
                <a:gd name="connsiteY8" fmla="*/ 219933 h 264856"/>
                <a:gd name="connsiteX9" fmla="*/ 310247 w 429104"/>
                <a:gd name="connsiteY9" fmla="*/ 220869 h 264856"/>
                <a:gd name="connsiteX10" fmla="*/ 255965 w 429104"/>
                <a:gd name="connsiteY10" fmla="*/ 223677 h 264856"/>
                <a:gd name="connsiteX11" fmla="*/ 228824 w 429104"/>
                <a:gd name="connsiteY11" fmla="*/ 227889 h 264856"/>
                <a:gd name="connsiteX12" fmla="*/ 202620 w 429104"/>
                <a:gd name="connsiteY12" fmla="*/ 234440 h 264856"/>
                <a:gd name="connsiteX13" fmla="*/ 185774 w 429104"/>
                <a:gd name="connsiteY13" fmla="*/ 240991 h 264856"/>
                <a:gd name="connsiteX14" fmla="*/ 169864 w 429104"/>
                <a:gd name="connsiteY14" fmla="*/ 248946 h 264856"/>
                <a:gd name="connsiteX15" fmla="*/ 154421 w 429104"/>
                <a:gd name="connsiteY15" fmla="*/ 259241 h 264856"/>
                <a:gd name="connsiteX16" fmla="*/ 140851 w 429104"/>
                <a:gd name="connsiteY16" fmla="*/ 264856 h 264856"/>
                <a:gd name="connsiteX17" fmla="*/ 133832 w 429104"/>
                <a:gd name="connsiteY17" fmla="*/ 260177 h 264856"/>
                <a:gd name="connsiteX18" fmla="*/ 123537 w 429104"/>
                <a:gd name="connsiteY18" fmla="*/ 261580 h 264856"/>
                <a:gd name="connsiteX19" fmla="*/ 118390 w 429104"/>
                <a:gd name="connsiteY19" fmla="*/ 260177 h 264856"/>
                <a:gd name="connsiteX20" fmla="*/ 102948 w 429104"/>
                <a:gd name="connsiteY20" fmla="*/ 248478 h 264856"/>
                <a:gd name="connsiteX21" fmla="*/ 90313 w 429104"/>
                <a:gd name="connsiteY21" fmla="*/ 240991 h 264856"/>
                <a:gd name="connsiteX22" fmla="*/ 74871 w 429104"/>
                <a:gd name="connsiteY22" fmla="*/ 234440 h 264856"/>
                <a:gd name="connsiteX23" fmla="*/ 48666 w 429104"/>
                <a:gd name="connsiteY23" fmla="*/ 225549 h 264856"/>
                <a:gd name="connsiteX24" fmla="*/ 27609 w 429104"/>
                <a:gd name="connsiteY24" fmla="*/ 216190 h 264856"/>
                <a:gd name="connsiteX25" fmla="*/ 26205 w 429104"/>
                <a:gd name="connsiteY25" fmla="*/ 218997 h 264856"/>
                <a:gd name="connsiteX26" fmla="*/ 25269 w 429104"/>
                <a:gd name="connsiteY26" fmla="*/ 218530 h 264856"/>
                <a:gd name="connsiteX27" fmla="*/ 0 w 429104"/>
                <a:gd name="connsiteY27" fmla="*/ 194665 h 264856"/>
                <a:gd name="connsiteX28" fmla="*/ 35096 w 429104"/>
                <a:gd name="connsiteY28" fmla="*/ 160505 h 264856"/>
                <a:gd name="connsiteX29" fmla="*/ 48666 w 429104"/>
                <a:gd name="connsiteY29" fmla="*/ 149742 h 264856"/>
                <a:gd name="connsiteX30" fmla="*/ 63640 w 429104"/>
                <a:gd name="connsiteY30" fmla="*/ 142255 h 264856"/>
                <a:gd name="connsiteX31" fmla="*/ 79083 w 429104"/>
                <a:gd name="connsiteY31" fmla="*/ 137575 h 264856"/>
                <a:gd name="connsiteX32" fmla="*/ 160505 w 429104"/>
                <a:gd name="connsiteY32" fmla="*/ 130556 h 264856"/>
                <a:gd name="connsiteX33" fmla="*/ 191857 w 429104"/>
                <a:gd name="connsiteY33" fmla="*/ 125877 h 264856"/>
                <a:gd name="connsiteX34" fmla="*/ 222741 w 429104"/>
                <a:gd name="connsiteY34" fmla="*/ 118858 h 264856"/>
                <a:gd name="connsiteX35" fmla="*/ 252689 w 429104"/>
                <a:gd name="connsiteY35" fmla="*/ 109967 h 264856"/>
                <a:gd name="connsiteX36" fmla="*/ 282638 w 429104"/>
                <a:gd name="connsiteY36" fmla="*/ 98268 h 264856"/>
                <a:gd name="connsiteX37" fmla="*/ 299016 w 429104"/>
                <a:gd name="connsiteY37" fmla="*/ 89377 h 264856"/>
                <a:gd name="connsiteX38" fmla="*/ 320073 w 429104"/>
                <a:gd name="connsiteY38" fmla="*/ 75807 h 264856"/>
                <a:gd name="connsiteX39" fmla="*/ 406643 w 429104"/>
                <a:gd name="connsiteY39" fmla="*/ 4212 h 264856"/>
                <a:gd name="connsiteX40" fmla="*/ 410855 w 429104"/>
                <a:gd name="connsiteY40" fmla="*/ 1404 h 264856"/>
                <a:gd name="connsiteX41" fmla="*/ 417874 w 429104"/>
                <a:gd name="connsiteY41" fmla="*/ 0 h 264856"/>
                <a:gd name="connsiteX42" fmla="*/ 429104 w 429104"/>
                <a:gd name="connsiteY42" fmla="*/ 468 h 2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9104" h="264856">
                  <a:moveTo>
                    <a:pt x="429104" y="468"/>
                  </a:moveTo>
                  <a:lnTo>
                    <a:pt x="410855" y="21993"/>
                  </a:lnTo>
                  <a:lnTo>
                    <a:pt x="394944" y="44923"/>
                  </a:lnTo>
                  <a:lnTo>
                    <a:pt x="380906" y="68788"/>
                  </a:lnTo>
                  <a:lnTo>
                    <a:pt x="368740" y="94057"/>
                  </a:lnTo>
                  <a:lnTo>
                    <a:pt x="343003" y="165184"/>
                  </a:lnTo>
                  <a:lnTo>
                    <a:pt x="325221" y="209171"/>
                  </a:lnTo>
                  <a:lnTo>
                    <a:pt x="321009" y="216190"/>
                  </a:lnTo>
                  <a:lnTo>
                    <a:pt x="316330" y="219933"/>
                  </a:lnTo>
                  <a:lnTo>
                    <a:pt x="310247" y="220869"/>
                  </a:lnTo>
                  <a:lnTo>
                    <a:pt x="255965" y="223677"/>
                  </a:lnTo>
                  <a:lnTo>
                    <a:pt x="228824" y="227889"/>
                  </a:lnTo>
                  <a:lnTo>
                    <a:pt x="202620" y="234440"/>
                  </a:lnTo>
                  <a:lnTo>
                    <a:pt x="185774" y="240991"/>
                  </a:lnTo>
                  <a:lnTo>
                    <a:pt x="169864" y="248946"/>
                  </a:lnTo>
                  <a:lnTo>
                    <a:pt x="154421" y="259241"/>
                  </a:lnTo>
                  <a:lnTo>
                    <a:pt x="140851" y="264856"/>
                  </a:lnTo>
                  <a:lnTo>
                    <a:pt x="133832" y="260177"/>
                  </a:lnTo>
                  <a:lnTo>
                    <a:pt x="123537" y="261580"/>
                  </a:lnTo>
                  <a:lnTo>
                    <a:pt x="118390" y="260177"/>
                  </a:lnTo>
                  <a:lnTo>
                    <a:pt x="102948" y="248478"/>
                  </a:lnTo>
                  <a:lnTo>
                    <a:pt x="90313" y="240991"/>
                  </a:lnTo>
                  <a:lnTo>
                    <a:pt x="74871" y="234440"/>
                  </a:lnTo>
                  <a:lnTo>
                    <a:pt x="48666" y="225549"/>
                  </a:lnTo>
                  <a:lnTo>
                    <a:pt x="27609" y="216190"/>
                  </a:lnTo>
                  <a:lnTo>
                    <a:pt x="26205" y="218997"/>
                  </a:lnTo>
                  <a:lnTo>
                    <a:pt x="25269" y="218530"/>
                  </a:lnTo>
                  <a:lnTo>
                    <a:pt x="0" y="194665"/>
                  </a:lnTo>
                  <a:lnTo>
                    <a:pt x="35096" y="160505"/>
                  </a:lnTo>
                  <a:lnTo>
                    <a:pt x="48666" y="149742"/>
                  </a:lnTo>
                  <a:lnTo>
                    <a:pt x="63640" y="142255"/>
                  </a:lnTo>
                  <a:lnTo>
                    <a:pt x="79083" y="137575"/>
                  </a:lnTo>
                  <a:lnTo>
                    <a:pt x="160505" y="130556"/>
                  </a:lnTo>
                  <a:lnTo>
                    <a:pt x="191857" y="125877"/>
                  </a:lnTo>
                  <a:lnTo>
                    <a:pt x="222741" y="118858"/>
                  </a:lnTo>
                  <a:lnTo>
                    <a:pt x="252689" y="109967"/>
                  </a:lnTo>
                  <a:lnTo>
                    <a:pt x="282638" y="98268"/>
                  </a:lnTo>
                  <a:lnTo>
                    <a:pt x="299016" y="89377"/>
                  </a:lnTo>
                  <a:lnTo>
                    <a:pt x="320073" y="75807"/>
                  </a:lnTo>
                  <a:lnTo>
                    <a:pt x="406643" y="4212"/>
                  </a:lnTo>
                  <a:lnTo>
                    <a:pt x="410855" y="1404"/>
                  </a:lnTo>
                  <a:lnTo>
                    <a:pt x="417874" y="0"/>
                  </a:lnTo>
                  <a:lnTo>
                    <a:pt x="429104" y="46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9D47447A-4917-569A-226A-2E2E7D93BD2D}"/>
                </a:ext>
              </a:extLst>
            </p:cNvPr>
            <p:cNvSpPr/>
            <p:nvPr/>
          </p:nvSpPr>
          <p:spPr>
            <a:xfrm>
              <a:off x="-8078292" y="3764817"/>
              <a:ext cx="44490" cy="39041"/>
            </a:xfrm>
            <a:custGeom>
              <a:avLst/>
              <a:gdLst>
                <a:gd name="connsiteX0" fmla="*/ 14506 w 22929"/>
                <a:gd name="connsiteY0" fmla="*/ 468 h 20121"/>
                <a:gd name="connsiteX1" fmla="*/ 18718 w 22929"/>
                <a:gd name="connsiteY1" fmla="*/ 2808 h 20121"/>
                <a:gd name="connsiteX2" fmla="*/ 22929 w 22929"/>
                <a:gd name="connsiteY2" fmla="*/ 9359 h 20121"/>
                <a:gd name="connsiteX3" fmla="*/ 22461 w 22929"/>
                <a:gd name="connsiteY3" fmla="*/ 13570 h 20121"/>
                <a:gd name="connsiteX4" fmla="*/ 20589 w 22929"/>
                <a:gd name="connsiteY4" fmla="*/ 16846 h 20121"/>
                <a:gd name="connsiteX5" fmla="*/ 13102 w 22929"/>
                <a:gd name="connsiteY5" fmla="*/ 20122 h 20121"/>
                <a:gd name="connsiteX6" fmla="*/ 4211 w 22929"/>
                <a:gd name="connsiteY6" fmla="*/ 17314 h 20121"/>
                <a:gd name="connsiteX7" fmla="*/ 0 w 22929"/>
                <a:gd name="connsiteY7" fmla="*/ 10763 h 20121"/>
                <a:gd name="connsiteX8" fmla="*/ 468 w 22929"/>
                <a:gd name="connsiteY8" fmla="*/ 6551 h 20121"/>
                <a:gd name="connsiteX9" fmla="*/ 2340 w 22929"/>
                <a:gd name="connsiteY9" fmla="*/ 3275 h 20121"/>
                <a:gd name="connsiteX10" fmla="*/ 9827 w 22929"/>
                <a:gd name="connsiteY10" fmla="*/ 0 h 20121"/>
                <a:gd name="connsiteX11" fmla="*/ 14506 w 22929"/>
                <a:gd name="connsiteY11" fmla="*/ 468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9" h="20121">
                  <a:moveTo>
                    <a:pt x="14506" y="468"/>
                  </a:moveTo>
                  <a:lnTo>
                    <a:pt x="18718" y="2808"/>
                  </a:lnTo>
                  <a:lnTo>
                    <a:pt x="22929" y="9359"/>
                  </a:lnTo>
                  <a:lnTo>
                    <a:pt x="22461" y="13570"/>
                  </a:lnTo>
                  <a:lnTo>
                    <a:pt x="20589" y="16846"/>
                  </a:lnTo>
                  <a:lnTo>
                    <a:pt x="13102" y="20122"/>
                  </a:lnTo>
                  <a:lnTo>
                    <a:pt x="4211" y="17314"/>
                  </a:lnTo>
                  <a:lnTo>
                    <a:pt x="0" y="10763"/>
                  </a:lnTo>
                  <a:lnTo>
                    <a:pt x="468" y="6551"/>
                  </a:lnTo>
                  <a:lnTo>
                    <a:pt x="2340" y="3275"/>
                  </a:lnTo>
                  <a:lnTo>
                    <a:pt x="9827" y="0"/>
                  </a:lnTo>
                  <a:lnTo>
                    <a:pt x="14506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CC080056-8FD5-9B8A-03AE-BE2609B57FE5}"/>
                </a:ext>
              </a:extLst>
            </p:cNvPr>
            <p:cNvSpPr/>
            <p:nvPr/>
          </p:nvSpPr>
          <p:spPr>
            <a:xfrm>
              <a:off x="-8249899" y="3905551"/>
              <a:ext cx="2515066" cy="654643"/>
            </a:xfrm>
            <a:custGeom>
              <a:avLst/>
              <a:gdLst>
                <a:gd name="connsiteX0" fmla="*/ 1296203 w 1296203"/>
                <a:gd name="connsiteY0" fmla="*/ 211510 h 337387"/>
                <a:gd name="connsiteX1" fmla="*/ 1279357 w 1296203"/>
                <a:gd name="connsiteY1" fmla="*/ 227420 h 337387"/>
                <a:gd name="connsiteX2" fmla="*/ 1263915 w 1296203"/>
                <a:gd name="connsiteY2" fmla="*/ 238183 h 337387"/>
                <a:gd name="connsiteX3" fmla="*/ 1166115 w 1296203"/>
                <a:gd name="connsiteY3" fmla="*/ 282638 h 337387"/>
                <a:gd name="connsiteX4" fmla="*/ 1125872 w 1296203"/>
                <a:gd name="connsiteY4" fmla="*/ 304163 h 337387"/>
                <a:gd name="connsiteX5" fmla="*/ 1087033 w 1296203"/>
                <a:gd name="connsiteY5" fmla="*/ 328028 h 337387"/>
                <a:gd name="connsiteX6" fmla="*/ 1073462 w 1296203"/>
                <a:gd name="connsiteY6" fmla="*/ 328496 h 337387"/>
                <a:gd name="connsiteX7" fmla="*/ 1068315 w 1296203"/>
                <a:gd name="connsiteY7" fmla="*/ 334111 h 337387"/>
                <a:gd name="connsiteX8" fmla="*/ 1066911 w 1296203"/>
                <a:gd name="connsiteY8" fmla="*/ 333644 h 337387"/>
                <a:gd name="connsiteX9" fmla="*/ 1064103 w 1296203"/>
                <a:gd name="connsiteY9" fmla="*/ 328496 h 337387"/>
                <a:gd name="connsiteX10" fmla="*/ 1058956 w 1296203"/>
                <a:gd name="connsiteY10" fmla="*/ 327092 h 337387"/>
                <a:gd name="connsiteX11" fmla="*/ 1045854 w 1296203"/>
                <a:gd name="connsiteY11" fmla="*/ 334580 h 337387"/>
                <a:gd name="connsiteX12" fmla="*/ 1037898 w 1296203"/>
                <a:gd name="connsiteY12" fmla="*/ 337387 h 337387"/>
                <a:gd name="connsiteX13" fmla="*/ 1015905 w 1296203"/>
                <a:gd name="connsiteY13" fmla="*/ 337387 h 337387"/>
                <a:gd name="connsiteX14" fmla="*/ 1003739 w 1296203"/>
                <a:gd name="connsiteY14" fmla="*/ 335047 h 337387"/>
                <a:gd name="connsiteX15" fmla="*/ 976598 w 1296203"/>
                <a:gd name="connsiteY15" fmla="*/ 323349 h 337387"/>
                <a:gd name="connsiteX16" fmla="*/ 960220 w 1296203"/>
                <a:gd name="connsiteY16" fmla="*/ 318669 h 337387"/>
                <a:gd name="connsiteX17" fmla="*/ 931675 w 1296203"/>
                <a:gd name="connsiteY17" fmla="*/ 314458 h 337387"/>
                <a:gd name="connsiteX18" fmla="*/ 892368 w 1296203"/>
                <a:gd name="connsiteY18" fmla="*/ 306035 h 337387"/>
                <a:gd name="connsiteX19" fmla="*/ 875522 w 1296203"/>
                <a:gd name="connsiteY19" fmla="*/ 297612 h 337387"/>
                <a:gd name="connsiteX20" fmla="*/ 845106 w 1296203"/>
                <a:gd name="connsiteY20" fmla="*/ 291997 h 337387"/>
                <a:gd name="connsiteX21" fmla="*/ 840426 w 1296203"/>
                <a:gd name="connsiteY21" fmla="*/ 294804 h 337387"/>
                <a:gd name="connsiteX22" fmla="*/ 824048 w 1296203"/>
                <a:gd name="connsiteY22" fmla="*/ 288253 h 337387"/>
                <a:gd name="connsiteX23" fmla="*/ 812818 w 1296203"/>
                <a:gd name="connsiteY23" fmla="*/ 287317 h 337387"/>
                <a:gd name="connsiteX24" fmla="*/ 796908 w 1296203"/>
                <a:gd name="connsiteY24" fmla="*/ 282170 h 337387"/>
                <a:gd name="connsiteX25" fmla="*/ 770235 w 1296203"/>
                <a:gd name="connsiteY25" fmla="*/ 283106 h 337387"/>
                <a:gd name="connsiteX26" fmla="*/ 731864 w 1296203"/>
                <a:gd name="connsiteY26" fmla="*/ 276554 h 337387"/>
                <a:gd name="connsiteX27" fmla="*/ 696768 w 1296203"/>
                <a:gd name="connsiteY27" fmla="*/ 268132 h 337387"/>
                <a:gd name="connsiteX28" fmla="*/ 649974 w 1296203"/>
                <a:gd name="connsiteY28" fmla="*/ 253625 h 337387"/>
                <a:gd name="connsiteX29" fmla="*/ 576974 w 1296203"/>
                <a:gd name="connsiteY29" fmla="*/ 236779 h 337387"/>
                <a:gd name="connsiteX30" fmla="*/ 539539 w 1296203"/>
                <a:gd name="connsiteY30" fmla="*/ 225548 h 337387"/>
                <a:gd name="connsiteX31" fmla="*/ 523161 w 1296203"/>
                <a:gd name="connsiteY31" fmla="*/ 221805 h 337387"/>
                <a:gd name="connsiteX32" fmla="*/ 469815 w 1296203"/>
                <a:gd name="connsiteY32" fmla="*/ 214318 h 337387"/>
                <a:gd name="connsiteX33" fmla="*/ 457181 w 1296203"/>
                <a:gd name="connsiteY33" fmla="*/ 210106 h 337387"/>
                <a:gd name="connsiteX34" fmla="*/ 446418 w 1296203"/>
                <a:gd name="connsiteY34" fmla="*/ 209639 h 337387"/>
                <a:gd name="connsiteX35" fmla="*/ 435187 w 1296203"/>
                <a:gd name="connsiteY35" fmla="*/ 204023 h 337387"/>
                <a:gd name="connsiteX36" fmla="*/ 398220 w 1296203"/>
                <a:gd name="connsiteY36" fmla="*/ 200748 h 337387"/>
                <a:gd name="connsiteX37" fmla="*/ 388861 w 1296203"/>
                <a:gd name="connsiteY37" fmla="*/ 195600 h 337387"/>
                <a:gd name="connsiteX38" fmla="*/ 380438 w 1296203"/>
                <a:gd name="connsiteY38" fmla="*/ 193728 h 337387"/>
                <a:gd name="connsiteX39" fmla="*/ 374355 w 1296203"/>
                <a:gd name="connsiteY39" fmla="*/ 189517 h 337387"/>
                <a:gd name="connsiteX40" fmla="*/ 366400 w 1296203"/>
                <a:gd name="connsiteY40" fmla="*/ 190921 h 337387"/>
                <a:gd name="connsiteX41" fmla="*/ 327093 w 1296203"/>
                <a:gd name="connsiteY41" fmla="*/ 177350 h 337387"/>
                <a:gd name="connsiteX42" fmla="*/ 284510 w 1296203"/>
                <a:gd name="connsiteY42" fmla="*/ 170799 h 337387"/>
                <a:gd name="connsiteX43" fmla="*/ 253157 w 1296203"/>
                <a:gd name="connsiteY43" fmla="*/ 163780 h 337387"/>
                <a:gd name="connsiteX44" fmla="*/ 219933 w 1296203"/>
                <a:gd name="connsiteY44" fmla="*/ 154421 h 337387"/>
                <a:gd name="connsiteX45" fmla="*/ 217126 w 1296203"/>
                <a:gd name="connsiteY45" fmla="*/ 153017 h 337387"/>
                <a:gd name="connsiteX46" fmla="*/ 211510 w 1296203"/>
                <a:gd name="connsiteY46" fmla="*/ 146466 h 337387"/>
                <a:gd name="connsiteX47" fmla="*/ 208703 w 1296203"/>
                <a:gd name="connsiteY47" fmla="*/ 145998 h 337387"/>
                <a:gd name="connsiteX48" fmla="*/ 202152 w 1296203"/>
                <a:gd name="connsiteY48" fmla="*/ 147870 h 337387"/>
                <a:gd name="connsiteX49" fmla="*/ 192325 w 1296203"/>
                <a:gd name="connsiteY49" fmla="*/ 144127 h 337387"/>
                <a:gd name="connsiteX50" fmla="*/ 146466 w 1296203"/>
                <a:gd name="connsiteY50" fmla="*/ 140851 h 337387"/>
                <a:gd name="connsiteX51" fmla="*/ 93589 w 1296203"/>
                <a:gd name="connsiteY51" fmla="*/ 131492 h 337387"/>
                <a:gd name="connsiteX52" fmla="*/ 48666 w 1296203"/>
                <a:gd name="connsiteY52" fmla="*/ 132428 h 337387"/>
                <a:gd name="connsiteX53" fmla="*/ 44922 w 1296203"/>
                <a:gd name="connsiteY53" fmla="*/ 131024 h 337387"/>
                <a:gd name="connsiteX54" fmla="*/ 39307 w 1296203"/>
                <a:gd name="connsiteY54" fmla="*/ 132896 h 337387"/>
                <a:gd name="connsiteX55" fmla="*/ 34628 w 1296203"/>
                <a:gd name="connsiteY55" fmla="*/ 132428 h 337387"/>
                <a:gd name="connsiteX56" fmla="*/ 24801 w 1296203"/>
                <a:gd name="connsiteY56" fmla="*/ 127280 h 337387"/>
                <a:gd name="connsiteX57" fmla="*/ 0 w 1296203"/>
                <a:gd name="connsiteY57" fmla="*/ 126813 h 337387"/>
                <a:gd name="connsiteX58" fmla="*/ 41179 w 1296203"/>
                <a:gd name="connsiteY58" fmla="*/ 118390 h 337387"/>
                <a:gd name="connsiteX59" fmla="*/ 81422 w 1296203"/>
                <a:gd name="connsiteY59" fmla="*/ 107627 h 337387"/>
                <a:gd name="connsiteX60" fmla="*/ 120729 w 1296203"/>
                <a:gd name="connsiteY60" fmla="*/ 94992 h 337387"/>
                <a:gd name="connsiteX61" fmla="*/ 233036 w 1296203"/>
                <a:gd name="connsiteY61" fmla="*/ 50070 h 337387"/>
                <a:gd name="connsiteX62" fmla="*/ 274683 w 1296203"/>
                <a:gd name="connsiteY62" fmla="*/ 35564 h 337387"/>
                <a:gd name="connsiteX63" fmla="*/ 316798 w 1296203"/>
                <a:gd name="connsiteY63" fmla="*/ 23397 h 337387"/>
                <a:gd name="connsiteX64" fmla="*/ 358445 w 1296203"/>
                <a:gd name="connsiteY64" fmla="*/ 13102 h 337387"/>
                <a:gd name="connsiteX65" fmla="*/ 390265 w 1296203"/>
                <a:gd name="connsiteY65" fmla="*/ 7487 h 337387"/>
                <a:gd name="connsiteX66" fmla="*/ 453905 w 1296203"/>
                <a:gd name="connsiteY66" fmla="*/ 936 h 337387"/>
                <a:gd name="connsiteX67" fmla="*/ 486661 w 1296203"/>
                <a:gd name="connsiteY67" fmla="*/ 0 h 337387"/>
                <a:gd name="connsiteX68" fmla="*/ 522693 w 1296203"/>
                <a:gd name="connsiteY68" fmla="*/ 1872 h 337387"/>
                <a:gd name="connsiteX69" fmla="*/ 559192 w 1296203"/>
                <a:gd name="connsiteY69" fmla="*/ 5615 h 337387"/>
                <a:gd name="connsiteX70" fmla="*/ 596160 w 1296203"/>
                <a:gd name="connsiteY70" fmla="*/ 12166 h 337387"/>
                <a:gd name="connsiteX71" fmla="*/ 668223 w 1296203"/>
                <a:gd name="connsiteY71" fmla="*/ 30416 h 337387"/>
                <a:gd name="connsiteX72" fmla="*/ 738883 w 1296203"/>
                <a:gd name="connsiteY72" fmla="*/ 55685 h 337387"/>
                <a:gd name="connsiteX73" fmla="*/ 772574 w 1296203"/>
                <a:gd name="connsiteY73" fmla="*/ 70659 h 337387"/>
                <a:gd name="connsiteX74" fmla="*/ 931675 w 1296203"/>
                <a:gd name="connsiteY74" fmla="*/ 149742 h 337387"/>
                <a:gd name="connsiteX75" fmla="*/ 967707 w 1296203"/>
                <a:gd name="connsiteY75" fmla="*/ 164248 h 337387"/>
                <a:gd name="connsiteX76" fmla="*/ 1006078 w 1296203"/>
                <a:gd name="connsiteY76" fmla="*/ 177350 h 337387"/>
                <a:gd name="connsiteX77" fmla="*/ 1046321 w 1296203"/>
                <a:gd name="connsiteY77" fmla="*/ 189049 h 337387"/>
                <a:gd name="connsiteX78" fmla="*/ 1089372 w 1296203"/>
                <a:gd name="connsiteY78" fmla="*/ 198876 h 337387"/>
                <a:gd name="connsiteX79" fmla="*/ 1135231 w 1296203"/>
                <a:gd name="connsiteY79" fmla="*/ 207299 h 337387"/>
                <a:gd name="connsiteX80" fmla="*/ 1172198 w 1296203"/>
                <a:gd name="connsiteY80" fmla="*/ 212446 h 337387"/>
                <a:gd name="connsiteX81" fmla="*/ 1268595 w 1296203"/>
                <a:gd name="connsiteY81" fmla="*/ 217126 h 337387"/>
                <a:gd name="connsiteX82" fmla="*/ 1283101 w 1296203"/>
                <a:gd name="connsiteY82" fmla="*/ 215254 h 337387"/>
                <a:gd name="connsiteX83" fmla="*/ 1296203 w 1296203"/>
                <a:gd name="connsiteY83" fmla="*/ 211510 h 3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296203" h="337387">
                  <a:moveTo>
                    <a:pt x="1296203" y="211510"/>
                  </a:moveTo>
                  <a:lnTo>
                    <a:pt x="1279357" y="227420"/>
                  </a:lnTo>
                  <a:lnTo>
                    <a:pt x="1263915" y="238183"/>
                  </a:lnTo>
                  <a:lnTo>
                    <a:pt x="1166115" y="282638"/>
                  </a:lnTo>
                  <a:lnTo>
                    <a:pt x="1125872" y="304163"/>
                  </a:lnTo>
                  <a:lnTo>
                    <a:pt x="1087033" y="328028"/>
                  </a:lnTo>
                  <a:lnTo>
                    <a:pt x="1073462" y="328496"/>
                  </a:lnTo>
                  <a:lnTo>
                    <a:pt x="1068315" y="334111"/>
                  </a:lnTo>
                  <a:lnTo>
                    <a:pt x="1066911" y="333644"/>
                  </a:lnTo>
                  <a:lnTo>
                    <a:pt x="1064103" y="328496"/>
                  </a:lnTo>
                  <a:lnTo>
                    <a:pt x="1058956" y="327092"/>
                  </a:lnTo>
                  <a:lnTo>
                    <a:pt x="1045854" y="334580"/>
                  </a:lnTo>
                  <a:lnTo>
                    <a:pt x="1037898" y="337387"/>
                  </a:lnTo>
                  <a:lnTo>
                    <a:pt x="1015905" y="337387"/>
                  </a:lnTo>
                  <a:lnTo>
                    <a:pt x="1003739" y="335047"/>
                  </a:lnTo>
                  <a:lnTo>
                    <a:pt x="976598" y="323349"/>
                  </a:lnTo>
                  <a:lnTo>
                    <a:pt x="960220" y="318669"/>
                  </a:lnTo>
                  <a:lnTo>
                    <a:pt x="931675" y="314458"/>
                  </a:lnTo>
                  <a:lnTo>
                    <a:pt x="892368" y="306035"/>
                  </a:lnTo>
                  <a:lnTo>
                    <a:pt x="875522" y="297612"/>
                  </a:lnTo>
                  <a:lnTo>
                    <a:pt x="845106" y="291997"/>
                  </a:lnTo>
                  <a:lnTo>
                    <a:pt x="840426" y="294804"/>
                  </a:lnTo>
                  <a:lnTo>
                    <a:pt x="824048" y="288253"/>
                  </a:lnTo>
                  <a:lnTo>
                    <a:pt x="812818" y="287317"/>
                  </a:lnTo>
                  <a:lnTo>
                    <a:pt x="796908" y="282170"/>
                  </a:lnTo>
                  <a:lnTo>
                    <a:pt x="770235" y="283106"/>
                  </a:lnTo>
                  <a:lnTo>
                    <a:pt x="731864" y="276554"/>
                  </a:lnTo>
                  <a:lnTo>
                    <a:pt x="696768" y="268132"/>
                  </a:lnTo>
                  <a:lnTo>
                    <a:pt x="649974" y="253625"/>
                  </a:lnTo>
                  <a:lnTo>
                    <a:pt x="576974" y="236779"/>
                  </a:lnTo>
                  <a:lnTo>
                    <a:pt x="539539" y="225548"/>
                  </a:lnTo>
                  <a:lnTo>
                    <a:pt x="523161" y="221805"/>
                  </a:lnTo>
                  <a:lnTo>
                    <a:pt x="469815" y="214318"/>
                  </a:lnTo>
                  <a:lnTo>
                    <a:pt x="457181" y="210106"/>
                  </a:lnTo>
                  <a:lnTo>
                    <a:pt x="446418" y="209639"/>
                  </a:lnTo>
                  <a:lnTo>
                    <a:pt x="435187" y="204023"/>
                  </a:lnTo>
                  <a:lnTo>
                    <a:pt x="398220" y="200748"/>
                  </a:lnTo>
                  <a:lnTo>
                    <a:pt x="388861" y="195600"/>
                  </a:lnTo>
                  <a:lnTo>
                    <a:pt x="380438" y="193728"/>
                  </a:lnTo>
                  <a:lnTo>
                    <a:pt x="374355" y="189517"/>
                  </a:lnTo>
                  <a:lnTo>
                    <a:pt x="366400" y="190921"/>
                  </a:lnTo>
                  <a:lnTo>
                    <a:pt x="327093" y="177350"/>
                  </a:lnTo>
                  <a:lnTo>
                    <a:pt x="284510" y="170799"/>
                  </a:lnTo>
                  <a:lnTo>
                    <a:pt x="253157" y="163780"/>
                  </a:lnTo>
                  <a:lnTo>
                    <a:pt x="219933" y="154421"/>
                  </a:lnTo>
                  <a:lnTo>
                    <a:pt x="217126" y="153017"/>
                  </a:lnTo>
                  <a:lnTo>
                    <a:pt x="211510" y="146466"/>
                  </a:lnTo>
                  <a:lnTo>
                    <a:pt x="208703" y="145998"/>
                  </a:lnTo>
                  <a:lnTo>
                    <a:pt x="202152" y="147870"/>
                  </a:lnTo>
                  <a:lnTo>
                    <a:pt x="192325" y="144127"/>
                  </a:lnTo>
                  <a:lnTo>
                    <a:pt x="146466" y="140851"/>
                  </a:lnTo>
                  <a:lnTo>
                    <a:pt x="93589" y="131492"/>
                  </a:lnTo>
                  <a:lnTo>
                    <a:pt x="48666" y="132428"/>
                  </a:lnTo>
                  <a:lnTo>
                    <a:pt x="44922" y="131024"/>
                  </a:lnTo>
                  <a:lnTo>
                    <a:pt x="39307" y="132896"/>
                  </a:lnTo>
                  <a:lnTo>
                    <a:pt x="34628" y="132428"/>
                  </a:lnTo>
                  <a:lnTo>
                    <a:pt x="24801" y="127280"/>
                  </a:lnTo>
                  <a:lnTo>
                    <a:pt x="0" y="126813"/>
                  </a:lnTo>
                  <a:lnTo>
                    <a:pt x="41179" y="118390"/>
                  </a:lnTo>
                  <a:lnTo>
                    <a:pt x="81422" y="107627"/>
                  </a:lnTo>
                  <a:lnTo>
                    <a:pt x="120729" y="94992"/>
                  </a:lnTo>
                  <a:lnTo>
                    <a:pt x="233036" y="50070"/>
                  </a:lnTo>
                  <a:lnTo>
                    <a:pt x="274683" y="35564"/>
                  </a:lnTo>
                  <a:lnTo>
                    <a:pt x="316798" y="23397"/>
                  </a:lnTo>
                  <a:lnTo>
                    <a:pt x="358445" y="13102"/>
                  </a:lnTo>
                  <a:lnTo>
                    <a:pt x="390265" y="7487"/>
                  </a:lnTo>
                  <a:lnTo>
                    <a:pt x="453905" y="936"/>
                  </a:lnTo>
                  <a:lnTo>
                    <a:pt x="486661" y="0"/>
                  </a:lnTo>
                  <a:lnTo>
                    <a:pt x="522693" y="1872"/>
                  </a:lnTo>
                  <a:lnTo>
                    <a:pt x="559192" y="5615"/>
                  </a:lnTo>
                  <a:lnTo>
                    <a:pt x="596160" y="12166"/>
                  </a:lnTo>
                  <a:lnTo>
                    <a:pt x="668223" y="30416"/>
                  </a:lnTo>
                  <a:lnTo>
                    <a:pt x="738883" y="55685"/>
                  </a:lnTo>
                  <a:lnTo>
                    <a:pt x="772574" y="70659"/>
                  </a:lnTo>
                  <a:lnTo>
                    <a:pt x="931675" y="149742"/>
                  </a:lnTo>
                  <a:lnTo>
                    <a:pt x="967707" y="164248"/>
                  </a:lnTo>
                  <a:lnTo>
                    <a:pt x="1006078" y="177350"/>
                  </a:lnTo>
                  <a:lnTo>
                    <a:pt x="1046321" y="189049"/>
                  </a:lnTo>
                  <a:lnTo>
                    <a:pt x="1089372" y="198876"/>
                  </a:lnTo>
                  <a:lnTo>
                    <a:pt x="1135231" y="207299"/>
                  </a:lnTo>
                  <a:lnTo>
                    <a:pt x="1172198" y="212446"/>
                  </a:lnTo>
                  <a:lnTo>
                    <a:pt x="1268595" y="217126"/>
                  </a:lnTo>
                  <a:lnTo>
                    <a:pt x="1283101" y="215254"/>
                  </a:lnTo>
                  <a:lnTo>
                    <a:pt x="1296203" y="21151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55923A48-F035-5F8D-B15E-3A21CCA8771C}"/>
                </a:ext>
              </a:extLst>
            </p:cNvPr>
            <p:cNvSpPr/>
            <p:nvPr/>
          </p:nvSpPr>
          <p:spPr>
            <a:xfrm>
              <a:off x="-4822325" y="3932792"/>
              <a:ext cx="1240281" cy="878911"/>
            </a:xfrm>
            <a:custGeom>
              <a:avLst/>
              <a:gdLst>
                <a:gd name="connsiteX0" fmla="*/ 610198 w 639210"/>
                <a:gd name="connsiteY0" fmla="*/ 63640 h 452969"/>
                <a:gd name="connsiteX1" fmla="*/ 583994 w 639210"/>
                <a:gd name="connsiteY1" fmla="*/ 89845 h 452969"/>
                <a:gd name="connsiteX2" fmla="*/ 556853 w 639210"/>
                <a:gd name="connsiteY2" fmla="*/ 113710 h 452969"/>
                <a:gd name="connsiteX3" fmla="*/ 527840 w 639210"/>
                <a:gd name="connsiteY3" fmla="*/ 135704 h 452969"/>
                <a:gd name="connsiteX4" fmla="*/ 497424 w 639210"/>
                <a:gd name="connsiteY4" fmla="*/ 155825 h 452969"/>
                <a:gd name="connsiteX5" fmla="*/ 465604 w 639210"/>
                <a:gd name="connsiteY5" fmla="*/ 174075 h 452969"/>
                <a:gd name="connsiteX6" fmla="*/ 390265 w 639210"/>
                <a:gd name="connsiteY6" fmla="*/ 211978 h 452969"/>
                <a:gd name="connsiteX7" fmla="*/ 343003 w 639210"/>
                <a:gd name="connsiteY7" fmla="*/ 240991 h 452969"/>
                <a:gd name="connsiteX8" fmla="*/ 236311 w 639210"/>
                <a:gd name="connsiteY8" fmla="*/ 327560 h 452969"/>
                <a:gd name="connsiteX9" fmla="*/ 178286 w 639210"/>
                <a:gd name="connsiteY9" fmla="*/ 373887 h 452969"/>
                <a:gd name="connsiteX10" fmla="*/ 148806 w 639210"/>
                <a:gd name="connsiteY10" fmla="*/ 394944 h 452969"/>
                <a:gd name="connsiteX11" fmla="*/ 116986 w 639210"/>
                <a:gd name="connsiteY11" fmla="*/ 415534 h 452969"/>
                <a:gd name="connsiteX12" fmla="*/ 81890 w 639210"/>
                <a:gd name="connsiteY12" fmla="*/ 434719 h 452969"/>
                <a:gd name="connsiteX13" fmla="*/ 44455 w 639210"/>
                <a:gd name="connsiteY13" fmla="*/ 452969 h 452969"/>
                <a:gd name="connsiteX14" fmla="*/ 44922 w 639210"/>
                <a:gd name="connsiteY14" fmla="*/ 441271 h 452969"/>
                <a:gd name="connsiteX15" fmla="*/ 43051 w 639210"/>
                <a:gd name="connsiteY15" fmla="*/ 432380 h 452969"/>
                <a:gd name="connsiteX16" fmla="*/ 39307 w 639210"/>
                <a:gd name="connsiteY16" fmla="*/ 425360 h 452969"/>
                <a:gd name="connsiteX17" fmla="*/ 32756 w 639210"/>
                <a:gd name="connsiteY17" fmla="*/ 419277 h 452969"/>
                <a:gd name="connsiteX18" fmla="*/ 23397 w 639210"/>
                <a:gd name="connsiteY18" fmla="*/ 415066 h 452969"/>
                <a:gd name="connsiteX19" fmla="*/ 10763 w 639210"/>
                <a:gd name="connsiteY19" fmla="*/ 412258 h 452969"/>
                <a:gd name="connsiteX20" fmla="*/ 2340 w 639210"/>
                <a:gd name="connsiteY20" fmla="*/ 412258 h 452969"/>
                <a:gd name="connsiteX21" fmla="*/ 0 w 639210"/>
                <a:gd name="connsiteY21" fmla="*/ 407111 h 452969"/>
                <a:gd name="connsiteX22" fmla="*/ 51006 w 639210"/>
                <a:gd name="connsiteY22" fmla="*/ 336451 h 452969"/>
                <a:gd name="connsiteX23" fmla="*/ 80018 w 639210"/>
                <a:gd name="connsiteY23" fmla="*/ 288253 h 452969"/>
                <a:gd name="connsiteX24" fmla="*/ 103415 w 639210"/>
                <a:gd name="connsiteY24" fmla="*/ 238183 h 452969"/>
                <a:gd name="connsiteX25" fmla="*/ 112774 w 639210"/>
                <a:gd name="connsiteY25" fmla="*/ 212446 h 452969"/>
                <a:gd name="connsiteX26" fmla="*/ 128217 w 639210"/>
                <a:gd name="connsiteY26" fmla="*/ 157229 h 452969"/>
                <a:gd name="connsiteX27" fmla="*/ 137107 w 639210"/>
                <a:gd name="connsiteY27" fmla="*/ 133832 h 452969"/>
                <a:gd name="connsiteX28" fmla="*/ 146467 w 639210"/>
                <a:gd name="connsiteY28" fmla="*/ 115114 h 452969"/>
                <a:gd name="connsiteX29" fmla="*/ 168460 w 639210"/>
                <a:gd name="connsiteY29" fmla="*/ 83762 h 452969"/>
                <a:gd name="connsiteX30" fmla="*/ 181562 w 639210"/>
                <a:gd name="connsiteY30" fmla="*/ 70659 h 452969"/>
                <a:gd name="connsiteX31" fmla="*/ 202620 w 639210"/>
                <a:gd name="connsiteY31" fmla="*/ 52409 h 452969"/>
                <a:gd name="connsiteX32" fmla="*/ 225548 w 639210"/>
                <a:gd name="connsiteY32" fmla="*/ 36031 h 452969"/>
                <a:gd name="connsiteX33" fmla="*/ 274683 w 639210"/>
                <a:gd name="connsiteY33" fmla="*/ 7487 h 452969"/>
                <a:gd name="connsiteX34" fmla="*/ 275619 w 639210"/>
                <a:gd name="connsiteY34" fmla="*/ 9827 h 452969"/>
                <a:gd name="connsiteX35" fmla="*/ 274683 w 639210"/>
                <a:gd name="connsiteY35" fmla="*/ 11699 h 452969"/>
                <a:gd name="connsiteX36" fmla="*/ 270003 w 639210"/>
                <a:gd name="connsiteY36" fmla="*/ 14974 h 452969"/>
                <a:gd name="connsiteX37" fmla="*/ 267196 w 639210"/>
                <a:gd name="connsiteY37" fmla="*/ 19186 h 452969"/>
                <a:gd name="connsiteX38" fmla="*/ 263452 w 639210"/>
                <a:gd name="connsiteY38" fmla="*/ 21525 h 452969"/>
                <a:gd name="connsiteX39" fmla="*/ 264388 w 639210"/>
                <a:gd name="connsiteY39" fmla="*/ 22929 h 452969"/>
                <a:gd name="connsiteX40" fmla="*/ 270939 w 639210"/>
                <a:gd name="connsiteY40" fmla="*/ 26205 h 452969"/>
                <a:gd name="connsiteX41" fmla="*/ 278894 w 639210"/>
                <a:gd name="connsiteY41" fmla="*/ 21057 h 452969"/>
                <a:gd name="connsiteX42" fmla="*/ 281234 w 639210"/>
                <a:gd name="connsiteY42" fmla="*/ 21525 h 452969"/>
                <a:gd name="connsiteX43" fmla="*/ 286850 w 639210"/>
                <a:gd name="connsiteY43" fmla="*/ 27608 h 452969"/>
                <a:gd name="connsiteX44" fmla="*/ 305567 w 639210"/>
                <a:gd name="connsiteY44" fmla="*/ 17314 h 452969"/>
                <a:gd name="connsiteX45" fmla="*/ 309778 w 639210"/>
                <a:gd name="connsiteY45" fmla="*/ 22929 h 452969"/>
                <a:gd name="connsiteX46" fmla="*/ 312586 w 639210"/>
                <a:gd name="connsiteY46" fmla="*/ 23865 h 452969"/>
                <a:gd name="connsiteX47" fmla="*/ 315862 w 639210"/>
                <a:gd name="connsiteY47" fmla="*/ 23397 h 452969"/>
                <a:gd name="connsiteX48" fmla="*/ 326625 w 639210"/>
                <a:gd name="connsiteY48" fmla="*/ 12166 h 452969"/>
                <a:gd name="connsiteX49" fmla="*/ 328496 w 639210"/>
                <a:gd name="connsiteY49" fmla="*/ 11699 h 452969"/>
                <a:gd name="connsiteX50" fmla="*/ 335047 w 639210"/>
                <a:gd name="connsiteY50" fmla="*/ 15910 h 452969"/>
                <a:gd name="connsiteX51" fmla="*/ 338323 w 639210"/>
                <a:gd name="connsiteY51" fmla="*/ 15910 h 452969"/>
                <a:gd name="connsiteX52" fmla="*/ 348618 w 639210"/>
                <a:gd name="connsiteY52" fmla="*/ 10763 h 452969"/>
                <a:gd name="connsiteX53" fmla="*/ 353765 w 639210"/>
                <a:gd name="connsiteY53" fmla="*/ 10763 h 452969"/>
                <a:gd name="connsiteX54" fmla="*/ 379502 w 639210"/>
                <a:gd name="connsiteY54" fmla="*/ 12166 h 452969"/>
                <a:gd name="connsiteX55" fmla="*/ 403367 w 639210"/>
                <a:gd name="connsiteY55" fmla="*/ 11230 h 452969"/>
                <a:gd name="connsiteX56" fmla="*/ 423957 w 639210"/>
                <a:gd name="connsiteY56" fmla="*/ 15910 h 452969"/>
                <a:gd name="connsiteX57" fmla="*/ 436123 w 639210"/>
                <a:gd name="connsiteY57" fmla="*/ 10763 h 452969"/>
                <a:gd name="connsiteX58" fmla="*/ 442674 w 639210"/>
                <a:gd name="connsiteY58" fmla="*/ 9827 h 452969"/>
                <a:gd name="connsiteX59" fmla="*/ 460456 w 639210"/>
                <a:gd name="connsiteY59" fmla="*/ 11230 h 452969"/>
                <a:gd name="connsiteX60" fmla="*/ 468879 w 639210"/>
                <a:gd name="connsiteY60" fmla="*/ 4679 h 452969"/>
                <a:gd name="connsiteX61" fmla="*/ 472155 w 639210"/>
                <a:gd name="connsiteY61" fmla="*/ 3743 h 452969"/>
                <a:gd name="connsiteX62" fmla="*/ 483386 w 639210"/>
                <a:gd name="connsiteY62" fmla="*/ 7487 h 452969"/>
                <a:gd name="connsiteX63" fmla="*/ 490405 w 639210"/>
                <a:gd name="connsiteY63" fmla="*/ 936 h 452969"/>
                <a:gd name="connsiteX64" fmla="*/ 495552 w 639210"/>
                <a:gd name="connsiteY64" fmla="*/ 3743 h 452969"/>
                <a:gd name="connsiteX65" fmla="*/ 498360 w 639210"/>
                <a:gd name="connsiteY65" fmla="*/ 3743 h 452969"/>
                <a:gd name="connsiteX66" fmla="*/ 503507 w 639210"/>
                <a:gd name="connsiteY66" fmla="*/ 468 h 452969"/>
                <a:gd name="connsiteX67" fmla="*/ 506783 w 639210"/>
                <a:gd name="connsiteY67" fmla="*/ 0 h 452969"/>
                <a:gd name="connsiteX68" fmla="*/ 511462 w 639210"/>
                <a:gd name="connsiteY68" fmla="*/ 1404 h 452969"/>
                <a:gd name="connsiteX69" fmla="*/ 518013 w 639210"/>
                <a:gd name="connsiteY69" fmla="*/ 5615 h 452969"/>
                <a:gd name="connsiteX70" fmla="*/ 534860 w 639210"/>
                <a:gd name="connsiteY70" fmla="*/ 0 h 452969"/>
                <a:gd name="connsiteX71" fmla="*/ 539071 w 639210"/>
                <a:gd name="connsiteY71" fmla="*/ 3743 h 452969"/>
                <a:gd name="connsiteX72" fmla="*/ 537199 w 639210"/>
                <a:gd name="connsiteY72" fmla="*/ 7955 h 452969"/>
                <a:gd name="connsiteX73" fmla="*/ 538135 w 639210"/>
                <a:gd name="connsiteY73" fmla="*/ 9827 h 452969"/>
                <a:gd name="connsiteX74" fmla="*/ 541410 w 639210"/>
                <a:gd name="connsiteY74" fmla="*/ 10763 h 452969"/>
                <a:gd name="connsiteX75" fmla="*/ 614410 w 639210"/>
                <a:gd name="connsiteY75" fmla="*/ 19653 h 452969"/>
                <a:gd name="connsiteX76" fmla="*/ 623769 w 639210"/>
                <a:gd name="connsiteY76" fmla="*/ 16846 h 452969"/>
                <a:gd name="connsiteX77" fmla="*/ 628916 w 639210"/>
                <a:gd name="connsiteY77" fmla="*/ 16846 h 452969"/>
                <a:gd name="connsiteX78" fmla="*/ 633596 w 639210"/>
                <a:gd name="connsiteY78" fmla="*/ 19186 h 452969"/>
                <a:gd name="connsiteX79" fmla="*/ 639211 w 639210"/>
                <a:gd name="connsiteY79" fmla="*/ 26673 h 452969"/>
                <a:gd name="connsiteX80" fmla="*/ 610198 w 639210"/>
                <a:gd name="connsiteY80" fmla="*/ 63640 h 4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210" h="452969">
                  <a:moveTo>
                    <a:pt x="610198" y="63640"/>
                  </a:moveTo>
                  <a:lnTo>
                    <a:pt x="583994" y="89845"/>
                  </a:lnTo>
                  <a:lnTo>
                    <a:pt x="556853" y="113710"/>
                  </a:lnTo>
                  <a:lnTo>
                    <a:pt x="527840" y="135704"/>
                  </a:lnTo>
                  <a:lnTo>
                    <a:pt x="497424" y="155825"/>
                  </a:lnTo>
                  <a:lnTo>
                    <a:pt x="465604" y="174075"/>
                  </a:lnTo>
                  <a:lnTo>
                    <a:pt x="390265" y="211978"/>
                  </a:lnTo>
                  <a:lnTo>
                    <a:pt x="343003" y="240991"/>
                  </a:lnTo>
                  <a:lnTo>
                    <a:pt x="236311" y="327560"/>
                  </a:lnTo>
                  <a:lnTo>
                    <a:pt x="178286" y="373887"/>
                  </a:lnTo>
                  <a:lnTo>
                    <a:pt x="148806" y="394944"/>
                  </a:lnTo>
                  <a:lnTo>
                    <a:pt x="116986" y="415534"/>
                  </a:lnTo>
                  <a:lnTo>
                    <a:pt x="81890" y="434719"/>
                  </a:lnTo>
                  <a:lnTo>
                    <a:pt x="44455" y="452969"/>
                  </a:lnTo>
                  <a:lnTo>
                    <a:pt x="44922" y="441271"/>
                  </a:lnTo>
                  <a:lnTo>
                    <a:pt x="43051" y="432380"/>
                  </a:lnTo>
                  <a:lnTo>
                    <a:pt x="39307" y="425360"/>
                  </a:lnTo>
                  <a:lnTo>
                    <a:pt x="32756" y="419277"/>
                  </a:lnTo>
                  <a:lnTo>
                    <a:pt x="23397" y="415066"/>
                  </a:lnTo>
                  <a:lnTo>
                    <a:pt x="10763" y="412258"/>
                  </a:lnTo>
                  <a:lnTo>
                    <a:pt x="2340" y="412258"/>
                  </a:lnTo>
                  <a:lnTo>
                    <a:pt x="0" y="407111"/>
                  </a:lnTo>
                  <a:lnTo>
                    <a:pt x="51006" y="336451"/>
                  </a:lnTo>
                  <a:lnTo>
                    <a:pt x="80018" y="288253"/>
                  </a:lnTo>
                  <a:lnTo>
                    <a:pt x="103415" y="238183"/>
                  </a:lnTo>
                  <a:lnTo>
                    <a:pt x="112774" y="212446"/>
                  </a:lnTo>
                  <a:lnTo>
                    <a:pt x="128217" y="157229"/>
                  </a:lnTo>
                  <a:lnTo>
                    <a:pt x="137107" y="133832"/>
                  </a:lnTo>
                  <a:lnTo>
                    <a:pt x="146467" y="115114"/>
                  </a:lnTo>
                  <a:lnTo>
                    <a:pt x="168460" y="83762"/>
                  </a:lnTo>
                  <a:lnTo>
                    <a:pt x="181562" y="70659"/>
                  </a:lnTo>
                  <a:lnTo>
                    <a:pt x="202620" y="52409"/>
                  </a:lnTo>
                  <a:lnTo>
                    <a:pt x="225548" y="36031"/>
                  </a:lnTo>
                  <a:lnTo>
                    <a:pt x="274683" y="7487"/>
                  </a:lnTo>
                  <a:lnTo>
                    <a:pt x="275619" y="9827"/>
                  </a:lnTo>
                  <a:lnTo>
                    <a:pt x="274683" y="11699"/>
                  </a:lnTo>
                  <a:lnTo>
                    <a:pt x="270003" y="14974"/>
                  </a:lnTo>
                  <a:lnTo>
                    <a:pt x="267196" y="19186"/>
                  </a:lnTo>
                  <a:lnTo>
                    <a:pt x="263452" y="21525"/>
                  </a:lnTo>
                  <a:lnTo>
                    <a:pt x="264388" y="22929"/>
                  </a:lnTo>
                  <a:lnTo>
                    <a:pt x="270939" y="26205"/>
                  </a:lnTo>
                  <a:lnTo>
                    <a:pt x="278894" y="21057"/>
                  </a:lnTo>
                  <a:lnTo>
                    <a:pt x="281234" y="21525"/>
                  </a:lnTo>
                  <a:lnTo>
                    <a:pt x="286850" y="27608"/>
                  </a:lnTo>
                  <a:lnTo>
                    <a:pt x="305567" y="17314"/>
                  </a:lnTo>
                  <a:lnTo>
                    <a:pt x="309778" y="22929"/>
                  </a:lnTo>
                  <a:lnTo>
                    <a:pt x="312586" y="23865"/>
                  </a:lnTo>
                  <a:lnTo>
                    <a:pt x="315862" y="23397"/>
                  </a:lnTo>
                  <a:lnTo>
                    <a:pt x="326625" y="12166"/>
                  </a:lnTo>
                  <a:lnTo>
                    <a:pt x="328496" y="11699"/>
                  </a:lnTo>
                  <a:lnTo>
                    <a:pt x="335047" y="15910"/>
                  </a:lnTo>
                  <a:lnTo>
                    <a:pt x="338323" y="15910"/>
                  </a:lnTo>
                  <a:lnTo>
                    <a:pt x="348618" y="10763"/>
                  </a:lnTo>
                  <a:lnTo>
                    <a:pt x="353765" y="10763"/>
                  </a:lnTo>
                  <a:lnTo>
                    <a:pt x="379502" y="12166"/>
                  </a:lnTo>
                  <a:lnTo>
                    <a:pt x="403367" y="11230"/>
                  </a:lnTo>
                  <a:lnTo>
                    <a:pt x="423957" y="15910"/>
                  </a:lnTo>
                  <a:lnTo>
                    <a:pt x="436123" y="10763"/>
                  </a:lnTo>
                  <a:lnTo>
                    <a:pt x="442674" y="9827"/>
                  </a:lnTo>
                  <a:lnTo>
                    <a:pt x="460456" y="11230"/>
                  </a:lnTo>
                  <a:lnTo>
                    <a:pt x="468879" y="4679"/>
                  </a:lnTo>
                  <a:lnTo>
                    <a:pt x="472155" y="3743"/>
                  </a:lnTo>
                  <a:lnTo>
                    <a:pt x="483386" y="7487"/>
                  </a:lnTo>
                  <a:lnTo>
                    <a:pt x="490405" y="936"/>
                  </a:lnTo>
                  <a:lnTo>
                    <a:pt x="495552" y="3743"/>
                  </a:lnTo>
                  <a:lnTo>
                    <a:pt x="498360" y="3743"/>
                  </a:lnTo>
                  <a:lnTo>
                    <a:pt x="503507" y="468"/>
                  </a:lnTo>
                  <a:lnTo>
                    <a:pt x="506783" y="0"/>
                  </a:lnTo>
                  <a:lnTo>
                    <a:pt x="511462" y="1404"/>
                  </a:lnTo>
                  <a:lnTo>
                    <a:pt x="518013" y="5615"/>
                  </a:lnTo>
                  <a:lnTo>
                    <a:pt x="534860" y="0"/>
                  </a:lnTo>
                  <a:lnTo>
                    <a:pt x="539071" y="3743"/>
                  </a:lnTo>
                  <a:lnTo>
                    <a:pt x="537199" y="7955"/>
                  </a:lnTo>
                  <a:lnTo>
                    <a:pt x="538135" y="9827"/>
                  </a:lnTo>
                  <a:lnTo>
                    <a:pt x="541410" y="10763"/>
                  </a:lnTo>
                  <a:lnTo>
                    <a:pt x="614410" y="19653"/>
                  </a:lnTo>
                  <a:lnTo>
                    <a:pt x="623769" y="16846"/>
                  </a:lnTo>
                  <a:lnTo>
                    <a:pt x="628916" y="16846"/>
                  </a:lnTo>
                  <a:lnTo>
                    <a:pt x="633596" y="19186"/>
                  </a:lnTo>
                  <a:lnTo>
                    <a:pt x="639211" y="26673"/>
                  </a:lnTo>
                  <a:lnTo>
                    <a:pt x="610198" y="6364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CDE19DEE-D128-89F4-BE16-E8E5767C7F3B}"/>
                </a:ext>
              </a:extLst>
            </p:cNvPr>
            <p:cNvSpPr/>
            <p:nvPr/>
          </p:nvSpPr>
          <p:spPr>
            <a:xfrm>
              <a:off x="-10851222" y="3970925"/>
              <a:ext cx="358645" cy="485761"/>
            </a:xfrm>
            <a:custGeom>
              <a:avLst/>
              <a:gdLst>
                <a:gd name="connsiteX0" fmla="*/ 4211 w 184837"/>
                <a:gd name="connsiteY0" fmla="*/ 0 h 250349"/>
                <a:gd name="connsiteX1" fmla="*/ 28077 w 184837"/>
                <a:gd name="connsiteY1" fmla="*/ 11231 h 250349"/>
                <a:gd name="connsiteX2" fmla="*/ 49134 w 184837"/>
                <a:gd name="connsiteY2" fmla="*/ 23865 h 250349"/>
                <a:gd name="connsiteX3" fmla="*/ 67852 w 184837"/>
                <a:gd name="connsiteY3" fmla="*/ 36968 h 250349"/>
                <a:gd name="connsiteX4" fmla="*/ 101076 w 184837"/>
                <a:gd name="connsiteY4" fmla="*/ 67852 h 250349"/>
                <a:gd name="connsiteX5" fmla="*/ 115582 w 184837"/>
                <a:gd name="connsiteY5" fmla="*/ 85166 h 250349"/>
                <a:gd name="connsiteX6" fmla="*/ 134768 w 184837"/>
                <a:gd name="connsiteY6" fmla="*/ 112306 h 250349"/>
                <a:gd name="connsiteX7" fmla="*/ 152550 w 184837"/>
                <a:gd name="connsiteY7" fmla="*/ 142255 h 250349"/>
                <a:gd name="connsiteX8" fmla="*/ 184838 w 184837"/>
                <a:gd name="connsiteY8" fmla="*/ 207299 h 250349"/>
                <a:gd name="connsiteX9" fmla="*/ 179222 w 184837"/>
                <a:gd name="connsiteY9" fmla="*/ 205427 h 250349"/>
                <a:gd name="connsiteX10" fmla="*/ 176415 w 184837"/>
                <a:gd name="connsiteY10" fmla="*/ 208235 h 250349"/>
                <a:gd name="connsiteX11" fmla="*/ 172671 w 184837"/>
                <a:gd name="connsiteY11" fmla="*/ 206831 h 250349"/>
                <a:gd name="connsiteX12" fmla="*/ 169863 w 184837"/>
                <a:gd name="connsiteY12" fmla="*/ 201684 h 250349"/>
                <a:gd name="connsiteX13" fmla="*/ 165184 w 184837"/>
                <a:gd name="connsiteY13" fmla="*/ 199344 h 250349"/>
                <a:gd name="connsiteX14" fmla="*/ 157229 w 184837"/>
                <a:gd name="connsiteY14" fmla="*/ 197472 h 250349"/>
                <a:gd name="connsiteX15" fmla="*/ 153953 w 184837"/>
                <a:gd name="connsiteY15" fmla="*/ 192325 h 250349"/>
                <a:gd name="connsiteX16" fmla="*/ 147870 w 184837"/>
                <a:gd name="connsiteY16" fmla="*/ 193261 h 250349"/>
                <a:gd name="connsiteX17" fmla="*/ 145998 w 184837"/>
                <a:gd name="connsiteY17" fmla="*/ 196068 h 250349"/>
                <a:gd name="connsiteX18" fmla="*/ 146934 w 184837"/>
                <a:gd name="connsiteY18" fmla="*/ 207299 h 250349"/>
                <a:gd name="connsiteX19" fmla="*/ 144594 w 184837"/>
                <a:gd name="connsiteY19" fmla="*/ 215722 h 250349"/>
                <a:gd name="connsiteX20" fmla="*/ 141787 w 184837"/>
                <a:gd name="connsiteY20" fmla="*/ 217594 h 250349"/>
                <a:gd name="connsiteX21" fmla="*/ 136172 w 184837"/>
                <a:gd name="connsiteY21" fmla="*/ 217126 h 250349"/>
                <a:gd name="connsiteX22" fmla="*/ 131960 w 184837"/>
                <a:gd name="connsiteY22" fmla="*/ 207299 h 250349"/>
                <a:gd name="connsiteX23" fmla="*/ 129620 w 184837"/>
                <a:gd name="connsiteY23" fmla="*/ 205427 h 250349"/>
                <a:gd name="connsiteX24" fmla="*/ 123537 w 184837"/>
                <a:gd name="connsiteY24" fmla="*/ 209171 h 250349"/>
                <a:gd name="connsiteX25" fmla="*/ 121197 w 184837"/>
                <a:gd name="connsiteY25" fmla="*/ 211043 h 250349"/>
                <a:gd name="connsiteX26" fmla="*/ 124005 w 184837"/>
                <a:gd name="connsiteY26" fmla="*/ 216658 h 250349"/>
                <a:gd name="connsiteX27" fmla="*/ 115114 w 184837"/>
                <a:gd name="connsiteY27" fmla="*/ 217594 h 250349"/>
                <a:gd name="connsiteX28" fmla="*/ 112774 w 184837"/>
                <a:gd name="connsiteY28" fmla="*/ 225549 h 250349"/>
                <a:gd name="connsiteX29" fmla="*/ 107627 w 184837"/>
                <a:gd name="connsiteY29" fmla="*/ 229760 h 250349"/>
                <a:gd name="connsiteX30" fmla="*/ 109499 w 184837"/>
                <a:gd name="connsiteY30" fmla="*/ 235376 h 250349"/>
                <a:gd name="connsiteX31" fmla="*/ 103416 w 184837"/>
                <a:gd name="connsiteY31" fmla="*/ 248010 h 250349"/>
                <a:gd name="connsiteX32" fmla="*/ 102012 w 184837"/>
                <a:gd name="connsiteY32" fmla="*/ 250350 h 250349"/>
                <a:gd name="connsiteX33" fmla="*/ 100140 w 184837"/>
                <a:gd name="connsiteY33" fmla="*/ 248478 h 250349"/>
                <a:gd name="connsiteX34" fmla="*/ 88441 w 184837"/>
                <a:gd name="connsiteY34" fmla="*/ 231632 h 250349"/>
                <a:gd name="connsiteX35" fmla="*/ 79550 w 184837"/>
                <a:gd name="connsiteY35" fmla="*/ 215722 h 250349"/>
                <a:gd name="connsiteX36" fmla="*/ 72999 w 184837"/>
                <a:gd name="connsiteY36" fmla="*/ 200280 h 250349"/>
                <a:gd name="connsiteX37" fmla="*/ 21057 w 184837"/>
                <a:gd name="connsiteY37" fmla="*/ 47262 h 250349"/>
                <a:gd name="connsiteX38" fmla="*/ 11699 w 184837"/>
                <a:gd name="connsiteY38" fmla="*/ 25737 h 250349"/>
                <a:gd name="connsiteX39" fmla="*/ 0 w 184837"/>
                <a:gd name="connsiteY39" fmla="*/ 5148 h 250349"/>
                <a:gd name="connsiteX40" fmla="*/ 0 w 184837"/>
                <a:gd name="connsiteY40" fmla="*/ 3744 h 250349"/>
                <a:gd name="connsiteX41" fmla="*/ 4211 w 184837"/>
                <a:gd name="connsiteY41" fmla="*/ 0 h 25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837" h="250349">
                  <a:moveTo>
                    <a:pt x="4211" y="0"/>
                  </a:moveTo>
                  <a:lnTo>
                    <a:pt x="28077" y="11231"/>
                  </a:lnTo>
                  <a:lnTo>
                    <a:pt x="49134" y="23865"/>
                  </a:lnTo>
                  <a:lnTo>
                    <a:pt x="67852" y="36968"/>
                  </a:lnTo>
                  <a:lnTo>
                    <a:pt x="101076" y="67852"/>
                  </a:lnTo>
                  <a:lnTo>
                    <a:pt x="115582" y="85166"/>
                  </a:lnTo>
                  <a:lnTo>
                    <a:pt x="134768" y="112306"/>
                  </a:lnTo>
                  <a:lnTo>
                    <a:pt x="152550" y="142255"/>
                  </a:lnTo>
                  <a:lnTo>
                    <a:pt x="184838" y="207299"/>
                  </a:lnTo>
                  <a:lnTo>
                    <a:pt x="179222" y="205427"/>
                  </a:lnTo>
                  <a:lnTo>
                    <a:pt x="176415" y="208235"/>
                  </a:lnTo>
                  <a:lnTo>
                    <a:pt x="172671" y="206831"/>
                  </a:lnTo>
                  <a:lnTo>
                    <a:pt x="169863" y="201684"/>
                  </a:lnTo>
                  <a:lnTo>
                    <a:pt x="165184" y="199344"/>
                  </a:lnTo>
                  <a:lnTo>
                    <a:pt x="157229" y="197472"/>
                  </a:lnTo>
                  <a:lnTo>
                    <a:pt x="153953" y="192325"/>
                  </a:lnTo>
                  <a:lnTo>
                    <a:pt x="147870" y="193261"/>
                  </a:lnTo>
                  <a:lnTo>
                    <a:pt x="145998" y="196068"/>
                  </a:lnTo>
                  <a:lnTo>
                    <a:pt x="146934" y="207299"/>
                  </a:lnTo>
                  <a:lnTo>
                    <a:pt x="144594" y="215722"/>
                  </a:lnTo>
                  <a:lnTo>
                    <a:pt x="141787" y="217594"/>
                  </a:lnTo>
                  <a:lnTo>
                    <a:pt x="136172" y="217126"/>
                  </a:lnTo>
                  <a:lnTo>
                    <a:pt x="131960" y="207299"/>
                  </a:lnTo>
                  <a:lnTo>
                    <a:pt x="129620" y="205427"/>
                  </a:lnTo>
                  <a:lnTo>
                    <a:pt x="123537" y="209171"/>
                  </a:lnTo>
                  <a:lnTo>
                    <a:pt x="121197" y="211043"/>
                  </a:lnTo>
                  <a:lnTo>
                    <a:pt x="124005" y="216658"/>
                  </a:lnTo>
                  <a:lnTo>
                    <a:pt x="115114" y="217594"/>
                  </a:lnTo>
                  <a:lnTo>
                    <a:pt x="112774" y="225549"/>
                  </a:lnTo>
                  <a:lnTo>
                    <a:pt x="107627" y="229760"/>
                  </a:lnTo>
                  <a:lnTo>
                    <a:pt x="109499" y="235376"/>
                  </a:lnTo>
                  <a:lnTo>
                    <a:pt x="103416" y="248010"/>
                  </a:lnTo>
                  <a:lnTo>
                    <a:pt x="102012" y="250350"/>
                  </a:lnTo>
                  <a:lnTo>
                    <a:pt x="100140" y="248478"/>
                  </a:lnTo>
                  <a:lnTo>
                    <a:pt x="88441" y="231632"/>
                  </a:lnTo>
                  <a:lnTo>
                    <a:pt x="79550" y="215722"/>
                  </a:lnTo>
                  <a:lnTo>
                    <a:pt x="72999" y="200280"/>
                  </a:lnTo>
                  <a:lnTo>
                    <a:pt x="21057" y="47262"/>
                  </a:lnTo>
                  <a:lnTo>
                    <a:pt x="11699" y="25737"/>
                  </a:lnTo>
                  <a:lnTo>
                    <a:pt x="0" y="5148"/>
                  </a:lnTo>
                  <a:lnTo>
                    <a:pt x="0" y="3744"/>
                  </a:lnTo>
                  <a:lnTo>
                    <a:pt x="4211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56C28115-B68B-D441-C077-8E06D682E12E}"/>
                </a:ext>
              </a:extLst>
            </p:cNvPr>
            <p:cNvSpPr/>
            <p:nvPr/>
          </p:nvSpPr>
          <p:spPr>
            <a:xfrm>
              <a:off x="-5558685" y="4030852"/>
              <a:ext cx="464877" cy="336854"/>
            </a:xfrm>
            <a:custGeom>
              <a:avLst/>
              <a:gdLst>
                <a:gd name="connsiteX0" fmla="*/ 85165 w 239586"/>
                <a:gd name="connsiteY0" fmla="*/ 0 h 173606"/>
                <a:gd name="connsiteX1" fmla="*/ 110435 w 239586"/>
                <a:gd name="connsiteY1" fmla="*/ 23865 h 173606"/>
                <a:gd name="connsiteX2" fmla="*/ 112774 w 239586"/>
                <a:gd name="connsiteY2" fmla="*/ 21525 h 173606"/>
                <a:gd name="connsiteX3" fmla="*/ 133832 w 239586"/>
                <a:gd name="connsiteY3" fmla="*/ 30884 h 173606"/>
                <a:gd name="connsiteX4" fmla="*/ 160505 w 239586"/>
                <a:gd name="connsiteY4" fmla="*/ 39775 h 173606"/>
                <a:gd name="connsiteX5" fmla="*/ 175947 w 239586"/>
                <a:gd name="connsiteY5" fmla="*/ 46326 h 173606"/>
                <a:gd name="connsiteX6" fmla="*/ 188113 w 239586"/>
                <a:gd name="connsiteY6" fmla="*/ 53813 h 173606"/>
                <a:gd name="connsiteX7" fmla="*/ 203087 w 239586"/>
                <a:gd name="connsiteY7" fmla="*/ 65512 h 173606"/>
                <a:gd name="connsiteX8" fmla="*/ 208235 w 239586"/>
                <a:gd name="connsiteY8" fmla="*/ 66916 h 173606"/>
                <a:gd name="connsiteX9" fmla="*/ 218997 w 239586"/>
                <a:gd name="connsiteY9" fmla="*/ 65512 h 173606"/>
                <a:gd name="connsiteX10" fmla="*/ 226017 w 239586"/>
                <a:gd name="connsiteY10" fmla="*/ 70192 h 173606"/>
                <a:gd name="connsiteX11" fmla="*/ 239587 w 239586"/>
                <a:gd name="connsiteY11" fmla="*/ 64576 h 173606"/>
                <a:gd name="connsiteX12" fmla="*/ 226017 w 239586"/>
                <a:gd name="connsiteY12" fmla="*/ 80486 h 173606"/>
                <a:gd name="connsiteX13" fmla="*/ 215722 w 239586"/>
                <a:gd name="connsiteY13" fmla="*/ 97332 h 173606"/>
                <a:gd name="connsiteX14" fmla="*/ 207299 w 239586"/>
                <a:gd name="connsiteY14" fmla="*/ 115114 h 173606"/>
                <a:gd name="connsiteX15" fmla="*/ 186241 w 239586"/>
                <a:gd name="connsiteY15" fmla="*/ 171735 h 173606"/>
                <a:gd name="connsiteX16" fmla="*/ 183434 w 239586"/>
                <a:gd name="connsiteY16" fmla="*/ 173607 h 173606"/>
                <a:gd name="connsiteX17" fmla="*/ 181094 w 239586"/>
                <a:gd name="connsiteY17" fmla="*/ 173139 h 173606"/>
                <a:gd name="connsiteX18" fmla="*/ 175947 w 239586"/>
                <a:gd name="connsiteY18" fmla="*/ 168927 h 173606"/>
                <a:gd name="connsiteX19" fmla="*/ 165652 w 239586"/>
                <a:gd name="connsiteY19" fmla="*/ 169863 h 173606"/>
                <a:gd name="connsiteX20" fmla="*/ 132896 w 239586"/>
                <a:gd name="connsiteY20" fmla="*/ 153953 h 173606"/>
                <a:gd name="connsiteX21" fmla="*/ 121197 w 239586"/>
                <a:gd name="connsiteY21" fmla="*/ 153485 h 173606"/>
                <a:gd name="connsiteX22" fmla="*/ 101543 w 239586"/>
                <a:gd name="connsiteY22" fmla="*/ 143659 h 173606"/>
                <a:gd name="connsiteX23" fmla="*/ 93589 w 239586"/>
                <a:gd name="connsiteY23" fmla="*/ 136171 h 173606"/>
                <a:gd name="connsiteX24" fmla="*/ 81890 w 239586"/>
                <a:gd name="connsiteY24" fmla="*/ 135235 h 173606"/>
                <a:gd name="connsiteX25" fmla="*/ 74871 w 239586"/>
                <a:gd name="connsiteY25" fmla="*/ 125877 h 173606"/>
                <a:gd name="connsiteX26" fmla="*/ 59897 w 239586"/>
                <a:gd name="connsiteY26" fmla="*/ 113710 h 173606"/>
                <a:gd name="connsiteX27" fmla="*/ 60365 w 239586"/>
                <a:gd name="connsiteY27" fmla="*/ 112306 h 173606"/>
                <a:gd name="connsiteX28" fmla="*/ 63640 w 239586"/>
                <a:gd name="connsiteY28" fmla="*/ 112306 h 173606"/>
                <a:gd name="connsiteX29" fmla="*/ 16846 w 239586"/>
                <a:gd name="connsiteY29" fmla="*/ 75339 h 173606"/>
                <a:gd name="connsiteX30" fmla="*/ 11699 w 239586"/>
                <a:gd name="connsiteY30" fmla="*/ 74871 h 173606"/>
                <a:gd name="connsiteX31" fmla="*/ 7487 w 239586"/>
                <a:gd name="connsiteY31" fmla="*/ 79082 h 173606"/>
                <a:gd name="connsiteX32" fmla="*/ 0 w 239586"/>
                <a:gd name="connsiteY32" fmla="*/ 77211 h 173606"/>
                <a:gd name="connsiteX33" fmla="*/ 85165 w 239586"/>
                <a:gd name="connsiteY33" fmla="*/ 0 h 17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9586" h="173606">
                  <a:moveTo>
                    <a:pt x="85165" y="0"/>
                  </a:moveTo>
                  <a:lnTo>
                    <a:pt x="110435" y="23865"/>
                  </a:lnTo>
                  <a:lnTo>
                    <a:pt x="112774" y="21525"/>
                  </a:lnTo>
                  <a:lnTo>
                    <a:pt x="133832" y="30884"/>
                  </a:lnTo>
                  <a:lnTo>
                    <a:pt x="160505" y="39775"/>
                  </a:lnTo>
                  <a:lnTo>
                    <a:pt x="175947" y="46326"/>
                  </a:lnTo>
                  <a:lnTo>
                    <a:pt x="188113" y="53813"/>
                  </a:lnTo>
                  <a:lnTo>
                    <a:pt x="203087" y="65512"/>
                  </a:lnTo>
                  <a:lnTo>
                    <a:pt x="208235" y="66916"/>
                  </a:lnTo>
                  <a:lnTo>
                    <a:pt x="218997" y="65512"/>
                  </a:lnTo>
                  <a:lnTo>
                    <a:pt x="226017" y="70192"/>
                  </a:lnTo>
                  <a:lnTo>
                    <a:pt x="239587" y="64576"/>
                  </a:lnTo>
                  <a:lnTo>
                    <a:pt x="226017" y="80486"/>
                  </a:lnTo>
                  <a:lnTo>
                    <a:pt x="215722" y="97332"/>
                  </a:lnTo>
                  <a:lnTo>
                    <a:pt x="207299" y="115114"/>
                  </a:lnTo>
                  <a:lnTo>
                    <a:pt x="186241" y="171735"/>
                  </a:lnTo>
                  <a:lnTo>
                    <a:pt x="183434" y="173607"/>
                  </a:lnTo>
                  <a:lnTo>
                    <a:pt x="181094" y="173139"/>
                  </a:lnTo>
                  <a:lnTo>
                    <a:pt x="175947" y="168927"/>
                  </a:lnTo>
                  <a:lnTo>
                    <a:pt x="165652" y="169863"/>
                  </a:lnTo>
                  <a:lnTo>
                    <a:pt x="132896" y="153953"/>
                  </a:lnTo>
                  <a:lnTo>
                    <a:pt x="121197" y="153485"/>
                  </a:lnTo>
                  <a:lnTo>
                    <a:pt x="101543" y="143659"/>
                  </a:lnTo>
                  <a:lnTo>
                    <a:pt x="93589" y="136171"/>
                  </a:lnTo>
                  <a:lnTo>
                    <a:pt x="81890" y="135235"/>
                  </a:lnTo>
                  <a:lnTo>
                    <a:pt x="74871" y="125877"/>
                  </a:lnTo>
                  <a:lnTo>
                    <a:pt x="59897" y="113710"/>
                  </a:lnTo>
                  <a:lnTo>
                    <a:pt x="60365" y="112306"/>
                  </a:lnTo>
                  <a:lnTo>
                    <a:pt x="63640" y="112306"/>
                  </a:lnTo>
                  <a:lnTo>
                    <a:pt x="16846" y="75339"/>
                  </a:lnTo>
                  <a:lnTo>
                    <a:pt x="11699" y="74871"/>
                  </a:lnTo>
                  <a:lnTo>
                    <a:pt x="7487" y="79082"/>
                  </a:lnTo>
                  <a:lnTo>
                    <a:pt x="0" y="77211"/>
                  </a:lnTo>
                  <a:lnTo>
                    <a:pt x="85165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CD42CF4B-E8F0-B809-DCCB-BC6C892270CE}"/>
                </a:ext>
              </a:extLst>
            </p:cNvPr>
            <p:cNvSpPr/>
            <p:nvPr/>
          </p:nvSpPr>
          <p:spPr>
            <a:xfrm>
              <a:off x="-5533263" y="4082605"/>
              <a:ext cx="756334" cy="763599"/>
            </a:xfrm>
            <a:custGeom>
              <a:avLst/>
              <a:gdLst>
                <a:gd name="connsiteX0" fmla="*/ 382310 w 389796"/>
                <a:gd name="connsiteY0" fmla="*/ 0 h 393540"/>
                <a:gd name="connsiteX1" fmla="*/ 387925 w 389796"/>
                <a:gd name="connsiteY1" fmla="*/ 0 h 393540"/>
                <a:gd name="connsiteX2" fmla="*/ 389797 w 389796"/>
                <a:gd name="connsiteY2" fmla="*/ 1872 h 393540"/>
                <a:gd name="connsiteX3" fmla="*/ 389797 w 389796"/>
                <a:gd name="connsiteY3" fmla="*/ 6083 h 393540"/>
                <a:gd name="connsiteX4" fmla="*/ 385117 w 389796"/>
                <a:gd name="connsiteY4" fmla="*/ 15910 h 393540"/>
                <a:gd name="connsiteX5" fmla="*/ 346746 w 389796"/>
                <a:gd name="connsiteY5" fmla="*/ 79082 h 393540"/>
                <a:gd name="connsiteX6" fmla="*/ 306503 w 389796"/>
                <a:gd name="connsiteY6" fmla="*/ 140851 h 393540"/>
                <a:gd name="connsiteX7" fmla="*/ 264388 w 389796"/>
                <a:gd name="connsiteY7" fmla="*/ 201216 h 393540"/>
                <a:gd name="connsiteX8" fmla="*/ 220401 w 389796"/>
                <a:gd name="connsiteY8" fmla="*/ 260176 h 393540"/>
                <a:gd name="connsiteX9" fmla="*/ 175011 w 389796"/>
                <a:gd name="connsiteY9" fmla="*/ 318202 h 393540"/>
                <a:gd name="connsiteX10" fmla="*/ 127281 w 389796"/>
                <a:gd name="connsiteY10" fmla="*/ 374823 h 393540"/>
                <a:gd name="connsiteX11" fmla="*/ 114178 w 389796"/>
                <a:gd name="connsiteY11" fmla="*/ 373887 h 393540"/>
                <a:gd name="connsiteX12" fmla="*/ 105755 w 389796"/>
                <a:gd name="connsiteY12" fmla="*/ 375759 h 393540"/>
                <a:gd name="connsiteX13" fmla="*/ 99672 w 389796"/>
                <a:gd name="connsiteY13" fmla="*/ 381374 h 393540"/>
                <a:gd name="connsiteX14" fmla="*/ 97332 w 389796"/>
                <a:gd name="connsiteY14" fmla="*/ 391668 h 393540"/>
                <a:gd name="connsiteX15" fmla="*/ 95460 w 389796"/>
                <a:gd name="connsiteY15" fmla="*/ 393540 h 393540"/>
                <a:gd name="connsiteX16" fmla="*/ 92185 w 389796"/>
                <a:gd name="connsiteY16" fmla="*/ 375759 h 393540"/>
                <a:gd name="connsiteX17" fmla="*/ 92653 w 389796"/>
                <a:gd name="connsiteY17" fmla="*/ 373887 h 393540"/>
                <a:gd name="connsiteX18" fmla="*/ 96864 w 389796"/>
                <a:gd name="connsiteY18" fmla="*/ 372951 h 393540"/>
                <a:gd name="connsiteX19" fmla="*/ 97800 w 389796"/>
                <a:gd name="connsiteY19" fmla="*/ 371547 h 393540"/>
                <a:gd name="connsiteX20" fmla="*/ 95460 w 389796"/>
                <a:gd name="connsiteY20" fmla="*/ 366400 h 393540"/>
                <a:gd name="connsiteX21" fmla="*/ 88441 w 389796"/>
                <a:gd name="connsiteY21" fmla="*/ 364060 h 393540"/>
                <a:gd name="connsiteX22" fmla="*/ 87505 w 389796"/>
                <a:gd name="connsiteY22" fmla="*/ 360784 h 393540"/>
                <a:gd name="connsiteX23" fmla="*/ 68788 w 389796"/>
                <a:gd name="connsiteY23" fmla="*/ 355637 h 393540"/>
                <a:gd name="connsiteX24" fmla="*/ 66448 w 389796"/>
                <a:gd name="connsiteY24" fmla="*/ 356105 h 393540"/>
                <a:gd name="connsiteX25" fmla="*/ 65044 w 389796"/>
                <a:gd name="connsiteY25" fmla="*/ 362656 h 393540"/>
                <a:gd name="connsiteX26" fmla="*/ 62704 w 389796"/>
                <a:gd name="connsiteY26" fmla="*/ 362188 h 393540"/>
                <a:gd name="connsiteX27" fmla="*/ 57557 w 389796"/>
                <a:gd name="connsiteY27" fmla="*/ 356573 h 393540"/>
                <a:gd name="connsiteX28" fmla="*/ 60833 w 389796"/>
                <a:gd name="connsiteY28" fmla="*/ 354701 h 393540"/>
                <a:gd name="connsiteX29" fmla="*/ 61769 w 389796"/>
                <a:gd name="connsiteY29" fmla="*/ 352361 h 393540"/>
                <a:gd name="connsiteX30" fmla="*/ 46326 w 389796"/>
                <a:gd name="connsiteY30" fmla="*/ 338323 h 393540"/>
                <a:gd name="connsiteX31" fmla="*/ 30884 w 389796"/>
                <a:gd name="connsiteY31" fmla="*/ 330836 h 393540"/>
                <a:gd name="connsiteX32" fmla="*/ 29013 w 389796"/>
                <a:gd name="connsiteY32" fmla="*/ 330836 h 393540"/>
                <a:gd name="connsiteX33" fmla="*/ 28544 w 389796"/>
                <a:gd name="connsiteY33" fmla="*/ 332240 h 393540"/>
                <a:gd name="connsiteX34" fmla="*/ 29948 w 389796"/>
                <a:gd name="connsiteY34" fmla="*/ 335515 h 393540"/>
                <a:gd name="connsiteX35" fmla="*/ 26205 w 389796"/>
                <a:gd name="connsiteY35" fmla="*/ 335047 h 393540"/>
                <a:gd name="connsiteX36" fmla="*/ 26205 w 389796"/>
                <a:gd name="connsiteY36" fmla="*/ 326624 h 393540"/>
                <a:gd name="connsiteX37" fmla="*/ 24333 w 389796"/>
                <a:gd name="connsiteY37" fmla="*/ 321477 h 393540"/>
                <a:gd name="connsiteX38" fmla="*/ 20589 w 389796"/>
                <a:gd name="connsiteY38" fmla="*/ 317266 h 393540"/>
                <a:gd name="connsiteX39" fmla="*/ 14506 w 389796"/>
                <a:gd name="connsiteY39" fmla="*/ 313990 h 393540"/>
                <a:gd name="connsiteX40" fmla="*/ 4679 w 389796"/>
                <a:gd name="connsiteY40" fmla="*/ 311650 h 393540"/>
                <a:gd name="connsiteX41" fmla="*/ 2808 w 389796"/>
                <a:gd name="connsiteY41" fmla="*/ 312118 h 393540"/>
                <a:gd name="connsiteX42" fmla="*/ 1404 w 389796"/>
                <a:gd name="connsiteY42" fmla="*/ 318669 h 393540"/>
                <a:gd name="connsiteX43" fmla="*/ 0 w 389796"/>
                <a:gd name="connsiteY43" fmla="*/ 318202 h 393540"/>
                <a:gd name="connsiteX44" fmla="*/ 2340 w 389796"/>
                <a:gd name="connsiteY44" fmla="*/ 310246 h 393540"/>
                <a:gd name="connsiteX45" fmla="*/ 5615 w 389796"/>
                <a:gd name="connsiteY45" fmla="*/ 308843 h 393540"/>
                <a:gd name="connsiteX46" fmla="*/ 11699 w 389796"/>
                <a:gd name="connsiteY46" fmla="*/ 309310 h 393540"/>
                <a:gd name="connsiteX47" fmla="*/ 24333 w 389796"/>
                <a:gd name="connsiteY47" fmla="*/ 296208 h 393540"/>
                <a:gd name="connsiteX48" fmla="*/ 83762 w 389796"/>
                <a:gd name="connsiteY48" fmla="*/ 266728 h 393540"/>
                <a:gd name="connsiteX49" fmla="*/ 102479 w 389796"/>
                <a:gd name="connsiteY49" fmla="*/ 254093 h 393540"/>
                <a:gd name="connsiteX50" fmla="*/ 118857 w 389796"/>
                <a:gd name="connsiteY50" fmla="*/ 240523 h 393540"/>
                <a:gd name="connsiteX51" fmla="*/ 133364 w 389796"/>
                <a:gd name="connsiteY51" fmla="*/ 225081 h 393540"/>
                <a:gd name="connsiteX52" fmla="*/ 145998 w 389796"/>
                <a:gd name="connsiteY52" fmla="*/ 208235 h 393540"/>
                <a:gd name="connsiteX53" fmla="*/ 157229 w 389796"/>
                <a:gd name="connsiteY53" fmla="*/ 189517 h 393540"/>
                <a:gd name="connsiteX54" fmla="*/ 166588 w 389796"/>
                <a:gd name="connsiteY54" fmla="*/ 168927 h 393540"/>
                <a:gd name="connsiteX55" fmla="*/ 195132 w 389796"/>
                <a:gd name="connsiteY55" fmla="*/ 89845 h 393540"/>
                <a:gd name="connsiteX56" fmla="*/ 203555 w 389796"/>
                <a:gd name="connsiteY56" fmla="*/ 72063 h 393540"/>
                <a:gd name="connsiteX57" fmla="*/ 213850 w 389796"/>
                <a:gd name="connsiteY57" fmla="*/ 55217 h 393540"/>
                <a:gd name="connsiteX58" fmla="*/ 227420 w 389796"/>
                <a:gd name="connsiteY58" fmla="*/ 39307 h 393540"/>
                <a:gd name="connsiteX59" fmla="*/ 242862 w 389796"/>
                <a:gd name="connsiteY59" fmla="*/ 29012 h 393540"/>
                <a:gd name="connsiteX60" fmla="*/ 258773 w 389796"/>
                <a:gd name="connsiteY60" fmla="*/ 20589 h 393540"/>
                <a:gd name="connsiteX61" fmla="*/ 275151 w 389796"/>
                <a:gd name="connsiteY61" fmla="*/ 14038 h 393540"/>
                <a:gd name="connsiteX62" fmla="*/ 301355 w 389796"/>
                <a:gd name="connsiteY62" fmla="*/ 7019 h 393540"/>
                <a:gd name="connsiteX63" fmla="*/ 328028 w 389796"/>
                <a:gd name="connsiteY63" fmla="*/ 3275 h 393540"/>
                <a:gd name="connsiteX64" fmla="*/ 382310 w 389796"/>
                <a:gd name="connsiteY64" fmla="*/ 0 h 3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9796" h="393540">
                  <a:moveTo>
                    <a:pt x="382310" y="0"/>
                  </a:moveTo>
                  <a:lnTo>
                    <a:pt x="387925" y="0"/>
                  </a:lnTo>
                  <a:lnTo>
                    <a:pt x="389797" y="1872"/>
                  </a:lnTo>
                  <a:lnTo>
                    <a:pt x="389797" y="6083"/>
                  </a:lnTo>
                  <a:lnTo>
                    <a:pt x="385117" y="15910"/>
                  </a:lnTo>
                  <a:lnTo>
                    <a:pt x="346746" y="79082"/>
                  </a:lnTo>
                  <a:lnTo>
                    <a:pt x="306503" y="140851"/>
                  </a:lnTo>
                  <a:lnTo>
                    <a:pt x="264388" y="201216"/>
                  </a:lnTo>
                  <a:lnTo>
                    <a:pt x="220401" y="260176"/>
                  </a:lnTo>
                  <a:lnTo>
                    <a:pt x="175011" y="318202"/>
                  </a:lnTo>
                  <a:lnTo>
                    <a:pt x="127281" y="374823"/>
                  </a:lnTo>
                  <a:lnTo>
                    <a:pt x="114178" y="373887"/>
                  </a:lnTo>
                  <a:lnTo>
                    <a:pt x="105755" y="375759"/>
                  </a:lnTo>
                  <a:lnTo>
                    <a:pt x="99672" y="381374"/>
                  </a:lnTo>
                  <a:lnTo>
                    <a:pt x="97332" y="391668"/>
                  </a:lnTo>
                  <a:lnTo>
                    <a:pt x="95460" y="393540"/>
                  </a:lnTo>
                  <a:lnTo>
                    <a:pt x="92185" y="375759"/>
                  </a:lnTo>
                  <a:lnTo>
                    <a:pt x="92653" y="373887"/>
                  </a:lnTo>
                  <a:lnTo>
                    <a:pt x="96864" y="372951"/>
                  </a:lnTo>
                  <a:lnTo>
                    <a:pt x="97800" y="371547"/>
                  </a:lnTo>
                  <a:lnTo>
                    <a:pt x="95460" y="366400"/>
                  </a:lnTo>
                  <a:lnTo>
                    <a:pt x="88441" y="364060"/>
                  </a:lnTo>
                  <a:lnTo>
                    <a:pt x="87505" y="360784"/>
                  </a:lnTo>
                  <a:lnTo>
                    <a:pt x="68788" y="355637"/>
                  </a:lnTo>
                  <a:lnTo>
                    <a:pt x="66448" y="356105"/>
                  </a:lnTo>
                  <a:lnTo>
                    <a:pt x="65044" y="362656"/>
                  </a:lnTo>
                  <a:lnTo>
                    <a:pt x="62704" y="362188"/>
                  </a:lnTo>
                  <a:lnTo>
                    <a:pt x="57557" y="356573"/>
                  </a:lnTo>
                  <a:lnTo>
                    <a:pt x="60833" y="354701"/>
                  </a:lnTo>
                  <a:lnTo>
                    <a:pt x="61769" y="352361"/>
                  </a:lnTo>
                  <a:lnTo>
                    <a:pt x="46326" y="338323"/>
                  </a:lnTo>
                  <a:lnTo>
                    <a:pt x="30884" y="330836"/>
                  </a:lnTo>
                  <a:lnTo>
                    <a:pt x="29013" y="330836"/>
                  </a:lnTo>
                  <a:lnTo>
                    <a:pt x="28544" y="332240"/>
                  </a:lnTo>
                  <a:lnTo>
                    <a:pt x="29948" y="335515"/>
                  </a:lnTo>
                  <a:lnTo>
                    <a:pt x="26205" y="335047"/>
                  </a:lnTo>
                  <a:lnTo>
                    <a:pt x="26205" y="326624"/>
                  </a:lnTo>
                  <a:lnTo>
                    <a:pt x="24333" y="321477"/>
                  </a:lnTo>
                  <a:lnTo>
                    <a:pt x="20589" y="317266"/>
                  </a:lnTo>
                  <a:lnTo>
                    <a:pt x="14506" y="313990"/>
                  </a:lnTo>
                  <a:lnTo>
                    <a:pt x="4679" y="311650"/>
                  </a:lnTo>
                  <a:lnTo>
                    <a:pt x="2808" y="312118"/>
                  </a:lnTo>
                  <a:lnTo>
                    <a:pt x="1404" y="318669"/>
                  </a:lnTo>
                  <a:lnTo>
                    <a:pt x="0" y="318202"/>
                  </a:lnTo>
                  <a:lnTo>
                    <a:pt x="2340" y="310246"/>
                  </a:lnTo>
                  <a:lnTo>
                    <a:pt x="5615" y="308843"/>
                  </a:lnTo>
                  <a:lnTo>
                    <a:pt x="11699" y="309310"/>
                  </a:lnTo>
                  <a:lnTo>
                    <a:pt x="24333" y="296208"/>
                  </a:lnTo>
                  <a:lnTo>
                    <a:pt x="83762" y="266728"/>
                  </a:lnTo>
                  <a:lnTo>
                    <a:pt x="102479" y="254093"/>
                  </a:lnTo>
                  <a:lnTo>
                    <a:pt x="118857" y="240523"/>
                  </a:lnTo>
                  <a:lnTo>
                    <a:pt x="133364" y="225081"/>
                  </a:lnTo>
                  <a:lnTo>
                    <a:pt x="145998" y="208235"/>
                  </a:lnTo>
                  <a:lnTo>
                    <a:pt x="157229" y="189517"/>
                  </a:lnTo>
                  <a:lnTo>
                    <a:pt x="166588" y="168927"/>
                  </a:lnTo>
                  <a:lnTo>
                    <a:pt x="195132" y="89845"/>
                  </a:lnTo>
                  <a:lnTo>
                    <a:pt x="203555" y="72063"/>
                  </a:lnTo>
                  <a:lnTo>
                    <a:pt x="213850" y="55217"/>
                  </a:lnTo>
                  <a:lnTo>
                    <a:pt x="227420" y="39307"/>
                  </a:lnTo>
                  <a:lnTo>
                    <a:pt x="242862" y="29012"/>
                  </a:lnTo>
                  <a:lnTo>
                    <a:pt x="258773" y="20589"/>
                  </a:lnTo>
                  <a:lnTo>
                    <a:pt x="275151" y="14038"/>
                  </a:lnTo>
                  <a:lnTo>
                    <a:pt x="301355" y="7019"/>
                  </a:lnTo>
                  <a:lnTo>
                    <a:pt x="328028" y="3275"/>
                  </a:lnTo>
                  <a:lnTo>
                    <a:pt x="382310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EA891B6F-6FA4-C720-51B0-53A3E128E1B2}"/>
                </a:ext>
              </a:extLst>
            </p:cNvPr>
            <p:cNvSpPr/>
            <p:nvPr/>
          </p:nvSpPr>
          <p:spPr>
            <a:xfrm>
              <a:off x="-8301653" y="4151611"/>
              <a:ext cx="2160051" cy="884357"/>
            </a:xfrm>
            <a:custGeom>
              <a:avLst/>
              <a:gdLst>
                <a:gd name="connsiteX0" fmla="*/ 26673 w 1113237"/>
                <a:gd name="connsiteY0" fmla="*/ 0 h 455776"/>
                <a:gd name="connsiteX1" fmla="*/ 51006 w 1113237"/>
                <a:gd name="connsiteY1" fmla="*/ 468 h 455776"/>
                <a:gd name="connsiteX2" fmla="*/ 60833 w 1113237"/>
                <a:gd name="connsiteY2" fmla="*/ 5615 h 455776"/>
                <a:gd name="connsiteX3" fmla="*/ 65512 w 1113237"/>
                <a:gd name="connsiteY3" fmla="*/ 6083 h 455776"/>
                <a:gd name="connsiteX4" fmla="*/ 71127 w 1113237"/>
                <a:gd name="connsiteY4" fmla="*/ 4212 h 455776"/>
                <a:gd name="connsiteX5" fmla="*/ 74871 w 1113237"/>
                <a:gd name="connsiteY5" fmla="*/ 6551 h 455776"/>
                <a:gd name="connsiteX6" fmla="*/ 119794 w 1113237"/>
                <a:gd name="connsiteY6" fmla="*/ 5615 h 455776"/>
                <a:gd name="connsiteX7" fmla="*/ 172671 w 1113237"/>
                <a:gd name="connsiteY7" fmla="*/ 14974 h 455776"/>
                <a:gd name="connsiteX8" fmla="*/ 218530 w 1113237"/>
                <a:gd name="connsiteY8" fmla="*/ 18250 h 455776"/>
                <a:gd name="connsiteX9" fmla="*/ 228824 w 1113237"/>
                <a:gd name="connsiteY9" fmla="*/ 21993 h 455776"/>
                <a:gd name="connsiteX10" fmla="*/ 234440 w 1113237"/>
                <a:gd name="connsiteY10" fmla="*/ 20122 h 455776"/>
                <a:gd name="connsiteX11" fmla="*/ 237715 w 1113237"/>
                <a:gd name="connsiteY11" fmla="*/ 20590 h 455776"/>
                <a:gd name="connsiteX12" fmla="*/ 243331 w 1113237"/>
                <a:gd name="connsiteY12" fmla="*/ 27141 h 455776"/>
                <a:gd name="connsiteX13" fmla="*/ 246138 w 1113237"/>
                <a:gd name="connsiteY13" fmla="*/ 28544 h 455776"/>
                <a:gd name="connsiteX14" fmla="*/ 279362 w 1113237"/>
                <a:gd name="connsiteY14" fmla="*/ 37903 h 455776"/>
                <a:gd name="connsiteX15" fmla="*/ 310246 w 1113237"/>
                <a:gd name="connsiteY15" fmla="*/ 44455 h 455776"/>
                <a:gd name="connsiteX16" fmla="*/ 353765 w 1113237"/>
                <a:gd name="connsiteY16" fmla="*/ 51474 h 455776"/>
                <a:gd name="connsiteX17" fmla="*/ 388861 w 1113237"/>
                <a:gd name="connsiteY17" fmla="*/ 64108 h 455776"/>
                <a:gd name="connsiteX18" fmla="*/ 401964 w 1113237"/>
                <a:gd name="connsiteY18" fmla="*/ 64108 h 455776"/>
                <a:gd name="connsiteX19" fmla="*/ 406175 w 1113237"/>
                <a:gd name="connsiteY19" fmla="*/ 67852 h 455776"/>
                <a:gd name="connsiteX20" fmla="*/ 415066 w 1113237"/>
                <a:gd name="connsiteY20" fmla="*/ 69724 h 455776"/>
                <a:gd name="connsiteX21" fmla="*/ 427700 w 1113237"/>
                <a:gd name="connsiteY21" fmla="*/ 75339 h 455776"/>
                <a:gd name="connsiteX22" fmla="*/ 461392 w 1113237"/>
                <a:gd name="connsiteY22" fmla="*/ 78147 h 455776"/>
                <a:gd name="connsiteX23" fmla="*/ 472623 w 1113237"/>
                <a:gd name="connsiteY23" fmla="*/ 83762 h 455776"/>
                <a:gd name="connsiteX24" fmla="*/ 483385 w 1113237"/>
                <a:gd name="connsiteY24" fmla="*/ 84230 h 455776"/>
                <a:gd name="connsiteX25" fmla="*/ 496020 w 1113237"/>
                <a:gd name="connsiteY25" fmla="*/ 88441 h 455776"/>
                <a:gd name="connsiteX26" fmla="*/ 523629 w 1113237"/>
                <a:gd name="connsiteY26" fmla="*/ 93589 h 455776"/>
                <a:gd name="connsiteX27" fmla="*/ 549366 w 1113237"/>
                <a:gd name="connsiteY27" fmla="*/ 95928 h 455776"/>
                <a:gd name="connsiteX28" fmla="*/ 565744 w 1113237"/>
                <a:gd name="connsiteY28" fmla="*/ 99672 h 455776"/>
                <a:gd name="connsiteX29" fmla="*/ 592417 w 1113237"/>
                <a:gd name="connsiteY29" fmla="*/ 108095 h 455776"/>
                <a:gd name="connsiteX30" fmla="*/ 676178 w 1113237"/>
                <a:gd name="connsiteY30" fmla="*/ 127748 h 455776"/>
                <a:gd name="connsiteX31" fmla="*/ 722505 w 1113237"/>
                <a:gd name="connsiteY31" fmla="*/ 142255 h 455776"/>
                <a:gd name="connsiteX32" fmla="*/ 758068 w 1113237"/>
                <a:gd name="connsiteY32" fmla="*/ 150678 h 455776"/>
                <a:gd name="connsiteX33" fmla="*/ 796440 w 1113237"/>
                <a:gd name="connsiteY33" fmla="*/ 157229 h 455776"/>
                <a:gd name="connsiteX34" fmla="*/ 806266 w 1113237"/>
                <a:gd name="connsiteY34" fmla="*/ 157697 h 455776"/>
                <a:gd name="connsiteX35" fmla="*/ 822644 w 1113237"/>
                <a:gd name="connsiteY35" fmla="*/ 156293 h 455776"/>
                <a:gd name="connsiteX36" fmla="*/ 829664 w 1113237"/>
                <a:gd name="connsiteY36" fmla="*/ 157697 h 455776"/>
                <a:gd name="connsiteX37" fmla="*/ 839022 w 1113237"/>
                <a:gd name="connsiteY37" fmla="*/ 161908 h 455776"/>
                <a:gd name="connsiteX38" fmla="*/ 849785 w 1113237"/>
                <a:gd name="connsiteY38" fmla="*/ 162376 h 455776"/>
                <a:gd name="connsiteX39" fmla="*/ 856805 w 1113237"/>
                <a:gd name="connsiteY39" fmla="*/ 164248 h 455776"/>
                <a:gd name="connsiteX40" fmla="*/ 865227 w 1113237"/>
                <a:gd name="connsiteY40" fmla="*/ 168927 h 455776"/>
                <a:gd name="connsiteX41" fmla="*/ 871311 w 1113237"/>
                <a:gd name="connsiteY41" fmla="*/ 166120 h 455776"/>
                <a:gd name="connsiteX42" fmla="*/ 901727 w 1113237"/>
                <a:gd name="connsiteY42" fmla="*/ 171735 h 455776"/>
                <a:gd name="connsiteX43" fmla="*/ 918573 w 1113237"/>
                <a:gd name="connsiteY43" fmla="*/ 180158 h 455776"/>
                <a:gd name="connsiteX44" fmla="*/ 957880 w 1113237"/>
                <a:gd name="connsiteY44" fmla="*/ 188581 h 455776"/>
                <a:gd name="connsiteX45" fmla="*/ 985957 w 1113237"/>
                <a:gd name="connsiteY45" fmla="*/ 192793 h 455776"/>
                <a:gd name="connsiteX46" fmla="*/ 1002803 w 1113237"/>
                <a:gd name="connsiteY46" fmla="*/ 197472 h 455776"/>
                <a:gd name="connsiteX47" fmla="*/ 1030411 w 1113237"/>
                <a:gd name="connsiteY47" fmla="*/ 208703 h 455776"/>
                <a:gd name="connsiteX48" fmla="*/ 1042110 w 1113237"/>
                <a:gd name="connsiteY48" fmla="*/ 211510 h 455776"/>
                <a:gd name="connsiteX49" fmla="*/ 1054745 w 1113237"/>
                <a:gd name="connsiteY49" fmla="*/ 212446 h 455776"/>
                <a:gd name="connsiteX50" fmla="*/ 1064571 w 1113237"/>
                <a:gd name="connsiteY50" fmla="*/ 211510 h 455776"/>
                <a:gd name="connsiteX51" fmla="*/ 1072526 w 1113237"/>
                <a:gd name="connsiteY51" fmla="*/ 208703 h 455776"/>
                <a:gd name="connsiteX52" fmla="*/ 1085161 w 1113237"/>
                <a:gd name="connsiteY52" fmla="*/ 201216 h 455776"/>
                <a:gd name="connsiteX53" fmla="*/ 1090776 w 1113237"/>
                <a:gd name="connsiteY53" fmla="*/ 202619 h 455776"/>
                <a:gd name="connsiteX54" fmla="*/ 1092648 w 1113237"/>
                <a:gd name="connsiteY54" fmla="*/ 207767 h 455776"/>
                <a:gd name="connsiteX55" fmla="*/ 1094520 w 1113237"/>
                <a:gd name="connsiteY55" fmla="*/ 208235 h 455776"/>
                <a:gd name="connsiteX56" fmla="*/ 1096860 w 1113237"/>
                <a:gd name="connsiteY56" fmla="*/ 207299 h 455776"/>
                <a:gd name="connsiteX57" fmla="*/ 1099667 w 1113237"/>
                <a:gd name="connsiteY57" fmla="*/ 202619 h 455776"/>
                <a:gd name="connsiteX58" fmla="*/ 1113238 w 1113237"/>
                <a:gd name="connsiteY58" fmla="*/ 202152 h 455776"/>
                <a:gd name="connsiteX59" fmla="*/ 1066911 w 1113237"/>
                <a:gd name="connsiteY59" fmla="*/ 235375 h 455776"/>
                <a:gd name="connsiteX60" fmla="*/ 1036495 w 1113237"/>
                <a:gd name="connsiteY60" fmla="*/ 250818 h 455776"/>
                <a:gd name="connsiteX61" fmla="*/ 1019181 w 1113237"/>
                <a:gd name="connsiteY61" fmla="*/ 256433 h 455776"/>
                <a:gd name="connsiteX62" fmla="*/ 938695 w 1113237"/>
                <a:gd name="connsiteY62" fmla="*/ 276087 h 455776"/>
                <a:gd name="connsiteX63" fmla="*/ 923720 w 1113237"/>
                <a:gd name="connsiteY63" fmla="*/ 280766 h 455776"/>
                <a:gd name="connsiteX64" fmla="*/ 910618 w 1113237"/>
                <a:gd name="connsiteY64" fmla="*/ 286849 h 455776"/>
                <a:gd name="connsiteX65" fmla="*/ 898919 w 1113237"/>
                <a:gd name="connsiteY65" fmla="*/ 294337 h 455776"/>
                <a:gd name="connsiteX66" fmla="*/ 883477 w 1113237"/>
                <a:gd name="connsiteY66" fmla="*/ 307907 h 455776"/>
                <a:gd name="connsiteX67" fmla="*/ 844170 w 1113237"/>
                <a:gd name="connsiteY67" fmla="*/ 351894 h 455776"/>
                <a:gd name="connsiteX68" fmla="*/ 833407 w 1113237"/>
                <a:gd name="connsiteY68" fmla="*/ 360784 h 455776"/>
                <a:gd name="connsiteX69" fmla="*/ 807202 w 1113237"/>
                <a:gd name="connsiteY69" fmla="*/ 374355 h 455776"/>
                <a:gd name="connsiteX70" fmla="*/ 743094 w 1113237"/>
                <a:gd name="connsiteY70" fmla="*/ 396348 h 455776"/>
                <a:gd name="connsiteX71" fmla="*/ 486661 w 1113237"/>
                <a:gd name="connsiteY71" fmla="*/ 455777 h 455776"/>
                <a:gd name="connsiteX72" fmla="*/ 372015 w 1113237"/>
                <a:gd name="connsiteY72" fmla="*/ 408515 h 455776"/>
                <a:gd name="connsiteX73" fmla="*/ 330368 w 1113237"/>
                <a:gd name="connsiteY73" fmla="*/ 387925 h 455776"/>
                <a:gd name="connsiteX74" fmla="*/ 290125 w 1113237"/>
                <a:gd name="connsiteY74" fmla="*/ 364528 h 455776"/>
                <a:gd name="connsiteX75" fmla="*/ 252222 w 1113237"/>
                <a:gd name="connsiteY75" fmla="*/ 339259 h 455776"/>
                <a:gd name="connsiteX76" fmla="*/ 216190 w 1113237"/>
                <a:gd name="connsiteY76" fmla="*/ 311650 h 455776"/>
                <a:gd name="connsiteX77" fmla="*/ 181562 w 1113237"/>
                <a:gd name="connsiteY77" fmla="*/ 281234 h 455776"/>
                <a:gd name="connsiteX78" fmla="*/ 149274 w 1113237"/>
                <a:gd name="connsiteY78" fmla="*/ 248478 h 455776"/>
                <a:gd name="connsiteX79" fmla="*/ 117922 w 1113237"/>
                <a:gd name="connsiteY79" fmla="*/ 213382 h 455776"/>
                <a:gd name="connsiteX80" fmla="*/ 88441 w 1113237"/>
                <a:gd name="connsiteY80" fmla="*/ 175479 h 455776"/>
                <a:gd name="connsiteX81" fmla="*/ 66916 w 1113237"/>
                <a:gd name="connsiteY81" fmla="*/ 143191 h 455776"/>
                <a:gd name="connsiteX82" fmla="*/ 47262 w 1113237"/>
                <a:gd name="connsiteY82" fmla="*/ 109499 h 455776"/>
                <a:gd name="connsiteX83" fmla="*/ 29480 w 1113237"/>
                <a:gd name="connsiteY83" fmla="*/ 75807 h 455776"/>
                <a:gd name="connsiteX84" fmla="*/ 14038 w 1113237"/>
                <a:gd name="connsiteY84" fmla="*/ 40711 h 455776"/>
                <a:gd name="connsiteX85" fmla="*/ 0 w 1113237"/>
                <a:gd name="connsiteY85" fmla="*/ 4679 h 455776"/>
                <a:gd name="connsiteX86" fmla="*/ 26673 w 1113237"/>
                <a:gd name="connsiteY86" fmla="*/ 0 h 4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113237" h="455776">
                  <a:moveTo>
                    <a:pt x="26673" y="0"/>
                  </a:moveTo>
                  <a:lnTo>
                    <a:pt x="51006" y="468"/>
                  </a:lnTo>
                  <a:lnTo>
                    <a:pt x="60833" y="5615"/>
                  </a:lnTo>
                  <a:lnTo>
                    <a:pt x="65512" y="6083"/>
                  </a:lnTo>
                  <a:lnTo>
                    <a:pt x="71127" y="4212"/>
                  </a:lnTo>
                  <a:lnTo>
                    <a:pt x="74871" y="6551"/>
                  </a:lnTo>
                  <a:lnTo>
                    <a:pt x="119794" y="5615"/>
                  </a:lnTo>
                  <a:lnTo>
                    <a:pt x="172671" y="14974"/>
                  </a:lnTo>
                  <a:lnTo>
                    <a:pt x="218530" y="18250"/>
                  </a:lnTo>
                  <a:lnTo>
                    <a:pt x="228824" y="21993"/>
                  </a:lnTo>
                  <a:lnTo>
                    <a:pt x="234440" y="20122"/>
                  </a:lnTo>
                  <a:lnTo>
                    <a:pt x="237715" y="20590"/>
                  </a:lnTo>
                  <a:lnTo>
                    <a:pt x="243331" y="27141"/>
                  </a:lnTo>
                  <a:lnTo>
                    <a:pt x="246138" y="28544"/>
                  </a:lnTo>
                  <a:lnTo>
                    <a:pt x="279362" y="37903"/>
                  </a:lnTo>
                  <a:lnTo>
                    <a:pt x="310246" y="44455"/>
                  </a:lnTo>
                  <a:lnTo>
                    <a:pt x="353765" y="51474"/>
                  </a:lnTo>
                  <a:lnTo>
                    <a:pt x="388861" y="64108"/>
                  </a:lnTo>
                  <a:lnTo>
                    <a:pt x="401964" y="64108"/>
                  </a:lnTo>
                  <a:lnTo>
                    <a:pt x="406175" y="67852"/>
                  </a:lnTo>
                  <a:lnTo>
                    <a:pt x="415066" y="69724"/>
                  </a:lnTo>
                  <a:lnTo>
                    <a:pt x="427700" y="75339"/>
                  </a:lnTo>
                  <a:lnTo>
                    <a:pt x="461392" y="78147"/>
                  </a:lnTo>
                  <a:lnTo>
                    <a:pt x="472623" y="83762"/>
                  </a:lnTo>
                  <a:lnTo>
                    <a:pt x="483385" y="84230"/>
                  </a:lnTo>
                  <a:lnTo>
                    <a:pt x="496020" y="88441"/>
                  </a:lnTo>
                  <a:lnTo>
                    <a:pt x="523629" y="93589"/>
                  </a:lnTo>
                  <a:lnTo>
                    <a:pt x="549366" y="95928"/>
                  </a:lnTo>
                  <a:lnTo>
                    <a:pt x="565744" y="99672"/>
                  </a:lnTo>
                  <a:lnTo>
                    <a:pt x="592417" y="108095"/>
                  </a:lnTo>
                  <a:lnTo>
                    <a:pt x="676178" y="127748"/>
                  </a:lnTo>
                  <a:lnTo>
                    <a:pt x="722505" y="142255"/>
                  </a:lnTo>
                  <a:lnTo>
                    <a:pt x="758068" y="150678"/>
                  </a:lnTo>
                  <a:lnTo>
                    <a:pt x="796440" y="157229"/>
                  </a:lnTo>
                  <a:lnTo>
                    <a:pt x="806266" y="157697"/>
                  </a:lnTo>
                  <a:lnTo>
                    <a:pt x="822644" y="156293"/>
                  </a:lnTo>
                  <a:lnTo>
                    <a:pt x="829664" y="157697"/>
                  </a:lnTo>
                  <a:lnTo>
                    <a:pt x="839022" y="161908"/>
                  </a:lnTo>
                  <a:lnTo>
                    <a:pt x="849785" y="162376"/>
                  </a:lnTo>
                  <a:lnTo>
                    <a:pt x="856805" y="164248"/>
                  </a:lnTo>
                  <a:lnTo>
                    <a:pt x="865227" y="168927"/>
                  </a:lnTo>
                  <a:lnTo>
                    <a:pt x="871311" y="166120"/>
                  </a:lnTo>
                  <a:lnTo>
                    <a:pt x="901727" y="171735"/>
                  </a:lnTo>
                  <a:lnTo>
                    <a:pt x="918573" y="180158"/>
                  </a:lnTo>
                  <a:lnTo>
                    <a:pt x="957880" y="188581"/>
                  </a:lnTo>
                  <a:lnTo>
                    <a:pt x="985957" y="192793"/>
                  </a:lnTo>
                  <a:lnTo>
                    <a:pt x="1002803" y="197472"/>
                  </a:lnTo>
                  <a:lnTo>
                    <a:pt x="1030411" y="208703"/>
                  </a:lnTo>
                  <a:lnTo>
                    <a:pt x="1042110" y="211510"/>
                  </a:lnTo>
                  <a:lnTo>
                    <a:pt x="1054745" y="212446"/>
                  </a:lnTo>
                  <a:lnTo>
                    <a:pt x="1064571" y="211510"/>
                  </a:lnTo>
                  <a:lnTo>
                    <a:pt x="1072526" y="208703"/>
                  </a:lnTo>
                  <a:lnTo>
                    <a:pt x="1085161" y="201216"/>
                  </a:lnTo>
                  <a:lnTo>
                    <a:pt x="1090776" y="202619"/>
                  </a:lnTo>
                  <a:lnTo>
                    <a:pt x="1092648" y="207767"/>
                  </a:lnTo>
                  <a:lnTo>
                    <a:pt x="1094520" y="208235"/>
                  </a:lnTo>
                  <a:lnTo>
                    <a:pt x="1096860" y="207299"/>
                  </a:lnTo>
                  <a:lnTo>
                    <a:pt x="1099667" y="202619"/>
                  </a:lnTo>
                  <a:lnTo>
                    <a:pt x="1113238" y="202152"/>
                  </a:lnTo>
                  <a:lnTo>
                    <a:pt x="1066911" y="235375"/>
                  </a:lnTo>
                  <a:lnTo>
                    <a:pt x="1036495" y="250818"/>
                  </a:lnTo>
                  <a:lnTo>
                    <a:pt x="1019181" y="256433"/>
                  </a:lnTo>
                  <a:lnTo>
                    <a:pt x="938695" y="276087"/>
                  </a:lnTo>
                  <a:lnTo>
                    <a:pt x="923720" y="280766"/>
                  </a:lnTo>
                  <a:lnTo>
                    <a:pt x="910618" y="286849"/>
                  </a:lnTo>
                  <a:lnTo>
                    <a:pt x="898919" y="294337"/>
                  </a:lnTo>
                  <a:lnTo>
                    <a:pt x="883477" y="307907"/>
                  </a:lnTo>
                  <a:lnTo>
                    <a:pt x="844170" y="351894"/>
                  </a:lnTo>
                  <a:lnTo>
                    <a:pt x="833407" y="360784"/>
                  </a:lnTo>
                  <a:lnTo>
                    <a:pt x="807202" y="374355"/>
                  </a:lnTo>
                  <a:lnTo>
                    <a:pt x="743094" y="396348"/>
                  </a:lnTo>
                  <a:lnTo>
                    <a:pt x="486661" y="455777"/>
                  </a:lnTo>
                  <a:lnTo>
                    <a:pt x="372015" y="408515"/>
                  </a:lnTo>
                  <a:lnTo>
                    <a:pt x="330368" y="387925"/>
                  </a:lnTo>
                  <a:lnTo>
                    <a:pt x="290125" y="364528"/>
                  </a:lnTo>
                  <a:lnTo>
                    <a:pt x="252222" y="339259"/>
                  </a:lnTo>
                  <a:lnTo>
                    <a:pt x="216190" y="311650"/>
                  </a:lnTo>
                  <a:lnTo>
                    <a:pt x="181562" y="281234"/>
                  </a:lnTo>
                  <a:lnTo>
                    <a:pt x="149274" y="248478"/>
                  </a:lnTo>
                  <a:lnTo>
                    <a:pt x="117922" y="213382"/>
                  </a:lnTo>
                  <a:lnTo>
                    <a:pt x="88441" y="175479"/>
                  </a:lnTo>
                  <a:lnTo>
                    <a:pt x="66916" y="143191"/>
                  </a:lnTo>
                  <a:lnTo>
                    <a:pt x="47262" y="109499"/>
                  </a:lnTo>
                  <a:lnTo>
                    <a:pt x="29480" y="75807"/>
                  </a:lnTo>
                  <a:lnTo>
                    <a:pt x="14038" y="40711"/>
                  </a:lnTo>
                  <a:lnTo>
                    <a:pt x="0" y="4679"/>
                  </a:lnTo>
                  <a:lnTo>
                    <a:pt x="26673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D6EFF58D-B160-F928-2D4A-64EB42658FE9}"/>
                </a:ext>
              </a:extLst>
            </p:cNvPr>
            <p:cNvSpPr/>
            <p:nvPr/>
          </p:nvSpPr>
          <p:spPr>
            <a:xfrm>
              <a:off x="-11830916" y="4182482"/>
              <a:ext cx="1923072" cy="1524473"/>
            </a:xfrm>
            <a:custGeom>
              <a:avLst/>
              <a:gdLst>
                <a:gd name="connsiteX0" fmla="*/ 6083 w 991104"/>
                <a:gd name="connsiteY0" fmla="*/ 0 h 785676"/>
                <a:gd name="connsiteX1" fmla="*/ 42583 w 991104"/>
                <a:gd name="connsiteY1" fmla="*/ 16378 h 785676"/>
                <a:gd name="connsiteX2" fmla="*/ 131492 w 991104"/>
                <a:gd name="connsiteY2" fmla="*/ 50538 h 785676"/>
                <a:gd name="connsiteX3" fmla="*/ 197004 w 991104"/>
                <a:gd name="connsiteY3" fmla="*/ 77211 h 785676"/>
                <a:gd name="connsiteX4" fmla="*/ 261580 w 991104"/>
                <a:gd name="connsiteY4" fmla="*/ 106223 h 785676"/>
                <a:gd name="connsiteX5" fmla="*/ 309311 w 991104"/>
                <a:gd name="connsiteY5" fmla="*/ 130088 h 785676"/>
                <a:gd name="connsiteX6" fmla="*/ 356573 w 991104"/>
                <a:gd name="connsiteY6" fmla="*/ 155825 h 785676"/>
                <a:gd name="connsiteX7" fmla="*/ 402431 w 991104"/>
                <a:gd name="connsiteY7" fmla="*/ 183902 h 785676"/>
                <a:gd name="connsiteX8" fmla="*/ 447822 w 991104"/>
                <a:gd name="connsiteY8" fmla="*/ 214318 h 785676"/>
                <a:gd name="connsiteX9" fmla="*/ 522225 w 991104"/>
                <a:gd name="connsiteY9" fmla="*/ 274215 h 785676"/>
                <a:gd name="connsiteX10" fmla="*/ 601775 w 991104"/>
                <a:gd name="connsiteY10" fmla="*/ 328964 h 785676"/>
                <a:gd name="connsiteX11" fmla="*/ 652313 w 991104"/>
                <a:gd name="connsiteY11" fmla="*/ 357041 h 785676"/>
                <a:gd name="connsiteX12" fmla="*/ 768831 w 991104"/>
                <a:gd name="connsiteY12" fmla="*/ 409918 h 785676"/>
                <a:gd name="connsiteX13" fmla="*/ 808606 w 991104"/>
                <a:gd name="connsiteY13" fmla="*/ 428636 h 785676"/>
                <a:gd name="connsiteX14" fmla="*/ 846978 w 991104"/>
                <a:gd name="connsiteY14" fmla="*/ 449226 h 785676"/>
                <a:gd name="connsiteX15" fmla="*/ 883945 w 991104"/>
                <a:gd name="connsiteY15" fmla="*/ 471219 h 785676"/>
                <a:gd name="connsiteX16" fmla="*/ 919509 w 991104"/>
                <a:gd name="connsiteY16" fmla="*/ 495084 h 785676"/>
                <a:gd name="connsiteX17" fmla="*/ 953201 w 991104"/>
                <a:gd name="connsiteY17" fmla="*/ 520353 h 785676"/>
                <a:gd name="connsiteX18" fmla="*/ 985957 w 991104"/>
                <a:gd name="connsiteY18" fmla="*/ 547026 h 785676"/>
                <a:gd name="connsiteX19" fmla="*/ 991104 w 991104"/>
                <a:gd name="connsiteY19" fmla="*/ 735139 h 785676"/>
                <a:gd name="connsiteX20" fmla="*/ 990168 w 991104"/>
                <a:gd name="connsiteY20" fmla="*/ 739818 h 785676"/>
                <a:gd name="connsiteX21" fmla="*/ 987829 w 991104"/>
                <a:gd name="connsiteY21" fmla="*/ 742158 h 785676"/>
                <a:gd name="connsiteX22" fmla="*/ 975662 w 991104"/>
                <a:gd name="connsiteY22" fmla="*/ 742626 h 785676"/>
                <a:gd name="connsiteX23" fmla="*/ 970983 w 991104"/>
                <a:gd name="connsiteY23" fmla="*/ 740286 h 785676"/>
                <a:gd name="connsiteX24" fmla="*/ 968175 w 991104"/>
                <a:gd name="connsiteY24" fmla="*/ 737011 h 785676"/>
                <a:gd name="connsiteX25" fmla="*/ 963495 w 991104"/>
                <a:gd name="connsiteY25" fmla="*/ 656992 h 785676"/>
                <a:gd name="connsiteX26" fmla="*/ 961624 w 991104"/>
                <a:gd name="connsiteY26" fmla="*/ 643422 h 785676"/>
                <a:gd name="connsiteX27" fmla="*/ 955073 w 991104"/>
                <a:gd name="connsiteY27" fmla="*/ 622833 h 785676"/>
                <a:gd name="connsiteX28" fmla="*/ 949925 w 991104"/>
                <a:gd name="connsiteY28" fmla="*/ 615813 h 785676"/>
                <a:gd name="connsiteX29" fmla="*/ 921849 w 991104"/>
                <a:gd name="connsiteY29" fmla="*/ 584461 h 785676"/>
                <a:gd name="connsiteX30" fmla="*/ 918105 w 991104"/>
                <a:gd name="connsiteY30" fmla="*/ 580718 h 785676"/>
                <a:gd name="connsiteX31" fmla="*/ 913425 w 991104"/>
                <a:gd name="connsiteY31" fmla="*/ 578846 h 785676"/>
                <a:gd name="connsiteX32" fmla="*/ 908278 w 991104"/>
                <a:gd name="connsiteY32" fmla="*/ 578846 h 785676"/>
                <a:gd name="connsiteX33" fmla="*/ 903131 w 991104"/>
                <a:gd name="connsiteY33" fmla="*/ 580718 h 785676"/>
                <a:gd name="connsiteX34" fmla="*/ 896580 w 991104"/>
                <a:gd name="connsiteY34" fmla="*/ 586801 h 785676"/>
                <a:gd name="connsiteX35" fmla="*/ 891900 w 991104"/>
                <a:gd name="connsiteY35" fmla="*/ 595224 h 785676"/>
                <a:gd name="connsiteX36" fmla="*/ 889560 w 991104"/>
                <a:gd name="connsiteY36" fmla="*/ 604583 h 785676"/>
                <a:gd name="connsiteX37" fmla="*/ 889560 w 991104"/>
                <a:gd name="connsiteY37" fmla="*/ 618621 h 785676"/>
                <a:gd name="connsiteX38" fmla="*/ 887221 w 991104"/>
                <a:gd name="connsiteY38" fmla="*/ 620493 h 785676"/>
                <a:gd name="connsiteX39" fmla="*/ 870843 w 991104"/>
                <a:gd name="connsiteY39" fmla="*/ 617217 h 785676"/>
                <a:gd name="connsiteX40" fmla="*/ 861952 w 991104"/>
                <a:gd name="connsiteY40" fmla="*/ 617217 h 785676"/>
                <a:gd name="connsiteX41" fmla="*/ 855868 w 991104"/>
                <a:gd name="connsiteY41" fmla="*/ 619089 h 785676"/>
                <a:gd name="connsiteX42" fmla="*/ 851189 w 991104"/>
                <a:gd name="connsiteY42" fmla="*/ 622833 h 785676"/>
                <a:gd name="connsiteX43" fmla="*/ 847913 w 991104"/>
                <a:gd name="connsiteY43" fmla="*/ 628448 h 785676"/>
                <a:gd name="connsiteX44" fmla="*/ 846042 w 991104"/>
                <a:gd name="connsiteY44" fmla="*/ 636871 h 785676"/>
                <a:gd name="connsiteX45" fmla="*/ 844638 w 991104"/>
                <a:gd name="connsiteY45" fmla="*/ 664480 h 785676"/>
                <a:gd name="connsiteX46" fmla="*/ 845106 w 991104"/>
                <a:gd name="connsiteY46" fmla="*/ 692556 h 785676"/>
                <a:gd name="connsiteX47" fmla="*/ 847913 w 991104"/>
                <a:gd name="connsiteY47" fmla="*/ 721569 h 785676"/>
                <a:gd name="connsiteX48" fmla="*/ 839958 w 991104"/>
                <a:gd name="connsiteY48" fmla="*/ 727652 h 785676"/>
                <a:gd name="connsiteX49" fmla="*/ 830600 w 991104"/>
                <a:gd name="connsiteY49" fmla="*/ 732799 h 785676"/>
                <a:gd name="connsiteX50" fmla="*/ 815625 w 991104"/>
                <a:gd name="connsiteY50" fmla="*/ 737947 h 785676"/>
                <a:gd name="connsiteX51" fmla="*/ 812350 w 991104"/>
                <a:gd name="connsiteY51" fmla="*/ 740754 h 785676"/>
                <a:gd name="connsiteX52" fmla="*/ 797844 w 991104"/>
                <a:gd name="connsiteY52" fmla="*/ 780061 h 785676"/>
                <a:gd name="connsiteX53" fmla="*/ 794568 w 991104"/>
                <a:gd name="connsiteY53" fmla="*/ 785677 h 785676"/>
                <a:gd name="connsiteX54" fmla="*/ 793164 w 991104"/>
                <a:gd name="connsiteY54" fmla="*/ 785677 h 785676"/>
                <a:gd name="connsiteX55" fmla="*/ 792228 w 991104"/>
                <a:gd name="connsiteY55" fmla="*/ 778658 h 785676"/>
                <a:gd name="connsiteX56" fmla="*/ 792228 w 991104"/>
                <a:gd name="connsiteY56" fmla="*/ 735607 h 785676"/>
                <a:gd name="connsiteX57" fmla="*/ 789420 w 991104"/>
                <a:gd name="connsiteY57" fmla="*/ 690217 h 785676"/>
                <a:gd name="connsiteX58" fmla="*/ 783805 w 991104"/>
                <a:gd name="connsiteY58" fmla="*/ 642018 h 785676"/>
                <a:gd name="connsiteX59" fmla="*/ 778190 w 991104"/>
                <a:gd name="connsiteY59" fmla="*/ 618153 h 785676"/>
                <a:gd name="connsiteX60" fmla="*/ 773978 w 991104"/>
                <a:gd name="connsiteY60" fmla="*/ 609262 h 785676"/>
                <a:gd name="connsiteX61" fmla="*/ 766023 w 991104"/>
                <a:gd name="connsiteY61" fmla="*/ 601775 h 785676"/>
                <a:gd name="connsiteX62" fmla="*/ 755261 w 991104"/>
                <a:gd name="connsiteY62" fmla="*/ 600371 h 785676"/>
                <a:gd name="connsiteX63" fmla="*/ 745902 w 991104"/>
                <a:gd name="connsiteY63" fmla="*/ 603179 h 785676"/>
                <a:gd name="connsiteX64" fmla="*/ 738883 w 991104"/>
                <a:gd name="connsiteY64" fmla="*/ 607858 h 785676"/>
                <a:gd name="connsiteX65" fmla="*/ 733735 w 991104"/>
                <a:gd name="connsiteY65" fmla="*/ 613942 h 785676"/>
                <a:gd name="connsiteX66" fmla="*/ 730460 w 991104"/>
                <a:gd name="connsiteY66" fmla="*/ 622365 h 785676"/>
                <a:gd name="connsiteX67" fmla="*/ 729056 w 991104"/>
                <a:gd name="connsiteY67" fmla="*/ 633127 h 785676"/>
                <a:gd name="connsiteX68" fmla="*/ 725312 w 991104"/>
                <a:gd name="connsiteY68" fmla="*/ 716421 h 785676"/>
                <a:gd name="connsiteX69" fmla="*/ 718293 w 991104"/>
                <a:gd name="connsiteY69" fmla="*/ 730927 h 785676"/>
                <a:gd name="connsiteX70" fmla="*/ 708934 w 991104"/>
                <a:gd name="connsiteY70" fmla="*/ 737479 h 785676"/>
                <a:gd name="connsiteX71" fmla="*/ 698171 w 991104"/>
                <a:gd name="connsiteY71" fmla="*/ 736543 h 785676"/>
                <a:gd name="connsiteX72" fmla="*/ 697236 w 991104"/>
                <a:gd name="connsiteY72" fmla="*/ 729992 h 785676"/>
                <a:gd name="connsiteX73" fmla="*/ 694896 w 991104"/>
                <a:gd name="connsiteY73" fmla="*/ 727652 h 785676"/>
                <a:gd name="connsiteX74" fmla="*/ 689281 w 991104"/>
                <a:gd name="connsiteY74" fmla="*/ 727184 h 785676"/>
                <a:gd name="connsiteX75" fmla="*/ 692088 w 991104"/>
                <a:gd name="connsiteY75" fmla="*/ 724376 h 785676"/>
                <a:gd name="connsiteX76" fmla="*/ 686473 w 991104"/>
                <a:gd name="connsiteY76" fmla="*/ 716889 h 785676"/>
                <a:gd name="connsiteX77" fmla="*/ 678986 w 991104"/>
                <a:gd name="connsiteY77" fmla="*/ 713614 h 785676"/>
                <a:gd name="connsiteX78" fmla="*/ 654653 w 991104"/>
                <a:gd name="connsiteY78" fmla="*/ 693492 h 785676"/>
                <a:gd name="connsiteX79" fmla="*/ 644826 w 991104"/>
                <a:gd name="connsiteY79" fmla="*/ 688345 h 785676"/>
                <a:gd name="connsiteX80" fmla="*/ 640147 w 991104"/>
                <a:gd name="connsiteY80" fmla="*/ 682729 h 785676"/>
                <a:gd name="connsiteX81" fmla="*/ 625172 w 991104"/>
                <a:gd name="connsiteY81" fmla="*/ 674306 h 785676"/>
                <a:gd name="connsiteX82" fmla="*/ 614878 w 991104"/>
                <a:gd name="connsiteY82" fmla="*/ 662608 h 785676"/>
                <a:gd name="connsiteX83" fmla="*/ 598968 w 991104"/>
                <a:gd name="connsiteY83" fmla="*/ 649037 h 785676"/>
                <a:gd name="connsiteX84" fmla="*/ 592416 w 991104"/>
                <a:gd name="connsiteY84" fmla="*/ 638743 h 785676"/>
                <a:gd name="connsiteX85" fmla="*/ 583525 w 991104"/>
                <a:gd name="connsiteY85" fmla="*/ 633595 h 785676"/>
                <a:gd name="connsiteX86" fmla="*/ 576974 w 991104"/>
                <a:gd name="connsiteY86" fmla="*/ 623300 h 785676"/>
                <a:gd name="connsiteX87" fmla="*/ 574166 w 991104"/>
                <a:gd name="connsiteY87" fmla="*/ 604115 h 785676"/>
                <a:gd name="connsiteX88" fmla="*/ 570891 w 991104"/>
                <a:gd name="connsiteY88" fmla="*/ 597096 h 785676"/>
                <a:gd name="connsiteX89" fmla="*/ 539071 w 991104"/>
                <a:gd name="connsiteY89" fmla="*/ 562936 h 785676"/>
                <a:gd name="connsiteX90" fmla="*/ 531584 w 991104"/>
                <a:gd name="connsiteY90" fmla="*/ 551705 h 785676"/>
                <a:gd name="connsiteX91" fmla="*/ 522225 w 991104"/>
                <a:gd name="connsiteY91" fmla="*/ 544686 h 785676"/>
                <a:gd name="connsiteX92" fmla="*/ 514738 w 991104"/>
                <a:gd name="connsiteY92" fmla="*/ 535795 h 785676"/>
                <a:gd name="connsiteX93" fmla="*/ 506315 w 991104"/>
                <a:gd name="connsiteY93" fmla="*/ 532987 h 785676"/>
                <a:gd name="connsiteX94" fmla="*/ 504443 w 991104"/>
                <a:gd name="connsiteY94" fmla="*/ 529244 h 785676"/>
                <a:gd name="connsiteX95" fmla="*/ 506315 w 991104"/>
                <a:gd name="connsiteY95" fmla="*/ 523629 h 785676"/>
                <a:gd name="connsiteX96" fmla="*/ 504443 w 991104"/>
                <a:gd name="connsiteY96" fmla="*/ 521289 h 785676"/>
                <a:gd name="connsiteX97" fmla="*/ 495084 w 991104"/>
                <a:gd name="connsiteY97" fmla="*/ 512398 h 785676"/>
                <a:gd name="connsiteX98" fmla="*/ 493212 w 991104"/>
                <a:gd name="connsiteY98" fmla="*/ 528776 h 785676"/>
                <a:gd name="connsiteX99" fmla="*/ 491809 w 991104"/>
                <a:gd name="connsiteY99" fmla="*/ 528776 h 785676"/>
                <a:gd name="connsiteX100" fmla="*/ 489001 w 991104"/>
                <a:gd name="connsiteY100" fmla="*/ 526904 h 785676"/>
                <a:gd name="connsiteX101" fmla="*/ 482450 w 991104"/>
                <a:gd name="connsiteY101" fmla="*/ 517077 h 785676"/>
                <a:gd name="connsiteX102" fmla="*/ 485725 w 991104"/>
                <a:gd name="connsiteY102" fmla="*/ 509590 h 785676"/>
                <a:gd name="connsiteX103" fmla="*/ 477302 w 991104"/>
                <a:gd name="connsiteY103" fmla="*/ 500699 h 785676"/>
                <a:gd name="connsiteX104" fmla="*/ 471219 w 991104"/>
                <a:gd name="connsiteY104" fmla="*/ 500231 h 785676"/>
                <a:gd name="connsiteX105" fmla="*/ 468411 w 991104"/>
                <a:gd name="connsiteY105" fmla="*/ 497892 h 785676"/>
                <a:gd name="connsiteX106" fmla="*/ 467007 w 991104"/>
                <a:gd name="connsiteY106" fmla="*/ 494148 h 785676"/>
                <a:gd name="connsiteX107" fmla="*/ 467943 w 991104"/>
                <a:gd name="connsiteY107" fmla="*/ 487597 h 785676"/>
                <a:gd name="connsiteX108" fmla="*/ 461392 w 991104"/>
                <a:gd name="connsiteY108" fmla="*/ 485725 h 785676"/>
                <a:gd name="connsiteX109" fmla="*/ 458585 w 991104"/>
                <a:gd name="connsiteY109" fmla="*/ 482917 h 785676"/>
                <a:gd name="connsiteX110" fmla="*/ 456713 w 991104"/>
                <a:gd name="connsiteY110" fmla="*/ 475430 h 785676"/>
                <a:gd name="connsiteX111" fmla="*/ 451565 w 991104"/>
                <a:gd name="connsiteY111" fmla="*/ 473091 h 785676"/>
                <a:gd name="connsiteX112" fmla="*/ 442675 w 991104"/>
                <a:gd name="connsiteY112" fmla="*/ 474494 h 785676"/>
                <a:gd name="connsiteX113" fmla="*/ 437527 w 991104"/>
                <a:gd name="connsiteY113" fmla="*/ 471687 h 785676"/>
                <a:gd name="connsiteX114" fmla="*/ 433783 w 991104"/>
                <a:gd name="connsiteY114" fmla="*/ 466539 h 785676"/>
                <a:gd name="connsiteX115" fmla="*/ 432848 w 991104"/>
                <a:gd name="connsiteY115" fmla="*/ 462796 h 785676"/>
                <a:gd name="connsiteX116" fmla="*/ 433783 w 991104"/>
                <a:gd name="connsiteY116" fmla="*/ 459988 h 785676"/>
                <a:gd name="connsiteX117" fmla="*/ 437527 w 991104"/>
                <a:gd name="connsiteY117" fmla="*/ 455777 h 785676"/>
                <a:gd name="connsiteX118" fmla="*/ 423957 w 991104"/>
                <a:gd name="connsiteY118" fmla="*/ 442674 h 785676"/>
                <a:gd name="connsiteX119" fmla="*/ 418809 w 991104"/>
                <a:gd name="connsiteY119" fmla="*/ 431444 h 785676"/>
                <a:gd name="connsiteX120" fmla="*/ 411322 w 991104"/>
                <a:gd name="connsiteY120" fmla="*/ 426296 h 785676"/>
                <a:gd name="connsiteX121" fmla="*/ 407111 w 991104"/>
                <a:gd name="connsiteY121" fmla="*/ 425829 h 785676"/>
                <a:gd name="connsiteX122" fmla="*/ 404303 w 991104"/>
                <a:gd name="connsiteY122" fmla="*/ 427700 h 785676"/>
                <a:gd name="connsiteX123" fmla="*/ 401027 w 991104"/>
                <a:gd name="connsiteY123" fmla="*/ 434251 h 785676"/>
                <a:gd name="connsiteX124" fmla="*/ 399156 w 991104"/>
                <a:gd name="connsiteY124" fmla="*/ 432380 h 785676"/>
                <a:gd name="connsiteX125" fmla="*/ 398220 w 991104"/>
                <a:gd name="connsiteY125" fmla="*/ 427700 h 785676"/>
                <a:gd name="connsiteX126" fmla="*/ 400560 w 991104"/>
                <a:gd name="connsiteY126" fmla="*/ 421617 h 785676"/>
                <a:gd name="connsiteX127" fmla="*/ 396816 w 991104"/>
                <a:gd name="connsiteY127" fmla="*/ 416470 h 785676"/>
                <a:gd name="connsiteX128" fmla="*/ 384182 w 991104"/>
                <a:gd name="connsiteY128" fmla="*/ 409918 h 785676"/>
                <a:gd name="connsiteX129" fmla="*/ 381374 w 991104"/>
                <a:gd name="connsiteY129" fmla="*/ 400559 h 785676"/>
                <a:gd name="connsiteX130" fmla="*/ 296208 w 991104"/>
                <a:gd name="connsiteY130" fmla="*/ 314458 h 785676"/>
                <a:gd name="connsiteX131" fmla="*/ 292933 w 991104"/>
                <a:gd name="connsiteY131" fmla="*/ 304163 h 785676"/>
                <a:gd name="connsiteX132" fmla="*/ 282170 w 991104"/>
                <a:gd name="connsiteY132" fmla="*/ 299016 h 785676"/>
                <a:gd name="connsiteX133" fmla="*/ 275151 w 991104"/>
                <a:gd name="connsiteY133" fmla="*/ 293400 h 785676"/>
                <a:gd name="connsiteX134" fmla="*/ 270003 w 991104"/>
                <a:gd name="connsiteY134" fmla="*/ 286849 h 785676"/>
                <a:gd name="connsiteX135" fmla="*/ 265324 w 991104"/>
                <a:gd name="connsiteY135" fmla="*/ 276087 h 785676"/>
                <a:gd name="connsiteX136" fmla="*/ 255497 w 991104"/>
                <a:gd name="connsiteY136" fmla="*/ 271875 h 785676"/>
                <a:gd name="connsiteX137" fmla="*/ 249882 w 991104"/>
                <a:gd name="connsiteY137" fmla="*/ 266728 h 785676"/>
                <a:gd name="connsiteX138" fmla="*/ 243331 w 991104"/>
                <a:gd name="connsiteY138" fmla="*/ 254093 h 785676"/>
                <a:gd name="connsiteX139" fmla="*/ 206831 w 991104"/>
                <a:gd name="connsiteY139" fmla="*/ 216658 h 785676"/>
                <a:gd name="connsiteX140" fmla="*/ 204959 w 991104"/>
                <a:gd name="connsiteY140" fmla="*/ 213850 h 785676"/>
                <a:gd name="connsiteX141" fmla="*/ 203555 w 991104"/>
                <a:gd name="connsiteY141" fmla="*/ 204491 h 785676"/>
                <a:gd name="connsiteX142" fmla="*/ 200748 w 991104"/>
                <a:gd name="connsiteY142" fmla="*/ 200748 h 785676"/>
                <a:gd name="connsiteX143" fmla="*/ 192325 w 991104"/>
                <a:gd name="connsiteY143" fmla="*/ 198408 h 785676"/>
                <a:gd name="connsiteX144" fmla="*/ 182966 w 991104"/>
                <a:gd name="connsiteY144" fmla="*/ 188113 h 785676"/>
                <a:gd name="connsiteX145" fmla="*/ 173607 w 991104"/>
                <a:gd name="connsiteY145" fmla="*/ 181562 h 785676"/>
                <a:gd name="connsiteX146" fmla="*/ 175479 w 991104"/>
                <a:gd name="connsiteY146" fmla="*/ 175947 h 785676"/>
                <a:gd name="connsiteX147" fmla="*/ 174543 w 991104"/>
                <a:gd name="connsiteY147" fmla="*/ 173607 h 785676"/>
                <a:gd name="connsiteX148" fmla="*/ 162376 w 991104"/>
                <a:gd name="connsiteY148" fmla="*/ 169395 h 785676"/>
                <a:gd name="connsiteX149" fmla="*/ 160037 w 991104"/>
                <a:gd name="connsiteY149" fmla="*/ 166120 h 785676"/>
                <a:gd name="connsiteX150" fmla="*/ 158633 w 991104"/>
                <a:gd name="connsiteY150" fmla="*/ 160036 h 785676"/>
                <a:gd name="connsiteX151" fmla="*/ 152550 w 991104"/>
                <a:gd name="connsiteY151" fmla="*/ 158633 h 785676"/>
                <a:gd name="connsiteX152" fmla="*/ 148806 w 991104"/>
                <a:gd name="connsiteY152" fmla="*/ 152082 h 785676"/>
                <a:gd name="connsiteX153" fmla="*/ 141319 w 991104"/>
                <a:gd name="connsiteY153" fmla="*/ 146934 h 785676"/>
                <a:gd name="connsiteX154" fmla="*/ 136171 w 991104"/>
                <a:gd name="connsiteY154" fmla="*/ 138043 h 785676"/>
                <a:gd name="connsiteX155" fmla="*/ 126813 w 991104"/>
                <a:gd name="connsiteY155" fmla="*/ 131960 h 785676"/>
                <a:gd name="connsiteX156" fmla="*/ 119793 w 991104"/>
                <a:gd name="connsiteY156" fmla="*/ 122133 h 785676"/>
                <a:gd name="connsiteX157" fmla="*/ 115114 w 991104"/>
                <a:gd name="connsiteY157" fmla="*/ 122133 h 785676"/>
                <a:gd name="connsiteX158" fmla="*/ 110435 w 991104"/>
                <a:gd name="connsiteY158" fmla="*/ 119793 h 785676"/>
                <a:gd name="connsiteX159" fmla="*/ 109967 w 991104"/>
                <a:gd name="connsiteY159" fmla="*/ 113242 h 785676"/>
                <a:gd name="connsiteX160" fmla="*/ 102948 w 991104"/>
                <a:gd name="connsiteY160" fmla="*/ 106691 h 785676"/>
                <a:gd name="connsiteX161" fmla="*/ 102012 w 991104"/>
                <a:gd name="connsiteY161" fmla="*/ 101543 h 785676"/>
                <a:gd name="connsiteX162" fmla="*/ 100140 w 991104"/>
                <a:gd name="connsiteY162" fmla="*/ 99672 h 785676"/>
                <a:gd name="connsiteX163" fmla="*/ 78147 w 991104"/>
                <a:gd name="connsiteY163" fmla="*/ 81422 h 785676"/>
                <a:gd name="connsiteX164" fmla="*/ 69724 w 991104"/>
                <a:gd name="connsiteY164" fmla="*/ 79082 h 785676"/>
                <a:gd name="connsiteX165" fmla="*/ 67384 w 991104"/>
                <a:gd name="connsiteY165" fmla="*/ 72999 h 785676"/>
                <a:gd name="connsiteX166" fmla="*/ 65044 w 991104"/>
                <a:gd name="connsiteY166" fmla="*/ 71127 h 785676"/>
                <a:gd name="connsiteX167" fmla="*/ 58025 w 991104"/>
                <a:gd name="connsiteY167" fmla="*/ 71127 h 785676"/>
                <a:gd name="connsiteX168" fmla="*/ 57557 w 991104"/>
                <a:gd name="connsiteY168" fmla="*/ 67852 h 785676"/>
                <a:gd name="connsiteX169" fmla="*/ 60833 w 991104"/>
                <a:gd name="connsiteY169" fmla="*/ 68787 h 785676"/>
                <a:gd name="connsiteX170" fmla="*/ 61301 w 991104"/>
                <a:gd name="connsiteY170" fmla="*/ 67852 h 785676"/>
                <a:gd name="connsiteX171" fmla="*/ 47730 w 991104"/>
                <a:gd name="connsiteY171" fmla="*/ 53813 h 785676"/>
                <a:gd name="connsiteX172" fmla="*/ 30884 w 991104"/>
                <a:gd name="connsiteY172" fmla="*/ 39307 h 785676"/>
                <a:gd name="connsiteX173" fmla="*/ 22461 w 991104"/>
                <a:gd name="connsiteY173" fmla="*/ 26205 h 785676"/>
                <a:gd name="connsiteX174" fmla="*/ 15442 w 991104"/>
                <a:gd name="connsiteY174" fmla="*/ 18718 h 785676"/>
                <a:gd name="connsiteX175" fmla="*/ 1404 w 991104"/>
                <a:gd name="connsiteY175" fmla="*/ 7487 h 785676"/>
                <a:gd name="connsiteX176" fmla="*/ 0 w 991104"/>
                <a:gd name="connsiteY176" fmla="*/ 4679 h 785676"/>
                <a:gd name="connsiteX177" fmla="*/ 936 w 991104"/>
                <a:gd name="connsiteY177" fmla="*/ 2340 h 785676"/>
                <a:gd name="connsiteX178" fmla="*/ 6083 w 991104"/>
                <a:gd name="connsiteY178" fmla="*/ 0 h 78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991104" h="785676">
                  <a:moveTo>
                    <a:pt x="6083" y="0"/>
                  </a:moveTo>
                  <a:lnTo>
                    <a:pt x="42583" y="16378"/>
                  </a:lnTo>
                  <a:lnTo>
                    <a:pt x="131492" y="50538"/>
                  </a:lnTo>
                  <a:lnTo>
                    <a:pt x="197004" y="77211"/>
                  </a:lnTo>
                  <a:lnTo>
                    <a:pt x="261580" y="106223"/>
                  </a:lnTo>
                  <a:lnTo>
                    <a:pt x="309311" y="130088"/>
                  </a:lnTo>
                  <a:lnTo>
                    <a:pt x="356573" y="155825"/>
                  </a:lnTo>
                  <a:lnTo>
                    <a:pt x="402431" y="183902"/>
                  </a:lnTo>
                  <a:lnTo>
                    <a:pt x="447822" y="214318"/>
                  </a:lnTo>
                  <a:lnTo>
                    <a:pt x="522225" y="274215"/>
                  </a:lnTo>
                  <a:lnTo>
                    <a:pt x="601775" y="328964"/>
                  </a:lnTo>
                  <a:lnTo>
                    <a:pt x="652313" y="357041"/>
                  </a:lnTo>
                  <a:lnTo>
                    <a:pt x="768831" y="409918"/>
                  </a:lnTo>
                  <a:lnTo>
                    <a:pt x="808606" y="428636"/>
                  </a:lnTo>
                  <a:lnTo>
                    <a:pt x="846978" y="449226"/>
                  </a:lnTo>
                  <a:lnTo>
                    <a:pt x="883945" y="471219"/>
                  </a:lnTo>
                  <a:lnTo>
                    <a:pt x="919509" y="495084"/>
                  </a:lnTo>
                  <a:lnTo>
                    <a:pt x="953201" y="520353"/>
                  </a:lnTo>
                  <a:lnTo>
                    <a:pt x="985957" y="547026"/>
                  </a:lnTo>
                  <a:lnTo>
                    <a:pt x="991104" y="735139"/>
                  </a:lnTo>
                  <a:lnTo>
                    <a:pt x="990168" y="739818"/>
                  </a:lnTo>
                  <a:lnTo>
                    <a:pt x="987829" y="742158"/>
                  </a:lnTo>
                  <a:lnTo>
                    <a:pt x="975662" y="742626"/>
                  </a:lnTo>
                  <a:lnTo>
                    <a:pt x="970983" y="740286"/>
                  </a:lnTo>
                  <a:lnTo>
                    <a:pt x="968175" y="737011"/>
                  </a:lnTo>
                  <a:lnTo>
                    <a:pt x="963495" y="656992"/>
                  </a:lnTo>
                  <a:lnTo>
                    <a:pt x="961624" y="643422"/>
                  </a:lnTo>
                  <a:lnTo>
                    <a:pt x="955073" y="622833"/>
                  </a:lnTo>
                  <a:lnTo>
                    <a:pt x="949925" y="615813"/>
                  </a:lnTo>
                  <a:lnTo>
                    <a:pt x="921849" y="584461"/>
                  </a:lnTo>
                  <a:lnTo>
                    <a:pt x="918105" y="580718"/>
                  </a:lnTo>
                  <a:lnTo>
                    <a:pt x="913425" y="578846"/>
                  </a:lnTo>
                  <a:lnTo>
                    <a:pt x="908278" y="578846"/>
                  </a:lnTo>
                  <a:lnTo>
                    <a:pt x="903131" y="580718"/>
                  </a:lnTo>
                  <a:lnTo>
                    <a:pt x="896580" y="586801"/>
                  </a:lnTo>
                  <a:lnTo>
                    <a:pt x="891900" y="595224"/>
                  </a:lnTo>
                  <a:lnTo>
                    <a:pt x="889560" y="604583"/>
                  </a:lnTo>
                  <a:lnTo>
                    <a:pt x="889560" y="618621"/>
                  </a:lnTo>
                  <a:lnTo>
                    <a:pt x="887221" y="620493"/>
                  </a:lnTo>
                  <a:lnTo>
                    <a:pt x="870843" y="617217"/>
                  </a:lnTo>
                  <a:lnTo>
                    <a:pt x="861952" y="617217"/>
                  </a:lnTo>
                  <a:lnTo>
                    <a:pt x="855868" y="619089"/>
                  </a:lnTo>
                  <a:lnTo>
                    <a:pt x="851189" y="622833"/>
                  </a:lnTo>
                  <a:lnTo>
                    <a:pt x="847913" y="628448"/>
                  </a:lnTo>
                  <a:lnTo>
                    <a:pt x="846042" y="636871"/>
                  </a:lnTo>
                  <a:lnTo>
                    <a:pt x="844638" y="664480"/>
                  </a:lnTo>
                  <a:lnTo>
                    <a:pt x="845106" y="692556"/>
                  </a:lnTo>
                  <a:lnTo>
                    <a:pt x="847913" y="721569"/>
                  </a:lnTo>
                  <a:lnTo>
                    <a:pt x="839958" y="727652"/>
                  </a:lnTo>
                  <a:lnTo>
                    <a:pt x="830600" y="732799"/>
                  </a:lnTo>
                  <a:lnTo>
                    <a:pt x="815625" y="737947"/>
                  </a:lnTo>
                  <a:lnTo>
                    <a:pt x="812350" y="740754"/>
                  </a:lnTo>
                  <a:lnTo>
                    <a:pt x="797844" y="780061"/>
                  </a:lnTo>
                  <a:lnTo>
                    <a:pt x="794568" y="785677"/>
                  </a:lnTo>
                  <a:lnTo>
                    <a:pt x="793164" y="785677"/>
                  </a:lnTo>
                  <a:lnTo>
                    <a:pt x="792228" y="778658"/>
                  </a:lnTo>
                  <a:lnTo>
                    <a:pt x="792228" y="735607"/>
                  </a:lnTo>
                  <a:lnTo>
                    <a:pt x="789420" y="690217"/>
                  </a:lnTo>
                  <a:lnTo>
                    <a:pt x="783805" y="642018"/>
                  </a:lnTo>
                  <a:lnTo>
                    <a:pt x="778190" y="618153"/>
                  </a:lnTo>
                  <a:lnTo>
                    <a:pt x="773978" y="609262"/>
                  </a:lnTo>
                  <a:lnTo>
                    <a:pt x="766023" y="601775"/>
                  </a:lnTo>
                  <a:lnTo>
                    <a:pt x="755261" y="600371"/>
                  </a:lnTo>
                  <a:lnTo>
                    <a:pt x="745902" y="603179"/>
                  </a:lnTo>
                  <a:lnTo>
                    <a:pt x="738883" y="607858"/>
                  </a:lnTo>
                  <a:lnTo>
                    <a:pt x="733735" y="613942"/>
                  </a:lnTo>
                  <a:lnTo>
                    <a:pt x="730460" y="622365"/>
                  </a:lnTo>
                  <a:lnTo>
                    <a:pt x="729056" y="633127"/>
                  </a:lnTo>
                  <a:lnTo>
                    <a:pt x="725312" y="716421"/>
                  </a:lnTo>
                  <a:lnTo>
                    <a:pt x="718293" y="730927"/>
                  </a:lnTo>
                  <a:lnTo>
                    <a:pt x="708934" y="737479"/>
                  </a:lnTo>
                  <a:lnTo>
                    <a:pt x="698171" y="736543"/>
                  </a:lnTo>
                  <a:lnTo>
                    <a:pt x="697236" y="729992"/>
                  </a:lnTo>
                  <a:lnTo>
                    <a:pt x="694896" y="727652"/>
                  </a:lnTo>
                  <a:lnTo>
                    <a:pt x="689281" y="727184"/>
                  </a:lnTo>
                  <a:lnTo>
                    <a:pt x="692088" y="724376"/>
                  </a:lnTo>
                  <a:lnTo>
                    <a:pt x="686473" y="716889"/>
                  </a:lnTo>
                  <a:lnTo>
                    <a:pt x="678986" y="713614"/>
                  </a:lnTo>
                  <a:lnTo>
                    <a:pt x="654653" y="693492"/>
                  </a:lnTo>
                  <a:lnTo>
                    <a:pt x="644826" y="688345"/>
                  </a:lnTo>
                  <a:lnTo>
                    <a:pt x="640147" y="682729"/>
                  </a:lnTo>
                  <a:lnTo>
                    <a:pt x="625172" y="674306"/>
                  </a:lnTo>
                  <a:lnTo>
                    <a:pt x="614878" y="662608"/>
                  </a:lnTo>
                  <a:lnTo>
                    <a:pt x="598968" y="649037"/>
                  </a:lnTo>
                  <a:lnTo>
                    <a:pt x="592416" y="638743"/>
                  </a:lnTo>
                  <a:lnTo>
                    <a:pt x="583525" y="633595"/>
                  </a:lnTo>
                  <a:lnTo>
                    <a:pt x="576974" y="623300"/>
                  </a:lnTo>
                  <a:lnTo>
                    <a:pt x="574166" y="604115"/>
                  </a:lnTo>
                  <a:lnTo>
                    <a:pt x="570891" y="597096"/>
                  </a:lnTo>
                  <a:lnTo>
                    <a:pt x="539071" y="562936"/>
                  </a:lnTo>
                  <a:lnTo>
                    <a:pt x="531584" y="551705"/>
                  </a:lnTo>
                  <a:lnTo>
                    <a:pt x="522225" y="544686"/>
                  </a:lnTo>
                  <a:lnTo>
                    <a:pt x="514738" y="535795"/>
                  </a:lnTo>
                  <a:lnTo>
                    <a:pt x="506315" y="532987"/>
                  </a:lnTo>
                  <a:lnTo>
                    <a:pt x="504443" y="529244"/>
                  </a:lnTo>
                  <a:lnTo>
                    <a:pt x="506315" y="523629"/>
                  </a:lnTo>
                  <a:lnTo>
                    <a:pt x="504443" y="521289"/>
                  </a:lnTo>
                  <a:lnTo>
                    <a:pt x="495084" y="512398"/>
                  </a:lnTo>
                  <a:lnTo>
                    <a:pt x="493212" y="528776"/>
                  </a:lnTo>
                  <a:lnTo>
                    <a:pt x="491809" y="528776"/>
                  </a:lnTo>
                  <a:lnTo>
                    <a:pt x="489001" y="526904"/>
                  </a:lnTo>
                  <a:lnTo>
                    <a:pt x="482450" y="517077"/>
                  </a:lnTo>
                  <a:lnTo>
                    <a:pt x="485725" y="509590"/>
                  </a:lnTo>
                  <a:lnTo>
                    <a:pt x="477302" y="500699"/>
                  </a:lnTo>
                  <a:lnTo>
                    <a:pt x="471219" y="500231"/>
                  </a:lnTo>
                  <a:lnTo>
                    <a:pt x="468411" y="497892"/>
                  </a:lnTo>
                  <a:lnTo>
                    <a:pt x="467007" y="494148"/>
                  </a:lnTo>
                  <a:lnTo>
                    <a:pt x="467943" y="487597"/>
                  </a:lnTo>
                  <a:lnTo>
                    <a:pt x="461392" y="485725"/>
                  </a:lnTo>
                  <a:lnTo>
                    <a:pt x="458585" y="482917"/>
                  </a:lnTo>
                  <a:lnTo>
                    <a:pt x="456713" y="475430"/>
                  </a:lnTo>
                  <a:lnTo>
                    <a:pt x="451565" y="473091"/>
                  </a:lnTo>
                  <a:lnTo>
                    <a:pt x="442675" y="474494"/>
                  </a:lnTo>
                  <a:lnTo>
                    <a:pt x="437527" y="471687"/>
                  </a:lnTo>
                  <a:lnTo>
                    <a:pt x="433783" y="466539"/>
                  </a:lnTo>
                  <a:lnTo>
                    <a:pt x="432848" y="462796"/>
                  </a:lnTo>
                  <a:lnTo>
                    <a:pt x="433783" y="459988"/>
                  </a:lnTo>
                  <a:lnTo>
                    <a:pt x="437527" y="455777"/>
                  </a:lnTo>
                  <a:lnTo>
                    <a:pt x="423957" y="442674"/>
                  </a:lnTo>
                  <a:lnTo>
                    <a:pt x="418809" y="431444"/>
                  </a:lnTo>
                  <a:lnTo>
                    <a:pt x="411322" y="426296"/>
                  </a:lnTo>
                  <a:lnTo>
                    <a:pt x="407111" y="425829"/>
                  </a:lnTo>
                  <a:lnTo>
                    <a:pt x="404303" y="427700"/>
                  </a:lnTo>
                  <a:lnTo>
                    <a:pt x="401027" y="434251"/>
                  </a:lnTo>
                  <a:lnTo>
                    <a:pt x="399156" y="432380"/>
                  </a:lnTo>
                  <a:lnTo>
                    <a:pt x="398220" y="427700"/>
                  </a:lnTo>
                  <a:lnTo>
                    <a:pt x="400560" y="421617"/>
                  </a:lnTo>
                  <a:lnTo>
                    <a:pt x="396816" y="416470"/>
                  </a:lnTo>
                  <a:lnTo>
                    <a:pt x="384182" y="409918"/>
                  </a:lnTo>
                  <a:lnTo>
                    <a:pt x="381374" y="400559"/>
                  </a:lnTo>
                  <a:lnTo>
                    <a:pt x="296208" y="314458"/>
                  </a:lnTo>
                  <a:lnTo>
                    <a:pt x="292933" y="304163"/>
                  </a:lnTo>
                  <a:lnTo>
                    <a:pt x="282170" y="299016"/>
                  </a:lnTo>
                  <a:lnTo>
                    <a:pt x="275151" y="293400"/>
                  </a:lnTo>
                  <a:lnTo>
                    <a:pt x="270003" y="286849"/>
                  </a:lnTo>
                  <a:lnTo>
                    <a:pt x="265324" y="276087"/>
                  </a:lnTo>
                  <a:lnTo>
                    <a:pt x="255497" y="271875"/>
                  </a:lnTo>
                  <a:lnTo>
                    <a:pt x="249882" y="266728"/>
                  </a:lnTo>
                  <a:lnTo>
                    <a:pt x="243331" y="254093"/>
                  </a:lnTo>
                  <a:lnTo>
                    <a:pt x="206831" y="216658"/>
                  </a:lnTo>
                  <a:lnTo>
                    <a:pt x="204959" y="213850"/>
                  </a:lnTo>
                  <a:lnTo>
                    <a:pt x="203555" y="204491"/>
                  </a:lnTo>
                  <a:lnTo>
                    <a:pt x="200748" y="200748"/>
                  </a:lnTo>
                  <a:lnTo>
                    <a:pt x="192325" y="198408"/>
                  </a:lnTo>
                  <a:lnTo>
                    <a:pt x="182966" y="188113"/>
                  </a:lnTo>
                  <a:lnTo>
                    <a:pt x="173607" y="181562"/>
                  </a:lnTo>
                  <a:lnTo>
                    <a:pt x="175479" y="175947"/>
                  </a:lnTo>
                  <a:lnTo>
                    <a:pt x="174543" y="173607"/>
                  </a:lnTo>
                  <a:lnTo>
                    <a:pt x="162376" y="169395"/>
                  </a:lnTo>
                  <a:lnTo>
                    <a:pt x="160037" y="166120"/>
                  </a:lnTo>
                  <a:lnTo>
                    <a:pt x="158633" y="160036"/>
                  </a:lnTo>
                  <a:lnTo>
                    <a:pt x="152550" y="158633"/>
                  </a:lnTo>
                  <a:lnTo>
                    <a:pt x="148806" y="152082"/>
                  </a:lnTo>
                  <a:lnTo>
                    <a:pt x="141319" y="146934"/>
                  </a:lnTo>
                  <a:lnTo>
                    <a:pt x="136171" y="138043"/>
                  </a:lnTo>
                  <a:lnTo>
                    <a:pt x="126813" y="131960"/>
                  </a:lnTo>
                  <a:lnTo>
                    <a:pt x="119793" y="122133"/>
                  </a:lnTo>
                  <a:lnTo>
                    <a:pt x="115114" y="122133"/>
                  </a:lnTo>
                  <a:lnTo>
                    <a:pt x="110435" y="119793"/>
                  </a:lnTo>
                  <a:lnTo>
                    <a:pt x="109967" y="113242"/>
                  </a:lnTo>
                  <a:lnTo>
                    <a:pt x="102948" y="106691"/>
                  </a:lnTo>
                  <a:lnTo>
                    <a:pt x="102012" y="101543"/>
                  </a:lnTo>
                  <a:lnTo>
                    <a:pt x="100140" y="99672"/>
                  </a:lnTo>
                  <a:lnTo>
                    <a:pt x="78147" y="81422"/>
                  </a:lnTo>
                  <a:lnTo>
                    <a:pt x="69724" y="79082"/>
                  </a:lnTo>
                  <a:lnTo>
                    <a:pt x="67384" y="72999"/>
                  </a:lnTo>
                  <a:lnTo>
                    <a:pt x="65044" y="71127"/>
                  </a:lnTo>
                  <a:lnTo>
                    <a:pt x="58025" y="71127"/>
                  </a:lnTo>
                  <a:lnTo>
                    <a:pt x="57557" y="67852"/>
                  </a:lnTo>
                  <a:lnTo>
                    <a:pt x="60833" y="68787"/>
                  </a:lnTo>
                  <a:lnTo>
                    <a:pt x="61301" y="67852"/>
                  </a:lnTo>
                  <a:lnTo>
                    <a:pt x="47730" y="53813"/>
                  </a:lnTo>
                  <a:lnTo>
                    <a:pt x="30884" y="39307"/>
                  </a:lnTo>
                  <a:lnTo>
                    <a:pt x="22461" y="26205"/>
                  </a:lnTo>
                  <a:lnTo>
                    <a:pt x="15442" y="18718"/>
                  </a:lnTo>
                  <a:lnTo>
                    <a:pt x="1404" y="7487"/>
                  </a:lnTo>
                  <a:lnTo>
                    <a:pt x="0" y="4679"/>
                  </a:lnTo>
                  <a:lnTo>
                    <a:pt x="936" y="2340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7C7EF042-5E1D-0D16-2477-5BDFBABB94FF}"/>
                </a:ext>
              </a:extLst>
            </p:cNvPr>
            <p:cNvSpPr/>
            <p:nvPr/>
          </p:nvSpPr>
          <p:spPr>
            <a:xfrm>
              <a:off x="-5467889" y="4205182"/>
              <a:ext cx="3107966" cy="1864961"/>
            </a:xfrm>
            <a:custGeom>
              <a:avLst/>
              <a:gdLst>
                <a:gd name="connsiteX0" fmla="*/ 1164711 w 1601769"/>
                <a:gd name="connsiteY0" fmla="*/ 141787 h 961155"/>
                <a:gd name="connsiteX1" fmla="*/ 1166115 w 1601769"/>
                <a:gd name="connsiteY1" fmla="*/ 159569 h 961155"/>
                <a:gd name="connsiteX2" fmla="*/ 1182025 w 1601769"/>
                <a:gd name="connsiteY2" fmla="*/ 162376 h 961155"/>
                <a:gd name="connsiteX3" fmla="*/ 1186704 w 1601769"/>
                <a:gd name="connsiteY3" fmla="*/ 164716 h 961155"/>
                <a:gd name="connsiteX4" fmla="*/ 1198871 w 1601769"/>
                <a:gd name="connsiteY4" fmla="*/ 182030 h 961155"/>
                <a:gd name="connsiteX5" fmla="*/ 1203550 w 1601769"/>
                <a:gd name="connsiteY5" fmla="*/ 199812 h 961155"/>
                <a:gd name="connsiteX6" fmla="*/ 1209166 w 1601769"/>
                <a:gd name="connsiteY6" fmla="*/ 307907 h 961155"/>
                <a:gd name="connsiteX7" fmla="*/ 1207762 w 1601769"/>
                <a:gd name="connsiteY7" fmla="*/ 432848 h 961155"/>
                <a:gd name="connsiteX8" fmla="*/ 1208698 w 1601769"/>
                <a:gd name="connsiteY8" fmla="*/ 445014 h 961155"/>
                <a:gd name="connsiteX9" fmla="*/ 1211973 w 1601769"/>
                <a:gd name="connsiteY9" fmla="*/ 456245 h 961155"/>
                <a:gd name="connsiteX10" fmla="*/ 1213845 w 1601769"/>
                <a:gd name="connsiteY10" fmla="*/ 459052 h 961155"/>
                <a:gd name="connsiteX11" fmla="*/ 1216653 w 1601769"/>
                <a:gd name="connsiteY11" fmla="*/ 460456 h 961155"/>
                <a:gd name="connsiteX12" fmla="*/ 1219460 w 1601769"/>
                <a:gd name="connsiteY12" fmla="*/ 459988 h 961155"/>
                <a:gd name="connsiteX13" fmla="*/ 1221332 w 1601769"/>
                <a:gd name="connsiteY13" fmla="*/ 448758 h 961155"/>
                <a:gd name="connsiteX14" fmla="*/ 1224140 w 1601769"/>
                <a:gd name="connsiteY14" fmla="*/ 443610 h 961155"/>
                <a:gd name="connsiteX15" fmla="*/ 1227884 w 1601769"/>
                <a:gd name="connsiteY15" fmla="*/ 440335 h 961155"/>
                <a:gd name="connsiteX16" fmla="*/ 1238178 w 1601769"/>
                <a:gd name="connsiteY16" fmla="*/ 439867 h 961155"/>
                <a:gd name="connsiteX17" fmla="*/ 1244730 w 1601769"/>
                <a:gd name="connsiteY17" fmla="*/ 445014 h 961155"/>
                <a:gd name="connsiteX18" fmla="*/ 1251749 w 1601769"/>
                <a:gd name="connsiteY18" fmla="*/ 473091 h 961155"/>
                <a:gd name="connsiteX19" fmla="*/ 1254088 w 1601769"/>
                <a:gd name="connsiteY19" fmla="*/ 498360 h 961155"/>
                <a:gd name="connsiteX20" fmla="*/ 1254088 w 1601769"/>
                <a:gd name="connsiteY20" fmla="*/ 528776 h 961155"/>
                <a:gd name="connsiteX21" fmla="*/ 1258768 w 1601769"/>
                <a:gd name="connsiteY21" fmla="*/ 536263 h 961155"/>
                <a:gd name="connsiteX22" fmla="*/ 1269999 w 1601769"/>
                <a:gd name="connsiteY22" fmla="*/ 546558 h 961155"/>
                <a:gd name="connsiteX23" fmla="*/ 1273274 w 1601769"/>
                <a:gd name="connsiteY23" fmla="*/ 554045 h 961155"/>
                <a:gd name="connsiteX24" fmla="*/ 1276081 w 1601769"/>
                <a:gd name="connsiteY24" fmla="*/ 563404 h 961155"/>
                <a:gd name="connsiteX25" fmla="*/ 1284037 w 1601769"/>
                <a:gd name="connsiteY25" fmla="*/ 615813 h 961155"/>
                <a:gd name="connsiteX26" fmla="*/ 1288716 w 1601769"/>
                <a:gd name="connsiteY26" fmla="*/ 625640 h 961155"/>
                <a:gd name="connsiteX27" fmla="*/ 1295267 w 1601769"/>
                <a:gd name="connsiteY27" fmla="*/ 633595 h 961155"/>
                <a:gd name="connsiteX28" fmla="*/ 1306498 w 1601769"/>
                <a:gd name="connsiteY28" fmla="*/ 641550 h 961155"/>
                <a:gd name="connsiteX29" fmla="*/ 1307434 w 1601769"/>
                <a:gd name="connsiteY29" fmla="*/ 644826 h 961155"/>
                <a:gd name="connsiteX30" fmla="*/ 1306966 w 1601769"/>
                <a:gd name="connsiteY30" fmla="*/ 656056 h 961155"/>
                <a:gd name="connsiteX31" fmla="*/ 1302286 w 1601769"/>
                <a:gd name="connsiteY31" fmla="*/ 669627 h 961155"/>
                <a:gd name="connsiteX32" fmla="*/ 1303222 w 1601769"/>
                <a:gd name="connsiteY32" fmla="*/ 677582 h 961155"/>
                <a:gd name="connsiteX33" fmla="*/ 1288248 w 1601769"/>
                <a:gd name="connsiteY33" fmla="*/ 682261 h 961155"/>
                <a:gd name="connsiteX34" fmla="*/ 1281697 w 1601769"/>
                <a:gd name="connsiteY34" fmla="*/ 689748 h 961155"/>
                <a:gd name="connsiteX35" fmla="*/ 1280761 w 1601769"/>
                <a:gd name="connsiteY35" fmla="*/ 694896 h 961155"/>
                <a:gd name="connsiteX36" fmla="*/ 1279825 w 1601769"/>
                <a:gd name="connsiteY36" fmla="*/ 767427 h 961155"/>
                <a:gd name="connsiteX37" fmla="*/ 1284973 w 1601769"/>
                <a:gd name="connsiteY37" fmla="*/ 772107 h 961155"/>
                <a:gd name="connsiteX38" fmla="*/ 1289184 w 1601769"/>
                <a:gd name="connsiteY38" fmla="*/ 772574 h 961155"/>
                <a:gd name="connsiteX39" fmla="*/ 1306966 w 1601769"/>
                <a:gd name="connsiteY39" fmla="*/ 768831 h 961155"/>
                <a:gd name="connsiteX40" fmla="*/ 1327087 w 1601769"/>
                <a:gd name="connsiteY40" fmla="*/ 761812 h 961155"/>
                <a:gd name="connsiteX41" fmla="*/ 1349081 w 1601769"/>
                <a:gd name="connsiteY41" fmla="*/ 726248 h 961155"/>
                <a:gd name="connsiteX42" fmla="*/ 1347677 w 1601769"/>
                <a:gd name="connsiteY42" fmla="*/ 716421 h 961155"/>
                <a:gd name="connsiteX43" fmla="*/ 1344870 w 1601769"/>
                <a:gd name="connsiteY43" fmla="*/ 710806 h 961155"/>
                <a:gd name="connsiteX44" fmla="*/ 1340190 w 1601769"/>
                <a:gd name="connsiteY44" fmla="*/ 706126 h 961155"/>
                <a:gd name="connsiteX45" fmla="*/ 1328023 w 1601769"/>
                <a:gd name="connsiteY45" fmla="*/ 699107 h 961155"/>
                <a:gd name="connsiteX46" fmla="*/ 1323812 w 1601769"/>
                <a:gd name="connsiteY46" fmla="*/ 694428 h 961155"/>
                <a:gd name="connsiteX47" fmla="*/ 1321940 w 1601769"/>
                <a:gd name="connsiteY47" fmla="*/ 688812 h 961155"/>
                <a:gd name="connsiteX48" fmla="*/ 1322408 w 1601769"/>
                <a:gd name="connsiteY48" fmla="*/ 681793 h 961155"/>
                <a:gd name="connsiteX49" fmla="*/ 1331299 w 1601769"/>
                <a:gd name="connsiteY49" fmla="*/ 668223 h 961155"/>
                <a:gd name="connsiteX50" fmla="*/ 1332235 w 1601769"/>
                <a:gd name="connsiteY50" fmla="*/ 663544 h 961155"/>
                <a:gd name="connsiteX51" fmla="*/ 1339254 w 1601769"/>
                <a:gd name="connsiteY51" fmla="*/ 656056 h 961155"/>
                <a:gd name="connsiteX52" fmla="*/ 1342998 w 1601769"/>
                <a:gd name="connsiteY52" fmla="*/ 649505 h 961155"/>
                <a:gd name="connsiteX53" fmla="*/ 1347209 w 1601769"/>
                <a:gd name="connsiteY53" fmla="*/ 623769 h 961155"/>
                <a:gd name="connsiteX54" fmla="*/ 1354696 w 1601769"/>
                <a:gd name="connsiteY54" fmla="*/ 590077 h 961155"/>
                <a:gd name="connsiteX55" fmla="*/ 1358908 w 1601769"/>
                <a:gd name="connsiteY55" fmla="*/ 553109 h 961155"/>
                <a:gd name="connsiteX56" fmla="*/ 1369670 w 1601769"/>
                <a:gd name="connsiteY56" fmla="*/ 535795 h 961155"/>
                <a:gd name="connsiteX57" fmla="*/ 1374350 w 1601769"/>
                <a:gd name="connsiteY57" fmla="*/ 524097 h 961155"/>
                <a:gd name="connsiteX58" fmla="*/ 1378093 w 1601769"/>
                <a:gd name="connsiteY58" fmla="*/ 484321 h 961155"/>
                <a:gd name="connsiteX59" fmla="*/ 1385580 w 1601769"/>
                <a:gd name="connsiteY59" fmla="*/ 466072 h 961155"/>
                <a:gd name="connsiteX60" fmla="*/ 1417401 w 1601769"/>
                <a:gd name="connsiteY60" fmla="*/ 408046 h 961155"/>
                <a:gd name="connsiteX61" fmla="*/ 1433779 w 1601769"/>
                <a:gd name="connsiteY61" fmla="*/ 385117 h 961155"/>
                <a:gd name="connsiteX62" fmla="*/ 1461387 w 1601769"/>
                <a:gd name="connsiteY62" fmla="*/ 376226 h 961155"/>
                <a:gd name="connsiteX63" fmla="*/ 1470746 w 1601769"/>
                <a:gd name="connsiteY63" fmla="*/ 375290 h 961155"/>
                <a:gd name="connsiteX64" fmla="*/ 1487592 w 1601769"/>
                <a:gd name="connsiteY64" fmla="*/ 377630 h 961155"/>
                <a:gd name="connsiteX65" fmla="*/ 1495079 w 1601769"/>
                <a:gd name="connsiteY65" fmla="*/ 380906 h 961155"/>
                <a:gd name="connsiteX66" fmla="*/ 1501631 w 1601769"/>
                <a:gd name="connsiteY66" fmla="*/ 386521 h 961155"/>
                <a:gd name="connsiteX67" fmla="*/ 1507713 w 1601769"/>
                <a:gd name="connsiteY67" fmla="*/ 394476 h 961155"/>
                <a:gd name="connsiteX68" fmla="*/ 1513797 w 1601769"/>
                <a:gd name="connsiteY68" fmla="*/ 433315 h 961155"/>
                <a:gd name="connsiteX69" fmla="*/ 1518009 w 1601769"/>
                <a:gd name="connsiteY69" fmla="*/ 443142 h 961155"/>
                <a:gd name="connsiteX70" fmla="*/ 1525963 w 1601769"/>
                <a:gd name="connsiteY70" fmla="*/ 456245 h 961155"/>
                <a:gd name="connsiteX71" fmla="*/ 1536258 w 1601769"/>
                <a:gd name="connsiteY71" fmla="*/ 467943 h 961155"/>
                <a:gd name="connsiteX72" fmla="*/ 1537662 w 1601769"/>
                <a:gd name="connsiteY72" fmla="*/ 473559 h 961155"/>
                <a:gd name="connsiteX73" fmla="*/ 1532983 w 1601769"/>
                <a:gd name="connsiteY73" fmla="*/ 477302 h 961155"/>
                <a:gd name="connsiteX74" fmla="*/ 1498355 w 1601769"/>
                <a:gd name="connsiteY74" fmla="*/ 482917 h 961155"/>
                <a:gd name="connsiteX75" fmla="*/ 1482444 w 1601769"/>
                <a:gd name="connsiteY75" fmla="*/ 487597 h 961155"/>
                <a:gd name="connsiteX76" fmla="*/ 1468406 w 1601769"/>
                <a:gd name="connsiteY76" fmla="*/ 494148 h 961155"/>
                <a:gd name="connsiteX77" fmla="*/ 1452496 w 1601769"/>
                <a:gd name="connsiteY77" fmla="*/ 506783 h 961155"/>
                <a:gd name="connsiteX78" fmla="*/ 1441734 w 1601769"/>
                <a:gd name="connsiteY78" fmla="*/ 524097 h 961155"/>
                <a:gd name="connsiteX79" fmla="*/ 1437990 w 1601769"/>
                <a:gd name="connsiteY79" fmla="*/ 534859 h 961155"/>
                <a:gd name="connsiteX80" fmla="*/ 1435650 w 1601769"/>
                <a:gd name="connsiteY80" fmla="*/ 548429 h 961155"/>
                <a:gd name="connsiteX81" fmla="*/ 1436118 w 1601769"/>
                <a:gd name="connsiteY81" fmla="*/ 561064 h 961155"/>
                <a:gd name="connsiteX82" fmla="*/ 1438458 w 1601769"/>
                <a:gd name="connsiteY82" fmla="*/ 573231 h 961155"/>
                <a:gd name="connsiteX83" fmla="*/ 1450157 w 1601769"/>
                <a:gd name="connsiteY83" fmla="*/ 598032 h 961155"/>
                <a:gd name="connsiteX84" fmla="*/ 1467470 w 1601769"/>
                <a:gd name="connsiteY84" fmla="*/ 620025 h 961155"/>
                <a:gd name="connsiteX85" fmla="*/ 1482913 w 1601769"/>
                <a:gd name="connsiteY85" fmla="*/ 634063 h 961155"/>
                <a:gd name="connsiteX86" fmla="*/ 1540470 w 1601769"/>
                <a:gd name="connsiteY86" fmla="*/ 671499 h 961155"/>
                <a:gd name="connsiteX87" fmla="*/ 1551232 w 1601769"/>
                <a:gd name="connsiteY87" fmla="*/ 680390 h 961155"/>
                <a:gd name="connsiteX88" fmla="*/ 1560123 w 1601769"/>
                <a:gd name="connsiteY88" fmla="*/ 689748 h 961155"/>
                <a:gd name="connsiteX89" fmla="*/ 1567610 w 1601769"/>
                <a:gd name="connsiteY89" fmla="*/ 700043 h 961155"/>
                <a:gd name="connsiteX90" fmla="*/ 1572758 w 1601769"/>
                <a:gd name="connsiteY90" fmla="*/ 711274 h 961155"/>
                <a:gd name="connsiteX91" fmla="*/ 1578841 w 1601769"/>
                <a:gd name="connsiteY91" fmla="*/ 735139 h 961155"/>
                <a:gd name="connsiteX92" fmla="*/ 1584456 w 1601769"/>
                <a:gd name="connsiteY92" fmla="*/ 789888 h 961155"/>
                <a:gd name="connsiteX93" fmla="*/ 1590540 w 1601769"/>
                <a:gd name="connsiteY93" fmla="*/ 826856 h 961155"/>
                <a:gd name="connsiteX94" fmla="*/ 1593347 w 1601769"/>
                <a:gd name="connsiteY94" fmla="*/ 832003 h 961155"/>
                <a:gd name="connsiteX95" fmla="*/ 1601770 w 1601769"/>
                <a:gd name="connsiteY95" fmla="*/ 841830 h 961155"/>
                <a:gd name="connsiteX96" fmla="*/ 1260640 w 1601769"/>
                <a:gd name="connsiteY96" fmla="*/ 862420 h 961155"/>
                <a:gd name="connsiteX97" fmla="*/ 923252 w 1601769"/>
                <a:gd name="connsiteY97" fmla="*/ 890028 h 961155"/>
                <a:gd name="connsiteX98" fmla="*/ 909214 w 1601769"/>
                <a:gd name="connsiteY98" fmla="*/ 888624 h 961155"/>
                <a:gd name="connsiteX99" fmla="*/ 893772 w 1601769"/>
                <a:gd name="connsiteY99" fmla="*/ 883477 h 961155"/>
                <a:gd name="connsiteX100" fmla="*/ 902195 w 1601769"/>
                <a:gd name="connsiteY100" fmla="*/ 882541 h 961155"/>
                <a:gd name="connsiteX101" fmla="*/ 903131 w 1601769"/>
                <a:gd name="connsiteY101" fmla="*/ 878798 h 961155"/>
                <a:gd name="connsiteX102" fmla="*/ 897515 w 1601769"/>
                <a:gd name="connsiteY102" fmla="*/ 870375 h 961155"/>
                <a:gd name="connsiteX103" fmla="*/ 895175 w 1601769"/>
                <a:gd name="connsiteY103" fmla="*/ 863823 h 961155"/>
                <a:gd name="connsiteX104" fmla="*/ 893772 w 1601769"/>
                <a:gd name="connsiteY104" fmla="*/ 813286 h 961155"/>
                <a:gd name="connsiteX105" fmla="*/ 894708 w 1601769"/>
                <a:gd name="connsiteY105" fmla="*/ 780530 h 961155"/>
                <a:gd name="connsiteX106" fmla="*/ 893772 w 1601769"/>
                <a:gd name="connsiteY106" fmla="*/ 770703 h 961155"/>
                <a:gd name="connsiteX107" fmla="*/ 891432 w 1601769"/>
                <a:gd name="connsiteY107" fmla="*/ 762280 h 961155"/>
                <a:gd name="connsiteX108" fmla="*/ 886285 w 1601769"/>
                <a:gd name="connsiteY108" fmla="*/ 754325 h 961155"/>
                <a:gd name="connsiteX109" fmla="*/ 869907 w 1601769"/>
                <a:gd name="connsiteY109" fmla="*/ 737011 h 961155"/>
                <a:gd name="connsiteX110" fmla="*/ 860080 w 1601769"/>
                <a:gd name="connsiteY110" fmla="*/ 716421 h 961155"/>
                <a:gd name="connsiteX111" fmla="*/ 856336 w 1601769"/>
                <a:gd name="connsiteY111" fmla="*/ 712678 h 961155"/>
                <a:gd name="connsiteX112" fmla="*/ 851657 w 1601769"/>
                <a:gd name="connsiteY112" fmla="*/ 710806 h 961155"/>
                <a:gd name="connsiteX113" fmla="*/ 837619 w 1601769"/>
                <a:gd name="connsiteY113" fmla="*/ 709402 h 961155"/>
                <a:gd name="connsiteX114" fmla="*/ 826388 w 1601769"/>
                <a:gd name="connsiteY114" fmla="*/ 711274 h 961155"/>
                <a:gd name="connsiteX115" fmla="*/ 817497 w 1601769"/>
                <a:gd name="connsiteY115" fmla="*/ 715017 h 961155"/>
                <a:gd name="connsiteX116" fmla="*/ 810478 w 1601769"/>
                <a:gd name="connsiteY116" fmla="*/ 721569 h 961155"/>
                <a:gd name="connsiteX117" fmla="*/ 804863 w 1601769"/>
                <a:gd name="connsiteY117" fmla="*/ 730460 h 961155"/>
                <a:gd name="connsiteX118" fmla="*/ 800651 w 1601769"/>
                <a:gd name="connsiteY118" fmla="*/ 742626 h 961155"/>
                <a:gd name="connsiteX119" fmla="*/ 789888 w 1601769"/>
                <a:gd name="connsiteY119" fmla="*/ 795972 h 961155"/>
                <a:gd name="connsiteX120" fmla="*/ 784273 w 1601769"/>
                <a:gd name="connsiteY120" fmla="*/ 811414 h 961155"/>
                <a:gd name="connsiteX121" fmla="*/ 772574 w 1601769"/>
                <a:gd name="connsiteY121" fmla="*/ 823580 h 961155"/>
                <a:gd name="connsiteX122" fmla="*/ 737011 w 1601769"/>
                <a:gd name="connsiteY122" fmla="*/ 841830 h 961155"/>
                <a:gd name="connsiteX123" fmla="*/ 728588 w 1601769"/>
                <a:gd name="connsiteY123" fmla="*/ 853529 h 961155"/>
                <a:gd name="connsiteX124" fmla="*/ 725780 w 1601769"/>
                <a:gd name="connsiteY124" fmla="*/ 864759 h 961155"/>
                <a:gd name="connsiteX125" fmla="*/ 724844 w 1601769"/>
                <a:gd name="connsiteY125" fmla="*/ 876926 h 961155"/>
                <a:gd name="connsiteX126" fmla="*/ 727652 w 1601769"/>
                <a:gd name="connsiteY126" fmla="*/ 899855 h 961155"/>
                <a:gd name="connsiteX127" fmla="*/ 729524 w 1601769"/>
                <a:gd name="connsiteY127" fmla="*/ 902663 h 961155"/>
                <a:gd name="connsiteX128" fmla="*/ 732331 w 1601769"/>
                <a:gd name="connsiteY128" fmla="*/ 903599 h 961155"/>
                <a:gd name="connsiteX129" fmla="*/ 754792 w 1601769"/>
                <a:gd name="connsiteY129" fmla="*/ 905471 h 961155"/>
                <a:gd name="connsiteX130" fmla="*/ 605519 w 1601769"/>
                <a:gd name="connsiteY130" fmla="*/ 920444 h 961155"/>
                <a:gd name="connsiteX131" fmla="*/ 266728 w 1601769"/>
                <a:gd name="connsiteY131" fmla="*/ 959284 h 961155"/>
                <a:gd name="connsiteX132" fmla="*/ 233036 w 1601769"/>
                <a:gd name="connsiteY132" fmla="*/ 961156 h 961155"/>
                <a:gd name="connsiteX133" fmla="*/ 205895 w 1601769"/>
                <a:gd name="connsiteY133" fmla="*/ 961156 h 961155"/>
                <a:gd name="connsiteX134" fmla="*/ 157697 w 1601769"/>
                <a:gd name="connsiteY134" fmla="*/ 957880 h 961155"/>
                <a:gd name="connsiteX135" fmla="*/ 103883 w 1601769"/>
                <a:gd name="connsiteY135" fmla="*/ 952265 h 961155"/>
                <a:gd name="connsiteX136" fmla="*/ 85165 w 1601769"/>
                <a:gd name="connsiteY136" fmla="*/ 948521 h 961155"/>
                <a:gd name="connsiteX137" fmla="*/ 68320 w 1601769"/>
                <a:gd name="connsiteY137" fmla="*/ 942906 h 961155"/>
                <a:gd name="connsiteX138" fmla="*/ 53813 w 1601769"/>
                <a:gd name="connsiteY138" fmla="*/ 935887 h 961155"/>
                <a:gd name="connsiteX139" fmla="*/ 40711 w 1601769"/>
                <a:gd name="connsiteY139" fmla="*/ 926528 h 961155"/>
                <a:gd name="connsiteX140" fmla="*/ 29480 w 1601769"/>
                <a:gd name="connsiteY140" fmla="*/ 915765 h 961155"/>
                <a:gd name="connsiteX141" fmla="*/ 19186 w 1601769"/>
                <a:gd name="connsiteY141" fmla="*/ 903131 h 961155"/>
                <a:gd name="connsiteX142" fmla="*/ 10295 w 1601769"/>
                <a:gd name="connsiteY142" fmla="*/ 888157 h 961155"/>
                <a:gd name="connsiteX143" fmla="*/ 4679 w 1601769"/>
                <a:gd name="connsiteY143" fmla="*/ 874118 h 961155"/>
                <a:gd name="connsiteX144" fmla="*/ 936 w 1601769"/>
                <a:gd name="connsiteY144" fmla="*/ 860548 h 961155"/>
                <a:gd name="connsiteX145" fmla="*/ 0 w 1601769"/>
                <a:gd name="connsiteY145" fmla="*/ 847445 h 961155"/>
                <a:gd name="connsiteX146" fmla="*/ 936 w 1601769"/>
                <a:gd name="connsiteY146" fmla="*/ 833875 h 961155"/>
                <a:gd name="connsiteX147" fmla="*/ 4211 w 1601769"/>
                <a:gd name="connsiteY147" fmla="*/ 820773 h 961155"/>
                <a:gd name="connsiteX148" fmla="*/ 9827 w 1601769"/>
                <a:gd name="connsiteY148" fmla="*/ 807670 h 961155"/>
                <a:gd name="connsiteX149" fmla="*/ 11230 w 1601769"/>
                <a:gd name="connsiteY149" fmla="*/ 789888 h 961155"/>
                <a:gd name="connsiteX150" fmla="*/ 14506 w 1601769"/>
                <a:gd name="connsiteY150" fmla="*/ 774446 h 961155"/>
                <a:gd name="connsiteX151" fmla="*/ 20589 w 1601769"/>
                <a:gd name="connsiteY151" fmla="*/ 760876 h 961155"/>
                <a:gd name="connsiteX152" fmla="*/ 28544 w 1601769"/>
                <a:gd name="connsiteY152" fmla="*/ 748709 h 961155"/>
                <a:gd name="connsiteX153" fmla="*/ 39307 w 1601769"/>
                <a:gd name="connsiteY153" fmla="*/ 738415 h 961155"/>
                <a:gd name="connsiteX154" fmla="*/ 52409 w 1601769"/>
                <a:gd name="connsiteY154" fmla="*/ 729056 h 961155"/>
                <a:gd name="connsiteX155" fmla="*/ 74403 w 1601769"/>
                <a:gd name="connsiteY155" fmla="*/ 719697 h 961155"/>
                <a:gd name="connsiteX156" fmla="*/ 79550 w 1601769"/>
                <a:gd name="connsiteY156" fmla="*/ 719697 h 961155"/>
                <a:gd name="connsiteX157" fmla="*/ 89845 w 1601769"/>
                <a:gd name="connsiteY157" fmla="*/ 722973 h 961155"/>
                <a:gd name="connsiteX158" fmla="*/ 109031 w 1601769"/>
                <a:gd name="connsiteY158" fmla="*/ 744966 h 961155"/>
                <a:gd name="connsiteX159" fmla="*/ 115114 w 1601769"/>
                <a:gd name="connsiteY159" fmla="*/ 756196 h 961155"/>
                <a:gd name="connsiteX160" fmla="*/ 123069 w 1601769"/>
                <a:gd name="connsiteY160" fmla="*/ 775382 h 961155"/>
                <a:gd name="connsiteX161" fmla="*/ 125409 w 1601769"/>
                <a:gd name="connsiteY161" fmla="*/ 776786 h 961155"/>
                <a:gd name="connsiteX162" fmla="*/ 127748 w 1601769"/>
                <a:gd name="connsiteY162" fmla="*/ 775382 h 961155"/>
                <a:gd name="connsiteX163" fmla="*/ 150678 w 1601769"/>
                <a:gd name="connsiteY163" fmla="*/ 726716 h 961155"/>
                <a:gd name="connsiteX164" fmla="*/ 176883 w 1601769"/>
                <a:gd name="connsiteY164" fmla="*/ 679454 h 961155"/>
                <a:gd name="connsiteX165" fmla="*/ 178754 w 1601769"/>
                <a:gd name="connsiteY165" fmla="*/ 671967 h 961155"/>
                <a:gd name="connsiteX166" fmla="*/ 180158 w 1601769"/>
                <a:gd name="connsiteY166" fmla="*/ 640147 h 961155"/>
                <a:gd name="connsiteX167" fmla="*/ 201216 w 1601769"/>
                <a:gd name="connsiteY167" fmla="*/ 590544 h 961155"/>
                <a:gd name="connsiteX168" fmla="*/ 203087 w 1601769"/>
                <a:gd name="connsiteY168" fmla="*/ 581654 h 961155"/>
                <a:gd name="connsiteX169" fmla="*/ 201216 w 1601769"/>
                <a:gd name="connsiteY169" fmla="*/ 535795 h 961155"/>
                <a:gd name="connsiteX170" fmla="*/ 290125 w 1601769"/>
                <a:gd name="connsiteY170" fmla="*/ 425829 h 961155"/>
                <a:gd name="connsiteX171" fmla="*/ 300419 w 1601769"/>
                <a:gd name="connsiteY171" fmla="*/ 408046 h 961155"/>
                <a:gd name="connsiteX172" fmla="*/ 307907 w 1601769"/>
                <a:gd name="connsiteY172" fmla="*/ 389797 h 961155"/>
                <a:gd name="connsiteX173" fmla="*/ 307907 w 1601769"/>
                <a:gd name="connsiteY173" fmla="*/ 336919 h 961155"/>
                <a:gd name="connsiteX174" fmla="*/ 310714 w 1601769"/>
                <a:gd name="connsiteY174" fmla="*/ 322881 h 961155"/>
                <a:gd name="connsiteX175" fmla="*/ 321477 w 1601769"/>
                <a:gd name="connsiteY175" fmla="*/ 295272 h 961155"/>
                <a:gd name="connsiteX176" fmla="*/ 330368 w 1601769"/>
                <a:gd name="connsiteY176" fmla="*/ 281234 h 961155"/>
                <a:gd name="connsiteX177" fmla="*/ 335515 w 1601769"/>
                <a:gd name="connsiteY177" fmla="*/ 276554 h 961155"/>
                <a:gd name="connsiteX178" fmla="*/ 344406 w 1601769"/>
                <a:gd name="connsiteY178" fmla="*/ 273279 h 961155"/>
                <a:gd name="connsiteX179" fmla="*/ 357041 w 1601769"/>
                <a:gd name="connsiteY179" fmla="*/ 276087 h 961155"/>
                <a:gd name="connsiteX180" fmla="*/ 366400 w 1601769"/>
                <a:gd name="connsiteY180" fmla="*/ 280298 h 961155"/>
                <a:gd name="connsiteX181" fmla="*/ 372951 w 1601769"/>
                <a:gd name="connsiteY181" fmla="*/ 286381 h 961155"/>
                <a:gd name="connsiteX182" fmla="*/ 376694 w 1601769"/>
                <a:gd name="connsiteY182" fmla="*/ 293400 h 961155"/>
                <a:gd name="connsiteX183" fmla="*/ 378566 w 1601769"/>
                <a:gd name="connsiteY183" fmla="*/ 302291 h 961155"/>
                <a:gd name="connsiteX184" fmla="*/ 377162 w 1601769"/>
                <a:gd name="connsiteY184" fmla="*/ 318202 h 961155"/>
                <a:gd name="connsiteX185" fmla="*/ 378566 w 1601769"/>
                <a:gd name="connsiteY185" fmla="*/ 322413 h 961155"/>
                <a:gd name="connsiteX186" fmla="*/ 381842 w 1601769"/>
                <a:gd name="connsiteY186" fmla="*/ 326624 h 961155"/>
                <a:gd name="connsiteX187" fmla="*/ 388861 w 1601769"/>
                <a:gd name="connsiteY187" fmla="*/ 331304 h 961155"/>
                <a:gd name="connsiteX188" fmla="*/ 407111 w 1601769"/>
                <a:gd name="connsiteY188" fmla="*/ 340663 h 961155"/>
                <a:gd name="connsiteX189" fmla="*/ 446418 w 1601769"/>
                <a:gd name="connsiteY189" fmla="*/ 388861 h 961155"/>
                <a:gd name="connsiteX190" fmla="*/ 463732 w 1601769"/>
                <a:gd name="connsiteY190" fmla="*/ 418341 h 961155"/>
                <a:gd name="connsiteX191" fmla="*/ 476834 w 1601769"/>
                <a:gd name="connsiteY191" fmla="*/ 461860 h 961155"/>
                <a:gd name="connsiteX192" fmla="*/ 480578 w 1601769"/>
                <a:gd name="connsiteY192" fmla="*/ 467475 h 961155"/>
                <a:gd name="connsiteX193" fmla="*/ 488065 w 1601769"/>
                <a:gd name="connsiteY193" fmla="*/ 474963 h 961155"/>
                <a:gd name="connsiteX194" fmla="*/ 499295 w 1601769"/>
                <a:gd name="connsiteY194" fmla="*/ 481514 h 961155"/>
                <a:gd name="connsiteX195" fmla="*/ 508654 w 1601769"/>
                <a:gd name="connsiteY195" fmla="*/ 497892 h 961155"/>
                <a:gd name="connsiteX196" fmla="*/ 513334 w 1601769"/>
                <a:gd name="connsiteY196" fmla="*/ 503507 h 961155"/>
                <a:gd name="connsiteX197" fmla="*/ 517077 w 1601769"/>
                <a:gd name="connsiteY197" fmla="*/ 505847 h 961155"/>
                <a:gd name="connsiteX198" fmla="*/ 519885 w 1601769"/>
                <a:gd name="connsiteY198" fmla="*/ 505379 h 961155"/>
                <a:gd name="connsiteX199" fmla="*/ 522693 w 1601769"/>
                <a:gd name="connsiteY199" fmla="*/ 502571 h 961155"/>
                <a:gd name="connsiteX200" fmla="*/ 524564 w 1601769"/>
                <a:gd name="connsiteY200" fmla="*/ 492276 h 961155"/>
                <a:gd name="connsiteX201" fmla="*/ 532988 w 1601769"/>
                <a:gd name="connsiteY201" fmla="*/ 494148 h 961155"/>
                <a:gd name="connsiteX202" fmla="*/ 541878 w 1601769"/>
                <a:gd name="connsiteY202" fmla="*/ 502571 h 961155"/>
                <a:gd name="connsiteX203" fmla="*/ 545622 w 1601769"/>
                <a:gd name="connsiteY203" fmla="*/ 503975 h 961155"/>
                <a:gd name="connsiteX204" fmla="*/ 547962 w 1601769"/>
                <a:gd name="connsiteY204" fmla="*/ 503507 h 961155"/>
                <a:gd name="connsiteX205" fmla="*/ 550769 w 1601769"/>
                <a:gd name="connsiteY205" fmla="*/ 500699 h 961155"/>
                <a:gd name="connsiteX206" fmla="*/ 555916 w 1601769"/>
                <a:gd name="connsiteY206" fmla="*/ 477770 h 961155"/>
                <a:gd name="connsiteX207" fmla="*/ 558256 w 1601769"/>
                <a:gd name="connsiteY207" fmla="*/ 455777 h 961155"/>
                <a:gd name="connsiteX208" fmla="*/ 562468 w 1601769"/>
                <a:gd name="connsiteY208" fmla="*/ 438931 h 961155"/>
                <a:gd name="connsiteX209" fmla="*/ 564340 w 1601769"/>
                <a:gd name="connsiteY209" fmla="*/ 420681 h 961155"/>
                <a:gd name="connsiteX210" fmla="*/ 560596 w 1601769"/>
                <a:gd name="connsiteY210" fmla="*/ 335515 h 961155"/>
                <a:gd name="connsiteX211" fmla="*/ 562000 w 1601769"/>
                <a:gd name="connsiteY211" fmla="*/ 316797 h 961155"/>
                <a:gd name="connsiteX212" fmla="*/ 565275 w 1601769"/>
                <a:gd name="connsiteY212" fmla="*/ 300419 h 961155"/>
                <a:gd name="connsiteX213" fmla="*/ 569019 w 1601769"/>
                <a:gd name="connsiteY213" fmla="*/ 290593 h 961155"/>
                <a:gd name="connsiteX214" fmla="*/ 574166 w 1601769"/>
                <a:gd name="connsiteY214" fmla="*/ 283106 h 961155"/>
                <a:gd name="connsiteX215" fmla="*/ 580718 w 1601769"/>
                <a:gd name="connsiteY215" fmla="*/ 277490 h 961155"/>
                <a:gd name="connsiteX216" fmla="*/ 588205 w 1601769"/>
                <a:gd name="connsiteY216" fmla="*/ 274683 h 961155"/>
                <a:gd name="connsiteX217" fmla="*/ 593352 w 1601769"/>
                <a:gd name="connsiteY217" fmla="*/ 274215 h 961155"/>
                <a:gd name="connsiteX218" fmla="*/ 598031 w 1601769"/>
                <a:gd name="connsiteY218" fmla="*/ 276087 h 961155"/>
                <a:gd name="connsiteX219" fmla="*/ 602243 w 1601769"/>
                <a:gd name="connsiteY219" fmla="*/ 280766 h 961155"/>
                <a:gd name="connsiteX220" fmla="*/ 613006 w 1601769"/>
                <a:gd name="connsiteY220" fmla="*/ 314458 h 961155"/>
                <a:gd name="connsiteX221" fmla="*/ 612538 w 1601769"/>
                <a:gd name="connsiteY221" fmla="*/ 413194 h 961155"/>
                <a:gd name="connsiteX222" fmla="*/ 625172 w 1601769"/>
                <a:gd name="connsiteY222" fmla="*/ 467475 h 961155"/>
                <a:gd name="connsiteX223" fmla="*/ 627044 w 1601769"/>
                <a:gd name="connsiteY223" fmla="*/ 481982 h 961155"/>
                <a:gd name="connsiteX224" fmla="*/ 625640 w 1601769"/>
                <a:gd name="connsiteY224" fmla="*/ 659800 h 961155"/>
                <a:gd name="connsiteX225" fmla="*/ 626576 w 1601769"/>
                <a:gd name="connsiteY225" fmla="*/ 672903 h 961155"/>
                <a:gd name="connsiteX226" fmla="*/ 629384 w 1601769"/>
                <a:gd name="connsiteY226" fmla="*/ 686005 h 961155"/>
                <a:gd name="connsiteX227" fmla="*/ 632191 w 1601769"/>
                <a:gd name="connsiteY227" fmla="*/ 692088 h 961155"/>
                <a:gd name="connsiteX228" fmla="*/ 635935 w 1601769"/>
                <a:gd name="connsiteY228" fmla="*/ 694896 h 961155"/>
                <a:gd name="connsiteX229" fmla="*/ 640146 w 1601769"/>
                <a:gd name="connsiteY229" fmla="*/ 694896 h 961155"/>
                <a:gd name="connsiteX230" fmla="*/ 648569 w 1601769"/>
                <a:gd name="connsiteY230" fmla="*/ 691620 h 961155"/>
                <a:gd name="connsiteX231" fmla="*/ 651377 w 1601769"/>
                <a:gd name="connsiteY231" fmla="*/ 693492 h 961155"/>
                <a:gd name="connsiteX232" fmla="*/ 649037 w 1601769"/>
                <a:gd name="connsiteY232" fmla="*/ 727184 h 961155"/>
                <a:gd name="connsiteX233" fmla="*/ 650441 w 1601769"/>
                <a:gd name="connsiteY233" fmla="*/ 743094 h 961155"/>
                <a:gd name="connsiteX234" fmla="*/ 654185 w 1601769"/>
                <a:gd name="connsiteY234" fmla="*/ 759004 h 961155"/>
                <a:gd name="connsiteX235" fmla="*/ 655589 w 1601769"/>
                <a:gd name="connsiteY235" fmla="*/ 780997 h 961155"/>
                <a:gd name="connsiteX236" fmla="*/ 656524 w 1601769"/>
                <a:gd name="connsiteY236" fmla="*/ 784273 h 961155"/>
                <a:gd name="connsiteX237" fmla="*/ 662608 w 1601769"/>
                <a:gd name="connsiteY237" fmla="*/ 787549 h 961155"/>
                <a:gd name="connsiteX238" fmla="*/ 665883 w 1601769"/>
                <a:gd name="connsiteY238" fmla="*/ 786145 h 961155"/>
                <a:gd name="connsiteX239" fmla="*/ 670095 w 1601769"/>
                <a:gd name="connsiteY239" fmla="*/ 781933 h 961155"/>
                <a:gd name="connsiteX240" fmla="*/ 675710 w 1601769"/>
                <a:gd name="connsiteY240" fmla="*/ 773042 h 961155"/>
                <a:gd name="connsiteX241" fmla="*/ 685069 w 1601769"/>
                <a:gd name="connsiteY241" fmla="*/ 716889 h 961155"/>
                <a:gd name="connsiteX242" fmla="*/ 688345 w 1601769"/>
                <a:gd name="connsiteY242" fmla="*/ 708934 h 961155"/>
                <a:gd name="connsiteX243" fmla="*/ 688345 w 1601769"/>
                <a:gd name="connsiteY243" fmla="*/ 693492 h 961155"/>
                <a:gd name="connsiteX244" fmla="*/ 685537 w 1601769"/>
                <a:gd name="connsiteY244" fmla="*/ 678518 h 961155"/>
                <a:gd name="connsiteX245" fmla="*/ 674774 w 1601769"/>
                <a:gd name="connsiteY245" fmla="*/ 650909 h 961155"/>
                <a:gd name="connsiteX246" fmla="*/ 671967 w 1601769"/>
                <a:gd name="connsiteY246" fmla="*/ 637807 h 961155"/>
                <a:gd name="connsiteX247" fmla="*/ 672434 w 1601769"/>
                <a:gd name="connsiteY247" fmla="*/ 631256 h 961155"/>
                <a:gd name="connsiteX248" fmla="*/ 675242 w 1601769"/>
                <a:gd name="connsiteY248" fmla="*/ 626108 h 961155"/>
                <a:gd name="connsiteX249" fmla="*/ 680390 w 1601769"/>
                <a:gd name="connsiteY249" fmla="*/ 622365 h 961155"/>
                <a:gd name="connsiteX250" fmla="*/ 686473 w 1601769"/>
                <a:gd name="connsiteY250" fmla="*/ 620961 h 961155"/>
                <a:gd name="connsiteX251" fmla="*/ 737479 w 1601769"/>
                <a:gd name="connsiteY251" fmla="*/ 619089 h 961155"/>
                <a:gd name="connsiteX252" fmla="*/ 772107 w 1601769"/>
                <a:gd name="connsiteY252" fmla="*/ 615346 h 961155"/>
                <a:gd name="connsiteX253" fmla="*/ 778658 w 1601769"/>
                <a:gd name="connsiteY253" fmla="*/ 616281 h 961155"/>
                <a:gd name="connsiteX254" fmla="*/ 783337 w 1601769"/>
                <a:gd name="connsiteY254" fmla="*/ 617685 h 961155"/>
                <a:gd name="connsiteX255" fmla="*/ 788952 w 1601769"/>
                <a:gd name="connsiteY255" fmla="*/ 622365 h 961155"/>
                <a:gd name="connsiteX256" fmla="*/ 806735 w 1601769"/>
                <a:gd name="connsiteY256" fmla="*/ 656525 h 961155"/>
                <a:gd name="connsiteX257" fmla="*/ 813285 w 1601769"/>
                <a:gd name="connsiteY257" fmla="*/ 663544 h 961155"/>
                <a:gd name="connsiteX258" fmla="*/ 820773 w 1601769"/>
                <a:gd name="connsiteY258" fmla="*/ 668223 h 961155"/>
                <a:gd name="connsiteX259" fmla="*/ 828728 w 1601769"/>
                <a:gd name="connsiteY259" fmla="*/ 670563 h 961155"/>
                <a:gd name="connsiteX260" fmla="*/ 838554 w 1601769"/>
                <a:gd name="connsiteY260" fmla="*/ 671031 h 961155"/>
                <a:gd name="connsiteX261" fmla="*/ 852125 w 1601769"/>
                <a:gd name="connsiteY261" fmla="*/ 667287 h 961155"/>
                <a:gd name="connsiteX262" fmla="*/ 849785 w 1601769"/>
                <a:gd name="connsiteY262" fmla="*/ 614410 h 961155"/>
                <a:gd name="connsiteX263" fmla="*/ 851189 w 1601769"/>
                <a:gd name="connsiteY263" fmla="*/ 566679 h 961155"/>
                <a:gd name="connsiteX264" fmla="*/ 855869 w 1601769"/>
                <a:gd name="connsiteY264" fmla="*/ 510526 h 961155"/>
                <a:gd name="connsiteX265" fmla="*/ 860080 w 1601769"/>
                <a:gd name="connsiteY265" fmla="*/ 482450 h 961155"/>
                <a:gd name="connsiteX266" fmla="*/ 866631 w 1601769"/>
                <a:gd name="connsiteY266" fmla="*/ 456713 h 961155"/>
                <a:gd name="connsiteX267" fmla="*/ 868971 w 1601769"/>
                <a:gd name="connsiteY267" fmla="*/ 452969 h 961155"/>
                <a:gd name="connsiteX268" fmla="*/ 872247 w 1601769"/>
                <a:gd name="connsiteY268" fmla="*/ 450629 h 961155"/>
                <a:gd name="connsiteX269" fmla="*/ 876458 w 1601769"/>
                <a:gd name="connsiteY269" fmla="*/ 450161 h 961155"/>
                <a:gd name="connsiteX270" fmla="*/ 880669 w 1601769"/>
                <a:gd name="connsiteY270" fmla="*/ 451565 h 961155"/>
                <a:gd name="connsiteX271" fmla="*/ 886753 w 1601769"/>
                <a:gd name="connsiteY271" fmla="*/ 456245 h 961155"/>
                <a:gd name="connsiteX272" fmla="*/ 890964 w 1601769"/>
                <a:gd name="connsiteY272" fmla="*/ 462328 h 961155"/>
                <a:gd name="connsiteX273" fmla="*/ 894240 w 1601769"/>
                <a:gd name="connsiteY273" fmla="*/ 469815 h 961155"/>
                <a:gd name="connsiteX274" fmla="*/ 902195 w 1601769"/>
                <a:gd name="connsiteY274" fmla="*/ 497424 h 961155"/>
                <a:gd name="connsiteX275" fmla="*/ 907342 w 1601769"/>
                <a:gd name="connsiteY275" fmla="*/ 523629 h 961155"/>
                <a:gd name="connsiteX276" fmla="*/ 910150 w 1601769"/>
                <a:gd name="connsiteY276" fmla="*/ 550301 h 961155"/>
                <a:gd name="connsiteX277" fmla="*/ 911553 w 1601769"/>
                <a:gd name="connsiteY277" fmla="*/ 576974 h 961155"/>
                <a:gd name="connsiteX278" fmla="*/ 910150 w 1601769"/>
                <a:gd name="connsiteY278" fmla="*/ 635467 h 961155"/>
                <a:gd name="connsiteX279" fmla="*/ 914362 w 1601769"/>
                <a:gd name="connsiteY279" fmla="*/ 640614 h 961155"/>
                <a:gd name="connsiteX280" fmla="*/ 918105 w 1601769"/>
                <a:gd name="connsiteY280" fmla="*/ 642018 h 961155"/>
                <a:gd name="connsiteX281" fmla="*/ 923252 w 1601769"/>
                <a:gd name="connsiteY281" fmla="*/ 641550 h 961155"/>
                <a:gd name="connsiteX282" fmla="*/ 926996 w 1601769"/>
                <a:gd name="connsiteY282" fmla="*/ 638275 h 961155"/>
                <a:gd name="connsiteX283" fmla="*/ 932611 w 1601769"/>
                <a:gd name="connsiteY283" fmla="*/ 607391 h 961155"/>
                <a:gd name="connsiteX284" fmla="*/ 948989 w 1601769"/>
                <a:gd name="connsiteY284" fmla="*/ 592416 h 961155"/>
                <a:gd name="connsiteX285" fmla="*/ 951797 w 1601769"/>
                <a:gd name="connsiteY285" fmla="*/ 587269 h 961155"/>
                <a:gd name="connsiteX286" fmla="*/ 958816 w 1601769"/>
                <a:gd name="connsiteY286" fmla="*/ 500231 h 961155"/>
                <a:gd name="connsiteX287" fmla="*/ 958348 w 1601769"/>
                <a:gd name="connsiteY287" fmla="*/ 484321 h 961155"/>
                <a:gd name="connsiteX288" fmla="*/ 952265 w 1601769"/>
                <a:gd name="connsiteY288" fmla="*/ 437995 h 961155"/>
                <a:gd name="connsiteX289" fmla="*/ 947585 w 1601769"/>
                <a:gd name="connsiteY289" fmla="*/ 386989 h 961155"/>
                <a:gd name="connsiteX290" fmla="*/ 947585 w 1601769"/>
                <a:gd name="connsiteY290" fmla="*/ 364996 h 961155"/>
                <a:gd name="connsiteX291" fmla="*/ 949925 w 1601769"/>
                <a:gd name="connsiteY291" fmla="*/ 344406 h 961155"/>
                <a:gd name="connsiteX292" fmla="*/ 954605 w 1601769"/>
                <a:gd name="connsiteY292" fmla="*/ 325221 h 961155"/>
                <a:gd name="connsiteX293" fmla="*/ 963027 w 1601769"/>
                <a:gd name="connsiteY293" fmla="*/ 315394 h 961155"/>
                <a:gd name="connsiteX294" fmla="*/ 967239 w 1601769"/>
                <a:gd name="connsiteY294" fmla="*/ 307907 h 961155"/>
                <a:gd name="connsiteX295" fmla="*/ 967707 w 1601769"/>
                <a:gd name="connsiteY295" fmla="*/ 279830 h 961155"/>
                <a:gd name="connsiteX296" fmla="*/ 970046 w 1601769"/>
                <a:gd name="connsiteY296" fmla="*/ 254561 h 961155"/>
                <a:gd name="connsiteX297" fmla="*/ 973790 w 1601769"/>
                <a:gd name="connsiteY297" fmla="*/ 242395 h 961155"/>
                <a:gd name="connsiteX298" fmla="*/ 979405 w 1601769"/>
                <a:gd name="connsiteY298" fmla="*/ 232100 h 961155"/>
                <a:gd name="connsiteX299" fmla="*/ 984085 w 1601769"/>
                <a:gd name="connsiteY299" fmla="*/ 226017 h 961155"/>
                <a:gd name="connsiteX300" fmla="*/ 997655 w 1601769"/>
                <a:gd name="connsiteY300" fmla="*/ 218529 h 961155"/>
                <a:gd name="connsiteX301" fmla="*/ 1011693 w 1601769"/>
                <a:gd name="connsiteY301" fmla="*/ 218062 h 961155"/>
                <a:gd name="connsiteX302" fmla="*/ 1017777 w 1601769"/>
                <a:gd name="connsiteY302" fmla="*/ 220401 h 961155"/>
                <a:gd name="connsiteX303" fmla="*/ 1025264 w 1601769"/>
                <a:gd name="connsiteY303" fmla="*/ 226017 h 961155"/>
                <a:gd name="connsiteX304" fmla="*/ 1036962 w 1601769"/>
                <a:gd name="connsiteY304" fmla="*/ 243798 h 961155"/>
                <a:gd name="connsiteX305" fmla="*/ 1043982 w 1601769"/>
                <a:gd name="connsiteY305" fmla="*/ 263920 h 961155"/>
                <a:gd name="connsiteX306" fmla="*/ 1049129 w 1601769"/>
                <a:gd name="connsiteY306" fmla="*/ 309778 h 961155"/>
                <a:gd name="connsiteX307" fmla="*/ 1054276 w 1601769"/>
                <a:gd name="connsiteY307" fmla="*/ 410854 h 961155"/>
                <a:gd name="connsiteX308" fmla="*/ 1058488 w 1601769"/>
                <a:gd name="connsiteY308" fmla="*/ 421149 h 961155"/>
                <a:gd name="connsiteX309" fmla="*/ 1061764 w 1601769"/>
                <a:gd name="connsiteY309" fmla="*/ 425360 h 961155"/>
                <a:gd name="connsiteX310" fmla="*/ 1063167 w 1601769"/>
                <a:gd name="connsiteY310" fmla="*/ 424893 h 961155"/>
                <a:gd name="connsiteX311" fmla="*/ 1064103 w 1601769"/>
                <a:gd name="connsiteY311" fmla="*/ 419745 h 961155"/>
                <a:gd name="connsiteX312" fmla="*/ 1073930 w 1601769"/>
                <a:gd name="connsiteY312" fmla="*/ 49602 h 961155"/>
                <a:gd name="connsiteX313" fmla="*/ 1081885 w 1601769"/>
                <a:gd name="connsiteY313" fmla="*/ 27141 h 961155"/>
                <a:gd name="connsiteX314" fmla="*/ 1092648 w 1601769"/>
                <a:gd name="connsiteY314" fmla="*/ 9359 h 961155"/>
                <a:gd name="connsiteX315" fmla="*/ 1103410 w 1601769"/>
                <a:gd name="connsiteY315" fmla="*/ 2340 h 961155"/>
                <a:gd name="connsiteX316" fmla="*/ 1116981 w 1601769"/>
                <a:gd name="connsiteY316" fmla="*/ 0 h 961155"/>
                <a:gd name="connsiteX317" fmla="*/ 1136166 w 1601769"/>
                <a:gd name="connsiteY317" fmla="*/ 4211 h 961155"/>
                <a:gd name="connsiteX318" fmla="*/ 1145525 w 1601769"/>
                <a:gd name="connsiteY318" fmla="*/ 12634 h 961155"/>
                <a:gd name="connsiteX319" fmla="*/ 1150673 w 1601769"/>
                <a:gd name="connsiteY319" fmla="*/ 22461 h 961155"/>
                <a:gd name="connsiteX320" fmla="*/ 1156756 w 1601769"/>
                <a:gd name="connsiteY320" fmla="*/ 41179 h 961155"/>
                <a:gd name="connsiteX321" fmla="*/ 1160968 w 1601769"/>
                <a:gd name="connsiteY321" fmla="*/ 60833 h 961155"/>
                <a:gd name="connsiteX322" fmla="*/ 1163775 w 1601769"/>
                <a:gd name="connsiteY322" fmla="*/ 101076 h 961155"/>
                <a:gd name="connsiteX323" fmla="*/ 1164711 w 1601769"/>
                <a:gd name="connsiteY323" fmla="*/ 141787 h 961155"/>
                <a:gd name="connsiteX324" fmla="*/ 131024 w 1601769"/>
                <a:gd name="connsiteY324" fmla="*/ 813753 h 961155"/>
                <a:gd name="connsiteX325" fmla="*/ 134768 w 1601769"/>
                <a:gd name="connsiteY325" fmla="*/ 809542 h 961155"/>
                <a:gd name="connsiteX326" fmla="*/ 134768 w 1601769"/>
                <a:gd name="connsiteY326" fmla="*/ 802523 h 961155"/>
                <a:gd name="connsiteX327" fmla="*/ 130556 w 1601769"/>
                <a:gd name="connsiteY327" fmla="*/ 796908 h 961155"/>
                <a:gd name="connsiteX328" fmla="*/ 127748 w 1601769"/>
                <a:gd name="connsiteY328" fmla="*/ 795504 h 961155"/>
                <a:gd name="connsiteX329" fmla="*/ 123069 w 1601769"/>
                <a:gd name="connsiteY329" fmla="*/ 797375 h 961155"/>
                <a:gd name="connsiteX330" fmla="*/ 121665 w 1601769"/>
                <a:gd name="connsiteY330" fmla="*/ 800183 h 961155"/>
                <a:gd name="connsiteX331" fmla="*/ 121665 w 1601769"/>
                <a:gd name="connsiteY331" fmla="*/ 807202 h 961155"/>
                <a:gd name="connsiteX332" fmla="*/ 125409 w 1601769"/>
                <a:gd name="connsiteY332" fmla="*/ 812817 h 961155"/>
                <a:gd name="connsiteX333" fmla="*/ 131024 w 1601769"/>
                <a:gd name="connsiteY333" fmla="*/ 813753 h 96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</a:cxnLst>
              <a:rect l="l" t="t" r="r" b="b"/>
              <a:pathLst>
                <a:path w="1601769" h="961155">
                  <a:moveTo>
                    <a:pt x="1164711" y="141787"/>
                  </a:moveTo>
                  <a:lnTo>
                    <a:pt x="1166115" y="159569"/>
                  </a:lnTo>
                  <a:lnTo>
                    <a:pt x="1182025" y="162376"/>
                  </a:lnTo>
                  <a:lnTo>
                    <a:pt x="1186704" y="164716"/>
                  </a:lnTo>
                  <a:lnTo>
                    <a:pt x="1198871" y="182030"/>
                  </a:lnTo>
                  <a:lnTo>
                    <a:pt x="1203550" y="199812"/>
                  </a:lnTo>
                  <a:lnTo>
                    <a:pt x="1209166" y="307907"/>
                  </a:lnTo>
                  <a:lnTo>
                    <a:pt x="1207762" y="432848"/>
                  </a:lnTo>
                  <a:lnTo>
                    <a:pt x="1208698" y="445014"/>
                  </a:lnTo>
                  <a:lnTo>
                    <a:pt x="1211973" y="456245"/>
                  </a:lnTo>
                  <a:lnTo>
                    <a:pt x="1213845" y="459052"/>
                  </a:lnTo>
                  <a:lnTo>
                    <a:pt x="1216653" y="460456"/>
                  </a:lnTo>
                  <a:lnTo>
                    <a:pt x="1219460" y="459988"/>
                  </a:lnTo>
                  <a:lnTo>
                    <a:pt x="1221332" y="448758"/>
                  </a:lnTo>
                  <a:lnTo>
                    <a:pt x="1224140" y="443610"/>
                  </a:lnTo>
                  <a:lnTo>
                    <a:pt x="1227884" y="440335"/>
                  </a:lnTo>
                  <a:lnTo>
                    <a:pt x="1238178" y="439867"/>
                  </a:lnTo>
                  <a:lnTo>
                    <a:pt x="1244730" y="445014"/>
                  </a:lnTo>
                  <a:lnTo>
                    <a:pt x="1251749" y="473091"/>
                  </a:lnTo>
                  <a:lnTo>
                    <a:pt x="1254088" y="498360"/>
                  </a:lnTo>
                  <a:lnTo>
                    <a:pt x="1254088" y="528776"/>
                  </a:lnTo>
                  <a:lnTo>
                    <a:pt x="1258768" y="536263"/>
                  </a:lnTo>
                  <a:lnTo>
                    <a:pt x="1269999" y="546558"/>
                  </a:lnTo>
                  <a:lnTo>
                    <a:pt x="1273274" y="554045"/>
                  </a:lnTo>
                  <a:lnTo>
                    <a:pt x="1276081" y="563404"/>
                  </a:lnTo>
                  <a:lnTo>
                    <a:pt x="1284037" y="615813"/>
                  </a:lnTo>
                  <a:lnTo>
                    <a:pt x="1288716" y="625640"/>
                  </a:lnTo>
                  <a:lnTo>
                    <a:pt x="1295267" y="633595"/>
                  </a:lnTo>
                  <a:lnTo>
                    <a:pt x="1306498" y="641550"/>
                  </a:lnTo>
                  <a:lnTo>
                    <a:pt x="1307434" y="644826"/>
                  </a:lnTo>
                  <a:lnTo>
                    <a:pt x="1306966" y="656056"/>
                  </a:lnTo>
                  <a:lnTo>
                    <a:pt x="1302286" y="669627"/>
                  </a:lnTo>
                  <a:lnTo>
                    <a:pt x="1303222" y="677582"/>
                  </a:lnTo>
                  <a:lnTo>
                    <a:pt x="1288248" y="682261"/>
                  </a:lnTo>
                  <a:lnTo>
                    <a:pt x="1281697" y="689748"/>
                  </a:lnTo>
                  <a:lnTo>
                    <a:pt x="1280761" y="694896"/>
                  </a:lnTo>
                  <a:lnTo>
                    <a:pt x="1279825" y="767427"/>
                  </a:lnTo>
                  <a:lnTo>
                    <a:pt x="1284973" y="772107"/>
                  </a:lnTo>
                  <a:lnTo>
                    <a:pt x="1289184" y="772574"/>
                  </a:lnTo>
                  <a:lnTo>
                    <a:pt x="1306966" y="768831"/>
                  </a:lnTo>
                  <a:lnTo>
                    <a:pt x="1327087" y="761812"/>
                  </a:lnTo>
                  <a:lnTo>
                    <a:pt x="1349081" y="726248"/>
                  </a:lnTo>
                  <a:lnTo>
                    <a:pt x="1347677" y="716421"/>
                  </a:lnTo>
                  <a:lnTo>
                    <a:pt x="1344870" y="710806"/>
                  </a:lnTo>
                  <a:lnTo>
                    <a:pt x="1340190" y="706126"/>
                  </a:lnTo>
                  <a:lnTo>
                    <a:pt x="1328023" y="699107"/>
                  </a:lnTo>
                  <a:lnTo>
                    <a:pt x="1323812" y="694428"/>
                  </a:lnTo>
                  <a:lnTo>
                    <a:pt x="1321940" y="688812"/>
                  </a:lnTo>
                  <a:lnTo>
                    <a:pt x="1322408" y="681793"/>
                  </a:lnTo>
                  <a:lnTo>
                    <a:pt x="1331299" y="668223"/>
                  </a:lnTo>
                  <a:lnTo>
                    <a:pt x="1332235" y="663544"/>
                  </a:lnTo>
                  <a:lnTo>
                    <a:pt x="1339254" y="656056"/>
                  </a:lnTo>
                  <a:lnTo>
                    <a:pt x="1342998" y="649505"/>
                  </a:lnTo>
                  <a:lnTo>
                    <a:pt x="1347209" y="623769"/>
                  </a:lnTo>
                  <a:lnTo>
                    <a:pt x="1354696" y="590077"/>
                  </a:lnTo>
                  <a:lnTo>
                    <a:pt x="1358908" y="553109"/>
                  </a:lnTo>
                  <a:lnTo>
                    <a:pt x="1369670" y="535795"/>
                  </a:lnTo>
                  <a:lnTo>
                    <a:pt x="1374350" y="524097"/>
                  </a:lnTo>
                  <a:lnTo>
                    <a:pt x="1378093" y="484321"/>
                  </a:lnTo>
                  <a:lnTo>
                    <a:pt x="1385580" y="466072"/>
                  </a:lnTo>
                  <a:lnTo>
                    <a:pt x="1417401" y="408046"/>
                  </a:lnTo>
                  <a:lnTo>
                    <a:pt x="1433779" y="385117"/>
                  </a:lnTo>
                  <a:lnTo>
                    <a:pt x="1461387" y="376226"/>
                  </a:lnTo>
                  <a:lnTo>
                    <a:pt x="1470746" y="375290"/>
                  </a:lnTo>
                  <a:lnTo>
                    <a:pt x="1487592" y="377630"/>
                  </a:lnTo>
                  <a:lnTo>
                    <a:pt x="1495079" y="380906"/>
                  </a:lnTo>
                  <a:lnTo>
                    <a:pt x="1501631" y="386521"/>
                  </a:lnTo>
                  <a:lnTo>
                    <a:pt x="1507713" y="394476"/>
                  </a:lnTo>
                  <a:lnTo>
                    <a:pt x="1513797" y="433315"/>
                  </a:lnTo>
                  <a:lnTo>
                    <a:pt x="1518009" y="443142"/>
                  </a:lnTo>
                  <a:lnTo>
                    <a:pt x="1525963" y="456245"/>
                  </a:lnTo>
                  <a:lnTo>
                    <a:pt x="1536258" y="467943"/>
                  </a:lnTo>
                  <a:lnTo>
                    <a:pt x="1537662" y="473559"/>
                  </a:lnTo>
                  <a:lnTo>
                    <a:pt x="1532983" y="477302"/>
                  </a:lnTo>
                  <a:lnTo>
                    <a:pt x="1498355" y="482917"/>
                  </a:lnTo>
                  <a:lnTo>
                    <a:pt x="1482444" y="487597"/>
                  </a:lnTo>
                  <a:lnTo>
                    <a:pt x="1468406" y="494148"/>
                  </a:lnTo>
                  <a:lnTo>
                    <a:pt x="1452496" y="506783"/>
                  </a:lnTo>
                  <a:lnTo>
                    <a:pt x="1441734" y="524097"/>
                  </a:lnTo>
                  <a:lnTo>
                    <a:pt x="1437990" y="534859"/>
                  </a:lnTo>
                  <a:lnTo>
                    <a:pt x="1435650" y="548429"/>
                  </a:lnTo>
                  <a:lnTo>
                    <a:pt x="1436118" y="561064"/>
                  </a:lnTo>
                  <a:lnTo>
                    <a:pt x="1438458" y="573231"/>
                  </a:lnTo>
                  <a:lnTo>
                    <a:pt x="1450157" y="598032"/>
                  </a:lnTo>
                  <a:lnTo>
                    <a:pt x="1467470" y="620025"/>
                  </a:lnTo>
                  <a:lnTo>
                    <a:pt x="1482913" y="634063"/>
                  </a:lnTo>
                  <a:lnTo>
                    <a:pt x="1540470" y="671499"/>
                  </a:lnTo>
                  <a:lnTo>
                    <a:pt x="1551232" y="680390"/>
                  </a:lnTo>
                  <a:lnTo>
                    <a:pt x="1560123" y="689748"/>
                  </a:lnTo>
                  <a:lnTo>
                    <a:pt x="1567610" y="700043"/>
                  </a:lnTo>
                  <a:lnTo>
                    <a:pt x="1572758" y="711274"/>
                  </a:lnTo>
                  <a:lnTo>
                    <a:pt x="1578841" y="735139"/>
                  </a:lnTo>
                  <a:lnTo>
                    <a:pt x="1584456" y="789888"/>
                  </a:lnTo>
                  <a:lnTo>
                    <a:pt x="1590540" y="826856"/>
                  </a:lnTo>
                  <a:lnTo>
                    <a:pt x="1593347" y="832003"/>
                  </a:lnTo>
                  <a:lnTo>
                    <a:pt x="1601770" y="841830"/>
                  </a:lnTo>
                  <a:lnTo>
                    <a:pt x="1260640" y="862420"/>
                  </a:lnTo>
                  <a:lnTo>
                    <a:pt x="923252" y="890028"/>
                  </a:lnTo>
                  <a:lnTo>
                    <a:pt x="909214" y="888624"/>
                  </a:lnTo>
                  <a:lnTo>
                    <a:pt x="893772" y="883477"/>
                  </a:lnTo>
                  <a:lnTo>
                    <a:pt x="902195" y="882541"/>
                  </a:lnTo>
                  <a:lnTo>
                    <a:pt x="903131" y="878798"/>
                  </a:lnTo>
                  <a:lnTo>
                    <a:pt x="897515" y="870375"/>
                  </a:lnTo>
                  <a:lnTo>
                    <a:pt x="895175" y="863823"/>
                  </a:lnTo>
                  <a:lnTo>
                    <a:pt x="893772" y="813286"/>
                  </a:lnTo>
                  <a:lnTo>
                    <a:pt x="894708" y="780530"/>
                  </a:lnTo>
                  <a:lnTo>
                    <a:pt x="893772" y="770703"/>
                  </a:lnTo>
                  <a:lnTo>
                    <a:pt x="891432" y="762280"/>
                  </a:lnTo>
                  <a:lnTo>
                    <a:pt x="886285" y="754325"/>
                  </a:lnTo>
                  <a:lnTo>
                    <a:pt x="869907" y="737011"/>
                  </a:lnTo>
                  <a:lnTo>
                    <a:pt x="860080" y="716421"/>
                  </a:lnTo>
                  <a:lnTo>
                    <a:pt x="856336" y="712678"/>
                  </a:lnTo>
                  <a:lnTo>
                    <a:pt x="851657" y="710806"/>
                  </a:lnTo>
                  <a:lnTo>
                    <a:pt x="837619" y="709402"/>
                  </a:lnTo>
                  <a:lnTo>
                    <a:pt x="826388" y="711274"/>
                  </a:lnTo>
                  <a:lnTo>
                    <a:pt x="817497" y="715017"/>
                  </a:lnTo>
                  <a:lnTo>
                    <a:pt x="810478" y="721569"/>
                  </a:lnTo>
                  <a:lnTo>
                    <a:pt x="804863" y="730460"/>
                  </a:lnTo>
                  <a:lnTo>
                    <a:pt x="800651" y="742626"/>
                  </a:lnTo>
                  <a:lnTo>
                    <a:pt x="789888" y="795972"/>
                  </a:lnTo>
                  <a:lnTo>
                    <a:pt x="784273" y="811414"/>
                  </a:lnTo>
                  <a:lnTo>
                    <a:pt x="772574" y="823580"/>
                  </a:lnTo>
                  <a:lnTo>
                    <a:pt x="737011" y="841830"/>
                  </a:lnTo>
                  <a:lnTo>
                    <a:pt x="728588" y="853529"/>
                  </a:lnTo>
                  <a:lnTo>
                    <a:pt x="725780" y="864759"/>
                  </a:lnTo>
                  <a:lnTo>
                    <a:pt x="724844" y="876926"/>
                  </a:lnTo>
                  <a:lnTo>
                    <a:pt x="727652" y="899855"/>
                  </a:lnTo>
                  <a:lnTo>
                    <a:pt x="729524" y="902663"/>
                  </a:lnTo>
                  <a:lnTo>
                    <a:pt x="732331" y="903599"/>
                  </a:lnTo>
                  <a:lnTo>
                    <a:pt x="754792" y="905471"/>
                  </a:lnTo>
                  <a:lnTo>
                    <a:pt x="605519" y="920444"/>
                  </a:lnTo>
                  <a:lnTo>
                    <a:pt x="266728" y="959284"/>
                  </a:lnTo>
                  <a:lnTo>
                    <a:pt x="233036" y="961156"/>
                  </a:lnTo>
                  <a:lnTo>
                    <a:pt x="205895" y="961156"/>
                  </a:lnTo>
                  <a:lnTo>
                    <a:pt x="157697" y="957880"/>
                  </a:lnTo>
                  <a:lnTo>
                    <a:pt x="103883" y="952265"/>
                  </a:lnTo>
                  <a:lnTo>
                    <a:pt x="85165" y="948521"/>
                  </a:lnTo>
                  <a:lnTo>
                    <a:pt x="68320" y="942906"/>
                  </a:lnTo>
                  <a:lnTo>
                    <a:pt x="53813" y="935887"/>
                  </a:lnTo>
                  <a:lnTo>
                    <a:pt x="40711" y="926528"/>
                  </a:lnTo>
                  <a:lnTo>
                    <a:pt x="29480" y="915765"/>
                  </a:lnTo>
                  <a:lnTo>
                    <a:pt x="19186" y="903131"/>
                  </a:lnTo>
                  <a:lnTo>
                    <a:pt x="10295" y="888157"/>
                  </a:lnTo>
                  <a:lnTo>
                    <a:pt x="4679" y="874118"/>
                  </a:lnTo>
                  <a:lnTo>
                    <a:pt x="936" y="860548"/>
                  </a:lnTo>
                  <a:lnTo>
                    <a:pt x="0" y="847445"/>
                  </a:lnTo>
                  <a:lnTo>
                    <a:pt x="936" y="833875"/>
                  </a:lnTo>
                  <a:lnTo>
                    <a:pt x="4211" y="820773"/>
                  </a:lnTo>
                  <a:lnTo>
                    <a:pt x="9827" y="807670"/>
                  </a:lnTo>
                  <a:lnTo>
                    <a:pt x="11230" y="789888"/>
                  </a:lnTo>
                  <a:lnTo>
                    <a:pt x="14506" y="774446"/>
                  </a:lnTo>
                  <a:lnTo>
                    <a:pt x="20589" y="760876"/>
                  </a:lnTo>
                  <a:lnTo>
                    <a:pt x="28544" y="748709"/>
                  </a:lnTo>
                  <a:lnTo>
                    <a:pt x="39307" y="738415"/>
                  </a:lnTo>
                  <a:lnTo>
                    <a:pt x="52409" y="729056"/>
                  </a:lnTo>
                  <a:lnTo>
                    <a:pt x="74403" y="719697"/>
                  </a:lnTo>
                  <a:lnTo>
                    <a:pt x="79550" y="719697"/>
                  </a:lnTo>
                  <a:lnTo>
                    <a:pt x="89845" y="722973"/>
                  </a:lnTo>
                  <a:lnTo>
                    <a:pt x="109031" y="744966"/>
                  </a:lnTo>
                  <a:lnTo>
                    <a:pt x="115114" y="756196"/>
                  </a:lnTo>
                  <a:lnTo>
                    <a:pt x="123069" y="775382"/>
                  </a:lnTo>
                  <a:lnTo>
                    <a:pt x="125409" y="776786"/>
                  </a:lnTo>
                  <a:lnTo>
                    <a:pt x="127748" y="775382"/>
                  </a:lnTo>
                  <a:lnTo>
                    <a:pt x="150678" y="726716"/>
                  </a:lnTo>
                  <a:lnTo>
                    <a:pt x="176883" y="679454"/>
                  </a:lnTo>
                  <a:lnTo>
                    <a:pt x="178754" y="671967"/>
                  </a:lnTo>
                  <a:lnTo>
                    <a:pt x="180158" y="640147"/>
                  </a:lnTo>
                  <a:lnTo>
                    <a:pt x="201216" y="590544"/>
                  </a:lnTo>
                  <a:lnTo>
                    <a:pt x="203087" y="581654"/>
                  </a:lnTo>
                  <a:lnTo>
                    <a:pt x="201216" y="535795"/>
                  </a:lnTo>
                  <a:lnTo>
                    <a:pt x="290125" y="425829"/>
                  </a:lnTo>
                  <a:lnTo>
                    <a:pt x="300419" y="408046"/>
                  </a:lnTo>
                  <a:lnTo>
                    <a:pt x="307907" y="389797"/>
                  </a:lnTo>
                  <a:lnTo>
                    <a:pt x="307907" y="336919"/>
                  </a:lnTo>
                  <a:lnTo>
                    <a:pt x="310714" y="322881"/>
                  </a:lnTo>
                  <a:lnTo>
                    <a:pt x="321477" y="295272"/>
                  </a:lnTo>
                  <a:lnTo>
                    <a:pt x="330368" y="281234"/>
                  </a:lnTo>
                  <a:lnTo>
                    <a:pt x="335515" y="276554"/>
                  </a:lnTo>
                  <a:lnTo>
                    <a:pt x="344406" y="273279"/>
                  </a:lnTo>
                  <a:lnTo>
                    <a:pt x="357041" y="276087"/>
                  </a:lnTo>
                  <a:lnTo>
                    <a:pt x="366400" y="280298"/>
                  </a:lnTo>
                  <a:lnTo>
                    <a:pt x="372951" y="286381"/>
                  </a:lnTo>
                  <a:lnTo>
                    <a:pt x="376694" y="293400"/>
                  </a:lnTo>
                  <a:lnTo>
                    <a:pt x="378566" y="302291"/>
                  </a:lnTo>
                  <a:lnTo>
                    <a:pt x="377162" y="318202"/>
                  </a:lnTo>
                  <a:lnTo>
                    <a:pt x="378566" y="322413"/>
                  </a:lnTo>
                  <a:lnTo>
                    <a:pt x="381842" y="326624"/>
                  </a:lnTo>
                  <a:lnTo>
                    <a:pt x="388861" y="331304"/>
                  </a:lnTo>
                  <a:lnTo>
                    <a:pt x="407111" y="340663"/>
                  </a:lnTo>
                  <a:lnTo>
                    <a:pt x="446418" y="388861"/>
                  </a:lnTo>
                  <a:lnTo>
                    <a:pt x="463732" y="418341"/>
                  </a:lnTo>
                  <a:lnTo>
                    <a:pt x="476834" y="461860"/>
                  </a:lnTo>
                  <a:lnTo>
                    <a:pt x="480578" y="467475"/>
                  </a:lnTo>
                  <a:lnTo>
                    <a:pt x="488065" y="474963"/>
                  </a:lnTo>
                  <a:lnTo>
                    <a:pt x="499295" y="481514"/>
                  </a:lnTo>
                  <a:lnTo>
                    <a:pt x="508654" y="497892"/>
                  </a:lnTo>
                  <a:lnTo>
                    <a:pt x="513334" y="503507"/>
                  </a:lnTo>
                  <a:lnTo>
                    <a:pt x="517077" y="505847"/>
                  </a:lnTo>
                  <a:lnTo>
                    <a:pt x="519885" y="505379"/>
                  </a:lnTo>
                  <a:lnTo>
                    <a:pt x="522693" y="502571"/>
                  </a:lnTo>
                  <a:lnTo>
                    <a:pt x="524564" y="492276"/>
                  </a:lnTo>
                  <a:lnTo>
                    <a:pt x="532988" y="494148"/>
                  </a:lnTo>
                  <a:lnTo>
                    <a:pt x="541878" y="502571"/>
                  </a:lnTo>
                  <a:lnTo>
                    <a:pt x="545622" y="503975"/>
                  </a:lnTo>
                  <a:lnTo>
                    <a:pt x="547962" y="503507"/>
                  </a:lnTo>
                  <a:lnTo>
                    <a:pt x="550769" y="500699"/>
                  </a:lnTo>
                  <a:lnTo>
                    <a:pt x="555916" y="477770"/>
                  </a:lnTo>
                  <a:lnTo>
                    <a:pt x="558256" y="455777"/>
                  </a:lnTo>
                  <a:lnTo>
                    <a:pt x="562468" y="438931"/>
                  </a:lnTo>
                  <a:lnTo>
                    <a:pt x="564340" y="420681"/>
                  </a:lnTo>
                  <a:lnTo>
                    <a:pt x="560596" y="335515"/>
                  </a:lnTo>
                  <a:lnTo>
                    <a:pt x="562000" y="316797"/>
                  </a:lnTo>
                  <a:lnTo>
                    <a:pt x="565275" y="300419"/>
                  </a:lnTo>
                  <a:lnTo>
                    <a:pt x="569019" y="290593"/>
                  </a:lnTo>
                  <a:lnTo>
                    <a:pt x="574166" y="283106"/>
                  </a:lnTo>
                  <a:lnTo>
                    <a:pt x="580718" y="277490"/>
                  </a:lnTo>
                  <a:lnTo>
                    <a:pt x="588205" y="274683"/>
                  </a:lnTo>
                  <a:lnTo>
                    <a:pt x="593352" y="274215"/>
                  </a:lnTo>
                  <a:lnTo>
                    <a:pt x="598031" y="276087"/>
                  </a:lnTo>
                  <a:lnTo>
                    <a:pt x="602243" y="280766"/>
                  </a:lnTo>
                  <a:lnTo>
                    <a:pt x="613006" y="314458"/>
                  </a:lnTo>
                  <a:lnTo>
                    <a:pt x="612538" y="413194"/>
                  </a:lnTo>
                  <a:lnTo>
                    <a:pt x="625172" y="467475"/>
                  </a:lnTo>
                  <a:lnTo>
                    <a:pt x="627044" y="481982"/>
                  </a:lnTo>
                  <a:lnTo>
                    <a:pt x="625640" y="659800"/>
                  </a:lnTo>
                  <a:lnTo>
                    <a:pt x="626576" y="672903"/>
                  </a:lnTo>
                  <a:lnTo>
                    <a:pt x="629384" y="686005"/>
                  </a:lnTo>
                  <a:lnTo>
                    <a:pt x="632191" y="692088"/>
                  </a:lnTo>
                  <a:lnTo>
                    <a:pt x="635935" y="694896"/>
                  </a:lnTo>
                  <a:lnTo>
                    <a:pt x="640146" y="694896"/>
                  </a:lnTo>
                  <a:lnTo>
                    <a:pt x="648569" y="691620"/>
                  </a:lnTo>
                  <a:lnTo>
                    <a:pt x="651377" y="693492"/>
                  </a:lnTo>
                  <a:lnTo>
                    <a:pt x="649037" y="727184"/>
                  </a:lnTo>
                  <a:lnTo>
                    <a:pt x="650441" y="743094"/>
                  </a:lnTo>
                  <a:lnTo>
                    <a:pt x="654185" y="759004"/>
                  </a:lnTo>
                  <a:lnTo>
                    <a:pt x="655589" y="780997"/>
                  </a:lnTo>
                  <a:lnTo>
                    <a:pt x="656524" y="784273"/>
                  </a:lnTo>
                  <a:lnTo>
                    <a:pt x="662608" y="787549"/>
                  </a:lnTo>
                  <a:lnTo>
                    <a:pt x="665883" y="786145"/>
                  </a:lnTo>
                  <a:lnTo>
                    <a:pt x="670095" y="781933"/>
                  </a:lnTo>
                  <a:lnTo>
                    <a:pt x="675710" y="773042"/>
                  </a:lnTo>
                  <a:lnTo>
                    <a:pt x="685069" y="716889"/>
                  </a:lnTo>
                  <a:lnTo>
                    <a:pt x="688345" y="708934"/>
                  </a:lnTo>
                  <a:lnTo>
                    <a:pt x="688345" y="693492"/>
                  </a:lnTo>
                  <a:lnTo>
                    <a:pt x="685537" y="678518"/>
                  </a:lnTo>
                  <a:lnTo>
                    <a:pt x="674774" y="650909"/>
                  </a:lnTo>
                  <a:lnTo>
                    <a:pt x="671967" y="637807"/>
                  </a:lnTo>
                  <a:lnTo>
                    <a:pt x="672434" y="631256"/>
                  </a:lnTo>
                  <a:lnTo>
                    <a:pt x="675242" y="626108"/>
                  </a:lnTo>
                  <a:lnTo>
                    <a:pt x="680390" y="622365"/>
                  </a:lnTo>
                  <a:lnTo>
                    <a:pt x="686473" y="620961"/>
                  </a:lnTo>
                  <a:lnTo>
                    <a:pt x="737479" y="619089"/>
                  </a:lnTo>
                  <a:lnTo>
                    <a:pt x="772107" y="615346"/>
                  </a:lnTo>
                  <a:lnTo>
                    <a:pt x="778658" y="616281"/>
                  </a:lnTo>
                  <a:lnTo>
                    <a:pt x="783337" y="617685"/>
                  </a:lnTo>
                  <a:lnTo>
                    <a:pt x="788952" y="622365"/>
                  </a:lnTo>
                  <a:lnTo>
                    <a:pt x="806735" y="656525"/>
                  </a:lnTo>
                  <a:lnTo>
                    <a:pt x="813285" y="663544"/>
                  </a:lnTo>
                  <a:lnTo>
                    <a:pt x="820773" y="668223"/>
                  </a:lnTo>
                  <a:lnTo>
                    <a:pt x="828728" y="670563"/>
                  </a:lnTo>
                  <a:lnTo>
                    <a:pt x="838554" y="671031"/>
                  </a:lnTo>
                  <a:lnTo>
                    <a:pt x="852125" y="667287"/>
                  </a:lnTo>
                  <a:lnTo>
                    <a:pt x="849785" y="614410"/>
                  </a:lnTo>
                  <a:lnTo>
                    <a:pt x="851189" y="566679"/>
                  </a:lnTo>
                  <a:lnTo>
                    <a:pt x="855869" y="510526"/>
                  </a:lnTo>
                  <a:lnTo>
                    <a:pt x="860080" y="482450"/>
                  </a:lnTo>
                  <a:lnTo>
                    <a:pt x="866631" y="456713"/>
                  </a:lnTo>
                  <a:lnTo>
                    <a:pt x="868971" y="452969"/>
                  </a:lnTo>
                  <a:lnTo>
                    <a:pt x="872247" y="450629"/>
                  </a:lnTo>
                  <a:lnTo>
                    <a:pt x="876458" y="450161"/>
                  </a:lnTo>
                  <a:lnTo>
                    <a:pt x="880669" y="451565"/>
                  </a:lnTo>
                  <a:lnTo>
                    <a:pt x="886753" y="456245"/>
                  </a:lnTo>
                  <a:lnTo>
                    <a:pt x="890964" y="462328"/>
                  </a:lnTo>
                  <a:lnTo>
                    <a:pt x="894240" y="469815"/>
                  </a:lnTo>
                  <a:lnTo>
                    <a:pt x="902195" y="497424"/>
                  </a:lnTo>
                  <a:lnTo>
                    <a:pt x="907342" y="523629"/>
                  </a:lnTo>
                  <a:lnTo>
                    <a:pt x="910150" y="550301"/>
                  </a:lnTo>
                  <a:lnTo>
                    <a:pt x="911553" y="576974"/>
                  </a:lnTo>
                  <a:lnTo>
                    <a:pt x="910150" y="635467"/>
                  </a:lnTo>
                  <a:lnTo>
                    <a:pt x="914362" y="640614"/>
                  </a:lnTo>
                  <a:lnTo>
                    <a:pt x="918105" y="642018"/>
                  </a:lnTo>
                  <a:lnTo>
                    <a:pt x="923252" y="641550"/>
                  </a:lnTo>
                  <a:lnTo>
                    <a:pt x="926996" y="638275"/>
                  </a:lnTo>
                  <a:lnTo>
                    <a:pt x="932611" y="607391"/>
                  </a:lnTo>
                  <a:lnTo>
                    <a:pt x="948989" y="592416"/>
                  </a:lnTo>
                  <a:lnTo>
                    <a:pt x="951797" y="587269"/>
                  </a:lnTo>
                  <a:lnTo>
                    <a:pt x="958816" y="500231"/>
                  </a:lnTo>
                  <a:lnTo>
                    <a:pt x="958348" y="484321"/>
                  </a:lnTo>
                  <a:lnTo>
                    <a:pt x="952265" y="437995"/>
                  </a:lnTo>
                  <a:lnTo>
                    <a:pt x="947585" y="386989"/>
                  </a:lnTo>
                  <a:lnTo>
                    <a:pt x="947585" y="364996"/>
                  </a:lnTo>
                  <a:lnTo>
                    <a:pt x="949925" y="344406"/>
                  </a:lnTo>
                  <a:lnTo>
                    <a:pt x="954605" y="325221"/>
                  </a:lnTo>
                  <a:lnTo>
                    <a:pt x="963027" y="315394"/>
                  </a:lnTo>
                  <a:lnTo>
                    <a:pt x="967239" y="307907"/>
                  </a:lnTo>
                  <a:lnTo>
                    <a:pt x="967707" y="279830"/>
                  </a:lnTo>
                  <a:lnTo>
                    <a:pt x="970046" y="254561"/>
                  </a:lnTo>
                  <a:lnTo>
                    <a:pt x="973790" y="242395"/>
                  </a:lnTo>
                  <a:lnTo>
                    <a:pt x="979405" y="232100"/>
                  </a:lnTo>
                  <a:lnTo>
                    <a:pt x="984085" y="226017"/>
                  </a:lnTo>
                  <a:lnTo>
                    <a:pt x="997655" y="218529"/>
                  </a:lnTo>
                  <a:lnTo>
                    <a:pt x="1011693" y="218062"/>
                  </a:lnTo>
                  <a:lnTo>
                    <a:pt x="1017777" y="220401"/>
                  </a:lnTo>
                  <a:lnTo>
                    <a:pt x="1025264" y="226017"/>
                  </a:lnTo>
                  <a:lnTo>
                    <a:pt x="1036962" y="243798"/>
                  </a:lnTo>
                  <a:lnTo>
                    <a:pt x="1043982" y="263920"/>
                  </a:lnTo>
                  <a:lnTo>
                    <a:pt x="1049129" y="309778"/>
                  </a:lnTo>
                  <a:lnTo>
                    <a:pt x="1054276" y="410854"/>
                  </a:lnTo>
                  <a:lnTo>
                    <a:pt x="1058488" y="421149"/>
                  </a:lnTo>
                  <a:lnTo>
                    <a:pt x="1061764" y="425360"/>
                  </a:lnTo>
                  <a:lnTo>
                    <a:pt x="1063167" y="424893"/>
                  </a:lnTo>
                  <a:lnTo>
                    <a:pt x="1064103" y="419745"/>
                  </a:lnTo>
                  <a:lnTo>
                    <a:pt x="1073930" y="49602"/>
                  </a:lnTo>
                  <a:lnTo>
                    <a:pt x="1081885" y="27141"/>
                  </a:lnTo>
                  <a:lnTo>
                    <a:pt x="1092648" y="9359"/>
                  </a:lnTo>
                  <a:lnTo>
                    <a:pt x="1103410" y="2340"/>
                  </a:lnTo>
                  <a:lnTo>
                    <a:pt x="1116981" y="0"/>
                  </a:lnTo>
                  <a:lnTo>
                    <a:pt x="1136166" y="4211"/>
                  </a:lnTo>
                  <a:lnTo>
                    <a:pt x="1145525" y="12634"/>
                  </a:lnTo>
                  <a:lnTo>
                    <a:pt x="1150673" y="22461"/>
                  </a:lnTo>
                  <a:lnTo>
                    <a:pt x="1156756" y="41179"/>
                  </a:lnTo>
                  <a:lnTo>
                    <a:pt x="1160968" y="60833"/>
                  </a:lnTo>
                  <a:lnTo>
                    <a:pt x="1163775" y="101076"/>
                  </a:lnTo>
                  <a:lnTo>
                    <a:pt x="1164711" y="141787"/>
                  </a:lnTo>
                  <a:close/>
                  <a:moveTo>
                    <a:pt x="131024" y="813753"/>
                  </a:moveTo>
                  <a:lnTo>
                    <a:pt x="134768" y="809542"/>
                  </a:lnTo>
                  <a:lnTo>
                    <a:pt x="134768" y="802523"/>
                  </a:lnTo>
                  <a:lnTo>
                    <a:pt x="130556" y="796908"/>
                  </a:lnTo>
                  <a:lnTo>
                    <a:pt x="127748" y="795504"/>
                  </a:lnTo>
                  <a:lnTo>
                    <a:pt x="123069" y="797375"/>
                  </a:lnTo>
                  <a:lnTo>
                    <a:pt x="121665" y="800183"/>
                  </a:lnTo>
                  <a:lnTo>
                    <a:pt x="121665" y="807202"/>
                  </a:lnTo>
                  <a:lnTo>
                    <a:pt x="125409" y="812817"/>
                  </a:lnTo>
                  <a:lnTo>
                    <a:pt x="131024" y="813753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B0F37941-34AC-F887-4C7E-C692BB4AFC23}"/>
                </a:ext>
              </a:extLst>
            </p:cNvPr>
            <p:cNvSpPr/>
            <p:nvPr/>
          </p:nvSpPr>
          <p:spPr>
            <a:xfrm>
              <a:off x="-1816958" y="4240591"/>
              <a:ext cx="805365" cy="1839539"/>
            </a:xfrm>
            <a:custGeom>
              <a:avLst/>
              <a:gdLst>
                <a:gd name="connsiteX0" fmla="*/ 357041 w 415065"/>
                <a:gd name="connsiteY0" fmla="*/ 98268 h 948053"/>
                <a:gd name="connsiteX1" fmla="*/ 357509 w 415065"/>
                <a:gd name="connsiteY1" fmla="*/ 305099 h 948053"/>
                <a:gd name="connsiteX2" fmla="*/ 358912 w 415065"/>
                <a:gd name="connsiteY2" fmla="*/ 356573 h 948053"/>
                <a:gd name="connsiteX3" fmla="*/ 362656 w 415065"/>
                <a:gd name="connsiteY3" fmla="*/ 370143 h 948053"/>
                <a:gd name="connsiteX4" fmla="*/ 377162 w 415065"/>
                <a:gd name="connsiteY4" fmla="*/ 384650 h 948053"/>
                <a:gd name="connsiteX5" fmla="*/ 383246 w 415065"/>
                <a:gd name="connsiteY5" fmla="*/ 394476 h 948053"/>
                <a:gd name="connsiteX6" fmla="*/ 390733 w 415065"/>
                <a:gd name="connsiteY6" fmla="*/ 420681 h 948053"/>
                <a:gd name="connsiteX7" fmla="*/ 397284 w 415065"/>
                <a:gd name="connsiteY7" fmla="*/ 449226 h 948053"/>
                <a:gd name="connsiteX8" fmla="*/ 404771 w 415065"/>
                <a:gd name="connsiteY8" fmla="*/ 515206 h 948053"/>
                <a:gd name="connsiteX9" fmla="*/ 408515 w 415065"/>
                <a:gd name="connsiteY9" fmla="*/ 518013 h 948053"/>
                <a:gd name="connsiteX10" fmla="*/ 412726 w 415065"/>
                <a:gd name="connsiteY10" fmla="*/ 518481 h 948053"/>
                <a:gd name="connsiteX11" fmla="*/ 415066 w 415065"/>
                <a:gd name="connsiteY11" fmla="*/ 527840 h 948053"/>
                <a:gd name="connsiteX12" fmla="*/ 406643 w 415065"/>
                <a:gd name="connsiteY12" fmla="*/ 607859 h 948053"/>
                <a:gd name="connsiteX13" fmla="*/ 395880 w 415065"/>
                <a:gd name="connsiteY13" fmla="*/ 687877 h 948053"/>
                <a:gd name="connsiteX14" fmla="*/ 382778 w 415065"/>
                <a:gd name="connsiteY14" fmla="*/ 767895 h 948053"/>
                <a:gd name="connsiteX15" fmla="*/ 379502 w 415065"/>
                <a:gd name="connsiteY15" fmla="*/ 766959 h 948053"/>
                <a:gd name="connsiteX16" fmla="*/ 378099 w 415065"/>
                <a:gd name="connsiteY16" fmla="*/ 764620 h 948053"/>
                <a:gd name="connsiteX17" fmla="*/ 379970 w 415065"/>
                <a:gd name="connsiteY17" fmla="*/ 751049 h 948053"/>
                <a:gd name="connsiteX18" fmla="*/ 379034 w 415065"/>
                <a:gd name="connsiteY18" fmla="*/ 719697 h 948053"/>
                <a:gd name="connsiteX19" fmla="*/ 381374 w 415065"/>
                <a:gd name="connsiteY19" fmla="*/ 702383 h 948053"/>
                <a:gd name="connsiteX20" fmla="*/ 376227 w 415065"/>
                <a:gd name="connsiteY20" fmla="*/ 687409 h 948053"/>
                <a:gd name="connsiteX21" fmla="*/ 371547 w 415065"/>
                <a:gd name="connsiteY21" fmla="*/ 657929 h 948053"/>
                <a:gd name="connsiteX22" fmla="*/ 368271 w 415065"/>
                <a:gd name="connsiteY22" fmla="*/ 652313 h 948053"/>
                <a:gd name="connsiteX23" fmla="*/ 363124 w 415065"/>
                <a:gd name="connsiteY23" fmla="*/ 648102 h 948053"/>
                <a:gd name="connsiteX24" fmla="*/ 356573 w 415065"/>
                <a:gd name="connsiteY24" fmla="*/ 645762 h 948053"/>
                <a:gd name="connsiteX25" fmla="*/ 321009 w 415065"/>
                <a:gd name="connsiteY25" fmla="*/ 639679 h 948053"/>
                <a:gd name="connsiteX26" fmla="*/ 309310 w 415065"/>
                <a:gd name="connsiteY26" fmla="*/ 640147 h 948053"/>
                <a:gd name="connsiteX27" fmla="*/ 295740 w 415065"/>
                <a:gd name="connsiteY27" fmla="*/ 643422 h 948053"/>
                <a:gd name="connsiteX28" fmla="*/ 284510 w 415065"/>
                <a:gd name="connsiteY28" fmla="*/ 648570 h 948053"/>
                <a:gd name="connsiteX29" fmla="*/ 274215 w 415065"/>
                <a:gd name="connsiteY29" fmla="*/ 655589 h 948053"/>
                <a:gd name="connsiteX30" fmla="*/ 265324 w 415065"/>
                <a:gd name="connsiteY30" fmla="*/ 665416 h 948053"/>
                <a:gd name="connsiteX31" fmla="*/ 255029 w 415065"/>
                <a:gd name="connsiteY31" fmla="*/ 684601 h 948053"/>
                <a:gd name="connsiteX32" fmla="*/ 254561 w 415065"/>
                <a:gd name="connsiteY32" fmla="*/ 688345 h 948053"/>
                <a:gd name="connsiteX33" fmla="*/ 256433 w 415065"/>
                <a:gd name="connsiteY33" fmla="*/ 690217 h 948053"/>
                <a:gd name="connsiteX34" fmla="*/ 260176 w 415065"/>
                <a:gd name="connsiteY34" fmla="*/ 690685 h 948053"/>
                <a:gd name="connsiteX35" fmla="*/ 278426 w 415065"/>
                <a:gd name="connsiteY35" fmla="*/ 685069 h 948053"/>
                <a:gd name="connsiteX36" fmla="*/ 287785 w 415065"/>
                <a:gd name="connsiteY36" fmla="*/ 684133 h 948053"/>
                <a:gd name="connsiteX37" fmla="*/ 304631 w 415065"/>
                <a:gd name="connsiteY37" fmla="*/ 687877 h 948053"/>
                <a:gd name="connsiteX38" fmla="*/ 317266 w 415065"/>
                <a:gd name="connsiteY38" fmla="*/ 697704 h 948053"/>
                <a:gd name="connsiteX39" fmla="*/ 324753 w 415065"/>
                <a:gd name="connsiteY39" fmla="*/ 712678 h 948053"/>
                <a:gd name="connsiteX40" fmla="*/ 327560 w 415065"/>
                <a:gd name="connsiteY40" fmla="*/ 728588 h 948053"/>
                <a:gd name="connsiteX41" fmla="*/ 324753 w 415065"/>
                <a:gd name="connsiteY41" fmla="*/ 744966 h 948053"/>
                <a:gd name="connsiteX42" fmla="*/ 308843 w 415065"/>
                <a:gd name="connsiteY42" fmla="*/ 768831 h 948053"/>
                <a:gd name="connsiteX43" fmla="*/ 291529 w 415065"/>
                <a:gd name="connsiteY43" fmla="*/ 788485 h 948053"/>
                <a:gd name="connsiteX44" fmla="*/ 282170 w 415065"/>
                <a:gd name="connsiteY44" fmla="*/ 797376 h 948053"/>
                <a:gd name="connsiteX45" fmla="*/ 271407 w 415065"/>
                <a:gd name="connsiteY45" fmla="*/ 804395 h 948053"/>
                <a:gd name="connsiteX46" fmla="*/ 221805 w 415065"/>
                <a:gd name="connsiteY46" fmla="*/ 822177 h 948053"/>
                <a:gd name="connsiteX47" fmla="*/ 196536 w 415065"/>
                <a:gd name="connsiteY47" fmla="*/ 837151 h 948053"/>
                <a:gd name="connsiteX48" fmla="*/ 183434 w 415065"/>
                <a:gd name="connsiteY48" fmla="*/ 848381 h 948053"/>
                <a:gd name="connsiteX49" fmla="*/ 172203 w 415065"/>
                <a:gd name="connsiteY49" fmla="*/ 861484 h 948053"/>
                <a:gd name="connsiteX50" fmla="*/ 162376 w 415065"/>
                <a:gd name="connsiteY50" fmla="*/ 876458 h 948053"/>
                <a:gd name="connsiteX51" fmla="*/ 150210 w 415065"/>
                <a:gd name="connsiteY51" fmla="*/ 900791 h 948053"/>
                <a:gd name="connsiteX52" fmla="*/ 145062 w 415065"/>
                <a:gd name="connsiteY52" fmla="*/ 905471 h 948053"/>
                <a:gd name="connsiteX53" fmla="*/ 138511 w 415065"/>
                <a:gd name="connsiteY53" fmla="*/ 907810 h 948053"/>
                <a:gd name="connsiteX54" fmla="*/ 114646 w 415065"/>
                <a:gd name="connsiteY54" fmla="*/ 911554 h 948053"/>
                <a:gd name="connsiteX55" fmla="*/ 101543 w 415065"/>
                <a:gd name="connsiteY55" fmla="*/ 915765 h 948053"/>
                <a:gd name="connsiteX56" fmla="*/ 89377 w 415065"/>
                <a:gd name="connsiteY56" fmla="*/ 922317 h 948053"/>
                <a:gd name="connsiteX57" fmla="*/ 62705 w 415065"/>
                <a:gd name="connsiteY57" fmla="*/ 945714 h 948053"/>
                <a:gd name="connsiteX58" fmla="*/ 51942 w 415065"/>
                <a:gd name="connsiteY58" fmla="*/ 947585 h 948053"/>
                <a:gd name="connsiteX59" fmla="*/ 37903 w 415065"/>
                <a:gd name="connsiteY59" fmla="*/ 948054 h 948053"/>
                <a:gd name="connsiteX60" fmla="*/ 19653 w 415065"/>
                <a:gd name="connsiteY60" fmla="*/ 945246 h 948053"/>
                <a:gd name="connsiteX61" fmla="*/ 14038 w 415065"/>
                <a:gd name="connsiteY61" fmla="*/ 942906 h 948053"/>
                <a:gd name="connsiteX62" fmla="*/ 10295 w 415065"/>
                <a:gd name="connsiteY62" fmla="*/ 939630 h 948053"/>
                <a:gd name="connsiteX63" fmla="*/ 8891 w 415065"/>
                <a:gd name="connsiteY63" fmla="*/ 934483 h 948053"/>
                <a:gd name="connsiteX64" fmla="*/ 8423 w 415065"/>
                <a:gd name="connsiteY64" fmla="*/ 911086 h 948053"/>
                <a:gd name="connsiteX65" fmla="*/ 11231 w 415065"/>
                <a:gd name="connsiteY65" fmla="*/ 885349 h 948053"/>
                <a:gd name="connsiteX66" fmla="*/ 13103 w 415065"/>
                <a:gd name="connsiteY66" fmla="*/ 879266 h 948053"/>
                <a:gd name="connsiteX67" fmla="*/ 16846 w 415065"/>
                <a:gd name="connsiteY67" fmla="*/ 874118 h 948053"/>
                <a:gd name="connsiteX68" fmla="*/ 66448 w 415065"/>
                <a:gd name="connsiteY68" fmla="*/ 848381 h 948053"/>
                <a:gd name="connsiteX69" fmla="*/ 85165 w 415065"/>
                <a:gd name="connsiteY69" fmla="*/ 835279 h 948053"/>
                <a:gd name="connsiteX70" fmla="*/ 101543 w 415065"/>
                <a:gd name="connsiteY70" fmla="*/ 820773 h 948053"/>
                <a:gd name="connsiteX71" fmla="*/ 115582 w 415065"/>
                <a:gd name="connsiteY71" fmla="*/ 804863 h 948053"/>
                <a:gd name="connsiteX72" fmla="*/ 128217 w 415065"/>
                <a:gd name="connsiteY72" fmla="*/ 788017 h 948053"/>
                <a:gd name="connsiteX73" fmla="*/ 138979 w 415065"/>
                <a:gd name="connsiteY73" fmla="*/ 769767 h 948053"/>
                <a:gd name="connsiteX74" fmla="*/ 147870 w 415065"/>
                <a:gd name="connsiteY74" fmla="*/ 749645 h 948053"/>
                <a:gd name="connsiteX75" fmla="*/ 156293 w 415065"/>
                <a:gd name="connsiteY75" fmla="*/ 724376 h 948053"/>
                <a:gd name="connsiteX76" fmla="*/ 162845 w 415065"/>
                <a:gd name="connsiteY76" fmla="*/ 697704 h 948053"/>
                <a:gd name="connsiteX77" fmla="*/ 167056 w 415065"/>
                <a:gd name="connsiteY77" fmla="*/ 669627 h 948053"/>
                <a:gd name="connsiteX78" fmla="*/ 169395 w 415065"/>
                <a:gd name="connsiteY78" fmla="*/ 640147 h 948053"/>
                <a:gd name="connsiteX79" fmla="*/ 169395 w 415065"/>
                <a:gd name="connsiteY79" fmla="*/ 608795 h 948053"/>
                <a:gd name="connsiteX80" fmla="*/ 167524 w 415065"/>
                <a:gd name="connsiteY80" fmla="*/ 605519 h 948053"/>
                <a:gd name="connsiteX81" fmla="*/ 164716 w 415065"/>
                <a:gd name="connsiteY81" fmla="*/ 605519 h 948053"/>
                <a:gd name="connsiteX82" fmla="*/ 157697 w 415065"/>
                <a:gd name="connsiteY82" fmla="*/ 642018 h 948053"/>
                <a:gd name="connsiteX83" fmla="*/ 145062 w 415065"/>
                <a:gd name="connsiteY83" fmla="*/ 693024 h 948053"/>
                <a:gd name="connsiteX84" fmla="*/ 135704 w 415065"/>
                <a:gd name="connsiteY84" fmla="*/ 720633 h 948053"/>
                <a:gd name="connsiteX85" fmla="*/ 124941 w 415065"/>
                <a:gd name="connsiteY85" fmla="*/ 745434 h 948053"/>
                <a:gd name="connsiteX86" fmla="*/ 111839 w 415065"/>
                <a:gd name="connsiteY86" fmla="*/ 767895 h 948053"/>
                <a:gd name="connsiteX87" fmla="*/ 96864 w 415065"/>
                <a:gd name="connsiteY87" fmla="*/ 787549 h 948053"/>
                <a:gd name="connsiteX88" fmla="*/ 80018 w 415065"/>
                <a:gd name="connsiteY88" fmla="*/ 805331 h 948053"/>
                <a:gd name="connsiteX89" fmla="*/ 60833 w 415065"/>
                <a:gd name="connsiteY89" fmla="*/ 820773 h 948053"/>
                <a:gd name="connsiteX90" fmla="*/ 39775 w 415065"/>
                <a:gd name="connsiteY90" fmla="*/ 834343 h 948053"/>
                <a:gd name="connsiteX91" fmla="*/ 16378 w 415065"/>
                <a:gd name="connsiteY91" fmla="*/ 846042 h 948053"/>
                <a:gd name="connsiteX92" fmla="*/ 13570 w 415065"/>
                <a:gd name="connsiteY92" fmla="*/ 846042 h 948053"/>
                <a:gd name="connsiteX93" fmla="*/ 12166 w 415065"/>
                <a:gd name="connsiteY93" fmla="*/ 843234 h 948053"/>
                <a:gd name="connsiteX94" fmla="*/ 9827 w 415065"/>
                <a:gd name="connsiteY94" fmla="*/ 732800 h 948053"/>
                <a:gd name="connsiteX95" fmla="*/ 6551 w 415065"/>
                <a:gd name="connsiteY95" fmla="*/ 681326 h 948053"/>
                <a:gd name="connsiteX96" fmla="*/ 0 w 415065"/>
                <a:gd name="connsiteY96" fmla="*/ 656993 h 948053"/>
                <a:gd name="connsiteX97" fmla="*/ 468 w 415065"/>
                <a:gd name="connsiteY97" fmla="*/ 652313 h 948053"/>
                <a:gd name="connsiteX98" fmla="*/ 4212 w 415065"/>
                <a:gd name="connsiteY98" fmla="*/ 649974 h 948053"/>
                <a:gd name="connsiteX99" fmla="*/ 23397 w 415065"/>
                <a:gd name="connsiteY99" fmla="*/ 646230 h 948053"/>
                <a:gd name="connsiteX100" fmla="*/ 32756 w 415065"/>
                <a:gd name="connsiteY100" fmla="*/ 642954 h 948053"/>
                <a:gd name="connsiteX101" fmla="*/ 102948 w 415065"/>
                <a:gd name="connsiteY101" fmla="*/ 607391 h 948053"/>
                <a:gd name="connsiteX102" fmla="*/ 121665 w 415065"/>
                <a:gd name="connsiteY102" fmla="*/ 595692 h 948053"/>
                <a:gd name="connsiteX103" fmla="*/ 126813 w 415065"/>
                <a:gd name="connsiteY103" fmla="*/ 590077 h 948053"/>
                <a:gd name="connsiteX104" fmla="*/ 133364 w 415065"/>
                <a:gd name="connsiteY104" fmla="*/ 579782 h 948053"/>
                <a:gd name="connsiteX105" fmla="*/ 144127 w 415065"/>
                <a:gd name="connsiteY105" fmla="*/ 539539 h 948053"/>
                <a:gd name="connsiteX106" fmla="*/ 148338 w 415065"/>
                <a:gd name="connsiteY106" fmla="*/ 533924 h 948053"/>
                <a:gd name="connsiteX107" fmla="*/ 155825 w 415065"/>
                <a:gd name="connsiteY107" fmla="*/ 532988 h 948053"/>
                <a:gd name="connsiteX108" fmla="*/ 195132 w 415065"/>
                <a:gd name="connsiteY108" fmla="*/ 544218 h 948053"/>
                <a:gd name="connsiteX109" fmla="*/ 214786 w 415065"/>
                <a:gd name="connsiteY109" fmla="*/ 547026 h 948053"/>
                <a:gd name="connsiteX110" fmla="*/ 233036 w 415065"/>
                <a:gd name="connsiteY110" fmla="*/ 547962 h 948053"/>
                <a:gd name="connsiteX111" fmla="*/ 245202 w 415065"/>
                <a:gd name="connsiteY111" fmla="*/ 546558 h 948053"/>
                <a:gd name="connsiteX112" fmla="*/ 268132 w 415065"/>
                <a:gd name="connsiteY112" fmla="*/ 539071 h 948053"/>
                <a:gd name="connsiteX113" fmla="*/ 278894 w 415065"/>
                <a:gd name="connsiteY113" fmla="*/ 532988 h 948053"/>
                <a:gd name="connsiteX114" fmla="*/ 289189 w 415065"/>
                <a:gd name="connsiteY114" fmla="*/ 524565 h 948053"/>
                <a:gd name="connsiteX115" fmla="*/ 299484 w 415065"/>
                <a:gd name="connsiteY115" fmla="*/ 513334 h 948053"/>
                <a:gd name="connsiteX116" fmla="*/ 306503 w 415065"/>
                <a:gd name="connsiteY116" fmla="*/ 502571 h 948053"/>
                <a:gd name="connsiteX117" fmla="*/ 311650 w 415065"/>
                <a:gd name="connsiteY117" fmla="*/ 492277 h 948053"/>
                <a:gd name="connsiteX118" fmla="*/ 314458 w 415065"/>
                <a:gd name="connsiteY118" fmla="*/ 481982 h 948053"/>
                <a:gd name="connsiteX119" fmla="*/ 315394 w 415065"/>
                <a:gd name="connsiteY119" fmla="*/ 471687 h 948053"/>
                <a:gd name="connsiteX120" fmla="*/ 313990 w 415065"/>
                <a:gd name="connsiteY120" fmla="*/ 458117 h 948053"/>
                <a:gd name="connsiteX121" fmla="*/ 310247 w 415065"/>
                <a:gd name="connsiteY121" fmla="*/ 445014 h 948053"/>
                <a:gd name="connsiteX122" fmla="*/ 303695 w 415065"/>
                <a:gd name="connsiteY122" fmla="*/ 431912 h 948053"/>
                <a:gd name="connsiteX123" fmla="*/ 294804 w 415065"/>
                <a:gd name="connsiteY123" fmla="*/ 420681 h 948053"/>
                <a:gd name="connsiteX124" fmla="*/ 284978 w 415065"/>
                <a:gd name="connsiteY124" fmla="*/ 410386 h 948053"/>
                <a:gd name="connsiteX125" fmla="*/ 272811 w 415065"/>
                <a:gd name="connsiteY125" fmla="*/ 401495 h 948053"/>
                <a:gd name="connsiteX126" fmla="*/ 260176 w 415065"/>
                <a:gd name="connsiteY126" fmla="*/ 394476 h 948053"/>
                <a:gd name="connsiteX127" fmla="*/ 246606 w 415065"/>
                <a:gd name="connsiteY127" fmla="*/ 389797 h 948053"/>
                <a:gd name="connsiteX128" fmla="*/ 228357 w 415065"/>
                <a:gd name="connsiteY128" fmla="*/ 386053 h 948053"/>
                <a:gd name="connsiteX129" fmla="*/ 226017 w 415065"/>
                <a:gd name="connsiteY129" fmla="*/ 383246 h 948053"/>
                <a:gd name="connsiteX130" fmla="*/ 225548 w 415065"/>
                <a:gd name="connsiteY130" fmla="*/ 379970 h 948053"/>
                <a:gd name="connsiteX131" fmla="*/ 226953 w 415065"/>
                <a:gd name="connsiteY131" fmla="*/ 376227 h 948053"/>
                <a:gd name="connsiteX132" fmla="*/ 237247 w 415065"/>
                <a:gd name="connsiteY132" fmla="*/ 359849 h 948053"/>
                <a:gd name="connsiteX133" fmla="*/ 252222 w 415065"/>
                <a:gd name="connsiteY133" fmla="*/ 326624 h 948053"/>
                <a:gd name="connsiteX134" fmla="*/ 256901 w 415065"/>
                <a:gd name="connsiteY134" fmla="*/ 308843 h 948053"/>
                <a:gd name="connsiteX135" fmla="*/ 259241 w 415065"/>
                <a:gd name="connsiteY135" fmla="*/ 291529 h 948053"/>
                <a:gd name="connsiteX136" fmla="*/ 259241 w 415065"/>
                <a:gd name="connsiteY136" fmla="*/ 274215 h 948053"/>
                <a:gd name="connsiteX137" fmla="*/ 257369 w 415065"/>
                <a:gd name="connsiteY137" fmla="*/ 256433 h 948053"/>
                <a:gd name="connsiteX138" fmla="*/ 253157 w 415065"/>
                <a:gd name="connsiteY138" fmla="*/ 239119 h 948053"/>
                <a:gd name="connsiteX139" fmla="*/ 233972 w 415065"/>
                <a:gd name="connsiteY139" fmla="*/ 197004 h 948053"/>
                <a:gd name="connsiteX140" fmla="*/ 274683 w 415065"/>
                <a:gd name="connsiteY140" fmla="*/ 177818 h 948053"/>
                <a:gd name="connsiteX141" fmla="*/ 281234 w 415065"/>
                <a:gd name="connsiteY141" fmla="*/ 170332 h 948053"/>
                <a:gd name="connsiteX142" fmla="*/ 284510 w 415065"/>
                <a:gd name="connsiteY142" fmla="*/ 94525 h 948053"/>
                <a:gd name="connsiteX143" fmla="*/ 287785 w 415065"/>
                <a:gd name="connsiteY143" fmla="*/ 65980 h 948053"/>
                <a:gd name="connsiteX144" fmla="*/ 293400 w 415065"/>
                <a:gd name="connsiteY144" fmla="*/ 39775 h 948053"/>
                <a:gd name="connsiteX145" fmla="*/ 300419 w 415065"/>
                <a:gd name="connsiteY145" fmla="*/ 16378 h 948053"/>
                <a:gd name="connsiteX146" fmla="*/ 304631 w 415065"/>
                <a:gd name="connsiteY146" fmla="*/ 8891 h 948053"/>
                <a:gd name="connsiteX147" fmla="*/ 309310 w 415065"/>
                <a:gd name="connsiteY147" fmla="*/ 3743 h 948053"/>
                <a:gd name="connsiteX148" fmla="*/ 314458 w 415065"/>
                <a:gd name="connsiteY148" fmla="*/ 468 h 948053"/>
                <a:gd name="connsiteX149" fmla="*/ 326156 w 415065"/>
                <a:gd name="connsiteY149" fmla="*/ 0 h 948053"/>
                <a:gd name="connsiteX150" fmla="*/ 332240 w 415065"/>
                <a:gd name="connsiteY150" fmla="*/ 2808 h 948053"/>
                <a:gd name="connsiteX151" fmla="*/ 336919 w 415065"/>
                <a:gd name="connsiteY151" fmla="*/ 7019 h 948053"/>
                <a:gd name="connsiteX152" fmla="*/ 340663 w 415065"/>
                <a:gd name="connsiteY152" fmla="*/ 13102 h 948053"/>
                <a:gd name="connsiteX153" fmla="*/ 352362 w 415065"/>
                <a:gd name="connsiteY153" fmla="*/ 67384 h 948053"/>
                <a:gd name="connsiteX154" fmla="*/ 357041 w 415065"/>
                <a:gd name="connsiteY154" fmla="*/ 98268 h 94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415065" h="948053">
                  <a:moveTo>
                    <a:pt x="357041" y="98268"/>
                  </a:moveTo>
                  <a:lnTo>
                    <a:pt x="357509" y="305099"/>
                  </a:lnTo>
                  <a:lnTo>
                    <a:pt x="358912" y="356573"/>
                  </a:lnTo>
                  <a:lnTo>
                    <a:pt x="362656" y="370143"/>
                  </a:lnTo>
                  <a:lnTo>
                    <a:pt x="377162" y="384650"/>
                  </a:lnTo>
                  <a:lnTo>
                    <a:pt x="383246" y="394476"/>
                  </a:lnTo>
                  <a:lnTo>
                    <a:pt x="390733" y="420681"/>
                  </a:lnTo>
                  <a:lnTo>
                    <a:pt x="397284" y="449226"/>
                  </a:lnTo>
                  <a:lnTo>
                    <a:pt x="404771" y="515206"/>
                  </a:lnTo>
                  <a:lnTo>
                    <a:pt x="408515" y="518013"/>
                  </a:lnTo>
                  <a:lnTo>
                    <a:pt x="412726" y="518481"/>
                  </a:lnTo>
                  <a:lnTo>
                    <a:pt x="415066" y="527840"/>
                  </a:lnTo>
                  <a:lnTo>
                    <a:pt x="406643" y="607859"/>
                  </a:lnTo>
                  <a:lnTo>
                    <a:pt x="395880" y="687877"/>
                  </a:lnTo>
                  <a:lnTo>
                    <a:pt x="382778" y="767895"/>
                  </a:lnTo>
                  <a:lnTo>
                    <a:pt x="379502" y="766959"/>
                  </a:lnTo>
                  <a:lnTo>
                    <a:pt x="378099" y="764620"/>
                  </a:lnTo>
                  <a:lnTo>
                    <a:pt x="379970" y="751049"/>
                  </a:lnTo>
                  <a:lnTo>
                    <a:pt x="379034" y="719697"/>
                  </a:lnTo>
                  <a:lnTo>
                    <a:pt x="381374" y="702383"/>
                  </a:lnTo>
                  <a:lnTo>
                    <a:pt x="376227" y="687409"/>
                  </a:lnTo>
                  <a:lnTo>
                    <a:pt x="371547" y="657929"/>
                  </a:lnTo>
                  <a:lnTo>
                    <a:pt x="368271" y="652313"/>
                  </a:lnTo>
                  <a:lnTo>
                    <a:pt x="363124" y="648102"/>
                  </a:lnTo>
                  <a:lnTo>
                    <a:pt x="356573" y="645762"/>
                  </a:lnTo>
                  <a:lnTo>
                    <a:pt x="321009" y="639679"/>
                  </a:lnTo>
                  <a:lnTo>
                    <a:pt x="309310" y="640147"/>
                  </a:lnTo>
                  <a:lnTo>
                    <a:pt x="295740" y="643422"/>
                  </a:lnTo>
                  <a:lnTo>
                    <a:pt x="284510" y="648570"/>
                  </a:lnTo>
                  <a:lnTo>
                    <a:pt x="274215" y="655589"/>
                  </a:lnTo>
                  <a:lnTo>
                    <a:pt x="265324" y="665416"/>
                  </a:lnTo>
                  <a:lnTo>
                    <a:pt x="255029" y="684601"/>
                  </a:lnTo>
                  <a:lnTo>
                    <a:pt x="254561" y="688345"/>
                  </a:lnTo>
                  <a:lnTo>
                    <a:pt x="256433" y="690217"/>
                  </a:lnTo>
                  <a:lnTo>
                    <a:pt x="260176" y="690685"/>
                  </a:lnTo>
                  <a:lnTo>
                    <a:pt x="278426" y="685069"/>
                  </a:lnTo>
                  <a:lnTo>
                    <a:pt x="287785" y="684133"/>
                  </a:lnTo>
                  <a:lnTo>
                    <a:pt x="304631" y="687877"/>
                  </a:lnTo>
                  <a:lnTo>
                    <a:pt x="317266" y="697704"/>
                  </a:lnTo>
                  <a:lnTo>
                    <a:pt x="324753" y="712678"/>
                  </a:lnTo>
                  <a:lnTo>
                    <a:pt x="327560" y="728588"/>
                  </a:lnTo>
                  <a:lnTo>
                    <a:pt x="324753" y="744966"/>
                  </a:lnTo>
                  <a:lnTo>
                    <a:pt x="308843" y="768831"/>
                  </a:lnTo>
                  <a:lnTo>
                    <a:pt x="291529" y="788485"/>
                  </a:lnTo>
                  <a:lnTo>
                    <a:pt x="282170" y="797376"/>
                  </a:lnTo>
                  <a:lnTo>
                    <a:pt x="271407" y="804395"/>
                  </a:lnTo>
                  <a:lnTo>
                    <a:pt x="221805" y="822177"/>
                  </a:lnTo>
                  <a:lnTo>
                    <a:pt x="196536" y="837151"/>
                  </a:lnTo>
                  <a:lnTo>
                    <a:pt x="183434" y="848381"/>
                  </a:lnTo>
                  <a:lnTo>
                    <a:pt x="172203" y="861484"/>
                  </a:lnTo>
                  <a:lnTo>
                    <a:pt x="162376" y="876458"/>
                  </a:lnTo>
                  <a:lnTo>
                    <a:pt x="150210" y="900791"/>
                  </a:lnTo>
                  <a:lnTo>
                    <a:pt x="145062" y="905471"/>
                  </a:lnTo>
                  <a:lnTo>
                    <a:pt x="138511" y="907810"/>
                  </a:lnTo>
                  <a:lnTo>
                    <a:pt x="114646" y="911554"/>
                  </a:lnTo>
                  <a:lnTo>
                    <a:pt x="101543" y="915765"/>
                  </a:lnTo>
                  <a:lnTo>
                    <a:pt x="89377" y="922317"/>
                  </a:lnTo>
                  <a:lnTo>
                    <a:pt x="62705" y="945714"/>
                  </a:lnTo>
                  <a:lnTo>
                    <a:pt x="51942" y="947585"/>
                  </a:lnTo>
                  <a:lnTo>
                    <a:pt x="37903" y="948054"/>
                  </a:lnTo>
                  <a:lnTo>
                    <a:pt x="19653" y="945246"/>
                  </a:lnTo>
                  <a:lnTo>
                    <a:pt x="14038" y="942906"/>
                  </a:lnTo>
                  <a:lnTo>
                    <a:pt x="10295" y="939630"/>
                  </a:lnTo>
                  <a:lnTo>
                    <a:pt x="8891" y="934483"/>
                  </a:lnTo>
                  <a:lnTo>
                    <a:pt x="8423" y="911086"/>
                  </a:lnTo>
                  <a:lnTo>
                    <a:pt x="11231" y="885349"/>
                  </a:lnTo>
                  <a:lnTo>
                    <a:pt x="13103" y="879266"/>
                  </a:lnTo>
                  <a:lnTo>
                    <a:pt x="16846" y="874118"/>
                  </a:lnTo>
                  <a:lnTo>
                    <a:pt x="66448" y="848381"/>
                  </a:lnTo>
                  <a:lnTo>
                    <a:pt x="85165" y="835279"/>
                  </a:lnTo>
                  <a:lnTo>
                    <a:pt x="101543" y="820773"/>
                  </a:lnTo>
                  <a:lnTo>
                    <a:pt x="115582" y="804863"/>
                  </a:lnTo>
                  <a:lnTo>
                    <a:pt x="128217" y="788017"/>
                  </a:lnTo>
                  <a:lnTo>
                    <a:pt x="138979" y="769767"/>
                  </a:lnTo>
                  <a:lnTo>
                    <a:pt x="147870" y="749645"/>
                  </a:lnTo>
                  <a:lnTo>
                    <a:pt x="156293" y="724376"/>
                  </a:lnTo>
                  <a:lnTo>
                    <a:pt x="162845" y="697704"/>
                  </a:lnTo>
                  <a:lnTo>
                    <a:pt x="167056" y="669627"/>
                  </a:lnTo>
                  <a:lnTo>
                    <a:pt x="169395" y="640147"/>
                  </a:lnTo>
                  <a:lnTo>
                    <a:pt x="169395" y="608795"/>
                  </a:lnTo>
                  <a:lnTo>
                    <a:pt x="167524" y="605519"/>
                  </a:lnTo>
                  <a:lnTo>
                    <a:pt x="164716" y="605519"/>
                  </a:lnTo>
                  <a:lnTo>
                    <a:pt x="157697" y="642018"/>
                  </a:lnTo>
                  <a:lnTo>
                    <a:pt x="145062" y="693024"/>
                  </a:lnTo>
                  <a:lnTo>
                    <a:pt x="135704" y="720633"/>
                  </a:lnTo>
                  <a:lnTo>
                    <a:pt x="124941" y="745434"/>
                  </a:lnTo>
                  <a:lnTo>
                    <a:pt x="111839" y="767895"/>
                  </a:lnTo>
                  <a:lnTo>
                    <a:pt x="96864" y="787549"/>
                  </a:lnTo>
                  <a:lnTo>
                    <a:pt x="80018" y="805331"/>
                  </a:lnTo>
                  <a:lnTo>
                    <a:pt x="60833" y="820773"/>
                  </a:lnTo>
                  <a:lnTo>
                    <a:pt x="39775" y="834343"/>
                  </a:lnTo>
                  <a:lnTo>
                    <a:pt x="16378" y="846042"/>
                  </a:lnTo>
                  <a:lnTo>
                    <a:pt x="13570" y="846042"/>
                  </a:lnTo>
                  <a:lnTo>
                    <a:pt x="12166" y="843234"/>
                  </a:lnTo>
                  <a:lnTo>
                    <a:pt x="9827" y="732800"/>
                  </a:lnTo>
                  <a:lnTo>
                    <a:pt x="6551" y="681326"/>
                  </a:lnTo>
                  <a:lnTo>
                    <a:pt x="0" y="656993"/>
                  </a:lnTo>
                  <a:lnTo>
                    <a:pt x="468" y="652313"/>
                  </a:lnTo>
                  <a:lnTo>
                    <a:pt x="4212" y="649974"/>
                  </a:lnTo>
                  <a:lnTo>
                    <a:pt x="23397" y="646230"/>
                  </a:lnTo>
                  <a:lnTo>
                    <a:pt x="32756" y="642954"/>
                  </a:lnTo>
                  <a:lnTo>
                    <a:pt x="102948" y="607391"/>
                  </a:lnTo>
                  <a:lnTo>
                    <a:pt x="121665" y="595692"/>
                  </a:lnTo>
                  <a:lnTo>
                    <a:pt x="126813" y="590077"/>
                  </a:lnTo>
                  <a:lnTo>
                    <a:pt x="133364" y="579782"/>
                  </a:lnTo>
                  <a:lnTo>
                    <a:pt x="144127" y="539539"/>
                  </a:lnTo>
                  <a:lnTo>
                    <a:pt x="148338" y="533924"/>
                  </a:lnTo>
                  <a:lnTo>
                    <a:pt x="155825" y="532988"/>
                  </a:lnTo>
                  <a:lnTo>
                    <a:pt x="195132" y="544218"/>
                  </a:lnTo>
                  <a:lnTo>
                    <a:pt x="214786" y="547026"/>
                  </a:lnTo>
                  <a:lnTo>
                    <a:pt x="233036" y="547962"/>
                  </a:lnTo>
                  <a:lnTo>
                    <a:pt x="245202" y="546558"/>
                  </a:lnTo>
                  <a:lnTo>
                    <a:pt x="268132" y="539071"/>
                  </a:lnTo>
                  <a:lnTo>
                    <a:pt x="278894" y="532988"/>
                  </a:lnTo>
                  <a:lnTo>
                    <a:pt x="289189" y="524565"/>
                  </a:lnTo>
                  <a:lnTo>
                    <a:pt x="299484" y="513334"/>
                  </a:lnTo>
                  <a:lnTo>
                    <a:pt x="306503" y="502571"/>
                  </a:lnTo>
                  <a:lnTo>
                    <a:pt x="311650" y="492277"/>
                  </a:lnTo>
                  <a:lnTo>
                    <a:pt x="314458" y="481982"/>
                  </a:lnTo>
                  <a:lnTo>
                    <a:pt x="315394" y="471687"/>
                  </a:lnTo>
                  <a:lnTo>
                    <a:pt x="313990" y="458117"/>
                  </a:lnTo>
                  <a:lnTo>
                    <a:pt x="310247" y="445014"/>
                  </a:lnTo>
                  <a:lnTo>
                    <a:pt x="303695" y="431912"/>
                  </a:lnTo>
                  <a:lnTo>
                    <a:pt x="294804" y="420681"/>
                  </a:lnTo>
                  <a:lnTo>
                    <a:pt x="284978" y="410386"/>
                  </a:lnTo>
                  <a:lnTo>
                    <a:pt x="272811" y="401495"/>
                  </a:lnTo>
                  <a:lnTo>
                    <a:pt x="260176" y="394476"/>
                  </a:lnTo>
                  <a:lnTo>
                    <a:pt x="246606" y="389797"/>
                  </a:lnTo>
                  <a:lnTo>
                    <a:pt x="228357" y="386053"/>
                  </a:lnTo>
                  <a:lnTo>
                    <a:pt x="226017" y="383246"/>
                  </a:lnTo>
                  <a:lnTo>
                    <a:pt x="225548" y="379970"/>
                  </a:lnTo>
                  <a:lnTo>
                    <a:pt x="226953" y="376227"/>
                  </a:lnTo>
                  <a:lnTo>
                    <a:pt x="237247" y="359849"/>
                  </a:lnTo>
                  <a:lnTo>
                    <a:pt x="252222" y="326624"/>
                  </a:lnTo>
                  <a:lnTo>
                    <a:pt x="256901" y="308843"/>
                  </a:lnTo>
                  <a:lnTo>
                    <a:pt x="259241" y="291529"/>
                  </a:lnTo>
                  <a:lnTo>
                    <a:pt x="259241" y="274215"/>
                  </a:lnTo>
                  <a:lnTo>
                    <a:pt x="257369" y="256433"/>
                  </a:lnTo>
                  <a:lnTo>
                    <a:pt x="253157" y="239119"/>
                  </a:lnTo>
                  <a:lnTo>
                    <a:pt x="233972" y="197004"/>
                  </a:lnTo>
                  <a:lnTo>
                    <a:pt x="274683" y="177818"/>
                  </a:lnTo>
                  <a:lnTo>
                    <a:pt x="281234" y="170332"/>
                  </a:lnTo>
                  <a:lnTo>
                    <a:pt x="284510" y="94525"/>
                  </a:lnTo>
                  <a:lnTo>
                    <a:pt x="287785" y="65980"/>
                  </a:lnTo>
                  <a:lnTo>
                    <a:pt x="293400" y="39775"/>
                  </a:lnTo>
                  <a:lnTo>
                    <a:pt x="300419" y="16378"/>
                  </a:lnTo>
                  <a:lnTo>
                    <a:pt x="304631" y="8891"/>
                  </a:lnTo>
                  <a:lnTo>
                    <a:pt x="309310" y="3743"/>
                  </a:lnTo>
                  <a:lnTo>
                    <a:pt x="314458" y="468"/>
                  </a:lnTo>
                  <a:lnTo>
                    <a:pt x="326156" y="0"/>
                  </a:lnTo>
                  <a:lnTo>
                    <a:pt x="332240" y="2808"/>
                  </a:lnTo>
                  <a:lnTo>
                    <a:pt x="336919" y="7019"/>
                  </a:lnTo>
                  <a:lnTo>
                    <a:pt x="340663" y="13102"/>
                  </a:lnTo>
                  <a:lnTo>
                    <a:pt x="352362" y="67384"/>
                  </a:lnTo>
                  <a:lnTo>
                    <a:pt x="357041" y="9826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194ADC17-76C3-2D67-C5E8-B92B19E08068}"/>
                </a:ext>
              </a:extLst>
            </p:cNvPr>
            <p:cNvSpPr/>
            <p:nvPr/>
          </p:nvSpPr>
          <p:spPr>
            <a:xfrm>
              <a:off x="-4737885" y="4300518"/>
              <a:ext cx="1352868" cy="854395"/>
            </a:xfrm>
            <a:custGeom>
              <a:avLst/>
              <a:gdLst>
                <a:gd name="connsiteX0" fmla="*/ 697236 w 697235"/>
                <a:gd name="connsiteY0" fmla="*/ 0 h 440334"/>
                <a:gd name="connsiteX1" fmla="*/ 686473 w 697235"/>
                <a:gd name="connsiteY1" fmla="*/ 375290 h 440334"/>
                <a:gd name="connsiteX2" fmla="*/ 685069 w 697235"/>
                <a:gd name="connsiteY2" fmla="*/ 375759 h 440334"/>
                <a:gd name="connsiteX3" fmla="*/ 681794 w 697235"/>
                <a:gd name="connsiteY3" fmla="*/ 371547 h 440334"/>
                <a:gd name="connsiteX4" fmla="*/ 677582 w 697235"/>
                <a:gd name="connsiteY4" fmla="*/ 361252 h 440334"/>
                <a:gd name="connsiteX5" fmla="*/ 676179 w 697235"/>
                <a:gd name="connsiteY5" fmla="*/ 350489 h 440334"/>
                <a:gd name="connsiteX6" fmla="*/ 672435 w 697235"/>
                <a:gd name="connsiteY6" fmla="*/ 260176 h 440334"/>
                <a:gd name="connsiteX7" fmla="*/ 667287 w 697235"/>
                <a:gd name="connsiteY7" fmla="*/ 214318 h 440334"/>
                <a:gd name="connsiteX8" fmla="*/ 660268 w 697235"/>
                <a:gd name="connsiteY8" fmla="*/ 194197 h 440334"/>
                <a:gd name="connsiteX9" fmla="*/ 655121 w 697235"/>
                <a:gd name="connsiteY9" fmla="*/ 184838 h 440334"/>
                <a:gd name="connsiteX10" fmla="*/ 648570 w 697235"/>
                <a:gd name="connsiteY10" fmla="*/ 176414 h 440334"/>
                <a:gd name="connsiteX11" fmla="*/ 641083 w 697235"/>
                <a:gd name="connsiteY11" fmla="*/ 170799 h 440334"/>
                <a:gd name="connsiteX12" fmla="*/ 634999 w 697235"/>
                <a:gd name="connsiteY12" fmla="*/ 168460 h 440334"/>
                <a:gd name="connsiteX13" fmla="*/ 620961 w 697235"/>
                <a:gd name="connsiteY13" fmla="*/ 168927 h 440334"/>
                <a:gd name="connsiteX14" fmla="*/ 613474 w 697235"/>
                <a:gd name="connsiteY14" fmla="*/ 172203 h 440334"/>
                <a:gd name="connsiteX15" fmla="*/ 602711 w 697235"/>
                <a:gd name="connsiteY15" fmla="*/ 182030 h 440334"/>
                <a:gd name="connsiteX16" fmla="*/ 597096 w 697235"/>
                <a:gd name="connsiteY16" fmla="*/ 192325 h 440334"/>
                <a:gd name="connsiteX17" fmla="*/ 591480 w 697235"/>
                <a:gd name="connsiteY17" fmla="*/ 217126 h 440334"/>
                <a:gd name="connsiteX18" fmla="*/ 590545 w 697235"/>
                <a:gd name="connsiteY18" fmla="*/ 258305 h 440334"/>
                <a:gd name="connsiteX19" fmla="*/ 586333 w 697235"/>
                <a:gd name="connsiteY19" fmla="*/ 265792 h 440334"/>
                <a:gd name="connsiteX20" fmla="*/ 571827 w 697235"/>
                <a:gd name="connsiteY20" fmla="*/ 282170 h 440334"/>
                <a:gd name="connsiteX21" fmla="*/ 569487 w 697235"/>
                <a:gd name="connsiteY21" fmla="*/ 299016 h 440334"/>
                <a:gd name="connsiteX22" fmla="*/ 564340 w 697235"/>
                <a:gd name="connsiteY22" fmla="*/ 308843 h 440334"/>
                <a:gd name="connsiteX23" fmla="*/ 556385 w 697235"/>
                <a:gd name="connsiteY23" fmla="*/ 318669 h 440334"/>
                <a:gd name="connsiteX24" fmla="*/ 551705 w 697235"/>
                <a:gd name="connsiteY24" fmla="*/ 314926 h 440334"/>
                <a:gd name="connsiteX25" fmla="*/ 527372 w 697235"/>
                <a:gd name="connsiteY25" fmla="*/ 310714 h 440334"/>
                <a:gd name="connsiteX26" fmla="*/ 513334 w 697235"/>
                <a:gd name="connsiteY26" fmla="*/ 306503 h 440334"/>
                <a:gd name="connsiteX27" fmla="*/ 508187 w 697235"/>
                <a:gd name="connsiteY27" fmla="*/ 308375 h 440334"/>
                <a:gd name="connsiteX28" fmla="*/ 503039 w 697235"/>
                <a:gd name="connsiteY28" fmla="*/ 304163 h 440334"/>
                <a:gd name="connsiteX29" fmla="*/ 487129 w 697235"/>
                <a:gd name="connsiteY29" fmla="*/ 300888 h 440334"/>
                <a:gd name="connsiteX30" fmla="*/ 475431 w 697235"/>
                <a:gd name="connsiteY30" fmla="*/ 306971 h 440334"/>
                <a:gd name="connsiteX31" fmla="*/ 467007 w 697235"/>
                <a:gd name="connsiteY31" fmla="*/ 309310 h 440334"/>
                <a:gd name="connsiteX32" fmla="*/ 457649 w 697235"/>
                <a:gd name="connsiteY32" fmla="*/ 308375 h 440334"/>
                <a:gd name="connsiteX33" fmla="*/ 444078 w 697235"/>
                <a:gd name="connsiteY33" fmla="*/ 303227 h 440334"/>
                <a:gd name="connsiteX34" fmla="*/ 431912 w 697235"/>
                <a:gd name="connsiteY34" fmla="*/ 303695 h 440334"/>
                <a:gd name="connsiteX35" fmla="*/ 425829 w 697235"/>
                <a:gd name="connsiteY35" fmla="*/ 301824 h 440334"/>
                <a:gd name="connsiteX36" fmla="*/ 418810 w 697235"/>
                <a:gd name="connsiteY36" fmla="*/ 296676 h 440334"/>
                <a:gd name="connsiteX37" fmla="*/ 415534 w 697235"/>
                <a:gd name="connsiteY37" fmla="*/ 296208 h 440334"/>
                <a:gd name="connsiteX38" fmla="*/ 350022 w 697235"/>
                <a:gd name="connsiteY38" fmla="*/ 296676 h 440334"/>
                <a:gd name="connsiteX39" fmla="*/ 347214 w 697235"/>
                <a:gd name="connsiteY39" fmla="*/ 295740 h 440334"/>
                <a:gd name="connsiteX40" fmla="*/ 345342 w 697235"/>
                <a:gd name="connsiteY40" fmla="*/ 285445 h 440334"/>
                <a:gd name="connsiteX41" fmla="*/ 317733 w 697235"/>
                <a:gd name="connsiteY41" fmla="*/ 285445 h 440334"/>
                <a:gd name="connsiteX42" fmla="*/ 305567 w 697235"/>
                <a:gd name="connsiteY42" fmla="*/ 283106 h 440334"/>
                <a:gd name="connsiteX43" fmla="*/ 296208 w 697235"/>
                <a:gd name="connsiteY43" fmla="*/ 283106 h 440334"/>
                <a:gd name="connsiteX44" fmla="*/ 287785 w 697235"/>
                <a:gd name="connsiteY44" fmla="*/ 278894 h 440334"/>
                <a:gd name="connsiteX45" fmla="*/ 272343 w 697235"/>
                <a:gd name="connsiteY45" fmla="*/ 277958 h 440334"/>
                <a:gd name="connsiteX46" fmla="*/ 261580 w 697235"/>
                <a:gd name="connsiteY46" fmla="*/ 274215 h 440334"/>
                <a:gd name="connsiteX47" fmla="*/ 253625 w 697235"/>
                <a:gd name="connsiteY47" fmla="*/ 273747 h 440334"/>
                <a:gd name="connsiteX48" fmla="*/ 248010 w 697235"/>
                <a:gd name="connsiteY48" fmla="*/ 275619 h 440334"/>
                <a:gd name="connsiteX49" fmla="*/ 244734 w 697235"/>
                <a:gd name="connsiteY49" fmla="*/ 278894 h 440334"/>
                <a:gd name="connsiteX50" fmla="*/ 242862 w 697235"/>
                <a:gd name="connsiteY50" fmla="*/ 284041 h 440334"/>
                <a:gd name="connsiteX51" fmla="*/ 244734 w 697235"/>
                <a:gd name="connsiteY51" fmla="*/ 294804 h 440334"/>
                <a:gd name="connsiteX52" fmla="*/ 240991 w 697235"/>
                <a:gd name="connsiteY52" fmla="*/ 302291 h 440334"/>
                <a:gd name="connsiteX53" fmla="*/ 238651 w 697235"/>
                <a:gd name="connsiteY53" fmla="*/ 274683 h 440334"/>
                <a:gd name="connsiteX54" fmla="*/ 225081 w 697235"/>
                <a:gd name="connsiteY54" fmla="*/ 230696 h 440334"/>
                <a:gd name="connsiteX55" fmla="*/ 220869 w 697235"/>
                <a:gd name="connsiteY55" fmla="*/ 226017 h 440334"/>
                <a:gd name="connsiteX56" fmla="*/ 216190 w 697235"/>
                <a:gd name="connsiteY56" fmla="*/ 224145 h 440334"/>
                <a:gd name="connsiteX57" fmla="*/ 211043 w 697235"/>
                <a:gd name="connsiteY57" fmla="*/ 224613 h 440334"/>
                <a:gd name="connsiteX58" fmla="*/ 203556 w 697235"/>
                <a:gd name="connsiteY58" fmla="*/ 227420 h 440334"/>
                <a:gd name="connsiteX59" fmla="*/ 197004 w 697235"/>
                <a:gd name="connsiteY59" fmla="*/ 233036 h 440334"/>
                <a:gd name="connsiteX60" fmla="*/ 191857 w 697235"/>
                <a:gd name="connsiteY60" fmla="*/ 240523 h 440334"/>
                <a:gd name="connsiteX61" fmla="*/ 188113 w 697235"/>
                <a:gd name="connsiteY61" fmla="*/ 250350 h 440334"/>
                <a:gd name="connsiteX62" fmla="*/ 184838 w 697235"/>
                <a:gd name="connsiteY62" fmla="*/ 266728 h 440334"/>
                <a:gd name="connsiteX63" fmla="*/ 183434 w 697235"/>
                <a:gd name="connsiteY63" fmla="*/ 304631 h 440334"/>
                <a:gd name="connsiteX64" fmla="*/ 187645 w 697235"/>
                <a:gd name="connsiteY64" fmla="*/ 370611 h 440334"/>
                <a:gd name="connsiteX65" fmla="*/ 185306 w 697235"/>
                <a:gd name="connsiteY65" fmla="*/ 388393 h 440334"/>
                <a:gd name="connsiteX66" fmla="*/ 173139 w 697235"/>
                <a:gd name="connsiteY66" fmla="*/ 436591 h 440334"/>
                <a:gd name="connsiteX67" fmla="*/ 171267 w 697235"/>
                <a:gd name="connsiteY67" fmla="*/ 439867 h 440334"/>
                <a:gd name="connsiteX68" fmla="*/ 167992 w 697235"/>
                <a:gd name="connsiteY68" fmla="*/ 440335 h 440334"/>
                <a:gd name="connsiteX69" fmla="*/ 153485 w 697235"/>
                <a:gd name="connsiteY69" fmla="*/ 435187 h 440334"/>
                <a:gd name="connsiteX70" fmla="*/ 122133 w 697235"/>
                <a:gd name="connsiteY70" fmla="*/ 431912 h 440334"/>
                <a:gd name="connsiteX71" fmla="*/ 110903 w 697235"/>
                <a:gd name="connsiteY71" fmla="*/ 425360 h 440334"/>
                <a:gd name="connsiteX72" fmla="*/ 103416 w 697235"/>
                <a:gd name="connsiteY72" fmla="*/ 417873 h 440334"/>
                <a:gd name="connsiteX73" fmla="*/ 96864 w 697235"/>
                <a:gd name="connsiteY73" fmla="*/ 404771 h 440334"/>
                <a:gd name="connsiteX74" fmla="*/ 91249 w 697235"/>
                <a:gd name="connsiteY74" fmla="*/ 381842 h 440334"/>
                <a:gd name="connsiteX75" fmla="*/ 86570 w 697235"/>
                <a:gd name="connsiteY75" fmla="*/ 369207 h 440334"/>
                <a:gd name="connsiteX76" fmla="*/ 69256 w 697235"/>
                <a:gd name="connsiteY76" fmla="*/ 339727 h 440334"/>
                <a:gd name="connsiteX77" fmla="*/ 29948 w 697235"/>
                <a:gd name="connsiteY77" fmla="*/ 291061 h 440334"/>
                <a:gd name="connsiteX78" fmla="*/ 5148 w 697235"/>
                <a:gd name="connsiteY78" fmla="*/ 277022 h 440334"/>
                <a:gd name="connsiteX79" fmla="*/ 1404 w 697235"/>
                <a:gd name="connsiteY79" fmla="*/ 272811 h 440334"/>
                <a:gd name="connsiteX80" fmla="*/ 0 w 697235"/>
                <a:gd name="connsiteY80" fmla="*/ 268599 h 440334"/>
                <a:gd name="connsiteX81" fmla="*/ 936 w 697235"/>
                <a:gd name="connsiteY81" fmla="*/ 264388 h 440334"/>
                <a:gd name="connsiteX82" fmla="*/ 38839 w 697235"/>
                <a:gd name="connsiteY82" fmla="*/ 246138 h 440334"/>
                <a:gd name="connsiteX83" fmla="*/ 73467 w 697235"/>
                <a:gd name="connsiteY83" fmla="*/ 226484 h 440334"/>
                <a:gd name="connsiteX84" fmla="*/ 105288 w 697235"/>
                <a:gd name="connsiteY84" fmla="*/ 206363 h 440334"/>
                <a:gd name="connsiteX85" fmla="*/ 134768 w 697235"/>
                <a:gd name="connsiteY85" fmla="*/ 185305 h 440334"/>
                <a:gd name="connsiteX86" fmla="*/ 299484 w 697235"/>
                <a:gd name="connsiteY86" fmla="*/ 52409 h 440334"/>
                <a:gd name="connsiteX87" fmla="*/ 346746 w 697235"/>
                <a:gd name="connsiteY87" fmla="*/ 23397 h 440334"/>
                <a:gd name="connsiteX88" fmla="*/ 350958 w 697235"/>
                <a:gd name="connsiteY88" fmla="*/ 28077 h 440334"/>
                <a:gd name="connsiteX89" fmla="*/ 355637 w 697235"/>
                <a:gd name="connsiteY89" fmla="*/ 28544 h 440334"/>
                <a:gd name="connsiteX90" fmla="*/ 359848 w 697235"/>
                <a:gd name="connsiteY90" fmla="*/ 23865 h 440334"/>
                <a:gd name="connsiteX91" fmla="*/ 372951 w 697235"/>
                <a:gd name="connsiteY91" fmla="*/ 28077 h 440334"/>
                <a:gd name="connsiteX92" fmla="*/ 376695 w 697235"/>
                <a:gd name="connsiteY92" fmla="*/ 26205 h 440334"/>
                <a:gd name="connsiteX93" fmla="*/ 378566 w 697235"/>
                <a:gd name="connsiteY93" fmla="*/ 22461 h 440334"/>
                <a:gd name="connsiteX94" fmla="*/ 381374 w 697235"/>
                <a:gd name="connsiteY94" fmla="*/ 21993 h 440334"/>
                <a:gd name="connsiteX95" fmla="*/ 389329 w 697235"/>
                <a:gd name="connsiteY95" fmla="*/ 23865 h 440334"/>
                <a:gd name="connsiteX96" fmla="*/ 401028 w 697235"/>
                <a:gd name="connsiteY96" fmla="*/ 24333 h 440334"/>
                <a:gd name="connsiteX97" fmla="*/ 417873 w 697235"/>
                <a:gd name="connsiteY97" fmla="*/ 29012 h 440334"/>
                <a:gd name="connsiteX98" fmla="*/ 437527 w 697235"/>
                <a:gd name="connsiteY98" fmla="*/ 28077 h 440334"/>
                <a:gd name="connsiteX99" fmla="*/ 449226 w 697235"/>
                <a:gd name="connsiteY99" fmla="*/ 29480 h 440334"/>
                <a:gd name="connsiteX100" fmla="*/ 464200 w 697235"/>
                <a:gd name="connsiteY100" fmla="*/ 34160 h 440334"/>
                <a:gd name="connsiteX101" fmla="*/ 474963 w 697235"/>
                <a:gd name="connsiteY101" fmla="*/ 32756 h 440334"/>
                <a:gd name="connsiteX102" fmla="*/ 484322 w 697235"/>
                <a:gd name="connsiteY102" fmla="*/ 36967 h 440334"/>
                <a:gd name="connsiteX103" fmla="*/ 491809 w 697235"/>
                <a:gd name="connsiteY103" fmla="*/ 37903 h 440334"/>
                <a:gd name="connsiteX104" fmla="*/ 502571 w 697235"/>
                <a:gd name="connsiteY104" fmla="*/ 36967 h 440334"/>
                <a:gd name="connsiteX105" fmla="*/ 504443 w 697235"/>
                <a:gd name="connsiteY105" fmla="*/ 37903 h 440334"/>
                <a:gd name="connsiteX106" fmla="*/ 505379 w 697235"/>
                <a:gd name="connsiteY106" fmla="*/ 42115 h 440334"/>
                <a:gd name="connsiteX107" fmla="*/ 510059 w 697235"/>
                <a:gd name="connsiteY107" fmla="*/ 44455 h 440334"/>
                <a:gd name="connsiteX108" fmla="*/ 583058 w 697235"/>
                <a:gd name="connsiteY108" fmla="*/ 45858 h 440334"/>
                <a:gd name="connsiteX109" fmla="*/ 609730 w 697235"/>
                <a:gd name="connsiteY109" fmla="*/ 42583 h 440334"/>
                <a:gd name="connsiteX110" fmla="*/ 625173 w 697235"/>
                <a:gd name="connsiteY110" fmla="*/ 46794 h 440334"/>
                <a:gd name="connsiteX111" fmla="*/ 629384 w 697235"/>
                <a:gd name="connsiteY111" fmla="*/ 43051 h 440334"/>
                <a:gd name="connsiteX112" fmla="*/ 662608 w 697235"/>
                <a:gd name="connsiteY112" fmla="*/ 38371 h 440334"/>
                <a:gd name="connsiteX113" fmla="*/ 684601 w 697235"/>
                <a:gd name="connsiteY113" fmla="*/ 41179 h 440334"/>
                <a:gd name="connsiteX114" fmla="*/ 688345 w 697235"/>
                <a:gd name="connsiteY114" fmla="*/ 41179 h 440334"/>
                <a:gd name="connsiteX115" fmla="*/ 691620 w 697235"/>
                <a:gd name="connsiteY115" fmla="*/ 39775 h 440334"/>
                <a:gd name="connsiteX116" fmla="*/ 694896 w 697235"/>
                <a:gd name="connsiteY116" fmla="*/ 33692 h 440334"/>
                <a:gd name="connsiteX117" fmla="*/ 697236 w 697235"/>
                <a:gd name="connsiteY117" fmla="*/ 0 h 44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97235" h="440334">
                  <a:moveTo>
                    <a:pt x="697236" y="0"/>
                  </a:moveTo>
                  <a:lnTo>
                    <a:pt x="686473" y="375290"/>
                  </a:lnTo>
                  <a:lnTo>
                    <a:pt x="685069" y="375759"/>
                  </a:lnTo>
                  <a:lnTo>
                    <a:pt x="681794" y="371547"/>
                  </a:lnTo>
                  <a:lnTo>
                    <a:pt x="677582" y="361252"/>
                  </a:lnTo>
                  <a:lnTo>
                    <a:pt x="676179" y="350489"/>
                  </a:lnTo>
                  <a:lnTo>
                    <a:pt x="672435" y="260176"/>
                  </a:lnTo>
                  <a:lnTo>
                    <a:pt x="667287" y="214318"/>
                  </a:lnTo>
                  <a:lnTo>
                    <a:pt x="660268" y="194197"/>
                  </a:lnTo>
                  <a:lnTo>
                    <a:pt x="655121" y="184838"/>
                  </a:lnTo>
                  <a:lnTo>
                    <a:pt x="648570" y="176414"/>
                  </a:lnTo>
                  <a:lnTo>
                    <a:pt x="641083" y="170799"/>
                  </a:lnTo>
                  <a:lnTo>
                    <a:pt x="634999" y="168460"/>
                  </a:lnTo>
                  <a:lnTo>
                    <a:pt x="620961" y="168927"/>
                  </a:lnTo>
                  <a:lnTo>
                    <a:pt x="613474" y="172203"/>
                  </a:lnTo>
                  <a:lnTo>
                    <a:pt x="602711" y="182030"/>
                  </a:lnTo>
                  <a:lnTo>
                    <a:pt x="597096" y="192325"/>
                  </a:lnTo>
                  <a:lnTo>
                    <a:pt x="591480" y="217126"/>
                  </a:lnTo>
                  <a:lnTo>
                    <a:pt x="590545" y="258305"/>
                  </a:lnTo>
                  <a:lnTo>
                    <a:pt x="586333" y="265792"/>
                  </a:lnTo>
                  <a:lnTo>
                    <a:pt x="571827" y="282170"/>
                  </a:lnTo>
                  <a:lnTo>
                    <a:pt x="569487" y="299016"/>
                  </a:lnTo>
                  <a:lnTo>
                    <a:pt x="564340" y="308843"/>
                  </a:lnTo>
                  <a:lnTo>
                    <a:pt x="556385" y="318669"/>
                  </a:lnTo>
                  <a:lnTo>
                    <a:pt x="551705" y="314926"/>
                  </a:lnTo>
                  <a:lnTo>
                    <a:pt x="527372" y="310714"/>
                  </a:lnTo>
                  <a:lnTo>
                    <a:pt x="513334" y="306503"/>
                  </a:lnTo>
                  <a:lnTo>
                    <a:pt x="508187" y="308375"/>
                  </a:lnTo>
                  <a:lnTo>
                    <a:pt x="503039" y="304163"/>
                  </a:lnTo>
                  <a:lnTo>
                    <a:pt x="487129" y="300888"/>
                  </a:lnTo>
                  <a:lnTo>
                    <a:pt x="475431" y="306971"/>
                  </a:lnTo>
                  <a:lnTo>
                    <a:pt x="467007" y="309310"/>
                  </a:lnTo>
                  <a:lnTo>
                    <a:pt x="457649" y="308375"/>
                  </a:lnTo>
                  <a:lnTo>
                    <a:pt x="444078" y="303227"/>
                  </a:lnTo>
                  <a:lnTo>
                    <a:pt x="431912" y="303695"/>
                  </a:lnTo>
                  <a:lnTo>
                    <a:pt x="425829" y="301824"/>
                  </a:lnTo>
                  <a:lnTo>
                    <a:pt x="418810" y="296676"/>
                  </a:lnTo>
                  <a:lnTo>
                    <a:pt x="415534" y="296208"/>
                  </a:lnTo>
                  <a:lnTo>
                    <a:pt x="350022" y="296676"/>
                  </a:lnTo>
                  <a:lnTo>
                    <a:pt x="347214" y="295740"/>
                  </a:lnTo>
                  <a:lnTo>
                    <a:pt x="345342" y="285445"/>
                  </a:lnTo>
                  <a:lnTo>
                    <a:pt x="317733" y="285445"/>
                  </a:lnTo>
                  <a:lnTo>
                    <a:pt x="305567" y="283106"/>
                  </a:lnTo>
                  <a:lnTo>
                    <a:pt x="296208" y="283106"/>
                  </a:lnTo>
                  <a:lnTo>
                    <a:pt x="287785" y="278894"/>
                  </a:lnTo>
                  <a:lnTo>
                    <a:pt x="272343" y="277958"/>
                  </a:lnTo>
                  <a:lnTo>
                    <a:pt x="261580" y="274215"/>
                  </a:lnTo>
                  <a:lnTo>
                    <a:pt x="253625" y="273747"/>
                  </a:lnTo>
                  <a:lnTo>
                    <a:pt x="248010" y="275619"/>
                  </a:lnTo>
                  <a:lnTo>
                    <a:pt x="244734" y="278894"/>
                  </a:lnTo>
                  <a:lnTo>
                    <a:pt x="242862" y="284041"/>
                  </a:lnTo>
                  <a:lnTo>
                    <a:pt x="244734" y="294804"/>
                  </a:lnTo>
                  <a:lnTo>
                    <a:pt x="240991" y="302291"/>
                  </a:lnTo>
                  <a:lnTo>
                    <a:pt x="238651" y="274683"/>
                  </a:lnTo>
                  <a:lnTo>
                    <a:pt x="225081" y="230696"/>
                  </a:lnTo>
                  <a:lnTo>
                    <a:pt x="220869" y="226017"/>
                  </a:lnTo>
                  <a:lnTo>
                    <a:pt x="216190" y="224145"/>
                  </a:lnTo>
                  <a:lnTo>
                    <a:pt x="211043" y="224613"/>
                  </a:lnTo>
                  <a:lnTo>
                    <a:pt x="203556" y="227420"/>
                  </a:lnTo>
                  <a:lnTo>
                    <a:pt x="197004" y="233036"/>
                  </a:lnTo>
                  <a:lnTo>
                    <a:pt x="191857" y="240523"/>
                  </a:lnTo>
                  <a:lnTo>
                    <a:pt x="188113" y="250350"/>
                  </a:lnTo>
                  <a:lnTo>
                    <a:pt x="184838" y="266728"/>
                  </a:lnTo>
                  <a:lnTo>
                    <a:pt x="183434" y="304631"/>
                  </a:lnTo>
                  <a:lnTo>
                    <a:pt x="187645" y="370611"/>
                  </a:lnTo>
                  <a:lnTo>
                    <a:pt x="185306" y="388393"/>
                  </a:lnTo>
                  <a:lnTo>
                    <a:pt x="173139" y="436591"/>
                  </a:lnTo>
                  <a:lnTo>
                    <a:pt x="171267" y="439867"/>
                  </a:lnTo>
                  <a:lnTo>
                    <a:pt x="167992" y="440335"/>
                  </a:lnTo>
                  <a:lnTo>
                    <a:pt x="153485" y="435187"/>
                  </a:lnTo>
                  <a:lnTo>
                    <a:pt x="122133" y="431912"/>
                  </a:lnTo>
                  <a:lnTo>
                    <a:pt x="110903" y="425360"/>
                  </a:lnTo>
                  <a:lnTo>
                    <a:pt x="103416" y="417873"/>
                  </a:lnTo>
                  <a:lnTo>
                    <a:pt x="96864" y="404771"/>
                  </a:lnTo>
                  <a:lnTo>
                    <a:pt x="91249" y="381842"/>
                  </a:lnTo>
                  <a:lnTo>
                    <a:pt x="86570" y="369207"/>
                  </a:lnTo>
                  <a:lnTo>
                    <a:pt x="69256" y="339727"/>
                  </a:lnTo>
                  <a:lnTo>
                    <a:pt x="29948" y="291061"/>
                  </a:lnTo>
                  <a:lnTo>
                    <a:pt x="5148" y="277022"/>
                  </a:lnTo>
                  <a:lnTo>
                    <a:pt x="1404" y="272811"/>
                  </a:lnTo>
                  <a:lnTo>
                    <a:pt x="0" y="268599"/>
                  </a:lnTo>
                  <a:lnTo>
                    <a:pt x="936" y="264388"/>
                  </a:lnTo>
                  <a:lnTo>
                    <a:pt x="38839" y="246138"/>
                  </a:lnTo>
                  <a:lnTo>
                    <a:pt x="73467" y="226484"/>
                  </a:lnTo>
                  <a:lnTo>
                    <a:pt x="105288" y="206363"/>
                  </a:lnTo>
                  <a:lnTo>
                    <a:pt x="134768" y="185305"/>
                  </a:lnTo>
                  <a:lnTo>
                    <a:pt x="299484" y="52409"/>
                  </a:lnTo>
                  <a:lnTo>
                    <a:pt x="346746" y="23397"/>
                  </a:lnTo>
                  <a:lnTo>
                    <a:pt x="350958" y="28077"/>
                  </a:lnTo>
                  <a:lnTo>
                    <a:pt x="355637" y="28544"/>
                  </a:lnTo>
                  <a:lnTo>
                    <a:pt x="359848" y="23865"/>
                  </a:lnTo>
                  <a:lnTo>
                    <a:pt x="372951" y="28077"/>
                  </a:lnTo>
                  <a:lnTo>
                    <a:pt x="376695" y="26205"/>
                  </a:lnTo>
                  <a:lnTo>
                    <a:pt x="378566" y="22461"/>
                  </a:lnTo>
                  <a:lnTo>
                    <a:pt x="381374" y="21993"/>
                  </a:lnTo>
                  <a:lnTo>
                    <a:pt x="389329" y="23865"/>
                  </a:lnTo>
                  <a:lnTo>
                    <a:pt x="401028" y="24333"/>
                  </a:lnTo>
                  <a:lnTo>
                    <a:pt x="417873" y="29012"/>
                  </a:lnTo>
                  <a:lnTo>
                    <a:pt x="437527" y="28077"/>
                  </a:lnTo>
                  <a:lnTo>
                    <a:pt x="449226" y="29480"/>
                  </a:lnTo>
                  <a:lnTo>
                    <a:pt x="464200" y="34160"/>
                  </a:lnTo>
                  <a:lnTo>
                    <a:pt x="474963" y="32756"/>
                  </a:lnTo>
                  <a:lnTo>
                    <a:pt x="484322" y="36967"/>
                  </a:lnTo>
                  <a:lnTo>
                    <a:pt x="491809" y="37903"/>
                  </a:lnTo>
                  <a:lnTo>
                    <a:pt x="502571" y="36967"/>
                  </a:lnTo>
                  <a:lnTo>
                    <a:pt x="504443" y="37903"/>
                  </a:lnTo>
                  <a:lnTo>
                    <a:pt x="505379" y="42115"/>
                  </a:lnTo>
                  <a:lnTo>
                    <a:pt x="510059" y="44455"/>
                  </a:lnTo>
                  <a:lnTo>
                    <a:pt x="583058" y="45858"/>
                  </a:lnTo>
                  <a:lnTo>
                    <a:pt x="609730" y="42583"/>
                  </a:lnTo>
                  <a:lnTo>
                    <a:pt x="625173" y="46794"/>
                  </a:lnTo>
                  <a:lnTo>
                    <a:pt x="629384" y="43051"/>
                  </a:lnTo>
                  <a:lnTo>
                    <a:pt x="662608" y="38371"/>
                  </a:lnTo>
                  <a:lnTo>
                    <a:pt x="684601" y="41179"/>
                  </a:lnTo>
                  <a:lnTo>
                    <a:pt x="688345" y="41179"/>
                  </a:lnTo>
                  <a:lnTo>
                    <a:pt x="691620" y="39775"/>
                  </a:lnTo>
                  <a:lnTo>
                    <a:pt x="694896" y="33692"/>
                  </a:lnTo>
                  <a:lnTo>
                    <a:pt x="697236" y="0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8224FC10-0F8D-3532-5739-BD056A67C71E}"/>
                </a:ext>
              </a:extLst>
            </p:cNvPr>
            <p:cNvSpPr/>
            <p:nvPr/>
          </p:nvSpPr>
          <p:spPr>
            <a:xfrm>
              <a:off x="-1419267" y="4408565"/>
              <a:ext cx="157076" cy="214279"/>
            </a:xfrm>
            <a:custGeom>
              <a:avLst/>
              <a:gdLst>
                <a:gd name="connsiteX0" fmla="*/ 0 w 80953"/>
                <a:gd name="connsiteY0" fmla="*/ 0 h 110434"/>
                <a:gd name="connsiteX1" fmla="*/ 80954 w 80953"/>
                <a:gd name="connsiteY1" fmla="*/ 7955 h 110434"/>
                <a:gd name="connsiteX2" fmla="*/ 77211 w 80953"/>
                <a:gd name="connsiteY2" fmla="*/ 84698 h 110434"/>
                <a:gd name="connsiteX3" fmla="*/ 71127 w 80953"/>
                <a:gd name="connsiteY3" fmla="*/ 91249 h 110434"/>
                <a:gd name="connsiteX4" fmla="*/ 30416 w 80953"/>
                <a:gd name="connsiteY4" fmla="*/ 110435 h 110434"/>
                <a:gd name="connsiteX5" fmla="*/ 31352 w 80953"/>
                <a:gd name="connsiteY5" fmla="*/ 90781 h 110434"/>
                <a:gd name="connsiteX6" fmla="*/ 28544 w 80953"/>
                <a:gd name="connsiteY6" fmla="*/ 57557 h 110434"/>
                <a:gd name="connsiteX7" fmla="*/ 18249 w 80953"/>
                <a:gd name="connsiteY7" fmla="*/ 29013 h 110434"/>
                <a:gd name="connsiteX8" fmla="*/ 0 w 80953"/>
                <a:gd name="connsiteY8" fmla="*/ 0 h 11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53" h="110434">
                  <a:moveTo>
                    <a:pt x="0" y="0"/>
                  </a:moveTo>
                  <a:lnTo>
                    <a:pt x="80954" y="7955"/>
                  </a:lnTo>
                  <a:lnTo>
                    <a:pt x="77211" y="84698"/>
                  </a:lnTo>
                  <a:lnTo>
                    <a:pt x="71127" y="91249"/>
                  </a:lnTo>
                  <a:lnTo>
                    <a:pt x="30416" y="110435"/>
                  </a:lnTo>
                  <a:lnTo>
                    <a:pt x="31352" y="90781"/>
                  </a:lnTo>
                  <a:lnTo>
                    <a:pt x="28544" y="57557"/>
                  </a:lnTo>
                  <a:lnTo>
                    <a:pt x="18249" y="29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C90B3108-5374-0B2B-AB39-F511E7FE13D2}"/>
                </a:ext>
              </a:extLst>
            </p:cNvPr>
            <p:cNvSpPr/>
            <p:nvPr/>
          </p:nvSpPr>
          <p:spPr>
            <a:xfrm>
              <a:off x="-1123271" y="4423093"/>
              <a:ext cx="148905" cy="842592"/>
            </a:xfrm>
            <a:custGeom>
              <a:avLst/>
              <a:gdLst>
                <a:gd name="connsiteX0" fmla="*/ 75339 w 76742"/>
                <a:gd name="connsiteY0" fmla="*/ 4679 h 434251"/>
                <a:gd name="connsiteX1" fmla="*/ 76743 w 76742"/>
                <a:gd name="connsiteY1" fmla="*/ 79550 h 434251"/>
                <a:gd name="connsiteX2" fmla="*/ 76274 w 76742"/>
                <a:gd name="connsiteY2" fmla="*/ 157697 h 434251"/>
                <a:gd name="connsiteX3" fmla="*/ 73467 w 76742"/>
                <a:gd name="connsiteY3" fmla="*/ 240055 h 434251"/>
                <a:gd name="connsiteX4" fmla="*/ 68787 w 76742"/>
                <a:gd name="connsiteY4" fmla="*/ 325689 h 434251"/>
                <a:gd name="connsiteX5" fmla="*/ 63640 w 76742"/>
                <a:gd name="connsiteY5" fmla="*/ 389797 h 434251"/>
                <a:gd name="connsiteX6" fmla="*/ 58025 w 76742"/>
                <a:gd name="connsiteY6" fmla="*/ 434251 h 434251"/>
                <a:gd name="connsiteX7" fmla="*/ 55685 w 76742"/>
                <a:gd name="connsiteY7" fmla="*/ 424893 h 434251"/>
                <a:gd name="connsiteX8" fmla="*/ 49602 w 76742"/>
                <a:gd name="connsiteY8" fmla="*/ 423021 h 434251"/>
                <a:gd name="connsiteX9" fmla="*/ 47262 w 76742"/>
                <a:gd name="connsiteY9" fmla="*/ 418809 h 434251"/>
                <a:gd name="connsiteX10" fmla="*/ 44455 w 76742"/>
                <a:gd name="connsiteY10" fmla="*/ 386053 h 434251"/>
                <a:gd name="connsiteX11" fmla="*/ 40243 w 76742"/>
                <a:gd name="connsiteY11" fmla="*/ 355637 h 434251"/>
                <a:gd name="connsiteX12" fmla="*/ 33692 w 76742"/>
                <a:gd name="connsiteY12" fmla="*/ 327092 h 434251"/>
                <a:gd name="connsiteX13" fmla="*/ 26205 w 76742"/>
                <a:gd name="connsiteY13" fmla="*/ 300888 h 434251"/>
                <a:gd name="connsiteX14" fmla="*/ 20121 w 76742"/>
                <a:gd name="connsiteY14" fmla="*/ 291061 h 434251"/>
                <a:gd name="connsiteX15" fmla="*/ 5615 w 76742"/>
                <a:gd name="connsiteY15" fmla="*/ 276554 h 434251"/>
                <a:gd name="connsiteX16" fmla="*/ 1872 w 76742"/>
                <a:gd name="connsiteY16" fmla="*/ 262984 h 434251"/>
                <a:gd name="connsiteX17" fmla="*/ 468 w 76742"/>
                <a:gd name="connsiteY17" fmla="*/ 236779 h 434251"/>
                <a:gd name="connsiteX18" fmla="*/ 0 w 76742"/>
                <a:gd name="connsiteY18" fmla="*/ 4679 h 434251"/>
                <a:gd name="connsiteX19" fmla="*/ 17782 w 76742"/>
                <a:gd name="connsiteY19" fmla="*/ 936 h 434251"/>
                <a:gd name="connsiteX20" fmla="*/ 36031 w 76742"/>
                <a:gd name="connsiteY20" fmla="*/ 0 h 434251"/>
                <a:gd name="connsiteX21" fmla="*/ 55217 w 76742"/>
                <a:gd name="connsiteY21" fmla="*/ 936 h 434251"/>
                <a:gd name="connsiteX22" fmla="*/ 75339 w 76742"/>
                <a:gd name="connsiteY22" fmla="*/ 4679 h 43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742" h="434251">
                  <a:moveTo>
                    <a:pt x="75339" y="4679"/>
                  </a:moveTo>
                  <a:lnTo>
                    <a:pt x="76743" y="79550"/>
                  </a:lnTo>
                  <a:lnTo>
                    <a:pt x="76274" y="157697"/>
                  </a:lnTo>
                  <a:lnTo>
                    <a:pt x="73467" y="240055"/>
                  </a:lnTo>
                  <a:lnTo>
                    <a:pt x="68787" y="325689"/>
                  </a:lnTo>
                  <a:lnTo>
                    <a:pt x="63640" y="389797"/>
                  </a:lnTo>
                  <a:lnTo>
                    <a:pt x="58025" y="434251"/>
                  </a:lnTo>
                  <a:lnTo>
                    <a:pt x="55685" y="424893"/>
                  </a:lnTo>
                  <a:lnTo>
                    <a:pt x="49602" y="423021"/>
                  </a:lnTo>
                  <a:lnTo>
                    <a:pt x="47262" y="418809"/>
                  </a:lnTo>
                  <a:lnTo>
                    <a:pt x="44455" y="386053"/>
                  </a:lnTo>
                  <a:lnTo>
                    <a:pt x="40243" y="355637"/>
                  </a:lnTo>
                  <a:lnTo>
                    <a:pt x="33692" y="327092"/>
                  </a:lnTo>
                  <a:lnTo>
                    <a:pt x="26205" y="300888"/>
                  </a:lnTo>
                  <a:lnTo>
                    <a:pt x="20121" y="291061"/>
                  </a:lnTo>
                  <a:lnTo>
                    <a:pt x="5615" y="276554"/>
                  </a:lnTo>
                  <a:lnTo>
                    <a:pt x="1872" y="262984"/>
                  </a:lnTo>
                  <a:lnTo>
                    <a:pt x="468" y="236779"/>
                  </a:lnTo>
                  <a:lnTo>
                    <a:pt x="0" y="4679"/>
                  </a:lnTo>
                  <a:lnTo>
                    <a:pt x="17782" y="936"/>
                  </a:lnTo>
                  <a:lnTo>
                    <a:pt x="36031" y="0"/>
                  </a:lnTo>
                  <a:lnTo>
                    <a:pt x="55217" y="936"/>
                  </a:lnTo>
                  <a:lnTo>
                    <a:pt x="75339" y="4679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22D97C6E-84D4-347B-F33A-DFB73C553F8A}"/>
                </a:ext>
              </a:extLst>
            </p:cNvPr>
            <p:cNvSpPr/>
            <p:nvPr/>
          </p:nvSpPr>
          <p:spPr>
            <a:xfrm>
              <a:off x="-3207961" y="4443977"/>
              <a:ext cx="853487" cy="398595"/>
            </a:xfrm>
            <a:custGeom>
              <a:avLst/>
              <a:gdLst>
                <a:gd name="connsiteX0" fmla="*/ 439867 w 439866"/>
                <a:gd name="connsiteY0" fmla="*/ 936 h 205426"/>
                <a:gd name="connsiteX1" fmla="*/ 426296 w 439866"/>
                <a:gd name="connsiteY1" fmla="*/ 10295 h 205426"/>
                <a:gd name="connsiteX2" fmla="*/ 416001 w 439866"/>
                <a:gd name="connsiteY2" fmla="*/ 20589 h 205426"/>
                <a:gd name="connsiteX3" fmla="*/ 408046 w 439866"/>
                <a:gd name="connsiteY3" fmla="*/ 31820 h 205426"/>
                <a:gd name="connsiteX4" fmla="*/ 401963 w 439866"/>
                <a:gd name="connsiteY4" fmla="*/ 44455 h 205426"/>
                <a:gd name="connsiteX5" fmla="*/ 398220 w 439866"/>
                <a:gd name="connsiteY5" fmla="*/ 58493 h 205426"/>
                <a:gd name="connsiteX6" fmla="*/ 396816 w 439866"/>
                <a:gd name="connsiteY6" fmla="*/ 73935 h 205426"/>
                <a:gd name="connsiteX7" fmla="*/ 398220 w 439866"/>
                <a:gd name="connsiteY7" fmla="*/ 91717 h 205426"/>
                <a:gd name="connsiteX8" fmla="*/ 394944 w 439866"/>
                <a:gd name="connsiteY8" fmla="*/ 99204 h 205426"/>
                <a:gd name="connsiteX9" fmla="*/ 390733 w 439866"/>
                <a:gd name="connsiteY9" fmla="*/ 104819 h 205426"/>
                <a:gd name="connsiteX10" fmla="*/ 380438 w 439866"/>
                <a:gd name="connsiteY10" fmla="*/ 112774 h 205426"/>
                <a:gd name="connsiteX11" fmla="*/ 368739 w 439866"/>
                <a:gd name="connsiteY11" fmla="*/ 129620 h 205426"/>
                <a:gd name="connsiteX12" fmla="*/ 363592 w 439866"/>
                <a:gd name="connsiteY12" fmla="*/ 134768 h 205426"/>
                <a:gd name="connsiteX13" fmla="*/ 320541 w 439866"/>
                <a:gd name="connsiteY13" fmla="*/ 167524 h 205426"/>
                <a:gd name="connsiteX14" fmla="*/ 305099 w 439866"/>
                <a:gd name="connsiteY14" fmla="*/ 175479 h 205426"/>
                <a:gd name="connsiteX15" fmla="*/ 294336 w 439866"/>
                <a:gd name="connsiteY15" fmla="*/ 179222 h 205426"/>
                <a:gd name="connsiteX16" fmla="*/ 267663 w 439866"/>
                <a:gd name="connsiteY16" fmla="*/ 182498 h 205426"/>
                <a:gd name="connsiteX17" fmla="*/ 264856 w 439866"/>
                <a:gd name="connsiteY17" fmla="*/ 182030 h 205426"/>
                <a:gd name="connsiteX18" fmla="*/ 249881 w 439866"/>
                <a:gd name="connsiteY18" fmla="*/ 169863 h 205426"/>
                <a:gd name="connsiteX19" fmla="*/ 245670 w 439866"/>
                <a:gd name="connsiteY19" fmla="*/ 169396 h 205426"/>
                <a:gd name="connsiteX20" fmla="*/ 239119 w 439866"/>
                <a:gd name="connsiteY20" fmla="*/ 170799 h 205426"/>
                <a:gd name="connsiteX21" fmla="*/ 225548 w 439866"/>
                <a:gd name="connsiteY21" fmla="*/ 182030 h 205426"/>
                <a:gd name="connsiteX22" fmla="*/ 208703 w 439866"/>
                <a:gd name="connsiteY22" fmla="*/ 203087 h 205426"/>
                <a:gd name="connsiteX23" fmla="*/ 187177 w 439866"/>
                <a:gd name="connsiteY23" fmla="*/ 199344 h 205426"/>
                <a:gd name="connsiteX24" fmla="*/ 121665 w 439866"/>
                <a:gd name="connsiteY24" fmla="*/ 204959 h 205426"/>
                <a:gd name="connsiteX25" fmla="*/ 105287 w 439866"/>
                <a:gd name="connsiteY25" fmla="*/ 205427 h 205426"/>
                <a:gd name="connsiteX26" fmla="*/ 89377 w 439866"/>
                <a:gd name="connsiteY26" fmla="*/ 203555 h 205426"/>
                <a:gd name="connsiteX27" fmla="*/ 73467 w 439866"/>
                <a:gd name="connsiteY27" fmla="*/ 199344 h 205426"/>
                <a:gd name="connsiteX28" fmla="*/ 57089 w 439866"/>
                <a:gd name="connsiteY28" fmla="*/ 192325 h 205426"/>
                <a:gd name="connsiteX29" fmla="*/ 48198 w 439866"/>
                <a:gd name="connsiteY29" fmla="*/ 184370 h 205426"/>
                <a:gd name="connsiteX30" fmla="*/ 44455 w 439866"/>
                <a:gd name="connsiteY30" fmla="*/ 183902 h 205426"/>
                <a:gd name="connsiteX31" fmla="*/ 37435 w 439866"/>
                <a:gd name="connsiteY31" fmla="*/ 66916 h 205426"/>
                <a:gd name="connsiteX32" fmla="*/ 29480 w 439866"/>
                <a:gd name="connsiteY32" fmla="*/ 49134 h 205426"/>
                <a:gd name="connsiteX33" fmla="*/ 21993 w 439866"/>
                <a:gd name="connsiteY33" fmla="*/ 40711 h 205426"/>
                <a:gd name="connsiteX34" fmla="*/ 17314 w 439866"/>
                <a:gd name="connsiteY34" fmla="*/ 38371 h 205426"/>
                <a:gd name="connsiteX35" fmla="*/ 1403 w 439866"/>
                <a:gd name="connsiteY35" fmla="*/ 35564 h 205426"/>
                <a:gd name="connsiteX36" fmla="*/ 0 w 439866"/>
                <a:gd name="connsiteY36" fmla="*/ 17782 h 205426"/>
                <a:gd name="connsiteX37" fmla="*/ 1403 w 439866"/>
                <a:gd name="connsiteY37" fmla="*/ 28077 h 205426"/>
                <a:gd name="connsiteX38" fmla="*/ 3275 w 439866"/>
                <a:gd name="connsiteY38" fmla="*/ 28544 h 205426"/>
                <a:gd name="connsiteX39" fmla="*/ 4211 w 439866"/>
                <a:gd name="connsiteY39" fmla="*/ 16378 h 205426"/>
                <a:gd name="connsiteX40" fmla="*/ 6551 w 439866"/>
                <a:gd name="connsiteY40" fmla="*/ 11230 h 205426"/>
                <a:gd name="connsiteX41" fmla="*/ 10762 w 439866"/>
                <a:gd name="connsiteY41" fmla="*/ 7955 h 205426"/>
                <a:gd name="connsiteX42" fmla="*/ 15910 w 439866"/>
                <a:gd name="connsiteY42" fmla="*/ 7019 h 205426"/>
                <a:gd name="connsiteX43" fmla="*/ 32288 w 439866"/>
                <a:gd name="connsiteY43" fmla="*/ 8891 h 205426"/>
                <a:gd name="connsiteX44" fmla="*/ 63172 w 439866"/>
                <a:gd name="connsiteY44" fmla="*/ 7487 h 205426"/>
                <a:gd name="connsiteX45" fmla="*/ 81422 w 439866"/>
                <a:gd name="connsiteY45" fmla="*/ 11699 h 205426"/>
                <a:gd name="connsiteX46" fmla="*/ 101543 w 439866"/>
                <a:gd name="connsiteY46" fmla="*/ 11230 h 205426"/>
                <a:gd name="connsiteX47" fmla="*/ 125876 w 439866"/>
                <a:gd name="connsiteY47" fmla="*/ 14038 h 205426"/>
                <a:gd name="connsiteX48" fmla="*/ 138979 w 439866"/>
                <a:gd name="connsiteY48" fmla="*/ 10295 h 205426"/>
                <a:gd name="connsiteX49" fmla="*/ 188113 w 439866"/>
                <a:gd name="connsiteY49" fmla="*/ 12166 h 205426"/>
                <a:gd name="connsiteX50" fmla="*/ 252221 w 439866"/>
                <a:gd name="connsiteY50" fmla="*/ 16378 h 205426"/>
                <a:gd name="connsiteX51" fmla="*/ 306035 w 439866"/>
                <a:gd name="connsiteY51" fmla="*/ 15910 h 205426"/>
                <a:gd name="connsiteX52" fmla="*/ 314926 w 439866"/>
                <a:gd name="connsiteY52" fmla="*/ 20589 h 205426"/>
                <a:gd name="connsiteX53" fmla="*/ 355169 w 439866"/>
                <a:gd name="connsiteY53" fmla="*/ 15910 h 205426"/>
                <a:gd name="connsiteX54" fmla="*/ 405239 w 439866"/>
                <a:gd name="connsiteY54" fmla="*/ 12635 h 205426"/>
                <a:gd name="connsiteX55" fmla="*/ 414598 w 439866"/>
                <a:gd name="connsiteY55" fmla="*/ 7955 h 205426"/>
                <a:gd name="connsiteX56" fmla="*/ 423957 w 439866"/>
                <a:gd name="connsiteY56" fmla="*/ 6551 h 205426"/>
                <a:gd name="connsiteX57" fmla="*/ 430508 w 439866"/>
                <a:gd name="connsiteY57" fmla="*/ 1404 h 205426"/>
                <a:gd name="connsiteX58" fmla="*/ 434719 w 439866"/>
                <a:gd name="connsiteY58" fmla="*/ 0 h 205426"/>
                <a:gd name="connsiteX59" fmla="*/ 439867 w 439866"/>
                <a:gd name="connsiteY59" fmla="*/ 936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9866" h="205426">
                  <a:moveTo>
                    <a:pt x="439867" y="936"/>
                  </a:moveTo>
                  <a:lnTo>
                    <a:pt x="426296" y="10295"/>
                  </a:lnTo>
                  <a:lnTo>
                    <a:pt x="416001" y="20589"/>
                  </a:lnTo>
                  <a:lnTo>
                    <a:pt x="408046" y="31820"/>
                  </a:lnTo>
                  <a:lnTo>
                    <a:pt x="401963" y="44455"/>
                  </a:lnTo>
                  <a:lnTo>
                    <a:pt x="398220" y="58493"/>
                  </a:lnTo>
                  <a:lnTo>
                    <a:pt x="396816" y="73935"/>
                  </a:lnTo>
                  <a:lnTo>
                    <a:pt x="398220" y="91717"/>
                  </a:lnTo>
                  <a:lnTo>
                    <a:pt x="394944" y="99204"/>
                  </a:lnTo>
                  <a:lnTo>
                    <a:pt x="390733" y="104819"/>
                  </a:lnTo>
                  <a:lnTo>
                    <a:pt x="380438" y="112774"/>
                  </a:lnTo>
                  <a:lnTo>
                    <a:pt x="368739" y="129620"/>
                  </a:lnTo>
                  <a:lnTo>
                    <a:pt x="363592" y="134768"/>
                  </a:lnTo>
                  <a:lnTo>
                    <a:pt x="320541" y="167524"/>
                  </a:lnTo>
                  <a:lnTo>
                    <a:pt x="305099" y="175479"/>
                  </a:lnTo>
                  <a:lnTo>
                    <a:pt x="294336" y="179222"/>
                  </a:lnTo>
                  <a:lnTo>
                    <a:pt x="267663" y="182498"/>
                  </a:lnTo>
                  <a:lnTo>
                    <a:pt x="264856" y="182030"/>
                  </a:lnTo>
                  <a:lnTo>
                    <a:pt x="249881" y="169863"/>
                  </a:lnTo>
                  <a:lnTo>
                    <a:pt x="245670" y="169396"/>
                  </a:lnTo>
                  <a:lnTo>
                    <a:pt x="239119" y="170799"/>
                  </a:lnTo>
                  <a:lnTo>
                    <a:pt x="225548" y="182030"/>
                  </a:lnTo>
                  <a:lnTo>
                    <a:pt x="208703" y="203087"/>
                  </a:lnTo>
                  <a:lnTo>
                    <a:pt x="187177" y="199344"/>
                  </a:lnTo>
                  <a:lnTo>
                    <a:pt x="121665" y="204959"/>
                  </a:lnTo>
                  <a:lnTo>
                    <a:pt x="105287" y="205427"/>
                  </a:lnTo>
                  <a:lnTo>
                    <a:pt x="89377" y="203555"/>
                  </a:lnTo>
                  <a:lnTo>
                    <a:pt x="73467" y="199344"/>
                  </a:lnTo>
                  <a:lnTo>
                    <a:pt x="57089" y="192325"/>
                  </a:lnTo>
                  <a:lnTo>
                    <a:pt x="48198" y="184370"/>
                  </a:lnTo>
                  <a:lnTo>
                    <a:pt x="44455" y="183902"/>
                  </a:lnTo>
                  <a:lnTo>
                    <a:pt x="37435" y="66916"/>
                  </a:lnTo>
                  <a:lnTo>
                    <a:pt x="29480" y="49134"/>
                  </a:lnTo>
                  <a:lnTo>
                    <a:pt x="21993" y="40711"/>
                  </a:lnTo>
                  <a:lnTo>
                    <a:pt x="17314" y="38371"/>
                  </a:lnTo>
                  <a:lnTo>
                    <a:pt x="1403" y="35564"/>
                  </a:lnTo>
                  <a:lnTo>
                    <a:pt x="0" y="17782"/>
                  </a:lnTo>
                  <a:lnTo>
                    <a:pt x="1403" y="28077"/>
                  </a:lnTo>
                  <a:lnTo>
                    <a:pt x="3275" y="28544"/>
                  </a:lnTo>
                  <a:lnTo>
                    <a:pt x="4211" y="16378"/>
                  </a:lnTo>
                  <a:lnTo>
                    <a:pt x="6551" y="11230"/>
                  </a:lnTo>
                  <a:lnTo>
                    <a:pt x="10762" y="7955"/>
                  </a:lnTo>
                  <a:lnTo>
                    <a:pt x="15910" y="7019"/>
                  </a:lnTo>
                  <a:lnTo>
                    <a:pt x="32288" y="8891"/>
                  </a:lnTo>
                  <a:lnTo>
                    <a:pt x="63172" y="7487"/>
                  </a:lnTo>
                  <a:lnTo>
                    <a:pt x="81422" y="11699"/>
                  </a:lnTo>
                  <a:lnTo>
                    <a:pt x="101543" y="11230"/>
                  </a:lnTo>
                  <a:lnTo>
                    <a:pt x="125876" y="14038"/>
                  </a:lnTo>
                  <a:lnTo>
                    <a:pt x="138979" y="10295"/>
                  </a:lnTo>
                  <a:lnTo>
                    <a:pt x="188113" y="12166"/>
                  </a:lnTo>
                  <a:lnTo>
                    <a:pt x="252221" y="16378"/>
                  </a:lnTo>
                  <a:lnTo>
                    <a:pt x="306035" y="15910"/>
                  </a:lnTo>
                  <a:lnTo>
                    <a:pt x="314926" y="20589"/>
                  </a:lnTo>
                  <a:lnTo>
                    <a:pt x="355169" y="15910"/>
                  </a:lnTo>
                  <a:lnTo>
                    <a:pt x="405239" y="12635"/>
                  </a:lnTo>
                  <a:lnTo>
                    <a:pt x="414598" y="7955"/>
                  </a:lnTo>
                  <a:lnTo>
                    <a:pt x="423957" y="6551"/>
                  </a:lnTo>
                  <a:lnTo>
                    <a:pt x="430508" y="1404"/>
                  </a:lnTo>
                  <a:lnTo>
                    <a:pt x="434719" y="0"/>
                  </a:lnTo>
                  <a:lnTo>
                    <a:pt x="439867" y="936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77865A24-BFD4-1535-61DF-707C762954DC}"/>
                </a:ext>
              </a:extLst>
            </p:cNvPr>
            <p:cNvSpPr/>
            <p:nvPr/>
          </p:nvSpPr>
          <p:spPr>
            <a:xfrm>
              <a:off x="-12468310" y="4555656"/>
              <a:ext cx="1355593" cy="2197278"/>
            </a:xfrm>
            <a:custGeom>
              <a:avLst/>
              <a:gdLst>
                <a:gd name="connsiteX0" fmla="*/ 390265 w 698639"/>
                <a:gd name="connsiteY0" fmla="*/ 256901 h 1132423"/>
                <a:gd name="connsiteX1" fmla="*/ 380906 w 698639"/>
                <a:gd name="connsiteY1" fmla="*/ 551237 h 1132423"/>
                <a:gd name="connsiteX2" fmla="*/ 381842 w 698639"/>
                <a:gd name="connsiteY2" fmla="*/ 557789 h 1132423"/>
                <a:gd name="connsiteX3" fmla="*/ 385117 w 698639"/>
                <a:gd name="connsiteY3" fmla="*/ 563872 h 1132423"/>
                <a:gd name="connsiteX4" fmla="*/ 390265 w 698639"/>
                <a:gd name="connsiteY4" fmla="*/ 568083 h 1132423"/>
                <a:gd name="connsiteX5" fmla="*/ 396816 w 698639"/>
                <a:gd name="connsiteY5" fmla="*/ 570423 h 1132423"/>
                <a:gd name="connsiteX6" fmla="*/ 404303 w 698639"/>
                <a:gd name="connsiteY6" fmla="*/ 570891 h 1132423"/>
                <a:gd name="connsiteX7" fmla="*/ 409450 w 698639"/>
                <a:gd name="connsiteY7" fmla="*/ 566679 h 1132423"/>
                <a:gd name="connsiteX8" fmla="*/ 426764 w 698639"/>
                <a:gd name="connsiteY8" fmla="*/ 457181 h 1132423"/>
                <a:gd name="connsiteX9" fmla="*/ 430508 w 698639"/>
                <a:gd name="connsiteY9" fmla="*/ 442674 h 1132423"/>
                <a:gd name="connsiteX10" fmla="*/ 438931 w 698639"/>
                <a:gd name="connsiteY10" fmla="*/ 427700 h 1132423"/>
                <a:gd name="connsiteX11" fmla="*/ 450162 w 698639"/>
                <a:gd name="connsiteY11" fmla="*/ 424893 h 1132423"/>
                <a:gd name="connsiteX12" fmla="*/ 456245 w 698639"/>
                <a:gd name="connsiteY12" fmla="*/ 425361 h 1132423"/>
                <a:gd name="connsiteX13" fmla="*/ 461392 w 698639"/>
                <a:gd name="connsiteY13" fmla="*/ 428168 h 1132423"/>
                <a:gd name="connsiteX14" fmla="*/ 467008 w 698639"/>
                <a:gd name="connsiteY14" fmla="*/ 433784 h 1132423"/>
                <a:gd name="connsiteX15" fmla="*/ 471219 w 698639"/>
                <a:gd name="connsiteY15" fmla="*/ 442674 h 1132423"/>
                <a:gd name="connsiteX16" fmla="*/ 474495 w 698639"/>
                <a:gd name="connsiteY16" fmla="*/ 462328 h 1132423"/>
                <a:gd name="connsiteX17" fmla="*/ 472623 w 698639"/>
                <a:gd name="connsiteY17" fmla="*/ 505379 h 1132423"/>
                <a:gd name="connsiteX18" fmla="*/ 442675 w 698639"/>
                <a:gd name="connsiteY18" fmla="*/ 700043 h 1132423"/>
                <a:gd name="connsiteX19" fmla="*/ 420213 w 698639"/>
                <a:gd name="connsiteY19" fmla="*/ 783337 h 1132423"/>
                <a:gd name="connsiteX20" fmla="*/ 421149 w 698639"/>
                <a:gd name="connsiteY20" fmla="*/ 785677 h 1132423"/>
                <a:gd name="connsiteX21" fmla="*/ 423021 w 698639"/>
                <a:gd name="connsiteY21" fmla="*/ 786145 h 1132423"/>
                <a:gd name="connsiteX22" fmla="*/ 434719 w 698639"/>
                <a:gd name="connsiteY22" fmla="*/ 781466 h 1132423"/>
                <a:gd name="connsiteX23" fmla="*/ 442207 w 698639"/>
                <a:gd name="connsiteY23" fmla="*/ 776318 h 1132423"/>
                <a:gd name="connsiteX24" fmla="*/ 450630 w 698639"/>
                <a:gd name="connsiteY24" fmla="*/ 765555 h 1132423"/>
                <a:gd name="connsiteX25" fmla="*/ 453437 w 698639"/>
                <a:gd name="connsiteY25" fmla="*/ 752453 h 1132423"/>
                <a:gd name="connsiteX26" fmla="*/ 450162 w 698639"/>
                <a:gd name="connsiteY26" fmla="*/ 717825 h 1132423"/>
                <a:gd name="connsiteX27" fmla="*/ 450630 w 698639"/>
                <a:gd name="connsiteY27" fmla="*/ 704723 h 1132423"/>
                <a:gd name="connsiteX28" fmla="*/ 453437 w 698639"/>
                <a:gd name="connsiteY28" fmla="*/ 694896 h 1132423"/>
                <a:gd name="connsiteX29" fmla="*/ 457181 w 698639"/>
                <a:gd name="connsiteY29" fmla="*/ 688345 h 1132423"/>
                <a:gd name="connsiteX30" fmla="*/ 461860 w 698639"/>
                <a:gd name="connsiteY30" fmla="*/ 684133 h 1132423"/>
                <a:gd name="connsiteX31" fmla="*/ 467943 w 698639"/>
                <a:gd name="connsiteY31" fmla="*/ 681326 h 1132423"/>
                <a:gd name="connsiteX32" fmla="*/ 474963 w 698639"/>
                <a:gd name="connsiteY32" fmla="*/ 680858 h 1132423"/>
                <a:gd name="connsiteX33" fmla="*/ 483854 w 698639"/>
                <a:gd name="connsiteY33" fmla="*/ 682730 h 1132423"/>
                <a:gd name="connsiteX34" fmla="*/ 489469 w 698639"/>
                <a:gd name="connsiteY34" fmla="*/ 686473 h 1132423"/>
                <a:gd name="connsiteX35" fmla="*/ 493212 w 698639"/>
                <a:gd name="connsiteY35" fmla="*/ 686473 h 1132423"/>
                <a:gd name="connsiteX36" fmla="*/ 496488 w 698639"/>
                <a:gd name="connsiteY36" fmla="*/ 670563 h 1132423"/>
                <a:gd name="connsiteX37" fmla="*/ 501167 w 698639"/>
                <a:gd name="connsiteY37" fmla="*/ 658396 h 1132423"/>
                <a:gd name="connsiteX38" fmla="*/ 510058 w 698639"/>
                <a:gd name="connsiteY38" fmla="*/ 644358 h 1132423"/>
                <a:gd name="connsiteX39" fmla="*/ 520821 w 698639"/>
                <a:gd name="connsiteY39" fmla="*/ 642018 h 1132423"/>
                <a:gd name="connsiteX40" fmla="*/ 526904 w 698639"/>
                <a:gd name="connsiteY40" fmla="*/ 642954 h 1132423"/>
                <a:gd name="connsiteX41" fmla="*/ 531584 w 698639"/>
                <a:gd name="connsiteY41" fmla="*/ 645294 h 1132423"/>
                <a:gd name="connsiteX42" fmla="*/ 536731 w 698639"/>
                <a:gd name="connsiteY42" fmla="*/ 651377 h 1132423"/>
                <a:gd name="connsiteX43" fmla="*/ 543282 w 698639"/>
                <a:gd name="connsiteY43" fmla="*/ 670563 h 1132423"/>
                <a:gd name="connsiteX44" fmla="*/ 544686 w 698639"/>
                <a:gd name="connsiteY44" fmla="*/ 681326 h 1132423"/>
                <a:gd name="connsiteX45" fmla="*/ 545154 w 698639"/>
                <a:gd name="connsiteY45" fmla="*/ 717825 h 1132423"/>
                <a:gd name="connsiteX46" fmla="*/ 546558 w 698639"/>
                <a:gd name="connsiteY46" fmla="*/ 720633 h 1132423"/>
                <a:gd name="connsiteX47" fmla="*/ 551705 w 698639"/>
                <a:gd name="connsiteY47" fmla="*/ 723440 h 1132423"/>
                <a:gd name="connsiteX48" fmla="*/ 546558 w 698639"/>
                <a:gd name="connsiteY48" fmla="*/ 727184 h 1132423"/>
                <a:gd name="connsiteX49" fmla="*/ 546090 w 698639"/>
                <a:gd name="connsiteY49" fmla="*/ 732331 h 1132423"/>
                <a:gd name="connsiteX50" fmla="*/ 562000 w 698639"/>
                <a:gd name="connsiteY50" fmla="*/ 751049 h 1132423"/>
                <a:gd name="connsiteX51" fmla="*/ 570891 w 698639"/>
                <a:gd name="connsiteY51" fmla="*/ 779126 h 1132423"/>
                <a:gd name="connsiteX52" fmla="*/ 576974 w 698639"/>
                <a:gd name="connsiteY52" fmla="*/ 788485 h 1132423"/>
                <a:gd name="connsiteX53" fmla="*/ 585397 w 698639"/>
                <a:gd name="connsiteY53" fmla="*/ 796908 h 1132423"/>
                <a:gd name="connsiteX54" fmla="*/ 584929 w 698639"/>
                <a:gd name="connsiteY54" fmla="*/ 825920 h 1132423"/>
                <a:gd name="connsiteX55" fmla="*/ 588205 w 698639"/>
                <a:gd name="connsiteY55" fmla="*/ 839958 h 1132423"/>
                <a:gd name="connsiteX56" fmla="*/ 588205 w 698639"/>
                <a:gd name="connsiteY56" fmla="*/ 851189 h 1132423"/>
                <a:gd name="connsiteX57" fmla="*/ 586801 w 698639"/>
                <a:gd name="connsiteY57" fmla="*/ 862420 h 1132423"/>
                <a:gd name="connsiteX58" fmla="*/ 583058 w 698639"/>
                <a:gd name="connsiteY58" fmla="*/ 873650 h 1132423"/>
                <a:gd name="connsiteX59" fmla="*/ 573699 w 698639"/>
                <a:gd name="connsiteY59" fmla="*/ 938227 h 1132423"/>
                <a:gd name="connsiteX60" fmla="*/ 575570 w 698639"/>
                <a:gd name="connsiteY60" fmla="*/ 940098 h 1132423"/>
                <a:gd name="connsiteX61" fmla="*/ 579782 w 698639"/>
                <a:gd name="connsiteY61" fmla="*/ 941034 h 1132423"/>
                <a:gd name="connsiteX62" fmla="*/ 605987 w 698639"/>
                <a:gd name="connsiteY62" fmla="*/ 941502 h 1132423"/>
                <a:gd name="connsiteX63" fmla="*/ 609262 w 698639"/>
                <a:gd name="connsiteY63" fmla="*/ 941034 h 1132423"/>
                <a:gd name="connsiteX64" fmla="*/ 611602 w 698639"/>
                <a:gd name="connsiteY64" fmla="*/ 935887 h 1132423"/>
                <a:gd name="connsiteX65" fmla="*/ 611134 w 698639"/>
                <a:gd name="connsiteY65" fmla="*/ 885817 h 1132423"/>
                <a:gd name="connsiteX66" fmla="*/ 612538 w 698639"/>
                <a:gd name="connsiteY66" fmla="*/ 879734 h 1132423"/>
                <a:gd name="connsiteX67" fmla="*/ 615346 w 698639"/>
                <a:gd name="connsiteY67" fmla="*/ 875990 h 1132423"/>
                <a:gd name="connsiteX68" fmla="*/ 620493 w 698639"/>
                <a:gd name="connsiteY68" fmla="*/ 873182 h 1132423"/>
                <a:gd name="connsiteX69" fmla="*/ 634531 w 698639"/>
                <a:gd name="connsiteY69" fmla="*/ 870375 h 1132423"/>
                <a:gd name="connsiteX70" fmla="*/ 645294 w 698639"/>
                <a:gd name="connsiteY70" fmla="*/ 861016 h 1132423"/>
                <a:gd name="connsiteX71" fmla="*/ 653717 w 698639"/>
                <a:gd name="connsiteY71" fmla="*/ 851189 h 1132423"/>
                <a:gd name="connsiteX72" fmla="*/ 660268 w 698639"/>
                <a:gd name="connsiteY72" fmla="*/ 840426 h 1132423"/>
                <a:gd name="connsiteX73" fmla="*/ 664948 w 698639"/>
                <a:gd name="connsiteY73" fmla="*/ 828260 h 1132423"/>
                <a:gd name="connsiteX74" fmla="*/ 686005 w 698639"/>
                <a:gd name="connsiteY74" fmla="*/ 752453 h 1132423"/>
                <a:gd name="connsiteX75" fmla="*/ 687877 w 698639"/>
                <a:gd name="connsiteY75" fmla="*/ 751049 h 1132423"/>
                <a:gd name="connsiteX76" fmla="*/ 690685 w 698639"/>
                <a:gd name="connsiteY76" fmla="*/ 751517 h 1132423"/>
                <a:gd name="connsiteX77" fmla="*/ 696768 w 698639"/>
                <a:gd name="connsiteY77" fmla="*/ 759004 h 1132423"/>
                <a:gd name="connsiteX78" fmla="*/ 698640 w 698639"/>
                <a:gd name="connsiteY78" fmla="*/ 772574 h 1132423"/>
                <a:gd name="connsiteX79" fmla="*/ 697236 w 698639"/>
                <a:gd name="connsiteY79" fmla="*/ 826388 h 1132423"/>
                <a:gd name="connsiteX80" fmla="*/ 698640 w 698639"/>
                <a:gd name="connsiteY80" fmla="*/ 878330 h 1132423"/>
                <a:gd name="connsiteX81" fmla="*/ 695364 w 698639"/>
                <a:gd name="connsiteY81" fmla="*/ 911554 h 1132423"/>
                <a:gd name="connsiteX82" fmla="*/ 689281 w 698639"/>
                <a:gd name="connsiteY82" fmla="*/ 943842 h 1132423"/>
                <a:gd name="connsiteX83" fmla="*/ 680390 w 698639"/>
                <a:gd name="connsiteY83" fmla="*/ 975194 h 1132423"/>
                <a:gd name="connsiteX84" fmla="*/ 668223 w 698639"/>
                <a:gd name="connsiteY84" fmla="*/ 1006078 h 1132423"/>
                <a:gd name="connsiteX85" fmla="*/ 657928 w 698639"/>
                <a:gd name="connsiteY85" fmla="*/ 1026668 h 1132423"/>
                <a:gd name="connsiteX86" fmla="*/ 646698 w 698639"/>
                <a:gd name="connsiteY86" fmla="*/ 1044450 h 1132423"/>
                <a:gd name="connsiteX87" fmla="*/ 634063 w 698639"/>
                <a:gd name="connsiteY87" fmla="*/ 1060828 h 1132423"/>
                <a:gd name="connsiteX88" fmla="*/ 620493 w 698639"/>
                <a:gd name="connsiteY88" fmla="*/ 1075334 h 1132423"/>
                <a:gd name="connsiteX89" fmla="*/ 605051 w 698639"/>
                <a:gd name="connsiteY89" fmla="*/ 1087968 h 1132423"/>
                <a:gd name="connsiteX90" fmla="*/ 587737 w 698639"/>
                <a:gd name="connsiteY90" fmla="*/ 1099667 h 1132423"/>
                <a:gd name="connsiteX91" fmla="*/ 569019 w 698639"/>
                <a:gd name="connsiteY91" fmla="*/ 1109494 h 1132423"/>
                <a:gd name="connsiteX92" fmla="*/ 511930 w 698639"/>
                <a:gd name="connsiteY92" fmla="*/ 1132423 h 1132423"/>
                <a:gd name="connsiteX93" fmla="*/ 489937 w 698639"/>
                <a:gd name="connsiteY93" fmla="*/ 1130551 h 1132423"/>
                <a:gd name="connsiteX94" fmla="*/ 479642 w 698639"/>
                <a:gd name="connsiteY94" fmla="*/ 1127276 h 1132423"/>
                <a:gd name="connsiteX95" fmla="*/ 466540 w 698639"/>
                <a:gd name="connsiteY95" fmla="*/ 1125872 h 1132423"/>
                <a:gd name="connsiteX96" fmla="*/ 448758 w 698639"/>
                <a:gd name="connsiteY96" fmla="*/ 1119321 h 1132423"/>
                <a:gd name="connsiteX97" fmla="*/ 150678 w 698639"/>
                <a:gd name="connsiteY97" fmla="*/ 1064103 h 1132423"/>
                <a:gd name="connsiteX98" fmla="*/ 132428 w 698639"/>
                <a:gd name="connsiteY98" fmla="*/ 1058956 h 1132423"/>
                <a:gd name="connsiteX99" fmla="*/ 92653 w 698639"/>
                <a:gd name="connsiteY99" fmla="*/ 1034155 h 1132423"/>
                <a:gd name="connsiteX100" fmla="*/ 77679 w 698639"/>
                <a:gd name="connsiteY100" fmla="*/ 1021989 h 1132423"/>
                <a:gd name="connsiteX101" fmla="*/ 64108 w 698639"/>
                <a:gd name="connsiteY101" fmla="*/ 1007950 h 1132423"/>
                <a:gd name="connsiteX102" fmla="*/ 51942 w 698639"/>
                <a:gd name="connsiteY102" fmla="*/ 992976 h 1132423"/>
                <a:gd name="connsiteX103" fmla="*/ 31820 w 698639"/>
                <a:gd name="connsiteY103" fmla="*/ 959752 h 1132423"/>
                <a:gd name="connsiteX104" fmla="*/ 23865 w 698639"/>
                <a:gd name="connsiteY104" fmla="*/ 941502 h 1132423"/>
                <a:gd name="connsiteX105" fmla="*/ 13570 w 698639"/>
                <a:gd name="connsiteY105" fmla="*/ 905003 h 1132423"/>
                <a:gd name="connsiteX106" fmla="*/ 3276 w 698639"/>
                <a:gd name="connsiteY106" fmla="*/ 829664 h 1132423"/>
                <a:gd name="connsiteX107" fmla="*/ 0 w 698639"/>
                <a:gd name="connsiteY107" fmla="*/ 781466 h 1132423"/>
                <a:gd name="connsiteX108" fmla="*/ 936 w 698639"/>
                <a:gd name="connsiteY108" fmla="*/ 773510 h 1132423"/>
                <a:gd name="connsiteX109" fmla="*/ 4212 w 698639"/>
                <a:gd name="connsiteY109" fmla="*/ 766959 h 1132423"/>
                <a:gd name="connsiteX110" fmla="*/ 9827 w 698639"/>
                <a:gd name="connsiteY110" fmla="*/ 761812 h 1132423"/>
                <a:gd name="connsiteX111" fmla="*/ 14974 w 698639"/>
                <a:gd name="connsiteY111" fmla="*/ 759940 h 1132423"/>
                <a:gd name="connsiteX112" fmla="*/ 20122 w 698639"/>
                <a:gd name="connsiteY112" fmla="*/ 760876 h 1132423"/>
                <a:gd name="connsiteX113" fmla="*/ 23397 w 698639"/>
                <a:gd name="connsiteY113" fmla="*/ 763684 h 1132423"/>
                <a:gd name="connsiteX114" fmla="*/ 29480 w 698639"/>
                <a:gd name="connsiteY114" fmla="*/ 793164 h 1132423"/>
                <a:gd name="connsiteX115" fmla="*/ 35564 w 698639"/>
                <a:gd name="connsiteY115" fmla="*/ 813754 h 1132423"/>
                <a:gd name="connsiteX116" fmla="*/ 43519 w 698639"/>
                <a:gd name="connsiteY116" fmla="*/ 830600 h 1132423"/>
                <a:gd name="connsiteX117" fmla="*/ 103416 w 698639"/>
                <a:gd name="connsiteY117" fmla="*/ 914829 h 1132423"/>
                <a:gd name="connsiteX118" fmla="*/ 109031 w 698639"/>
                <a:gd name="connsiteY118" fmla="*/ 918573 h 1132423"/>
                <a:gd name="connsiteX119" fmla="*/ 110903 w 698639"/>
                <a:gd name="connsiteY119" fmla="*/ 915765 h 1132423"/>
                <a:gd name="connsiteX120" fmla="*/ 92653 w 698639"/>
                <a:gd name="connsiteY120" fmla="*/ 841830 h 1132423"/>
                <a:gd name="connsiteX121" fmla="*/ 76743 w 698639"/>
                <a:gd name="connsiteY121" fmla="*/ 767427 h 1132423"/>
                <a:gd name="connsiteX122" fmla="*/ 62704 w 698639"/>
                <a:gd name="connsiteY122" fmla="*/ 692556 h 1132423"/>
                <a:gd name="connsiteX123" fmla="*/ 51006 w 698639"/>
                <a:gd name="connsiteY123" fmla="*/ 616749 h 1132423"/>
                <a:gd name="connsiteX124" fmla="*/ 51474 w 698639"/>
                <a:gd name="connsiteY124" fmla="*/ 576506 h 1132423"/>
                <a:gd name="connsiteX125" fmla="*/ 54749 w 698639"/>
                <a:gd name="connsiteY125" fmla="*/ 542814 h 1132423"/>
                <a:gd name="connsiteX126" fmla="*/ 58025 w 698639"/>
                <a:gd name="connsiteY126" fmla="*/ 526904 h 1132423"/>
                <a:gd name="connsiteX127" fmla="*/ 63172 w 698639"/>
                <a:gd name="connsiteY127" fmla="*/ 511462 h 1132423"/>
                <a:gd name="connsiteX128" fmla="*/ 69256 w 698639"/>
                <a:gd name="connsiteY128" fmla="*/ 498828 h 1132423"/>
                <a:gd name="connsiteX129" fmla="*/ 80486 w 698639"/>
                <a:gd name="connsiteY129" fmla="*/ 485725 h 1132423"/>
                <a:gd name="connsiteX130" fmla="*/ 97332 w 698639"/>
                <a:gd name="connsiteY130" fmla="*/ 474963 h 1132423"/>
                <a:gd name="connsiteX131" fmla="*/ 121197 w 698639"/>
                <a:gd name="connsiteY131" fmla="*/ 449694 h 1132423"/>
                <a:gd name="connsiteX132" fmla="*/ 127749 w 698639"/>
                <a:gd name="connsiteY132" fmla="*/ 444546 h 1132423"/>
                <a:gd name="connsiteX133" fmla="*/ 132896 w 698639"/>
                <a:gd name="connsiteY133" fmla="*/ 442674 h 1132423"/>
                <a:gd name="connsiteX134" fmla="*/ 138043 w 698639"/>
                <a:gd name="connsiteY134" fmla="*/ 442674 h 1132423"/>
                <a:gd name="connsiteX135" fmla="*/ 143191 w 698639"/>
                <a:gd name="connsiteY135" fmla="*/ 445014 h 1132423"/>
                <a:gd name="connsiteX136" fmla="*/ 198876 w 698639"/>
                <a:gd name="connsiteY136" fmla="*/ 504443 h 1132423"/>
                <a:gd name="connsiteX137" fmla="*/ 202152 w 698639"/>
                <a:gd name="connsiteY137" fmla="*/ 505379 h 1132423"/>
                <a:gd name="connsiteX138" fmla="*/ 193261 w 698639"/>
                <a:gd name="connsiteY138" fmla="*/ 404771 h 1132423"/>
                <a:gd name="connsiteX139" fmla="*/ 166120 w 698639"/>
                <a:gd name="connsiteY139" fmla="*/ 144595 h 1132423"/>
                <a:gd name="connsiteX140" fmla="*/ 164248 w 698639"/>
                <a:gd name="connsiteY140" fmla="*/ 112306 h 1132423"/>
                <a:gd name="connsiteX141" fmla="*/ 164716 w 698639"/>
                <a:gd name="connsiteY141" fmla="*/ 82826 h 1132423"/>
                <a:gd name="connsiteX142" fmla="*/ 167524 w 698639"/>
                <a:gd name="connsiteY142" fmla="*/ 55217 h 1132423"/>
                <a:gd name="connsiteX143" fmla="*/ 175947 w 698639"/>
                <a:gd name="connsiteY143" fmla="*/ 42115 h 1132423"/>
                <a:gd name="connsiteX144" fmla="*/ 183902 w 698639"/>
                <a:gd name="connsiteY144" fmla="*/ 34160 h 1132423"/>
                <a:gd name="connsiteX145" fmla="*/ 190453 w 698639"/>
                <a:gd name="connsiteY145" fmla="*/ 29948 h 1132423"/>
                <a:gd name="connsiteX146" fmla="*/ 198408 w 698639"/>
                <a:gd name="connsiteY146" fmla="*/ 28077 h 1132423"/>
                <a:gd name="connsiteX147" fmla="*/ 206363 w 698639"/>
                <a:gd name="connsiteY147" fmla="*/ 28544 h 1132423"/>
                <a:gd name="connsiteX148" fmla="*/ 214786 w 698639"/>
                <a:gd name="connsiteY148" fmla="*/ 31352 h 1132423"/>
                <a:gd name="connsiteX149" fmla="*/ 244734 w 698639"/>
                <a:gd name="connsiteY149" fmla="*/ 49134 h 1132423"/>
                <a:gd name="connsiteX150" fmla="*/ 249882 w 698639"/>
                <a:gd name="connsiteY150" fmla="*/ 18718 h 1132423"/>
                <a:gd name="connsiteX151" fmla="*/ 253157 w 698639"/>
                <a:gd name="connsiteY151" fmla="*/ 9827 h 1132423"/>
                <a:gd name="connsiteX152" fmla="*/ 256901 w 698639"/>
                <a:gd name="connsiteY152" fmla="*/ 5147 h 1132423"/>
                <a:gd name="connsiteX153" fmla="*/ 261580 w 698639"/>
                <a:gd name="connsiteY153" fmla="*/ 1872 h 1132423"/>
                <a:gd name="connsiteX154" fmla="*/ 267664 w 698639"/>
                <a:gd name="connsiteY154" fmla="*/ 0 h 1132423"/>
                <a:gd name="connsiteX155" fmla="*/ 276555 w 698639"/>
                <a:gd name="connsiteY155" fmla="*/ 468 h 1132423"/>
                <a:gd name="connsiteX156" fmla="*/ 283106 w 698639"/>
                <a:gd name="connsiteY156" fmla="*/ 3743 h 1132423"/>
                <a:gd name="connsiteX157" fmla="*/ 288721 w 698639"/>
                <a:gd name="connsiteY157" fmla="*/ 9359 h 1132423"/>
                <a:gd name="connsiteX158" fmla="*/ 293401 w 698639"/>
                <a:gd name="connsiteY158" fmla="*/ 18718 h 1132423"/>
                <a:gd name="connsiteX159" fmla="*/ 304163 w 698639"/>
                <a:gd name="connsiteY159" fmla="*/ 57557 h 1132423"/>
                <a:gd name="connsiteX160" fmla="*/ 306035 w 698639"/>
                <a:gd name="connsiteY160" fmla="*/ 61300 h 1132423"/>
                <a:gd name="connsiteX161" fmla="*/ 308843 w 698639"/>
                <a:gd name="connsiteY161" fmla="*/ 63640 h 1132423"/>
                <a:gd name="connsiteX162" fmla="*/ 316798 w 698639"/>
                <a:gd name="connsiteY162" fmla="*/ 63172 h 1132423"/>
                <a:gd name="connsiteX163" fmla="*/ 336451 w 698639"/>
                <a:gd name="connsiteY163" fmla="*/ 52410 h 1132423"/>
                <a:gd name="connsiteX164" fmla="*/ 345810 w 698639"/>
                <a:gd name="connsiteY164" fmla="*/ 48666 h 1132423"/>
                <a:gd name="connsiteX165" fmla="*/ 353765 w 698639"/>
                <a:gd name="connsiteY165" fmla="*/ 48198 h 1132423"/>
                <a:gd name="connsiteX166" fmla="*/ 360316 w 698639"/>
                <a:gd name="connsiteY166" fmla="*/ 50538 h 1132423"/>
                <a:gd name="connsiteX167" fmla="*/ 366400 w 698639"/>
                <a:gd name="connsiteY167" fmla="*/ 54281 h 1132423"/>
                <a:gd name="connsiteX168" fmla="*/ 376227 w 698639"/>
                <a:gd name="connsiteY168" fmla="*/ 67852 h 1132423"/>
                <a:gd name="connsiteX169" fmla="*/ 381374 w 698639"/>
                <a:gd name="connsiteY169" fmla="*/ 80954 h 1132423"/>
                <a:gd name="connsiteX170" fmla="*/ 385585 w 698639"/>
                <a:gd name="connsiteY170" fmla="*/ 95461 h 1132423"/>
                <a:gd name="connsiteX171" fmla="*/ 390265 w 698639"/>
                <a:gd name="connsiteY171" fmla="*/ 124941 h 1132423"/>
                <a:gd name="connsiteX172" fmla="*/ 391201 w 698639"/>
                <a:gd name="connsiteY172" fmla="*/ 145998 h 1132423"/>
                <a:gd name="connsiteX173" fmla="*/ 390265 w 698639"/>
                <a:gd name="connsiteY173" fmla="*/ 256901 h 1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698639" h="1132423">
                  <a:moveTo>
                    <a:pt x="390265" y="256901"/>
                  </a:moveTo>
                  <a:lnTo>
                    <a:pt x="380906" y="551237"/>
                  </a:lnTo>
                  <a:lnTo>
                    <a:pt x="381842" y="557789"/>
                  </a:lnTo>
                  <a:lnTo>
                    <a:pt x="385117" y="563872"/>
                  </a:lnTo>
                  <a:lnTo>
                    <a:pt x="390265" y="568083"/>
                  </a:lnTo>
                  <a:lnTo>
                    <a:pt x="396816" y="570423"/>
                  </a:lnTo>
                  <a:lnTo>
                    <a:pt x="404303" y="570891"/>
                  </a:lnTo>
                  <a:lnTo>
                    <a:pt x="409450" y="566679"/>
                  </a:lnTo>
                  <a:lnTo>
                    <a:pt x="426764" y="457181"/>
                  </a:lnTo>
                  <a:lnTo>
                    <a:pt x="430508" y="442674"/>
                  </a:lnTo>
                  <a:lnTo>
                    <a:pt x="438931" y="427700"/>
                  </a:lnTo>
                  <a:lnTo>
                    <a:pt x="450162" y="424893"/>
                  </a:lnTo>
                  <a:lnTo>
                    <a:pt x="456245" y="425361"/>
                  </a:lnTo>
                  <a:lnTo>
                    <a:pt x="461392" y="428168"/>
                  </a:lnTo>
                  <a:lnTo>
                    <a:pt x="467008" y="433784"/>
                  </a:lnTo>
                  <a:lnTo>
                    <a:pt x="471219" y="442674"/>
                  </a:lnTo>
                  <a:lnTo>
                    <a:pt x="474495" y="462328"/>
                  </a:lnTo>
                  <a:lnTo>
                    <a:pt x="472623" y="505379"/>
                  </a:lnTo>
                  <a:lnTo>
                    <a:pt x="442675" y="700043"/>
                  </a:lnTo>
                  <a:lnTo>
                    <a:pt x="420213" y="783337"/>
                  </a:lnTo>
                  <a:lnTo>
                    <a:pt x="421149" y="785677"/>
                  </a:lnTo>
                  <a:lnTo>
                    <a:pt x="423021" y="786145"/>
                  </a:lnTo>
                  <a:lnTo>
                    <a:pt x="434719" y="781466"/>
                  </a:lnTo>
                  <a:lnTo>
                    <a:pt x="442207" y="776318"/>
                  </a:lnTo>
                  <a:lnTo>
                    <a:pt x="450630" y="765555"/>
                  </a:lnTo>
                  <a:lnTo>
                    <a:pt x="453437" y="752453"/>
                  </a:lnTo>
                  <a:lnTo>
                    <a:pt x="450162" y="717825"/>
                  </a:lnTo>
                  <a:lnTo>
                    <a:pt x="450630" y="704723"/>
                  </a:lnTo>
                  <a:lnTo>
                    <a:pt x="453437" y="694896"/>
                  </a:lnTo>
                  <a:lnTo>
                    <a:pt x="457181" y="688345"/>
                  </a:lnTo>
                  <a:lnTo>
                    <a:pt x="461860" y="684133"/>
                  </a:lnTo>
                  <a:lnTo>
                    <a:pt x="467943" y="681326"/>
                  </a:lnTo>
                  <a:lnTo>
                    <a:pt x="474963" y="680858"/>
                  </a:lnTo>
                  <a:lnTo>
                    <a:pt x="483854" y="682730"/>
                  </a:lnTo>
                  <a:lnTo>
                    <a:pt x="489469" y="686473"/>
                  </a:lnTo>
                  <a:lnTo>
                    <a:pt x="493212" y="686473"/>
                  </a:lnTo>
                  <a:lnTo>
                    <a:pt x="496488" y="670563"/>
                  </a:lnTo>
                  <a:lnTo>
                    <a:pt x="501167" y="658396"/>
                  </a:lnTo>
                  <a:lnTo>
                    <a:pt x="510058" y="644358"/>
                  </a:lnTo>
                  <a:lnTo>
                    <a:pt x="520821" y="642018"/>
                  </a:lnTo>
                  <a:lnTo>
                    <a:pt x="526904" y="642954"/>
                  </a:lnTo>
                  <a:lnTo>
                    <a:pt x="531584" y="645294"/>
                  </a:lnTo>
                  <a:lnTo>
                    <a:pt x="536731" y="651377"/>
                  </a:lnTo>
                  <a:lnTo>
                    <a:pt x="543282" y="670563"/>
                  </a:lnTo>
                  <a:lnTo>
                    <a:pt x="544686" y="681326"/>
                  </a:lnTo>
                  <a:lnTo>
                    <a:pt x="545154" y="717825"/>
                  </a:lnTo>
                  <a:lnTo>
                    <a:pt x="546558" y="720633"/>
                  </a:lnTo>
                  <a:lnTo>
                    <a:pt x="551705" y="723440"/>
                  </a:lnTo>
                  <a:lnTo>
                    <a:pt x="546558" y="727184"/>
                  </a:lnTo>
                  <a:lnTo>
                    <a:pt x="546090" y="732331"/>
                  </a:lnTo>
                  <a:lnTo>
                    <a:pt x="562000" y="751049"/>
                  </a:lnTo>
                  <a:lnTo>
                    <a:pt x="570891" y="779126"/>
                  </a:lnTo>
                  <a:lnTo>
                    <a:pt x="576974" y="788485"/>
                  </a:lnTo>
                  <a:lnTo>
                    <a:pt x="585397" y="796908"/>
                  </a:lnTo>
                  <a:lnTo>
                    <a:pt x="584929" y="825920"/>
                  </a:lnTo>
                  <a:lnTo>
                    <a:pt x="588205" y="839958"/>
                  </a:lnTo>
                  <a:lnTo>
                    <a:pt x="588205" y="851189"/>
                  </a:lnTo>
                  <a:lnTo>
                    <a:pt x="586801" y="862420"/>
                  </a:lnTo>
                  <a:lnTo>
                    <a:pt x="583058" y="873650"/>
                  </a:lnTo>
                  <a:lnTo>
                    <a:pt x="573699" y="938227"/>
                  </a:lnTo>
                  <a:lnTo>
                    <a:pt x="575570" y="940098"/>
                  </a:lnTo>
                  <a:lnTo>
                    <a:pt x="579782" y="941034"/>
                  </a:lnTo>
                  <a:lnTo>
                    <a:pt x="605987" y="941502"/>
                  </a:lnTo>
                  <a:lnTo>
                    <a:pt x="609262" y="941034"/>
                  </a:lnTo>
                  <a:lnTo>
                    <a:pt x="611602" y="935887"/>
                  </a:lnTo>
                  <a:lnTo>
                    <a:pt x="611134" y="885817"/>
                  </a:lnTo>
                  <a:lnTo>
                    <a:pt x="612538" y="879734"/>
                  </a:lnTo>
                  <a:lnTo>
                    <a:pt x="615346" y="875990"/>
                  </a:lnTo>
                  <a:lnTo>
                    <a:pt x="620493" y="873182"/>
                  </a:lnTo>
                  <a:lnTo>
                    <a:pt x="634531" y="870375"/>
                  </a:lnTo>
                  <a:lnTo>
                    <a:pt x="645294" y="861016"/>
                  </a:lnTo>
                  <a:lnTo>
                    <a:pt x="653717" y="851189"/>
                  </a:lnTo>
                  <a:lnTo>
                    <a:pt x="660268" y="840426"/>
                  </a:lnTo>
                  <a:lnTo>
                    <a:pt x="664948" y="828260"/>
                  </a:lnTo>
                  <a:lnTo>
                    <a:pt x="686005" y="752453"/>
                  </a:lnTo>
                  <a:lnTo>
                    <a:pt x="687877" y="751049"/>
                  </a:lnTo>
                  <a:lnTo>
                    <a:pt x="690685" y="751517"/>
                  </a:lnTo>
                  <a:lnTo>
                    <a:pt x="696768" y="759004"/>
                  </a:lnTo>
                  <a:lnTo>
                    <a:pt x="698640" y="772574"/>
                  </a:lnTo>
                  <a:lnTo>
                    <a:pt x="697236" y="826388"/>
                  </a:lnTo>
                  <a:lnTo>
                    <a:pt x="698640" y="878330"/>
                  </a:lnTo>
                  <a:lnTo>
                    <a:pt x="695364" y="911554"/>
                  </a:lnTo>
                  <a:lnTo>
                    <a:pt x="689281" y="943842"/>
                  </a:lnTo>
                  <a:lnTo>
                    <a:pt x="680390" y="975194"/>
                  </a:lnTo>
                  <a:lnTo>
                    <a:pt x="668223" y="1006078"/>
                  </a:lnTo>
                  <a:lnTo>
                    <a:pt x="657928" y="1026668"/>
                  </a:lnTo>
                  <a:lnTo>
                    <a:pt x="646698" y="1044450"/>
                  </a:lnTo>
                  <a:lnTo>
                    <a:pt x="634063" y="1060828"/>
                  </a:lnTo>
                  <a:lnTo>
                    <a:pt x="620493" y="1075334"/>
                  </a:lnTo>
                  <a:lnTo>
                    <a:pt x="605051" y="1087968"/>
                  </a:lnTo>
                  <a:lnTo>
                    <a:pt x="587737" y="1099667"/>
                  </a:lnTo>
                  <a:lnTo>
                    <a:pt x="569019" y="1109494"/>
                  </a:lnTo>
                  <a:lnTo>
                    <a:pt x="511930" y="1132423"/>
                  </a:lnTo>
                  <a:lnTo>
                    <a:pt x="489937" y="1130551"/>
                  </a:lnTo>
                  <a:lnTo>
                    <a:pt x="479642" y="1127276"/>
                  </a:lnTo>
                  <a:lnTo>
                    <a:pt x="466540" y="1125872"/>
                  </a:lnTo>
                  <a:lnTo>
                    <a:pt x="448758" y="1119321"/>
                  </a:lnTo>
                  <a:lnTo>
                    <a:pt x="150678" y="1064103"/>
                  </a:lnTo>
                  <a:lnTo>
                    <a:pt x="132428" y="1058956"/>
                  </a:lnTo>
                  <a:lnTo>
                    <a:pt x="92653" y="1034155"/>
                  </a:lnTo>
                  <a:lnTo>
                    <a:pt x="77679" y="1021989"/>
                  </a:lnTo>
                  <a:lnTo>
                    <a:pt x="64108" y="1007950"/>
                  </a:lnTo>
                  <a:lnTo>
                    <a:pt x="51942" y="992976"/>
                  </a:lnTo>
                  <a:lnTo>
                    <a:pt x="31820" y="959752"/>
                  </a:lnTo>
                  <a:lnTo>
                    <a:pt x="23865" y="941502"/>
                  </a:lnTo>
                  <a:lnTo>
                    <a:pt x="13570" y="905003"/>
                  </a:lnTo>
                  <a:lnTo>
                    <a:pt x="3276" y="829664"/>
                  </a:lnTo>
                  <a:lnTo>
                    <a:pt x="0" y="781466"/>
                  </a:lnTo>
                  <a:lnTo>
                    <a:pt x="936" y="773510"/>
                  </a:lnTo>
                  <a:lnTo>
                    <a:pt x="4212" y="766959"/>
                  </a:lnTo>
                  <a:lnTo>
                    <a:pt x="9827" y="761812"/>
                  </a:lnTo>
                  <a:lnTo>
                    <a:pt x="14974" y="759940"/>
                  </a:lnTo>
                  <a:lnTo>
                    <a:pt x="20122" y="760876"/>
                  </a:lnTo>
                  <a:lnTo>
                    <a:pt x="23397" y="763684"/>
                  </a:lnTo>
                  <a:lnTo>
                    <a:pt x="29480" y="793164"/>
                  </a:lnTo>
                  <a:lnTo>
                    <a:pt x="35564" y="813754"/>
                  </a:lnTo>
                  <a:lnTo>
                    <a:pt x="43519" y="830600"/>
                  </a:lnTo>
                  <a:lnTo>
                    <a:pt x="103416" y="914829"/>
                  </a:lnTo>
                  <a:lnTo>
                    <a:pt x="109031" y="918573"/>
                  </a:lnTo>
                  <a:lnTo>
                    <a:pt x="110903" y="915765"/>
                  </a:lnTo>
                  <a:lnTo>
                    <a:pt x="92653" y="841830"/>
                  </a:lnTo>
                  <a:lnTo>
                    <a:pt x="76743" y="767427"/>
                  </a:lnTo>
                  <a:lnTo>
                    <a:pt x="62704" y="692556"/>
                  </a:lnTo>
                  <a:lnTo>
                    <a:pt x="51006" y="616749"/>
                  </a:lnTo>
                  <a:lnTo>
                    <a:pt x="51474" y="576506"/>
                  </a:lnTo>
                  <a:lnTo>
                    <a:pt x="54749" y="542814"/>
                  </a:lnTo>
                  <a:lnTo>
                    <a:pt x="58025" y="526904"/>
                  </a:lnTo>
                  <a:lnTo>
                    <a:pt x="63172" y="511462"/>
                  </a:lnTo>
                  <a:lnTo>
                    <a:pt x="69256" y="498828"/>
                  </a:lnTo>
                  <a:lnTo>
                    <a:pt x="80486" y="485725"/>
                  </a:lnTo>
                  <a:lnTo>
                    <a:pt x="97332" y="474963"/>
                  </a:lnTo>
                  <a:lnTo>
                    <a:pt x="121197" y="449694"/>
                  </a:lnTo>
                  <a:lnTo>
                    <a:pt x="127749" y="444546"/>
                  </a:lnTo>
                  <a:lnTo>
                    <a:pt x="132896" y="442674"/>
                  </a:lnTo>
                  <a:lnTo>
                    <a:pt x="138043" y="442674"/>
                  </a:lnTo>
                  <a:lnTo>
                    <a:pt x="143191" y="445014"/>
                  </a:lnTo>
                  <a:lnTo>
                    <a:pt x="198876" y="504443"/>
                  </a:lnTo>
                  <a:lnTo>
                    <a:pt x="202152" y="505379"/>
                  </a:lnTo>
                  <a:lnTo>
                    <a:pt x="193261" y="404771"/>
                  </a:lnTo>
                  <a:lnTo>
                    <a:pt x="166120" y="144595"/>
                  </a:lnTo>
                  <a:lnTo>
                    <a:pt x="164248" y="112306"/>
                  </a:lnTo>
                  <a:lnTo>
                    <a:pt x="164716" y="82826"/>
                  </a:lnTo>
                  <a:lnTo>
                    <a:pt x="167524" y="55217"/>
                  </a:lnTo>
                  <a:lnTo>
                    <a:pt x="175947" y="42115"/>
                  </a:lnTo>
                  <a:lnTo>
                    <a:pt x="183902" y="34160"/>
                  </a:lnTo>
                  <a:lnTo>
                    <a:pt x="190453" y="29948"/>
                  </a:lnTo>
                  <a:lnTo>
                    <a:pt x="198408" y="28077"/>
                  </a:lnTo>
                  <a:lnTo>
                    <a:pt x="206363" y="28544"/>
                  </a:lnTo>
                  <a:lnTo>
                    <a:pt x="214786" y="31352"/>
                  </a:lnTo>
                  <a:lnTo>
                    <a:pt x="244734" y="49134"/>
                  </a:lnTo>
                  <a:lnTo>
                    <a:pt x="249882" y="18718"/>
                  </a:lnTo>
                  <a:lnTo>
                    <a:pt x="253157" y="9827"/>
                  </a:lnTo>
                  <a:lnTo>
                    <a:pt x="256901" y="5147"/>
                  </a:lnTo>
                  <a:lnTo>
                    <a:pt x="261580" y="1872"/>
                  </a:lnTo>
                  <a:lnTo>
                    <a:pt x="267664" y="0"/>
                  </a:lnTo>
                  <a:lnTo>
                    <a:pt x="276555" y="468"/>
                  </a:lnTo>
                  <a:lnTo>
                    <a:pt x="283106" y="3743"/>
                  </a:lnTo>
                  <a:lnTo>
                    <a:pt x="288721" y="9359"/>
                  </a:lnTo>
                  <a:lnTo>
                    <a:pt x="293401" y="18718"/>
                  </a:lnTo>
                  <a:lnTo>
                    <a:pt x="304163" y="57557"/>
                  </a:lnTo>
                  <a:lnTo>
                    <a:pt x="306035" y="61300"/>
                  </a:lnTo>
                  <a:lnTo>
                    <a:pt x="308843" y="63640"/>
                  </a:lnTo>
                  <a:lnTo>
                    <a:pt x="316798" y="63172"/>
                  </a:lnTo>
                  <a:lnTo>
                    <a:pt x="336451" y="52410"/>
                  </a:lnTo>
                  <a:lnTo>
                    <a:pt x="345810" y="48666"/>
                  </a:lnTo>
                  <a:lnTo>
                    <a:pt x="353765" y="48198"/>
                  </a:lnTo>
                  <a:lnTo>
                    <a:pt x="360316" y="50538"/>
                  </a:lnTo>
                  <a:lnTo>
                    <a:pt x="366400" y="54281"/>
                  </a:lnTo>
                  <a:lnTo>
                    <a:pt x="376227" y="67852"/>
                  </a:lnTo>
                  <a:lnTo>
                    <a:pt x="381374" y="80954"/>
                  </a:lnTo>
                  <a:lnTo>
                    <a:pt x="385585" y="95461"/>
                  </a:lnTo>
                  <a:lnTo>
                    <a:pt x="390265" y="124941"/>
                  </a:lnTo>
                  <a:lnTo>
                    <a:pt x="391201" y="145998"/>
                  </a:lnTo>
                  <a:lnTo>
                    <a:pt x="390265" y="256901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DD025027-02DA-C38B-7DDF-BFC401E8097A}"/>
                </a:ext>
              </a:extLst>
            </p:cNvPr>
            <p:cNvSpPr/>
            <p:nvPr/>
          </p:nvSpPr>
          <p:spPr>
            <a:xfrm>
              <a:off x="-2706764" y="4621938"/>
              <a:ext cx="336854" cy="347750"/>
            </a:xfrm>
            <a:custGeom>
              <a:avLst/>
              <a:gdLst>
                <a:gd name="connsiteX0" fmla="*/ 139447 w 173606"/>
                <a:gd name="connsiteY0" fmla="*/ 0 h 179222"/>
                <a:gd name="connsiteX1" fmla="*/ 140383 w 173606"/>
                <a:gd name="connsiteY1" fmla="*/ 15910 h 179222"/>
                <a:gd name="connsiteX2" fmla="*/ 142723 w 173606"/>
                <a:gd name="connsiteY2" fmla="*/ 27609 h 179222"/>
                <a:gd name="connsiteX3" fmla="*/ 147402 w 173606"/>
                <a:gd name="connsiteY3" fmla="*/ 38371 h 179222"/>
                <a:gd name="connsiteX4" fmla="*/ 153486 w 173606"/>
                <a:gd name="connsiteY4" fmla="*/ 47730 h 179222"/>
                <a:gd name="connsiteX5" fmla="*/ 169864 w 173606"/>
                <a:gd name="connsiteY5" fmla="*/ 66448 h 179222"/>
                <a:gd name="connsiteX6" fmla="*/ 172671 w 173606"/>
                <a:gd name="connsiteY6" fmla="*/ 71127 h 179222"/>
                <a:gd name="connsiteX7" fmla="*/ 173607 w 173606"/>
                <a:gd name="connsiteY7" fmla="*/ 76275 h 179222"/>
                <a:gd name="connsiteX8" fmla="*/ 172203 w 173606"/>
                <a:gd name="connsiteY8" fmla="*/ 81422 h 179222"/>
                <a:gd name="connsiteX9" fmla="*/ 159101 w 173606"/>
                <a:gd name="connsiteY9" fmla="*/ 96397 h 179222"/>
                <a:gd name="connsiteX10" fmla="*/ 152082 w 173606"/>
                <a:gd name="connsiteY10" fmla="*/ 107627 h 179222"/>
                <a:gd name="connsiteX11" fmla="*/ 143191 w 173606"/>
                <a:gd name="connsiteY11" fmla="*/ 132896 h 179222"/>
                <a:gd name="connsiteX12" fmla="*/ 137108 w 173606"/>
                <a:gd name="connsiteY12" fmla="*/ 160973 h 179222"/>
                <a:gd name="connsiteX13" fmla="*/ 132428 w 173606"/>
                <a:gd name="connsiteY13" fmla="*/ 167524 h 179222"/>
                <a:gd name="connsiteX14" fmla="*/ 120730 w 173606"/>
                <a:gd name="connsiteY14" fmla="*/ 173607 h 179222"/>
                <a:gd name="connsiteX15" fmla="*/ 109031 w 173606"/>
                <a:gd name="connsiteY15" fmla="*/ 177351 h 179222"/>
                <a:gd name="connsiteX16" fmla="*/ 96864 w 173606"/>
                <a:gd name="connsiteY16" fmla="*/ 179222 h 179222"/>
                <a:gd name="connsiteX17" fmla="*/ 84230 w 173606"/>
                <a:gd name="connsiteY17" fmla="*/ 178754 h 179222"/>
                <a:gd name="connsiteX18" fmla="*/ 78146 w 173606"/>
                <a:gd name="connsiteY18" fmla="*/ 170799 h 179222"/>
                <a:gd name="connsiteX19" fmla="*/ 71127 w 173606"/>
                <a:gd name="connsiteY19" fmla="*/ 165184 h 179222"/>
                <a:gd name="connsiteX20" fmla="*/ 55685 w 173606"/>
                <a:gd name="connsiteY20" fmla="*/ 159569 h 179222"/>
                <a:gd name="connsiteX21" fmla="*/ 37435 w 173606"/>
                <a:gd name="connsiteY21" fmla="*/ 160505 h 179222"/>
                <a:gd name="connsiteX22" fmla="*/ 10295 w 173606"/>
                <a:gd name="connsiteY22" fmla="*/ 169396 h 179222"/>
                <a:gd name="connsiteX23" fmla="*/ 10295 w 173606"/>
                <a:gd name="connsiteY23" fmla="*/ 146466 h 179222"/>
                <a:gd name="connsiteX24" fmla="*/ 8423 w 173606"/>
                <a:gd name="connsiteY24" fmla="*/ 126345 h 179222"/>
                <a:gd name="connsiteX25" fmla="*/ 5147 w 173606"/>
                <a:gd name="connsiteY25" fmla="*/ 108563 h 179222"/>
                <a:gd name="connsiteX26" fmla="*/ 0 w 173606"/>
                <a:gd name="connsiteY26" fmla="*/ 93121 h 179222"/>
                <a:gd name="connsiteX27" fmla="*/ 0 w 173606"/>
                <a:gd name="connsiteY27" fmla="*/ 85634 h 179222"/>
                <a:gd name="connsiteX28" fmla="*/ 8891 w 173606"/>
                <a:gd name="connsiteY28" fmla="*/ 90781 h 179222"/>
                <a:gd name="connsiteX29" fmla="*/ 22929 w 173606"/>
                <a:gd name="connsiteY29" fmla="*/ 89845 h 179222"/>
                <a:gd name="connsiteX30" fmla="*/ 46327 w 173606"/>
                <a:gd name="connsiteY30" fmla="*/ 83762 h 179222"/>
                <a:gd name="connsiteX31" fmla="*/ 61768 w 173606"/>
                <a:gd name="connsiteY31" fmla="*/ 75807 h 179222"/>
                <a:gd name="connsiteX32" fmla="*/ 76275 w 173606"/>
                <a:gd name="connsiteY32" fmla="*/ 65980 h 179222"/>
                <a:gd name="connsiteX33" fmla="*/ 109967 w 173606"/>
                <a:gd name="connsiteY33" fmla="*/ 37904 h 179222"/>
                <a:gd name="connsiteX34" fmla="*/ 121665 w 173606"/>
                <a:gd name="connsiteY34" fmla="*/ 21057 h 179222"/>
                <a:gd name="connsiteX35" fmla="*/ 131960 w 173606"/>
                <a:gd name="connsiteY35" fmla="*/ 13102 h 179222"/>
                <a:gd name="connsiteX36" fmla="*/ 136171 w 173606"/>
                <a:gd name="connsiteY36" fmla="*/ 7955 h 179222"/>
                <a:gd name="connsiteX37" fmla="*/ 139447 w 173606"/>
                <a:gd name="connsiteY37" fmla="*/ 0 h 17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606" h="179222">
                  <a:moveTo>
                    <a:pt x="139447" y="0"/>
                  </a:moveTo>
                  <a:lnTo>
                    <a:pt x="140383" y="15910"/>
                  </a:lnTo>
                  <a:lnTo>
                    <a:pt x="142723" y="27609"/>
                  </a:lnTo>
                  <a:lnTo>
                    <a:pt x="147402" y="38371"/>
                  </a:lnTo>
                  <a:lnTo>
                    <a:pt x="153486" y="47730"/>
                  </a:lnTo>
                  <a:lnTo>
                    <a:pt x="169864" y="66448"/>
                  </a:lnTo>
                  <a:lnTo>
                    <a:pt x="172671" y="71127"/>
                  </a:lnTo>
                  <a:lnTo>
                    <a:pt x="173607" y="76275"/>
                  </a:lnTo>
                  <a:lnTo>
                    <a:pt x="172203" y="81422"/>
                  </a:lnTo>
                  <a:lnTo>
                    <a:pt x="159101" y="96397"/>
                  </a:lnTo>
                  <a:lnTo>
                    <a:pt x="152082" y="107627"/>
                  </a:lnTo>
                  <a:lnTo>
                    <a:pt x="143191" y="132896"/>
                  </a:lnTo>
                  <a:lnTo>
                    <a:pt x="137108" y="160973"/>
                  </a:lnTo>
                  <a:lnTo>
                    <a:pt x="132428" y="167524"/>
                  </a:lnTo>
                  <a:lnTo>
                    <a:pt x="120730" y="173607"/>
                  </a:lnTo>
                  <a:lnTo>
                    <a:pt x="109031" y="177351"/>
                  </a:lnTo>
                  <a:lnTo>
                    <a:pt x="96864" y="179222"/>
                  </a:lnTo>
                  <a:lnTo>
                    <a:pt x="84230" y="178754"/>
                  </a:lnTo>
                  <a:lnTo>
                    <a:pt x="78146" y="170799"/>
                  </a:lnTo>
                  <a:lnTo>
                    <a:pt x="71127" y="165184"/>
                  </a:lnTo>
                  <a:lnTo>
                    <a:pt x="55685" y="159569"/>
                  </a:lnTo>
                  <a:lnTo>
                    <a:pt x="37435" y="160505"/>
                  </a:lnTo>
                  <a:lnTo>
                    <a:pt x="10295" y="169396"/>
                  </a:lnTo>
                  <a:lnTo>
                    <a:pt x="10295" y="146466"/>
                  </a:lnTo>
                  <a:lnTo>
                    <a:pt x="8423" y="126345"/>
                  </a:lnTo>
                  <a:lnTo>
                    <a:pt x="5147" y="108563"/>
                  </a:lnTo>
                  <a:lnTo>
                    <a:pt x="0" y="93121"/>
                  </a:lnTo>
                  <a:lnTo>
                    <a:pt x="0" y="85634"/>
                  </a:lnTo>
                  <a:lnTo>
                    <a:pt x="8891" y="90781"/>
                  </a:lnTo>
                  <a:lnTo>
                    <a:pt x="22929" y="89845"/>
                  </a:lnTo>
                  <a:lnTo>
                    <a:pt x="46327" y="83762"/>
                  </a:lnTo>
                  <a:lnTo>
                    <a:pt x="61768" y="75807"/>
                  </a:lnTo>
                  <a:lnTo>
                    <a:pt x="76275" y="65980"/>
                  </a:lnTo>
                  <a:lnTo>
                    <a:pt x="109967" y="37904"/>
                  </a:lnTo>
                  <a:lnTo>
                    <a:pt x="121665" y="21057"/>
                  </a:lnTo>
                  <a:lnTo>
                    <a:pt x="131960" y="13102"/>
                  </a:lnTo>
                  <a:lnTo>
                    <a:pt x="136171" y="7955"/>
                  </a:lnTo>
                  <a:lnTo>
                    <a:pt x="139447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8EEA462E-BB53-9357-9F8B-B05C65A82298}"/>
                </a:ext>
              </a:extLst>
            </p:cNvPr>
            <p:cNvSpPr/>
            <p:nvPr/>
          </p:nvSpPr>
          <p:spPr>
            <a:xfrm>
              <a:off x="-6730870" y="4656439"/>
              <a:ext cx="1442758" cy="833513"/>
            </a:xfrm>
            <a:custGeom>
              <a:avLst/>
              <a:gdLst>
                <a:gd name="connsiteX0" fmla="*/ 640615 w 743562"/>
                <a:gd name="connsiteY0" fmla="*/ 0 h 429572"/>
                <a:gd name="connsiteX1" fmla="*/ 627980 w 743562"/>
                <a:gd name="connsiteY1" fmla="*/ 13103 h 429572"/>
                <a:gd name="connsiteX2" fmla="*/ 621897 w 743562"/>
                <a:gd name="connsiteY2" fmla="*/ 13103 h 429572"/>
                <a:gd name="connsiteX3" fmla="*/ 618621 w 743562"/>
                <a:gd name="connsiteY3" fmla="*/ 14038 h 429572"/>
                <a:gd name="connsiteX4" fmla="*/ 616282 w 743562"/>
                <a:gd name="connsiteY4" fmla="*/ 21993 h 429572"/>
                <a:gd name="connsiteX5" fmla="*/ 618153 w 743562"/>
                <a:gd name="connsiteY5" fmla="*/ 21526 h 429572"/>
                <a:gd name="connsiteX6" fmla="*/ 619089 w 743562"/>
                <a:gd name="connsiteY6" fmla="*/ 15910 h 429572"/>
                <a:gd name="connsiteX7" fmla="*/ 620961 w 743562"/>
                <a:gd name="connsiteY7" fmla="*/ 15442 h 429572"/>
                <a:gd name="connsiteX8" fmla="*/ 630788 w 743562"/>
                <a:gd name="connsiteY8" fmla="*/ 17782 h 429572"/>
                <a:gd name="connsiteX9" fmla="*/ 636871 w 743562"/>
                <a:gd name="connsiteY9" fmla="*/ 21057 h 429572"/>
                <a:gd name="connsiteX10" fmla="*/ 640615 w 743562"/>
                <a:gd name="connsiteY10" fmla="*/ 25269 h 429572"/>
                <a:gd name="connsiteX11" fmla="*/ 642486 w 743562"/>
                <a:gd name="connsiteY11" fmla="*/ 30416 h 429572"/>
                <a:gd name="connsiteX12" fmla="*/ 642954 w 743562"/>
                <a:gd name="connsiteY12" fmla="*/ 38840 h 429572"/>
                <a:gd name="connsiteX13" fmla="*/ 646230 w 743562"/>
                <a:gd name="connsiteY13" fmla="*/ 39307 h 429572"/>
                <a:gd name="connsiteX14" fmla="*/ 644826 w 743562"/>
                <a:gd name="connsiteY14" fmla="*/ 36032 h 429572"/>
                <a:gd name="connsiteX15" fmla="*/ 645294 w 743562"/>
                <a:gd name="connsiteY15" fmla="*/ 34160 h 429572"/>
                <a:gd name="connsiteX16" fmla="*/ 662140 w 743562"/>
                <a:gd name="connsiteY16" fmla="*/ 42115 h 429572"/>
                <a:gd name="connsiteX17" fmla="*/ 670563 w 743562"/>
                <a:gd name="connsiteY17" fmla="*/ 50538 h 429572"/>
                <a:gd name="connsiteX18" fmla="*/ 678050 w 743562"/>
                <a:gd name="connsiteY18" fmla="*/ 56153 h 429572"/>
                <a:gd name="connsiteX19" fmla="*/ 674307 w 743562"/>
                <a:gd name="connsiteY19" fmla="*/ 61769 h 429572"/>
                <a:gd name="connsiteX20" fmla="*/ 678986 w 743562"/>
                <a:gd name="connsiteY20" fmla="*/ 65980 h 429572"/>
                <a:gd name="connsiteX21" fmla="*/ 681326 w 743562"/>
                <a:gd name="connsiteY21" fmla="*/ 66448 h 429572"/>
                <a:gd name="connsiteX22" fmla="*/ 682730 w 743562"/>
                <a:gd name="connsiteY22" fmla="*/ 59897 h 429572"/>
                <a:gd name="connsiteX23" fmla="*/ 685069 w 743562"/>
                <a:gd name="connsiteY23" fmla="*/ 59429 h 429572"/>
                <a:gd name="connsiteX24" fmla="*/ 703787 w 743562"/>
                <a:gd name="connsiteY24" fmla="*/ 64576 h 429572"/>
                <a:gd name="connsiteX25" fmla="*/ 704723 w 743562"/>
                <a:gd name="connsiteY25" fmla="*/ 67852 h 429572"/>
                <a:gd name="connsiteX26" fmla="*/ 711742 w 743562"/>
                <a:gd name="connsiteY26" fmla="*/ 69724 h 429572"/>
                <a:gd name="connsiteX27" fmla="*/ 714082 w 743562"/>
                <a:gd name="connsiteY27" fmla="*/ 75339 h 429572"/>
                <a:gd name="connsiteX28" fmla="*/ 708466 w 743562"/>
                <a:gd name="connsiteY28" fmla="*/ 78147 h 429572"/>
                <a:gd name="connsiteX29" fmla="*/ 708466 w 743562"/>
                <a:gd name="connsiteY29" fmla="*/ 79550 h 429572"/>
                <a:gd name="connsiteX30" fmla="*/ 711742 w 743562"/>
                <a:gd name="connsiteY30" fmla="*/ 97332 h 429572"/>
                <a:gd name="connsiteX31" fmla="*/ 713614 w 743562"/>
                <a:gd name="connsiteY31" fmla="*/ 95461 h 429572"/>
                <a:gd name="connsiteX32" fmla="*/ 717357 w 743562"/>
                <a:gd name="connsiteY32" fmla="*/ 82826 h 429572"/>
                <a:gd name="connsiteX33" fmla="*/ 719229 w 743562"/>
                <a:gd name="connsiteY33" fmla="*/ 80954 h 429572"/>
                <a:gd name="connsiteX34" fmla="*/ 729992 w 743562"/>
                <a:gd name="connsiteY34" fmla="*/ 77679 h 429572"/>
                <a:gd name="connsiteX35" fmla="*/ 743562 w 743562"/>
                <a:gd name="connsiteY35" fmla="*/ 78615 h 429572"/>
                <a:gd name="connsiteX36" fmla="*/ 716422 w 743562"/>
                <a:gd name="connsiteY36" fmla="*/ 108095 h 429572"/>
                <a:gd name="connsiteX37" fmla="*/ 669627 w 743562"/>
                <a:gd name="connsiteY37" fmla="*/ 154421 h 429572"/>
                <a:gd name="connsiteX38" fmla="*/ 635467 w 743562"/>
                <a:gd name="connsiteY38" fmla="*/ 184838 h 429572"/>
                <a:gd name="connsiteX39" fmla="*/ 628916 w 743562"/>
                <a:gd name="connsiteY39" fmla="*/ 194197 h 429572"/>
                <a:gd name="connsiteX40" fmla="*/ 623769 w 743562"/>
                <a:gd name="connsiteY40" fmla="*/ 198408 h 429572"/>
                <a:gd name="connsiteX41" fmla="*/ 625173 w 743562"/>
                <a:gd name="connsiteY41" fmla="*/ 203555 h 429572"/>
                <a:gd name="connsiteX42" fmla="*/ 635467 w 743562"/>
                <a:gd name="connsiteY42" fmla="*/ 207299 h 429572"/>
                <a:gd name="connsiteX43" fmla="*/ 639211 w 743562"/>
                <a:gd name="connsiteY43" fmla="*/ 217126 h 429572"/>
                <a:gd name="connsiteX44" fmla="*/ 644358 w 743562"/>
                <a:gd name="connsiteY44" fmla="*/ 225549 h 429572"/>
                <a:gd name="connsiteX45" fmla="*/ 645294 w 743562"/>
                <a:gd name="connsiteY45" fmla="*/ 235844 h 429572"/>
                <a:gd name="connsiteX46" fmla="*/ 649505 w 743562"/>
                <a:gd name="connsiteY46" fmla="*/ 246606 h 429572"/>
                <a:gd name="connsiteX47" fmla="*/ 650909 w 743562"/>
                <a:gd name="connsiteY47" fmla="*/ 254094 h 429572"/>
                <a:gd name="connsiteX48" fmla="*/ 649974 w 743562"/>
                <a:gd name="connsiteY48" fmla="*/ 262048 h 429572"/>
                <a:gd name="connsiteX49" fmla="*/ 636871 w 743562"/>
                <a:gd name="connsiteY49" fmla="*/ 218530 h 429572"/>
                <a:gd name="connsiteX50" fmla="*/ 634063 w 743562"/>
                <a:gd name="connsiteY50" fmla="*/ 213382 h 429572"/>
                <a:gd name="connsiteX51" fmla="*/ 624704 w 743562"/>
                <a:gd name="connsiteY51" fmla="*/ 209171 h 429572"/>
                <a:gd name="connsiteX52" fmla="*/ 619557 w 743562"/>
                <a:gd name="connsiteY52" fmla="*/ 210107 h 429572"/>
                <a:gd name="connsiteX53" fmla="*/ 604115 w 743562"/>
                <a:gd name="connsiteY53" fmla="*/ 217126 h 429572"/>
                <a:gd name="connsiteX54" fmla="*/ 589141 w 743562"/>
                <a:gd name="connsiteY54" fmla="*/ 226485 h 429572"/>
                <a:gd name="connsiteX55" fmla="*/ 574634 w 743562"/>
                <a:gd name="connsiteY55" fmla="*/ 238183 h 429572"/>
                <a:gd name="connsiteX56" fmla="*/ 566680 w 743562"/>
                <a:gd name="connsiteY56" fmla="*/ 247074 h 429572"/>
                <a:gd name="connsiteX57" fmla="*/ 560128 w 743562"/>
                <a:gd name="connsiteY57" fmla="*/ 257837 h 429572"/>
                <a:gd name="connsiteX58" fmla="*/ 554981 w 743562"/>
                <a:gd name="connsiteY58" fmla="*/ 271407 h 429572"/>
                <a:gd name="connsiteX59" fmla="*/ 542814 w 743562"/>
                <a:gd name="connsiteY59" fmla="*/ 316330 h 429572"/>
                <a:gd name="connsiteX60" fmla="*/ 539539 w 743562"/>
                <a:gd name="connsiteY60" fmla="*/ 321945 h 429572"/>
                <a:gd name="connsiteX61" fmla="*/ 539071 w 743562"/>
                <a:gd name="connsiteY61" fmla="*/ 316798 h 429572"/>
                <a:gd name="connsiteX62" fmla="*/ 535795 w 743562"/>
                <a:gd name="connsiteY62" fmla="*/ 314926 h 429572"/>
                <a:gd name="connsiteX63" fmla="*/ 532520 w 743562"/>
                <a:gd name="connsiteY63" fmla="*/ 315862 h 429572"/>
                <a:gd name="connsiteX64" fmla="*/ 492277 w 743562"/>
                <a:gd name="connsiteY64" fmla="*/ 334580 h 429572"/>
                <a:gd name="connsiteX65" fmla="*/ 451098 w 743562"/>
                <a:gd name="connsiteY65" fmla="*/ 350490 h 429572"/>
                <a:gd name="connsiteX66" fmla="*/ 364528 w 743562"/>
                <a:gd name="connsiteY66" fmla="*/ 377163 h 429572"/>
                <a:gd name="connsiteX67" fmla="*/ 276555 w 743562"/>
                <a:gd name="connsiteY67" fmla="*/ 401964 h 429572"/>
                <a:gd name="connsiteX68" fmla="*/ 223209 w 743562"/>
                <a:gd name="connsiteY68" fmla="*/ 414130 h 429572"/>
                <a:gd name="connsiteX69" fmla="*/ 220402 w 743562"/>
                <a:gd name="connsiteY69" fmla="*/ 416002 h 429572"/>
                <a:gd name="connsiteX70" fmla="*/ 219466 w 743562"/>
                <a:gd name="connsiteY70" fmla="*/ 418809 h 429572"/>
                <a:gd name="connsiteX71" fmla="*/ 219933 w 743562"/>
                <a:gd name="connsiteY71" fmla="*/ 422553 h 429572"/>
                <a:gd name="connsiteX72" fmla="*/ 238183 w 743562"/>
                <a:gd name="connsiteY72" fmla="*/ 423489 h 429572"/>
                <a:gd name="connsiteX73" fmla="*/ 224145 w 743562"/>
                <a:gd name="connsiteY73" fmla="*/ 424425 h 429572"/>
                <a:gd name="connsiteX74" fmla="*/ 174543 w 743562"/>
                <a:gd name="connsiteY74" fmla="*/ 423489 h 429572"/>
                <a:gd name="connsiteX75" fmla="*/ 66916 w 743562"/>
                <a:gd name="connsiteY75" fmla="*/ 426297 h 429572"/>
                <a:gd name="connsiteX76" fmla="*/ 36968 w 743562"/>
                <a:gd name="connsiteY76" fmla="*/ 429572 h 429572"/>
                <a:gd name="connsiteX77" fmla="*/ 15442 w 743562"/>
                <a:gd name="connsiteY77" fmla="*/ 424893 h 429572"/>
                <a:gd name="connsiteX78" fmla="*/ 0 w 743562"/>
                <a:gd name="connsiteY78" fmla="*/ 418342 h 429572"/>
                <a:gd name="connsiteX79" fmla="*/ 77679 w 743562"/>
                <a:gd name="connsiteY79" fmla="*/ 386521 h 429572"/>
                <a:gd name="connsiteX80" fmla="*/ 188113 w 743562"/>
                <a:gd name="connsiteY80" fmla="*/ 335984 h 429572"/>
                <a:gd name="connsiteX81" fmla="*/ 225081 w 743562"/>
                <a:gd name="connsiteY81" fmla="*/ 316798 h 429572"/>
                <a:gd name="connsiteX82" fmla="*/ 267196 w 743562"/>
                <a:gd name="connsiteY82" fmla="*/ 292465 h 429572"/>
                <a:gd name="connsiteX83" fmla="*/ 303695 w 743562"/>
                <a:gd name="connsiteY83" fmla="*/ 268600 h 429572"/>
                <a:gd name="connsiteX84" fmla="*/ 334580 w 743562"/>
                <a:gd name="connsiteY84" fmla="*/ 246606 h 429572"/>
                <a:gd name="connsiteX85" fmla="*/ 360785 w 743562"/>
                <a:gd name="connsiteY85" fmla="*/ 225081 h 429572"/>
                <a:gd name="connsiteX86" fmla="*/ 395880 w 743562"/>
                <a:gd name="connsiteY86" fmla="*/ 192325 h 429572"/>
                <a:gd name="connsiteX87" fmla="*/ 466540 w 743562"/>
                <a:gd name="connsiteY87" fmla="*/ 121665 h 429572"/>
                <a:gd name="connsiteX88" fmla="*/ 492744 w 743562"/>
                <a:gd name="connsiteY88" fmla="*/ 96864 h 429572"/>
                <a:gd name="connsiteX89" fmla="*/ 520353 w 743562"/>
                <a:gd name="connsiteY89" fmla="*/ 73935 h 429572"/>
                <a:gd name="connsiteX90" fmla="*/ 548898 w 743562"/>
                <a:gd name="connsiteY90" fmla="*/ 52410 h 429572"/>
                <a:gd name="connsiteX91" fmla="*/ 578378 w 743562"/>
                <a:gd name="connsiteY91" fmla="*/ 33224 h 429572"/>
                <a:gd name="connsiteX92" fmla="*/ 608795 w 743562"/>
                <a:gd name="connsiteY92" fmla="*/ 15910 h 429572"/>
                <a:gd name="connsiteX93" fmla="*/ 640615 w 743562"/>
                <a:gd name="connsiteY93" fmla="*/ 0 h 4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43562" h="429572">
                  <a:moveTo>
                    <a:pt x="640615" y="0"/>
                  </a:moveTo>
                  <a:lnTo>
                    <a:pt x="627980" y="13103"/>
                  </a:lnTo>
                  <a:lnTo>
                    <a:pt x="621897" y="13103"/>
                  </a:lnTo>
                  <a:lnTo>
                    <a:pt x="618621" y="14038"/>
                  </a:lnTo>
                  <a:lnTo>
                    <a:pt x="616282" y="21993"/>
                  </a:lnTo>
                  <a:lnTo>
                    <a:pt x="618153" y="21526"/>
                  </a:lnTo>
                  <a:lnTo>
                    <a:pt x="619089" y="15910"/>
                  </a:lnTo>
                  <a:lnTo>
                    <a:pt x="620961" y="15442"/>
                  </a:lnTo>
                  <a:lnTo>
                    <a:pt x="630788" y="17782"/>
                  </a:lnTo>
                  <a:lnTo>
                    <a:pt x="636871" y="21057"/>
                  </a:lnTo>
                  <a:lnTo>
                    <a:pt x="640615" y="25269"/>
                  </a:lnTo>
                  <a:lnTo>
                    <a:pt x="642486" y="30416"/>
                  </a:lnTo>
                  <a:lnTo>
                    <a:pt x="642954" y="38840"/>
                  </a:lnTo>
                  <a:lnTo>
                    <a:pt x="646230" y="39307"/>
                  </a:lnTo>
                  <a:lnTo>
                    <a:pt x="644826" y="36032"/>
                  </a:lnTo>
                  <a:lnTo>
                    <a:pt x="645294" y="34160"/>
                  </a:lnTo>
                  <a:lnTo>
                    <a:pt x="662140" y="42115"/>
                  </a:lnTo>
                  <a:lnTo>
                    <a:pt x="670563" y="50538"/>
                  </a:lnTo>
                  <a:lnTo>
                    <a:pt x="678050" y="56153"/>
                  </a:lnTo>
                  <a:lnTo>
                    <a:pt x="674307" y="61769"/>
                  </a:lnTo>
                  <a:lnTo>
                    <a:pt x="678986" y="65980"/>
                  </a:lnTo>
                  <a:lnTo>
                    <a:pt x="681326" y="66448"/>
                  </a:lnTo>
                  <a:lnTo>
                    <a:pt x="682730" y="59897"/>
                  </a:lnTo>
                  <a:lnTo>
                    <a:pt x="685069" y="59429"/>
                  </a:lnTo>
                  <a:lnTo>
                    <a:pt x="703787" y="64576"/>
                  </a:lnTo>
                  <a:lnTo>
                    <a:pt x="704723" y="67852"/>
                  </a:lnTo>
                  <a:lnTo>
                    <a:pt x="711742" y="69724"/>
                  </a:lnTo>
                  <a:lnTo>
                    <a:pt x="714082" y="75339"/>
                  </a:lnTo>
                  <a:lnTo>
                    <a:pt x="708466" y="78147"/>
                  </a:lnTo>
                  <a:lnTo>
                    <a:pt x="708466" y="79550"/>
                  </a:lnTo>
                  <a:lnTo>
                    <a:pt x="711742" y="97332"/>
                  </a:lnTo>
                  <a:lnTo>
                    <a:pt x="713614" y="95461"/>
                  </a:lnTo>
                  <a:lnTo>
                    <a:pt x="717357" y="82826"/>
                  </a:lnTo>
                  <a:lnTo>
                    <a:pt x="719229" y="80954"/>
                  </a:lnTo>
                  <a:lnTo>
                    <a:pt x="729992" y="77679"/>
                  </a:lnTo>
                  <a:lnTo>
                    <a:pt x="743562" y="78615"/>
                  </a:lnTo>
                  <a:lnTo>
                    <a:pt x="716422" y="108095"/>
                  </a:lnTo>
                  <a:lnTo>
                    <a:pt x="669627" y="154421"/>
                  </a:lnTo>
                  <a:lnTo>
                    <a:pt x="635467" y="184838"/>
                  </a:lnTo>
                  <a:lnTo>
                    <a:pt x="628916" y="194197"/>
                  </a:lnTo>
                  <a:lnTo>
                    <a:pt x="623769" y="198408"/>
                  </a:lnTo>
                  <a:lnTo>
                    <a:pt x="625173" y="203555"/>
                  </a:lnTo>
                  <a:lnTo>
                    <a:pt x="635467" y="207299"/>
                  </a:lnTo>
                  <a:lnTo>
                    <a:pt x="639211" y="217126"/>
                  </a:lnTo>
                  <a:lnTo>
                    <a:pt x="644358" y="225549"/>
                  </a:lnTo>
                  <a:lnTo>
                    <a:pt x="645294" y="235844"/>
                  </a:lnTo>
                  <a:lnTo>
                    <a:pt x="649505" y="246606"/>
                  </a:lnTo>
                  <a:lnTo>
                    <a:pt x="650909" y="254094"/>
                  </a:lnTo>
                  <a:lnTo>
                    <a:pt x="649974" y="262048"/>
                  </a:lnTo>
                  <a:lnTo>
                    <a:pt x="636871" y="218530"/>
                  </a:lnTo>
                  <a:lnTo>
                    <a:pt x="634063" y="213382"/>
                  </a:lnTo>
                  <a:lnTo>
                    <a:pt x="624704" y="209171"/>
                  </a:lnTo>
                  <a:lnTo>
                    <a:pt x="619557" y="210107"/>
                  </a:lnTo>
                  <a:lnTo>
                    <a:pt x="604115" y="217126"/>
                  </a:lnTo>
                  <a:lnTo>
                    <a:pt x="589141" y="226485"/>
                  </a:lnTo>
                  <a:lnTo>
                    <a:pt x="574634" y="238183"/>
                  </a:lnTo>
                  <a:lnTo>
                    <a:pt x="566680" y="247074"/>
                  </a:lnTo>
                  <a:lnTo>
                    <a:pt x="560128" y="257837"/>
                  </a:lnTo>
                  <a:lnTo>
                    <a:pt x="554981" y="271407"/>
                  </a:lnTo>
                  <a:lnTo>
                    <a:pt x="542814" y="316330"/>
                  </a:lnTo>
                  <a:lnTo>
                    <a:pt x="539539" y="321945"/>
                  </a:lnTo>
                  <a:lnTo>
                    <a:pt x="539071" y="316798"/>
                  </a:lnTo>
                  <a:lnTo>
                    <a:pt x="535795" y="314926"/>
                  </a:lnTo>
                  <a:lnTo>
                    <a:pt x="532520" y="315862"/>
                  </a:lnTo>
                  <a:lnTo>
                    <a:pt x="492277" y="334580"/>
                  </a:lnTo>
                  <a:lnTo>
                    <a:pt x="451098" y="350490"/>
                  </a:lnTo>
                  <a:lnTo>
                    <a:pt x="364528" y="377163"/>
                  </a:lnTo>
                  <a:lnTo>
                    <a:pt x="276555" y="401964"/>
                  </a:lnTo>
                  <a:lnTo>
                    <a:pt x="223209" y="414130"/>
                  </a:lnTo>
                  <a:lnTo>
                    <a:pt x="220402" y="416002"/>
                  </a:lnTo>
                  <a:lnTo>
                    <a:pt x="219466" y="418809"/>
                  </a:lnTo>
                  <a:lnTo>
                    <a:pt x="219933" y="422553"/>
                  </a:lnTo>
                  <a:lnTo>
                    <a:pt x="238183" y="423489"/>
                  </a:lnTo>
                  <a:lnTo>
                    <a:pt x="224145" y="424425"/>
                  </a:lnTo>
                  <a:lnTo>
                    <a:pt x="174543" y="423489"/>
                  </a:lnTo>
                  <a:lnTo>
                    <a:pt x="66916" y="426297"/>
                  </a:lnTo>
                  <a:lnTo>
                    <a:pt x="36968" y="429572"/>
                  </a:lnTo>
                  <a:lnTo>
                    <a:pt x="15442" y="424893"/>
                  </a:lnTo>
                  <a:lnTo>
                    <a:pt x="0" y="418342"/>
                  </a:lnTo>
                  <a:lnTo>
                    <a:pt x="77679" y="386521"/>
                  </a:lnTo>
                  <a:lnTo>
                    <a:pt x="188113" y="335984"/>
                  </a:lnTo>
                  <a:lnTo>
                    <a:pt x="225081" y="316798"/>
                  </a:lnTo>
                  <a:lnTo>
                    <a:pt x="267196" y="292465"/>
                  </a:lnTo>
                  <a:lnTo>
                    <a:pt x="303695" y="268600"/>
                  </a:lnTo>
                  <a:lnTo>
                    <a:pt x="334580" y="246606"/>
                  </a:lnTo>
                  <a:lnTo>
                    <a:pt x="360785" y="225081"/>
                  </a:lnTo>
                  <a:lnTo>
                    <a:pt x="395880" y="192325"/>
                  </a:lnTo>
                  <a:lnTo>
                    <a:pt x="466540" y="121665"/>
                  </a:lnTo>
                  <a:lnTo>
                    <a:pt x="492744" y="96864"/>
                  </a:lnTo>
                  <a:lnTo>
                    <a:pt x="520353" y="73935"/>
                  </a:lnTo>
                  <a:lnTo>
                    <a:pt x="548898" y="52410"/>
                  </a:lnTo>
                  <a:lnTo>
                    <a:pt x="578378" y="33224"/>
                  </a:lnTo>
                  <a:lnTo>
                    <a:pt x="608795" y="15910"/>
                  </a:lnTo>
                  <a:lnTo>
                    <a:pt x="640615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73070581-6591-D051-6422-59E403AB31FB}"/>
                </a:ext>
              </a:extLst>
            </p:cNvPr>
            <p:cNvSpPr/>
            <p:nvPr/>
          </p:nvSpPr>
          <p:spPr>
            <a:xfrm>
              <a:off x="-10259227" y="4740881"/>
              <a:ext cx="1299298" cy="2191830"/>
            </a:xfrm>
            <a:custGeom>
              <a:avLst/>
              <a:gdLst>
                <a:gd name="connsiteX0" fmla="*/ 488533 w 669626"/>
                <a:gd name="connsiteY0" fmla="*/ 399624 h 1129615"/>
                <a:gd name="connsiteX1" fmla="*/ 490873 w 669626"/>
                <a:gd name="connsiteY1" fmla="*/ 459988 h 1129615"/>
                <a:gd name="connsiteX2" fmla="*/ 490873 w 669626"/>
                <a:gd name="connsiteY2" fmla="*/ 520353 h 1129615"/>
                <a:gd name="connsiteX3" fmla="*/ 485725 w 669626"/>
                <a:gd name="connsiteY3" fmla="*/ 650909 h 1129615"/>
                <a:gd name="connsiteX4" fmla="*/ 483385 w 669626"/>
                <a:gd name="connsiteY4" fmla="*/ 655589 h 1129615"/>
                <a:gd name="connsiteX5" fmla="*/ 468411 w 669626"/>
                <a:gd name="connsiteY5" fmla="*/ 711274 h 1129615"/>
                <a:gd name="connsiteX6" fmla="*/ 462328 w 669626"/>
                <a:gd name="connsiteY6" fmla="*/ 727652 h 1129615"/>
                <a:gd name="connsiteX7" fmla="*/ 453905 w 669626"/>
                <a:gd name="connsiteY7" fmla="*/ 743094 h 1129615"/>
                <a:gd name="connsiteX8" fmla="*/ 443610 w 669626"/>
                <a:gd name="connsiteY8" fmla="*/ 756664 h 1129615"/>
                <a:gd name="connsiteX9" fmla="*/ 430976 w 669626"/>
                <a:gd name="connsiteY9" fmla="*/ 769299 h 1129615"/>
                <a:gd name="connsiteX10" fmla="*/ 396816 w 669626"/>
                <a:gd name="connsiteY10" fmla="*/ 787549 h 1129615"/>
                <a:gd name="connsiteX11" fmla="*/ 347682 w 669626"/>
                <a:gd name="connsiteY11" fmla="*/ 810946 h 1129615"/>
                <a:gd name="connsiteX12" fmla="*/ 337387 w 669626"/>
                <a:gd name="connsiteY12" fmla="*/ 819369 h 1129615"/>
                <a:gd name="connsiteX13" fmla="*/ 329432 w 669626"/>
                <a:gd name="connsiteY13" fmla="*/ 829664 h 1129615"/>
                <a:gd name="connsiteX14" fmla="*/ 323349 w 669626"/>
                <a:gd name="connsiteY14" fmla="*/ 841830 h 1129615"/>
                <a:gd name="connsiteX15" fmla="*/ 319605 w 669626"/>
                <a:gd name="connsiteY15" fmla="*/ 855868 h 1129615"/>
                <a:gd name="connsiteX16" fmla="*/ 319137 w 669626"/>
                <a:gd name="connsiteY16" fmla="*/ 864291 h 1129615"/>
                <a:gd name="connsiteX17" fmla="*/ 321009 w 669626"/>
                <a:gd name="connsiteY17" fmla="*/ 870375 h 1129615"/>
                <a:gd name="connsiteX18" fmla="*/ 324753 w 669626"/>
                <a:gd name="connsiteY18" fmla="*/ 874118 h 1129615"/>
                <a:gd name="connsiteX19" fmla="*/ 330836 w 669626"/>
                <a:gd name="connsiteY19" fmla="*/ 876458 h 1129615"/>
                <a:gd name="connsiteX20" fmla="*/ 347214 w 669626"/>
                <a:gd name="connsiteY20" fmla="*/ 878798 h 1129615"/>
                <a:gd name="connsiteX21" fmla="*/ 384649 w 669626"/>
                <a:gd name="connsiteY21" fmla="*/ 878330 h 1129615"/>
                <a:gd name="connsiteX22" fmla="*/ 466072 w 669626"/>
                <a:gd name="connsiteY22" fmla="*/ 867567 h 1129615"/>
                <a:gd name="connsiteX23" fmla="*/ 471687 w 669626"/>
                <a:gd name="connsiteY23" fmla="*/ 865695 h 1129615"/>
                <a:gd name="connsiteX24" fmla="*/ 474027 w 669626"/>
                <a:gd name="connsiteY24" fmla="*/ 861952 h 1129615"/>
                <a:gd name="connsiteX25" fmla="*/ 474495 w 669626"/>
                <a:gd name="connsiteY25" fmla="*/ 856336 h 1129615"/>
                <a:gd name="connsiteX26" fmla="*/ 471219 w 669626"/>
                <a:gd name="connsiteY26" fmla="*/ 842298 h 1129615"/>
                <a:gd name="connsiteX27" fmla="*/ 466539 w 669626"/>
                <a:gd name="connsiteY27" fmla="*/ 829664 h 1129615"/>
                <a:gd name="connsiteX28" fmla="*/ 460456 w 669626"/>
                <a:gd name="connsiteY28" fmla="*/ 818901 h 1129615"/>
                <a:gd name="connsiteX29" fmla="*/ 452501 w 669626"/>
                <a:gd name="connsiteY29" fmla="*/ 809542 h 1129615"/>
                <a:gd name="connsiteX30" fmla="*/ 443142 w 669626"/>
                <a:gd name="connsiteY30" fmla="*/ 801119 h 1129615"/>
                <a:gd name="connsiteX31" fmla="*/ 445014 w 669626"/>
                <a:gd name="connsiteY31" fmla="*/ 788952 h 1129615"/>
                <a:gd name="connsiteX32" fmla="*/ 447822 w 669626"/>
                <a:gd name="connsiteY32" fmla="*/ 778658 h 1129615"/>
                <a:gd name="connsiteX33" fmla="*/ 455309 w 669626"/>
                <a:gd name="connsiteY33" fmla="*/ 771171 h 1129615"/>
                <a:gd name="connsiteX34" fmla="*/ 467475 w 669626"/>
                <a:gd name="connsiteY34" fmla="*/ 763683 h 1129615"/>
                <a:gd name="connsiteX35" fmla="*/ 490873 w 669626"/>
                <a:gd name="connsiteY35" fmla="*/ 755261 h 1129615"/>
                <a:gd name="connsiteX36" fmla="*/ 504443 w 669626"/>
                <a:gd name="connsiteY36" fmla="*/ 662608 h 1129615"/>
                <a:gd name="connsiteX37" fmla="*/ 503975 w 669626"/>
                <a:gd name="connsiteY37" fmla="*/ 658396 h 1129615"/>
                <a:gd name="connsiteX38" fmla="*/ 494616 w 669626"/>
                <a:gd name="connsiteY38" fmla="*/ 653249 h 1129615"/>
                <a:gd name="connsiteX39" fmla="*/ 494616 w 669626"/>
                <a:gd name="connsiteY39" fmla="*/ 649037 h 1129615"/>
                <a:gd name="connsiteX40" fmla="*/ 496488 w 669626"/>
                <a:gd name="connsiteY40" fmla="*/ 646230 h 1129615"/>
                <a:gd name="connsiteX41" fmla="*/ 504911 w 669626"/>
                <a:gd name="connsiteY41" fmla="*/ 642018 h 1129615"/>
                <a:gd name="connsiteX42" fmla="*/ 520353 w 669626"/>
                <a:gd name="connsiteY42" fmla="*/ 599903 h 1129615"/>
                <a:gd name="connsiteX43" fmla="*/ 531584 w 669626"/>
                <a:gd name="connsiteY43" fmla="*/ 584929 h 1129615"/>
                <a:gd name="connsiteX44" fmla="*/ 535795 w 669626"/>
                <a:gd name="connsiteY44" fmla="*/ 583057 h 1129615"/>
                <a:gd name="connsiteX45" fmla="*/ 540475 w 669626"/>
                <a:gd name="connsiteY45" fmla="*/ 584929 h 1129615"/>
                <a:gd name="connsiteX46" fmla="*/ 574167 w 669626"/>
                <a:gd name="connsiteY46" fmla="*/ 613942 h 1129615"/>
                <a:gd name="connsiteX47" fmla="*/ 575102 w 669626"/>
                <a:gd name="connsiteY47" fmla="*/ 630788 h 1129615"/>
                <a:gd name="connsiteX48" fmla="*/ 580250 w 669626"/>
                <a:gd name="connsiteY48" fmla="*/ 656525 h 1129615"/>
                <a:gd name="connsiteX49" fmla="*/ 572763 w 669626"/>
                <a:gd name="connsiteY49" fmla="*/ 738415 h 1129615"/>
                <a:gd name="connsiteX50" fmla="*/ 566212 w 669626"/>
                <a:gd name="connsiteY50" fmla="*/ 779594 h 1129615"/>
                <a:gd name="connsiteX51" fmla="*/ 557789 w 669626"/>
                <a:gd name="connsiteY51" fmla="*/ 820305 h 1129615"/>
                <a:gd name="connsiteX52" fmla="*/ 541878 w 669626"/>
                <a:gd name="connsiteY52" fmla="*/ 872246 h 1129615"/>
                <a:gd name="connsiteX53" fmla="*/ 549365 w 669626"/>
                <a:gd name="connsiteY53" fmla="*/ 879734 h 1129615"/>
                <a:gd name="connsiteX54" fmla="*/ 563872 w 669626"/>
                <a:gd name="connsiteY54" fmla="*/ 879734 h 1129615"/>
                <a:gd name="connsiteX55" fmla="*/ 567147 w 669626"/>
                <a:gd name="connsiteY55" fmla="*/ 888157 h 1129615"/>
                <a:gd name="connsiteX56" fmla="*/ 567615 w 669626"/>
                <a:gd name="connsiteY56" fmla="*/ 895176 h 1129615"/>
                <a:gd name="connsiteX57" fmla="*/ 575102 w 669626"/>
                <a:gd name="connsiteY57" fmla="*/ 891900 h 1129615"/>
                <a:gd name="connsiteX58" fmla="*/ 669627 w 669626"/>
                <a:gd name="connsiteY58" fmla="*/ 898919 h 1129615"/>
                <a:gd name="connsiteX59" fmla="*/ 526436 w 669626"/>
                <a:gd name="connsiteY59" fmla="*/ 911554 h 1129615"/>
                <a:gd name="connsiteX60" fmla="*/ 520353 w 669626"/>
                <a:gd name="connsiteY60" fmla="*/ 918105 h 1129615"/>
                <a:gd name="connsiteX61" fmla="*/ 513802 w 669626"/>
                <a:gd name="connsiteY61" fmla="*/ 937758 h 1129615"/>
                <a:gd name="connsiteX62" fmla="*/ 509122 w 669626"/>
                <a:gd name="connsiteY62" fmla="*/ 941502 h 1129615"/>
                <a:gd name="connsiteX63" fmla="*/ 495084 w 669626"/>
                <a:gd name="connsiteY63" fmla="*/ 961624 h 1129615"/>
                <a:gd name="connsiteX64" fmla="*/ 486661 w 669626"/>
                <a:gd name="connsiteY64" fmla="*/ 976598 h 1129615"/>
                <a:gd name="connsiteX65" fmla="*/ 474495 w 669626"/>
                <a:gd name="connsiteY65" fmla="*/ 992508 h 1129615"/>
                <a:gd name="connsiteX66" fmla="*/ 445482 w 669626"/>
                <a:gd name="connsiteY66" fmla="*/ 1021052 h 1129615"/>
                <a:gd name="connsiteX67" fmla="*/ 430508 w 669626"/>
                <a:gd name="connsiteY67" fmla="*/ 1031815 h 1129615"/>
                <a:gd name="connsiteX68" fmla="*/ 406643 w 669626"/>
                <a:gd name="connsiteY68" fmla="*/ 1046321 h 1129615"/>
                <a:gd name="connsiteX69" fmla="*/ 379970 w 669626"/>
                <a:gd name="connsiteY69" fmla="*/ 1058488 h 1129615"/>
                <a:gd name="connsiteX70" fmla="*/ 308375 w 669626"/>
                <a:gd name="connsiteY70" fmla="*/ 1086564 h 1129615"/>
                <a:gd name="connsiteX71" fmla="*/ 299016 w 669626"/>
                <a:gd name="connsiteY71" fmla="*/ 1093116 h 1129615"/>
                <a:gd name="connsiteX72" fmla="*/ 291529 w 669626"/>
                <a:gd name="connsiteY72" fmla="*/ 1100603 h 1129615"/>
                <a:gd name="connsiteX73" fmla="*/ 286381 w 669626"/>
                <a:gd name="connsiteY73" fmla="*/ 1109962 h 1129615"/>
                <a:gd name="connsiteX74" fmla="*/ 285445 w 669626"/>
                <a:gd name="connsiteY74" fmla="*/ 1116513 h 1129615"/>
                <a:gd name="connsiteX75" fmla="*/ 282638 w 669626"/>
                <a:gd name="connsiteY75" fmla="*/ 1122128 h 1129615"/>
                <a:gd name="connsiteX76" fmla="*/ 277490 w 669626"/>
                <a:gd name="connsiteY76" fmla="*/ 1127744 h 1129615"/>
                <a:gd name="connsiteX77" fmla="*/ 271407 w 669626"/>
                <a:gd name="connsiteY77" fmla="*/ 1129615 h 1129615"/>
                <a:gd name="connsiteX78" fmla="*/ 179690 w 669626"/>
                <a:gd name="connsiteY78" fmla="*/ 1126808 h 1129615"/>
                <a:gd name="connsiteX79" fmla="*/ 174543 w 669626"/>
                <a:gd name="connsiteY79" fmla="*/ 1120256 h 1129615"/>
                <a:gd name="connsiteX80" fmla="*/ 175011 w 669626"/>
                <a:gd name="connsiteY80" fmla="*/ 1118385 h 1129615"/>
                <a:gd name="connsiteX81" fmla="*/ 209639 w 669626"/>
                <a:gd name="connsiteY81" fmla="*/ 1112769 h 1129615"/>
                <a:gd name="connsiteX82" fmla="*/ 197472 w 669626"/>
                <a:gd name="connsiteY82" fmla="*/ 1097327 h 1129615"/>
                <a:gd name="connsiteX83" fmla="*/ 187645 w 669626"/>
                <a:gd name="connsiteY83" fmla="*/ 1087500 h 1129615"/>
                <a:gd name="connsiteX84" fmla="*/ 179690 w 669626"/>
                <a:gd name="connsiteY84" fmla="*/ 1081417 h 1129615"/>
                <a:gd name="connsiteX85" fmla="*/ 172671 w 669626"/>
                <a:gd name="connsiteY85" fmla="*/ 1078610 h 1129615"/>
                <a:gd name="connsiteX86" fmla="*/ 110903 w 669626"/>
                <a:gd name="connsiteY86" fmla="*/ 1062699 h 1129615"/>
                <a:gd name="connsiteX87" fmla="*/ 95928 w 669626"/>
                <a:gd name="connsiteY87" fmla="*/ 1056148 h 1129615"/>
                <a:gd name="connsiteX88" fmla="*/ 70659 w 669626"/>
                <a:gd name="connsiteY88" fmla="*/ 1039302 h 1129615"/>
                <a:gd name="connsiteX89" fmla="*/ 50538 w 669626"/>
                <a:gd name="connsiteY89" fmla="*/ 1018245 h 1129615"/>
                <a:gd name="connsiteX90" fmla="*/ 37435 w 669626"/>
                <a:gd name="connsiteY90" fmla="*/ 999995 h 1129615"/>
                <a:gd name="connsiteX91" fmla="*/ 25737 w 669626"/>
                <a:gd name="connsiteY91" fmla="*/ 979873 h 1129615"/>
                <a:gd name="connsiteX92" fmla="*/ 1404 w 669626"/>
                <a:gd name="connsiteY92" fmla="*/ 927932 h 1129615"/>
                <a:gd name="connsiteX93" fmla="*/ 0 w 669626"/>
                <a:gd name="connsiteY93" fmla="*/ 920444 h 1129615"/>
                <a:gd name="connsiteX94" fmla="*/ 0 w 669626"/>
                <a:gd name="connsiteY94" fmla="*/ 912957 h 1129615"/>
                <a:gd name="connsiteX95" fmla="*/ 1404 w 669626"/>
                <a:gd name="connsiteY95" fmla="*/ 909682 h 1129615"/>
                <a:gd name="connsiteX96" fmla="*/ 4679 w 669626"/>
                <a:gd name="connsiteY96" fmla="*/ 908278 h 1129615"/>
                <a:gd name="connsiteX97" fmla="*/ 10295 w 669626"/>
                <a:gd name="connsiteY97" fmla="*/ 908746 h 1129615"/>
                <a:gd name="connsiteX98" fmla="*/ 18718 w 669626"/>
                <a:gd name="connsiteY98" fmla="*/ 913425 h 1129615"/>
                <a:gd name="connsiteX99" fmla="*/ 21057 w 669626"/>
                <a:gd name="connsiteY99" fmla="*/ 912490 h 1129615"/>
                <a:gd name="connsiteX100" fmla="*/ 24333 w 669626"/>
                <a:gd name="connsiteY100" fmla="*/ 903131 h 1129615"/>
                <a:gd name="connsiteX101" fmla="*/ 28077 w 669626"/>
                <a:gd name="connsiteY101" fmla="*/ 899387 h 1129615"/>
                <a:gd name="connsiteX102" fmla="*/ 32756 w 669626"/>
                <a:gd name="connsiteY102" fmla="*/ 897047 h 1129615"/>
                <a:gd name="connsiteX103" fmla="*/ 36032 w 669626"/>
                <a:gd name="connsiteY103" fmla="*/ 897515 h 1129615"/>
                <a:gd name="connsiteX104" fmla="*/ 67384 w 669626"/>
                <a:gd name="connsiteY104" fmla="*/ 950861 h 1129615"/>
                <a:gd name="connsiteX105" fmla="*/ 84230 w 669626"/>
                <a:gd name="connsiteY105" fmla="*/ 974258 h 1129615"/>
                <a:gd name="connsiteX106" fmla="*/ 102480 w 669626"/>
                <a:gd name="connsiteY106" fmla="*/ 996719 h 1129615"/>
                <a:gd name="connsiteX107" fmla="*/ 122601 w 669626"/>
                <a:gd name="connsiteY107" fmla="*/ 1018245 h 1129615"/>
                <a:gd name="connsiteX108" fmla="*/ 142723 w 669626"/>
                <a:gd name="connsiteY108" fmla="*/ 1032283 h 1129615"/>
                <a:gd name="connsiteX109" fmla="*/ 160037 w 669626"/>
                <a:gd name="connsiteY109" fmla="*/ 1040238 h 1129615"/>
                <a:gd name="connsiteX110" fmla="*/ 183434 w 669626"/>
                <a:gd name="connsiteY110" fmla="*/ 1048661 h 1129615"/>
                <a:gd name="connsiteX111" fmla="*/ 186709 w 669626"/>
                <a:gd name="connsiteY111" fmla="*/ 1048661 h 1129615"/>
                <a:gd name="connsiteX112" fmla="*/ 187645 w 669626"/>
                <a:gd name="connsiteY112" fmla="*/ 1045854 h 1129615"/>
                <a:gd name="connsiteX113" fmla="*/ 185773 w 669626"/>
                <a:gd name="connsiteY113" fmla="*/ 975194 h 1129615"/>
                <a:gd name="connsiteX114" fmla="*/ 182966 w 669626"/>
                <a:gd name="connsiteY114" fmla="*/ 956008 h 1129615"/>
                <a:gd name="connsiteX115" fmla="*/ 180626 w 669626"/>
                <a:gd name="connsiteY115" fmla="*/ 948053 h 1129615"/>
                <a:gd name="connsiteX116" fmla="*/ 169863 w 669626"/>
                <a:gd name="connsiteY116" fmla="*/ 931207 h 1129615"/>
                <a:gd name="connsiteX117" fmla="*/ 158165 w 669626"/>
                <a:gd name="connsiteY117" fmla="*/ 919041 h 1129615"/>
                <a:gd name="connsiteX118" fmla="*/ 129152 w 669626"/>
                <a:gd name="connsiteY118" fmla="*/ 896579 h 1129615"/>
                <a:gd name="connsiteX119" fmla="*/ 89377 w 669626"/>
                <a:gd name="connsiteY119" fmla="*/ 873182 h 1129615"/>
                <a:gd name="connsiteX120" fmla="*/ 59897 w 669626"/>
                <a:gd name="connsiteY120" fmla="*/ 849317 h 1129615"/>
                <a:gd name="connsiteX121" fmla="*/ 46794 w 669626"/>
                <a:gd name="connsiteY121" fmla="*/ 837151 h 1129615"/>
                <a:gd name="connsiteX122" fmla="*/ 35564 w 669626"/>
                <a:gd name="connsiteY122" fmla="*/ 823580 h 1129615"/>
                <a:gd name="connsiteX123" fmla="*/ 22929 w 669626"/>
                <a:gd name="connsiteY123" fmla="*/ 802055 h 1129615"/>
                <a:gd name="connsiteX124" fmla="*/ 17782 w 669626"/>
                <a:gd name="connsiteY124" fmla="*/ 787549 h 1129615"/>
                <a:gd name="connsiteX125" fmla="*/ 15442 w 669626"/>
                <a:gd name="connsiteY125" fmla="*/ 773978 h 1129615"/>
                <a:gd name="connsiteX126" fmla="*/ 15442 w 669626"/>
                <a:gd name="connsiteY126" fmla="*/ 760876 h 1129615"/>
                <a:gd name="connsiteX127" fmla="*/ 17314 w 669626"/>
                <a:gd name="connsiteY127" fmla="*/ 747774 h 1129615"/>
                <a:gd name="connsiteX128" fmla="*/ 27609 w 669626"/>
                <a:gd name="connsiteY128" fmla="*/ 717825 h 1129615"/>
                <a:gd name="connsiteX129" fmla="*/ 24333 w 669626"/>
                <a:gd name="connsiteY129" fmla="*/ 713146 h 1129615"/>
                <a:gd name="connsiteX130" fmla="*/ 16846 w 669626"/>
                <a:gd name="connsiteY130" fmla="*/ 712678 h 1129615"/>
                <a:gd name="connsiteX131" fmla="*/ 13102 w 669626"/>
                <a:gd name="connsiteY131" fmla="*/ 710806 h 1129615"/>
                <a:gd name="connsiteX132" fmla="*/ 12166 w 669626"/>
                <a:gd name="connsiteY132" fmla="*/ 707530 h 1129615"/>
                <a:gd name="connsiteX133" fmla="*/ 14038 w 669626"/>
                <a:gd name="connsiteY133" fmla="*/ 705191 h 1129615"/>
                <a:gd name="connsiteX134" fmla="*/ 20589 w 669626"/>
                <a:gd name="connsiteY134" fmla="*/ 704255 h 1129615"/>
                <a:gd name="connsiteX135" fmla="*/ 33692 w 669626"/>
                <a:gd name="connsiteY135" fmla="*/ 706126 h 1129615"/>
                <a:gd name="connsiteX136" fmla="*/ 44455 w 669626"/>
                <a:gd name="connsiteY136" fmla="*/ 710806 h 1129615"/>
                <a:gd name="connsiteX137" fmla="*/ 73935 w 669626"/>
                <a:gd name="connsiteY137" fmla="*/ 734671 h 1129615"/>
                <a:gd name="connsiteX138" fmla="*/ 90313 w 669626"/>
                <a:gd name="connsiteY138" fmla="*/ 746370 h 1129615"/>
                <a:gd name="connsiteX139" fmla="*/ 55217 w 669626"/>
                <a:gd name="connsiteY139" fmla="*/ 655121 h 1129615"/>
                <a:gd name="connsiteX140" fmla="*/ 45858 w 669626"/>
                <a:gd name="connsiteY140" fmla="*/ 620025 h 1129615"/>
                <a:gd name="connsiteX141" fmla="*/ 44922 w 669626"/>
                <a:gd name="connsiteY141" fmla="*/ 595224 h 1129615"/>
                <a:gd name="connsiteX142" fmla="*/ 48198 w 669626"/>
                <a:gd name="connsiteY142" fmla="*/ 585397 h 1129615"/>
                <a:gd name="connsiteX143" fmla="*/ 50070 w 669626"/>
                <a:gd name="connsiteY143" fmla="*/ 586333 h 1129615"/>
                <a:gd name="connsiteX144" fmla="*/ 57089 w 669626"/>
                <a:gd name="connsiteY144" fmla="*/ 603179 h 1129615"/>
                <a:gd name="connsiteX145" fmla="*/ 63640 w 669626"/>
                <a:gd name="connsiteY145" fmla="*/ 611134 h 1129615"/>
                <a:gd name="connsiteX146" fmla="*/ 72531 w 669626"/>
                <a:gd name="connsiteY146" fmla="*/ 619089 h 1129615"/>
                <a:gd name="connsiteX147" fmla="*/ 76743 w 669626"/>
                <a:gd name="connsiteY147" fmla="*/ 619089 h 1129615"/>
                <a:gd name="connsiteX148" fmla="*/ 78146 w 669626"/>
                <a:gd name="connsiteY148" fmla="*/ 615813 h 1129615"/>
                <a:gd name="connsiteX149" fmla="*/ 60365 w 669626"/>
                <a:gd name="connsiteY149" fmla="*/ 520353 h 1129615"/>
                <a:gd name="connsiteX150" fmla="*/ 36500 w 669626"/>
                <a:gd name="connsiteY150" fmla="*/ 429572 h 1129615"/>
                <a:gd name="connsiteX151" fmla="*/ 33692 w 669626"/>
                <a:gd name="connsiteY151" fmla="*/ 400559 h 1129615"/>
                <a:gd name="connsiteX152" fmla="*/ 33224 w 669626"/>
                <a:gd name="connsiteY152" fmla="*/ 372483 h 1129615"/>
                <a:gd name="connsiteX153" fmla="*/ 34628 w 669626"/>
                <a:gd name="connsiteY153" fmla="*/ 344874 h 1129615"/>
                <a:gd name="connsiteX154" fmla="*/ 36500 w 669626"/>
                <a:gd name="connsiteY154" fmla="*/ 336451 h 1129615"/>
                <a:gd name="connsiteX155" fmla="*/ 39775 w 669626"/>
                <a:gd name="connsiteY155" fmla="*/ 330836 h 1129615"/>
                <a:gd name="connsiteX156" fmla="*/ 43987 w 669626"/>
                <a:gd name="connsiteY156" fmla="*/ 327560 h 1129615"/>
                <a:gd name="connsiteX157" fmla="*/ 50538 w 669626"/>
                <a:gd name="connsiteY157" fmla="*/ 325221 h 1129615"/>
                <a:gd name="connsiteX158" fmla="*/ 58961 w 669626"/>
                <a:gd name="connsiteY158" fmla="*/ 325221 h 1129615"/>
                <a:gd name="connsiteX159" fmla="*/ 75807 w 669626"/>
                <a:gd name="connsiteY159" fmla="*/ 328496 h 1129615"/>
                <a:gd name="connsiteX160" fmla="*/ 77678 w 669626"/>
                <a:gd name="connsiteY160" fmla="*/ 326624 h 1129615"/>
                <a:gd name="connsiteX161" fmla="*/ 78146 w 669626"/>
                <a:gd name="connsiteY161" fmla="*/ 312586 h 1129615"/>
                <a:gd name="connsiteX162" fmla="*/ 83294 w 669626"/>
                <a:gd name="connsiteY162" fmla="*/ 297144 h 1129615"/>
                <a:gd name="connsiteX163" fmla="*/ 91717 w 669626"/>
                <a:gd name="connsiteY163" fmla="*/ 288721 h 1129615"/>
                <a:gd name="connsiteX164" fmla="*/ 96864 w 669626"/>
                <a:gd name="connsiteY164" fmla="*/ 286849 h 1129615"/>
                <a:gd name="connsiteX165" fmla="*/ 102012 w 669626"/>
                <a:gd name="connsiteY165" fmla="*/ 286849 h 1129615"/>
                <a:gd name="connsiteX166" fmla="*/ 106691 w 669626"/>
                <a:gd name="connsiteY166" fmla="*/ 288721 h 1129615"/>
                <a:gd name="connsiteX167" fmla="*/ 138979 w 669626"/>
                <a:gd name="connsiteY167" fmla="*/ 323817 h 1129615"/>
                <a:gd name="connsiteX168" fmla="*/ 147402 w 669626"/>
                <a:gd name="connsiteY168" fmla="*/ 338791 h 1129615"/>
                <a:gd name="connsiteX169" fmla="*/ 152082 w 669626"/>
                <a:gd name="connsiteY169" fmla="*/ 364996 h 1129615"/>
                <a:gd name="connsiteX170" fmla="*/ 156761 w 669626"/>
                <a:gd name="connsiteY170" fmla="*/ 445014 h 1129615"/>
                <a:gd name="connsiteX171" fmla="*/ 159569 w 669626"/>
                <a:gd name="connsiteY171" fmla="*/ 448290 h 1129615"/>
                <a:gd name="connsiteX172" fmla="*/ 164248 w 669626"/>
                <a:gd name="connsiteY172" fmla="*/ 450629 h 1129615"/>
                <a:gd name="connsiteX173" fmla="*/ 172203 w 669626"/>
                <a:gd name="connsiteY173" fmla="*/ 451097 h 1129615"/>
                <a:gd name="connsiteX174" fmla="*/ 176415 w 669626"/>
                <a:gd name="connsiteY174" fmla="*/ 450161 h 1129615"/>
                <a:gd name="connsiteX175" fmla="*/ 178754 w 669626"/>
                <a:gd name="connsiteY175" fmla="*/ 447354 h 1129615"/>
                <a:gd name="connsiteX176" fmla="*/ 174543 w 669626"/>
                <a:gd name="connsiteY176" fmla="*/ 255029 h 1129615"/>
                <a:gd name="connsiteX177" fmla="*/ 164248 w 669626"/>
                <a:gd name="connsiteY177" fmla="*/ 150678 h 1129615"/>
                <a:gd name="connsiteX178" fmla="*/ 162376 w 669626"/>
                <a:gd name="connsiteY178" fmla="*/ 108095 h 1129615"/>
                <a:gd name="connsiteX179" fmla="*/ 166588 w 669626"/>
                <a:gd name="connsiteY179" fmla="*/ 81890 h 1129615"/>
                <a:gd name="connsiteX180" fmla="*/ 180158 w 669626"/>
                <a:gd name="connsiteY180" fmla="*/ 57557 h 1129615"/>
                <a:gd name="connsiteX181" fmla="*/ 192325 w 669626"/>
                <a:gd name="connsiteY181" fmla="*/ 40243 h 1129615"/>
                <a:gd name="connsiteX182" fmla="*/ 197004 w 669626"/>
                <a:gd name="connsiteY182" fmla="*/ 35564 h 1129615"/>
                <a:gd name="connsiteX183" fmla="*/ 207299 w 669626"/>
                <a:gd name="connsiteY183" fmla="*/ 31352 h 1129615"/>
                <a:gd name="connsiteX184" fmla="*/ 212446 w 669626"/>
                <a:gd name="connsiteY184" fmla="*/ 31352 h 1129615"/>
                <a:gd name="connsiteX185" fmla="*/ 218529 w 669626"/>
                <a:gd name="connsiteY185" fmla="*/ 34160 h 1129615"/>
                <a:gd name="connsiteX186" fmla="*/ 228356 w 669626"/>
                <a:gd name="connsiteY186" fmla="*/ 41179 h 1129615"/>
                <a:gd name="connsiteX187" fmla="*/ 229292 w 669626"/>
                <a:gd name="connsiteY187" fmla="*/ 40711 h 1129615"/>
                <a:gd name="connsiteX188" fmla="*/ 231632 w 669626"/>
                <a:gd name="connsiteY188" fmla="*/ 22461 h 1129615"/>
                <a:gd name="connsiteX189" fmla="*/ 236779 w 669626"/>
                <a:gd name="connsiteY189" fmla="*/ 7955 h 1129615"/>
                <a:gd name="connsiteX190" fmla="*/ 244734 w 669626"/>
                <a:gd name="connsiteY190" fmla="*/ 1872 h 1129615"/>
                <a:gd name="connsiteX191" fmla="*/ 251286 w 669626"/>
                <a:gd name="connsiteY191" fmla="*/ 0 h 1129615"/>
                <a:gd name="connsiteX192" fmla="*/ 257837 w 669626"/>
                <a:gd name="connsiteY192" fmla="*/ 468 h 1129615"/>
                <a:gd name="connsiteX193" fmla="*/ 262984 w 669626"/>
                <a:gd name="connsiteY193" fmla="*/ 3743 h 1129615"/>
                <a:gd name="connsiteX194" fmla="*/ 266728 w 669626"/>
                <a:gd name="connsiteY194" fmla="*/ 8423 h 1129615"/>
                <a:gd name="connsiteX195" fmla="*/ 270003 w 669626"/>
                <a:gd name="connsiteY195" fmla="*/ 21993 h 1129615"/>
                <a:gd name="connsiteX196" fmla="*/ 273279 w 669626"/>
                <a:gd name="connsiteY196" fmla="*/ 27141 h 1129615"/>
                <a:gd name="connsiteX197" fmla="*/ 278426 w 669626"/>
                <a:gd name="connsiteY197" fmla="*/ 29948 h 1129615"/>
                <a:gd name="connsiteX198" fmla="*/ 293400 w 669626"/>
                <a:gd name="connsiteY198" fmla="*/ 31352 h 1129615"/>
                <a:gd name="connsiteX199" fmla="*/ 303695 w 669626"/>
                <a:gd name="connsiteY199" fmla="*/ 36031 h 1129615"/>
                <a:gd name="connsiteX200" fmla="*/ 309310 w 669626"/>
                <a:gd name="connsiteY200" fmla="*/ 42583 h 1129615"/>
                <a:gd name="connsiteX201" fmla="*/ 312586 w 669626"/>
                <a:gd name="connsiteY201" fmla="*/ 51474 h 1129615"/>
                <a:gd name="connsiteX202" fmla="*/ 315394 w 669626"/>
                <a:gd name="connsiteY202" fmla="*/ 71127 h 1129615"/>
                <a:gd name="connsiteX203" fmla="*/ 301356 w 669626"/>
                <a:gd name="connsiteY203" fmla="*/ 295740 h 1129615"/>
                <a:gd name="connsiteX204" fmla="*/ 303695 w 669626"/>
                <a:gd name="connsiteY204" fmla="*/ 303695 h 1129615"/>
                <a:gd name="connsiteX205" fmla="*/ 306971 w 669626"/>
                <a:gd name="connsiteY205" fmla="*/ 306971 h 1129615"/>
                <a:gd name="connsiteX206" fmla="*/ 312118 w 669626"/>
                <a:gd name="connsiteY206" fmla="*/ 308843 h 1129615"/>
                <a:gd name="connsiteX207" fmla="*/ 315862 w 669626"/>
                <a:gd name="connsiteY207" fmla="*/ 308843 h 1129615"/>
                <a:gd name="connsiteX208" fmla="*/ 319137 w 669626"/>
                <a:gd name="connsiteY208" fmla="*/ 306503 h 1129615"/>
                <a:gd name="connsiteX209" fmla="*/ 321477 w 669626"/>
                <a:gd name="connsiteY209" fmla="*/ 301355 h 1129615"/>
                <a:gd name="connsiteX210" fmla="*/ 328028 w 669626"/>
                <a:gd name="connsiteY210" fmla="*/ 279362 h 1129615"/>
                <a:gd name="connsiteX211" fmla="*/ 331772 w 669626"/>
                <a:gd name="connsiteY211" fmla="*/ 276087 h 1129615"/>
                <a:gd name="connsiteX212" fmla="*/ 336451 w 669626"/>
                <a:gd name="connsiteY212" fmla="*/ 274215 h 1129615"/>
                <a:gd name="connsiteX213" fmla="*/ 341599 w 669626"/>
                <a:gd name="connsiteY213" fmla="*/ 274683 h 1129615"/>
                <a:gd name="connsiteX214" fmla="*/ 350958 w 669626"/>
                <a:gd name="connsiteY214" fmla="*/ 279362 h 1129615"/>
                <a:gd name="connsiteX215" fmla="*/ 357509 w 669626"/>
                <a:gd name="connsiteY215" fmla="*/ 285445 h 1129615"/>
                <a:gd name="connsiteX216" fmla="*/ 366400 w 669626"/>
                <a:gd name="connsiteY216" fmla="*/ 301824 h 1129615"/>
                <a:gd name="connsiteX217" fmla="*/ 372015 w 669626"/>
                <a:gd name="connsiteY217" fmla="*/ 320541 h 1129615"/>
                <a:gd name="connsiteX218" fmla="*/ 375759 w 669626"/>
                <a:gd name="connsiteY218" fmla="*/ 324285 h 1129615"/>
                <a:gd name="connsiteX219" fmla="*/ 400559 w 669626"/>
                <a:gd name="connsiteY219" fmla="*/ 321009 h 1129615"/>
                <a:gd name="connsiteX220" fmla="*/ 419745 w 669626"/>
                <a:gd name="connsiteY220" fmla="*/ 321009 h 1129615"/>
                <a:gd name="connsiteX221" fmla="*/ 436591 w 669626"/>
                <a:gd name="connsiteY221" fmla="*/ 323349 h 1129615"/>
                <a:gd name="connsiteX222" fmla="*/ 451565 w 669626"/>
                <a:gd name="connsiteY222" fmla="*/ 328496 h 1129615"/>
                <a:gd name="connsiteX223" fmla="*/ 464668 w 669626"/>
                <a:gd name="connsiteY223" fmla="*/ 339727 h 1129615"/>
                <a:gd name="connsiteX224" fmla="*/ 469815 w 669626"/>
                <a:gd name="connsiteY224" fmla="*/ 347682 h 1129615"/>
                <a:gd name="connsiteX225" fmla="*/ 481982 w 669626"/>
                <a:gd name="connsiteY225" fmla="*/ 374355 h 1129615"/>
                <a:gd name="connsiteX226" fmla="*/ 488533 w 669626"/>
                <a:gd name="connsiteY226" fmla="*/ 399624 h 1129615"/>
                <a:gd name="connsiteX227" fmla="*/ 335047 w 669626"/>
                <a:gd name="connsiteY227" fmla="*/ 620493 h 1129615"/>
                <a:gd name="connsiteX228" fmla="*/ 336919 w 669626"/>
                <a:gd name="connsiteY228" fmla="*/ 630788 h 1129615"/>
                <a:gd name="connsiteX229" fmla="*/ 339727 w 669626"/>
                <a:gd name="connsiteY229" fmla="*/ 633595 h 1129615"/>
                <a:gd name="connsiteX230" fmla="*/ 341131 w 669626"/>
                <a:gd name="connsiteY230" fmla="*/ 633127 h 1129615"/>
                <a:gd name="connsiteX231" fmla="*/ 343002 w 669626"/>
                <a:gd name="connsiteY231" fmla="*/ 629852 h 1129615"/>
                <a:gd name="connsiteX232" fmla="*/ 359848 w 669626"/>
                <a:gd name="connsiteY232" fmla="*/ 558724 h 1129615"/>
                <a:gd name="connsiteX233" fmla="*/ 376226 w 669626"/>
                <a:gd name="connsiteY233" fmla="*/ 507719 h 1129615"/>
                <a:gd name="connsiteX234" fmla="*/ 380438 w 669626"/>
                <a:gd name="connsiteY234" fmla="*/ 483385 h 1129615"/>
                <a:gd name="connsiteX235" fmla="*/ 380438 w 669626"/>
                <a:gd name="connsiteY235" fmla="*/ 463732 h 1129615"/>
                <a:gd name="connsiteX236" fmla="*/ 377162 w 669626"/>
                <a:gd name="connsiteY236" fmla="*/ 432380 h 1129615"/>
                <a:gd name="connsiteX237" fmla="*/ 374823 w 669626"/>
                <a:gd name="connsiteY237" fmla="*/ 427700 h 1129615"/>
                <a:gd name="connsiteX238" fmla="*/ 369207 w 669626"/>
                <a:gd name="connsiteY238" fmla="*/ 423957 h 1129615"/>
                <a:gd name="connsiteX239" fmla="*/ 364996 w 669626"/>
                <a:gd name="connsiteY239" fmla="*/ 425829 h 1129615"/>
                <a:gd name="connsiteX240" fmla="*/ 363592 w 669626"/>
                <a:gd name="connsiteY240" fmla="*/ 428168 h 1129615"/>
                <a:gd name="connsiteX241" fmla="*/ 345342 w 669626"/>
                <a:gd name="connsiteY241" fmla="*/ 501635 h 1129615"/>
                <a:gd name="connsiteX242" fmla="*/ 329900 w 669626"/>
                <a:gd name="connsiteY242" fmla="*/ 550769 h 1129615"/>
                <a:gd name="connsiteX243" fmla="*/ 321009 w 669626"/>
                <a:gd name="connsiteY243" fmla="*/ 593820 h 1129615"/>
                <a:gd name="connsiteX244" fmla="*/ 322413 w 669626"/>
                <a:gd name="connsiteY244" fmla="*/ 598968 h 1129615"/>
                <a:gd name="connsiteX245" fmla="*/ 324753 w 669626"/>
                <a:gd name="connsiteY245" fmla="*/ 600839 h 1129615"/>
                <a:gd name="connsiteX246" fmla="*/ 330368 w 669626"/>
                <a:gd name="connsiteY246" fmla="*/ 598499 h 1129615"/>
                <a:gd name="connsiteX247" fmla="*/ 332240 w 669626"/>
                <a:gd name="connsiteY247" fmla="*/ 598968 h 1129615"/>
                <a:gd name="connsiteX248" fmla="*/ 333644 w 669626"/>
                <a:gd name="connsiteY248" fmla="*/ 601775 h 1129615"/>
                <a:gd name="connsiteX249" fmla="*/ 335515 w 669626"/>
                <a:gd name="connsiteY249" fmla="*/ 611134 h 1129615"/>
                <a:gd name="connsiteX250" fmla="*/ 335047 w 669626"/>
                <a:gd name="connsiteY250" fmla="*/ 620493 h 1129615"/>
                <a:gd name="connsiteX251" fmla="*/ 329432 w 669626"/>
                <a:gd name="connsiteY251" fmla="*/ 644826 h 1129615"/>
                <a:gd name="connsiteX252" fmla="*/ 326624 w 669626"/>
                <a:gd name="connsiteY252" fmla="*/ 644826 h 1129615"/>
                <a:gd name="connsiteX253" fmla="*/ 325221 w 669626"/>
                <a:gd name="connsiteY253" fmla="*/ 647166 h 1129615"/>
                <a:gd name="connsiteX254" fmla="*/ 320541 w 669626"/>
                <a:gd name="connsiteY254" fmla="*/ 680858 h 1129615"/>
                <a:gd name="connsiteX255" fmla="*/ 320541 w 669626"/>
                <a:gd name="connsiteY255" fmla="*/ 684133 h 1129615"/>
                <a:gd name="connsiteX256" fmla="*/ 321945 w 669626"/>
                <a:gd name="connsiteY256" fmla="*/ 685069 h 1129615"/>
                <a:gd name="connsiteX257" fmla="*/ 333644 w 669626"/>
                <a:gd name="connsiteY257" fmla="*/ 678518 h 1129615"/>
                <a:gd name="connsiteX258" fmla="*/ 339259 w 669626"/>
                <a:gd name="connsiteY258" fmla="*/ 672434 h 1129615"/>
                <a:gd name="connsiteX259" fmla="*/ 342067 w 669626"/>
                <a:gd name="connsiteY259" fmla="*/ 665415 h 1129615"/>
                <a:gd name="connsiteX260" fmla="*/ 342067 w 669626"/>
                <a:gd name="connsiteY260" fmla="*/ 653717 h 1129615"/>
                <a:gd name="connsiteX261" fmla="*/ 335515 w 669626"/>
                <a:gd name="connsiteY261" fmla="*/ 647634 h 1129615"/>
                <a:gd name="connsiteX262" fmla="*/ 329432 w 669626"/>
                <a:gd name="connsiteY262" fmla="*/ 644826 h 1129615"/>
                <a:gd name="connsiteX263" fmla="*/ 394944 w 669626"/>
                <a:gd name="connsiteY263" fmla="*/ 930271 h 1129615"/>
                <a:gd name="connsiteX264" fmla="*/ 375759 w 669626"/>
                <a:gd name="connsiteY264" fmla="*/ 947117 h 1129615"/>
                <a:gd name="connsiteX265" fmla="*/ 371547 w 669626"/>
                <a:gd name="connsiteY265" fmla="*/ 958348 h 1129615"/>
                <a:gd name="connsiteX266" fmla="*/ 372015 w 669626"/>
                <a:gd name="connsiteY266" fmla="*/ 963027 h 1129615"/>
                <a:gd name="connsiteX267" fmla="*/ 376226 w 669626"/>
                <a:gd name="connsiteY267" fmla="*/ 969579 h 1129615"/>
                <a:gd name="connsiteX268" fmla="*/ 383714 w 669626"/>
                <a:gd name="connsiteY268" fmla="*/ 972386 h 1129615"/>
                <a:gd name="connsiteX269" fmla="*/ 388393 w 669626"/>
                <a:gd name="connsiteY269" fmla="*/ 971450 h 1129615"/>
                <a:gd name="connsiteX270" fmla="*/ 396348 w 669626"/>
                <a:gd name="connsiteY270" fmla="*/ 967239 h 1129615"/>
                <a:gd name="connsiteX271" fmla="*/ 402431 w 669626"/>
                <a:gd name="connsiteY271" fmla="*/ 962092 h 1129615"/>
                <a:gd name="connsiteX272" fmla="*/ 406643 w 669626"/>
                <a:gd name="connsiteY272" fmla="*/ 955540 h 1129615"/>
                <a:gd name="connsiteX273" fmla="*/ 409450 w 669626"/>
                <a:gd name="connsiteY273" fmla="*/ 947585 h 1129615"/>
                <a:gd name="connsiteX274" fmla="*/ 410386 w 669626"/>
                <a:gd name="connsiteY274" fmla="*/ 937291 h 1129615"/>
                <a:gd name="connsiteX275" fmla="*/ 408515 w 669626"/>
                <a:gd name="connsiteY275" fmla="*/ 932143 h 1129615"/>
                <a:gd name="connsiteX276" fmla="*/ 404771 w 669626"/>
                <a:gd name="connsiteY276" fmla="*/ 929336 h 1129615"/>
                <a:gd name="connsiteX277" fmla="*/ 400092 w 669626"/>
                <a:gd name="connsiteY277" fmla="*/ 928400 h 1129615"/>
                <a:gd name="connsiteX278" fmla="*/ 394944 w 669626"/>
                <a:gd name="connsiteY278" fmla="*/ 930271 h 112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669626" h="1129615">
                  <a:moveTo>
                    <a:pt x="488533" y="399624"/>
                  </a:moveTo>
                  <a:lnTo>
                    <a:pt x="490873" y="459988"/>
                  </a:lnTo>
                  <a:lnTo>
                    <a:pt x="490873" y="520353"/>
                  </a:lnTo>
                  <a:lnTo>
                    <a:pt x="485725" y="650909"/>
                  </a:lnTo>
                  <a:lnTo>
                    <a:pt x="483385" y="655589"/>
                  </a:lnTo>
                  <a:lnTo>
                    <a:pt x="468411" y="711274"/>
                  </a:lnTo>
                  <a:lnTo>
                    <a:pt x="462328" y="727652"/>
                  </a:lnTo>
                  <a:lnTo>
                    <a:pt x="453905" y="743094"/>
                  </a:lnTo>
                  <a:lnTo>
                    <a:pt x="443610" y="756664"/>
                  </a:lnTo>
                  <a:lnTo>
                    <a:pt x="430976" y="769299"/>
                  </a:lnTo>
                  <a:lnTo>
                    <a:pt x="396816" y="787549"/>
                  </a:lnTo>
                  <a:lnTo>
                    <a:pt x="347682" y="810946"/>
                  </a:lnTo>
                  <a:lnTo>
                    <a:pt x="337387" y="819369"/>
                  </a:lnTo>
                  <a:lnTo>
                    <a:pt x="329432" y="829664"/>
                  </a:lnTo>
                  <a:lnTo>
                    <a:pt x="323349" y="841830"/>
                  </a:lnTo>
                  <a:lnTo>
                    <a:pt x="319605" y="855868"/>
                  </a:lnTo>
                  <a:lnTo>
                    <a:pt x="319137" y="864291"/>
                  </a:lnTo>
                  <a:lnTo>
                    <a:pt x="321009" y="870375"/>
                  </a:lnTo>
                  <a:lnTo>
                    <a:pt x="324753" y="874118"/>
                  </a:lnTo>
                  <a:lnTo>
                    <a:pt x="330836" y="876458"/>
                  </a:lnTo>
                  <a:lnTo>
                    <a:pt x="347214" y="878798"/>
                  </a:lnTo>
                  <a:lnTo>
                    <a:pt x="384649" y="878330"/>
                  </a:lnTo>
                  <a:lnTo>
                    <a:pt x="466072" y="867567"/>
                  </a:lnTo>
                  <a:lnTo>
                    <a:pt x="471687" y="865695"/>
                  </a:lnTo>
                  <a:lnTo>
                    <a:pt x="474027" y="861952"/>
                  </a:lnTo>
                  <a:lnTo>
                    <a:pt x="474495" y="856336"/>
                  </a:lnTo>
                  <a:lnTo>
                    <a:pt x="471219" y="842298"/>
                  </a:lnTo>
                  <a:lnTo>
                    <a:pt x="466539" y="829664"/>
                  </a:lnTo>
                  <a:lnTo>
                    <a:pt x="460456" y="818901"/>
                  </a:lnTo>
                  <a:lnTo>
                    <a:pt x="452501" y="809542"/>
                  </a:lnTo>
                  <a:lnTo>
                    <a:pt x="443142" y="801119"/>
                  </a:lnTo>
                  <a:lnTo>
                    <a:pt x="445014" y="788952"/>
                  </a:lnTo>
                  <a:lnTo>
                    <a:pt x="447822" y="778658"/>
                  </a:lnTo>
                  <a:lnTo>
                    <a:pt x="455309" y="771171"/>
                  </a:lnTo>
                  <a:lnTo>
                    <a:pt x="467475" y="763683"/>
                  </a:lnTo>
                  <a:lnTo>
                    <a:pt x="490873" y="755261"/>
                  </a:lnTo>
                  <a:lnTo>
                    <a:pt x="504443" y="662608"/>
                  </a:lnTo>
                  <a:lnTo>
                    <a:pt x="503975" y="658396"/>
                  </a:lnTo>
                  <a:lnTo>
                    <a:pt x="494616" y="653249"/>
                  </a:lnTo>
                  <a:lnTo>
                    <a:pt x="494616" y="649037"/>
                  </a:lnTo>
                  <a:lnTo>
                    <a:pt x="496488" y="646230"/>
                  </a:lnTo>
                  <a:lnTo>
                    <a:pt x="504911" y="642018"/>
                  </a:lnTo>
                  <a:lnTo>
                    <a:pt x="520353" y="599903"/>
                  </a:lnTo>
                  <a:lnTo>
                    <a:pt x="531584" y="584929"/>
                  </a:lnTo>
                  <a:lnTo>
                    <a:pt x="535795" y="583057"/>
                  </a:lnTo>
                  <a:lnTo>
                    <a:pt x="540475" y="584929"/>
                  </a:lnTo>
                  <a:lnTo>
                    <a:pt x="574167" y="613942"/>
                  </a:lnTo>
                  <a:lnTo>
                    <a:pt x="575102" y="630788"/>
                  </a:lnTo>
                  <a:lnTo>
                    <a:pt x="580250" y="656525"/>
                  </a:lnTo>
                  <a:lnTo>
                    <a:pt x="572763" y="738415"/>
                  </a:lnTo>
                  <a:lnTo>
                    <a:pt x="566212" y="779594"/>
                  </a:lnTo>
                  <a:lnTo>
                    <a:pt x="557789" y="820305"/>
                  </a:lnTo>
                  <a:lnTo>
                    <a:pt x="541878" y="872246"/>
                  </a:lnTo>
                  <a:lnTo>
                    <a:pt x="549365" y="879734"/>
                  </a:lnTo>
                  <a:lnTo>
                    <a:pt x="563872" y="879734"/>
                  </a:lnTo>
                  <a:lnTo>
                    <a:pt x="567147" y="888157"/>
                  </a:lnTo>
                  <a:lnTo>
                    <a:pt x="567615" y="895176"/>
                  </a:lnTo>
                  <a:lnTo>
                    <a:pt x="575102" y="891900"/>
                  </a:lnTo>
                  <a:lnTo>
                    <a:pt x="669627" y="898919"/>
                  </a:lnTo>
                  <a:lnTo>
                    <a:pt x="526436" y="911554"/>
                  </a:lnTo>
                  <a:lnTo>
                    <a:pt x="520353" y="918105"/>
                  </a:lnTo>
                  <a:lnTo>
                    <a:pt x="513802" y="937758"/>
                  </a:lnTo>
                  <a:lnTo>
                    <a:pt x="509122" y="941502"/>
                  </a:lnTo>
                  <a:lnTo>
                    <a:pt x="495084" y="961624"/>
                  </a:lnTo>
                  <a:lnTo>
                    <a:pt x="486661" y="976598"/>
                  </a:lnTo>
                  <a:lnTo>
                    <a:pt x="474495" y="992508"/>
                  </a:lnTo>
                  <a:lnTo>
                    <a:pt x="445482" y="1021052"/>
                  </a:lnTo>
                  <a:lnTo>
                    <a:pt x="430508" y="1031815"/>
                  </a:lnTo>
                  <a:lnTo>
                    <a:pt x="406643" y="1046321"/>
                  </a:lnTo>
                  <a:lnTo>
                    <a:pt x="379970" y="1058488"/>
                  </a:lnTo>
                  <a:lnTo>
                    <a:pt x="308375" y="1086564"/>
                  </a:lnTo>
                  <a:lnTo>
                    <a:pt x="299016" y="1093116"/>
                  </a:lnTo>
                  <a:lnTo>
                    <a:pt x="291529" y="1100603"/>
                  </a:lnTo>
                  <a:lnTo>
                    <a:pt x="286381" y="1109962"/>
                  </a:lnTo>
                  <a:lnTo>
                    <a:pt x="285445" y="1116513"/>
                  </a:lnTo>
                  <a:lnTo>
                    <a:pt x="282638" y="1122128"/>
                  </a:lnTo>
                  <a:lnTo>
                    <a:pt x="277490" y="1127744"/>
                  </a:lnTo>
                  <a:lnTo>
                    <a:pt x="271407" y="1129615"/>
                  </a:lnTo>
                  <a:lnTo>
                    <a:pt x="179690" y="1126808"/>
                  </a:lnTo>
                  <a:lnTo>
                    <a:pt x="174543" y="1120256"/>
                  </a:lnTo>
                  <a:lnTo>
                    <a:pt x="175011" y="1118385"/>
                  </a:lnTo>
                  <a:lnTo>
                    <a:pt x="209639" y="1112769"/>
                  </a:lnTo>
                  <a:lnTo>
                    <a:pt x="197472" y="1097327"/>
                  </a:lnTo>
                  <a:lnTo>
                    <a:pt x="187645" y="1087500"/>
                  </a:lnTo>
                  <a:lnTo>
                    <a:pt x="179690" y="1081417"/>
                  </a:lnTo>
                  <a:lnTo>
                    <a:pt x="172671" y="1078610"/>
                  </a:lnTo>
                  <a:lnTo>
                    <a:pt x="110903" y="1062699"/>
                  </a:lnTo>
                  <a:lnTo>
                    <a:pt x="95928" y="1056148"/>
                  </a:lnTo>
                  <a:lnTo>
                    <a:pt x="70659" y="1039302"/>
                  </a:lnTo>
                  <a:lnTo>
                    <a:pt x="50538" y="1018245"/>
                  </a:lnTo>
                  <a:lnTo>
                    <a:pt x="37435" y="999995"/>
                  </a:lnTo>
                  <a:lnTo>
                    <a:pt x="25737" y="979873"/>
                  </a:lnTo>
                  <a:lnTo>
                    <a:pt x="1404" y="927932"/>
                  </a:lnTo>
                  <a:lnTo>
                    <a:pt x="0" y="920444"/>
                  </a:lnTo>
                  <a:lnTo>
                    <a:pt x="0" y="912957"/>
                  </a:lnTo>
                  <a:lnTo>
                    <a:pt x="1404" y="909682"/>
                  </a:lnTo>
                  <a:lnTo>
                    <a:pt x="4679" y="908278"/>
                  </a:lnTo>
                  <a:lnTo>
                    <a:pt x="10295" y="908746"/>
                  </a:lnTo>
                  <a:lnTo>
                    <a:pt x="18718" y="913425"/>
                  </a:lnTo>
                  <a:lnTo>
                    <a:pt x="21057" y="912490"/>
                  </a:lnTo>
                  <a:lnTo>
                    <a:pt x="24333" y="903131"/>
                  </a:lnTo>
                  <a:lnTo>
                    <a:pt x="28077" y="899387"/>
                  </a:lnTo>
                  <a:lnTo>
                    <a:pt x="32756" y="897047"/>
                  </a:lnTo>
                  <a:lnTo>
                    <a:pt x="36032" y="897515"/>
                  </a:lnTo>
                  <a:lnTo>
                    <a:pt x="67384" y="950861"/>
                  </a:lnTo>
                  <a:lnTo>
                    <a:pt x="84230" y="974258"/>
                  </a:lnTo>
                  <a:lnTo>
                    <a:pt x="102480" y="996719"/>
                  </a:lnTo>
                  <a:lnTo>
                    <a:pt x="122601" y="1018245"/>
                  </a:lnTo>
                  <a:lnTo>
                    <a:pt x="142723" y="1032283"/>
                  </a:lnTo>
                  <a:lnTo>
                    <a:pt x="160037" y="1040238"/>
                  </a:lnTo>
                  <a:lnTo>
                    <a:pt x="183434" y="1048661"/>
                  </a:lnTo>
                  <a:lnTo>
                    <a:pt x="186709" y="1048661"/>
                  </a:lnTo>
                  <a:lnTo>
                    <a:pt x="187645" y="1045854"/>
                  </a:lnTo>
                  <a:lnTo>
                    <a:pt x="185773" y="975194"/>
                  </a:lnTo>
                  <a:lnTo>
                    <a:pt x="182966" y="956008"/>
                  </a:lnTo>
                  <a:lnTo>
                    <a:pt x="180626" y="948053"/>
                  </a:lnTo>
                  <a:lnTo>
                    <a:pt x="169863" y="931207"/>
                  </a:lnTo>
                  <a:lnTo>
                    <a:pt x="158165" y="919041"/>
                  </a:lnTo>
                  <a:lnTo>
                    <a:pt x="129152" y="896579"/>
                  </a:lnTo>
                  <a:lnTo>
                    <a:pt x="89377" y="873182"/>
                  </a:lnTo>
                  <a:lnTo>
                    <a:pt x="59897" y="849317"/>
                  </a:lnTo>
                  <a:lnTo>
                    <a:pt x="46794" y="837151"/>
                  </a:lnTo>
                  <a:lnTo>
                    <a:pt x="35564" y="823580"/>
                  </a:lnTo>
                  <a:lnTo>
                    <a:pt x="22929" y="802055"/>
                  </a:lnTo>
                  <a:lnTo>
                    <a:pt x="17782" y="787549"/>
                  </a:lnTo>
                  <a:lnTo>
                    <a:pt x="15442" y="773978"/>
                  </a:lnTo>
                  <a:lnTo>
                    <a:pt x="15442" y="760876"/>
                  </a:lnTo>
                  <a:lnTo>
                    <a:pt x="17314" y="747774"/>
                  </a:lnTo>
                  <a:lnTo>
                    <a:pt x="27609" y="717825"/>
                  </a:lnTo>
                  <a:lnTo>
                    <a:pt x="24333" y="713146"/>
                  </a:lnTo>
                  <a:lnTo>
                    <a:pt x="16846" y="712678"/>
                  </a:lnTo>
                  <a:lnTo>
                    <a:pt x="13102" y="710806"/>
                  </a:lnTo>
                  <a:lnTo>
                    <a:pt x="12166" y="707530"/>
                  </a:lnTo>
                  <a:lnTo>
                    <a:pt x="14038" y="705191"/>
                  </a:lnTo>
                  <a:lnTo>
                    <a:pt x="20589" y="704255"/>
                  </a:lnTo>
                  <a:lnTo>
                    <a:pt x="33692" y="706126"/>
                  </a:lnTo>
                  <a:lnTo>
                    <a:pt x="44455" y="710806"/>
                  </a:lnTo>
                  <a:lnTo>
                    <a:pt x="73935" y="734671"/>
                  </a:lnTo>
                  <a:lnTo>
                    <a:pt x="90313" y="746370"/>
                  </a:lnTo>
                  <a:lnTo>
                    <a:pt x="55217" y="655121"/>
                  </a:lnTo>
                  <a:lnTo>
                    <a:pt x="45858" y="620025"/>
                  </a:lnTo>
                  <a:lnTo>
                    <a:pt x="44922" y="595224"/>
                  </a:lnTo>
                  <a:lnTo>
                    <a:pt x="48198" y="585397"/>
                  </a:lnTo>
                  <a:lnTo>
                    <a:pt x="50070" y="586333"/>
                  </a:lnTo>
                  <a:lnTo>
                    <a:pt x="57089" y="603179"/>
                  </a:lnTo>
                  <a:lnTo>
                    <a:pt x="63640" y="611134"/>
                  </a:lnTo>
                  <a:lnTo>
                    <a:pt x="72531" y="619089"/>
                  </a:lnTo>
                  <a:lnTo>
                    <a:pt x="76743" y="619089"/>
                  </a:lnTo>
                  <a:lnTo>
                    <a:pt x="78146" y="615813"/>
                  </a:lnTo>
                  <a:lnTo>
                    <a:pt x="60365" y="520353"/>
                  </a:lnTo>
                  <a:lnTo>
                    <a:pt x="36500" y="429572"/>
                  </a:lnTo>
                  <a:lnTo>
                    <a:pt x="33692" y="400559"/>
                  </a:lnTo>
                  <a:lnTo>
                    <a:pt x="33224" y="372483"/>
                  </a:lnTo>
                  <a:lnTo>
                    <a:pt x="34628" y="344874"/>
                  </a:lnTo>
                  <a:lnTo>
                    <a:pt x="36500" y="336451"/>
                  </a:lnTo>
                  <a:lnTo>
                    <a:pt x="39775" y="330836"/>
                  </a:lnTo>
                  <a:lnTo>
                    <a:pt x="43987" y="327560"/>
                  </a:lnTo>
                  <a:lnTo>
                    <a:pt x="50538" y="325221"/>
                  </a:lnTo>
                  <a:lnTo>
                    <a:pt x="58961" y="325221"/>
                  </a:lnTo>
                  <a:lnTo>
                    <a:pt x="75807" y="328496"/>
                  </a:lnTo>
                  <a:lnTo>
                    <a:pt x="77678" y="326624"/>
                  </a:lnTo>
                  <a:lnTo>
                    <a:pt x="78146" y="312586"/>
                  </a:lnTo>
                  <a:lnTo>
                    <a:pt x="83294" y="297144"/>
                  </a:lnTo>
                  <a:lnTo>
                    <a:pt x="91717" y="288721"/>
                  </a:lnTo>
                  <a:lnTo>
                    <a:pt x="96864" y="286849"/>
                  </a:lnTo>
                  <a:lnTo>
                    <a:pt x="102012" y="286849"/>
                  </a:lnTo>
                  <a:lnTo>
                    <a:pt x="106691" y="288721"/>
                  </a:lnTo>
                  <a:lnTo>
                    <a:pt x="138979" y="323817"/>
                  </a:lnTo>
                  <a:lnTo>
                    <a:pt x="147402" y="338791"/>
                  </a:lnTo>
                  <a:lnTo>
                    <a:pt x="152082" y="364996"/>
                  </a:lnTo>
                  <a:lnTo>
                    <a:pt x="156761" y="445014"/>
                  </a:lnTo>
                  <a:lnTo>
                    <a:pt x="159569" y="448290"/>
                  </a:lnTo>
                  <a:lnTo>
                    <a:pt x="164248" y="450629"/>
                  </a:lnTo>
                  <a:lnTo>
                    <a:pt x="172203" y="451097"/>
                  </a:lnTo>
                  <a:lnTo>
                    <a:pt x="176415" y="450161"/>
                  </a:lnTo>
                  <a:lnTo>
                    <a:pt x="178754" y="447354"/>
                  </a:lnTo>
                  <a:lnTo>
                    <a:pt x="174543" y="255029"/>
                  </a:lnTo>
                  <a:lnTo>
                    <a:pt x="164248" y="150678"/>
                  </a:lnTo>
                  <a:lnTo>
                    <a:pt x="162376" y="108095"/>
                  </a:lnTo>
                  <a:lnTo>
                    <a:pt x="166588" y="81890"/>
                  </a:lnTo>
                  <a:lnTo>
                    <a:pt x="180158" y="57557"/>
                  </a:lnTo>
                  <a:lnTo>
                    <a:pt x="192325" y="40243"/>
                  </a:lnTo>
                  <a:lnTo>
                    <a:pt x="197004" y="35564"/>
                  </a:lnTo>
                  <a:lnTo>
                    <a:pt x="207299" y="31352"/>
                  </a:lnTo>
                  <a:lnTo>
                    <a:pt x="212446" y="31352"/>
                  </a:lnTo>
                  <a:lnTo>
                    <a:pt x="218529" y="34160"/>
                  </a:lnTo>
                  <a:lnTo>
                    <a:pt x="228356" y="41179"/>
                  </a:lnTo>
                  <a:lnTo>
                    <a:pt x="229292" y="40711"/>
                  </a:lnTo>
                  <a:lnTo>
                    <a:pt x="231632" y="22461"/>
                  </a:lnTo>
                  <a:lnTo>
                    <a:pt x="236779" y="7955"/>
                  </a:lnTo>
                  <a:lnTo>
                    <a:pt x="244734" y="1872"/>
                  </a:lnTo>
                  <a:lnTo>
                    <a:pt x="251286" y="0"/>
                  </a:lnTo>
                  <a:lnTo>
                    <a:pt x="257837" y="468"/>
                  </a:lnTo>
                  <a:lnTo>
                    <a:pt x="262984" y="3743"/>
                  </a:lnTo>
                  <a:lnTo>
                    <a:pt x="266728" y="8423"/>
                  </a:lnTo>
                  <a:lnTo>
                    <a:pt x="270003" y="21993"/>
                  </a:lnTo>
                  <a:lnTo>
                    <a:pt x="273279" y="27141"/>
                  </a:lnTo>
                  <a:lnTo>
                    <a:pt x="278426" y="29948"/>
                  </a:lnTo>
                  <a:lnTo>
                    <a:pt x="293400" y="31352"/>
                  </a:lnTo>
                  <a:lnTo>
                    <a:pt x="303695" y="36031"/>
                  </a:lnTo>
                  <a:lnTo>
                    <a:pt x="309310" y="42583"/>
                  </a:lnTo>
                  <a:lnTo>
                    <a:pt x="312586" y="51474"/>
                  </a:lnTo>
                  <a:lnTo>
                    <a:pt x="315394" y="71127"/>
                  </a:lnTo>
                  <a:lnTo>
                    <a:pt x="301356" y="295740"/>
                  </a:lnTo>
                  <a:lnTo>
                    <a:pt x="303695" y="303695"/>
                  </a:lnTo>
                  <a:lnTo>
                    <a:pt x="306971" y="306971"/>
                  </a:lnTo>
                  <a:lnTo>
                    <a:pt x="312118" y="308843"/>
                  </a:lnTo>
                  <a:lnTo>
                    <a:pt x="315862" y="308843"/>
                  </a:lnTo>
                  <a:lnTo>
                    <a:pt x="319137" y="306503"/>
                  </a:lnTo>
                  <a:lnTo>
                    <a:pt x="321477" y="301355"/>
                  </a:lnTo>
                  <a:lnTo>
                    <a:pt x="328028" y="279362"/>
                  </a:lnTo>
                  <a:lnTo>
                    <a:pt x="331772" y="276087"/>
                  </a:lnTo>
                  <a:lnTo>
                    <a:pt x="336451" y="274215"/>
                  </a:lnTo>
                  <a:lnTo>
                    <a:pt x="341599" y="274683"/>
                  </a:lnTo>
                  <a:lnTo>
                    <a:pt x="350958" y="279362"/>
                  </a:lnTo>
                  <a:lnTo>
                    <a:pt x="357509" y="285445"/>
                  </a:lnTo>
                  <a:lnTo>
                    <a:pt x="366400" y="301824"/>
                  </a:lnTo>
                  <a:lnTo>
                    <a:pt x="372015" y="320541"/>
                  </a:lnTo>
                  <a:lnTo>
                    <a:pt x="375759" y="324285"/>
                  </a:lnTo>
                  <a:lnTo>
                    <a:pt x="400559" y="321009"/>
                  </a:lnTo>
                  <a:lnTo>
                    <a:pt x="419745" y="321009"/>
                  </a:lnTo>
                  <a:lnTo>
                    <a:pt x="436591" y="323349"/>
                  </a:lnTo>
                  <a:lnTo>
                    <a:pt x="451565" y="328496"/>
                  </a:lnTo>
                  <a:lnTo>
                    <a:pt x="464668" y="339727"/>
                  </a:lnTo>
                  <a:lnTo>
                    <a:pt x="469815" y="347682"/>
                  </a:lnTo>
                  <a:lnTo>
                    <a:pt x="481982" y="374355"/>
                  </a:lnTo>
                  <a:lnTo>
                    <a:pt x="488533" y="399624"/>
                  </a:lnTo>
                  <a:close/>
                  <a:moveTo>
                    <a:pt x="335047" y="620493"/>
                  </a:moveTo>
                  <a:lnTo>
                    <a:pt x="336919" y="630788"/>
                  </a:lnTo>
                  <a:lnTo>
                    <a:pt x="339727" y="633595"/>
                  </a:lnTo>
                  <a:lnTo>
                    <a:pt x="341131" y="633127"/>
                  </a:lnTo>
                  <a:lnTo>
                    <a:pt x="343002" y="629852"/>
                  </a:lnTo>
                  <a:lnTo>
                    <a:pt x="359848" y="558724"/>
                  </a:lnTo>
                  <a:lnTo>
                    <a:pt x="376226" y="507719"/>
                  </a:lnTo>
                  <a:lnTo>
                    <a:pt x="380438" y="483385"/>
                  </a:lnTo>
                  <a:lnTo>
                    <a:pt x="380438" y="463732"/>
                  </a:lnTo>
                  <a:lnTo>
                    <a:pt x="377162" y="432380"/>
                  </a:lnTo>
                  <a:lnTo>
                    <a:pt x="374823" y="427700"/>
                  </a:lnTo>
                  <a:lnTo>
                    <a:pt x="369207" y="423957"/>
                  </a:lnTo>
                  <a:lnTo>
                    <a:pt x="364996" y="425829"/>
                  </a:lnTo>
                  <a:lnTo>
                    <a:pt x="363592" y="428168"/>
                  </a:lnTo>
                  <a:lnTo>
                    <a:pt x="345342" y="501635"/>
                  </a:lnTo>
                  <a:lnTo>
                    <a:pt x="329900" y="550769"/>
                  </a:lnTo>
                  <a:lnTo>
                    <a:pt x="321009" y="593820"/>
                  </a:lnTo>
                  <a:lnTo>
                    <a:pt x="322413" y="598968"/>
                  </a:lnTo>
                  <a:lnTo>
                    <a:pt x="324753" y="600839"/>
                  </a:lnTo>
                  <a:lnTo>
                    <a:pt x="330368" y="598499"/>
                  </a:lnTo>
                  <a:lnTo>
                    <a:pt x="332240" y="598968"/>
                  </a:lnTo>
                  <a:lnTo>
                    <a:pt x="333644" y="601775"/>
                  </a:lnTo>
                  <a:lnTo>
                    <a:pt x="335515" y="611134"/>
                  </a:lnTo>
                  <a:lnTo>
                    <a:pt x="335047" y="620493"/>
                  </a:lnTo>
                  <a:close/>
                  <a:moveTo>
                    <a:pt x="329432" y="644826"/>
                  </a:moveTo>
                  <a:lnTo>
                    <a:pt x="326624" y="644826"/>
                  </a:lnTo>
                  <a:lnTo>
                    <a:pt x="325221" y="647166"/>
                  </a:lnTo>
                  <a:lnTo>
                    <a:pt x="320541" y="680858"/>
                  </a:lnTo>
                  <a:lnTo>
                    <a:pt x="320541" y="684133"/>
                  </a:lnTo>
                  <a:lnTo>
                    <a:pt x="321945" y="685069"/>
                  </a:lnTo>
                  <a:lnTo>
                    <a:pt x="333644" y="678518"/>
                  </a:lnTo>
                  <a:lnTo>
                    <a:pt x="339259" y="672434"/>
                  </a:lnTo>
                  <a:lnTo>
                    <a:pt x="342067" y="665415"/>
                  </a:lnTo>
                  <a:lnTo>
                    <a:pt x="342067" y="653717"/>
                  </a:lnTo>
                  <a:lnTo>
                    <a:pt x="335515" y="647634"/>
                  </a:lnTo>
                  <a:lnTo>
                    <a:pt x="329432" y="644826"/>
                  </a:lnTo>
                  <a:close/>
                  <a:moveTo>
                    <a:pt x="394944" y="930271"/>
                  </a:moveTo>
                  <a:lnTo>
                    <a:pt x="375759" y="947117"/>
                  </a:lnTo>
                  <a:lnTo>
                    <a:pt x="371547" y="958348"/>
                  </a:lnTo>
                  <a:lnTo>
                    <a:pt x="372015" y="963027"/>
                  </a:lnTo>
                  <a:lnTo>
                    <a:pt x="376226" y="969579"/>
                  </a:lnTo>
                  <a:lnTo>
                    <a:pt x="383714" y="972386"/>
                  </a:lnTo>
                  <a:lnTo>
                    <a:pt x="388393" y="971450"/>
                  </a:lnTo>
                  <a:lnTo>
                    <a:pt x="396348" y="967239"/>
                  </a:lnTo>
                  <a:lnTo>
                    <a:pt x="402431" y="962092"/>
                  </a:lnTo>
                  <a:lnTo>
                    <a:pt x="406643" y="955540"/>
                  </a:lnTo>
                  <a:lnTo>
                    <a:pt x="409450" y="947585"/>
                  </a:lnTo>
                  <a:lnTo>
                    <a:pt x="410386" y="937291"/>
                  </a:lnTo>
                  <a:lnTo>
                    <a:pt x="408515" y="932143"/>
                  </a:lnTo>
                  <a:lnTo>
                    <a:pt x="404771" y="929336"/>
                  </a:lnTo>
                  <a:lnTo>
                    <a:pt x="400092" y="928400"/>
                  </a:lnTo>
                  <a:lnTo>
                    <a:pt x="394944" y="930271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7ABE1DE3-0E9B-C4B5-1AE0-4498F3157A5D}"/>
                </a:ext>
              </a:extLst>
            </p:cNvPr>
            <p:cNvSpPr/>
            <p:nvPr/>
          </p:nvSpPr>
          <p:spPr>
            <a:xfrm>
              <a:off x="-2818445" y="4772659"/>
              <a:ext cx="132564" cy="447627"/>
            </a:xfrm>
            <a:custGeom>
              <a:avLst/>
              <a:gdLst>
                <a:gd name="connsiteX0" fmla="*/ 58025 w 68320"/>
                <a:gd name="connsiteY0" fmla="*/ 7955 h 230696"/>
                <a:gd name="connsiteX1" fmla="*/ 58025 w 68320"/>
                <a:gd name="connsiteY1" fmla="*/ 15442 h 230696"/>
                <a:gd name="connsiteX2" fmla="*/ 63172 w 68320"/>
                <a:gd name="connsiteY2" fmla="*/ 31352 h 230696"/>
                <a:gd name="connsiteX3" fmla="*/ 66448 w 68320"/>
                <a:gd name="connsiteY3" fmla="*/ 49134 h 230696"/>
                <a:gd name="connsiteX4" fmla="*/ 68320 w 68320"/>
                <a:gd name="connsiteY4" fmla="*/ 69256 h 230696"/>
                <a:gd name="connsiteX5" fmla="*/ 68320 w 68320"/>
                <a:gd name="connsiteY5" fmla="*/ 91717 h 230696"/>
                <a:gd name="connsiteX6" fmla="*/ 51942 w 68320"/>
                <a:gd name="connsiteY6" fmla="*/ 114646 h 230696"/>
                <a:gd name="connsiteX7" fmla="*/ 15910 w 68320"/>
                <a:gd name="connsiteY7" fmla="*/ 181562 h 230696"/>
                <a:gd name="connsiteX8" fmla="*/ 11231 w 68320"/>
                <a:gd name="connsiteY8" fmla="*/ 200748 h 230696"/>
                <a:gd name="connsiteX9" fmla="*/ 8891 w 68320"/>
                <a:gd name="connsiteY9" fmla="*/ 230696 h 230696"/>
                <a:gd name="connsiteX10" fmla="*/ 7019 w 68320"/>
                <a:gd name="connsiteY10" fmla="*/ 180626 h 230696"/>
                <a:gd name="connsiteX11" fmla="*/ 468 w 68320"/>
                <a:gd name="connsiteY11" fmla="*/ 128216 h 230696"/>
                <a:gd name="connsiteX12" fmla="*/ 0 w 68320"/>
                <a:gd name="connsiteY12" fmla="*/ 96864 h 230696"/>
                <a:gd name="connsiteX13" fmla="*/ 2340 w 68320"/>
                <a:gd name="connsiteY13" fmla="*/ 65044 h 230696"/>
                <a:gd name="connsiteX14" fmla="*/ 7488 w 68320"/>
                <a:gd name="connsiteY14" fmla="*/ 33692 h 230696"/>
                <a:gd name="connsiteX15" fmla="*/ 24801 w 68320"/>
                <a:gd name="connsiteY15" fmla="*/ 12634 h 230696"/>
                <a:gd name="connsiteX16" fmla="*/ 38372 w 68320"/>
                <a:gd name="connsiteY16" fmla="*/ 1404 h 230696"/>
                <a:gd name="connsiteX17" fmla="*/ 44923 w 68320"/>
                <a:gd name="connsiteY17" fmla="*/ 0 h 230696"/>
                <a:gd name="connsiteX18" fmla="*/ 49134 w 68320"/>
                <a:gd name="connsiteY18" fmla="*/ 468 h 230696"/>
                <a:gd name="connsiteX19" fmla="*/ 58025 w 68320"/>
                <a:gd name="connsiteY19" fmla="*/ 7955 h 2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20" h="230696">
                  <a:moveTo>
                    <a:pt x="58025" y="7955"/>
                  </a:moveTo>
                  <a:lnTo>
                    <a:pt x="58025" y="15442"/>
                  </a:lnTo>
                  <a:lnTo>
                    <a:pt x="63172" y="31352"/>
                  </a:lnTo>
                  <a:lnTo>
                    <a:pt x="66448" y="49134"/>
                  </a:lnTo>
                  <a:lnTo>
                    <a:pt x="68320" y="69256"/>
                  </a:lnTo>
                  <a:lnTo>
                    <a:pt x="68320" y="91717"/>
                  </a:lnTo>
                  <a:lnTo>
                    <a:pt x="51942" y="114646"/>
                  </a:lnTo>
                  <a:lnTo>
                    <a:pt x="15910" y="181562"/>
                  </a:lnTo>
                  <a:lnTo>
                    <a:pt x="11231" y="200748"/>
                  </a:lnTo>
                  <a:lnTo>
                    <a:pt x="8891" y="230696"/>
                  </a:lnTo>
                  <a:lnTo>
                    <a:pt x="7019" y="180626"/>
                  </a:lnTo>
                  <a:lnTo>
                    <a:pt x="468" y="128216"/>
                  </a:lnTo>
                  <a:lnTo>
                    <a:pt x="0" y="96864"/>
                  </a:lnTo>
                  <a:lnTo>
                    <a:pt x="2340" y="65044"/>
                  </a:lnTo>
                  <a:lnTo>
                    <a:pt x="7488" y="33692"/>
                  </a:lnTo>
                  <a:lnTo>
                    <a:pt x="24801" y="12634"/>
                  </a:lnTo>
                  <a:lnTo>
                    <a:pt x="38372" y="1404"/>
                  </a:lnTo>
                  <a:lnTo>
                    <a:pt x="44923" y="0"/>
                  </a:lnTo>
                  <a:lnTo>
                    <a:pt x="49134" y="468"/>
                  </a:lnTo>
                  <a:lnTo>
                    <a:pt x="58025" y="7955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128241E1-596F-5663-C50C-38B1D9CE3EB9}"/>
                </a:ext>
              </a:extLst>
            </p:cNvPr>
            <p:cNvSpPr/>
            <p:nvPr/>
          </p:nvSpPr>
          <p:spPr>
            <a:xfrm>
              <a:off x="-3122614" y="4800808"/>
              <a:ext cx="322326" cy="573834"/>
            </a:xfrm>
            <a:custGeom>
              <a:avLst/>
              <a:gdLst>
                <a:gd name="connsiteX0" fmla="*/ 164716 w 166119"/>
                <a:gd name="connsiteY0" fmla="*/ 19186 h 295740"/>
                <a:gd name="connsiteX1" fmla="*/ 159569 w 166119"/>
                <a:gd name="connsiteY1" fmla="*/ 50538 h 295740"/>
                <a:gd name="connsiteX2" fmla="*/ 157229 w 166119"/>
                <a:gd name="connsiteY2" fmla="*/ 81890 h 295740"/>
                <a:gd name="connsiteX3" fmla="*/ 157697 w 166119"/>
                <a:gd name="connsiteY3" fmla="*/ 113710 h 295740"/>
                <a:gd name="connsiteX4" fmla="*/ 164249 w 166119"/>
                <a:gd name="connsiteY4" fmla="*/ 166120 h 295740"/>
                <a:gd name="connsiteX5" fmla="*/ 166120 w 166119"/>
                <a:gd name="connsiteY5" fmla="*/ 216190 h 295740"/>
                <a:gd name="connsiteX6" fmla="*/ 161440 w 166119"/>
                <a:gd name="connsiteY6" fmla="*/ 227889 h 295740"/>
                <a:gd name="connsiteX7" fmla="*/ 150678 w 166119"/>
                <a:gd name="connsiteY7" fmla="*/ 245202 h 295740"/>
                <a:gd name="connsiteX8" fmla="*/ 127281 w 166119"/>
                <a:gd name="connsiteY8" fmla="*/ 262516 h 295740"/>
                <a:gd name="connsiteX9" fmla="*/ 101076 w 166119"/>
                <a:gd name="connsiteY9" fmla="*/ 285445 h 295740"/>
                <a:gd name="connsiteX10" fmla="*/ 90781 w 166119"/>
                <a:gd name="connsiteY10" fmla="*/ 290593 h 295740"/>
                <a:gd name="connsiteX11" fmla="*/ 74403 w 166119"/>
                <a:gd name="connsiteY11" fmla="*/ 295740 h 295740"/>
                <a:gd name="connsiteX12" fmla="*/ 68320 w 166119"/>
                <a:gd name="connsiteY12" fmla="*/ 255965 h 295740"/>
                <a:gd name="connsiteX13" fmla="*/ 65512 w 166119"/>
                <a:gd name="connsiteY13" fmla="*/ 246606 h 295740"/>
                <a:gd name="connsiteX14" fmla="*/ 62237 w 166119"/>
                <a:gd name="connsiteY14" fmla="*/ 239119 h 295740"/>
                <a:gd name="connsiteX15" fmla="*/ 51006 w 166119"/>
                <a:gd name="connsiteY15" fmla="*/ 228824 h 295740"/>
                <a:gd name="connsiteX16" fmla="*/ 46327 w 166119"/>
                <a:gd name="connsiteY16" fmla="*/ 221337 h 295740"/>
                <a:gd name="connsiteX17" fmla="*/ 46327 w 166119"/>
                <a:gd name="connsiteY17" fmla="*/ 190921 h 295740"/>
                <a:gd name="connsiteX18" fmla="*/ 43987 w 166119"/>
                <a:gd name="connsiteY18" fmla="*/ 165652 h 295740"/>
                <a:gd name="connsiteX19" fmla="*/ 36968 w 166119"/>
                <a:gd name="connsiteY19" fmla="*/ 138043 h 295740"/>
                <a:gd name="connsiteX20" fmla="*/ 30416 w 166119"/>
                <a:gd name="connsiteY20" fmla="*/ 132896 h 295740"/>
                <a:gd name="connsiteX21" fmla="*/ 20122 w 166119"/>
                <a:gd name="connsiteY21" fmla="*/ 132896 h 295740"/>
                <a:gd name="connsiteX22" fmla="*/ 15910 w 166119"/>
                <a:gd name="connsiteY22" fmla="*/ 136171 h 295740"/>
                <a:gd name="connsiteX23" fmla="*/ 13570 w 166119"/>
                <a:gd name="connsiteY23" fmla="*/ 141319 h 295740"/>
                <a:gd name="connsiteX24" fmla="*/ 11699 w 166119"/>
                <a:gd name="connsiteY24" fmla="*/ 152549 h 295740"/>
                <a:gd name="connsiteX25" fmla="*/ 8891 w 166119"/>
                <a:gd name="connsiteY25" fmla="*/ 153018 h 295740"/>
                <a:gd name="connsiteX26" fmla="*/ 4212 w 166119"/>
                <a:gd name="connsiteY26" fmla="*/ 148806 h 295740"/>
                <a:gd name="connsiteX27" fmla="*/ 936 w 166119"/>
                <a:gd name="connsiteY27" fmla="*/ 138043 h 295740"/>
                <a:gd name="connsiteX28" fmla="*/ 0 w 166119"/>
                <a:gd name="connsiteY28" fmla="*/ 125409 h 295740"/>
                <a:gd name="connsiteX29" fmla="*/ 1404 w 166119"/>
                <a:gd name="connsiteY29" fmla="*/ 468 h 295740"/>
                <a:gd name="connsiteX30" fmla="*/ 3744 w 166119"/>
                <a:gd name="connsiteY30" fmla="*/ 0 h 295740"/>
                <a:gd name="connsiteX31" fmla="*/ 14038 w 166119"/>
                <a:gd name="connsiteY31" fmla="*/ 8891 h 295740"/>
                <a:gd name="connsiteX32" fmla="*/ 30416 w 166119"/>
                <a:gd name="connsiteY32" fmla="*/ 15910 h 295740"/>
                <a:gd name="connsiteX33" fmla="*/ 46327 w 166119"/>
                <a:gd name="connsiteY33" fmla="*/ 20122 h 295740"/>
                <a:gd name="connsiteX34" fmla="*/ 62237 w 166119"/>
                <a:gd name="connsiteY34" fmla="*/ 21993 h 295740"/>
                <a:gd name="connsiteX35" fmla="*/ 142723 w 166119"/>
                <a:gd name="connsiteY35" fmla="*/ 15910 h 295740"/>
                <a:gd name="connsiteX36" fmla="*/ 164716 w 166119"/>
                <a:gd name="connsiteY36" fmla="*/ 19186 h 29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119" h="295740">
                  <a:moveTo>
                    <a:pt x="164716" y="19186"/>
                  </a:moveTo>
                  <a:lnTo>
                    <a:pt x="159569" y="50538"/>
                  </a:lnTo>
                  <a:lnTo>
                    <a:pt x="157229" y="81890"/>
                  </a:lnTo>
                  <a:lnTo>
                    <a:pt x="157697" y="113710"/>
                  </a:lnTo>
                  <a:lnTo>
                    <a:pt x="164249" y="166120"/>
                  </a:lnTo>
                  <a:lnTo>
                    <a:pt x="166120" y="216190"/>
                  </a:lnTo>
                  <a:lnTo>
                    <a:pt x="161440" y="227889"/>
                  </a:lnTo>
                  <a:lnTo>
                    <a:pt x="150678" y="245202"/>
                  </a:lnTo>
                  <a:lnTo>
                    <a:pt x="127281" y="262516"/>
                  </a:lnTo>
                  <a:lnTo>
                    <a:pt x="101076" y="285445"/>
                  </a:lnTo>
                  <a:lnTo>
                    <a:pt x="90781" y="290593"/>
                  </a:lnTo>
                  <a:lnTo>
                    <a:pt x="74403" y="295740"/>
                  </a:lnTo>
                  <a:lnTo>
                    <a:pt x="68320" y="255965"/>
                  </a:lnTo>
                  <a:lnTo>
                    <a:pt x="65512" y="246606"/>
                  </a:lnTo>
                  <a:lnTo>
                    <a:pt x="62237" y="239119"/>
                  </a:lnTo>
                  <a:lnTo>
                    <a:pt x="51006" y="228824"/>
                  </a:lnTo>
                  <a:lnTo>
                    <a:pt x="46327" y="221337"/>
                  </a:lnTo>
                  <a:lnTo>
                    <a:pt x="46327" y="190921"/>
                  </a:lnTo>
                  <a:lnTo>
                    <a:pt x="43987" y="165652"/>
                  </a:lnTo>
                  <a:lnTo>
                    <a:pt x="36968" y="138043"/>
                  </a:lnTo>
                  <a:lnTo>
                    <a:pt x="30416" y="132896"/>
                  </a:lnTo>
                  <a:lnTo>
                    <a:pt x="20122" y="132896"/>
                  </a:lnTo>
                  <a:lnTo>
                    <a:pt x="15910" y="136171"/>
                  </a:lnTo>
                  <a:lnTo>
                    <a:pt x="13570" y="141319"/>
                  </a:lnTo>
                  <a:lnTo>
                    <a:pt x="11699" y="152549"/>
                  </a:lnTo>
                  <a:lnTo>
                    <a:pt x="8891" y="153018"/>
                  </a:lnTo>
                  <a:lnTo>
                    <a:pt x="4212" y="148806"/>
                  </a:lnTo>
                  <a:lnTo>
                    <a:pt x="936" y="138043"/>
                  </a:lnTo>
                  <a:lnTo>
                    <a:pt x="0" y="125409"/>
                  </a:lnTo>
                  <a:lnTo>
                    <a:pt x="1404" y="468"/>
                  </a:lnTo>
                  <a:lnTo>
                    <a:pt x="3744" y="0"/>
                  </a:lnTo>
                  <a:lnTo>
                    <a:pt x="14038" y="8891"/>
                  </a:lnTo>
                  <a:lnTo>
                    <a:pt x="30416" y="15910"/>
                  </a:lnTo>
                  <a:lnTo>
                    <a:pt x="46327" y="20122"/>
                  </a:lnTo>
                  <a:lnTo>
                    <a:pt x="62237" y="21993"/>
                  </a:lnTo>
                  <a:lnTo>
                    <a:pt x="142723" y="15910"/>
                  </a:lnTo>
                  <a:lnTo>
                    <a:pt x="164716" y="19186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51E7A7A0-1ABC-4F13-BF71-0D953FF6C31E}"/>
                </a:ext>
              </a:extLst>
            </p:cNvPr>
            <p:cNvSpPr/>
            <p:nvPr/>
          </p:nvSpPr>
          <p:spPr>
            <a:xfrm>
              <a:off x="-4282994" y="4812611"/>
              <a:ext cx="665538" cy="345934"/>
            </a:xfrm>
            <a:custGeom>
              <a:avLst/>
              <a:gdLst>
                <a:gd name="connsiteX0" fmla="*/ 936 w 343002"/>
                <a:gd name="connsiteY0" fmla="*/ 0 h 178286"/>
                <a:gd name="connsiteX1" fmla="*/ 3743 w 343002"/>
                <a:gd name="connsiteY1" fmla="*/ 10295 h 178286"/>
                <a:gd name="connsiteX2" fmla="*/ 5615 w 343002"/>
                <a:gd name="connsiteY2" fmla="*/ 37904 h 178286"/>
                <a:gd name="connsiteX3" fmla="*/ 9827 w 343002"/>
                <a:gd name="connsiteY3" fmla="*/ 30416 h 178286"/>
                <a:gd name="connsiteX4" fmla="*/ 8423 w 343002"/>
                <a:gd name="connsiteY4" fmla="*/ 19654 h 178286"/>
                <a:gd name="connsiteX5" fmla="*/ 9827 w 343002"/>
                <a:gd name="connsiteY5" fmla="*/ 14506 h 178286"/>
                <a:gd name="connsiteX6" fmla="*/ 13570 w 343002"/>
                <a:gd name="connsiteY6" fmla="*/ 11231 h 178286"/>
                <a:gd name="connsiteX7" fmla="*/ 18718 w 343002"/>
                <a:gd name="connsiteY7" fmla="*/ 9359 h 178286"/>
                <a:gd name="connsiteX8" fmla="*/ 26673 w 343002"/>
                <a:gd name="connsiteY8" fmla="*/ 9827 h 178286"/>
                <a:gd name="connsiteX9" fmla="*/ 37435 w 343002"/>
                <a:gd name="connsiteY9" fmla="*/ 13102 h 178286"/>
                <a:gd name="connsiteX10" fmla="*/ 50070 w 343002"/>
                <a:gd name="connsiteY10" fmla="*/ 14038 h 178286"/>
                <a:gd name="connsiteX11" fmla="*/ 64576 w 343002"/>
                <a:gd name="connsiteY11" fmla="*/ 18718 h 178286"/>
                <a:gd name="connsiteX12" fmla="*/ 79550 w 343002"/>
                <a:gd name="connsiteY12" fmla="*/ 21057 h 178286"/>
                <a:gd name="connsiteX13" fmla="*/ 108095 w 343002"/>
                <a:gd name="connsiteY13" fmla="*/ 20590 h 178286"/>
                <a:gd name="connsiteX14" fmla="*/ 110435 w 343002"/>
                <a:gd name="connsiteY14" fmla="*/ 21526 h 178286"/>
                <a:gd name="connsiteX15" fmla="*/ 112306 w 343002"/>
                <a:gd name="connsiteY15" fmla="*/ 32288 h 178286"/>
                <a:gd name="connsiteX16" fmla="*/ 115114 w 343002"/>
                <a:gd name="connsiteY16" fmla="*/ 33224 h 178286"/>
                <a:gd name="connsiteX17" fmla="*/ 180626 w 343002"/>
                <a:gd name="connsiteY17" fmla="*/ 32756 h 178286"/>
                <a:gd name="connsiteX18" fmla="*/ 183901 w 343002"/>
                <a:gd name="connsiteY18" fmla="*/ 33224 h 178286"/>
                <a:gd name="connsiteX19" fmla="*/ 190921 w 343002"/>
                <a:gd name="connsiteY19" fmla="*/ 38371 h 178286"/>
                <a:gd name="connsiteX20" fmla="*/ 197004 w 343002"/>
                <a:gd name="connsiteY20" fmla="*/ 40243 h 178286"/>
                <a:gd name="connsiteX21" fmla="*/ 208703 w 343002"/>
                <a:gd name="connsiteY21" fmla="*/ 39775 h 178286"/>
                <a:gd name="connsiteX22" fmla="*/ 222741 w 343002"/>
                <a:gd name="connsiteY22" fmla="*/ 44923 h 178286"/>
                <a:gd name="connsiteX23" fmla="*/ 231632 w 343002"/>
                <a:gd name="connsiteY23" fmla="*/ 45858 h 178286"/>
                <a:gd name="connsiteX24" fmla="*/ 240523 w 343002"/>
                <a:gd name="connsiteY24" fmla="*/ 43519 h 178286"/>
                <a:gd name="connsiteX25" fmla="*/ 252222 w 343002"/>
                <a:gd name="connsiteY25" fmla="*/ 37435 h 178286"/>
                <a:gd name="connsiteX26" fmla="*/ 268131 w 343002"/>
                <a:gd name="connsiteY26" fmla="*/ 40711 h 178286"/>
                <a:gd name="connsiteX27" fmla="*/ 272343 w 343002"/>
                <a:gd name="connsiteY27" fmla="*/ 44923 h 178286"/>
                <a:gd name="connsiteX28" fmla="*/ 278426 w 343002"/>
                <a:gd name="connsiteY28" fmla="*/ 43051 h 178286"/>
                <a:gd name="connsiteX29" fmla="*/ 292465 w 343002"/>
                <a:gd name="connsiteY29" fmla="*/ 47262 h 178286"/>
                <a:gd name="connsiteX30" fmla="*/ 316330 w 343002"/>
                <a:gd name="connsiteY30" fmla="*/ 51006 h 178286"/>
                <a:gd name="connsiteX31" fmla="*/ 321477 w 343002"/>
                <a:gd name="connsiteY31" fmla="*/ 55217 h 178286"/>
                <a:gd name="connsiteX32" fmla="*/ 329432 w 343002"/>
                <a:gd name="connsiteY32" fmla="*/ 45391 h 178286"/>
                <a:gd name="connsiteX33" fmla="*/ 334580 w 343002"/>
                <a:gd name="connsiteY33" fmla="*/ 35564 h 178286"/>
                <a:gd name="connsiteX34" fmla="*/ 336919 w 343002"/>
                <a:gd name="connsiteY34" fmla="*/ 18250 h 178286"/>
                <a:gd name="connsiteX35" fmla="*/ 343002 w 343002"/>
                <a:gd name="connsiteY35" fmla="*/ 12167 h 178286"/>
                <a:gd name="connsiteX36" fmla="*/ 338323 w 343002"/>
                <a:gd name="connsiteY36" fmla="*/ 31352 h 178286"/>
                <a:gd name="connsiteX37" fmla="*/ 335983 w 343002"/>
                <a:gd name="connsiteY37" fmla="*/ 51942 h 178286"/>
                <a:gd name="connsiteX38" fmla="*/ 335983 w 343002"/>
                <a:gd name="connsiteY38" fmla="*/ 73935 h 178286"/>
                <a:gd name="connsiteX39" fmla="*/ 337855 w 343002"/>
                <a:gd name="connsiteY39" fmla="*/ 97332 h 178286"/>
                <a:gd name="connsiteX40" fmla="*/ 316330 w 343002"/>
                <a:gd name="connsiteY40" fmla="*/ 106691 h 178286"/>
                <a:gd name="connsiteX41" fmla="*/ 292465 w 343002"/>
                <a:gd name="connsiteY41" fmla="*/ 114178 h 178286"/>
                <a:gd name="connsiteX42" fmla="*/ 222273 w 343002"/>
                <a:gd name="connsiteY42" fmla="*/ 130556 h 178286"/>
                <a:gd name="connsiteX43" fmla="*/ 174543 w 343002"/>
                <a:gd name="connsiteY43" fmla="*/ 143659 h 178286"/>
                <a:gd name="connsiteX44" fmla="*/ 115582 w 343002"/>
                <a:gd name="connsiteY44" fmla="*/ 163312 h 178286"/>
                <a:gd name="connsiteX45" fmla="*/ 98736 w 343002"/>
                <a:gd name="connsiteY45" fmla="*/ 167056 h 178286"/>
                <a:gd name="connsiteX46" fmla="*/ 55685 w 343002"/>
                <a:gd name="connsiteY46" fmla="*/ 172671 h 178286"/>
                <a:gd name="connsiteX47" fmla="*/ 26205 w 343002"/>
                <a:gd name="connsiteY47" fmla="*/ 178287 h 178286"/>
                <a:gd name="connsiteX48" fmla="*/ 14506 w 343002"/>
                <a:gd name="connsiteY48" fmla="*/ 168460 h 178286"/>
                <a:gd name="connsiteX49" fmla="*/ 12634 w 343002"/>
                <a:gd name="connsiteY49" fmla="*/ 153954 h 178286"/>
                <a:gd name="connsiteX50" fmla="*/ 0 w 343002"/>
                <a:gd name="connsiteY50" fmla="*/ 99672 h 178286"/>
                <a:gd name="connsiteX51" fmla="*/ 936 w 343002"/>
                <a:gd name="connsiteY51" fmla="*/ 0 h 17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002" h="178286">
                  <a:moveTo>
                    <a:pt x="936" y="0"/>
                  </a:moveTo>
                  <a:lnTo>
                    <a:pt x="3743" y="10295"/>
                  </a:lnTo>
                  <a:lnTo>
                    <a:pt x="5615" y="37904"/>
                  </a:lnTo>
                  <a:lnTo>
                    <a:pt x="9827" y="30416"/>
                  </a:lnTo>
                  <a:lnTo>
                    <a:pt x="8423" y="19654"/>
                  </a:lnTo>
                  <a:lnTo>
                    <a:pt x="9827" y="14506"/>
                  </a:lnTo>
                  <a:lnTo>
                    <a:pt x="13570" y="11231"/>
                  </a:lnTo>
                  <a:lnTo>
                    <a:pt x="18718" y="9359"/>
                  </a:lnTo>
                  <a:lnTo>
                    <a:pt x="26673" y="9827"/>
                  </a:lnTo>
                  <a:lnTo>
                    <a:pt x="37435" y="13102"/>
                  </a:lnTo>
                  <a:lnTo>
                    <a:pt x="50070" y="14038"/>
                  </a:lnTo>
                  <a:lnTo>
                    <a:pt x="64576" y="18718"/>
                  </a:lnTo>
                  <a:lnTo>
                    <a:pt x="79550" y="21057"/>
                  </a:lnTo>
                  <a:lnTo>
                    <a:pt x="108095" y="20590"/>
                  </a:lnTo>
                  <a:lnTo>
                    <a:pt x="110435" y="21526"/>
                  </a:lnTo>
                  <a:lnTo>
                    <a:pt x="112306" y="32288"/>
                  </a:lnTo>
                  <a:lnTo>
                    <a:pt x="115114" y="33224"/>
                  </a:lnTo>
                  <a:lnTo>
                    <a:pt x="180626" y="32756"/>
                  </a:lnTo>
                  <a:lnTo>
                    <a:pt x="183901" y="33224"/>
                  </a:lnTo>
                  <a:lnTo>
                    <a:pt x="190921" y="38371"/>
                  </a:lnTo>
                  <a:lnTo>
                    <a:pt x="197004" y="40243"/>
                  </a:lnTo>
                  <a:lnTo>
                    <a:pt x="208703" y="39775"/>
                  </a:lnTo>
                  <a:lnTo>
                    <a:pt x="222741" y="44923"/>
                  </a:lnTo>
                  <a:lnTo>
                    <a:pt x="231632" y="45858"/>
                  </a:lnTo>
                  <a:lnTo>
                    <a:pt x="240523" y="43519"/>
                  </a:lnTo>
                  <a:lnTo>
                    <a:pt x="252222" y="37435"/>
                  </a:lnTo>
                  <a:lnTo>
                    <a:pt x="268131" y="40711"/>
                  </a:lnTo>
                  <a:lnTo>
                    <a:pt x="272343" y="44923"/>
                  </a:lnTo>
                  <a:lnTo>
                    <a:pt x="278426" y="43051"/>
                  </a:lnTo>
                  <a:lnTo>
                    <a:pt x="292465" y="47262"/>
                  </a:lnTo>
                  <a:lnTo>
                    <a:pt x="316330" y="51006"/>
                  </a:lnTo>
                  <a:lnTo>
                    <a:pt x="321477" y="55217"/>
                  </a:lnTo>
                  <a:lnTo>
                    <a:pt x="329432" y="45391"/>
                  </a:lnTo>
                  <a:lnTo>
                    <a:pt x="334580" y="35564"/>
                  </a:lnTo>
                  <a:lnTo>
                    <a:pt x="336919" y="18250"/>
                  </a:lnTo>
                  <a:lnTo>
                    <a:pt x="343002" y="12167"/>
                  </a:lnTo>
                  <a:lnTo>
                    <a:pt x="338323" y="31352"/>
                  </a:lnTo>
                  <a:lnTo>
                    <a:pt x="335983" y="51942"/>
                  </a:lnTo>
                  <a:lnTo>
                    <a:pt x="335983" y="73935"/>
                  </a:lnTo>
                  <a:lnTo>
                    <a:pt x="337855" y="97332"/>
                  </a:lnTo>
                  <a:lnTo>
                    <a:pt x="316330" y="106691"/>
                  </a:lnTo>
                  <a:lnTo>
                    <a:pt x="292465" y="114178"/>
                  </a:lnTo>
                  <a:lnTo>
                    <a:pt x="222273" y="130556"/>
                  </a:lnTo>
                  <a:lnTo>
                    <a:pt x="174543" y="143659"/>
                  </a:lnTo>
                  <a:lnTo>
                    <a:pt x="115582" y="163312"/>
                  </a:lnTo>
                  <a:lnTo>
                    <a:pt x="98736" y="167056"/>
                  </a:lnTo>
                  <a:lnTo>
                    <a:pt x="55685" y="172671"/>
                  </a:lnTo>
                  <a:lnTo>
                    <a:pt x="26205" y="178287"/>
                  </a:lnTo>
                  <a:lnTo>
                    <a:pt x="14506" y="168460"/>
                  </a:lnTo>
                  <a:lnTo>
                    <a:pt x="12634" y="153954"/>
                  </a:lnTo>
                  <a:lnTo>
                    <a:pt x="0" y="9967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0E76A790-3248-DC82-F5E3-DE6C84A7E832}"/>
                </a:ext>
              </a:extLst>
            </p:cNvPr>
            <p:cNvSpPr/>
            <p:nvPr/>
          </p:nvSpPr>
          <p:spPr>
            <a:xfrm>
              <a:off x="-5466073" y="4856193"/>
              <a:ext cx="592902" cy="627405"/>
            </a:xfrm>
            <a:custGeom>
              <a:avLst/>
              <a:gdLst>
                <a:gd name="connsiteX0" fmla="*/ 305567 w 305567"/>
                <a:gd name="connsiteY0" fmla="*/ 0 h 323349"/>
                <a:gd name="connsiteX1" fmla="*/ 305567 w 305567"/>
                <a:gd name="connsiteY1" fmla="*/ 52878 h 323349"/>
                <a:gd name="connsiteX2" fmla="*/ 288721 w 305567"/>
                <a:gd name="connsiteY2" fmla="*/ 48666 h 323349"/>
                <a:gd name="connsiteX3" fmla="*/ 274683 w 305567"/>
                <a:gd name="connsiteY3" fmla="*/ 47730 h 323349"/>
                <a:gd name="connsiteX4" fmla="*/ 262516 w 305567"/>
                <a:gd name="connsiteY4" fmla="*/ 49134 h 323349"/>
                <a:gd name="connsiteX5" fmla="*/ 192325 w 305567"/>
                <a:gd name="connsiteY5" fmla="*/ 82358 h 323349"/>
                <a:gd name="connsiteX6" fmla="*/ 188113 w 305567"/>
                <a:gd name="connsiteY6" fmla="*/ 86102 h 323349"/>
                <a:gd name="connsiteX7" fmla="*/ 187645 w 305567"/>
                <a:gd name="connsiteY7" fmla="*/ 88909 h 323349"/>
                <a:gd name="connsiteX8" fmla="*/ 189985 w 305567"/>
                <a:gd name="connsiteY8" fmla="*/ 89845 h 323349"/>
                <a:gd name="connsiteX9" fmla="*/ 218530 w 305567"/>
                <a:gd name="connsiteY9" fmla="*/ 87974 h 323349"/>
                <a:gd name="connsiteX10" fmla="*/ 234908 w 305567"/>
                <a:gd name="connsiteY10" fmla="*/ 89377 h 323349"/>
                <a:gd name="connsiteX11" fmla="*/ 248946 w 305567"/>
                <a:gd name="connsiteY11" fmla="*/ 92653 h 323349"/>
                <a:gd name="connsiteX12" fmla="*/ 262048 w 305567"/>
                <a:gd name="connsiteY12" fmla="*/ 98268 h 323349"/>
                <a:gd name="connsiteX13" fmla="*/ 273747 w 305567"/>
                <a:gd name="connsiteY13" fmla="*/ 106223 h 323349"/>
                <a:gd name="connsiteX14" fmla="*/ 198876 w 305567"/>
                <a:gd name="connsiteY14" fmla="*/ 198876 h 323349"/>
                <a:gd name="connsiteX15" fmla="*/ 200748 w 305567"/>
                <a:gd name="connsiteY15" fmla="*/ 236311 h 323349"/>
                <a:gd name="connsiteX16" fmla="*/ 198876 w 305567"/>
                <a:gd name="connsiteY16" fmla="*/ 253158 h 323349"/>
                <a:gd name="connsiteX17" fmla="*/ 177818 w 305567"/>
                <a:gd name="connsiteY17" fmla="*/ 302759 h 323349"/>
                <a:gd name="connsiteX18" fmla="*/ 172671 w 305567"/>
                <a:gd name="connsiteY18" fmla="*/ 310715 h 323349"/>
                <a:gd name="connsiteX19" fmla="*/ 167524 w 305567"/>
                <a:gd name="connsiteY19" fmla="*/ 315862 h 323349"/>
                <a:gd name="connsiteX20" fmla="*/ 161909 w 305567"/>
                <a:gd name="connsiteY20" fmla="*/ 318670 h 323349"/>
                <a:gd name="connsiteX21" fmla="*/ 152082 w 305567"/>
                <a:gd name="connsiteY21" fmla="*/ 320541 h 323349"/>
                <a:gd name="connsiteX22" fmla="*/ 118390 w 305567"/>
                <a:gd name="connsiteY22" fmla="*/ 318202 h 323349"/>
                <a:gd name="connsiteX23" fmla="*/ 72063 w 305567"/>
                <a:gd name="connsiteY23" fmla="*/ 318202 h 323349"/>
                <a:gd name="connsiteX24" fmla="*/ 56621 w 305567"/>
                <a:gd name="connsiteY24" fmla="*/ 323349 h 323349"/>
                <a:gd name="connsiteX25" fmla="*/ 50070 w 305567"/>
                <a:gd name="connsiteY25" fmla="*/ 321477 h 323349"/>
                <a:gd name="connsiteX26" fmla="*/ 41179 w 305567"/>
                <a:gd name="connsiteY26" fmla="*/ 310247 h 323349"/>
                <a:gd name="connsiteX27" fmla="*/ 31820 w 305567"/>
                <a:gd name="connsiteY27" fmla="*/ 248478 h 323349"/>
                <a:gd name="connsiteX28" fmla="*/ 27609 w 305567"/>
                <a:gd name="connsiteY28" fmla="*/ 233504 h 323349"/>
                <a:gd name="connsiteX29" fmla="*/ 5148 w 305567"/>
                <a:gd name="connsiteY29" fmla="*/ 183434 h 323349"/>
                <a:gd name="connsiteX30" fmla="*/ 0 w 305567"/>
                <a:gd name="connsiteY30" fmla="*/ 166588 h 323349"/>
                <a:gd name="connsiteX31" fmla="*/ 1872 w 305567"/>
                <a:gd name="connsiteY31" fmla="*/ 159101 h 323349"/>
                <a:gd name="connsiteX32" fmla="*/ 5615 w 305567"/>
                <a:gd name="connsiteY32" fmla="*/ 154421 h 323349"/>
                <a:gd name="connsiteX33" fmla="*/ 21526 w 305567"/>
                <a:gd name="connsiteY33" fmla="*/ 149742 h 323349"/>
                <a:gd name="connsiteX34" fmla="*/ 76743 w 305567"/>
                <a:gd name="connsiteY34" fmla="*/ 125877 h 323349"/>
                <a:gd name="connsiteX35" fmla="*/ 131024 w 305567"/>
                <a:gd name="connsiteY35" fmla="*/ 99672 h 323349"/>
                <a:gd name="connsiteX36" fmla="*/ 184838 w 305567"/>
                <a:gd name="connsiteY36" fmla="*/ 71127 h 323349"/>
                <a:gd name="connsiteX37" fmla="*/ 305567 w 305567"/>
                <a:gd name="connsiteY37" fmla="*/ 0 h 32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5567" h="323349">
                  <a:moveTo>
                    <a:pt x="305567" y="0"/>
                  </a:moveTo>
                  <a:lnTo>
                    <a:pt x="305567" y="52878"/>
                  </a:lnTo>
                  <a:lnTo>
                    <a:pt x="288721" y="48666"/>
                  </a:lnTo>
                  <a:lnTo>
                    <a:pt x="274683" y="47730"/>
                  </a:lnTo>
                  <a:lnTo>
                    <a:pt x="262516" y="49134"/>
                  </a:lnTo>
                  <a:lnTo>
                    <a:pt x="192325" y="82358"/>
                  </a:lnTo>
                  <a:lnTo>
                    <a:pt x="188113" y="86102"/>
                  </a:lnTo>
                  <a:lnTo>
                    <a:pt x="187645" y="88909"/>
                  </a:lnTo>
                  <a:lnTo>
                    <a:pt x="189985" y="89845"/>
                  </a:lnTo>
                  <a:lnTo>
                    <a:pt x="218530" y="87974"/>
                  </a:lnTo>
                  <a:lnTo>
                    <a:pt x="234908" y="89377"/>
                  </a:lnTo>
                  <a:lnTo>
                    <a:pt x="248946" y="92653"/>
                  </a:lnTo>
                  <a:lnTo>
                    <a:pt x="262048" y="98268"/>
                  </a:lnTo>
                  <a:lnTo>
                    <a:pt x="273747" y="106223"/>
                  </a:lnTo>
                  <a:lnTo>
                    <a:pt x="198876" y="198876"/>
                  </a:lnTo>
                  <a:lnTo>
                    <a:pt x="200748" y="236311"/>
                  </a:lnTo>
                  <a:lnTo>
                    <a:pt x="198876" y="253158"/>
                  </a:lnTo>
                  <a:lnTo>
                    <a:pt x="177818" y="302759"/>
                  </a:lnTo>
                  <a:lnTo>
                    <a:pt x="172671" y="310715"/>
                  </a:lnTo>
                  <a:lnTo>
                    <a:pt x="167524" y="315862"/>
                  </a:lnTo>
                  <a:lnTo>
                    <a:pt x="161909" y="318670"/>
                  </a:lnTo>
                  <a:lnTo>
                    <a:pt x="152082" y="320541"/>
                  </a:lnTo>
                  <a:lnTo>
                    <a:pt x="118390" y="318202"/>
                  </a:lnTo>
                  <a:lnTo>
                    <a:pt x="72063" y="318202"/>
                  </a:lnTo>
                  <a:lnTo>
                    <a:pt x="56621" y="323349"/>
                  </a:lnTo>
                  <a:lnTo>
                    <a:pt x="50070" y="321477"/>
                  </a:lnTo>
                  <a:lnTo>
                    <a:pt x="41179" y="310247"/>
                  </a:lnTo>
                  <a:lnTo>
                    <a:pt x="31820" y="248478"/>
                  </a:lnTo>
                  <a:lnTo>
                    <a:pt x="27609" y="233504"/>
                  </a:lnTo>
                  <a:lnTo>
                    <a:pt x="5148" y="183434"/>
                  </a:lnTo>
                  <a:lnTo>
                    <a:pt x="0" y="166588"/>
                  </a:lnTo>
                  <a:lnTo>
                    <a:pt x="1872" y="159101"/>
                  </a:lnTo>
                  <a:lnTo>
                    <a:pt x="5615" y="154421"/>
                  </a:lnTo>
                  <a:lnTo>
                    <a:pt x="21526" y="149742"/>
                  </a:lnTo>
                  <a:lnTo>
                    <a:pt x="76743" y="125877"/>
                  </a:lnTo>
                  <a:lnTo>
                    <a:pt x="131024" y="99672"/>
                  </a:lnTo>
                  <a:lnTo>
                    <a:pt x="184838" y="71127"/>
                  </a:lnTo>
                  <a:lnTo>
                    <a:pt x="305567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30390881-85EC-E304-298E-AEDAA879E343}"/>
                </a:ext>
              </a:extLst>
            </p:cNvPr>
            <p:cNvSpPr/>
            <p:nvPr/>
          </p:nvSpPr>
          <p:spPr>
            <a:xfrm>
              <a:off x="-12996746" y="4875260"/>
              <a:ext cx="540239" cy="867106"/>
            </a:xfrm>
            <a:custGeom>
              <a:avLst/>
              <a:gdLst>
                <a:gd name="connsiteX0" fmla="*/ 182498 w 278426"/>
                <a:gd name="connsiteY0" fmla="*/ 187645 h 446885"/>
                <a:gd name="connsiteX1" fmla="*/ 177351 w 278426"/>
                <a:gd name="connsiteY1" fmla="*/ 203555 h 446885"/>
                <a:gd name="connsiteX2" fmla="*/ 175011 w 278426"/>
                <a:gd name="connsiteY2" fmla="*/ 219933 h 446885"/>
                <a:gd name="connsiteX3" fmla="*/ 176415 w 278426"/>
                <a:gd name="connsiteY3" fmla="*/ 241459 h 446885"/>
                <a:gd name="connsiteX4" fmla="*/ 201684 w 278426"/>
                <a:gd name="connsiteY4" fmla="*/ 267196 h 446885"/>
                <a:gd name="connsiteX5" fmla="*/ 210107 w 278426"/>
                <a:gd name="connsiteY5" fmla="*/ 280298 h 446885"/>
                <a:gd name="connsiteX6" fmla="*/ 216658 w 278426"/>
                <a:gd name="connsiteY6" fmla="*/ 294336 h 446885"/>
                <a:gd name="connsiteX7" fmla="*/ 225549 w 278426"/>
                <a:gd name="connsiteY7" fmla="*/ 322413 h 446885"/>
                <a:gd name="connsiteX8" fmla="*/ 247542 w 278426"/>
                <a:gd name="connsiteY8" fmla="*/ 362656 h 446885"/>
                <a:gd name="connsiteX9" fmla="*/ 259709 w 278426"/>
                <a:gd name="connsiteY9" fmla="*/ 420213 h 446885"/>
                <a:gd name="connsiteX10" fmla="*/ 264856 w 278426"/>
                <a:gd name="connsiteY10" fmla="*/ 433315 h 446885"/>
                <a:gd name="connsiteX11" fmla="*/ 278426 w 278426"/>
                <a:gd name="connsiteY11" fmla="*/ 444546 h 446885"/>
                <a:gd name="connsiteX12" fmla="*/ 270939 w 278426"/>
                <a:gd name="connsiteY12" fmla="*/ 446886 h 446885"/>
                <a:gd name="connsiteX13" fmla="*/ 1872 w 278426"/>
                <a:gd name="connsiteY13" fmla="*/ 409918 h 446885"/>
                <a:gd name="connsiteX14" fmla="*/ 0 w 278426"/>
                <a:gd name="connsiteY14" fmla="*/ 403367 h 446885"/>
                <a:gd name="connsiteX15" fmla="*/ 10763 w 278426"/>
                <a:gd name="connsiteY15" fmla="*/ 379502 h 446885"/>
                <a:gd name="connsiteX16" fmla="*/ 38839 w 278426"/>
                <a:gd name="connsiteY16" fmla="*/ 328496 h 446885"/>
                <a:gd name="connsiteX17" fmla="*/ 47262 w 278426"/>
                <a:gd name="connsiteY17" fmla="*/ 292932 h 446885"/>
                <a:gd name="connsiteX18" fmla="*/ 52878 w 278426"/>
                <a:gd name="connsiteY18" fmla="*/ 280766 h 446885"/>
                <a:gd name="connsiteX19" fmla="*/ 59429 w 278426"/>
                <a:gd name="connsiteY19" fmla="*/ 270471 h 446885"/>
                <a:gd name="connsiteX20" fmla="*/ 68320 w 278426"/>
                <a:gd name="connsiteY20" fmla="*/ 262048 h 446885"/>
                <a:gd name="connsiteX21" fmla="*/ 80018 w 278426"/>
                <a:gd name="connsiteY21" fmla="*/ 254093 h 446885"/>
                <a:gd name="connsiteX22" fmla="*/ 101544 w 278426"/>
                <a:gd name="connsiteY22" fmla="*/ 243798 h 446885"/>
                <a:gd name="connsiteX23" fmla="*/ 104819 w 278426"/>
                <a:gd name="connsiteY23" fmla="*/ 239587 h 446885"/>
                <a:gd name="connsiteX24" fmla="*/ 106223 w 278426"/>
                <a:gd name="connsiteY24" fmla="*/ 226484 h 446885"/>
                <a:gd name="connsiteX25" fmla="*/ 103416 w 278426"/>
                <a:gd name="connsiteY25" fmla="*/ 198876 h 446885"/>
                <a:gd name="connsiteX26" fmla="*/ 96396 w 278426"/>
                <a:gd name="connsiteY26" fmla="*/ 165652 h 446885"/>
                <a:gd name="connsiteX27" fmla="*/ 94993 w 278426"/>
                <a:gd name="connsiteY27" fmla="*/ 142255 h 446885"/>
                <a:gd name="connsiteX28" fmla="*/ 94993 w 278426"/>
                <a:gd name="connsiteY28" fmla="*/ 92653 h 446885"/>
                <a:gd name="connsiteX29" fmla="*/ 97332 w 278426"/>
                <a:gd name="connsiteY29" fmla="*/ 68320 h 446885"/>
                <a:gd name="connsiteX30" fmla="*/ 105287 w 278426"/>
                <a:gd name="connsiteY30" fmla="*/ 36967 h 446885"/>
                <a:gd name="connsiteX31" fmla="*/ 111371 w 278426"/>
                <a:gd name="connsiteY31" fmla="*/ 22929 h 446885"/>
                <a:gd name="connsiteX32" fmla="*/ 121197 w 278426"/>
                <a:gd name="connsiteY32" fmla="*/ 8423 h 446885"/>
                <a:gd name="connsiteX33" fmla="*/ 128217 w 278426"/>
                <a:gd name="connsiteY33" fmla="*/ 2808 h 446885"/>
                <a:gd name="connsiteX34" fmla="*/ 135236 w 278426"/>
                <a:gd name="connsiteY34" fmla="*/ 0 h 446885"/>
                <a:gd name="connsiteX35" fmla="*/ 145530 w 278426"/>
                <a:gd name="connsiteY35" fmla="*/ 1404 h 446885"/>
                <a:gd name="connsiteX36" fmla="*/ 151614 w 278426"/>
                <a:gd name="connsiteY36" fmla="*/ 5147 h 446885"/>
                <a:gd name="connsiteX37" fmla="*/ 166120 w 278426"/>
                <a:gd name="connsiteY37" fmla="*/ 21993 h 446885"/>
                <a:gd name="connsiteX38" fmla="*/ 171735 w 278426"/>
                <a:gd name="connsiteY38" fmla="*/ 32756 h 446885"/>
                <a:gd name="connsiteX39" fmla="*/ 177818 w 278426"/>
                <a:gd name="connsiteY39" fmla="*/ 50538 h 446885"/>
                <a:gd name="connsiteX40" fmla="*/ 182498 w 278426"/>
                <a:gd name="connsiteY40" fmla="*/ 70659 h 446885"/>
                <a:gd name="connsiteX41" fmla="*/ 186241 w 278426"/>
                <a:gd name="connsiteY41" fmla="*/ 112774 h 446885"/>
                <a:gd name="connsiteX42" fmla="*/ 185774 w 278426"/>
                <a:gd name="connsiteY42" fmla="*/ 153953 h 446885"/>
                <a:gd name="connsiteX43" fmla="*/ 182498 w 278426"/>
                <a:gd name="connsiteY43" fmla="*/ 187645 h 4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8426" h="446885">
                  <a:moveTo>
                    <a:pt x="182498" y="187645"/>
                  </a:moveTo>
                  <a:lnTo>
                    <a:pt x="177351" y="203555"/>
                  </a:lnTo>
                  <a:lnTo>
                    <a:pt x="175011" y="219933"/>
                  </a:lnTo>
                  <a:lnTo>
                    <a:pt x="176415" y="241459"/>
                  </a:lnTo>
                  <a:lnTo>
                    <a:pt x="201684" y="267196"/>
                  </a:lnTo>
                  <a:lnTo>
                    <a:pt x="210107" y="280298"/>
                  </a:lnTo>
                  <a:lnTo>
                    <a:pt x="216658" y="294336"/>
                  </a:lnTo>
                  <a:lnTo>
                    <a:pt x="225549" y="322413"/>
                  </a:lnTo>
                  <a:lnTo>
                    <a:pt x="247542" y="362656"/>
                  </a:lnTo>
                  <a:lnTo>
                    <a:pt x="259709" y="420213"/>
                  </a:lnTo>
                  <a:lnTo>
                    <a:pt x="264856" y="433315"/>
                  </a:lnTo>
                  <a:lnTo>
                    <a:pt x="278426" y="444546"/>
                  </a:lnTo>
                  <a:lnTo>
                    <a:pt x="270939" y="446886"/>
                  </a:lnTo>
                  <a:lnTo>
                    <a:pt x="1872" y="409918"/>
                  </a:lnTo>
                  <a:lnTo>
                    <a:pt x="0" y="403367"/>
                  </a:lnTo>
                  <a:lnTo>
                    <a:pt x="10763" y="379502"/>
                  </a:lnTo>
                  <a:lnTo>
                    <a:pt x="38839" y="328496"/>
                  </a:lnTo>
                  <a:lnTo>
                    <a:pt x="47262" y="292932"/>
                  </a:lnTo>
                  <a:lnTo>
                    <a:pt x="52878" y="280766"/>
                  </a:lnTo>
                  <a:lnTo>
                    <a:pt x="59429" y="270471"/>
                  </a:lnTo>
                  <a:lnTo>
                    <a:pt x="68320" y="262048"/>
                  </a:lnTo>
                  <a:lnTo>
                    <a:pt x="80018" y="254093"/>
                  </a:lnTo>
                  <a:lnTo>
                    <a:pt x="101544" y="243798"/>
                  </a:lnTo>
                  <a:lnTo>
                    <a:pt x="104819" y="239587"/>
                  </a:lnTo>
                  <a:lnTo>
                    <a:pt x="106223" y="226484"/>
                  </a:lnTo>
                  <a:lnTo>
                    <a:pt x="103416" y="198876"/>
                  </a:lnTo>
                  <a:lnTo>
                    <a:pt x="96396" y="165652"/>
                  </a:lnTo>
                  <a:lnTo>
                    <a:pt x="94993" y="142255"/>
                  </a:lnTo>
                  <a:lnTo>
                    <a:pt x="94993" y="92653"/>
                  </a:lnTo>
                  <a:lnTo>
                    <a:pt x="97332" y="68320"/>
                  </a:lnTo>
                  <a:lnTo>
                    <a:pt x="105287" y="36967"/>
                  </a:lnTo>
                  <a:lnTo>
                    <a:pt x="111371" y="22929"/>
                  </a:lnTo>
                  <a:lnTo>
                    <a:pt x="121197" y="8423"/>
                  </a:lnTo>
                  <a:lnTo>
                    <a:pt x="128217" y="2808"/>
                  </a:lnTo>
                  <a:lnTo>
                    <a:pt x="135236" y="0"/>
                  </a:lnTo>
                  <a:lnTo>
                    <a:pt x="145530" y="1404"/>
                  </a:lnTo>
                  <a:lnTo>
                    <a:pt x="151614" y="5147"/>
                  </a:lnTo>
                  <a:lnTo>
                    <a:pt x="166120" y="21993"/>
                  </a:lnTo>
                  <a:lnTo>
                    <a:pt x="171735" y="32756"/>
                  </a:lnTo>
                  <a:lnTo>
                    <a:pt x="177818" y="50538"/>
                  </a:lnTo>
                  <a:lnTo>
                    <a:pt x="182498" y="70659"/>
                  </a:lnTo>
                  <a:lnTo>
                    <a:pt x="186241" y="112774"/>
                  </a:lnTo>
                  <a:lnTo>
                    <a:pt x="185774" y="153953"/>
                  </a:lnTo>
                  <a:lnTo>
                    <a:pt x="182498" y="187645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912DB041-5888-E3CB-826D-A1757287AE17}"/>
                </a:ext>
              </a:extLst>
            </p:cNvPr>
            <p:cNvSpPr/>
            <p:nvPr/>
          </p:nvSpPr>
          <p:spPr>
            <a:xfrm>
              <a:off x="-5101071" y="4948805"/>
              <a:ext cx="228806" cy="114404"/>
            </a:xfrm>
            <a:custGeom>
              <a:avLst/>
              <a:gdLst>
                <a:gd name="connsiteX0" fmla="*/ 117922 w 117921"/>
                <a:gd name="connsiteY0" fmla="*/ 5148 h 58961"/>
                <a:gd name="connsiteX1" fmla="*/ 110435 w 117921"/>
                <a:gd name="connsiteY1" fmla="*/ 22929 h 58961"/>
                <a:gd name="connsiteX2" fmla="*/ 100140 w 117921"/>
                <a:gd name="connsiteY2" fmla="*/ 41179 h 58961"/>
                <a:gd name="connsiteX3" fmla="*/ 86102 w 117921"/>
                <a:gd name="connsiteY3" fmla="*/ 58961 h 58961"/>
                <a:gd name="connsiteX4" fmla="*/ 73935 w 117921"/>
                <a:gd name="connsiteY4" fmla="*/ 51006 h 58961"/>
                <a:gd name="connsiteX5" fmla="*/ 60833 w 117921"/>
                <a:gd name="connsiteY5" fmla="*/ 45391 h 58961"/>
                <a:gd name="connsiteX6" fmla="*/ 46327 w 117921"/>
                <a:gd name="connsiteY6" fmla="*/ 42115 h 58961"/>
                <a:gd name="connsiteX7" fmla="*/ 30884 w 117921"/>
                <a:gd name="connsiteY7" fmla="*/ 40711 h 58961"/>
                <a:gd name="connsiteX8" fmla="*/ 2340 w 117921"/>
                <a:gd name="connsiteY8" fmla="*/ 42583 h 58961"/>
                <a:gd name="connsiteX9" fmla="*/ 0 w 117921"/>
                <a:gd name="connsiteY9" fmla="*/ 41647 h 58961"/>
                <a:gd name="connsiteX10" fmla="*/ 468 w 117921"/>
                <a:gd name="connsiteY10" fmla="*/ 38839 h 58961"/>
                <a:gd name="connsiteX11" fmla="*/ 4679 w 117921"/>
                <a:gd name="connsiteY11" fmla="*/ 35096 h 58961"/>
                <a:gd name="connsiteX12" fmla="*/ 75339 w 117921"/>
                <a:gd name="connsiteY12" fmla="*/ 1872 h 58961"/>
                <a:gd name="connsiteX13" fmla="*/ 87038 w 117921"/>
                <a:gd name="connsiteY13" fmla="*/ 0 h 58961"/>
                <a:gd name="connsiteX14" fmla="*/ 101076 w 117921"/>
                <a:gd name="connsiteY14" fmla="*/ 936 h 58961"/>
                <a:gd name="connsiteX15" fmla="*/ 117922 w 117921"/>
                <a:gd name="connsiteY15" fmla="*/ 5148 h 5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921" h="58961">
                  <a:moveTo>
                    <a:pt x="117922" y="5148"/>
                  </a:moveTo>
                  <a:lnTo>
                    <a:pt x="110435" y="22929"/>
                  </a:lnTo>
                  <a:lnTo>
                    <a:pt x="100140" y="41179"/>
                  </a:lnTo>
                  <a:lnTo>
                    <a:pt x="86102" y="58961"/>
                  </a:lnTo>
                  <a:lnTo>
                    <a:pt x="73935" y="51006"/>
                  </a:lnTo>
                  <a:lnTo>
                    <a:pt x="60833" y="45391"/>
                  </a:lnTo>
                  <a:lnTo>
                    <a:pt x="46327" y="42115"/>
                  </a:lnTo>
                  <a:lnTo>
                    <a:pt x="30884" y="40711"/>
                  </a:lnTo>
                  <a:lnTo>
                    <a:pt x="2340" y="42583"/>
                  </a:lnTo>
                  <a:lnTo>
                    <a:pt x="0" y="41647"/>
                  </a:lnTo>
                  <a:lnTo>
                    <a:pt x="468" y="38839"/>
                  </a:lnTo>
                  <a:lnTo>
                    <a:pt x="4679" y="35096"/>
                  </a:lnTo>
                  <a:lnTo>
                    <a:pt x="75339" y="1872"/>
                  </a:lnTo>
                  <a:lnTo>
                    <a:pt x="87038" y="0"/>
                  </a:lnTo>
                  <a:lnTo>
                    <a:pt x="101076" y="936"/>
                  </a:lnTo>
                  <a:lnTo>
                    <a:pt x="117922" y="5148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73271688-EF41-CA74-4154-5318D9AF5361}"/>
                </a:ext>
              </a:extLst>
            </p:cNvPr>
            <p:cNvSpPr/>
            <p:nvPr/>
          </p:nvSpPr>
          <p:spPr>
            <a:xfrm>
              <a:off x="-4251215" y="4999651"/>
              <a:ext cx="642838" cy="448533"/>
            </a:xfrm>
            <a:custGeom>
              <a:avLst/>
              <a:gdLst>
                <a:gd name="connsiteX0" fmla="*/ 321945 w 331303"/>
                <a:gd name="connsiteY0" fmla="*/ 0 h 231163"/>
                <a:gd name="connsiteX1" fmla="*/ 331304 w 331303"/>
                <a:gd name="connsiteY1" fmla="*/ 81890 h 231163"/>
                <a:gd name="connsiteX2" fmla="*/ 330368 w 331303"/>
                <a:gd name="connsiteY2" fmla="*/ 105755 h 231163"/>
                <a:gd name="connsiteX3" fmla="*/ 324284 w 331303"/>
                <a:gd name="connsiteY3" fmla="*/ 176883 h 231163"/>
                <a:gd name="connsiteX4" fmla="*/ 323817 w 331303"/>
                <a:gd name="connsiteY4" fmla="*/ 179690 h 231163"/>
                <a:gd name="connsiteX5" fmla="*/ 305099 w 331303"/>
                <a:gd name="connsiteY5" fmla="*/ 197004 h 231163"/>
                <a:gd name="connsiteX6" fmla="*/ 300419 w 331303"/>
                <a:gd name="connsiteY6" fmla="*/ 225081 h 231163"/>
                <a:gd name="connsiteX7" fmla="*/ 299484 w 331303"/>
                <a:gd name="connsiteY7" fmla="*/ 227888 h 231163"/>
                <a:gd name="connsiteX8" fmla="*/ 295740 w 331303"/>
                <a:gd name="connsiteY8" fmla="*/ 231164 h 231163"/>
                <a:gd name="connsiteX9" fmla="*/ 286849 w 331303"/>
                <a:gd name="connsiteY9" fmla="*/ 230228 h 231163"/>
                <a:gd name="connsiteX10" fmla="*/ 282638 w 331303"/>
                <a:gd name="connsiteY10" fmla="*/ 225081 h 231163"/>
                <a:gd name="connsiteX11" fmla="*/ 283574 w 331303"/>
                <a:gd name="connsiteY11" fmla="*/ 166588 h 231163"/>
                <a:gd name="connsiteX12" fmla="*/ 279362 w 331303"/>
                <a:gd name="connsiteY12" fmla="*/ 113242 h 231163"/>
                <a:gd name="connsiteX13" fmla="*/ 274215 w 331303"/>
                <a:gd name="connsiteY13" fmla="*/ 87037 h 231163"/>
                <a:gd name="connsiteX14" fmla="*/ 266728 w 331303"/>
                <a:gd name="connsiteY14" fmla="*/ 59429 h 231163"/>
                <a:gd name="connsiteX15" fmla="*/ 262984 w 331303"/>
                <a:gd name="connsiteY15" fmla="*/ 51474 h 231163"/>
                <a:gd name="connsiteX16" fmla="*/ 258772 w 331303"/>
                <a:gd name="connsiteY16" fmla="*/ 45390 h 231163"/>
                <a:gd name="connsiteX17" fmla="*/ 253157 w 331303"/>
                <a:gd name="connsiteY17" fmla="*/ 41179 h 231163"/>
                <a:gd name="connsiteX18" fmla="*/ 248946 w 331303"/>
                <a:gd name="connsiteY18" fmla="*/ 39775 h 231163"/>
                <a:gd name="connsiteX19" fmla="*/ 241459 w 331303"/>
                <a:gd name="connsiteY19" fmla="*/ 42583 h 231163"/>
                <a:gd name="connsiteX20" fmla="*/ 234440 w 331303"/>
                <a:gd name="connsiteY20" fmla="*/ 63172 h 231163"/>
                <a:gd name="connsiteX21" fmla="*/ 228356 w 331303"/>
                <a:gd name="connsiteY21" fmla="*/ 100140 h 231163"/>
                <a:gd name="connsiteX22" fmla="*/ 223677 w 331303"/>
                <a:gd name="connsiteY22" fmla="*/ 156293 h 231163"/>
                <a:gd name="connsiteX23" fmla="*/ 206831 w 331303"/>
                <a:gd name="connsiteY23" fmla="*/ 149274 h 231163"/>
                <a:gd name="connsiteX24" fmla="*/ 192325 w 331303"/>
                <a:gd name="connsiteY24" fmla="*/ 145530 h 231163"/>
                <a:gd name="connsiteX25" fmla="*/ 180158 w 331303"/>
                <a:gd name="connsiteY25" fmla="*/ 144127 h 231163"/>
                <a:gd name="connsiteX26" fmla="*/ 169395 w 331303"/>
                <a:gd name="connsiteY26" fmla="*/ 145062 h 231163"/>
                <a:gd name="connsiteX27" fmla="*/ 170799 w 331303"/>
                <a:gd name="connsiteY27" fmla="*/ 140851 h 231163"/>
                <a:gd name="connsiteX28" fmla="*/ 170332 w 331303"/>
                <a:gd name="connsiteY28" fmla="*/ 136639 h 231163"/>
                <a:gd name="connsiteX29" fmla="*/ 162376 w 331303"/>
                <a:gd name="connsiteY29" fmla="*/ 128216 h 231163"/>
                <a:gd name="connsiteX30" fmla="*/ 148806 w 331303"/>
                <a:gd name="connsiteY30" fmla="*/ 120261 h 231163"/>
                <a:gd name="connsiteX31" fmla="*/ 133832 w 331303"/>
                <a:gd name="connsiteY31" fmla="*/ 114178 h 231163"/>
                <a:gd name="connsiteX32" fmla="*/ 117454 w 331303"/>
                <a:gd name="connsiteY32" fmla="*/ 109499 h 231163"/>
                <a:gd name="connsiteX33" fmla="*/ 92185 w 331303"/>
                <a:gd name="connsiteY33" fmla="*/ 105287 h 231163"/>
                <a:gd name="connsiteX34" fmla="*/ 65512 w 331303"/>
                <a:gd name="connsiteY34" fmla="*/ 102948 h 231163"/>
                <a:gd name="connsiteX35" fmla="*/ 50070 w 331303"/>
                <a:gd name="connsiteY35" fmla="*/ 103415 h 231163"/>
                <a:gd name="connsiteX36" fmla="*/ 33224 w 331303"/>
                <a:gd name="connsiteY36" fmla="*/ 106223 h 231163"/>
                <a:gd name="connsiteX37" fmla="*/ 468 w 331303"/>
                <a:gd name="connsiteY37" fmla="*/ 115114 h 231163"/>
                <a:gd name="connsiteX38" fmla="*/ 0 w 331303"/>
                <a:gd name="connsiteY38" fmla="*/ 71127 h 231163"/>
                <a:gd name="connsiteX39" fmla="*/ 8423 w 331303"/>
                <a:gd name="connsiteY39" fmla="*/ 79082 h 231163"/>
                <a:gd name="connsiteX40" fmla="*/ 14974 w 331303"/>
                <a:gd name="connsiteY40" fmla="*/ 80954 h 231163"/>
                <a:gd name="connsiteX41" fmla="*/ 41179 w 331303"/>
                <a:gd name="connsiteY41" fmla="*/ 75339 h 231163"/>
                <a:gd name="connsiteX42" fmla="*/ 84230 w 331303"/>
                <a:gd name="connsiteY42" fmla="*/ 69723 h 231163"/>
                <a:gd name="connsiteX43" fmla="*/ 101076 w 331303"/>
                <a:gd name="connsiteY43" fmla="*/ 65980 h 231163"/>
                <a:gd name="connsiteX44" fmla="*/ 160504 w 331303"/>
                <a:gd name="connsiteY44" fmla="*/ 46326 h 231163"/>
                <a:gd name="connsiteX45" fmla="*/ 207767 w 331303"/>
                <a:gd name="connsiteY45" fmla="*/ 33224 h 231163"/>
                <a:gd name="connsiteX46" fmla="*/ 277959 w 331303"/>
                <a:gd name="connsiteY46" fmla="*/ 16846 h 231163"/>
                <a:gd name="connsiteX47" fmla="*/ 321945 w 331303"/>
                <a:gd name="connsiteY47" fmla="*/ 0 h 2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1303" h="231163">
                  <a:moveTo>
                    <a:pt x="321945" y="0"/>
                  </a:moveTo>
                  <a:lnTo>
                    <a:pt x="331304" y="81890"/>
                  </a:lnTo>
                  <a:lnTo>
                    <a:pt x="330368" y="105755"/>
                  </a:lnTo>
                  <a:lnTo>
                    <a:pt x="324284" y="176883"/>
                  </a:lnTo>
                  <a:lnTo>
                    <a:pt x="323817" y="179690"/>
                  </a:lnTo>
                  <a:lnTo>
                    <a:pt x="305099" y="197004"/>
                  </a:lnTo>
                  <a:lnTo>
                    <a:pt x="300419" y="225081"/>
                  </a:lnTo>
                  <a:lnTo>
                    <a:pt x="299484" y="227888"/>
                  </a:lnTo>
                  <a:lnTo>
                    <a:pt x="295740" y="231164"/>
                  </a:lnTo>
                  <a:lnTo>
                    <a:pt x="286849" y="230228"/>
                  </a:lnTo>
                  <a:lnTo>
                    <a:pt x="282638" y="225081"/>
                  </a:lnTo>
                  <a:lnTo>
                    <a:pt x="283574" y="166588"/>
                  </a:lnTo>
                  <a:lnTo>
                    <a:pt x="279362" y="113242"/>
                  </a:lnTo>
                  <a:lnTo>
                    <a:pt x="274215" y="87037"/>
                  </a:lnTo>
                  <a:lnTo>
                    <a:pt x="266728" y="59429"/>
                  </a:lnTo>
                  <a:lnTo>
                    <a:pt x="262984" y="51474"/>
                  </a:lnTo>
                  <a:lnTo>
                    <a:pt x="258772" y="45390"/>
                  </a:lnTo>
                  <a:lnTo>
                    <a:pt x="253157" y="41179"/>
                  </a:lnTo>
                  <a:lnTo>
                    <a:pt x="248946" y="39775"/>
                  </a:lnTo>
                  <a:lnTo>
                    <a:pt x="241459" y="42583"/>
                  </a:lnTo>
                  <a:lnTo>
                    <a:pt x="234440" y="63172"/>
                  </a:lnTo>
                  <a:lnTo>
                    <a:pt x="228356" y="100140"/>
                  </a:lnTo>
                  <a:lnTo>
                    <a:pt x="223677" y="156293"/>
                  </a:lnTo>
                  <a:lnTo>
                    <a:pt x="206831" y="149274"/>
                  </a:lnTo>
                  <a:lnTo>
                    <a:pt x="192325" y="145530"/>
                  </a:lnTo>
                  <a:lnTo>
                    <a:pt x="180158" y="144127"/>
                  </a:lnTo>
                  <a:lnTo>
                    <a:pt x="169395" y="145062"/>
                  </a:lnTo>
                  <a:lnTo>
                    <a:pt x="170799" y="140851"/>
                  </a:lnTo>
                  <a:lnTo>
                    <a:pt x="170332" y="136639"/>
                  </a:lnTo>
                  <a:lnTo>
                    <a:pt x="162376" y="128216"/>
                  </a:lnTo>
                  <a:lnTo>
                    <a:pt x="148806" y="120261"/>
                  </a:lnTo>
                  <a:lnTo>
                    <a:pt x="133832" y="114178"/>
                  </a:lnTo>
                  <a:lnTo>
                    <a:pt x="117454" y="109499"/>
                  </a:lnTo>
                  <a:lnTo>
                    <a:pt x="92185" y="105287"/>
                  </a:lnTo>
                  <a:lnTo>
                    <a:pt x="65512" y="102948"/>
                  </a:lnTo>
                  <a:lnTo>
                    <a:pt x="50070" y="103415"/>
                  </a:lnTo>
                  <a:lnTo>
                    <a:pt x="33224" y="106223"/>
                  </a:lnTo>
                  <a:lnTo>
                    <a:pt x="468" y="115114"/>
                  </a:lnTo>
                  <a:lnTo>
                    <a:pt x="0" y="71127"/>
                  </a:lnTo>
                  <a:lnTo>
                    <a:pt x="8423" y="79082"/>
                  </a:lnTo>
                  <a:lnTo>
                    <a:pt x="14974" y="80954"/>
                  </a:lnTo>
                  <a:lnTo>
                    <a:pt x="41179" y="75339"/>
                  </a:lnTo>
                  <a:lnTo>
                    <a:pt x="84230" y="69723"/>
                  </a:lnTo>
                  <a:lnTo>
                    <a:pt x="101076" y="65980"/>
                  </a:lnTo>
                  <a:lnTo>
                    <a:pt x="160504" y="46326"/>
                  </a:lnTo>
                  <a:lnTo>
                    <a:pt x="207767" y="33224"/>
                  </a:lnTo>
                  <a:lnTo>
                    <a:pt x="277959" y="16846"/>
                  </a:lnTo>
                  <a:lnTo>
                    <a:pt x="321945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6F18F48A-7CB5-5C35-9266-7C3E1A4104DF}"/>
                </a:ext>
              </a:extLst>
            </p:cNvPr>
            <p:cNvSpPr/>
            <p:nvPr/>
          </p:nvSpPr>
          <p:spPr>
            <a:xfrm>
              <a:off x="-9314942" y="5037786"/>
              <a:ext cx="840776" cy="986958"/>
            </a:xfrm>
            <a:custGeom>
              <a:avLst/>
              <a:gdLst>
                <a:gd name="connsiteX0" fmla="*/ 122601 w 433315"/>
                <a:gd name="connsiteY0" fmla="*/ 217594 h 508654"/>
                <a:gd name="connsiteX1" fmla="*/ 116986 w 433315"/>
                <a:gd name="connsiteY1" fmla="*/ 238183 h 508654"/>
                <a:gd name="connsiteX2" fmla="*/ 114178 w 433315"/>
                <a:gd name="connsiteY2" fmla="*/ 259709 h 508654"/>
                <a:gd name="connsiteX3" fmla="*/ 113242 w 433315"/>
                <a:gd name="connsiteY3" fmla="*/ 282638 h 508654"/>
                <a:gd name="connsiteX4" fmla="*/ 115114 w 433315"/>
                <a:gd name="connsiteY4" fmla="*/ 306971 h 508654"/>
                <a:gd name="connsiteX5" fmla="*/ 116518 w 433315"/>
                <a:gd name="connsiteY5" fmla="*/ 312586 h 508654"/>
                <a:gd name="connsiteX6" fmla="*/ 133364 w 433315"/>
                <a:gd name="connsiteY6" fmla="*/ 341131 h 508654"/>
                <a:gd name="connsiteX7" fmla="*/ 141787 w 433315"/>
                <a:gd name="connsiteY7" fmla="*/ 374823 h 508654"/>
                <a:gd name="connsiteX8" fmla="*/ 144127 w 433315"/>
                <a:gd name="connsiteY8" fmla="*/ 376227 h 508654"/>
                <a:gd name="connsiteX9" fmla="*/ 146466 w 433315"/>
                <a:gd name="connsiteY9" fmla="*/ 375759 h 508654"/>
                <a:gd name="connsiteX10" fmla="*/ 155825 w 433315"/>
                <a:gd name="connsiteY10" fmla="*/ 365464 h 508654"/>
                <a:gd name="connsiteX11" fmla="*/ 165652 w 433315"/>
                <a:gd name="connsiteY11" fmla="*/ 361720 h 508654"/>
                <a:gd name="connsiteX12" fmla="*/ 175947 w 433315"/>
                <a:gd name="connsiteY12" fmla="*/ 364528 h 508654"/>
                <a:gd name="connsiteX13" fmla="*/ 188581 w 433315"/>
                <a:gd name="connsiteY13" fmla="*/ 377163 h 508654"/>
                <a:gd name="connsiteX14" fmla="*/ 194197 w 433315"/>
                <a:gd name="connsiteY14" fmla="*/ 387457 h 508654"/>
                <a:gd name="connsiteX15" fmla="*/ 198408 w 433315"/>
                <a:gd name="connsiteY15" fmla="*/ 401028 h 508654"/>
                <a:gd name="connsiteX16" fmla="*/ 201216 w 433315"/>
                <a:gd name="connsiteY16" fmla="*/ 417406 h 508654"/>
                <a:gd name="connsiteX17" fmla="*/ 202152 w 433315"/>
                <a:gd name="connsiteY17" fmla="*/ 445014 h 508654"/>
                <a:gd name="connsiteX18" fmla="*/ 204959 w 433315"/>
                <a:gd name="connsiteY18" fmla="*/ 448758 h 508654"/>
                <a:gd name="connsiteX19" fmla="*/ 209171 w 433315"/>
                <a:gd name="connsiteY19" fmla="*/ 451098 h 508654"/>
                <a:gd name="connsiteX20" fmla="*/ 231164 w 433315"/>
                <a:gd name="connsiteY20" fmla="*/ 450162 h 508654"/>
                <a:gd name="connsiteX21" fmla="*/ 238183 w 433315"/>
                <a:gd name="connsiteY21" fmla="*/ 448290 h 508654"/>
                <a:gd name="connsiteX22" fmla="*/ 243331 w 433315"/>
                <a:gd name="connsiteY22" fmla="*/ 445014 h 508654"/>
                <a:gd name="connsiteX23" fmla="*/ 247074 w 433315"/>
                <a:gd name="connsiteY23" fmla="*/ 439867 h 508654"/>
                <a:gd name="connsiteX24" fmla="*/ 248946 w 433315"/>
                <a:gd name="connsiteY24" fmla="*/ 432848 h 508654"/>
                <a:gd name="connsiteX25" fmla="*/ 256433 w 433315"/>
                <a:gd name="connsiteY25" fmla="*/ 340663 h 508654"/>
                <a:gd name="connsiteX26" fmla="*/ 259240 w 433315"/>
                <a:gd name="connsiteY26" fmla="*/ 324285 h 508654"/>
                <a:gd name="connsiteX27" fmla="*/ 283574 w 433315"/>
                <a:gd name="connsiteY27" fmla="*/ 245670 h 508654"/>
                <a:gd name="connsiteX28" fmla="*/ 286381 w 433315"/>
                <a:gd name="connsiteY28" fmla="*/ 238651 h 508654"/>
                <a:gd name="connsiteX29" fmla="*/ 293868 w 433315"/>
                <a:gd name="connsiteY29" fmla="*/ 228824 h 508654"/>
                <a:gd name="connsiteX30" fmla="*/ 305099 w 433315"/>
                <a:gd name="connsiteY30" fmla="*/ 225549 h 508654"/>
                <a:gd name="connsiteX31" fmla="*/ 315862 w 433315"/>
                <a:gd name="connsiteY31" fmla="*/ 227421 h 508654"/>
                <a:gd name="connsiteX32" fmla="*/ 319137 w 433315"/>
                <a:gd name="connsiteY32" fmla="*/ 233504 h 508654"/>
                <a:gd name="connsiteX33" fmla="*/ 321477 w 433315"/>
                <a:gd name="connsiteY33" fmla="*/ 256433 h 508654"/>
                <a:gd name="connsiteX34" fmla="*/ 326157 w 433315"/>
                <a:gd name="connsiteY34" fmla="*/ 277959 h 508654"/>
                <a:gd name="connsiteX35" fmla="*/ 348618 w 433315"/>
                <a:gd name="connsiteY35" fmla="*/ 327560 h 508654"/>
                <a:gd name="connsiteX36" fmla="*/ 358913 w 433315"/>
                <a:gd name="connsiteY36" fmla="*/ 391201 h 508654"/>
                <a:gd name="connsiteX37" fmla="*/ 367803 w 433315"/>
                <a:gd name="connsiteY37" fmla="*/ 414598 h 508654"/>
                <a:gd name="connsiteX38" fmla="*/ 372015 w 433315"/>
                <a:gd name="connsiteY38" fmla="*/ 420681 h 508654"/>
                <a:gd name="connsiteX39" fmla="*/ 374355 w 433315"/>
                <a:gd name="connsiteY39" fmla="*/ 421617 h 508654"/>
                <a:gd name="connsiteX40" fmla="*/ 376226 w 433315"/>
                <a:gd name="connsiteY40" fmla="*/ 419745 h 508654"/>
                <a:gd name="connsiteX41" fmla="*/ 380906 w 433315"/>
                <a:gd name="connsiteY41" fmla="*/ 383714 h 508654"/>
                <a:gd name="connsiteX42" fmla="*/ 383714 w 433315"/>
                <a:gd name="connsiteY42" fmla="*/ 377163 h 508654"/>
                <a:gd name="connsiteX43" fmla="*/ 391201 w 433315"/>
                <a:gd name="connsiteY43" fmla="*/ 368740 h 508654"/>
                <a:gd name="connsiteX44" fmla="*/ 398688 w 433315"/>
                <a:gd name="connsiteY44" fmla="*/ 368272 h 508654"/>
                <a:gd name="connsiteX45" fmla="*/ 401963 w 433315"/>
                <a:gd name="connsiteY45" fmla="*/ 370611 h 508654"/>
                <a:gd name="connsiteX46" fmla="*/ 411322 w 433315"/>
                <a:gd name="connsiteY46" fmla="*/ 381374 h 508654"/>
                <a:gd name="connsiteX47" fmla="*/ 418809 w 433315"/>
                <a:gd name="connsiteY47" fmla="*/ 393541 h 508654"/>
                <a:gd name="connsiteX48" fmla="*/ 423957 w 433315"/>
                <a:gd name="connsiteY48" fmla="*/ 406643 h 508654"/>
                <a:gd name="connsiteX49" fmla="*/ 429104 w 433315"/>
                <a:gd name="connsiteY49" fmla="*/ 427700 h 508654"/>
                <a:gd name="connsiteX50" fmla="*/ 431444 w 433315"/>
                <a:gd name="connsiteY50" fmla="*/ 449694 h 508654"/>
                <a:gd name="connsiteX51" fmla="*/ 433315 w 433315"/>
                <a:gd name="connsiteY51" fmla="*/ 498828 h 508654"/>
                <a:gd name="connsiteX52" fmla="*/ 431912 w 433315"/>
                <a:gd name="connsiteY52" fmla="*/ 502571 h 508654"/>
                <a:gd name="connsiteX53" fmla="*/ 428636 w 433315"/>
                <a:gd name="connsiteY53" fmla="*/ 504911 h 508654"/>
                <a:gd name="connsiteX54" fmla="*/ 354701 w 433315"/>
                <a:gd name="connsiteY54" fmla="*/ 508655 h 508654"/>
                <a:gd name="connsiteX55" fmla="*/ 181562 w 433315"/>
                <a:gd name="connsiteY55" fmla="*/ 506315 h 508654"/>
                <a:gd name="connsiteX56" fmla="*/ 94992 w 433315"/>
                <a:gd name="connsiteY56" fmla="*/ 502571 h 508654"/>
                <a:gd name="connsiteX57" fmla="*/ 91717 w 433315"/>
                <a:gd name="connsiteY57" fmla="*/ 489937 h 508654"/>
                <a:gd name="connsiteX58" fmla="*/ 88909 w 433315"/>
                <a:gd name="connsiteY58" fmla="*/ 459989 h 508654"/>
                <a:gd name="connsiteX59" fmla="*/ 55217 w 433315"/>
                <a:gd name="connsiteY59" fmla="*/ 430976 h 508654"/>
                <a:gd name="connsiteX60" fmla="*/ 50538 w 433315"/>
                <a:gd name="connsiteY60" fmla="*/ 429104 h 508654"/>
                <a:gd name="connsiteX61" fmla="*/ 46326 w 433315"/>
                <a:gd name="connsiteY61" fmla="*/ 430976 h 508654"/>
                <a:gd name="connsiteX62" fmla="*/ 34628 w 433315"/>
                <a:gd name="connsiteY62" fmla="*/ 445950 h 508654"/>
                <a:gd name="connsiteX63" fmla="*/ 30416 w 433315"/>
                <a:gd name="connsiteY63" fmla="*/ 454841 h 508654"/>
                <a:gd name="connsiteX64" fmla="*/ 19654 w 433315"/>
                <a:gd name="connsiteY64" fmla="*/ 488065 h 508654"/>
                <a:gd name="connsiteX65" fmla="*/ 11699 w 433315"/>
                <a:gd name="connsiteY65" fmla="*/ 492277 h 508654"/>
                <a:gd name="connsiteX66" fmla="*/ 9359 w 433315"/>
                <a:gd name="connsiteY66" fmla="*/ 495084 h 508654"/>
                <a:gd name="connsiteX67" fmla="*/ 9359 w 433315"/>
                <a:gd name="connsiteY67" fmla="*/ 499296 h 508654"/>
                <a:gd name="connsiteX68" fmla="*/ 0 w 433315"/>
                <a:gd name="connsiteY68" fmla="*/ 497424 h 508654"/>
                <a:gd name="connsiteX69" fmla="*/ 5147 w 433315"/>
                <a:gd name="connsiteY69" fmla="*/ 366868 h 508654"/>
                <a:gd name="connsiteX70" fmla="*/ 5147 w 433315"/>
                <a:gd name="connsiteY70" fmla="*/ 306035 h 508654"/>
                <a:gd name="connsiteX71" fmla="*/ 2808 w 433315"/>
                <a:gd name="connsiteY71" fmla="*/ 246138 h 508654"/>
                <a:gd name="connsiteX72" fmla="*/ 9359 w 433315"/>
                <a:gd name="connsiteY72" fmla="*/ 199344 h 508654"/>
                <a:gd name="connsiteX73" fmla="*/ 9359 w 433315"/>
                <a:gd name="connsiteY73" fmla="*/ 126813 h 508654"/>
                <a:gd name="connsiteX74" fmla="*/ 11699 w 433315"/>
                <a:gd name="connsiteY74" fmla="*/ 114646 h 508654"/>
                <a:gd name="connsiteX75" fmla="*/ 16378 w 433315"/>
                <a:gd name="connsiteY75" fmla="*/ 103883 h 508654"/>
                <a:gd name="connsiteX76" fmla="*/ 20589 w 433315"/>
                <a:gd name="connsiteY76" fmla="*/ 98268 h 508654"/>
                <a:gd name="connsiteX77" fmla="*/ 26205 w 433315"/>
                <a:gd name="connsiteY77" fmla="*/ 93589 h 508654"/>
                <a:gd name="connsiteX78" fmla="*/ 36032 w 433315"/>
                <a:gd name="connsiteY78" fmla="*/ 89377 h 508654"/>
                <a:gd name="connsiteX79" fmla="*/ 39307 w 433315"/>
                <a:gd name="connsiteY79" fmla="*/ 85166 h 508654"/>
                <a:gd name="connsiteX80" fmla="*/ 39775 w 433315"/>
                <a:gd name="connsiteY80" fmla="*/ 36032 h 508654"/>
                <a:gd name="connsiteX81" fmla="*/ 42115 w 433315"/>
                <a:gd name="connsiteY81" fmla="*/ 22929 h 508654"/>
                <a:gd name="connsiteX82" fmla="*/ 45858 w 433315"/>
                <a:gd name="connsiteY82" fmla="*/ 12167 h 508654"/>
                <a:gd name="connsiteX83" fmla="*/ 50070 w 433315"/>
                <a:gd name="connsiteY83" fmla="*/ 6083 h 508654"/>
                <a:gd name="connsiteX84" fmla="*/ 54749 w 433315"/>
                <a:gd name="connsiteY84" fmla="*/ 2340 h 508654"/>
                <a:gd name="connsiteX85" fmla="*/ 60833 w 433315"/>
                <a:gd name="connsiteY85" fmla="*/ 0 h 508654"/>
                <a:gd name="connsiteX86" fmla="*/ 67852 w 433315"/>
                <a:gd name="connsiteY86" fmla="*/ 0 h 508654"/>
                <a:gd name="connsiteX87" fmla="*/ 77678 w 433315"/>
                <a:gd name="connsiteY87" fmla="*/ 4679 h 508654"/>
                <a:gd name="connsiteX88" fmla="*/ 82358 w 433315"/>
                <a:gd name="connsiteY88" fmla="*/ 11231 h 508654"/>
                <a:gd name="connsiteX89" fmla="*/ 86101 w 433315"/>
                <a:gd name="connsiteY89" fmla="*/ 20590 h 508654"/>
                <a:gd name="connsiteX90" fmla="*/ 88909 w 433315"/>
                <a:gd name="connsiteY90" fmla="*/ 40711 h 508654"/>
                <a:gd name="connsiteX91" fmla="*/ 87505 w 433315"/>
                <a:gd name="connsiteY91" fmla="*/ 69256 h 508654"/>
                <a:gd name="connsiteX92" fmla="*/ 88909 w 433315"/>
                <a:gd name="connsiteY92" fmla="*/ 80018 h 508654"/>
                <a:gd name="connsiteX93" fmla="*/ 98736 w 433315"/>
                <a:gd name="connsiteY93" fmla="*/ 104352 h 508654"/>
                <a:gd name="connsiteX94" fmla="*/ 107627 w 433315"/>
                <a:gd name="connsiteY94" fmla="*/ 140851 h 508654"/>
                <a:gd name="connsiteX95" fmla="*/ 120262 w 433315"/>
                <a:gd name="connsiteY95" fmla="*/ 180158 h 508654"/>
                <a:gd name="connsiteX96" fmla="*/ 122133 w 433315"/>
                <a:gd name="connsiteY96" fmla="*/ 196536 h 508654"/>
                <a:gd name="connsiteX97" fmla="*/ 122601 w 433315"/>
                <a:gd name="connsiteY97" fmla="*/ 217594 h 50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33315" h="508654">
                  <a:moveTo>
                    <a:pt x="122601" y="217594"/>
                  </a:moveTo>
                  <a:lnTo>
                    <a:pt x="116986" y="238183"/>
                  </a:lnTo>
                  <a:lnTo>
                    <a:pt x="114178" y="259709"/>
                  </a:lnTo>
                  <a:lnTo>
                    <a:pt x="113242" y="282638"/>
                  </a:lnTo>
                  <a:lnTo>
                    <a:pt x="115114" y="306971"/>
                  </a:lnTo>
                  <a:lnTo>
                    <a:pt x="116518" y="312586"/>
                  </a:lnTo>
                  <a:lnTo>
                    <a:pt x="133364" y="341131"/>
                  </a:lnTo>
                  <a:lnTo>
                    <a:pt x="141787" y="374823"/>
                  </a:lnTo>
                  <a:lnTo>
                    <a:pt x="144127" y="376227"/>
                  </a:lnTo>
                  <a:lnTo>
                    <a:pt x="146466" y="375759"/>
                  </a:lnTo>
                  <a:lnTo>
                    <a:pt x="155825" y="365464"/>
                  </a:lnTo>
                  <a:lnTo>
                    <a:pt x="165652" y="361720"/>
                  </a:lnTo>
                  <a:lnTo>
                    <a:pt x="175947" y="364528"/>
                  </a:lnTo>
                  <a:lnTo>
                    <a:pt x="188581" y="377163"/>
                  </a:lnTo>
                  <a:lnTo>
                    <a:pt x="194197" y="387457"/>
                  </a:lnTo>
                  <a:lnTo>
                    <a:pt x="198408" y="401028"/>
                  </a:lnTo>
                  <a:lnTo>
                    <a:pt x="201216" y="417406"/>
                  </a:lnTo>
                  <a:lnTo>
                    <a:pt x="202152" y="445014"/>
                  </a:lnTo>
                  <a:lnTo>
                    <a:pt x="204959" y="448758"/>
                  </a:lnTo>
                  <a:lnTo>
                    <a:pt x="209171" y="451098"/>
                  </a:lnTo>
                  <a:lnTo>
                    <a:pt x="231164" y="450162"/>
                  </a:lnTo>
                  <a:lnTo>
                    <a:pt x="238183" y="448290"/>
                  </a:lnTo>
                  <a:lnTo>
                    <a:pt x="243331" y="445014"/>
                  </a:lnTo>
                  <a:lnTo>
                    <a:pt x="247074" y="439867"/>
                  </a:lnTo>
                  <a:lnTo>
                    <a:pt x="248946" y="432848"/>
                  </a:lnTo>
                  <a:lnTo>
                    <a:pt x="256433" y="340663"/>
                  </a:lnTo>
                  <a:lnTo>
                    <a:pt x="259240" y="324285"/>
                  </a:lnTo>
                  <a:lnTo>
                    <a:pt x="283574" y="245670"/>
                  </a:lnTo>
                  <a:lnTo>
                    <a:pt x="286381" y="238651"/>
                  </a:lnTo>
                  <a:lnTo>
                    <a:pt x="293868" y="228824"/>
                  </a:lnTo>
                  <a:lnTo>
                    <a:pt x="305099" y="225549"/>
                  </a:lnTo>
                  <a:lnTo>
                    <a:pt x="315862" y="227421"/>
                  </a:lnTo>
                  <a:lnTo>
                    <a:pt x="319137" y="233504"/>
                  </a:lnTo>
                  <a:lnTo>
                    <a:pt x="321477" y="256433"/>
                  </a:lnTo>
                  <a:lnTo>
                    <a:pt x="326157" y="277959"/>
                  </a:lnTo>
                  <a:lnTo>
                    <a:pt x="348618" y="327560"/>
                  </a:lnTo>
                  <a:lnTo>
                    <a:pt x="358913" y="391201"/>
                  </a:lnTo>
                  <a:lnTo>
                    <a:pt x="367803" y="414598"/>
                  </a:lnTo>
                  <a:lnTo>
                    <a:pt x="372015" y="420681"/>
                  </a:lnTo>
                  <a:lnTo>
                    <a:pt x="374355" y="421617"/>
                  </a:lnTo>
                  <a:lnTo>
                    <a:pt x="376226" y="419745"/>
                  </a:lnTo>
                  <a:lnTo>
                    <a:pt x="380906" y="383714"/>
                  </a:lnTo>
                  <a:lnTo>
                    <a:pt x="383714" y="377163"/>
                  </a:lnTo>
                  <a:lnTo>
                    <a:pt x="391201" y="368740"/>
                  </a:lnTo>
                  <a:lnTo>
                    <a:pt x="398688" y="368272"/>
                  </a:lnTo>
                  <a:lnTo>
                    <a:pt x="401963" y="370611"/>
                  </a:lnTo>
                  <a:lnTo>
                    <a:pt x="411322" y="381374"/>
                  </a:lnTo>
                  <a:lnTo>
                    <a:pt x="418809" y="393541"/>
                  </a:lnTo>
                  <a:lnTo>
                    <a:pt x="423957" y="406643"/>
                  </a:lnTo>
                  <a:lnTo>
                    <a:pt x="429104" y="427700"/>
                  </a:lnTo>
                  <a:lnTo>
                    <a:pt x="431444" y="449694"/>
                  </a:lnTo>
                  <a:lnTo>
                    <a:pt x="433315" y="498828"/>
                  </a:lnTo>
                  <a:lnTo>
                    <a:pt x="431912" y="502571"/>
                  </a:lnTo>
                  <a:lnTo>
                    <a:pt x="428636" y="504911"/>
                  </a:lnTo>
                  <a:lnTo>
                    <a:pt x="354701" y="508655"/>
                  </a:lnTo>
                  <a:lnTo>
                    <a:pt x="181562" y="506315"/>
                  </a:lnTo>
                  <a:lnTo>
                    <a:pt x="94992" y="502571"/>
                  </a:lnTo>
                  <a:lnTo>
                    <a:pt x="91717" y="489937"/>
                  </a:lnTo>
                  <a:lnTo>
                    <a:pt x="88909" y="459989"/>
                  </a:lnTo>
                  <a:lnTo>
                    <a:pt x="55217" y="430976"/>
                  </a:lnTo>
                  <a:lnTo>
                    <a:pt x="50538" y="429104"/>
                  </a:lnTo>
                  <a:lnTo>
                    <a:pt x="46326" y="430976"/>
                  </a:lnTo>
                  <a:lnTo>
                    <a:pt x="34628" y="445950"/>
                  </a:lnTo>
                  <a:lnTo>
                    <a:pt x="30416" y="454841"/>
                  </a:lnTo>
                  <a:lnTo>
                    <a:pt x="19654" y="488065"/>
                  </a:lnTo>
                  <a:lnTo>
                    <a:pt x="11699" y="492277"/>
                  </a:lnTo>
                  <a:lnTo>
                    <a:pt x="9359" y="495084"/>
                  </a:lnTo>
                  <a:lnTo>
                    <a:pt x="9359" y="499296"/>
                  </a:lnTo>
                  <a:lnTo>
                    <a:pt x="0" y="497424"/>
                  </a:lnTo>
                  <a:lnTo>
                    <a:pt x="5147" y="366868"/>
                  </a:lnTo>
                  <a:lnTo>
                    <a:pt x="5147" y="306035"/>
                  </a:lnTo>
                  <a:lnTo>
                    <a:pt x="2808" y="246138"/>
                  </a:lnTo>
                  <a:lnTo>
                    <a:pt x="9359" y="199344"/>
                  </a:lnTo>
                  <a:lnTo>
                    <a:pt x="9359" y="126813"/>
                  </a:lnTo>
                  <a:lnTo>
                    <a:pt x="11699" y="114646"/>
                  </a:lnTo>
                  <a:lnTo>
                    <a:pt x="16378" y="103883"/>
                  </a:lnTo>
                  <a:lnTo>
                    <a:pt x="20589" y="98268"/>
                  </a:lnTo>
                  <a:lnTo>
                    <a:pt x="26205" y="93589"/>
                  </a:lnTo>
                  <a:lnTo>
                    <a:pt x="36032" y="89377"/>
                  </a:lnTo>
                  <a:lnTo>
                    <a:pt x="39307" y="85166"/>
                  </a:lnTo>
                  <a:lnTo>
                    <a:pt x="39775" y="36032"/>
                  </a:lnTo>
                  <a:lnTo>
                    <a:pt x="42115" y="22929"/>
                  </a:lnTo>
                  <a:lnTo>
                    <a:pt x="45858" y="12167"/>
                  </a:lnTo>
                  <a:lnTo>
                    <a:pt x="50070" y="6083"/>
                  </a:lnTo>
                  <a:lnTo>
                    <a:pt x="54749" y="2340"/>
                  </a:lnTo>
                  <a:lnTo>
                    <a:pt x="60833" y="0"/>
                  </a:lnTo>
                  <a:lnTo>
                    <a:pt x="67852" y="0"/>
                  </a:lnTo>
                  <a:lnTo>
                    <a:pt x="77678" y="4679"/>
                  </a:lnTo>
                  <a:lnTo>
                    <a:pt x="82358" y="11231"/>
                  </a:lnTo>
                  <a:lnTo>
                    <a:pt x="86101" y="20590"/>
                  </a:lnTo>
                  <a:lnTo>
                    <a:pt x="88909" y="40711"/>
                  </a:lnTo>
                  <a:lnTo>
                    <a:pt x="87505" y="69256"/>
                  </a:lnTo>
                  <a:lnTo>
                    <a:pt x="88909" y="80018"/>
                  </a:lnTo>
                  <a:lnTo>
                    <a:pt x="98736" y="104352"/>
                  </a:lnTo>
                  <a:lnTo>
                    <a:pt x="107627" y="140851"/>
                  </a:lnTo>
                  <a:lnTo>
                    <a:pt x="120262" y="180158"/>
                  </a:lnTo>
                  <a:lnTo>
                    <a:pt x="122133" y="196536"/>
                  </a:lnTo>
                  <a:lnTo>
                    <a:pt x="122601" y="217594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B906770F-70A6-1D92-A6C1-D8CCA30FB968}"/>
                </a:ext>
              </a:extLst>
            </p:cNvPr>
            <p:cNvSpPr/>
            <p:nvPr/>
          </p:nvSpPr>
          <p:spPr>
            <a:xfrm>
              <a:off x="-11731041" y="5054130"/>
              <a:ext cx="622865" cy="869830"/>
            </a:xfrm>
            <a:custGeom>
              <a:avLst/>
              <a:gdLst>
                <a:gd name="connsiteX0" fmla="*/ 10295 w 321009"/>
                <a:gd name="connsiteY0" fmla="*/ 0 h 448289"/>
                <a:gd name="connsiteX1" fmla="*/ 10295 w 321009"/>
                <a:gd name="connsiteY1" fmla="*/ 43051 h 448289"/>
                <a:gd name="connsiteX2" fmla="*/ 14506 w 321009"/>
                <a:gd name="connsiteY2" fmla="*/ 54749 h 448289"/>
                <a:gd name="connsiteX3" fmla="*/ 19186 w 321009"/>
                <a:gd name="connsiteY3" fmla="*/ 36031 h 448289"/>
                <a:gd name="connsiteX4" fmla="*/ 21993 w 321009"/>
                <a:gd name="connsiteY4" fmla="*/ 34160 h 448289"/>
                <a:gd name="connsiteX5" fmla="*/ 26673 w 321009"/>
                <a:gd name="connsiteY5" fmla="*/ 33692 h 448289"/>
                <a:gd name="connsiteX6" fmla="*/ 35096 w 321009"/>
                <a:gd name="connsiteY6" fmla="*/ 49134 h 448289"/>
                <a:gd name="connsiteX7" fmla="*/ 51006 w 321009"/>
                <a:gd name="connsiteY7" fmla="*/ 56621 h 448289"/>
                <a:gd name="connsiteX8" fmla="*/ 63172 w 321009"/>
                <a:gd name="connsiteY8" fmla="*/ 72531 h 448289"/>
                <a:gd name="connsiteX9" fmla="*/ 75807 w 321009"/>
                <a:gd name="connsiteY9" fmla="*/ 80954 h 448289"/>
                <a:gd name="connsiteX10" fmla="*/ 88441 w 321009"/>
                <a:gd name="connsiteY10" fmla="*/ 96864 h 448289"/>
                <a:gd name="connsiteX11" fmla="*/ 99672 w 321009"/>
                <a:gd name="connsiteY11" fmla="*/ 107627 h 448289"/>
                <a:gd name="connsiteX12" fmla="*/ 114178 w 321009"/>
                <a:gd name="connsiteY12" fmla="*/ 117922 h 448289"/>
                <a:gd name="connsiteX13" fmla="*/ 120261 w 321009"/>
                <a:gd name="connsiteY13" fmla="*/ 127280 h 448289"/>
                <a:gd name="connsiteX14" fmla="*/ 150210 w 321009"/>
                <a:gd name="connsiteY14" fmla="*/ 157229 h 448289"/>
                <a:gd name="connsiteX15" fmla="*/ 159101 w 321009"/>
                <a:gd name="connsiteY15" fmla="*/ 165184 h 448289"/>
                <a:gd name="connsiteX16" fmla="*/ 178286 w 321009"/>
                <a:gd name="connsiteY16" fmla="*/ 179222 h 448289"/>
                <a:gd name="connsiteX17" fmla="*/ 190921 w 321009"/>
                <a:gd name="connsiteY17" fmla="*/ 197940 h 448289"/>
                <a:gd name="connsiteX18" fmla="*/ 202151 w 321009"/>
                <a:gd name="connsiteY18" fmla="*/ 207767 h 448289"/>
                <a:gd name="connsiteX19" fmla="*/ 214318 w 321009"/>
                <a:gd name="connsiteY19" fmla="*/ 224145 h 448289"/>
                <a:gd name="connsiteX20" fmla="*/ 231632 w 321009"/>
                <a:gd name="connsiteY20" fmla="*/ 238183 h 448289"/>
                <a:gd name="connsiteX21" fmla="*/ 239587 w 321009"/>
                <a:gd name="connsiteY21" fmla="*/ 261112 h 448289"/>
                <a:gd name="connsiteX22" fmla="*/ 241459 w 321009"/>
                <a:gd name="connsiteY22" fmla="*/ 258773 h 448289"/>
                <a:gd name="connsiteX23" fmla="*/ 242863 w 321009"/>
                <a:gd name="connsiteY23" fmla="*/ 259240 h 448289"/>
                <a:gd name="connsiteX24" fmla="*/ 243331 w 321009"/>
                <a:gd name="connsiteY24" fmla="*/ 261580 h 448289"/>
                <a:gd name="connsiteX25" fmla="*/ 244266 w 321009"/>
                <a:gd name="connsiteY25" fmla="*/ 258773 h 448289"/>
                <a:gd name="connsiteX26" fmla="*/ 246138 w 321009"/>
                <a:gd name="connsiteY26" fmla="*/ 258305 h 448289"/>
                <a:gd name="connsiteX27" fmla="*/ 251286 w 321009"/>
                <a:gd name="connsiteY27" fmla="*/ 268132 h 448289"/>
                <a:gd name="connsiteX28" fmla="*/ 255497 w 321009"/>
                <a:gd name="connsiteY28" fmla="*/ 272811 h 448289"/>
                <a:gd name="connsiteX29" fmla="*/ 286381 w 321009"/>
                <a:gd name="connsiteY29" fmla="*/ 293400 h 448289"/>
                <a:gd name="connsiteX30" fmla="*/ 297612 w 321009"/>
                <a:gd name="connsiteY30" fmla="*/ 303227 h 448289"/>
                <a:gd name="connsiteX31" fmla="*/ 299484 w 321009"/>
                <a:gd name="connsiteY31" fmla="*/ 305567 h 448289"/>
                <a:gd name="connsiteX32" fmla="*/ 300420 w 321009"/>
                <a:gd name="connsiteY32" fmla="*/ 312118 h 448289"/>
                <a:gd name="connsiteX33" fmla="*/ 302759 w 321009"/>
                <a:gd name="connsiteY33" fmla="*/ 310714 h 448289"/>
                <a:gd name="connsiteX34" fmla="*/ 321009 w 321009"/>
                <a:gd name="connsiteY34" fmla="*/ 315862 h 448289"/>
                <a:gd name="connsiteX35" fmla="*/ 314458 w 321009"/>
                <a:gd name="connsiteY35" fmla="*/ 368271 h 448289"/>
                <a:gd name="connsiteX36" fmla="*/ 306503 w 321009"/>
                <a:gd name="connsiteY36" fmla="*/ 372951 h 448289"/>
                <a:gd name="connsiteX37" fmla="*/ 298548 w 321009"/>
                <a:gd name="connsiteY37" fmla="*/ 374355 h 448289"/>
                <a:gd name="connsiteX38" fmla="*/ 293400 w 321009"/>
                <a:gd name="connsiteY38" fmla="*/ 379502 h 448289"/>
                <a:gd name="connsiteX39" fmla="*/ 290125 w 321009"/>
                <a:gd name="connsiteY39" fmla="*/ 423021 h 448289"/>
                <a:gd name="connsiteX40" fmla="*/ 164248 w 321009"/>
                <a:gd name="connsiteY40" fmla="*/ 424893 h 448289"/>
                <a:gd name="connsiteX41" fmla="*/ 160037 w 321009"/>
                <a:gd name="connsiteY41" fmla="*/ 404303 h 448289"/>
                <a:gd name="connsiteX42" fmla="*/ 156293 w 321009"/>
                <a:gd name="connsiteY42" fmla="*/ 395412 h 448289"/>
                <a:gd name="connsiteX43" fmla="*/ 151146 w 321009"/>
                <a:gd name="connsiteY43" fmla="*/ 389329 h 448289"/>
                <a:gd name="connsiteX44" fmla="*/ 146466 w 321009"/>
                <a:gd name="connsiteY44" fmla="*/ 386521 h 448289"/>
                <a:gd name="connsiteX45" fmla="*/ 140383 w 321009"/>
                <a:gd name="connsiteY45" fmla="*/ 385585 h 448289"/>
                <a:gd name="connsiteX46" fmla="*/ 132428 w 321009"/>
                <a:gd name="connsiteY46" fmla="*/ 386521 h 448289"/>
                <a:gd name="connsiteX47" fmla="*/ 127281 w 321009"/>
                <a:gd name="connsiteY47" fmla="*/ 390265 h 448289"/>
                <a:gd name="connsiteX48" fmla="*/ 120729 w 321009"/>
                <a:gd name="connsiteY48" fmla="*/ 401963 h 448289"/>
                <a:gd name="connsiteX49" fmla="*/ 116050 w 321009"/>
                <a:gd name="connsiteY49" fmla="*/ 414130 h 448289"/>
                <a:gd name="connsiteX50" fmla="*/ 112774 w 321009"/>
                <a:gd name="connsiteY50" fmla="*/ 429572 h 448289"/>
                <a:gd name="connsiteX51" fmla="*/ 109031 w 321009"/>
                <a:gd name="connsiteY51" fmla="*/ 430040 h 448289"/>
                <a:gd name="connsiteX52" fmla="*/ 103415 w 321009"/>
                <a:gd name="connsiteY52" fmla="*/ 426296 h 448289"/>
                <a:gd name="connsiteX53" fmla="*/ 94525 w 321009"/>
                <a:gd name="connsiteY53" fmla="*/ 424893 h 448289"/>
                <a:gd name="connsiteX54" fmla="*/ 87037 w 321009"/>
                <a:gd name="connsiteY54" fmla="*/ 425360 h 448289"/>
                <a:gd name="connsiteX55" fmla="*/ 81422 w 321009"/>
                <a:gd name="connsiteY55" fmla="*/ 427700 h 448289"/>
                <a:gd name="connsiteX56" fmla="*/ 76743 w 321009"/>
                <a:gd name="connsiteY56" fmla="*/ 431912 h 448289"/>
                <a:gd name="connsiteX57" fmla="*/ 72999 w 321009"/>
                <a:gd name="connsiteY57" fmla="*/ 438463 h 448289"/>
                <a:gd name="connsiteX58" fmla="*/ 70192 w 321009"/>
                <a:gd name="connsiteY58" fmla="*/ 448290 h 448289"/>
                <a:gd name="connsiteX59" fmla="*/ 68788 w 321009"/>
                <a:gd name="connsiteY59" fmla="*/ 445014 h 448289"/>
                <a:gd name="connsiteX60" fmla="*/ 66448 w 321009"/>
                <a:gd name="connsiteY60" fmla="*/ 443610 h 448289"/>
                <a:gd name="connsiteX61" fmla="*/ 61769 w 321009"/>
                <a:gd name="connsiteY61" fmla="*/ 443610 h 448289"/>
                <a:gd name="connsiteX62" fmla="*/ 91717 w 321009"/>
                <a:gd name="connsiteY62" fmla="*/ 248946 h 448289"/>
                <a:gd name="connsiteX63" fmla="*/ 93589 w 321009"/>
                <a:gd name="connsiteY63" fmla="*/ 225081 h 448289"/>
                <a:gd name="connsiteX64" fmla="*/ 92653 w 321009"/>
                <a:gd name="connsiteY64" fmla="*/ 196068 h 448289"/>
                <a:gd name="connsiteX65" fmla="*/ 90313 w 321009"/>
                <a:gd name="connsiteY65" fmla="*/ 186241 h 448289"/>
                <a:gd name="connsiteX66" fmla="*/ 86102 w 321009"/>
                <a:gd name="connsiteY66" fmla="*/ 177818 h 448289"/>
                <a:gd name="connsiteX67" fmla="*/ 80486 w 321009"/>
                <a:gd name="connsiteY67" fmla="*/ 171735 h 448289"/>
                <a:gd name="connsiteX68" fmla="*/ 69256 w 321009"/>
                <a:gd name="connsiteY68" fmla="*/ 168460 h 448289"/>
                <a:gd name="connsiteX69" fmla="*/ 61301 w 321009"/>
                <a:gd name="connsiteY69" fmla="*/ 169395 h 448289"/>
                <a:gd name="connsiteX70" fmla="*/ 55685 w 321009"/>
                <a:gd name="connsiteY70" fmla="*/ 173607 h 448289"/>
                <a:gd name="connsiteX71" fmla="*/ 49602 w 321009"/>
                <a:gd name="connsiteY71" fmla="*/ 186241 h 448289"/>
                <a:gd name="connsiteX72" fmla="*/ 45858 w 321009"/>
                <a:gd name="connsiteY72" fmla="*/ 200748 h 448289"/>
                <a:gd name="connsiteX73" fmla="*/ 36500 w 321009"/>
                <a:gd name="connsiteY73" fmla="*/ 252689 h 448289"/>
                <a:gd name="connsiteX74" fmla="*/ 28545 w 321009"/>
                <a:gd name="connsiteY74" fmla="*/ 309778 h 448289"/>
                <a:gd name="connsiteX75" fmla="*/ 22929 w 321009"/>
                <a:gd name="connsiteY75" fmla="*/ 314458 h 448289"/>
                <a:gd name="connsiteX76" fmla="*/ 15910 w 321009"/>
                <a:gd name="connsiteY76" fmla="*/ 313990 h 448289"/>
                <a:gd name="connsiteX77" fmla="*/ 9359 w 321009"/>
                <a:gd name="connsiteY77" fmla="*/ 311650 h 448289"/>
                <a:gd name="connsiteX78" fmla="*/ 4211 w 321009"/>
                <a:gd name="connsiteY78" fmla="*/ 307439 h 448289"/>
                <a:gd name="connsiteX79" fmla="*/ 936 w 321009"/>
                <a:gd name="connsiteY79" fmla="*/ 301355 h 448289"/>
                <a:gd name="connsiteX80" fmla="*/ 0 w 321009"/>
                <a:gd name="connsiteY80" fmla="*/ 294804 h 448289"/>
                <a:gd name="connsiteX81" fmla="*/ 10295 w 321009"/>
                <a:gd name="connsiteY81" fmla="*/ 0 h 44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21009" h="448289">
                  <a:moveTo>
                    <a:pt x="10295" y="0"/>
                  </a:moveTo>
                  <a:lnTo>
                    <a:pt x="10295" y="43051"/>
                  </a:lnTo>
                  <a:lnTo>
                    <a:pt x="14506" y="54749"/>
                  </a:lnTo>
                  <a:lnTo>
                    <a:pt x="19186" y="36031"/>
                  </a:lnTo>
                  <a:lnTo>
                    <a:pt x="21993" y="34160"/>
                  </a:lnTo>
                  <a:lnTo>
                    <a:pt x="26673" y="33692"/>
                  </a:lnTo>
                  <a:lnTo>
                    <a:pt x="35096" y="49134"/>
                  </a:lnTo>
                  <a:lnTo>
                    <a:pt x="51006" y="56621"/>
                  </a:lnTo>
                  <a:lnTo>
                    <a:pt x="63172" y="72531"/>
                  </a:lnTo>
                  <a:lnTo>
                    <a:pt x="75807" y="80954"/>
                  </a:lnTo>
                  <a:lnTo>
                    <a:pt x="88441" y="96864"/>
                  </a:lnTo>
                  <a:lnTo>
                    <a:pt x="99672" y="107627"/>
                  </a:lnTo>
                  <a:lnTo>
                    <a:pt x="114178" y="117922"/>
                  </a:lnTo>
                  <a:lnTo>
                    <a:pt x="120261" y="127280"/>
                  </a:lnTo>
                  <a:lnTo>
                    <a:pt x="150210" y="157229"/>
                  </a:lnTo>
                  <a:lnTo>
                    <a:pt x="159101" y="165184"/>
                  </a:lnTo>
                  <a:lnTo>
                    <a:pt x="178286" y="179222"/>
                  </a:lnTo>
                  <a:lnTo>
                    <a:pt x="190921" y="197940"/>
                  </a:lnTo>
                  <a:lnTo>
                    <a:pt x="202151" y="207767"/>
                  </a:lnTo>
                  <a:lnTo>
                    <a:pt x="214318" y="224145"/>
                  </a:lnTo>
                  <a:lnTo>
                    <a:pt x="231632" y="238183"/>
                  </a:lnTo>
                  <a:lnTo>
                    <a:pt x="239587" y="261112"/>
                  </a:lnTo>
                  <a:lnTo>
                    <a:pt x="241459" y="258773"/>
                  </a:lnTo>
                  <a:lnTo>
                    <a:pt x="242863" y="259240"/>
                  </a:lnTo>
                  <a:lnTo>
                    <a:pt x="243331" y="261580"/>
                  </a:lnTo>
                  <a:lnTo>
                    <a:pt x="244266" y="258773"/>
                  </a:lnTo>
                  <a:lnTo>
                    <a:pt x="246138" y="258305"/>
                  </a:lnTo>
                  <a:lnTo>
                    <a:pt x="251286" y="268132"/>
                  </a:lnTo>
                  <a:lnTo>
                    <a:pt x="255497" y="272811"/>
                  </a:lnTo>
                  <a:lnTo>
                    <a:pt x="286381" y="293400"/>
                  </a:lnTo>
                  <a:lnTo>
                    <a:pt x="297612" y="303227"/>
                  </a:lnTo>
                  <a:lnTo>
                    <a:pt x="299484" y="305567"/>
                  </a:lnTo>
                  <a:lnTo>
                    <a:pt x="300420" y="312118"/>
                  </a:lnTo>
                  <a:lnTo>
                    <a:pt x="302759" y="310714"/>
                  </a:lnTo>
                  <a:lnTo>
                    <a:pt x="321009" y="315862"/>
                  </a:lnTo>
                  <a:lnTo>
                    <a:pt x="314458" y="368271"/>
                  </a:lnTo>
                  <a:lnTo>
                    <a:pt x="306503" y="372951"/>
                  </a:lnTo>
                  <a:lnTo>
                    <a:pt x="298548" y="374355"/>
                  </a:lnTo>
                  <a:lnTo>
                    <a:pt x="293400" y="379502"/>
                  </a:lnTo>
                  <a:lnTo>
                    <a:pt x="290125" y="423021"/>
                  </a:lnTo>
                  <a:lnTo>
                    <a:pt x="164248" y="424893"/>
                  </a:lnTo>
                  <a:lnTo>
                    <a:pt x="160037" y="404303"/>
                  </a:lnTo>
                  <a:lnTo>
                    <a:pt x="156293" y="395412"/>
                  </a:lnTo>
                  <a:lnTo>
                    <a:pt x="151146" y="389329"/>
                  </a:lnTo>
                  <a:lnTo>
                    <a:pt x="146466" y="386521"/>
                  </a:lnTo>
                  <a:lnTo>
                    <a:pt x="140383" y="385585"/>
                  </a:lnTo>
                  <a:lnTo>
                    <a:pt x="132428" y="386521"/>
                  </a:lnTo>
                  <a:lnTo>
                    <a:pt x="127281" y="390265"/>
                  </a:lnTo>
                  <a:lnTo>
                    <a:pt x="120729" y="401963"/>
                  </a:lnTo>
                  <a:lnTo>
                    <a:pt x="116050" y="414130"/>
                  </a:lnTo>
                  <a:lnTo>
                    <a:pt x="112774" y="429572"/>
                  </a:lnTo>
                  <a:lnTo>
                    <a:pt x="109031" y="430040"/>
                  </a:lnTo>
                  <a:lnTo>
                    <a:pt x="103415" y="426296"/>
                  </a:lnTo>
                  <a:lnTo>
                    <a:pt x="94525" y="424893"/>
                  </a:lnTo>
                  <a:lnTo>
                    <a:pt x="87037" y="425360"/>
                  </a:lnTo>
                  <a:lnTo>
                    <a:pt x="81422" y="427700"/>
                  </a:lnTo>
                  <a:lnTo>
                    <a:pt x="76743" y="431912"/>
                  </a:lnTo>
                  <a:lnTo>
                    <a:pt x="72999" y="438463"/>
                  </a:lnTo>
                  <a:lnTo>
                    <a:pt x="70192" y="448290"/>
                  </a:lnTo>
                  <a:lnTo>
                    <a:pt x="68788" y="445014"/>
                  </a:lnTo>
                  <a:lnTo>
                    <a:pt x="66448" y="443610"/>
                  </a:lnTo>
                  <a:lnTo>
                    <a:pt x="61769" y="443610"/>
                  </a:lnTo>
                  <a:lnTo>
                    <a:pt x="91717" y="248946"/>
                  </a:lnTo>
                  <a:lnTo>
                    <a:pt x="93589" y="225081"/>
                  </a:lnTo>
                  <a:lnTo>
                    <a:pt x="92653" y="196068"/>
                  </a:lnTo>
                  <a:lnTo>
                    <a:pt x="90313" y="186241"/>
                  </a:lnTo>
                  <a:lnTo>
                    <a:pt x="86102" y="177818"/>
                  </a:lnTo>
                  <a:lnTo>
                    <a:pt x="80486" y="171735"/>
                  </a:lnTo>
                  <a:lnTo>
                    <a:pt x="69256" y="168460"/>
                  </a:lnTo>
                  <a:lnTo>
                    <a:pt x="61301" y="169395"/>
                  </a:lnTo>
                  <a:lnTo>
                    <a:pt x="55685" y="173607"/>
                  </a:lnTo>
                  <a:lnTo>
                    <a:pt x="49602" y="186241"/>
                  </a:lnTo>
                  <a:lnTo>
                    <a:pt x="45858" y="200748"/>
                  </a:lnTo>
                  <a:lnTo>
                    <a:pt x="36500" y="252689"/>
                  </a:lnTo>
                  <a:lnTo>
                    <a:pt x="28545" y="309778"/>
                  </a:lnTo>
                  <a:lnTo>
                    <a:pt x="22929" y="314458"/>
                  </a:lnTo>
                  <a:lnTo>
                    <a:pt x="15910" y="313990"/>
                  </a:lnTo>
                  <a:lnTo>
                    <a:pt x="9359" y="311650"/>
                  </a:lnTo>
                  <a:lnTo>
                    <a:pt x="4211" y="307439"/>
                  </a:lnTo>
                  <a:lnTo>
                    <a:pt x="936" y="301355"/>
                  </a:lnTo>
                  <a:lnTo>
                    <a:pt x="0" y="294804"/>
                  </a:lnTo>
                  <a:lnTo>
                    <a:pt x="10295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67BA845A-F290-D214-2BF1-1C20F91C8F01}"/>
                </a:ext>
              </a:extLst>
            </p:cNvPr>
            <p:cNvSpPr/>
            <p:nvPr/>
          </p:nvSpPr>
          <p:spPr>
            <a:xfrm>
              <a:off x="-5956376" y="5063209"/>
              <a:ext cx="836237" cy="706396"/>
            </a:xfrm>
            <a:custGeom>
              <a:avLst/>
              <a:gdLst>
                <a:gd name="connsiteX0" fmla="*/ 251754 w 430976"/>
                <a:gd name="connsiteY0" fmla="*/ 52409 h 364059"/>
                <a:gd name="connsiteX1" fmla="*/ 258305 w 430976"/>
                <a:gd name="connsiteY1" fmla="*/ 76743 h 364059"/>
                <a:gd name="connsiteX2" fmla="*/ 280766 w 430976"/>
                <a:gd name="connsiteY2" fmla="*/ 127280 h 364059"/>
                <a:gd name="connsiteX3" fmla="*/ 284978 w 430976"/>
                <a:gd name="connsiteY3" fmla="*/ 142255 h 364059"/>
                <a:gd name="connsiteX4" fmla="*/ 292933 w 430976"/>
                <a:gd name="connsiteY4" fmla="*/ 197940 h 364059"/>
                <a:gd name="connsiteX5" fmla="*/ 298080 w 430976"/>
                <a:gd name="connsiteY5" fmla="*/ 209639 h 364059"/>
                <a:gd name="connsiteX6" fmla="*/ 303228 w 430976"/>
                <a:gd name="connsiteY6" fmla="*/ 215254 h 364059"/>
                <a:gd name="connsiteX7" fmla="*/ 309779 w 430976"/>
                <a:gd name="connsiteY7" fmla="*/ 217126 h 364059"/>
                <a:gd name="connsiteX8" fmla="*/ 325221 w 430976"/>
                <a:gd name="connsiteY8" fmla="*/ 211978 h 364059"/>
                <a:gd name="connsiteX9" fmla="*/ 371547 w 430976"/>
                <a:gd name="connsiteY9" fmla="*/ 211978 h 364059"/>
                <a:gd name="connsiteX10" fmla="*/ 405239 w 430976"/>
                <a:gd name="connsiteY10" fmla="*/ 214318 h 364059"/>
                <a:gd name="connsiteX11" fmla="*/ 415066 w 430976"/>
                <a:gd name="connsiteY11" fmla="*/ 212446 h 364059"/>
                <a:gd name="connsiteX12" fmla="*/ 420681 w 430976"/>
                <a:gd name="connsiteY12" fmla="*/ 209639 h 364059"/>
                <a:gd name="connsiteX13" fmla="*/ 425829 w 430976"/>
                <a:gd name="connsiteY13" fmla="*/ 204491 h 364059"/>
                <a:gd name="connsiteX14" fmla="*/ 430976 w 430976"/>
                <a:gd name="connsiteY14" fmla="*/ 196536 h 364059"/>
                <a:gd name="connsiteX15" fmla="*/ 428636 w 430976"/>
                <a:gd name="connsiteY15" fmla="*/ 232100 h 364059"/>
                <a:gd name="connsiteX16" fmla="*/ 424893 w 430976"/>
                <a:gd name="connsiteY16" fmla="*/ 241927 h 364059"/>
                <a:gd name="connsiteX17" fmla="*/ 401496 w 430976"/>
                <a:gd name="connsiteY17" fmla="*/ 283106 h 364059"/>
                <a:gd name="connsiteX18" fmla="*/ 378566 w 430976"/>
                <a:gd name="connsiteY18" fmla="*/ 331772 h 364059"/>
                <a:gd name="connsiteX19" fmla="*/ 376227 w 430976"/>
                <a:gd name="connsiteY19" fmla="*/ 333175 h 364059"/>
                <a:gd name="connsiteX20" fmla="*/ 373887 w 430976"/>
                <a:gd name="connsiteY20" fmla="*/ 331772 h 364059"/>
                <a:gd name="connsiteX21" fmla="*/ 365932 w 430976"/>
                <a:gd name="connsiteY21" fmla="*/ 312118 h 364059"/>
                <a:gd name="connsiteX22" fmla="*/ 350958 w 430976"/>
                <a:gd name="connsiteY22" fmla="*/ 289657 h 364059"/>
                <a:gd name="connsiteX23" fmla="*/ 340663 w 430976"/>
                <a:gd name="connsiteY23" fmla="*/ 279362 h 364059"/>
                <a:gd name="connsiteX24" fmla="*/ 336919 w 430976"/>
                <a:gd name="connsiteY24" fmla="*/ 277490 h 364059"/>
                <a:gd name="connsiteX25" fmla="*/ 325221 w 430976"/>
                <a:gd name="connsiteY25" fmla="*/ 276087 h 364059"/>
                <a:gd name="connsiteX26" fmla="*/ 303228 w 430976"/>
                <a:gd name="connsiteY26" fmla="*/ 285445 h 364059"/>
                <a:gd name="connsiteX27" fmla="*/ 290125 w 430976"/>
                <a:gd name="connsiteY27" fmla="*/ 294336 h 364059"/>
                <a:gd name="connsiteX28" fmla="*/ 279830 w 430976"/>
                <a:gd name="connsiteY28" fmla="*/ 305099 h 364059"/>
                <a:gd name="connsiteX29" fmla="*/ 271407 w 430976"/>
                <a:gd name="connsiteY29" fmla="*/ 316797 h 364059"/>
                <a:gd name="connsiteX30" fmla="*/ 265792 w 430976"/>
                <a:gd name="connsiteY30" fmla="*/ 330368 h 364059"/>
                <a:gd name="connsiteX31" fmla="*/ 262048 w 430976"/>
                <a:gd name="connsiteY31" fmla="*/ 346278 h 364059"/>
                <a:gd name="connsiteX32" fmla="*/ 260645 w 430976"/>
                <a:gd name="connsiteY32" fmla="*/ 364060 h 364059"/>
                <a:gd name="connsiteX33" fmla="*/ 258773 w 430976"/>
                <a:gd name="connsiteY33" fmla="*/ 359380 h 364059"/>
                <a:gd name="connsiteX34" fmla="*/ 255029 w 430976"/>
                <a:gd name="connsiteY34" fmla="*/ 356573 h 364059"/>
                <a:gd name="connsiteX35" fmla="*/ 248946 w 430976"/>
                <a:gd name="connsiteY35" fmla="*/ 355637 h 364059"/>
                <a:gd name="connsiteX36" fmla="*/ 21057 w 430976"/>
                <a:gd name="connsiteY36" fmla="*/ 353765 h 364059"/>
                <a:gd name="connsiteX37" fmla="*/ 0 w 430976"/>
                <a:gd name="connsiteY37" fmla="*/ 355169 h 364059"/>
                <a:gd name="connsiteX38" fmla="*/ 21526 w 430976"/>
                <a:gd name="connsiteY38" fmla="*/ 352829 h 364059"/>
                <a:gd name="connsiteX39" fmla="*/ 23397 w 430976"/>
                <a:gd name="connsiteY39" fmla="*/ 352361 h 364059"/>
                <a:gd name="connsiteX40" fmla="*/ 25737 w 430976"/>
                <a:gd name="connsiteY40" fmla="*/ 348618 h 364059"/>
                <a:gd name="connsiteX41" fmla="*/ 34160 w 430976"/>
                <a:gd name="connsiteY41" fmla="*/ 348150 h 364059"/>
                <a:gd name="connsiteX42" fmla="*/ 39775 w 430976"/>
                <a:gd name="connsiteY42" fmla="*/ 346278 h 364059"/>
                <a:gd name="connsiteX43" fmla="*/ 44923 w 430976"/>
                <a:gd name="connsiteY43" fmla="*/ 342067 h 364059"/>
                <a:gd name="connsiteX44" fmla="*/ 50070 w 430976"/>
                <a:gd name="connsiteY44" fmla="*/ 335515 h 364059"/>
                <a:gd name="connsiteX45" fmla="*/ 58025 w 430976"/>
                <a:gd name="connsiteY45" fmla="*/ 321009 h 364059"/>
                <a:gd name="connsiteX46" fmla="*/ 67384 w 430976"/>
                <a:gd name="connsiteY46" fmla="*/ 298548 h 364059"/>
                <a:gd name="connsiteX47" fmla="*/ 69724 w 430976"/>
                <a:gd name="connsiteY47" fmla="*/ 288721 h 364059"/>
                <a:gd name="connsiteX48" fmla="*/ 72999 w 430976"/>
                <a:gd name="connsiteY48" fmla="*/ 235843 h 364059"/>
                <a:gd name="connsiteX49" fmla="*/ 73467 w 430976"/>
                <a:gd name="connsiteY49" fmla="*/ 200280 h 364059"/>
                <a:gd name="connsiteX50" fmla="*/ 75807 w 430976"/>
                <a:gd name="connsiteY50" fmla="*/ 189517 h 364059"/>
                <a:gd name="connsiteX51" fmla="*/ 83762 w 430976"/>
                <a:gd name="connsiteY51" fmla="*/ 173607 h 364059"/>
                <a:gd name="connsiteX52" fmla="*/ 89845 w 430976"/>
                <a:gd name="connsiteY52" fmla="*/ 167992 h 364059"/>
                <a:gd name="connsiteX53" fmla="*/ 120262 w 430976"/>
                <a:gd name="connsiteY53" fmla="*/ 147402 h 364059"/>
                <a:gd name="connsiteX54" fmla="*/ 132896 w 430976"/>
                <a:gd name="connsiteY54" fmla="*/ 132896 h 364059"/>
                <a:gd name="connsiteX55" fmla="*/ 144127 w 430976"/>
                <a:gd name="connsiteY55" fmla="*/ 107159 h 364059"/>
                <a:gd name="connsiteX56" fmla="*/ 156293 w 430976"/>
                <a:gd name="connsiteY56" fmla="*/ 62236 h 364059"/>
                <a:gd name="connsiteX57" fmla="*/ 161440 w 430976"/>
                <a:gd name="connsiteY57" fmla="*/ 48666 h 364059"/>
                <a:gd name="connsiteX58" fmla="*/ 167992 w 430976"/>
                <a:gd name="connsiteY58" fmla="*/ 37903 h 364059"/>
                <a:gd name="connsiteX59" fmla="*/ 175947 w 430976"/>
                <a:gd name="connsiteY59" fmla="*/ 29012 h 364059"/>
                <a:gd name="connsiteX60" fmla="*/ 190453 w 430976"/>
                <a:gd name="connsiteY60" fmla="*/ 17314 h 364059"/>
                <a:gd name="connsiteX61" fmla="*/ 205427 w 430976"/>
                <a:gd name="connsiteY61" fmla="*/ 7955 h 364059"/>
                <a:gd name="connsiteX62" fmla="*/ 220869 w 430976"/>
                <a:gd name="connsiteY62" fmla="*/ 936 h 364059"/>
                <a:gd name="connsiteX63" fmla="*/ 226017 w 430976"/>
                <a:gd name="connsiteY63" fmla="*/ 0 h 364059"/>
                <a:gd name="connsiteX64" fmla="*/ 231164 w 430976"/>
                <a:gd name="connsiteY64" fmla="*/ 1404 h 364059"/>
                <a:gd name="connsiteX65" fmla="*/ 235376 w 430976"/>
                <a:gd name="connsiteY65" fmla="*/ 4211 h 364059"/>
                <a:gd name="connsiteX66" fmla="*/ 238183 w 430976"/>
                <a:gd name="connsiteY66" fmla="*/ 9359 h 364059"/>
                <a:gd name="connsiteX67" fmla="*/ 251754 w 430976"/>
                <a:gd name="connsiteY67" fmla="*/ 52409 h 3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30976" h="364059">
                  <a:moveTo>
                    <a:pt x="251754" y="52409"/>
                  </a:moveTo>
                  <a:lnTo>
                    <a:pt x="258305" y="76743"/>
                  </a:lnTo>
                  <a:lnTo>
                    <a:pt x="280766" y="127280"/>
                  </a:lnTo>
                  <a:lnTo>
                    <a:pt x="284978" y="142255"/>
                  </a:lnTo>
                  <a:lnTo>
                    <a:pt x="292933" y="197940"/>
                  </a:lnTo>
                  <a:lnTo>
                    <a:pt x="298080" y="209639"/>
                  </a:lnTo>
                  <a:lnTo>
                    <a:pt x="303228" y="215254"/>
                  </a:lnTo>
                  <a:lnTo>
                    <a:pt x="309779" y="217126"/>
                  </a:lnTo>
                  <a:lnTo>
                    <a:pt x="325221" y="211978"/>
                  </a:lnTo>
                  <a:lnTo>
                    <a:pt x="371547" y="211978"/>
                  </a:lnTo>
                  <a:lnTo>
                    <a:pt x="405239" y="214318"/>
                  </a:lnTo>
                  <a:lnTo>
                    <a:pt x="415066" y="212446"/>
                  </a:lnTo>
                  <a:lnTo>
                    <a:pt x="420681" y="209639"/>
                  </a:lnTo>
                  <a:lnTo>
                    <a:pt x="425829" y="204491"/>
                  </a:lnTo>
                  <a:lnTo>
                    <a:pt x="430976" y="196536"/>
                  </a:lnTo>
                  <a:lnTo>
                    <a:pt x="428636" y="232100"/>
                  </a:lnTo>
                  <a:lnTo>
                    <a:pt x="424893" y="241927"/>
                  </a:lnTo>
                  <a:lnTo>
                    <a:pt x="401496" y="283106"/>
                  </a:lnTo>
                  <a:lnTo>
                    <a:pt x="378566" y="331772"/>
                  </a:lnTo>
                  <a:lnTo>
                    <a:pt x="376227" y="333175"/>
                  </a:lnTo>
                  <a:lnTo>
                    <a:pt x="373887" y="331772"/>
                  </a:lnTo>
                  <a:lnTo>
                    <a:pt x="365932" y="312118"/>
                  </a:lnTo>
                  <a:lnTo>
                    <a:pt x="350958" y="289657"/>
                  </a:lnTo>
                  <a:lnTo>
                    <a:pt x="340663" y="279362"/>
                  </a:lnTo>
                  <a:lnTo>
                    <a:pt x="336919" y="277490"/>
                  </a:lnTo>
                  <a:lnTo>
                    <a:pt x="325221" y="276087"/>
                  </a:lnTo>
                  <a:lnTo>
                    <a:pt x="303228" y="285445"/>
                  </a:lnTo>
                  <a:lnTo>
                    <a:pt x="290125" y="294336"/>
                  </a:lnTo>
                  <a:lnTo>
                    <a:pt x="279830" y="305099"/>
                  </a:lnTo>
                  <a:lnTo>
                    <a:pt x="271407" y="316797"/>
                  </a:lnTo>
                  <a:lnTo>
                    <a:pt x="265792" y="330368"/>
                  </a:lnTo>
                  <a:lnTo>
                    <a:pt x="262048" y="346278"/>
                  </a:lnTo>
                  <a:lnTo>
                    <a:pt x="260645" y="364060"/>
                  </a:lnTo>
                  <a:lnTo>
                    <a:pt x="258773" y="359380"/>
                  </a:lnTo>
                  <a:lnTo>
                    <a:pt x="255029" y="356573"/>
                  </a:lnTo>
                  <a:lnTo>
                    <a:pt x="248946" y="355637"/>
                  </a:lnTo>
                  <a:lnTo>
                    <a:pt x="21057" y="353765"/>
                  </a:lnTo>
                  <a:lnTo>
                    <a:pt x="0" y="355169"/>
                  </a:lnTo>
                  <a:lnTo>
                    <a:pt x="21526" y="352829"/>
                  </a:lnTo>
                  <a:lnTo>
                    <a:pt x="23397" y="352361"/>
                  </a:lnTo>
                  <a:lnTo>
                    <a:pt x="25737" y="348618"/>
                  </a:lnTo>
                  <a:lnTo>
                    <a:pt x="34160" y="348150"/>
                  </a:lnTo>
                  <a:lnTo>
                    <a:pt x="39775" y="346278"/>
                  </a:lnTo>
                  <a:lnTo>
                    <a:pt x="44923" y="342067"/>
                  </a:lnTo>
                  <a:lnTo>
                    <a:pt x="50070" y="335515"/>
                  </a:lnTo>
                  <a:lnTo>
                    <a:pt x="58025" y="321009"/>
                  </a:lnTo>
                  <a:lnTo>
                    <a:pt x="67384" y="298548"/>
                  </a:lnTo>
                  <a:lnTo>
                    <a:pt x="69724" y="288721"/>
                  </a:lnTo>
                  <a:lnTo>
                    <a:pt x="72999" y="235843"/>
                  </a:lnTo>
                  <a:lnTo>
                    <a:pt x="73467" y="200280"/>
                  </a:lnTo>
                  <a:lnTo>
                    <a:pt x="75807" y="189517"/>
                  </a:lnTo>
                  <a:lnTo>
                    <a:pt x="83762" y="173607"/>
                  </a:lnTo>
                  <a:lnTo>
                    <a:pt x="89845" y="167992"/>
                  </a:lnTo>
                  <a:lnTo>
                    <a:pt x="120262" y="147402"/>
                  </a:lnTo>
                  <a:lnTo>
                    <a:pt x="132896" y="132896"/>
                  </a:lnTo>
                  <a:lnTo>
                    <a:pt x="144127" y="107159"/>
                  </a:lnTo>
                  <a:lnTo>
                    <a:pt x="156293" y="62236"/>
                  </a:lnTo>
                  <a:lnTo>
                    <a:pt x="161440" y="48666"/>
                  </a:lnTo>
                  <a:lnTo>
                    <a:pt x="167992" y="37903"/>
                  </a:lnTo>
                  <a:lnTo>
                    <a:pt x="175947" y="29012"/>
                  </a:lnTo>
                  <a:lnTo>
                    <a:pt x="190453" y="17314"/>
                  </a:lnTo>
                  <a:lnTo>
                    <a:pt x="205427" y="7955"/>
                  </a:lnTo>
                  <a:lnTo>
                    <a:pt x="220869" y="936"/>
                  </a:lnTo>
                  <a:lnTo>
                    <a:pt x="226017" y="0"/>
                  </a:lnTo>
                  <a:lnTo>
                    <a:pt x="231164" y="1404"/>
                  </a:lnTo>
                  <a:lnTo>
                    <a:pt x="235376" y="4211"/>
                  </a:lnTo>
                  <a:lnTo>
                    <a:pt x="238183" y="9359"/>
                  </a:lnTo>
                  <a:lnTo>
                    <a:pt x="251754" y="52409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17DC6D47-8C6E-7F29-1479-3CDF909F370D}"/>
                </a:ext>
              </a:extLst>
            </p:cNvPr>
            <p:cNvSpPr/>
            <p:nvPr/>
          </p:nvSpPr>
          <p:spPr>
            <a:xfrm>
              <a:off x="-4500905" y="5086817"/>
              <a:ext cx="114402" cy="96242"/>
            </a:xfrm>
            <a:custGeom>
              <a:avLst/>
              <a:gdLst>
                <a:gd name="connsiteX0" fmla="*/ 58961 w 58960"/>
                <a:gd name="connsiteY0" fmla="*/ 0 h 49601"/>
                <a:gd name="connsiteX1" fmla="*/ 57089 w 58960"/>
                <a:gd name="connsiteY1" fmla="*/ 21993 h 49601"/>
                <a:gd name="connsiteX2" fmla="*/ 53813 w 58960"/>
                <a:gd name="connsiteY2" fmla="*/ 38371 h 49601"/>
                <a:gd name="connsiteX3" fmla="*/ 51474 w 58960"/>
                <a:gd name="connsiteY3" fmla="*/ 44922 h 49601"/>
                <a:gd name="connsiteX4" fmla="*/ 49134 w 58960"/>
                <a:gd name="connsiteY4" fmla="*/ 47730 h 49601"/>
                <a:gd name="connsiteX5" fmla="*/ 46327 w 58960"/>
                <a:gd name="connsiteY5" fmla="*/ 48198 h 49601"/>
                <a:gd name="connsiteX6" fmla="*/ 43051 w 58960"/>
                <a:gd name="connsiteY6" fmla="*/ 46794 h 49601"/>
                <a:gd name="connsiteX7" fmla="*/ 33692 w 58960"/>
                <a:gd name="connsiteY7" fmla="*/ 38371 h 49601"/>
                <a:gd name="connsiteX8" fmla="*/ 28077 w 58960"/>
                <a:gd name="connsiteY8" fmla="*/ 36032 h 49601"/>
                <a:gd name="connsiteX9" fmla="*/ 25269 w 58960"/>
                <a:gd name="connsiteY9" fmla="*/ 36500 h 49601"/>
                <a:gd name="connsiteX10" fmla="*/ 23397 w 58960"/>
                <a:gd name="connsiteY10" fmla="*/ 46794 h 49601"/>
                <a:gd name="connsiteX11" fmla="*/ 20590 w 58960"/>
                <a:gd name="connsiteY11" fmla="*/ 49602 h 49601"/>
                <a:gd name="connsiteX12" fmla="*/ 17782 w 58960"/>
                <a:gd name="connsiteY12" fmla="*/ 49602 h 49601"/>
                <a:gd name="connsiteX13" fmla="*/ 14038 w 58960"/>
                <a:gd name="connsiteY13" fmla="*/ 47730 h 49601"/>
                <a:gd name="connsiteX14" fmla="*/ 9359 w 58960"/>
                <a:gd name="connsiteY14" fmla="*/ 42115 h 49601"/>
                <a:gd name="connsiteX15" fmla="*/ 0 w 58960"/>
                <a:gd name="connsiteY15" fmla="*/ 25737 h 49601"/>
                <a:gd name="connsiteX16" fmla="*/ 31352 w 58960"/>
                <a:gd name="connsiteY16" fmla="*/ 29013 h 49601"/>
                <a:gd name="connsiteX17" fmla="*/ 45858 w 58960"/>
                <a:gd name="connsiteY17" fmla="*/ 34160 h 49601"/>
                <a:gd name="connsiteX18" fmla="*/ 49602 w 58960"/>
                <a:gd name="connsiteY18" fmla="*/ 33224 h 49601"/>
                <a:gd name="connsiteX19" fmla="*/ 58961 w 58960"/>
                <a:gd name="connsiteY19" fmla="*/ 0 h 4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960" h="49601">
                  <a:moveTo>
                    <a:pt x="58961" y="0"/>
                  </a:moveTo>
                  <a:lnTo>
                    <a:pt x="57089" y="21993"/>
                  </a:lnTo>
                  <a:lnTo>
                    <a:pt x="53813" y="38371"/>
                  </a:lnTo>
                  <a:lnTo>
                    <a:pt x="51474" y="44922"/>
                  </a:lnTo>
                  <a:lnTo>
                    <a:pt x="49134" y="47730"/>
                  </a:lnTo>
                  <a:lnTo>
                    <a:pt x="46327" y="48198"/>
                  </a:lnTo>
                  <a:lnTo>
                    <a:pt x="43051" y="46794"/>
                  </a:lnTo>
                  <a:lnTo>
                    <a:pt x="33692" y="38371"/>
                  </a:lnTo>
                  <a:lnTo>
                    <a:pt x="28077" y="36032"/>
                  </a:lnTo>
                  <a:lnTo>
                    <a:pt x="25269" y="36500"/>
                  </a:lnTo>
                  <a:lnTo>
                    <a:pt x="23397" y="46794"/>
                  </a:lnTo>
                  <a:lnTo>
                    <a:pt x="20590" y="49602"/>
                  </a:lnTo>
                  <a:lnTo>
                    <a:pt x="17782" y="49602"/>
                  </a:lnTo>
                  <a:lnTo>
                    <a:pt x="14038" y="47730"/>
                  </a:lnTo>
                  <a:lnTo>
                    <a:pt x="9359" y="42115"/>
                  </a:lnTo>
                  <a:lnTo>
                    <a:pt x="0" y="25737"/>
                  </a:lnTo>
                  <a:lnTo>
                    <a:pt x="31352" y="29013"/>
                  </a:lnTo>
                  <a:lnTo>
                    <a:pt x="45858" y="34160"/>
                  </a:lnTo>
                  <a:lnTo>
                    <a:pt x="49602" y="33224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A6979D90-9621-2FDB-07F2-954FF9A47868}"/>
                </a:ext>
              </a:extLst>
            </p:cNvPr>
            <p:cNvSpPr/>
            <p:nvPr/>
          </p:nvSpPr>
          <p:spPr>
            <a:xfrm>
              <a:off x="-13055763" y="5196680"/>
              <a:ext cx="266941" cy="461246"/>
            </a:xfrm>
            <a:custGeom>
              <a:avLst/>
              <a:gdLst>
                <a:gd name="connsiteX0" fmla="*/ 127749 w 137575"/>
                <a:gd name="connsiteY0" fmla="*/ 0 h 237715"/>
                <a:gd name="connsiteX1" fmla="*/ 134768 w 137575"/>
                <a:gd name="connsiteY1" fmla="*/ 33224 h 237715"/>
                <a:gd name="connsiteX2" fmla="*/ 137575 w 137575"/>
                <a:gd name="connsiteY2" fmla="*/ 60833 h 237715"/>
                <a:gd name="connsiteX3" fmla="*/ 136172 w 137575"/>
                <a:gd name="connsiteY3" fmla="*/ 73935 h 237715"/>
                <a:gd name="connsiteX4" fmla="*/ 132896 w 137575"/>
                <a:gd name="connsiteY4" fmla="*/ 78147 h 237715"/>
                <a:gd name="connsiteX5" fmla="*/ 111371 w 137575"/>
                <a:gd name="connsiteY5" fmla="*/ 88441 h 237715"/>
                <a:gd name="connsiteX6" fmla="*/ 99672 w 137575"/>
                <a:gd name="connsiteY6" fmla="*/ 96397 h 237715"/>
                <a:gd name="connsiteX7" fmla="*/ 90781 w 137575"/>
                <a:gd name="connsiteY7" fmla="*/ 104819 h 237715"/>
                <a:gd name="connsiteX8" fmla="*/ 84230 w 137575"/>
                <a:gd name="connsiteY8" fmla="*/ 115114 h 237715"/>
                <a:gd name="connsiteX9" fmla="*/ 78615 w 137575"/>
                <a:gd name="connsiteY9" fmla="*/ 127281 h 237715"/>
                <a:gd name="connsiteX10" fmla="*/ 70192 w 137575"/>
                <a:gd name="connsiteY10" fmla="*/ 162845 h 237715"/>
                <a:gd name="connsiteX11" fmla="*/ 48198 w 137575"/>
                <a:gd name="connsiteY11" fmla="*/ 202152 h 237715"/>
                <a:gd name="connsiteX12" fmla="*/ 31352 w 137575"/>
                <a:gd name="connsiteY12" fmla="*/ 237715 h 237715"/>
                <a:gd name="connsiteX13" fmla="*/ 18250 w 137575"/>
                <a:gd name="connsiteY13" fmla="*/ 161440 h 237715"/>
                <a:gd name="connsiteX14" fmla="*/ 7955 w 137575"/>
                <a:gd name="connsiteY14" fmla="*/ 84230 h 237715"/>
                <a:gd name="connsiteX15" fmla="*/ 0 w 137575"/>
                <a:gd name="connsiteY15" fmla="*/ 6551 h 237715"/>
                <a:gd name="connsiteX16" fmla="*/ 12634 w 137575"/>
                <a:gd name="connsiteY16" fmla="*/ 10763 h 237715"/>
                <a:gd name="connsiteX17" fmla="*/ 26673 w 137575"/>
                <a:gd name="connsiteY17" fmla="*/ 13570 h 237715"/>
                <a:gd name="connsiteX18" fmla="*/ 42583 w 137575"/>
                <a:gd name="connsiteY18" fmla="*/ 14038 h 237715"/>
                <a:gd name="connsiteX19" fmla="*/ 73935 w 137575"/>
                <a:gd name="connsiteY19" fmla="*/ 11699 h 237715"/>
                <a:gd name="connsiteX20" fmla="*/ 102012 w 137575"/>
                <a:gd name="connsiteY20" fmla="*/ 7019 h 237715"/>
                <a:gd name="connsiteX21" fmla="*/ 127749 w 137575"/>
                <a:gd name="connsiteY21" fmla="*/ 0 h 2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575" h="237715">
                  <a:moveTo>
                    <a:pt x="127749" y="0"/>
                  </a:moveTo>
                  <a:lnTo>
                    <a:pt x="134768" y="33224"/>
                  </a:lnTo>
                  <a:lnTo>
                    <a:pt x="137575" y="60833"/>
                  </a:lnTo>
                  <a:lnTo>
                    <a:pt x="136172" y="73935"/>
                  </a:lnTo>
                  <a:lnTo>
                    <a:pt x="132896" y="78147"/>
                  </a:lnTo>
                  <a:lnTo>
                    <a:pt x="111371" y="88441"/>
                  </a:lnTo>
                  <a:lnTo>
                    <a:pt x="99672" y="96397"/>
                  </a:lnTo>
                  <a:lnTo>
                    <a:pt x="90781" y="104819"/>
                  </a:lnTo>
                  <a:lnTo>
                    <a:pt x="84230" y="115114"/>
                  </a:lnTo>
                  <a:lnTo>
                    <a:pt x="78615" y="127281"/>
                  </a:lnTo>
                  <a:lnTo>
                    <a:pt x="70192" y="162845"/>
                  </a:lnTo>
                  <a:lnTo>
                    <a:pt x="48198" y="202152"/>
                  </a:lnTo>
                  <a:lnTo>
                    <a:pt x="31352" y="237715"/>
                  </a:lnTo>
                  <a:lnTo>
                    <a:pt x="18250" y="161440"/>
                  </a:lnTo>
                  <a:lnTo>
                    <a:pt x="7955" y="84230"/>
                  </a:lnTo>
                  <a:lnTo>
                    <a:pt x="0" y="6551"/>
                  </a:lnTo>
                  <a:lnTo>
                    <a:pt x="12634" y="10763"/>
                  </a:lnTo>
                  <a:lnTo>
                    <a:pt x="26673" y="13570"/>
                  </a:lnTo>
                  <a:lnTo>
                    <a:pt x="42583" y="14038"/>
                  </a:lnTo>
                  <a:lnTo>
                    <a:pt x="73935" y="11699"/>
                  </a:lnTo>
                  <a:lnTo>
                    <a:pt x="102012" y="7019"/>
                  </a:lnTo>
                  <a:lnTo>
                    <a:pt x="127749" y="0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CAECEECE-FFAD-7B43-A1D7-CB45EFE89B3A}"/>
                </a:ext>
              </a:extLst>
            </p:cNvPr>
            <p:cNvSpPr/>
            <p:nvPr/>
          </p:nvSpPr>
          <p:spPr>
            <a:xfrm>
              <a:off x="-4255755" y="5202129"/>
              <a:ext cx="439454" cy="531159"/>
            </a:xfrm>
            <a:custGeom>
              <a:avLst/>
              <a:gdLst>
                <a:gd name="connsiteX0" fmla="*/ 171267 w 226484"/>
                <a:gd name="connsiteY0" fmla="*/ 41179 h 273746"/>
                <a:gd name="connsiteX1" fmla="*/ 173139 w 226484"/>
                <a:gd name="connsiteY1" fmla="*/ 94992 h 273746"/>
                <a:gd name="connsiteX2" fmla="*/ 178286 w 226484"/>
                <a:gd name="connsiteY2" fmla="*/ 100140 h 273746"/>
                <a:gd name="connsiteX3" fmla="*/ 182030 w 226484"/>
                <a:gd name="connsiteY3" fmla="*/ 101076 h 273746"/>
                <a:gd name="connsiteX4" fmla="*/ 224145 w 226484"/>
                <a:gd name="connsiteY4" fmla="*/ 100608 h 273746"/>
                <a:gd name="connsiteX5" fmla="*/ 226485 w 226484"/>
                <a:gd name="connsiteY5" fmla="*/ 153018 h 273746"/>
                <a:gd name="connsiteX6" fmla="*/ 224145 w 226484"/>
                <a:gd name="connsiteY6" fmla="*/ 154889 h 273746"/>
                <a:gd name="connsiteX7" fmla="*/ 212914 w 226484"/>
                <a:gd name="connsiteY7" fmla="*/ 157229 h 273746"/>
                <a:gd name="connsiteX8" fmla="*/ 203088 w 226484"/>
                <a:gd name="connsiteY8" fmla="*/ 156761 h 273746"/>
                <a:gd name="connsiteX9" fmla="*/ 195132 w 226484"/>
                <a:gd name="connsiteY9" fmla="*/ 154421 h 273746"/>
                <a:gd name="connsiteX10" fmla="*/ 187645 w 226484"/>
                <a:gd name="connsiteY10" fmla="*/ 149742 h 273746"/>
                <a:gd name="connsiteX11" fmla="*/ 181094 w 226484"/>
                <a:gd name="connsiteY11" fmla="*/ 142723 h 273746"/>
                <a:gd name="connsiteX12" fmla="*/ 163312 w 226484"/>
                <a:gd name="connsiteY12" fmla="*/ 108563 h 273746"/>
                <a:gd name="connsiteX13" fmla="*/ 153017 w 226484"/>
                <a:gd name="connsiteY13" fmla="*/ 102479 h 273746"/>
                <a:gd name="connsiteX14" fmla="*/ 146466 w 226484"/>
                <a:gd name="connsiteY14" fmla="*/ 101544 h 273746"/>
                <a:gd name="connsiteX15" fmla="*/ 112306 w 226484"/>
                <a:gd name="connsiteY15" fmla="*/ 105287 h 273746"/>
                <a:gd name="connsiteX16" fmla="*/ 54749 w 226484"/>
                <a:gd name="connsiteY16" fmla="*/ 108563 h 273746"/>
                <a:gd name="connsiteX17" fmla="*/ 49602 w 226484"/>
                <a:gd name="connsiteY17" fmla="*/ 112306 h 273746"/>
                <a:gd name="connsiteX18" fmla="*/ 46794 w 226484"/>
                <a:gd name="connsiteY18" fmla="*/ 117454 h 273746"/>
                <a:gd name="connsiteX19" fmla="*/ 46327 w 226484"/>
                <a:gd name="connsiteY19" fmla="*/ 124005 h 273746"/>
                <a:gd name="connsiteX20" fmla="*/ 51006 w 226484"/>
                <a:gd name="connsiteY20" fmla="*/ 143659 h 273746"/>
                <a:gd name="connsiteX21" fmla="*/ 59896 w 226484"/>
                <a:gd name="connsiteY21" fmla="*/ 164716 h 273746"/>
                <a:gd name="connsiteX22" fmla="*/ 62705 w 226484"/>
                <a:gd name="connsiteY22" fmla="*/ 180158 h 273746"/>
                <a:gd name="connsiteX23" fmla="*/ 62705 w 226484"/>
                <a:gd name="connsiteY23" fmla="*/ 195132 h 273746"/>
                <a:gd name="connsiteX24" fmla="*/ 59896 w 226484"/>
                <a:gd name="connsiteY24" fmla="*/ 201216 h 273746"/>
                <a:gd name="connsiteX25" fmla="*/ 49134 w 226484"/>
                <a:gd name="connsiteY25" fmla="*/ 261112 h 273746"/>
                <a:gd name="connsiteX26" fmla="*/ 45390 w 226484"/>
                <a:gd name="connsiteY26" fmla="*/ 267196 h 273746"/>
                <a:gd name="connsiteX27" fmla="*/ 36968 w 226484"/>
                <a:gd name="connsiteY27" fmla="*/ 273747 h 273746"/>
                <a:gd name="connsiteX28" fmla="*/ 30884 w 226484"/>
                <a:gd name="connsiteY28" fmla="*/ 270471 h 273746"/>
                <a:gd name="connsiteX29" fmla="*/ 29948 w 226484"/>
                <a:gd name="connsiteY29" fmla="*/ 267196 h 273746"/>
                <a:gd name="connsiteX30" fmla="*/ 28544 w 226484"/>
                <a:gd name="connsiteY30" fmla="*/ 245202 h 273746"/>
                <a:gd name="connsiteX31" fmla="*/ 24801 w 226484"/>
                <a:gd name="connsiteY31" fmla="*/ 229292 h 273746"/>
                <a:gd name="connsiteX32" fmla="*/ 23397 w 226484"/>
                <a:gd name="connsiteY32" fmla="*/ 213382 h 273746"/>
                <a:gd name="connsiteX33" fmla="*/ 25737 w 226484"/>
                <a:gd name="connsiteY33" fmla="*/ 179690 h 273746"/>
                <a:gd name="connsiteX34" fmla="*/ 22929 w 226484"/>
                <a:gd name="connsiteY34" fmla="*/ 177818 h 273746"/>
                <a:gd name="connsiteX35" fmla="*/ 14506 w 226484"/>
                <a:gd name="connsiteY35" fmla="*/ 181094 h 273746"/>
                <a:gd name="connsiteX36" fmla="*/ 9827 w 226484"/>
                <a:gd name="connsiteY36" fmla="*/ 180626 h 273746"/>
                <a:gd name="connsiteX37" fmla="*/ 6551 w 226484"/>
                <a:gd name="connsiteY37" fmla="*/ 178286 h 273746"/>
                <a:gd name="connsiteX38" fmla="*/ 3743 w 226484"/>
                <a:gd name="connsiteY38" fmla="*/ 172203 h 273746"/>
                <a:gd name="connsiteX39" fmla="*/ 936 w 226484"/>
                <a:gd name="connsiteY39" fmla="*/ 159101 h 273746"/>
                <a:gd name="connsiteX40" fmla="*/ 0 w 226484"/>
                <a:gd name="connsiteY40" fmla="*/ 145998 h 273746"/>
                <a:gd name="connsiteX41" fmla="*/ 0 w 226484"/>
                <a:gd name="connsiteY41" fmla="*/ 52878 h 273746"/>
                <a:gd name="connsiteX42" fmla="*/ 1872 w 226484"/>
                <a:gd name="connsiteY42" fmla="*/ 12166 h 273746"/>
                <a:gd name="connsiteX43" fmla="*/ 34628 w 226484"/>
                <a:gd name="connsiteY43" fmla="*/ 3276 h 273746"/>
                <a:gd name="connsiteX44" fmla="*/ 51474 w 226484"/>
                <a:gd name="connsiteY44" fmla="*/ 468 h 273746"/>
                <a:gd name="connsiteX45" fmla="*/ 66916 w 226484"/>
                <a:gd name="connsiteY45" fmla="*/ 0 h 273746"/>
                <a:gd name="connsiteX46" fmla="*/ 93589 w 226484"/>
                <a:gd name="connsiteY46" fmla="*/ 2340 h 273746"/>
                <a:gd name="connsiteX47" fmla="*/ 118858 w 226484"/>
                <a:gd name="connsiteY47" fmla="*/ 6551 h 273746"/>
                <a:gd name="connsiteX48" fmla="*/ 135236 w 226484"/>
                <a:gd name="connsiteY48" fmla="*/ 11230 h 273746"/>
                <a:gd name="connsiteX49" fmla="*/ 150210 w 226484"/>
                <a:gd name="connsiteY49" fmla="*/ 17314 h 273746"/>
                <a:gd name="connsiteX50" fmla="*/ 168927 w 226484"/>
                <a:gd name="connsiteY50" fmla="*/ 29013 h 273746"/>
                <a:gd name="connsiteX51" fmla="*/ 171735 w 226484"/>
                <a:gd name="connsiteY51" fmla="*/ 32756 h 273746"/>
                <a:gd name="connsiteX52" fmla="*/ 171267 w 226484"/>
                <a:gd name="connsiteY52" fmla="*/ 41179 h 27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6484" h="273746">
                  <a:moveTo>
                    <a:pt x="171267" y="41179"/>
                  </a:moveTo>
                  <a:lnTo>
                    <a:pt x="173139" y="94992"/>
                  </a:lnTo>
                  <a:lnTo>
                    <a:pt x="178286" y="100140"/>
                  </a:lnTo>
                  <a:lnTo>
                    <a:pt x="182030" y="101076"/>
                  </a:lnTo>
                  <a:lnTo>
                    <a:pt x="224145" y="100608"/>
                  </a:lnTo>
                  <a:lnTo>
                    <a:pt x="226485" y="153018"/>
                  </a:lnTo>
                  <a:lnTo>
                    <a:pt x="224145" y="154889"/>
                  </a:lnTo>
                  <a:lnTo>
                    <a:pt x="212914" y="157229"/>
                  </a:lnTo>
                  <a:lnTo>
                    <a:pt x="203088" y="156761"/>
                  </a:lnTo>
                  <a:lnTo>
                    <a:pt x="195132" y="154421"/>
                  </a:lnTo>
                  <a:lnTo>
                    <a:pt x="187645" y="149742"/>
                  </a:lnTo>
                  <a:lnTo>
                    <a:pt x="181094" y="142723"/>
                  </a:lnTo>
                  <a:lnTo>
                    <a:pt x="163312" y="108563"/>
                  </a:lnTo>
                  <a:lnTo>
                    <a:pt x="153017" y="102479"/>
                  </a:lnTo>
                  <a:lnTo>
                    <a:pt x="146466" y="101544"/>
                  </a:lnTo>
                  <a:lnTo>
                    <a:pt x="112306" y="105287"/>
                  </a:lnTo>
                  <a:lnTo>
                    <a:pt x="54749" y="108563"/>
                  </a:lnTo>
                  <a:lnTo>
                    <a:pt x="49602" y="112306"/>
                  </a:lnTo>
                  <a:lnTo>
                    <a:pt x="46794" y="117454"/>
                  </a:lnTo>
                  <a:lnTo>
                    <a:pt x="46327" y="124005"/>
                  </a:lnTo>
                  <a:lnTo>
                    <a:pt x="51006" y="143659"/>
                  </a:lnTo>
                  <a:lnTo>
                    <a:pt x="59896" y="164716"/>
                  </a:lnTo>
                  <a:lnTo>
                    <a:pt x="62705" y="180158"/>
                  </a:lnTo>
                  <a:lnTo>
                    <a:pt x="62705" y="195132"/>
                  </a:lnTo>
                  <a:lnTo>
                    <a:pt x="59896" y="201216"/>
                  </a:lnTo>
                  <a:lnTo>
                    <a:pt x="49134" y="261112"/>
                  </a:lnTo>
                  <a:lnTo>
                    <a:pt x="45390" y="267196"/>
                  </a:lnTo>
                  <a:lnTo>
                    <a:pt x="36968" y="273747"/>
                  </a:lnTo>
                  <a:lnTo>
                    <a:pt x="30884" y="270471"/>
                  </a:lnTo>
                  <a:lnTo>
                    <a:pt x="29948" y="267196"/>
                  </a:lnTo>
                  <a:lnTo>
                    <a:pt x="28544" y="245202"/>
                  </a:lnTo>
                  <a:lnTo>
                    <a:pt x="24801" y="229292"/>
                  </a:lnTo>
                  <a:lnTo>
                    <a:pt x="23397" y="213382"/>
                  </a:lnTo>
                  <a:lnTo>
                    <a:pt x="25737" y="179690"/>
                  </a:lnTo>
                  <a:lnTo>
                    <a:pt x="22929" y="177818"/>
                  </a:lnTo>
                  <a:lnTo>
                    <a:pt x="14506" y="181094"/>
                  </a:lnTo>
                  <a:lnTo>
                    <a:pt x="9827" y="180626"/>
                  </a:lnTo>
                  <a:lnTo>
                    <a:pt x="6551" y="178286"/>
                  </a:lnTo>
                  <a:lnTo>
                    <a:pt x="3743" y="172203"/>
                  </a:lnTo>
                  <a:lnTo>
                    <a:pt x="936" y="159101"/>
                  </a:lnTo>
                  <a:lnTo>
                    <a:pt x="0" y="145998"/>
                  </a:lnTo>
                  <a:lnTo>
                    <a:pt x="0" y="52878"/>
                  </a:lnTo>
                  <a:lnTo>
                    <a:pt x="1872" y="12166"/>
                  </a:lnTo>
                  <a:lnTo>
                    <a:pt x="34628" y="3276"/>
                  </a:lnTo>
                  <a:lnTo>
                    <a:pt x="51474" y="468"/>
                  </a:lnTo>
                  <a:lnTo>
                    <a:pt x="66916" y="0"/>
                  </a:lnTo>
                  <a:lnTo>
                    <a:pt x="93589" y="2340"/>
                  </a:lnTo>
                  <a:lnTo>
                    <a:pt x="118858" y="6551"/>
                  </a:lnTo>
                  <a:lnTo>
                    <a:pt x="135236" y="11230"/>
                  </a:lnTo>
                  <a:lnTo>
                    <a:pt x="150210" y="17314"/>
                  </a:lnTo>
                  <a:lnTo>
                    <a:pt x="168927" y="29013"/>
                  </a:lnTo>
                  <a:lnTo>
                    <a:pt x="171735" y="32756"/>
                  </a:lnTo>
                  <a:lnTo>
                    <a:pt x="171267" y="41179"/>
                  </a:lnTo>
                  <a:close/>
                </a:path>
              </a:pathLst>
            </a:custGeom>
            <a:solidFill>
              <a:srgbClr val="5655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46C6C000-940A-1320-DC8F-F0877E225D81}"/>
                </a:ext>
              </a:extLst>
            </p:cNvPr>
            <p:cNvSpPr/>
            <p:nvPr/>
          </p:nvSpPr>
          <p:spPr>
            <a:xfrm>
              <a:off x="-12656258" y="5233000"/>
              <a:ext cx="580189" cy="518447"/>
            </a:xfrm>
            <a:custGeom>
              <a:avLst/>
              <a:gdLst>
                <a:gd name="connsiteX0" fmla="*/ 290125 w 299015"/>
                <a:gd name="connsiteY0" fmla="*/ 55218 h 267195"/>
                <a:gd name="connsiteX1" fmla="*/ 299016 w 299015"/>
                <a:gd name="connsiteY1" fmla="*/ 156293 h 267195"/>
                <a:gd name="connsiteX2" fmla="*/ 295740 w 299015"/>
                <a:gd name="connsiteY2" fmla="*/ 154889 h 267195"/>
                <a:gd name="connsiteX3" fmla="*/ 240055 w 299015"/>
                <a:gd name="connsiteY3" fmla="*/ 95461 h 267195"/>
                <a:gd name="connsiteX4" fmla="*/ 234908 w 299015"/>
                <a:gd name="connsiteY4" fmla="*/ 93121 h 267195"/>
                <a:gd name="connsiteX5" fmla="*/ 229760 w 299015"/>
                <a:gd name="connsiteY5" fmla="*/ 93121 h 267195"/>
                <a:gd name="connsiteX6" fmla="*/ 224613 w 299015"/>
                <a:gd name="connsiteY6" fmla="*/ 94993 h 267195"/>
                <a:gd name="connsiteX7" fmla="*/ 218062 w 299015"/>
                <a:gd name="connsiteY7" fmla="*/ 100140 h 267195"/>
                <a:gd name="connsiteX8" fmla="*/ 197004 w 299015"/>
                <a:gd name="connsiteY8" fmla="*/ 123069 h 267195"/>
                <a:gd name="connsiteX9" fmla="*/ 177351 w 299015"/>
                <a:gd name="connsiteY9" fmla="*/ 136172 h 267195"/>
                <a:gd name="connsiteX10" fmla="*/ 171267 w 299015"/>
                <a:gd name="connsiteY10" fmla="*/ 141787 h 267195"/>
                <a:gd name="connsiteX11" fmla="*/ 160037 w 299015"/>
                <a:gd name="connsiteY11" fmla="*/ 161909 h 267195"/>
                <a:gd name="connsiteX12" fmla="*/ 155357 w 299015"/>
                <a:gd name="connsiteY12" fmla="*/ 177351 h 267195"/>
                <a:gd name="connsiteX13" fmla="*/ 149742 w 299015"/>
                <a:gd name="connsiteY13" fmla="*/ 210107 h 267195"/>
                <a:gd name="connsiteX14" fmla="*/ 147402 w 299015"/>
                <a:gd name="connsiteY14" fmla="*/ 241927 h 267195"/>
                <a:gd name="connsiteX15" fmla="*/ 147870 w 299015"/>
                <a:gd name="connsiteY15" fmla="*/ 267196 h 267195"/>
                <a:gd name="connsiteX16" fmla="*/ 95928 w 299015"/>
                <a:gd name="connsiteY16" fmla="*/ 262048 h 267195"/>
                <a:gd name="connsiteX17" fmla="*/ 103883 w 299015"/>
                <a:gd name="connsiteY17" fmla="*/ 258773 h 267195"/>
                <a:gd name="connsiteX18" fmla="*/ 93589 w 299015"/>
                <a:gd name="connsiteY18" fmla="*/ 252689 h 267195"/>
                <a:gd name="connsiteX19" fmla="*/ 89845 w 299015"/>
                <a:gd name="connsiteY19" fmla="*/ 248478 h 267195"/>
                <a:gd name="connsiteX20" fmla="*/ 84698 w 299015"/>
                <a:gd name="connsiteY20" fmla="*/ 235376 h 267195"/>
                <a:gd name="connsiteX21" fmla="*/ 72531 w 299015"/>
                <a:gd name="connsiteY21" fmla="*/ 177818 h 267195"/>
                <a:gd name="connsiteX22" fmla="*/ 50538 w 299015"/>
                <a:gd name="connsiteY22" fmla="*/ 137575 h 267195"/>
                <a:gd name="connsiteX23" fmla="*/ 41647 w 299015"/>
                <a:gd name="connsiteY23" fmla="*/ 109499 h 267195"/>
                <a:gd name="connsiteX24" fmla="*/ 35096 w 299015"/>
                <a:gd name="connsiteY24" fmla="*/ 95461 h 267195"/>
                <a:gd name="connsiteX25" fmla="*/ 26673 w 299015"/>
                <a:gd name="connsiteY25" fmla="*/ 82358 h 267195"/>
                <a:gd name="connsiteX26" fmla="*/ 15910 w 299015"/>
                <a:gd name="connsiteY26" fmla="*/ 70192 h 267195"/>
                <a:gd name="connsiteX27" fmla="*/ 1404 w 299015"/>
                <a:gd name="connsiteY27" fmla="*/ 56621 h 267195"/>
                <a:gd name="connsiteX28" fmla="*/ 0 w 299015"/>
                <a:gd name="connsiteY28" fmla="*/ 35564 h 267195"/>
                <a:gd name="connsiteX29" fmla="*/ 2340 w 299015"/>
                <a:gd name="connsiteY29" fmla="*/ 19186 h 267195"/>
                <a:gd name="connsiteX30" fmla="*/ 7487 w 299015"/>
                <a:gd name="connsiteY30" fmla="*/ 2808 h 267195"/>
                <a:gd name="connsiteX31" fmla="*/ 57557 w 299015"/>
                <a:gd name="connsiteY31" fmla="*/ 2808 h 267195"/>
                <a:gd name="connsiteX32" fmla="*/ 89845 w 299015"/>
                <a:gd name="connsiteY32" fmla="*/ 0 h 267195"/>
                <a:gd name="connsiteX33" fmla="*/ 105287 w 299015"/>
                <a:gd name="connsiteY33" fmla="*/ 936 h 267195"/>
                <a:gd name="connsiteX34" fmla="*/ 120261 w 299015"/>
                <a:gd name="connsiteY34" fmla="*/ 8891 h 267195"/>
                <a:gd name="connsiteX35" fmla="*/ 145998 w 299015"/>
                <a:gd name="connsiteY35" fmla="*/ 28077 h 267195"/>
                <a:gd name="connsiteX36" fmla="*/ 156293 w 299015"/>
                <a:gd name="connsiteY36" fmla="*/ 32288 h 267195"/>
                <a:gd name="connsiteX37" fmla="*/ 208703 w 299015"/>
                <a:gd name="connsiteY37" fmla="*/ 38371 h 267195"/>
                <a:gd name="connsiteX38" fmla="*/ 248946 w 299015"/>
                <a:gd name="connsiteY38" fmla="*/ 45391 h 267195"/>
                <a:gd name="connsiteX39" fmla="*/ 290125 w 299015"/>
                <a:gd name="connsiteY39" fmla="*/ 55218 h 26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9015" h="267195">
                  <a:moveTo>
                    <a:pt x="290125" y="55218"/>
                  </a:moveTo>
                  <a:lnTo>
                    <a:pt x="299016" y="156293"/>
                  </a:lnTo>
                  <a:lnTo>
                    <a:pt x="295740" y="154889"/>
                  </a:lnTo>
                  <a:lnTo>
                    <a:pt x="240055" y="95461"/>
                  </a:lnTo>
                  <a:lnTo>
                    <a:pt x="234908" y="93121"/>
                  </a:lnTo>
                  <a:lnTo>
                    <a:pt x="229760" y="93121"/>
                  </a:lnTo>
                  <a:lnTo>
                    <a:pt x="224613" y="94993"/>
                  </a:lnTo>
                  <a:lnTo>
                    <a:pt x="218062" y="100140"/>
                  </a:lnTo>
                  <a:lnTo>
                    <a:pt x="197004" y="123069"/>
                  </a:lnTo>
                  <a:lnTo>
                    <a:pt x="177351" y="136172"/>
                  </a:lnTo>
                  <a:lnTo>
                    <a:pt x="171267" y="141787"/>
                  </a:lnTo>
                  <a:lnTo>
                    <a:pt x="160037" y="161909"/>
                  </a:lnTo>
                  <a:lnTo>
                    <a:pt x="155357" y="177351"/>
                  </a:lnTo>
                  <a:lnTo>
                    <a:pt x="149742" y="210107"/>
                  </a:lnTo>
                  <a:lnTo>
                    <a:pt x="147402" y="241927"/>
                  </a:lnTo>
                  <a:lnTo>
                    <a:pt x="147870" y="267196"/>
                  </a:lnTo>
                  <a:lnTo>
                    <a:pt x="95928" y="262048"/>
                  </a:lnTo>
                  <a:lnTo>
                    <a:pt x="103883" y="258773"/>
                  </a:lnTo>
                  <a:lnTo>
                    <a:pt x="93589" y="252689"/>
                  </a:lnTo>
                  <a:lnTo>
                    <a:pt x="89845" y="248478"/>
                  </a:lnTo>
                  <a:lnTo>
                    <a:pt x="84698" y="235376"/>
                  </a:lnTo>
                  <a:lnTo>
                    <a:pt x="72531" y="177818"/>
                  </a:lnTo>
                  <a:lnTo>
                    <a:pt x="50538" y="137575"/>
                  </a:lnTo>
                  <a:lnTo>
                    <a:pt x="41647" y="109499"/>
                  </a:lnTo>
                  <a:lnTo>
                    <a:pt x="35096" y="95461"/>
                  </a:lnTo>
                  <a:lnTo>
                    <a:pt x="26673" y="82358"/>
                  </a:lnTo>
                  <a:lnTo>
                    <a:pt x="15910" y="70192"/>
                  </a:lnTo>
                  <a:lnTo>
                    <a:pt x="1404" y="56621"/>
                  </a:lnTo>
                  <a:lnTo>
                    <a:pt x="0" y="35564"/>
                  </a:lnTo>
                  <a:lnTo>
                    <a:pt x="2340" y="19186"/>
                  </a:lnTo>
                  <a:lnTo>
                    <a:pt x="7487" y="2808"/>
                  </a:lnTo>
                  <a:lnTo>
                    <a:pt x="57557" y="2808"/>
                  </a:lnTo>
                  <a:lnTo>
                    <a:pt x="89845" y="0"/>
                  </a:lnTo>
                  <a:lnTo>
                    <a:pt x="105287" y="936"/>
                  </a:lnTo>
                  <a:lnTo>
                    <a:pt x="120261" y="8891"/>
                  </a:lnTo>
                  <a:lnTo>
                    <a:pt x="145998" y="28077"/>
                  </a:lnTo>
                  <a:lnTo>
                    <a:pt x="156293" y="32288"/>
                  </a:lnTo>
                  <a:lnTo>
                    <a:pt x="208703" y="38371"/>
                  </a:lnTo>
                  <a:lnTo>
                    <a:pt x="248946" y="45391"/>
                  </a:lnTo>
                  <a:lnTo>
                    <a:pt x="290125" y="55218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72225048-FB36-1A84-4960-4942726DFEA3}"/>
                </a:ext>
              </a:extLst>
            </p:cNvPr>
            <p:cNvSpPr/>
            <p:nvPr/>
          </p:nvSpPr>
          <p:spPr>
            <a:xfrm>
              <a:off x="-11336075" y="5247527"/>
              <a:ext cx="499380" cy="1045976"/>
            </a:xfrm>
            <a:custGeom>
              <a:avLst/>
              <a:gdLst>
                <a:gd name="connsiteX0" fmla="*/ 214786 w 257368"/>
                <a:gd name="connsiteY0" fmla="*/ 301824 h 539070"/>
                <a:gd name="connsiteX1" fmla="*/ 217594 w 257368"/>
                <a:gd name="connsiteY1" fmla="*/ 379970 h 539070"/>
                <a:gd name="connsiteX2" fmla="*/ 231632 w 257368"/>
                <a:gd name="connsiteY2" fmla="*/ 388393 h 539070"/>
                <a:gd name="connsiteX3" fmla="*/ 241927 w 257368"/>
                <a:gd name="connsiteY3" fmla="*/ 397284 h 539070"/>
                <a:gd name="connsiteX4" fmla="*/ 249414 w 257368"/>
                <a:gd name="connsiteY4" fmla="*/ 406643 h 539070"/>
                <a:gd name="connsiteX5" fmla="*/ 254093 w 257368"/>
                <a:gd name="connsiteY5" fmla="*/ 416470 h 539070"/>
                <a:gd name="connsiteX6" fmla="*/ 256901 w 257368"/>
                <a:gd name="connsiteY6" fmla="*/ 426764 h 539070"/>
                <a:gd name="connsiteX7" fmla="*/ 257369 w 257368"/>
                <a:gd name="connsiteY7" fmla="*/ 438463 h 539070"/>
                <a:gd name="connsiteX8" fmla="*/ 255497 w 257368"/>
                <a:gd name="connsiteY8" fmla="*/ 451097 h 539070"/>
                <a:gd name="connsiteX9" fmla="*/ 247542 w 257368"/>
                <a:gd name="connsiteY9" fmla="*/ 466072 h 539070"/>
                <a:gd name="connsiteX10" fmla="*/ 244734 w 257368"/>
                <a:gd name="connsiteY10" fmla="*/ 488065 h 539070"/>
                <a:gd name="connsiteX11" fmla="*/ 248010 w 257368"/>
                <a:gd name="connsiteY11" fmla="*/ 514738 h 539070"/>
                <a:gd name="connsiteX12" fmla="*/ 250818 w 257368"/>
                <a:gd name="connsiteY12" fmla="*/ 526904 h 539070"/>
                <a:gd name="connsiteX13" fmla="*/ 256433 w 257368"/>
                <a:gd name="connsiteY13" fmla="*/ 535795 h 539070"/>
                <a:gd name="connsiteX14" fmla="*/ 255497 w 257368"/>
                <a:gd name="connsiteY14" fmla="*/ 538135 h 539070"/>
                <a:gd name="connsiteX15" fmla="*/ 248478 w 257368"/>
                <a:gd name="connsiteY15" fmla="*/ 539071 h 539070"/>
                <a:gd name="connsiteX16" fmla="*/ 115114 w 257368"/>
                <a:gd name="connsiteY16" fmla="*/ 520821 h 539070"/>
                <a:gd name="connsiteX17" fmla="*/ 113710 w 257368"/>
                <a:gd name="connsiteY17" fmla="*/ 469347 h 539070"/>
                <a:gd name="connsiteX18" fmla="*/ 115114 w 257368"/>
                <a:gd name="connsiteY18" fmla="*/ 407579 h 539070"/>
                <a:gd name="connsiteX19" fmla="*/ 110903 w 257368"/>
                <a:gd name="connsiteY19" fmla="*/ 397284 h 539070"/>
                <a:gd name="connsiteX20" fmla="*/ 107159 w 257368"/>
                <a:gd name="connsiteY20" fmla="*/ 394008 h 539070"/>
                <a:gd name="connsiteX21" fmla="*/ 104819 w 257368"/>
                <a:gd name="connsiteY21" fmla="*/ 393540 h 539070"/>
                <a:gd name="connsiteX22" fmla="*/ 100608 w 257368"/>
                <a:gd name="connsiteY22" fmla="*/ 399624 h 539070"/>
                <a:gd name="connsiteX23" fmla="*/ 81422 w 257368"/>
                <a:gd name="connsiteY23" fmla="*/ 470751 h 539070"/>
                <a:gd name="connsiteX24" fmla="*/ 76743 w 257368"/>
                <a:gd name="connsiteY24" fmla="*/ 482918 h 539070"/>
                <a:gd name="connsiteX25" fmla="*/ 70192 w 257368"/>
                <a:gd name="connsiteY25" fmla="*/ 493680 h 539070"/>
                <a:gd name="connsiteX26" fmla="*/ 61768 w 257368"/>
                <a:gd name="connsiteY26" fmla="*/ 503975 h 539070"/>
                <a:gd name="connsiteX27" fmla="*/ 51006 w 257368"/>
                <a:gd name="connsiteY27" fmla="*/ 512866 h 539070"/>
                <a:gd name="connsiteX28" fmla="*/ 36968 w 257368"/>
                <a:gd name="connsiteY28" fmla="*/ 515674 h 539070"/>
                <a:gd name="connsiteX29" fmla="*/ 31820 w 257368"/>
                <a:gd name="connsiteY29" fmla="*/ 518481 h 539070"/>
                <a:gd name="connsiteX30" fmla="*/ 29012 w 257368"/>
                <a:gd name="connsiteY30" fmla="*/ 522225 h 539070"/>
                <a:gd name="connsiteX31" fmla="*/ 27609 w 257368"/>
                <a:gd name="connsiteY31" fmla="*/ 528308 h 539070"/>
                <a:gd name="connsiteX32" fmla="*/ 16846 w 257368"/>
                <a:gd name="connsiteY32" fmla="*/ 519885 h 539070"/>
                <a:gd name="connsiteX33" fmla="*/ 0 w 257368"/>
                <a:gd name="connsiteY33" fmla="*/ 516609 h 539070"/>
                <a:gd name="connsiteX34" fmla="*/ 3743 w 257368"/>
                <a:gd name="connsiteY34" fmla="*/ 505379 h 539070"/>
                <a:gd name="connsiteX35" fmla="*/ 5147 w 257368"/>
                <a:gd name="connsiteY35" fmla="*/ 494148 h 539070"/>
                <a:gd name="connsiteX36" fmla="*/ 5147 w 257368"/>
                <a:gd name="connsiteY36" fmla="*/ 482918 h 539070"/>
                <a:gd name="connsiteX37" fmla="*/ 1872 w 257368"/>
                <a:gd name="connsiteY37" fmla="*/ 465136 h 539070"/>
                <a:gd name="connsiteX38" fmla="*/ 2340 w 257368"/>
                <a:gd name="connsiteY38" fmla="*/ 439867 h 539070"/>
                <a:gd name="connsiteX39" fmla="*/ 17782 w 257368"/>
                <a:gd name="connsiteY39" fmla="*/ 462328 h 539070"/>
                <a:gd name="connsiteX40" fmla="*/ 26205 w 257368"/>
                <a:gd name="connsiteY40" fmla="*/ 481514 h 539070"/>
                <a:gd name="connsiteX41" fmla="*/ 28545 w 257368"/>
                <a:gd name="connsiteY41" fmla="*/ 483385 h 539070"/>
                <a:gd name="connsiteX42" fmla="*/ 29948 w 257368"/>
                <a:gd name="connsiteY42" fmla="*/ 481046 h 539070"/>
                <a:gd name="connsiteX43" fmla="*/ 35096 w 257368"/>
                <a:gd name="connsiteY43" fmla="*/ 421149 h 539070"/>
                <a:gd name="connsiteX44" fmla="*/ 41179 w 257368"/>
                <a:gd name="connsiteY44" fmla="*/ 386989 h 539070"/>
                <a:gd name="connsiteX45" fmla="*/ 46326 w 257368"/>
                <a:gd name="connsiteY45" fmla="*/ 370611 h 539070"/>
                <a:gd name="connsiteX46" fmla="*/ 57089 w 257368"/>
                <a:gd name="connsiteY46" fmla="*/ 363592 h 539070"/>
                <a:gd name="connsiteX47" fmla="*/ 76743 w 257368"/>
                <a:gd name="connsiteY47" fmla="*/ 361252 h 539070"/>
                <a:gd name="connsiteX48" fmla="*/ 81890 w 257368"/>
                <a:gd name="connsiteY48" fmla="*/ 358445 h 539070"/>
                <a:gd name="connsiteX49" fmla="*/ 86570 w 257368"/>
                <a:gd name="connsiteY49" fmla="*/ 346746 h 539070"/>
                <a:gd name="connsiteX50" fmla="*/ 88441 w 257368"/>
                <a:gd name="connsiteY50" fmla="*/ 335047 h 539070"/>
                <a:gd name="connsiteX51" fmla="*/ 87505 w 257368"/>
                <a:gd name="connsiteY51" fmla="*/ 322413 h 539070"/>
                <a:gd name="connsiteX52" fmla="*/ 90781 w 257368"/>
                <a:gd name="connsiteY52" fmla="*/ 278894 h 539070"/>
                <a:gd name="connsiteX53" fmla="*/ 95928 w 257368"/>
                <a:gd name="connsiteY53" fmla="*/ 273747 h 539070"/>
                <a:gd name="connsiteX54" fmla="*/ 109031 w 257368"/>
                <a:gd name="connsiteY54" fmla="*/ 270003 h 539070"/>
                <a:gd name="connsiteX55" fmla="*/ 112774 w 257368"/>
                <a:gd name="connsiteY55" fmla="*/ 264856 h 539070"/>
                <a:gd name="connsiteX56" fmla="*/ 121197 w 257368"/>
                <a:gd name="connsiteY56" fmla="*/ 187177 h 539070"/>
                <a:gd name="connsiteX57" fmla="*/ 124941 w 257368"/>
                <a:gd name="connsiteY57" fmla="*/ 45391 h 539070"/>
                <a:gd name="connsiteX58" fmla="*/ 130088 w 257368"/>
                <a:gd name="connsiteY58" fmla="*/ 22461 h 539070"/>
                <a:gd name="connsiteX59" fmla="*/ 135236 w 257368"/>
                <a:gd name="connsiteY59" fmla="*/ 12166 h 539070"/>
                <a:gd name="connsiteX60" fmla="*/ 140851 w 257368"/>
                <a:gd name="connsiteY60" fmla="*/ 5615 h 539070"/>
                <a:gd name="connsiteX61" fmla="*/ 148338 w 257368"/>
                <a:gd name="connsiteY61" fmla="*/ 1872 h 539070"/>
                <a:gd name="connsiteX62" fmla="*/ 156293 w 257368"/>
                <a:gd name="connsiteY62" fmla="*/ 0 h 539070"/>
                <a:gd name="connsiteX63" fmla="*/ 164716 w 257368"/>
                <a:gd name="connsiteY63" fmla="*/ 1404 h 539070"/>
                <a:gd name="connsiteX64" fmla="*/ 169395 w 257368"/>
                <a:gd name="connsiteY64" fmla="*/ 3743 h 539070"/>
                <a:gd name="connsiteX65" fmla="*/ 176883 w 257368"/>
                <a:gd name="connsiteY65" fmla="*/ 12166 h 539070"/>
                <a:gd name="connsiteX66" fmla="*/ 185306 w 257368"/>
                <a:gd name="connsiteY66" fmla="*/ 37435 h 539070"/>
                <a:gd name="connsiteX67" fmla="*/ 189517 w 257368"/>
                <a:gd name="connsiteY67" fmla="*/ 73935 h 539070"/>
                <a:gd name="connsiteX68" fmla="*/ 190921 w 257368"/>
                <a:gd name="connsiteY68" fmla="*/ 138979 h 539070"/>
                <a:gd name="connsiteX69" fmla="*/ 194664 w 257368"/>
                <a:gd name="connsiteY69" fmla="*/ 186241 h 539070"/>
                <a:gd name="connsiteX70" fmla="*/ 214786 w 257368"/>
                <a:gd name="connsiteY70" fmla="*/ 301824 h 53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7368" h="539070">
                  <a:moveTo>
                    <a:pt x="214786" y="301824"/>
                  </a:moveTo>
                  <a:lnTo>
                    <a:pt x="217594" y="379970"/>
                  </a:lnTo>
                  <a:lnTo>
                    <a:pt x="231632" y="388393"/>
                  </a:lnTo>
                  <a:lnTo>
                    <a:pt x="241927" y="397284"/>
                  </a:lnTo>
                  <a:lnTo>
                    <a:pt x="249414" y="406643"/>
                  </a:lnTo>
                  <a:lnTo>
                    <a:pt x="254093" y="416470"/>
                  </a:lnTo>
                  <a:lnTo>
                    <a:pt x="256901" y="426764"/>
                  </a:lnTo>
                  <a:lnTo>
                    <a:pt x="257369" y="438463"/>
                  </a:lnTo>
                  <a:lnTo>
                    <a:pt x="255497" y="451097"/>
                  </a:lnTo>
                  <a:lnTo>
                    <a:pt x="247542" y="466072"/>
                  </a:lnTo>
                  <a:lnTo>
                    <a:pt x="244734" y="488065"/>
                  </a:lnTo>
                  <a:lnTo>
                    <a:pt x="248010" y="514738"/>
                  </a:lnTo>
                  <a:lnTo>
                    <a:pt x="250818" y="526904"/>
                  </a:lnTo>
                  <a:lnTo>
                    <a:pt x="256433" y="535795"/>
                  </a:lnTo>
                  <a:lnTo>
                    <a:pt x="255497" y="538135"/>
                  </a:lnTo>
                  <a:lnTo>
                    <a:pt x="248478" y="539071"/>
                  </a:lnTo>
                  <a:lnTo>
                    <a:pt x="115114" y="520821"/>
                  </a:lnTo>
                  <a:lnTo>
                    <a:pt x="113710" y="469347"/>
                  </a:lnTo>
                  <a:lnTo>
                    <a:pt x="115114" y="407579"/>
                  </a:lnTo>
                  <a:lnTo>
                    <a:pt x="110903" y="397284"/>
                  </a:lnTo>
                  <a:lnTo>
                    <a:pt x="107159" y="394008"/>
                  </a:lnTo>
                  <a:lnTo>
                    <a:pt x="104819" y="393540"/>
                  </a:lnTo>
                  <a:lnTo>
                    <a:pt x="100608" y="399624"/>
                  </a:lnTo>
                  <a:lnTo>
                    <a:pt x="81422" y="470751"/>
                  </a:lnTo>
                  <a:lnTo>
                    <a:pt x="76743" y="482918"/>
                  </a:lnTo>
                  <a:lnTo>
                    <a:pt x="70192" y="493680"/>
                  </a:lnTo>
                  <a:lnTo>
                    <a:pt x="61768" y="503975"/>
                  </a:lnTo>
                  <a:lnTo>
                    <a:pt x="51006" y="512866"/>
                  </a:lnTo>
                  <a:lnTo>
                    <a:pt x="36968" y="515674"/>
                  </a:lnTo>
                  <a:lnTo>
                    <a:pt x="31820" y="518481"/>
                  </a:lnTo>
                  <a:lnTo>
                    <a:pt x="29012" y="522225"/>
                  </a:lnTo>
                  <a:lnTo>
                    <a:pt x="27609" y="528308"/>
                  </a:lnTo>
                  <a:lnTo>
                    <a:pt x="16846" y="519885"/>
                  </a:lnTo>
                  <a:lnTo>
                    <a:pt x="0" y="516609"/>
                  </a:lnTo>
                  <a:lnTo>
                    <a:pt x="3743" y="505379"/>
                  </a:lnTo>
                  <a:lnTo>
                    <a:pt x="5147" y="494148"/>
                  </a:lnTo>
                  <a:lnTo>
                    <a:pt x="5147" y="482918"/>
                  </a:lnTo>
                  <a:lnTo>
                    <a:pt x="1872" y="465136"/>
                  </a:lnTo>
                  <a:lnTo>
                    <a:pt x="2340" y="439867"/>
                  </a:lnTo>
                  <a:lnTo>
                    <a:pt x="17782" y="462328"/>
                  </a:lnTo>
                  <a:lnTo>
                    <a:pt x="26205" y="481514"/>
                  </a:lnTo>
                  <a:lnTo>
                    <a:pt x="28545" y="483385"/>
                  </a:lnTo>
                  <a:lnTo>
                    <a:pt x="29948" y="481046"/>
                  </a:lnTo>
                  <a:lnTo>
                    <a:pt x="35096" y="421149"/>
                  </a:lnTo>
                  <a:lnTo>
                    <a:pt x="41179" y="386989"/>
                  </a:lnTo>
                  <a:lnTo>
                    <a:pt x="46326" y="370611"/>
                  </a:lnTo>
                  <a:lnTo>
                    <a:pt x="57089" y="363592"/>
                  </a:lnTo>
                  <a:lnTo>
                    <a:pt x="76743" y="361252"/>
                  </a:lnTo>
                  <a:lnTo>
                    <a:pt x="81890" y="358445"/>
                  </a:lnTo>
                  <a:lnTo>
                    <a:pt x="86570" y="346746"/>
                  </a:lnTo>
                  <a:lnTo>
                    <a:pt x="88441" y="335047"/>
                  </a:lnTo>
                  <a:lnTo>
                    <a:pt x="87505" y="322413"/>
                  </a:lnTo>
                  <a:lnTo>
                    <a:pt x="90781" y="278894"/>
                  </a:lnTo>
                  <a:lnTo>
                    <a:pt x="95928" y="273747"/>
                  </a:lnTo>
                  <a:lnTo>
                    <a:pt x="109031" y="270003"/>
                  </a:lnTo>
                  <a:lnTo>
                    <a:pt x="112774" y="264856"/>
                  </a:lnTo>
                  <a:lnTo>
                    <a:pt x="121197" y="187177"/>
                  </a:lnTo>
                  <a:lnTo>
                    <a:pt x="124941" y="45391"/>
                  </a:lnTo>
                  <a:lnTo>
                    <a:pt x="130088" y="22461"/>
                  </a:lnTo>
                  <a:lnTo>
                    <a:pt x="135236" y="12166"/>
                  </a:lnTo>
                  <a:lnTo>
                    <a:pt x="140851" y="5615"/>
                  </a:lnTo>
                  <a:lnTo>
                    <a:pt x="148338" y="1872"/>
                  </a:lnTo>
                  <a:lnTo>
                    <a:pt x="156293" y="0"/>
                  </a:lnTo>
                  <a:lnTo>
                    <a:pt x="164716" y="1404"/>
                  </a:lnTo>
                  <a:lnTo>
                    <a:pt x="169395" y="3743"/>
                  </a:lnTo>
                  <a:lnTo>
                    <a:pt x="176883" y="12166"/>
                  </a:lnTo>
                  <a:lnTo>
                    <a:pt x="185306" y="37435"/>
                  </a:lnTo>
                  <a:lnTo>
                    <a:pt x="189517" y="73935"/>
                  </a:lnTo>
                  <a:lnTo>
                    <a:pt x="190921" y="138979"/>
                  </a:lnTo>
                  <a:lnTo>
                    <a:pt x="194664" y="186241"/>
                  </a:lnTo>
                  <a:lnTo>
                    <a:pt x="214786" y="301824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ABC49954-C36C-E994-0956-99DC266FBF34}"/>
                </a:ext>
              </a:extLst>
            </p:cNvPr>
            <p:cNvSpPr/>
            <p:nvPr/>
          </p:nvSpPr>
          <p:spPr>
            <a:xfrm>
              <a:off x="-6304126" y="5268409"/>
              <a:ext cx="621956" cy="219727"/>
            </a:xfrm>
            <a:custGeom>
              <a:avLst/>
              <a:gdLst>
                <a:gd name="connsiteX0" fmla="*/ 320541 w 320541"/>
                <a:gd name="connsiteY0" fmla="*/ 6551 h 113242"/>
                <a:gd name="connsiteX1" fmla="*/ 316798 w 320541"/>
                <a:gd name="connsiteY1" fmla="*/ 17782 h 113242"/>
                <a:gd name="connsiteX2" fmla="*/ 307907 w 320541"/>
                <a:gd name="connsiteY2" fmla="*/ 32756 h 113242"/>
                <a:gd name="connsiteX3" fmla="*/ 299952 w 320541"/>
                <a:gd name="connsiteY3" fmla="*/ 40711 h 113242"/>
                <a:gd name="connsiteX4" fmla="*/ 269536 w 320541"/>
                <a:gd name="connsiteY4" fmla="*/ 61769 h 113242"/>
                <a:gd name="connsiteX5" fmla="*/ 263452 w 320541"/>
                <a:gd name="connsiteY5" fmla="*/ 67384 h 113242"/>
                <a:gd name="connsiteX6" fmla="*/ 255497 w 320541"/>
                <a:gd name="connsiteY6" fmla="*/ 83294 h 113242"/>
                <a:gd name="connsiteX7" fmla="*/ 253158 w 320541"/>
                <a:gd name="connsiteY7" fmla="*/ 94057 h 113242"/>
                <a:gd name="connsiteX8" fmla="*/ 235844 w 320541"/>
                <a:gd name="connsiteY8" fmla="*/ 102012 h 113242"/>
                <a:gd name="connsiteX9" fmla="*/ 217126 w 320541"/>
                <a:gd name="connsiteY9" fmla="*/ 108095 h 113242"/>
                <a:gd name="connsiteX10" fmla="*/ 196536 w 320541"/>
                <a:gd name="connsiteY10" fmla="*/ 111839 h 113242"/>
                <a:gd name="connsiteX11" fmla="*/ 174075 w 320541"/>
                <a:gd name="connsiteY11" fmla="*/ 113242 h 113242"/>
                <a:gd name="connsiteX12" fmla="*/ 149742 w 320541"/>
                <a:gd name="connsiteY12" fmla="*/ 111839 h 113242"/>
                <a:gd name="connsiteX13" fmla="*/ 135236 w 320541"/>
                <a:gd name="connsiteY13" fmla="*/ 109031 h 113242"/>
                <a:gd name="connsiteX14" fmla="*/ 109967 w 320541"/>
                <a:gd name="connsiteY14" fmla="*/ 99204 h 113242"/>
                <a:gd name="connsiteX15" fmla="*/ 98268 w 320541"/>
                <a:gd name="connsiteY15" fmla="*/ 97332 h 113242"/>
                <a:gd name="connsiteX16" fmla="*/ 18718 w 320541"/>
                <a:gd name="connsiteY16" fmla="*/ 107627 h 113242"/>
                <a:gd name="connsiteX17" fmla="*/ 468 w 320541"/>
                <a:gd name="connsiteY17" fmla="*/ 107159 h 113242"/>
                <a:gd name="connsiteX18" fmla="*/ 0 w 320541"/>
                <a:gd name="connsiteY18" fmla="*/ 102948 h 113242"/>
                <a:gd name="connsiteX19" fmla="*/ 936 w 320541"/>
                <a:gd name="connsiteY19" fmla="*/ 100140 h 113242"/>
                <a:gd name="connsiteX20" fmla="*/ 3743 w 320541"/>
                <a:gd name="connsiteY20" fmla="*/ 98268 h 113242"/>
                <a:gd name="connsiteX21" fmla="*/ 57089 w 320541"/>
                <a:gd name="connsiteY21" fmla="*/ 86102 h 113242"/>
                <a:gd name="connsiteX22" fmla="*/ 231632 w 320541"/>
                <a:gd name="connsiteY22" fmla="*/ 34628 h 113242"/>
                <a:gd name="connsiteX23" fmla="*/ 272811 w 320541"/>
                <a:gd name="connsiteY23" fmla="*/ 18718 h 113242"/>
                <a:gd name="connsiteX24" fmla="*/ 313054 w 320541"/>
                <a:gd name="connsiteY24" fmla="*/ 0 h 113242"/>
                <a:gd name="connsiteX25" fmla="*/ 319605 w 320541"/>
                <a:gd name="connsiteY25" fmla="*/ 936 h 113242"/>
                <a:gd name="connsiteX26" fmla="*/ 320541 w 320541"/>
                <a:gd name="connsiteY26" fmla="*/ 6551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0541" h="113242">
                  <a:moveTo>
                    <a:pt x="320541" y="6551"/>
                  </a:moveTo>
                  <a:lnTo>
                    <a:pt x="316798" y="17782"/>
                  </a:lnTo>
                  <a:lnTo>
                    <a:pt x="307907" y="32756"/>
                  </a:lnTo>
                  <a:lnTo>
                    <a:pt x="299952" y="40711"/>
                  </a:lnTo>
                  <a:lnTo>
                    <a:pt x="269536" y="61769"/>
                  </a:lnTo>
                  <a:lnTo>
                    <a:pt x="263452" y="67384"/>
                  </a:lnTo>
                  <a:lnTo>
                    <a:pt x="255497" y="83294"/>
                  </a:lnTo>
                  <a:lnTo>
                    <a:pt x="253158" y="94057"/>
                  </a:lnTo>
                  <a:lnTo>
                    <a:pt x="235844" y="102012"/>
                  </a:lnTo>
                  <a:lnTo>
                    <a:pt x="217126" y="108095"/>
                  </a:lnTo>
                  <a:lnTo>
                    <a:pt x="196536" y="111839"/>
                  </a:lnTo>
                  <a:lnTo>
                    <a:pt x="174075" y="113242"/>
                  </a:lnTo>
                  <a:lnTo>
                    <a:pt x="149742" y="111839"/>
                  </a:lnTo>
                  <a:lnTo>
                    <a:pt x="135236" y="109031"/>
                  </a:lnTo>
                  <a:lnTo>
                    <a:pt x="109967" y="99204"/>
                  </a:lnTo>
                  <a:lnTo>
                    <a:pt x="98268" y="97332"/>
                  </a:lnTo>
                  <a:lnTo>
                    <a:pt x="18718" y="107627"/>
                  </a:lnTo>
                  <a:lnTo>
                    <a:pt x="468" y="107159"/>
                  </a:lnTo>
                  <a:lnTo>
                    <a:pt x="0" y="102948"/>
                  </a:lnTo>
                  <a:lnTo>
                    <a:pt x="936" y="100140"/>
                  </a:lnTo>
                  <a:lnTo>
                    <a:pt x="3743" y="98268"/>
                  </a:lnTo>
                  <a:lnTo>
                    <a:pt x="57089" y="86102"/>
                  </a:lnTo>
                  <a:lnTo>
                    <a:pt x="231632" y="34628"/>
                  </a:lnTo>
                  <a:lnTo>
                    <a:pt x="272811" y="18718"/>
                  </a:lnTo>
                  <a:lnTo>
                    <a:pt x="313054" y="0"/>
                  </a:lnTo>
                  <a:lnTo>
                    <a:pt x="319605" y="936"/>
                  </a:lnTo>
                  <a:lnTo>
                    <a:pt x="320541" y="6551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FCAA0BDF-00CD-CF85-A699-0A9238FB4981}"/>
                </a:ext>
              </a:extLst>
            </p:cNvPr>
            <p:cNvSpPr/>
            <p:nvPr/>
          </p:nvSpPr>
          <p:spPr>
            <a:xfrm>
              <a:off x="-3924346" y="5279306"/>
              <a:ext cx="105323" cy="117126"/>
            </a:xfrm>
            <a:custGeom>
              <a:avLst/>
              <a:gdLst>
                <a:gd name="connsiteX0" fmla="*/ 54281 w 54281"/>
                <a:gd name="connsiteY0" fmla="*/ 12635 h 60364"/>
                <a:gd name="connsiteX1" fmla="*/ 52877 w 54281"/>
                <a:gd name="connsiteY1" fmla="*/ 60365 h 60364"/>
                <a:gd name="connsiteX2" fmla="*/ 7019 w 54281"/>
                <a:gd name="connsiteY2" fmla="*/ 59897 h 60364"/>
                <a:gd name="connsiteX3" fmla="*/ 1872 w 54281"/>
                <a:gd name="connsiteY3" fmla="*/ 54749 h 60364"/>
                <a:gd name="connsiteX4" fmla="*/ 936 w 54281"/>
                <a:gd name="connsiteY4" fmla="*/ 51006 h 60364"/>
                <a:gd name="connsiteX5" fmla="*/ 0 w 54281"/>
                <a:gd name="connsiteY5" fmla="*/ 936 h 60364"/>
                <a:gd name="connsiteX6" fmla="*/ 10762 w 54281"/>
                <a:gd name="connsiteY6" fmla="*/ 0 h 60364"/>
                <a:gd name="connsiteX7" fmla="*/ 23397 w 54281"/>
                <a:gd name="connsiteY7" fmla="*/ 1404 h 60364"/>
                <a:gd name="connsiteX8" fmla="*/ 37435 w 54281"/>
                <a:gd name="connsiteY8" fmla="*/ 5615 h 60364"/>
                <a:gd name="connsiteX9" fmla="*/ 54281 w 54281"/>
                <a:gd name="connsiteY9" fmla="*/ 12635 h 6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60364">
                  <a:moveTo>
                    <a:pt x="54281" y="12635"/>
                  </a:moveTo>
                  <a:lnTo>
                    <a:pt x="52877" y="60365"/>
                  </a:lnTo>
                  <a:lnTo>
                    <a:pt x="7019" y="59897"/>
                  </a:lnTo>
                  <a:lnTo>
                    <a:pt x="1872" y="54749"/>
                  </a:lnTo>
                  <a:lnTo>
                    <a:pt x="936" y="51006"/>
                  </a:lnTo>
                  <a:lnTo>
                    <a:pt x="0" y="936"/>
                  </a:lnTo>
                  <a:lnTo>
                    <a:pt x="10762" y="0"/>
                  </a:lnTo>
                  <a:lnTo>
                    <a:pt x="23397" y="1404"/>
                  </a:lnTo>
                  <a:lnTo>
                    <a:pt x="37435" y="5615"/>
                  </a:lnTo>
                  <a:lnTo>
                    <a:pt x="54281" y="12635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43E14459-9BC0-1024-8E6A-04ACD512D2EE}"/>
                </a:ext>
              </a:extLst>
            </p:cNvPr>
            <p:cNvSpPr/>
            <p:nvPr/>
          </p:nvSpPr>
          <p:spPr>
            <a:xfrm>
              <a:off x="-2986418" y="5276581"/>
              <a:ext cx="154354" cy="425835"/>
            </a:xfrm>
            <a:custGeom>
              <a:avLst/>
              <a:gdLst>
                <a:gd name="connsiteX0" fmla="*/ 79550 w 79550"/>
                <a:gd name="connsiteY0" fmla="*/ 0 h 219465"/>
                <a:gd name="connsiteX1" fmla="*/ 76743 w 79550"/>
                <a:gd name="connsiteY1" fmla="*/ 27608 h 219465"/>
                <a:gd name="connsiteX2" fmla="*/ 64109 w 79550"/>
                <a:gd name="connsiteY2" fmla="*/ 96396 h 219465"/>
                <a:gd name="connsiteX3" fmla="*/ 60365 w 79550"/>
                <a:gd name="connsiteY3" fmla="*/ 102948 h 219465"/>
                <a:gd name="connsiteX4" fmla="*/ 52878 w 79550"/>
                <a:gd name="connsiteY4" fmla="*/ 109967 h 219465"/>
                <a:gd name="connsiteX5" fmla="*/ 51942 w 79550"/>
                <a:gd name="connsiteY5" fmla="*/ 115582 h 219465"/>
                <a:gd name="connsiteX6" fmla="*/ 43051 w 79550"/>
                <a:gd name="connsiteY6" fmla="*/ 128684 h 219465"/>
                <a:gd name="connsiteX7" fmla="*/ 42583 w 79550"/>
                <a:gd name="connsiteY7" fmla="*/ 135704 h 219465"/>
                <a:gd name="connsiteX8" fmla="*/ 44455 w 79550"/>
                <a:gd name="connsiteY8" fmla="*/ 141319 h 219465"/>
                <a:gd name="connsiteX9" fmla="*/ 48666 w 79550"/>
                <a:gd name="connsiteY9" fmla="*/ 145998 h 219465"/>
                <a:gd name="connsiteX10" fmla="*/ 60833 w 79550"/>
                <a:gd name="connsiteY10" fmla="*/ 153017 h 219465"/>
                <a:gd name="connsiteX11" fmla="*/ 65044 w 79550"/>
                <a:gd name="connsiteY11" fmla="*/ 157697 h 219465"/>
                <a:gd name="connsiteX12" fmla="*/ 69724 w 79550"/>
                <a:gd name="connsiteY12" fmla="*/ 169863 h 219465"/>
                <a:gd name="connsiteX13" fmla="*/ 68320 w 79550"/>
                <a:gd name="connsiteY13" fmla="*/ 176414 h 219465"/>
                <a:gd name="connsiteX14" fmla="*/ 47731 w 79550"/>
                <a:gd name="connsiteY14" fmla="*/ 208703 h 219465"/>
                <a:gd name="connsiteX15" fmla="*/ 27609 w 79550"/>
                <a:gd name="connsiteY15" fmla="*/ 216190 h 219465"/>
                <a:gd name="connsiteX16" fmla="*/ 9827 w 79550"/>
                <a:gd name="connsiteY16" fmla="*/ 219465 h 219465"/>
                <a:gd name="connsiteX17" fmla="*/ 5616 w 79550"/>
                <a:gd name="connsiteY17" fmla="*/ 218997 h 219465"/>
                <a:gd name="connsiteX18" fmla="*/ 0 w 79550"/>
                <a:gd name="connsiteY18" fmla="*/ 214318 h 219465"/>
                <a:gd name="connsiteX19" fmla="*/ 2340 w 79550"/>
                <a:gd name="connsiteY19" fmla="*/ 136639 h 219465"/>
                <a:gd name="connsiteX20" fmla="*/ 8891 w 79550"/>
                <a:gd name="connsiteY20" fmla="*/ 129620 h 219465"/>
                <a:gd name="connsiteX21" fmla="*/ 23866 w 79550"/>
                <a:gd name="connsiteY21" fmla="*/ 124941 h 219465"/>
                <a:gd name="connsiteX22" fmla="*/ 23866 w 79550"/>
                <a:gd name="connsiteY22" fmla="*/ 113710 h 219465"/>
                <a:gd name="connsiteX23" fmla="*/ 27609 w 79550"/>
                <a:gd name="connsiteY23" fmla="*/ 102948 h 219465"/>
                <a:gd name="connsiteX24" fmla="*/ 28077 w 79550"/>
                <a:gd name="connsiteY24" fmla="*/ 91717 h 219465"/>
                <a:gd name="connsiteX25" fmla="*/ 27141 w 79550"/>
                <a:gd name="connsiteY25" fmla="*/ 88909 h 219465"/>
                <a:gd name="connsiteX26" fmla="*/ 15910 w 79550"/>
                <a:gd name="connsiteY26" fmla="*/ 80486 h 219465"/>
                <a:gd name="connsiteX27" fmla="*/ 9359 w 79550"/>
                <a:gd name="connsiteY27" fmla="*/ 72531 h 219465"/>
                <a:gd name="connsiteX28" fmla="*/ 4679 w 79550"/>
                <a:gd name="connsiteY28" fmla="*/ 62704 h 219465"/>
                <a:gd name="connsiteX29" fmla="*/ 2808 w 79550"/>
                <a:gd name="connsiteY29" fmla="*/ 50070 h 219465"/>
                <a:gd name="connsiteX30" fmla="*/ 29013 w 79550"/>
                <a:gd name="connsiteY30" fmla="*/ 39775 h 219465"/>
                <a:gd name="connsiteX31" fmla="*/ 79550 w 79550"/>
                <a:gd name="connsiteY31" fmla="*/ 0 h 21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9550" h="219465">
                  <a:moveTo>
                    <a:pt x="79550" y="0"/>
                  </a:moveTo>
                  <a:lnTo>
                    <a:pt x="76743" y="27608"/>
                  </a:lnTo>
                  <a:lnTo>
                    <a:pt x="64109" y="96396"/>
                  </a:lnTo>
                  <a:lnTo>
                    <a:pt x="60365" y="102948"/>
                  </a:lnTo>
                  <a:lnTo>
                    <a:pt x="52878" y="109967"/>
                  </a:lnTo>
                  <a:lnTo>
                    <a:pt x="51942" y="115582"/>
                  </a:lnTo>
                  <a:lnTo>
                    <a:pt x="43051" y="128684"/>
                  </a:lnTo>
                  <a:lnTo>
                    <a:pt x="42583" y="135704"/>
                  </a:lnTo>
                  <a:lnTo>
                    <a:pt x="44455" y="141319"/>
                  </a:lnTo>
                  <a:lnTo>
                    <a:pt x="48666" y="145998"/>
                  </a:lnTo>
                  <a:lnTo>
                    <a:pt x="60833" y="153017"/>
                  </a:lnTo>
                  <a:lnTo>
                    <a:pt x="65044" y="157697"/>
                  </a:lnTo>
                  <a:lnTo>
                    <a:pt x="69724" y="169863"/>
                  </a:lnTo>
                  <a:lnTo>
                    <a:pt x="68320" y="176414"/>
                  </a:lnTo>
                  <a:lnTo>
                    <a:pt x="47731" y="208703"/>
                  </a:lnTo>
                  <a:lnTo>
                    <a:pt x="27609" y="216190"/>
                  </a:lnTo>
                  <a:lnTo>
                    <a:pt x="9827" y="219465"/>
                  </a:lnTo>
                  <a:lnTo>
                    <a:pt x="5616" y="218997"/>
                  </a:lnTo>
                  <a:lnTo>
                    <a:pt x="0" y="214318"/>
                  </a:lnTo>
                  <a:lnTo>
                    <a:pt x="2340" y="136639"/>
                  </a:lnTo>
                  <a:lnTo>
                    <a:pt x="8891" y="129620"/>
                  </a:lnTo>
                  <a:lnTo>
                    <a:pt x="23866" y="124941"/>
                  </a:lnTo>
                  <a:lnTo>
                    <a:pt x="23866" y="113710"/>
                  </a:lnTo>
                  <a:lnTo>
                    <a:pt x="27609" y="102948"/>
                  </a:lnTo>
                  <a:lnTo>
                    <a:pt x="28077" y="91717"/>
                  </a:lnTo>
                  <a:lnTo>
                    <a:pt x="27141" y="88909"/>
                  </a:lnTo>
                  <a:lnTo>
                    <a:pt x="15910" y="80486"/>
                  </a:lnTo>
                  <a:lnTo>
                    <a:pt x="9359" y="72531"/>
                  </a:lnTo>
                  <a:lnTo>
                    <a:pt x="4679" y="62704"/>
                  </a:lnTo>
                  <a:lnTo>
                    <a:pt x="2808" y="50070"/>
                  </a:lnTo>
                  <a:lnTo>
                    <a:pt x="29013" y="39775"/>
                  </a:lnTo>
                  <a:lnTo>
                    <a:pt x="79550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D941D84D-01F2-3AF9-B265-C5E278C58E61}"/>
                </a:ext>
              </a:extLst>
            </p:cNvPr>
            <p:cNvSpPr/>
            <p:nvPr/>
          </p:nvSpPr>
          <p:spPr>
            <a:xfrm>
              <a:off x="-10918410" y="5342863"/>
              <a:ext cx="814445" cy="1054148"/>
            </a:xfrm>
            <a:custGeom>
              <a:avLst/>
              <a:gdLst>
                <a:gd name="connsiteX0" fmla="*/ 378098 w 419745"/>
                <a:gd name="connsiteY0" fmla="*/ 123069 h 543282"/>
                <a:gd name="connsiteX1" fmla="*/ 401963 w 419745"/>
                <a:gd name="connsiteY1" fmla="*/ 213850 h 543282"/>
                <a:gd name="connsiteX2" fmla="*/ 419745 w 419745"/>
                <a:gd name="connsiteY2" fmla="*/ 309310 h 543282"/>
                <a:gd name="connsiteX3" fmla="*/ 419277 w 419745"/>
                <a:gd name="connsiteY3" fmla="*/ 311650 h 543282"/>
                <a:gd name="connsiteX4" fmla="*/ 416002 w 419745"/>
                <a:gd name="connsiteY4" fmla="*/ 313522 h 543282"/>
                <a:gd name="connsiteX5" fmla="*/ 405239 w 419745"/>
                <a:gd name="connsiteY5" fmla="*/ 304631 h 543282"/>
                <a:gd name="connsiteX6" fmla="*/ 398688 w 419745"/>
                <a:gd name="connsiteY6" fmla="*/ 296676 h 543282"/>
                <a:gd name="connsiteX7" fmla="*/ 391669 w 419745"/>
                <a:gd name="connsiteY7" fmla="*/ 279830 h 543282"/>
                <a:gd name="connsiteX8" fmla="*/ 390265 w 419745"/>
                <a:gd name="connsiteY8" fmla="*/ 278426 h 543282"/>
                <a:gd name="connsiteX9" fmla="*/ 386521 w 419745"/>
                <a:gd name="connsiteY9" fmla="*/ 288721 h 543282"/>
                <a:gd name="connsiteX10" fmla="*/ 387457 w 419745"/>
                <a:gd name="connsiteY10" fmla="*/ 313054 h 543282"/>
                <a:gd name="connsiteX11" fmla="*/ 396816 w 419745"/>
                <a:gd name="connsiteY11" fmla="*/ 348618 h 543282"/>
                <a:gd name="connsiteX12" fmla="*/ 302291 w 419745"/>
                <a:gd name="connsiteY12" fmla="*/ 344406 h 543282"/>
                <a:gd name="connsiteX13" fmla="*/ 298080 w 419745"/>
                <a:gd name="connsiteY13" fmla="*/ 347214 h 543282"/>
                <a:gd name="connsiteX14" fmla="*/ 295272 w 419745"/>
                <a:gd name="connsiteY14" fmla="*/ 373887 h 543282"/>
                <a:gd name="connsiteX15" fmla="*/ 294804 w 419745"/>
                <a:gd name="connsiteY15" fmla="*/ 407111 h 543282"/>
                <a:gd name="connsiteX16" fmla="*/ 300420 w 419745"/>
                <a:gd name="connsiteY16" fmla="*/ 430508 h 543282"/>
                <a:gd name="connsiteX17" fmla="*/ 318202 w 419745"/>
                <a:gd name="connsiteY17" fmla="*/ 473559 h 543282"/>
                <a:gd name="connsiteX18" fmla="*/ 320073 w 419745"/>
                <a:gd name="connsiteY18" fmla="*/ 500231 h 543282"/>
                <a:gd name="connsiteX19" fmla="*/ 319605 w 419745"/>
                <a:gd name="connsiteY19" fmla="*/ 523629 h 543282"/>
                <a:gd name="connsiteX20" fmla="*/ 316798 w 419745"/>
                <a:gd name="connsiteY20" fmla="*/ 543282 h 543282"/>
                <a:gd name="connsiteX21" fmla="*/ 75339 w 419745"/>
                <a:gd name="connsiteY21" fmla="*/ 496020 h 543282"/>
                <a:gd name="connsiteX22" fmla="*/ 74403 w 419745"/>
                <a:gd name="connsiteY22" fmla="*/ 420681 h 543282"/>
                <a:gd name="connsiteX23" fmla="*/ 78146 w 419745"/>
                <a:gd name="connsiteY23" fmla="*/ 408982 h 543282"/>
                <a:gd name="connsiteX24" fmla="*/ 82826 w 419745"/>
                <a:gd name="connsiteY24" fmla="*/ 401495 h 543282"/>
                <a:gd name="connsiteX25" fmla="*/ 89377 w 419745"/>
                <a:gd name="connsiteY25" fmla="*/ 395880 h 543282"/>
                <a:gd name="connsiteX26" fmla="*/ 114646 w 419745"/>
                <a:gd name="connsiteY26" fmla="*/ 384650 h 543282"/>
                <a:gd name="connsiteX27" fmla="*/ 120729 w 419745"/>
                <a:gd name="connsiteY27" fmla="*/ 379502 h 543282"/>
                <a:gd name="connsiteX28" fmla="*/ 122133 w 419745"/>
                <a:gd name="connsiteY28" fmla="*/ 371547 h 543282"/>
                <a:gd name="connsiteX29" fmla="*/ 115582 w 419745"/>
                <a:gd name="connsiteY29" fmla="*/ 337387 h 543282"/>
                <a:gd name="connsiteX30" fmla="*/ 114178 w 419745"/>
                <a:gd name="connsiteY30" fmla="*/ 334580 h 543282"/>
                <a:gd name="connsiteX31" fmla="*/ 110903 w 419745"/>
                <a:gd name="connsiteY31" fmla="*/ 333176 h 543282"/>
                <a:gd name="connsiteX32" fmla="*/ 2808 w 419745"/>
                <a:gd name="connsiteY32" fmla="*/ 330368 h 543282"/>
                <a:gd name="connsiteX33" fmla="*/ 0 w 419745"/>
                <a:gd name="connsiteY33" fmla="*/ 252221 h 543282"/>
                <a:gd name="connsiteX34" fmla="*/ 124473 w 419745"/>
                <a:gd name="connsiteY34" fmla="*/ 248946 h 543282"/>
                <a:gd name="connsiteX35" fmla="*/ 128684 w 419745"/>
                <a:gd name="connsiteY35" fmla="*/ 242862 h 543282"/>
                <a:gd name="connsiteX36" fmla="*/ 137575 w 419745"/>
                <a:gd name="connsiteY36" fmla="*/ 180626 h 543282"/>
                <a:gd name="connsiteX37" fmla="*/ 139447 w 419745"/>
                <a:gd name="connsiteY37" fmla="*/ 178286 h 543282"/>
                <a:gd name="connsiteX38" fmla="*/ 147402 w 419745"/>
                <a:gd name="connsiteY38" fmla="*/ 174075 h 543282"/>
                <a:gd name="connsiteX39" fmla="*/ 154889 w 419745"/>
                <a:gd name="connsiteY39" fmla="*/ 172671 h 543282"/>
                <a:gd name="connsiteX40" fmla="*/ 163312 w 419745"/>
                <a:gd name="connsiteY40" fmla="*/ 173607 h 543282"/>
                <a:gd name="connsiteX41" fmla="*/ 167992 w 419745"/>
                <a:gd name="connsiteY41" fmla="*/ 177818 h 543282"/>
                <a:gd name="connsiteX42" fmla="*/ 186241 w 419745"/>
                <a:gd name="connsiteY42" fmla="*/ 224613 h 543282"/>
                <a:gd name="connsiteX43" fmla="*/ 190921 w 419745"/>
                <a:gd name="connsiteY43" fmla="*/ 253157 h 543282"/>
                <a:gd name="connsiteX44" fmla="*/ 197940 w 419745"/>
                <a:gd name="connsiteY44" fmla="*/ 280766 h 543282"/>
                <a:gd name="connsiteX45" fmla="*/ 202619 w 419745"/>
                <a:gd name="connsiteY45" fmla="*/ 288253 h 543282"/>
                <a:gd name="connsiteX46" fmla="*/ 207299 w 419745"/>
                <a:gd name="connsiteY46" fmla="*/ 289189 h 543282"/>
                <a:gd name="connsiteX47" fmla="*/ 208235 w 419745"/>
                <a:gd name="connsiteY47" fmla="*/ 286849 h 543282"/>
                <a:gd name="connsiteX48" fmla="*/ 200280 w 419745"/>
                <a:gd name="connsiteY48" fmla="*/ 211510 h 543282"/>
                <a:gd name="connsiteX49" fmla="*/ 201216 w 419745"/>
                <a:gd name="connsiteY49" fmla="*/ 190921 h 543282"/>
                <a:gd name="connsiteX50" fmla="*/ 204959 w 419745"/>
                <a:gd name="connsiteY50" fmla="*/ 166588 h 543282"/>
                <a:gd name="connsiteX51" fmla="*/ 220401 w 419745"/>
                <a:gd name="connsiteY51" fmla="*/ 153485 h 543282"/>
                <a:gd name="connsiteX52" fmla="*/ 229760 w 419745"/>
                <a:gd name="connsiteY52" fmla="*/ 167524 h 543282"/>
                <a:gd name="connsiteX53" fmla="*/ 238183 w 419745"/>
                <a:gd name="connsiteY53" fmla="*/ 183902 h 543282"/>
                <a:gd name="connsiteX54" fmla="*/ 245202 w 419745"/>
                <a:gd name="connsiteY54" fmla="*/ 202152 h 543282"/>
                <a:gd name="connsiteX55" fmla="*/ 247542 w 419745"/>
                <a:gd name="connsiteY55" fmla="*/ 202619 h 543282"/>
                <a:gd name="connsiteX56" fmla="*/ 244266 w 419745"/>
                <a:gd name="connsiteY56" fmla="*/ 163780 h 543282"/>
                <a:gd name="connsiteX57" fmla="*/ 245670 w 419745"/>
                <a:gd name="connsiteY57" fmla="*/ 146466 h 543282"/>
                <a:gd name="connsiteX58" fmla="*/ 248946 w 419745"/>
                <a:gd name="connsiteY58" fmla="*/ 130556 h 543282"/>
                <a:gd name="connsiteX59" fmla="*/ 255965 w 419745"/>
                <a:gd name="connsiteY59" fmla="*/ 116050 h 543282"/>
                <a:gd name="connsiteX60" fmla="*/ 257369 w 419745"/>
                <a:gd name="connsiteY60" fmla="*/ 108095 h 543282"/>
                <a:gd name="connsiteX61" fmla="*/ 261112 w 419745"/>
                <a:gd name="connsiteY61" fmla="*/ 21993 h 543282"/>
                <a:gd name="connsiteX62" fmla="*/ 264388 w 419745"/>
                <a:gd name="connsiteY62" fmla="*/ 13570 h 543282"/>
                <a:gd name="connsiteX63" fmla="*/ 269535 w 419745"/>
                <a:gd name="connsiteY63" fmla="*/ 7487 h 543282"/>
                <a:gd name="connsiteX64" fmla="*/ 276555 w 419745"/>
                <a:gd name="connsiteY64" fmla="*/ 2808 h 543282"/>
                <a:gd name="connsiteX65" fmla="*/ 285913 w 419745"/>
                <a:gd name="connsiteY65" fmla="*/ 0 h 543282"/>
                <a:gd name="connsiteX66" fmla="*/ 291529 w 419745"/>
                <a:gd name="connsiteY66" fmla="*/ 0 h 543282"/>
                <a:gd name="connsiteX67" fmla="*/ 301356 w 419745"/>
                <a:gd name="connsiteY67" fmla="*/ 4679 h 543282"/>
                <a:gd name="connsiteX68" fmla="*/ 308843 w 419745"/>
                <a:gd name="connsiteY68" fmla="*/ 17782 h 543282"/>
                <a:gd name="connsiteX69" fmla="*/ 312118 w 419745"/>
                <a:gd name="connsiteY69" fmla="*/ 28544 h 543282"/>
                <a:gd name="connsiteX70" fmla="*/ 320073 w 419745"/>
                <a:gd name="connsiteY70" fmla="*/ 89845 h 543282"/>
                <a:gd name="connsiteX71" fmla="*/ 322881 w 419745"/>
                <a:gd name="connsiteY71" fmla="*/ 135235 h 543282"/>
                <a:gd name="connsiteX72" fmla="*/ 323817 w 419745"/>
                <a:gd name="connsiteY72" fmla="*/ 185305 h 543282"/>
                <a:gd name="connsiteX73" fmla="*/ 325221 w 419745"/>
                <a:gd name="connsiteY73" fmla="*/ 185305 h 543282"/>
                <a:gd name="connsiteX74" fmla="*/ 328496 w 419745"/>
                <a:gd name="connsiteY74" fmla="*/ 179690 h 543282"/>
                <a:gd name="connsiteX75" fmla="*/ 343002 w 419745"/>
                <a:gd name="connsiteY75" fmla="*/ 140383 h 543282"/>
                <a:gd name="connsiteX76" fmla="*/ 346278 w 419745"/>
                <a:gd name="connsiteY76" fmla="*/ 137575 h 543282"/>
                <a:gd name="connsiteX77" fmla="*/ 360784 w 419745"/>
                <a:gd name="connsiteY77" fmla="*/ 133364 h 543282"/>
                <a:gd name="connsiteX78" fmla="*/ 370143 w 419745"/>
                <a:gd name="connsiteY78" fmla="*/ 129152 h 543282"/>
                <a:gd name="connsiteX79" fmla="*/ 378098 w 419745"/>
                <a:gd name="connsiteY79" fmla="*/ 123069 h 543282"/>
                <a:gd name="connsiteX80" fmla="*/ 270939 w 419745"/>
                <a:gd name="connsiteY80" fmla="*/ 384181 h 543282"/>
                <a:gd name="connsiteX81" fmla="*/ 267196 w 419745"/>
                <a:gd name="connsiteY81" fmla="*/ 331304 h 543282"/>
                <a:gd name="connsiteX82" fmla="*/ 265324 w 419745"/>
                <a:gd name="connsiteY82" fmla="*/ 330368 h 543282"/>
                <a:gd name="connsiteX83" fmla="*/ 261580 w 419745"/>
                <a:gd name="connsiteY83" fmla="*/ 331304 h 543282"/>
                <a:gd name="connsiteX84" fmla="*/ 255497 w 419745"/>
                <a:gd name="connsiteY84" fmla="*/ 338323 h 543282"/>
                <a:gd name="connsiteX85" fmla="*/ 253157 w 419745"/>
                <a:gd name="connsiteY85" fmla="*/ 346278 h 543282"/>
                <a:gd name="connsiteX86" fmla="*/ 252689 w 419745"/>
                <a:gd name="connsiteY86" fmla="*/ 356105 h 543282"/>
                <a:gd name="connsiteX87" fmla="*/ 255029 w 419745"/>
                <a:gd name="connsiteY87" fmla="*/ 372015 h 543282"/>
                <a:gd name="connsiteX88" fmla="*/ 262048 w 419745"/>
                <a:gd name="connsiteY88" fmla="*/ 383245 h 543282"/>
                <a:gd name="connsiteX89" fmla="*/ 269535 w 419745"/>
                <a:gd name="connsiteY89" fmla="*/ 386053 h 543282"/>
                <a:gd name="connsiteX90" fmla="*/ 270939 w 419745"/>
                <a:gd name="connsiteY90" fmla="*/ 384181 h 54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19745" h="543282">
                  <a:moveTo>
                    <a:pt x="378098" y="123069"/>
                  </a:moveTo>
                  <a:lnTo>
                    <a:pt x="401963" y="213850"/>
                  </a:lnTo>
                  <a:lnTo>
                    <a:pt x="419745" y="309310"/>
                  </a:lnTo>
                  <a:lnTo>
                    <a:pt x="419277" y="311650"/>
                  </a:lnTo>
                  <a:lnTo>
                    <a:pt x="416002" y="313522"/>
                  </a:lnTo>
                  <a:lnTo>
                    <a:pt x="405239" y="304631"/>
                  </a:lnTo>
                  <a:lnTo>
                    <a:pt x="398688" y="296676"/>
                  </a:lnTo>
                  <a:lnTo>
                    <a:pt x="391669" y="279830"/>
                  </a:lnTo>
                  <a:lnTo>
                    <a:pt x="390265" y="278426"/>
                  </a:lnTo>
                  <a:lnTo>
                    <a:pt x="386521" y="288721"/>
                  </a:lnTo>
                  <a:lnTo>
                    <a:pt x="387457" y="313054"/>
                  </a:lnTo>
                  <a:lnTo>
                    <a:pt x="396816" y="348618"/>
                  </a:lnTo>
                  <a:lnTo>
                    <a:pt x="302291" y="344406"/>
                  </a:lnTo>
                  <a:lnTo>
                    <a:pt x="298080" y="347214"/>
                  </a:lnTo>
                  <a:lnTo>
                    <a:pt x="295272" y="373887"/>
                  </a:lnTo>
                  <a:lnTo>
                    <a:pt x="294804" y="407111"/>
                  </a:lnTo>
                  <a:lnTo>
                    <a:pt x="300420" y="430508"/>
                  </a:lnTo>
                  <a:lnTo>
                    <a:pt x="318202" y="473559"/>
                  </a:lnTo>
                  <a:lnTo>
                    <a:pt x="320073" y="500231"/>
                  </a:lnTo>
                  <a:lnTo>
                    <a:pt x="319605" y="523629"/>
                  </a:lnTo>
                  <a:lnTo>
                    <a:pt x="316798" y="543282"/>
                  </a:lnTo>
                  <a:lnTo>
                    <a:pt x="75339" y="496020"/>
                  </a:lnTo>
                  <a:lnTo>
                    <a:pt x="74403" y="420681"/>
                  </a:lnTo>
                  <a:lnTo>
                    <a:pt x="78146" y="408982"/>
                  </a:lnTo>
                  <a:lnTo>
                    <a:pt x="82826" y="401495"/>
                  </a:lnTo>
                  <a:lnTo>
                    <a:pt x="89377" y="395880"/>
                  </a:lnTo>
                  <a:lnTo>
                    <a:pt x="114646" y="384650"/>
                  </a:lnTo>
                  <a:lnTo>
                    <a:pt x="120729" y="379502"/>
                  </a:lnTo>
                  <a:lnTo>
                    <a:pt x="122133" y="371547"/>
                  </a:lnTo>
                  <a:lnTo>
                    <a:pt x="115582" y="337387"/>
                  </a:lnTo>
                  <a:lnTo>
                    <a:pt x="114178" y="334580"/>
                  </a:lnTo>
                  <a:lnTo>
                    <a:pt x="110903" y="333176"/>
                  </a:lnTo>
                  <a:lnTo>
                    <a:pt x="2808" y="330368"/>
                  </a:lnTo>
                  <a:lnTo>
                    <a:pt x="0" y="252221"/>
                  </a:lnTo>
                  <a:lnTo>
                    <a:pt x="124473" y="248946"/>
                  </a:lnTo>
                  <a:lnTo>
                    <a:pt x="128684" y="242862"/>
                  </a:lnTo>
                  <a:lnTo>
                    <a:pt x="137575" y="180626"/>
                  </a:lnTo>
                  <a:lnTo>
                    <a:pt x="139447" y="178286"/>
                  </a:lnTo>
                  <a:lnTo>
                    <a:pt x="147402" y="174075"/>
                  </a:lnTo>
                  <a:lnTo>
                    <a:pt x="154889" y="172671"/>
                  </a:lnTo>
                  <a:lnTo>
                    <a:pt x="163312" y="173607"/>
                  </a:lnTo>
                  <a:lnTo>
                    <a:pt x="167992" y="177818"/>
                  </a:lnTo>
                  <a:lnTo>
                    <a:pt x="186241" y="224613"/>
                  </a:lnTo>
                  <a:lnTo>
                    <a:pt x="190921" y="253157"/>
                  </a:lnTo>
                  <a:lnTo>
                    <a:pt x="197940" y="280766"/>
                  </a:lnTo>
                  <a:lnTo>
                    <a:pt x="202619" y="288253"/>
                  </a:lnTo>
                  <a:lnTo>
                    <a:pt x="207299" y="289189"/>
                  </a:lnTo>
                  <a:lnTo>
                    <a:pt x="208235" y="286849"/>
                  </a:lnTo>
                  <a:lnTo>
                    <a:pt x="200280" y="211510"/>
                  </a:lnTo>
                  <a:lnTo>
                    <a:pt x="201216" y="190921"/>
                  </a:lnTo>
                  <a:lnTo>
                    <a:pt x="204959" y="166588"/>
                  </a:lnTo>
                  <a:lnTo>
                    <a:pt x="220401" y="153485"/>
                  </a:lnTo>
                  <a:lnTo>
                    <a:pt x="229760" y="167524"/>
                  </a:lnTo>
                  <a:lnTo>
                    <a:pt x="238183" y="183902"/>
                  </a:lnTo>
                  <a:lnTo>
                    <a:pt x="245202" y="202152"/>
                  </a:lnTo>
                  <a:lnTo>
                    <a:pt x="247542" y="202619"/>
                  </a:lnTo>
                  <a:lnTo>
                    <a:pt x="244266" y="163780"/>
                  </a:lnTo>
                  <a:lnTo>
                    <a:pt x="245670" y="146466"/>
                  </a:lnTo>
                  <a:lnTo>
                    <a:pt x="248946" y="130556"/>
                  </a:lnTo>
                  <a:lnTo>
                    <a:pt x="255965" y="116050"/>
                  </a:lnTo>
                  <a:lnTo>
                    <a:pt x="257369" y="108095"/>
                  </a:lnTo>
                  <a:lnTo>
                    <a:pt x="261112" y="21993"/>
                  </a:lnTo>
                  <a:lnTo>
                    <a:pt x="264388" y="13570"/>
                  </a:lnTo>
                  <a:lnTo>
                    <a:pt x="269535" y="7487"/>
                  </a:lnTo>
                  <a:lnTo>
                    <a:pt x="276555" y="2808"/>
                  </a:lnTo>
                  <a:lnTo>
                    <a:pt x="285913" y="0"/>
                  </a:lnTo>
                  <a:lnTo>
                    <a:pt x="291529" y="0"/>
                  </a:lnTo>
                  <a:lnTo>
                    <a:pt x="301356" y="4679"/>
                  </a:lnTo>
                  <a:lnTo>
                    <a:pt x="308843" y="17782"/>
                  </a:lnTo>
                  <a:lnTo>
                    <a:pt x="312118" y="28544"/>
                  </a:lnTo>
                  <a:lnTo>
                    <a:pt x="320073" y="89845"/>
                  </a:lnTo>
                  <a:lnTo>
                    <a:pt x="322881" y="135235"/>
                  </a:lnTo>
                  <a:lnTo>
                    <a:pt x="323817" y="185305"/>
                  </a:lnTo>
                  <a:lnTo>
                    <a:pt x="325221" y="185305"/>
                  </a:lnTo>
                  <a:lnTo>
                    <a:pt x="328496" y="179690"/>
                  </a:lnTo>
                  <a:lnTo>
                    <a:pt x="343002" y="140383"/>
                  </a:lnTo>
                  <a:lnTo>
                    <a:pt x="346278" y="137575"/>
                  </a:lnTo>
                  <a:lnTo>
                    <a:pt x="360784" y="133364"/>
                  </a:lnTo>
                  <a:lnTo>
                    <a:pt x="370143" y="129152"/>
                  </a:lnTo>
                  <a:lnTo>
                    <a:pt x="378098" y="123069"/>
                  </a:lnTo>
                  <a:close/>
                  <a:moveTo>
                    <a:pt x="270939" y="384181"/>
                  </a:moveTo>
                  <a:lnTo>
                    <a:pt x="267196" y="331304"/>
                  </a:lnTo>
                  <a:lnTo>
                    <a:pt x="265324" y="330368"/>
                  </a:lnTo>
                  <a:lnTo>
                    <a:pt x="261580" y="331304"/>
                  </a:lnTo>
                  <a:lnTo>
                    <a:pt x="255497" y="338323"/>
                  </a:lnTo>
                  <a:lnTo>
                    <a:pt x="253157" y="346278"/>
                  </a:lnTo>
                  <a:lnTo>
                    <a:pt x="252689" y="356105"/>
                  </a:lnTo>
                  <a:lnTo>
                    <a:pt x="255029" y="372015"/>
                  </a:lnTo>
                  <a:lnTo>
                    <a:pt x="262048" y="383245"/>
                  </a:lnTo>
                  <a:lnTo>
                    <a:pt x="269535" y="386053"/>
                  </a:lnTo>
                  <a:lnTo>
                    <a:pt x="270939" y="384181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538A0BEA-A23B-BE4A-68BB-2D94A4547A63}"/>
                </a:ext>
              </a:extLst>
            </p:cNvPr>
            <p:cNvSpPr/>
            <p:nvPr/>
          </p:nvSpPr>
          <p:spPr>
            <a:xfrm>
              <a:off x="-2349932" y="5390985"/>
              <a:ext cx="493023" cy="975155"/>
            </a:xfrm>
            <a:custGeom>
              <a:avLst/>
              <a:gdLst>
                <a:gd name="connsiteX0" fmla="*/ 226016 w 254092"/>
                <a:gd name="connsiteY0" fmla="*/ 502571 h 502571"/>
                <a:gd name="connsiteX1" fmla="*/ 169395 w 254092"/>
                <a:gd name="connsiteY1" fmla="*/ 441271 h 502571"/>
                <a:gd name="connsiteX2" fmla="*/ 151613 w 254092"/>
                <a:gd name="connsiteY2" fmla="*/ 430508 h 502571"/>
                <a:gd name="connsiteX3" fmla="*/ 147402 w 254092"/>
                <a:gd name="connsiteY3" fmla="*/ 425829 h 502571"/>
                <a:gd name="connsiteX4" fmla="*/ 142254 w 254092"/>
                <a:gd name="connsiteY4" fmla="*/ 413662 h 502571"/>
                <a:gd name="connsiteX5" fmla="*/ 139915 w 254092"/>
                <a:gd name="connsiteY5" fmla="*/ 402431 h 502571"/>
                <a:gd name="connsiteX6" fmla="*/ 136639 w 254092"/>
                <a:gd name="connsiteY6" fmla="*/ 367803 h 502571"/>
                <a:gd name="connsiteX7" fmla="*/ 135704 w 254092"/>
                <a:gd name="connsiteY7" fmla="*/ 296676 h 502571"/>
                <a:gd name="connsiteX8" fmla="*/ 129620 w 254092"/>
                <a:gd name="connsiteY8" fmla="*/ 322881 h 502571"/>
                <a:gd name="connsiteX9" fmla="*/ 126813 w 254092"/>
                <a:gd name="connsiteY9" fmla="*/ 344874 h 502571"/>
                <a:gd name="connsiteX10" fmla="*/ 126345 w 254092"/>
                <a:gd name="connsiteY10" fmla="*/ 367803 h 502571"/>
                <a:gd name="connsiteX11" fmla="*/ 129620 w 254092"/>
                <a:gd name="connsiteY11" fmla="*/ 410386 h 502571"/>
                <a:gd name="connsiteX12" fmla="*/ 133364 w 254092"/>
                <a:gd name="connsiteY12" fmla="*/ 424425 h 502571"/>
                <a:gd name="connsiteX13" fmla="*/ 137575 w 254092"/>
                <a:gd name="connsiteY13" fmla="*/ 435187 h 502571"/>
                <a:gd name="connsiteX14" fmla="*/ 142723 w 254092"/>
                <a:gd name="connsiteY14" fmla="*/ 443142 h 502571"/>
                <a:gd name="connsiteX15" fmla="*/ 137107 w 254092"/>
                <a:gd name="connsiteY15" fmla="*/ 449226 h 502571"/>
                <a:gd name="connsiteX16" fmla="*/ 128684 w 254092"/>
                <a:gd name="connsiteY16" fmla="*/ 453905 h 502571"/>
                <a:gd name="connsiteX17" fmla="*/ 113242 w 254092"/>
                <a:gd name="connsiteY17" fmla="*/ 453905 h 502571"/>
                <a:gd name="connsiteX18" fmla="*/ 84698 w 254092"/>
                <a:gd name="connsiteY18" fmla="*/ 448758 h 502571"/>
                <a:gd name="connsiteX19" fmla="*/ 64108 w 254092"/>
                <a:gd name="connsiteY19" fmla="*/ 438931 h 502571"/>
                <a:gd name="connsiteX20" fmla="*/ 55217 w 254092"/>
                <a:gd name="connsiteY20" fmla="*/ 432380 h 502571"/>
                <a:gd name="connsiteX21" fmla="*/ 48198 w 254092"/>
                <a:gd name="connsiteY21" fmla="*/ 423957 h 502571"/>
                <a:gd name="connsiteX22" fmla="*/ 43051 w 254092"/>
                <a:gd name="connsiteY22" fmla="*/ 414598 h 502571"/>
                <a:gd name="connsiteX23" fmla="*/ 40711 w 254092"/>
                <a:gd name="connsiteY23" fmla="*/ 405707 h 502571"/>
                <a:gd name="connsiteX24" fmla="*/ 40711 w 254092"/>
                <a:gd name="connsiteY24" fmla="*/ 396348 h 502571"/>
                <a:gd name="connsiteX25" fmla="*/ 47262 w 254092"/>
                <a:gd name="connsiteY25" fmla="*/ 374355 h 502571"/>
                <a:gd name="connsiteX26" fmla="*/ 44455 w 254092"/>
                <a:gd name="connsiteY26" fmla="*/ 372015 h 502571"/>
                <a:gd name="connsiteX27" fmla="*/ 32288 w 254092"/>
                <a:gd name="connsiteY27" fmla="*/ 367336 h 502571"/>
                <a:gd name="connsiteX28" fmla="*/ 22929 w 254092"/>
                <a:gd name="connsiteY28" fmla="*/ 361252 h 502571"/>
                <a:gd name="connsiteX29" fmla="*/ 15442 w 254092"/>
                <a:gd name="connsiteY29" fmla="*/ 353765 h 502571"/>
                <a:gd name="connsiteX30" fmla="*/ 9359 w 254092"/>
                <a:gd name="connsiteY30" fmla="*/ 345342 h 502571"/>
                <a:gd name="connsiteX31" fmla="*/ 5615 w 254092"/>
                <a:gd name="connsiteY31" fmla="*/ 335983 h 502571"/>
                <a:gd name="connsiteX32" fmla="*/ 2340 w 254092"/>
                <a:gd name="connsiteY32" fmla="*/ 314926 h 502571"/>
                <a:gd name="connsiteX33" fmla="*/ 3275 w 254092"/>
                <a:gd name="connsiteY33" fmla="*/ 304163 h 502571"/>
                <a:gd name="connsiteX34" fmla="*/ 9359 w 254092"/>
                <a:gd name="connsiteY34" fmla="*/ 283106 h 502571"/>
                <a:gd name="connsiteX35" fmla="*/ 14038 w 254092"/>
                <a:gd name="connsiteY35" fmla="*/ 273747 h 502571"/>
                <a:gd name="connsiteX36" fmla="*/ 24801 w 254092"/>
                <a:gd name="connsiteY36" fmla="*/ 261112 h 502571"/>
                <a:gd name="connsiteX37" fmla="*/ 29480 w 254092"/>
                <a:gd name="connsiteY37" fmla="*/ 258305 h 502571"/>
                <a:gd name="connsiteX38" fmla="*/ 43051 w 254092"/>
                <a:gd name="connsiteY38" fmla="*/ 253625 h 502571"/>
                <a:gd name="connsiteX39" fmla="*/ 43518 w 254092"/>
                <a:gd name="connsiteY39" fmla="*/ 252222 h 502571"/>
                <a:gd name="connsiteX40" fmla="*/ 21993 w 254092"/>
                <a:gd name="connsiteY40" fmla="*/ 230228 h 502571"/>
                <a:gd name="connsiteX41" fmla="*/ 21525 w 254092"/>
                <a:gd name="connsiteY41" fmla="*/ 223677 h 502571"/>
                <a:gd name="connsiteX42" fmla="*/ 24333 w 254092"/>
                <a:gd name="connsiteY42" fmla="*/ 217594 h 502571"/>
                <a:gd name="connsiteX43" fmla="*/ 22461 w 254092"/>
                <a:gd name="connsiteY43" fmla="*/ 210107 h 502571"/>
                <a:gd name="connsiteX44" fmla="*/ 23397 w 254092"/>
                <a:gd name="connsiteY44" fmla="*/ 200748 h 502571"/>
                <a:gd name="connsiteX45" fmla="*/ 30884 w 254092"/>
                <a:gd name="connsiteY45" fmla="*/ 184370 h 502571"/>
                <a:gd name="connsiteX46" fmla="*/ 38839 w 254092"/>
                <a:gd name="connsiteY46" fmla="*/ 174075 h 502571"/>
                <a:gd name="connsiteX47" fmla="*/ 37903 w 254092"/>
                <a:gd name="connsiteY47" fmla="*/ 170332 h 502571"/>
                <a:gd name="connsiteX48" fmla="*/ 27608 w 254092"/>
                <a:gd name="connsiteY48" fmla="*/ 154421 h 502571"/>
                <a:gd name="connsiteX49" fmla="*/ 15442 w 254092"/>
                <a:gd name="connsiteY49" fmla="*/ 115582 h 502571"/>
                <a:gd name="connsiteX50" fmla="*/ 3275 w 254092"/>
                <a:gd name="connsiteY50" fmla="*/ 88441 h 502571"/>
                <a:gd name="connsiteX51" fmla="*/ 468 w 254092"/>
                <a:gd name="connsiteY51" fmla="*/ 76743 h 502571"/>
                <a:gd name="connsiteX52" fmla="*/ 0 w 254092"/>
                <a:gd name="connsiteY52" fmla="*/ 66448 h 502571"/>
                <a:gd name="connsiteX53" fmla="*/ 1871 w 254092"/>
                <a:gd name="connsiteY53" fmla="*/ 54281 h 502571"/>
                <a:gd name="connsiteX54" fmla="*/ 6551 w 254092"/>
                <a:gd name="connsiteY54" fmla="*/ 41179 h 502571"/>
                <a:gd name="connsiteX55" fmla="*/ 13570 w 254092"/>
                <a:gd name="connsiteY55" fmla="*/ 29013 h 502571"/>
                <a:gd name="connsiteX56" fmla="*/ 21993 w 254092"/>
                <a:gd name="connsiteY56" fmla="*/ 17782 h 502571"/>
                <a:gd name="connsiteX57" fmla="*/ 36031 w 254092"/>
                <a:gd name="connsiteY57" fmla="*/ 6083 h 502571"/>
                <a:gd name="connsiteX58" fmla="*/ 51942 w 254092"/>
                <a:gd name="connsiteY58" fmla="*/ 0 h 502571"/>
                <a:gd name="connsiteX59" fmla="*/ 70192 w 254092"/>
                <a:gd name="connsiteY59" fmla="*/ 1404 h 502571"/>
                <a:gd name="connsiteX60" fmla="*/ 105287 w 254092"/>
                <a:gd name="connsiteY60" fmla="*/ 12166 h 502571"/>
                <a:gd name="connsiteX61" fmla="*/ 139447 w 254092"/>
                <a:gd name="connsiteY61" fmla="*/ 21057 h 502571"/>
                <a:gd name="connsiteX62" fmla="*/ 149273 w 254092"/>
                <a:gd name="connsiteY62" fmla="*/ 26673 h 502571"/>
                <a:gd name="connsiteX63" fmla="*/ 153485 w 254092"/>
                <a:gd name="connsiteY63" fmla="*/ 30884 h 502571"/>
                <a:gd name="connsiteX64" fmla="*/ 169395 w 254092"/>
                <a:gd name="connsiteY64" fmla="*/ 56621 h 502571"/>
                <a:gd name="connsiteX65" fmla="*/ 183901 w 254092"/>
                <a:gd name="connsiteY65" fmla="*/ 77211 h 502571"/>
                <a:gd name="connsiteX66" fmla="*/ 200279 w 254092"/>
                <a:gd name="connsiteY66" fmla="*/ 96864 h 502571"/>
                <a:gd name="connsiteX67" fmla="*/ 218529 w 254092"/>
                <a:gd name="connsiteY67" fmla="*/ 115114 h 502571"/>
                <a:gd name="connsiteX68" fmla="*/ 244734 w 254092"/>
                <a:gd name="connsiteY68" fmla="*/ 137575 h 502571"/>
                <a:gd name="connsiteX69" fmla="*/ 251285 w 254092"/>
                <a:gd name="connsiteY69" fmla="*/ 148806 h 502571"/>
                <a:gd name="connsiteX70" fmla="*/ 254093 w 254092"/>
                <a:gd name="connsiteY70" fmla="*/ 167992 h 502571"/>
                <a:gd name="connsiteX71" fmla="*/ 253157 w 254092"/>
                <a:gd name="connsiteY71" fmla="*/ 188113 h 502571"/>
                <a:gd name="connsiteX72" fmla="*/ 233972 w 254092"/>
                <a:gd name="connsiteY72" fmla="*/ 496488 h 502571"/>
                <a:gd name="connsiteX73" fmla="*/ 233035 w 254092"/>
                <a:gd name="connsiteY73" fmla="*/ 500232 h 502571"/>
                <a:gd name="connsiteX74" fmla="*/ 230696 w 254092"/>
                <a:gd name="connsiteY74" fmla="*/ 502571 h 502571"/>
                <a:gd name="connsiteX75" fmla="*/ 226016 w 254092"/>
                <a:gd name="connsiteY75" fmla="*/ 502571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54092" h="502571">
                  <a:moveTo>
                    <a:pt x="226016" y="502571"/>
                  </a:moveTo>
                  <a:lnTo>
                    <a:pt x="169395" y="441271"/>
                  </a:lnTo>
                  <a:lnTo>
                    <a:pt x="151613" y="430508"/>
                  </a:lnTo>
                  <a:lnTo>
                    <a:pt x="147402" y="425829"/>
                  </a:lnTo>
                  <a:lnTo>
                    <a:pt x="142254" y="413662"/>
                  </a:lnTo>
                  <a:lnTo>
                    <a:pt x="139915" y="402431"/>
                  </a:lnTo>
                  <a:lnTo>
                    <a:pt x="136639" y="367803"/>
                  </a:lnTo>
                  <a:lnTo>
                    <a:pt x="135704" y="296676"/>
                  </a:lnTo>
                  <a:lnTo>
                    <a:pt x="129620" y="322881"/>
                  </a:lnTo>
                  <a:lnTo>
                    <a:pt x="126813" y="344874"/>
                  </a:lnTo>
                  <a:lnTo>
                    <a:pt x="126345" y="367803"/>
                  </a:lnTo>
                  <a:lnTo>
                    <a:pt x="129620" y="410386"/>
                  </a:lnTo>
                  <a:lnTo>
                    <a:pt x="133364" y="424425"/>
                  </a:lnTo>
                  <a:lnTo>
                    <a:pt x="137575" y="435187"/>
                  </a:lnTo>
                  <a:lnTo>
                    <a:pt x="142723" y="443142"/>
                  </a:lnTo>
                  <a:lnTo>
                    <a:pt x="137107" y="449226"/>
                  </a:lnTo>
                  <a:lnTo>
                    <a:pt x="128684" y="453905"/>
                  </a:lnTo>
                  <a:lnTo>
                    <a:pt x="113242" y="453905"/>
                  </a:lnTo>
                  <a:lnTo>
                    <a:pt x="84698" y="448758"/>
                  </a:lnTo>
                  <a:lnTo>
                    <a:pt x="64108" y="438931"/>
                  </a:lnTo>
                  <a:lnTo>
                    <a:pt x="55217" y="432380"/>
                  </a:lnTo>
                  <a:lnTo>
                    <a:pt x="48198" y="423957"/>
                  </a:lnTo>
                  <a:lnTo>
                    <a:pt x="43051" y="414598"/>
                  </a:lnTo>
                  <a:lnTo>
                    <a:pt x="40711" y="405707"/>
                  </a:lnTo>
                  <a:lnTo>
                    <a:pt x="40711" y="396348"/>
                  </a:lnTo>
                  <a:lnTo>
                    <a:pt x="47262" y="374355"/>
                  </a:lnTo>
                  <a:lnTo>
                    <a:pt x="44455" y="372015"/>
                  </a:lnTo>
                  <a:lnTo>
                    <a:pt x="32288" y="367336"/>
                  </a:lnTo>
                  <a:lnTo>
                    <a:pt x="22929" y="361252"/>
                  </a:lnTo>
                  <a:lnTo>
                    <a:pt x="15442" y="353765"/>
                  </a:lnTo>
                  <a:lnTo>
                    <a:pt x="9359" y="345342"/>
                  </a:lnTo>
                  <a:lnTo>
                    <a:pt x="5615" y="335983"/>
                  </a:lnTo>
                  <a:lnTo>
                    <a:pt x="2340" y="314926"/>
                  </a:lnTo>
                  <a:lnTo>
                    <a:pt x="3275" y="304163"/>
                  </a:lnTo>
                  <a:lnTo>
                    <a:pt x="9359" y="283106"/>
                  </a:lnTo>
                  <a:lnTo>
                    <a:pt x="14038" y="273747"/>
                  </a:lnTo>
                  <a:lnTo>
                    <a:pt x="24801" y="261112"/>
                  </a:lnTo>
                  <a:lnTo>
                    <a:pt x="29480" y="258305"/>
                  </a:lnTo>
                  <a:lnTo>
                    <a:pt x="43051" y="253625"/>
                  </a:lnTo>
                  <a:lnTo>
                    <a:pt x="43518" y="252222"/>
                  </a:lnTo>
                  <a:lnTo>
                    <a:pt x="21993" y="230228"/>
                  </a:lnTo>
                  <a:lnTo>
                    <a:pt x="21525" y="223677"/>
                  </a:lnTo>
                  <a:lnTo>
                    <a:pt x="24333" y="217594"/>
                  </a:lnTo>
                  <a:lnTo>
                    <a:pt x="22461" y="210107"/>
                  </a:lnTo>
                  <a:lnTo>
                    <a:pt x="23397" y="200748"/>
                  </a:lnTo>
                  <a:lnTo>
                    <a:pt x="30884" y="184370"/>
                  </a:lnTo>
                  <a:lnTo>
                    <a:pt x="38839" y="174075"/>
                  </a:lnTo>
                  <a:lnTo>
                    <a:pt x="37903" y="170332"/>
                  </a:lnTo>
                  <a:lnTo>
                    <a:pt x="27608" y="154421"/>
                  </a:lnTo>
                  <a:lnTo>
                    <a:pt x="15442" y="115582"/>
                  </a:lnTo>
                  <a:lnTo>
                    <a:pt x="3275" y="88441"/>
                  </a:lnTo>
                  <a:lnTo>
                    <a:pt x="468" y="76743"/>
                  </a:lnTo>
                  <a:lnTo>
                    <a:pt x="0" y="66448"/>
                  </a:lnTo>
                  <a:lnTo>
                    <a:pt x="1871" y="54281"/>
                  </a:lnTo>
                  <a:lnTo>
                    <a:pt x="6551" y="41179"/>
                  </a:lnTo>
                  <a:lnTo>
                    <a:pt x="13570" y="29013"/>
                  </a:lnTo>
                  <a:lnTo>
                    <a:pt x="21993" y="17782"/>
                  </a:lnTo>
                  <a:lnTo>
                    <a:pt x="36031" y="6083"/>
                  </a:lnTo>
                  <a:lnTo>
                    <a:pt x="51942" y="0"/>
                  </a:lnTo>
                  <a:lnTo>
                    <a:pt x="70192" y="1404"/>
                  </a:lnTo>
                  <a:lnTo>
                    <a:pt x="105287" y="12166"/>
                  </a:lnTo>
                  <a:lnTo>
                    <a:pt x="139447" y="21057"/>
                  </a:lnTo>
                  <a:lnTo>
                    <a:pt x="149273" y="26673"/>
                  </a:lnTo>
                  <a:lnTo>
                    <a:pt x="153485" y="30884"/>
                  </a:lnTo>
                  <a:lnTo>
                    <a:pt x="169395" y="56621"/>
                  </a:lnTo>
                  <a:lnTo>
                    <a:pt x="183901" y="77211"/>
                  </a:lnTo>
                  <a:lnTo>
                    <a:pt x="200279" y="96864"/>
                  </a:lnTo>
                  <a:lnTo>
                    <a:pt x="218529" y="115114"/>
                  </a:lnTo>
                  <a:lnTo>
                    <a:pt x="244734" y="137575"/>
                  </a:lnTo>
                  <a:lnTo>
                    <a:pt x="251285" y="148806"/>
                  </a:lnTo>
                  <a:lnTo>
                    <a:pt x="254093" y="167992"/>
                  </a:lnTo>
                  <a:lnTo>
                    <a:pt x="253157" y="188113"/>
                  </a:lnTo>
                  <a:lnTo>
                    <a:pt x="233972" y="496488"/>
                  </a:lnTo>
                  <a:lnTo>
                    <a:pt x="233035" y="500232"/>
                  </a:lnTo>
                  <a:lnTo>
                    <a:pt x="230696" y="502571"/>
                  </a:lnTo>
                  <a:lnTo>
                    <a:pt x="226016" y="502571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E8814EEC-3CDD-D735-B0F4-9DD264E6D95F}"/>
                </a:ext>
              </a:extLst>
            </p:cNvPr>
            <p:cNvSpPr/>
            <p:nvPr/>
          </p:nvSpPr>
          <p:spPr>
            <a:xfrm>
              <a:off x="-9092490" y="5435475"/>
              <a:ext cx="3281389" cy="479406"/>
            </a:xfrm>
            <a:custGeom>
              <a:avLst/>
              <a:gdLst>
                <a:gd name="connsiteX0" fmla="*/ 1218525 w 1691147"/>
                <a:gd name="connsiteY0" fmla="*/ 16378 h 247074"/>
                <a:gd name="connsiteX1" fmla="*/ 1233967 w 1691147"/>
                <a:gd name="connsiteY1" fmla="*/ 22929 h 247074"/>
                <a:gd name="connsiteX2" fmla="*/ 1255492 w 1691147"/>
                <a:gd name="connsiteY2" fmla="*/ 27608 h 247074"/>
                <a:gd name="connsiteX3" fmla="*/ 1285441 w 1691147"/>
                <a:gd name="connsiteY3" fmla="*/ 24333 h 247074"/>
                <a:gd name="connsiteX4" fmla="*/ 1393068 w 1691147"/>
                <a:gd name="connsiteY4" fmla="*/ 21525 h 247074"/>
                <a:gd name="connsiteX5" fmla="*/ 1442670 w 1691147"/>
                <a:gd name="connsiteY5" fmla="*/ 22461 h 247074"/>
                <a:gd name="connsiteX6" fmla="*/ 1536258 w 1691147"/>
                <a:gd name="connsiteY6" fmla="*/ 11699 h 247074"/>
                <a:gd name="connsiteX7" fmla="*/ 1547957 w 1691147"/>
                <a:gd name="connsiteY7" fmla="*/ 13102 h 247074"/>
                <a:gd name="connsiteX8" fmla="*/ 1573226 w 1691147"/>
                <a:gd name="connsiteY8" fmla="*/ 22929 h 247074"/>
                <a:gd name="connsiteX9" fmla="*/ 1587732 w 1691147"/>
                <a:gd name="connsiteY9" fmla="*/ 25737 h 247074"/>
                <a:gd name="connsiteX10" fmla="*/ 1612065 w 1691147"/>
                <a:gd name="connsiteY10" fmla="*/ 27141 h 247074"/>
                <a:gd name="connsiteX11" fmla="*/ 1634526 w 1691147"/>
                <a:gd name="connsiteY11" fmla="*/ 25737 h 247074"/>
                <a:gd name="connsiteX12" fmla="*/ 1655116 w 1691147"/>
                <a:gd name="connsiteY12" fmla="*/ 21993 h 247074"/>
                <a:gd name="connsiteX13" fmla="*/ 1673834 w 1691147"/>
                <a:gd name="connsiteY13" fmla="*/ 15910 h 247074"/>
                <a:gd name="connsiteX14" fmla="*/ 1691147 w 1691147"/>
                <a:gd name="connsiteY14" fmla="*/ 7955 h 247074"/>
                <a:gd name="connsiteX15" fmla="*/ 1688340 w 1691147"/>
                <a:gd name="connsiteY15" fmla="*/ 84698 h 247074"/>
                <a:gd name="connsiteX16" fmla="*/ 1686000 w 1691147"/>
                <a:gd name="connsiteY16" fmla="*/ 101543 h 247074"/>
                <a:gd name="connsiteX17" fmla="*/ 1681788 w 1691147"/>
                <a:gd name="connsiteY17" fmla="*/ 115114 h 247074"/>
                <a:gd name="connsiteX18" fmla="*/ 1675705 w 1691147"/>
                <a:gd name="connsiteY18" fmla="*/ 128684 h 247074"/>
                <a:gd name="connsiteX19" fmla="*/ 1667750 w 1691147"/>
                <a:gd name="connsiteY19" fmla="*/ 143191 h 247074"/>
                <a:gd name="connsiteX20" fmla="*/ 1662603 w 1691147"/>
                <a:gd name="connsiteY20" fmla="*/ 149742 h 247074"/>
                <a:gd name="connsiteX21" fmla="*/ 1657456 w 1691147"/>
                <a:gd name="connsiteY21" fmla="*/ 153953 h 247074"/>
                <a:gd name="connsiteX22" fmla="*/ 1651840 w 1691147"/>
                <a:gd name="connsiteY22" fmla="*/ 155825 h 247074"/>
                <a:gd name="connsiteX23" fmla="*/ 1643417 w 1691147"/>
                <a:gd name="connsiteY23" fmla="*/ 156293 h 247074"/>
                <a:gd name="connsiteX24" fmla="*/ 1641078 w 1691147"/>
                <a:gd name="connsiteY24" fmla="*/ 160036 h 247074"/>
                <a:gd name="connsiteX25" fmla="*/ 1639206 w 1691147"/>
                <a:gd name="connsiteY25" fmla="*/ 160505 h 247074"/>
                <a:gd name="connsiteX26" fmla="*/ 1628443 w 1691147"/>
                <a:gd name="connsiteY26" fmla="*/ 160972 h 247074"/>
                <a:gd name="connsiteX27" fmla="*/ 1613937 w 1691147"/>
                <a:gd name="connsiteY27" fmla="*/ 164248 h 247074"/>
                <a:gd name="connsiteX28" fmla="*/ 1605046 w 1691147"/>
                <a:gd name="connsiteY28" fmla="*/ 162844 h 247074"/>
                <a:gd name="connsiteX29" fmla="*/ 1025264 w 1691147"/>
                <a:gd name="connsiteY29" fmla="*/ 160972 h 247074"/>
                <a:gd name="connsiteX30" fmla="*/ 1015437 w 1691147"/>
                <a:gd name="connsiteY30" fmla="*/ 158165 h 247074"/>
                <a:gd name="connsiteX31" fmla="*/ 1001867 w 1691147"/>
                <a:gd name="connsiteY31" fmla="*/ 157229 h 247074"/>
                <a:gd name="connsiteX32" fmla="*/ 984553 w 1691147"/>
                <a:gd name="connsiteY32" fmla="*/ 158633 h 247074"/>
                <a:gd name="connsiteX33" fmla="*/ 981745 w 1691147"/>
                <a:gd name="connsiteY33" fmla="*/ 160036 h 247074"/>
                <a:gd name="connsiteX34" fmla="*/ 978002 w 1691147"/>
                <a:gd name="connsiteY34" fmla="*/ 172203 h 247074"/>
                <a:gd name="connsiteX35" fmla="*/ 977066 w 1691147"/>
                <a:gd name="connsiteY35" fmla="*/ 164248 h 247074"/>
                <a:gd name="connsiteX36" fmla="*/ 974726 w 1691147"/>
                <a:gd name="connsiteY36" fmla="*/ 162376 h 247074"/>
                <a:gd name="connsiteX37" fmla="*/ 970514 w 1691147"/>
                <a:gd name="connsiteY37" fmla="*/ 161440 h 247074"/>
                <a:gd name="connsiteX38" fmla="*/ 292465 w 1691147"/>
                <a:gd name="connsiteY38" fmla="*/ 163312 h 247074"/>
                <a:gd name="connsiteX39" fmla="*/ 289657 w 1691147"/>
                <a:gd name="connsiteY39" fmla="*/ 164248 h 247074"/>
                <a:gd name="connsiteX40" fmla="*/ 288721 w 1691147"/>
                <a:gd name="connsiteY40" fmla="*/ 166588 h 247074"/>
                <a:gd name="connsiteX41" fmla="*/ 285445 w 1691147"/>
                <a:gd name="connsiteY41" fmla="*/ 164248 h 247074"/>
                <a:gd name="connsiteX42" fmla="*/ 278426 w 1691147"/>
                <a:gd name="connsiteY42" fmla="*/ 164716 h 247074"/>
                <a:gd name="connsiteX43" fmla="*/ 270471 w 1691147"/>
                <a:gd name="connsiteY43" fmla="*/ 173139 h 247074"/>
                <a:gd name="connsiteX44" fmla="*/ 266260 w 1691147"/>
                <a:gd name="connsiteY44" fmla="*/ 186709 h 247074"/>
                <a:gd name="connsiteX45" fmla="*/ 264388 w 1691147"/>
                <a:gd name="connsiteY45" fmla="*/ 208235 h 247074"/>
                <a:gd name="connsiteX46" fmla="*/ 262984 w 1691147"/>
                <a:gd name="connsiteY46" fmla="*/ 215722 h 247074"/>
                <a:gd name="connsiteX47" fmla="*/ 261112 w 1691147"/>
                <a:gd name="connsiteY47" fmla="*/ 217594 h 247074"/>
                <a:gd name="connsiteX48" fmla="*/ 258773 w 1691147"/>
                <a:gd name="connsiteY48" fmla="*/ 216658 h 247074"/>
                <a:gd name="connsiteX49" fmla="*/ 254561 w 1691147"/>
                <a:gd name="connsiteY49" fmla="*/ 210575 h 247074"/>
                <a:gd name="connsiteX50" fmla="*/ 245670 w 1691147"/>
                <a:gd name="connsiteY50" fmla="*/ 187177 h 247074"/>
                <a:gd name="connsiteX51" fmla="*/ 235375 w 1691147"/>
                <a:gd name="connsiteY51" fmla="*/ 123537 h 247074"/>
                <a:gd name="connsiteX52" fmla="*/ 212914 w 1691147"/>
                <a:gd name="connsiteY52" fmla="*/ 73935 h 247074"/>
                <a:gd name="connsiteX53" fmla="*/ 209171 w 1691147"/>
                <a:gd name="connsiteY53" fmla="*/ 59897 h 247074"/>
                <a:gd name="connsiteX54" fmla="*/ 205427 w 1691147"/>
                <a:gd name="connsiteY54" fmla="*/ 26673 h 247074"/>
                <a:gd name="connsiteX55" fmla="*/ 202152 w 1691147"/>
                <a:gd name="connsiteY55" fmla="*/ 22929 h 247074"/>
                <a:gd name="connsiteX56" fmla="*/ 191857 w 1691147"/>
                <a:gd name="connsiteY56" fmla="*/ 21525 h 247074"/>
                <a:gd name="connsiteX57" fmla="*/ 180626 w 1691147"/>
                <a:gd name="connsiteY57" fmla="*/ 24801 h 247074"/>
                <a:gd name="connsiteX58" fmla="*/ 173139 w 1691147"/>
                <a:gd name="connsiteY58" fmla="*/ 34628 h 247074"/>
                <a:gd name="connsiteX59" fmla="*/ 145998 w 1691147"/>
                <a:gd name="connsiteY59" fmla="*/ 119793 h 247074"/>
                <a:gd name="connsiteX60" fmla="*/ 143191 w 1691147"/>
                <a:gd name="connsiteY60" fmla="*/ 136171 h 247074"/>
                <a:gd name="connsiteX61" fmla="*/ 139447 w 1691147"/>
                <a:gd name="connsiteY61" fmla="*/ 189985 h 247074"/>
                <a:gd name="connsiteX62" fmla="*/ 135704 w 1691147"/>
                <a:gd name="connsiteY62" fmla="*/ 228824 h 247074"/>
                <a:gd name="connsiteX63" fmla="*/ 133832 w 1691147"/>
                <a:gd name="connsiteY63" fmla="*/ 235843 h 247074"/>
                <a:gd name="connsiteX64" fmla="*/ 130556 w 1691147"/>
                <a:gd name="connsiteY64" fmla="*/ 240991 h 247074"/>
                <a:gd name="connsiteX65" fmla="*/ 125409 w 1691147"/>
                <a:gd name="connsiteY65" fmla="*/ 244266 h 247074"/>
                <a:gd name="connsiteX66" fmla="*/ 117922 w 1691147"/>
                <a:gd name="connsiteY66" fmla="*/ 246138 h 247074"/>
                <a:gd name="connsiteX67" fmla="*/ 95928 w 1691147"/>
                <a:gd name="connsiteY67" fmla="*/ 247074 h 247074"/>
                <a:gd name="connsiteX68" fmla="*/ 91717 w 1691147"/>
                <a:gd name="connsiteY68" fmla="*/ 244734 h 247074"/>
                <a:gd name="connsiteX69" fmla="*/ 88909 w 1691147"/>
                <a:gd name="connsiteY69" fmla="*/ 240991 h 247074"/>
                <a:gd name="connsiteX70" fmla="*/ 87973 w 1691147"/>
                <a:gd name="connsiteY70" fmla="*/ 213382 h 247074"/>
                <a:gd name="connsiteX71" fmla="*/ 85634 w 1691147"/>
                <a:gd name="connsiteY71" fmla="*/ 197004 h 247074"/>
                <a:gd name="connsiteX72" fmla="*/ 81422 w 1691147"/>
                <a:gd name="connsiteY72" fmla="*/ 183434 h 247074"/>
                <a:gd name="connsiteX73" fmla="*/ 75807 w 1691147"/>
                <a:gd name="connsiteY73" fmla="*/ 173139 h 247074"/>
                <a:gd name="connsiteX74" fmla="*/ 62704 w 1691147"/>
                <a:gd name="connsiteY74" fmla="*/ 160505 h 247074"/>
                <a:gd name="connsiteX75" fmla="*/ 52410 w 1691147"/>
                <a:gd name="connsiteY75" fmla="*/ 157697 h 247074"/>
                <a:gd name="connsiteX76" fmla="*/ 42583 w 1691147"/>
                <a:gd name="connsiteY76" fmla="*/ 161440 h 247074"/>
                <a:gd name="connsiteX77" fmla="*/ 33224 w 1691147"/>
                <a:gd name="connsiteY77" fmla="*/ 171735 h 247074"/>
                <a:gd name="connsiteX78" fmla="*/ 30884 w 1691147"/>
                <a:gd name="connsiteY78" fmla="*/ 172203 h 247074"/>
                <a:gd name="connsiteX79" fmla="*/ 28544 w 1691147"/>
                <a:gd name="connsiteY79" fmla="*/ 170799 h 247074"/>
                <a:gd name="connsiteX80" fmla="*/ 20122 w 1691147"/>
                <a:gd name="connsiteY80" fmla="*/ 137107 h 247074"/>
                <a:gd name="connsiteX81" fmla="*/ 3276 w 1691147"/>
                <a:gd name="connsiteY81" fmla="*/ 108563 h 247074"/>
                <a:gd name="connsiteX82" fmla="*/ 0 w 1691147"/>
                <a:gd name="connsiteY82" fmla="*/ 78614 h 247074"/>
                <a:gd name="connsiteX83" fmla="*/ 936 w 1691147"/>
                <a:gd name="connsiteY83" fmla="*/ 55685 h 247074"/>
                <a:gd name="connsiteX84" fmla="*/ 4211 w 1691147"/>
                <a:gd name="connsiteY84" fmla="*/ 34160 h 247074"/>
                <a:gd name="connsiteX85" fmla="*/ 9359 w 1691147"/>
                <a:gd name="connsiteY85" fmla="*/ 13570 h 247074"/>
                <a:gd name="connsiteX86" fmla="*/ 18718 w 1691147"/>
                <a:gd name="connsiteY86" fmla="*/ 19653 h 247074"/>
                <a:gd name="connsiteX87" fmla="*/ 30884 w 1691147"/>
                <a:gd name="connsiteY87" fmla="*/ 23865 h 247074"/>
                <a:gd name="connsiteX88" fmla="*/ 95928 w 1691147"/>
                <a:gd name="connsiteY88" fmla="*/ 29948 h 247074"/>
                <a:gd name="connsiteX89" fmla="*/ 124941 w 1691147"/>
                <a:gd name="connsiteY89" fmla="*/ 28544 h 247074"/>
                <a:gd name="connsiteX90" fmla="*/ 134768 w 1691147"/>
                <a:gd name="connsiteY90" fmla="*/ 26205 h 247074"/>
                <a:gd name="connsiteX91" fmla="*/ 154421 w 1691147"/>
                <a:gd name="connsiteY91" fmla="*/ 18250 h 247074"/>
                <a:gd name="connsiteX92" fmla="*/ 168927 w 1691147"/>
                <a:gd name="connsiteY92" fmla="*/ 15910 h 247074"/>
                <a:gd name="connsiteX93" fmla="*/ 266728 w 1691147"/>
                <a:gd name="connsiteY93" fmla="*/ 24333 h 247074"/>
                <a:gd name="connsiteX94" fmla="*/ 299016 w 1691147"/>
                <a:gd name="connsiteY94" fmla="*/ 25737 h 247074"/>
                <a:gd name="connsiteX95" fmla="*/ 492744 w 1691147"/>
                <a:gd name="connsiteY95" fmla="*/ 25269 h 247074"/>
                <a:gd name="connsiteX96" fmla="*/ 694896 w 1691147"/>
                <a:gd name="connsiteY96" fmla="*/ 17782 h 247074"/>
                <a:gd name="connsiteX97" fmla="*/ 754793 w 1691147"/>
                <a:gd name="connsiteY97" fmla="*/ 22929 h 247074"/>
                <a:gd name="connsiteX98" fmla="*/ 985021 w 1691147"/>
                <a:gd name="connsiteY98" fmla="*/ 22461 h 247074"/>
                <a:gd name="connsiteX99" fmla="*/ 990168 w 1691147"/>
                <a:gd name="connsiteY99" fmla="*/ 21525 h 247074"/>
                <a:gd name="connsiteX100" fmla="*/ 1005142 w 1691147"/>
                <a:gd name="connsiteY100" fmla="*/ 11699 h 247074"/>
                <a:gd name="connsiteX101" fmla="*/ 1017309 w 1691147"/>
                <a:gd name="connsiteY101" fmla="*/ 5615 h 247074"/>
                <a:gd name="connsiteX102" fmla="*/ 1030879 w 1691147"/>
                <a:gd name="connsiteY102" fmla="*/ 1872 h 247074"/>
                <a:gd name="connsiteX103" fmla="*/ 1044450 w 1691147"/>
                <a:gd name="connsiteY103" fmla="*/ 0 h 247074"/>
                <a:gd name="connsiteX104" fmla="*/ 1058488 w 1691147"/>
                <a:gd name="connsiteY104" fmla="*/ 468 h 247074"/>
                <a:gd name="connsiteX105" fmla="*/ 1071590 w 1691147"/>
                <a:gd name="connsiteY105" fmla="*/ 3743 h 247074"/>
                <a:gd name="connsiteX106" fmla="*/ 1087033 w 1691147"/>
                <a:gd name="connsiteY106" fmla="*/ 13102 h 247074"/>
                <a:gd name="connsiteX107" fmla="*/ 1096859 w 1691147"/>
                <a:gd name="connsiteY107" fmla="*/ 22461 h 247074"/>
                <a:gd name="connsiteX108" fmla="*/ 1100603 w 1691147"/>
                <a:gd name="connsiteY108" fmla="*/ 23397 h 247074"/>
                <a:gd name="connsiteX109" fmla="*/ 1141782 w 1691147"/>
                <a:gd name="connsiteY109" fmla="*/ 23397 h 247074"/>
                <a:gd name="connsiteX110" fmla="*/ 1181089 w 1691147"/>
                <a:gd name="connsiteY110" fmla="*/ 21057 h 247074"/>
                <a:gd name="connsiteX111" fmla="*/ 1218525 w 1691147"/>
                <a:gd name="connsiteY111" fmla="*/ 16378 h 24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1147" h="247074">
                  <a:moveTo>
                    <a:pt x="1218525" y="16378"/>
                  </a:moveTo>
                  <a:lnTo>
                    <a:pt x="1233967" y="22929"/>
                  </a:lnTo>
                  <a:lnTo>
                    <a:pt x="1255492" y="27608"/>
                  </a:lnTo>
                  <a:lnTo>
                    <a:pt x="1285441" y="24333"/>
                  </a:lnTo>
                  <a:lnTo>
                    <a:pt x="1393068" y="21525"/>
                  </a:lnTo>
                  <a:lnTo>
                    <a:pt x="1442670" y="22461"/>
                  </a:lnTo>
                  <a:lnTo>
                    <a:pt x="1536258" y="11699"/>
                  </a:lnTo>
                  <a:lnTo>
                    <a:pt x="1547957" y="13102"/>
                  </a:lnTo>
                  <a:lnTo>
                    <a:pt x="1573226" y="22929"/>
                  </a:lnTo>
                  <a:lnTo>
                    <a:pt x="1587732" y="25737"/>
                  </a:lnTo>
                  <a:lnTo>
                    <a:pt x="1612065" y="27141"/>
                  </a:lnTo>
                  <a:lnTo>
                    <a:pt x="1634526" y="25737"/>
                  </a:lnTo>
                  <a:lnTo>
                    <a:pt x="1655116" y="21993"/>
                  </a:lnTo>
                  <a:lnTo>
                    <a:pt x="1673834" y="15910"/>
                  </a:lnTo>
                  <a:lnTo>
                    <a:pt x="1691147" y="7955"/>
                  </a:lnTo>
                  <a:lnTo>
                    <a:pt x="1688340" y="84698"/>
                  </a:lnTo>
                  <a:lnTo>
                    <a:pt x="1686000" y="101543"/>
                  </a:lnTo>
                  <a:lnTo>
                    <a:pt x="1681788" y="115114"/>
                  </a:lnTo>
                  <a:lnTo>
                    <a:pt x="1675705" y="128684"/>
                  </a:lnTo>
                  <a:lnTo>
                    <a:pt x="1667750" y="143191"/>
                  </a:lnTo>
                  <a:lnTo>
                    <a:pt x="1662603" y="149742"/>
                  </a:lnTo>
                  <a:lnTo>
                    <a:pt x="1657456" y="153953"/>
                  </a:lnTo>
                  <a:lnTo>
                    <a:pt x="1651840" y="155825"/>
                  </a:lnTo>
                  <a:lnTo>
                    <a:pt x="1643417" y="156293"/>
                  </a:lnTo>
                  <a:lnTo>
                    <a:pt x="1641078" y="160036"/>
                  </a:lnTo>
                  <a:lnTo>
                    <a:pt x="1639206" y="160505"/>
                  </a:lnTo>
                  <a:lnTo>
                    <a:pt x="1628443" y="160972"/>
                  </a:lnTo>
                  <a:lnTo>
                    <a:pt x="1613937" y="164248"/>
                  </a:lnTo>
                  <a:lnTo>
                    <a:pt x="1605046" y="162844"/>
                  </a:lnTo>
                  <a:lnTo>
                    <a:pt x="1025264" y="160972"/>
                  </a:lnTo>
                  <a:lnTo>
                    <a:pt x="1015437" y="158165"/>
                  </a:lnTo>
                  <a:lnTo>
                    <a:pt x="1001867" y="157229"/>
                  </a:lnTo>
                  <a:lnTo>
                    <a:pt x="984553" y="158633"/>
                  </a:lnTo>
                  <a:lnTo>
                    <a:pt x="981745" y="160036"/>
                  </a:lnTo>
                  <a:lnTo>
                    <a:pt x="978002" y="172203"/>
                  </a:lnTo>
                  <a:lnTo>
                    <a:pt x="977066" y="164248"/>
                  </a:lnTo>
                  <a:lnTo>
                    <a:pt x="974726" y="162376"/>
                  </a:lnTo>
                  <a:lnTo>
                    <a:pt x="970514" y="161440"/>
                  </a:lnTo>
                  <a:lnTo>
                    <a:pt x="292465" y="163312"/>
                  </a:lnTo>
                  <a:lnTo>
                    <a:pt x="289657" y="164248"/>
                  </a:lnTo>
                  <a:lnTo>
                    <a:pt x="288721" y="166588"/>
                  </a:lnTo>
                  <a:lnTo>
                    <a:pt x="285445" y="164248"/>
                  </a:lnTo>
                  <a:lnTo>
                    <a:pt x="278426" y="164716"/>
                  </a:lnTo>
                  <a:lnTo>
                    <a:pt x="270471" y="173139"/>
                  </a:lnTo>
                  <a:lnTo>
                    <a:pt x="266260" y="186709"/>
                  </a:lnTo>
                  <a:lnTo>
                    <a:pt x="264388" y="208235"/>
                  </a:lnTo>
                  <a:lnTo>
                    <a:pt x="262984" y="215722"/>
                  </a:lnTo>
                  <a:lnTo>
                    <a:pt x="261112" y="217594"/>
                  </a:lnTo>
                  <a:lnTo>
                    <a:pt x="258773" y="216658"/>
                  </a:lnTo>
                  <a:lnTo>
                    <a:pt x="254561" y="210575"/>
                  </a:lnTo>
                  <a:lnTo>
                    <a:pt x="245670" y="187177"/>
                  </a:lnTo>
                  <a:lnTo>
                    <a:pt x="235375" y="123537"/>
                  </a:lnTo>
                  <a:lnTo>
                    <a:pt x="212914" y="73935"/>
                  </a:lnTo>
                  <a:lnTo>
                    <a:pt x="209171" y="59897"/>
                  </a:lnTo>
                  <a:lnTo>
                    <a:pt x="205427" y="26673"/>
                  </a:lnTo>
                  <a:lnTo>
                    <a:pt x="202152" y="22929"/>
                  </a:lnTo>
                  <a:lnTo>
                    <a:pt x="191857" y="21525"/>
                  </a:lnTo>
                  <a:lnTo>
                    <a:pt x="180626" y="24801"/>
                  </a:lnTo>
                  <a:lnTo>
                    <a:pt x="173139" y="34628"/>
                  </a:lnTo>
                  <a:lnTo>
                    <a:pt x="145998" y="119793"/>
                  </a:lnTo>
                  <a:lnTo>
                    <a:pt x="143191" y="136171"/>
                  </a:lnTo>
                  <a:lnTo>
                    <a:pt x="139447" y="189985"/>
                  </a:lnTo>
                  <a:lnTo>
                    <a:pt x="135704" y="228824"/>
                  </a:lnTo>
                  <a:lnTo>
                    <a:pt x="133832" y="235843"/>
                  </a:lnTo>
                  <a:lnTo>
                    <a:pt x="130556" y="240991"/>
                  </a:lnTo>
                  <a:lnTo>
                    <a:pt x="125409" y="244266"/>
                  </a:lnTo>
                  <a:lnTo>
                    <a:pt x="117922" y="246138"/>
                  </a:lnTo>
                  <a:lnTo>
                    <a:pt x="95928" y="247074"/>
                  </a:lnTo>
                  <a:lnTo>
                    <a:pt x="91717" y="244734"/>
                  </a:lnTo>
                  <a:lnTo>
                    <a:pt x="88909" y="240991"/>
                  </a:lnTo>
                  <a:lnTo>
                    <a:pt x="87973" y="213382"/>
                  </a:lnTo>
                  <a:lnTo>
                    <a:pt x="85634" y="197004"/>
                  </a:lnTo>
                  <a:lnTo>
                    <a:pt x="81422" y="183434"/>
                  </a:lnTo>
                  <a:lnTo>
                    <a:pt x="75807" y="173139"/>
                  </a:lnTo>
                  <a:lnTo>
                    <a:pt x="62704" y="160505"/>
                  </a:lnTo>
                  <a:lnTo>
                    <a:pt x="52410" y="157697"/>
                  </a:lnTo>
                  <a:lnTo>
                    <a:pt x="42583" y="161440"/>
                  </a:lnTo>
                  <a:lnTo>
                    <a:pt x="33224" y="171735"/>
                  </a:lnTo>
                  <a:lnTo>
                    <a:pt x="30884" y="172203"/>
                  </a:lnTo>
                  <a:lnTo>
                    <a:pt x="28544" y="170799"/>
                  </a:lnTo>
                  <a:lnTo>
                    <a:pt x="20122" y="137107"/>
                  </a:lnTo>
                  <a:lnTo>
                    <a:pt x="3276" y="108563"/>
                  </a:lnTo>
                  <a:lnTo>
                    <a:pt x="0" y="78614"/>
                  </a:lnTo>
                  <a:lnTo>
                    <a:pt x="936" y="55685"/>
                  </a:lnTo>
                  <a:lnTo>
                    <a:pt x="4211" y="34160"/>
                  </a:lnTo>
                  <a:lnTo>
                    <a:pt x="9359" y="13570"/>
                  </a:lnTo>
                  <a:lnTo>
                    <a:pt x="18718" y="19653"/>
                  </a:lnTo>
                  <a:lnTo>
                    <a:pt x="30884" y="23865"/>
                  </a:lnTo>
                  <a:lnTo>
                    <a:pt x="95928" y="29948"/>
                  </a:lnTo>
                  <a:lnTo>
                    <a:pt x="124941" y="28544"/>
                  </a:lnTo>
                  <a:lnTo>
                    <a:pt x="134768" y="26205"/>
                  </a:lnTo>
                  <a:lnTo>
                    <a:pt x="154421" y="18250"/>
                  </a:lnTo>
                  <a:lnTo>
                    <a:pt x="168927" y="15910"/>
                  </a:lnTo>
                  <a:lnTo>
                    <a:pt x="266728" y="24333"/>
                  </a:lnTo>
                  <a:lnTo>
                    <a:pt x="299016" y="25737"/>
                  </a:lnTo>
                  <a:lnTo>
                    <a:pt x="492744" y="25269"/>
                  </a:lnTo>
                  <a:lnTo>
                    <a:pt x="694896" y="17782"/>
                  </a:lnTo>
                  <a:lnTo>
                    <a:pt x="754793" y="22929"/>
                  </a:lnTo>
                  <a:lnTo>
                    <a:pt x="985021" y="22461"/>
                  </a:lnTo>
                  <a:lnTo>
                    <a:pt x="990168" y="21525"/>
                  </a:lnTo>
                  <a:lnTo>
                    <a:pt x="1005142" y="11699"/>
                  </a:lnTo>
                  <a:lnTo>
                    <a:pt x="1017309" y="5615"/>
                  </a:lnTo>
                  <a:lnTo>
                    <a:pt x="1030879" y="1872"/>
                  </a:lnTo>
                  <a:lnTo>
                    <a:pt x="1044450" y="0"/>
                  </a:lnTo>
                  <a:lnTo>
                    <a:pt x="1058488" y="468"/>
                  </a:lnTo>
                  <a:lnTo>
                    <a:pt x="1071590" y="3743"/>
                  </a:lnTo>
                  <a:lnTo>
                    <a:pt x="1087033" y="13102"/>
                  </a:lnTo>
                  <a:lnTo>
                    <a:pt x="1096859" y="22461"/>
                  </a:lnTo>
                  <a:lnTo>
                    <a:pt x="1100603" y="23397"/>
                  </a:lnTo>
                  <a:lnTo>
                    <a:pt x="1141782" y="23397"/>
                  </a:lnTo>
                  <a:lnTo>
                    <a:pt x="1181089" y="21057"/>
                  </a:lnTo>
                  <a:lnTo>
                    <a:pt x="1218525" y="16378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8AE5B282-CF0B-E4A3-2CCA-E8D2D863640C}"/>
                </a:ext>
              </a:extLst>
            </p:cNvPr>
            <p:cNvSpPr/>
            <p:nvPr/>
          </p:nvSpPr>
          <p:spPr>
            <a:xfrm>
              <a:off x="-9635454" y="5564407"/>
              <a:ext cx="115310" cy="405860"/>
            </a:xfrm>
            <a:custGeom>
              <a:avLst/>
              <a:gdLst>
                <a:gd name="connsiteX0" fmla="*/ 13570 w 59428"/>
                <a:gd name="connsiteY0" fmla="*/ 196068 h 209170"/>
                <a:gd name="connsiteX1" fmla="*/ 14038 w 59428"/>
                <a:gd name="connsiteY1" fmla="*/ 186710 h 209170"/>
                <a:gd name="connsiteX2" fmla="*/ 12635 w 59428"/>
                <a:gd name="connsiteY2" fmla="*/ 177351 h 209170"/>
                <a:gd name="connsiteX3" fmla="*/ 11231 w 59428"/>
                <a:gd name="connsiteY3" fmla="*/ 174543 h 209170"/>
                <a:gd name="connsiteX4" fmla="*/ 9359 w 59428"/>
                <a:gd name="connsiteY4" fmla="*/ 174075 h 209170"/>
                <a:gd name="connsiteX5" fmla="*/ 3744 w 59428"/>
                <a:gd name="connsiteY5" fmla="*/ 175947 h 209170"/>
                <a:gd name="connsiteX6" fmla="*/ 1404 w 59428"/>
                <a:gd name="connsiteY6" fmla="*/ 174543 h 209170"/>
                <a:gd name="connsiteX7" fmla="*/ 0 w 59428"/>
                <a:gd name="connsiteY7" fmla="*/ 169396 h 209170"/>
                <a:gd name="connsiteX8" fmla="*/ 8891 w 59428"/>
                <a:gd name="connsiteY8" fmla="*/ 126345 h 209170"/>
                <a:gd name="connsiteX9" fmla="*/ 24333 w 59428"/>
                <a:gd name="connsiteY9" fmla="*/ 77211 h 209170"/>
                <a:gd name="connsiteX10" fmla="*/ 42583 w 59428"/>
                <a:gd name="connsiteY10" fmla="*/ 3744 h 209170"/>
                <a:gd name="connsiteX11" fmla="*/ 45391 w 59428"/>
                <a:gd name="connsiteY11" fmla="*/ 0 h 209170"/>
                <a:gd name="connsiteX12" fmla="*/ 50538 w 59428"/>
                <a:gd name="connsiteY12" fmla="*/ 468 h 209170"/>
                <a:gd name="connsiteX13" fmla="*/ 56153 w 59428"/>
                <a:gd name="connsiteY13" fmla="*/ 7487 h 209170"/>
                <a:gd name="connsiteX14" fmla="*/ 59429 w 59428"/>
                <a:gd name="connsiteY14" fmla="*/ 39307 h 209170"/>
                <a:gd name="connsiteX15" fmla="*/ 59429 w 59428"/>
                <a:gd name="connsiteY15" fmla="*/ 58961 h 209170"/>
                <a:gd name="connsiteX16" fmla="*/ 55217 w 59428"/>
                <a:gd name="connsiteY16" fmla="*/ 83294 h 209170"/>
                <a:gd name="connsiteX17" fmla="*/ 38839 w 59428"/>
                <a:gd name="connsiteY17" fmla="*/ 134300 h 209170"/>
                <a:gd name="connsiteX18" fmla="*/ 21993 w 59428"/>
                <a:gd name="connsiteY18" fmla="*/ 205427 h 209170"/>
                <a:gd name="connsiteX19" fmla="*/ 20122 w 59428"/>
                <a:gd name="connsiteY19" fmla="*/ 208703 h 209170"/>
                <a:gd name="connsiteX20" fmla="*/ 18718 w 59428"/>
                <a:gd name="connsiteY20" fmla="*/ 209171 h 209170"/>
                <a:gd name="connsiteX21" fmla="*/ 15910 w 59428"/>
                <a:gd name="connsiteY21" fmla="*/ 206363 h 209170"/>
                <a:gd name="connsiteX22" fmla="*/ 13570 w 59428"/>
                <a:gd name="connsiteY22" fmla="*/ 201684 h 209170"/>
                <a:gd name="connsiteX23" fmla="*/ 13570 w 59428"/>
                <a:gd name="connsiteY23" fmla="*/ 196068 h 20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28" h="209170">
                  <a:moveTo>
                    <a:pt x="13570" y="196068"/>
                  </a:moveTo>
                  <a:lnTo>
                    <a:pt x="14038" y="186710"/>
                  </a:lnTo>
                  <a:lnTo>
                    <a:pt x="12635" y="177351"/>
                  </a:lnTo>
                  <a:lnTo>
                    <a:pt x="11231" y="174543"/>
                  </a:lnTo>
                  <a:lnTo>
                    <a:pt x="9359" y="174075"/>
                  </a:lnTo>
                  <a:lnTo>
                    <a:pt x="3744" y="175947"/>
                  </a:lnTo>
                  <a:lnTo>
                    <a:pt x="1404" y="174543"/>
                  </a:lnTo>
                  <a:lnTo>
                    <a:pt x="0" y="169396"/>
                  </a:lnTo>
                  <a:lnTo>
                    <a:pt x="8891" y="126345"/>
                  </a:lnTo>
                  <a:lnTo>
                    <a:pt x="24333" y="77211"/>
                  </a:lnTo>
                  <a:lnTo>
                    <a:pt x="42583" y="3744"/>
                  </a:lnTo>
                  <a:lnTo>
                    <a:pt x="45391" y="0"/>
                  </a:lnTo>
                  <a:lnTo>
                    <a:pt x="50538" y="468"/>
                  </a:lnTo>
                  <a:lnTo>
                    <a:pt x="56153" y="7487"/>
                  </a:lnTo>
                  <a:lnTo>
                    <a:pt x="59429" y="39307"/>
                  </a:lnTo>
                  <a:lnTo>
                    <a:pt x="59429" y="58961"/>
                  </a:lnTo>
                  <a:lnTo>
                    <a:pt x="55217" y="83294"/>
                  </a:lnTo>
                  <a:lnTo>
                    <a:pt x="38839" y="134300"/>
                  </a:lnTo>
                  <a:lnTo>
                    <a:pt x="21993" y="205427"/>
                  </a:lnTo>
                  <a:lnTo>
                    <a:pt x="20122" y="208703"/>
                  </a:lnTo>
                  <a:lnTo>
                    <a:pt x="18718" y="209171"/>
                  </a:lnTo>
                  <a:lnTo>
                    <a:pt x="15910" y="206363"/>
                  </a:lnTo>
                  <a:lnTo>
                    <a:pt x="13570" y="201684"/>
                  </a:lnTo>
                  <a:lnTo>
                    <a:pt x="13570" y="196068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7092EC4B-9781-A8D5-F26B-C0A0B8BB3351}"/>
                </a:ext>
              </a:extLst>
            </p:cNvPr>
            <p:cNvSpPr/>
            <p:nvPr/>
          </p:nvSpPr>
          <p:spPr>
            <a:xfrm>
              <a:off x="-4062358" y="5578026"/>
              <a:ext cx="384978" cy="380437"/>
            </a:xfrm>
            <a:custGeom>
              <a:avLst/>
              <a:gdLst>
                <a:gd name="connsiteX0" fmla="*/ 198408 w 198408"/>
                <a:gd name="connsiteY0" fmla="*/ 180158 h 196068"/>
                <a:gd name="connsiteX1" fmla="*/ 29481 w 198408"/>
                <a:gd name="connsiteY1" fmla="*/ 196068 h 196068"/>
                <a:gd name="connsiteX2" fmla="*/ 7019 w 198408"/>
                <a:gd name="connsiteY2" fmla="*/ 194197 h 196068"/>
                <a:gd name="connsiteX3" fmla="*/ 4212 w 198408"/>
                <a:gd name="connsiteY3" fmla="*/ 193261 h 196068"/>
                <a:gd name="connsiteX4" fmla="*/ 2340 w 198408"/>
                <a:gd name="connsiteY4" fmla="*/ 190453 h 196068"/>
                <a:gd name="connsiteX5" fmla="*/ 0 w 198408"/>
                <a:gd name="connsiteY5" fmla="*/ 167524 h 196068"/>
                <a:gd name="connsiteX6" fmla="*/ 936 w 198408"/>
                <a:gd name="connsiteY6" fmla="*/ 155357 h 196068"/>
                <a:gd name="connsiteX7" fmla="*/ 7019 w 198408"/>
                <a:gd name="connsiteY7" fmla="*/ 137575 h 196068"/>
                <a:gd name="connsiteX8" fmla="*/ 17782 w 198408"/>
                <a:gd name="connsiteY8" fmla="*/ 128217 h 196068"/>
                <a:gd name="connsiteX9" fmla="*/ 37904 w 198408"/>
                <a:gd name="connsiteY9" fmla="*/ 119326 h 196068"/>
                <a:gd name="connsiteX10" fmla="*/ 47263 w 198408"/>
                <a:gd name="connsiteY10" fmla="*/ 114178 h 196068"/>
                <a:gd name="connsiteX11" fmla="*/ 54750 w 198408"/>
                <a:gd name="connsiteY11" fmla="*/ 107627 h 196068"/>
                <a:gd name="connsiteX12" fmla="*/ 62237 w 198408"/>
                <a:gd name="connsiteY12" fmla="*/ 95461 h 196068"/>
                <a:gd name="connsiteX13" fmla="*/ 75339 w 198408"/>
                <a:gd name="connsiteY13" fmla="*/ 33224 h 196068"/>
                <a:gd name="connsiteX14" fmla="*/ 79550 w 198408"/>
                <a:gd name="connsiteY14" fmla="*/ 20590 h 196068"/>
                <a:gd name="connsiteX15" fmla="*/ 85166 w 198408"/>
                <a:gd name="connsiteY15" fmla="*/ 11699 h 196068"/>
                <a:gd name="connsiteX16" fmla="*/ 92185 w 198408"/>
                <a:gd name="connsiteY16" fmla="*/ 5615 h 196068"/>
                <a:gd name="connsiteX17" fmla="*/ 101076 w 198408"/>
                <a:gd name="connsiteY17" fmla="*/ 1404 h 196068"/>
                <a:gd name="connsiteX18" fmla="*/ 112306 w 198408"/>
                <a:gd name="connsiteY18" fmla="*/ 0 h 196068"/>
                <a:gd name="connsiteX19" fmla="*/ 126345 w 198408"/>
                <a:gd name="connsiteY19" fmla="*/ 1404 h 196068"/>
                <a:gd name="connsiteX20" fmla="*/ 131024 w 198408"/>
                <a:gd name="connsiteY20" fmla="*/ 3276 h 196068"/>
                <a:gd name="connsiteX21" fmla="*/ 135236 w 198408"/>
                <a:gd name="connsiteY21" fmla="*/ 7487 h 196068"/>
                <a:gd name="connsiteX22" fmla="*/ 148338 w 198408"/>
                <a:gd name="connsiteY22" fmla="*/ 32756 h 196068"/>
                <a:gd name="connsiteX23" fmla="*/ 160973 w 198408"/>
                <a:gd name="connsiteY23" fmla="*/ 44923 h 196068"/>
                <a:gd name="connsiteX24" fmla="*/ 166120 w 198408"/>
                <a:gd name="connsiteY24" fmla="*/ 52410 h 196068"/>
                <a:gd name="connsiteX25" fmla="*/ 168460 w 198408"/>
                <a:gd name="connsiteY25" fmla="*/ 61301 h 196068"/>
                <a:gd name="connsiteX26" fmla="*/ 169396 w 198408"/>
                <a:gd name="connsiteY26" fmla="*/ 71127 h 196068"/>
                <a:gd name="connsiteX27" fmla="*/ 168460 w 198408"/>
                <a:gd name="connsiteY27" fmla="*/ 103883 h 196068"/>
                <a:gd name="connsiteX28" fmla="*/ 169864 w 198408"/>
                <a:gd name="connsiteY28" fmla="*/ 154421 h 196068"/>
                <a:gd name="connsiteX29" fmla="*/ 172203 w 198408"/>
                <a:gd name="connsiteY29" fmla="*/ 160973 h 196068"/>
                <a:gd name="connsiteX30" fmla="*/ 177818 w 198408"/>
                <a:gd name="connsiteY30" fmla="*/ 169396 h 196068"/>
                <a:gd name="connsiteX31" fmla="*/ 176415 w 198408"/>
                <a:gd name="connsiteY31" fmla="*/ 173139 h 196068"/>
                <a:gd name="connsiteX32" fmla="*/ 168460 w 198408"/>
                <a:gd name="connsiteY32" fmla="*/ 174075 h 196068"/>
                <a:gd name="connsiteX33" fmla="*/ 184370 w 198408"/>
                <a:gd name="connsiteY33" fmla="*/ 179223 h 196068"/>
                <a:gd name="connsiteX34" fmla="*/ 198408 w 198408"/>
                <a:gd name="connsiteY34" fmla="*/ 180158 h 19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8408" h="196068">
                  <a:moveTo>
                    <a:pt x="198408" y="180158"/>
                  </a:moveTo>
                  <a:lnTo>
                    <a:pt x="29481" y="196068"/>
                  </a:lnTo>
                  <a:lnTo>
                    <a:pt x="7019" y="194197"/>
                  </a:lnTo>
                  <a:lnTo>
                    <a:pt x="4212" y="193261"/>
                  </a:lnTo>
                  <a:lnTo>
                    <a:pt x="2340" y="190453"/>
                  </a:lnTo>
                  <a:lnTo>
                    <a:pt x="0" y="167524"/>
                  </a:lnTo>
                  <a:lnTo>
                    <a:pt x="936" y="155357"/>
                  </a:lnTo>
                  <a:lnTo>
                    <a:pt x="7019" y="137575"/>
                  </a:lnTo>
                  <a:lnTo>
                    <a:pt x="17782" y="128217"/>
                  </a:lnTo>
                  <a:lnTo>
                    <a:pt x="37904" y="119326"/>
                  </a:lnTo>
                  <a:lnTo>
                    <a:pt x="47263" y="114178"/>
                  </a:lnTo>
                  <a:lnTo>
                    <a:pt x="54750" y="107627"/>
                  </a:lnTo>
                  <a:lnTo>
                    <a:pt x="62237" y="95461"/>
                  </a:lnTo>
                  <a:lnTo>
                    <a:pt x="75339" y="33224"/>
                  </a:lnTo>
                  <a:lnTo>
                    <a:pt x="79550" y="20590"/>
                  </a:lnTo>
                  <a:lnTo>
                    <a:pt x="85166" y="11699"/>
                  </a:lnTo>
                  <a:lnTo>
                    <a:pt x="92185" y="5615"/>
                  </a:lnTo>
                  <a:lnTo>
                    <a:pt x="101076" y="1404"/>
                  </a:lnTo>
                  <a:lnTo>
                    <a:pt x="112306" y="0"/>
                  </a:lnTo>
                  <a:lnTo>
                    <a:pt x="126345" y="1404"/>
                  </a:lnTo>
                  <a:lnTo>
                    <a:pt x="131024" y="3276"/>
                  </a:lnTo>
                  <a:lnTo>
                    <a:pt x="135236" y="7487"/>
                  </a:lnTo>
                  <a:lnTo>
                    <a:pt x="148338" y="32756"/>
                  </a:lnTo>
                  <a:lnTo>
                    <a:pt x="160973" y="44923"/>
                  </a:lnTo>
                  <a:lnTo>
                    <a:pt x="166120" y="52410"/>
                  </a:lnTo>
                  <a:lnTo>
                    <a:pt x="168460" y="61301"/>
                  </a:lnTo>
                  <a:lnTo>
                    <a:pt x="169396" y="71127"/>
                  </a:lnTo>
                  <a:lnTo>
                    <a:pt x="168460" y="103883"/>
                  </a:lnTo>
                  <a:lnTo>
                    <a:pt x="169864" y="154421"/>
                  </a:lnTo>
                  <a:lnTo>
                    <a:pt x="172203" y="160973"/>
                  </a:lnTo>
                  <a:lnTo>
                    <a:pt x="177818" y="169396"/>
                  </a:lnTo>
                  <a:lnTo>
                    <a:pt x="176415" y="173139"/>
                  </a:lnTo>
                  <a:lnTo>
                    <a:pt x="168460" y="174075"/>
                  </a:lnTo>
                  <a:lnTo>
                    <a:pt x="184370" y="179223"/>
                  </a:lnTo>
                  <a:lnTo>
                    <a:pt x="198408" y="180158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2AB4E6D9-B430-AF83-B6BA-860C75FDB21F}"/>
                </a:ext>
              </a:extLst>
            </p:cNvPr>
            <p:cNvSpPr/>
            <p:nvPr/>
          </p:nvSpPr>
          <p:spPr>
            <a:xfrm>
              <a:off x="-10491667" y="5599818"/>
              <a:ext cx="55385" cy="139826"/>
            </a:xfrm>
            <a:custGeom>
              <a:avLst/>
              <a:gdLst>
                <a:gd name="connsiteX0" fmla="*/ 28545 w 28544"/>
                <a:gd name="connsiteY0" fmla="*/ 0 h 72063"/>
                <a:gd name="connsiteX1" fmla="*/ 25269 w 28544"/>
                <a:gd name="connsiteY1" fmla="*/ 16378 h 72063"/>
                <a:gd name="connsiteX2" fmla="*/ 23865 w 28544"/>
                <a:gd name="connsiteY2" fmla="*/ 33692 h 72063"/>
                <a:gd name="connsiteX3" fmla="*/ 24333 w 28544"/>
                <a:gd name="connsiteY3" fmla="*/ 51942 h 72063"/>
                <a:gd name="connsiteX4" fmla="*/ 27609 w 28544"/>
                <a:gd name="connsiteY4" fmla="*/ 72063 h 72063"/>
                <a:gd name="connsiteX5" fmla="*/ 24801 w 28544"/>
                <a:gd name="connsiteY5" fmla="*/ 71595 h 72063"/>
                <a:gd name="connsiteX6" fmla="*/ 17782 w 28544"/>
                <a:gd name="connsiteY6" fmla="*/ 53346 h 72063"/>
                <a:gd name="connsiteX7" fmla="*/ 9359 w 28544"/>
                <a:gd name="connsiteY7" fmla="*/ 36968 h 72063"/>
                <a:gd name="connsiteX8" fmla="*/ 0 w 28544"/>
                <a:gd name="connsiteY8" fmla="*/ 22929 h 72063"/>
                <a:gd name="connsiteX9" fmla="*/ 7019 w 28544"/>
                <a:gd name="connsiteY9" fmla="*/ 19654 h 72063"/>
                <a:gd name="connsiteX10" fmla="*/ 13570 w 28544"/>
                <a:gd name="connsiteY10" fmla="*/ 14506 h 72063"/>
                <a:gd name="connsiteX11" fmla="*/ 19186 w 28544"/>
                <a:gd name="connsiteY11" fmla="*/ 6551 h 72063"/>
                <a:gd name="connsiteX12" fmla="*/ 28545 w 28544"/>
                <a:gd name="connsiteY12" fmla="*/ 0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44" h="72063">
                  <a:moveTo>
                    <a:pt x="28545" y="0"/>
                  </a:moveTo>
                  <a:lnTo>
                    <a:pt x="25269" y="16378"/>
                  </a:lnTo>
                  <a:lnTo>
                    <a:pt x="23865" y="33692"/>
                  </a:lnTo>
                  <a:lnTo>
                    <a:pt x="24333" y="51942"/>
                  </a:lnTo>
                  <a:lnTo>
                    <a:pt x="27609" y="72063"/>
                  </a:lnTo>
                  <a:lnTo>
                    <a:pt x="24801" y="71595"/>
                  </a:lnTo>
                  <a:lnTo>
                    <a:pt x="17782" y="53346"/>
                  </a:lnTo>
                  <a:lnTo>
                    <a:pt x="9359" y="36968"/>
                  </a:lnTo>
                  <a:lnTo>
                    <a:pt x="0" y="22929"/>
                  </a:lnTo>
                  <a:lnTo>
                    <a:pt x="7019" y="19654"/>
                  </a:lnTo>
                  <a:lnTo>
                    <a:pt x="13570" y="14506"/>
                  </a:lnTo>
                  <a:lnTo>
                    <a:pt x="19186" y="6551"/>
                  </a:lnTo>
                  <a:lnTo>
                    <a:pt x="28545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FE48C6F3-2EE6-3BFA-2FA2-7075056A11A0}"/>
                </a:ext>
              </a:extLst>
            </p:cNvPr>
            <p:cNvSpPr/>
            <p:nvPr/>
          </p:nvSpPr>
          <p:spPr>
            <a:xfrm>
              <a:off x="-12992206" y="5669730"/>
              <a:ext cx="780850" cy="939744"/>
            </a:xfrm>
            <a:custGeom>
              <a:avLst/>
              <a:gdLst>
                <a:gd name="connsiteX0" fmla="*/ 0 w 402431"/>
                <a:gd name="connsiteY0" fmla="*/ 0 h 484321"/>
                <a:gd name="connsiteX1" fmla="*/ 269067 w 402431"/>
                <a:gd name="connsiteY1" fmla="*/ 36967 h 484321"/>
                <a:gd name="connsiteX2" fmla="*/ 321009 w 402431"/>
                <a:gd name="connsiteY2" fmla="*/ 42115 h 484321"/>
                <a:gd name="connsiteX3" fmla="*/ 332708 w 402431"/>
                <a:gd name="connsiteY3" fmla="*/ 117454 h 484321"/>
                <a:gd name="connsiteX4" fmla="*/ 346746 w 402431"/>
                <a:gd name="connsiteY4" fmla="*/ 192325 h 484321"/>
                <a:gd name="connsiteX5" fmla="*/ 362656 w 402431"/>
                <a:gd name="connsiteY5" fmla="*/ 266728 h 484321"/>
                <a:gd name="connsiteX6" fmla="*/ 380906 w 402431"/>
                <a:gd name="connsiteY6" fmla="*/ 341131 h 484321"/>
                <a:gd name="connsiteX7" fmla="*/ 379970 w 402431"/>
                <a:gd name="connsiteY7" fmla="*/ 343470 h 484321"/>
                <a:gd name="connsiteX8" fmla="*/ 377630 w 402431"/>
                <a:gd name="connsiteY8" fmla="*/ 343938 h 484321"/>
                <a:gd name="connsiteX9" fmla="*/ 373419 w 402431"/>
                <a:gd name="connsiteY9" fmla="*/ 340195 h 484321"/>
                <a:gd name="connsiteX10" fmla="*/ 313990 w 402431"/>
                <a:gd name="connsiteY10" fmla="*/ 255965 h 484321"/>
                <a:gd name="connsiteX11" fmla="*/ 306035 w 402431"/>
                <a:gd name="connsiteY11" fmla="*/ 238651 h 484321"/>
                <a:gd name="connsiteX12" fmla="*/ 299484 w 402431"/>
                <a:gd name="connsiteY12" fmla="*/ 218062 h 484321"/>
                <a:gd name="connsiteX13" fmla="*/ 292933 w 402431"/>
                <a:gd name="connsiteY13" fmla="*/ 189049 h 484321"/>
                <a:gd name="connsiteX14" fmla="*/ 289657 w 402431"/>
                <a:gd name="connsiteY14" fmla="*/ 186241 h 484321"/>
                <a:gd name="connsiteX15" fmla="*/ 284978 w 402431"/>
                <a:gd name="connsiteY15" fmla="*/ 185305 h 484321"/>
                <a:gd name="connsiteX16" fmla="*/ 279830 w 402431"/>
                <a:gd name="connsiteY16" fmla="*/ 187177 h 484321"/>
                <a:gd name="connsiteX17" fmla="*/ 274215 w 402431"/>
                <a:gd name="connsiteY17" fmla="*/ 192325 h 484321"/>
                <a:gd name="connsiteX18" fmla="*/ 270939 w 402431"/>
                <a:gd name="connsiteY18" fmla="*/ 198876 h 484321"/>
                <a:gd name="connsiteX19" fmla="*/ 270003 w 402431"/>
                <a:gd name="connsiteY19" fmla="*/ 206831 h 484321"/>
                <a:gd name="connsiteX20" fmla="*/ 273747 w 402431"/>
                <a:gd name="connsiteY20" fmla="*/ 255497 h 484321"/>
                <a:gd name="connsiteX21" fmla="*/ 283574 w 402431"/>
                <a:gd name="connsiteY21" fmla="*/ 330368 h 484321"/>
                <a:gd name="connsiteX22" fmla="*/ 293868 w 402431"/>
                <a:gd name="connsiteY22" fmla="*/ 366867 h 484321"/>
                <a:gd name="connsiteX23" fmla="*/ 301824 w 402431"/>
                <a:gd name="connsiteY23" fmla="*/ 385117 h 484321"/>
                <a:gd name="connsiteX24" fmla="*/ 321945 w 402431"/>
                <a:gd name="connsiteY24" fmla="*/ 418341 h 484321"/>
                <a:gd name="connsiteX25" fmla="*/ 334112 w 402431"/>
                <a:gd name="connsiteY25" fmla="*/ 433315 h 484321"/>
                <a:gd name="connsiteX26" fmla="*/ 347682 w 402431"/>
                <a:gd name="connsiteY26" fmla="*/ 447354 h 484321"/>
                <a:gd name="connsiteX27" fmla="*/ 362656 w 402431"/>
                <a:gd name="connsiteY27" fmla="*/ 459520 h 484321"/>
                <a:gd name="connsiteX28" fmla="*/ 402431 w 402431"/>
                <a:gd name="connsiteY28" fmla="*/ 484321 h 484321"/>
                <a:gd name="connsiteX29" fmla="*/ 372951 w 402431"/>
                <a:gd name="connsiteY29" fmla="*/ 483385 h 484321"/>
                <a:gd name="connsiteX30" fmla="*/ 108563 w 402431"/>
                <a:gd name="connsiteY30" fmla="*/ 448290 h 484321"/>
                <a:gd name="connsiteX31" fmla="*/ 82358 w 402431"/>
                <a:gd name="connsiteY31" fmla="*/ 366400 h 484321"/>
                <a:gd name="connsiteX32" fmla="*/ 59897 w 402431"/>
                <a:gd name="connsiteY32" fmla="*/ 287785 h 484321"/>
                <a:gd name="connsiteX33" fmla="*/ 39307 w 402431"/>
                <a:gd name="connsiteY33" fmla="*/ 208235 h 484321"/>
                <a:gd name="connsiteX34" fmla="*/ 24333 w 402431"/>
                <a:gd name="connsiteY34" fmla="*/ 142255 h 484321"/>
                <a:gd name="connsiteX35" fmla="*/ 11231 w 402431"/>
                <a:gd name="connsiteY35" fmla="*/ 76275 h 484321"/>
                <a:gd name="connsiteX36" fmla="*/ 0 w 402431"/>
                <a:gd name="connsiteY36" fmla="*/ 9359 h 484321"/>
                <a:gd name="connsiteX37" fmla="*/ 0 w 402431"/>
                <a:gd name="connsiteY37" fmla="*/ 0 h 4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2431" h="484321">
                  <a:moveTo>
                    <a:pt x="0" y="0"/>
                  </a:moveTo>
                  <a:lnTo>
                    <a:pt x="269067" y="36967"/>
                  </a:lnTo>
                  <a:lnTo>
                    <a:pt x="321009" y="42115"/>
                  </a:lnTo>
                  <a:lnTo>
                    <a:pt x="332708" y="117454"/>
                  </a:lnTo>
                  <a:lnTo>
                    <a:pt x="346746" y="192325"/>
                  </a:lnTo>
                  <a:lnTo>
                    <a:pt x="362656" y="266728"/>
                  </a:lnTo>
                  <a:lnTo>
                    <a:pt x="380906" y="341131"/>
                  </a:lnTo>
                  <a:lnTo>
                    <a:pt x="379970" y="343470"/>
                  </a:lnTo>
                  <a:lnTo>
                    <a:pt x="377630" y="343938"/>
                  </a:lnTo>
                  <a:lnTo>
                    <a:pt x="373419" y="340195"/>
                  </a:lnTo>
                  <a:lnTo>
                    <a:pt x="313990" y="255965"/>
                  </a:lnTo>
                  <a:lnTo>
                    <a:pt x="306035" y="238651"/>
                  </a:lnTo>
                  <a:lnTo>
                    <a:pt x="299484" y="218062"/>
                  </a:lnTo>
                  <a:lnTo>
                    <a:pt x="292933" y="189049"/>
                  </a:lnTo>
                  <a:lnTo>
                    <a:pt x="289657" y="186241"/>
                  </a:lnTo>
                  <a:lnTo>
                    <a:pt x="284978" y="185305"/>
                  </a:lnTo>
                  <a:lnTo>
                    <a:pt x="279830" y="187177"/>
                  </a:lnTo>
                  <a:lnTo>
                    <a:pt x="274215" y="192325"/>
                  </a:lnTo>
                  <a:lnTo>
                    <a:pt x="270939" y="198876"/>
                  </a:lnTo>
                  <a:lnTo>
                    <a:pt x="270003" y="206831"/>
                  </a:lnTo>
                  <a:lnTo>
                    <a:pt x="273747" y="255497"/>
                  </a:lnTo>
                  <a:lnTo>
                    <a:pt x="283574" y="330368"/>
                  </a:lnTo>
                  <a:lnTo>
                    <a:pt x="293868" y="366867"/>
                  </a:lnTo>
                  <a:lnTo>
                    <a:pt x="301824" y="385117"/>
                  </a:lnTo>
                  <a:lnTo>
                    <a:pt x="321945" y="418341"/>
                  </a:lnTo>
                  <a:lnTo>
                    <a:pt x="334112" y="433315"/>
                  </a:lnTo>
                  <a:lnTo>
                    <a:pt x="347682" y="447354"/>
                  </a:lnTo>
                  <a:lnTo>
                    <a:pt x="362656" y="459520"/>
                  </a:lnTo>
                  <a:lnTo>
                    <a:pt x="402431" y="484321"/>
                  </a:lnTo>
                  <a:lnTo>
                    <a:pt x="372951" y="483385"/>
                  </a:lnTo>
                  <a:lnTo>
                    <a:pt x="108563" y="448290"/>
                  </a:lnTo>
                  <a:lnTo>
                    <a:pt x="82358" y="366400"/>
                  </a:lnTo>
                  <a:lnTo>
                    <a:pt x="59897" y="287785"/>
                  </a:lnTo>
                  <a:lnTo>
                    <a:pt x="39307" y="208235"/>
                  </a:lnTo>
                  <a:lnTo>
                    <a:pt x="24333" y="142255"/>
                  </a:lnTo>
                  <a:lnTo>
                    <a:pt x="11231" y="76275"/>
                  </a:lnTo>
                  <a:lnTo>
                    <a:pt x="0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7CBBC543-3A1E-1F5F-D047-B05ECA049833}"/>
                </a:ext>
              </a:extLst>
            </p:cNvPr>
            <p:cNvSpPr/>
            <p:nvPr/>
          </p:nvSpPr>
          <p:spPr>
            <a:xfrm>
              <a:off x="-10578832" y="5669730"/>
              <a:ext cx="63558" cy="237887"/>
            </a:xfrm>
            <a:custGeom>
              <a:avLst/>
              <a:gdLst>
                <a:gd name="connsiteX0" fmla="*/ 29480 w 32756"/>
                <a:gd name="connsiteY0" fmla="*/ 0 h 122601"/>
                <a:gd name="connsiteX1" fmla="*/ 25737 w 32756"/>
                <a:gd name="connsiteY1" fmla="*/ 23865 h 122601"/>
                <a:gd name="connsiteX2" fmla="*/ 24801 w 32756"/>
                <a:gd name="connsiteY2" fmla="*/ 44455 h 122601"/>
                <a:gd name="connsiteX3" fmla="*/ 32756 w 32756"/>
                <a:gd name="connsiteY3" fmla="*/ 120262 h 122601"/>
                <a:gd name="connsiteX4" fmla="*/ 31352 w 32756"/>
                <a:gd name="connsiteY4" fmla="*/ 122601 h 122601"/>
                <a:gd name="connsiteX5" fmla="*/ 27141 w 32756"/>
                <a:gd name="connsiteY5" fmla="*/ 121665 h 122601"/>
                <a:gd name="connsiteX6" fmla="*/ 24333 w 32756"/>
                <a:gd name="connsiteY6" fmla="*/ 118857 h 122601"/>
                <a:gd name="connsiteX7" fmla="*/ 22461 w 32756"/>
                <a:gd name="connsiteY7" fmla="*/ 114178 h 122601"/>
                <a:gd name="connsiteX8" fmla="*/ 14974 w 32756"/>
                <a:gd name="connsiteY8" fmla="*/ 83294 h 122601"/>
                <a:gd name="connsiteX9" fmla="*/ 11231 w 32756"/>
                <a:gd name="connsiteY9" fmla="*/ 58025 h 122601"/>
                <a:gd name="connsiteX10" fmla="*/ 0 w 32756"/>
                <a:gd name="connsiteY10" fmla="*/ 29480 h 122601"/>
                <a:gd name="connsiteX11" fmla="*/ 7955 w 32756"/>
                <a:gd name="connsiteY11" fmla="*/ 27608 h 122601"/>
                <a:gd name="connsiteX12" fmla="*/ 14038 w 32756"/>
                <a:gd name="connsiteY12" fmla="*/ 24333 h 122601"/>
                <a:gd name="connsiteX13" fmla="*/ 18250 w 32756"/>
                <a:gd name="connsiteY13" fmla="*/ 19654 h 122601"/>
                <a:gd name="connsiteX14" fmla="*/ 25737 w 32756"/>
                <a:gd name="connsiteY14" fmla="*/ 4211 h 122601"/>
                <a:gd name="connsiteX15" fmla="*/ 29480 w 32756"/>
                <a:gd name="connsiteY15" fmla="*/ 0 h 12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56" h="122601">
                  <a:moveTo>
                    <a:pt x="29480" y="0"/>
                  </a:moveTo>
                  <a:lnTo>
                    <a:pt x="25737" y="23865"/>
                  </a:lnTo>
                  <a:lnTo>
                    <a:pt x="24801" y="44455"/>
                  </a:lnTo>
                  <a:lnTo>
                    <a:pt x="32756" y="120262"/>
                  </a:lnTo>
                  <a:lnTo>
                    <a:pt x="31352" y="122601"/>
                  </a:lnTo>
                  <a:lnTo>
                    <a:pt x="27141" y="121665"/>
                  </a:lnTo>
                  <a:lnTo>
                    <a:pt x="24333" y="118857"/>
                  </a:lnTo>
                  <a:lnTo>
                    <a:pt x="22461" y="114178"/>
                  </a:lnTo>
                  <a:lnTo>
                    <a:pt x="14974" y="83294"/>
                  </a:lnTo>
                  <a:lnTo>
                    <a:pt x="11231" y="58025"/>
                  </a:lnTo>
                  <a:lnTo>
                    <a:pt x="0" y="29480"/>
                  </a:lnTo>
                  <a:lnTo>
                    <a:pt x="7955" y="27608"/>
                  </a:lnTo>
                  <a:lnTo>
                    <a:pt x="14038" y="24333"/>
                  </a:lnTo>
                  <a:lnTo>
                    <a:pt x="18250" y="19654"/>
                  </a:lnTo>
                  <a:lnTo>
                    <a:pt x="25737" y="4211"/>
                  </a:lnTo>
                  <a:lnTo>
                    <a:pt x="2948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DCF4F195-120F-C306-21DB-575993D40BE0}"/>
                </a:ext>
              </a:extLst>
            </p:cNvPr>
            <p:cNvSpPr/>
            <p:nvPr/>
          </p:nvSpPr>
          <p:spPr>
            <a:xfrm>
              <a:off x="-7203013" y="5740552"/>
              <a:ext cx="278744" cy="290547"/>
            </a:xfrm>
            <a:custGeom>
              <a:avLst/>
              <a:gdLst>
                <a:gd name="connsiteX0" fmla="*/ 50538 w 143658"/>
                <a:gd name="connsiteY0" fmla="*/ 3743 h 149741"/>
                <a:gd name="connsiteX1" fmla="*/ 79550 w 143658"/>
                <a:gd name="connsiteY1" fmla="*/ 88909 h 149741"/>
                <a:gd name="connsiteX2" fmla="*/ 82358 w 143658"/>
                <a:gd name="connsiteY2" fmla="*/ 88909 h 149741"/>
                <a:gd name="connsiteX3" fmla="*/ 83762 w 143658"/>
                <a:gd name="connsiteY3" fmla="*/ 87505 h 149741"/>
                <a:gd name="connsiteX4" fmla="*/ 91717 w 143658"/>
                <a:gd name="connsiteY4" fmla="*/ 64576 h 149741"/>
                <a:gd name="connsiteX5" fmla="*/ 101544 w 143658"/>
                <a:gd name="connsiteY5" fmla="*/ 42583 h 149741"/>
                <a:gd name="connsiteX6" fmla="*/ 108563 w 143658"/>
                <a:gd name="connsiteY6" fmla="*/ 32756 h 149741"/>
                <a:gd name="connsiteX7" fmla="*/ 116986 w 143658"/>
                <a:gd name="connsiteY7" fmla="*/ 25269 h 149741"/>
                <a:gd name="connsiteX8" fmla="*/ 122133 w 143658"/>
                <a:gd name="connsiteY8" fmla="*/ 25737 h 149741"/>
                <a:gd name="connsiteX9" fmla="*/ 134768 w 143658"/>
                <a:gd name="connsiteY9" fmla="*/ 71127 h 149741"/>
                <a:gd name="connsiteX10" fmla="*/ 143659 w 143658"/>
                <a:gd name="connsiteY10" fmla="*/ 141319 h 149741"/>
                <a:gd name="connsiteX11" fmla="*/ 8891 w 143658"/>
                <a:gd name="connsiteY11" fmla="*/ 149742 h 149741"/>
                <a:gd name="connsiteX12" fmla="*/ 5615 w 143658"/>
                <a:gd name="connsiteY12" fmla="*/ 148338 h 149741"/>
                <a:gd name="connsiteX13" fmla="*/ 2808 w 143658"/>
                <a:gd name="connsiteY13" fmla="*/ 144595 h 149741"/>
                <a:gd name="connsiteX14" fmla="*/ 468 w 143658"/>
                <a:gd name="connsiteY14" fmla="*/ 137575 h 149741"/>
                <a:gd name="connsiteX15" fmla="*/ 0 w 143658"/>
                <a:gd name="connsiteY15" fmla="*/ 125409 h 149741"/>
                <a:gd name="connsiteX16" fmla="*/ 1404 w 143658"/>
                <a:gd name="connsiteY16" fmla="*/ 106223 h 149741"/>
                <a:gd name="connsiteX17" fmla="*/ 1404 w 143658"/>
                <a:gd name="connsiteY17" fmla="*/ 43987 h 149741"/>
                <a:gd name="connsiteX18" fmla="*/ 2808 w 143658"/>
                <a:gd name="connsiteY18" fmla="*/ 14506 h 149741"/>
                <a:gd name="connsiteX19" fmla="*/ 5148 w 143658"/>
                <a:gd name="connsiteY19" fmla="*/ 4679 h 149741"/>
                <a:gd name="connsiteX20" fmla="*/ 6551 w 143658"/>
                <a:gd name="connsiteY20" fmla="*/ 1872 h 149741"/>
                <a:gd name="connsiteX21" fmla="*/ 9359 w 143658"/>
                <a:gd name="connsiteY21" fmla="*/ 936 h 149741"/>
                <a:gd name="connsiteX22" fmla="*/ 26673 w 143658"/>
                <a:gd name="connsiteY22" fmla="*/ 0 h 149741"/>
                <a:gd name="connsiteX23" fmla="*/ 40243 w 143658"/>
                <a:gd name="connsiteY23" fmla="*/ 936 h 149741"/>
                <a:gd name="connsiteX24" fmla="*/ 50538 w 143658"/>
                <a:gd name="connsiteY24" fmla="*/ 3743 h 14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658" h="149741">
                  <a:moveTo>
                    <a:pt x="50538" y="3743"/>
                  </a:moveTo>
                  <a:lnTo>
                    <a:pt x="79550" y="88909"/>
                  </a:lnTo>
                  <a:lnTo>
                    <a:pt x="82358" y="88909"/>
                  </a:lnTo>
                  <a:lnTo>
                    <a:pt x="83762" y="87505"/>
                  </a:lnTo>
                  <a:lnTo>
                    <a:pt x="91717" y="64576"/>
                  </a:lnTo>
                  <a:lnTo>
                    <a:pt x="101544" y="42583"/>
                  </a:lnTo>
                  <a:lnTo>
                    <a:pt x="108563" y="32756"/>
                  </a:lnTo>
                  <a:lnTo>
                    <a:pt x="116986" y="25269"/>
                  </a:lnTo>
                  <a:lnTo>
                    <a:pt x="122133" y="25737"/>
                  </a:lnTo>
                  <a:lnTo>
                    <a:pt x="134768" y="71127"/>
                  </a:lnTo>
                  <a:lnTo>
                    <a:pt x="143659" y="141319"/>
                  </a:lnTo>
                  <a:lnTo>
                    <a:pt x="8891" y="149742"/>
                  </a:lnTo>
                  <a:lnTo>
                    <a:pt x="5615" y="148338"/>
                  </a:lnTo>
                  <a:lnTo>
                    <a:pt x="2808" y="144595"/>
                  </a:lnTo>
                  <a:lnTo>
                    <a:pt x="468" y="137575"/>
                  </a:lnTo>
                  <a:lnTo>
                    <a:pt x="0" y="125409"/>
                  </a:lnTo>
                  <a:lnTo>
                    <a:pt x="1404" y="106223"/>
                  </a:lnTo>
                  <a:lnTo>
                    <a:pt x="1404" y="43987"/>
                  </a:lnTo>
                  <a:lnTo>
                    <a:pt x="2808" y="14506"/>
                  </a:lnTo>
                  <a:lnTo>
                    <a:pt x="5148" y="4679"/>
                  </a:lnTo>
                  <a:lnTo>
                    <a:pt x="6551" y="1872"/>
                  </a:lnTo>
                  <a:lnTo>
                    <a:pt x="9359" y="936"/>
                  </a:lnTo>
                  <a:lnTo>
                    <a:pt x="26673" y="0"/>
                  </a:lnTo>
                  <a:lnTo>
                    <a:pt x="40243" y="936"/>
                  </a:lnTo>
                  <a:lnTo>
                    <a:pt x="50538" y="3743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DDB09DFA-7049-3735-7385-6B55884B6203}"/>
                </a:ext>
              </a:extLst>
            </p:cNvPr>
            <p:cNvSpPr/>
            <p:nvPr/>
          </p:nvSpPr>
          <p:spPr>
            <a:xfrm>
              <a:off x="-8535908" y="5750539"/>
              <a:ext cx="1338341" cy="254230"/>
            </a:xfrm>
            <a:custGeom>
              <a:avLst/>
              <a:gdLst>
                <a:gd name="connsiteX0" fmla="*/ 689749 w 689748"/>
                <a:gd name="connsiteY0" fmla="*/ 9827 h 131024"/>
                <a:gd name="connsiteX1" fmla="*/ 688345 w 689748"/>
                <a:gd name="connsiteY1" fmla="*/ 39307 h 131024"/>
                <a:gd name="connsiteX2" fmla="*/ 684133 w 689748"/>
                <a:gd name="connsiteY2" fmla="*/ 39307 h 131024"/>
                <a:gd name="connsiteX3" fmla="*/ 683665 w 689748"/>
                <a:gd name="connsiteY3" fmla="*/ 43051 h 131024"/>
                <a:gd name="connsiteX4" fmla="*/ 683197 w 689748"/>
                <a:gd name="connsiteY4" fmla="*/ 36032 h 131024"/>
                <a:gd name="connsiteX5" fmla="*/ 680390 w 689748"/>
                <a:gd name="connsiteY5" fmla="*/ 31820 h 131024"/>
                <a:gd name="connsiteX6" fmla="*/ 676178 w 689748"/>
                <a:gd name="connsiteY6" fmla="*/ 29013 h 131024"/>
                <a:gd name="connsiteX7" fmla="*/ 668223 w 689748"/>
                <a:gd name="connsiteY7" fmla="*/ 28077 h 131024"/>
                <a:gd name="connsiteX8" fmla="*/ 671967 w 689748"/>
                <a:gd name="connsiteY8" fmla="*/ 23865 h 131024"/>
                <a:gd name="connsiteX9" fmla="*/ 668691 w 689748"/>
                <a:gd name="connsiteY9" fmla="*/ 21993 h 131024"/>
                <a:gd name="connsiteX10" fmla="*/ 656057 w 689748"/>
                <a:gd name="connsiteY10" fmla="*/ 23865 h 131024"/>
                <a:gd name="connsiteX11" fmla="*/ 646698 w 689748"/>
                <a:gd name="connsiteY11" fmla="*/ 29481 h 131024"/>
                <a:gd name="connsiteX12" fmla="*/ 637807 w 689748"/>
                <a:gd name="connsiteY12" fmla="*/ 28077 h 131024"/>
                <a:gd name="connsiteX13" fmla="*/ 565276 w 689748"/>
                <a:gd name="connsiteY13" fmla="*/ 31352 h 131024"/>
                <a:gd name="connsiteX14" fmla="*/ 529244 w 689748"/>
                <a:gd name="connsiteY14" fmla="*/ 30884 h 131024"/>
                <a:gd name="connsiteX15" fmla="*/ 506315 w 689748"/>
                <a:gd name="connsiteY15" fmla="*/ 34160 h 131024"/>
                <a:gd name="connsiteX16" fmla="*/ 483385 w 689748"/>
                <a:gd name="connsiteY16" fmla="*/ 33692 h 131024"/>
                <a:gd name="connsiteX17" fmla="*/ 423021 w 689748"/>
                <a:gd name="connsiteY17" fmla="*/ 36500 h 131024"/>
                <a:gd name="connsiteX18" fmla="*/ 388393 w 689748"/>
                <a:gd name="connsiteY18" fmla="*/ 41179 h 131024"/>
                <a:gd name="connsiteX19" fmla="*/ 357509 w 689748"/>
                <a:gd name="connsiteY19" fmla="*/ 42115 h 131024"/>
                <a:gd name="connsiteX20" fmla="*/ 300888 w 689748"/>
                <a:gd name="connsiteY20" fmla="*/ 47730 h 131024"/>
                <a:gd name="connsiteX21" fmla="*/ 260176 w 689748"/>
                <a:gd name="connsiteY21" fmla="*/ 50070 h 131024"/>
                <a:gd name="connsiteX22" fmla="*/ 248010 w 689748"/>
                <a:gd name="connsiteY22" fmla="*/ 54282 h 131024"/>
                <a:gd name="connsiteX23" fmla="*/ 233036 w 689748"/>
                <a:gd name="connsiteY23" fmla="*/ 52878 h 131024"/>
                <a:gd name="connsiteX24" fmla="*/ 213382 w 689748"/>
                <a:gd name="connsiteY24" fmla="*/ 57557 h 131024"/>
                <a:gd name="connsiteX25" fmla="*/ 211042 w 689748"/>
                <a:gd name="connsiteY25" fmla="*/ 57089 h 131024"/>
                <a:gd name="connsiteX26" fmla="*/ 201216 w 689748"/>
                <a:gd name="connsiteY26" fmla="*/ 41179 h 131024"/>
                <a:gd name="connsiteX27" fmla="*/ 193261 w 689748"/>
                <a:gd name="connsiteY27" fmla="*/ 38840 h 131024"/>
                <a:gd name="connsiteX28" fmla="*/ 185774 w 689748"/>
                <a:gd name="connsiteY28" fmla="*/ 39775 h 131024"/>
                <a:gd name="connsiteX29" fmla="*/ 163780 w 689748"/>
                <a:gd name="connsiteY29" fmla="*/ 74403 h 131024"/>
                <a:gd name="connsiteX30" fmla="*/ 145998 w 689748"/>
                <a:gd name="connsiteY30" fmla="*/ 116050 h 131024"/>
                <a:gd name="connsiteX31" fmla="*/ 141787 w 689748"/>
                <a:gd name="connsiteY31" fmla="*/ 121665 h 131024"/>
                <a:gd name="connsiteX32" fmla="*/ 136640 w 689748"/>
                <a:gd name="connsiteY32" fmla="*/ 120262 h 131024"/>
                <a:gd name="connsiteX33" fmla="*/ 133364 w 689748"/>
                <a:gd name="connsiteY33" fmla="*/ 115582 h 131024"/>
                <a:gd name="connsiteX34" fmla="*/ 125877 w 689748"/>
                <a:gd name="connsiteY34" fmla="*/ 86102 h 131024"/>
                <a:gd name="connsiteX35" fmla="*/ 114178 w 689748"/>
                <a:gd name="connsiteY35" fmla="*/ 55685 h 131024"/>
                <a:gd name="connsiteX36" fmla="*/ 104351 w 689748"/>
                <a:gd name="connsiteY36" fmla="*/ 53346 h 131024"/>
                <a:gd name="connsiteX37" fmla="*/ 84698 w 689748"/>
                <a:gd name="connsiteY37" fmla="*/ 54749 h 131024"/>
                <a:gd name="connsiteX38" fmla="*/ 73935 w 689748"/>
                <a:gd name="connsiteY38" fmla="*/ 56621 h 131024"/>
                <a:gd name="connsiteX39" fmla="*/ 64108 w 689748"/>
                <a:gd name="connsiteY39" fmla="*/ 60833 h 131024"/>
                <a:gd name="connsiteX40" fmla="*/ 56153 w 689748"/>
                <a:gd name="connsiteY40" fmla="*/ 66916 h 131024"/>
                <a:gd name="connsiteX41" fmla="*/ 51942 w 689748"/>
                <a:gd name="connsiteY41" fmla="*/ 72063 h 131024"/>
                <a:gd name="connsiteX42" fmla="*/ 46327 w 689748"/>
                <a:gd name="connsiteY42" fmla="*/ 87974 h 131024"/>
                <a:gd name="connsiteX43" fmla="*/ 40711 w 689748"/>
                <a:gd name="connsiteY43" fmla="*/ 127749 h 131024"/>
                <a:gd name="connsiteX44" fmla="*/ 38839 w 689748"/>
                <a:gd name="connsiteY44" fmla="*/ 130556 h 131024"/>
                <a:gd name="connsiteX45" fmla="*/ 36032 w 689748"/>
                <a:gd name="connsiteY45" fmla="*/ 131024 h 131024"/>
                <a:gd name="connsiteX46" fmla="*/ 30884 w 689748"/>
                <a:gd name="connsiteY46" fmla="*/ 126813 h 131024"/>
                <a:gd name="connsiteX47" fmla="*/ 29480 w 689748"/>
                <a:gd name="connsiteY47" fmla="*/ 84230 h 131024"/>
                <a:gd name="connsiteX48" fmla="*/ 27141 w 689748"/>
                <a:gd name="connsiteY48" fmla="*/ 62237 h 131024"/>
                <a:gd name="connsiteX49" fmla="*/ 21993 w 689748"/>
                <a:gd name="connsiteY49" fmla="*/ 41179 h 131024"/>
                <a:gd name="connsiteX50" fmla="*/ 16846 w 689748"/>
                <a:gd name="connsiteY50" fmla="*/ 28077 h 131024"/>
                <a:gd name="connsiteX51" fmla="*/ 9359 w 689748"/>
                <a:gd name="connsiteY51" fmla="*/ 15910 h 131024"/>
                <a:gd name="connsiteX52" fmla="*/ 0 w 689748"/>
                <a:gd name="connsiteY52" fmla="*/ 5148 h 131024"/>
                <a:gd name="connsiteX53" fmla="*/ 936 w 689748"/>
                <a:gd name="connsiteY53" fmla="*/ 2808 h 131024"/>
                <a:gd name="connsiteX54" fmla="*/ 3743 w 689748"/>
                <a:gd name="connsiteY54" fmla="*/ 1872 h 131024"/>
                <a:gd name="connsiteX55" fmla="*/ 681794 w 689748"/>
                <a:gd name="connsiteY55" fmla="*/ 0 h 131024"/>
                <a:gd name="connsiteX56" fmla="*/ 686005 w 689748"/>
                <a:gd name="connsiteY56" fmla="*/ 936 h 131024"/>
                <a:gd name="connsiteX57" fmla="*/ 688345 w 689748"/>
                <a:gd name="connsiteY57" fmla="*/ 2808 h 131024"/>
                <a:gd name="connsiteX58" fmla="*/ 689749 w 689748"/>
                <a:gd name="connsiteY58" fmla="*/ 4679 h 131024"/>
                <a:gd name="connsiteX59" fmla="*/ 689749 w 689748"/>
                <a:gd name="connsiteY59" fmla="*/ 9827 h 13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89748" h="131024">
                  <a:moveTo>
                    <a:pt x="689749" y="9827"/>
                  </a:moveTo>
                  <a:lnTo>
                    <a:pt x="688345" y="39307"/>
                  </a:lnTo>
                  <a:lnTo>
                    <a:pt x="684133" y="39307"/>
                  </a:lnTo>
                  <a:lnTo>
                    <a:pt x="683665" y="43051"/>
                  </a:lnTo>
                  <a:lnTo>
                    <a:pt x="683197" y="36032"/>
                  </a:lnTo>
                  <a:lnTo>
                    <a:pt x="680390" y="31820"/>
                  </a:lnTo>
                  <a:lnTo>
                    <a:pt x="676178" y="29013"/>
                  </a:lnTo>
                  <a:lnTo>
                    <a:pt x="668223" y="28077"/>
                  </a:lnTo>
                  <a:lnTo>
                    <a:pt x="671967" y="23865"/>
                  </a:lnTo>
                  <a:lnTo>
                    <a:pt x="668691" y="21993"/>
                  </a:lnTo>
                  <a:lnTo>
                    <a:pt x="656057" y="23865"/>
                  </a:lnTo>
                  <a:lnTo>
                    <a:pt x="646698" y="29481"/>
                  </a:lnTo>
                  <a:lnTo>
                    <a:pt x="637807" y="28077"/>
                  </a:lnTo>
                  <a:lnTo>
                    <a:pt x="565276" y="31352"/>
                  </a:lnTo>
                  <a:lnTo>
                    <a:pt x="529244" y="30884"/>
                  </a:lnTo>
                  <a:lnTo>
                    <a:pt x="506315" y="34160"/>
                  </a:lnTo>
                  <a:lnTo>
                    <a:pt x="483385" y="33692"/>
                  </a:lnTo>
                  <a:lnTo>
                    <a:pt x="423021" y="36500"/>
                  </a:lnTo>
                  <a:lnTo>
                    <a:pt x="388393" y="41179"/>
                  </a:lnTo>
                  <a:lnTo>
                    <a:pt x="357509" y="42115"/>
                  </a:lnTo>
                  <a:lnTo>
                    <a:pt x="300888" y="47730"/>
                  </a:lnTo>
                  <a:lnTo>
                    <a:pt x="260176" y="50070"/>
                  </a:lnTo>
                  <a:lnTo>
                    <a:pt x="248010" y="54282"/>
                  </a:lnTo>
                  <a:lnTo>
                    <a:pt x="233036" y="52878"/>
                  </a:lnTo>
                  <a:lnTo>
                    <a:pt x="213382" y="57557"/>
                  </a:lnTo>
                  <a:lnTo>
                    <a:pt x="211042" y="57089"/>
                  </a:lnTo>
                  <a:lnTo>
                    <a:pt x="201216" y="41179"/>
                  </a:lnTo>
                  <a:lnTo>
                    <a:pt x="193261" y="38840"/>
                  </a:lnTo>
                  <a:lnTo>
                    <a:pt x="185774" y="39775"/>
                  </a:lnTo>
                  <a:lnTo>
                    <a:pt x="163780" y="74403"/>
                  </a:lnTo>
                  <a:lnTo>
                    <a:pt x="145998" y="116050"/>
                  </a:lnTo>
                  <a:lnTo>
                    <a:pt x="141787" y="121665"/>
                  </a:lnTo>
                  <a:lnTo>
                    <a:pt x="136640" y="120262"/>
                  </a:lnTo>
                  <a:lnTo>
                    <a:pt x="133364" y="115582"/>
                  </a:lnTo>
                  <a:lnTo>
                    <a:pt x="125877" y="86102"/>
                  </a:lnTo>
                  <a:lnTo>
                    <a:pt x="114178" y="55685"/>
                  </a:lnTo>
                  <a:lnTo>
                    <a:pt x="104351" y="53346"/>
                  </a:lnTo>
                  <a:lnTo>
                    <a:pt x="84698" y="54749"/>
                  </a:lnTo>
                  <a:lnTo>
                    <a:pt x="73935" y="56621"/>
                  </a:lnTo>
                  <a:lnTo>
                    <a:pt x="64108" y="60833"/>
                  </a:lnTo>
                  <a:lnTo>
                    <a:pt x="56153" y="66916"/>
                  </a:lnTo>
                  <a:lnTo>
                    <a:pt x="51942" y="72063"/>
                  </a:lnTo>
                  <a:lnTo>
                    <a:pt x="46327" y="87974"/>
                  </a:lnTo>
                  <a:lnTo>
                    <a:pt x="40711" y="127749"/>
                  </a:lnTo>
                  <a:lnTo>
                    <a:pt x="38839" y="130556"/>
                  </a:lnTo>
                  <a:lnTo>
                    <a:pt x="36032" y="131024"/>
                  </a:lnTo>
                  <a:lnTo>
                    <a:pt x="30884" y="126813"/>
                  </a:lnTo>
                  <a:lnTo>
                    <a:pt x="29480" y="84230"/>
                  </a:lnTo>
                  <a:lnTo>
                    <a:pt x="27141" y="62237"/>
                  </a:lnTo>
                  <a:lnTo>
                    <a:pt x="21993" y="41179"/>
                  </a:lnTo>
                  <a:lnTo>
                    <a:pt x="16846" y="28077"/>
                  </a:lnTo>
                  <a:lnTo>
                    <a:pt x="9359" y="15910"/>
                  </a:lnTo>
                  <a:lnTo>
                    <a:pt x="0" y="5148"/>
                  </a:lnTo>
                  <a:lnTo>
                    <a:pt x="936" y="2808"/>
                  </a:lnTo>
                  <a:lnTo>
                    <a:pt x="3743" y="1872"/>
                  </a:lnTo>
                  <a:lnTo>
                    <a:pt x="681794" y="0"/>
                  </a:lnTo>
                  <a:lnTo>
                    <a:pt x="686005" y="936"/>
                  </a:lnTo>
                  <a:lnTo>
                    <a:pt x="688345" y="2808"/>
                  </a:lnTo>
                  <a:lnTo>
                    <a:pt x="689749" y="4679"/>
                  </a:lnTo>
                  <a:lnTo>
                    <a:pt x="689749" y="9827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042912C3-8888-473A-0954-C664E75ED9F1}"/>
                </a:ext>
              </a:extLst>
            </p:cNvPr>
            <p:cNvSpPr/>
            <p:nvPr/>
          </p:nvSpPr>
          <p:spPr>
            <a:xfrm>
              <a:off x="-7103136" y="5747815"/>
              <a:ext cx="1148577" cy="188857"/>
            </a:xfrm>
            <a:custGeom>
              <a:avLst/>
              <a:gdLst>
                <a:gd name="connsiteX0" fmla="*/ 578846 w 591948"/>
                <a:gd name="connsiteY0" fmla="*/ 1872 h 97332"/>
                <a:gd name="connsiteX1" fmla="*/ 591948 w 591948"/>
                <a:gd name="connsiteY1" fmla="*/ 12635 h 97332"/>
                <a:gd name="connsiteX2" fmla="*/ 568083 w 591948"/>
                <a:gd name="connsiteY2" fmla="*/ 42115 h 97332"/>
                <a:gd name="connsiteX3" fmla="*/ 548430 w 591948"/>
                <a:gd name="connsiteY3" fmla="*/ 77679 h 97332"/>
                <a:gd name="connsiteX4" fmla="*/ 544218 w 591948"/>
                <a:gd name="connsiteY4" fmla="*/ 82826 h 97332"/>
                <a:gd name="connsiteX5" fmla="*/ 539071 w 591948"/>
                <a:gd name="connsiteY5" fmla="*/ 85634 h 97332"/>
                <a:gd name="connsiteX6" fmla="*/ 532988 w 591948"/>
                <a:gd name="connsiteY6" fmla="*/ 85166 h 97332"/>
                <a:gd name="connsiteX7" fmla="*/ 527372 w 591948"/>
                <a:gd name="connsiteY7" fmla="*/ 82358 h 97332"/>
                <a:gd name="connsiteX8" fmla="*/ 525969 w 591948"/>
                <a:gd name="connsiteY8" fmla="*/ 80018 h 97332"/>
                <a:gd name="connsiteX9" fmla="*/ 517077 w 591948"/>
                <a:gd name="connsiteY9" fmla="*/ 53346 h 97332"/>
                <a:gd name="connsiteX10" fmla="*/ 511930 w 591948"/>
                <a:gd name="connsiteY10" fmla="*/ 32756 h 97332"/>
                <a:gd name="connsiteX11" fmla="*/ 510994 w 591948"/>
                <a:gd name="connsiteY11" fmla="*/ 30884 h 97332"/>
                <a:gd name="connsiteX12" fmla="*/ 507251 w 591948"/>
                <a:gd name="connsiteY12" fmla="*/ 29480 h 97332"/>
                <a:gd name="connsiteX13" fmla="*/ 486193 w 591948"/>
                <a:gd name="connsiteY13" fmla="*/ 45391 h 97332"/>
                <a:gd name="connsiteX14" fmla="*/ 475899 w 591948"/>
                <a:gd name="connsiteY14" fmla="*/ 48666 h 97332"/>
                <a:gd name="connsiteX15" fmla="*/ 466540 w 591948"/>
                <a:gd name="connsiteY15" fmla="*/ 54282 h 97332"/>
                <a:gd name="connsiteX16" fmla="*/ 452969 w 591948"/>
                <a:gd name="connsiteY16" fmla="*/ 66448 h 97332"/>
                <a:gd name="connsiteX17" fmla="*/ 405239 w 591948"/>
                <a:gd name="connsiteY17" fmla="*/ 76743 h 97332"/>
                <a:gd name="connsiteX18" fmla="*/ 358445 w 591948"/>
                <a:gd name="connsiteY18" fmla="*/ 77211 h 97332"/>
                <a:gd name="connsiteX19" fmla="*/ 307439 w 591948"/>
                <a:gd name="connsiteY19" fmla="*/ 81890 h 97332"/>
                <a:gd name="connsiteX20" fmla="*/ 226485 w 591948"/>
                <a:gd name="connsiteY20" fmla="*/ 84230 h 97332"/>
                <a:gd name="connsiteX21" fmla="*/ 135704 w 591948"/>
                <a:gd name="connsiteY21" fmla="*/ 92653 h 97332"/>
                <a:gd name="connsiteX22" fmla="*/ 105755 w 591948"/>
                <a:gd name="connsiteY22" fmla="*/ 91717 h 97332"/>
                <a:gd name="connsiteX23" fmla="*/ 102012 w 591948"/>
                <a:gd name="connsiteY23" fmla="*/ 97332 h 97332"/>
                <a:gd name="connsiteX24" fmla="*/ 99204 w 591948"/>
                <a:gd name="connsiteY24" fmla="*/ 96864 h 97332"/>
                <a:gd name="connsiteX25" fmla="*/ 91717 w 591948"/>
                <a:gd name="connsiteY25" fmla="*/ 90781 h 97332"/>
                <a:gd name="connsiteX26" fmla="*/ 90781 w 591948"/>
                <a:gd name="connsiteY26" fmla="*/ 80486 h 97332"/>
                <a:gd name="connsiteX27" fmla="*/ 88441 w 591948"/>
                <a:gd name="connsiteY27" fmla="*/ 73935 h 97332"/>
                <a:gd name="connsiteX28" fmla="*/ 84230 w 591948"/>
                <a:gd name="connsiteY28" fmla="*/ 67384 h 97332"/>
                <a:gd name="connsiteX29" fmla="*/ 72531 w 591948"/>
                <a:gd name="connsiteY29" fmla="*/ 23865 h 97332"/>
                <a:gd name="connsiteX30" fmla="*/ 70192 w 591948"/>
                <a:gd name="connsiteY30" fmla="*/ 21057 h 97332"/>
                <a:gd name="connsiteX31" fmla="*/ 66448 w 591948"/>
                <a:gd name="connsiteY31" fmla="*/ 21526 h 97332"/>
                <a:gd name="connsiteX32" fmla="*/ 58025 w 591948"/>
                <a:gd name="connsiteY32" fmla="*/ 29013 h 97332"/>
                <a:gd name="connsiteX33" fmla="*/ 51006 w 591948"/>
                <a:gd name="connsiteY33" fmla="*/ 38839 h 97332"/>
                <a:gd name="connsiteX34" fmla="*/ 41179 w 591948"/>
                <a:gd name="connsiteY34" fmla="*/ 61301 h 97332"/>
                <a:gd name="connsiteX35" fmla="*/ 33224 w 591948"/>
                <a:gd name="connsiteY35" fmla="*/ 83762 h 97332"/>
                <a:gd name="connsiteX36" fmla="*/ 29013 w 591948"/>
                <a:gd name="connsiteY36" fmla="*/ 85166 h 97332"/>
                <a:gd name="connsiteX37" fmla="*/ 0 w 591948"/>
                <a:gd name="connsiteY37" fmla="*/ 0 h 97332"/>
                <a:gd name="connsiteX38" fmla="*/ 578846 w 591948"/>
                <a:gd name="connsiteY38" fmla="*/ 1872 h 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1948" h="97332">
                  <a:moveTo>
                    <a:pt x="578846" y="1872"/>
                  </a:moveTo>
                  <a:lnTo>
                    <a:pt x="591948" y="12635"/>
                  </a:lnTo>
                  <a:lnTo>
                    <a:pt x="568083" y="42115"/>
                  </a:lnTo>
                  <a:lnTo>
                    <a:pt x="548430" y="77679"/>
                  </a:lnTo>
                  <a:lnTo>
                    <a:pt x="544218" y="82826"/>
                  </a:lnTo>
                  <a:lnTo>
                    <a:pt x="539071" y="85634"/>
                  </a:lnTo>
                  <a:lnTo>
                    <a:pt x="532988" y="85166"/>
                  </a:lnTo>
                  <a:lnTo>
                    <a:pt x="527372" y="82358"/>
                  </a:lnTo>
                  <a:lnTo>
                    <a:pt x="525969" y="80018"/>
                  </a:lnTo>
                  <a:lnTo>
                    <a:pt x="517077" y="53346"/>
                  </a:lnTo>
                  <a:lnTo>
                    <a:pt x="511930" y="32756"/>
                  </a:lnTo>
                  <a:lnTo>
                    <a:pt x="510994" y="30884"/>
                  </a:lnTo>
                  <a:lnTo>
                    <a:pt x="507251" y="29480"/>
                  </a:lnTo>
                  <a:lnTo>
                    <a:pt x="486193" y="45391"/>
                  </a:lnTo>
                  <a:lnTo>
                    <a:pt x="475899" y="48666"/>
                  </a:lnTo>
                  <a:lnTo>
                    <a:pt x="466540" y="54282"/>
                  </a:lnTo>
                  <a:lnTo>
                    <a:pt x="452969" y="66448"/>
                  </a:lnTo>
                  <a:lnTo>
                    <a:pt x="405239" y="76743"/>
                  </a:lnTo>
                  <a:lnTo>
                    <a:pt x="358445" y="77211"/>
                  </a:lnTo>
                  <a:lnTo>
                    <a:pt x="307439" y="81890"/>
                  </a:lnTo>
                  <a:lnTo>
                    <a:pt x="226485" y="84230"/>
                  </a:lnTo>
                  <a:lnTo>
                    <a:pt x="135704" y="92653"/>
                  </a:lnTo>
                  <a:lnTo>
                    <a:pt x="105755" y="91717"/>
                  </a:lnTo>
                  <a:lnTo>
                    <a:pt x="102012" y="97332"/>
                  </a:lnTo>
                  <a:lnTo>
                    <a:pt x="99204" y="96864"/>
                  </a:lnTo>
                  <a:lnTo>
                    <a:pt x="91717" y="90781"/>
                  </a:lnTo>
                  <a:lnTo>
                    <a:pt x="90781" y="80486"/>
                  </a:lnTo>
                  <a:lnTo>
                    <a:pt x="88441" y="73935"/>
                  </a:lnTo>
                  <a:lnTo>
                    <a:pt x="84230" y="67384"/>
                  </a:lnTo>
                  <a:lnTo>
                    <a:pt x="72531" y="23865"/>
                  </a:lnTo>
                  <a:lnTo>
                    <a:pt x="70192" y="21057"/>
                  </a:lnTo>
                  <a:lnTo>
                    <a:pt x="66448" y="21526"/>
                  </a:lnTo>
                  <a:lnTo>
                    <a:pt x="58025" y="29013"/>
                  </a:lnTo>
                  <a:lnTo>
                    <a:pt x="51006" y="38839"/>
                  </a:lnTo>
                  <a:lnTo>
                    <a:pt x="41179" y="61301"/>
                  </a:lnTo>
                  <a:lnTo>
                    <a:pt x="33224" y="83762"/>
                  </a:lnTo>
                  <a:lnTo>
                    <a:pt x="29013" y="85166"/>
                  </a:lnTo>
                  <a:lnTo>
                    <a:pt x="0" y="0"/>
                  </a:lnTo>
                  <a:lnTo>
                    <a:pt x="578846" y="1872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6DC5C281-6269-D380-7D62-B091054ED8EF}"/>
                </a:ext>
              </a:extLst>
            </p:cNvPr>
            <p:cNvSpPr/>
            <p:nvPr/>
          </p:nvSpPr>
          <p:spPr>
            <a:xfrm>
              <a:off x="-5980890" y="5748725"/>
              <a:ext cx="548410" cy="206106"/>
            </a:xfrm>
            <a:custGeom>
              <a:avLst/>
              <a:gdLst>
                <a:gd name="connsiteX0" fmla="*/ 273279 w 282637"/>
                <a:gd name="connsiteY0" fmla="*/ 10763 h 106222"/>
                <a:gd name="connsiteX1" fmla="*/ 267663 w 282637"/>
                <a:gd name="connsiteY1" fmla="*/ 23865 h 106222"/>
                <a:gd name="connsiteX2" fmla="*/ 264388 w 282637"/>
                <a:gd name="connsiteY2" fmla="*/ 36967 h 106222"/>
                <a:gd name="connsiteX3" fmla="*/ 263452 w 282637"/>
                <a:gd name="connsiteY3" fmla="*/ 50538 h 106222"/>
                <a:gd name="connsiteX4" fmla="*/ 264388 w 282637"/>
                <a:gd name="connsiteY4" fmla="*/ 63640 h 106222"/>
                <a:gd name="connsiteX5" fmla="*/ 268132 w 282637"/>
                <a:gd name="connsiteY5" fmla="*/ 77211 h 106222"/>
                <a:gd name="connsiteX6" fmla="*/ 273747 w 282637"/>
                <a:gd name="connsiteY6" fmla="*/ 91249 h 106222"/>
                <a:gd name="connsiteX7" fmla="*/ 282638 w 282637"/>
                <a:gd name="connsiteY7" fmla="*/ 106223 h 106222"/>
                <a:gd name="connsiteX8" fmla="*/ 118390 w 282637"/>
                <a:gd name="connsiteY8" fmla="*/ 105287 h 106222"/>
                <a:gd name="connsiteX9" fmla="*/ 123069 w 282637"/>
                <a:gd name="connsiteY9" fmla="*/ 98268 h 106222"/>
                <a:gd name="connsiteX10" fmla="*/ 125409 w 282637"/>
                <a:gd name="connsiteY10" fmla="*/ 90313 h 106222"/>
                <a:gd name="connsiteX11" fmla="*/ 124941 w 282637"/>
                <a:gd name="connsiteY11" fmla="*/ 80954 h 106222"/>
                <a:gd name="connsiteX12" fmla="*/ 121197 w 282637"/>
                <a:gd name="connsiteY12" fmla="*/ 69723 h 106222"/>
                <a:gd name="connsiteX13" fmla="*/ 113242 w 282637"/>
                <a:gd name="connsiteY13" fmla="*/ 56153 h 106222"/>
                <a:gd name="connsiteX14" fmla="*/ 101076 w 282637"/>
                <a:gd name="connsiteY14" fmla="*/ 40711 h 106222"/>
                <a:gd name="connsiteX15" fmla="*/ 87505 w 282637"/>
                <a:gd name="connsiteY15" fmla="*/ 26673 h 106222"/>
                <a:gd name="connsiteX16" fmla="*/ 76743 w 282637"/>
                <a:gd name="connsiteY16" fmla="*/ 19186 h 106222"/>
                <a:gd name="connsiteX17" fmla="*/ 65512 w 282637"/>
                <a:gd name="connsiteY17" fmla="*/ 14038 h 106222"/>
                <a:gd name="connsiteX18" fmla="*/ 53345 w 282637"/>
                <a:gd name="connsiteY18" fmla="*/ 11230 h 106222"/>
                <a:gd name="connsiteX19" fmla="*/ 32756 w 282637"/>
                <a:gd name="connsiteY19" fmla="*/ 10295 h 106222"/>
                <a:gd name="connsiteX20" fmla="*/ 13102 w 282637"/>
                <a:gd name="connsiteY20" fmla="*/ 12166 h 106222"/>
                <a:gd name="connsiteX21" fmla="*/ 0 w 282637"/>
                <a:gd name="connsiteY21" fmla="*/ 1404 h 106222"/>
                <a:gd name="connsiteX22" fmla="*/ 5147 w 282637"/>
                <a:gd name="connsiteY22" fmla="*/ 2808 h 106222"/>
                <a:gd name="connsiteX23" fmla="*/ 33692 w 282637"/>
                <a:gd name="connsiteY23" fmla="*/ 0 h 106222"/>
                <a:gd name="connsiteX24" fmla="*/ 261580 w 282637"/>
                <a:gd name="connsiteY24" fmla="*/ 1872 h 106222"/>
                <a:gd name="connsiteX25" fmla="*/ 268132 w 282637"/>
                <a:gd name="connsiteY25" fmla="*/ 2808 h 106222"/>
                <a:gd name="connsiteX26" fmla="*/ 271407 w 282637"/>
                <a:gd name="connsiteY26" fmla="*/ 5615 h 106222"/>
                <a:gd name="connsiteX27" fmla="*/ 273279 w 282637"/>
                <a:gd name="connsiteY27" fmla="*/ 10763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2637" h="106222">
                  <a:moveTo>
                    <a:pt x="273279" y="10763"/>
                  </a:moveTo>
                  <a:lnTo>
                    <a:pt x="267663" y="23865"/>
                  </a:lnTo>
                  <a:lnTo>
                    <a:pt x="264388" y="36967"/>
                  </a:lnTo>
                  <a:lnTo>
                    <a:pt x="263452" y="50538"/>
                  </a:lnTo>
                  <a:lnTo>
                    <a:pt x="264388" y="63640"/>
                  </a:lnTo>
                  <a:lnTo>
                    <a:pt x="268132" y="77211"/>
                  </a:lnTo>
                  <a:lnTo>
                    <a:pt x="273747" y="91249"/>
                  </a:lnTo>
                  <a:lnTo>
                    <a:pt x="282638" y="106223"/>
                  </a:lnTo>
                  <a:lnTo>
                    <a:pt x="118390" y="105287"/>
                  </a:lnTo>
                  <a:lnTo>
                    <a:pt x="123069" y="98268"/>
                  </a:lnTo>
                  <a:lnTo>
                    <a:pt x="125409" y="90313"/>
                  </a:lnTo>
                  <a:lnTo>
                    <a:pt x="124941" y="80954"/>
                  </a:lnTo>
                  <a:lnTo>
                    <a:pt x="121197" y="69723"/>
                  </a:lnTo>
                  <a:lnTo>
                    <a:pt x="113242" y="56153"/>
                  </a:lnTo>
                  <a:lnTo>
                    <a:pt x="101076" y="40711"/>
                  </a:lnTo>
                  <a:lnTo>
                    <a:pt x="87505" y="26673"/>
                  </a:lnTo>
                  <a:lnTo>
                    <a:pt x="76743" y="19186"/>
                  </a:lnTo>
                  <a:lnTo>
                    <a:pt x="65512" y="14038"/>
                  </a:lnTo>
                  <a:lnTo>
                    <a:pt x="53345" y="11230"/>
                  </a:lnTo>
                  <a:lnTo>
                    <a:pt x="32756" y="10295"/>
                  </a:lnTo>
                  <a:lnTo>
                    <a:pt x="13102" y="12166"/>
                  </a:lnTo>
                  <a:lnTo>
                    <a:pt x="0" y="1404"/>
                  </a:lnTo>
                  <a:lnTo>
                    <a:pt x="5147" y="2808"/>
                  </a:lnTo>
                  <a:lnTo>
                    <a:pt x="33692" y="0"/>
                  </a:lnTo>
                  <a:lnTo>
                    <a:pt x="261580" y="1872"/>
                  </a:lnTo>
                  <a:lnTo>
                    <a:pt x="268132" y="2808"/>
                  </a:lnTo>
                  <a:lnTo>
                    <a:pt x="271407" y="5615"/>
                  </a:lnTo>
                  <a:lnTo>
                    <a:pt x="273279" y="10763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FC65C3F6-DE41-9D4F-8A8F-10522A1A9289}"/>
                </a:ext>
              </a:extLst>
            </p:cNvPr>
            <p:cNvSpPr/>
            <p:nvPr/>
          </p:nvSpPr>
          <p:spPr>
            <a:xfrm>
              <a:off x="-5233635" y="5749631"/>
              <a:ext cx="29055" cy="35409"/>
            </a:xfrm>
            <a:custGeom>
              <a:avLst/>
              <a:gdLst>
                <a:gd name="connsiteX0" fmla="*/ 14038 w 14974"/>
                <a:gd name="connsiteY0" fmla="*/ 7019 h 18249"/>
                <a:gd name="connsiteX1" fmla="*/ 14974 w 14974"/>
                <a:gd name="connsiteY1" fmla="*/ 10763 h 18249"/>
                <a:gd name="connsiteX2" fmla="*/ 12635 w 14974"/>
                <a:gd name="connsiteY2" fmla="*/ 16378 h 18249"/>
                <a:gd name="connsiteX3" fmla="*/ 7487 w 14974"/>
                <a:gd name="connsiteY3" fmla="*/ 18250 h 18249"/>
                <a:gd name="connsiteX4" fmla="*/ 2340 w 14974"/>
                <a:gd name="connsiteY4" fmla="*/ 14506 h 18249"/>
                <a:gd name="connsiteX5" fmla="*/ 0 w 14974"/>
                <a:gd name="connsiteY5" fmla="*/ 7487 h 18249"/>
                <a:gd name="connsiteX6" fmla="*/ 2340 w 14974"/>
                <a:gd name="connsiteY6" fmla="*/ 1872 h 18249"/>
                <a:gd name="connsiteX7" fmla="*/ 7487 w 14974"/>
                <a:gd name="connsiteY7" fmla="*/ 0 h 18249"/>
                <a:gd name="connsiteX8" fmla="*/ 12635 w 14974"/>
                <a:gd name="connsiteY8" fmla="*/ 3743 h 18249"/>
                <a:gd name="connsiteX9" fmla="*/ 14038 w 14974"/>
                <a:gd name="connsiteY9" fmla="*/ 7019 h 1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74" h="18249">
                  <a:moveTo>
                    <a:pt x="14038" y="7019"/>
                  </a:moveTo>
                  <a:lnTo>
                    <a:pt x="14974" y="10763"/>
                  </a:lnTo>
                  <a:lnTo>
                    <a:pt x="12635" y="16378"/>
                  </a:lnTo>
                  <a:lnTo>
                    <a:pt x="7487" y="18250"/>
                  </a:lnTo>
                  <a:lnTo>
                    <a:pt x="2340" y="14506"/>
                  </a:lnTo>
                  <a:lnTo>
                    <a:pt x="0" y="7487"/>
                  </a:lnTo>
                  <a:lnTo>
                    <a:pt x="2340" y="1872"/>
                  </a:lnTo>
                  <a:lnTo>
                    <a:pt x="7487" y="0"/>
                  </a:lnTo>
                  <a:lnTo>
                    <a:pt x="12635" y="3743"/>
                  </a:lnTo>
                  <a:lnTo>
                    <a:pt x="14038" y="7019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2EDFED9D-0D0B-C328-DC89-08F133FE61F3}"/>
                </a:ext>
              </a:extLst>
            </p:cNvPr>
            <p:cNvSpPr/>
            <p:nvPr/>
          </p:nvSpPr>
          <p:spPr>
            <a:xfrm>
              <a:off x="-6223317" y="5769607"/>
              <a:ext cx="486669" cy="187040"/>
            </a:xfrm>
            <a:custGeom>
              <a:avLst/>
              <a:gdLst>
                <a:gd name="connsiteX0" fmla="*/ 243798 w 250817"/>
                <a:gd name="connsiteY0" fmla="*/ 94525 h 96396"/>
                <a:gd name="connsiteX1" fmla="*/ 16846 w 250817"/>
                <a:gd name="connsiteY1" fmla="*/ 96396 h 96396"/>
                <a:gd name="connsiteX2" fmla="*/ 7955 w 250817"/>
                <a:gd name="connsiteY2" fmla="*/ 95460 h 96396"/>
                <a:gd name="connsiteX3" fmla="*/ 2808 w 250817"/>
                <a:gd name="connsiteY3" fmla="*/ 92653 h 96396"/>
                <a:gd name="connsiteX4" fmla="*/ 0 w 250817"/>
                <a:gd name="connsiteY4" fmla="*/ 87037 h 96396"/>
                <a:gd name="connsiteX5" fmla="*/ 1404 w 250817"/>
                <a:gd name="connsiteY5" fmla="*/ 75339 h 96396"/>
                <a:gd name="connsiteX6" fmla="*/ 4211 w 250817"/>
                <a:gd name="connsiteY6" fmla="*/ 65980 h 96396"/>
                <a:gd name="connsiteX7" fmla="*/ 8891 w 250817"/>
                <a:gd name="connsiteY7" fmla="*/ 58025 h 96396"/>
                <a:gd name="connsiteX8" fmla="*/ 14974 w 250817"/>
                <a:gd name="connsiteY8" fmla="*/ 50070 h 96396"/>
                <a:gd name="connsiteX9" fmla="*/ 32288 w 250817"/>
                <a:gd name="connsiteY9" fmla="*/ 34628 h 96396"/>
                <a:gd name="connsiteX10" fmla="*/ 51474 w 250817"/>
                <a:gd name="connsiteY10" fmla="*/ 19654 h 96396"/>
                <a:gd name="connsiteX11" fmla="*/ 55685 w 250817"/>
                <a:gd name="connsiteY11" fmla="*/ 19186 h 96396"/>
                <a:gd name="connsiteX12" fmla="*/ 58025 w 250817"/>
                <a:gd name="connsiteY12" fmla="*/ 21993 h 96396"/>
                <a:gd name="connsiteX13" fmla="*/ 63172 w 250817"/>
                <a:gd name="connsiteY13" fmla="*/ 42583 h 96396"/>
                <a:gd name="connsiteX14" fmla="*/ 73467 w 250817"/>
                <a:gd name="connsiteY14" fmla="*/ 71595 h 96396"/>
                <a:gd name="connsiteX15" fmla="*/ 79550 w 250817"/>
                <a:gd name="connsiteY15" fmla="*/ 74403 h 96396"/>
                <a:gd name="connsiteX16" fmla="*/ 85634 w 250817"/>
                <a:gd name="connsiteY16" fmla="*/ 74871 h 96396"/>
                <a:gd name="connsiteX17" fmla="*/ 90781 w 250817"/>
                <a:gd name="connsiteY17" fmla="*/ 72063 h 96396"/>
                <a:gd name="connsiteX18" fmla="*/ 114178 w 250817"/>
                <a:gd name="connsiteY18" fmla="*/ 31352 h 96396"/>
                <a:gd name="connsiteX19" fmla="*/ 138043 w 250817"/>
                <a:gd name="connsiteY19" fmla="*/ 1872 h 96396"/>
                <a:gd name="connsiteX20" fmla="*/ 164716 w 250817"/>
                <a:gd name="connsiteY20" fmla="*/ 0 h 96396"/>
                <a:gd name="connsiteX21" fmla="*/ 178286 w 250817"/>
                <a:gd name="connsiteY21" fmla="*/ 936 h 96396"/>
                <a:gd name="connsiteX22" fmla="*/ 190921 w 250817"/>
                <a:gd name="connsiteY22" fmla="*/ 3743 h 96396"/>
                <a:gd name="connsiteX23" fmla="*/ 202152 w 250817"/>
                <a:gd name="connsiteY23" fmla="*/ 8891 h 96396"/>
                <a:gd name="connsiteX24" fmla="*/ 212446 w 250817"/>
                <a:gd name="connsiteY24" fmla="*/ 16378 h 96396"/>
                <a:gd name="connsiteX25" fmla="*/ 226017 w 250817"/>
                <a:gd name="connsiteY25" fmla="*/ 30416 h 96396"/>
                <a:gd name="connsiteX26" fmla="*/ 238183 w 250817"/>
                <a:gd name="connsiteY26" fmla="*/ 45858 h 96396"/>
                <a:gd name="connsiteX27" fmla="*/ 246606 w 250817"/>
                <a:gd name="connsiteY27" fmla="*/ 59429 h 96396"/>
                <a:gd name="connsiteX28" fmla="*/ 250350 w 250817"/>
                <a:gd name="connsiteY28" fmla="*/ 70659 h 96396"/>
                <a:gd name="connsiteX29" fmla="*/ 250818 w 250817"/>
                <a:gd name="connsiteY29" fmla="*/ 79550 h 96396"/>
                <a:gd name="connsiteX30" fmla="*/ 248946 w 250817"/>
                <a:gd name="connsiteY30" fmla="*/ 87505 h 96396"/>
                <a:gd name="connsiteX31" fmla="*/ 243798 w 250817"/>
                <a:gd name="connsiteY31" fmla="*/ 94525 h 9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817" h="96396">
                  <a:moveTo>
                    <a:pt x="243798" y="94525"/>
                  </a:moveTo>
                  <a:lnTo>
                    <a:pt x="16846" y="96396"/>
                  </a:lnTo>
                  <a:lnTo>
                    <a:pt x="7955" y="95460"/>
                  </a:lnTo>
                  <a:lnTo>
                    <a:pt x="2808" y="92653"/>
                  </a:lnTo>
                  <a:lnTo>
                    <a:pt x="0" y="87037"/>
                  </a:lnTo>
                  <a:lnTo>
                    <a:pt x="1404" y="75339"/>
                  </a:lnTo>
                  <a:lnTo>
                    <a:pt x="4211" y="65980"/>
                  </a:lnTo>
                  <a:lnTo>
                    <a:pt x="8891" y="58025"/>
                  </a:lnTo>
                  <a:lnTo>
                    <a:pt x="14974" y="50070"/>
                  </a:lnTo>
                  <a:lnTo>
                    <a:pt x="32288" y="34628"/>
                  </a:lnTo>
                  <a:lnTo>
                    <a:pt x="51474" y="19654"/>
                  </a:lnTo>
                  <a:lnTo>
                    <a:pt x="55685" y="19186"/>
                  </a:lnTo>
                  <a:lnTo>
                    <a:pt x="58025" y="21993"/>
                  </a:lnTo>
                  <a:lnTo>
                    <a:pt x="63172" y="42583"/>
                  </a:lnTo>
                  <a:lnTo>
                    <a:pt x="73467" y="71595"/>
                  </a:lnTo>
                  <a:lnTo>
                    <a:pt x="79550" y="74403"/>
                  </a:lnTo>
                  <a:lnTo>
                    <a:pt x="85634" y="74871"/>
                  </a:lnTo>
                  <a:lnTo>
                    <a:pt x="90781" y="72063"/>
                  </a:lnTo>
                  <a:lnTo>
                    <a:pt x="114178" y="31352"/>
                  </a:lnTo>
                  <a:lnTo>
                    <a:pt x="138043" y="1872"/>
                  </a:lnTo>
                  <a:lnTo>
                    <a:pt x="164716" y="0"/>
                  </a:lnTo>
                  <a:lnTo>
                    <a:pt x="178286" y="936"/>
                  </a:lnTo>
                  <a:lnTo>
                    <a:pt x="190921" y="3743"/>
                  </a:lnTo>
                  <a:lnTo>
                    <a:pt x="202152" y="8891"/>
                  </a:lnTo>
                  <a:lnTo>
                    <a:pt x="212446" y="16378"/>
                  </a:lnTo>
                  <a:lnTo>
                    <a:pt x="226017" y="30416"/>
                  </a:lnTo>
                  <a:lnTo>
                    <a:pt x="238183" y="45858"/>
                  </a:lnTo>
                  <a:lnTo>
                    <a:pt x="246606" y="59429"/>
                  </a:lnTo>
                  <a:lnTo>
                    <a:pt x="250350" y="70659"/>
                  </a:lnTo>
                  <a:lnTo>
                    <a:pt x="250818" y="79550"/>
                  </a:lnTo>
                  <a:lnTo>
                    <a:pt x="248946" y="87505"/>
                  </a:lnTo>
                  <a:lnTo>
                    <a:pt x="243798" y="94525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78B59326-6036-3DD2-C523-24DD3079B0A2}"/>
                </a:ext>
              </a:extLst>
            </p:cNvPr>
            <p:cNvSpPr/>
            <p:nvPr/>
          </p:nvSpPr>
          <p:spPr>
            <a:xfrm>
              <a:off x="-8174536" y="5793215"/>
              <a:ext cx="974247" cy="196119"/>
            </a:xfrm>
            <a:custGeom>
              <a:avLst/>
              <a:gdLst>
                <a:gd name="connsiteX0" fmla="*/ 502103 w 502103"/>
                <a:gd name="connsiteY0" fmla="*/ 17314 h 101075"/>
                <a:gd name="connsiteX1" fmla="*/ 502103 w 502103"/>
                <a:gd name="connsiteY1" fmla="*/ 79550 h 101075"/>
                <a:gd name="connsiteX2" fmla="*/ 498360 w 502103"/>
                <a:gd name="connsiteY2" fmla="*/ 82826 h 101075"/>
                <a:gd name="connsiteX3" fmla="*/ 494616 w 502103"/>
                <a:gd name="connsiteY3" fmla="*/ 91249 h 101075"/>
                <a:gd name="connsiteX4" fmla="*/ 489001 w 502103"/>
                <a:gd name="connsiteY4" fmla="*/ 91717 h 101075"/>
                <a:gd name="connsiteX5" fmla="*/ 481046 w 502103"/>
                <a:gd name="connsiteY5" fmla="*/ 94992 h 101075"/>
                <a:gd name="connsiteX6" fmla="*/ 368272 w 502103"/>
                <a:gd name="connsiteY6" fmla="*/ 94992 h 101075"/>
                <a:gd name="connsiteX7" fmla="*/ 362656 w 502103"/>
                <a:gd name="connsiteY7" fmla="*/ 97800 h 101075"/>
                <a:gd name="connsiteX8" fmla="*/ 335515 w 502103"/>
                <a:gd name="connsiteY8" fmla="*/ 94525 h 101075"/>
                <a:gd name="connsiteX9" fmla="*/ 309779 w 502103"/>
                <a:gd name="connsiteY9" fmla="*/ 94057 h 101075"/>
                <a:gd name="connsiteX10" fmla="*/ 176415 w 502103"/>
                <a:gd name="connsiteY10" fmla="*/ 97800 h 101075"/>
                <a:gd name="connsiteX11" fmla="*/ 164716 w 502103"/>
                <a:gd name="connsiteY11" fmla="*/ 100608 h 101075"/>
                <a:gd name="connsiteX12" fmla="*/ 103416 w 502103"/>
                <a:gd name="connsiteY12" fmla="*/ 101076 h 101075"/>
                <a:gd name="connsiteX13" fmla="*/ 40243 w 502103"/>
                <a:gd name="connsiteY13" fmla="*/ 98736 h 101075"/>
                <a:gd name="connsiteX14" fmla="*/ 30884 w 502103"/>
                <a:gd name="connsiteY14" fmla="*/ 67384 h 101075"/>
                <a:gd name="connsiteX15" fmla="*/ 15442 w 502103"/>
                <a:gd name="connsiteY15" fmla="*/ 25269 h 101075"/>
                <a:gd name="connsiteX16" fmla="*/ 6551 w 502103"/>
                <a:gd name="connsiteY16" fmla="*/ 18718 h 101075"/>
                <a:gd name="connsiteX17" fmla="*/ 0 w 502103"/>
                <a:gd name="connsiteY17" fmla="*/ 17782 h 101075"/>
                <a:gd name="connsiteX18" fmla="*/ 7487 w 502103"/>
                <a:gd name="connsiteY18" fmla="*/ 16846 h 101075"/>
                <a:gd name="connsiteX19" fmla="*/ 15442 w 502103"/>
                <a:gd name="connsiteY19" fmla="*/ 19186 h 101075"/>
                <a:gd name="connsiteX20" fmla="*/ 20590 w 502103"/>
                <a:gd name="connsiteY20" fmla="*/ 25269 h 101075"/>
                <a:gd name="connsiteX21" fmla="*/ 25269 w 502103"/>
                <a:gd name="connsiteY21" fmla="*/ 35096 h 101075"/>
                <a:gd name="connsiteX22" fmla="*/ 27609 w 502103"/>
                <a:gd name="connsiteY22" fmla="*/ 35564 h 101075"/>
                <a:gd name="connsiteX23" fmla="*/ 50070 w 502103"/>
                <a:gd name="connsiteY23" fmla="*/ 30416 h 101075"/>
                <a:gd name="connsiteX24" fmla="*/ 61769 w 502103"/>
                <a:gd name="connsiteY24" fmla="*/ 32288 h 101075"/>
                <a:gd name="connsiteX25" fmla="*/ 74403 w 502103"/>
                <a:gd name="connsiteY25" fmla="*/ 28077 h 101075"/>
                <a:gd name="connsiteX26" fmla="*/ 172203 w 502103"/>
                <a:gd name="connsiteY26" fmla="*/ 20122 h 101075"/>
                <a:gd name="connsiteX27" fmla="*/ 202619 w 502103"/>
                <a:gd name="connsiteY27" fmla="*/ 19186 h 101075"/>
                <a:gd name="connsiteX28" fmla="*/ 237247 w 502103"/>
                <a:gd name="connsiteY28" fmla="*/ 14974 h 101075"/>
                <a:gd name="connsiteX29" fmla="*/ 297612 w 502103"/>
                <a:gd name="connsiteY29" fmla="*/ 11699 h 101075"/>
                <a:gd name="connsiteX30" fmla="*/ 320541 w 502103"/>
                <a:gd name="connsiteY30" fmla="*/ 12167 h 101075"/>
                <a:gd name="connsiteX31" fmla="*/ 343002 w 502103"/>
                <a:gd name="connsiteY31" fmla="*/ 8891 h 101075"/>
                <a:gd name="connsiteX32" fmla="*/ 379502 w 502103"/>
                <a:gd name="connsiteY32" fmla="*/ 9359 h 101075"/>
                <a:gd name="connsiteX33" fmla="*/ 452034 w 502103"/>
                <a:gd name="connsiteY33" fmla="*/ 6083 h 101075"/>
                <a:gd name="connsiteX34" fmla="*/ 460924 w 502103"/>
                <a:gd name="connsiteY34" fmla="*/ 7487 h 101075"/>
                <a:gd name="connsiteX35" fmla="*/ 470283 w 502103"/>
                <a:gd name="connsiteY35" fmla="*/ 1872 h 101075"/>
                <a:gd name="connsiteX36" fmla="*/ 476834 w 502103"/>
                <a:gd name="connsiteY36" fmla="*/ 0 h 101075"/>
                <a:gd name="connsiteX37" fmla="*/ 485725 w 502103"/>
                <a:gd name="connsiteY37" fmla="*/ 936 h 101075"/>
                <a:gd name="connsiteX38" fmla="*/ 482450 w 502103"/>
                <a:gd name="connsiteY38" fmla="*/ 6083 h 101075"/>
                <a:gd name="connsiteX39" fmla="*/ 490405 w 502103"/>
                <a:gd name="connsiteY39" fmla="*/ 7487 h 101075"/>
                <a:gd name="connsiteX40" fmla="*/ 494616 w 502103"/>
                <a:gd name="connsiteY40" fmla="*/ 10295 h 101075"/>
                <a:gd name="connsiteX41" fmla="*/ 497424 w 502103"/>
                <a:gd name="connsiteY41" fmla="*/ 14506 h 101075"/>
                <a:gd name="connsiteX42" fmla="*/ 498360 w 502103"/>
                <a:gd name="connsiteY42" fmla="*/ 20590 h 101075"/>
                <a:gd name="connsiteX43" fmla="*/ 497424 w 502103"/>
                <a:gd name="connsiteY43" fmla="*/ 21057 h 101075"/>
                <a:gd name="connsiteX44" fmla="*/ 497892 w 502103"/>
                <a:gd name="connsiteY44" fmla="*/ 17314 h 101075"/>
                <a:gd name="connsiteX45" fmla="*/ 502103 w 502103"/>
                <a:gd name="connsiteY45" fmla="*/ 17314 h 10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02103" h="101075">
                  <a:moveTo>
                    <a:pt x="502103" y="17314"/>
                  </a:moveTo>
                  <a:lnTo>
                    <a:pt x="502103" y="79550"/>
                  </a:lnTo>
                  <a:lnTo>
                    <a:pt x="498360" y="82826"/>
                  </a:lnTo>
                  <a:lnTo>
                    <a:pt x="494616" y="91249"/>
                  </a:lnTo>
                  <a:lnTo>
                    <a:pt x="489001" y="91717"/>
                  </a:lnTo>
                  <a:lnTo>
                    <a:pt x="481046" y="94992"/>
                  </a:lnTo>
                  <a:lnTo>
                    <a:pt x="368272" y="94992"/>
                  </a:lnTo>
                  <a:lnTo>
                    <a:pt x="362656" y="97800"/>
                  </a:lnTo>
                  <a:lnTo>
                    <a:pt x="335515" y="94525"/>
                  </a:lnTo>
                  <a:lnTo>
                    <a:pt x="309779" y="94057"/>
                  </a:lnTo>
                  <a:lnTo>
                    <a:pt x="176415" y="97800"/>
                  </a:lnTo>
                  <a:lnTo>
                    <a:pt x="164716" y="100608"/>
                  </a:lnTo>
                  <a:lnTo>
                    <a:pt x="103416" y="101076"/>
                  </a:lnTo>
                  <a:lnTo>
                    <a:pt x="40243" y="98736"/>
                  </a:lnTo>
                  <a:lnTo>
                    <a:pt x="30884" y="67384"/>
                  </a:lnTo>
                  <a:lnTo>
                    <a:pt x="15442" y="25269"/>
                  </a:lnTo>
                  <a:lnTo>
                    <a:pt x="6551" y="18718"/>
                  </a:lnTo>
                  <a:lnTo>
                    <a:pt x="0" y="17782"/>
                  </a:lnTo>
                  <a:lnTo>
                    <a:pt x="7487" y="16846"/>
                  </a:lnTo>
                  <a:lnTo>
                    <a:pt x="15442" y="19186"/>
                  </a:lnTo>
                  <a:lnTo>
                    <a:pt x="20590" y="25269"/>
                  </a:lnTo>
                  <a:lnTo>
                    <a:pt x="25269" y="35096"/>
                  </a:lnTo>
                  <a:lnTo>
                    <a:pt x="27609" y="35564"/>
                  </a:lnTo>
                  <a:lnTo>
                    <a:pt x="50070" y="30416"/>
                  </a:lnTo>
                  <a:lnTo>
                    <a:pt x="61769" y="32288"/>
                  </a:lnTo>
                  <a:lnTo>
                    <a:pt x="74403" y="28077"/>
                  </a:lnTo>
                  <a:lnTo>
                    <a:pt x="172203" y="20122"/>
                  </a:lnTo>
                  <a:lnTo>
                    <a:pt x="202619" y="19186"/>
                  </a:lnTo>
                  <a:lnTo>
                    <a:pt x="237247" y="14974"/>
                  </a:lnTo>
                  <a:lnTo>
                    <a:pt x="297612" y="11699"/>
                  </a:lnTo>
                  <a:lnTo>
                    <a:pt x="320541" y="12167"/>
                  </a:lnTo>
                  <a:lnTo>
                    <a:pt x="343002" y="8891"/>
                  </a:lnTo>
                  <a:lnTo>
                    <a:pt x="379502" y="9359"/>
                  </a:lnTo>
                  <a:lnTo>
                    <a:pt x="452034" y="6083"/>
                  </a:lnTo>
                  <a:lnTo>
                    <a:pt x="460924" y="7487"/>
                  </a:lnTo>
                  <a:lnTo>
                    <a:pt x="470283" y="1872"/>
                  </a:lnTo>
                  <a:lnTo>
                    <a:pt x="476834" y="0"/>
                  </a:lnTo>
                  <a:lnTo>
                    <a:pt x="485725" y="936"/>
                  </a:lnTo>
                  <a:lnTo>
                    <a:pt x="482450" y="6083"/>
                  </a:lnTo>
                  <a:lnTo>
                    <a:pt x="490405" y="7487"/>
                  </a:lnTo>
                  <a:lnTo>
                    <a:pt x="494616" y="10295"/>
                  </a:lnTo>
                  <a:lnTo>
                    <a:pt x="497424" y="14506"/>
                  </a:lnTo>
                  <a:lnTo>
                    <a:pt x="498360" y="20590"/>
                  </a:lnTo>
                  <a:lnTo>
                    <a:pt x="497424" y="21057"/>
                  </a:lnTo>
                  <a:lnTo>
                    <a:pt x="497892" y="17314"/>
                  </a:lnTo>
                  <a:lnTo>
                    <a:pt x="502103" y="17314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420D7553-BC0B-9313-3CAC-45B843C68232}"/>
                </a:ext>
              </a:extLst>
            </p:cNvPr>
            <p:cNvSpPr/>
            <p:nvPr/>
          </p:nvSpPr>
          <p:spPr>
            <a:xfrm>
              <a:off x="-8493232" y="5827716"/>
              <a:ext cx="397689" cy="197027"/>
            </a:xfrm>
            <a:custGeom>
              <a:avLst/>
              <a:gdLst>
                <a:gd name="connsiteX0" fmla="*/ 163780 w 204959"/>
                <a:gd name="connsiteY0" fmla="*/ 0 h 101543"/>
                <a:gd name="connsiteX1" fmla="*/ 175011 w 204959"/>
                <a:gd name="connsiteY1" fmla="*/ 3744 h 101543"/>
                <a:gd name="connsiteX2" fmla="*/ 182030 w 204959"/>
                <a:gd name="connsiteY2" fmla="*/ 13103 h 101543"/>
                <a:gd name="connsiteX3" fmla="*/ 204023 w 204959"/>
                <a:gd name="connsiteY3" fmla="*/ 80954 h 101543"/>
                <a:gd name="connsiteX4" fmla="*/ 204959 w 204959"/>
                <a:gd name="connsiteY4" fmla="*/ 94057 h 101543"/>
                <a:gd name="connsiteX5" fmla="*/ 203555 w 204959"/>
                <a:gd name="connsiteY5" fmla="*/ 96864 h 101543"/>
                <a:gd name="connsiteX6" fmla="*/ 200748 w 204959"/>
                <a:gd name="connsiteY6" fmla="*/ 98268 h 101543"/>
                <a:gd name="connsiteX7" fmla="*/ 181094 w 204959"/>
                <a:gd name="connsiteY7" fmla="*/ 100140 h 101543"/>
                <a:gd name="connsiteX8" fmla="*/ 120729 w 204959"/>
                <a:gd name="connsiteY8" fmla="*/ 101544 h 101543"/>
                <a:gd name="connsiteX9" fmla="*/ 0 w 204959"/>
                <a:gd name="connsiteY9" fmla="*/ 99672 h 101543"/>
                <a:gd name="connsiteX10" fmla="*/ 5615 w 204959"/>
                <a:gd name="connsiteY10" fmla="*/ 99204 h 101543"/>
                <a:gd name="connsiteX11" fmla="*/ 8891 w 204959"/>
                <a:gd name="connsiteY11" fmla="*/ 96864 h 101543"/>
                <a:gd name="connsiteX12" fmla="*/ 10295 w 204959"/>
                <a:gd name="connsiteY12" fmla="*/ 93121 h 101543"/>
                <a:gd name="connsiteX13" fmla="*/ 9827 w 204959"/>
                <a:gd name="connsiteY13" fmla="*/ 86570 h 101543"/>
                <a:gd name="connsiteX14" fmla="*/ 14974 w 204959"/>
                <a:gd name="connsiteY14" fmla="*/ 90781 h 101543"/>
                <a:gd name="connsiteX15" fmla="*/ 19186 w 204959"/>
                <a:gd name="connsiteY15" fmla="*/ 88909 h 101543"/>
                <a:gd name="connsiteX16" fmla="*/ 25269 w 204959"/>
                <a:gd name="connsiteY16" fmla="*/ 47730 h 101543"/>
                <a:gd name="connsiteX17" fmla="*/ 30884 w 204959"/>
                <a:gd name="connsiteY17" fmla="*/ 31820 h 101543"/>
                <a:gd name="connsiteX18" fmla="*/ 35096 w 204959"/>
                <a:gd name="connsiteY18" fmla="*/ 26673 h 101543"/>
                <a:gd name="connsiteX19" fmla="*/ 43051 w 204959"/>
                <a:gd name="connsiteY19" fmla="*/ 20590 h 101543"/>
                <a:gd name="connsiteX20" fmla="*/ 52878 w 204959"/>
                <a:gd name="connsiteY20" fmla="*/ 16378 h 101543"/>
                <a:gd name="connsiteX21" fmla="*/ 76275 w 204959"/>
                <a:gd name="connsiteY21" fmla="*/ 13103 h 101543"/>
                <a:gd name="connsiteX22" fmla="*/ 83294 w 204959"/>
                <a:gd name="connsiteY22" fmla="*/ 13103 h 101543"/>
                <a:gd name="connsiteX23" fmla="*/ 93121 w 204959"/>
                <a:gd name="connsiteY23" fmla="*/ 15442 h 101543"/>
                <a:gd name="connsiteX24" fmla="*/ 104819 w 204959"/>
                <a:gd name="connsiteY24" fmla="*/ 46327 h 101543"/>
                <a:gd name="connsiteX25" fmla="*/ 112306 w 204959"/>
                <a:gd name="connsiteY25" fmla="*/ 75339 h 101543"/>
                <a:gd name="connsiteX26" fmla="*/ 115582 w 204959"/>
                <a:gd name="connsiteY26" fmla="*/ 80018 h 101543"/>
                <a:gd name="connsiteX27" fmla="*/ 120729 w 204959"/>
                <a:gd name="connsiteY27" fmla="*/ 81422 h 101543"/>
                <a:gd name="connsiteX28" fmla="*/ 124941 w 204959"/>
                <a:gd name="connsiteY28" fmla="*/ 75807 h 101543"/>
                <a:gd name="connsiteX29" fmla="*/ 132428 w 204959"/>
                <a:gd name="connsiteY29" fmla="*/ 54282 h 101543"/>
                <a:gd name="connsiteX30" fmla="*/ 141787 w 204959"/>
                <a:gd name="connsiteY30" fmla="*/ 34628 h 101543"/>
                <a:gd name="connsiteX31" fmla="*/ 152082 w 204959"/>
                <a:gd name="connsiteY31" fmla="*/ 16378 h 101543"/>
                <a:gd name="connsiteX32" fmla="*/ 163780 w 204959"/>
                <a:gd name="connsiteY32" fmla="*/ 0 h 1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4959" h="101543">
                  <a:moveTo>
                    <a:pt x="163780" y="0"/>
                  </a:moveTo>
                  <a:lnTo>
                    <a:pt x="175011" y="3744"/>
                  </a:lnTo>
                  <a:lnTo>
                    <a:pt x="182030" y="13103"/>
                  </a:lnTo>
                  <a:lnTo>
                    <a:pt x="204023" y="80954"/>
                  </a:lnTo>
                  <a:lnTo>
                    <a:pt x="204959" y="94057"/>
                  </a:lnTo>
                  <a:lnTo>
                    <a:pt x="203555" y="96864"/>
                  </a:lnTo>
                  <a:lnTo>
                    <a:pt x="200748" y="98268"/>
                  </a:lnTo>
                  <a:lnTo>
                    <a:pt x="181094" y="100140"/>
                  </a:lnTo>
                  <a:lnTo>
                    <a:pt x="120729" y="101544"/>
                  </a:lnTo>
                  <a:lnTo>
                    <a:pt x="0" y="99672"/>
                  </a:lnTo>
                  <a:lnTo>
                    <a:pt x="5615" y="99204"/>
                  </a:lnTo>
                  <a:lnTo>
                    <a:pt x="8891" y="96864"/>
                  </a:lnTo>
                  <a:lnTo>
                    <a:pt x="10295" y="93121"/>
                  </a:lnTo>
                  <a:lnTo>
                    <a:pt x="9827" y="86570"/>
                  </a:lnTo>
                  <a:lnTo>
                    <a:pt x="14974" y="90781"/>
                  </a:lnTo>
                  <a:lnTo>
                    <a:pt x="19186" y="88909"/>
                  </a:lnTo>
                  <a:lnTo>
                    <a:pt x="25269" y="47730"/>
                  </a:lnTo>
                  <a:lnTo>
                    <a:pt x="30884" y="31820"/>
                  </a:lnTo>
                  <a:lnTo>
                    <a:pt x="35096" y="26673"/>
                  </a:lnTo>
                  <a:lnTo>
                    <a:pt x="43051" y="20590"/>
                  </a:lnTo>
                  <a:lnTo>
                    <a:pt x="52878" y="16378"/>
                  </a:lnTo>
                  <a:lnTo>
                    <a:pt x="76275" y="13103"/>
                  </a:lnTo>
                  <a:lnTo>
                    <a:pt x="83294" y="13103"/>
                  </a:lnTo>
                  <a:lnTo>
                    <a:pt x="93121" y="15442"/>
                  </a:lnTo>
                  <a:lnTo>
                    <a:pt x="104819" y="46327"/>
                  </a:lnTo>
                  <a:lnTo>
                    <a:pt x="112306" y="75339"/>
                  </a:lnTo>
                  <a:lnTo>
                    <a:pt x="115582" y="80018"/>
                  </a:lnTo>
                  <a:lnTo>
                    <a:pt x="120729" y="81422"/>
                  </a:lnTo>
                  <a:lnTo>
                    <a:pt x="124941" y="75807"/>
                  </a:lnTo>
                  <a:lnTo>
                    <a:pt x="132428" y="54282"/>
                  </a:lnTo>
                  <a:lnTo>
                    <a:pt x="141787" y="34628"/>
                  </a:lnTo>
                  <a:lnTo>
                    <a:pt x="152082" y="16378"/>
                  </a:lnTo>
                  <a:lnTo>
                    <a:pt x="16378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C02C6929-919D-D43E-6AEB-31FB0831269C}"/>
                </a:ext>
              </a:extLst>
            </p:cNvPr>
            <p:cNvSpPr/>
            <p:nvPr/>
          </p:nvSpPr>
          <p:spPr>
            <a:xfrm>
              <a:off x="-7470863" y="5833164"/>
              <a:ext cx="5488656" cy="760875"/>
            </a:xfrm>
            <a:custGeom>
              <a:avLst/>
              <a:gdLst>
                <a:gd name="connsiteX0" fmla="*/ 2660726 w 2828718"/>
                <a:gd name="connsiteY0" fmla="*/ 2808 h 392136"/>
                <a:gd name="connsiteX1" fmla="*/ 2682252 w 2828718"/>
                <a:gd name="connsiteY1" fmla="*/ 24801 h 392136"/>
                <a:gd name="connsiteX2" fmla="*/ 2681784 w 2828718"/>
                <a:gd name="connsiteY2" fmla="*/ 26205 h 392136"/>
                <a:gd name="connsiteX3" fmla="*/ 2663534 w 2828718"/>
                <a:gd name="connsiteY3" fmla="*/ 33692 h 392136"/>
                <a:gd name="connsiteX4" fmla="*/ 2652771 w 2828718"/>
                <a:gd name="connsiteY4" fmla="*/ 46326 h 392136"/>
                <a:gd name="connsiteX5" fmla="*/ 2647624 w 2828718"/>
                <a:gd name="connsiteY5" fmla="*/ 55685 h 392136"/>
                <a:gd name="connsiteX6" fmla="*/ 2641541 w 2828718"/>
                <a:gd name="connsiteY6" fmla="*/ 77211 h 392136"/>
                <a:gd name="connsiteX7" fmla="*/ 2641541 w 2828718"/>
                <a:gd name="connsiteY7" fmla="*/ 98268 h 392136"/>
                <a:gd name="connsiteX8" fmla="*/ 2643881 w 2828718"/>
                <a:gd name="connsiteY8" fmla="*/ 108563 h 392136"/>
                <a:gd name="connsiteX9" fmla="*/ 2654175 w 2828718"/>
                <a:gd name="connsiteY9" fmla="*/ 126813 h 392136"/>
                <a:gd name="connsiteX10" fmla="*/ 2661662 w 2828718"/>
                <a:gd name="connsiteY10" fmla="*/ 134300 h 392136"/>
                <a:gd name="connsiteX11" fmla="*/ 2671021 w 2828718"/>
                <a:gd name="connsiteY11" fmla="*/ 139915 h 392136"/>
                <a:gd name="connsiteX12" fmla="*/ 2683187 w 2828718"/>
                <a:gd name="connsiteY12" fmla="*/ 144594 h 392136"/>
                <a:gd name="connsiteX13" fmla="*/ 2685996 w 2828718"/>
                <a:gd name="connsiteY13" fmla="*/ 146934 h 392136"/>
                <a:gd name="connsiteX14" fmla="*/ 2678976 w 2828718"/>
                <a:gd name="connsiteY14" fmla="*/ 168927 h 392136"/>
                <a:gd name="connsiteX15" fmla="*/ 2678976 w 2828718"/>
                <a:gd name="connsiteY15" fmla="*/ 178286 h 392136"/>
                <a:gd name="connsiteX16" fmla="*/ 2681784 w 2828718"/>
                <a:gd name="connsiteY16" fmla="*/ 187177 h 392136"/>
                <a:gd name="connsiteX17" fmla="*/ 2686931 w 2828718"/>
                <a:gd name="connsiteY17" fmla="*/ 196536 h 392136"/>
                <a:gd name="connsiteX18" fmla="*/ 2693950 w 2828718"/>
                <a:gd name="connsiteY18" fmla="*/ 204491 h 392136"/>
                <a:gd name="connsiteX19" fmla="*/ 2702841 w 2828718"/>
                <a:gd name="connsiteY19" fmla="*/ 211510 h 392136"/>
                <a:gd name="connsiteX20" fmla="*/ 2723431 w 2828718"/>
                <a:gd name="connsiteY20" fmla="*/ 221337 h 392136"/>
                <a:gd name="connsiteX21" fmla="*/ 2734661 w 2828718"/>
                <a:gd name="connsiteY21" fmla="*/ 224145 h 392136"/>
                <a:gd name="connsiteX22" fmla="*/ 2751975 w 2828718"/>
                <a:gd name="connsiteY22" fmla="*/ 226484 h 392136"/>
                <a:gd name="connsiteX23" fmla="*/ 2767417 w 2828718"/>
                <a:gd name="connsiteY23" fmla="*/ 226484 h 392136"/>
                <a:gd name="connsiteX24" fmla="*/ 2775840 w 2828718"/>
                <a:gd name="connsiteY24" fmla="*/ 222273 h 392136"/>
                <a:gd name="connsiteX25" fmla="*/ 2781456 w 2828718"/>
                <a:gd name="connsiteY25" fmla="*/ 215722 h 392136"/>
                <a:gd name="connsiteX26" fmla="*/ 2828718 w 2828718"/>
                <a:gd name="connsiteY26" fmla="*/ 293868 h 392136"/>
                <a:gd name="connsiteX27" fmla="*/ 2827314 w 2828718"/>
                <a:gd name="connsiteY27" fmla="*/ 298548 h 392136"/>
                <a:gd name="connsiteX28" fmla="*/ 2763206 w 2828718"/>
                <a:gd name="connsiteY28" fmla="*/ 286849 h 392136"/>
                <a:gd name="connsiteX29" fmla="*/ 2757123 w 2828718"/>
                <a:gd name="connsiteY29" fmla="*/ 286849 h 392136"/>
                <a:gd name="connsiteX30" fmla="*/ 2752911 w 2828718"/>
                <a:gd name="connsiteY30" fmla="*/ 289189 h 392136"/>
                <a:gd name="connsiteX31" fmla="*/ 2748232 w 2828718"/>
                <a:gd name="connsiteY31" fmla="*/ 296208 h 392136"/>
                <a:gd name="connsiteX32" fmla="*/ 2745892 w 2828718"/>
                <a:gd name="connsiteY32" fmla="*/ 295740 h 392136"/>
                <a:gd name="connsiteX33" fmla="*/ 2721091 w 2828718"/>
                <a:gd name="connsiteY33" fmla="*/ 285445 h 392136"/>
                <a:gd name="connsiteX34" fmla="*/ 2699098 w 2828718"/>
                <a:gd name="connsiteY34" fmla="*/ 279830 h 392136"/>
                <a:gd name="connsiteX35" fmla="*/ 2676637 w 2828718"/>
                <a:gd name="connsiteY35" fmla="*/ 270003 h 392136"/>
                <a:gd name="connsiteX36" fmla="*/ 2674765 w 2828718"/>
                <a:gd name="connsiteY36" fmla="*/ 270471 h 392136"/>
                <a:gd name="connsiteX37" fmla="*/ 2673361 w 2828718"/>
                <a:gd name="connsiteY37" fmla="*/ 272343 h 392136"/>
                <a:gd name="connsiteX38" fmla="*/ 2673361 w 2828718"/>
                <a:gd name="connsiteY38" fmla="*/ 277490 h 392136"/>
                <a:gd name="connsiteX39" fmla="*/ 2667278 w 2828718"/>
                <a:gd name="connsiteY39" fmla="*/ 281234 h 392136"/>
                <a:gd name="connsiteX40" fmla="*/ 2665874 w 2828718"/>
                <a:gd name="connsiteY40" fmla="*/ 276087 h 392136"/>
                <a:gd name="connsiteX41" fmla="*/ 2664470 w 2828718"/>
                <a:gd name="connsiteY41" fmla="*/ 203087 h 392136"/>
                <a:gd name="connsiteX42" fmla="*/ 2639201 w 2828718"/>
                <a:gd name="connsiteY42" fmla="*/ 298548 h 392136"/>
                <a:gd name="connsiteX43" fmla="*/ 2610188 w 2828718"/>
                <a:gd name="connsiteY43" fmla="*/ 300420 h 392136"/>
                <a:gd name="connsiteX44" fmla="*/ 2580240 w 2828718"/>
                <a:gd name="connsiteY44" fmla="*/ 299952 h 392136"/>
                <a:gd name="connsiteX45" fmla="*/ 2550292 w 2828718"/>
                <a:gd name="connsiteY45" fmla="*/ 297144 h 392136"/>
                <a:gd name="connsiteX46" fmla="*/ 2542337 w 2828718"/>
                <a:gd name="connsiteY46" fmla="*/ 294804 h 392136"/>
                <a:gd name="connsiteX47" fmla="*/ 2534850 w 2828718"/>
                <a:gd name="connsiteY47" fmla="*/ 285445 h 392136"/>
                <a:gd name="connsiteX48" fmla="*/ 2533446 w 2828718"/>
                <a:gd name="connsiteY48" fmla="*/ 285913 h 392136"/>
                <a:gd name="connsiteX49" fmla="*/ 2529702 w 2828718"/>
                <a:gd name="connsiteY49" fmla="*/ 295740 h 392136"/>
                <a:gd name="connsiteX50" fmla="*/ 2499286 w 2828718"/>
                <a:gd name="connsiteY50" fmla="*/ 298548 h 392136"/>
                <a:gd name="connsiteX51" fmla="*/ 2489459 w 2828718"/>
                <a:gd name="connsiteY51" fmla="*/ 258305 h 392136"/>
                <a:gd name="connsiteX52" fmla="*/ 2477761 w 2828718"/>
                <a:gd name="connsiteY52" fmla="*/ 218530 h 392136"/>
                <a:gd name="connsiteX53" fmla="*/ 2463722 w 2828718"/>
                <a:gd name="connsiteY53" fmla="*/ 180158 h 392136"/>
                <a:gd name="connsiteX54" fmla="*/ 2447344 w 2828718"/>
                <a:gd name="connsiteY54" fmla="*/ 142255 h 392136"/>
                <a:gd name="connsiteX55" fmla="*/ 2429094 w 2828718"/>
                <a:gd name="connsiteY55" fmla="*/ 105287 h 392136"/>
                <a:gd name="connsiteX56" fmla="*/ 2406633 w 2828718"/>
                <a:gd name="connsiteY56" fmla="*/ 67852 h 392136"/>
                <a:gd name="connsiteX57" fmla="*/ 2402890 w 2828718"/>
                <a:gd name="connsiteY57" fmla="*/ 69256 h 392136"/>
                <a:gd name="connsiteX58" fmla="*/ 2402421 w 2828718"/>
                <a:gd name="connsiteY58" fmla="*/ 70659 h 392136"/>
                <a:gd name="connsiteX59" fmla="*/ 2416928 w 2828718"/>
                <a:gd name="connsiteY59" fmla="*/ 106691 h 392136"/>
                <a:gd name="connsiteX60" fmla="*/ 2429094 w 2828718"/>
                <a:gd name="connsiteY60" fmla="*/ 142723 h 392136"/>
                <a:gd name="connsiteX61" fmla="*/ 2439389 w 2828718"/>
                <a:gd name="connsiteY61" fmla="*/ 179690 h 392136"/>
                <a:gd name="connsiteX62" fmla="*/ 2447344 w 2828718"/>
                <a:gd name="connsiteY62" fmla="*/ 216658 h 392136"/>
                <a:gd name="connsiteX63" fmla="*/ 2453427 w 2828718"/>
                <a:gd name="connsiteY63" fmla="*/ 254561 h 392136"/>
                <a:gd name="connsiteX64" fmla="*/ 2457171 w 2828718"/>
                <a:gd name="connsiteY64" fmla="*/ 293401 h 392136"/>
                <a:gd name="connsiteX65" fmla="*/ 2325211 w 2828718"/>
                <a:gd name="connsiteY65" fmla="*/ 284977 h 392136"/>
                <a:gd name="connsiteX66" fmla="*/ 2194187 w 2828718"/>
                <a:gd name="connsiteY66" fmla="*/ 279362 h 392136"/>
                <a:gd name="connsiteX67" fmla="*/ 2176405 w 2828718"/>
                <a:gd name="connsiteY67" fmla="*/ 273747 h 392136"/>
                <a:gd name="connsiteX68" fmla="*/ 2174065 w 2828718"/>
                <a:gd name="connsiteY68" fmla="*/ 275619 h 392136"/>
                <a:gd name="connsiteX69" fmla="*/ 2169386 w 2828718"/>
                <a:gd name="connsiteY69" fmla="*/ 284042 h 392136"/>
                <a:gd name="connsiteX70" fmla="*/ 2148796 w 2828718"/>
                <a:gd name="connsiteY70" fmla="*/ 258305 h 392136"/>
                <a:gd name="connsiteX71" fmla="*/ 2130079 w 2828718"/>
                <a:gd name="connsiteY71" fmla="*/ 231164 h 392136"/>
                <a:gd name="connsiteX72" fmla="*/ 2106214 w 2828718"/>
                <a:gd name="connsiteY72" fmla="*/ 189985 h 392136"/>
                <a:gd name="connsiteX73" fmla="*/ 2102002 w 2828718"/>
                <a:gd name="connsiteY73" fmla="*/ 186241 h 392136"/>
                <a:gd name="connsiteX74" fmla="*/ 2100598 w 2828718"/>
                <a:gd name="connsiteY74" fmla="*/ 185774 h 392136"/>
                <a:gd name="connsiteX75" fmla="*/ 2100130 w 2828718"/>
                <a:gd name="connsiteY75" fmla="*/ 192793 h 392136"/>
                <a:gd name="connsiteX76" fmla="*/ 2105746 w 2828718"/>
                <a:gd name="connsiteY76" fmla="*/ 223209 h 392136"/>
                <a:gd name="connsiteX77" fmla="*/ 2113233 w 2828718"/>
                <a:gd name="connsiteY77" fmla="*/ 251753 h 392136"/>
                <a:gd name="connsiteX78" fmla="*/ 2122124 w 2828718"/>
                <a:gd name="connsiteY78" fmla="*/ 277958 h 392136"/>
                <a:gd name="connsiteX79" fmla="*/ 1887216 w 2828718"/>
                <a:gd name="connsiteY79" fmla="*/ 297144 h 392136"/>
                <a:gd name="connsiteX80" fmla="*/ 1652776 w 2828718"/>
                <a:gd name="connsiteY80" fmla="*/ 318202 h 392136"/>
                <a:gd name="connsiteX81" fmla="*/ 1417869 w 2828718"/>
                <a:gd name="connsiteY81" fmla="*/ 341599 h 392136"/>
                <a:gd name="connsiteX82" fmla="*/ 1183429 w 2828718"/>
                <a:gd name="connsiteY82" fmla="*/ 366867 h 392136"/>
                <a:gd name="connsiteX83" fmla="*/ 967239 w 2828718"/>
                <a:gd name="connsiteY83" fmla="*/ 386989 h 392136"/>
                <a:gd name="connsiteX84" fmla="*/ 891432 w 2828718"/>
                <a:gd name="connsiteY84" fmla="*/ 390265 h 392136"/>
                <a:gd name="connsiteX85" fmla="*/ 793164 w 2828718"/>
                <a:gd name="connsiteY85" fmla="*/ 392137 h 392136"/>
                <a:gd name="connsiteX86" fmla="*/ 439867 w 2828718"/>
                <a:gd name="connsiteY86" fmla="*/ 388393 h 392136"/>
                <a:gd name="connsiteX87" fmla="*/ 178754 w 2828718"/>
                <a:gd name="connsiteY87" fmla="*/ 389797 h 392136"/>
                <a:gd name="connsiteX88" fmla="*/ 173139 w 2828718"/>
                <a:gd name="connsiteY88" fmla="*/ 388861 h 392136"/>
                <a:gd name="connsiteX89" fmla="*/ 167992 w 2828718"/>
                <a:gd name="connsiteY89" fmla="*/ 386989 h 392136"/>
                <a:gd name="connsiteX90" fmla="*/ 164248 w 2828718"/>
                <a:gd name="connsiteY90" fmla="*/ 381842 h 392136"/>
                <a:gd name="connsiteX91" fmla="*/ 160037 w 2828718"/>
                <a:gd name="connsiteY91" fmla="*/ 380438 h 392136"/>
                <a:gd name="connsiteX92" fmla="*/ 175011 w 2828718"/>
                <a:gd name="connsiteY92" fmla="*/ 363592 h 392136"/>
                <a:gd name="connsiteX93" fmla="*/ 192325 w 2828718"/>
                <a:gd name="connsiteY93" fmla="*/ 348150 h 392136"/>
                <a:gd name="connsiteX94" fmla="*/ 211043 w 2828718"/>
                <a:gd name="connsiteY94" fmla="*/ 335047 h 392136"/>
                <a:gd name="connsiteX95" fmla="*/ 231632 w 2828718"/>
                <a:gd name="connsiteY95" fmla="*/ 323349 h 392136"/>
                <a:gd name="connsiteX96" fmla="*/ 255029 w 2828718"/>
                <a:gd name="connsiteY96" fmla="*/ 313990 h 392136"/>
                <a:gd name="connsiteX97" fmla="*/ 343938 w 2828718"/>
                <a:gd name="connsiteY97" fmla="*/ 284042 h 392136"/>
                <a:gd name="connsiteX98" fmla="*/ 385585 w 2828718"/>
                <a:gd name="connsiteY98" fmla="*/ 271407 h 392136"/>
                <a:gd name="connsiteX99" fmla="*/ 567147 w 2828718"/>
                <a:gd name="connsiteY99" fmla="*/ 229292 h 392136"/>
                <a:gd name="connsiteX100" fmla="*/ 579782 w 2828718"/>
                <a:gd name="connsiteY100" fmla="*/ 229292 h 392136"/>
                <a:gd name="connsiteX101" fmla="*/ 594756 w 2828718"/>
                <a:gd name="connsiteY101" fmla="*/ 226953 h 392136"/>
                <a:gd name="connsiteX102" fmla="*/ 612538 w 2828718"/>
                <a:gd name="connsiteY102" fmla="*/ 221805 h 392136"/>
                <a:gd name="connsiteX103" fmla="*/ 640615 w 2828718"/>
                <a:gd name="connsiteY103" fmla="*/ 220401 h 392136"/>
                <a:gd name="connsiteX104" fmla="*/ 661204 w 2828718"/>
                <a:gd name="connsiteY104" fmla="*/ 212914 h 392136"/>
                <a:gd name="connsiteX105" fmla="*/ 719697 w 2828718"/>
                <a:gd name="connsiteY105" fmla="*/ 203087 h 392136"/>
                <a:gd name="connsiteX106" fmla="*/ 726716 w 2828718"/>
                <a:gd name="connsiteY106" fmla="*/ 201216 h 392136"/>
                <a:gd name="connsiteX107" fmla="*/ 729524 w 2828718"/>
                <a:gd name="connsiteY107" fmla="*/ 198876 h 392136"/>
                <a:gd name="connsiteX108" fmla="*/ 729992 w 2828718"/>
                <a:gd name="connsiteY108" fmla="*/ 196536 h 392136"/>
                <a:gd name="connsiteX109" fmla="*/ 722505 w 2828718"/>
                <a:gd name="connsiteY109" fmla="*/ 189049 h 392136"/>
                <a:gd name="connsiteX110" fmla="*/ 706127 w 2828718"/>
                <a:gd name="connsiteY110" fmla="*/ 183902 h 392136"/>
                <a:gd name="connsiteX111" fmla="*/ 664480 w 2828718"/>
                <a:gd name="connsiteY111" fmla="*/ 175947 h 392136"/>
                <a:gd name="connsiteX112" fmla="*/ 622833 w 2828718"/>
                <a:gd name="connsiteY112" fmla="*/ 170331 h 392136"/>
                <a:gd name="connsiteX113" fmla="*/ 580250 w 2828718"/>
                <a:gd name="connsiteY113" fmla="*/ 166588 h 392136"/>
                <a:gd name="connsiteX114" fmla="*/ 426297 w 2828718"/>
                <a:gd name="connsiteY114" fmla="*/ 158165 h 392136"/>
                <a:gd name="connsiteX115" fmla="*/ 124941 w 2828718"/>
                <a:gd name="connsiteY115" fmla="*/ 144127 h 392136"/>
                <a:gd name="connsiteX116" fmla="*/ 2340 w 2828718"/>
                <a:gd name="connsiteY116" fmla="*/ 130556 h 392136"/>
                <a:gd name="connsiteX117" fmla="*/ 468 w 2828718"/>
                <a:gd name="connsiteY117" fmla="*/ 130088 h 392136"/>
                <a:gd name="connsiteX118" fmla="*/ 0 w 2828718"/>
                <a:gd name="connsiteY118" fmla="*/ 127748 h 392136"/>
                <a:gd name="connsiteX119" fmla="*/ 2340 w 2828718"/>
                <a:gd name="connsiteY119" fmla="*/ 125877 h 392136"/>
                <a:gd name="connsiteX120" fmla="*/ 51474 w 2828718"/>
                <a:gd name="connsiteY120" fmla="*/ 120262 h 392136"/>
                <a:gd name="connsiteX121" fmla="*/ 101076 w 2828718"/>
                <a:gd name="connsiteY121" fmla="*/ 112306 h 392136"/>
                <a:gd name="connsiteX122" fmla="*/ 150678 w 2828718"/>
                <a:gd name="connsiteY122" fmla="*/ 101544 h 392136"/>
                <a:gd name="connsiteX123" fmla="*/ 280766 w 2828718"/>
                <a:gd name="connsiteY123" fmla="*/ 93589 h 392136"/>
                <a:gd name="connsiteX124" fmla="*/ 658864 w 2828718"/>
                <a:gd name="connsiteY124" fmla="*/ 63640 h 392136"/>
                <a:gd name="connsiteX125" fmla="*/ 885817 w 2828718"/>
                <a:gd name="connsiteY125" fmla="*/ 61769 h 392136"/>
                <a:gd name="connsiteX126" fmla="*/ 1050065 w 2828718"/>
                <a:gd name="connsiteY126" fmla="*/ 62704 h 392136"/>
                <a:gd name="connsiteX127" fmla="*/ 1059892 w 2828718"/>
                <a:gd name="connsiteY127" fmla="*/ 75339 h 392136"/>
                <a:gd name="connsiteX128" fmla="*/ 1071590 w 2828718"/>
                <a:gd name="connsiteY128" fmla="*/ 86570 h 392136"/>
                <a:gd name="connsiteX129" fmla="*/ 1084693 w 2828718"/>
                <a:gd name="connsiteY129" fmla="*/ 95460 h 392136"/>
                <a:gd name="connsiteX130" fmla="*/ 1099199 w 2828718"/>
                <a:gd name="connsiteY130" fmla="*/ 102948 h 392136"/>
                <a:gd name="connsiteX131" fmla="*/ 1116045 w 2828718"/>
                <a:gd name="connsiteY131" fmla="*/ 108095 h 392136"/>
                <a:gd name="connsiteX132" fmla="*/ 1134763 w 2828718"/>
                <a:gd name="connsiteY132" fmla="*/ 111838 h 392136"/>
                <a:gd name="connsiteX133" fmla="*/ 1188576 w 2828718"/>
                <a:gd name="connsiteY133" fmla="*/ 117922 h 392136"/>
                <a:gd name="connsiteX134" fmla="*/ 1236774 w 2828718"/>
                <a:gd name="connsiteY134" fmla="*/ 120729 h 392136"/>
                <a:gd name="connsiteX135" fmla="*/ 1263915 w 2828718"/>
                <a:gd name="connsiteY135" fmla="*/ 120729 h 392136"/>
                <a:gd name="connsiteX136" fmla="*/ 1338786 w 2828718"/>
                <a:gd name="connsiteY136" fmla="*/ 114646 h 392136"/>
                <a:gd name="connsiteX137" fmla="*/ 1636398 w 2828718"/>
                <a:gd name="connsiteY137" fmla="*/ 80018 h 392136"/>
                <a:gd name="connsiteX138" fmla="*/ 1954600 w 2828718"/>
                <a:gd name="connsiteY138" fmla="*/ 49134 h 392136"/>
                <a:gd name="connsiteX139" fmla="*/ 2179213 w 2828718"/>
                <a:gd name="connsiteY139" fmla="*/ 30416 h 392136"/>
                <a:gd name="connsiteX140" fmla="*/ 2405229 w 2828718"/>
                <a:gd name="connsiteY140" fmla="*/ 14506 h 392136"/>
                <a:gd name="connsiteX141" fmla="*/ 2642477 w 2828718"/>
                <a:gd name="connsiteY141" fmla="*/ 0 h 392136"/>
                <a:gd name="connsiteX142" fmla="*/ 2660726 w 2828718"/>
                <a:gd name="connsiteY142" fmla="*/ 2808 h 39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2828718" h="392136">
                  <a:moveTo>
                    <a:pt x="2660726" y="2808"/>
                  </a:moveTo>
                  <a:lnTo>
                    <a:pt x="2682252" y="24801"/>
                  </a:lnTo>
                  <a:lnTo>
                    <a:pt x="2681784" y="26205"/>
                  </a:lnTo>
                  <a:lnTo>
                    <a:pt x="2663534" y="33692"/>
                  </a:lnTo>
                  <a:lnTo>
                    <a:pt x="2652771" y="46326"/>
                  </a:lnTo>
                  <a:lnTo>
                    <a:pt x="2647624" y="55685"/>
                  </a:lnTo>
                  <a:lnTo>
                    <a:pt x="2641541" y="77211"/>
                  </a:lnTo>
                  <a:lnTo>
                    <a:pt x="2641541" y="98268"/>
                  </a:lnTo>
                  <a:lnTo>
                    <a:pt x="2643881" y="108563"/>
                  </a:lnTo>
                  <a:lnTo>
                    <a:pt x="2654175" y="126813"/>
                  </a:lnTo>
                  <a:lnTo>
                    <a:pt x="2661662" y="134300"/>
                  </a:lnTo>
                  <a:lnTo>
                    <a:pt x="2671021" y="139915"/>
                  </a:lnTo>
                  <a:lnTo>
                    <a:pt x="2683187" y="144594"/>
                  </a:lnTo>
                  <a:lnTo>
                    <a:pt x="2685996" y="146934"/>
                  </a:lnTo>
                  <a:lnTo>
                    <a:pt x="2678976" y="168927"/>
                  </a:lnTo>
                  <a:lnTo>
                    <a:pt x="2678976" y="178286"/>
                  </a:lnTo>
                  <a:lnTo>
                    <a:pt x="2681784" y="187177"/>
                  </a:lnTo>
                  <a:lnTo>
                    <a:pt x="2686931" y="196536"/>
                  </a:lnTo>
                  <a:lnTo>
                    <a:pt x="2693950" y="204491"/>
                  </a:lnTo>
                  <a:lnTo>
                    <a:pt x="2702841" y="211510"/>
                  </a:lnTo>
                  <a:lnTo>
                    <a:pt x="2723431" y="221337"/>
                  </a:lnTo>
                  <a:lnTo>
                    <a:pt x="2734661" y="224145"/>
                  </a:lnTo>
                  <a:lnTo>
                    <a:pt x="2751975" y="226484"/>
                  </a:lnTo>
                  <a:lnTo>
                    <a:pt x="2767417" y="226484"/>
                  </a:lnTo>
                  <a:lnTo>
                    <a:pt x="2775840" y="222273"/>
                  </a:lnTo>
                  <a:lnTo>
                    <a:pt x="2781456" y="215722"/>
                  </a:lnTo>
                  <a:lnTo>
                    <a:pt x="2828718" y="293868"/>
                  </a:lnTo>
                  <a:lnTo>
                    <a:pt x="2827314" y="298548"/>
                  </a:lnTo>
                  <a:lnTo>
                    <a:pt x="2763206" y="286849"/>
                  </a:lnTo>
                  <a:lnTo>
                    <a:pt x="2757123" y="286849"/>
                  </a:lnTo>
                  <a:lnTo>
                    <a:pt x="2752911" y="289189"/>
                  </a:lnTo>
                  <a:lnTo>
                    <a:pt x="2748232" y="296208"/>
                  </a:lnTo>
                  <a:lnTo>
                    <a:pt x="2745892" y="295740"/>
                  </a:lnTo>
                  <a:lnTo>
                    <a:pt x="2721091" y="285445"/>
                  </a:lnTo>
                  <a:lnTo>
                    <a:pt x="2699098" y="279830"/>
                  </a:lnTo>
                  <a:lnTo>
                    <a:pt x="2676637" y="270003"/>
                  </a:lnTo>
                  <a:lnTo>
                    <a:pt x="2674765" y="270471"/>
                  </a:lnTo>
                  <a:lnTo>
                    <a:pt x="2673361" y="272343"/>
                  </a:lnTo>
                  <a:lnTo>
                    <a:pt x="2673361" y="277490"/>
                  </a:lnTo>
                  <a:lnTo>
                    <a:pt x="2667278" y="281234"/>
                  </a:lnTo>
                  <a:lnTo>
                    <a:pt x="2665874" y="276087"/>
                  </a:lnTo>
                  <a:lnTo>
                    <a:pt x="2664470" y="203087"/>
                  </a:lnTo>
                  <a:lnTo>
                    <a:pt x="2639201" y="298548"/>
                  </a:lnTo>
                  <a:lnTo>
                    <a:pt x="2610188" y="300420"/>
                  </a:lnTo>
                  <a:lnTo>
                    <a:pt x="2580240" y="299952"/>
                  </a:lnTo>
                  <a:lnTo>
                    <a:pt x="2550292" y="297144"/>
                  </a:lnTo>
                  <a:lnTo>
                    <a:pt x="2542337" y="294804"/>
                  </a:lnTo>
                  <a:lnTo>
                    <a:pt x="2534850" y="285445"/>
                  </a:lnTo>
                  <a:lnTo>
                    <a:pt x="2533446" y="285913"/>
                  </a:lnTo>
                  <a:lnTo>
                    <a:pt x="2529702" y="295740"/>
                  </a:lnTo>
                  <a:lnTo>
                    <a:pt x="2499286" y="298548"/>
                  </a:lnTo>
                  <a:lnTo>
                    <a:pt x="2489459" y="258305"/>
                  </a:lnTo>
                  <a:lnTo>
                    <a:pt x="2477761" y="218530"/>
                  </a:lnTo>
                  <a:lnTo>
                    <a:pt x="2463722" y="180158"/>
                  </a:lnTo>
                  <a:lnTo>
                    <a:pt x="2447344" y="142255"/>
                  </a:lnTo>
                  <a:lnTo>
                    <a:pt x="2429094" y="105287"/>
                  </a:lnTo>
                  <a:lnTo>
                    <a:pt x="2406633" y="67852"/>
                  </a:lnTo>
                  <a:lnTo>
                    <a:pt x="2402890" y="69256"/>
                  </a:lnTo>
                  <a:lnTo>
                    <a:pt x="2402421" y="70659"/>
                  </a:lnTo>
                  <a:lnTo>
                    <a:pt x="2416928" y="106691"/>
                  </a:lnTo>
                  <a:lnTo>
                    <a:pt x="2429094" y="142723"/>
                  </a:lnTo>
                  <a:lnTo>
                    <a:pt x="2439389" y="179690"/>
                  </a:lnTo>
                  <a:lnTo>
                    <a:pt x="2447344" y="216658"/>
                  </a:lnTo>
                  <a:lnTo>
                    <a:pt x="2453427" y="254561"/>
                  </a:lnTo>
                  <a:lnTo>
                    <a:pt x="2457171" y="293401"/>
                  </a:lnTo>
                  <a:lnTo>
                    <a:pt x="2325211" y="284977"/>
                  </a:lnTo>
                  <a:lnTo>
                    <a:pt x="2194187" y="279362"/>
                  </a:lnTo>
                  <a:lnTo>
                    <a:pt x="2176405" y="273747"/>
                  </a:lnTo>
                  <a:lnTo>
                    <a:pt x="2174065" y="275619"/>
                  </a:lnTo>
                  <a:lnTo>
                    <a:pt x="2169386" y="284042"/>
                  </a:lnTo>
                  <a:lnTo>
                    <a:pt x="2148796" y="258305"/>
                  </a:lnTo>
                  <a:lnTo>
                    <a:pt x="2130079" y="231164"/>
                  </a:lnTo>
                  <a:lnTo>
                    <a:pt x="2106214" y="189985"/>
                  </a:lnTo>
                  <a:lnTo>
                    <a:pt x="2102002" y="186241"/>
                  </a:lnTo>
                  <a:lnTo>
                    <a:pt x="2100598" y="185774"/>
                  </a:lnTo>
                  <a:lnTo>
                    <a:pt x="2100130" y="192793"/>
                  </a:lnTo>
                  <a:lnTo>
                    <a:pt x="2105746" y="223209"/>
                  </a:lnTo>
                  <a:lnTo>
                    <a:pt x="2113233" y="251753"/>
                  </a:lnTo>
                  <a:lnTo>
                    <a:pt x="2122124" y="277958"/>
                  </a:lnTo>
                  <a:lnTo>
                    <a:pt x="1887216" y="297144"/>
                  </a:lnTo>
                  <a:lnTo>
                    <a:pt x="1652776" y="318202"/>
                  </a:lnTo>
                  <a:lnTo>
                    <a:pt x="1417869" y="341599"/>
                  </a:lnTo>
                  <a:lnTo>
                    <a:pt x="1183429" y="366867"/>
                  </a:lnTo>
                  <a:lnTo>
                    <a:pt x="967239" y="386989"/>
                  </a:lnTo>
                  <a:lnTo>
                    <a:pt x="891432" y="390265"/>
                  </a:lnTo>
                  <a:lnTo>
                    <a:pt x="793164" y="392137"/>
                  </a:lnTo>
                  <a:lnTo>
                    <a:pt x="439867" y="388393"/>
                  </a:lnTo>
                  <a:lnTo>
                    <a:pt x="178754" y="389797"/>
                  </a:lnTo>
                  <a:lnTo>
                    <a:pt x="173139" y="388861"/>
                  </a:lnTo>
                  <a:lnTo>
                    <a:pt x="167992" y="386989"/>
                  </a:lnTo>
                  <a:lnTo>
                    <a:pt x="164248" y="381842"/>
                  </a:lnTo>
                  <a:lnTo>
                    <a:pt x="160037" y="380438"/>
                  </a:lnTo>
                  <a:lnTo>
                    <a:pt x="175011" y="363592"/>
                  </a:lnTo>
                  <a:lnTo>
                    <a:pt x="192325" y="348150"/>
                  </a:lnTo>
                  <a:lnTo>
                    <a:pt x="211043" y="335047"/>
                  </a:lnTo>
                  <a:lnTo>
                    <a:pt x="231632" y="323349"/>
                  </a:lnTo>
                  <a:lnTo>
                    <a:pt x="255029" y="313990"/>
                  </a:lnTo>
                  <a:lnTo>
                    <a:pt x="343938" y="284042"/>
                  </a:lnTo>
                  <a:lnTo>
                    <a:pt x="385585" y="271407"/>
                  </a:lnTo>
                  <a:lnTo>
                    <a:pt x="567147" y="229292"/>
                  </a:lnTo>
                  <a:lnTo>
                    <a:pt x="579782" y="229292"/>
                  </a:lnTo>
                  <a:lnTo>
                    <a:pt x="594756" y="226953"/>
                  </a:lnTo>
                  <a:lnTo>
                    <a:pt x="612538" y="221805"/>
                  </a:lnTo>
                  <a:lnTo>
                    <a:pt x="640615" y="220401"/>
                  </a:lnTo>
                  <a:lnTo>
                    <a:pt x="661204" y="212914"/>
                  </a:lnTo>
                  <a:lnTo>
                    <a:pt x="719697" y="203087"/>
                  </a:lnTo>
                  <a:lnTo>
                    <a:pt x="726716" y="201216"/>
                  </a:lnTo>
                  <a:lnTo>
                    <a:pt x="729524" y="198876"/>
                  </a:lnTo>
                  <a:lnTo>
                    <a:pt x="729992" y="196536"/>
                  </a:lnTo>
                  <a:lnTo>
                    <a:pt x="722505" y="189049"/>
                  </a:lnTo>
                  <a:lnTo>
                    <a:pt x="706127" y="183902"/>
                  </a:lnTo>
                  <a:lnTo>
                    <a:pt x="664480" y="175947"/>
                  </a:lnTo>
                  <a:lnTo>
                    <a:pt x="622833" y="170331"/>
                  </a:lnTo>
                  <a:lnTo>
                    <a:pt x="580250" y="166588"/>
                  </a:lnTo>
                  <a:lnTo>
                    <a:pt x="426297" y="158165"/>
                  </a:lnTo>
                  <a:lnTo>
                    <a:pt x="124941" y="144127"/>
                  </a:lnTo>
                  <a:lnTo>
                    <a:pt x="2340" y="130556"/>
                  </a:lnTo>
                  <a:lnTo>
                    <a:pt x="468" y="130088"/>
                  </a:lnTo>
                  <a:lnTo>
                    <a:pt x="0" y="127748"/>
                  </a:lnTo>
                  <a:lnTo>
                    <a:pt x="2340" y="125877"/>
                  </a:lnTo>
                  <a:lnTo>
                    <a:pt x="51474" y="120262"/>
                  </a:lnTo>
                  <a:lnTo>
                    <a:pt x="101076" y="112306"/>
                  </a:lnTo>
                  <a:lnTo>
                    <a:pt x="150678" y="101544"/>
                  </a:lnTo>
                  <a:lnTo>
                    <a:pt x="280766" y="93589"/>
                  </a:lnTo>
                  <a:lnTo>
                    <a:pt x="658864" y="63640"/>
                  </a:lnTo>
                  <a:lnTo>
                    <a:pt x="885817" y="61769"/>
                  </a:lnTo>
                  <a:lnTo>
                    <a:pt x="1050065" y="62704"/>
                  </a:lnTo>
                  <a:lnTo>
                    <a:pt x="1059892" y="75339"/>
                  </a:lnTo>
                  <a:lnTo>
                    <a:pt x="1071590" y="86570"/>
                  </a:lnTo>
                  <a:lnTo>
                    <a:pt x="1084693" y="95460"/>
                  </a:lnTo>
                  <a:lnTo>
                    <a:pt x="1099199" y="102948"/>
                  </a:lnTo>
                  <a:lnTo>
                    <a:pt x="1116045" y="108095"/>
                  </a:lnTo>
                  <a:lnTo>
                    <a:pt x="1134763" y="111838"/>
                  </a:lnTo>
                  <a:lnTo>
                    <a:pt x="1188576" y="117922"/>
                  </a:lnTo>
                  <a:lnTo>
                    <a:pt x="1236774" y="120729"/>
                  </a:lnTo>
                  <a:lnTo>
                    <a:pt x="1263915" y="120729"/>
                  </a:lnTo>
                  <a:lnTo>
                    <a:pt x="1338786" y="114646"/>
                  </a:lnTo>
                  <a:lnTo>
                    <a:pt x="1636398" y="80018"/>
                  </a:lnTo>
                  <a:lnTo>
                    <a:pt x="1954600" y="49134"/>
                  </a:lnTo>
                  <a:lnTo>
                    <a:pt x="2179213" y="30416"/>
                  </a:lnTo>
                  <a:lnTo>
                    <a:pt x="2405229" y="14506"/>
                  </a:lnTo>
                  <a:lnTo>
                    <a:pt x="2642477" y="0"/>
                  </a:lnTo>
                  <a:lnTo>
                    <a:pt x="2660726" y="280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6DBA2D98-8131-FD04-B868-9066A70AD62A}"/>
                </a:ext>
              </a:extLst>
            </p:cNvPr>
            <p:cNvSpPr/>
            <p:nvPr/>
          </p:nvSpPr>
          <p:spPr>
            <a:xfrm>
              <a:off x="-6941518" y="5835888"/>
              <a:ext cx="780850" cy="177960"/>
            </a:xfrm>
            <a:custGeom>
              <a:avLst/>
              <a:gdLst>
                <a:gd name="connsiteX0" fmla="*/ 402431 w 402431"/>
                <a:gd name="connsiteY0" fmla="*/ 0 h 91716"/>
                <a:gd name="connsiteX1" fmla="*/ 385585 w 402431"/>
                <a:gd name="connsiteY1" fmla="*/ 15442 h 91716"/>
                <a:gd name="connsiteX2" fmla="*/ 379034 w 402431"/>
                <a:gd name="connsiteY2" fmla="*/ 22929 h 91716"/>
                <a:gd name="connsiteX3" fmla="*/ 374355 w 402431"/>
                <a:gd name="connsiteY3" fmla="*/ 31352 h 91716"/>
                <a:gd name="connsiteX4" fmla="*/ 371547 w 402431"/>
                <a:gd name="connsiteY4" fmla="*/ 40711 h 91716"/>
                <a:gd name="connsiteX5" fmla="*/ 371079 w 402431"/>
                <a:gd name="connsiteY5" fmla="*/ 55685 h 91716"/>
                <a:gd name="connsiteX6" fmla="*/ 378566 w 402431"/>
                <a:gd name="connsiteY6" fmla="*/ 60833 h 91716"/>
                <a:gd name="connsiteX7" fmla="*/ 386989 w 402431"/>
                <a:gd name="connsiteY7" fmla="*/ 61769 h 91716"/>
                <a:gd name="connsiteX8" fmla="*/ 8891 w 402431"/>
                <a:gd name="connsiteY8" fmla="*/ 91717 h 91716"/>
                <a:gd name="connsiteX9" fmla="*/ 0 w 402431"/>
                <a:gd name="connsiteY9" fmla="*/ 21525 h 91716"/>
                <a:gd name="connsiteX10" fmla="*/ 4212 w 402431"/>
                <a:gd name="connsiteY10" fmla="*/ 28077 h 91716"/>
                <a:gd name="connsiteX11" fmla="*/ 6551 w 402431"/>
                <a:gd name="connsiteY11" fmla="*/ 34628 h 91716"/>
                <a:gd name="connsiteX12" fmla="*/ 7487 w 402431"/>
                <a:gd name="connsiteY12" fmla="*/ 44922 h 91716"/>
                <a:gd name="connsiteX13" fmla="*/ 14974 w 402431"/>
                <a:gd name="connsiteY13" fmla="*/ 51006 h 91716"/>
                <a:gd name="connsiteX14" fmla="*/ 17782 w 402431"/>
                <a:gd name="connsiteY14" fmla="*/ 51474 h 91716"/>
                <a:gd name="connsiteX15" fmla="*/ 21526 w 402431"/>
                <a:gd name="connsiteY15" fmla="*/ 45858 h 91716"/>
                <a:gd name="connsiteX16" fmla="*/ 51474 w 402431"/>
                <a:gd name="connsiteY16" fmla="*/ 47262 h 91716"/>
                <a:gd name="connsiteX17" fmla="*/ 142255 w 402431"/>
                <a:gd name="connsiteY17" fmla="*/ 38371 h 91716"/>
                <a:gd name="connsiteX18" fmla="*/ 223209 w 402431"/>
                <a:gd name="connsiteY18" fmla="*/ 36032 h 91716"/>
                <a:gd name="connsiteX19" fmla="*/ 274215 w 402431"/>
                <a:gd name="connsiteY19" fmla="*/ 31352 h 91716"/>
                <a:gd name="connsiteX20" fmla="*/ 321477 w 402431"/>
                <a:gd name="connsiteY20" fmla="*/ 30884 h 91716"/>
                <a:gd name="connsiteX21" fmla="*/ 368740 w 402431"/>
                <a:gd name="connsiteY21" fmla="*/ 20590 h 91716"/>
                <a:gd name="connsiteX22" fmla="*/ 386521 w 402431"/>
                <a:gd name="connsiteY22" fmla="*/ 5615 h 91716"/>
                <a:gd name="connsiteX23" fmla="*/ 402431 w 402431"/>
                <a:gd name="connsiteY23" fmla="*/ 0 h 9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2431" h="91716">
                  <a:moveTo>
                    <a:pt x="402431" y="0"/>
                  </a:moveTo>
                  <a:lnTo>
                    <a:pt x="385585" y="15442"/>
                  </a:lnTo>
                  <a:lnTo>
                    <a:pt x="379034" y="22929"/>
                  </a:lnTo>
                  <a:lnTo>
                    <a:pt x="374355" y="31352"/>
                  </a:lnTo>
                  <a:lnTo>
                    <a:pt x="371547" y="40711"/>
                  </a:lnTo>
                  <a:lnTo>
                    <a:pt x="371079" y="55685"/>
                  </a:lnTo>
                  <a:lnTo>
                    <a:pt x="378566" y="60833"/>
                  </a:lnTo>
                  <a:lnTo>
                    <a:pt x="386989" y="61769"/>
                  </a:lnTo>
                  <a:lnTo>
                    <a:pt x="8891" y="91717"/>
                  </a:lnTo>
                  <a:lnTo>
                    <a:pt x="0" y="21525"/>
                  </a:lnTo>
                  <a:lnTo>
                    <a:pt x="4212" y="28077"/>
                  </a:lnTo>
                  <a:lnTo>
                    <a:pt x="6551" y="34628"/>
                  </a:lnTo>
                  <a:lnTo>
                    <a:pt x="7487" y="44922"/>
                  </a:lnTo>
                  <a:lnTo>
                    <a:pt x="14974" y="51006"/>
                  </a:lnTo>
                  <a:lnTo>
                    <a:pt x="17782" y="51474"/>
                  </a:lnTo>
                  <a:lnTo>
                    <a:pt x="21526" y="45858"/>
                  </a:lnTo>
                  <a:lnTo>
                    <a:pt x="51474" y="47262"/>
                  </a:lnTo>
                  <a:lnTo>
                    <a:pt x="142255" y="38371"/>
                  </a:lnTo>
                  <a:lnTo>
                    <a:pt x="223209" y="36032"/>
                  </a:lnTo>
                  <a:lnTo>
                    <a:pt x="274215" y="31352"/>
                  </a:lnTo>
                  <a:lnTo>
                    <a:pt x="321477" y="30884"/>
                  </a:lnTo>
                  <a:lnTo>
                    <a:pt x="368740" y="20590"/>
                  </a:lnTo>
                  <a:lnTo>
                    <a:pt x="386521" y="5615"/>
                  </a:lnTo>
                  <a:lnTo>
                    <a:pt x="402431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E3E40B11-CFC9-56AB-CEC8-D2791026D7E3}"/>
                </a:ext>
              </a:extLst>
            </p:cNvPr>
            <p:cNvSpPr/>
            <p:nvPr/>
          </p:nvSpPr>
          <p:spPr>
            <a:xfrm>
              <a:off x="-11410529" y="5874024"/>
              <a:ext cx="245149" cy="93520"/>
            </a:xfrm>
            <a:custGeom>
              <a:avLst/>
              <a:gdLst>
                <a:gd name="connsiteX0" fmla="*/ 125877 w 126344"/>
                <a:gd name="connsiteY0" fmla="*/ 0 h 48198"/>
                <a:gd name="connsiteX1" fmla="*/ 126345 w 126344"/>
                <a:gd name="connsiteY1" fmla="*/ 12166 h 48198"/>
                <a:gd name="connsiteX2" fmla="*/ 124473 w 126344"/>
                <a:gd name="connsiteY2" fmla="*/ 24333 h 48198"/>
                <a:gd name="connsiteX3" fmla="*/ 120262 w 126344"/>
                <a:gd name="connsiteY3" fmla="*/ 36032 h 48198"/>
                <a:gd name="connsiteX4" fmla="*/ 115114 w 126344"/>
                <a:gd name="connsiteY4" fmla="*/ 38839 h 48198"/>
                <a:gd name="connsiteX5" fmla="*/ 95928 w 126344"/>
                <a:gd name="connsiteY5" fmla="*/ 41179 h 48198"/>
                <a:gd name="connsiteX6" fmla="*/ 84698 w 126344"/>
                <a:gd name="connsiteY6" fmla="*/ 48198 h 48198"/>
                <a:gd name="connsiteX7" fmla="*/ 4211 w 126344"/>
                <a:gd name="connsiteY7" fmla="*/ 46794 h 48198"/>
                <a:gd name="connsiteX8" fmla="*/ 7019 w 126344"/>
                <a:gd name="connsiteY8" fmla="*/ 43987 h 48198"/>
                <a:gd name="connsiteX9" fmla="*/ 1872 w 126344"/>
                <a:gd name="connsiteY9" fmla="*/ 41179 h 48198"/>
                <a:gd name="connsiteX10" fmla="*/ 468 w 126344"/>
                <a:gd name="connsiteY10" fmla="*/ 38371 h 48198"/>
                <a:gd name="connsiteX11" fmla="*/ 0 w 126344"/>
                <a:gd name="connsiteY11" fmla="*/ 1872 h 48198"/>
                <a:gd name="connsiteX12" fmla="*/ 125877 w 126344"/>
                <a:gd name="connsiteY12" fmla="*/ 0 h 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44" h="48198">
                  <a:moveTo>
                    <a:pt x="125877" y="0"/>
                  </a:moveTo>
                  <a:lnTo>
                    <a:pt x="126345" y="12166"/>
                  </a:lnTo>
                  <a:lnTo>
                    <a:pt x="124473" y="24333"/>
                  </a:lnTo>
                  <a:lnTo>
                    <a:pt x="120262" y="36032"/>
                  </a:lnTo>
                  <a:lnTo>
                    <a:pt x="115114" y="38839"/>
                  </a:lnTo>
                  <a:lnTo>
                    <a:pt x="95928" y="41179"/>
                  </a:lnTo>
                  <a:lnTo>
                    <a:pt x="84698" y="48198"/>
                  </a:lnTo>
                  <a:lnTo>
                    <a:pt x="4211" y="46794"/>
                  </a:lnTo>
                  <a:lnTo>
                    <a:pt x="7019" y="43987"/>
                  </a:lnTo>
                  <a:lnTo>
                    <a:pt x="1872" y="41179"/>
                  </a:lnTo>
                  <a:lnTo>
                    <a:pt x="468" y="38371"/>
                  </a:lnTo>
                  <a:lnTo>
                    <a:pt x="0" y="1872"/>
                  </a:lnTo>
                  <a:lnTo>
                    <a:pt x="125877" y="0"/>
                  </a:lnTo>
                  <a:close/>
                </a:path>
              </a:pathLst>
            </a:custGeom>
            <a:solidFill>
              <a:srgbClr val="5655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AA1757C1-AC55-FC0E-623A-5C55DAD2BF55}"/>
                </a:ext>
              </a:extLst>
            </p:cNvPr>
            <p:cNvSpPr/>
            <p:nvPr/>
          </p:nvSpPr>
          <p:spPr>
            <a:xfrm>
              <a:off x="-11652048" y="5913973"/>
              <a:ext cx="63558" cy="167973"/>
            </a:xfrm>
            <a:custGeom>
              <a:avLst/>
              <a:gdLst>
                <a:gd name="connsiteX0" fmla="*/ 30416 w 32756"/>
                <a:gd name="connsiteY0" fmla="*/ 5148 h 86569"/>
                <a:gd name="connsiteX1" fmla="*/ 29948 w 32756"/>
                <a:gd name="connsiteY1" fmla="*/ 18250 h 86569"/>
                <a:gd name="connsiteX2" fmla="*/ 32756 w 32756"/>
                <a:gd name="connsiteY2" fmla="*/ 52878 h 86569"/>
                <a:gd name="connsiteX3" fmla="*/ 30416 w 32756"/>
                <a:gd name="connsiteY3" fmla="*/ 65980 h 86569"/>
                <a:gd name="connsiteX4" fmla="*/ 21993 w 32756"/>
                <a:gd name="connsiteY4" fmla="*/ 76743 h 86569"/>
                <a:gd name="connsiteX5" fmla="*/ 14506 w 32756"/>
                <a:gd name="connsiteY5" fmla="*/ 81890 h 86569"/>
                <a:gd name="connsiteX6" fmla="*/ 2808 w 32756"/>
                <a:gd name="connsiteY6" fmla="*/ 86570 h 86569"/>
                <a:gd name="connsiteX7" fmla="*/ 468 w 32756"/>
                <a:gd name="connsiteY7" fmla="*/ 86102 h 86569"/>
                <a:gd name="connsiteX8" fmla="*/ 0 w 32756"/>
                <a:gd name="connsiteY8" fmla="*/ 83762 h 86569"/>
                <a:gd name="connsiteX9" fmla="*/ 22461 w 32756"/>
                <a:gd name="connsiteY9" fmla="*/ 468 h 86569"/>
                <a:gd name="connsiteX10" fmla="*/ 26673 w 32756"/>
                <a:gd name="connsiteY10" fmla="*/ 0 h 86569"/>
                <a:gd name="connsiteX11" fmla="*/ 29012 w 32756"/>
                <a:gd name="connsiteY11" fmla="*/ 1872 h 86569"/>
                <a:gd name="connsiteX12" fmla="*/ 30416 w 32756"/>
                <a:gd name="connsiteY12" fmla="*/ 5148 h 8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56" h="86569">
                  <a:moveTo>
                    <a:pt x="30416" y="5148"/>
                  </a:moveTo>
                  <a:lnTo>
                    <a:pt x="29948" y="18250"/>
                  </a:lnTo>
                  <a:lnTo>
                    <a:pt x="32756" y="52878"/>
                  </a:lnTo>
                  <a:lnTo>
                    <a:pt x="30416" y="65980"/>
                  </a:lnTo>
                  <a:lnTo>
                    <a:pt x="21993" y="76743"/>
                  </a:lnTo>
                  <a:lnTo>
                    <a:pt x="14506" y="81890"/>
                  </a:lnTo>
                  <a:lnTo>
                    <a:pt x="2808" y="86570"/>
                  </a:lnTo>
                  <a:lnTo>
                    <a:pt x="468" y="86102"/>
                  </a:lnTo>
                  <a:lnTo>
                    <a:pt x="0" y="83762"/>
                  </a:lnTo>
                  <a:lnTo>
                    <a:pt x="22461" y="468"/>
                  </a:lnTo>
                  <a:lnTo>
                    <a:pt x="26673" y="0"/>
                  </a:lnTo>
                  <a:lnTo>
                    <a:pt x="29012" y="1872"/>
                  </a:lnTo>
                  <a:lnTo>
                    <a:pt x="30416" y="51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71CECCF8-1C76-ED09-537B-525881289524}"/>
                </a:ext>
              </a:extLst>
            </p:cNvPr>
            <p:cNvSpPr/>
            <p:nvPr/>
          </p:nvSpPr>
          <p:spPr>
            <a:xfrm>
              <a:off x="-8963559" y="5947568"/>
              <a:ext cx="1786876" cy="185224"/>
            </a:xfrm>
            <a:custGeom>
              <a:avLst/>
              <a:gdLst>
                <a:gd name="connsiteX0" fmla="*/ 908746 w 920912"/>
                <a:gd name="connsiteY0" fmla="*/ 0 h 95460"/>
                <a:gd name="connsiteX1" fmla="*/ 907342 w 920912"/>
                <a:gd name="connsiteY1" fmla="*/ 19186 h 95460"/>
                <a:gd name="connsiteX2" fmla="*/ 907810 w 920912"/>
                <a:gd name="connsiteY2" fmla="*/ 31352 h 95460"/>
                <a:gd name="connsiteX3" fmla="*/ 910150 w 920912"/>
                <a:gd name="connsiteY3" fmla="*/ 38371 h 95460"/>
                <a:gd name="connsiteX4" fmla="*/ 912957 w 920912"/>
                <a:gd name="connsiteY4" fmla="*/ 42115 h 95460"/>
                <a:gd name="connsiteX5" fmla="*/ 916233 w 920912"/>
                <a:gd name="connsiteY5" fmla="*/ 43519 h 95460"/>
                <a:gd name="connsiteX6" fmla="*/ 920913 w 920912"/>
                <a:gd name="connsiteY6" fmla="*/ 43051 h 95460"/>
                <a:gd name="connsiteX7" fmla="*/ 871310 w 920912"/>
                <a:gd name="connsiteY7" fmla="*/ 53813 h 95460"/>
                <a:gd name="connsiteX8" fmla="*/ 822176 w 920912"/>
                <a:gd name="connsiteY8" fmla="*/ 61769 h 95460"/>
                <a:gd name="connsiteX9" fmla="*/ 772574 w 920912"/>
                <a:gd name="connsiteY9" fmla="*/ 67384 h 95460"/>
                <a:gd name="connsiteX10" fmla="*/ 770235 w 920912"/>
                <a:gd name="connsiteY10" fmla="*/ 69256 h 95460"/>
                <a:gd name="connsiteX11" fmla="*/ 770703 w 920912"/>
                <a:gd name="connsiteY11" fmla="*/ 71127 h 95460"/>
                <a:gd name="connsiteX12" fmla="*/ 772574 w 920912"/>
                <a:gd name="connsiteY12" fmla="*/ 72063 h 95460"/>
                <a:gd name="connsiteX13" fmla="*/ 895176 w 920912"/>
                <a:gd name="connsiteY13" fmla="*/ 85634 h 95460"/>
                <a:gd name="connsiteX14" fmla="*/ 836683 w 920912"/>
                <a:gd name="connsiteY14" fmla="*/ 87505 h 95460"/>
                <a:gd name="connsiteX15" fmla="*/ 663076 w 920912"/>
                <a:gd name="connsiteY15" fmla="*/ 85634 h 95460"/>
                <a:gd name="connsiteX16" fmla="*/ 518949 w 920912"/>
                <a:gd name="connsiteY16" fmla="*/ 88441 h 95460"/>
                <a:gd name="connsiteX17" fmla="*/ 484789 w 920912"/>
                <a:gd name="connsiteY17" fmla="*/ 89845 h 95460"/>
                <a:gd name="connsiteX18" fmla="*/ 441271 w 920912"/>
                <a:gd name="connsiteY18" fmla="*/ 95461 h 95460"/>
                <a:gd name="connsiteX19" fmla="*/ 147870 w 920912"/>
                <a:gd name="connsiteY19" fmla="*/ 53346 h 95460"/>
                <a:gd name="connsiteX20" fmla="*/ 87505 w 920912"/>
                <a:gd name="connsiteY20" fmla="*/ 49134 h 95460"/>
                <a:gd name="connsiteX21" fmla="*/ 0 w 920912"/>
                <a:gd name="connsiteY21" fmla="*/ 38839 h 95460"/>
                <a:gd name="connsiteX22" fmla="*/ 45858 w 920912"/>
                <a:gd name="connsiteY22" fmla="*/ 38839 h 95460"/>
                <a:gd name="connsiteX23" fmla="*/ 141787 w 920912"/>
                <a:gd name="connsiteY23" fmla="*/ 41179 h 95460"/>
                <a:gd name="connsiteX24" fmla="*/ 241459 w 920912"/>
                <a:gd name="connsiteY24" fmla="*/ 37904 h 95460"/>
                <a:gd name="connsiteX25" fmla="*/ 332240 w 920912"/>
                <a:gd name="connsiteY25" fmla="*/ 39307 h 95460"/>
                <a:gd name="connsiteX26" fmla="*/ 422553 w 920912"/>
                <a:gd name="connsiteY26" fmla="*/ 38371 h 95460"/>
                <a:gd name="connsiteX27" fmla="*/ 442207 w 920912"/>
                <a:gd name="connsiteY27" fmla="*/ 36500 h 95460"/>
                <a:gd name="connsiteX28" fmla="*/ 445014 w 920912"/>
                <a:gd name="connsiteY28" fmla="*/ 35096 h 95460"/>
                <a:gd name="connsiteX29" fmla="*/ 446886 w 920912"/>
                <a:gd name="connsiteY29" fmla="*/ 27141 h 95460"/>
                <a:gd name="connsiteX30" fmla="*/ 445482 w 920912"/>
                <a:gd name="connsiteY30" fmla="*/ 19186 h 95460"/>
                <a:gd name="connsiteX31" fmla="*/ 569955 w 920912"/>
                <a:gd name="connsiteY31" fmla="*/ 21057 h 95460"/>
                <a:gd name="connsiteX32" fmla="*/ 581654 w 920912"/>
                <a:gd name="connsiteY32" fmla="*/ 18250 h 95460"/>
                <a:gd name="connsiteX33" fmla="*/ 715017 w 920912"/>
                <a:gd name="connsiteY33" fmla="*/ 14506 h 95460"/>
                <a:gd name="connsiteX34" fmla="*/ 740754 w 920912"/>
                <a:gd name="connsiteY34" fmla="*/ 14974 h 95460"/>
                <a:gd name="connsiteX35" fmla="*/ 767895 w 920912"/>
                <a:gd name="connsiteY35" fmla="*/ 18250 h 95460"/>
                <a:gd name="connsiteX36" fmla="*/ 773510 w 920912"/>
                <a:gd name="connsiteY36" fmla="*/ 15442 h 95460"/>
                <a:gd name="connsiteX37" fmla="*/ 886285 w 920912"/>
                <a:gd name="connsiteY37" fmla="*/ 15442 h 95460"/>
                <a:gd name="connsiteX38" fmla="*/ 894708 w 920912"/>
                <a:gd name="connsiteY38" fmla="*/ 11699 h 95460"/>
                <a:gd name="connsiteX39" fmla="*/ 899855 w 920912"/>
                <a:gd name="connsiteY39" fmla="*/ 11699 h 95460"/>
                <a:gd name="connsiteX40" fmla="*/ 904535 w 920912"/>
                <a:gd name="connsiteY40" fmla="*/ 3276 h 95460"/>
                <a:gd name="connsiteX41" fmla="*/ 908746 w 920912"/>
                <a:gd name="connsiteY41" fmla="*/ 0 h 9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20912" h="95460">
                  <a:moveTo>
                    <a:pt x="908746" y="0"/>
                  </a:moveTo>
                  <a:lnTo>
                    <a:pt x="907342" y="19186"/>
                  </a:lnTo>
                  <a:lnTo>
                    <a:pt x="907810" y="31352"/>
                  </a:lnTo>
                  <a:lnTo>
                    <a:pt x="910150" y="38371"/>
                  </a:lnTo>
                  <a:lnTo>
                    <a:pt x="912957" y="42115"/>
                  </a:lnTo>
                  <a:lnTo>
                    <a:pt x="916233" y="43519"/>
                  </a:lnTo>
                  <a:lnTo>
                    <a:pt x="920913" y="43051"/>
                  </a:lnTo>
                  <a:lnTo>
                    <a:pt x="871310" y="53813"/>
                  </a:lnTo>
                  <a:lnTo>
                    <a:pt x="822176" y="61769"/>
                  </a:lnTo>
                  <a:lnTo>
                    <a:pt x="772574" y="67384"/>
                  </a:lnTo>
                  <a:lnTo>
                    <a:pt x="770235" y="69256"/>
                  </a:lnTo>
                  <a:lnTo>
                    <a:pt x="770703" y="71127"/>
                  </a:lnTo>
                  <a:lnTo>
                    <a:pt x="772574" y="72063"/>
                  </a:lnTo>
                  <a:lnTo>
                    <a:pt x="895176" y="85634"/>
                  </a:lnTo>
                  <a:lnTo>
                    <a:pt x="836683" y="87505"/>
                  </a:lnTo>
                  <a:lnTo>
                    <a:pt x="663076" y="85634"/>
                  </a:lnTo>
                  <a:lnTo>
                    <a:pt x="518949" y="88441"/>
                  </a:lnTo>
                  <a:lnTo>
                    <a:pt x="484789" y="89845"/>
                  </a:lnTo>
                  <a:lnTo>
                    <a:pt x="441271" y="95461"/>
                  </a:lnTo>
                  <a:lnTo>
                    <a:pt x="147870" y="53346"/>
                  </a:lnTo>
                  <a:lnTo>
                    <a:pt x="87505" y="49134"/>
                  </a:lnTo>
                  <a:lnTo>
                    <a:pt x="0" y="38839"/>
                  </a:lnTo>
                  <a:lnTo>
                    <a:pt x="45858" y="38839"/>
                  </a:lnTo>
                  <a:lnTo>
                    <a:pt x="141787" y="41179"/>
                  </a:lnTo>
                  <a:lnTo>
                    <a:pt x="241459" y="37904"/>
                  </a:lnTo>
                  <a:lnTo>
                    <a:pt x="332240" y="39307"/>
                  </a:lnTo>
                  <a:lnTo>
                    <a:pt x="422553" y="38371"/>
                  </a:lnTo>
                  <a:lnTo>
                    <a:pt x="442207" y="36500"/>
                  </a:lnTo>
                  <a:lnTo>
                    <a:pt x="445014" y="35096"/>
                  </a:lnTo>
                  <a:lnTo>
                    <a:pt x="446886" y="27141"/>
                  </a:lnTo>
                  <a:lnTo>
                    <a:pt x="445482" y="19186"/>
                  </a:lnTo>
                  <a:lnTo>
                    <a:pt x="569955" y="21057"/>
                  </a:lnTo>
                  <a:lnTo>
                    <a:pt x="581654" y="18250"/>
                  </a:lnTo>
                  <a:lnTo>
                    <a:pt x="715017" y="14506"/>
                  </a:lnTo>
                  <a:lnTo>
                    <a:pt x="740754" y="14974"/>
                  </a:lnTo>
                  <a:lnTo>
                    <a:pt x="767895" y="18250"/>
                  </a:lnTo>
                  <a:lnTo>
                    <a:pt x="773510" y="15442"/>
                  </a:lnTo>
                  <a:lnTo>
                    <a:pt x="886285" y="15442"/>
                  </a:lnTo>
                  <a:lnTo>
                    <a:pt x="894708" y="11699"/>
                  </a:lnTo>
                  <a:lnTo>
                    <a:pt x="899855" y="11699"/>
                  </a:lnTo>
                  <a:lnTo>
                    <a:pt x="904535" y="3276"/>
                  </a:lnTo>
                  <a:lnTo>
                    <a:pt x="90874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262E175D-4565-6F96-63D4-F4B9C102D6F0}"/>
                </a:ext>
              </a:extLst>
            </p:cNvPr>
            <p:cNvSpPr/>
            <p:nvPr/>
          </p:nvSpPr>
          <p:spPr>
            <a:xfrm>
              <a:off x="-3375026" y="5963003"/>
              <a:ext cx="869830" cy="2318945"/>
            </a:xfrm>
            <a:custGeom>
              <a:avLst/>
              <a:gdLst>
                <a:gd name="connsiteX0" fmla="*/ 388393 w 448289"/>
                <a:gd name="connsiteY0" fmla="*/ 231164 h 1195127"/>
                <a:gd name="connsiteX1" fmla="*/ 391668 w 448289"/>
                <a:gd name="connsiteY1" fmla="*/ 273747 h 1195127"/>
                <a:gd name="connsiteX2" fmla="*/ 393072 w 448289"/>
                <a:gd name="connsiteY2" fmla="*/ 371079 h 1195127"/>
                <a:gd name="connsiteX3" fmla="*/ 395412 w 448289"/>
                <a:gd name="connsiteY3" fmla="*/ 373419 h 1195127"/>
                <a:gd name="connsiteX4" fmla="*/ 401964 w 448289"/>
                <a:gd name="connsiteY4" fmla="*/ 373887 h 1195127"/>
                <a:gd name="connsiteX5" fmla="*/ 408514 w 448289"/>
                <a:gd name="connsiteY5" fmla="*/ 369675 h 1195127"/>
                <a:gd name="connsiteX6" fmla="*/ 409450 w 448289"/>
                <a:gd name="connsiteY6" fmla="*/ 366400 h 1195127"/>
                <a:gd name="connsiteX7" fmla="*/ 411790 w 448289"/>
                <a:gd name="connsiteY7" fmla="*/ 320073 h 1195127"/>
                <a:gd name="connsiteX8" fmla="*/ 419277 w 448289"/>
                <a:gd name="connsiteY8" fmla="*/ 236311 h 1195127"/>
                <a:gd name="connsiteX9" fmla="*/ 422085 w 448289"/>
                <a:gd name="connsiteY9" fmla="*/ 234440 h 1195127"/>
                <a:gd name="connsiteX10" fmla="*/ 425361 w 448289"/>
                <a:gd name="connsiteY10" fmla="*/ 234908 h 1195127"/>
                <a:gd name="connsiteX11" fmla="*/ 426296 w 448289"/>
                <a:gd name="connsiteY11" fmla="*/ 236311 h 1195127"/>
                <a:gd name="connsiteX12" fmla="*/ 431911 w 448289"/>
                <a:gd name="connsiteY12" fmla="*/ 268132 h 1195127"/>
                <a:gd name="connsiteX13" fmla="*/ 439399 w 448289"/>
                <a:gd name="connsiteY13" fmla="*/ 296676 h 1195127"/>
                <a:gd name="connsiteX14" fmla="*/ 448289 w 448289"/>
                <a:gd name="connsiteY14" fmla="*/ 323817 h 1195127"/>
                <a:gd name="connsiteX15" fmla="*/ 433315 w 448289"/>
                <a:gd name="connsiteY15" fmla="*/ 414598 h 1195127"/>
                <a:gd name="connsiteX16" fmla="*/ 424892 w 448289"/>
                <a:gd name="connsiteY16" fmla="*/ 442674 h 1195127"/>
                <a:gd name="connsiteX17" fmla="*/ 415533 w 448289"/>
                <a:gd name="connsiteY17" fmla="*/ 456245 h 1195127"/>
                <a:gd name="connsiteX18" fmla="*/ 411790 w 448289"/>
                <a:gd name="connsiteY18" fmla="*/ 468879 h 1195127"/>
                <a:gd name="connsiteX19" fmla="*/ 409918 w 448289"/>
                <a:gd name="connsiteY19" fmla="*/ 471219 h 1195127"/>
                <a:gd name="connsiteX20" fmla="*/ 407111 w 448289"/>
                <a:gd name="connsiteY20" fmla="*/ 470751 h 1195127"/>
                <a:gd name="connsiteX21" fmla="*/ 403367 w 448289"/>
                <a:gd name="connsiteY21" fmla="*/ 465604 h 1195127"/>
                <a:gd name="connsiteX22" fmla="*/ 411322 w 448289"/>
                <a:gd name="connsiteY22" fmla="*/ 438931 h 1195127"/>
                <a:gd name="connsiteX23" fmla="*/ 386521 w 448289"/>
                <a:gd name="connsiteY23" fmla="*/ 437995 h 1195127"/>
                <a:gd name="connsiteX24" fmla="*/ 381374 w 448289"/>
                <a:gd name="connsiteY24" fmla="*/ 440335 h 1195127"/>
                <a:gd name="connsiteX25" fmla="*/ 365464 w 448289"/>
                <a:gd name="connsiteY25" fmla="*/ 488065 h 1195127"/>
                <a:gd name="connsiteX26" fmla="*/ 355637 w 448289"/>
                <a:gd name="connsiteY26" fmla="*/ 510526 h 1195127"/>
                <a:gd name="connsiteX27" fmla="*/ 321009 w 448289"/>
                <a:gd name="connsiteY27" fmla="*/ 562000 h 1195127"/>
                <a:gd name="connsiteX28" fmla="*/ 313990 w 448289"/>
                <a:gd name="connsiteY28" fmla="*/ 576974 h 1195127"/>
                <a:gd name="connsiteX29" fmla="*/ 309778 w 448289"/>
                <a:gd name="connsiteY29" fmla="*/ 591948 h 1195127"/>
                <a:gd name="connsiteX30" fmla="*/ 329432 w 448289"/>
                <a:gd name="connsiteY30" fmla="*/ 867567 h 1195127"/>
                <a:gd name="connsiteX31" fmla="*/ 332708 w 448289"/>
                <a:gd name="connsiteY31" fmla="*/ 893304 h 1195127"/>
                <a:gd name="connsiteX32" fmla="*/ 330368 w 448289"/>
                <a:gd name="connsiteY32" fmla="*/ 907342 h 1195127"/>
                <a:gd name="connsiteX33" fmla="*/ 329900 w 448289"/>
                <a:gd name="connsiteY33" fmla="*/ 921849 h 1195127"/>
                <a:gd name="connsiteX34" fmla="*/ 338791 w 448289"/>
                <a:gd name="connsiteY34" fmla="*/ 1007014 h 1195127"/>
                <a:gd name="connsiteX35" fmla="*/ 336451 w 448289"/>
                <a:gd name="connsiteY35" fmla="*/ 1012630 h 1195127"/>
                <a:gd name="connsiteX36" fmla="*/ 341599 w 448289"/>
                <a:gd name="connsiteY36" fmla="*/ 1072058 h 1195127"/>
                <a:gd name="connsiteX37" fmla="*/ 347214 w 448289"/>
                <a:gd name="connsiteY37" fmla="*/ 1189044 h 1195127"/>
                <a:gd name="connsiteX38" fmla="*/ 344406 w 448289"/>
                <a:gd name="connsiteY38" fmla="*/ 1195128 h 1195127"/>
                <a:gd name="connsiteX39" fmla="*/ 296208 w 448289"/>
                <a:gd name="connsiteY39" fmla="*/ 1195128 h 1195127"/>
                <a:gd name="connsiteX40" fmla="*/ 292465 w 448289"/>
                <a:gd name="connsiteY40" fmla="*/ 1194191 h 1195127"/>
                <a:gd name="connsiteX41" fmla="*/ 290125 w 448289"/>
                <a:gd name="connsiteY41" fmla="*/ 1192320 h 1195127"/>
                <a:gd name="connsiteX42" fmla="*/ 289189 w 448289"/>
                <a:gd name="connsiteY42" fmla="*/ 1188576 h 1195127"/>
                <a:gd name="connsiteX43" fmla="*/ 286381 w 448289"/>
                <a:gd name="connsiteY43" fmla="*/ 1074866 h 1195127"/>
                <a:gd name="connsiteX44" fmla="*/ 285445 w 448289"/>
                <a:gd name="connsiteY44" fmla="*/ 1067379 h 1195127"/>
                <a:gd name="connsiteX45" fmla="*/ 282170 w 448289"/>
                <a:gd name="connsiteY45" fmla="*/ 1060360 h 1195127"/>
                <a:gd name="connsiteX46" fmla="*/ 276087 w 448289"/>
                <a:gd name="connsiteY46" fmla="*/ 1054277 h 1195127"/>
                <a:gd name="connsiteX47" fmla="*/ 253157 w 448289"/>
                <a:gd name="connsiteY47" fmla="*/ 1040238 h 1195127"/>
                <a:gd name="connsiteX48" fmla="*/ 252222 w 448289"/>
                <a:gd name="connsiteY48" fmla="*/ 1034155 h 1195127"/>
                <a:gd name="connsiteX49" fmla="*/ 255497 w 448289"/>
                <a:gd name="connsiteY49" fmla="*/ 1024796 h 1195127"/>
                <a:gd name="connsiteX50" fmla="*/ 254561 w 448289"/>
                <a:gd name="connsiteY50" fmla="*/ 1020584 h 1195127"/>
                <a:gd name="connsiteX51" fmla="*/ 245670 w 448289"/>
                <a:gd name="connsiteY51" fmla="*/ 1012630 h 1195127"/>
                <a:gd name="connsiteX52" fmla="*/ 226016 w 448289"/>
                <a:gd name="connsiteY52" fmla="*/ 988765 h 1195127"/>
                <a:gd name="connsiteX53" fmla="*/ 192325 w 448289"/>
                <a:gd name="connsiteY53" fmla="*/ 954137 h 1195127"/>
                <a:gd name="connsiteX54" fmla="*/ 180158 w 448289"/>
                <a:gd name="connsiteY54" fmla="*/ 925592 h 1195127"/>
                <a:gd name="connsiteX55" fmla="*/ 170799 w 448289"/>
                <a:gd name="connsiteY55" fmla="*/ 897047 h 1195127"/>
                <a:gd name="connsiteX56" fmla="*/ 163312 w 448289"/>
                <a:gd name="connsiteY56" fmla="*/ 868971 h 1195127"/>
                <a:gd name="connsiteX57" fmla="*/ 158165 w 448289"/>
                <a:gd name="connsiteY57" fmla="*/ 839958 h 1195127"/>
                <a:gd name="connsiteX58" fmla="*/ 154889 w 448289"/>
                <a:gd name="connsiteY58" fmla="*/ 811414 h 1195127"/>
                <a:gd name="connsiteX59" fmla="*/ 154421 w 448289"/>
                <a:gd name="connsiteY59" fmla="*/ 781933 h 1195127"/>
                <a:gd name="connsiteX60" fmla="*/ 155825 w 448289"/>
                <a:gd name="connsiteY60" fmla="*/ 752453 h 1195127"/>
                <a:gd name="connsiteX61" fmla="*/ 157229 w 448289"/>
                <a:gd name="connsiteY61" fmla="*/ 744966 h 1195127"/>
                <a:gd name="connsiteX62" fmla="*/ 158165 w 448289"/>
                <a:gd name="connsiteY62" fmla="*/ 744966 h 1195127"/>
                <a:gd name="connsiteX63" fmla="*/ 182030 w 448289"/>
                <a:gd name="connsiteY63" fmla="*/ 839023 h 1195127"/>
                <a:gd name="connsiteX64" fmla="*/ 193260 w 448289"/>
                <a:gd name="connsiteY64" fmla="*/ 872714 h 1195127"/>
                <a:gd name="connsiteX65" fmla="*/ 209638 w 448289"/>
                <a:gd name="connsiteY65" fmla="*/ 912490 h 1195127"/>
                <a:gd name="connsiteX66" fmla="*/ 229760 w 448289"/>
                <a:gd name="connsiteY66" fmla="*/ 951329 h 1195127"/>
                <a:gd name="connsiteX67" fmla="*/ 255497 w 448289"/>
                <a:gd name="connsiteY67" fmla="*/ 991572 h 1195127"/>
                <a:gd name="connsiteX68" fmla="*/ 277490 w 448289"/>
                <a:gd name="connsiteY68" fmla="*/ 1017309 h 1195127"/>
                <a:gd name="connsiteX69" fmla="*/ 284509 w 448289"/>
                <a:gd name="connsiteY69" fmla="*/ 1021521 h 1195127"/>
                <a:gd name="connsiteX70" fmla="*/ 287317 w 448289"/>
                <a:gd name="connsiteY70" fmla="*/ 1021521 h 1195127"/>
                <a:gd name="connsiteX71" fmla="*/ 288721 w 448289"/>
                <a:gd name="connsiteY71" fmla="*/ 1018713 h 1195127"/>
                <a:gd name="connsiteX72" fmla="*/ 285913 w 448289"/>
                <a:gd name="connsiteY72" fmla="*/ 945246 h 1195127"/>
                <a:gd name="connsiteX73" fmla="*/ 274215 w 448289"/>
                <a:gd name="connsiteY73" fmla="*/ 729524 h 1195127"/>
                <a:gd name="connsiteX74" fmla="*/ 269067 w 448289"/>
                <a:gd name="connsiteY74" fmla="*/ 722037 h 1195127"/>
                <a:gd name="connsiteX75" fmla="*/ 264856 w 448289"/>
                <a:gd name="connsiteY75" fmla="*/ 719697 h 1195127"/>
                <a:gd name="connsiteX76" fmla="*/ 221805 w 448289"/>
                <a:gd name="connsiteY76" fmla="*/ 701915 h 1195127"/>
                <a:gd name="connsiteX77" fmla="*/ 181094 w 448289"/>
                <a:gd name="connsiteY77" fmla="*/ 682730 h 1195127"/>
                <a:gd name="connsiteX78" fmla="*/ 143191 w 448289"/>
                <a:gd name="connsiteY78" fmla="*/ 661672 h 1195127"/>
                <a:gd name="connsiteX79" fmla="*/ 107627 w 448289"/>
                <a:gd name="connsiteY79" fmla="*/ 639211 h 1195127"/>
                <a:gd name="connsiteX80" fmla="*/ 84230 w 448289"/>
                <a:gd name="connsiteY80" fmla="*/ 617685 h 1195127"/>
                <a:gd name="connsiteX81" fmla="*/ 63640 w 448289"/>
                <a:gd name="connsiteY81" fmla="*/ 595224 h 1195127"/>
                <a:gd name="connsiteX82" fmla="*/ 45390 w 448289"/>
                <a:gd name="connsiteY82" fmla="*/ 572295 h 1195127"/>
                <a:gd name="connsiteX83" fmla="*/ 29948 w 448289"/>
                <a:gd name="connsiteY83" fmla="*/ 548898 h 1195127"/>
                <a:gd name="connsiteX84" fmla="*/ 33224 w 448289"/>
                <a:gd name="connsiteY84" fmla="*/ 539071 h 1195127"/>
                <a:gd name="connsiteX85" fmla="*/ 39775 w 448289"/>
                <a:gd name="connsiteY85" fmla="*/ 528776 h 1195127"/>
                <a:gd name="connsiteX86" fmla="*/ 39307 w 448289"/>
                <a:gd name="connsiteY86" fmla="*/ 525969 h 1195127"/>
                <a:gd name="connsiteX87" fmla="*/ 31820 w 448289"/>
                <a:gd name="connsiteY87" fmla="*/ 507719 h 1195127"/>
                <a:gd name="connsiteX88" fmla="*/ 27140 w 448289"/>
                <a:gd name="connsiteY88" fmla="*/ 489001 h 1195127"/>
                <a:gd name="connsiteX89" fmla="*/ 22929 w 448289"/>
                <a:gd name="connsiteY89" fmla="*/ 462328 h 1195127"/>
                <a:gd name="connsiteX90" fmla="*/ 19186 w 448289"/>
                <a:gd name="connsiteY90" fmla="*/ 451565 h 1195127"/>
                <a:gd name="connsiteX91" fmla="*/ 14506 w 448289"/>
                <a:gd name="connsiteY91" fmla="*/ 445482 h 1195127"/>
                <a:gd name="connsiteX92" fmla="*/ 13570 w 448289"/>
                <a:gd name="connsiteY92" fmla="*/ 427700 h 1195127"/>
                <a:gd name="connsiteX93" fmla="*/ 0 w 448289"/>
                <a:gd name="connsiteY93" fmla="*/ 369675 h 1195127"/>
                <a:gd name="connsiteX94" fmla="*/ 0 w 448289"/>
                <a:gd name="connsiteY94" fmla="*/ 364996 h 1195127"/>
                <a:gd name="connsiteX95" fmla="*/ 2808 w 448289"/>
                <a:gd name="connsiteY95" fmla="*/ 361720 h 1195127"/>
                <a:gd name="connsiteX96" fmla="*/ 77678 w 448289"/>
                <a:gd name="connsiteY96" fmla="*/ 363592 h 1195127"/>
                <a:gd name="connsiteX97" fmla="*/ 82826 w 448289"/>
                <a:gd name="connsiteY97" fmla="*/ 365464 h 1195127"/>
                <a:gd name="connsiteX98" fmla="*/ 84230 w 448289"/>
                <a:gd name="connsiteY98" fmla="*/ 368272 h 1195127"/>
                <a:gd name="connsiteX99" fmla="*/ 94992 w 448289"/>
                <a:gd name="connsiteY99" fmla="*/ 440335 h 1195127"/>
                <a:gd name="connsiteX100" fmla="*/ 28077 w 448289"/>
                <a:gd name="connsiteY100" fmla="*/ 437995 h 1195127"/>
                <a:gd name="connsiteX101" fmla="*/ 26205 w 448289"/>
                <a:gd name="connsiteY101" fmla="*/ 438931 h 1195127"/>
                <a:gd name="connsiteX102" fmla="*/ 25737 w 448289"/>
                <a:gd name="connsiteY102" fmla="*/ 441271 h 1195127"/>
                <a:gd name="connsiteX103" fmla="*/ 61768 w 448289"/>
                <a:gd name="connsiteY103" fmla="*/ 522693 h 1195127"/>
                <a:gd name="connsiteX104" fmla="*/ 73935 w 448289"/>
                <a:gd name="connsiteY104" fmla="*/ 543750 h 1195127"/>
                <a:gd name="connsiteX105" fmla="*/ 88441 w 448289"/>
                <a:gd name="connsiteY105" fmla="*/ 562936 h 1195127"/>
                <a:gd name="connsiteX106" fmla="*/ 105287 w 448289"/>
                <a:gd name="connsiteY106" fmla="*/ 580718 h 1195127"/>
                <a:gd name="connsiteX107" fmla="*/ 126345 w 448289"/>
                <a:gd name="connsiteY107" fmla="*/ 599903 h 1195127"/>
                <a:gd name="connsiteX108" fmla="*/ 147402 w 448289"/>
                <a:gd name="connsiteY108" fmla="*/ 616281 h 1195127"/>
                <a:gd name="connsiteX109" fmla="*/ 178286 w 448289"/>
                <a:gd name="connsiteY109" fmla="*/ 634063 h 1195127"/>
                <a:gd name="connsiteX110" fmla="*/ 197472 w 448289"/>
                <a:gd name="connsiteY110" fmla="*/ 641082 h 1195127"/>
                <a:gd name="connsiteX111" fmla="*/ 197940 w 448289"/>
                <a:gd name="connsiteY111" fmla="*/ 638275 h 1195127"/>
                <a:gd name="connsiteX112" fmla="*/ 196068 w 448289"/>
                <a:gd name="connsiteY112" fmla="*/ 634531 h 1195127"/>
                <a:gd name="connsiteX113" fmla="*/ 191389 w 448289"/>
                <a:gd name="connsiteY113" fmla="*/ 630320 h 1195127"/>
                <a:gd name="connsiteX114" fmla="*/ 193729 w 448289"/>
                <a:gd name="connsiteY114" fmla="*/ 622833 h 1195127"/>
                <a:gd name="connsiteX115" fmla="*/ 204491 w 448289"/>
                <a:gd name="connsiteY115" fmla="*/ 607859 h 1195127"/>
                <a:gd name="connsiteX116" fmla="*/ 212446 w 448289"/>
                <a:gd name="connsiteY116" fmla="*/ 601775 h 1195127"/>
                <a:gd name="connsiteX117" fmla="*/ 214786 w 448289"/>
                <a:gd name="connsiteY117" fmla="*/ 606922 h 1195127"/>
                <a:gd name="connsiteX118" fmla="*/ 268600 w 448289"/>
                <a:gd name="connsiteY118" fmla="*/ 675243 h 1195127"/>
                <a:gd name="connsiteX119" fmla="*/ 264856 w 448289"/>
                <a:gd name="connsiteY119" fmla="*/ 604115 h 1195127"/>
                <a:gd name="connsiteX120" fmla="*/ 265324 w 448289"/>
                <a:gd name="connsiteY120" fmla="*/ 579314 h 1195127"/>
                <a:gd name="connsiteX121" fmla="*/ 260176 w 448289"/>
                <a:gd name="connsiteY121" fmla="*/ 537667 h 1195127"/>
                <a:gd name="connsiteX122" fmla="*/ 254561 w 448289"/>
                <a:gd name="connsiteY122" fmla="*/ 517545 h 1195127"/>
                <a:gd name="connsiteX123" fmla="*/ 247074 w 448289"/>
                <a:gd name="connsiteY123" fmla="*/ 497892 h 1195127"/>
                <a:gd name="connsiteX124" fmla="*/ 222741 w 448289"/>
                <a:gd name="connsiteY124" fmla="*/ 449694 h 1195127"/>
                <a:gd name="connsiteX125" fmla="*/ 219466 w 448289"/>
                <a:gd name="connsiteY125" fmla="*/ 445950 h 1195127"/>
                <a:gd name="connsiteX126" fmla="*/ 214318 w 448289"/>
                <a:gd name="connsiteY126" fmla="*/ 444078 h 1195127"/>
                <a:gd name="connsiteX127" fmla="*/ 129620 w 448289"/>
                <a:gd name="connsiteY127" fmla="*/ 440803 h 1195127"/>
                <a:gd name="connsiteX128" fmla="*/ 125408 w 448289"/>
                <a:gd name="connsiteY128" fmla="*/ 439399 h 1195127"/>
                <a:gd name="connsiteX129" fmla="*/ 123069 w 448289"/>
                <a:gd name="connsiteY129" fmla="*/ 435655 h 1195127"/>
                <a:gd name="connsiteX130" fmla="*/ 105755 w 448289"/>
                <a:gd name="connsiteY130" fmla="*/ 365932 h 1195127"/>
                <a:gd name="connsiteX131" fmla="*/ 142255 w 448289"/>
                <a:gd name="connsiteY131" fmla="*/ 361720 h 1195127"/>
                <a:gd name="connsiteX132" fmla="*/ 156293 w 448289"/>
                <a:gd name="connsiteY132" fmla="*/ 362188 h 1195127"/>
                <a:gd name="connsiteX133" fmla="*/ 175479 w 448289"/>
                <a:gd name="connsiteY133" fmla="*/ 365464 h 1195127"/>
                <a:gd name="connsiteX134" fmla="*/ 177351 w 448289"/>
                <a:gd name="connsiteY134" fmla="*/ 364996 h 1195127"/>
                <a:gd name="connsiteX135" fmla="*/ 164248 w 448289"/>
                <a:gd name="connsiteY135" fmla="*/ 349554 h 1195127"/>
                <a:gd name="connsiteX136" fmla="*/ 156293 w 448289"/>
                <a:gd name="connsiteY136" fmla="*/ 337387 h 1195127"/>
                <a:gd name="connsiteX137" fmla="*/ 144126 w 448289"/>
                <a:gd name="connsiteY137" fmla="*/ 314458 h 1195127"/>
                <a:gd name="connsiteX138" fmla="*/ 123537 w 448289"/>
                <a:gd name="connsiteY138" fmla="*/ 267664 h 1195127"/>
                <a:gd name="connsiteX139" fmla="*/ 121665 w 448289"/>
                <a:gd name="connsiteY139" fmla="*/ 257369 h 1195127"/>
                <a:gd name="connsiteX140" fmla="*/ 129620 w 448289"/>
                <a:gd name="connsiteY140" fmla="*/ 263920 h 1195127"/>
                <a:gd name="connsiteX141" fmla="*/ 162376 w 448289"/>
                <a:gd name="connsiteY141" fmla="*/ 306503 h 1195127"/>
                <a:gd name="connsiteX142" fmla="*/ 177351 w 448289"/>
                <a:gd name="connsiteY142" fmla="*/ 329900 h 1195127"/>
                <a:gd name="connsiteX143" fmla="*/ 188113 w 448289"/>
                <a:gd name="connsiteY143" fmla="*/ 354233 h 1195127"/>
                <a:gd name="connsiteX144" fmla="*/ 192325 w 448289"/>
                <a:gd name="connsiteY144" fmla="*/ 360784 h 1195127"/>
                <a:gd name="connsiteX145" fmla="*/ 196068 w 448289"/>
                <a:gd name="connsiteY145" fmla="*/ 363592 h 1195127"/>
                <a:gd name="connsiteX146" fmla="*/ 209170 w 448289"/>
                <a:gd name="connsiteY146" fmla="*/ 365932 h 1195127"/>
                <a:gd name="connsiteX147" fmla="*/ 250350 w 448289"/>
                <a:gd name="connsiteY147" fmla="*/ 364996 h 1195127"/>
                <a:gd name="connsiteX148" fmla="*/ 290593 w 448289"/>
                <a:gd name="connsiteY148" fmla="*/ 366400 h 1195127"/>
                <a:gd name="connsiteX149" fmla="*/ 293868 w 448289"/>
                <a:gd name="connsiteY149" fmla="*/ 364996 h 1195127"/>
                <a:gd name="connsiteX150" fmla="*/ 297612 w 448289"/>
                <a:gd name="connsiteY150" fmla="*/ 308375 h 1195127"/>
                <a:gd name="connsiteX151" fmla="*/ 299484 w 448289"/>
                <a:gd name="connsiteY151" fmla="*/ 306971 h 1195127"/>
                <a:gd name="connsiteX152" fmla="*/ 300887 w 448289"/>
                <a:gd name="connsiteY152" fmla="*/ 308843 h 1195127"/>
                <a:gd name="connsiteX153" fmla="*/ 301824 w 448289"/>
                <a:gd name="connsiteY153" fmla="*/ 345810 h 1195127"/>
                <a:gd name="connsiteX154" fmla="*/ 305567 w 448289"/>
                <a:gd name="connsiteY154" fmla="*/ 365932 h 1195127"/>
                <a:gd name="connsiteX155" fmla="*/ 307439 w 448289"/>
                <a:gd name="connsiteY155" fmla="*/ 367336 h 1195127"/>
                <a:gd name="connsiteX156" fmla="*/ 310715 w 448289"/>
                <a:gd name="connsiteY156" fmla="*/ 367336 h 1195127"/>
                <a:gd name="connsiteX157" fmla="*/ 333643 w 448289"/>
                <a:gd name="connsiteY157" fmla="*/ 366400 h 1195127"/>
                <a:gd name="connsiteX158" fmla="*/ 347214 w 448289"/>
                <a:gd name="connsiteY158" fmla="*/ 367803 h 1195127"/>
                <a:gd name="connsiteX159" fmla="*/ 349086 w 448289"/>
                <a:gd name="connsiteY159" fmla="*/ 366868 h 1195127"/>
                <a:gd name="connsiteX160" fmla="*/ 351425 w 448289"/>
                <a:gd name="connsiteY160" fmla="*/ 317266 h 1195127"/>
                <a:gd name="connsiteX161" fmla="*/ 350021 w 448289"/>
                <a:gd name="connsiteY161" fmla="*/ 270939 h 1195127"/>
                <a:gd name="connsiteX162" fmla="*/ 342534 w 448289"/>
                <a:gd name="connsiteY162" fmla="*/ 186241 h 1195127"/>
                <a:gd name="connsiteX163" fmla="*/ 336451 w 448289"/>
                <a:gd name="connsiteY163" fmla="*/ 148338 h 1195127"/>
                <a:gd name="connsiteX164" fmla="*/ 328496 w 448289"/>
                <a:gd name="connsiteY164" fmla="*/ 111370 h 1195127"/>
                <a:gd name="connsiteX165" fmla="*/ 318202 w 448289"/>
                <a:gd name="connsiteY165" fmla="*/ 74403 h 1195127"/>
                <a:gd name="connsiteX166" fmla="*/ 306035 w 448289"/>
                <a:gd name="connsiteY166" fmla="*/ 38371 h 1195127"/>
                <a:gd name="connsiteX167" fmla="*/ 291528 w 448289"/>
                <a:gd name="connsiteY167" fmla="*/ 2340 h 1195127"/>
                <a:gd name="connsiteX168" fmla="*/ 293868 w 448289"/>
                <a:gd name="connsiteY168" fmla="*/ 0 h 1195127"/>
                <a:gd name="connsiteX169" fmla="*/ 297612 w 448289"/>
                <a:gd name="connsiteY169" fmla="*/ 936 h 1195127"/>
                <a:gd name="connsiteX170" fmla="*/ 318202 w 448289"/>
                <a:gd name="connsiteY170" fmla="*/ 37435 h 1195127"/>
                <a:gd name="connsiteX171" fmla="*/ 336919 w 448289"/>
                <a:gd name="connsiteY171" fmla="*/ 74871 h 1195127"/>
                <a:gd name="connsiteX172" fmla="*/ 352829 w 448289"/>
                <a:gd name="connsiteY172" fmla="*/ 112774 h 1195127"/>
                <a:gd name="connsiteX173" fmla="*/ 366868 w 448289"/>
                <a:gd name="connsiteY173" fmla="*/ 151146 h 1195127"/>
                <a:gd name="connsiteX174" fmla="*/ 378566 w 448289"/>
                <a:gd name="connsiteY174" fmla="*/ 190921 h 1195127"/>
                <a:gd name="connsiteX175" fmla="*/ 388393 w 448289"/>
                <a:gd name="connsiteY175" fmla="*/ 231164 h 1195127"/>
                <a:gd name="connsiteX176" fmla="*/ 264388 w 448289"/>
                <a:gd name="connsiteY176" fmla="*/ 443610 h 1195127"/>
                <a:gd name="connsiteX177" fmla="*/ 296208 w 448289"/>
                <a:gd name="connsiteY177" fmla="*/ 531584 h 1195127"/>
                <a:gd name="connsiteX178" fmla="*/ 307906 w 448289"/>
                <a:gd name="connsiteY178" fmla="*/ 511930 h 1195127"/>
                <a:gd name="connsiteX179" fmla="*/ 317265 w 448289"/>
                <a:gd name="connsiteY179" fmla="*/ 491341 h 1195127"/>
                <a:gd name="connsiteX180" fmla="*/ 331772 w 448289"/>
                <a:gd name="connsiteY180" fmla="*/ 446886 h 1195127"/>
                <a:gd name="connsiteX181" fmla="*/ 330836 w 448289"/>
                <a:gd name="connsiteY181" fmla="*/ 443142 h 1195127"/>
                <a:gd name="connsiteX182" fmla="*/ 327560 w 448289"/>
                <a:gd name="connsiteY182" fmla="*/ 441271 h 1195127"/>
                <a:gd name="connsiteX183" fmla="*/ 267663 w 448289"/>
                <a:gd name="connsiteY183" fmla="*/ 440335 h 1195127"/>
                <a:gd name="connsiteX184" fmla="*/ 264856 w 448289"/>
                <a:gd name="connsiteY184" fmla="*/ 441271 h 1195127"/>
                <a:gd name="connsiteX185" fmla="*/ 264388 w 448289"/>
                <a:gd name="connsiteY185" fmla="*/ 443610 h 11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48289" h="1195127">
                  <a:moveTo>
                    <a:pt x="388393" y="231164"/>
                  </a:moveTo>
                  <a:lnTo>
                    <a:pt x="391668" y="273747"/>
                  </a:lnTo>
                  <a:lnTo>
                    <a:pt x="393072" y="371079"/>
                  </a:lnTo>
                  <a:lnTo>
                    <a:pt x="395412" y="373419"/>
                  </a:lnTo>
                  <a:lnTo>
                    <a:pt x="401964" y="373887"/>
                  </a:lnTo>
                  <a:lnTo>
                    <a:pt x="408514" y="369675"/>
                  </a:lnTo>
                  <a:lnTo>
                    <a:pt x="409450" y="366400"/>
                  </a:lnTo>
                  <a:lnTo>
                    <a:pt x="411790" y="320073"/>
                  </a:lnTo>
                  <a:lnTo>
                    <a:pt x="419277" y="236311"/>
                  </a:lnTo>
                  <a:lnTo>
                    <a:pt x="422085" y="234440"/>
                  </a:lnTo>
                  <a:lnTo>
                    <a:pt x="425361" y="234908"/>
                  </a:lnTo>
                  <a:lnTo>
                    <a:pt x="426296" y="236311"/>
                  </a:lnTo>
                  <a:lnTo>
                    <a:pt x="431911" y="268132"/>
                  </a:lnTo>
                  <a:lnTo>
                    <a:pt x="439399" y="296676"/>
                  </a:lnTo>
                  <a:lnTo>
                    <a:pt x="448289" y="323817"/>
                  </a:lnTo>
                  <a:lnTo>
                    <a:pt x="433315" y="414598"/>
                  </a:lnTo>
                  <a:lnTo>
                    <a:pt x="424892" y="442674"/>
                  </a:lnTo>
                  <a:lnTo>
                    <a:pt x="415533" y="456245"/>
                  </a:lnTo>
                  <a:lnTo>
                    <a:pt x="411790" y="468879"/>
                  </a:lnTo>
                  <a:lnTo>
                    <a:pt x="409918" y="471219"/>
                  </a:lnTo>
                  <a:lnTo>
                    <a:pt x="407111" y="470751"/>
                  </a:lnTo>
                  <a:lnTo>
                    <a:pt x="403367" y="465604"/>
                  </a:lnTo>
                  <a:lnTo>
                    <a:pt x="411322" y="438931"/>
                  </a:lnTo>
                  <a:lnTo>
                    <a:pt x="386521" y="437995"/>
                  </a:lnTo>
                  <a:lnTo>
                    <a:pt x="381374" y="440335"/>
                  </a:lnTo>
                  <a:lnTo>
                    <a:pt x="365464" y="488065"/>
                  </a:lnTo>
                  <a:lnTo>
                    <a:pt x="355637" y="510526"/>
                  </a:lnTo>
                  <a:lnTo>
                    <a:pt x="321009" y="562000"/>
                  </a:lnTo>
                  <a:lnTo>
                    <a:pt x="313990" y="576974"/>
                  </a:lnTo>
                  <a:lnTo>
                    <a:pt x="309778" y="591948"/>
                  </a:lnTo>
                  <a:lnTo>
                    <a:pt x="329432" y="867567"/>
                  </a:lnTo>
                  <a:lnTo>
                    <a:pt x="332708" y="893304"/>
                  </a:lnTo>
                  <a:lnTo>
                    <a:pt x="330368" y="907342"/>
                  </a:lnTo>
                  <a:lnTo>
                    <a:pt x="329900" y="921849"/>
                  </a:lnTo>
                  <a:lnTo>
                    <a:pt x="338791" y="1007014"/>
                  </a:lnTo>
                  <a:lnTo>
                    <a:pt x="336451" y="1012630"/>
                  </a:lnTo>
                  <a:lnTo>
                    <a:pt x="341599" y="1072058"/>
                  </a:lnTo>
                  <a:lnTo>
                    <a:pt x="347214" y="1189044"/>
                  </a:lnTo>
                  <a:lnTo>
                    <a:pt x="344406" y="1195128"/>
                  </a:lnTo>
                  <a:lnTo>
                    <a:pt x="296208" y="1195128"/>
                  </a:lnTo>
                  <a:lnTo>
                    <a:pt x="292465" y="1194191"/>
                  </a:lnTo>
                  <a:lnTo>
                    <a:pt x="290125" y="1192320"/>
                  </a:lnTo>
                  <a:lnTo>
                    <a:pt x="289189" y="1188576"/>
                  </a:lnTo>
                  <a:lnTo>
                    <a:pt x="286381" y="1074866"/>
                  </a:lnTo>
                  <a:lnTo>
                    <a:pt x="285445" y="1067379"/>
                  </a:lnTo>
                  <a:lnTo>
                    <a:pt x="282170" y="1060360"/>
                  </a:lnTo>
                  <a:lnTo>
                    <a:pt x="276087" y="1054277"/>
                  </a:lnTo>
                  <a:lnTo>
                    <a:pt x="253157" y="1040238"/>
                  </a:lnTo>
                  <a:lnTo>
                    <a:pt x="252222" y="1034155"/>
                  </a:lnTo>
                  <a:lnTo>
                    <a:pt x="255497" y="1024796"/>
                  </a:lnTo>
                  <a:lnTo>
                    <a:pt x="254561" y="1020584"/>
                  </a:lnTo>
                  <a:lnTo>
                    <a:pt x="245670" y="1012630"/>
                  </a:lnTo>
                  <a:lnTo>
                    <a:pt x="226016" y="988765"/>
                  </a:lnTo>
                  <a:lnTo>
                    <a:pt x="192325" y="954137"/>
                  </a:lnTo>
                  <a:lnTo>
                    <a:pt x="180158" y="925592"/>
                  </a:lnTo>
                  <a:lnTo>
                    <a:pt x="170799" y="897047"/>
                  </a:lnTo>
                  <a:lnTo>
                    <a:pt x="163312" y="868971"/>
                  </a:lnTo>
                  <a:lnTo>
                    <a:pt x="158165" y="839958"/>
                  </a:lnTo>
                  <a:lnTo>
                    <a:pt x="154889" y="811414"/>
                  </a:lnTo>
                  <a:lnTo>
                    <a:pt x="154421" y="781933"/>
                  </a:lnTo>
                  <a:lnTo>
                    <a:pt x="155825" y="752453"/>
                  </a:lnTo>
                  <a:lnTo>
                    <a:pt x="157229" y="744966"/>
                  </a:lnTo>
                  <a:lnTo>
                    <a:pt x="158165" y="744966"/>
                  </a:lnTo>
                  <a:lnTo>
                    <a:pt x="182030" y="839023"/>
                  </a:lnTo>
                  <a:lnTo>
                    <a:pt x="193260" y="872714"/>
                  </a:lnTo>
                  <a:lnTo>
                    <a:pt x="209638" y="912490"/>
                  </a:lnTo>
                  <a:lnTo>
                    <a:pt x="229760" y="951329"/>
                  </a:lnTo>
                  <a:lnTo>
                    <a:pt x="255497" y="991572"/>
                  </a:lnTo>
                  <a:lnTo>
                    <a:pt x="277490" y="1017309"/>
                  </a:lnTo>
                  <a:lnTo>
                    <a:pt x="284509" y="1021521"/>
                  </a:lnTo>
                  <a:lnTo>
                    <a:pt x="287317" y="1021521"/>
                  </a:lnTo>
                  <a:lnTo>
                    <a:pt x="288721" y="1018713"/>
                  </a:lnTo>
                  <a:lnTo>
                    <a:pt x="285913" y="945246"/>
                  </a:lnTo>
                  <a:lnTo>
                    <a:pt x="274215" y="729524"/>
                  </a:lnTo>
                  <a:lnTo>
                    <a:pt x="269067" y="722037"/>
                  </a:lnTo>
                  <a:lnTo>
                    <a:pt x="264856" y="719697"/>
                  </a:lnTo>
                  <a:lnTo>
                    <a:pt x="221805" y="701915"/>
                  </a:lnTo>
                  <a:lnTo>
                    <a:pt x="181094" y="682730"/>
                  </a:lnTo>
                  <a:lnTo>
                    <a:pt x="143191" y="661672"/>
                  </a:lnTo>
                  <a:lnTo>
                    <a:pt x="107627" y="639211"/>
                  </a:lnTo>
                  <a:lnTo>
                    <a:pt x="84230" y="617685"/>
                  </a:lnTo>
                  <a:lnTo>
                    <a:pt x="63640" y="595224"/>
                  </a:lnTo>
                  <a:lnTo>
                    <a:pt x="45390" y="572295"/>
                  </a:lnTo>
                  <a:lnTo>
                    <a:pt x="29948" y="548898"/>
                  </a:lnTo>
                  <a:lnTo>
                    <a:pt x="33224" y="539071"/>
                  </a:lnTo>
                  <a:lnTo>
                    <a:pt x="39775" y="528776"/>
                  </a:lnTo>
                  <a:lnTo>
                    <a:pt x="39307" y="525969"/>
                  </a:lnTo>
                  <a:lnTo>
                    <a:pt x="31820" y="507719"/>
                  </a:lnTo>
                  <a:lnTo>
                    <a:pt x="27140" y="489001"/>
                  </a:lnTo>
                  <a:lnTo>
                    <a:pt x="22929" y="462328"/>
                  </a:lnTo>
                  <a:lnTo>
                    <a:pt x="19186" y="451565"/>
                  </a:lnTo>
                  <a:lnTo>
                    <a:pt x="14506" y="445482"/>
                  </a:lnTo>
                  <a:lnTo>
                    <a:pt x="13570" y="427700"/>
                  </a:lnTo>
                  <a:lnTo>
                    <a:pt x="0" y="369675"/>
                  </a:lnTo>
                  <a:lnTo>
                    <a:pt x="0" y="364996"/>
                  </a:lnTo>
                  <a:lnTo>
                    <a:pt x="2808" y="361720"/>
                  </a:lnTo>
                  <a:lnTo>
                    <a:pt x="77678" y="363592"/>
                  </a:lnTo>
                  <a:lnTo>
                    <a:pt x="82826" y="365464"/>
                  </a:lnTo>
                  <a:lnTo>
                    <a:pt x="84230" y="368272"/>
                  </a:lnTo>
                  <a:lnTo>
                    <a:pt x="94992" y="440335"/>
                  </a:lnTo>
                  <a:lnTo>
                    <a:pt x="28077" y="437995"/>
                  </a:lnTo>
                  <a:lnTo>
                    <a:pt x="26205" y="438931"/>
                  </a:lnTo>
                  <a:lnTo>
                    <a:pt x="25737" y="441271"/>
                  </a:lnTo>
                  <a:lnTo>
                    <a:pt x="61768" y="522693"/>
                  </a:lnTo>
                  <a:lnTo>
                    <a:pt x="73935" y="543750"/>
                  </a:lnTo>
                  <a:lnTo>
                    <a:pt x="88441" y="562936"/>
                  </a:lnTo>
                  <a:lnTo>
                    <a:pt x="105287" y="580718"/>
                  </a:lnTo>
                  <a:lnTo>
                    <a:pt x="126345" y="599903"/>
                  </a:lnTo>
                  <a:lnTo>
                    <a:pt x="147402" y="616281"/>
                  </a:lnTo>
                  <a:lnTo>
                    <a:pt x="178286" y="634063"/>
                  </a:lnTo>
                  <a:lnTo>
                    <a:pt x="197472" y="641082"/>
                  </a:lnTo>
                  <a:lnTo>
                    <a:pt x="197940" y="638275"/>
                  </a:lnTo>
                  <a:lnTo>
                    <a:pt x="196068" y="634531"/>
                  </a:lnTo>
                  <a:lnTo>
                    <a:pt x="191389" y="630320"/>
                  </a:lnTo>
                  <a:lnTo>
                    <a:pt x="193729" y="622833"/>
                  </a:lnTo>
                  <a:lnTo>
                    <a:pt x="204491" y="607859"/>
                  </a:lnTo>
                  <a:lnTo>
                    <a:pt x="212446" y="601775"/>
                  </a:lnTo>
                  <a:lnTo>
                    <a:pt x="214786" y="606922"/>
                  </a:lnTo>
                  <a:lnTo>
                    <a:pt x="268600" y="675243"/>
                  </a:lnTo>
                  <a:lnTo>
                    <a:pt x="264856" y="604115"/>
                  </a:lnTo>
                  <a:lnTo>
                    <a:pt x="265324" y="579314"/>
                  </a:lnTo>
                  <a:lnTo>
                    <a:pt x="260176" y="537667"/>
                  </a:lnTo>
                  <a:lnTo>
                    <a:pt x="254561" y="517545"/>
                  </a:lnTo>
                  <a:lnTo>
                    <a:pt x="247074" y="497892"/>
                  </a:lnTo>
                  <a:lnTo>
                    <a:pt x="222741" y="449694"/>
                  </a:lnTo>
                  <a:lnTo>
                    <a:pt x="219466" y="445950"/>
                  </a:lnTo>
                  <a:lnTo>
                    <a:pt x="214318" y="444078"/>
                  </a:lnTo>
                  <a:lnTo>
                    <a:pt x="129620" y="440803"/>
                  </a:lnTo>
                  <a:lnTo>
                    <a:pt x="125408" y="439399"/>
                  </a:lnTo>
                  <a:lnTo>
                    <a:pt x="123069" y="435655"/>
                  </a:lnTo>
                  <a:lnTo>
                    <a:pt x="105755" y="365932"/>
                  </a:lnTo>
                  <a:lnTo>
                    <a:pt x="142255" y="361720"/>
                  </a:lnTo>
                  <a:lnTo>
                    <a:pt x="156293" y="362188"/>
                  </a:lnTo>
                  <a:lnTo>
                    <a:pt x="175479" y="365464"/>
                  </a:lnTo>
                  <a:lnTo>
                    <a:pt x="177351" y="364996"/>
                  </a:lnTo>
                  <a:lnTo>
                    <a:pt x="164248" y="349554"/>
                  </a:lnTo>
                  <a:lnTo>
                    <a:pt x="156293" y="337387"/>
                  </a:lnTo>
                  <a:lnTo>
                    <a:pt x="144126" y="314458"/>
                  </a:lnTo>
                  <a:lnTo>
                    <a:pt x="123537" y="267664"/>
                  </a:lnTo>
                  <a:lnTo>
                    <a:pt x="121665" y="257369"/>
                  </a:lnTo>
                  <a:lnTo>
                    <a:pt x="129620" y="263920"/>
                  </a:lnTo>
                  <a:lnTo>
                    <a:pt x="162376" y="306503"/>
                  </a:lnTo>
                  <a:lnTo>
                    <a:pt x="177351" y="329900"/>
                  </a:lnTo>
                  <a:lnTo>
                    <a:pt x="188113" y="354233"/>
                  </a:lnTo>
                  <a:lnTo>
                    <a:pt x="192325" y="360784"/>
                  </a:lnTo>
                  <a:lnTo>
                    <a:pt x="196068" y="363592"/>
                  </a:lnTo>
                  <a:lnTo>
                    <a:pt x="209170" y="365932"/>
                  </a:lnTo>
                  <a:lnTo>
                    <a:pt x="250350" y="364996"/>
                  </a:lnTo>
                  <a:lnTo>
                    <a:pt x="290593" y="366400"/>
                  </a:lnTo>
                  <a:lnTo>
                    <a:pt x="293868" y="364996"/>
                  </a:lnTo>
                  <a:lnTo>
                    <a:pt x="297612" y="308375"/>
                  </a:lnTo>
                  <a:lnTo>
                    <a:pt x="299484" y="306971"/>
                  </a:lnTo>
                  <a:lnTo>
                    <a:pt x="300887" y="308843"/>
                  </a:lnTo>
                  <a:lnTo>
                    <a:pt x="301824" y="345810"/>
                  </a:lnTo>
                  <a:lnTo>
                    <a:pt x="305567" y="365932"/>
                  </a:lnTo>
                  <a:lnTo>
                    <a:pt x="307439" y="367336"/>
                  </a:lnTo>
                  <a:lnTo>
                    <a:pt x="310715" y="367336"/>
                  </a:lnTo>
                  <a:lnTo>
                    <a:pt x="333643" y="366400"/>
                  </a:lnTo>
                  <a:lnTo>
                    <a:pt x="347214" y="367803"/>
                  </a:lnTo>
                  <a:lnTo>
                    <a:pt x="349086" y="366868"/>
                  </a:lnTo>
                  <a:lnTo>
                    <a:pt x="351425" y="317266"/>
                  </a:lnTo>
                  <a:lnTo>
                    <a:pt x="350021" y="270939"/>
                  </a:lnTo>
                  <a:lnTo>
                    <a:pt x="342534" y="186241"/>
                  </a:lnTo>
                  <a:lnTo>
                    <a:pt x="336451" y="148338"/>
                  </a:lnTo>
                  <a:lnTo>
                    <a:pt x="328496" y="111370"/>
                  </a:lnTo>
                  <a:lnTo>
                    <a:pt x="318202" y="74403"/>
                  </a:lnTo>
                  <a:lnTo>
                    <a:pt x="306035" y="38371"/>
                  </a:lnTo>
                  <a:lnTo>
                    <a:pt x="291528" y="2340"/>
                  </a:lnTo>
                  <a:lnTo>
                    <a:pt x="293868" y="0"/>
                  </a:lnTo>
                  <a:lnTo>
                    <a:pt x="297612" y="936"/>
                  </a:lnTo>
                  <a:lnTo>
                    <a:pt x="318202" y="37435"/>
                  </a:lnTo>
                  <a:lnTo>
                    <a:pt x="336919" y="74871"/>
                  </a:lnTo>
                  <a:lnTo>
                    <a:pt x="352829" y="112774"/>
                  </a:lnTo>
                  <a:lnTo>
                    <a:pt x="366868" y="151146"/>
                  </a:lnTo>
                  <a:lnTo>
                    <a:pt x="378566" y="190921"/>
                  </a:lnTo>
                  <a:lnTo>
                    <a:pt x="388393" y="231164"/>
                  </a:lnTo>
                  <a:close/>
                  <a:moveTo>
                    <a:pt x="264388" y="443610"/>
                  </a:moveTo>
                  <a:lnTo>
                    <a:pt x="296208" y="531584"/>
                  </a:lnTo>
                  <a:lnTo>
                    <a:pt x="307906" y="511930"/>
                  </a:lnTo>
                  <a:lnTo>
                    <a:pt x="317265" y="491341"/>
                  </a:lnTo>
                  <a:lnTo>
                    <a:pt x="331772" y="446886"/>
                  </a:lnTo>
                  <a:lnTo>
                    <a:pt x="330836" y="443142"/>
                  </a:lnTo>
                  <a:lnTo>
                    <a:pt x="327560" y="441271"/>
                  </a:lnTo>
                  <a:lnTo>
                    <a:pt x="267663" y="440335"/>
                  </a:lnTo>
                  <a:lnTo>
                    <a:pt x="264856" y="441271"/>
                  </a:lnTo>
                  <a:lnTo>
                    <a:pt x="264388" y="443610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66AA2414-2F02-D900-B1FD-FDF294176AF7}"/>
                </a:ext>
              </a:extLst>
            </p:cNvPr>
            <p:cNvSpPr/>
            <p:nvPr/>
          </p:nvSpPr>
          <p:spPr>
            <a:xfrm>
              <a:off x="-11408713" y="5964820"/>
              <a:ext cx="162524" cy="221543"/>
            </a:xfrm>
            <a:custGeom>
              <a:avLst/>
              <a:gdLst>
                <a:gd name="connsiteX0" fmla="*/ 3276 w 83761"/>
                <a:gd name="connsiteY0" fmla="*/ 0 h 114178"/>
                <a:gd name="connsiteX1" fmla="*/ 83762 w 83761"/>
                <a:gd name="connsiteY1" fmla="*/ 1404 h 114178"/>
                <a:gd name="connsiteX2" fmla="*/ 77211 w 83761"/>
                <a:gd name="connsiteY2" fmla="*/ 26205 h 114178"/>
                <a:gd name="connsiteX3" fmla="*/ 72531 w 83761"/>
                <a:gd name="connsiteY3" fmla="*/ 51942 h 114178"/>
                <a:gd name="connsiteX4" fmla="*/ 68788 w 83761"/>
                <a:gd name="connsiteY4" fmla="*/ 100608 h 114178"/>
                <a:gd name="connsiteX5" fmla="*/ 67384 w 83761"/>
                <a:gd name="connsiteY5" fmla="*/ 111838 h 114178"/>
                <a:gd name="connsiteX6" fmla="*/ 65980 w 83761"/>
                <a:gd name="connsiteY6" fmla="*/ 114178 h 114178"/>
                <a:gd name="connsiteX7" fmla="*/ 64108 w 83761"/>
                <a:gd name="connsiteY7" fmla="*/ 112306 h 114178"/>
                <a:gd name="connsiteX8" fmla="*/ 55685 w 83761"/>
                <a:gd name="connsiteY8" fmla="*/ 93121 h 114178"/>
                <a:gd name="connsiteX9" fmla="*/ 49134 w 83761"/>
                <a:gd name="connsiteY9" fmla="*/ 82826 h 114178"/>
                <a:gd name="connsiteX10" fmla="*/ 31352 w 83761"/>
                <a:gd name="connsiteY10" fmla="*/ 62236 h 114178"/>
                <a:gd name="connsiteX11" fmla="*/ 25269 w 83761"/>
                <a:gd name="connsiteY11" fmla="*/ 52878 h 114178"/>
                <a:gd name="connsiteX12" fmla="*/ 21525 w 83761"/>
                <a:gd name="connsiteY12" fmla="*/ 43051 h 114178"/>
                <a:gd name="connsiteX13" fmla="*/ 18250 w 83761"/>
                <a:gd name="connsiteY13" fmla="*/ 28077 h 114178"/>
                <a:gd name="connsiteX14" fmla="*/ 468 w 83761"/>
                <a:gd name="connsiteY14" fmla="*/ 6083 h 114178"/>
                <a:gd name="connsiteX15" fmla="*/ 0 w 83761"/>
                <a:gd name="connsiteY15" fmla="*/ 3276 h 114178"/>
                <a:gd name="connsiteX16" fmla="*/ 3276 w 83761"/>
                <a:gd name="connsiteY16" fmla="*/ 0 h 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761" h="114178">
                  <a:moveTo>
                    <a:pt x="3276" y="0"/>
                  </a:moveTo>
                  <a:lnTo>
                    <a:pt x="83762" y="1404"/>
                  </a:lnTo>
                  <a:lnTo>
                    <a:pt x="77211" y="26205"/>
                  </a:lnTo>
                  <a:lnTo>
                    <a:pt x="72531" y="51942"/>
                  </a:lnTo>
                  <a:lnTo>
                    <a:pt x="68788" y="100608"/>
                  </a:lnTo>
                  <a:lnTo>
                    <a:pt x="67384" y="111838"/>
                  </a:lnTo>
                  <a:lnTo>
                    <a:pt x="65980" y="114178"/>
                  </a:lnTo>
                  <a:lnTo>
                    <a:pt x="64108" y="112306"/>
                  </a:lnTo>
                  <a:lnTo>
                    <a:pt x="55685" y="93121"/>
                  </a:lnTo>
                  <a:lnTo>
                    <a:pt x="49134" y="82826"/>
                  </a:lnTo>
                  <a:lnTo>
                    <a:pt x="31352" y="62236"/>
                  </a:lnTo>
                  <a:lnTo>
                    <a:pt x="25269" y="52878"/>
                  </a:lnTo>
                  <a:lnTo>
                    <a:pt x="21525" y="43051"/>
                  </a:lnTo>
                  <a:lnTo>
                    <a:pt x="18250" y="28077"/>
                  </a:lnTo>
                  <a:lnTo>
                    <a:pt x="468" y="6083"/>
                  </a:lnTo>
                  <a:lnTo>
                    <a:pt x="0" y="3276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CA0F601-6EBF-D375-854A-686025494828}"/>
                </a:ext>
              </a:extLst>
            </p:cNvPr>
            <p:cNvSpPr/>
            <p:nvPr/>
          </p:nvSpPr>
          <p:spPr>
            <a:xfrm>
              <a:off x="-2391700" y="5965728"/>
              <a:ext cx="501198" cy="735452"/>
            </a:xfrm>
            <a:custGeom>
              <a:avLst/>
              <a:gdLst>
                <a:gd name="connsiteX0" fmla="*/ 191389 w 258305"/>
                <a:gd name="connsiteY0" fmla="*/ 145062 h 379034"/>
                <a:gd name="connsiteX1" fmla="*/ 186242 w 258305"/>
                <a:gd name="connsiteY1" fmla="*/ 146934 h 379034"/>
                <a:gd name="connsiteX2" fmla="*/ 185774 w 258305"/>
                <a:gd name="connsiteY2" fmla="*/ 151614 h 379034"/>
                <a:gd name="connsiteX3" fmla="*/ 253626 w 258305"/>
                <a:gd name="connsiteY3" fmla="*/ 232568 h 379034"/>
                <a:gd name="connsiteX4" fmla="*/ 258305 w 258305"/>
                <a:gd name="connsiteY4" fmla="*/ 367804 h 379034"/>
                <a:gd name="connsiteX5" fmla="*/ 244267 w 258305"/>
                <a:gd name="connsiteY5" fmla="*/ 376227 h 379034"/>
                <a:gd name="connsiteX6" fmla="*/ 235844 w 258305"/>
                <a:gd name="connsiteY6" fmla="*/ 379034 h 379034"/>
                <a:gd name="connsiteX7" fmla="*/ 230229 w 258305"/>
                <a:gd name="connsiteY7" fmla="*/ 379034 h 379034"/>
                <a:gd name="connsiteX8" fmla="*/ 226485 w 258305"/>
                <a:gd name="connsiteY8" fmla="*/ 377163 h 379034"/>
                <a:gd name="connsiteX9" fmla="*/ 92185 w 258305"/>
                <a:gd name="connsiteY9" fmla="*/ 372951 h 379034"/>
                <a:gd name="connsiteX10" fmla="*/ 93121 w 258305"/>
                <a:gd name="connsiteY10" fmla="*/ 329900 h 379034"/>
                <a:gd name="connsiteX11" fmla="*/ 91249 w 258305"/>
                <a:gd name="connsiteY11" fmla="*/ 310246 h 379034"/>
                <a:gd name="connsiteX12" fmla="*/ 86570 w 258305"/>
                <a:gd name="connsiteY12" fmla="*/ 291061 h 379034"/>
                <a:gd name="connsiteX13" fmla="*/ 80019 w 258305"/>
                <a:gd name="connsiteY13" fmla="*/ 272343 h 379034"/>
                <a:gd name="connsiteX14" fmla="*/ 69724 w 258305"/>
                <a:gd name="connsiteY14" fmla="*/ 253158 h 379034"/>
                <a:gd name="connsiteX15" fmla="*/ 67384 w 258305"/>
                <a:gd name="connsiteY15" fmla="*/ 251753 h 379034"/>
                <a:gd name="connsiteX16" fmla="*/ 65044 w 258305"/>
                <a:gd name="connsiteY16" fmla="*/ 253158 h 379034"/>
                <a:gd name="connsiteX17" fmla="*/ 62705 w 258305"/>
                <a:gd name="connsiteY17" fmla="*/ 262984 h 379034"/>
                <a:gd name="connsiteX18" fmla="*/ 64576 w 258305"/>
                <a:gd name="connsiteY18" fmla="*/ 288721 h 379034"/>
                <a:gd name="connsiteX19" fmla="*/ 63641 w 258305"/>
                <a:gd name="connsiteY19" fmla="*/ 314458 h 379034"/>
                <a:gd name="connsiteX20" fmla="*/ 60833 w 258305"/>
                <a:gd name="connsiteY20" fmla="*/ 340195 h 379034"/>
                <a:gd name="connsiteX21" fmla="*/ 55685 w 258305"/>
                <a:gd name="connsiteY21" fmla="*/ 365932 h 379034"/>
                <a:gd name="connsiteX22" fmla="*/ 52878 w 258305"/>
                <a:gd name="connsiteY22" fmla="*/ 371547 h 379034"/>
                <a:gd name="connsiteX23" fmla="*/ 48666 w 258305"/>
                <a:gd name="connsiteY23" fmla="*/ 374355 h 379034"/>
                <a:gd name="connsiteX24" fmla="*/ 43051 w 258305"/>
                <a:gd name="connsiteY24" fmla="*/ 374823 h 379034"/>
                <a:gd name="connsiteX25" fmla="*/ 2808 w 258305"/>
                <a:gd name="connsiteY25" fmla="*/ 369207 h 379034"/>
                <a:gd name="connsiteX26" fmla="*/ 0 w 258305"/>
                <a:gd name="connsiteY26" fmla="*/ 364060 h 379034"/>
                <a:gd name="connsiteX27" fmla="*/ 17314 w 258305"/>
                <a:gd name="connsiteY27" fmla="*/ 322881 h 379034"/>
                <a:gd name="connsiteX28" fmla="*/ 29948 w 258305"/>
                <a:gd name="connsiteY28" fmla="*/ 285445 h 379034"/>
                <a:gd name="connsiteX29" fmla="*/ 39775 w 258305"/>
                <a:gd name="connsiteY29" fmla="*/ 247542 h 379034"/>
                <a:gd name="connsiteX30" fmla="*/ 47731 w 258305"/>
                <a:gd name="connsiteY30" fmla="*/ 207299 h 379034"/>
                <a:gd name="connsiteX31" fmla="*/ 49602 w 258305"/>
                <a:gd name="connsiteY31" fmla="*/ 206831 h 379034"/>
                <a:gd name="connsiteX32" fmla="*/ 50538 w 258305"/>
                <a:gd name="connsiteY32" fmla="*/ 211510 h 379034"/>
                <a:gd name="connsiteX33" fmla="*/ 52878 w 258305"/>
                <a:gd name="connsiteY33" fmla="*/ 211510 h 379034"/>
                <a:gd name="connsiteX34" fmla="*/ 56622 w 258305"/>
                <a:gd name="connsiteY34" fmla="*/ 208235 h 379034"/>
                <a:gd name="connsiteX35" fmla="*/ 57089 w 258305"/>
                <a:gd name="connsiteY35" fmla="*/ 203088 h 379034"/>
                <a:gd name="connsiteX36" fmla="*/ 60833 w 258305"/>
                <a:gd name="connsiteY36" fmla="*/ 200748 h 379034"/>
                <a:gd name="connsiteX37" fmla="*/ 82358 w 258305"/>
                <a:gd name="connsiteY37" fmla="*/ 210575 h 379034"/>
                <a:gd name="connsiteX38" fmla="*/ 104352 w 258305"/>
                <a:gd name="connsiteY38" fmla="*/ 216190 h 379034"/>
                <a:gd name="connsiteX39" fmla="*/ 131960 w 258305"/>
                <a:gd name="connsiteY39" fmla="*/ 226953 h 379034"/>
                <a:gd name="connsiteX40" fmla="*/ 136640 w 258305"/>
                <a:gd name="connsiteY40" fmla="*/ 219933 h 379034"/>
                <a:gd name="connsiteX41" fmla="*/ 140851 w 258305"/>
                <a:gd name="connsiteY41" fmla="*/ 217594 h 379034"/>
                <a:gd name="connsiteX42" fmla="*/ 209171 w 258305"/>
                <a:gd name="connsiteY42" fmla="*/ 229292 h 379034"/>
                <a:gd name="connsiteX43" fmla="*/ 212446 w 258305"/>
                <a:gd name="connsiteY43" fmla="*/ 227889 h 379034"/>
                <a:gd name="connsiteX44" fmla="*/ 212446 w 258305"/>
                <a:gd name="connsiteY44" fmla="*/ 224613 h 379034"/>
                <a:gd name="connsiteX45" fmla="*/ 160505 w 258305"/>
                <a:gd name="connsiteY45" fmla="*/ 138511 h 379034"/>
                <a:gd name="connsiteX46" fmla="*/ 152550 w 258305"/>
                <a:gd name="connsiteY46" fmla="*/ 113710 h 379034"/>
                <a:gd name="connsiteX47" fmla="*/ 149742 w 258305"/>
                <a:gd name="connsiteY47" fmla="*/ 94992 h 379034"/>
                <a:gd name="connsiteX48" fmla="*/ 148806 w 258305"/>
                <a:gd name="connsiteY48" fmla="*/ 71127 h 379034"/>
                <a:gd name="connsiteX49" fmla="*/ 149274 w 258305"/>
                <a:gd name="connsiteY49" fmla="*/ 48198 h 379034"/>
                <a:gd name="connsiteX50" fmla="*/ 152082 w 258305"/>
                <a:gd name="connsiteY50" fmla="*/ 26205 h 379034"/>
                <a:gd name="connsiteX51" fmla="*/ 158633 w 258305"/>
                <a:gd name="connsiteY51" fmla="*/ 0 h 379034"/>
                <a:gd name="connsiteX52" fmla="*/ 159101 w 258305"/>
                <a:gd name="connsiteY52" fmla="*/ 71127 h 379034"/>
                <a:gd name="connsiteX53" fmla="*/ 162377 w 258305"/>
                <a:gd name="connsiteY53" fmla="*/ 105755 h 379034"/>
                <a:gd name="connsiteX54" fmla="*/ 164716 w 258305"/>
                <a:gd name="connsiteY54" fmla="*/ 116986 h 379034"/>
                <a:gd name="connsiteX55" fmla="*/ 171736 w 258305"/>
                <a:gd name="connsiteY55" fmla="*/ 131960 h 379034"/>
                <a:gd name="connsiteX56" fmla="*/ 191389 w 258305"/>
                <a:gd name="connsiteY56" fmla="*/ 145062 h 3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8305" h="379034">
                  <a:moveTo>
                    <a:pt x="191389" y="145062"/>
                  </a:moveTo>
                  <a:lnTo>
                    <a:pt x="186242" y="146934"/>
                  </a:lnTo>
                  <a:lnTo>
                    <a:pt x="185774" y="151614"/>
                  </a:lnTo>
                  <a:lnTo>
                    <a:pt x="253626" y="232568"/>
                  </a:lnTo>
                  <a:lnTo>
                    <a:pt x="258305" y="367804"/>
                  </a:lnTo>
                  <a:lnTo>
                    <a:pt x="244267" y="376227"/>
                  </a:lnTo>
                  <a:lnTo>
                    <a:pt x="235844" y="379034"/>
                  </a:lnTo>
                  <a:lnTo>
                    <a:pt x="230229" y="379034"/>
                  </a:lnTo>
                  <a:lnTo>
                    <a:pt x="226485" y="377163"/>
                  </a:lnTo>
                  <a:lnTo>
                    <a:pt x="92185" y="372951"/>
                  </a:lnTo>
                  <a:lnTo>
                    <a:pt x="93121" y="329900"/>
                  </a:lnTo>
                  <a:lnTo>
                    <a:pt x="91249" y="310246"/>
                  </a:lnTo>
                  <a:lnTo>
                    <a:pt x="86570" y="291061"/>
                  </a:lnTo>
                  <a:lnTo>
                    <a:pt x="80019" y="272343"/>
                  </a:lnTo>
                  <a:lnTo>
                    <a:pt x="69724" y="253158"/>
                  </a:lnTo>
                  <a:lnTo>
                    <a:pt x="67384" y="251753"/>
                  </a:lnTo>
                  <a:lnTo>
                    <a:pt x="65044" y="253158"/>
                  </a:lnTo>
                  <a:lnTo>
                    <a:pt x="62705" y="262984"/>
                  </a:lnTo>
                  <a:lnTo>
                    <a:pt x="64576" y="288721"/>
                  </a:lnTo>
                  <a:lnTo>
                    <a:pt x="63641" y="314458"/>
                  </a:lnTo>
                  <a:lnTo>
                    <a:pt x="60833" y="340195"/>
                  </a:lnTo>
                  <a:lnTo>
                    <a:pt x="55685" y="365932"/>
                  </a:lnTo>
                  <a:lnTo>
                    <a:pt x="52878" y="371547"/>
                  </a:lnTo>
                  <a:lnTo>
                    <a:pt x="48666" y="374355"/>
                  </a:lnTo>
                  <a:lnTo>
                    <a:pt x="43051" y="374823"/>
                  </a:lnTo>
                  <a:lnTo>
                    <a:pt x="2808" y="369207"/>
                  </a:lnTo>
                  <a:lnTo>
                    <a:pt x="0" y="364060"/>
                  </a:lnTo>
                  <a:lnTo>
                    <a:pt x="17314" y="322881"/>
                  </a:lnTo>
                  <a:lnTo>
                    <a:pt x="29948" y="285445"/>
                  </a:lnTo>
                  <a:lnTo>
                    <a:pt x="39775" y="247542"/>
                  </a:lnTo>
                  <a:lnTo>
                    <a:pt x="47731" y="207299"/>
                  </a:lnTo>
                  <a:lnTo>
                    <a:pt x="49602" y="206831"/>
                  </a:lnTo>
                  <a:lnTo>
                    <a:pt x="50538" y="211510"/>
                  </a:lnTo>
                  <a:lnTo>
                    <a:pt x="52878" y="211510"/>
                  </a:lnTo>
                  <a:lnTo>
                    <a:pt x="56622" y="208235"/>
                  </a:lnTo>
                  <a:lnTo>
                    <a:pt x="57089" y="203088"/>
                  </a:lnTo>
                  <a:lnTo>
                    <a:pt x="60833" y="200748"/>
                  </a:lnTo>
                  <a:lnTo>
                    <a:pt x="82358" y="210575"/>
                  </a:lnTo>
                  <a:lnTo>
                    <a:pt x="104352" y="216190"/>
                  </a:lnTo>
                  <a:lnTo>
                    <a:pt x="131960" y="226953"/>
                  </a:lnTo>
                  <a:lnTo>
                    <a:pt x="136640" y="219933"/>
                  </a:lnTo>
                  <a:lnTo>
                    <a:pt x="140851" y="217594"/>
                  </a:lnTo>
                  <a:lnTo>
                    <a:pt x="209171" y="229292"/>
                  </a:lnTo>
                  <a:lnTo>
                    <a:pt x="212446" y="227889"/>
                  </a:lnTo>
                  <a:lnTo>
                    <a:pt x="212446" y="224613"/>
                  </a:lnTo>
                  <a:lnTo>
                    <a:pt x="160505" y="138511"/>
                  </a:lnTo>
                  <a:lnTo>
                    <a:pt x="152550" y="113710"/>
                  </a:lnTo>
                  <a:lnTo>
                    <a:pt x="149742" y="94992"/>
                  </a:lnTo>
                  <a:lnTo>
                    <a:pt x="148806" y="71127"/>
                  </a:lnTo>
                  <a:lnTo>
                    <a:pt x="149274" y="48198"/>
                  </a:lnTo>
                  <a:lnTo>
                    <a:pt x="152082" y="26205"/>
                  </a:lnTo>
                  <a:lnTo>
                    <a:pt x="158633" y="0"/>
                  </a:lnTo>
                  <a:lnTo>
                    <a:pt x="159101" y="71127"/>
                  </a:lnTo>
                  <a:lnTo>
                    <a:pt x="162377" y="105755"/>
                  </a:lnTo>
                  <a:lnTo>
                    <a:pt x="164716" y="116986"/>
                  </a:lnTo>
                  <a:lnTo>
                    <a:pt x="171736" y="131960"/>
                  </a:lnTo>
                  <a:lnTo>
                    <a:pt x="191389" y="145062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76A9BA8A-0203-6E82-1FAA-647781E32351}"/>
                </a:ext>
              </a:extLst>
            </p:cNvPr>
            <p:cNvSpPr/>
            <p:nvPr/>
          </p:nvSpPr>
          <p:spPr>
            <a:xfrm>
              <a:off x="-10912964" y="5984795"/>
              <a:ext cx="231530" cy="175237"/>
            </a:xfrm>
            <a:custGeom>
              <a:avLst/>
              <a:gdLst>
                <a:gd name="connsiteX0" fmla="*/ 71595 w 119325"/>
                <a:gd name="connsiteY0" fmla="*/ 90313 h 90313"/>
                <a:gd name="connsiteX1" fmla="*/ 46794 w 119325"/>
                <a:gd name="connsiteY1" fmla="*/ 83294 h 90313"/>
                <a:gd name="connsiteX2" fmla="*/ 42115 w 119325"/>
                <a:gd name="connsiteY2" fmla="*/ 80486 h 90313"/>
                <a:gd name="connsiteX3" fmla="*/ 37903 w 119325"/>
                <a:gd name="connsiteY3" fmla="*/ 71127 h 90313"/>
                <a:gd name="connsiteX4" fmla="*/ 39775 w 119325"/>
                <a:gd name="connsiteY4" fmla="*/ 58493 h 90313"/>
                <a:gd name="connsiteX5" fmla="*/ 39307 w 119325"/>
                <a:gd name="connsiteY5" fmla="*/ 46794 h 90313"/>
                <a:gd name="connsiteX6" fmla="*/ 36500 w 119325"/>
                <a:gd name="connsiteY6" fmla="*/ 36500 h 90313"/>
                <a:gd name="connsiteX7" fmla="*/ 31820 w 119325"/>
                <a:gd name="connsiteY7" fmla="*/ 26673 h 90313"/>
                <a:gd name="connsiteX8" fmla="*/ 24333 w 119325"/>
                <a:gd name="connsiteY8" fmla="*/ 17314 h 90313"/>
                <a:gd name="connsiteX9" fmla="*/ 14038 w 119325"/>
                <a:gd name="connsiteY9" fmla="*/ 8423 h 90313"/>
                <a:gd name="connsiteX10" fmla="*/ 0 w 119325"/>
                <a:gd name="connsiteY10" fmla="*/ 0 h 90313"/>
                <a:gd name="connsiteX11" fmla="*/ 111370 w 119325"/>
                <a:gd name="connsiteY11" fmla="*/ 3743 h 90313"/>
                <a:gd name="connsiteX12" fmla="*/ 119326 w 119325"/>
                <a:gd name="connsiteY12" fmla="*/ 41179 h 90313"/>
                <a:gd name="connsiteX13" fmla="*/ 117922 w 119325"/>
                <a:gd name="connsiteY13" fmla="*/ 49134 h 90313"/>
                <a:gd name="connsiteX14" fmla="*/ 111838 w 119325"/>
                <a:gd name="connsiteY14" fmla="*/ 54281 h 90313"/>
                <a:gd name="connsiteX15" fmla="*/ 86570 w 119325"/>
                <a:gd name="connsiteY15" fmla="*/ 65512 h 90313"/>
                <a:gd name="connsiteX16" fmla="*/ 80018 w 119325"/>
                <a:gd name="connsiteY16" fmla="*/ 71127 h 90313"/>
                <a:gd name="connsiteX17" fmla="*/ 75339 w 119325"/>
                <a:gd name="connsiteY17" fmla="*/ 78614 h 90313"/>
                <a:gd name="connsiteX18" fmla="*/ 71595 w 119325"/>
                <a:gd name="connsiteY18" fmla="*/ 90313 h 9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325" h="90313">
                  <a:moveTo>
                    <a:pt x="71595" y="90313"/>
                  </a:moveTo>
                  <a:lnTo>
                    <a:pt x="46794" y="83294"/>
                  </a:lnTo>
                  <a:lnTo>
                    <a:pt x="42115" y="80486"/>
                  </a:lnTo>
                  <a:lnTo>
                    <a:pt x="37903" y="71127"/>
                  </a:lnTo>
                  <a:lnTo>
                    <a:pt x="39775" y="58493"/>
                  </a:lnTo>
                  <a:lnTo>
                    <a:pt x="39307" y="46794"/>
                  </a:lnTo>
                  <a:lnTo>
                    <a:pt x="36500" y="36500"/>
                  </a:lnTo>
                  <a:lnTo>
                    <a:pt x="31820" y="26673"/>
                  </a:lnTo>
                  <a:lnTo>
                    <a:pt x="24333" y="17314"/>
                  </a:lnTo>
                  <a:lnTo>
                    <a:pt x="14038" y="8423"/>
                  </a:lnTo>
                  <a:lnTo>
                    <a:pt x="0" y="0"/>
                  </a:lnTo>
                  <a:lnTo>
                    <a:pt x="111370" y="3743"/>
                  </a:lnTo>
                  <a:lnTo>
                    <a:pt x="119326" y="41179"/>
                  </a:lnTo>
                  <a:lnTo>
                    <a:pt x="117922" y="49134"/>
                  </a:lnTo>
                  <a:lnTo>
                    <a:pt x="111838" y="54281"/>
                  </a:lnTo>
                  <a:lnTo>
                    <a:pt x="86570" y="65512"/>
                  </a:lnTo>
                  <a:lnTo>
                    <a:pt x="80018" y="71127"/>
                  </a:lnTo>
                  <a:lnTo>
                    <a:pt x="75339" y="78614"/>
                  </a:lnTo>
                  <a:lnTo>
                    <a:pt x="71595" y="90313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C76E41A5-2A79-B67E-3C58-FA8BAB9C4F62}"/>
                </a:ext>
              </a:extLst>
            </p:cNvPr>
            <p:cNvSpPr/>
            <p:nvPr/>
          </p:nvSpPr>
          <p:spPr>
            <a:xfrm>
              <a:off x="-10428109" y="5984795"/>
              <a:ext cx="35409" cy="106231"/>
            </a:xfrm>
            <a:custGeom>
              <a:avLst/>
              <a:gdLst>
                <a:gd name="connsiteX0" fmla="*/ 18250 w 18249"/>
                <a:gd name="connsiteY0" fmla="*/ 53345 h 54749"/>
                <a:gd name="connsiteX1" fmla="*/ 17314 w 18249"/>
                <a:gd name="connsiteY1" fmla="*/ 54749 h 54749"/>
                <a:gd name="connsiteX2" fmla="*/ 13102 w 18249"/>
                <a:gd name="connsiteY2" fmla="*/ 54281 h 54749"/>
                <a:gd name="connsiteX3" fmla="*/ 6083 w 18249"/>
                <a:gd name="connsiteY3" fmla="*/ 48198 h 54749"/>
                <a:gd name="connsiteX4" fmla="*/ 2340 w 18249"/>
                <a:gd name="connsiteY4" fmla="*/ 40711 h 54749"/>
                <a:gd name="connsiteX5" fmla="*/ 0 w 18249"/>
                <a:gd name="connsiteY5" fmla="*/ 24801 h 54749"/>
                <a:gd name="connsiteX6" fmla="*/ 468 w 18249"/>
                <a:gd name="connsiteY6" fmla="*/ 14974 h 54749"/>
                <a:gd name="connsiteX7" fmla="*/ 2808 w 18249"/>
                <a:gd name="connsiteY7" fmla="*/ 7019 h 54749"/>
                <a:gd name="connsiteX8" fmla="*/ 8891 w 18249"/>
                <a:gd name="connsiteY8" fmla="*/ 0 h 54749"/>
                <a:gd name="connsiteX9" fmla="*/ 14506 w 18249"/>
                <a:gd name="connsiteY9" fmla="*/ 0 h 54749"/>
                <a:gd name="connsiteX10" fmla="*/ 18250 w 18249"/>
                <a:gd name="connsiteY10" fmla="*/ 5334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49" h="54749">
                  <a:moveTo>
                    <a:pt x="18250" y="53345"/>
                  </a:moveTo>
                  <a:lnTo>
                    <a:pt x="17314" y="54749"/>
                  </a:lnTo>
                  <a:lnTo>
                    <a:pt x="13102" y="54281"/>
                  </a:lnTo>
                  <a:lnTo>
                    <a:pt x="6083" y="48198"/>
                  </a:lnTo>
                  <a:lnTo>
                    <a:pt x="2340" y="40711"/>
                  </a:lnTo>
                  <a:lnTo>
                    <a:pt x="0" y="24801"/>
                  </a:lnTo>
                  <a:lnTo>
                    <a:pt x="468" y="14974"/>
                  </a:lnTo>
                  <a:lnTo>
                    <a:pt x="2808" y="7019"/>
                  </a:lnTo>
                  <a:lnTo>
                    <a:pt x="8891" y="0"/>
                  </a:lnTo>
                  <a:lnTo>
                    <a:pt x="14506" y="0"/>
                  </a:lnTo>
                  <a:lnTo>
                    <a:pt x="18250" y="53345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D8789FC3-70D1-3EE0-EA37-E3ABBF97645A}"/>
                </a:ext>
              </a:extLst>
            </p:cNvPr>
            <p:cNvSpPr/>
            <p:nvPr/>
          </p:nvSpPr>
          <p:spPr>
            <a:xfrm>
              <a:off x="-9637270" y="5992058"/>
              <a:ext cx="41766" cy="78993"/>
            </a:xfrm>
            <a:custGeom>
              <a:avLst/>
              <a:gdLst>
                <a:gd name="connsiteX0" fmla="*/ 8891 w 21525"/>
                <a:gd name="connsiteY0" fmla="*/ 0 h 40711"/>
                <a:gd name="connsiteX1" fmla="*/ 14974 w 21525"/>
                <a:gd name="connsiteY1" fmla="*/ 2808 h 40711"/>
                <a:gd name="connsiteX2" fmla="*/ 21525 w 21525"/>
                <a:gd name="connsiteY2" fmla="*/ 9359 h 40711"/>
                <a:gd name="connsiteX3" fmla="*/ 21525 w 21525"/>
                <a:gd name="connsiteY3" fmla="*/ 20589 h 40711"/>
                <a:gd name="connsiteX4" fmla="*/ 18250 w 21525"/>
                <a:gd name="connsiteY4" fmla="*/ 28077 h 40711"/>
                <a:gd name="connsiteX5" fmla="*/ 12634 w 21525"/>
                <a:gd name="connsiteY5" fmla="*/ 34160 h 40711"/>
                <a:gd name="connsiteX6" fmla="*/ 1404 w 21525"/>
                <a:gd name="connsiteY6" fmla="*/ 40711 h 40711"/>
                <a:gd name="connsiteX7" fmla="*/ 0 w 21525"/>
                <a:gd name="connsiteY7" fmla="*/ 36500 h 40711"/>
                <a:gd name="connsiteX8" fmla="*/ 4679 w 21525"/>
                <a:gd name="connsiteY8" fmla="*/ 2808 h 40711"/>
                <a:gd name="connsiteX9" fmla="*/ 6083 w 21525"/>
                <a:gd name="connsiteY9" fmla="*/ 0 h 40711"/>
                <a:gd name="connsiteX10" fmla="*/ 8891 w 21525"/>
                <a:gd name="connsiteY10" fmla="*/ 0 h 4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25" h="40711">
                  <a:moveTo>
                    <a:pt x="8891" y="0"/>
                  </a:moveTo>
                  <a:lnTo>
                    <a:pt x="14974" y="2808"/>
                  </a:lnTo>
                  <a:lnTo>
                    <a:pt x="21525" y="9359"/>
                  </a:lnTo>
                  <a:lnTo>
                    <a:pt x="21525" y="20589"/>
                  </a:lnTo>
                  <a:lnTo>
                    <a:pt x="18250" y="28077"/>
                  </a:lnTo>
                  <a:lnTo>
                    <a:pt x="12634" y="34160"/>
                  </a:lnTo>
                  <a:lnTo>
                    <a:pt x="1404" y="40711"/>
                  </a:lnTo>
                  <a:lnTo>
                    <a:pt x="0" y="36500"/>
                  </a:lnTo>
                  <a:lnTo>
                    <a:pt x="4679" y="2808"/>
                  </a:lnTo>
                  <a:lnTo>
                    <a:pt x="6083" y="0"/>
                  </a:lnTo>
                  <a:lnTo>
                    <a:pt x="8891" y="0"/>
                  </a:lnTo>
                  <a:close/>
                </a:path>
              </a:pathLst>
            </a:custGeom>
            <a:solidFill>
              <a:srgbClr val="BD7B7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7E489764-10FC-56CE-5CF2-63E910D44F6C}"/>
                </a:ext>
              </a:extLst>
            </p:cNvPr>
            <p:cNvSpPr/>
            <p:nvPr/>
          </p:nvSpPr>
          <p:spPr>
            <a:xfrm>
              <a:off x="-9422991" y="6004769"/>
              <a:ext cx="143459" cy="246966"/>
            </a:xfrm>
            <a:custGeom>
              <a:avLst/>
              <a:gdLst>
                <a:gd name="connsiteX0" fmla="*/ 54749 w 73935"/>
                <a:gd name="connsiteY0" fmla="*/ 0 h 127280"/>
                <a:gd name="connsiteX1" fmla="*/ 69724 w 73935"/>
                <a:gd name="connsiteY1" fmla="*/ 4212 h 127280"/>
                <a:gd name="connsiteX2" fmla="*/ 73467 w 73935"/>
                <a:gd name="connsiteY2" fmla="*/ 7019 h 127280"/>
                <a:gd name="connsiteX3" fmla="*/ 73935 w 73935"/>
                <a:gd name="connsiteY3" fmla="*/ 11231 h 127280"/>
                <a:gd name="connsiteX4" fmla="*/ 60365 w 73935"/>
                <a:gd name="connsiteY4" fmla="*/ 103883 h 127280"/>
                <a:gd name="connsiteX5" fmla="*/ 30884 w 73935"/>
                <a:gd name="connsiteY5" fmla="*/ 115582 h 127280"/>
                <a:gd name="connsiteX6" fmla="*/ 17314 w 73935"/>
                <a:gd name="connsiteY6" fmla="*/ 127281 h 127280"/>
                <a:gd name="connsiteX7" fmla="*/ 3276 w 73935"/>
                <a:gd name="connsiteY7" fmla="*/ 126813 h 127280"/>
                <a:gd name="connsiteX8" fmla="*/ 936 w 73935"/>
                <a:gd name="connsiteY8" fmla="*/ 124005 h 127280"/>
                <a:gd name="connsiteX9" fmla="*/ 0 w 73935"/>
                <a:gd name="connsiteY9" fmla="*/ 118390 h 127280"/>
                <a:gd name="connsiteX10" fmla="*/ 12635 w 73935"/>
                <a:gd name="connsiteY10" fmla="*/ 105755 h 127280"/>
                <a:gd name="connsiteX11" fmla="*/ 22929 w 73935"/>
                <a:gd name="connsiteY11" fmla="*/ 92185 h 127280"/>
                <a:gd name="connsiteX12" fmla="*/ 31352 w 73935"/>
                <a:gd name="connsiteY12" fmla="*/ 76743 h 127280"/>
                <a:gd name="connsiteX13" fmla="*/ 37435 w 73935"/>
                <a:gd name="connsiteY13" fmla="*/ 60365 h 127280"/>
                <a:gd name="connsiteX14" fmla="*/ 52410 w 73935"/>
                <a:gd name="connsiteY14" fmla="*/ 4679 h 127280"/>
                <a:gd name="connsiteX15" fmla="*/ 54749 w 73935"/>
                <a:gd name="connsiteY15" fmla="*/ 0 h 12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935" h="127280">
                  <a:moveTo>
                    <a:pt x="54749" y="0"/>
                  </a:moveTo>
                  <a:lnTo>
                    <a:pt x="69724" y="4212"/>
                  </a:lnTo>
                  <a:lnTo>
                    <a:pt x="73467" y="7019"/>
                  </a:lnTo>
                  <a:lnTo>
                    <a:pt x="73935" y="11231"/>
                  </a:lnTo>
                  <a:lnTo>
                    <a:pt x="60365" y="103883"/>
                  </a:lnTo>
                  <a:lnTo>
                    <a:pt x="30884" y="115582"/>
                  </a:lnTo>
                  <a:lnTo>
                    <a:pt x="17314" y="127281"/>
                  </a:lnTo>
                  <a:lnTo>
                    <a:pt x="3276" y="126813"/>
                  </a:lnTo>
                  <a:lnTo>
                    <a:pt x="936" y="124005"/>
                  </a:lnTo>
                  <a:lnTo>
                    <a:pt x="0" y="118390"/>
                  </a:lnTo>
                  <a:lnTo>
                    <a:pt x="12635" y="105755"/>
                  </a:lnTo>
                  <a:lnTo>
                    <a:pt x="22929" y="92185"/>
                  </a:lnTo>
                  <a:lnTo>
                    <a:pt x="31352" y="76743"/>
                  </a:lnTo>
                  <a:lnTo>
                    <a:pt x="37435" y="60365"/>
                  </a:lnTo>
                  <a:lnTo>
                    <a:pt x="52410" y="4679"/>
                  </a:lnTo>
                  <a:lnTo>
                    <a:pt x="54749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4EEA204E-711F-5E4A-F31E-91BFB4CF7190}"/>
                </a:ext>
              </a:extLst>
            </p:cNvPr>
            <p:cNvSpPr/>
            <p:nvPr/>
          </p:nvSpPr>
          <p:spPr>
            <a:xfrm>
              <a:off x="-10340036" y="6012034"/>
              <a:ext cx="259677" cy="182500"/>
            </a:xfrm>
            <a:custGeom>
              <a:avLst/>
              <a:gdLst>
                <a:gd name="connsiteX0" fmla="*/ 98736 w 133831"/>
                <a:gd name="connsiteY0" fmla="*/ 3275 h 94056"/>
                <a:gd name="connsiteX1" fmla="*/ 133832 w 133831"/>
                <a:gd name="connsiteY1" fmla="*/ 94057 h 94056"/>
                <a:gd name="connsiteX2" fmla="*/ 117454 w 133831"/>
                <a:gd name="connsiteY2" fmla="*/ 82826 h 94056"/>
                <a:gd name="connsiteX3" fmla="*/ 87973 w 133831"/>
                <a:gd name="connsiteY3" fmla="*/ 58493 h 94056"/>
                <a:gd name="connsiteX4" fmla="*/ 76743 w 133831"/>
                <a:gd name="connsiteY4" fmla="*/ 54281 h 94056"/>
                <a:gd name="connsiteX5" fmla="*/ 56153 w 133831"/>
                <a:gd name="connsiteY5" fmla="*/ 51474 h 94056"/>
                <a:gd name="connsiteX6" fmla="*/ 27609 w 133831"/>
                <a:gd name="connsiteY6" fmla="*/ 56621 h 94056"/>
                <a:gd name="connsiteX7" fmla="*/ 17782 w 133831"/>
                <a:gd name="connsiteY7" fmla="*/ 55685 h 94056"/>
                <a:gd name="connsiteX8" fmla="*/ 5147 w 133831"/>
                <a:gd name="connsiteY8" fmla="*/ 50070 h 94056"/>
                <a:gd name="connsiteX9" fmla="*/ 0 w 133831"/>
                <a:gd name="connsiteY9" fmla="*/ 7019 h 94056"/>
                <a:gd name="connsiteX10" fmla="*/ 1872 w 133831"/>
                <a:gd name="connsiteY10" fmla="*/ 0 h 94056"/>
                <a:gd name="connsiteX11" fmla="*/ 98736 w 133831"/>
                <a:gd name="connsiteY11" fmla="*/ 3275 h 9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31" h="94056">
                  <a:moveTo>
                    <a:pt x="98736" y="3275"/>
                  </a:moveTo>
                  <a:lnTo>
                    <a:pt x="133832" y="94057"/>
                  </a:lnTo>
                  <a:lnTo>
                    <a:pt x="117454" y="82826"/>
                  </a:lnTo>
                  <a:lnTo>
                    <a:pt x="87973" y="58493"/>
                  </a:lnTo>
                  <a:lnTo>
                    <a:pt x="76743" y="54281"/>
                  </a:lnTo>
                  <a:lnTo>
                    <a:pt x="56153" y="51474"/>
                  </a:lnTo>
                  <a:lnTo>
                    <a:pt x="27609" y="56621"/>
                  </a:lnTo>
                  <a:lnTo>
                    <a:pt x="17782" y="55685"/>
                  </a:lnTo>
                  <a:lnTo>
                    <a:pt x="5147" y="50070"/>
                  </a:lnTo>
                  <a:lnTo>
                    <a:pt x="0" y="7019"/>
                  </a:lnTo>
                  <a:lnTo>
                    <a:pt x="1872" y="0"/>
                  </a:lnTo>
                  <a:lnTo>
                    <a:pt x="98736" y="3275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1F1F380B-E9C3-A56E-04D0-4F7C315345B5}"/>
                </a:ext>
              </a:extLst>
            </p:cNvPr>
            <p:cNvSpPr/>
            <p:nvPr/>
          </p:nvSpPr>
          <p:spPr>
            <a:xfrm>
              <a:off x="-9175116" y="6015666"/>
              <a:ext cx="1825012" cy="343210"/>
            </a:xfrm>
            <a:custGeom>
              <a:avLst/>
              <a:gdLst>
                <a:gd name="connsiteX0" fmla="*/ 22462 w 940566"/>
                <a:gd name="connsiteY0" fmla="*/ 0 h 176882"/>
                <a:gd name="connsiteX1" fmla="*/ 109031 w 940566"/>
                <a:gd name="connsiteY1" fmla="*/ 3743 h 176882"/>
                <a:gd name="connsiteX2" fmla="*/ 196536 w 940566"/>
                <a:gd name="connsiteY2" fmla="*/ 14038 h 176882"/>
                <a:gd name="connsiteX3" fmla="*/ 257369 w 940566"/>
                <a:gd name="connsiteY3" fmla="*/ 18250 h 176882"/>
                <a:gd name="connsiteX4" fmla="*/ 453905 w 940566"/>
                <a:gd name="connsiteY4" fmla="*/ 45391 h 176882"/>
                <a:gd name="connsiteX5" fmla="*/ 657461 w 940566"/>
                <a:gd name="connsiteY5" fmla="*/ 76743 h 176882"/>
                <a:gd name="connsiteX6" fmla="*/ 645762 w 940566"/>
                <a:gd name="connsiteY6" fmla="*/ 78614 h 176882"/>
                <a:gd name="connsiteX7" fmla="*/ 643890 w 940566"/>
                <a:gd name="connsiteY7" fmla="*/ 80018 h 176882"/>
                <a:gd name="connsiteX8" fmla="*/ 645762 w 940566"/>
                <a:gd name="connsiteY8" fmla="*/ 80954 h 176882"/>
                <a:gd name="connsiteX9" fmla="*/ 718761 w 940566"/>
                <a:gd name="connsiteY9" fmla="*/ 93589 h 176882"/>
                <a:gd name="connsiteX10" fmla="*/ 796908 w 940566"/>
                <a:gd name="connsiteY10" fmla="*/ 111370 h 176882"/>
                <a:gd name="connsiteX11" fmla="*/ 909682 w 940566"/>
                <a:gd name="connsiteY11" fmla="*/ 140383 h 176882"/>
                <a:gd name="connsiteX12" fmla="*/ 915297 w 940566"/>
                <a:gd name="connsiteY12" fmla="*/ 143659 h 176882"/>
                <a:gd name="connsiteX13" fmla="*/ 940566 w 940566"/>
                <a:gd name="connsiteY13" fmla="*/ 168460 h 176882"/>
                <a:gd name="connsiteX14" fmla="*/ 918105 w 940566"/>
                <a:gd name="connsiteY14" fmla="*/ 173607 h 176882"/>
                <a:gd name="connsiteX15" fmla="*/ 900323 w 940566"/>
                <a:gd name="connsiteY15" fmla="*/ 175011 h 176882"/>
                <a:gd name="connsiteX16" fmla="*/ 803459 w 940566"/>
                <a:gd name="connsiteY16" fmla="*/ 176883 h 176882"/>
                <a:gd name="connsiteX17" fmla="*/ 431912 w 940566"/>
                <a:gd name="connsiteY17" fmla="*/ 172671 h 176882"/>
                <a:gd name="connsiteX18" fmla="*/ 229292 w 940566"/>
                <a:gd name="connsiteY18" fmla="*/ 159569 h 176882"/>
                <a:gd name="connsiteX19" fmla="*/ 166588 w 940566"/>
                <a:gd name="connsiteY19" fmla="*/ 157229 h 176882"/>
                <a:gd name="connsiteX20" fmla="*/ 107159 w 940566"/>
                <a:gd name="connsiteY20" fmla="*/ 158633 h 176882"/>
                <a:gd name="connsiteX21" fmla="*/ 23865 w 940566"/>
                <a:gd name="connsiteY21" fmla="*/ 165652 h 176882"/>
                <a:gd name="connsiteX22" fmla="*/ 0 w 940566"/>
                <a:gd name="connsiteY22" fmla="*/ 164716 h 176882"/>
                <a:gd name="connsiteX23" fmla="*/ 14974 w 940566"/>
                <a:gd name="connsiteY23" fmla="*/ 81422 h 176882"/>
                <a:gd name="connsiteX24" fmla="*/ 22462 w 940566"/>
                <a:gd name="connsiteY24" fmla="*/ 0 h 1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0566" h="176882">
                  <a:moveTo>
                    <a:pt x="22462" y="0"/>
                  </a:moveTo>
                  <a:lnTo>
                    <a:pt x="109031" y="3743"/>
                  </a:lnTo>
                  <a:lnTo>
                    <a:pt x="196536" y="14038"/>
                  </a:lnTo>
                  <a:lnTo>
                    <a:pt x="257369" y="18250"/>
                  </a:lnTo>
                  <a:lnTo>
                    <a:pt x="453905" y="45391"/>
                  </a:lnTo>
                  <a:lnTo>
                    <a:pt x="657461" y="76743"/>
                  </a:lnTo>
                  <a:lnTo>
                    <a:pt x="645762" y="78614"/>
                  </a:lnTo>
                  <a:lnTo>
                    <a:pt x="643890" y="80018"/>
                  </a:lnTo>
                  <a:lnTo>
                    <a:pt x="645762" y="80954"/>
                  </a:lnTo>
                  <a:lnTo>
                    <a:pt x="718761" y="93589"/>
                  </a:lnTo>
                  <a:lnTo>
                    <a:pt x="796908" y="111370"/>
                  </a:lnTo>
                  <a:lnTo>
                    <a:pt x="909682" y="140383"/>
                  </a:lnTo>
                  <a:lnTo>
                    <a:pt x="915297" y="143659"/>
                  </a:lnTo>
                  <a:lnTo>
                    <a:pt x="940566" y="168460"/>
                  </a:lnTo>
                  <a:lnTo>
                    <a:pt x="918105" y="173607"/>
                  </a:lnTo>
                  <a:lnTo>
                    <a:pt x="900323" y="175011"/>
                  </a:lnTo>
                  <a:lnTo>
                    <a:pt x="803459" y="176883"/>
                  </a:lnTo>
                  <a:lnTo>
                    <a:pt x="431912" y="172671"/>
                  </a:lnTo>
                  <a:lnTo>
                    <a:pt x="229292" y="159569"/>
                  </a:lnTo>
                  <a:lnTo>
                    <a:pt x="166588" y="157229"/>
                  </a:lnTo>
                  <a:lnTo>
                    <a:pt x="107159" y="158633"/>
                  </a:lnTo>
                  <a:lnTo>
                    <a:pt x="23865" y="165652"/>
                  </a:lnTo>
                  <a:lnTo>
                    <a:pt x="0" y="164716"/>
                  </a:lnTo>
                  <a:lnTo>
                    <a:pt x="14974" y="81422"/>
                  </a:lnTo>
                  <a:lnTo>
                    <a:pt x="22462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FBB74956-D594-55ED-C440-85BA1E60AA61}"/>
                </a:ext>
              </a:extLst>
            </p:cNvPr>
            <p:cNvSpPr/>
            <p:nvPr/>
          </p:nvSpPr>
          <p:spPr>
            <a:xfrm>
              <a:off x="-10346392" y="6025653"/>
              <a:ext cx="142550" cy="264217"/>
            </a:xfrm>
            <a:custGeom>
              <a:avLst/>
              <a:gdLst>
                <a:gd name="connsiteX0" fmla="*/ 2340 w 73467"/>
                <a:gd name="connsiteY0" fmla="*/ 0 h 136171"/>
                <a:gd name="connsiteX1" fmla="*/ 6551 w 73467"/>
                <a:gd name="connsiteY1" fmla="*/ 39775 h 136171"/>
                <a:gd name="connsiteX2" fmla="*/ 9827 w 73467"/>
                <a:gd name="connsiteY2" fmla="*/ 44922 h 136171"/>
                <a:gd name="connsiteX3" fmla="*/ 20589 w 73467"/>
                <a:gd name="connsiteY3" fmla="*/ 48666 h 136171"/>
                <a:gd name="connsiteX4" fmla="*/ 30416 w 73467"/>
                <a:gd name="connsiteY4" fmla="*/ 49602 h 136171"/>
                <a:gd name="connsiteX5" fmla="*/ 50070 w 73467"/>
                <a:gd name="connsiteY5" fmla="*/ 45390 h 136171"/>
                <a:gd name="connsiteX6" fmla="*/ 66448 w 73467"/>
                <a:gd name="connsiteY6" fmla="*/ 45390 h 136171"/>
                <a:gd name="connsiteX7" fmla="*/ 59897 w 73467"/>
                <a:gd name="connsiteY7" fmla="*/ 46326 h 136171"/>
                <a:gd name="connsiteX8" fmla="*/ 58025 w 73467"/>
                <a:gd name="connsiteY8" fmla="*/ 50538 h 136171"/>
                <a:gd name="connsiteX9" fmla="*/ 62236 w 73467"/>
                <a:gd name="connsiteY9" fmla="*/ 53813 h 136171"/>
                <a:gd name="connsiteX10" fmla="*/ 69724 w 73467"/>
                <a:gd name="connsiteY10" fmla="*/ 54281 h 136171"/>
                <a:gd name="connsiteX11" fmla="*/ 73467 w 73467"/>
                <a:gd name="connsiteY11" fmla="*/ 58961 h 136171"/>
                <a:gd name="connsiteX12" fmla="*/ 63172 w 73467"/>
                <a:gd name="connsiteY12" fmla="*/ 88909 h 136171"/>
                <a:gd name="connsiteX13" fmla="*/ 61301 w 73467"/>
                <a:gd name="connsiteY13" fmla="*/ 102012 h 136171"/>
                <a:gd name="connsiteX14" fmla="*/ 61301 w 73467"/>
                <a:gd name="connsiteY14" fmla="*/ 115114 h 136171"/>
                <a:gd name="connsiteX15" fmla="*/ 63640 w 73467"/>
                <a:gd name="connsiteY15" fmla="*/ 128684 h 136171"/>
                <a:gd name="connsiteX16" fmla="*/ 60365 w 73467"/>
                <a:gd name="connsiteY16" fmla="*/ 133832 h 136171"/>
                <a:gd name="connsiteX17" fmla="*/ 53813 w 73467"/>
                <a:gd name="connsiteY17" fmla="*/ 136171 h 136171"/>
                <a:gd name="connsiteX18" fmla="*/ 46794 w 73467"/>
                <a:gd name="connsiteY18" fmla="*/ 133364 h 136171"/>
                <a:gd name="connsiteX19" fmla="*/ 35096 w 73467"/>
                <a:gd name="connsiteY19" fmla="*/ 131492 h 136171"/>
                <a:gd name="connsiteX20" fmla="*/ 29012 w 73467"/>
                <a:gd name="connsiteY20" fmla="*/ 128216 h 136171"/>
                <a:gd name="connsiteX21" fmla="*/ 23865 w 73467"/>
                <a:gd name="connsiteY21" fmla="*/ 122133 h 136171"/>
                <a:gd name="connsiteX22" fmla="*/ 2340 w 73467"/>
                <a:gd name="connsiteY22" fmla="*/ 67384 h 136171"/>
                <a:gd name="connsiteX23" fmla="*/ 0 w 73467"/>
                <a:gd name="connsiteY23" fmla="*/ 43987 h 136171"/>
                <a:gd name="connsiteX24" fmla="*/ 2340 w 73467"/>
                <a:gd name="connsiteY24" fmla="*/ 0 h 1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67" h="136171">
                  <a:moveTo>
                    <a:pt x="2340" y="0"/>
                  </a:moveTo>
                  <a:lnTo>
                    <a:pt x="6551" y="39775"/>
                  </a:lnTo>
                  <a:lnTo>
                    <a:pt x="9827" y="44922"/>
                  </a:lnTo>
                  <a:lnTo>
                    <a:pt x="20589" y="48666"/>
                  </a:lnTo>
                  <a:lnTo>
                    <a:pt x="30416" y="49602"/>
                  </a:lnTo>
                  <a:lnTo>
                    <a:pt x="50070" y="45390"/>
                  </a:lnTo>
                  <a:lnTo>
                    <a:pt x="66448" y="45390"/>
                  </a:lnTo>
                  <a:lnTo>
                    <a:pt x="59897" y="46326"/>
                  </a:lnTo>
                  <a:lnTo>
                    <a:pt x="58025" y="50538"/>
                  </a:lnTo>
                  <a:lnTo>
                    <a:pt x="62236" y="53813"/>
                  </a:lnTo>
                  <a:lnTo>
                    <a:pt x="69724" y="54281"/>
                  </a:lnTo>
                  <a:lnTo>
                    <a:pt x="73467" y="58961"/>
                  </a:lnTo>
                  <a:lnTo>
                    <a:pt x="63172" y="88909"/>
                  </a:lnTo>
                  <a:lnTo>
                    <a:pt x="61301" y="102012"/>
                  </a:lnTo>
                  <a:lnTo>
                    <a:pt x="61301" y="115114"/>
                  </a:lnTo>
                  <a:lnTo>
                    <a:pt x="63640" y="128684"/>
                  </a:lnTo>
                  <a:lnTo>
                    <a:pt x="60365" y="133832"/>
                  </a:lnTo>
                  <a:lnTo>
                    <a:pt x="53813" y="136171"/>
                  </a:lnTo>
                  <a:lnTo>
                    <a:pt x="46794" y="133364"/>
                  </a:lnTo>
                  <a:lnTo>
                    <a:pt x="35096" y="131492"/>
                  </a:lnTo>
                  <a:lnTo>
                    <a:pt x="29012" y="128216"/>
                  </a:lnTo>
                  <a:lnTo>
                    <a:pt x="23865" y="122133"/>
                  </a:lnTo>
                  <a:lnTo>
                    <a:pt x="2340" y="67384"/>
                  </a:lnTo>
                  <a:lnTo>
                    <a:pt x="0" y="43987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5F7EAC14-250E-845E-41B5-C653BE40143E}"/>
                </a:ext>
              </a:extLst>
            </p:cNvPr>
            <p:cNvSpPr/>
            <p:nvPr/>
          </p:nvSpPr>
          <p:spPr>
            <a:xfrm>
              <a:off x="-8107348" y="6113727"/>
              <a:ext cx="1165828" cy="50846"/>
            </a:xfrm>
            <a:custGeom>
              <a:avLst/>
              <a:gdLst>
                <a:gd name="connsiteX0" fmla="*/ 453905 w 600839"/>
                <a:gd name="connsiteY0" fmla="*/ 0 h 26205"/>
                <a:gd name="connsiteX1" fmla="*/ 600839 w 600839"/>
                <a:gd name="connsiteY1" fmla="*/ 7487 h 26205"/>
                <a:gd name="connsiteX2" fmla="*/ 519885 w 600839"/>
                <a:gd name="connsiteY2" fmla="*/ 10295 h 26205"/>
                <a:gd name="connsiteX3" fmla="*/ 509122 w 600839"/>
                <a:gd name="connsiteY3" fmla="*/ 13103 h 26205"/>
                <a:gd name="connsiteX4" fmla="*/ 487597 w 600839"/>
                <a:gd name="connsiteY4" fmla="*/ 12635 h 26205"/>
                <a:gd name="connsiteX5" fmla="*/ 446418 w 600839"/>
                <a:gd name="connsiteY5" fmla="*/ 6083 h 26205"/>
                <a:gd name="connsiteX6" fmla="*/ 326157 w 600839"/>
                <a:gd name="connsiteY6" fmla="*/ 5148 h 26205"/>
                <a:gd name="connsiteX7" fmla="*/ 305567 w 600839"/>
                <a:gd name="connsiteY7" fmla="*/ 2340 h 26205"/>
                <a:gd name="connsiteX8" fmla="*/ 303695 w 600839"/>
                <a:gd name="connsiteY8" fmla="*/ 2808 h 26205"/>
                <a:gd name="connsiteX9" fmla="*/ 308375 w 600839"/>
                <a:gd name="connsiteY9" fmla="*/ 11231 h 26205"/>
                <a:gd name="connsiteX10" fmla="*/ 307439 w 600839"/>
                <a:gd name="connsiteY10" fmla="*/ 19186 h 26205"/>
                <a:gd name="connsiteX11" fmla="*/ 300888 w 600839"/>
                <a:gd name="connsiteY11" fmla="*/ 22929 h 26205"/>
                <a:gd name="connsiteX12" fmla="*/ 296676 w 600839"/>
                <a:gd name="connsiteY12" fmla="*/ 22462 h 26205"/>
                <a:gd name="connsiteX13" fmla="*/ 304163 w 600839"/>
                <a:gd name="connsiteY13" fmla="*/ 26205 h 26205"/>
                <a:gd name="connsiteX14" fmla="*/ 107159 w 600839"/>
                <a:gd name="connsiteY14" fmla="*/ 26205 h 26205"/>
                <a:gd name="connsiteX15" fmla="*/ 0 w 600839"/>
                <a:gd name="connsiteY15" fmla="*/ 9827 h 26205"/>
                <a:gd name="connsiteX16" fmla="*/ 43051 w 600839"/>
                <a:gd name="connsiteY16" fmla="*/ 4212 h 26205"/>
                <a:gd name="connsiteX17" fmla="*/ 77678 w 600839"/>
                <a:gd name="connsiteY17" fmla="*/ 2808 h 26205"/>
                <a:gd name="connsiteX18" fmla="*/ 221805 w 600839"/>
                <a:gd name="connsiteY18" fmla="*/ 0 h 26205"/>
                <a:gd name="connsiteX19" fmla="*/ 395412 w 600839"/>
                <a:gd name="connsiteY19" fmla="*/ 1404 h 26205"/>
                <a:gd name="connsiteX20" fmla="*/ 453905 w 600839"/>
                <a:gd name="connsiteY20" fmla="*/ 0 h 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0839" h="26205">
                  <a:moveTo>
                    <a:pt x="453905" y="0"/>
                  </a:moveTo>
                  <a:lnTo>
                    <a:pt x="600839" y="7487"/>
                  </a:lnTo>
                  <a:lnTo>
                    <a:pt x="519885" y="10295"/>
                  </a:lnTo>
                  <a:lnTo>
                    <a:pt x="509122" y="13103"/>
                  </a:lnTo>
                  <a:lnTo>
                    <a:pt x="487597" y="12635"/>
                  </a:lnTo>
                  <a:lnTo>
                    <a:pt x="446418" y="6083"/>
                  </a:lnTo>
                  <a:lnTo>
                    <a:pt x="326157" y="5148"/>
                  </a:lnTo>
                  <a:lnTo>
                    <a:pt x="305567" y="2340"/>
                  </a:lnTo>
                  <a:lnTo>
                    <a:pt x="303695" y="2808"/>
                  </a:lnTo>
                  <a:lnTo>
                    <a:pt x="308375" y="11231"/>
                  </a:lnTo>
                  <a:lnTo>
                    <a:pt x="307439" y="19186"/>
                  </a:lnTo>
                  <a:lnTo>
                    <a:pt x="300888" y="22929"/>
                  </a:lnTo>
                  <a:lnTo>
                    <a:pt x="296676" y="22462"/>
                  </a:lnTo>
                  <a:lnTo>
                    <a:pt x="304163" y="26205"/>
                  </a:lnTo>
                  <a:lnTo>
                    <a:pt x="107159" y="26205"/>
                  </a:lnTo>
                  <a:lnTo>
                    <a:pt x="0" y="9827"/>
                  </a:lnTo>
                  <a:lnTo>
                    <a:pt x="43051" y="4212"/>
                  </a:lnTo>
                  <a:lnTo>
                    <a:pt x="77678" y="2808"/>
                  </a:lnTo>
                  <a:lnTo>
                    <a:pt x="221805" y="0"/>
                  </a:lnTo>
                  <a:lnTo>
                    <a:pt x="395412" y="1404"/>
                  </a:lnTo>
                  <a:lnTo>
                    <a:pt x="453905" y="0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68C0169B-2A6B-68C4-E572-6E68CCC2DB0E}"/>
                </a:ext>
              </a:extLst>
            </p:cNvPr>
            <p:cNvSpPr/>
            <p:nvPr/>
          </p:nvSpPr>
          <p:spPr>
            <a:xfrm>
              <a:off x="-7531698" y="6118265"/>
              <a:ext cx="1478169" cy="128931"/>
            </a:xfrm>
            <a:custGeom>
              <a:avLst/>
              <a:gdLst>
                <a:gd name="connsiteX0" fmla="*/ 303695 w 761812"/>
                <a:gd name="connsiteY0" fmla="*/ 5148 h 66448"/>
                <a:gd name="connsiteX1" fmla="*/ 457649 w 761812"/>
                <a:gd name="connsiteY1" fmla="*/ 11699 h 66448"/>
                <a:gd name="connsiteX2" fmla="*/ 612070 w 761812"/>
                <a:gd name="connsiteY2" fmla="*/ 20122 h 66448"/>
                <a:gd name="connsiteX3" fmla="*/ 654185 w 761812"/>
                <a:gd name="connsiteY3" fmla="*/ 23865 h 66448"/>
                <a:gd name="connsiteX4" fmla="*/ 696300 w 761812"/>
                <a:gd name="connsiteY4" fmla="*/ 29481 h 66448"/>
                <a:gd name="connsiteX5" fmla="*/ 749645 w 761812"/>
                <a:gd name="connsiteY5" fmla="*/ 40711 h 66448"/>
                <a:gd name="connsiteX6" fmla="*/ 754325 w 761812"/>
                <a:gd name="connsiteY6" fmla="*/ 42583 h 66448"/>
                <a:gd name="connsiteX7" fmla="*/ 761812 w 761812"/>
                <a:gd name="connsiteY7" fmla="*/ 50070 h 66448"/>
                <a:gd name="connsiteX8" fmla="*/ 761344 w 761812"/>
                <a:gd name="connsiteY8" fmla="*/ 52410 h 66448"/>
                <a:gd name="connsiteX9" fmla="*/ 758536 w 761812"/>
                <a:gd name="connsiteY9" fmla="*/ 54749 h 66448"/>
                <a:gd name="connsiteX10" fmla="*/ 751517 w 761812"/>
                <a:gd name="connsiteY10" fmla="*/ 56621 h 66448"/>
                <a:gd name="connsiteX11" fmla="*/ 693024 w 761812"/>
                <a:gd name="connsiteY11" fmla="*/ 66448 h 66448"/>
                <a:gd name="connsiteX12" fmla="*/ 613006 w 761812"/>
                <a:gd name="connsiteY12" fmla="*/ 54282 h 66448"/>
                <a:gd name="connsiteX13" fmla="*/ 487129 w 761812"/>
                <a:gd name="connsiteY13" fmla="*/ 45859 h 66448"/>
                <a:gd name="connsiteX14" fmla="*/ 197940 w 761812"/>
                <a:gd name="connsiteY14" fmla="*/ 29948 h 66448"/>
                <a:gd name="connsiteX15" fmla="*/ 102480 w 761812"/>
                <a:gd name="connsiteY15" fmla="*/ 25737 h 66448"/>
                <a:gd name="connsiteX16" fmla="*/ 7487 w 761812"/>
                <a:gd name="connsiteY16" fmla="*/ 23865 h 66448"/>
                <a:gd name="connsiteX17" fmla="*/ 0 w 761812"/>
                <a:gd name="connsiteY17" fmla="*/ 20122 h 66448"/>
                <a:gd name="connsiteX18" fmla="*/ 4212 w 761812"/>
                <a:gd name="connsiteY18" fmla="*/ 20590 h 66448"/>
                <a:gd name="connsiteX19" fmla="*/ 10763 w 761812"/>
                <a:gd name="connsiteY19" fmla="*/ 16846 h 66448"/>
                <a:gd name="connsiteX20" fmla="*/ 11699 w 761812"/>
                <a:gd name="connsiteY20" fmla="*/ 8891 h 66448"/>
                <a:gd name="connsiteX21" fmla="*/ 7019 w 761812"/>
                <a:gd name="connsiteY21" fmla="*/ 936 h 66448"/>
                <a:gd name="connsiteX22" fmla="*/ 8891 w 761812"/>
                <a:gd name="connsiteY22" fmla="*/ 0 h 66448"/>
                <a:gd name="connsiteX23" fmla="*/ 29481 w 761812"/>
                <a:gd name="connsiteY23" fmla="*/ 2808 h 66448"/>
                <a:gd name="connsiteX24" fmla="*/ 149274 w 761812"/>
                <a:gd name="connsiteY24" fmla="*/ 3744 h 66448"/>
                <a:gd name="connsiteX25" fmla="*/ 190921 w 761812"/>
                <a:gd name="connsiteY25" fmla="*/ 10295 h 66448"/>
                <a:gd name="connsiteX26" fmla="*/ 212446 w 761812"/>
                <a:gd name="connsiteY26" fmla="*/ 10763 h 66448"/>
                <a:gd name="connsiteX27" fmla="*/ 223209 w 761812"/>
                <a:gd name="connsiteY27" fmla="*/ 7955 h 66448"/>
                <a:gd name="connsiteX28" fmla="*/ 303695 w 761812"/>
                <a:gd name="connsiteY28" fmla="*/ 5148 h 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1812" h="66448">
                  <a:moveTo>
                    <a:pt x="303695" y="5148"/>
                  </a:moveTo>
                  <a:lnTo>
                    <a:pt x="457649" y="11699"/>
                  </a:lnTo>
                  <a:lnTo>
                    <a:pt x="612070" y="20122"/>
                  </a:lnTo>
                  <a:lnTo>
                    <a:pt x="654185" y="23865"/>
                  </a:lnTo>
                  <a:lnTo>
                    <a:pt x="696300" y="29481"/>
                  </a:lnTo>
                  <a:lnTo>
                    <a:pt x="749645" y="40711"/>
                  </a:lnTo>
                  <a:lnTo>
                    <a:pt x="754325" y="42583"/>
                  </a:lnTo>
                  <a:lnTo>
                    <a:pt x="761812" y="50070"/>
                  </a:lnTo>
                  <a:lnTo>
                    <a:pt x="761344" y="52410"/>
                  </a:lnTo>
                  <a:lnTo>
                    <a:pt x="758536" y="54749"/>
                  </a:lnTo>
                  <a:lnTo>
                    <a:pt x="751517" y="56621"/>
                  </a:lnTo>
                  <a:lnTo>
                    <a:pt x="693024" y="66448"/>
                  </a:lnTo>
                  <a:lnTo>
                    <a:pt x="613006" y="54282"/>
                  </a:lnTo>
                  <a:lnTo>
                    <a:pt x="487129" y="45859"/>
                  </a:lnTo>
                  <a:lnTo>
                    <a:pt x="197940" y="29948"/>
                  </a:lnTo>
                  <a:lnTo>
                    <a:pt x="102480" y="25737"/>
                  </a:lnTo>
                  <a:lnTo>
                    <a:pt x="7487" y="23865"/>
                  </a:lnTo>
                  <a:lnTo>
                    <a:pt x="0" y="20122"/>
                  </a:lnTo>
                  <a:lnTo>
                    <a:pt x="4212" y="20590"/>
                  </a:lnTo>
                  <a:lnTo>
                    <a:pt x="10763" y="16846"/>
                  </a:lnTo>
                  <a:lnTo>
                    <a:pt x="11699" y="8891"/>
                  </a:lnTo>
                  <a:lnTo>
                    <a:pt x="7019" y="936"/>
                  </a:lnTo>
                  <a:lnTo>
                    <a:pt x="8891" y="0"/>
                  </a:lnTo>
                  <a:lnTo>
                    <a:pt x="29481" y="2808"/>
                  </a:lnTo>
                  <a:lnTo>
                    <a:pt x="149274" y="3744"/>
                  </a:lnTo>
                  <a:lnTo>
                    <a:pt x="190921" y="10295"/>
                  </a:lnTo>
                  <a:lnTo>
                    <a:pt x="212446" y="10763"/>
                  </a:lnTo>
                  <a:lnTo>
                    <a:pt x="223209" y="7955"/>
                  </a:lnTo>
                  <a:lnTo>
                    <a:pt x="303695" y="5148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5ABFB5D1-A883-A2AA-AF19-D8B7CDB83D9F}"/>
                </a:ext>
              </a:extLst>
            </p:cNvPr>
            <p:cNvSpPr/>
            <p:nvPr/>
          </p:nvSpPr>
          <p:spPr>
            <a:xfrm>
              <a:off x="-10861209" y="6122805"/>
              <a:ext cx="88072" cy="183408"/>
            </a:xfrm>
            <a:custGeom>
              <a:avLst/>
              <a:gdLst>
                <a:gd name="connsiteX0" fmla="*/ 10763 w 45390"/>
                <a:gd name="connsiteY0" fmla="*/ 0 h 94524"/>
                <a:gd name="connsiteX1" fmla="*/ 12167 w 45390"/>
                <a:gd name="connsiteY1" fmla="*/ 5148 h 94524"/>
                <a:gd name="connsiteX2" fmla="*/ 14974 w 45390"/>
                <a:gd name="connsiteY2" fmla="*/ 9359 h 94524"/>
                <a:gd name="connsiteX3" fmla="*/ 19654 w 45390"/>
                <a:gd name="connsiteY3" fmla="*/ 12635 h 94524"/>
                <a:gd name="connsiteX4" fmla="*/ 44455 w 45390"/>
                <a:gd name="connsiteY4" fmla="*/ 19186 h 94524"/>
                <a:gd name="connsiteX5" fmla="*/ 45391 w 45390"/>
                <a:gd name="connsiteY5" fmla="*/ 94525 h 94524"/>
                <a:gd name="connsiteX6" fmla="*/ 3744 w 45390"/>
                <a:gd name="connsiteY6" fmla="*/ 87505 h 94524"/>
                <a:gd name="connsiteX7" fmla="*/ 8423 w 45390"/>
                <a:gd name="connsiteY7" fmla="*/ 87505 h 94524"/>
                <a:gd name="connsiteX8" fmla="*/ 11699 w 45390"/>
                <a:gd name="connsiteY8" fmla="*/ 84230 h 94524"/>
                <a:gd name="connsiteX9" fmla="*/ 6083 w 45390"/>
                <a:gd name="connsiteY9" fmla="*/ 75339 h 94524"/>
                <a:gd name="connsiteX10" fmla="*/ 3276 w 45390"/>
                <a:gd name="connsiteY10" fmla="*/ 63640 h 94524"/>
                <a:gd name="connsiteX11" fmla="*/ 0 w 45390"/>
                <a:gd name="connsiteY11" fmla="*/ 36968 h 94524"/>
                <a:gd name="connsiteX12" fmla="*/ 3276 w 45390"/>
                <a:gd name="connsiteY12" fmla="*/ 14974 h 94524"/>
                <a:gd name="connsiteX13" fmla="*/ 10763 w 45390"/>
                <a:gd name="connsiteY13" fmla="*/ 0 h 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0" h="94524">
                  <a:moveTo>
                    <a:pt x="10763" y="0"/>
                  </a:moveTo>
                  <a:lnTo>
                    <a:pt x="12167" y="5148"/>
                  </a:lnTo>
                  <a:lnTo>
                    <a:pt x="14974" y="9359"/>
                  </a:lnTo>
                  <a:lnTo>
                    <a:pt x="19654" y="12635"/>
                  </a:lnTo>
                  <a:lnTo>
                    <a:pt x="44455" y="19186"/>
                  </a:lnTo>
                  <a:lnTo>
                    <a:pt x="45391" y="94525"/>
                  </a:lnTo>
                  <a:lnTo>
                    <a:pt x="3744" y="87505"/>
                  </a:lnTo>
                  <a:lnTo>
                    <a:pt x="8423" y="87505"/>
                  </a:lnTo>
                  <a:lnTo>
                    <a:pt x="11699" y="84230"/>
                  </a:lnTo>
                  <a:lnTo>
                    <a:pt x="6083" y="75339"/>
                  </a:lnTo>
                  <a:lnTo>
                    <a:pt x="3276" y="63640"/>
                  </a:lnTo>
                  <a:lnTo>
                    <a:pt x="0" y="36968"/>
                  </a:lnTo>
                  <a:lnTo>
                    <a:pt x="3276" y="14974"/>
                  </a:lnTo>
                  <a:lnTo>
                    <a:pt x="10763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F580A56F-D987-18DE-DDF8-01190153A94B}"/>
                </a:ext>
              </a:extLst>
            </p:cNvPr>
            <p:cNvSpPr/>
            <p:nvPr/>
          </p:nvSpPr>
          <p:spPr>
            <a:xfrm>
              <a:off x="-1602677" y="6151860"/>
              <a:ext cx="441271" cy="417663"/>
            </a:xfrm>
            <a:custGeom>
              <a:avLst/>
              <a:gdLst>
                <a:gd name="connsiteX0" fmla="*/ 227420 w 227420"/>
                <a:gd name="connsiteY0" fmla="*/ 0 h 215253"/>
                <a:gd name="connsiteX1" fmla="*/ 172671 w 227420"/>
                <a:gd name="connsiteY1" fmla="*/ 197472 h 215253"/>
                <a:gd name="connsiteX2" fmla="*/ 11699 w 227420"/>
                <a:gd name="connsiteY2" fmla="*/ 215254 h 215253"/>
                <a:gd name="connsiteX3" fmla="*/ 0 w 227420"/>
                <a:gd name="connsiteY3" fmla="*/ 214786 h 215253"/>
                <a:gd name="connsiteX4" fmla="*/ 22929 w 227420"/>
                <a:gd name="connsiteY4" fmla="*/ 175479 h 215253"/>
                <a:gd name="connsiteX5" fmla="*/ 30416 w 227420"/>
                <a:gd name="connsiteY5" fmla="*/ 155825 h 215253"/>
                <a:gd name="connsiteX6" fmla="*/ 36032 w 227420"/>
                <a:gd name="connsiteY6" fmla="*/ 135236 h 215253"/>
                <a:gd name="connsiteX7" fmla="*/ 42115 w 227420"/>
                <a:gd name="connsiteY7" fmla="*/ 98268 h 215253"/>
                <a:gd name="connsiteX8" fmla="*/ 44922 w 227420"/>
                <a:gd name="connsiteY8" fmla="*/ 91717 h 215253"/>
                <a:gd name="connsiteX9" fmla="*/ 48666 w 227420"/>
                <a:gd name="connsiteY9" fmla="*/ 86102 h 215253"/>
                <a:gd name="connsiteX10" fmla="*/ 54281 w 227420"/>
                <a:gd name="connsiteY10" fmla="*/ 82358 h 215253"/>
                <a:gd name="connsiteX11" fmla="*/ 75339 w 227420"/>
                <a:gd name="connsiteY11" fmla="*/ 74871 h 215253"/>
                <a:gd name="connsiteX12" fmla="*/ 97800 w 227420"/>
                <a:gd name="connsiteY12" fmla="*/ 63172 h 215253"/>
                <a:gd name="connsiteX13" fmla="*/ 127749 w 227420"/>
                <a:gd name="connsiteY13" fmla="*/ 38839 h 215253"/>
                <a:gd name="connsiteX14" fmla="*/ 139915 w 227420"/>
                <a:gd name="connsiteY14" fmla="*/ 20590 h 215253"/>
                <a:gd name="connsiteX15" fmla="*/ 148338 w 227420"/>
                <a:gd name="connsiteY15" fmla="*/ 14506 h 215253"/>
                <a:gd name="connsiteX16" fmla="*/ 165652 w 227420"/>
                <a:gd name="connsiteY16" fmla="*/ 9827 h 215253"/>
                <a:gd name="connsiteX17" fmla="*/ 202152 w 227420"/>
                <a:gd name="connsiteY17" fmla="*/ 5615 h 215253"/>
                <a:gd name="connsiteX18" fmla="*/ 227420 w 227420"/>
                <a:gd name="connsiteY18" fmla="*/ 0 h 21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420" h="215253">
                  <a:moveTo>
                    <a:pt x="227420" y="0"/>
                  </a:moveTo>
                  <a:lnTo>
                    <a:pt x="172671" y="197472"/>
                  </a:lnTo>
                  <a:lnTo>
                    <a:pt x="11699" y="215254"/>
                  </a:lnTo>
                  <a:lnTo>
                    <a:pt x="0" y="214786"/>
                  </a:lnTo>
                  <a:lnTo>
                    <a:pt x="22929" y="175479"/>
                  </a:lnTo>
                  <a:lnTo>
                    <a:pt x="30416" y="155825"/>
                  </a:lnTo>
                  <a:lnTo>
                    <a:pt x="36032" y="135236"/>
                  </a:lnTo>
                  <a:lnTo>
                    <a:pt x="42115" y="98268"/>
                  </a:lnTo>
                  <a:lnTo>
                    <a:pt x="44922" y="91717"/>
                  </a:lnTo>
                  <a:lnTo>
                    <a:pt x="48666" y="86102"/>
                  </a:lnTo>
                  <a:lnTo>
                    <a:pt x="54281" y="82358"/>
                  </a:lnTo>
                  <a:lnTo>
                    <a:pt x="75339" y="74871"/>
                  </a:lnTo>
                  <a:lnTo>
                    <a:pt x="97800" y="63172"/>
                  </a:lnTo>
                  <a:lnTo>
                    <a:pt x="127749" y="38839"/>
                  </a:lnTo>
                  <a:lnTo>
                    <a:pt x="139915" y="20590"/>
                  </a:lnTo>
                  <a:lnTo>
                    <a:pt x="148338" y="14506"/>
                  </a:lnTo>
                  <a:lnTo>
                    <a:pt x="165652" y="9827"/>
                  </a:lnTo>
                  <a:lnTo>
                    <a:pt x="202152" y="5615"/>
                  </a:lnTo>
                  <a:lnTo>
                    <a:pt x="22742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A1531164-B33D-53C7-81E0-3ACD2BA40369}"/>
                </a:ext>
              </a:extLst>
            </p:cNvPr>
            <p:cNvSpPr/>
            <p:nvPr/>
          </p:nvSpPr>
          <p:spPr>
            <a:xfrm>
              <a:off x="-8834628" y="6164573"/>
              <a:ext cx="2464220" cy="515723"/>
            </a:xfrm>
            <a:custGeom>
              <a:avLst/>
              <a:gdLst>
                <a:gd name="connsiteX0" fmla="*/ 481982 w 1269998"/>
                <a:gd name="connsiteY0" fmla="*/ 0 h 265791"/>
                <a:gd name="connsiteX1" fmla="*/ 505847 w 1269998"/>
                <a:gd name="connsiteY1" fmla="*/ 468 h 265791"/>
                <a:gd name="connsiteX2" fmla="*/ 563872 w 1269998"/>
                <a:gd name="connsiteY2" fmla="*/ 9359 h 265791"/>
                <a:gd name="connsiteX3" fmla="*/ 591481 w 1269998"/>
                <a:gd name="connsiteY3" fmla="*/ 12166 h 265791"/>
                <a:gd name="connsiteX4" fmla="*/ 694896 w 1269998"/>
                <a:gd name="connsiteY4" fmla="*/ 14974 h 265791"/>
                <a:gd name="connsiteX5" fmla="*/ 828728 w 1269998"/>
                <a:gd name="connsiteY5" fmla="*/ 24801 h 265791"/>
                <a:gd name="connsiteX6" fmla="*/ 951797 w 1269998"/>
                <a:gd name="connsiteY6" fmla="*/ 38839 h 265791"/>
                <a:gd name="connsiteX7" fmla="*/ 1033219 w 1269998"/>
                <a:gd name="connsiteY7" fmla="*/ 42583 h 265791"/>
                <a:gd name="connsiteX8" fmla="*/ 1076270 w 1269998"/>
                <a:gd name="connsiteY8" fmla="*/ 45858 h 265791"/>
                <a:gd name="connsiteX9" fmla="*/ 1112302 w 1269998"/>
                <a:gd name="connsiteY9" fmla="*/ 51474 h 265791"/>
                <a:gd name="connsiteX10" fmla="*/ 1269999 w 1269998"/>
                <a:gd name="connsiteY10" fmla="*/ 57557 h 265791"/>
                <a:gd name="connsiteX11" fmla="*/ 1088437 w 1269998"/>
                <a:gd name="connsiteY11" fmla="*/ 100140 h 265791"/>
                <a:gd name="connsiteX12" fmla="*/ 1046789 w 1269998"/>
                <a:gd name="connsiteY12" fmla="*/ 112306 h 265791"/>
                <a:gd name="connsiteX13" fmla="*/ 957880 w 1269998"/>
                <a:gd name="connsiteY13" fmla="*/ 142255 h 265791"/>
                <a:gd name="connsiteX14" fmla="*/ 934951 w 1269998"/>
                <a:gd name="connsiteY14" fmla="*/ 151613 h 265791"/>
                <a:gd name="connsiteX15" fmla="*/ 913894 w 1269998"/>
                <a:gd name="connsiteY15" fmla="*/ 162844 h 265791"/>
                <a:gd name="connsiteX16" fmla="*/ 895176 w 1269998"/>
                <a:gd name="connsiteY16" fmla="*/ 175947 h 265791"/>
                <a:gd name="connsiteX17" fmla="*/ 877862 w 1269998"/>
                <a:gd name="connsiteY17" fmla="*/ 191389 h 265791"/>
                <a:gd name="connsiteX18" fmla="*/ 862888 w 1269998"/>
                <a:gd name="connsiteY18" fmla="*/ 208703 h 265791"/>
                <a:gd name="connsiteX19" fmla="*/ 839023 w 1269998"/>
                <a:gd name="connsiteY19" fmla="*/ 212446 h 265791"/>
                <a:gd name="connsiteX20" fmla="*/ 815157 w 1269998"/>
                <a:gd name="connsiteY20" fmla="*/ 217594 h 265791"/>
                <a:gd name="connsiteX21" fmla="*/ 792228 w 1269998"/>
                <a:gd name="connsiteY21" fmla="*/ 225081 h 265791"/>
                <a:gd name="connsiteX22" fmla="*/ 783337 w 1269998"/>
                <a:gd name="connsiteY22" fmla="*/ 229292 h 265791"/>
                <a:gd name="connsiteX23" fmla="*/ 776786 w 1269998"/>
                <a:gd name="connsiteY23" fmla="*/ 235375 h 265791"/>
                <a:gd name="connsiteX24" fmla="*/ 775382 w 1269998"/>
                <a:gd name="connsiteY24" fmla="*/ 241459 h 265791"/>
                <a:gd name="connsiteX25" fmla="*/ 778658 w 1269998"/>
                <a:gd name="connsiteY25" fmla="*/ 250818 h 265791"/>
                <a:gd name="connsiteX26" fmla="*/ 785209 w 1269998"/>
                <a:gd name="connsiteY26" fmla="*/ 259240 h 265791"/>
                <a:gd name="connsiteX27" fmla="*/ 786145 w 1269998"/>
                <a:gd name="connsiteY27" fmla="*/ 263452 h 265791"/>
                <a:gd name="connsiteX28" fmla="*/ 787081 w 1269998"/>
                <a:gd name="connsiteY28" fmla="*/ 262516 h 265791"/>
                <a:gd name="connsiteX29" fmla="*/ 785677 w 1269998"/>
                <a:gd name="connsiteY29" fmla="*/ 265792 h 265791"/>
                <a:gd name="connsiteX30" fmla="*/ 752921 w 1269998"/>
                <a:gd name="connsiteY30" fmla="*/ 262048 h 265791"/>
                <a:gd name="connsiteX31" fmla="*/ 693024 w 1269998"/>
                <a:gd name="connsiteY31" fmla="*/ 260645 h 265791"/>
                <a:gd name="connsiteX32" fmla="*/ 570891 w 1269998"/>
                <a:gd name="connsiteY32" fmla="*/ 250350 h 265791"/>
                <a:gd name="connsiteX33" fmla="*/ 450630 w 1269998"/>
                <a:gd name="connsiteY33" fmla="*/ 249414 h 265791"/>
                <a:gd name="connsiteX34" fmla="*/ 445014 w 1269998"/>
                <a:gd name="connsiteY34" fmla="*/ 244734 h 265791"/>
                <a:gd name="connsiteX35" fmla="*/ 439399 w 1269998"/>
                <a:gd name="connsiteY35" fmla="*/ 244267 h 265791"/>
                <a:gd name="connsiteX36" fmla="*/ 439867 w 1269998"/>
                <a:gd name="connsiteY36" fmla="*/ 240991 h 265791"/>
                <a:gd name="connsiteX37" fmla="*/ 441271 w 1269998"/>
                <a:gd name="connsiteY37" fmla="*/ 240991 h 265791"/>
                <a:gd name="connsiteX38" fmla="*/ 516610 w 1269998"/>
                <a:gd name="connsiteY38" fmla="*/ 240523 h 265791"/>
                <a:gd name="connsiteX39" fmla="*/ 591948 w 1269998"/>
                <a:gd name="connsiteY39" fmla="*/ 238183 h 265791"/>
                <a:gd name="connsiteX40" fmla="*/ 666819 w 1269998"/>
                <a:gd name="connsiteY40" fmla="*/ 233504 h 265791"/>
                <a:gd name="connsiteX41" fmla="*/ 669159 w 1269998"/>
                <a:gd name="connsiteY41" fmla="*/ 233036 h 265791"/>
                <a:gd name="connsiteX42" fmla="*/ 676178 w 1269998"/>
                <a:gd name="connsiteY42" fmla="*/ 227889 h 265791"/>
                <a:gd name="connsiteX43" fmla="*/ 677582 w 1269998"/>
                <a:gd name="connsiteY43" fmla="*/ 226017 h 265791"/>
                <a:gd name="connsiteX44" fmla="*/ 675243 w 1269998"/>
                <a:gd name="connsiteY44" fmla="*/ 225081 h 265791"/>
                <a:gd name="connsiteX45" fmla="*/ 630788 w 1269998"/>
                <a:gd name="connsiteY45" fmla="*/ 221337 h 265791"/>
                <a:gd name="connsiteX46" fmla="*/ 548430 w 1269998"/>
                <a:gd name="connsiteY46" fmla="*/ 218997 h 265791"/>
                <a:gd name="connsiteX47" fmla="*/ 512398 w 1269998"/>
                <a:gd name="connsiteY47" fmla="*/ 219933 h 265791"/>
                <a:gd name="connsiteX48" fmla="*/ 366868 w 1269998"/>
                <a:gd name="connsiteY48" fmla="*/ 226484 h 265791"/>
                <a:gd name="connsiteX49" fmla="*/ 325689 w 1269998"/>
                <a:gd name="connsiteY49" fmla="*/ 231164 h 265791"/>
                <a:gd name="connsiteX50" fmla="*/ 276087 w 1269998"/>
                <a:gd name="connsiteY50" fmla="*/ 232100 h 265791"/>
                <a:gd name="connsiteX51" fmla="*/ 226017 w 1269998"/>
                <a:gd name="connsiteY51" fmla="*/ 235375 h 265791"/>
                <a:gd name="connsiteX52" fmla="*/ 41179 w 1269998"/>
                <a:gd name="connsiteY52" fmla="*/ 234908 h 265791"/>
                <a:gd name="connsiteX53" fmla="*/ 14974 w 1269998"/>
                <a:gd name="connsiteY53" fmla="*/ 232100 h 265791"/>
                <a:gd name="connsiteX54" fmla="*/ 0 w 1269998"/>
                <a:gd name="connsiteY54" fmla="*/ 228356 h 265791"/>
                <a:gd name="connsiteX55" fmla="*/ 40711 w 1269998"/>
                <a:gd name="connsiteY55" fmla="*/ 221337 h 265791"/>
                <a:gd name="connsiteX56" fmla="*/ 43051 w 1269998"/>
                <a:gd name="connsiteY56" fmla="*/ 218530 h 265791"/>
                <a:gd name="connsiteX57" fmla="*/ 54282 w 1269998"/>
                <a:gd name="connsiteY57" fmla="*/ 218997 h 265791"/>
                <a:gd name="connsiteX58" fmla="*/ 78615 w 1269998"/>
                <a:gd name="connsiteY58" fmla="*/ 213850 h 265791"/>
                <a:gd name="connsiteX59" fmla="*/ 166588 w 1269998"/>
                <a:gd name="connsiteY59" fmla="*/ 208235 h 265791"/>
                <a:gd name="connsiteX60" fmla="*/ 224145 w 1269998"/>
                <a:gd name="connsiteY60" fmla="*/ 207299 h 265791"/>
                <a:gd name="connsiteX61" fmla="*/ 283574 w 1269998"/>
                <a:gd name="connsiteY61" fmla="*/ 204491 h 265791"/>
                <a:gd name="connsiteX62" fmla="*/ 327093 w 1269998"/>
                <a:gd name="connsiteY62" fmla="*/ 204959 h 265791"/>
                <a:gd name="connsiteX63" fmla="*/ 409450 w 1269998"/>
                <a:gd name="connsiteY63" fmla="*/ 202619 h 265791"/>
                <a:gd name="connsiteX64" fmla="*/ 574635 w 1269998"/>
                <a:gd name="connsiteY64" fmla="*/ 203087 h 265791"/>
                <a:gd name="connsiteX65" fmla="*/ 771171 w 1269998"/>
                <a:gd name="connsiteY65" fmla="*/ 200748 h 265791"/>
                <a:gd name="connsiteX66" fmla="*/ 811882 w 1269998"/>
                <a:gd name="connsiteY66" fmla="*/ 197472 h 265791"/>
                <a:gd name="connsiteX67" fmla="*/ 846978 w 1269998"/>
                <a:gd name="connsiteY67" fmla="*/ 189985 h 265791"/>
                <a:gd name="connsiteX68" fmla="*/ 856805 w 1269998"/>
                <a:gd name="connsiteY68" fmla="*/ 184370 h 265791"/>
                <a:gd name="connsiteX69" fmla="*/ 857272 w 1269998"/>
                <a:gd name="connsiteY69" fmla="*/ 180626 h 265791"/>
                <a:gd name="connsiteX70" fmla="*/ 855869 w 1269998"/>
                <a:gd name="connsiteY70" fmla="*/ 178754 h 265791"/>
                <a:gd name="connsiteX71" fmla="*/ 853529 w 1269998"/>
                <a:gd name="connsiteY71" fmla="*/ 178286 h 265791"/>
                <a:gd name="connsiteX72" fmla="*/ 817965 w 1269998"/>
                <a:gd name="connsiteY72" fmla="*/ 183902 h 265791"/>
                <a:gd name="connsiteX73" fmla="*/ 789421 w 1269998"/>
                <a:gd name="connsiteY73" fmla="*/ 185774 h 265791"/>
                <a:gd name="connsiteX74" fmla="*/ 662140 w 1269998"/>
                <a:gd name="connsiteY74" fmla="*/ 181094 h 265791"/>
                <a:gd name="connsiteX75" fmla="*/ 614410 w 1269998"/>
                <a:gd name="connsiteY75" fmla="*/ 182030 h 265791"/>
                <a:gd name="connsiteX76" fmla="*/ 613474 w 1269998"/>
                <a:gd name="connsiteY76" fmla="*/ 182498 h 265791"/>
                <a:gd name="connsiteX77" fmla="*/ 614410 w 1269998"/>
                <a:gd name="connsiteY77" fmla="*/ 186241 h 265791"/>
                <a:gd name="connsiteX78" fmla="*/ 613006 w 1269998"/>
                <a:gd name="connsiteY78" fmla="*/ 187177 h 265791"/>
                <a:gd name="connsiteX79" fmla="*/ 499296 w 1269998"/>
                <a:gd name="connsiteY79" fmla="*/ 188581 h 265791"/>
                <a:gd name="connsiteX80" fmla="*/ 442207 w 1269998"/>
                <a:gd name="connsiteY80" fmla="*/ 186709 h 265791"/>
                <a:gd name="connsiteX81" fmla="*/ 437527 w 1269998"/>
                <a:gd name="connsiteY81" fmla="*/ 181094 h 265791"/>
                <a:gd name="connsiteX82" fmla="*/ 437995 w 1269998"/>
                <a:gd name="connsiteY82" fmla="*/ 175011 h 265791"/>
                <a:gd name="connsiteX83" fmla="*/ 440335 w 1269998"/>
                <a:gd name="connsiteY83" fmla="*/ 168927 h 265791"/>
                <a:gd name="connsiteX84" fmla="*/ 446418 w 1269998"/>
                <a:gd name="connsiteY84" fmla="*/ 163312 h 265791"/>
                <a:gd name="connsiteX85" fmla="*/ 717825 w 1269998"/>
                <a:gd name="connsiteY85" fmla="*/ 143659 h 265791"/>
                <a:gd name="connsiteX86" fmla="*/ 771171 w 1269998"/>
                <a:gd name="connsiteY86" fmla="*/ 134300 h 265791"/>
                <a:gd name="connsiteX87" fmla="*/ 813754 w 1269998"/>
                <a:gd name="connsiteY87" fmla="*/ 120729 h 265791"/>
                <a:gd name="connsiteX88" fmla="*/ 817029 w 1269998"/>
                <a:gd name="connsiteY88" fmla="*/ 118390 h 265791"/>
                <a:gd name="connsiteX89" fmla="*/ 818433 w 1269998"/>
                <a:gd name="connsiteY89" fmla="*/ 115582 h 265791"/>
                <a:gd name="connsiteX90" fmla="*/ 816561 w 1269998"/>
                <a:gd name="connsiteY90" fmla="*/ 108563 h 265791"/>
                <a:gd name="connsiteX91" fmla="*/ 801587 w 1269998"/>
                <a:gd name="connsiteY91" fmla="*/ 98268 h 265791"/>
                <a:gd name="connsiteX92" fmla="*/ 774446 w 1269998"/>
                <a:gd name="connsiteY92" fmla="*/ 91717 h 265791"/>
                <a:gd name="connsiteX93" fmla="*/ 764152 w 1269998"/>
                <a:gd name="connsiteY93" fmla="*/ 91249 h 265791"/>
                <a:gd name="connsiteX94" fmla="*/ 738883 w 1269998"/>
                <a:gd name="connsiteY94" fmla="*/ 66448 h 265791"/>
                <a:gd name="connsiteX95" fmla="*/ 733267 w 1269998"/>
                <a:gd name="connsiteY95" fmla="*/ 63172 h 265791"/>
                <a:gd name="connsiteX96" fmla="*/ 620493 w 1269998"/>
                <a:gd name="connsiteY96" fmla="*/ 34160 h 265791"/>
                <a:gd name="connsiteX97" fmla="*/ 542347 w 1269998"/>
                <a:gd name="connsiteY97" fmla="*/ 16378 h 265791"/>
                <a:gd name="connsiteX98" fmla="*/ 469347 w 1269998"/>
                <a:gd name="connsiteY98" fmla="*/ 3743 h 265791"/>
                <a:gd name="connsiteX99" fmla="*/ 467008 w 1269998"/>
                <a:gd name="connsiteY99" fmla="*/ 2808 h 265791"/>
                <a:gd name="connsiteX100" fmla="*/ 469347 w 1269998"/>
                <a:gd name="connsiteY100" fmla="*/ 1404 h 265791"/>
                <a:gd name="connsiteX101" fmla="*/ 481982 w 1269998"/>
                <a:gd name="connsiteY101" fmla="*/ 0 h 2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69998" h="265791">
                  <a:moveTo>
                    <a:pt x="481982" y="0"/>
                  </a:moveTo>
                  <a:lnTo>
                    <a:pt x="505847" y="468"/>
                  </a:lnTo>
                  <a:lnTo>
                    <a:pt x="563872" y="9359"/>
                  </a:lnTo>
                  <a:lnTo>
                    <a:pt x="591481" y="12166"/>
                  </a:lnTo>
                  <a:lnTo>
                    <a:pt x="694896" y="14974"/>
                  </a:lnTo>
                  <a:lnTo>
                    <a:pt x="828728" y="24801"/>
                  </a:lnTo>
                  <a:lnTo>
                    <a:pt x="951797" y="38839"/>
                  </a:lnTo>
                  <a:lnTo>
                    <a:pt x="1033219" y="42583"/>
                  </a:lnTo>
                  <a:lnTo>
                    <a:pt x="1076270" y="45858"/>
                  </a:lnTo>
                  <a:lnTo>
                    <a:pt x="1112302" y="51474"/>
                  </a:lnTo>
                  <a:lnTo>
                    <a:pt x="1269999" y="57557"/>
                  </a:lnTo>
                  <a:lnTo>
                    <a:pt x="1088437" y="100140"/>
                  </a:lnTo>
                  <a:lnTo>
                    <a:pt x="1046789" y="112306"/>
                  </a:lnTo>
                  <a:lnTo>
                    <a:pt x="957880" y="142255"/>
                  </a:lnTo>
                  <a:lnTo>
                    <a:pt x="934951" y="151613"/>
                  </a:lnTo>
                  <a:lnTo>
                    <a:pt x="913894" y="162844"/>
                  </a:lnTo>
                  <a:lnTo>
                    <a:pt x="895176" y="175947"/>
                  </a:lnTo>
                  <a:lnTo>
                    <a:pt x="877862" y="191389"/>
                  </a:lnTo>
                  <a:lnTo>
                    <a:pt x="862888" y="208703"/>
                  </a:lnTo>
                  <a:lnTo>
                    <a:pt x="839023" y="212446"/>
                  </a:lnTo>
                  <a:lnTo>
                    <a:pt x="815157" y="217594"/>
                  </a:lnTo>
                  <a:lnTo>
                    <a:pt x="792228" y="225081"/>
                  </a:lnTo>
                  <a:lnTo>
                    <a:pt x="783337" y="229292"/>
                  </a:lnTo>
                  <a:lnTo>
                    <a:pt x="776786" y="235375"/>
                  </a:lnTo>
                  <a:lnTo>
                    <a:pt x="775382" y="241459"/>
                  </a:lnTo>
                  <a:lnTo>
                    <a:pt x="778658" y="250818"/>
                  </a:lnTo>
                  <a:lnTo>
                    <a:pt x="785209" y="259240"/>
                  </a:lnTo>
                  <a:lnTo>
                    <a:pt x="786145" y="263452"/>
                  </a:lnTo>
                  <a:lnTo>
                    <a:pt x="787081" y="262516"/>
                  </a:lnTo>
                  <a:lnTo>
                    <a:pt x="785677" y="265792"/>
                  </a:lnTo>
                  <a:lnTo>
                    <a:pt x="752921" y="262048"/>
                  </a:lnTo>
                  <a:lnTo>
                    <a:pt x="693024" y="260645"/>
                  </a:lnTo>
                  <a:lnTo>
                    <a:pt x="570891" y="250350"/>
                  </a:lnTo>
                  <a:lnTo>
                    <a:pt x="450630" y="249414"/>
                  </a:lnTo>
                  <a:lnTo>
                    <a:pt x="445014" y="244734"/>
                  </a:lnTo>
                  <a:lnTo>
                    <a:pt x="439399" y="244267"/>
                  </a:lnTo>
                  <a:lnTo>
                    <a:pt x="439867" y="240991"/>
                  </a:lnTo>
                  <a:lnTo>
                    <a:pt x="441271" y="240991"/>
                  </a:lnTo>
                  <a:lnTo>
                    <a:pt x="516610" y="240523"/>
                  </a:lnTo>
                  <a:lnTo>
                    <a:pt x="591948" y="238183"/>
                  </a:lnTo>
                  <a:lnTo>
                    <a:pt x="666819" y="233504"/>
                  </a:lnTo>
                  <a:lnTo>
                    <a:pt x="669159" y="233036"/>
                  </a:lnTo>
                  <a:lnTo>
                    <a:pt x="676178" y="227889"/>
                  </a:lnTo>
                  <a:lnTo>
                    <a:pt x="677582" y="226017"/>
                  </a:lnTo>
                  <a:lnTo>
                    <a:pt x="675243" y="225081"/>
                  </a:lnTo>
                  <a:lnTo>
                    <a:pt x="630788" y="221337"/>
                  </a:lnTo>
                  <a:lnTo>
                    <a:pt x="548430" y="218997"/>
                  </a:lnTo>
                  <a:lnTo>
                    <a:pt x="512398" y="219933"/>
                  </a:lnTo>
                  <a:lnTo>
                    <a:pt x="366868" y="226484"/>
                  </a:lnTo>
                  <a:lnTo>
                    <a:pt x="325689" y="231164"/>
                  </a:lnTo>
                  <a:lnTo>
                    <a:pt x="276087" y="232100"/>
                  </a:lnTo>
                  <a:lnTo>
                    <a:pt x="226017" y="235375"/>
                  </a:lnTo>
                  <a:lnTo>
                    <a:pt x="41179" y="234908"/>
                  </a:lnTo>
                  <a:lnTo>
                    <a:pt x="14974" y="232100"/>
                  </a:lnTo>
                  <a:lnTo>
                    <a:pt x="0" y="228356"/>
                  </a:lnTo>
                  <a:lnTo>
                    <a:pt x="40711" y="221337"/>
                  </a:lnTo>
                  <a:lnTo>
                    <a:pt x="43051" y="218530"/>
                  </a:lnTo>
                  <a:lnTo>
                    <a:pt x="54282" y="218997"/>
                  </a:lnTo>
                  <a:lnTo>
                    <a:pt x="78615" y="213850"/>
                  </a:lnTo>
                  <a:lnTo>
                    <a:pt x="166588" y="208235"/>
                  </a:lnTo>
                  <a:lnTo>
                    <a:pt x="224145" y="207299"/>
                  </a:lnTo>
                  <a:lnTo>
                    <a:pt x="283574" y="204491"/>
                  </a:lnTo>
                  <a:lnTo>
                    <a:pt x="327093" y="204959"/>
                  </a:lnTo>
                  <a:lnTo>
                    <a:pt x="409450" y="202619"/>
                  </a:lnTo>
                  <a:lnTo>
                    <a:pt x="574635" y="203087"/>
                  </a:lnTo>
                  <a:lnTo>
                    <a:pt x="771171" y="200748"/>
                  </a:lnTo>
                  <a:lnTo>
                    <a:pt x="811882" y="197472"/>
                  </a:lnTo>
                  <a:lnTo>
                    <a:pt x="846978" y="189985"/>
                  </a:lnTo>
                  <a:lnTo>
                    <a:pt x="856805" y="184370"/>
                  </a:lnTo>
                  <a:lnTo>
                    <a:pt x="857272" y="180626"/>
                  </a:lnTo>
                  <a:lnTo>
                    <a:pt x="855869" y="178754"/>
                  </a:lnTo>
                  <a:lnTo>
                    <a:pt x="853529" y="178286"/>
                  </a:lnTo>
                  <a:lnTo>
                    <a:pt x="817965" y="183902"/>
                  </a:lnTo>
                  <a:lnTo>
                    <a:pt x="789421" y="185774"/>
                  </a:lnTo>
                  <a:lnTo>
                    <a:pt x="662140" y="181094"/>
                  </a:lnTo>
                  <a:lnTo>
                    <a:pt x="614410" y="182030"/>
                  </a:lnTo>
                  <a:lnTo>
                    <a:pt x="613474" y="182498"/>
                  </a:lnTo>
                  <a:lnTo>
                    <a:pt x="614410" y="186241"/>
                  </a:lnTo>
                  <a:lnTo>
                    <a:pt x="613006" y="187177"/>
                  </a:lnTo>
                  <a:lnTo>
                    <a:pt x="499296" y="188581"/>
                  </a:lnTo>
                  <a:lnTo>
                    <a:pt x="442207" y="186709"/>
                  </a:lnTo>
                  <a:lnTo>
                    <a:pt x="437527" y="181094"/>
                  </a:lnTo>
                  <a:lnTo>
                    <a:pt x="437995" y="175011"/>
                  </a:lnTo>
                  <a:lnTo>
                    <a:pt x="440335" y="168927"/>
                  </a:lnTo>
                  <a:lnTo>
                    <a:pt x="446418" y="163312"/>
                  </a:lnTo>
                  <a:lnTo>
                    <a:pt x="717825" y="143659"/>
                  </a:lnTo>
                  <a:lnTo>
                    <a:pt x="771171" y="134300"/>
                  </a:lnTo>
                  <a:lnTo>
                    <a:pt x="813754" y="120729"/>
                  </a:lnTo>
                  <a:lnTo>
                    <a:pt x="817029" y="118390"/>
                  </a:lnTo>
                  <a:lnTo>
                    <a:pt x="818433" y="115582"/>
                  </a:lnTo>
                  <a:lnTo>
                    <a:pt x="816561" y="108563"/>
                  </a:lnTo>
                  <a:lnTo>
                    <a:pt x="801587" y="98268"/>
                  </a:lnTo>
                  <a:lnTo>
                    <a:pt x="774446" y="91717"/>
                  </a:lnTo>
                  <a:lnTo>
                    <a:pt x="764152" y="91249"/>
                  </a:lnTo>
                  <a:lnTo>
                    <a:pt x="738883" y="66448"/>
                  </a:lnTo>
                  <a:lnTo>
                    <a:pt x="733267" y="63172"/>
                  </a:lnTo>
                  <a:lnTo>
                    <a:pt x="620493" y="34160"/>
                  </a:lnTo>
                  <a:lnTo>
                    <a:pt x="542347" y="16378"/>
                  </a:lnTo>
                  <a:lnTo>
                    <a:pt x="469347" y="3743"/>
                  </a:lnTo>
                  <a:lnTo>
                    <a:pt x="467008" y="2808"/>
                  </a:lnTo>
                  <a:lnTo>
                    <a:pt x="469347" y="1404"/>
                  </a:lnTo>
                  <a:lnTo>
                    <a:pt x="481982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00C6113A-4612-18DE-FAD7-C242AB6FFB69}"/>
                </a:ext>
              </a:extLst>
            </p:cNvPr>
            <p:cNvSpPr/>
            <p:nvPr/>
          </p:nvSpPr>
          <p:spPr>
            <a:xfrm>
              <a:off x="-7853116" y="6164573"/>
              <a:ext cx="1666118" cy="99875"/>
            </a:xfrm>
            <a:custGeom>
              <a:avLst/>
              <a:gdLst>
                <a:gd name="connsiteX0" fmla="*/ 0 w 858676"/>
                <a:gd name="connsiteY0" fmla="*/ 468 h 51473"/>
                <a:gd name="connsiteX1" fmla="*/ 173139 w 858676"/>
                <a:gd name="connsiteY1" fmla="*/ 0 h 51473"/>
                <a:gd name="connsiteX2" fmla="*/ 268132 w 858676"/>
                <a:gd name="connsiteY2" fmla="*/ 1872 h 51473"/>
                <a:gd name="connsiteX3" fmla="*/ 652781 w 858676"/>
                <a:gd name="connsiteY3" fmla="*/ 21993 h 51473"/>
                <a:gd name="connsiteX4" fmla="*/ 778658 w 858676"/>
                <a:gd name="connsiteY4" fmla="*/ 30416 h 51473"/>
                <a:gd name="connsiteX5" fmla="*/ 810478 w 858676"/>
                <a:gd name="connsiteY5" fmla="*/ 34160 h 51473"/>
                <a:gd name="connsiteX6" fmla="*/ 858676 w 858676"/>
                <a:gd name="connsiteY6" fmla="*/ 42583 h 51473"/>
                <a:gd name="connsiteX7" fmla="*/ 838087 w 858676"/>
                <a:gd name="connsiteY7" fmla="*/ 50070 h 51473"/>
                <a:gd name="connsiteX8" fmla="*/ 810010 w 858676"/>
                <a:gd name="connsiteY8" fmla="*/ 51474 h 51473"/>
                <a:gd name="connsiteX9" fmla="*/ 795972 w 858676"/>
                <a:gd name="connsiteY9" fmla="*/ 48198 h 51473"/>
                <a:gd name="connsiteX10" fmla="*/ 780062 w 858676"/>
                <a:gd name="connsiteY10" fmla="*/ 47730 h 51473"/>
                <a:gd name="connsiteX11" fmla="*/ 751049 w 858676"/>
                <a:gd name="connsiteY11" fmla="*/ 51474 h 51473"/>
                <a:gd name="connsiteX12" fmla="*/ 740287 w 858676"/>
                <a:gd name="connsiteY12" fmla="*/ 51006 h 51473"/>
                <a:gd name="connsiteX13" fmla="*/ 677582 w 858676"/>
                <a:gd name="connsiteY13" fmla="*/ 43519 h 51473"/>
                <a:gd name="connsiteX14" fmla="*/ 568083 w 858676"/>
                <a:gd name="connsiteY14" fmla="*/ 38839 h 51473"/>
                <a:gd name="connsiteX15" fmla="*/ 481046 w 858676"/>
                <a:gd name="connsiteY15" fmla="*/ 36500 h 51473"/>
                <a:gd name="connsiteX16" fmla="*/ 459052 w 858676"/>
                <a:gd name="connsiteY16" fmla="*/ 32288 h 51473"/>
                <a:gd name="connsiteX17" fmla="*/ 438463 w 858676"/>
                <a:gd name="connsiteY17" fmla="*/ 30416 h 51473"/>
                <a:gd name="connsiteX18" fmla="*/ 415066 w 858676"/>
                <a:gd name="connsiteY18" fmla="*/ 24333 h 51473"/>
                <a:gd name="connsiteX19" fmla="*/ 395412 w 858676"/>
                <a:gd name="connsiteY19" fmla="*/ 22461 h 51473"/>
                <a:gd name="connsiteX20" fmla="*/ 323817 w 858676"/>
                <a:gd name="connsiteY20" fmla="*/ 25269 h 51473"/>
                <a:gd name="connsiteX21" fmla="*/ 189985 w 858676"/>
                <a:gd name="connsiteY21" fmla="*/ 15910 h 51473"/>
                <a:gd name="connsiteX22" fmla="*/ 86101 w 858676"/>
                <a:gd name="connsiteY22" fmla="*/ 12635 h 51473"/>
                <a:gd name="connsiteX23" fmla="*/ 58961 w 858676"/>
                <a:gd name="connsiteY23" fmla="*/ 9827 h 51473"/>
                <a:gd name="connsiteX24" fmla="*/ 0 w 858676"/>
                <a:gd name="connsiteY24" fmla="*/ 468 h 5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8676" h="51473">
                  <a:moveTo>
                    <a:pt x="0" y="468"/>
                  </a:moveTo>
                  <a:lnTo>
                    <a:pt x="173139" y="0"/>
                  </a:lnTo>
                  <a:lnTo>
                    <a:pt x="268132" y="1872"/>
                  </a:lnTo>
                  <a:lnTo>
                    <a:pt x="652781" y="21993"/>
                  </a:lnTo>
                  <a:lnTo>
                    <a:pt x="778658" y="30416"/>
                  </a:lnTo>
                  <a:lnTo>
                    <a:pt x="810478" y="34160"/>
                  </a:lnTo>
                  <a:lnTo>
                    <a:pt x="858676" y="42583"/>
                  </a:lnTo>
                  <a:lnTo>
                    <a:pt x="838087" y="50070"/>
                  </a:lnTo>
                  <a:lnTo>
                    <a:pt x="810010" y="51474"/>
                  </a:lnTo>
                  <a:lnTo>
                    <a:pt x="795972" y="48198"/>
                  </a:lnTo>
                  <a:lnTo>
                    <a:pt x="780062" y="47730"/>
                  </a:lnTo>
                  <a:lnTo>
                    <a:pt x="751049" y="51474"/>
                  </a:lnTo>
                  <a:lnTo>
                    <a:pt x="740287" y="51006"/>
                  </a:lnTo>
                  <a:lnTo>
                    <a:pt x="677582" y="43519"/>
                  </a:lnTo>
                  <a:lnTo>
                    <a:pt x="568083" y="38839"/>
                  </a:lnTo>
                  <a:lnTo>
                    <a:pt x="481046" y="36500"/>
                  </a:lnTo>
                  <a:lnTo>
                    <a:pt x="459052" y="32288"/>
                  </a:lnTo>
                  <a:lnTo>
                    <a:pt x="438463" y="30416"/>
                  </a:lnTo>
                  <a:lnTo>
                    <a:pt x="415066" y="24333"/>
                  </a:lnTo>
                  <a:lnTo>
                    <a:pt x="395412" y="22461"/>
                  </a:lnTo>
                  <a:lnTo>
                    <a:pt x="323817" y="25269"/>
                  </a:lnTo>
                  <a:lnTo>
                    <a:pt x="189985" y="15910"/>
                  </a:lnTo>
                  <a:lnTo>
                    <a:pt x="86101" y="12635"/>
                  </a:lnTo>
                  <a:lnTo>
                    <a:pt x="58961" y="9827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909ACC4A-03FA-78F6-3A8B-6D473335BF2E}"/>
                </a:ext>
              </a:extLst>
            </p:cNvPr>
            <p:cNvSpPr/>
            <p:nvPr/>
          </p:nvSpPr>
          <p:spPr>
            <a:xfrm>
              <a:off x="-3397726" y="6195444"/>
              <a:ext cx="434916" cy="992407"/>
            </a:xfrm>
            <a:custGeom>
              <a:avLst/>
              <a:gdLst>
                <a:gd name="connsiteX0" fmla="*/ 71127 w 224145"/>
                <a:gd name="connsiteY0" fmla="*/ 96864 h 511462"/>
                <a:gd name="connsiteX1" fmla="*/ 91249 w 224145"/>
                <a:gd name="connsiteY1" fmla="*/ 122601 h 511462"/>
                <a:gd name="connsiteX2" fmla="*/ 100608 w 224145"/>
                <a:gd name="connsiteY2" fmla="*/ 140851 h 511462"/>
                <a:gd name="connsiteX3" fmla="*/ 109030 w 224145"/>
                <a:gd name="connsiteY3" fmla="*/ 176415 h 511462"/>
                <a:gd name="connsiteX4" fmla="*/ 117922 w 224145"/>
                <a:gd name="connsiteY4" fmla="*/ 246606 h 511462"/>
                <a:gd name="connsiteX5" fmla="*/ 135236 w 224145"/>
                <a:gd name="connsiteY5" fmla="*/ 316330 h 511462"/>
                <a:gd name="connsiteX6" fmla="*/ 138511 w 224145"/>
                <a:gd name="connsiteY6" fmla="*/ 321009 h 511462"/>
                <a:gd name="connsiteX7" fmla="*/ 141787 w 224145"/>
                <a:gd name="connsiteY7" fmla="*/ 321477 h 511462"/>
                <a:gd name="connsiteX8" fmla="*/ 166120 w 224145"/>
                <a:gd name="connsiteY8" fmla="*/ 321945 h 511462"/>
                <a:gd name="connsiteX9" fmla="*/ 147870 w 224145"/>
                <a:gd name="connsiteY9" fmla="*/ 322413 h 511462"/>
                <a:gd name="connsiteX10" fmla="*/ 145062 w 224145"/>
                <a:gd name="connsiteY10" fmla="*/ 324285 h 511462"/>
                <a:gd name="connsiteX11" fmla="*/ 144595 w 224145"/>
                <a:gd name="connsiteY11" fmla="*/ 327093 h 511462"/>
                <a:gd name="connsiteX12" fmla="*/ 182966 w 224145"/>
                <a:gd name="connsiteY12" fmla="*/ 415534 h 511462"/>
                <a:gd name="connsiteX13" fmla="*/ 196068 w 224145"/>
                <a:gd name="connsiteY13" fmla="*/ 440335 h 511462"/>
                <a:gd name="connsiteX14" fmla="*/ 224145 w 224145"/>
                <a:gd name="connsiteY14" fmla="*/ 482918 h 511462"/>
                <a:gd name="connsiteX15" fmla="*/ 216190 w 224145"/>
                <a:gd name="connsiteY15" fmla="*/ 489001 h 511462"/>
                <a:gd name="connsiteX16" fmla="*/ 208703 w 224145"/>
                <a:gd name="connsiteY16" fmla="*/ 497892 h 511462"/>
                <a:gd name="connsiteX17" fmla="*/ 203088 w 224145"/>
                <a:gd name="connsiteY17" fmla="*/ 511462 h 511462"/>
                <a:gd name="connsiteX18" fmla="*/ 184370 w 224145"/>
                <a:gd name="connsiteY18" fmla="*/ 490405 h 511462"/>
                <a:gd name="connsiteX19" fmla="*/ 147870 w 224145"/>
                <a:gd name="connsiteY19" fmla="*/ 431912 h 511462"/>
                <a:gd name="connsiteX20" fmla="*/ 118389 w 224145"/>
                <a:gd name="connsiteY20" fmla="*/ 370611 h 511462"/>
                <a:gd name="connsiteX21" fmla="*/ 106223 w 224145"/>
                <a:gd name="connsiteY21" fmla="*/ 321477 h 511462"/>
                <a:gd name="connsiteX22" fmla="*/ 95461 w 224145"/>
                <a:gd name="connsiteY22" fmla="*/ 249414 h 511462"/>
                <a:gd name="connsiteX23" fmla="*/ 94057 w 224145"/>
                <a:gd name="connsiteY23" fmla="*/ 246606 h 511462"/>
                <a:gd name="connsiteX24" fmla="*/ 88909 w 224145"/>
                <a:gd name="connsiteY24" fmla="*/ 244735 h 511462"/>
                <a:gd name="connsiteX25" fmla="*/ 93589 w 224145"/>
                <a:gd name="connsiteY25" fmla="*/ 244735 h 511462"/>
                <a:gd name="connsiteX26" fmla="*/ 95461 w 224145"/>
                <a:gd name="connsiteY26" fmla="*/ 242863 h 511462"/>
                <a:gd name="connsiteX27" fmla="*/ 95928 w 224145"/>
                <a:gd name="connsiteY27" fmla="*/ 238183 h 511462"/>
                <a:gd name="connsiteX28" fmla="*/ 92652 w 224145"/>
                <a:gd name="connsiteY28" fmla="*/ 228824 h 511462"/>
                <a:gd name="connsiteX29" fmla="*/ 70659 w 224145"/>
                <a:gd name="connsiteY29" fmla="*/ 181094 h 511462"/>
                <a:gd name="connsiteX30" fmla="*/ 32288 w 224145"/>
                <a:gd name="connsiteY30" fmla="*/ 114178 h 511462"/>
                <a:gd name="connsiteX31" fmla="*/ 22461 w 224145"/>
                <a:gd name="connsiteY31" fmla="*/ 91717 h 511462"/>
                <a:gd name="connsiteX32" fmla="*/ 13570 w 224145"/>
                <a:gd name="connsiteY32" fmla="*/ 65512 h 511462"/>
                <a:gd name="connsiteX33" fmla="*/ 6083 w 224145"/>
                <a:gd name="connsiteY33" fmla="*/ 37435 h 511462"/>
                <a:gd name="connsiteX34" fmla="*/ 468 w 224145"/>
                <a:gd name="connsiteY34" fmla="*/ 6551 h 511462"/>
                <a:gd name="connsiteX35" fmla="*/ 0 w 224145"/>
                <a:gd name="connsiteY35" fmla="*/ 936 h 511462"/>
                <a:gd name="connsiteX36" fmla="*/ 2808 w 224145"/>
                <a:gd name="connsiteY36" fmla="*/ 0 h 511462"/>
                <a:gd name="connsiteX37" fmla="*/ 6551 w 224145"/>
                <a:gd name="connsiteY37" fmla="*/ 3744 h 511462"/>
                <a:gd name="connsiteX38" fmla="*/ 31352 w 224145"/>
                <a:gd name="connsiteY38" fmla="*/ 44455 h 511462"/>
                <a:gd name="connsiteX39" fmla="*/ 50538 w 224145"/>
                <a:gd name="connsiteY39" fmla="*/ 71596 h 511462"/>
                <a:gd name="connsiteX40" fmla="*/ 71127 w 224145"/>
                <a:gd name="connsiteY40" fmla="*/ 96864 h 51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4145" h="511462">
                  <a:moveTo>
                    <a:pt x="71127" y="96864"/>
                  </a:moveTo>
                  <a:lnTo>
                    <a:pt x="91249" y="122601"/>
                  </a:lnTo>
                  <a:lnTo>
                    <a:pt x="100608" y="140851"/>
                  </a:lnTo>
                  <a:lnTo>
                    <a:pt x="109030" y="176415"/>
                  </a:lnTo>
                  <a:lnTo>
                    <a:pt x="117922" y="246606"/>
                  </a:lnTo>
                  <a:lnTo>
                    <a:pt x="135236" y="316330"/>
                  </a:lnTo>
                  <a:lnTo>
                    <a:pt x="138511" y="321009"/>
                  </a:lnTo>
                  <a:lnTo>
                    <a:pt x="141787" y="321477"/>
                  </a:lnTo>
                  <a:lnTo>
                    <a:pt x="166120" y="321945"/>
                  </a:lnTo>
                  <a:lnTo>
                    <a:pt x="147870" y="322413"/>
                  </a:lnTo>
                  <a:lnTo>
                    <a:pt x="145062" y="324285"/>
                  </a:lnTo>
                  <a:lnTo>
                    <a:pt x="144595" y="327093"/>
                  </a:lnTo>
                  <a:lnTo>
                    <a:pt x="182966" y="415534"/>
                  </a:lnTo>
                  <a:lnTo>
                    <a:pt x="196068" y="440335"/>
                  </a:lnTo>
                  <a:lnTo>
                    <a:pt x="224145" y="482918"/>
                  </a:lnTo>
                  <a:lnTo>
                    <a:pt x="216190" y="489001"/>
                  </a:lnTo>
                  <a:lnTo>
                    <a:pt x="208703" y="497892"/>
                  </a:lnTo>
                  <a:lnTo>
                    <a:pt x="203088" y="511462"/>
                  </a:lnTo>
                  <a:lnTo>
                    <a:pt x="184370" y="490405"/>
                  </a:lnTo>
                  <a:lnTo>
                    <a:pt x="147870" y="431912"/>
                  </a:lnTo>
                  <a:lnTo>
                    <a:pt x="118389" y="370611"/>
                  </a:lnTo>
                  <a:lnTo>
                    <a:pt x="106223" y="321477"/>
                  </a:lnTo>
                  <a:lnTo>
                    <a:pt x="95461" y="249414"/>
                  </a:lnTo>
                  <a:lnTo>
                    <a:pt x="94057" y="246606"/>
                  </a:lnTo>
                  <a:lnTo>
                    <a:pt x="88909" y="244735"/>
                  </a:lnTo>
                  <a:lnTo>
                    <a:pt x="93589" y="244735"/>
                  </a:lnTo>
                  <a:lnTo>
                    <a:pt x="95461" y="242863"/>
                  </a:lnTo>
                  <a:lnTo>
                    <a:pt x="95928" y="238183"/>
                  </a:lnTo>
                  <a:lnTo>
                    <a:pt x="92652" y="228824"/>
                  </a:lnTo>
                  <a:lnTo>
                    <a:pt x="70659" y="181094"/>
                  </a:lnTo>
                  <a:lnTo>
                    <a:pt x="32288" y="114178"/>
                  </a:lnTo>
                  <a:lnTo>
                    <a:pt x="22461" y="91717"/>
                  </a:lnTo>
                  <a:lnTo>
                    <a:pt x="13570" y="65512"/>
                  </a:lnTo>
                  <a:lnTo>
                    <a:pt x="6083" y="37435"/>
                  </a:lnTo>
                  <a:lnTo>
                    <a:pt x="468" y="6551"/>
                  </a:lnTo>
                  <a:lnTo>
                    <a:pt x="0" y="936"/>
                  </a:lnTo>
                  <a:lnTo>
                    <a:pt x="2808" y="0"/>
                  </a:lnTo>
                  <a:lnTo>
                    <a:pt x="6551" y="3744"/>
                  </a:lnTo>
                  <a:lnTo>
                    <a:pt x="31352" y="44455"/>
                  </a:lnTo>
                  <a:lnTo>
                    <a:pt x="50538" y="71596"/>
                  </a:lnTo>
                  <a:lnTo>
                    <a:pt x="71127" y="96864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BAA0D23C-356E-0C0C-BFF6-6DB37F2720CD}"/>
                </a:ext>
              </a:extLst>
            </p:cNvPr>
            <p:cNvSpPr/>
            <p:nvPr/>
          </p:nvSpPr>
          <p:spPr>
            <a:xfrm>
              <a:off x="-7226619" y="6209063"/>
              <a:ext cx="944285" cy="69004"/>
            </a:xfrm>
            <a:custGeom>
              <a:avLst/>
              <a:gdLst>
                <a:gd name="connsiteX0" fmla="*/ 486661 w 486661"/>
                <a:gd name="connsiteY0" fmla="*/ 28077 h 35563"/>
                <a:gd name="connsiteX1" fmla="*/ 469347 w 486661"/>
                <a:gd name="connsiteY1" fmla="*/ 33224 h 35563"/>
                <a:gd name="connsiteX2" fmla="*/ 454373 w 486661"/>
                <a:gd name="connsiteY2" fmla="*/ 35564 h 35563"/>
                <a:gd name="connsiteX3" fmla="*/ 297612 w 486661"/>
                <a:gd name="connsiteY3" fmla="*/ 29948 h 35563"/>
                <a:gd name="connsiteX4" fmla="*/ 239587 w 486661"/>
                <a:gd name="connsiteY4" fmla="*/ 22929 h 35563"/>
                <a:gd name="connsiteX5" fmla="*/ 123069 w 486661"/>
                <a:gd name="connsiteY5" fmla="*/ 16378 h 35563"/>
                <a:gd name="connsiteX6" fmla="*/ 0 w 486661"/>
                <a:gd name="connsiteY6" fmla="*/ 2808 h 35563"/>
                <a:gd name="connsiteX7" fmla="*/ 72063 w 486661"/>
                <a:gd name="connsiteY7" fmla="*/ 0 h 35563"/>
                <a:gd name="connsiteX8" fmla="*/ 91249 w 486661"/>
                <a:gd name="connsiteY8" fmla="*/ 1872 h 35563"/>
                <a:gd name="connsiteX9" fmla="*/ 114646 w 486661"/>
                <a:gd name="connsiteY9" fmla="*/ 7955 h 35563"/>
                <a:gd name="connsiteX10" fmla="*/ 135704 w 486661"/>
                <a:gd name="connsiteY10" fmla="*/ 9827 h 35563"/>
                <a:gd name="connsiteX11" fmla="*/ 157697 w 486661"/>
                <a:gd name="connsiteY11" fmla="*/ 14038 h 35563"/>
                <a:gd name="connsiteX12" fmla="*/ 244267 w 486661"/>
                <a:gd name="connsiteY12" fmla="*/ 16378 h 35563"/>
                <a:gd name="connsiteX13" fmla="*/ 354233 w 486661"/>
                <a:gd name="connsiteY13" fmla="*/ 21057 h 35563"/>
                <a:gd name="connsiteX14" fmla="*/ 416470 w 486661"/>
                <a:gd name="connsiteY14" fmla="*/ 28545 h 35563"/>
                <a:gd name="connsiteX15" fmla="*/ 427700 w 486661"/>
                <a:gd name="connsiteY15" fmla="*/ 29013 h 35563"/>
                <a:gd name="connsiteX16" fmla="*/ 465604 w 486661"/>
                <a:gd name="connsiteY16" fmla="*/ 24333 h 35563"/>
                <a:gd name="connsiteX17" fmla="*/ 486661 w 486661"/>
                <a:gd name="connsiteY17" fmla="*/ 28077 h 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6661" h="35563">
                  <a:moveTo>
                    <a:pt x="486661" y="28077"/>
                  </a:moveTo>
                  <a:lnTo>
                    <a:pt x="469347" y="33224"/>
                  </a:lnTo>
                  <a:lnTo>
                    <a:pt x="454373" y="35564"/>
                  </a:lnTo>
                  <a:lnTo>
                    <a:pt x="297612" y="29948"/>
                  </a:lnTo>
                  <a:lnTo>
                    <a:pt x="239587" y="22929"/>
                  </a:lnTo>
                  <a:lnTo>
                    <a:pt x="123069" y="16378"/>
                  </a:lnTo>
                  <a:lnTo>
                    <a:pt x="0" y="2808"/>
                  </a:lnTo>
                  <a:lnTo>
                    <a:pt x="72063" y="0"/>
                  </a:lnTo>
                  <a:lnTo>
                    <a:pt x="91249" y="1872"/>
                  </a:lnTo>
                  <a:lnTo>
                    <a:pt x="114646" y="7955"/>
                  </a:lnTo>
                  <a:lnTo>
                    <a:pt x="135704" y="9827"/>
                  </a:lnTo>
                  <a:lnTo>
                    <a:pt x="157697" y="14038"/>
                  </a:lnTo>
                  <a:lnTo>
                    <a:pt x="244267" y="16378"/>
                  </a:lnTo>
                  <a:lnTo>
                    <a:pt x="354233" y="21057"/>
                  </a:lnTo>
                  <a:lnTo>
                    <a:pt x="416470" y="28545"/>
                  </a:lnTo>
                  <a:lnTo>
                    <a:pt x="427700" y="29013"/>
                  </a:lnTo>
                  <a:lnTo>
                    <a:pt x="465604" y="24333"/>
                  </a:lnTo>
                  <a:lnTo>
                    <a:pt x="486661" y="28077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6478EB96-DFFF-6125-7CE6-C73361CF0497}"/>
                </a:ext>
              </a:extLst>
            </p:cNvPr>
            <p:cNvSpPr/>
            <p:nvPr/>
          </p:nvSpPr>
          <p:spPr>
            <a:xfrm>
              <a:off x="-2499748" y="6225406"/>
              <a:ext cx="546594" cy="707304"/>
            </a:xfrm>
            <a:custGeom>
              <a:avLst/>
              <a:gdLst>
                <a:gd name="connsiteX0" fmla="*/ 104819 w 281701"/>
                <a:gd name="connsiteY0" fmla="*/ 73467 h 364527"/>
                <a:gd name="connsiteX1" fmla="*/ 102011 w 281701"/>
                <a:gd name="connsiteY1" fmla="*/ 75339 h 364527"/>
                <a:gd name="connsiteX2" fmla="*/ 96864 w 281701"/>
                <a:gd name="connsiteY2" fmla="*/ 106223 h 364527"/>
                <a:gd name="connsiteX3" fmla="*/ 89845 w 281701"/>
                <a:gd name="connsiteY3" fmla="*/ 136639 h 364527"/>
                <a:gd name="connsiteX4" fmla="*/ 80954 w 281701"/>
                <a:gd name="connsiteY4" fmla="*/ 166588 h 364527"/>
                <a:gd name="connsiteX5" fmla="*/ 69723 w 281701"/>
                <a:gd name="connsiteY5" fmla="*/ 196536 h 364527"/>
                <a:gd name="connsiteX6" fmla="*/ 56621 w 281701"/>
                <a:gd name="connsiteY6" fmla="*/ 226017 h 364527"/>
                <a:gd name="connsiteX7" fmla="*/ 55217 w 281701"/>
                <a:gd name="connsiteY7" fmla="*/ 230696 h 364527"/>
                <a:gd name="connsiteX8" fmla="*/ 55685 w 281701"/>
                <a:gd name="connsiteY8" fmla="*/ 233972 h 364527"/>
                <a:gd name="connsiteX9" fmla="*/ 62704 w 281701"/>
                <a:gd name="connsiteY9" fmla="*/ 237247 h 364527"/>
                <a:gd name="connsiteX10" fmla="*/ 98268 w 281701"/>
                <a:gd name="connsiteY10" fmla="*/ 241459 h 364527"/>
                <a:gd name="connsiteX11" fmla="*/ 104351 w 281701"/>
                <a:gd name="connsiteY11" fmla="*/ 240991 h 364527"/>
                <a:gd name="connsiteX12" fmla="*/ 108563 w 281701"/>
                <a:gd name="connsiteY12" fmla="*/ 238183 h 364527"/>
                <a:gd name="connsiteX13" fmla="*/ 110902 w 281701"/>
                <a:gd name="connsiteY13" fmla="*/ 232568 h 364527"/>
                <a:gd name="connsiteX14" fmla="*/ 116050 w 281701"/>
                <a:gd name="connsiteY14" fmla="*/ 206831 h 364527"/>
                <a:gd name="connsiteX15" fmla="*/ 118857 w 281701"/>
                <a:gd name="connsiteY15" fmla="*/ 181094 h 364527"/>
                <a:gd name="connsiteX16" fmla="*/ 119326 w 281701"/>
                <a:gd name="connsiteY16" fmla="*/ 155357 h 364527"/>
                <a:gd name="connsiteX17" fmla="*/ 117922 w 281701"/>
                <a:gd name="connsiteY17" fmla="*/ 129620 h 364527"/>
                <a:gd name="connsiteX18" fmla="*/ 120261 w 281701"/>
                <a:gd name="connsiteY18" fmla="*/ 119793 h 364527"/>
                <a:gd name="connsiteX19" fmla="*/ 122601 w 281701"/>
                <a:gd name="connsiteY19" fmla="*/ 118390 h 364527"/>
                <a:gd name="connsiteX20" fmla="*/ 124941 w 281701"/>
                <a:gd name="connsiteY20" fmla="*/ 119793 h 364527"/>
                <a:gd name="connsiteX21" fmla="*/ 135235 w 281701"/>
                <a:gd name="connsiteY21" fmla="*/ 138979 h 364527"/>
                <a:gd name="connsiteX22" fmla="*/ 141787 w 281701"/>
                <a:gd name="connsiteY22" fmla="*/ 157697 h 364527"/>
                <a:gd name="connsiteX23" fmla="*/ 146466 w 281701"/>
                <a:gd name="connsiteY23" fmla="*/ 176883 h 364527"/>
                <a:gd name="connsiteX24" fmla="*/ 148338 w 281701"/>
                <a:gd name="connsiteY24" fmla="*/ 196536 h 364527"/>
                <a:gd name="connsiteX25" fmla="*/ 147402 w 281701"/>
                <a:gd name="connsiteY25" fmla="*/ 239587 h 364527"/>
                <a:gd name="connsiteX26" fmla="*/ 281702 w 281701"/>
                <a:gd name="connsiteY26" fmla="*/ 243798 h 364527"/>
                <a:gd name="connsiteX27" fmla="*/ 275618 w 281701"/>
                <a:gd name="connsiteY27" fmla="*/ 261580 h 364527"/>
                <a:gd name="connsiteX28" fmla="*/ 267196 w 281701"/>
                <a:gd name="connsiteY28" fmla="*/ 277490 h 364527"/>
                <a:gd name="connsiteX29" fmla="*/ 256433 w 281701"/>
                <a:gd name="connsiteY29" fmla="*/ 292932 h 364527"/>
                <a:gd name="connsiteX30" fmla="*/ 239119 w 281701"/>
                <a:gd name="connsiteY30" fmla="*/ 309778 h 364527"/>
                <a:gd name="connsiteX31" fmla="*/ 227420 w 281701"/>
                <a:gd name="connsiteY31" fmla="*/ 314926 h 364527"/>
                <a:gd name="connsiteX32" fmla="*/ 148806 w 281701"/>
                <a:gd name="connsiteY32" fmla="*/ 313054 h 364527"/>
                <a:gd name="connsiteX33" fmla="*/ 133364 w 281701"/>
                <a:gd name="connsiteY33" fmla="*/ 314458 h 364527"/>
                <a:gd name="connsiteX34" fmla="*/ 123537 w 281701"/>
                <a:gd name="connsiteY34" fmla="*/ 317266 h 364527"/>
                <a:gd name="connsiteX35" fmla="*/ 114646 w 281701"/>
                <a:gd name="connsiteY35" fmla="*/ 321945 h 364527"/>
                <a:gd name="connsiteX36" fmla="*/ 107159 w 281701"/>
                <a:gd name="connsiteY36" fmla="*/ 327560 h 364527"/>
                <a:gd name="connsiteX37" fmla="*/ 79550 w 281701"/>
                <a:gd name="connsiteY37" fmla="*/ 362188 h 364527"/>
                <a:gd name="connsiteX38" fmla="*/ 75807 w 281701"/>
                <a:gd name="connsiteY38" fmla="*/ 364528 h 364527"/>
                <a:gd name="connsiteX39" fmla="*/ 71127 w 281701"/>
                <a:gd name="connsiteY39" fmla="*/ 364528 h 364527"/>
                <a:gd name="connsiteX40" fmla="*/ 65044 w 281701"/>
                <a:gd name="connsiteY40" fmla="*/ 361720 h 364527"/>
                <a:gd name="connsiteX41" fmla="*/ 64576 w 281701"/>
                <a:gd name="connsiteY41" fmla="*/ 348618 h 364527"/>
                <a:gd name="connsiteX42" fmla="*/ 75339 w 281701"/>
                <a:gd name="connsiteY42" fmla="*/ 322881 h 364527"/>
                <a:gd name="connsiteX43" fmla="*/ 79082 w 281701"/>
                <a:gd name="connsiteY43" fmla="*/ 309310 h 364527"/>
                <a:gd name="connsiteX44" fmla="*/ 78614 w 281701"/>
                <a:gd name="connsiteY44" fmla="*/ 306503 h 364527"/>
                <a:gd name="connsiteX45" fmla="*/ 46326 w 281701"/>
                <a:gd name="connsiteY45" fmla="*/ 308375 h 364527"/>
                <a:gd name="connsiteX46" fmla="*/ 11699 w 281701"/>
                <a:gd name="connsiteY46" fmla="*/ 308375 h 364527"/>
                <a:gd name="connsiteX47" fmla="*/ 6551 w 281701"/>
                <a:gd name="connsiteY47" fmla="*/ 310246 h 364527"/>
                <a:gd name="connsiteX48" fmla="*/ 3743 w 281701"/>
                <a:gd name="connsiteY48" fmla="*/ 313522 h 364527"/>
                <a:gd name="connsiteX49" fmla="*/ 2340 w 281701"/>
                <a:gd name="connsiteY49" fmla="*/ 317733 h 364527"/>
                <a:gd name="connsiteX50" fmla="*/ 0 w 281701"/>
                <a:gd name="connsiteY50" fmla="*/ 318669 h 364527"/>
                <a:gd name="connsiteX51" fmla="*/ 0 w 281701"/>
                <a:gd name="connsiteY51" fmla="*/ 297144 h 364527"/>
                <a:gd name="connsiteX52" fmla="*/ 3275 w 281701"/>
                <a:gd name="connsiteY52" fmla="*/ 277490 h 364527"/>
                <a:gd name="connsiteX53" fmla="*/ 8890 w 281701"/>
                <a:gd name="connsiteY53" fmla="*/ 258305 h 364527"/>
                <a:gd name="connsiteX54" fmla="*/ 17314 w 281701"/>
                <a:gd name="connsiteY54" fmla="*/ 239587 h 364527"/>
                <a:gd name="connsiteX55" fmla="*/ 33692 w 281701"/>
                <a:gd name="connsiteY55" fmla="*/ 212446 h 364527"/>
                <a:gd name="connsiteX56" fmla="*/ 47730 w 281701"/>
                <a:gd name="connsiteY56" fmla="*/ 184370 h 364527"/>
                <a:gd name="connsiteX57" fmla="*/ 59896 w 281701"/>
                <a:gd name="connsiteY57" fmla="*/ 155357 h 364527"/>
                <a:gd name="connsiteX58" fmla="*/ 69723 w 281701"/>
                <a:gd name="connsiteY58" fmla="*/ 125877 h 364527"/>
                <a:gd name="connsiteX59" fmla="*/ 103415 w 281701"/>
                <a:gd name="connsiteY59" fmla="*/ 0 h 364527"/>
                <a:gd name="connsiteX60" fmla="*/ 104819 w 281701"/>
                <a:gd name="connsiteY60" fmla="*/ 73467 h 36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1701" h="364527">
                  <a:moveTo>
                    <a:pt x="104819" y="73467"/>
                  </a:moveTo>
                  <a:lnTo>
                    <a:pt x="102011" y="75339"/>
                  </a:lnTo>
                  <a:lnTo>
                    <a:pt x="96864" y="106223"/>
                  </a:lnTo>
                  <a:lnTo>
                    <a:pt x="89845" y="136639"/>
                  </a:lnTo>
                  <a:lnTo>
                    <a:pt x="80954" y="166588"/>
                  </a:lnTo>
                  <a:lnTo>
                    <a:pt x="69723" y="196536"/>
                  </a:lnTo>
                  <a:lnTo>
                    <a:pt x="56621" y="226017"/>
                  </a:lnTo>
                  <a:lnTo>
                    <a:pt x="55217" y="230696"/>
                  </a:lnTo>
                  <a:lnTo>
                    <a:pt x="55685" y="233972"/>
                  </a:lnTo>
                  <a:lnTo>
                    <a:pt x="62704" y="237247"/>
                  </a:lnTo>
                  <a:lnTo>
                    <a:pt x="98268" y="241459"/>
                  </a:lnTo>
                  <a:lnTo>
                    <a:pt x="104351" y="240991"/>
                  </a:lnTo>
                  <a:lnTo>
                    <a:pt x="108563" y="238183"/>
                  </a:lnTo>
                  <a:lnTo>
                    <a:pt x="110902" y="232568"/>
                  </a:lnTo>
                  <a:lnTo>
                    <a:pt x="116050" y="206831"/>
                  </a:lnTo>
                  <a:lnTo>
                    <a:pt x="118857" y="181094"/>
                  </a:lnTo>
                  <a:lnTo>
                    <a:pt x="119326" y="155357"/>
                  </a:lnTo>
                  <a:lnTo>
                    <a:pt x="117922" y="129620"/>
                  </a:lnTo>
                  <a:lnTo>
                    <a:pt x="120261" y="119793"/>
                  </a:lnTo>
                  <a:lnTo>
                    <a:pt x="122601" y="118390"/>
                  </a:lnTo>
                  <a:lnTo>
                    <a:pt x="124941" y="119793"/>
                  </a:lnTo>
                  <a:lnTo>
                    <a:pt x="135235" y="138979"/>
                  </a:lnTo>
                  <a:lnTo>
                    <a:pt x="141787" y="157697"/>
                  </a:lnTo>
                  <a:lnTo>
                    <a:pt x="146466" y="176883"/>
                  </a:lnTo>
                  <a:lnTo>
                    <a:pt x="148338" y="196536"/>
                  </a:lnTo>
                  <a:lnTo>
                    <a:pt x="147402" y="239587"/>
                  </a:lnTo>
                  <a:lnTo>
                    <a:pt x="281702" y="243798"/>
                  </a:lnTo>
                  <a:lnTo>
                    <a:pt x="275618" y="261580"/>
                  </a:lnTo>
                  <a:lnTo>
                    <a:pt x="267196" y="277490"/>
                  </a:lnTo>
                  <a:lnTo>
                    <a:pt x="256433" y="292932"/>
                  </a:lnTo>
                  <a:lnTo>
                    <a:pt x="239119" y="309778"/>
                  </a:lnTo>
                  <a:lnTo>
                    <a:pt x="227420" y="314926"/>
                  </a:lnTo>
                  <a:lnTo>
                    <a:pt x="148806" y="313054"/>
                  </a:lnTo>
                  <a:lnTo>
                    <a:pt x="133364" y="314458"/>
                  </a:lnTo>
                  <a:lnTo>
                    <a:pt x="123537" y="317266"/>
                  </a:lnTo>
                  <a:lnTo>
                    <a:pt x="114646" y="321945"/>
                  </a:lnTo>
                  <a:lnTo>
                    <a:pt x="107159" y="327560"/>
                  </a:lnTo>
                  <a:lnTo>
                    <a:pt x="79550" y="362188"/>
                  </a:lnTo>
                  <a:lnTo>
                    <a:pt x="75807" y="364528"/>
                  </a:lnTo>
                  <a:lnTo>
                    <a:pt x="71127" y="364528"/>
                  </a:lnTo>
                  <a:lnTo>
                    <a:pt x="65044" y="361720"/>
                  </a:lnTo>
                  <a:lnTo>
                    <a:pt x="64576" y="348618"/>
                  </a:lnTo>
                  <a:lnTo>
                    <a:pt x="75339" y="322881"/>
                  </a:lnTo>
                  <a:lnTo>
                    <a:pt x="79082" y="309310"/>
                  </a:lnTo>
                  <a:lnTo>
                    <a:pt x="78614" y="306503"/>
                  </a:lnTo>
                  <a:lnTo>
                    <a:pt x="46326" y="308375"/>
                  </a:lnTo>
                  <a:lnTo>
                    <a:pt x="11699" y="308375"/>
                  </a:lnTo>
                  <a:lnTo>
                    <a:pt x="6551" y="310246"/>
                  </a:lnTo>
                  <a:lnTo>
                    <a:pt x="3743" y="313522"/>
                  </a:lnTo>
                  <a:lnTo>
                    <a:pt x="2340" y="317733"/>
                  </a:lnTo>
                  <a:lnTo>
                    <a:pt x="0" y="318669"/>
                  </a:lnTo>
                  <a:lnTo>
                    <a:pt x="0" y="297144"/>
                  </a:lnTo>
                  <a:lnTo>
                    <a:pt x="3275" y="277490"/>
                  </a:lnTo>
                  <a:lnTo>
                    <a:pt x="8890" y="258305"/>
                  </a:lnTo>
                  <a:lnTo>
                    <a:pt x="17314" y="239587"/>
                  </a:lnTo>
                  <a:lnTo>
                    <a:pt x="33692" y="212446"/>
                  </a:lnTo>
                  <a:lnTo>
                    <a:pt x="47730" y="184370"/>
                  </a:lnTo>
                  <a:lnTo>
                    <a:pt x="59896" y="155357"/>
                  </a:lnTo>
                  <a:lnTo>
                    <a:pt x="69723" y="125877"/>
                  </a:lnTo>
                  <a:lnTo>
                    <a:pt x="103415" y="0"/>
                  </a:lnTo>
                  <a:lnTo>
                    <a:pt x="104819" y="73467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E8965A77-95B3-3852-A827-283F51893C5C}"/>
                </a:ext>
              </a:extLst>
            </p:cNvPr>
            <p:cNvSpPr/>
            <p:nvPr/>
          </p:nvSpPr>
          <p:spPr>
            <a:xfrm>
              <a:off x="-9639086" y="6234485"/>
              <a:ext cx="249690" cy="213371"/>
            </a:xfrm>
            <a:custGeom>
              <a:avLst/>
              <a:gdLst>
                <a:gd name="connsiteX0" fmla="*/ 111370 w 128684"/>
                <a:gd name="connsiteY0" fmla="*/ 0 h 109966"/>
                <a:gd name="connsiteX1" fmla="*/ 112306 w 128684"/>
                <a:gd name="connsiteY1" fmla="*/ 5615 h 109966"/>
                <a:gd name="connsiteX2" fmla="*/ 114646 w 128684"/>
                <a:gd name="connsiteY2" fmla="*/ 8423 h 109966"/>
                <a:gd name="connsiteX3" fmla="*/ 128684 w 128684"/>
                <a:gd name="connsiteY3" fmla="*/ 8891 h 109966"/>
                <a:gd name="connsiteX4" fmla="*/ 125409 w 128684"/>
                <a:gd name="connsiteY4" fmla="*/ 19186 h 109966"/>
                <a:gd name="connsiteX5" fmla="*/ 124005 w 128684"/>
                <a:gd name="connsiteY5" fmla="*/ 31352 h 109966"/>
                <a:gd name="connsiteX6" fmla="*/ 87505 w 128684"/>
                <a:gd name="connsiteY6" fmla="*/ 105755 h 109966"/>
                <a:gd name="connsiteX7" fmla="*/ 46326 w 128684"/>
                <a:gd name="connsiteY7" fmla="*/ 109967 h 109966"/>
                <a:gd name="connsiteX8" fmla="*/ 11699 w 128684"/>
                <a:gd name="connsiteY8" fmla="*/ 106691 h 109966"/>
                <a:gd name="connsiteX9" fmla="*/ 5615 w 128684"/>
                <a:gd name="connsiteY9" fmla="*/ 104351 h 109966"/>
                <a:gd name="connsiteX10" fmla="*/ 1872 w 128684"/>
                <a:gd name="connsiteY10" fmla="*/ 100608 h 109966"/>
                <a:gd name="connsiteX11" fmla="*/ 0 w 128684"/>
                <a:gd name="connsiteY11" fmla="*/ 94992 h 109966"/>
                <a:gd name="connsiteX12" fmla="*/ 468 w 128684"/>
                <a:gd name="connsiteY12" fmla="*/ 86101 h 109966"/>
                <a:gd name="connsiteX13" fmla="*/ 4211 w 128684"/>
                <a:gd name="connsiteY13" fmla="*/ 72063 h 109966"/>
                <a:gd name="connsiteX14" fmla="*/ 9827 w 128684"/>
                <a:gd name="connsiteY14" fmla="*/ 59897 h 109966"/>
                <a:gd name="connsiteX15" fmla="*/ 17782 w 128684"/>
                <a:gd name="connsiteY15" fmla="*/ 49602 h 109966"/>
                <a:gd name="connsiteX16" fmla="*/ 28545 w 128684"/>
                <a:gd name="connsiteY16" fmla="*/ 41179 h 109966"/>
                <a:gd name="connsiteX17" fmla="*/ 76743 w 128684"/>
                <a:gd name="connsiteY17" fmla="*/ 18718 h 109966"/>
                <a:gd name="connsiteX18" fmla="*/ 111370 w 128684"/>
                <a:gd name="connsiteY18" fmla="*/ 0 h 10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684" h="109966">
                  <a:moveTo>
                    <a:pt x="111370" y="0"/>
                  </a:moveTo>
                  <a:lnTo>
                    <a:pt x="112306" y="5615"/>
                  </a:lnTo>
                  <a:lnTo>
                    <a:pt x="114646" y="8423"/>
                  </a:lnTo>
                  <a:lnTo>
                    <a:pt x="128684" y="8891"/>
                  </a:lnTo>
                  <a:lnTo>
                    <a:pt x="125409" y="19186"/>
                  </a:lnTo>
                  <a:lnTo>
                    <a:pt x="124005" y="31352"/>
                  </a:lnTo>
                  <a:lnTo>
                    <a:pt x="87505" y="105755"/>
                  </a:lnTo>
                  <a:lnTo>
                    <a:pt x="46326" y="109967"/>
                  </a:lnTo>
                  <a:lnTo>
                    <a:pt x="11699" y="106691"/>
                  </a:lnTo>
                  <a:lnTo>
                    <a:pt x="5615" y="104351"/>
                  </a:lnTo>
                  <a:lnTo>
                    <a:pt x="1872" y="100608"/>
                  </a:lnTo>
                  <a:lnTo>
                    <a:pt x="0" y="94992"/>
                  </a:lnTo>
                  <a:lnTo>
                    <a:pt x="468" y="86101"/>
                  </a:lnTo>
                  <a:lnTo>
                    <a:pt x="4211" y="72063"/>
                  </a:lnTo>
                  <a:lnTo>
                    <a:pt x="9827" y="59897"/>
                  </a:lnTo>
                  <a:lnTo>
                    <a:pt x="17782" y="49602"/>
                  </a:lnTo>
                  <a:lnTo>
                    <a:pt x="28545" y="41179"/>
                  </a:lnTo>
                  <a:lnTo>
                    <a:pt x="76743" y="18718"/>
                  </a:lnTo>
                  <a:lnTo>
                    <a:pt x="111370" y="0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5060FCF5-9544-8D61-D87A-79386C52A434}"/>
                </a:ext>
              </a:extLst>
            </p:cNvPr>
            <p:cNvSpPr/>
            <p:nvPr/>
          </p:nvSpPr>
          <p:spPr>
            <a:xfrm>
              <a:off x="-11354234" y="6249921"/>
              <a:ext cx="72636" cy="131654"/>
            </a:xfrm>
            <a:custGeom>
              <a:avLst/>
              <a:gdLst>
                <a:gd name="connsiteX0" fmla="*/ 37435 w 37435"/>
                <a:gd name="connsiteY0" fmla="*/ 12167 h 67851"/>
                <a:gd name="connsiteX1" fmla="*/ 37435 w 37435"/>
                <a:gd name="connsiteY1" fmla="*/ 65512 h 67851"/>
                <a:gd name="connsiteX2" fmla="*/ 32288 w 37435"/>
                <a:gd name="connsiteY2" fmla="*/ 67852 h 67851"/>
                <a:gd name="connsiteX3" fmla="*/ 2340 w 37435"/>
                <a:gd name="connsiteY3" fmla="*/ 66448 h 67851"/>
                <a:gd name="connsiteX4" fmla="*/ 468 w 37435"/>
                <a:gd name="connsiteY4" fmla="*/ 64576 h 67851"/>
                <a:gd name="connsiteX5" fmla="*/ 0 w 37435"/>
                <a:gd name="connsiteY5" fmla="*/ 60365 h 67851"/>
                <a:gd name="connsiteX6" fmla="*/ 9359 w 37435"/>
                <a:gd name="connsiteY6" fmla="*/ 0 h 67851"/>
                <a:gd name="connsiteX7" fmla="*/ 26205 w 37435"/>
                <a:gd name="connsiteY7" fmla="*/ 3276 h 67851"/>
                <a:gd name="connsiteX8" fmla="*/ 37435 w 37435"/>
                <a:gd name="connsiteY8" fmla="*/ 12167 h 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35" h="67851">
                  <a:moveTo>
                    <a:pt x="37435" y="12167"/>
                  </a:moveTo>
                  <a:lnTo>
                    <a:pt x="37435" y="65512"/>
                  </a:lnTo>
                  <a:lnTo>
                    <a:pt x="32288" y="67852"/>
                  </a:lnTo>
                  <a:lnTo>
                    <a:pt x="2340" y="66448"/>
                  </a:lnTo>
                  <a:lnTo>
                    <a:pt x="468" y="64576"/>
                  </a:lnTo>
                  <a:lnTo>
                    <a:pt x="0" y="60365"/>
                  </a:lnTo>
                  <a:lnTo>
                    <a:pt x="9359" y="0"/>
                  </a:lnTo>
                  <a:lnTo>
                    <a:pt x="26205" y="3276"/>
                  </a:lnTo>
                  <a:lnTo>
                    <a:pt x="37435" y="12167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800C3548-A46A-95B7-6FA4-151C2CBD1679}"/>
                </a:ext>
              </a:extLst>
            </p:cNvPr>
            <p:cNvSpPr/>
            <p:nvPr/>
          </p:nvSpPr>
          <p:spPr>
            <a:xfrm>
              <a:off x="-2033053" y="6247196"/>
              <a:ext cx="142550" cy="168881"/>
            </a:xfrm>
            <a:custGeom>
              <a:avLst/>
              <a:gdLst>
                <a:gd name="connsiteX0" fmla="*/ 6551 w 73467"/>
                <a:gd name="connsiteY0" fmla="*/ 0 h 87037"/>
                <a:gd name="connsiteX1" fmla="*/ 63172 w 73467"/>
                <a:gd name="connsiteY1" fmla="*/ 61301 h 87037"/>
                <a:gd name="connsiteX2" fmla="*/ 68788 w 73467"/>
                <a:gd name="connsiteY2" fmla="*/ 65044 h 87037"/>
                <a:gd name="connsiteX3" fmla="*/ 72063 w 73467"/>
                <a:gd name="connsiteY3" fmla="*/ 69256 h 87037"/>
                <a:gd name="connsiteX4" fmla="*/ 73467 w 73467"/>
                <a:gd name="connsiteY4" fmla="*/ 73935 h 87037"/>
                <a:gd name="connsiteX5" fmla="*/ 72531 w 73467"/>
                <a:gd name="connsiteY5" fmla="*/ 80018 h 87037"/>
                <a:gd name="connsiteX6" fmla="*/ 68788 w 73467"/>
                <a:gd name="connsiteY6" fmla="*/ 87038 h 87037"/>
                <a:gd name="connsiteX7" fmla="*/ 936 w 73467"/>
                <a:gd name="connsiteY7" fmla="*/ 6083 h 87037"/>
                <a:gd name="connsiteX8" fmla="*/ 0 w 73467"/>
                <a:gd name="connsiteY8" fmla="*/ 4679 h 87037"/>
                <a:gd name="connsiteX9" fmla="*/ 1404 w 73467"/>
                <a:gd name="connsiteY9" fmla="*/ 1404 h 87037"/>
                <a:gd name="connsiteX10" fmla="*/ 6551 w 73467"/>
                <a:gd name="connsiteY10" fmla="*/ 0 h 8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67" h="87037">
                  <a:moveTo>
                    <a:pt x="6551" y="0"/>
                  </a:moveTo>
                  <a:lnTo>
                    <a:pt x="63172" y="61301"/>
                  </a:lnTo>
                  <a:lnTo>
                    <a:pt x="68788" y="65044"/>
                  </a:lnTo>
                  <a:lnTo>
                    <a:pt x="72063" y="69256"/>
                  </a:lnTo>
                  <a:lnTo>
                    <a:pt x="73467" y="73935"/>
                  </a:lnTo>
                  <a:lnTo>
                    <a:pt x="72531" y="80018"/>
                  </a:lnTo>
                  <a:lnTo>
                    <a:pt x="68788" y="87038"/>
                  </a:lnTo>
                  <a:lnTo>
                    <a:pt x="936" y="6083"/>
                  </a:lnTo>
                  <a:lnTo>
                    <a:pt x="0" y="4679"/>
                  </a:lnTo>
                  <a:lnTo>
                    <a:pt x="1404" y="1404"/>
                  </a:lnTo>
                  <a:lnTo>
                    <a:pt x="6551" y="0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C9693BBF-1EA3-1C31-95AF-900AA43EF666}"/>
                </a:ext>
              </a:extLst>
            </p:cNvPr>
            <p:cNvSpPr/>
            <p:nvPr/>
          </p:nvSpPr>
          <p:spPr>
            <a:xfrm>
              <a:off x="-1826945" y="6255369"/>
              <a:ext cx="285101" cy="395873"/>
            </a:xfrm>
            <a:custGeom>
              <a:avLst/>
              <a:gdLst>
                <a:gd name="connsiteX0" fmla="*/ 21057 w 146934"/>
                <a:gd name="connsiteY0" fmla="*/ 198408 h 204023"/>
                <a:gd name="connsiteX1" fmla="*/ 3743 w 146934"/>
                <a:gd name="connsiteY1" fmla="*/ 204023 h 204023"/>
                <a:gd name="connsiteX2" fmla="*/ 0 w 146934"/>
                <a:gd name="connsiteY2" fmla="*/ 201216 h 204023"/>
                <a:gd name="connsiteX3" fmla="*/ 0 w 146934"/>
                <a:gd name="connsiteY3" fmla="*/ 154889 h 204023"/>
                <a:gd name="connsiteX4" fmla="*/ 2808 w 146934"/>
                <a:gd name="connsiteY4" fmla="*/ 108563 h 204023"/>
                <a:gd name="connsiteX5" fmla="*/ 8891 w 146934"/>
                <a:gd name="connsiteY5" fmla="*/ 55217 h 204023"/>
                <a:gd name="connsiteX6" fmla="*/ 15910 w 146934"/>
                <a:gd name="connsiteY6" fmla="*/ 46326 h 204023"/>
                <a:gd name="connsiteX7" fmla="*/ 48198 w 146934"/>
                <a:gd name="connsiteY7" fmla="*/ 35564 h 204023"/>
                <a:gd name="connsiteX8" fmla="*/ 69724 w 146934"/>
                <a:gd name="connsiteY8" fmla="*/ 24333 h 204023"/>
                <a:gd name="connsiteX9" fmla="*/ 78146 w 146934"/>
                <a:gd name="connsiteY9" fmla="*/ 15910 h 204023"/>
                <a:gd name="connsiteX10" fmla="*/ 89377 w 146934"/>
                <a:gd name="connsiteY10" fmla="*/ 0 h 204023"/>
                <a:gd name="connsiteX11" fmla="*/ 91717 w 146934"/>
                <a:gd name="connsiteY11" fmla="*/ 0 h 204023"/>
                <a:gd name="connsiteX12" fmla="*/ 99672 w 146934"/>
                <a:gd name="connsiteY12" fmla="*/ 17782 h 204023"/>
                <a:gd name="connsiteX13" fmla="*/ 106691 w 146934"/>
                <a:gd name="connsiteY13" fmla="*/ 28077 h 204023"/>
                <a:gd name="connsiteX14" fmla="*/ 116050 w 146934"/>
                <a:gd name="connsiteY14" fmla="*/ 36500 h 204023"/>
                <a:gd name="connsiteX15" fmla="*/ 127748 w 146934"/>
                <a:gd name="connsiteY15" fmla="*/ 43051 h 204023"/>
                <a:gd name="connsiteX16" fmla="*/ 145062 w 146934"/>
                <a:gd name="connsiteY16" fmla="*/ 49134 h 204023"/>
                <a:gd name="connsiteX17" fmla="*/ 146934 w 146934"/>
                <a:gd name="connsiteY17" fmla="*/ 51474 h 204023"/>
                <a:gd name="connsiteX18" fmla="*/ 142255 w 146934"/>
                <a:gd name="connsiteY18" fmla="*/ 77678 h 204023"/>
                <a:gd name="connsiteX19" fmla="*/ 135236 w 146934"/>
                <a:gd name="connsiteY19" fmla="*/ 98268 h 204023"/>
                <a:gd name="connsiteX20" fmla="*/ 126813 w 146934"/>
                <a:gd name="connsiteY20" fmla="*/ 116518 h 204023"/>
                <a:gd name="connsiteX21" fmla="*/ 116986 w 146934"/>
                <a:gd name="connsiteY21" fmla="*/ 132896 h 204023"/>
                <a:gd name="connsiteX22" fmla="*/ 104819 w 146934"/>
                <a:gd name="connsiteY22" fmla="*/ 147402 h 204023"/>
                <a:gd name="connsiteX23" fmla="*/ 91249 w 146934"/>
                <a:gd name="connsiteY23" fmla="*/ 160505 h 204023"/>
                <a:gd name="connsiteX24" fmla="*/ 75807 w 146934"/>
                <a:gd name="connsiteY24" fmla="*/ 172203 h 204023"/>
                <a:gd name="connsiteX25" fmla="*/ 58025 w 146934"/>
                <a:gd name="connsiteY25" fmla="*/ 182498 h 204023"/>
                <a:gd name="connsiteX26" fmla="*/ 21057 w 146934"/>
                <a:gd name="connsiteY26" fmla="*/ 198408 h 2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934" h="204023">
                  <a:moveTo>
                    <a:pt x="21057" y="198408"/>
                  </a:moveTo>
                  <a:lnTo>
                    <a:pt x="3743" y="204023"/>
                  </a:lnTo>
                  <a:lnTo>
                    <a:pt x="0" y="201216"/>
                  </a:lnTo>
                  <a:lnTo>
                    <a:pt x="0" y="154889"/>
                  </a:lnTo>
                  <a:lnTo>
                    <a:pt x="2808" y="108563"/>
                  </a:lnTo>
                  <a:lnTo>
                    <a:pt x="8891" y="55217"/>
                  </a:lnTo>
                  <a:lnTo>
                    <a:pt x="15910" y="46326"/>
                  </a:lnTo>
                  <a:lnTo>
                    <a:pt x="48198" y="35564"/>
                  </a:lnTo>
                  <a:lnTo>
                    <a:pt x="69724" y="24333"/>
                  </a:lnTo>
                  <a:lnTo>
                    <a:pt x="78146" y="15910"/>
                  </a:lnTo>
                  <a:lnTo>
                    <a:pt x="89377" y="0"/>
                  </a:lnTo>
                  <a:lnTo>
                    <a:pt x="91717" y="0"/>
                  </a:lnTo>
                  <a:lnTo>
                    <a:pt x="99672" y="17782"/>
                  </a:lnTo>
                  <a:lnTo>
                    <a:pt x="106691" y="28077"/>
                  </a:lnTo>
                  <a:lnTo>
                    <a:pt x="116050" y="36500"/>
                  </a:lnTo>
                  <a:lnTo>
                    <a:pt x="127748" y="43051"/>
                  </a:lnTo>
                  <a:lnTo>
                    <a:pt x="145062" y="49134"/>
                  </a:lnTo>
                  <a:lnTo>
                    <a:pt x="146934" y="51474"/>
                  </a:lnTo>
                  <a:lnTo>
                    <a:pt x="142255" y="77678"/>
                  </a:lnTo>
                  <a:lnTo>
                    <a:pt x="135236" y="98268"/>
                  </a:lnTo>
                  <a:lnTo>
                    <a:pt x="126813" y="116518"/>
                  </a:lnTo>
                  <a:lnTo>
                    <a:pt x="116986" y="132896"/>
                  </a:lnTo>
                  <a:lnTo>
                    <a:pt x="104819" y="147402"/>
                  </a:lnTo>
                  <a:lnTo>
                    <a:pt x="91249" y="160505"/>
                  </a:lnTo>
                  <a:lnTo>
                    <a:pt x="75807" y="172203"/>
                  </a:lnTo>
                  <a:lnTo>
                    <a:pt x="58025" y="182498"/>
                  </a:lnTo>
                  <a:lnTo>
                    <a:pt x="21057" y="19840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2662A846-BCDD-D8CC-6320-E6231F93E201}"/>
                </a:ext>
              </a:extLst>
            </p:cNvPr>
            <p:cNvSpPr/>
            <p:nvPr/>
          </p:nvSpPr>
          <p:spPr>
            <a:xfrm>
              <a:off x="-11477719" y="6257185"/>
              <a:ext cx="4668763" cy="1176723"/>
            </a:xfrm>
            <a:custGeom>
              <a:avLst/>
              <a:gdLst>
                <a:gd name="connsiteX0" fmla="*/ 188581 w 2406165"/>
                <a:gd name="connsiteY0" fmla="*/ 0 h 606454"/>
                <a:gd name="connsiteX1" fmla="*/ 321945 w 2406165"/>
                <a:gd name="connsiteY1" fmla="*/ 18250 h 606454"/>
                <a:gd name="connsiteX2" fmla="*/ 363592 w 2406165"/>
                <a:gd name="connsiteY2" fmla="*/ 25269 h 606454"/>
                <a:gd name="connsiteX3" fmla="*/ 633595 w 2406165"/>
                <a:gd name="connsiteY3" fmla="*/ 78614 h 606454"/>
                <a:gd name="connsiteX4" fmla="*/ 663544 w 2406165"/>
                <a:gd name="connsiteY4" fmla="*/ 87973 h 606454"/>
                <a:gd name="connsiteX5" fmla="*/ 681794 w 2406165"/>
                <a:gd name="connsiteY5" fmla="*/ 91717 h 606454"/>
                <a:gd name="connsiteX6" fmla="*/ 717825 w 2406165"/>
                <a:gd name="connsiteY6" fmla="*/ 94524 h 606454"/>
                <a:gd name="connsiteX7" fmla="*/ 757600 w 2406165"/>
                <a:gd name="connsiteY7" fmla="*/ 117922 h 606454"/>
                <a:gd name="connsiteX8" fmla="*/ 786145 w 2406165"/>
                <a:gd name="connsiteY8" fmla="*/ 140383 h 606454"/>
                <a:gd name="connsiteX9" fmla="*/ 797844 w 2406165"/>
                <a:gd name="connsiteY9" fmla="*/ 152549 h 606454"/>
                <a:gd name="connsiteX10" fmla="*/ 808606 w 2406165"/>
                <a:gd name="connsiteY10" fmla="*/ 169395 h 606454"/>
                <a:gd name="connsiteX11" fmla="*/ 811414 w 2406165"/>
                <a:gd name="connsiteY11" fmla="*/ 177350 h 606454"/>
                <a:gd name="connsiteX12" fmla="*/ 814222 w 2406165"/>
                <a:gd name="connsiteY12" fmla="*/ 196536 h 606454"/>
                <a:gd name="connsiteX13" fmla="*/ 815625 w 2406165"/>
                <a:gd name="connsiteY13" fmla="*/ 225548 h 606454"/>
                <a:gd name="connsiteX14" fmla="*/ 816093 w 2406165"/>
                <a:gd name="connsiteY14" fmla="*/ 267196 h 606454"/>
                <a:gd name="connsiteX15" fmla="*/ 815157 w 2406165"/>
                <a:gd name="connsiteY15" fmla="*/ 270003 h 606454"/>
                <a:gd name="connsiteX16" fmla="*/ 811882 w 2406165"/>
                <a:gd name="connsiteY16" fmla="*/ 270003 h 606454"/>
                <a:gd name="connsiteX17" fmla="*/ 788485 w 2406165"/>
                <a:gd name="connsiteY17" fmla="*/ 261580 h 606454"/>
                <a:gd name="connsiteX18" fmla="*/ 771171 w 2406165"/>
                <a:gd name="connsiteY18" fmla="*/ 253625 h 606454"/>
                <a:gd name="connsiteX19" fmla="*/ 751049 w 2406165"/>
                <a:gd name="connsiteY19" fmla="*/ 239587 h 606454"/>
                <a:gd name="connsiteX20" fmla="*/ 730928 w 2406165"/>
                <a:gd name="connsiteY20" fmla="*/ 218062 h 606454"/>
                <a:gd name="connsiteX21" fmla="*/ 712210 w 2406165"/>
                <a:gd name="connsiteY21" fmla="*/ 195600 h 606454"/>
                <a:gd name="connsiteX22" fmla="*/ 695364 w 2406165"/>
                <a:gd name="connsiteY22" fmla="*/ 172203 h 606454"/>
                <a:gd name="connsiteX23" fmla="*/ 664480 w 2406165"/>
                <a:gd name="connsiteY23" fmla="*/ 118390 h 606454"/>
                <a:gd name="connsiteX24" fmla="*/ 656525 w 2406165"/>
                <a:gd name="connsiteY24" fmla="*/ 120729 h 606454"/>
                <a:gd name="connsiteX25" fmla="*/ 653249 w 2406165"/>
                <a:gd name="connsiteY25" fmla="*/ 124473 h 606454"/>
                <a:gd name="connsiteX26" fmla="*/ 649505 w 2406165"/>
                <a:gd name="connsiteY26" fmla="*/ 133832 h 606454"/>
                <a:gd name="connsiteX27" fmla="*/ 647166 w 2406165"/>
                <a:gd name="connsiteY27" fmla="*/ 134300 h 606454"/>
                <a:gd name="connsiteX28" fmla="*/ 638743 w 2406165"/>
                <a:gd name="connsiteY28" fmla="*/ 130556 h 606454"/>
                <a:gd name="connsiteX29" fmla="*/ 633127 w 2406165"/>
                <a:gd name="connsiteY29" fmla="*/ 129620 h 606454"/>
                <a:gd name="connsiteX30" fmla="*/ 629852 w 2406165"/>
                <a:gd name="connsiteY30" fmla="*/ 131024 h 606454"/>
                <a:gd name="connsiteX31" fmla="*/ 628448 w 2406165"/>
                <a:gd name="connsiteY31" fmla="*/ 134300 h 606454"/>
                <a:gd name="connsiteX32" fmla="*/ 629384 w 2406165"/>
                <a:gd name="connsiteY32" fmla="*/ 148806 h 606454"/>
                <a:gd name="connsiteX33" fmla="*/ 632660 w 2406165"/>
                <a:gd name="connsiteY33" fmla="*/ 156761 h 606454"/>
                <a:gd name="connsiteX34" fmla="*/ 654185 w 2406165"/>
                <a:gd name="connsiteY34" fmla="*/ 200748 h 606454"/>
                <a:gd name="connsiteX35" fmla="*/ 665883 w 2406165"/>
                <a:gd name="connsiteY35" fmla="*/ 220869 h 606454"/>
                <a:gd name="connsiteX36" fmla="*/ 688345 w 2406165"/>
                <a:gd name="connsiteY36" fmla="*/ 250350 h 606454"/>
                <a:gd name="connsiteX37" fmla="*/ 711274 w 2406165"/>
                <a:gd name="connsiteY37" fmla="*/ 269535 h 606454"/>
                <a:gd name="connsiteX38" fmla="*/ 724376 w 2406165"/>
                <a:gd name="connsiteY38" fmla="*/ 277490 h 606454"/>
                <a:gd name="connsiteX39" fmla="*/ 739351 w 2406165"/>
                <a:gd name="connsiteY39" fmla="*/ 284041 h 606454"/>
                <a:gd name="connsiteX40" fmla="*/ 756665 w 2406165"/>
                <a:gd name="connsiteY40" fmla="*/ 289189 h 606454"/>
                <a:gd name="connsiteX41" fmla="*/ 808138 w 2406165"/>
                <a:gd name="connsiteY41" fmla="*/ 302759 h 606454"/>
                <a:gd name="connsiteX42" fmla="*/ 816561 w 2406165"/>
                <a:gd name="connsiteY42" fmla="*/ 308375 h 606454"/>
                <a:gd name="connsiteX43" fmla="*/ 826388 w 2406165"/>
                <a:gd name="connsiteY43" fmla="*/ 318669 h 606454"/>
                <a:gd name="connsiteX44" fmla="*/ 838087 w 2406165"/>
                <a:gd name="connsiteY44" fmla="*/ 334111 h 606454"/>
                <a:gd name="connsiteX45" fmla="*/ 774446 w 2406165"/>
                <a:gd name="connsiteY45" fmla="*/ 338323 h 606454"/>
                <a:gd name="connsiteX46" fmla="*/ 744966 w 2406165"/>
                <a:gd name="connsiteY46" fmla="*/ 342534 h 606454"/>
                <a:gd name="connsiteX47" fmla="*/ 717357 w 2406165"/>
                <a:gd name="connsiteY47" fmla="*/ 349086 h 606454"/>
                <a:gd name="connsiteX48" fmla="*/ 885349 w 2406165"/>
                <a:gd name="connsiteY48" fmla="*/ 356105 h 606454"/>
                <a:gd name="connsiteX49" fmla="*/ 926528 w 2406165"/>
                <a:gd name="connsiteY49" fmla="*/ 356573 h 606454"/>
                <a:gd name="connsiteX50" fmla="*/ 1051469 w 2406165"/>
                <a:gd name="connsiteY50" fmla="*/ 352361 h 606454"/>
                <a:gd name="connsiteX51" fmla="*/ 1053809 w 2406165"/>
                <a:gd name="connsiteY51" fmla="*/ 350958 h 606454"/>
                <a:gd name="connsiteX52" fmla="*/ 1053341 w 2406165"/>
                <a:gd name="connsiteY52" fmla="*/ 348150 h 606454"/>
                <a:gd name="connsiteX53" fmla="*/ 1048661 w 2406165"/>
                <a:gd name="connsiteY53" fmla="*/ 346278 h 606454"/>
                <a:gd name="connsiteX54" fmla="*/ 1004207 w 2406165"/>
                <a:gd name="connsiteY54" fmla="*/ 339259 h 606454"/>
                <a:gd name="connsiteX55" fmla="*/ 915297 w 2406165"/>
                <a:gd name="connsiteY55" fmla="*/ 330836 h 606454"/>
                <a:gd name="connsiteX56" fmla="*/ 920445 w 2406165"/>
                <a:gd name="connsiteY56" fmla="*/ 321945 h 606454"/>
                <a:gd name="connsiteX57" fmla="*/ 927932 w 2406165"/>
                <a:gd name="connsiteY57" fmla="*/ 313990 h 606454"/>
                <a:gd name="connsiteX58" fmla="*/ 937291 w 2406165"/>
                <a:gd name="connsiteY58" fmla="*/ 307439 h 606454"/>
                <a:gd name="connsiteX59" fmla="*/ 1008886 w 2406165"/>
                <a:gd name="connsiteY59" fmla="*/ 279362 h 606454"/>
                <a:gd name="connsiteX60" fmla="*/ 1035559 w 2406165"/>
                <a:gd name="connsiteY60" fmla="*/ 267196 h 606454"/>
                <a:gd name="connsiteX61" fmla="*/ 1059424 w 2406165"/>
                <a:gd name="connsiteY61" fmla="*/ 252689 h 606454"/>
                <a:gd name="connsiteX62" fmla="*/ 1088904 w 2406165"/>
                <a:gd name="connsiteY62" fmla="*/ 228824 h 606454"/>
                <a:gd name="connsiteX63" fmla="*/ 1103411 w 2406165"/>
                <a:gd name="connsiteY63" fmla="*/ 213382 h 606454"/>
                <a:gd name="connsiteX64" fmla="*/ 1131487 w 2406165"/>
                <a:gd name="connsiteY64" fmla="*/ 207299 h 606454"/>
                <a:gd name="connsiteX65" fmla="*/ 1158160 w 2406165"/>
                <a:gd name="connsiteY65" fmla="*/ 208235 h 606454"/>
                <a:gd name="connsiteX66" fmla="*/ 1358908 w 2406165"/>
                <a:gd name="connsiteY66" fmla="*/ 246606 h 606454"/>
                <a:gd name="connsiteX67" fmla="*/ 1583988 w 2406165"/>
                <a:gd name="connsiteY67" fmla="*/ 297144 h 606454"/>
                <a:gd name="connsiteX68" fmla="*/ 1788948 w 2406165"/>
                <a:gd name="connsiteY68" fmla="*/ 346746 h 606454"/>
                <a:gd name="connsiteX69" fmla="*/ 1878325 w 2406165"/>
                <a:gd name="connsiteY69" fmla="*/ 371079 h 606454"/>
                <a:gd name="connsiteX70" fmla="*/ 1966766 w 2406165"/>
                <a:gd name="connsiteY70" fmla="*/ 397284 h 606454"/>
                <a:gd name="connsiteX71" fmla="*/ 2054739 w 2406165"/>
                <a:gd name="connsiteY71" fmla="*/ 425829 h 606454"/>
                <a:gd name="connsiteX72" fmla="*/ 2142245 w 2406165"/>
                <a:gd name="connsiteY72" fmla="*/ 456245 h 606454"/>
                <a:gd name="connsiteX73" fmla="*/ 2228814 w 2406165"/>
                <a:gd name="connsiteY73" fmla="*/ 489001 h 606454"/>
                <a:gd name="connsiteX74" fmla="*/ 2259699 w 2406165"/>
                <a:gd name="connsiteY74" fmla="*/ 503039 h 606454"/>
                <a:gd name="connsiteX75" fmla="*/ 2313980 w 2406165"/>
                <a:gd name="connsiteY75" fmla="*/ 530648 h 606454"/>
                <a:gd name="connsiteX76" fmla="*/ 2356563 w 2406165"/>
                <a:gd name="connsiteY76" fmla="*/ 558725 h 606454"/>
                <a:gd name="connsiteX77" fmla="*/ 2406165 w 2406165"/>
                <a:gd name="connsiteY77" fmla="*/ 606455 h 606454"/>
                <a:gd name="connsiteX78" fmla="*/ 2393531 w 2406165"/>
                <a:gd name="connsiteY78" fmla="*/ 605519 h 606454"/>
                <a:gd name="connsiteX79" fmla="*/ 2382768 w 2406165"/>
                <a:gd name="connsiteY79" fmla="*/ 601775 h 606454"/>
                <a:gd name="connsiteX80" fmla="*/ 2259699 w 2406165"/>
                <a:gd name="connsiteY80" fmla="*/ 575570 h 606454"/>
                <a:gd name="connsiteX81" fmla="*/ 2171725 w 2406165"/>
                <a:gd name="connsiteY81" fmla="*/ 561532 h 606454"/>
                <a:gd name="connsiteX82" fmla="*/ 2081880 w 2406165"/>
                <a:gd name="connsiteY82" fmla="*/ 550301 h 606454"/>
                <a:gd name="connsiteX83" fmla="*/ 1991567 w 2406165"/>
                <a:gd name="connsiteY83" fmla="*/ 541878 h 606454"/>
                <a:gd name="connsiteX84" fmla="*/ 1899382 w 2406165"/>
                <a:gd name="connsiteY84" fmla="*/ 536263 h 606454"/>
                <a:gd name="connsiteX85" fmla="*/ 1888620 w 2406165"/>
                <a:gd name="connsiteY85" fmla="*/ 485725 h 606454"/>
                <a:gd name="connsiteX86" fmla="*/ 1886748 w 2406165"/>
                <a:gd name="connsiteY86" fmla="*/ 485257 h 606454"/>
                <a:gd name="connsiteX87" fmla="*/ 1884408 w 2406165"/>
                <a:gd name="connsiteY87" fmla="*/ 489001 h 606454"/>
                <a:gd name="connsiteX88" fmla="*/ 1873646 w 2406165"/>
                <a:gd name="connsiteY88" fmla="*/ 533923 h 606454"/>
                <a:gd name="connsiteX89" fmla="*/ 1802050 w 2406165"/>
                <a:gd name="connsiteY89" fmla="*/ 540942 h 606454"/>
                <a:gd name="connsiteX90" fmla="*/ 1803454 w 2406165"/>
                <a:gd name="connsiteY90" fmla="*/ 515206 h 606454"/>
                <a:gd name="connsiteX91" fmla="*/ 1800646 w 2406165"/>
                <a:gd name="connsiteY91" fmla="*/ 467007 h 606454"/>
                <a:gd name="connsiteX92" fmla="*/ 1789884 w 2406165"/>
                <a:gd name="connsiteY92" fmla="*/ 402899 h 606454"/>
                <a:gd name="connsiteX93" fmla="*/ 1787076 w 2406165"/>
                <a:gd name="connsiteY93" fmla="*/ 394476 h 606454"/>
                <a:gd name="connsiteX94" fmla="*/ 1782864 w 2406165"/>
                <a:gd name="connsiteY94" fmla="*/ 402431 h 606454"/>
                <a:gd name="connsiteX95" fmla="*/ 1766019 w 2406165"/>
                <a:gd name="connsiteY95" fmla="*/ 469347 h 606454"/>
                <a:gd name="connsiteX96" fmla="*/ 1754320 w 2406165"/>
                <a:gd name="connsiteY96" fmla="*/ 542814 h 606454"/>
                <a:gd name="connsiteX97" fmla="*/ 1678513 w 2406165"/>
                <a:gd name="connsiteY97" fmla="*/ 543750 h 606454"/>
                <a:gd name="connsiteX98" fmla="*/ 1677577 w 2406165"/>
                <a:gd name="connsiteY98" fmla="*/ 533923 h 606454"/>
                <a:gd name="connsiteX99" fmla="*/ 1693955 w 2406165"/>
                <a:gd name="connsiteY99" fmla="*/ 455309 h 606454"/>
                <a:gd name="connsiteX100" fmla="*/ 1696763 w 2406165"/>
                <a:gd name="connsiteY100" fmla="*/ 423021 h 606454"/>
                <a:gd name="connsiteX101" fmla="*/ 1695359 w 2406165"/>
                <a:gd name="connsiteY101" fmla="*/ 398688 h 606454"/>
                <a:gd name="connsiteX102" fmla="*/ 1692083 w 2406165"/>
                <a:gd name="connsiteY102" fmla="*/ 375290 h 606454"/>
                <a:gd name="connsiteX103" fmla="*/ 1682724 w 2406165"/>
                <a:gd name="connsiteY103" fmla="*/ 328496 h 606454"/>
                <a:gd name="connsiteX104" fmla="*/ 1680853 w 2406165"/>
                <a:gd name="connsiteY104" fmla="*/ 323817 h 606454"/>
                <a:gd name="connsiteX105" fmla="*/ 1679449 w 2406165"/>
                <a:gd name="connsiteY105" fmla="*/ 323817 h 606454"/>
                <a:gd name="connsiteX106" fmla="*/ 1661199 w 2406165"/>
                <a:gd name="connsiteY106" fmla="*/ 373419 h 606454"/>
                <a:gd name="connsiteX107" fmla="*/ 1656052 w 2406165"/>
                <a:gd name="connsiteY107" fmla="*/ 394476 h 606454"/>
                <a:gd name="connsiteX108" fmla="*/ 1653712 w 2406165"/>
                <a:gd name="connsiteY108" fmla="*/ 416470 h 606454"/>
                <a:gd name="connsiteX109" fmla="*/ 1655116 w 2406165"/>
                <a:gd name="connsiteY109" fmla="*/ 447354 h 606454"/>
                <a:gd name="connsiteX110" fmla="*/ 1664007 w 2406165"/>
                <a:gd name="connsiteY110" fmla="*/ 489001 h 606454"/>
                <a:gd name="connsiteX111" fmla="*/ 1666815 w 2406165"/>
                <a:gd name="connsiteY111" fmla="*/ 512866 h 606454"/>
                <a:gd name="connsiteX112" fmla="*/ 1668218 w 2406165"/>
                <a:gd name="connsiteY112" fmla="*/ 537199 h 606454"/>
                <a:gd name="connsiteX113" fmla="*/ 1666815 w 2406165"/>
                <a:gd name="connsiteY113" fmla="*/ 540942 h 606454"/>
                <a:gd name="connsiteX114" fmla="*/ 1663071 w 2406165"/>
                <a:gd name="connsiteY114" fmla="*/ 542347 h 606454"/>
                <a:gd name="connsiteX115" fmla="*/ 1614873 w 2406165"/>
                <a:gd name="connsiteY115" fmla="*/ 541878 h 606454"/>
                <a:gd name="connsiteX116" fmla="*/ 1610193 w 2406165"/>
                <a:gd name="connsiteY116" fmla="*/ 539538 h 606454"/>
                <a:gd name="connsiteX117" fmla="*/ 1607853 w 2406165"/>
                <a:gd name="connsiteY117" fmla="*/ 485725 h 606454"/>
                <a:gd name="connsiteX118" fmla="*/ 1606918 w 2406165"/>
                <a:gd name="connsiteY118" fmla="*/ 483854 h 606454"/>
                <a:gd name="connsiteX119" fmla="*/ 1605046 w 2406165"/>
                <a:gd name="connsiteY119" fmla="*/ 482917 h 606454"/>
                <a:gd name="connsiteX120" fmla="*/ 1603174 w 2406165"/>
                <a:gd name="connsiteY120" fmla="*/ 482917 h 606454"/>
                <a:gd name="connsiteX121" fmla="*/ 1594283 w 2406165"/>
                <a:gd name="connsiteY121" fmla="*/ 538135 h 606454"/>
                <a:gd name="connsiteX122" fmla="*/ 1588668 w 2406165"/>
                <a:gd name="connsiteY122" fmla="*/ 541410 h 606454"/>
                <a:gd name="connsiteX123" fmla="*/ 1555912 w 2406165"/>
                <a:gd name="connsiteY123" fmla="*/ 543750 h 606454"/>
                <a:gd name="connsiteX124" fmla="*/ 1550765 w 2406165"/>
                <a:gd name="connsiteY124" fmla="*/ 542347 h 606454"/>
                <a:gd name="connsiteX125" fmla="*/ 1548425 w 2406165"/>
                <a:gd name="connsiteY125" fmla="*/ 538135 h 606454"/>
                <a:gd name="connsiteX126" fmla="*/ 1528771 w 2406165"/>
                <a:gd name="connsiteY126" fmla="*/ 442207 h 606454"/>
                <a:gd name="connsiteX127" fmla="*/ 1525963 w 2406165"/>
                <a:gd name="connsiteY127" fmla="*/ 433315 h 606454"/>
                <a:gd name="connsiteX128" fmla="*/ 1524092 w 2406165"/>
                <a:gd name="connsiteY128" fmla="*/ 431911 h 606454"/>
                <a:gd name="connsiteX129" fmla="*/ 1522220 w 2406165"/>
                <a:gd name="connsiteY129" fmla="*/ 433315 h 606454"/>
                <a:gd name="connsiteX130" fmla="*/ 1518476 w 2406165"/>
                <a:gd name="connsiteY130" fmla="*/ 441739 h 606454"/>
                <a:gd name="connsiteX131" fmla="*/ 1487592 w 2406165"/>
                <a:gd name="connsiteY131" fmla="*/ 554045 h 606454"/>
                <a:gd name="connsiteX132" fmla="*/ 1382773 w 2406165"/>
                <a:gd name="connsiteY132" fmla="*/ 564340 h 606454"/>
                <a:gd name="connsiteX133" fmla="*/ 1379029 w 2406165"/>
                <a:gd name="connsiteY133" fmla="*/ 561064 h 606454"/>
                <a:gd name="connsiteX134" fmla="*/ 1378561 w 2406165"/>
                <a:gd name="connsiteY134" fmla="*/ 558725 h 606454"/>
                <a:gd name="connsiteX135" fmla="*/ 1370138 w 2406165"/>
                <a:gd name="connsiteY135" fmla="*/ 473091 h 606454"/>
                <a:gd name="connsiteX136" fmla="*/ 1362651 w 2406165"/>
                <a:gd name="connsiteY136" fmla="*/ 431444 h 606454"/>
                <a:gd name="connsiteX137" fmla="*/ 1357036 w 2406165"/>
                <a:gd name="connsiteY137" fmla="*/ 470283 h 606454"/>
                <a:gd name="connsiteX138" fmla="*/ 1345805 w 2406165"/>
                <a:gd name="connsiteY138" fmla="*/ 503507 h 606454"/>
                <a:gd name="connsiteX139" fmla="*/ 1336914 w 2406165"/>
                <a:gd name="connsiteY139" fmla="*/ 538135 h 606454"/>
                <a:gd name="connsiteX140" fmla="*/ 1329427 w 2406165"/>
                <a:gd name="connsiteY140" fmla="*/ 576038 h 606454"/>
                <a:gd name="connsiteX141" fmla="*/ 1324748 w 2406165"/>
                <a:gd name="connsiteY141" fmla="*/ 577442 h 606454"/>
                <a:gd name="connsiteX142" fmla="*/ 1301819 w 2406165"/>
                <a:gd name="connsiteY142" fmla="*/ 576506 h 606454"/>
                <a:gd name="connsiteX143" fmla="*/ 1251749 w 2406165"/>
                <a:gd name="connsiteY143" fmla="*/ 578378 h 606454"/>
                <a:gd name="connsiteX144" fmla="*/ 1248941 w 2406165"/>
                <a:gd name="connsiteY144" fmla="*/ 517545 h 606454"/>
                <a:gd name="connsiteX145" fmla="*/ 1242858 w 2406165"/>
                <a:gd name="connsiteY145" fmla="*/ 470751 h 606454"/>
                <a:gd name="connsiteX146" fmla="*/ 1241922 w 2406165"/>
                <a:gd name="connsiteY146" fmla="*/ 443142 h 606454"/>
                <a:gd name="connsiteX147" fmla="*/ 1243794 w 2406165"/>
                <a:gd name="connsiteY147" fmla="*/ 415533 h 606454"/>
                <a:gd name="connsiteX148" fmla="*/ 1241922 w 2406165"/>
                <a:gd name="connsiteY148" fmla="*/ 413662 h 606454"/>
                <a:gd name="connsiteX149" fmla="*/ 1237710 w 2406165"/>
                <a:gd name="connsiteY149" fmla="*/ 414130 h 606454"/>
                <a:gd name="connsiteX150" fmla="*/ 1237243 w 2406165"/>
                <a:gd name="connsiteY150" fmla="*/ 416002 h 606454"/>
                <a:gd name="connsiteX151" fmla="*/ 1225544 w 2406165"/>
                <a:gd name="connsiteY151" fmla="*/ 492744 h 606454"/>
                <a:gd name="connsiteX152" fmla="*/ 1219929 w 2406165"/>
                <a:gd name="connsiteY152" fmla="*/ 574634 h 606454"/>
                <a:gd name="connsiteX153" fmla="*/ 1218993 w 2406165"/>
                <a:gd name="connsiteY153" fmla="*/ 577442 h 606454"/>
                <a:gd name="connsiteX154" fmla="*/ 1216185 w 2406165"/>
                <a:gd name="connsiteY154" fmla="*/ 578378 h 606454"/>
                <a:gd name="connsiteX155" fmla="*/ 1196531 w 2406165"/>
                <a:gd name="connsiteY155" fmla="*/ 580250 h 606454"/>
                <a:gd name="connsiteX156" fmla="*/ 1176410 w 2406165"/>
                <a:gd name="connsiteY156" fmla="*/ 579314 h 606454"/>
                <a:gd name="connsiteX157" fmla="*/ 1155820 w 2406165"/>
                <a:gd name="connsiteY157" fmla="*/ 576506 h 606454"/>
                <a:gd name="connsiteX158" fmla="*/ 1138974 w 2406165"/>
                <a:gd name="connsiteY158" fmla="*/ 470283 h 606454"/>
                <a:gd name="connsiteX159" fmla="*/ 1136167 w 2406165"/>
                <a:gd name="connsiteY159" fmla="*/ 462328 h 606454"/>
                <a:gd name="connsiteX160" fmla="*/ 1132891 w 2406165"/>
                <a:gd name="connsiteY160" fmla="*/ 470283 h 606454"/>
                <a:gd name="connsiteX161" fmla="*/ 1112302 w 2406165"/>
                <a:gd name="connsiteY161" fmla="*/ 570891 h 606454"/>
                <a:gd name="connsiteX162" fmla="*/ 1112769 w 2406165"/>
                <a:gd name="connsiteY162" fmla="*/ 576038 h 606454"/>
                <a:gd name="connsiteX163" fmla="*/ 1111366 w 2406165"/>
                <a:gd name="connsiteY163" fmla="*/ 579314 h 606454"/>
                <a:gd name="connsiteX164" fmla="*/ 1108090 w 2406165"/>
                <a:gd name="connsiteY164" fmla="*/ 582122 h 606454"/>
                <a:gd name="connsiteX165" fmla="*/ 1101539 w 2406165"/>
                <a:gd name="connsiteY165" fmla="*/ 583525 h 606454"/>
                <a:gd name="connsiteX166" fmla="*/ 1090308 w 2406165"/>
                <a:gd name="connsiteY166" fmla="*/ 583993 h 606454"/>
                <a:gd name="connsiteX167" fmla="*/ 1069251 w 2406165"/>
                <a:gd name="connsiteY167" fmla="*/ 579782 h 606454"/>
                <a:gd name="connsiteX168" fmla="*/ 1063168 w 2406165"/>
                <a:gd name="connsiteY168" fmla="*/ 564807 h 606454"/>
                <a:gd name="connsiteX169" fmla="*/ 1060360 w 2406165"/>
                <a:gd name="connsiteY169" fmla="*/ 550301 h 606454"/>
                <a:gd name="connsiteX170" fmla="*/ 1058020 w 2406165"/>
                <a:gd name="connsiteY170" fmla="*/ 549366 h 606454"/>
                <a:gd name="connsiteX171" fmla="*/ 1055680 w 2406165"/>
                <a:gd name="connsiteY171" fmla="*/ 551705 h 606454"/>
                <a:gd name="connsiteX172" fmla="*/ 1055680 w 2406165"/>
                <a:gd name="connsiteY172" fmla="*/ 574634 h 606454"/>
                <a:gd name="connsiteX173" fmla="*/ 1054276 w 2406165"/>
                <a:gd name="connsiteY173" fmla="*/ 577442 h 606454"/>
                <a:gd name="connsiteX174" fmla="*/ 1051001 w 2406165"/>
                <a:gd name="connsiteY174" fmla="*/ 578846 h 606454"/>
                <a:gd name="connsiteX175" fmla="*/ 941034 w 2406165"/>
                <a:gd name="connsiteY175" fmla="*/ 569487 h 606454"/>
                <a:gd name="connsiteX176" fmla="*/ 869907 w 2406165"/>
                <a:gd name="connsiteY176" fmla="*/ 559660 h 606454"/>
                <a:gd name="connsiteX177" fmla="*/ 798779 w 2406165"/>
                <a:gd name="connsiteY177" fmla="*/ 547494 h 606454"/>
                <a:gd name="connsiteX178" fmla="*/ 727652 w 2406165"/>
                <a:gd name="connsiteY178" fmla="*/ 532988 h 606454"/>
                <a:gd name="connsiteX179" fmla="*/ 656525 w 2406165"/>
                <a:gd name="connsiteY179" fmla="*/ 516141 h 606454"/>
                <a:gd name="connsiteX180" fmla="*/ 585865 w 2406165"/>
                <a:gd name="connsiteY180" fmla="*/ 497424 h 606454"/>
                <a:gd name="connsiteX181" fmla="*/ 572295 w 2406165"/>
                <a:gd name="connsiteY181" fmla="*/ 449694 h 606454"/>
                <a:gd name="connsiteX182" fmla="*/ 564808 w 2406165"/>
                <a:gd name="connsiteY182" fmla="*/ 434251 h 606454"/>
                <a:gd name="connsiteX183" fmla="*/ 554513 w 2406165"/>
                <a:gd name="connsiteY183" fmla="*/ 419745 h 606454"/>
                <a:gd name="connsiteX184" fmla="*/ 541878 w 2406165"/>
                <a:gd name="connsiteY184" fmla="*/ 406643 h 606454"/>
                <a:gd name="connsiteX185" fmla="*/ 512398 w 2406165"/>
                <a:gd name="connsiteY185" fmla="*/ 384181 h 606454"/>
                <a:gd name="connsiteX186" fmla="*/ 495552 w 2406165"/>
                <a:gd name="connsiteY186" fmla="*/ 375290 h 606454"/>
                <a:gd name="connsiteX187" fmla="*/ 469815 w 2406165"/>
                <a:gd name="connsiteY187" fmla="*/ 363592 h 606454"/>
                <a:gd name="connsiteX188" fmla="*/ 445014 w 2406165"/>
                <a:gd name="connsiteY188" fmla="*/ 355169 h 606454"/>
                <a:gd name="connsiteX189" fmla="*/ 244734 w 2406165"/>
                <a:gd name="connsiteY189" fmla="*/ 305099 h 606454"/>
                <a:gd name="connsiteX190" fmla="*/ 0 w 2406165"/>
                <a:gd name="connsiteY190" fmla="*/ 256433 h 606454"/>
                <a:gd name="connsiteX191" fmla="*/ 57089 w 2406165"/>
                <a:gd name="connsiteY191" fmla="*/ 233504 h 606454"/>
                <a:gd name="connsiteX192" fmla="*/ 75807 w 2406165"/>
                <a:gd name="connsiteY192" fmla="*/ 223677 h 606454"/>
                <a:gd name="connsiteX193" fmla="*/ 93121 w 2406165"/>
                <a:gd name="connsiteY193" fmla="*/ 211978 h 606454"/>
                <a:gd name="connsiteX194" fmla="*/ 108563 w 2406165"/>
                <a:gd name="connsiteY194" fmla="*/ 199344 h 606454"/>
                <a:gd name="connsiteX195" fmla="*/ 122133 w 2406165"/>
                <a:gd name="connsiteY195" fmla="*/ 185305 h 606454"/>
                <a:gd name="connsiteX196" fmla="*/ 134768 w 2406165"/>
                <a:gd name="connsiteY196" fmla="*/ 168927 h 606454"/>
                <a:gd name="connsiteX197" fmla="*/ 145998 w 2406165"/>
                <a:gd name="connsiteY197" fmla="*/ 150678 h 606454"/>
                <a:gd name="connsiteX198" fmla="*/ 156293 w 2406165"/>
                <a:gd name="connsiteY198" fmla="*/ 130088 h 606454"/>
                <a:gd name="connsiteX199" fmla="*/ 172671 w 2406165"/>
                <a:gd name="connsiteY199" fmla="*/ 87037 h 606454"/>
                <a:gd name="connsiteX200" fmla="*/ 178754 w 2406165"/>
                <a:gd name="connsiteY200" fmla="*/ 65980 h 606454"/>
                <a:gd name="connsiteX201" fmla="*/ 185306 w 2406165"/>
                <a:gd name="connsiteY201" fmla="*/ 33224 h 606454"/>
                <a:gd name="connsiteX202" fmla="*/ 188581 w 2406165"/>
                <a:gd name="connsiteY202" fmla="*/ 0 h 606454"/>
                <a:gd name="connsiteX203" fmla="*/ 1293864 w 2406165"/>
                <a:gd name="connsiteY203" fmla="*/ 451098 h 606454"/>
                <a:gd name="connsiteX204" fmla="*/ 1292460 w 2406165"/>
                <a:gd name="connsiteY204" fmla="*/ 446886 h 606454"/>
                <a:gd name="connsiteX205" fmla="*/ 1288248 w 2406165"/>
                <a:gd name="connsiteY205" fmla="*/ 445014 h 606454"/>
                <a:gd name="connsiteX206" fmla="*/ 1283569 w 2406165"/>
                <a:gd name="connsiteY206" fmla="*/ 446418 h 606454"/>
                <a:gd name="connsiteX207" fmla="*/ 1281697 w 2406165"/>
                <a:gd name="connsiteY207" fmla="*/ 450629 h 606454"/>
                <a:gd name="connsiteX208" fmla="*/ 1277018 w 2406165"/>
                <a:gd name="connsiteY208" fmla="*/ 541410 h 606454"/>
                <a:gd name="connsiteX209" fmla="*/ 1278421 w 2406165"/>
                <a:gd name="connsiteY209" fmla="*/ 545622 h 606454"/>
                <a:gd name="connsiteX210" fmla="*/ 1282633 w 2406165"/>
                <a:gd name="connsiteY210" fmla="*/ 547494 h 606454"/>
                <a:gd name="connsiteX211" fmla="*/ 1287312 w 2406165"/>
                <a:gd name="connsiteY211" fmla="*/ 546090 h 606454"/>
                <a:gd name="connsiteX212" fmla="*/ 1289184 w 2406165"/>
                <a:gd name="connsiteY212" fmla="*/ 541878 h 606454"/>
                <a:gd name="connsiteX213" fmla="*/ 1293864 w 2406165"/>
                <a:gd name="connsiteY213" fmla="*/ 451098 h 60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6165" h="606454">
                  <a:moveTo>
                    <a:pt x="188581" y="0"/>
                  </a:moveTo>
                  <a:lnTo>
                    <a:pt x="321945" y="18250"/>
                  </a:lnTo>
                  <a:lnTo>
                    <a:pt x="363592" y="25269"/>
                  </a:lnTo>
                  <a:lnTo>
                    <a:pt x="633595" y="78614"/>
                  </a:lnTo>
                  <a:lnTo>
                    <a:pt x="663544" y="87973"/>
                  </a:lnTo>
                  <a:lnTo>
                    <a:pt x="681794" y="91717"/>
                  </a:lnTo>
                  <a:lnTo>
                    <a:pt x="717825" y="94524"/>
                  </a:lnTo>
                  <a:lnTo>
                    <a:pt x="757600" y="117922"/>
                  </a:lnTo>
                  <a:lnTo>
                    <a:pt x="786145" y="140383"/>
                  </a:lnTo>
                  <a:lnTo>
                    <a:pt x="797844" y="152549"/>
                  </a:lnTo>
                  <a:lnTo>
                    <a:pt x="808606" y="169395"/>
                  </a:lnTo>
                  <a:lnTo>
                    <a:pt x="811414" y="177350"/>
                  </a:lnTo>
                  <a:lnTo>
                    <a:pt x="814222" y="196536"/>
                  </a:lnTo>
                  <a:lnTo>
                    <a:pt x="815625" y="225548"/>
                  </a:lnTo>
                  <a:lnTo>
                    <a:pt x="816093" y="267196"/>
                  </a:lnTo>
                  <a:lnTo>
                    <a:pt x="815157" y="270003"/>
                  </a:lnTo>
                  <a:lnTo>
                    <a:pt x="811882" y="270003"/>
                  </a:lnTo>
                  <a:lnTo>
                    <a:pt x="788485" y="261580"/>
                  </a:lnTo>
                  <a:lnTo>
                    <a:pt x="771171" y="253625"/>
                  </a:lnTo>
                  <a:lnTo>
                    <a:pt x="751049" y="239587"/>
                  </a:lnTo>
                  <a:lnTo>
                    <a:pt x="730928" y="218062"/>
                  </a:lnTo>
                  <a:lnTo>
                    <a:pt x="712210" y="195600"/>
                  </a:lnTo>
                  <a:lnTo>
                    <a:pt x="695364" y="172203"/>
                  </a:lnTo>
                  <a:lnTo>
                    <a:pt x="664480" y="118390"/>
                  </a:lnTo>
                  <a:lnTo>
                    <a:pt x="656525" y="120729"/>
                  </a:lnTo>
                  <a:lnTo>
                    <a:pt x="653249" y="124473"/>
                  </a:lnTo>
                  <a:lnTo>
                    <a:pt x="649505" y="133832"/>
                  </a:lnTo>
                  <a:lnTo>
                    <a:pt x="647166" y="134300"/>
                  </a:lnTo>
                  <a:lnTo>
                    <a:pt x="638743" y="130556"/>
                  </a:lnTo>
                  <a:lnTo>
                    <a:pt x="633127" y="129620"/>
                  </a:lnTo>
                  <a:lnTo>
                    <a:pt x="629852" y="131024"/>
                  </a:lnTo>
                  <a:lnTo>
                    <a:pt x="628448" y="134300"/>
                  </a:lnTo>
                  <a:lnTo>
                    <a:pt x="629384" y="148806"/>
                  </a:lnTo>
                  <a:lnTo>
                    <a:pt x="632660" y="156761"/>
                  </a:lnTo>
                  <a:lnTo>
                    <a:pt x="654185" y="200748"/>
                  </a:lnTo>
                  <a:lnTo>
                    <a:pt x="665883" y="220869"/>
                  </a:lnTo>
                  <a:lnTo>
                    <a:pt x="688345" y="250350"/>
                  </a:lnTo>
                  <a:lnTo>
                    <a:pt x="711274" y="269535"/>
                  </a:lnTo>
                  <a:lnTo>
                    <a:pt x="724376" y="277490"/>
                  </a:lnTo>
                  <a:lnTo>
                    <a:pt x="739351" y="284041"/>
                  </a:lnTo>
                  <a:lnTo>
                    <a:pt x="756665" y="289189"/>
                  </a:lnTo>
                  <a:lnTo>
                    <a:pt x="808138" y="302759"/>
                  </a:lnTo>
                  <a:lnTo>
                    <a:pt x="816561" y="308375"/>
                  </a:lnTo>
                  <a:lnTo>
                    <a:pt x="826388" y="318669"/>
                  </a:lnTo>
                  <a:lnTo>
                    <a:pt x="838087" y="334111"/>
                  </a:lnTo>
                  <a:lnTo>
                    <a:pt x="774446" y="338323"/>
                  </a:lnTo>
                  <a:lnTo>
                    <a:pt x="744966" y="342534"/>
                  </a:lnTo>
                  <a:lnTo>
                    <a:pt x="717357" y="349086"/>
                  </a:lnTo>
                  <a:lnTo>
                    <a:pt x="885349" y="356105"/>
                  </a:lnTo>
                  <a:lnTo>
                    <a:pt x="926528" y="356573"/>
                  </a:lnTo>
                  <a:lnTo>
                    <a:pt x="1051469" y="352361"/>
                  </a:lnTo>
                  <a:lnTo>
                    <a:pt x="1053809" y="350958"/>
                  </a:lnTo>
                  <a:lnTo>
                    <a:pt x="1053341" y="348150"/>
                  </a:lnTo>
                  <a:lnTo>
                    <a:pt x="1048661" y="346278"/>
                  </a:lnTo>
                  <a:lnTo>
                    <a:pt x="1004207" y="339259"/>
                  </a:lnTo>
                  <a:lnTo>
                    <a:pt x="915297" y="330836"/>
                  </a:lnTo>
                  <a:lnTo>
                    <a:pt x="920445" y="321945"/>
                  </a:lnTo>
                  <a:lnTo>
                    <a:pt x="927932" y="313990"/>
                  </a:lnTo>
                  <a:lnTo>
                    <a:pt x="937291" y="307439"/>
                  </a:lnTo>
                  <a:lnTo>
                    <a:pt x="1008886" y="279362"/>
                  </a:lnTo>
                  <a:lnTo>
                    <a:pt x="1035559" y="267196"/>
                  </a:lnTo>
                  <a:lnTo>
                    <a:pt x="1059424" y="252689"/>
                  </a:lnTo>
                  <a:lnTo>
                    <a:pt x="1088904" y="228824"/>
                  </a:lnTo>
                  <a:lnTo>
                    <a:pt x="1103411" y="213382"/>
                  </a:lnTo>
                  <a:lnTo>
                    <a:pt x="1131487" y="207299"/>
                  </a:lnTo>
                  <a:lnTo>
                    <a:pt x="1158160" y="208235"/>
                  </a:lnTo>
                  <a:lnTo>
                    <a:pt x="1358908" y="246606"/>
                  </a:lnTo>
                  <a:lnTo>
                    <a:pt x="1583988" y="297144"/>
                  </a:lnTo>
                  <a:lnTo>
                    <a:pt x="1788948" y="346746"/>
                  </a:lnTo>
                  <a:lnTo>
                    <a:pt x="1878325" y="371079"/>
                  </a:lnTo>
                  <a:lnTo>
                    <a:pt x="1966766" y="397284"/>
                  </a:lnTo>
                  <a:lnTo>
                    <a:pt x="2054739" y="425829"/>
                  </a:lnTo>
                  <a:lnTo>
                    <a:pt x="2142245" y="456245"/>
                  </a:lnTo>
                  <a:lnTo>
                    <a:pt x="2228814" y="489001"/>
                  </a:lnTo>
                  <a:lnTo>
                    <a:pt x="2259699" y="503039"/>
                  </a:lnTo>
                  <a:lnTo>
                    <a:pt x="2313980" y="530648"/>
                  </a:lnTo>
                  <a:lnTo>
                    <a:pt x="2356563" y="558725"/>
                  </a:lnTo>
                  <a:lnTo>
                    <a:pt x="2406165" y="606455"/>
                  </a:lnTo>
                  <a:lnTo>
                    <a:pt x="2393531" y="605519"/>
                  </a:lnTo>
                  <a:lnTo>
                    <a:pt x="2382768" y="601775"/>
                  </a:lnTo>
                  <a:lnTo>
                    <a:pt x="2259699" y="575570"/>
                  </a:lnTo>
                  <a:lnTo>
                    <a:pt x="2171725" y="561532"/>
                  </a:lnTo>
                  <a:lnTo>
                    <a:pt x="2081880" y="550301"/>
                  </a:lnTo>
                  <a:lnTo>
                    <a:pt x="1991567" y="541878"/>
                  </a:lnTo>
                  <a:lnTo>
                    <a:pt x="1899382" y="536263"/>
                  </a:lnTo>
                  <a:lnTo>
                    <a:pt x="1888620" y="485725"/>
                  </a:lnTo>
                  <a:lnTo>
                    <a:pt x="1886748" y="485257"/>
                  </a:lnTo>
                  <a:lnTo>
                    <a:pt x="1884408" y="489001"/>
                  </a:lnTo>
                  <a:lnTo>
                    <a:pt x="1873646" y="533923"/>
                  </a:lnTo>
                  <a:lnTo>
                    <a:pt x="1802050" y="540942"/>
                  </a:lnTo>
                  <a:lnTo>
                    <a:pt x="1803454" y="515206"/>
                  </a:lnTo>
                  <a:lnTo>
                    <a:pt x="1800646" y="467007"/>
                  </a:lnTo>
                  <a:lnTo>
                    <a:pt x="1789884" y="402899"/>
                  </a:lnTo>
                  <a:lnTo>
                    <a:pt x="1787076" y="394476"/>
                  </a:lnTo>
                  <a:lnTo>
                    <a:pt x="1782864" y="402431"/>
                  </a:lnTo>
                  <a:lnTo>
                    <a:pt x="1766019" y="469347"/>
                  </a:lnTo>
                  <a:lnTo>
                    <a:pt x="1754320" y="542814"/>
                  </a:lnTo>
                  <a:lnTo>
                    <a:pt x="1678513" y="543750"/>
                  </a:lnTo>
                  <a:lnTo>
                    <a:pt x="1677577" y="533923"/>
                  </a:lnTo>
                  <a:lnTo>
                    <a:pt x="1693955" y="455309"/>
                  </a:lnTo>
                  <a:lnTo>
                    <a:pt x="1696763" y="423021"/>
                  </a:lnTo>
                  <a:lnTo>
                    <a:pt x="1695359" y="398688"/>
                  </a:lnTo>
                  <a:lnTo>
                    <a:pt x="1692083" y="375290"/>
                  </a:lnTo>
                  <a:lnTo>
                    <a:pt x="1682724" y="328496"/>
                  </a:lnTo>
                  <a:lnTo>
                    <a:pt x="1680853" y="323817"/>
                  </a:lnTo>
                  <a:lnTo>
                    <a:pt x="1679449" y="323817"/>
                  </a:lnTo>
                  <a:lnTo>
                    <a:pt x="1661199" y="373419"/>
                  </a:lnTo>
                  <a:lnTo>
                    <a:pt x="1656052" y="394476"/>
                  </a:lnTo>
                  <a:lnTo>
                    <a:pt x="1653712" y="416470"/>
                  </a:lnTo>
                  <a:lnTo>
                    <a:pt x="1655116" y="447354"/>
                  </a:lnTo>
                  <a:lnTo>
                    <a:pt x="1664007" y="489001"/>
                  </a:lnTo>
                  <a:lnTo>
                    <a:pt x="1666815" y="512866"/>
                  </a:lnTo>
                  <a:lnTo>
                    <a:pt x="1668218" y="537199"/>
                  </a:lnTo>
                  <a:lnTo>
                    <a:pt x="1666815" y="540942"/>
                  </a:lnTo>
                  <a:lnTo>
                    <a:pt x="1663071" y="542347"/>
                  </a:lnTo>
                  <a:lnTo>
                    <a:pt x="1614873" y="541878"/>
                  </a:lnTo>
                  <a:lnTo>
                    <a:pt x="1610193" y="539538"/>
                  </a:lnTo>
                  <a:lnTo>
                    <a:pt x="1607853" y="485725"/>
                  </a:lnTo>
                  <a:lnTo>
                    <a:pt x="1606918" y="483854"/>
                  </a:lnTo>
                  <a:lnTo>
                    <a:pt x="1605046" y="482917"/>
                  </a:lnTo>
                  <a:lnTo>
                    <a:pt x="1603174" y="482917"/>
                  </a:lnTo>
                  <a:lnTo>
                    <a:pt x="1594283" y="538135"/>
                  </a:lnTo>
                  <a:lnTo>
                    <a:pt x="1588668" y="541410"/>
                  </a:lnTo>
                  <a:lnTo>
                    <a:pt x="1555912" y="543750"/>
                  </a:lnTo>
                  <a:lnTo>
                    <a:pt x="1550765" y="542347"/>
                  </a:lnTo>
                  <a:lnTo>
                    <a:pt x="1548425" y="538135"/>
                  </a:lnTo>
                  <a:lnTo>
                    <a:pt x="1528771" y="442207"/>
                  </a:lnTo>
                  <a:lnTo>
                    <a:pt x="1525963" y="433315"/>
                  </a:lnTo>
                  <a:lnTo>
                    <a:pt x="1524092" y="431911"/>
                  </a:lnTo>
                  <a:lnTo>
                    <a:pt x="1522220" y="433315"/>
                  </a:lnTo>
                  <a:lnTo>
                    <a:pt x="1518476" y="441739"/>
                  </a:lnTo>
                  <a:lnTo>
                    <a:pt x="1487592" y="554045"/>
                  </a:lnTo>
                  <a:lnTo>
                    <a:pt x="1382773" y="564340"/>
                  </a:lnTo>
                  <a:lnTo>
                    <a:pt x="1379029" y="561064"/>
                  </a:lnTo>
                  <a:lnTo>
                    <a:pt x="1378561" y="558725"/>
                  </a:lnTo>
                  <a:lnTo>
                    <a:pt x="1370138" y="473091"/>
                  </a:lnTo>
                  <a:lnTo>
                    <a:pt x="1362651" y="431444"/>
                  </a:lnTo>
                  <a:lnTo>
                    <a:pt x="1357036" y="470283"/>
                  </a:lnTo>
                  <a:lnTo>
                    <a:pt x="1345805" y="503507"/>
                  </a:lnTo>
                  <a:lnTo>
                    <a:pt x="1336914" y="538135"/>
                  </a:lnTo>
                  <a:lnTo>
                    <a:pt x="1329427" y="576038"/>
                  </a:lnTo>
                  <a:lnTo>
                    <a:pt x="1324748" y="577442"/>
                  </a:lnTo>
                  <a:lnTo>
                    <a:pt x="1301819" y="576506"/>
                  </a:lnTo>
                  <a:lnTo>
                    <a:pt x="1251749" y="578378"/>
                  </a:lnTo>
                  <a:lnTo>
                    <a:pt x="1248941" y="517545"/>
                  </a:lnTo>
                  <a:lnTo>
                    <a:pt x="1242858" y="470751"/>
                  </a:lnTo>
                  <a:lnTo>
                    <a:pt x="1241922" y="443142"/>
                  </a:lnTo>
                  <a:lnTo>
                    <a:pt x="1243794" y="415533"/>
                  </a:lnTo>
                  <a:lnTo>
                    <a:pt x="1241922" y="413662"/>
                  </a:lnTo>
                  <a:lnTo>
                    <a:pt x="1237710" y="414130"/>
                  </a:lnTo>
                  <a:lnTo>
                    <a:pt x="1237243" y="416002"/>
                  </a:lnTo>
                  <a:lnTo>
                    <a:pt x="1225544" y="492744"/>
                  </a:lnTo>
                  <a:lnTo>
                    <a:pt x="1219929" y="574634"/>
                  </a:lnTo>
                  <a:lnTo>
                    <a:pt x="1218993" y="577442"/>
                  </a:lnTo>
                  <a:lnTo>
                    <a:pt x="1216185" y="578378"/>
                  </a:lnTo>
                  <a:lnTo>
                    <a:pt x="1196531" y="580250"/>
                  </a:lnTo>
                  <a:lnTo>
                    <a:pt x="1176410" y="579314"/>
                  </a:lnTo>
                  <a:lnTo>
                    <a:pt x="1155820" y="576506"/>
                  </a:lnTo>
                  <a:lnTo>
                    <a:pt x="1138974" y="470283"/>
                  </a:lnTo>
                  <a:lnTo>
                    <a:pt x="1136167" y="462328"/>
                  </a:lnTo>
                  <a:lnTo>
                    <a:pt x="1132891" y="470283"/>
                  </a:lnTo>
                  <a:lnTo>
                    <a:pt x="1112302" y="570891"/>
                  </a:lnTo>
                  <a:lnTo>
                    <a:pt x="1112769" y="576038"/>
                  </a:lnTo>
                  <a:lnTo>
                    <a:pt x="1111366" y="579314"/>
                  </a:lnTo>
                  <a:lnTo>
                    <a:pt x="1108090" y="582122"/>
                  </a:lnTo>
                  <a:lnTo>
                    <a:pt x="1101539" y="583525"/>
                  </a:lnTo>
                  <a:lnTo>
                    <a:pt x="1090308" y="583993"/>
                  </a:lnTo>
                  <a:lnTo>
                    <a:pt x="1069251" y="579782"/>
                  </a:lnTo>
                  <a:lnTo>
                    <a:pt x="1063168" y="564807"/>
                  </a:lnTo>
                  <a:lnTo>
                    <a:pt x="1060360" y="550301"/>
                  </a:lnTo>
                  <a:lnTo>
                    <a:pt x="1058020" y="549366"/>
                  </a:lnTo>
                  <a:lnTo>
                    <a:pt x="1055680" y="551705"/>
                  </a:lnTo>
                  <a:lnTo>
                    <a:pt x="1055680" y="574634"/>
                  </a:lnTo>
                  <a:lnTo>
                    <a:pt x="1054276" y="577442"/>
                  </a:lnTo>
                  <a:lnTo>
                    <a:pt x="1051001" y="578846"/>
                  </a:lnTo>
                  <a:lnTo>
                    <a:pt x="941034" y="569487"/>
                  </a:lnTo>
                  <a:lnTo>
                    <a:pt x="869907" y="559660"/>
                  </a:lnTo>
                  <a:lnTo>
                    <a:pt x="798779" y="547494"/>
                  </a:lnTo>
                  <a:lnTo>
                    <a:pt x="727652" y="532988"/>
                  </a:lnTo>
                  <a:lnTo>
                    <a:pt x="656525" y="516141"/>
                  </a:lnTo>
                  <a:lnTo>
                    <a:pt x="585865" y="497424"/>
                  </a:lnTo>
                  <a:lnTo>
                    <a:pt x="572295" y="449694"/>
                  </a:lnTo>
                  <a:lnTo>
                    <a:pt x="564808" y="434251"/>
                  </a:lnTo>
                  <a:lnTo>
                    <a:pt x="554513" y="419745"/>
                  </a:lnTo>
                  <a:lnTo>
                    <a:pt x="541878" y="406643"/>
                  </a:lnTo>
                  <a:lnTo>
                    <a:pt x="512398" y="384181"/>
                  </a:lnTo>
                  <a:lnTo>
                    <a:pt x="495552" y="375290"/>
                  </a:lnTo>
                  <a:lnTo>
                    <a:pt x="469815" y="363592"/>
                  </a:lnTo>
                  <a:lnTo>
                    <a:pt x="445014" y="355169"/>
                  </a:lnTo>
                  <a:lnTo>
                    <a:pt x="244734" y="305099"/>
                  </a:lnTo>
                  <a:lnTo>
                    <a:pt x="0" y="256433"/>
                  </a:lnTo>
                  <a:lnTo>
                    <a:pt x="57089" y="233504"/>
                  </a:lnTo>
                  <a:lnTo>
                    <a:pt x="75807" y="223677"/>
                  </a:lnTo>
                  <a:lnTo>
                    <a:pt x="93121" y="211978"/>
                  </a:lnTo>
                  <a:lnTo>
                    <a:pt x="108563" y="199344"/>
                  </a:lnTo>
                  <a:lnTo>
                    <a:pt x="122133" y="185305"/>
                  </a:lnTo>
                  <a:lnTo>
                    <a:pt x="134768" y="168927"/>
                  </a:lnTo>
                  <a:lnTo>
                    <a:pt x="145998" y="150678"/>
                  </a:lnTo>
                  <a:lnTo>
                    <a:pt x="156293" y="130088"/>
                  </a:lnTo>
                  <a:lnTo>
                    <a:pt x="172671" y="87037"/>
                  </a:lnTo>
                  <a:lnTo>
                    <a:pt x="178754" y="65980"/>
                  </a:lnTo>
                  <a:lnTo>
                    <a:pt x="185306" y="33224"/>
                  </a:lnTo>
                  <a:lnTo>
                    <a:pt x="188581" y="0"/>
                  </a:lnTo>
                  <a:close/>
                  <a:moveTo>
                    <a:pt x="1293864" y="451098"/>
                  </a:moveTo>
                  <a:lnTo>
                    <a:pt x="1292460" y="446886"/>
                  </a:lnTo>
                  <a:lnTo>
                    <a:pt x="1288248" y="445014"/>
                  </a:lnTo>
                  <a:lnTo>
                    <a:pt x="1283569" y="446418"/>
                  </a:lnTo>
                  <a:lnTo>
                    <a:pt x="1281697" y="450629"/>
                  </a:lnTo>
                  <a:lnTo>
                    <a:pt x="1277018" y="541410"/>
                  </a:lnTo>
                  <a:lnTo>
                    <a:pt x="1278421" y="545622"/>
                  </a:lnTo>
                  <a:lnTo>
                    <a:pt x="1282633" y="547494"/>
                  </a:lnTo>
                  <a:lnTo>
                    <a:pt x="1287312" y="546090"/>
                  </a:lnTo>
                  <a:lnTo>
                    <a:pt x="1289184" y="541878"/>
                  </a:lnTo>
                  <a:lnTo>
                    <a:pt x="1293864" y="45109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9CBC06A2-4331-E27C-2390-B6F4402CD4CB}"/>
                </a:ext>
              </a:extLst>
            </p:cNvPr>
            <p:cNvSpPr/>
            <p:nvPr/>
          </p:nvSpPr>
          <p:spPr>
            <a:xfrm>
              <a:off x="-10303718" y="6262632"/>
              <a:ext cx="218819" cy="178868"/>
            </a:xfrm>
            <a:custGeom>
              <a:avLst/>
              <a:gdLst>
                <a:gd name="connsiteX0" fmla="*/ 1404 w 112774"/>
                <a:gd name="connsiteY0" fmla="*/ 0 h 92184"/>
                <a:gd name="connsiteX1" fmla="*/ 6551 w 112774"/>
                <a:gd name="connsiteY1" fmla="*/ 5615 h 92184"/>
                <a:gd name="connsiteX2" fmla="*/ 12635 w 112774"/>
                <a:gd name="connsiteY2" fmla="*/ 9359 h 92184"/>
                <a:gd name="connsiteX3" fmla="*/ 24333 w 112774"/>
                <a:gd name="connsiteY3" fmla="*/ 11231 h 92184"/>
                <a:gd name="connsiteX4" fmla="*/ 31352 w 112774"/>
                <a:gd name="connsiteY4" fmla="*/ 14038 h 92184"/>
                <a:gd name="connsiteX5" fmla="*/ 37903 w 112774"/>
                <a:gd name="connsiteY5" fmla="*/ 11699 h 92184"/>
                <a:gd name="connsiteX6" fmla="*/ 41179 w 112774"/>
                <a:gd name="connsiteY6" fmla="*/ 6551 h 92184"/>
                <a:gd name="connsiteX7" fmla="*/ 46327 w 112774"/>
                <a:gd name="connsiteY7" fmla="*/ 21057 h 92184"/>
                <a:gd name="connsiteX8" fmla="*/ 58961 w 112774"/>
                <a:gd name="connsiteY8" fmla="*/ 42583 h 92184"/>
                <a:gd name="connsiteX9" fmla="*/ 70192 w 112774"/>
                <a:gd name="connsiteY9" fmla="*/ 56153 h 92184"/>
                <a:gd name="connsiteX10" fmla="*/ 83294 w 112774"/>
                <a:gd name="connsiteY10" fmla="*/ 68320 h 92184"/>
                <a:gd name="connsiteX11" fmla="*/ 112774 w 112774"/>
                <a:gd name="connsiteY11" fmla="*/ 92185 h 92184"/>
                <a:gd name="connsiteX12" fmla="*/ 76275 w 112774"/>
                <a:gd name="connsiteY12" fmla="*/ 89377 h 92184"/>
                <a:gd name="connsiteX13" fmla="*/ 58493 w 112774"/>
                <a:gd name="connsiteY13" fmla="*/ 85166 h 92184"/>
                <a:gd name="connsiteX14" fmla="*/ 28545 w 112774"/>
                <a:gd name="connsiteY14" fmla="*/ 76275 h 92184"/>
                <a:gd name="connsiteX15" fmla="*/ 0 w 112774"/>
                <a:gd name="connsiteY15" fmla="*/ 70192 h 92184"/>
                <a:gd name="connsiteX16" fmla="*/ 2808 w 112774"/>
                <a:gd name="connsiteY16" fmla="*/ 50070 h 92184"/>
                <a:gd name="connsiteX17" fmla="*/ 3276 w 112774"/>
                <a:gd name="connsiteY17" fmla="*/ 26673 h 92184"/>
                <a:gd name="connsiteX18" fmla="*/ 1404 w 112774"/>
                <a:gd name="connsiteY18" fmla="*/ 0 h 9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74" h="92184">
                  <a:moveTo>
                    <a:pt x="1404" y="0"/>
                  </a:moveTo>
                  <a:lnTo>
                    <a:pt x="6551" y="5615"/>
                  </a:lnTo>
                  <a:lnTo>
                    <a:pt x="12635" y="9359"/>
                  </a:lnTo>
                  <a:lnTo>
                    <a:pt x="24333" y="11231"/>
                  </a:lnTo>
                  <a:lnTo>
                    <a:pt x="31352" y="14038"/>
                  </a:lnTo>
                  <a:lnTo>
                    <a:pt x="37903" y="11699"/>
                  </a:lnTo>
                  <a:lnTo>
                    <a:pt x="41179" y="6551"/>
                  </a:lnTo>
                  <a:lnTo>
                    <a:pt x="46327" y="21057"/>
                  </a:lnTo>
                  <a:lnTo>
                    <a:pt x="58961" y="42583"/>
                  </a:lnTo>
                  <a:lnTo>
                    <a:pt x="70192" y="56153"/>
                  </a:lnTo>
                  <a:lnTo>
                    <a:pt x="83294" y="68320"/>
                  </a:lnTo>
                  <a:lnTo>
                    <a:pt x="112774" y="92185"/>
                  </a:lnTo>
                  <a:lnTo>
                    <a:pt x="76275" y="89377"/>
                  </a:lnTo>
                  <a:lnTo>
                    <a:pt x="58493" y="85166"/>
                  </a:lnTo>
                  <a:lnTo>
                    <a:pt x="28545" y="76275"/>
                  </a:lnTo>
                  <a:lnTo>
                    <a:pt x="0" y="70192"/>
                  </a:lnTo>
                  <a:lnTo>
                    <a:pt x="2808" y="50070"/>
                  </a:lnTo>
                  <a:lnTo>
                    <a:pt x="3276" y="2667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29CF861B-9363-831B-FD35-B20F1B1C7232}"/>
                </a:ext>
              </a:extLst>
            </p:cNvPr>
            <p:cNvSpPr/>
            <p:nvPr/>
          </p:nvSpPr>
          <p:spPr>
            <a:xfrm>
              <a:off x="-9469297" y="6296227"/>
              <a:ext cx="131654" cy="144365"/>
            </a:xfrm>
            <a:custGeom>
              <a:avLst/>
              <a:gdLst>
                <a:gd name="connsiteX0" fmla="*/ 36500 w 67851"/>
                <a:gd name="connsiteY0" fmla="*/ 0 h 74402"/>
                <a:gd name="connsiteX1" fmla="*/ 45858 w 67851"/>
                <a:gd name="connsiteY1" fmla="*/ 8423 h 74402"/>
                <a:gd name="connsiteX2" fmla="*/ 53346 w 67851"/>
                <a:gd name="connsiteY2" fmla="*/ 17782 h 74402"/>
                <a:gd name="connsiteX3" fmla="*/ 59429 w 67851"/>
                <a:gd name="connsiteY3" fmla="*/ 28544 h 74402"/>
                <a:gd name="connsiteX4" fmla="*/ 64576 w 67851"/>
                <a:gd name="connsiteY4" fmla="*/ 41179 h 74402"/>
                <a:gd name="connsiteX5" fmla="*/ 67852 w 67851"/>
                <a:gd name="connsiteY5" fmla="*/ 55217 h 74402"/>
                <a:gd name="connsiteX6" fmla="*/ 67384 w 67851"/>
                <a:gd name="connsiteY6" fmla="*/ 60833 h 74402"/>
                <a:gd name="connsiteX7" fmla="*/ 65044 w 67851"/>
                <a:gd name="connsiteY7" fmla="*/ 64576 h 74402"/>
                <a:gd name="connsiteX8" fmla="*/ 59429 w 67851"/>
                <a:gd name="connsiteY8" fmla="*/ 66448 h 74402"/>
                <a:gd name="connsiteX9" fmla="*/ 0 w 67851"/>
                <a:gd name="connsiteY9" fmla="*/ 74403 h 74402"/>
                <a:gd name="connsiteX10" fmla="*/ 36500 w 67851"/>
                <a:gd name="connsiteY10" fmla="*/ 0 h 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51" h="74402">
                  <a:moveTo>
                    <a:pt x="36500" y="0"/>
                  </a:moveTo>
                  <a:lnTo>
                    <a:pt x="45858" y="8423"/>
                  </a:lnTo>
                  <a:lnTo>
                    <a:pt x="53346" y="17782"/>
                  </a:lnTo>
                  <a:lnTo>
                    <a:pt x="59429" y="28544"/>
                  </a:lnTo>
                  <a:lnTo>
                    <a:pt x="64576" y="41179"/>
                  </a:lnTo>
                  <a:lnTo>
                    <a:pt x="67852" y="55217"/>
                  </a:lnTo>
                  <a:lnTo>
                    <a:pt x="67384" y="60833"/>
                  </a:lnTo>
                  <a:lnTo>
                    <a:pt x="65044" y="64576"/>
                  </a:lnTo>
                  <a:lnTo>
                    <a:pt x="59429" y="66448"/>
                  </a:lnTo>
                  <a:lnTo>
                    <a:pt x="0" y="74403"/>
                  </a:lnTo>
                  <a:lnTo>
                    <a:pt x="36500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F601F3D1-3E4A-6FE5-26E7-782B4EA18BD9}"/>
                </a:ext>
              </a:extLst>
            </p:cNvPr>
            <p:cNvSpPr/>
            <p:nvPr/>
          </p:nvSpPr>
          <p:spPr>
            <a:xfrm>
              <a:off x="-9206894" y="6318019"/>
              <a:ext cx="1043251" cy="115310"/>
            </a:xfrm>
            <a:custGeom>
              <a:avLst/>
              <a:gdLst>
                <a:gd name="connsiteX0" fmla="*/ 448758 w 537666"/>
                <a:gd name="connsiteY0" fmla="*/ 15910 h 59428"/>
                <a:gd name="connsiteX1" fmla="*/ 467008 w 537666"/>
                <a:gd name="connsiteY1" fmla="*/ 19186 h 59428"/>
                <a:gd name="connsiteX2" fmla="*/ 486193 w 537666"/>
                <a:gd name="connsiteY2" fmla="*/ 20122 h 59428"/>
                <a:gd name="connsiteX3" fmla="*/ 506315 w 537666"/>
                <a:gd name="connsiteY3" fmla="*/ 19186 h 59428"/>
                <a:gd name="connsiteX4" fmla="*/ 489001 w 537666"/>
                <a:gd name="connsiteY4" fmla="*/ 20590 h 59428"/>
                <a:gd name="connsiteX5" fmla="*/ 507718 w 537666"/>
                <a:gd name="connsiteY5" fmla="*/ 23397 h 59428"/>
                <a:gd name="connsiteX6" fmla="*/ 510058 w 537666"/>
                <a:gd name="connsiteY6" fmla="*/ 28077 h 59428"/>
                <a:gd name="connsiteX7" fmla="*/ 537667 w 537666"/>
                <a:gd name="connsiteY7" fmla="*/ 33224 h 59428"/>
                <a:gd name="connsiteX8" fmla="*/ 490873 w 537666"/>
                <a:gd name="connsiteY8" fmla="*/ 37904 h 59428"/>
                <a:gd name="connsiteX9" fmla="*/ 80954 w 537666"/>
                <a:gd name="connsiteY9" fmla="*/ 54749 h 59428"/>
                <a:gd name="connsiteX10" fmla="*/ 0 w 537666"/>
                <a:gd name="connsiteY10" fmla="*/ 59429 h 59428"/>
                <a:gd name="connsiteX11" fmla="*/ 15910 w 537666"/>
                <a:gd name="connsiteY11" fmla="*/ 7487 h 59428"/>
                <a:gd name="connsiteX12" fmla="*/ 39775 w 537666"/>
                <a:gd name="connsiteY12" fmla="*/ 8891 h 59428"/>
                <a:gd name="connsiteX13" fmla="*/ 123069 w 537666"/>
                <a:gd name="connsiteY13" fmla="*/ 1404 h 59428"/>
                <a:gd name="connsiteX14" fmla="*/ 182498 w 537666"/>
                <a:gd name="connsiteY14" fmla="*/ 0 h 59428"/>
                <a:gd name="connsiteX15" fmla="*/ 245202 w 537666"/>
                <a:gd name="connsiteY15" fmla="*/ 2340 h 59428"/>
                <a:gd name="connsiteX16" fmla="*/ 448758 w 537666"/>
                <a:gd name="connsiteY16" fmla="*/ 15910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666" h="59428">
                  <a:moveTo>
                    <a:pt x="448758" y="15910"/>
                  </a:moveTo>
                  <a:lnTo>
                    <a:pt x="467008" y="19186"/>
                  </a:lnTo>
                  <a:lnTo>
                    <a:pt x="486193" y="20122"/>
                  </a:lnTo>
                  <a:lnTo>
                    <a:pt x="506315" y="19186"/>
                  </a:lnTo>
                  <a:lnTo>
                    <a:pt x="489001" y="20590"/>
                  </a:lnTo>
                  <a:lnTo>
                    <a:pt x="507718" y="23397"/>
                  </a:lnTo>
                  <a:lnTo>
                    <a:pt x="510058" y="28077"/>
                  </a:lnTo>
                  <a:lnTo>
                    <a:pt x="537667" y="33224"/>
                  </a:lnTo>
                  <a:lnTo>
                    <a:pt x="490873" y="37904"/>
                  </a:lnTo>
                  <a:lnTo>
                    <a:pt x="80954" y="54749"/>
                  </a:lnTo>
                  <a:lnTo>
                    <a:pt x="0" y="59429"/>
                  </a:lnTo>
                  <a:lnTo>
                    <a:pt x="15910" y="7487"/>
                  </a:lnTo>
                  <a:lnTo>
                    <a:pt x="39775" y="8891"/>
                  </a:lnTo>
                  <a:lnTo>
                    <a:pt x="123069" y="1404"/>
                  </a:lnTo>
                  <a:lnTo>
                    <a:pt x="182498" y="0"/>
                  </a:lnTo>
                  <a:lnTo>
                    <a:pt x="245202" y="2340"/>
                  </a:lnTo>
                  <a:lnTo>
                    <a:pt x="448758" y="1591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A4BEB378-24C8-117A-7A12-9B8676D32DB7}"/>
                </a:ext>
              </a:extLst>
            </p:cNvPr>
            <p:cNvSpPr/>
            <p:nvPr/>
          </p:nvSpPr>
          <p:spPr>
            <a:xfrm>
              <a:off x="-9204170" y="6341627"/>
              <a:ext cx="1887661" cy="145273"/>
            </a:xfrm>
            <a:custGeom>
              <a:avLst/>
              <a:gdLst>
                <a:gd name="connsiteX0" fmla="*/ 956008 w 972854"/>
                <a:gd name="connsiteY0" fmla="*/ 0 h 74870"/>
                <a:gd name="connsiteX1" fmla="*/ 972854 w 972854"/>
                <a:gd name="connsiteY1" fmla="*/ 1872 h 74870"/>
                <a:gd name="connsiteX2" fmla="*/ 965835 w 972854"/>
                <a:gd name="connsiteY2" fmla="*/ 4679 h 74870"/>
                <a:gd name="connsiteX3" fmla="*/ 956944 w 972854"/>
                <a:gd name="connsiteY3" fmla="*/ 4211 h 74870"/>
                <a:gd name="connsiteX4" fmla="*/ 934483 w 972854"/>
                <a:gd name="connsiteY4" fmla="*/ 19654 h 74870"/>
                <a:gd name="connsiteX5" fmla="*/ 883477 w 972854"/>
                <a:gd name="connsiteY5" fmla="*/ 30416 h 74870"/>
                <a:gd name="connsiteX6" fmla="*/ 873182 w 972854"/>
                <a:gd name="connsiteY6" fmla="*/ 34160 h 74870"/>
                <a:gd name="connsiteX7" fmla="*/ 127749 w 972854"/>
                <a:gd name="connsiteY7" fmla="*/ 74871 h 74870"/>
                <a:gd name="connsiteX8" fmla="*/ 33224 w 972854"/>
                <a:gd name="connsiteY8" fmla="*/ 67852 h 74870"/>
                <a:gd name="connsiteX9" fmla="*/ 25269 w 972854"/>
                <a:gd name="connsiteY9" fmla="*/ 71127 h 74870"/>
                <a:gd name="connsiteX10" fmla="*/ 25737 w 972854"/>
                <a:gd name="connsiteY10" fmla="*/ 64108 h 74870"/>
                <a:gd name="connsiteX11" fmla="*/ 21993 w 972854"/>
                <a:gd name="connsiteY11" fmla="*/ 55685 h 74870"/>
                <a:gd name="connsiteX12" fmla="*/ 7487 w 972854"/>
                <a:gd name="connsiteY12" fmla="*/ 55685 h 74870"/>
                <a:gd name="connsiteX13" fmla="*/ 0 w 972854"/>
                <a:gd name="connsiteY13" fmla="*/ 48198 h 74870"/>
                <a:gd name="connsiteX14" fmla="*/ 107627 w 972854"/>
                <a:gd name="connsiteY14" fmla="*/ 42583 h 74870"/>
                <a:gd name="connsiteX15" fmla="*/ 458585 w 972854"/>
                <a:gd name="connsiteY15" fmla="*/ 28544 h 74870"/>
                <a:gd name="connsiteX16" fmla="*/ 537667 w 972854"/>
                <a:gd name="connsiteY16" fmla="*/ 21993 h 74870"/>
                <a:gd name="connsiteX17" fmla="*/ 608327 w 972854"/>
                <a:gd name="connsiteY17" fmla="*/ 21993 h 74870"/>
                <a:gd name="connsiteX18" fmla="*/ 678518 w 972854"/>
                <a:gd name="connsiteY18" fmla="*/ 19654 h 74870"/>
                <a:gd name="connsiteX19" fmla="*/ 749177 w 972854"/>
                <a:gd name="connsiteY19" fmla="*/ 14974 h 74870"/>
                <a:gd name="connsiteX20" fmla="*/ 819369 w 972854"/>
                <a:gd name="connsiteY20" fmla="*/ 8423 h 74870"/>
                <a:gd name="connsiteX21" fmla="*/ 916233 w 972854"/>
                <a:gd name="connsiteY21" fmla="*/ 6551 h 74870"/>
                <a:gd name="connsiteX22" fmla="*/ 933547 w 972854"/>
                <a:gd name="connsiteY22" fmla="*/ 5147 h 74870"/>
                <a:gd name="connsiteX23" fmla="*/ 956008 w 972854"/>
                <a:gd name="connsiteY23" fmla="*/ 0 h 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2854" h="74870">
                  <a:moveTo>
                    <a:pt x="956008" y="0"/>
                  </a:moveTo>
                  <a:lnTo>
                    <a:pt x="972854" y="1872"/>
                  </a:lnTo>
                  <a:lnTo>
                    <a:pt x="965835" y="4679"/>
                  </a:lnTo>
                  <a:lnTo>
                    <a:pt x="956944" y="4211"/>
                  </a:lnTo>
                  <a:lnTo>
                    <a:pt x="934483" y="19654"/>
                  </a:lnTo>
                  <a:lnTo>
                    <a:pt x="883477" y="30416"/>
                  </a:lnTo>
                  <a:lnTo>
                    <a:pt x="873182" y="34160"/>
                  </a:lnTo>
                  <a:lnTo>
                    <a:pt x="127749" y="74871"/>
                  </a:lnTo>
                  <a:lnTo>
                    <a:pt x="33224" y="67852"/>
                  </a:lnTo>
                  <a:lnTo>
                    <a:pt x="25269" y="71127"/>
                  </a:lnTo>
                  <a:lnTo>
                    <a:pt x="25737" y="64108"/>
                  </a:lnTo>
                  <a:lnTo>
                    <a:pt x="21993" y="55685"/>
                  </a:lnTo>
                  <a:lnTo>
                    <a:pt x="7487" y="55685"/>
                  </a:lnTo>
                  <a:lnTo>
                    <a:pt x="0" y="48198"/>
                  </a:lnTo>
                  <a:lnTo>
                    <a:pt x="107627" y="42583"/>
                  </a:lnTo>
                  <a:lnTo>
                    <a:pt x="458585" y="28544"/>
                  </a:lnTo>
                  <a:lnTo>
                    <a:pt x="537667" y="21993"/>
                  </a:lnTo>
                  <a:lnTo>
                    <a:pt x="608327" y="21993"/>
                  </a:lnTo>
                  <a:lnTo>
                    <a:pt x="678518" y="19654"/>
                  </a:lnTo>
                  <a:lnTo>
                    <a:pt x="749177" y="14974"/>
                  </a:lnTo>
                  <a:lnTo>
                    <a:pt x="819369" y="8423"/>
                  </a:lnTo>
                  <a:lnTo>
                    <a:pt x="916233" y="6551"/>
                  </a:lnTo>
                  <a:lnTo>
                    <a:pt x="933547" y="5147"/>
                  </a:lnTo>
                  <a:lnTo>
                    <a:pt x="956008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28B49D04-98B7-C75C-B13D-EC1F724D3706}"/>
                </a:ext>
              </a:extLst>
            </p:cNvPr>
            <p:cNvSpPr/>
            <p:nvPr/>
          </p:nvSpPr>
          <p:spPr>
            <a:xfrm>
              <a:off x="-9225962" y="6345257"/>
              <a:ext cx="1981181" cy="184316"/>
            </a:xfrm>
            <a:custGeom>
              <a:avLst/>
              <a:gdLst>
                <a:gd name="connsiteX0" fmla="*/ 983617 w 1021052"/>
                <a:gd name="connsiteY0" fmla="*/ 0 h 94992"/>
                <a:gd name="connsiteX1" fmla="*/ 994848 w 1021052"/>
                <a:gd name="connsiteY1" fmla="*/ 1872 h 94992"/>
                <a:gd name="connsiteX2" fmla="*/ 1012162 w 1021052"/>
                <a:gd name="connsiteY2" fmla="*/ 9827 h 94992"/>
                <a:gd name="connsiteX3" fmla="*/ 1021053 w 1021052"/>
                <a:gd name="connsiteY3" fmla="*/ 18718 h 94992"/>
                <a:gd name="connsiteX4" fmla="*/ 1019649 w 1021052"/>
                <a:gd name="connsiteY4" fmla="*/ 25269 h 94992"/>
                <a:gd name="connsiteX5" fmla="*/ 1016373 w 1021052"/>
                <a:gd name="connsiteY5" fmla="*/ 27609 h 94992"/>
                <a:gd name="connsiteX6" fmla="*/ 984553 w 1021052"/>
                <a:gd name="connsiteY6" fmla="*/ 37904 h 94992"/>
                <a:gd name="connsiteX7" fmla="*/ 952733 w 1021052"/>
                <a:gd name="connsiteY7" fmla="*/ 45391 h 94992"/>
                <a:gd name="connsiteX8" fmla="*/ 920445 w 1021052"/>
                <a:gd name="connsiteY8" fmla="*/ 50538 h 94992"/>
                <a:gd name="connsiteX9" fmla="*/ 886753 w 1021052"/>
                <a:gd name="connsiteY9" fmla="*/ 53813 h 94992"/>
                <a:gd name="connsiteX10" fmla="*/ 613942 w 1021052"/>
                <a:gd name="connsiteY10" fmla="*/ 72063 h 94992"/>
                <a:gd name="connsiteX11" fmla="*/ 584461 w 1021052"/>
                <a:gd name="connsiteY11" fmla="*/ 69256 h 94992"/>
                <a:gd name="connsiteX12" fmla="*/ 556385 w 1021052"/>
                <a:gd name="connsiteY12" fmla="*/ 69256 h 94992"/>
                <a:gd name="connsiteX13" fmla="*/ 529712 w 1021052"/>
                <a:gd name="connsiteY13" fmla="*/ 71596 h 94992"/>
                <a:gd name="connsiteX14" fmla="*/ 504443 w 1021052"/>
                <a:gd name="connsiteY14" fmla="*/ 75807 h 94992"/>
                <a:gd name="connsiteX15" fmla="*/ 480578 w 1021052"/>
                <a:gd name="connsiteY15" fmla="*/ 82358 h 94992"/>
                <a:gd name="connsiteX16" fmla="*/ 331304 w 1021052"/>
                <a:gd name="connsiteY16" fmla="*/ 94993 h 94992"/>
                <a:gd name="connsiteX17" fmla="*/ 240055 w 1021052"/>
                <a:gd name="connsiteY17" fmla="*/ 90781 h 94992"/>
                <a:gd name="connsiteX18" fmla="*/ 82358 w 1021052"/>
                <a:gd name="connsiteY18" fmla="*/ 91249 h 94992"/>
                <a:gd name="connsiteX19" fmla="*/ 0 w 1021052"/>
                <a:gd name="connsiteY19" fmla="*/ 84698 h 94992"/>
                <a:gd name="connsiteX20" fmla="*/ 138511 w 1021052"/>
                <a:gd name="connsiteY20" fmla="*/ 72999 h 94992"/>
                <a:gd name="connsiteX21" fmla="*/ 883945 w 1021052"/>
                <a:gd name="connsiteY21" fmla="*/ 32288 h 94992"/>
                <a:gd name="connsiteX22" fmla="*/ 914829 w 1021052"/>
                <a:gd name="connsiteY22" fmla="*/ 36500 h 94992"/>
                <a:gd name="connsiteX23" fmla="*/ 930740 w 1021052"/>
                <a:gd name="connsiteY23" fmla="*/ 36500 h 94992"/>
                <a:gd name="connsiteX24" fmla="*/ 933079 w 1021052"/>
                <a:gd name="connsiteY24" fmla="*/ 36032 h 94992"/>
                <a:gd name="connsiteX25" fmla="*/ 930740 w 1021052"/>
                <a:gd name="connsiteY25" fmla="*/ 32756 h 94992"/>
                <a:gd name="connsiteX26" fmla="*/ 915765 w 1021052"/>
                <a:gd name="connsiteY26" fmla="*/ 30416 h 94992"/>
                <a:gd name="connsiteX27" fmla="*/ 904535 w 1021052"/>
                <a:gd name="connsiteY27" fmla="*/ 26673 h 94992"/>
                <a:gd name="connsiteX28" fmla="*/ 945246 w 1021052"/>
                <a:gd name="connsiteY28" fmla="*/ 18250 h 94992"/>
                <a:gd name="connsiteX29" fmla="*/ 965367 w 1021052"/>
                <a:gd name="connsiteY29" fmla="*/ 3744 h 94992"/>
                <a:gd name="connsiteX30" fmla="*/ 976598 w 1021052"/>
                <a:gd name="connsiteY30" fmla="*/ 3276 h 94992"/>
                <a:gd name="connsiteX31" fmla="*/ 983617 w 1021052"/>
                <a:gd name="connsiteY31" fmla="*/ 0 h 9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1052" h="94992">
                  <a:moveTo>
                    <a:pt x="983617" y="0"/>
                  </a:moveTo>
                  <a:lnTo>
                    <a:pt x="994848" y="1872"/>
                  </a:lnTo>
                  <a:lnTo>
                    <a:pt x="1012162" y="9827"/>
                  </a:lnTo>
                  <a:lnTo>
                    <a:pt x="1021053" y="18718"/>
                  </a:lnTo>
                  <a:lnTo>
                    <a:pt x="1019649" y="25269"/>
                  </a:lnTo>
                  <a:lnTo>
                    <a:pt x="1016373" y="27609"/>
                  </a:lnTo>
                  <a:lnTo>
                    <a:pt x="984553" y="37904"/>
                  </a:lnTo>
                  <a:lnTo>
                    <a:pt x="952733" y="45391"/>
                  </a:lnTo>
                  <a:lnTo>
                    <a:pt x="920445" y="50538"/>
                  </a:lnTo>
                  <a:lnTo>
                    <a:pt x="886753" y="53813"/>
                  </a:lnTo>
                  <a:lnTo>
                    <a:pt x="613942" y="72063"/>
                  </a:lnTo>
                  <a:lnTo>
                    <a:pt x="584461" y="69256"/>
                  </a:lnTo>
                  <a:lnTo>
                    <a:pt x="556385" y="69256"/>
                  </a:lnTo>
                  <a:lnTo>
                    <a:pt x="529712" y="71596"/>
                  </a:lnTo>
                  <a:lnTo>
                    <a:pt x="504443" y="75807"/>
                  </a:lnTo>
                  <a:lnTo>
                    <a:pt x="480578" y="82358"/>
                  </a:lnTo>
                  <a:lnTo>
                    <a:pt x="331304" y="94993"/>
                  </a:lnTo>
                  <a:lnTo>
                    <a:pt x="240055" y="90781"/>
                  </a:lnTo>
                  <a:lnTo>
                    <a:pt x="82358" y="91249"/>
                  </a:lnTo>
                  <a:lnTo>
                    <a:pt x="0" y="84698"/>
                  </a:lnTo>
                  <a:lnTo>
                    <a:pt x="138511" y="72999"/>
                  </a:lnTo>
                  <a:lnTo>
                    <a:pt x="883945" y="32288"/>
                  </a:lnTo>
                  <a:lnTo>
                    <a:pt x="914829" y="36500"/>
                  </a:lnTo>
                  <a:lnTo>
                    <a:pt x="930740" y="36500"/>
                  </a:lnTo>
                  <a:lnTo>
                    <a:pt x="933079" y="36032"/>
                  </a:lnTo>
                  <a:lnTo>
                    <a:pt x="930740" y="32756"/>
                  </a:lnTo>
                  <a:lnTo>
                    <a:pt x="915765" y="30416"/>
                  </a:lnTo>
                  <a:lnTo>
                    <a:pt x="904535" y="26673"/>
                  </a:lnTo>
                  <a:lnTo>
                    <a:pt x="945246" y="18250"/>
                  </a:lnTo>
                  <a:lnTo>
                    <a:pt x="965367" y="3744"/>
                  </a:lnTo>
                  <a:lnTo>
                    <a:pt x="976598" y="3276"/>
                  </a:lnTo>
                  <a:lnTo>
                    <a:pt x="983617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AFB84721-478B-3659-EA23-68E79B1C5785}"/>
                </a:ext>
              </a:extLst>
            </p:cNvPr>
            <p:cNvSpPr/>
            <p:nvPr/>
          </p:nvSpPr>
          <p:spPr>
            <a:xfrm>
              <a:off x="-8336154" y="6348889"/>
              <a:ext cx="720925" cy="34501"/>
            </a:xfrm>
            <a:custGeom>
              <a:avLst/>
              <a:gdLst>
                <a:gd name="connsiteX0" fmla="*/ 0 w 371547"/>
                <a:gd name="connsiteY0" fmla="*/ 0 h 17781"/>
                <a:gd name="connsiteX1" fmla="*/ 371547 w 371547"/>
                <a:gd name="connsiteY1" fmla="*/ 4212 h 17781"/>
                <a:gd name="connsiteX2" fmla="*/ 301356 w 371547"/>
                <a:gd name="connsiteY2" fmla="*/ 10763 h 17781"/>
                <a:gd name="connsiteX3" fmla="*/ 230696 w 371547"/>
                <a:gd name="connsiteY3" fmla="*/ 15442 h 17781"/>
                <a:gd name="connsiteX4" fmla="*/ 160505 w 371547"/>
                <a:gd name="connsiteY4" fmla="*/ 17782 h 17781"/>
                <a:gd name="connsiteX5" fmla="*/ 89845 w 371547"/>
                <a:gd name="connsiteY5" fmla="*/ 17782 h 17781"/>
                <a:gd name="connsiteX6" fmla="*/ 62236 w 371547"/>
                <a:gd name="connsiteY6" fmla="*/ 12635 h 17781"/>
                <a:gd name="connsiteX7" fmla="*/ 60833 w 371547"/>
                <a:gd name="connsiteY7" fmla="*/ 12166 h 17781"/>
                <a:gd name="connsiteX8" fmla="*/ 59897 w 371547"/>
                <a:gd name="connsiteY8" fmla="*/ 7955 h 17781"/>
                <a:gd name="connsiteX9" fmla="*/ 41179 w 371547"/>
                <a:gd name="connsiteY9" fmla="*/ 5147 h 17781"/>
                <a:gd name="connsiteX10" fmla="*/ 58493 w 371547"/>
                <a:gd name="connsiteY10" fmla="*/ 3743 h 17781"/>
                <a:gd name="connsiteX11" fmla="*/ 37435 w 371547"/>
                <a:gd name="connsiteY11" fmla="*/ 4679 h 17781"/>
                <a:gd name="connsiteX12" fmla="*/ 18250 w 371547"/>
                <a:gd name="connsiteY12" fmla="*/ 3276 h 17781"/>
                <a:gd name="connsiteX13" fmla="*/ 0 w 371547"/>
                <a:gd name="connsiteY13" fmla="*/ 0 h 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47" h="17781">
                  <a:moveTo>
                    <a:pt x="0" y="0"/>
                  </a:moveTo>
                  <a:lnTo>
                    <a:pt x="371547" y="4212"/>
                  </a:lnTo>
                  <a:lnTo>
                    <a:pt x="301356" y="10763"/>
                  </a:lnTo>
                  <a:lnTo>
                    <a:pt x="230696" y="15442"/>
                  </a:lnTo>
                  <a:lnTo>
                    <a:pt x="160505" y="17782"/>
                  </a:lnTo>
                  <a:lnTo>
                    <a:pt x="89845" y="17782"/>
                  </a:lnTo>
                  <a:lnTo>
                    <a:pt x="62236" y="12635"/>
                  </a:lnTo>
                  <a:lnTo>
                    <a:pt x="60833" y="12166"/>
                  </a:lnTo>
                  <a:lnTo>
                    <a:pt x="59897" y="7955"/>
                  </a:lnTo>
                  <a:lnTo>
                    <a:pt x="41179" y="5147"/>
                  </a:lnTo>
                  <a:lnTo>
                    <a:pt x="58493" y="3743"/>
                  </a:lnTo>
                  <a:lnTo>
                    <a:pt x="37435" y="4679"/>
                  </a:lnTo>
                  <a:lnTo>
                    <a:pt x="18250" y="3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436253A3-5951-B138-3987-27D7336CCCD6}"/>
                </a:ext>
              </a:extLst>
            </p:cNvPr>
            <p:cNvSpPr/>
            <p:nvPr/>
          </p:nvSpPr>
          <p:spPr>
            <a:xfrm>
              <a:off x="-3258808" y="6364325"/>
              <a:ext cx="567478" cy="314156"/>
            </a:xfrm>
            <a:custGeom>
              <a:avLst/>
              <a:gdLst>
                <a:gd name="connsiteX0" fmla="*/ 287317 w 292464"/>
                <a:gd name="connsiteY0" fmla="*/ 19186 h 161908"/>
                <a:gd name="connsiteX1" fmla="*/ 291061 w 292464"/>
                <a:gd name="connsiteY1" fmla="*/ 65044 h 161908"/>
                <a:gd name="connsiteX2" fmla="*/ 292465 w 292464"/>
                <a:gd name="connsiteY2" fmla="*/ 110903 h 161908"/>
                <a:gd name="connsiteX3" fmla="*/ 291061 w 292464"/>
                <a:gd name="connsiteY3" fmla="*/ 157697 h 161908"/>
                <a:gd name="connsiteX4" fmla="*/ 288721 w 292464"/>
                <a:gd name="connsiteY4" fmla="*/ 161908 h 161908"/>
                <a:gd name="connsiteX5" fmla="*/ 263452 w 292464"/>
                <a:gd name="connsiteY5" fmla="*/ 160037 h 161908"/>
                <a:gd name="connsiteX6" fmla="*/ 251754 w 292464"/>
                <a:gd name="connsiteY6" fmla="*/ 161440 h 161908"/>
                <a:gd name="connsiteX7" fmla="*/ 248478 w 292464"/>
                <a:gd name="connsiteY7" fmla="*/ 161440 h 161908"/>
                <a:gd name="connsiteX8" fmla="*/ 246607 w 292464"/>
                <a:gd name="connsiteY8" fmla="*/ 160037 h 161908"/>
                <a:gd name="connsiteX9" fmla="*/ 242863 w 292464"/>
                <a:gd name="connsiteY9" fmla="*/ 139915 h 161908"/>
                <a:gd name="connsiteX10" fmla="*/ 241927 w 292464"/>
                <a:gd name="connsiteY10" fmla="*/ 102948 h 161908"/>
                <a:gd name="connsiteX11" fmla="*/ 240523 w 292464"/>
                <a:gd name="connsiteY11" fmla="*/ 101076 h 161908"/>
                <a:gd name="connsiteX12" fmla="*/ 238651 w 292464"/>
                <a:gd name="connsiteY12" fmla="*/ 102479 h 161908"/>
                <a:gd name="connsiteX13" fmla="*/ 236311 w 292464"/>
                <a:gd name="connsiteY13" fmla="*/ 129620 h 161908"/>
                <a:gd name="connsiteX14" fmla="*/ 235844 w 292464"/>
                <a:gd name="connsiteY14" fmla="*/ 156293 h 161908"/>
                <a:gd name="connsiteX15" fmla="*/ 233504 w 292464"/>
                <a:gd name="connsiteY15" fmla="*/ 160505 h 161908"/>
                <a:gd name="connsiteX16" fmla="*/ 191389 w 292464"/>
                <a:gd name="connsiteY16" fmla="*/ 159101 h 161908"/>
                <a:gd name="connsiteX17" fmla="*/ 150210 w 292464"/>
                <a:gd name="connsiteY17" fmla="*/ 160037 h 161908"/>
                <a:gd name="connsiteX18" fmla="*/ 137108 w 292464"/>
                <a:gd name="connsiteY18" fmla="*/ 157697 h 161908"/>
                <a:gd name="connsiteX19" fmla="*/ 132896 w 292464"/>
                <a:gd name="connsiteY19" fmla="*/ 154421 h 161908"/>
                <a:gd name="connsiteX20" fmla="*/ 128684 w 292464"/>
                <a:gd name="connsiteY20" fmla="*/ 148338 h 161908"/>
                <a:gd name="connsiteX21" fmla="*/ 118390 w 292464"/>
                <a:gd name="connsiteY21" fmla="*/ 124005 h 161908"/>
                <a:gd name="connsiteX22" fmla="*/ 103416 w 292464"/>
                <a:gd name="connsiteY22" fmla="*/ 100608 h 161908"/>
                <a:gd name="connsiteX23" fmla="*/ 70660 w 292464"/>
                <a:gd name="connsiteY23" fmla="*/ 58025 h 161908"/>
                <a:gd name="connsiteX24" fmla="*/ 62705 w 292464"/>
                <a:gd name="connsiteY24" fmla="*/ 51474 h 161908"/>
                <a:gd name="connsiteX25" fmla="*/ 62237 w 292464"/>
                <a:gd name="connsiteY25" fmla="*/ 53345 h 161908"/>
                <a:gd name="connsiteX26" fmla="*/ 64576 w 292464"/>
                <a:gd name="connsiteY26" fmla="*/ 61769 h 161908"/>
                <a:gd name="connsiteX27" fmla="*/ 85166 w 292464"/>
                <a:gd name="connsiteY27" fmla="*/ 108563 h 161908"/>
                <a:gd name="connsiteX28" fmla="*/ 97332 w 292464"/>
                <a:gd name="connsiteY28" fmla="*/ 131492 h 161908"/>
                <a:gd name="connsiteX29" fmla="*/ 118390 w 292464"/>
                <a:gd name="connsiteY29" fmla="*/ 159101 h 161908"/>
                <a:gd name="connsiteX30" fmla="*/ 116518 w 292464"/>
                <a:gd name="connsiteY30" fmla="*/ 159569 h 161908"/>
                <a:gd name="connsiteX31" fmla="*/ 97332 w 292464"/>
                <a:gd name="connsiteY31" fmla="*/ 156293 h 161908"/>
                <a:gd name="connsiteX32" fmla="*/ 83294 w 292464"/>
                <a:gd name="connsiteY32" fmla="*/ 155825 h 161908"/>
                <a:gd name="connsiteX33" fmla="*/ 46794 w 292464"/>
                <a:gd name="connsiteY33" fmla="*/ 160037 h 161908"/>
                <a:gd name="connsiteX34" fmla="*/ 37904 w 292464"/>
                <a:gd name="connsiteY34" fmla="*/ 89845 h 161908"/>
                <a:gd name="connsiteX35" fmla="*/ 34160 w 292464"/>
                <a:gd name="connsiteY35" fmla="*/ 69723 h 161908"/>
                <a:gd name="connsiteX36" fmla="*/ 25269 w 292464"/>
                <a:gd name="connsiteY36" fmla="*/ 43987 h 161908"/>
                <a:gd name="connsiteX37" fmla="*/ 0 w 292464"/>
                <a:gd name="connsiteY37" fmla="*/ 10295 h 161908"/>
                <a:gd name="connsiteX38" fmla="*/ 6551 w 292464"/>
                <a:gd name="connsiteY38" fmla="*/ 0 h 161908"/>
                <a:gd name="connsiteX39" fmla="*/ 24801 w 292464"/>
                <a:gd name="connsiteY39" fmla="*/ 5615 h 161908"/>
                <a:gd name="connsiteX40" fmla="*/ 198876 w 292464"/>
                <a:gd name="connsiteY40" fmla="*/ 13102 h 161908"/>
                <a:gd name="connsiteX41" fmla="*/ 287317 w 292464"/>
                <a:gd name="connsiteY41" fmla="*/ 19186 h 1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2464" h="161908">
                  <a:moveTo>
                    <a:pt x="287317" y="19186"/>
                  </a:moveTo>
                  <a:lnTo>
                    <a:pt x="291061" y="65044"/>
                  </a:lnTo>
                  <a:lnTo>
                    <a:pt x="292465" y="110903"/>
                  </a:lnTo>
                  <a:lnTo>
                    <a:pt x="291061" y="157697"/>
                  </a:lnTo>
                  <a:lnTo>
                    <a:pt x="288721" y="161908"/>
                  </a:lnTo>
                  <a:lnTo>
                    <a:pt x="263452" y="160037"/>
                  </a:lnTo>
                  <a:lnTo>
                    <a:pt x="251754" y="161440"/>
                  </a:lnTo>
                  <a:lnTo>
                    <a:pt x="248478" y="161440"/>
                  </a:lnTo>
                  <a:lnTo>
                    <a:pt x="246607" y="160037"/>
                  </a:lnTo>
                  <a:lnTo>
                    <a:pt x="242863" y="139915"/>
                  </a:lnTo>
                  <a:lnTo>
                    <a:pt x="241927" y="102948"/>
                  </a:lnTo>
                  <a:lnTo>
                    <a:pt x="240523" y="101076"/>
                  </a:lnTo>
                  <a:lnTo>
                    <a:pt x="238651" y="102479"/>
                  </a:lnTo>
                  <a:lnTo>
                    <a:pt x="236311" y="129620"/>
                  </a:lnTo>
                  <a:lnTo>
                    <a:pt x="235844" y="156293"/>
                  </a:lnTo>
                  <a:lnTo>
                    <a:pt x="233504" y="160505"/>
                  </a:lnTo>
                  <a:lnTo>
                    <a:pt x="191389" y="159101"/>
                  </a:lnTo>
                  <a:lnTo>
                    <a:pt x="150210" y="160037"/>
                  </a:lnTo>
                  <a:lnTo>
                    <a:pt x="137108" y="157697"/>
                  </a:lnTo>
                  <a:lnTo>
                    <a:pt x="132896" y="154421"/>
                  </a:lnTo>
                  <a:lnTo>
                    <a:pt x="128684" y="148338"/>
                  </a:lnTo>
                  <a:lnTo>
                    <a:pt x="118390" y="124005"/>
                  </a:lnTo>
                  <a:lnTo>
                    <a:pt x="103416" y="100608"/>
                  </a:lnTo>
                  <a:lnTo>
                    <a:pt x="70660" y="58025"/>
                  </a:lnTo>
                  <a:lnTo>
                    <a:pt x="62705" y="51474"/>
                  </a:lnTo>
                  <a:lnTo>
                    <a:pt x="62237" y="53345"/>
                  </a:lnTo>
                  <a:lnTo>
                    <a:pt x="64576" y="61769"/>
                  </a:lnTo>
                  <a:lnTo>
                    <a:pt x="85166" y="108563"/>
                  </a:lnTo>
                  <a:lnTo>
                    <a:pt x="97332" y="131492"/>
                  </a:lnTo>
                  <a:lnTo>
                    <a:pt x="118390" y="159101"/>
                  </a:lnTo>
                  <a:lnTo>
                    <a:pt x="116518" y="159569"/>
                  </a:lnTo>
                  <a:lnTo>
                    <a:pt x="97332" y="156293"/>
                  </a:lnTo>
                  <a:lnTo>
                    <a:pt x="83294" y="155825"/>
                  </a:lnTo>
                  <a:lnTo>
                    <a:pt x="46794" y="160037"/>
                  </a:lnTo>
                  <a:lnTo>
                    <a:pt x="37904" y="89845"/>
                  </a:lnTo>
                  <a:lnTo>
                    <a:pt x="34160" y="69723"/>
                  </a:lnTo>
                  <a:lnTo>
                    <a:pt x="25269" y="43987"/>
                  </a:lnTo>
                  <a:lnTo>
                    <a:pt x="0" y="10295"/>
                  </a:lnTo>
                  <a:lnTo>
                    <a:pt x="6551" y="0"/>
                  </a:lnTo>
                  <a:lnTo>
                    <a:pt x="24801" y="5615"/>
                  </a:lnTo>
                  <a:lnTo>
                    <a:pt x="198876" y="13102"/>
                  </a:lnTo>
                  <a:lnTo>
                    <a:pt x="287317" y="19186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FE1668E4-2FEE-9BFF-9128-6404703927E2}"/>
                </a:ext>
              </a:extLst>
            </p:cNvPr>
            <p:cNvSpPr/>
            <p:nvPr/>
          </p:nvSpPr>
          <p:spPr>
            <a:xfrm>
              <a:off x="-5193683" y="6371589"/>
              <a:ext cx="1983906" cy="296904"/>
            </a:xfrm>
            <a:custGeom>
              <a:avLst/>
              <a:gdLst>
                <a:gd name="connsiteX0" fmla="*/ 948989 w 1022456"/>
                <a:gd name="connsiteY0" fmla="*/ 0 h 153017"/>
                <a:gd name="connsiteX1" fmla="*/ 963963 w 1022456"/>
                <a:gd name="connsiteY1" fmla="*/ 33692 h 153017"/>
                <a:gd name="connsiteX2" fmla="*/ 997187 w 1022456"/>
                <a:gd name="connsiteY2" fmla="*/ 89377 h 153017"/>
                <a:gd name="connsiteX3" fmla="*/ 1019181 w 1022456"/>
                <a:gd name="connsiteY3" fmla="*/ 137107 h 153017"/>
                <a:gd name="connsiteX4" fmla="*/ 1022456 w 1022456"/>
                <a:gd name="connsiteY4" fmla="*/ 146466 h 153017"/>
                <a:gd name="connsiteX5" fmla="*/ 1021989 w 1022456"/>
                <a:gd name="connsiteY5" fmla="*/ 151146 h 153017"/>
                <a:gd name="connsiteX6" fmla="*/ 1020117 w 1022456"/>
                <a:gd name="connsiteY6" fmla="*/ 153018 h 153017"/>
                <a:gd name="connsiteX7" fmla="*/ 940566 w 1022456"/>
                <a:gd name="connsiteY7" fmla="*/ 151146 h 153017"/>
                <a:gd name="connsiteX8" fmla="*/ 933547 w 1022456"/>
                <a:gd name="connsiteY8" fmla="*/ 148338 h 153017"/>
                <a:gd name="connsiteX9" fmla="*/ 923253 w 1022456"/>
                <a:gd name="connsiteY9" fmla="*/ 153018 h 153017"/>
                <a:gd name="connsiteX10" fmla="*/ 913894 w 1022456"/>
                <a:gd name="connsiteY10" fmla="*/ 149742 h 153017"/>
                <a:gd name="connsiteX11" fmla="*/ 869907 w 1022456"/>
                <a:gd name="connsiteY11" fmla="*/ 150678 h 153017"/>
                <a:gd name="connsiteX12" fmla="*/ 522693 w 1022456"/>
                <a:gd name="connsiteY12" fmla="*/ 147402 h 153017"/>
                <a:gd name="connsiteX13" fmla="*/ 0 w 1022456"/>
                <a:gd name="connsiteY13" fmla="*/ 140383 h 153017"/>
                <a:gd name="connsiteX14" fmla="*/ 31820 w 1022456"/>
                <a:gd name="connsiteY14" fmla="*/ 136640 h 153017"/>
                <a:gd name="connsiteX15" fmla="*/ 97800 w 1022456"/>
                <a:gd name="connsiteY15" fmla="*/ 135704 h 153017"/>
                <a:gd name="connsiteX16" fmla="*/ 96864 w 1022456"/>
                <a:gd name="connsiteY16" fmla="*/ 134300 h 153017"/>
                <a:gd name="connsiteX17" fmla="*/ 61769 w 1022456"/>
                <a:gd name="connsiteY17" fmla="*/ 133832 h 153017"/>
                <a:gd name="connsiteX18" fmla="*/ 65980 w 1022456"/>
                <a:gd name="connsiteY18" fmla="*/ 124005 h 153017"/>
                <a:gd name="connsiteX19" fmla="*/ 64576 w 1022456"/>
                <a:gd name="connsiteY19" fmla="*/ 116986 h 153017"/>
                <a:gd name="connsiteX20" fmla="*/ 73935 w 1022456"/>
                <a:gd name="connsiteY20" fmla="*/ 101076 h 153017"/>
                <a:gd name="connsiteX21" fmla="*/ 71127 w 1022456"/>
                <a:gd name="connsiteY21" fmla="*/ 97800 h 153017"/>
                <a:gd name="connsiteX22" fmla="*/ 72999 w 1022456"/>
                <a:gd name="connsiteY22" fmla="*/ 95928 h 153017"/>
                <a:gd name="connsiteX23" fmla="*/ 76743 w 1022456"/>
                <a:gd name="connsiteY23" fmla="*/ 96396 h 153017"/>
                <a:gd name="connsiteX24" fmla="*/ 75339 w 1022456"/>
                <a:gd name="connsiteY24" fmla="*/ 93121 h 153017"/>
                <a:gd name="connsiteX25" fmla="*/ 52878 w 1022456"/>
                <a:gd name="connsiteY25" fmla="*/ 91717 h 153017"/>
                <a:gd name="connsiteX26" fmla="*/ 28077 w 1022456"/>
                <a:gd name="connsiteY26" fmla="*/ 93121 h 153017"/>
                <a:gd name="connsiteX27" fmla="*/ 10295 w 1022456"/>
                <a:gd name="connsiteY27" fmla="*/ 88909 h 153017"/>
                <a:gd name="connsiteX28" fmla="*/ 244735 w 1022456"/>
                <a:gd name="connsiteY28" fmla="*/ 63172 h 153017"/>
                <a:gd name="connsiteX29" fmla="*/ 479642 w 1022456"/>
                <a:gd name="connsiteY29" fmla="*/ 40243 h 153017"/>
                <a:gd name="connsiteX30" fmla="*/ 714082 w 1022456"/>
                <a:gd name="connsiteY30" fmla="*/ 18718 h 153017"/>
                <a:gd name="connsiteX31" fmla="*/ 948989 w 1022456"/>
                <a:gd name="connsiteY31" fmla="*/ 0 h 1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2456" h="153017">
                  <a:moveTo>
                    <a:pt x="948989" y="0"/>
                  </a:moveTo>
                  <a:lnTo>
                    <a:pt x="963963" y="33692"/>
                  </a:lnTo>
                  <a:lnTo>
                    <a:pt x="997187" y="89377"/>
                  </a:lnTo>
                  <a:lnTo>
                    <a:pt x="1019181" y="137107"/>
                  </a:lnTo>
                  <a:lnTo>
                    <a:pt x="1022456" y="146466"/>
                  </a:lnTo>
                  <a:lnTo>
                    <a:pt x="1021989" y="151146"/>
                  </a:lnTo>
                  <a:lnTo>
                    <a:pt x="1020117" y="153018"/>
                  </a:lnTo>
                  <a:lnTo>
                    <a:pt x="940566" y="151146"/>
                  </a:lnTo>
                  <a:lnTo>
                    <a:pt x="933547" y="148338"/>
                  </a:lnTo>
                  <a:lnTo>
                    <a:pt x="923253" y="153018"/>
                  </a:lnTo>
                  <a:lnTo>
                    <a:pt x="913894" y="149742"/>
                  </a:lnTo>
                  <a:lnTo>
                    <a:pt x="869907" y="150678"/>
                  </a:lnTo>
                  <a:lnTo>
                    <a:pt x="522693" y="147402"/>
                  </a:lnTo>
                  <a:lnTo>
                    <a:pt x="0" y="140383"/>
                  </a:lnTo>
                  <a:lnTo>
                    <a:pt x="31820" y="136640"/>
                  </a:lnTo>
                  <a:lnTo>
                    <a:pt x="97800" y="135704"/>
                  </a:lnTo>
                  <a:lnTo>
                    <a:pt x="96864" y="134300"/>
                  </a:lnTo>
                  <a:lnTo>
                    <a:pt x="61769" y="133832"/>
                  </a:lnTo>
                  <a:lnTo>
                    <a:pt x="65980" y="124005"/>
                  </a:lnTo>
                  <a:lnTo>
                    <a:pt x="64576" y="116986"/>
                  </a:lnTo>
                  <a:lnTo>
                    <a:pt x="73935" y="101076"/>
                  </a:lnTo>
                  <a:lnTo>
                    <a:pt x="71127" y="97800"/>
                  </a:lnTo>
                  <a:lnTo>
                    <a:pt x="72999" y="95928"/>
                  </a:lnTo>
                  <a:lnTo>
                    <a:pt x="76743" y="96396"/>
                  </a:lnTo>
                  <a:lnTo>
                    <a:pt x="75339" y="93121"/>
                  </a:lnTo>
                  <a:lnTo>
                    <a:pt x="52878" y="91717"/>
                  </a:lnTo>
                  <a:lnTo>
                    <a:pt x="28077" y="93121"/>
                  </a:lnTo>
                  <a:lnTo>
                    <a:pt x="10295" y="88909"/>
                  </a:lnTo>
                  <a:lnTo>
                    <a:pt x="244735" y="63172"/>
                  </a:lnTo>
                  <a:lnTo>
                    <a:pt x="479642" y="40243"/>
                  </a:lnTo>
                  <a:lnTo>
                    <a:pt x="714082" y="18718"/>
                  </a:lnTo>
                  <a:lnTo>
                    <a:pt x="948989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3ED66493-6334-36CC-2BEA-4B649B000D66}"/>
                </a:ext>
              </a:extLst>
            </p:cNvPr>
            <p:cNvSpPr/>
            <p:nvPr/>
          </p:nvSpPr>
          <p:spPr>
            <a:xfrm>
              <a:off x="-2619600" y="6386116"/>
              <a:ext cx="270574" cy="305983"/>
            </a:xfrm>
            <a:custGeom>
              <a:avLst/>
              <a:gdLst>
                <a:gd name="connsiteX0" fmla="*/ 139447 w 139447"/>
                <a:gd name="connsiteY0" fmla="*/ 12635 h 157696"/>
                <a:gd name="connsiteX1" fmla="*/ 131024 w 139447"/>
                <a:gd name="connsiteY1" fmla="*/ 43051 h 157696"/>
                <a:gd name="connsiteX2" fmla="*/ 121197 w 139447"/>
                <a:gd name="connsiteY2" fmla="*/ 72531 h 157696"/>
                <a:gd name="connsiteX3" fmla="*/ 109031 w 139447"/>
                <a:gd name="connsiteY3" fmla="*/ 101544 h 157696"/>
                <a:gd name="connsiteX4" fmla="*/ 94993 w 139447"/>
                <a:gd name="connsiteY4" fmla="*/ 129620 h 157696"/>
                <a:gd name="connsiteX5" fmla="*/ 78615 w 139447"/>
                <a:gd name="connsiteY5" fmla="*/ 156761 h 157696"/>
                <a:gd name="connsiteX6" fmla="*/ 72063 w 139447"/>
                <a:gd name="connsiteY6" fmla="*/ 157697 h 157696"/>
                <a:gd name="connsiteX7" fmla="*/ 67852 w 139447"/>
                <a:gd name="connsiteY7" fmla="*/ 156761 h 157696"/>
                <a:gd name="connsiteX8" fmla="*/ 64576 w 139447"/>
                <a:gd name="connsiteY8" fmla="*/ 153954 h 157696"/>
                <a:gd name="connsiteX9" fmla="*/ 62705 w 139447"/>
                <a:gd name="connsiteY9" fmla="*/ 148338 h 157696"/>
                <a:gd name="connsiteX10" fmla="*/ 59897 w 139447"/>
                <a:gd name="connsiteY10" fmla="*/ 106223 h 157696"/>
                <a:gd name="connsiteX11" fmla="*/ 50538 w 139447"/>
                <a:gd name="connsiteY11" fmla="*/ 79083 h 157696"/>
                <a:gd name="connsiteX12" fmla="*/ 43519 w 139447"/>
                <a:gd name="connsiteY12" fmla="*/ 50070 h 157696"/>
                <a:gd name="connsiteX13" fmla="*/ 38372 w 139447"/>
                <a:gd name="connsiteY13" fmla="*/ 20122 h 157696"/>
                <a:gd name="connsiteX14" fmla="*/ 36500 w 139447"/>
                <a:gd name="connsiteY14" fmla="*/ 17314 h 157696"/>
                <a:gd name="connsiteX15" fmla="*/ 33692 w 139447"/>
                <a:gd name="connsiteY15" fmla="*/ 16846 h 157696"/>
                <a:gd name="connsiteX16" fmla="*/ 30884 w 139447"/>
                <a:gd name="connsiteY16" fmla="*/ 18718 h 157696"/>
                <a:gd name="connsiteX17" fmla="*/ 29948 w 139447"/>
                <a:gd name="connsiteY17" fmla="*/ 23397 h 157696"/>
                <a:gd name="connsiteX18" fmla="*/ 23397 w 139447"/>
                <a:gd name="connsiteY18" fmla="*/ 102480 h 157696"/>
                <a:gd name="connsiteX19" fmla="*/ 21057 w 139447"/>
                <a:gd name="connsiteY19" fmla="*/ 148806 h 157696"/>
                <a:gd name="connsiteX20" fmla="*/ 20122 w 139447"/>
                <a:gd name="connsiteY20" fmla="*/ 152082 h 157696"/>
                <a:gd name="connsiteX21" fmla="*/ 13103 w 139447"/>
                <a:gd name="connsiteY21" fmla="*/ 156293 h 157696"/>
                <a:gd name="connsiteX22" fmla="*/ 6551 w 139447"/>
                <a:gd name="connsiteY22" fmla="*/ 155825 h 157696"/>
                <a:gd name="connsiteX23" fmla="*/ 4212 w 139447"/>
                <a:gd name="connsiteY23" fmla="*/ 153486 h 157696"/>
                <a:gd name="connsiteX24" fmla="*/ 4679 w 139447"/>
                <a:gd name="connsiteY24" fmla="*/ 101076 h 157696"/>
                <a:gd name="connsiteX25" fmla="*/ 3744 w 139447"/>
                <a:gd name="connsiteY25" fmla="*/ 55685 h 157696"/>
                <a:gd name="connsiteX26" fmla="*/ 0 w 139447"/>
                <a:gd name="connsiteY26" fmla="*/ 13570 h 157696"/>
                <a:gd name="connsiteX27" fmla="*/ 30416 w 139447"/>
                <a:gd name="connsiteY27" fmla="*/ 11231 h 157696"/>
                <a:gd name="connsiteX28" fmla="*/ 32288 w 139447"/>
                <a:gd name="connsiteY28" fmla="*/ 8423 h 157696"/>
                <a:gd name="connsiteX29" fmla="*/ 34160 w 139447"/>
                <a:gd name="connsiteY29" fmla="*/ 468 h 157696"/>
                <a:gd name="connsiteX30" fmla="*/ 35564 w 139447"/>
                <a:gd name="connsiteY30" fmla="*/ 0 h 157696"/>
                <a:gd name="connsiteX31" fmla="*/ 43051 w 139447"/>
                <a:gd name="connsiteY31" fmla="*/ 9827 h 157696"/>
                <a:gd name="connsiteX32" fmla="*/ 51006 w 139447"/>
                <a:gd name="connsiteY32" fmla="*/ 12167 h 157696"/>
                <a:gd name="connsiteX33" fmla="*/ 80954 w 139447"/>
                <a:gd name="connsiteY33" fmla="*/ 14038 h 157696"/>
                <a:gd name="connsiteX34" fmla="*/ 109967 w 139447"/>
                <a:gd name="connsiteY34" fmla="*/ 14506 h 157696"/>
                <a:gd name="connsiteX35" fmla="*/ 139447 w 139447"/>
                <a:gd name="connsiteY35" fmla="*/ 12635 h 15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47" h="157696">
                  <a:moveTo>
                    <a:pt x="139447" y="12635"/>
                  </a:moveTo>
                  <a:lnTo>
                    <a:pt x="131024" y="43051"/>
                  </a:lnTo>
                  <a:lnTo>
                    <a:pt x="121197" y="72531"/>
                  </a:lnTo>
                  <a:lnTo>
                    <a:pt x="109031" y="101544"/>
                  </a:lnTo>
                  <a:lnTo>
                    <a:pt x="94993" y="129620"/>
                  </a:lnTo>
                  <a:lnTo>
                    <a:pt x="78615" y="156761"/>
                  </a:lnTo>
                  <a:lnTo>
                    <a:pt x="72063" y="157697"/>
                  </a:lnTo>
                  <a:lnTo>
                    <a:pt x="67852" y="156761"/>
                  </a:lnTo>
                  <a:lnTo>
                    <a:pt x="64576" y="153954"/>
                  </a:lnTo>
                  <a:lnTo>
                    <a:pt x="62705" y="148338"/>
                  </a:lnTo>
                  <a:lnTo>
                    <a:pt x="59897" y="106223"/>
                  </a:lnTo>
                  <a:lnTo>
                    <a:pt x="50538" y="79083"/>
                  </a:lnTo>
                  <a:lnTo>
                    <a:pt x="43519" y="50070"/>
                  </a:lnTo>
                  <a:lnTo>
                    <a:pt x="38372" y="20122"/>
                  </a:lnTo>
                  <a:lnTo>
                    <a:pt x="36500" y="17314"/>
                  </a:lnTo>
                  <a:lnTo>
                    <a:pt x="33692" y="16846"/>
                  </a:lnTo>
                  <a:lnTo>
                    <a:pt x="30884" y="18718"/>
                  </a:lnTo>
                  <a:lnTo>
                    <a:pt x="29948" y="23397"/>
                  </a:lnTo>
                  <a:lnTo>
                    <a:pt x="23397" y="102480"/>
                  </a:lnTo>
                  <a:lnTo>
                    <a:pt x="21057" y="148806"/>
                  </a:lnTo>
                  <a:lnTo>
                    <a:pt x="20122" y="152082"/>
                  </a:lnTo>
                  <a:lnTo>
                    <a:pt x="13103" y="156293"/>
                  </a:lnTo>
                  <a:lnTo>
                    <a:pt x="6551" y="155825"/>
                  </a:lnTo>
                  <a:lnTo>
                    <a:pt x="4212" y="153486"/>
                  </a:lnTo>
                  <a:lnTo>
                    <a:pt x="4679" y="101076"/>
                  </a:lnTo>
                  <a:lnTo>
                    <a:pt x="3744" y="55685"/>
                  </a:lnTo>
                  <a:lnTo>
                    <a:pt x="0" y="13570"/>
                  </a:lnTo>
                  <a:lnTo>
                    <a:pt x="30416" y="11231"/>
                  </a:lnTo>
                  <a:lnTo>
                    <a:pt x="32288" y="8423"/>
                  </a:lnTo>
                  <a:lnTo>
                    <a:pt x="34160" y="468"/>
                  </a:lnTo>
                  <a:lnTo>
                    <a:pt x="35564" y="0"/>
                  </a:lnTo>
                  <a:lnTo>
                    <a:pt x="43051" y="9827"/>
                  </a:lnTo>
                  <a:lnTo>
                    <a:pt x="51006" y="12167"/>
                  </a:lnTo>
                  <a:lnTo>
                    <a:pt x="80954" y="14038"/>
                  </a:lnTo>
                  <a:lnTo>
                    <a:pt x="109967" y="14506"/>
                  </a:lnTo>
                  <a:lnTo>
                    <a:pt x="139447" y="12635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6270BF35-B310-2869-801B-375D88095746}"/>
                </a:ext>
              </a:extLst>
            </p:cNvPr>
            <p:cNvSpPr/>
            <p:nvPr/>
          </p:nvSpPr>
          <p:spPr>
            <a:xfrm>
              <a:off x="-7510814" y="6397011"/>
              <a:ext cx="95336" cy="19974"/>
            </a:xfrm>
            <a:custGeom>
              <a:avLst/>
              <a:gdLst>
                <a:gd name="connsiteX0" fmla="*/ 20589 w 49134"/>
                <a:gd name="connsiteY0" fmla="*/ 0 h 10294"/>
                <a:gd name="connsiteX1" fmla="*/ 31820 w 49134"/>
                <a:gd name="connsiteY1" fmla="*/ 3743 h 10294"/>
                <a:gd name="connsiteX2" fmla="*/ 46794 w 49134"/>
                <a:gd name="connsiteY2" fmla="*/ 6083 h 10294"/>
                <a:gd name="connsiteX3" fmla="*/ 49134 w 49134"/>
                <a:gd name="connsiteY3" fmla="*/ 9359 h 10294"/>
                <a:gd name="connsiteX4" fmla="*/ 46794 w 49134"/>
                <a:gd name="connsiteY4" fmla="*/ 9827 h 10294"/>
                <a:gd name="connsiteX5" fmla="*/ 30884 w 49134"/>
                <a:gd name="connsiteY5" fmla="*/ 10295 h 10294"/>
                <a:gd name="connsiteX6" fmla="*/ 0 w 49134"/>
                <a:gd name="connsiteY6" fmla="*/ 5615 h 10294"/>
                <a:gd name="connsiteX7" fmla="*/ 20589 w 49134"/>
                <a:gd name="connsiteY7" fmla="*/ 0 h 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4" h="10294">
                  <a:moveTo>
                    <a:pt x="20589" y="0"/>
                  </a:moveTo>
                  <a:lnTo>
                    <a:pt x="31820" y="3743"/>
                  </a:lnTo>
                  <a:lnTo>
                    <a:pt x="46794" y="6083"/>
                  </a:lnTo>
                  <a:lnTo>
                    <a:pt x="49134" y="9359"/>
                  </a:lnTo>
                  <a:lnTo>
                    <a:pt x="46794" y="9827"/>
                  </a:lnTo>
                  <a:lnTo>
                    <a:pt x="30884" y="10295"/>
                  </a:lnTo>
                  <a:lnTo>
                    <a:pt x="0" y="5615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412CBC22-E466-4E92-EC87-63ADFEE8D335}"/>
                </a:ext>
              </a:extLst>
            </p:cNvPr>
            <p:cNvSpPr/>
            <p:nvPr/>
          </p:nvSpPr>
          <p:spPr>
            <a:xfrm>
              <a:off x="-8294389" y="6478729"/>
              <a:ext cx="259677" cy="29055"/>
            </a:xfrm>
            <a:custGeom>
              <a:avLst/>
              <a:gdLst>
                <a:gd name="connsiteX0" fmla="*/ 133832 w 133831"/>
                <a:gd name="connsiteY0" fmla="*/ 2808 h 14974"/>
                <a:gd name="connsiteX1" fmla="*/ 90781 w 133831"/>
                <a:gd name="connsiteY1" fmla="*/ 6551 h 14974"/>
                <a:gd name="connsiteX2" fmla="*/ 75339 w 133831"/>
                <a:gd name="connsiteY2" fmla="*/ 11699 h 14974"/>
                <a:gd name="connsiteX3" fmla="*/ 51474 w 133831"/>
                <a:gd name="connsiteY3" fmla="*/ 14506 h 14974"/>
                <a:gd name="connsiteX4" fmla="*/ 26205 w 133831"/>
                <a:gd name="connsiteY4" fmla="*/ 14974 h 14974"/>
                <a:gd name="connsiteX5" fmla="*/ 0 w 133831"/>
                <a:gd name="connsiteY5" fmla="*/ 13102 h 14974"/>
                <a:gd name="connsiteX6" fmla="*/ 24333 w 133831"/>
                <a:gd name="connsiteY6" fmla="*/ 6551 h 14974"/>
                <a:gd name="connsiteX7" fmla="*/ 49602 w 133831"/>
                <a:gd name="connsiteY7" fmla="*/ 2340 h 14974"/>
                <a:gd name="connsiteX8" fmla="*/ 76275 w 133831"/>
                <a:gd name="connsiteY8" fmla="*/ 0 h 14974"/>
                <a:gd name="connsiteX9" fmla="*/ 104352 w 133831"/>
                <a:gd name="connsiteY9" fmla="*/ 468 h 14974"/>
                <a:gd name="connsiteX10" fmla="*/ 133832 w 133831"/>
                <a:gd name="connsiteY10" fmla="*/ 2808 h 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831" h="14974">
                  <a:moveTo>
                    <a:pt x="133832" y="2808"/>
                  </a:moveTo>
                  <a:lnTo>
                    <a:pt x="90781" y="6551"/>
                  </a:lnTo>
                  <a:lnTo>
                    <a:pt x="75339" y="11699"/>
                  </a:lnTo>
                  <a:lnTo>
                    <a:pt x="51474" y="14506"/>
                  </a:lnTo>
                  <a:lnTo>
                    <a:pt x="26205" y="14974"/>
                  </a:lnTo>
                  <a:lnTo>
                    <a:pt x="0" y="13102"/>
                  </a:lnTo>
                  <a:lnTo>
                    <a:pt x="24333" y="6551"/>
                  </a:lnTo>
                  <a:lnTo>
                    <a:pt x="49602" y="2340"/>
                  </a:lnTo>
                  <a:lnTo>
                    <a:pt x="76275" y="0"/>
                  </a:lnTo>
                  <a:lnTo>
                    <a:pt x="104352" y="468"/>
                  </a:lnTo>
                  <a:lnTo>
                    <a:pt x="133832" y="2808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DE2EE541-A976-39D6-657B-847A439BEEF6}"/>
                </a:ext>
              </a:extLst>
            </p:cNvPr>
            <p:cNvSpPr/>
            <p:nvPr/>
          </p:nvSpPr>
          <p:spPr>
            <a:xfrm>
              <a:off x="-8583122" y="6480545"/>
              <a:ext cx="1413702" cy="79899"/>
            </a:xfrm>
            <a:custGeom>
              <a:avLst/>
              <a:gdLst>
                <a:gd name="connsiteX0" fmla="*/ 282638 w 728587"/>
                <a:gd name="connsiteY0" fmla="*/ 1872 h 41178"/>
                <a:gd name="connsiteX1" fmla="*/ 317734 w 728587"/>
                <a:gd name="connsiteY1" fmla="*/ 0 h 41178"/>
                <a:gd name="connsiteX2" fmla="*/ 311650 w 728587"/>
                <a:gd name="connsiteY2" fmla="*/ 5615 h 41178"/>
                <a:gd name="connsiteX3" fmla="*/ 309311 w 728587"/>
                <a:gd name="connsiteY3" fmla="*/ 11699 h 41178"/>
                <a:gd name="connsiteX4" fmla="*/ 308843 w 728587"/>
                <a:gd name="connsiteY4" fmla="*/ 17782 h 41178"/>
                <a:gd name="connsiteX5" fmla="*/ 310246 w 728587"/>
                <a:gd name="connsiteY5" fmla="*/ 20590 h 41178"/>
                <a:gd name="connsiteX6" fmla="*/ 315862 w 728587"/>
                <a:gd name="connsiteY6" fmla="*/ 23865 h 41178"/>
                <a:gd name="connsiteX7" fmla="*/ 426297 w 728587"/>
                <a:gd name="connsiteY7" fmla="*/ 25269 h 41178"/>
                <a:gd name="connsiteX8" fmla="*/ 484321 w 728587"/>
                <a:gd name="connsiteY8" fmla="*/ 23865 h 41178"/>
                <a:gd name="connsiteX9" fmla="*/ 485725 w 728587"/>
                <a:gd name="connsiteY9" fmla="*/ 22929 h 41178"/>
                <a:gd name="connsiteX10" fmla="*/ 485725 w 728587"/>
                <a:gd name="connsiteY10" fmla="*/ 18718 h 41178"/>
                <a:gd name="connsiteX11" fmla="*/ 532988 w 728587"/>
                <a:gd name="connsiteY11" fmla="*/ 17782 h 41178"/>
                <a:gd name="connsiteX12" fmla="*/ 660736 w 728587"/>
                <a:gd name="connsiteY12" fmla="*/ 22461 h 41178"/>
                <a:gd name="connsiteX13" fmla="*/ 688813 w 728587"/>
                <a:gd name="connsiteY13" fmla="*/ 20590 h 41178"/>
                <a:gd name="connsiteX14" fmla="*/ 724844 w 728587"/>
                <a:gd name="connsiteY14" fmla="*/ 14974 h 41178"/>
                <a:gd name="connsiteX15" fmla="*/ 728588 w 728587"/>
                <a:gd name="connsiteY15" fmla="*/ 17314 h 41178"/>
                <a:gd name="connsiteX16" fmla="*/ 728120 w 728587"/>
                <a:gd name="connsiteY16" fmla="*/ 21057 h 41178"/>
                <a:gd name="connsiteX17" fmla="*/ 718293 w 728587"/>
                <a:gd name="connsiteY17" fmla="*/ 26673 h 41178"/>
                <a:gd name="connsiteX18" fmla="*/ 674307 w 728587"/>
                <a:gd name="connsiteY18" fmla="*/ 35564 h 41178"/>
                <a:gd name="connsiteX19" fmla="*/ 598500 w 728587"/>
                <a:gd name="connsiteY19" fmla="*/ 38839 h 41178"/>
                <a:gd name="connsiteX20" fmla="*/ 515206 w 728587"/>
                <a:gd name="connsiteY20" fmla="*/ 37903 h 41178"/>
                <a:gd name="connsiteX21" fmla="*/ 445950 w 728587"/>
                <a:gd name="connsiteY21" fmla="*/ 39775 h 41178"/>
                <a:gd name="connsiteX22" fmla="*/ 280766 w 728587"/>
                <a:gd name="connsiteY22" fmla="*/ 39307 h 41178"/>
                <a:gd name="connsiteX23" fmla="*/ 154889 w 728587"/>
                <a:gd name="connsiteY23" fmla="*/ 41179 h 41178"/>
                <a:gd name="connsiteX24" fmla="*/ 192325 w 728587"/>
                <a:gd name="connsiteY24" fmla="*/ 35564 h 41178"/>
                <a:gd name="connsiteX25" fmla="*/ 200280 w 728587"/>
                <a:gd name="connsiteY25" fmla="*/ 28077 h 41178"/>
                <a:gd name="connsiteX26" fmla="*/ 199812 w 728587"/>
                <a:gd name="connsiteY26" fmla="*/ 26673 h 41178"/>
                <a:gd name="connsiteX27" fmla="*/ 196536 w 728587"/>
                <a:gd name="connsiteY27" fmla="*/ 25737 h 41178"/>
                <a:gd name="connsiteX28" fmla="*/ 117454 w 728587"/>
                <a:gd name="connsiteY28" fmla="*/ 25269 h 41178"/>
                <a:gd name="connsiteX29" fmla="*/ 29948 w 728587"/>
                <a:gd name="connsiteY29" fmla="*/ 28077 h 41178"/>
                <a:gd name="connsiteX30" fmla="*/ 0 w 728587"/>
                <a:gd name="connsiteY30" fmla="*/ 25737 h 41178"/>
                <a:gd name="connsiteX31" fmla="*/ 149274 w 728587"/>
                <a:gd name="connsiteY31" fmla="*/ 13102 h 41178"/>
                <a:gd name="connsiteX32" fmla="*/ 175479 w 728587"/>
                <a:gd name="connsiteY32" fmla="*/ 14974 h 41178"/>
                <a:gd name="connsiteX33" fmla="*/ 200280 w 728587"/>
                <a:gd name="connsiteY33" fmla="*/ 14506 h 41178"/>
                <a:gd name="connsiteX34" fmla="*/ 224613 w 728587"/>
                <a:gd name="connsiteY34" fmla="*/ 11699 h 41178"/>
                <a:gd name="connsiteX35" fmla="*/ 240055 w 728587"/>
                <a:gd name="connsiteY35" fmla="*/ 6551 h 41178"/>
                <a:gd name="connsiteX36" fmla="*/ 282638 w 728587"/>
                <a:gd name="connsiteY36" fmla="*/ 1872 h 4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8587" h="41178">
                  <a:moveTo>
                    <a:pt x="282638" y="1872"/>
                  </a:moveTo>
                  <a:lnTo>
                    <a:pt x="317734" y="0"/>
                  </a:lnTo>
                  <a:lnTo>
                    <a:pt x="311650" y="5615"/>
                  </a:lnTo>
                  <a:lnTo>
                    <a:pt x="309311" y="11699"/>
                  </a:lnTo>
                  <a:lnTo>
                    <a:pt x="308843" y="17782"/>
                  </a:lnTo>
                  <a:lnTo>
                    <a:pt x="310246" y="20590"/>
                  </a:lnTo>
                  <a:lnTo>
                    <a:pt x="315862" y="23865"/>
                  </a:lnTo>
                  <a:lnTo>
                    <a:pt x="426297" y="25269"/>
                  </a:lnTo>
                  <a:lnTo>
                    <a:pt x="484321" y="23865"/>
                  </a:lnTo>
                  <a:lnTo>
                    <a:pt x="485725" y="22929"/>
                  </a:lnTo>
                  <a:lnTo>
                    <a:pt x="485725" y="18718"/>
                  </a:lnTo>
                  <a:lnTo>
                    <a:pt x="532988" y="17782"/>
                  </a:lnTo>
                  <a:lnTo>
                    <a:pt x="660736" y="22461"/>
                  </a:lnTo>
                  <a:lnTo>
                    <a:pt x="688813" y="20590"/>
                  </a:lnTo>
                  <a:lnTo>
                    <a:pt x="724844" y="14974"/>
                  </a:lnTo>
                  <a:lnTo>
                    <a:pt x="728588" y="17314"/>
                  </a:lnTo>
                  <a:lnTo>
                    <a:pt x="728120" y="21057"/>
                  </a:lnTo>
                  <a:lnTo>
                    <a:pt x="718293" y="26673"/>
                  </a:lnTo>
                  <a:lnTo>
                    <a:pt x="674307" y="35564"/>
                  </a:lnTo>
                  <a:lnTo>
                    <a:pt x="598500" y="38839"/>
                  </a:lnTo>
                  <a:lnTo>
                    <a:pt x="515206" y="37903"/>
                  </a:lnTo>
                  <a:lnTo>
                    <a:pt x="445950" y="39775"/>
                  </a:lnTo>
                  <a:lnTo>
                    <a:pt x="280766" y="39307"/>
                  </a:lnTo>
                  <a:lnTo>
                    <a:pt x="154889" y="41179"/>
                  </a:lnTo>
                  <a:lnTo>
                    <a:pt x="192325" y="35564"/>
                  </a:lnTo>
                  <a:lnTo>
                    <a:pt x="200280" y="28077"/>
                  </a:lnTo>
                  <a:lnTo>
                    <a:pt x="199812" y="26673"/>
                  </a:lnTo>
                  <a:lnTo>
                    <a:pt x="196536" y="25737"/>
                  </a:lnTo>
                  <a:lnTo>
                    <a:pt x="117454" y="25269"/>
                  </a:lnTo>
                  <a:lnTo>
                    <a:pt x="29948" y="28077"/>
                  </a:lnTo>
                  <a:lnTo>
                    <a:pt x="0" y="25737"/>
                  </a:lnTo>
                  <a:lnTo>
                    <a:pt x="149274" y="13102"/>
                  </a:lnTo>
                  <a:lnTo>
                    <a:pt x="175479" y="14974"/>
                  </a:lnTo>
                  <a:lnTo>
                    <a:pt x="200280" y="14506"/>
                  </a:lnTo>
                  <a:lnTo>
                    <a:pt x="224613" y="11699"/>
                  </a:lnTo>
                  <a:lnTo>
                    <a:pt x="240055" y="6551"/>
                  </a:lnTo>
                  <a:lnTo>
                    <a:pt x="282638" y="1872"/>
                  </a:lnTo>
                  <a:close/>
                </a:path>
              </a:pathLst>
            </a:custGeom>
            <a:solidFill>
              <a:srgbClr val="DCE5C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4" name="Freeform 453">
              <a:extLst>
                <a:ext uri="{FF2B5EF4-FFF2-40B4-BE49-F238E27FC236}">
                  <a16:creationId xmlns:a16="http://schemas.microsoft.com/office/drawing/2014/main" id="{1D3B5A40-C103-3754-497B-D0BF2B2064AF}"/>
                </a:ext>
              </a:extLst>
            </p:cNvPr>
            <p:cNvSpPr/>
            <p:nvPr/>
          </p:nvSpPr>
          <p:spPr>
            <a:xfrm>
              <a:off x="-9281347" y="6509599"/>
              <a:ext cx="1086835" cy="101691"/>
            </a:xfrm>
            <a:custGeom>
              <a:avLst/>
              <a:gdLst>
                <a:gd name="connsiteX0" fmla="*/ 28077 w 560128"/>
                <a:gd name="connsiteY0" fmla="*/ 0 h 52409"/>
                <a:gd name="connsiteX1" fmla="*/ 110435 w 560128"/>
                <a:gd name="connsiteY1" fmla="*/ 6551 h 52409"/>
                <a:gd name="connsiteX2" fmla="*/ 268132 w 560128"/>
                <a:gd name="connsiteY2" fmla="*/ 6083 h 52409"/>
                <a:gd name="connsiteX3" fmla="*/ 320541 w 560128"/>
                <a:gd name="connsiteY3" fmla="*/ 9359 h 52409"/>
                <a:gd name="connsiteX4" fmla="*/ 346746 w 560128"/>
                <a:gd name="connsiteY4" fmla="*/ 8891 h 52409"/>
                <a:gd name="connsiteX5" fmla="*/ 388861 w 560128"/>
                <a:gd name="connsiteY5" fmla="*/ 12635 h 52409"/>
                <a:gd name="connsiteX6" fmla="*/ 476834 w 560128"/>
                <a:gd name="connsiteY6" fmla="*/ 9827 h 52409"/>
                <a:gd name="connsiteX7" fmla="*/ 555917 w 560128"/>
                <a:gd name="connsiteY7" fmla="*/ 10295 h 52409"/>
                <a:gd name="connsiteX8" fmla="*/ 559660 w 560128"/>
                <a:gd name="connsiteY8" fmla="*/ 11230 h 52409"/>
                <a:gd name="connsiteX9" fmla="*/ 560128 w 560128"/>
                <a:gd name="connsiteY9" fmla="*/ 12635 h 52409"/>
                <a:gd name="connsiteX10" fmla="*/ 551237 w 560128"/>
                <a:gd name="connsiteY10" fmla="*/ 20589 h 52409"/>
                <a:gd name="connsiteX11" fmla="*/ 514270 w 560128"/>
                <a:gd name="connsiteY11" fmla="*/ 25737 h 52409"/>
                <a:gd name="connsiteX12" fmla="*/ 454841 w 560128"/>
                <a:gd name="connsiteY12" fmla="*/ 28544 h 52409"/>
                <a:gd name="connsiteX13" fmla="*/ 396816 w 560128"/>
                <a:gd name="connsiteY13" fmla="*/ 29480 h 52409"/>
                <a:gd name="connsiteX14" fmla="*/ 308843 w 560128"/>
                <a:gd name="connsiteY14" fmla="*/ 35096 h 52409"/>
                <a:gd name="connsiteX15" fmla="*/ 284978 w 560128"/>
                <a:gd name="connsiteY15" fmla="*/ 40243 h 52409"/>
                <a:gd name="connsiteX16" fmla="*/ 273747 w 560128"/>
                <a:gd name="connsiteY16" fmla="*/ 39775 h 52409"/>
                <a:gd name="connsiteX17" fmla="*/ 271407 w 560128"/>
                <a:gd name="connsiteY17" fmla="*/ 42583 h 52409"/>
                <a:gd name="connsiteX18" fmla="*/ 230696 w 560128"/>
                <a:gd name="connsiteY18" fmla="*/ 49602 h 52409"/>
                <a:gd name="connsiteX19" fmla="*/ 175947 w 560128"/>
                <a:gd name="connsiteY19" fmla="*/ 52410 h 52409"/>
                <a:gd name="connsiteX20" fmla="*/ 161441 w 560128"/>
                <a:gd name="connsiteY20" fmla="*/ 48198 h 52409"/>
                <a:gd name="connsiteX21" fmla="*/ 145530 w 560128"/>
                <a:gd name="connsiteY21" fmla="*/ 46794 h 52409"/>
                <a:gd name="connsiteX22" fmla="*/ 124941 w 560128"/>
                <a:gd name="connsiteY22" fmla="*/ 48198 h 52409"/>
                <a:gd name="connsiteX23" fmla="*/ 115582 w 560128"/>
                <a:gd name="connsiteY23" fmla="*/ 43519 h 52409"/>
                <a:gd name="connsiteX24" fmla="*/ 101076 w 560128"/>
                <a:gd name="connsiteY24" fmla="*/ 40711 h 52409"/>
                <a:gd name="connsiteX25" fmla="*/ 51474 w 560128"/>
                <a:gd name="connsiteY25" fmla="*/ 42115 h 52409"/>
                <a:gd name="connsiteX26" fmla="*/ 0 w 560128"/>
                <a:gd name="connsiteY26" fmla="*/ 41647 h 52409"/>
                <a:gd name="connsiteX27" fmla="*/ 7019 w 560128"/>
                <a:gd name="connsiteY27" fmla="*/ 29948 h 52409"/>
                <a:gd name="connsiteX28" fmla="*/ 11699 w 560128"/>
                <a:gd name="connsiteY28" fmla="*/ 26205 h 52409"/>
                <a:gd name="connsiteX29" fmla="*/ 325221 w 560128"/>
                <a:gd name="connsiteY29" fmla="*/ 19654 h 52409"/>
                <a:gd name="connsiteX30" fmla="*/ 326156 w 560128"/>
                <a:gd name="connsiteY30" fmla="*/ 18718 h 52409"/>
                <a:gd name="connsiteX31" fmla="*/ 325221 w 560128"/>
                <a:gd name="connsiteY31" fmla="*/ 14506 h 52409"/>
                <a:gd name="connsiteX32" fmla="*/ 16378 w 560128"/>
                <a:gd name="connsiteY32" fmla="*/ 13570 h 52409"/>
                <a:gd name="connsiteX33" fmla="*/ 20122 w 560128"/>
                <a:gd name="connsiteY33" fmla="*/ 3743 h 52409"/>
                <a:gd name="connsiteX34" fmla="*/ 23397 w 560128"/>
                <a:gd name="connsiteY34" fmla="*/ 936 h 52409"/>
                <a:gd name="connsiteX35" fmla="*/ 28077 w 560128"/>
                <a:gd name="connsiteY35" fmla="*/ 0 h 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60128" h="52409">
                  <a:moveTo>
                    <a:pt x="28077" y="0"/>
                  </a:moveTo>
                  <a:lnTo>
                    <a:pt x="110435" y="6551"/>
                  </a:lnTo>
                  <a:lnTo>
                    <a:pt x="268132" y="6083"/>
                  </a:lnTo>
                  <a:lnTo>
                    <a:pt x="320541" y="9359"/>
                  </a:lnTo>
                  <a:lnTo>
                    <a:pt x="346746" y="8891"/>
                  </a:lnTo>
                  <a:lnTo>
                    <a:pt x="388861" y="12635"/>
                  </a:lnTo>
                  <a:lnTo>
                    <a:pt x="476834" y="9827"/>
                  </a:lnTo>
                  <a:lnTo>
                    <a:pt x="555917" y="10295"/>
                  </a:lnTo>
                  <a:lnTo>
                    <a:pt x="559660" y="11230"/>
                  </a:lnTo>
                  <a:lnTo>
                    <a:pt x="560128" y="12635"/>
                  </a:lnTo>
                  <a:lnTo>
                    <a:pt x="551237" y="20589"/>
                  </a:lnTo>
                  <a:lnTo>
                    <a:pt x="514270" y="25737"/>
                  </a:lnTo>
                  <a:lnTo>
                    <a:pt x="454841" y="28544"/>
                  </a:lnTo>
                  <a:lnTo>
                    <a:pt x="396816" y="29480"/>
                  </a:lnTo>
                  <a:lnTo>
                    <a:pt x="308843" y="35096"/>
                  </a:lnTo>
                  <a:lnTo>
                    <a:pt x="284978" y="40243"/>
                  </a:lnTo>
                  <a:lnTo>
                    <a:pt x="273747" y="39775"/>
                  </a:lnTo>
                  <a:lnTo>
                    <a:pt x="271407" y="42583"/>
                  </a:lnTo>
                  <a:lnTo>
                    <a:pt x="230696" y="49602"/>
                  </a:lnTo>
                  <a:lnTo>
                    <a:pt x="175947" y="52410"/>
                  </a:lnTo>
                  <a:lnTo>
                    <a:pt x="161441" y="48198"/>
                  </a:lnTo>
                  <a:lnTo>
                    <a:pt x="145530" y="46794"/>
                  </a:lnTo>
                  <a:lnTo>
                    <a:pt x="124941" y="48198"/>
                  </a:lnTo>
                  <a:lnTo>
                    <a:pt x="115582" y="43519"/>
                  </a:lnTo>
                  <a:lnTo>
                    <a:pt x="101076" y="40711"/>
                  </a:lnTo>
                  <a:lnTo>
                    <a:pt x="51474" y="42115"/>
                  </a:lnTo>
                  <a:lnTo>
                    <a:pt x="0" y="41647"/>
                  </a:lnTo>
                  <a:lnTo>
                    <a:pt x="7019" y="29948"/>
                  </a:lnTo>
                  <a:lnTo>
                    <a:pt x="11699" y="26205"/>
                  </a:lnTo>
                  <a:lnTo>
                    <a:pt x="325221" y="19654"/>
                  </a:lnTo>
                  <a:lnTo>
                    <a:pt x="326156" y="18718"/>
                  </a:lnTo>
                  <a:lnTo>
                    <a:pt x="325221" y="14506"/>
                  </a:lnTo>
                  <a:lnTo>
                    <a:pt x="16378" y="13570"/>
                  </a:lnTo>
                  <a:lnTo>
                    <a:pt x="20122" y="3743"/>
                  </a:lnTo>
                  <a:lnTo>
                    <a:pt x="23397" y="936"/>
                  </a:lnTo>
                  <a:lnTo>
                    <a:pt x="28077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5" name="Freeform 454">
              <a:extLst>
                <a:ext uri="{FF2B5EF4-FFF2-40B4-BE49-F238E27FC236}">
                  <a16:creationId xmlns:a16="http://schemas.microsoft.com/office/drawing/2014/main" id="{1DFB224D-0571-5D1F-6978-2C86976DD1C4}"/>
                </a:ext>
              </a:extLst>
            </p:cNvPr>
            <p:cNvSpPr/>
            <p:nvPr/>
          </p:nvSpPr>
          <p:spPr>
            <a:xfrm>
              <a:off x="-1839656" y="6535022"/>
              <a:ext cx="572018" cy="189765"/>
            </a:xfrm>
            <a:custGeom>
              <a:avLst/>
              <a:gdLst>
                <a:gd name="connsiteX0" fmla="*/ 294804 w 294804"/>
                <a:gd name="connsiteY0" fmla="*/ 0 h 97800"/>
                <a:gd name="connsiteX1" fmla="*/ 262516 w 294804"/>
                <a:gd name="connsiteY1" fmla="*/ 97800 h 97800"/>
                <a:gd name="connsiteX2" fmla="*/ 71127 w 294804"/>
                <a:gd name="connsiteY2" fmla="*/ 92185 h 97800"/>
                <a:gd name="connsiteX3" fmla="*/ 12166 w 294804"/>
                <a:gd name="connsiteY3" fmla="*/ 92653 h 97800"/>
                <a:gd name="connsiteX4" fmla="*/ 7019 w 294804"/>
                <a:gd name="connsiteY4" fmla="*/ 94992 h 97800"/>
                <a:gd name="connsiteX5" fmla="*/ 1404 w 294804"/>
                <a:gd name="connsiteY5" fmla="*/ 88441 h 97800"/>
                <a:gd name="connsiteX6" fmla="*/ 0 w 294804"/>
                <a:gd name="connsiteY6" fmla="*/ 85634 h 97800"/>
                <a:gd name="connsiteX7" fmla="*/ 936 w 294804"/>
                <a:gd name="connsiteY7" fmla="*/ 82826 h 97800"/>
                <a:gd name="connsiteX8" fmla="*/ 8423 w 294804"/>
                <a:gd name="connsiteY8" fmla="*/ 71127 h 97800"/>
                <a:gd name="connsiteX9" fmla="*/ 12634 w 294804"/>
                <a:gd name="connsiteY9" fmla="*/ 72999 h 97800"/>
                <a:gd name="connsiteX10" fmla="*/ 14506 w 294804"/>
                <a:gd name="connsiteY10" fmla="*/ 72531 h 97800"/>
                <a:gd name="connsiteX11" fmla="*/ 29481 w 294804"/>
                <a:gd name="connsiteY11" fmla="*/ 67384 h 97800"/>
                <a:gd name="connsiteX12" fmla="*/ 56621 w 294804"/>
                <a:gd name="connsiteY12" fmla="*/ 60365 h 97800"/>
                <a:gd name="connsiteX13" fmla="*/ 140851 w 294804"/>
                <a:gd name="connsiteY13" fmla="*/ 16378 h 97800"/>
                <a:gd name="connsiteX14" fmla="*/ 294804 w 294804"/>
                <a:gd name="connsiteY14" fmla="*/ 0 h 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804" h="97800">
                  <a:moveTo>
                    <a:pt x="294804" y="0"/>
                  </a:moveTo>
                  <a:lnTo>
                    <a:pt x="262516" y="97800"/>
                  </a:lnTo>
                  <a:lnTo>
                    <a:pt x="71127" y="92185"/>
                  </a:lnTo>
                  <a:lnTo>
                    <a:pt x="12166" y="92653"/>
                  </a:lnTo>
                  <a:lnTo>
                    <a:pt x="7019" y="94992"/>
                  </a:lnTo>
                  <a:lnTo>
                    <a:pt x="1404" y="88441"/>
                  </a:lnTo>
                  <a:lnTo>
                    <a:pt x="0" y="85634"/>
                  </a:lnTo>
                  <a:lnTo>
                    <a:pt x="936" y="82826"/>
                  </a:lnTo>
                  <a:lnTo>
                    <a:pt x="8423" y="71127"/>
                  </a:lnTo>
                  <a:lnTo>
                    <a:pt x="12634" y="72999"/>
                  </a:lnTo>
                  <a:lnTo>
                    <a:pt x="14506" y="72531"/>
                  </a:lnTo>
                  <a:lnTo>
                    <a:pt x="29481" y="67384"/>
                  </a:lnTo>
                  <a:lnTo>
                    <a:pt x="56621" y="60365"/>
                  </a:lnTo>
                  <a:lnTo>
                    <a:pt x="140851" y="16378"/>
                  </a:lnTo>
                  <a:lnTo>
                    <a:pt x="294804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D19451B7-C1E6-1A96-E4A4-419532398179}"/>
                </a:ext>
              </a:extLst>
            </p:cNvPr>
            <p:cNvSpPr/>
            <p:nvPr/>
          </p:nvSpPr>
          <p:spPr>
            <a:xfrm>
              <a:off x="-12778833" y="6539562"/>
              <a:ext cx="511185" cy="354105"/>
            </a:xfrm>
            <a:custGeom>
              <a:avLst/>
              <a:gdLst>
                <a:gd name="connsiteX0" fmla="*/ 263452 w 263452"/>
                <a:gd name="connsiteY0" fmla="*/ 34160 h 182497"/>
                <a:gd name="connsiteX1" fmla="*/ 255497 w 263452"/>
                <a:gd name="connsiteY1" fmla="*/ 48198 h 182497"/>
                <a:gd name="connsiteX2" fmla="*/ 246606 w 263452"/>
                <a:gd name="connsiteY2" fmla="*/ 60365 h 182497"/>
                <a:gd name="connsiteX3" fmla="*/ 236311 w 263452"/>
                <a:gd name="connsiteY3" fmla="*/ 70659 h 182497"/>
                <a:gd name="connsiteX4" fmla="*/ 224613 w 263452"/>
                <a:gd name="connsiteY4" fmla="*/ 79083 h 182497"/>
                <a:gd name="connsiteX5" fmla="*/ 211043 w 263452"/>
                <a:gd name="connsiteY5" fmla="*/ 85634 h 182497"/>
                <a:gd name="connsiteX6" fmla="*/ 196068 w 263452"/>
                <a:gd name="connsiteY6" fmla="*/ 91249 h 182497"/>
                <a:gd name="connsiteX7" fmla="*/ 174075 w 263452"/>
                <a:gd name="connsiteY7" fmla="*/ 96396 h 182497"/>
                <a:gd name="connsiteX8" fmla="*/ 167056 w 263452"/>
                <a:gd name="connsiteY8" fmla="*/ 101544 h 182497"/>
                <a:gd name="connsiteX9" fmla="*/ 163312 w 263452"/>
                <a:gd name="connsiteY9" fmla="*/ 105755 h 182497"/>
                <a:gd name="connsiteX10" fmla="*/ 153485 w 263452"/>
                <a:gd name="connsiteY10" fmla="*/ 125877 h 182497"/>
                <a:gd name="connsiteX11" fmla="*/ 145062 w 263452"/>
                <a:gd name="connsiteY11" fmla="*/ 137575 h 182497"/>
                <a:gd name="connsiteX12" fmla="*/ 135236 w 263452"/>
                <a:gd name="connsiteY12" fmla="*/ 147870 h 182497"/>
                <a:gd name="connsiteX13" fmla="*/ 123537 w 263452"/>
                <a:gd name="connsiteY13" fmla="*/ 156293 h 182497"/>
                <a:gd name="connsiteX14" fmla="*/ 109967 w 263452"/>
                <a:gd name="connsiteY14" fmla="*/ 163312 h 182497"/>
                <a:gd name="connsiteX15" fmla="*/ 66916 w 263452"/>
                <a:gd name="connsiteY15" fmla="*/ 182498 h 182497"/>
                <a:gd name="connsiteX16" fmla="*/ 0 w 263452"/>
                <a:gd name="connsiteY16" fmla="*/ 0 h 182497"/>
                <a:gd name="connsiteX17" fmla="*/ 263452 w 263452"/>
                <a:gd name="connsiteY17" fmla="*/ 34160 h 18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452" h="182497">
                  <a:moveTo>
                    <a:pt x="263452" y="34160"/>
                  </a:moveTo>
                  <a:lnTo>
                    <a:pt x="255497" y="48198"/>
                  </a:lnTo>
                  <a:lnTo>
                    <a:pt x="246606" y="60365"/>
                  </a:lnTo>
                  <a:lnTo>
                    <a:pt x="236311" y="70659"/>
                  </a:lnTo>
                  <a:lnTo>
                    <a:pt x="224613" y="79083"/>
                  </a:lnTo>
                  <a:lnTo>
                    <a:pt x="211043" y="85634"/>
                  </a:lnTo>
                  <a:lnTo>
                    <a:pt x="196068" y="91249"/>
                  </a:lnTo>
                  <a:lnTo>
                    <a:pt x="174075" y="96396"/>
                  </a:lnTo>
                  <a:lnTo>
                    <a:pt x="167056" y="101544"/>
                  </a:lnTo>
                  <a:lnTo>
                    <a:pt x="163312" y="105755"/>
                  </a:lnTo>
                  <a:lnTo>
                    <a:pt x="153485" y="125877"/>
                  </a:lnTo>
                  <a:lnTo>
                    <a:pt x="145062" y="137575"/>
                  </a:lnTo>
                  <a:lnTo>
                    <a:pt x="135236" y="147870"/>
                  </a:lnTo>
                  <a:lnTo>
                    <a:pt x="123537" y="156293"/>
                  </a:lnTo>
                  <a:lnTo>
                    <a:pt x="109967" y="163312"/>
                  </a:lnTo>
                  <a:lnTo>
                    <a:pt x="66916" y="182498"/>
                  </a:lnTo>
                  <a:lnTo>
                    <a:pt x="0" y="0"/>
                  </a:lnTo>
                  <a:lnTo>
                    <a:pt x="263452" y="3416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7" name="Freeform 456">
              <a:extLst>
                <a:ext uri="{FF2B5EF4-FFF2-40B4-BE49-F238E27FC236}">
                  <a16:creationId xmlns:a16="http://schemas.microsoft.com/office/drawing/2014/main" id="{3BD1F781-8450-CC29-29C7-4207BC0B361F}"/>
                </a:ext>
              </a:extLst>
            </p:cNvPr>
            <p:cNvSpPr/>
            <p:nvPr/>
          </p:nvSpPr>
          <p:spPr>
            <a:xfrm>
              <a:off x="-9260465" y="6537746"/>
              <a:ext cx="610153" cy="24514"/>
            </a:xfrm>
            <a:custGeom>
              <a:avLst/>
              <a:gdLst>
                <a:gd name="connsiteX0" fmla="*/ 4679 w 314458"/>
                <a:gd name="connsiteY0" fmla="*/ 0 h 12634"/>
                <a:gd name="connsiteX1" fmla="*/ 311650 w 314458"/>
                <a:gd name="connsiteY1" fmla="*/ 468 h 12634"/>
                <a:gd name="connsiteX2" fmla="*/ 313990 w 314458"/>
                <a:gd name="connsiteY2" fmla="*/ 1404 h 12634"/>
                <a:gd name="connsiteX3" fmla="*/ 314458 w 314458"/>
                <a:gd name="connsiteY3" fmla="*/ 5148 h 12634"/>
                <a:gd name="connsiteX4" fmla="*/ 0 w 314458"/>
                <a:gd name="connsiteY4" fmla="*/ 12635 h 12634"/>
                <a:gd name="connsiteX5" fmla="*/ 4679 w 314458"/>
                <a:gd name="connsiteY5" fmla="*/ 0 h 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458" h="12634">
                  <a:moveTo>
                    <a:pt x="4679" y="0"/>
                  </a:moveTo>
                  <a:lnTo>
                    <a:pt x="311650" y="468"/>
                  </a:lnTo>
                  <a:lnTo>
                    <a:pt x="313990" y="1404"/>
                  </a:lnTo>
                  <a:lnTo>
                    <a:pt x="314458" y="5148"/>
                  </a:lnTo>
                  <a:lnTo>
                    <a:pt x="0" y="12635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D740E80C-EF1E-7DEC-8252-8DC4A3093E29}"/>
                </a:ext>
              </a:extLst>
            </p:cNvPr>
            <p:cNvSpPr/>
            <p:nvPr/>
          </p:nvSpPr>
          <p:spPr>
            <a:xfrm>
              <a:off x="-9538301" y="6543194"/>
              <a:ext cx="74453" cy="83531"/>
            </a:xfrm>
            <a:custGeom>
              <a:avLst/>
              <a:gdLst>
                <a:gd name="connsiteX0" fmla="*/ 0 w 38371"/>
                <a:gd name="connsiteY0" fmla="*/ 29948 h 43050"/>
                <a:gd name="connsiteX1" fmla="*/ 4211 w 38371"/>
                <a:gd name="connsiteY1" fmla="*/ 18718 h 43050"/>
                <a:gd name="connsiteX2" fmla="*/ 23397 w 38371"/>
                <a:gd name="connsiteY2" fmla="*/ 1872 h 43050"/>
                <a:gd name="connsiteX3" fmla="*/ 28545 w 38371"/>
                <a:gd name="connsiteY3" fmla="*/ 0 h 43050"/>
                <a:gd name="connsiteX4" fmla="*/ 33224 w 38371"/>
                <a:gd name="connsiteY4" fmla="*/ 936 h 43050"/>
                <a:gd name="connsiteX5" fmla="*/ 36968 w 38371"/>
                <a:gd name="connsiteY5" fmla="*/ 3743 h 43050"/>
                <a:gd name="connsiteX6" fmla="*/ 38371 w 38371"/>
                <a:gd name="connsiteY6" fmla="*/ 8891 h 43050"/>
                <a:gd name="connsiteX7" fmla="*/ 37435 w 38371"/>
                <a:gd name="connsiteY7" fmla="*/ 19186 h 43050"/>
                <a:gd name="connsiteX8" fmla="*/ 34628 w 38371"/>
                <a:gd name="connsiteY8" fmla="*/ 27141 h 43050"/>
                <a:gd name="connsiteX9" fmla="*/ 30416 w 38371"/>
                <a:gd name="connsiteY9" fmla="*/ 33692 h 43050"/>
                <a:gd name="connsiteX10" fmla="*/ 24333 w 38371"/>
                <a:gd name="connsiteY10" fmla="*/ 38839 h 43050"/>
                <a:gd name="connsiteX11" fmla="*/ 16378 w 38371"/>
                <a:gd name="connsiteY11" fmla="*/ 43051 h 43050"/>
                <a:gd name="connsiteX12" fmla="*/ 8423 w 38371"/>
                <a:gd name="connsiteY12" fmla="*/ 43051 h 43050"/>
                <a:gd name="connsiteX13" fmla="*/ 936 w 38371"/>
                <a:gd name="connsiteY13" fmla="*/ 36031 h 43050"/>
                <a:gd name="connsiteX14" fmla="*/ 0 w 38371"/>
                <a:gd name="connsiteY14" fmla="*/ 29948 h 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71" h="43050">
                  <a:moveTo>
                    <a:pt x="0" y="29948"/>
                  </a:moveTo>
                  <a:lnTo>
                    <a:pt x="4211" y="18718"/>
                  </a:lnTo>
                  <a:lnTo>
                    <a:pt x="23397" y="1872"/>
                  </a:lnTo>
                  <a:lnTo>
                    <a:pt x="28545" y="0"/>
                  </a:lnTo>
                  <a:lnTo>
                    <a:pt x="33224" y="936"/>
                  </a:lnTo>
                  <a:lnTo>
                    <a:pt x="36968" y="3743"/>
                  </a:lnTo>
                  <a:lnTo>
                    <a:pt x="38371" y="8891"/>
                  </a:lnTo>
                  <a:lnTo>
                    <a:pt x="37435" y="19186"/>
                  </a:lnTo>
                  <a:lnTo>
                    <a:pt x="34628" y="27141"/>
                  </a:lnTo>
                  <a:lnTo>
                    <a:pt x="30416" y="33692"/>
                  </a:lnTo>
                  <a:lnTo>
                    <a:pt x="24333" y="38839"/>
                  </a:lnTo>
                  <a:lnTo>
                    <a:pt x="16378" y="43051"/>
                  </a:lnTo>
                  <a:lnTo>
                    <a:pt x="8423" y="43051"/>
                  </a:lnTo>
                  <a:lnTo>
                    <a:pt x="936" y="36031"/>
                  </a:lnTo>
                  <a:lnTo>
                    <a:pt x="0" y="299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4AF282E0-F75F-15C0-9E08-154F056B5D07}"/>
                </a:ext>
              </a:extLst>
            </p:cNvPr>
            <p:cNvSpPr/>
            <p:nvPr/>
          </p:nvSpPr>
          <p:spPr>
            <a:xfrm>
              <a:off x="-7147626" y="6544102"/>
              <a:ext cx="2143708" cy="101691"/>
            </a:xfrm>
            <a:custGeom>
              <a:avLst/>
              <a:gdLst>
                <a:gd name="connsiteX0" fmla="*/ 1017309 w 1104814"/>
                <a:gd name="connsiteY0" fmla="*/ 0 h 52409"/>
                <a:gd name="connsiteX1" fmla="*/ 1035091 w 1104814"/>
                <a:gd name="connsiteY1" fmla="*/ 4212 h 52409"/>
                <a:gd name="connsiteX2" fmla="*/ 1059892 w 1104814"/>
                <a:gd name="connsiteY2" fmla="*/ 2808 h 52409"/>
                <a:gd name="connsiteX3" fmla="*/ 1082353 w 1104814"/>
                <a:gd name="connsiteY3" fmla="*/ 4212 h 52409"/>
                <a:gd name="connsiteX4" fmla="*/ 1083757 w 1104814"/>
                <a:gd name="connsiteY4" fmla="*/ 7487 h 52409"/>
                <a:gd name="connsiteX5" fmla="*/ 1080013 w 1104814"/>
                <a:gd name="connsiteY5" fmla="*/ 7019 h 52409"/>
                <a:gd name="connsiteX6" fmla="*/ 1078141 w 1104814"/>
                <a:gd name="connsiteY6" fmla="*/ 8891 h 52409"/>
                <a:gd name="connsiteX7" fmla="*/ 1080949 w 1104814"/>
                <a:gd name="connsiteY7" fmla="*/ 12166 h 52409"/>
                <a:gd name="connsiteX8" fmla="*/ 1072058 w 1104814"/>
                <a:gd name="connsiteY8" fmla="*/ 27609 h 52409"/>
                <a:gd name="connsiteX9" fmla="*/ 1072994 w 1104814"/>
                <a:gd name="connsiteY9" fmla="*/ 35096 h 52409"/>
                <a:gd name="connsiteX10" fmla="*/ 1068783 w 1104814"/>
                <a:gd name="connsiteY10" fmla="*/ 44922 h 52409"/>
                <a:gd name="connsiteX11" fmla="*/ 1103878 w 1104814"/>
                <a:gd name="connsiteY11" fmla="*/ 45391 h 52409"/>
                <a:gd name="connsiteX12" fmla="*/ 1104814 w 1104814"/>
                <a:gd name="connsiteY12" fmla="*/ 46794 h 52409"/>
                <a:gd name="connsiteX13" fmla="*/ 1038834 w 1104814"/>
                <a:gd name="connsiteY13" fmla="*/ 47730 h 52409"/>
                <a:gd name="connsiteX14" fmla="*/ 1007014 w 1104814"/>
                <a:gd name="connsiteY14" fmla="*/ 51474 h 52409"/>
                <a:gd name="connsiteX15" fmla="*/ 793632 w 1104814"/>
                <a:gd name="connsiteY15" fmla="*/ 52410 h 52409"/>
                <a:gd name="connsiteX16" fmla="*/ 269067 w 1104814"/>
                <a:gd name="connsiteY16" fmla="*/ 48666 h 52409"/>
                <a:gd name="connsiteX17" fmla="*/ 84230 w 1104814"/>
                <a:gd name="connsiteY17" fmla="*/ 44455 h 52409"/>
                <a:gd name="connsiteX18" fmla="*/ 13570 w 1104814"/>
                <a:gd name="connsiteY18" fmla="*/ 38839 h 52409"/>
                <a:gd name="connsiteX19" fmla="*/ 9359 w 1104814"/>
                <a:gd name="connsiteY19" fmla="*/ 37435 h 52409"/>
                <a:gd name="connsiteX20" fmla="*/ 7019 w 1104814"/>
                <a:gd name="connsiteY20" fmla="*/ 34160 h 52409"/>
                <a:gd name="connsiteX21" fmla="*/ 6551 w 1104814"/>
                <a:gd name="connsiteY21" fmla="*/ 23865 h 52409"/>
                <a:gd name="connsiteX22" fmla="*/ 5615 w 1104814"/>
                <a:gd name="connsiteY22" fmla="*/ 22929 h 52409"/>
                <a:gd name="connsiteX23" fmla="*/ 2808 w 1104814"/>
                <a:gd name="connsiteY23" fmla="*/ 24333 h 52409"/>
                <a:gd name="connsiteX24" fmla="*/ 1404 w 1104814"/>
                <a:gd name="connsiteY24" fmla="*/ 26205 h 52409"/>
                <a:gd name="connsiteX25" fmla="*/ 1872 w 1104814"/>
                <a:gd name="connsiteY25" fmla="*/ 29948 h 52409"/>
                <a:gd name="connsiteX26" fmla="*/ 0 w 1104814"/>
                <a:gd name="connsiteY26" fmla="*/ 26205 h 52409"/>
                <a:gd name="connsiteX27" fmla="*/ 1872 w 1104814"/>
                <a:gd name="connsiteY27" fmla="*/ 20590 h 52409"/>
                <a:gd name="connsiteX28" fmla="*/ 12634 w 1104814"/>
                <a:gd name="connsiteY28" fmla="*/ 23397 h 52409"/>
                <a:gd name="connsiteX29" fmla="*/ 273747 w 1104814"/>
                <a:gd name="connsiteY29" fmla="*/ 21993 h 52409"/>
                <a:gd name="connsiteX30" fmla="*/ 627044 w 1104814"/>
                <a:gd name="connsiteY30" fmla="*/ 25737 h 52409"/>
                <a:gd name="connsiteX31" fmla="*/ 725312 w 1104814"/>
                <a:gd name="connsiteY31" fmla="*/ 23865 h 52409"/>
                <a:gd name="connsiteX32" fmla="*/ 801119 w 1104814"/>
                <a:gd name="connsiteY32" fmla="*/ 20590 h 52409"/>
                <a:gd name="connsiteX33" fmla="*/ 858208 w 1104814"/>
                <a:gd name="connsiteY33" fmla="*/ 15910 h 52409"/>
                <a:gd name="connsiteX34" fmla="*/ 1017309 w 1104814"/>
                <a:gd name="connsiteY34" fmla="*/ 0 h 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04814" h="52409">
                  <a:moveTo>
                    <a:pt x="1017309" y="0"/>
                  </a:moveTo>
                  <a:lnTo>
                    <a:pt x="1035091" y="4212"/>
                  </a:lnTo>
                  <a:lnTo>
                    <a:pt x="1059892" y="2808"/>
                  </a:lnTo>
                  <a:lnTo>
                    <a:pt x="1082353" y="4212"/>
                  </a:lnTo>
                  <a:lnTo>
                    <a:pt x="1083757" y="7487"/>
                  </a:lnTo>
                  <a:lnTo>
                    <a:pt x="1080013" y="7019"/>
                  </a:lnTo>
                  <a:lnTo>
                    <a:pt x="1078141" y="8891"/>
                  </a:lnTo>
                  <a:lnTo>
                    <a:pt x="1080949" y="12166"/>
                  </a:lnTo>
                  <a:lnTo>
                    <a:pt x="1072058" y="27609"/>
                  </a:lnTo>
                  <a:lnTo>
                    <a:pt x="1072994" y="35096"/>
                  </a:lnTo>
                  <a:lnTo>
                    <a:pt x="1068783" y="44922"/>
                  </a:lnTo>
                  <a:lnTo>
                    <a:pt x="1103878" y="45391"/>
                  </a:lnTo>
                  <a:lnTo>
                    <a:pt x="1104814" y="46794"/>
                  </a:lnTo>
                  <a:lnTo>
                    <a:pt x="1038834" y="47730"/>
                  </a:lnTo>
                  <a:lnTo>
                    <a:pt x="1007014" y="51474"/>
                  </a:lnTo>
                  <a:lnTo>
                    <a:pt x="793632" y="52410"/>
                  </a:lnTo>
                  <a:lnTo>
                    <a:pt x="269067" y="48666"/>
                  </a:lnTo>
                  <a:lnTo>
                    <a:pt x="84230" y="44455"/>
                  </a:lnTo>
                  <a:lnTo>
                    <a:pt x="13570" y="38839"/>
                  </a:lnTo>
                  <a:lnTo>
                    <a:pt x="9359" y="37435"/>
                  </a:lnTo>
                  <a:lnTo>
                    <a:pt x="7019" y="34160"/>
                  </a:lnTo>
                  <a:lnTo>
                    <a:pt x="6551" y="23865"/>
                  </a:lnTo>
                  <a:lnTo>
                    <a:pt x="5615" y="22929"/>
                  </a:lnTo>
                  <a:lnTo>
                    <a:pt x="2808" y="24333"/>
                  </a:lnTo>
                  <a:lnTo>
                    <a:pt x="1404" y="26205"/>
                  </a:lnTo>
                  <a:lnTo>
                    <a:pt x="1872" y="29948"/>
                  </a:lnTo>
                  <a:lnTo>
                    <a:pt x="0" y="26205"/>
                  </a:lnTo>
                  <a:lnTo>
                    <a:pt x="1872" y="20590"/>
                  </a:lnTo>
                  <a:lnTo>
                    <a:pt x="12634" y="23397"/>
                  </a:lnTo>
                  <a:lnTo>
                    <a:pt x="273747" y="21993"/>
                  </a:lnTo>
                  <a:lnTo>
                    <a:pt x="627044" y="25737"/>
                  </a:lnTo>
                  <a:lnTo>
                    <a:pt x="725312" y="23865"/>
                  </a:lnTo>
                  <a:lnTo>
                    <a:pt x="801119" y="20590"/>
                  </a:lnTo>
                  <a:lnTo>
                    <a:pt x="858208" y="15910"/>
                  </a:lnTo>
                  <a:lnTo>
                    <a:pt x="1017309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1758EFBA-2F9C-F29A-BC65-6F620A8B7597}"/>
                </a:ext>
              </a:extLst>
            </p:cNvPr>
            <p:cNvSpPr/>
            <p:nvPr/>
          </p:nvSpPr>
          <p:spPr>
            <a:xfrm>
              <a:off x="-7331036" y="6570433"/>
              <a:ext cx="2236320" cy="258769"/>
            </a:xfrm>
            <a:custGeom>
              <a:avLst/>
              <a:gdLst>
                <a:gd name="connsiteX0" fmla="*/ 87973 w 1152544"/>
                <a:gd name="connsiteY0" fmla="*/ 0 h 133363"/>
                <a:gd name="connsiteX1" fmla="*/ 91717 w 1152544"/>
                <a:gd name="connsiteY1" fmla="*/ 1404 h 133363"/>
                <a:gd name="connsiteX2" fmla="*/ 95928 w 1152544"/>
                <a:gd name="connsiteY2" fmla="*/ 6551 h 133363"/>
                <a:gd name="connsiteX3" fmla="*/ 94057 w 1152544"/>
                <a:gd name="connsiteY3" fmla="*/ 8891 h 133363"/>
                <a:gd name="connsiteX4" fmla="*/ 94057 w 1152544"/>
                <a:gd name="connsiteY4" fmla="*/ 12166 h 133363"/>
                <a:gd name="connsiteX5" fmla="*/ 95928 w 1152544"/>
                <a:gd name="connsiteY5" fmla="*/ 15910 h 133363"/>
                <a:gd name="connsiteX6" fmla="*/ 94525 w 1152544"/>
                <a:gd name="connsiteY6" fmla="*/ 26205 h 133363"/>
                <a:gd name="connsiteX7" fmla="*/ 95928 w 1152544"/>
                <a:gd name="connsiteY7" fmla="*/ 34160 h 133363"/>
                <a:gd name="connsiteX8" fmla="*/ 99672 w 1152544"/>
                <a:gd name="connsiteY8" fmla="*/ 40243 h 133363"/>
                <a:gd name="connsiteX9" fmla="*/ 106223 w 1152544"/>
                <a:gd name="connsiteY9" fmla="*/ 44922 h 133363"/>
                <a:gd name="connsiteX10" fmla="*/ 115582 w 1152544"/>
                <a:gd name="connsiteY10" fmla="*/ 48666 h 133363"/>
                <a:gd name="connsiteX11" fmla="*/ 144594 w 1152544"/>
                <a:gd name="connsiteY11" fmla="*/ 54749 h 133363"/>
                <a:gd name="connsiteX12" fmla="*/ 180158 w 1152544"/>
                <a:gd name="connsiteY12" fmla="*/ 59429 h 133363"/>
                <a:gd name="connsiteX13" fmla="*/ 224145 w 1152544"/>
                <a:gd name="connsiteY13" fmla="*/ 62704 h 133363"/>
                <a:gd name="connsiteX14" fmla="*/ 399624 w 1152544"/>
                <a:gd name="connsiteY14" fmla="*/ 70192 h 133363"/>
                <a:gd name="connsiteX15" fmla="*/ 738415 w 1152544"/>
                <a:gd name="connsiteY15" fmla="*/ 79082 h 133363"/>
                <a:gd name="connsiteX16" fmla="*/ 1060360 w 1152544"/>
                <a:gd name="connsiteY16" fmla="*/ 91717 h 133363"/>
                <a:gd name="connsiteX17" fmla="*/ 1051469 w 1152544"/>
                <a:gd name="connsiteY17" fmla="*/ 91717 h 133363"/>
                <a:gd name="connsiteX18" fmla="*/ 1046321 w 1152544"/>
                <a:gd name="connsiteY18" fmla="*/ 93121 h 133363"/>
                <a:gd name="connsiteX19" fmla="*/ 1044918 w 1152544"/>
                <a:gd name="connsiteY19" fmla="*/ 94992 h 133363"/>
                <a:gd name="connsiteX20" fmla="*/ 1046789 w 1152544"/>
                <a:gd name="connsiteY20" fmla="*/ 95928 h 133363"/>
                <a:gd name="connsiteX21" fmla="*/ 1120256 w 1152544"/>
                <a:gd name="connsiteY21" fmla="*/ 102948 h 133363"/>
                <a:gd name="connsiteX22" fmla="*/ 1132423 w 1152544"/>
                <a:gd name="connsiteY22" fmla="*/ 108095 h 133363"/>
                <a:gd name="connsiteX23" fmla="*/ 1149737 w 1152544"/>
                <a:gd name="connsiteY23" fmla="*/ 108563 h 133363"/>
                <a:gd name="connsiteX24" fmla="*/ 1152545 w 1152544"/>
                <a:gd name="connsiteY24" fmla="*/ 113242 h 133363"/>
                <a:gd name="connsiteX25" fmla="*/ 1152545 w 1152544"/>
                <a:gd name="connsiteY25" fmla="*/ 114646 h 133363"/>
                <a:gd name="connsiteX26" fmla="*/ 1148333 w 1152544"/>
                <a:gd name="connsiteY26" fmla="*/ 114646 h 133363"/>
                <a:gd name="connsiteX27" fmla="*/ 1150205 w 1152544"/>
                <a:gd name="connsiteY27" fmla="*/ 121665 h 133363"/>
                <a:gd name="connsiteX28" fmla="*/ 1146461 w 1152544"/>
                <a:gd name="connsiteY28" fmla="*/ 127280 h 133363"/>
                <a:gd name="connsiteX29" fmla="*/ 1141782 w 1152544"/>
                <a:gd name="connsiteY29" fmla="*/ 131492 h 133363"/>
                <a:gd name="connsiteX30" fmla="*/ 1135231 w 1152544"/>
                <a:gd name="connsiteY30" fmla="*/ 133364 h 133363"/>
                <a:gd name="connsiteX31" fmla="*/ 983149 w 1152544"/>
                <a:gd name="connsiteY31" fmla="*/ 124005 h 133363"/>
                <a:gd name="connsiteX32" fmla="*/ 524564 w 1152544"/>
                <a:gd name="connsiteY32" fmla="*/ 104351 h 133363"/>
                <a:gd name="connsiteX33" fmla="*/ 466072 w 1152544"/>
                <a:gd name="connsiteY33" fmla="*/ 97332 h 133363"/>
                <a:gd name="connsiteX34" fmla="*/ 407579 w 1152544"/>
                <a:gd name="connsiteY34" fmla="*/ 92653 h 133363"/>
                <a:gd name="connsiteX35" fmla="*/ 284042 w 1152544"/>
                <a:gd name="connsiteY35" fmla="*/ 89377 h 133363"/>
                <a:gd name="connsiteX36" fmla="*/ 270471 w 1152544"/>
                <a:gd name="connsiteY36" fmla="*/ 82826 h 133363"/>
                <a:gd name="connsiteX37" fmla="*/ 170331 w 1152544"/>
                <a:gd name="connsiteY37" fmla="*/ 75339 h 133363"/>
                <a:gd name="connsiteX38" fmla="*/ 155825 w 1152544"/>
                <a:gd name="connsiteY38" fmla="*/ 72063 h 133363"/>
                <a:gd name="connsiteX39" fmla="*/ 105287 w 1152544"/>
                <a:gd name="connsiteY39" fmla="*/ 66448 h 133363"/>
                <a:gd name="connsiteX40" fmla="*/ 76743 w 1152544"/>
                <a:gd name="connsiteY40" fmla="*/ 60833 h 133363"/>
                <a:gd name="connsiteX41" fmla="*/ 53345 w 1152544"/>
                <a:gd name="connsiteY41" fmla="*/ 52878 h 133363"/>
                <a:gd name="connsiteX42" fmla="*/ 9827 w 1152544"/>
                <a:gd name="connsiteY42" fmla="*/ 49602 h 133363"/>
                <a:gd name="connsiteX43" fmla="*/ 3276 w 1152544"/>
                <a:gd name="connsiteY43" fmla="*/ 41179 h 133363"/>
                <a:gd name="connsiteX44" fmla="*/ 0 w 1152544"/>
                <a:gd name="connsiteY44" fmla="*/ 31820 h 133363"/>
                <a:gd name="connsiteX45" fmla="*/ 1404 w 1152544"/>
                <a:gd name="connsiteY45" fmla="*/ 25737 h 133363"/>
                <a:gd name="connsiteX46" fmla="*/ 7955 w 1152544"/>
                <a:gd name="connsiteY46" fmla="*/ 19653 h 133363"/>
                <a:gd name="connsiteX47" fmla="*/ 16846 w 1152544"/>
                <a:gd name="connsiteY47" fmla="*/ 15442 h 133363"/>
                <a:gd name="connsiteX48" fmla="*/ 40711 w 1152544"/>
                <a:gd name="connsiteY48" fmla="*/ 8891 h 133363"/>
                <a:gd name="connsiteX49" fmla="*/ 87973 w 1152544"/>
                <a:gd name="connsiteY49" fmla="*/ 0 h 1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52544" h="133363">
                  <a:moveTo>
                    <a:pt x="87973" y="0"/>
                  </a:moveTo>
                  <a:lnTo>
                    <a:pt x="91717" y="1404"/>
                  </a:lnTo>
                  <a:lnTo>
                    <a:pt x="95928" y="6551"/>
                  </a:lnTo>
                  <a:lnTo>
                    <a:pt x="94057" y="8891"/>
                  </a:lnTo>
                  <a:lnTo>
                    <a:pt x="94057" y="12166"/>
                  </a:lnTo>
                  <a:lnTo>
                    <a:pt x="95928" y="15910"/>
                  </a:lnTo>
                  <a:lnTo>
                    <a:pt x="94525" y="26205"/>
                  </a:lnTo>
                  <a:lnTo>
                    <a:pt x="95928" y="34160"/>
                  </a:lnTo>
                  <a:lnTo>
                    <a:pt x="99672" y="40243"/>
                  </a:lnTo>
                  <a:lnTo>
                    <a:pt x="106223" y="44922"/>
                  </a:lnTo>
                  <a:lnTo>
                    <a:pt x="115582" y="48666"/>
                  </a:lnTo>
                  <a:lnTo>
                    <a:pt x="144594" y="54749"/>
                  </a:lnTo>
                  <a:lnTo>
                    <a:pt x="180158" y="59429"/>
                  </a:lnTo>
                  <a:lnTo>
                    <a:pt x="224145" y="62704"/>
                  </a:lnTo>
                  <a:lnTo>
                    <a:pt x="399624" y="70192"/>
                  </a:lnTo>
                  <a:lnTo>
                    <a:pt x="738415" y="79082"/>
                  </a:lnTo>
                  <a:lnTo>
                    <a:pt x="1060360" y="91717"/>
                  </a:lnTo>
                  <a:lnTo>
                    <a:pt x="1051469" y="91717"/>
                  </a:lnTo>
                  <a:lnTo>
                    <a:pt x="1046321" y="93121"/>
                  </a:lnTo>
                  <a:lnTo>
                    <a:pt x="1044918" y="94992"/>
                  </a:lnTo>
                  <a:lnTo>
                    <a:pt x="1046789" y="95928"/>
                  </a:lnTo>
                  <a:lnTo>
                    <a:pt x="1120256" y="102948"/>
                  </a:lnTo>
                  <a:lnTo>
                    <a:pt x="1132423" y="108095"/>
                  </a:lnTo>
                  <a:lnTo>
                    <a:pt x="1149737" y="108563"/>
                  </a:lnTo>
                  <a:lnTo>
                    <a:pt x="1152545" y="113242"/>
                  </a:lnTo>
                  <a:lnTo>
                    <a:pt x="1152545" y="114646"/>
                  </a:lnTo>
                  <a:lnTo>
                    <a:pt x="1148333" y="114646"/>
                  </a:lnTo>
                  <a:lnTo>
                    <a:pt x="1150205" y="121665"/>
                  </a:lnTo>
                  <a:lnTo>
                    <a:pt x="1146461" y="127280"/>
                  </a:lnTo>
                  <a:lnTo>
                    <a:pt x="1141782" y="131492"/>
                  </a:lnTo>
                  <a:lnTo>
                    <a:pt x="1135231" y="133364"/>
                  </a:lnTo>
                  <a:lnTo>
                    <a:pt x="983149" y="124005"/>
                  </a:lnTo>
                  <a:lnTo>
                    <a:pt x="524564" y="104351"/>
                  </a:lnTo>
                  <a:lnTo>
                    <a:pt x="466072" y="97332"/>
                  </a:lnTo>
                  <a:lnTo>
                    <a:pt x="407579" y="92653"/>
                  </a:lnTo>
                  <a:lnTo>
                    <a:pt x="284042" y="89377"/>
                  </a:lnTo>
                  <a:lnTo>
                    <a:pt x="270471" y="82826"/>
                  </a:lnTo>
                  <a:lnTo>
                    <a:pt x="170331" y="75339"/>
                  </a:lnTo>
                  <a:lnTo>
                    <a:pt x="155825" y="72063"/>
                  </a:lnTo>
                  <a:lnTo>
                    <a:pt x="105287" y="66448"/>
                  </a:lnTo>
                  <a:lnTo>
                    <a:pt x="76743" y="60833"/>
                  </a:lnTo>
                  <a:lnTo>
                    <a:pt x="53345" y="52878"/>
                  </a:lnTo>
                  <a:lnTo>
                    <a:pt x="9827" y="49602"/>
                  </a:lnTo>
                  <a:lnTo>
                    <a:pt x="3276" y="41179"/>
                  </a:lnTo>
                  <a:lnTo>
                    <a:pt x="0" y="31820"/>
                  </a:lnTo>
                  <a:lnTo>
                    <a:pt x="1404" y="25737"/>
                  </a:lnTo>
                  <a:lnTo>
                    <a:pt x="7955" y="19653"/>
                  </a:lnTo>
                  <a:lnTo>
                    <a:pt x="16846" y="15442"/>
                  </a:lnTo>
                  <a:lnTo>
                    <a:pt x="40711" y="8891"/>
                  </a:lnTo>
                  <a:lnTo>
                    <a:pt x="87973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1" name="Freeform 460">
              <a:extLst>
                <a:ext uri="{FF2B5EF4-FFF2-40B4-BE49-F238E27FC236}">
                  <a16:creationId xmlns:a16="http://schemas.microsoft.com/office/drawing/2014/main" id="{5CC6E631-C024-79FC-5EC6-3F53BF535273}"/>
                </a:ext>
              </a:extLst>
            </p:cNvPr>
            <p:cNvSpPr/>
            <p:nvPr/>
          </p:nvSpPr>
          <p:spPr>
            <a:xfrm>
              <a:off x="-9313126" y="6591316"/>
              <a:ext cx="371357" cy="57201"/>
            </a:xfrm>
            <a:custGeom>
              <a:avLst/>
              <a:gdLst>
                <a:gd name="connsiteX0" fmla="*/ 15442 w 191388"/>
                <a:gd name="connsiteY0" fmla="*/ 468 h 29480"/>
                <a:gd name="connsiteX1" fmla="*/ 124473 w 191388"/>
                <a:gd name="connsiteY1" fmla="*/ 0 h 29480"/>
                <a:gd name="connsiteX2" fmla="*/ 131024 w 191388"/>
                <a:gd name="connsiteY2" fmla="*/ 1872 h 29480"/>
                <a:gd name="connsiteX3" fmla="*/ 140383 w 191388"/>
                <a:gd name="connsiteY3" fmla="*/ 7019 h 29480"/>
                <a:gd name="connsiteX4" fmla="*/ 160973 w 191388"/>
                <a:gd name="connsiteY4" fmla="*/ 5615 h 29480"/>
                <a:gd name="connsiteX5" fmla="*/ 176883 w 191388"/>
                <a:gd name="connsiteY5" fmla="*/ 7019 h 29480"/>
                <a:gd name="connsiteX6" fmla="*/ 191389 w 191388"/>
                <a:gd name="connsiteY6" fmla="*/ 11230 h 29480"/>
                <a:gd name="connsiteX7" fmla="*/ 104819 w 191388"/>
                <a:gd name="connsiteY7" fmla="*/ 27141 h 29480"/>
                <a:gd name="connsiteX8" fmla="*/ 59429 w 191388"/>
                <a:gd name="connsiteY8" fmla="*/ 29480 h 29480"/>
                <a:gd name="connsiteX9" fmla="*/ 31820 w 191388"/>
                <a:gd name="connsiteY9" fmla="*/ 27608 h 29480"/>
                <a:gd name="connsiteX10" fmla="*/ 0 w 191388"/>
                <a:gd name="connsiteY10" fmla="*/ 23865 h 29480"/>
                <a:gd name="connsiteX11" fmla="*/ 8423 w 191388"/>
                <a:gd name="connsiteY11" fmla="*/ 8891 h 29480"/>
                <a:gd name="connsiteX12" fmla="*/ 15442 w 191388"/>
                <a:gd name="connsiteY12" fmla="*/ 468 h 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388" h="29480">
                  <a:moveTo>
                    <a:pt x="15442" y="468"/>
                  </a:moveTo>
                  <a:lnTo>
                    <a:pt x="124473" y="0"/>
                  </a:lnTo>
                  <a:lnTo>
                    <a:pt x="131024" y="1872"/>
                  </a:lnTo>
                  <a:lnTo>
                    <a:pt x="140383" y="7019"/>
                  </a:lnTo>
                  <a:lnTo>
                    <a:pt x="160973" y="5615"/>
                  </a:lnTo>
                  <a:lnTo>
                    <a:pt x="176883" y="7019"/>
                  </a:lnTo>
                  <a:lnTo>
                    <a:pt x="191389" y="11230"/>
                  </a:lnTo>
                  <a:lnTo>
                    <a:pt x="104819" y="27141"/>
                  </a:lnTo>
                  <a:lnTo>
                    <a:pt x="59429" y="29480"/>
                  </a:lnTo>
                  <a:lnTo>
                    <a:pt x="31820" y="27608"/>
                  </a:lnTo>
                  <a:lnTo>
                    <a:pt x="0" y="23865"/>
                  </a:lnTo>
                  <a:lnTo>
                    <a:pt x="8423" y="8891"/>
                  </a:lnTo>
                  <a:lnTo>
                    <a:pt x="15442" y="468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2" name="Freeform 461">
              <a:extLst>
                <a:ext uri="{FF2B5EF4-FFF2-40B4-BE49-F238E27FC236}">
                  <a16:creationId xmlns:a16="http://schemas.microsoft.com/office/drawing/2014/main" id="{FAFB6341-C57C-33FB-D35B-130CD3201440}"/>
                </a:ext>
              </a:extLst>
            </p:cNvPr>
            <p:cNvSpPr/>
            <p:nvPr/>
          </p:nvSpPr>
          <p:spPr>
            <a:xfrm>
              <a:off x="-8396080" y="6590408"/>
              <a:ext cx="875279" cy="59017"/>
            </a:xfrm>
            <a:custGeom>
              <a:avLst/>
              <a:gdLst>
                <a:gd name="connsiteX0" fmla="*/ 224613 w 451097"/>
                <a:gd name="connsiteY0" fmla="*/ 30416 h 30416"/>
                <a:gd name="connsiteX1" fmla="*/ 113710 w 451097"/>
                <a:gd name="connsiteY1" fmla="*/ 25269 h 30416"/>
                <a:gd name="connsiteX2" fmla="*/ 106691 w 451097"/>
                <a:gd name="connsiteY2" fmla="*/ 21526 h 30416"/>
                <a:gd name="connsiteX3" fmla="*/ 0 w 451097"/>
                <a:gd name="connsiteY3" fmla="*/ 15910 h 30416"/>
                <a:gd name="connsiteX4" fmla="*/ 50070 w 451097"/>
                <a:gd name="connsiteY4" fmla="*/ 12635 h 30416"/>
                <a:gd name="connsiteX5" fmla="*/ 99672 w 451097"/>
                <a:gd name="connsiteY5" fmla="*/ 11699 h 30416"/>
                <a:gd name="connsiteX6" fmla="*/ 140851 w 451097"/>
                <a:gd name="connsiteY6" fmla="*/ 7019 h 30416"/>
                <a:gd name="connsiteX7" fmla="*/ 286381 w 451097"/>
                <a:gd name="connsiteY7" fmla="*/ 468 h 30416"/>
                <a:gd name="connsiteX8" fmla="*/ 322413 w 451097"/>
                <a:gd name="connsiteY8" fmla="*/ 0 h 30416"/>
                <a:gd name="connsiteX9" fmla="*/ 404771 w 451097"/>
                <a:gd name="connsiteY9" fmla="*/ 1872 h 30416"/>
                <a:gd name="connsiteX10" fmla="*/ 427232 w 451097"/>
                <a:gd name="connsiteY10" fmla="*/ 2808 h 30416"/>
                <a:gd name="connsiteX11" fmla="*/ 451097 w 451097"/>
                <a:gd name="connsiteY11" fmla="*/ 6551 h 30416"/>
                <a:gd name="connsiteX12" fmla="*/ 445482 w 451097"/>
                <a:gd name="connsiteY12" fmla="*/ 12167 h 30416"/>
                <a:gd name="connsiteX13" fmla="*/ 440802 w 451097"/>
                <a:gd name="connsiteY13" fmla="*/ 14038 h 30416"/>
                <a:gd name="connsiteX14" fmla="*/ 365932 w 451097"/>
                <a:gd name="connsiteY14" fmla="*/ 18718 h 30416"/>
                <a:gd name="connsiteX15" fmla="*/ 290593 w 451097"/>
                <a:gd name="connsiteY15" fmla="*/ 21057 h 30416"/>
                <a:gd name="connsiteX16" fmla="*/ 215254 w 451097"/>
                <a:gd name="connsiteY16" fmla="*/ 21526 h 30416"/>
                <a:gd name="connsiteX17" fmla="*/ 213850 w 451097"/>
                <a:gd name="connsiteY17" fmla="*/ 21993 h 30416"/>
                <a:gd name="connsiteX18" fmla="*/ 213382 w 451097"/>
                <a:gd name="connsiteY18" fmla="*/ 24801 h 30416"/>
                <a:gd name="connsiteX19" fmla="*/ 218997 w 451097"/>
                <a:gd name="connsiteY19" fmla="*/ 25737 h 30416"/>
                <a:gd name="connsiteX20" fmla="*/ 224613 w 451097"/>
                <a:gd name="connsiteY20" fmla="*/ 30416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1097" h="30416">
                  <a:moveTo>
                    <a:pt x="224613" y="30416"/>
                  </a:moveTo>
                  <a:lnTo>
                    <a:pt x="113710" y="25269"/>
                  </a:lnTo>
                  <a:lnTo>
                    <a:pt x="106691" y="21526"/>
                  </a:lnTo>
                  <a:lnTo>
                    <a:pt x="0" y="15910"/>
                  </a:lnTo>
                  <a:lnTo>
                    <a:pt x="50070" y="12635"/>
                  </a:lnTo>
                  <a:lnTo>
                    <a:pt x="99672" y="11699"/>
                  </a:lnTo>
                  <a:lnTo>
                    <a:pt x="140851" y="7019"/>
                  </a:lnTo>
                  <a:lnTo>
                    <a:pt x="286381" y="468"/>
                  </a:lnTo>
                  <a:lnTo>
                    <a:pt x="322413" y="0"/>
                  </a:lnTo>
                  <a:lnTo>
                    <a:pt x="404771" y="1872"/>
                  </a:lnTo>
                  <a:lnTo>
                    <a:pt x="427232" y="2808"/>
                  </a:lnTo>
                  <a:lnTo>
                    <a:pt x="451097" y="6551"/>
                  </a:lnTo>
                  <a:lnTo>
                    <a:pt x="445482" y="12167"/>
                  </a:lnTo>
                  <a:lnTo>
                    <a:pt x="440802" y="14038"/>
                  </a:lnTo>
                  <a:lnTo>
                    <a:pt x="365932" y="18718"/>
                  </a:lnTo>
                  <a:lnTo>
                    <a:pt x="290593" y="21057"/>
                  </a:lnTo>
                  <a:lnTo>
                    <a:pt x="215254" y="21526"/>
                  </a:lnTo>
                  <a:lnTo>
                    <a:pt x="213850" y="21993"/>
                  </a:lnTo>
                  <a:lnTo>
                    <a:pt x="213382" y="24801"/>
                  </a:lnTo>
                  <a:lnTo>
                    <a:pt x="218997" y="25737"/>
                  </a:lnTo>
                  <a:lnTo>
                    <a:pt x="224613" y="30416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5925A96C-6370-EF7F-0807-EA7A79491B6B}"/>
                </a:ext>
              </a:extLst>
            </p:cNvPr>
            <p:cNvSpPr/>
            <p:nvPr/>
          </p:nvSpPr>
          <p:spPr>
            <a:xfrm>
              <a:off x="-7146718" y="6589500"/>
              <a:ext cx="3748084" cy="212463"/>
            </a:xfrm>
            <a:custGeom>
              <a:avLst/>
              <a:gdLst>
                <a:gd name="connsiteX0" fmla="*/ 1006078 w 1931670"/>
                <a:gd name="connsiteY0" fmla="*/ 28077 h 109498"/>
                <a:gd name="connsiteX1" fmla="*/ 1134295 w 1931670"/>
                <a:gd name="connsiteY1" fmla="*/ 29013 h 109498"/>
                <a:gd name="connsiteX2" fmla="*/ 1528771 w 1931670"/>
                <a:gd name="connsiteY2" fmla="*/ 35096 h 109498"/>
                <a:gd name="connsiteX3" fmla="*/ 1875985 w 1931670"/>
                <a:gd name="connsiteY3" fmla="*/ 38371 h 109498"/>
                <a:gd name="connsiteX4" fmla="*/ 1919972 w 1931670"/>
                <a:gd name="connsiteY4" fmla="*/ 37435 h 109498"/>
                <a:gd name="connsiteX5" fmla="*/ 1922780 w 1931670"/>
                <a:gd name="connsiteY5" fmla="*/ 37903 h 109498"/>
                <a:gd name="connsiteX6" fmla="*/ 1924651 w 1931670"/>
                <a:gd name="connsiteY6" fmla="*/ 40243 h 109498"/>
                <a:gd name="connsiteX7" fmla="*/ 1924651 w 1931670"/>
                <a:gd name="connsiteY7" fmla="*/ 57089 h 109498"/>
                <a:gd name="connsiteX8" fmla="*/ 1931671 w 1931670"/>
                <a:gd name="connsiteY8" fmla="*/ 102012 h 109498"/>
                <a:gd name="connsiteX9" fmla="*/ 1931202 w 1931670"/>
                <a:gd name="connsiteY9" fmla="*/ 104819 h 109498"/>
                <a:gd name="connsiteX10" fmla="*/ 1927459 w 1931670"/>
                <a:gd name="connsiteY10" fmla="*/ 109499 h 109498"/>
                <a:gd name="connsiteX11" fmla="*/ 965835 w 1931670"/>
                <a:gd name="connsiteY11" fmla="*/ 82358 h 109498"/>
                <a:gd name="connsiteX12" fmla="*/ 643422 w 1931670"/>
                <a:gd name="connsiteY12" fmla="*/ 69724 h 109498"/>
                <a:gd name="connsiteX13" fmla="*/ 304631 w 1931670"/>
                <a:gd name="connsiteY13" fmla="*/ 60833 h 109498"/>
                <a:gd name="connsiteX14" fmla="*/ 129620 w 1931670"/>
                <a:gd name="connsiteY14" fmla="*/ 53346 h 109498"/>
                <a:gd name="connsiteX15" fmla="*/ 85634 w 1931670"/>
                <a:gd name="connsiteY15" fmla="*/ 50070 h 109498"/>
                <a:gd name="connsiteX16" fmla="*/ 50070 w 1931670"/>
                <a:gd name="connsiteY16" fmla="*/ 45391 h 109498"/>
                <a:gd name="connsiteX17" fmla="*/ 21057 w 1931670"/>
                <a:gd name="connsiteY17" fmla="*/ 39307 h 109498"/>
                <a:gd name="connsiteX18" fmla="*/ 11231 w 1931670"/>
                <a:gd name="connsiteY18" fmla="*/ 35564 h 109498"/>
                <a:gd name="connsiteX19" fmla="*/ 5147 w 1931670"/>
                <a:gd name="connsiteY19" fmla="*/ 30416 h 109498"/>
                <a:gd name="connsiteX20" fmla="*/ 1404 w 1931670"/>
                <a:gd name="connsiteY20" fmla="*/ 24333 h 109498"/>
                <a:gd name="connsiteX21" fmla="*/ 0 w 1931670"/>
                <a:gd name="connsiteY21" fmla="*/ 16378 h 109498"/>
                <a:gd name="connsiteX22" fmla="*/ 936 w 1931670"/>
                <a:gd name="connsiteY22" fmla="*/ 2808 h 109498"/>
                <a:gd name="connsiteX23" fmla="*/ 5147 w 1931670"/>
                <a:gd name="connsiteY23" fmla="*/ 0 h 109498"/>
                <a:gd name="connsiteX24" fmla="*/ 6551 w 1931670"/>
                <a:gd name="connsiteY24" fmla="*/ 10763 h 109498"/>
                <a:gd name="connsiteX25" fmla="*/ 8891 w 1931670"/>
                <a:gd name="connsiteY25" fmla="*/ 14038 h 109498"/>
                <a:gd name="connsiteX26" fmla="*/ 13102 w 1931670"/>
                <a:gd name="connsiteY26" fmla="*/ 15442 h 109498"/>
                <a:gd name="connsiteX27" fmla="*/ 83762 w 1931670"/>
                <a:gd name="connsiteY27" fmla="*/ 21057 h 109498"/>
                <a:gd name="connsiteX28" fmla="*/ 268600 w 1931670"/>
                <a:gd name="connsiteY28" fmla="*/ 25269 h 109498"/>
                <a:gd name="connsiteX29" fmla="*/ 792696 w 1931670"/>
                <a:gd name="connsiteY29" fmla="*/ 29013 h 109498"/>
                <a:gd name="connsiteX30" fmla="*/ 1006078 w 1931670"/>
                <a:gd name="connsiteY30" fmla="*/ 28077 h 10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31670" h="109498">
                  <a:moveTo>
                    <a:pt x="1006078" y="28077"/>
                  </a:moveTo>
                  <a:lnTo>
                    <a:pt x="1134295" y="29013"/>
                  </a:lnTo>
                  <a:lnTo>
                    <a:pt x="1528771" y="35096"/>
                  </a:lnTo>
                  <a:lnTo>
                    <a:pt x="1875985" y="38371"/>
                  </a:lnTo>
                  <a:lnTo>
                    <a:pt x="1919972" y="37435"/>
                  </a:lnTo>
                  <a:lnTo>
                    <a:pt x="1922780" y="37903"/>
                  </a:lnTo>
                  <a:lnTo>
                    <a:pt x="1924651" y="40243"/>
                  </a:lnTo>
                  <a:lnTo>
                    <a:pt x="1924651" y="57089"/>
                  </a:lnTo>
                  <a:lnTo>
                    <a:pt x="1931671" y="102012"/>
                  </a:lnTo>
                  <a:lnTo>
                    <a:pt x="1931202" y="104819"/>
                  </a:lnTo>
                  <a:lnTo>
                    <a:pt x="1927459" y="109499"/>
                  </a:lnTo>
                  <a:lnTo>
                    <a:pt x="965835" y="82358"/>
                  </a:lnTo>
                  <a:lnTo>
                    <a:pt x="643422" y="69724"/>
                  </a:lnTo>
                  <a:lnTo>
                    <a:pt x="304631" y="60833"/>
                  </a:lnTo>
                  <a:lnTo>
                    <a:pt x="129620" y="53346"/>
                  </a:lnTo>
                  <a:lnTo>
                    <a:pt x="85634" y="50070"/>
                  </a:lnTo>
                  <a:lnTo>
                    <a:pt x="50070" y="45391"/>
                  </a:lnTo>
                  <a:lnTo>
                    <a:pt x="21057" y="39307"/>
                  </a:lnTo>
                  <a:lnTo>
                    <a:pt x="11231" y="35564"/>
                  </a:lnTo>
                  <a:lnTo>
                    <a:pt x="5147" y="30416"/>
                  </a:lnTo>
                  <a:lnTo>
                    <a:pt x="1404" y="24333"/>
                  </a:lnTo>
                  <a:lnTo>
                    <a:pt x="0" y="16378"/>
                  </a:lnTo>
                  <a:lnTo>
                    <a:pt x="936" y="2808"/>
                  </a:lnTo>
                  <a:lnTo>
                    <a:pt x="5147" y="0"/>
                  </a:lnTo>
                  <a:lnTo>
                    <a:pt x="6551" y="10763"/>
                  </a:lnTo>
                  <a:lnTo>
                    <a:pt x="8891" y="14038"/>
                  </a:lnTo>
                  <a:lnTo>
                    <a:pt x="13102" y="15442"/>
                  </a:lnTo>
                  <a:lnTo>
                    <a:pt x="83762" y="21057"/>
                  </a:lnTo>
                  <a:lnTo>
                    <a:pt x="268600" y="25269"/>
                  </a:lnTo>
                  <a:lnTo>
                    <a:pt x="792696" y="29013"/>
                  </a:lnTo>
                  <a:lnTo>
                    <a:pt x="1006078" y="28077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02619B9F-9F4B-EC4C-D06A-D5F25A8E15CF}"/>
                </a:ext>
              </a:extLst>
            </p:cNvPr>
            <p:cNvSpPr/>
            <p:nvPr/>
          </p:nvSpPr>
          <p:spPr>
            <a:xfrm>
              <a:off x="-2613243" y="6592225"/>
              <a:ext cx="145273" cy="517541"/>
            </a:xfrm>
            <a:custGeom>
              <a:avLst/>
              <a:gdLst>
                <a:gd name="connsiteX0" fmla="*/ 56153 w 74870"/>
                <a:gd name="connsiteY0" fmla="*/ 0 h 266728"/>
                <a:gd name="connsiteX1" fmla="*/ 58961 w 74870"/>
                <a:gd name="connsiteY1" fmla="*/ 42115 h 266728"/>
                <a:gd name="connsiteX2" fmla="*/ 60833 w 74870"/>
                <a:gd name="connsiteY2" fmla="*/ 47730 h 266728"/>
                <a:gd name="connsiteX3" fmla="*/ 64108 w 74870"/>
                <a:gd name="connsiteY3" fmla="*/ 50538 h 266728"/>
                <a:gd name="connsiteX4" fmla="*/ 68320 w 74870"/>
                <a:gd name="connsiteY4" fmla="*/ 51474 h 266728"/>
                <a:gd name="connsiteX5" fmla="*/ 74871 w 74870"/>
                <a:gd name="connsiteY5" fmla="*/ 50538 h 266728"/>
                <a:gd name="connsiteX6" fmla="*/ 66448 w 74870"/>
                <a:gd name="connsiteY6" fmla="*/ 69256 h 266728"/>
                <a:gd name="connsiteX7" fmla="*/ 60833 w 74870"/>
                <a:gd name="connsiteY7" fmla="*/ 88441 h 266728"/>
                <a:gd name="connsiteX8" fmla="*/ 57557 w 74870"/>
                <a:gd name="connsiteY8" fmla="*/ 108095 h 266728"/>
                <a:gd name="connsiteX9" fmla="*/ 57089 w 74870"/>
                <a:gd name="connsiteY9" fmla="*/ 128684 h 266728"/>
                <a:gd name="connsiteX10" fmla="*/ 57557 w 74870"/>
                <a:gd name="connsiteY10" fmla="*/ 129620 h 266728"/>
                <a:gd name="connsiteX11" fmla="*/ 59896 w 74870"/>
                <a:gd name="connsiteY11" fmla="*/ 128684 h 266728"/>
                <a:gd name="connsiteX12" fmla="*/ 48198 w 74870"/>
                <a:gd name="connsiteY12" fmla="*/ 180626 h 266728"/>
                <a:gd name="connsiteX13" fmla="*/ 42583 w 74870"/>
                <a:gd name="connsiteY13" fmla="*/ 218062 h 266728"/>
                <a:gd name="connsiteX14" fmla="*/ 40243 w 74870"/>
                <a:gd name="connsiteY14" fmla="*/ 255965 h 266728"/>
                <a:gd name="connsiteX15" fmla="*/ 1403 w 74870"/>
                <a:gd name="connsiteY15" fmla="*/ 266728 h 266728"/>
                <a:gd name="connsiteX16" fmla="*/ 0 w 74870"/>
                <a:gd name="connsiteY16" fmla="*/ 257837 h 266728"/>
                <a:gd name="connsiteX17" fmla="*/ 0 w 74870"/>
                <a:gd name="connsiteY17" fmla="*/ 228356 h 266728"/>
                <a:gd name="connsiteX18" fmla="*/ 2340 w 74870"/>
                <a:gd name="connsiteY18" fmla="*/ 198876 h 266728"/>
                <a:gd name="connsiteX19" fmla="*/ 11230 w 74870"/>
                <a:gd name="connsiteY19" fmla="*/ 141787 h 266728"/>
                <a:gd name="connsiteX20" fmla="*/ 14974 w 74870"/>
                <a:gd name="connsiteY20" fmla="*/ 147402 h 266728"/>
                <a:gd name="connsiteX21" fmla="*/ 17782 w 74870"/>
                <a:gd name="connsiteY21" fmla="*/ 147870 h 266728"/>
                <a:gd name="connsiteX22" fmla="*/ 19653 w 74870"/>
                <a:gd name="connsiteY22" fmla="*/ 145062 h 266728"/>
                <a:gd name="connsiteX23" fmla="*/ 23397 w 74870"/>
                <a:gd name="connsiteY23" fmla="*/ 132428 h 266728"/>
                <a:gd name="connsiteX24" fmla="*/ 32756 w 74870"/>
                <a:gd name="connsiteY24" fmla="*/ 118858 h 266728"/>
                <a:gd name="connsiteX25" fmla="*/ 41179 w 74870"/>
                <a:gd name="connsiteY25" fmla="*/ 90781 h 266728"/>
                <a:gd name="connsiteX26" fmla="*/ 56153 w 74870"/>
                <a:gd name="connsiteY26" fmla="*/ 0 h 26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870" h="266728">
                  <a:moveTo>
                    <a:pt x="56153" y="0"/>
                  </a:moveTo>
                  <a:lnTo>
                    <a:pt x="58961" y="42115"/>
                  </a:lnTo>
                  <a:lnTo>
                    <a:pt x="60833" y="47730"/>
                  </a:lnTo>
                  <a:lnTo>
                    <a:pt x="64108" y="50538"/>
                  </a:lnTo>
                  <a:lnTo>
                    <a:pt x="68320" y="51474"/>
                  </a:lnTo>
                  <a:lnTo>
                    <a:pt x="74871" y="50538"/>
                  </a:lnTo>
                  <a:lnTo>
                    <a:pt x="66448" y="69256"/>
                  </a:lnTo>
                  <a:lnTo>
                    <a:pt x="60833" y="88441"/>
                  </a:lnTo>
                  <a:lnTo>
                    <a:pt x="57557" y="108095"/>
                  </a:lnTo>
                  <a:lnTo>
                    <a:pt x="57089" y="128684"/>
                  </a:lnTo>
                  <a:lnTo>
                    <a:pt x="57557" y="129620"/>
                  </a:lnTo>
                  <a:lnTo>
                    <a:pt x="59896" y="128684"/>
                  </a:lnTo>
                  <a:lnTo>
                    <a:pt x="48198" y="180626"/>
                  </a:lnTo>
                  <a:lnTo>
                    <a:pt x="42583" y="218062"/>
                  </a:lnTo>
                  <a:lnTo>
                    <a:pt x="40243" y="255965"/>
                  </a:lnTo>
                  <a:lnTo>
                    <a:pt x="1403" y="266728"/>
                  </a:lnTo>
                  <a:lnTo>
                    <a:pt x="0" y="257837"/>
                  </a:lnTo>
                  <a:lnTo>
                    <a:pt x="0" y="228356"/>
                  </a:lnTo>
                  <a:lnTo>
                    <a:pt x="2340" y="198876"/>
                  </a:lnTo>
                  <a:lnTo>
                    <a:pt x="11230" y="141787"/>
                  </a:lnTo>
                  <a:lnTo>
                    <a:pt x="14974" y="147402"/>
                  </a:lnTo>
                  <a:lnTo>
                    <a:pt x="17782" y="147870"/>
                  </a:lnTo>
                  <a:lnTo>
                    <a:pt x="19653" y="145062"/>
                  </a:lnTo>
                  <a:lnTo>
                    <a:pt x="23397" y="132428"/>
                  </a:lnTo>
                  <a:lnTo>
                    <a:pt x="32756" y="118858"/>
                  </a:lnTo>
                  <a:lnTo>
                    <a:pt x="41179" y="90781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30151A6B-F488-5B93-E453-392BCBA70CAD}"/>
                </a:ext>
              </a:extLst>
            </p:cNvPr>
            <p:cNvSpPr/>
            <p:nvPr/>
          </p:nvSpPr>
          <p:spPr>
            <a:xfrm>
              <a:off x="-12646271" y="6605844"/>
              <a:ext cx="2038382" cy="887082"/>
            </a:xfrm>
            <a:custGeom>
              <a:avLst/>
              <a:gdLst>
                <a:gd name="connsiteX0" fmla="*/ 195132 w 1050532"/>
                <a:gd name="connsiteY0" fmla="*/ 0 h 457180"/>
                <a:gd name="connsiteX1" fmla="*/ 224613 w 1050532"/>
                <a:gd name="connsiteY1" fmla="*/ 936 h 457180"/>
                <a:gd name="connsiteX2" fmla="*/ 242863 w 1050532"/>
                <a:gd name="connsiteY2" fmla="*/ 6083 h 457180"/>
                <a:gd name="connsiteX3" fmla="*/ 239119 w 1050532"/>
                <a:gd name="connsiteY3" fmla="*/ 28545 h 457180"/>
                <a:gd name="connsiteX4" fmla="*/ 233036 w 1050532"/>
                <a:gd name="connsiteY4" fmla="*/ 49602 h 457180"/>
                <a:gd name="connsiteX5" fmla="*/ 224145 w 1050532"/>
                <a:gd name="connsiteY5" fmla="*/ 69256 h 457180"/>
                <a:gd name="connsiteX6" fmla="*/ 179222 w 1050532"/>
                <a:gd name="connsiteY6" fmla="*/ 137107 h 457180"/>
                <a:gd name="connsiteX7" fmla="*/ 170331 w 1050532"/>
                <a:gd name="connsiteY7" fmla="*/ 147870 h 457180"/>
                <a:gd name="connsiteX8" fmla="*/ 149274 w 1050532"/>
                <a:gd name="connsiteY8" fmla="*/ 162844 h 457180"/>
                <a:gd name="connsiteX9" fmla="*/ 113710 w 1050532"/>
                <a:gd name="connsiteY9" fmla="*/ 179690 h 457180"/>
                <a:gd name="connsiteX10" fmla="*/ 105287 w 1050532"/>
                <a:gd name="connsiteY10" fmla="*/ 184838 h 457180"/>
                <a:gd name="connsiteX11" fmla="*/ 100140 w 1050532"/>
                <a:gd name="connsiteY11" fmla="*/ 190453 h 457180"/>
                <a:gd name="connsiteX12" fmla="*/ 95460 w 1050532"/>
                <a:gd name="connsiteY12" fmla="*/ 202619 h 457180"/>
                <a:gd name="connsiteX13" fmla="*/ 97800 w 1050532"/>
                <a:gd name="connsiteY13" fmla="*/ 215722 h 457180"/>
                <a:gd name="connsiteX14" fmla="*/ 102948 w 1050532"/>
                <a:gd name="connsiteY14" fmla="*/ 225081 h 457180"/>
                <a:gd name="connsiteX15" fmla="*/ 111371 w 1050532"/>
                <a:gd name="connsiteY15" fmla="*/ 234440 h 457180"/>
                <a:gd name="connsiteX16" fmla="*/ 125409 w 1050532"/>
                <a:gd name="connsiteY16" fmla="*/ 245671 h 457180"/>
                <a:gd name="connsiteX17" fmla="*/ 139447 w 1050532"/>
                <a:gd name="connsiteY17" fmla="*/ 254093 h 457180"/>
                <a:gd name="connsiteX18" fmla="*/ 153953 w 1050532"/>
                <a:gd name="connsiteY18" fmla="*/ 259709 h 457180"/>
                <a:gd name="connsiteX19" fmla="*/ 169396 w 1050532"/>
                <a:gd name="connsiteY19" fmla="*/ 262984 h 457180"/>
                <a:gd name="connsiteX20" fmla="*/ 185774 w 1050532"/>
                <a:gd name="connsiteY20" fmla="*/ 263920 h 457180"/>
                <a:gd name="connsiteX21" fmla="*/ 203555 w 1050532"/>
                <a:gd name="connsiteY21" fmla="*/ 262516 h 457180"/>
                <a:gd name="connsiteX22" fmla="*/ 237247 w 1050532"/>
                <a:gd name="connsiteY22" fmla="*/ 252690 h 457180"/>
                <a:gd name="connsiteX23" fmla="*/ 312586 w 1050532"/>
                <a:gd name="connsiteY23" fmla="*/ 216190 h 457180"/>
                <a:gd name="connsiteX24" fmla="*/ 366400 w 1050532"/>
                <a:gd name="connsiteY24" fmla="*/ 192325 h 457180"/>
                <a:gd name="connsiteX25" fmla="*/ 440803 w 1050532"/>
                <a:gd name="connsiteY25" fmla="*/ 161440 h 457180"/>
                <a:gd name="connsiteX26" fmla="*/ 495552 w 1050532"/>
                <a:gd name="connsiteY26" fmla="*/ 144595 h 457180"/>
                <a:gd name="connsiteX27" fmla="*/ 510526 w 1050532"/>
                <a:gd name="connsiteY27" fmla="*/ 137575 h 457180"/>
                <a:gd name="connsiteX28" fmla="*/ 523629 w 1050532"/>
                <a:gd name="connsiteY28" fmla="*/ 128684 h 457180"/>
                <a:gd name="connsiteX29" fmla="*/ 540007 w 1050532"/>
                <a:gd name="connsiteY29" fmla="*/ 110903 h 457180"/>
                <a:gd name="connsiteX30" fmla="*/ 554045 w 1050532"/>
                <a:gd name="connsiteY30" fmla="*/ 80018 h 457180"/>
                <a:gd name="connsiteX31" fmla="*/ 558257 w 1050532"/>
                <a:gd name="connsiteY31" fmla="*/ 75339 h 457180"/>
                <a:gd name="connsiteX32" fmla="*/ 564340 w 1050532"/>
                <a:gd name="connsiteY32" fmla="*/ 72531 h 457180"/>
                <a:gd name="connsiteX33" fmla="*/ 571827 w 1050532"/>
                <a:gd name="connsiteY33" fmla="*/ 71127 h 457180"/>
                <a:gd name="connsiteX34" fmla="*/ 604583 w 1050532"/>
                <a:gd name="connsiteY34" fmla="*/ 73935 h 457180"/>
                <a:gd name="connsiteX35" fmla="*/ 814221 w 1050532"/>
                <a:gd name="connsiteY35" fmla="*/ 115114 h 457180"/>
                <a:gd name="connsiteX36" fmla="*/ 797843 w 1050532"/>
                <a:gd name="connsiteY36" fmla="*/ 116050 h 457180"/>
                <a:gd name="connsiteX37" fmla="*/ 790824 w 1050532"/>
                <a:gd name="connsiteY37" fmla="*/ 119326 h 457180"/>
                <a:gd name="connsiteX38" fmla="*/ 790356 w 1050532"/>
                <a:gd name="connsiteY38" fmla="*/ 122601 h 457180"/>
                <a:gd name="connsiteX39" fmla="*/ 788485 w 1050532"/>
                <a:gd name="connsiteY39" fmla="*/ 124473 h 457180"/>
                <a:gd name="connsiteX40" fmla="*/ 723908 w 1050532"/>
                <a:gd name="connsiteY40" fmla="*/ 145531 h 457180"/>
                <a:gd name="connsiteX41" fmla="*/ 703319 w 1050532"/>
                <a:gd name="connsiteY41" fmla="*/ 148806 h 457180"/>
                <a:gd name="connsiteX42" fmla="*/ 653717 w 1050532"/>
                <a:gd name="connsiteY42" fmla="*/ 153018 h 457180"/>
                <a:gd name="connsiteX43" fmla="*/ 629852 w 1050532"/>
                <a:gd name="connsiteY43" fmla="*/ 156761 h 457180"/>
                <a:gd name="connsiteX44" fmla="*/ 519885 w 1050532"/>
                <a:gd name="connsiteY44" fmla="*/ 182030 h 457180"/>
                <a:gd name="connsiteX45" fmla="*/ 461860 w 1050532"/>
                <a:gd name="connsiteY45" fmla="*/ 203555 h 457180"/>
                <a:gd name="connsiteX46" fmla="*/ 393540 w 1050532"/>
                <a:gd name="connsiteY46" fmla="*/ 222273 h 457180"/>
                <a:gd name="connsiteX47" fmla="*/ 382778 w 1050532"/>
                <a:gd name="connsiteY47" fmla="*/ 226485 h 457180"/>
                <a:gd name="connsiteX48" fmla="*/ 374355 w 1050532"/>
                <a:gd name="connsiteY48" fmla="*/ 231164 h 457180"/>
                <a:gd name="connsiteX49" fmla="*/ 366400 w 1050532"/>
                <a:gd name="connsiteY49" fmla="*/ 239119 h 457180"/>
                <a:gd name="connsiteX50" fmla="*/ 367336 w 1050532"/>
                <a:gd name="connsiteY50" fmla="*/ 254561 h 457180"/>
                <a:gd name="connsiteX51" fmla="*/ 370611 w 1050532"/>
                <a:gd name="connsiteY51" fmla="*/ 264388 h 457180"/>
                <a:gd name="connsiteX52" fmla="*/ 375291 w 1050532"/>
                <a:gd name="connsiteY52" fmla="*/ 272343 h 457180"/>
                <a:gd name="connsiteX53" fmla="*/ 381374 w 1050532"/>
                <a:gd name="connsiteY53" fmla="*/ 278894 h 457180"/>
                <a:gd name="connsiteX54" fmla="*/ 391669 w 1050532"/>
                <a:gd name="connsiteY54" fmla="*/ 285446 h 457180"/>
                <a:gd name="connsiteX55" fmla="*/ 404303 w 1050532"/>
                <a:gd name="connsiteY55" fmla="*/ 289657 h 457180"/>
                <a:gd name="connsiteX56" fmla="*/ 419745 w 1050532"/>
                <a:gd name="connsiteY56" fmla="*/ 291529 h 457180"/>
                <a:gd name="connsiteX57" fmla="*/ 467475 w 1050532"/>
                <a:gd name="connsiteY57" fmla="*/ 291529 h 457180"/>
                <a:gd name="connsiteX58" fmla="*/ 514738 w 1050532"/>
                <a:gd name="connsiteY58" fmla="*/ 288253 h 457180"/>
                <a:gd name="connsiteX59" fmla="*/ 576974 w 1050532"/>
                <a:gd name="connsiteY59" fmla="*/ 280298 h 457180"/>
                <a:gd name="connsiteX60" fmla="*/ 594756 w 1050532"/>
                <a:gd name="connsiteY60" fmla="*/ 280766 h 457180"/>
                <a:gd name="connsiteX61" fmla="*/ 606455 w 1050532"/>
                <a:gd name="connsiteY61" fmla="*/ 284042 h 457180"/>
                <a:gd name="connsiteX62" fmla="*/ 585865 w 1050532"/>
                <a:gd name="connsiteY62" fmla="*/ 289189 h 457180"/>
                <a:gd name="connsiteX63" fmla="*/ 568083 w 1050532"/>
                <a:gd name="connsiteY63" fmla="*/ 297612 h 457180"/>
                <a:gd name="connsiteX64" fmla="*/ 566679 w 1050532"/>
                <a:gd name="connsiteY64" fmla="*/ 299952 h 457180"/>
                <a:gd name="connsiteX65" fmla="*/ 569019 w 1050532"/>
                <a:gd name="connsiteY65" fmla="*/ 301355 h 457180"/>
                <a:gd name="connsiteX66" fmla="*/ 578846 w 1050532"/>
                <a:gd name="connsiteY66" fmla="*/ 302759 h 457180"/>
                <a:gd name="connsiteX67" fmla="*/ 661672 w 1050532"/>
                <a:gd name="connsiteY67" fmla="*/ 304164 h 457180"/>
                <a:gd name="connsiteX68" fmla="*/ 684133 w 1050532"/>
                <a:gd name="connsiteY68" fmla="*/ 303227 h 457180"/>
                <a:gd name="connsiteX69" fmla="*/ 703787 w 1050532"/>
                <a:gd name="connsiteY69" fmla="*/ 299484 h 457180"/>
                <a:gd name="connsiteX70" fmla="*/ 720633 w 1050532"/>
                <a:gd name="connsiteY70" fmla="*/ 293868 h 457180"/>
                <a:gd name="connsiteX71" fmla="*/ 735607 w 1050532"/>
                <a:gd name="connsiteY71" fmla="*/ 285914 h 457180"/>
                <a:gd name="connsiteX72" fmla="*/ 775382 w 1050532"/>
                <a:gd name="connsiteY72" fmla="*/ 260177 h 457180"/>
                <a:gd name="connsiteX73" fmla="*/ 824048 w 1050532"/>
                <a:gd name="connsiteY73" fmla="*/ 226485 h 457180"/>
                <a:gd name="connsiteX74" fmla="*/ 826388 w 1050532"/>
                <a:gd name="connsiteY74" fmla="*/ 222741 h 457180"/>
                <a:gd name="connsiteX75" fmla="*/ 826388 w 1050532"/>
                <a:gd name="connsiteY75" fmla="*/ 214318 h 457180"/>
                <a:gd name="connsiteX76" fmla="*/ 820305 w 1050532"/>
                <a:gd name="connsiteY76" fmla="*/ 205895 h 457180"/>
                <a:gd name="connsiteX77" fmla="*/ 807670 w 1050532"/>
                <a:gd name="connsiteY77" fmla="*/ 197004 h 457180"/>
                <a:gd name="connsiteX78" fmla="*/ 794568 w 1050532"/>
                <a:gd name="connsiteY78" fmla="*/ 190921 h 457180"/>
                <a:gd name="connsiteX79" fmla="*/ 780530 w 1050532"/>
                <a:gd name="connsiteY79" fmla="*/ 187177 h 457180"/>
                <a:gd name="connsiteX80" fmla="*/ 765555 w 1050532"/>
                <a:gd name="connsiteY80" fmla="*/ 186241 h 457180"/>
                <a:gd name="connsiteX81" fmla="*/ 762280 w 1050532"/>
                <a:gd name="connsiteY81" fmla="*/ 183902 h 457180"/>
                <a:gd name="connsiteX82" fmla="*/ 762748 w 1050532"/>
                <a:gd name="connsiteY82" fmla="*/ 181562 h 457180"/>
                <a:gd name="connsiteX83" fmla="*/ 822177 w 1050532"/>
                <a:gd name="connsiteY83" fmla="*/ 146466 h 457180"/>
                <a:gd name="connsiteX84" fmla="*/ 845106 w 1050532"/>
                <a:gd name="connsiteY84" fmla="*/ 135704 h 457180"/>
                <a:gd name="connsiteX85" fmla="*/ 848849 w 1050532"/>
                <a:gd name="connsiteY85" fmla="*/ 131960 h 457180"/>
                <a:gd name="connsiteX86" fmla="*/ 850253 w 1050532"/>
                <a:gd name="connsiteY86" fmla="*/ 127281 h 457180"/>
                <a:gd name="connsiteX87" fmla="*/ 850253 w 1050532"/>
                <a:gd name="connsiteY87" fmla="*/ 121665 h 457180"/>
                <a:gd name="connsiteX88" fmla="*/ 1050533 w 1050532"/>
                <a:gd name="connsiteY88" fmla="*/ 171735 h 457180"/>
                <a:gd name="connsiteX89" fmla="*/ 1045853 w 1050532"/>
                <a:gd name="connsiteY89" fmla="*/ 215254 h 457180"/>
                <a:gd name="connsiteX90" fmla="*/ 1038834 w 1050532"/>
                <a:gd name="connsiteY90" fmla="*/ 235375 h 457180"/>
                <a:gd name="connsiteX91" fmla="*/ 1031347 w 1050532"/>
                <a:gd name="connsiteY91" fmla="*/ 244734 h 457180"/>
                <a:gd name="connsiteX92" fmla="*/ 1022924 w 1050532"/>
                <a:gd name="connsiteY92" fmla="*/ 250818 h 457180"/>
                <a:gd name="connsiteX93" fmla="*/ 1013565 w 1050532"/>
                <a:gd name="connsiteY93" fmla="*/ 254561 h 457180"/>
                <a:gd name="connsiteX94" fmla="*/ 995784 w 1050532"/>
                <a:gd name="connsiteY94" fmla="*/ 257369 h 457180"/>
                <a:gd name="connsiteX95" fmla="*/ 990168 w 1050532"/>
                <a:gd name="connsiteY95" fmla="*/ 261112 h 457180"/>
                <a:gd name="connsiteX96" fmla="*/ 986425 w 1050532"/>
                <a:gd name="connsiteY96" fmla="*/ 266728 h 457180"/>
                <a:gd name="connsiteX97" fmla="*/ 985021 w 1050532"/>
                <a:gd name="connsiteY97" fmla="*/ 273747 h 457180"/>
                <a:gd name="connsiteX98" fmla="*/ 986425 w 1050532"/>
                <a:gd name="connsiteY98" fmla="*/ 302759 h 457180"/>
                <a:gd name="connsiteX99" fmla="*/ 1017309 w 1050532"/>
                <a:gd name="connsiteY99" fmla="*/ 457181 h 457180"/>
                <a:gd name="connsiteX100" fmla="*/ 763216 w 1050532"/>
                <a:gd name="connsiteY100" fmla="*/ 422085 h 457180"/>
                <a:gd name="connsiteX101" fmla="*/ 432848 w 1050532"/>
                <a:gd name="connsiteY101" fmla="*/ 385117 h 457180"/>
                <a:gd name="connsiteX102" fmla="*/ 211978 w 1050532"/>
                <a:gd name="connsiteY102" fmla="*/ 364060 h 457180"/>
                <a:gd name="connsiteX103" fmla="*/ 101544 w 1050532"/>
                <a:gd name="connsiteY103" fmla="*/ 355637 h 457180"/>
                <a:gd name="connsiteX104" fmla="*/ 95460 w 1050532"/>
                <a:gd name="connsiteY104" fmla="*/ 356573 h 457180"/>
                <a:gd name="connsiteX105" fmla="*/ 90313 w 1050532"/>
                <a:gd name="connsiteY105" fmla="*/ 350958 h 457180"/>
                <a:gd name="connsiteX106" fmla="*/ 58025 w 1050532"/>
                <a:gd name="connsiteY106" fmla="*/ 283574 h 457180"/>
                <a:gd name="connsiteX107" fmla="*/ 28077 w 1050532"/>
                <a:gd name="connsiteY107" fmla="*/ 215254 h 457180"/>
                <a:gd name="connsiteX108" fmla="*/ 0 w 1050532"/>
                <a:gd name="connsiteY108" fmla="*/ 145998 h 457180"/>
                <a:gd name="connsiteX109" fmla="*/ 43051 w 1050532"/>
                <a:gd name="connsiteY109" fmla="*/ 126813 h 457180"/>
                <a:gd name="connsiteX110" fmla="*/ 56621 w 1050532"/>
                <a:gd name="connsiteY110" fmla="*/ 119794 h 457180"/>
                <a:gd name="connsiteX111" fmla="*/ 68320 w 1050532"/>
                <a:gd name="connsiteY111" fmla="*/ 111370 h 457180"/>
                <a:gd name="connsiteX112" fmla="*/ 78147 w 1050532"/>
                <a:gd name="connsiteY112" fmla="*/ 101076 h 457180"/>
                <a:gd name="connsiteX113" fmla="*/ 86570 w 1050532"/>
                <a:gd name="connsiteY113" fmla="*/ 89377 h 457180"/>
                <a:gd name="connsiteX114" fmla="*/ 96396 w 1050532"/>
                <a:gd name="connsiteY114" fmla="*/ 69724 h 457180"/>
                <a:gd name="connsiteX115" fmla="*/ 100140 w 1050532"/>
                <a:gd name="connsiteY115" fmla="*/ 65044 h 457180"/>
                <a:gd name="connsiteX116" fmla="*/ 111838 w 1050532"/>
                <a:gd name="connsiteY116" fmla="*/ 58025 h 457180"/>
                <a:gd name="connsiteX117" fmla="*/ 139447 w 1050532"/>
                <a:gd name="connsiteY117" fmla="*/ 52410 h 457180"/>
                <a:gd name="connsiteX118" fmla="*/ 161908 w 1050532"/>
                <a:gd name="connsiteY118" fmla="*/ 41179 h 457180"/>
                <a:gd name="connsiteX119" fmla="*/ 180626 w 1050532"/>
                <a:gd name="connsiteY119" fmla="*/ 23865 h 457180"/>
                <a:gd name="connsiteX120" fmla="*/ 195132 w 1050532"/>
                <a:gd name="connsiteY120" fmla="*/ 0 h 4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050532" h="457180">
                  <a:moveTo>
                    <a:pt x="195132" y="0"/>
                  </a:moveTo>
                  <a:lnTo>
                    <a:pt x="224613" y="936"/>
                  </a:lnTo>
                  <a:lnTo>
                    <a:pt x="242863" y="6083"/>
                  </a:lnTo>
                  <a:lnTo>
                    <a:pt x="239119" y="28545"/>
                  </a:lnTo>
                  <a:lnTo>
                    <a:pt x="233036" y="49602"/>
                  </a:lnTo>
                  <a:lnTo>
                    <a:pt x="224145" y="69256"/>
                  </a:lnTo>
                  <a:lnTo>
                    <a:pt x="179222" y="137107"/>
                  </a:lnTo>
                  <a:lnTo>
                    <a:pt x="170331" y="147870"/>
                  </a:lnTo>
                  <a:lnTo>
                    <a:pt x="149274" y="162844"/>
                  </a:lnTo>
                  <a:lnTo>
                    <a:pt x="113710" y="179690"/>
                  </a:lnTo>
                  <a:lnTo>
                    <a:pt x="105287" y="184838"/>
                  </a:lnTo>
                  <a:lnTo>
                    <a:pt x="100140" y="190453"/>
                  </a:lnTo>
                  <a:lnTo>
                    <a:pt x="95460" y="202619"/>
                  </a:lnTo>
                  <a:lnTo>
                    <a:pt x="97800" y="215722"/>
                  </a:lnTo>
                  <a:lnTo>
                    <a:pt x="102948" y="225081"/>
                  </a:lnTo>
                  <a:lnTo>
                    <a:pt x="111371" y="234440"/>
                  </a:lnTo>
                  <a:lnTo>
                    <a:pt x="125409" y="245671"/>
                  </a:lnTo>
                  <a:lnTo>
                    <a:pt x="139447" y="254093"/>
                  </a:lnTo>
                  <a:lnTo>
                    <a:pt x="153953" y="259709"/>
                  </a:lnTo>
                  <a:lnTo>
                    <a:pt x="169396" y="262984"/>
                  </a:lnTo>
                  <a:lnTo>
                    <a:pt x="185774" y="263920"/>
                  </a:lnTo>
                  <a:lnTo>
                    <a:pt x="203555" y="262516"/>
                  </a:lnTo>
                  <a:lnTo>
                    <a:pt x="237247" y="252690"/>
                  </a:lnTo>
                  <a:lnTo>
                    <a:pt x="312586" y="216190"/>
                  </a:lnTo>
                  <a:lnTo>
                    <a:pt x="366400" y="192325"/>
                  </a:lnTo>
                  <a:lnTo>
                    <a:pt x="440803" y="161440"/>
                  </a:lnTo>
                  <a:lnTo>
                    <a:pt x="495552" y="144595"/>
                  </a:lnTo>
                  <a:lnTo>
                    <a:pt x="510526" y="137575"/>
                  </a:lnTo>
                  <a:lnTo>
                    <a:pt x="523629" y="128684"/>
                  </a:lnTo>
                  <a:lnTo>
                    <a:pt x="540007" y="110903"/>
                  </a:lnTo>
                  <a:lnTo>
                    <a:pt x="554045" y="80018"/>
                  </a:lnTo>
                  <a:lnTo>
                    <a:pt x="558257" y="75339"/>
                  </a:lnTo>
                  <a:lnTo>
                    <a:pt x="564340" y="72531"/>
                  </a:lnTo>
                  <a:lnTo>
                    <a:pt x="571827" y="71127"/>
                  </a:lnTo>
                  <a:lnTo>
                    <a:pt x="604583" y="73935"/>
                  </a:lnTo>
                  <a:lnTo>
                    <a:pt x="814221" y="115114"/>
                  </a:lnTo>
                  <a:lnTo>
                    <a:pt x="797843" y="116050"/>
                  </a:lnTo>
                  <a:lnTo>
                    <a:pt x="790824" y="119326"/>
                  </a:lnTo>
                  <a:lnTo>
                    <a:pt x="790356" y="122601"/>
                  </a:lnTo>
                  <a:lnTo>
                    <a:pt x="788485" y="124473"/>
                  </a:lnTo>
                  <a:lnTo>
                    <a:pt x="723908" y="145531"/>
                  </a:lnTo>
                  <a:lnTo>
                    <a:pt x="703319" y="148806"/>
                  </a:lnTo>
                  <a:lnTo>
                    <a:pt x="653717" y="153018"/>
                  </a:lnTo>
                  <a:lnTo>
                    <a:pt x="629852" y="156761"/>
                  </a:lnTo>
                  <a:lnTo>
                    <a:pt x="519885" y="182030"/>
                  </a:lnTo>
                  <a:lnTo>
                    <a:pt x="461860" y="203555"/>
                  </a:lnTo>
                  <a:lnTo>
                    <a:pt x="393540" y="222273"/>
                  </a:lnTo>
                  <a:lnTo>
                    <a:pt x="382778" y="226485"/>
                  </a:lnTo>
                  <a:lnTo>
                    <a:pt x="374355" y="231164"/>
                  </a:lnTo>
                  <a:lnTo>
                    <a:pt x="366400" y="239119"/>
                  </a:lnTo>
                  <a:lnTo>
                    <a:pt x="367336" y="254561"/>
                  </a:lnTo>
                  <a:lnTo>
                    <a:pt x="370611" y="264388"/>
                  </a:lnTo>
                  <a:lnTo>
                    <a:pt x="375291" y="272343"/>
                  </a:lnTo>
                  <a:lnTo>
                    <a:pt x="381374" y="278894"/>
                  </a:lnTo>
                  <a:lnTo>
                    <a:pt x="391669" y="285446"/>
                  </a:lnTo>
                  <a:lnTo>
                    <a:pt x="404303" y="289657"/>
                  </a:lnTo>
                  <a:lnTo>
                    <a:pt x="419745" y="291529"/>
                  </a:lnTo>
                  <a:lnTo>
                    <a:pt x="467475" y="291529"/>
                  </a:lnTo>
                  <a:lnTo>
                    <a:pt x="514738" y="288253"/>
                  </a:lnTo>
                  <a:lnTo>
                    <a:pt x="576974" y="280298"/>
                  </a:lnTo>
                  <a:lnTo>
                    <a:pt x="594756" y="280766"/>
                  </a:lnTo>
                  <a:lnTo>
                    <a:pt x="606455" y="284042"/>
                  </a:lnTo>
                  <a:lnTo>
                    <a:pt x="585865" y="289189"/>
                  </a:lnTo>
                  <a:lnTo>
                    <a:pt x="568083" y="297612"/>
                  </a:lnTo>
                  <a:lnTo>
                    <a:pt x="566679" y="299952"/>
                  </a:lnTo>
                  <a:lnTo>
                    <a:pt x="569019" y="301355"/>
                  </a:lnTo>
                  <a:lnTo>
                    <a:pt x="578846" y="302759"/>
                  </a:lnTo>
                  <a:lnTo>
                    <a:pt x="661672" y="304164"/>
                  </a:lnTo>
                  <a:lnTo>
                    <a:pt x="684133" y="303227"/>
                  </a:lnTo>
                  <a:lnTo>
                    <a:pt x="703787" y="299484"/>
                  </a:lnTo>
                  <a:lnTo>
                    <a:pt x="720633" y="293868"/>
                  </a:lnTo>
                  <a:lnTo>
                    <a:pt x="735607" y="285914"/>
                  </a:lnTo>
                  <a:lnTo>
                    <a:pt x="775382" y="260177"/>
                  </a:lnTo>
                  <a:lnTo>
                    <a:pt x="824048" y="226485"/>
                  </a:lnTo>
                  <a:lnTo>
                    <a:pt x="826388" y="222741"/>
                  </a:lnTo>
                  <a:lnTo>
                    <a:pt x="826388" y="214318"/>
                  </a:lnTo>
                  <a:lnTo>
                    <a:pt x="820305" y="205895"/>
                  </a:lnTo>
                  <a:lnTo>
                    <a:pt x="807670" y="197004"/>
                  </a:lnTo>
                  <a:lnTo>
                    <a:pt x="794568" y="190921"/>
                  </a:lnTo>
                  <a:lnTo>
                    <a:pt x="780530" y="187177"/>
                  </a:lnTo>
                  <a:lnTo>
                    <a:pt x="765555" y="186241"/>
                  </a:lnTo>
                  <a:lnTo>
                    <a:pt x="762280" y="183902"/>
                  </a:lnTo>
                  <a:lnTo>
                    <a:pt x="762748" y="181562"/>
                  </a:lnTo>
                  <a:lnTo>
                    <a:pt x="822177" y="146466"/>
                  </a:lnTo>
                  <a:lnTo>
                    <a:pt x="845106" y="135704"/>
                  </a:lnTo>
                  <a:lnTo>
                    <a:pt x="848849" y="131960"/>
                  </a:lnTo>
                  <a:lnTo>
                    <a:pt x="850253" y="127281"/>
                  </a:lnTo>
                  <a:lnTo>
                    <a:pt x="850253" y="121665"/>
                  </a:lnTo>
                  <a:lnTo>
                    <a:pt x="1050533" y="171735"/>
                  </a:lnTo>
                  <a:lnTo>
                    <a:pt x="1045853" y="215254"/>
                  </a:lnTo>
                  <a:lnTo>
                    <a:pt x="1038834" y="235375"/>
                  </a:lnTo>
                  <a:lnTo>
                    <a:pt x="1031347" y="244734"/>
                  </a:lnTo>
                  <a:lnTo>
                    <a:pt x="1022924" y="250818"/>
                  </a:lnTo>
                  <a:lnTo>
                    <a:pt x="1013565" y="254561"/>
                  </a:lnTo>
                  <a:lnTo>
                    <a:pt x="995784" y="257369"/>
                  </a:lnTo>
                  <a:lnTo>
                    <a:pt x="990168" y="261112"/>
                  </a:lnTo>
                  <a:lnTo>
                    <a:pt x="986425" y="266728"/>
                  </a:lnTo>
                  <a:lnTo>
                    <a:pt x="985021" y="273747"/>
                  </a:lnTo>
                  <a:lnTo>
                    <a:pt x="986425" y="302759"/>
                  </a:lnTo>
                  <a:lnTo>
                    <a:pt x="1017309" y="457181"/>
                  </a:lnTo>
                  <a:lnTo>
                    <a:pt x="763216" y="422085"/>
                  </a:lnTo>
                  <a:lnTo>
                    <a:pt x="432848" y="385117"/>
                  </a:lnTo>
                  <a:lnTo>
                    <a:pt x="211978" y="364060"/>
                  </a:lnTo>
                  <a:lnTo>
                    <a:pt x="101544" y="355637"/>
                  </a:lnTo>
                  <a:lnTo>
                    <a:pt x="95460" y="356573"/>
                  </a:lnTo>
                  <a:lnTo>
                    <a:pt x="90313" y="350958"/>
                  </a:lnTo>
                  <a:lnTo>
                    <a:pt x="58025" y="283574"/>
                  </a:lnTo>
                  <a:lnTo>
                    <a:pt x="28077" y="215254"/>
                  </a:lnTo>
                  <a:lnTo>
                    <a:pt x="0" y="145998"/>
                  </a:lnTo>
                  <a:lnTo>
                    <a:pt x="43051" y="126813"/>
                  </a:lnTo>
                  <a:lnTo>
                    <a:pt x="56621" y="119794"/>
                  </a:lnTo>
                  <a:lnTo>
                    <a:pt x="68320" y="111370"/>
                  </a:lnTo>
                  <a:lnTo>
                    <a:pt x="78147" y="101076"/>
                  </a:lnTo>
                  <a:lnTo>
                    <a:pt x="86570" y="89377"/>
                  </a:lnTo>
                  <a:lnTo>
                    <a:pt x="96396" y="69724"/>
                  </a:lnTo>
                  <a:lnTo>
                    <a:pt x="100140" y="65044"/>
                  </a:lnTo>
                  <a:lnTo>
                    <a:pt x="111838" y="58025"/>
                  </a:lnTo>
                  <a:lnTo>
                    <a:pt x="139447" y="52410"/>
                  </a:lnTo>
                  <a:lnTo>
                    <a:pt x="161908" y="41179"/>
                  </a:lnTo>
                  <a:lnTo>
                    <a:pt x="180626" y="23865"/>
                  </a:lnTo>
                  <a:lnTo>
                    <a:pt x="195132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B1EFD384-E705-E907-BE99-D111AC758A37}"/>
                </a:ext>
              </a:extLst>
            </p:cNvPr>
            <p:cNvSpPr/>
            <p:nvPr/>
          </p:nvSpPr>
          <p:spPr>
            <a:xfrm>
              <a:off x="-9339458" y="6607660"/>
              <a:ext cx="5184486" cy="1292035"/>
            </a:xfrm>
            <a:custGeom>
              <a:avLst/>
              <a:gdLst>
                <a:gd name="connsiteX0" fmla="*/ 260176 w 2671956"/>
                <a:gd name="connsiteY0" fmla="*/ 0 h 665883"/>
                <a:gd name="connsiteX1" fmla="*/ 275151 w 2671956"/>
                <a:gd name="connsiteY1" fmla="*/ 3743 h 665883"/>
                <a:gd name="connsiteX2" fmla="*/ 301356 w 2671956"/>
                <a:gd name="connsiteY2" fmla="*/ 6551 h 665883"/>
                <a:gd name="connsiteX3" fmla="*/ 486193 w 2671956"/>
                <a:gd name="connsiteY3" fmla="*/ 7019 h 665883"/>
                <a:gd name="connsiteX4" fmla="*/ 592884 w 2671956"/>
                <a:gd name="connsiteY4" fmla="*/ 12635 h 665883"/>
                <a:gd name="connsiteX5" fmla="*/ 599904 w 2671956"/>
                <a:gd name="connsiteY5" fmla="*/ 16378 h 665883"/>
                <a:gd name="connsiteX6" fmla="*/ 710806 w 2671956"/>
                <a:gd name="connsiteY6" fmla="*/ 21525 h 665883"/>
                <a:gd name="connsiteX7" fmla="*/ 831536 w 2671956"/>
                <a:gd name="connsiteY7" fmla="*/ 22461 h 665883"/>
                <a:gd name="connsiteX8" fmla="*/ 953201 w 2671956"/>
                <a:gd name="connsiteY8" fmla="*/ 32756 h 665883"/>
                <a:gd name="connsiteX9" fmla="*/ 1013565 w 2671956"/>
                <a:gd name="connsiteY9" fmla="*/ 34160 h 665883"/>
                <a:gd name="connsiteX10" fmla="*/ 1044918 w 2671956"/>
                <a:gd name="connsiteY10" fmla="*/ 37903 h 665883"/>
                <a:gd name="connsiteX11" fmla="*/ 1046789 w 2671956"/>
                <a:gd name="connsiteY11" fmla="*/ 36968 h 665883"/>
                <a:gd name="connsiteX12" fmla="*/ 1047257 w 2671956"/>
                <a:gd name="connsiteY12" fmla="*/ 34628 h 665883"/>
                <a:gd name="connsiteX13" fmla="*/ 1046321 w 2671956"/>
                <a:gd name="connsiteY13" fmla="*/ 35564 h 665883"/>
                <a:gd name="connsiteX14" fmla="*/ 1073930 w 2671956"/>
                <a:gd name="connsiteY14" fmla="*/ 48198 h 665883"/>
                <a:gd name="connsiteX15" fmla="*/ 649038 w 2671956"/>
                <a:gd name="connsiteY15" fmla="*/ 51942 h 665883"/>
                <a:gd name="connsiteX16" fmla="*/ 631256 w 2671956"/>
                <a:gd name="connsiteY16" fmla="*/ 52878 h 665883"/>
                <a:gd name="connsiteX17" fmla="*/ 615346 w 2671956"/>
                <a:gd name="connsiteY17" fmla="*/ 56153 h 665883"/>
                <a:gd name="connsiteX18" fmla="*/ 607391 w 2671956"/>
                <a:gd name="connsiteY18" fmla="*/ 58961 h 665883"/>
                <a:gd name="connsiteX19" fmla="*/ 605987 w 2671956"/>
                <a:gd name="connsiteY19" fmla="*/ 60365 h 665883"/>
                <a:gd name="connsiteX20" fmla="*/ 607391 w 2671956"/>
                <a:gd name="connsiteY20" fmla="*/ 61769 h 665883"/>
                <a:gd name="connsiteX21" fmla="*/ 644358 w 2671956"/>
                <a:gd name="connsiteY21" fmla="*/ 65512 h 665883"/>
                <a:gd name="connsiteX22" fmla="*/ 673839 w 2671956"/>
                <a:gd name="connsiteY22" fmla="*/ 66448 h 665883"/>
                <a:gd name="connsiteX23" fmla="*/ 969579 w 2671956"/>
                <a:gd name="connsiteY23" fmla="*/ 66448 h 665883"/>
                <a:gd name="connsiteX24" fmla="*/ 1117449 w 2671956"/>
                <a:gd name="connsiteY24" fmla="*/ 68788 h 665883"/>
                <a:gd name="connsiteX25" fmla="*/ 1144122 w 2671956"/>
                <a:gd name="connsiteY25" fmla="*/ 70192 h 665883"/>
                <a:gd name="connsiteX26" fmla="*/ 1153013 w 2671956"/>
                <a:gd name="connsiteY26" fmla="*/ 71595 h 665883"/>
                <a:gd name="connsiteX27" fmla="*/ 1172198 w 2671956"/>
                <a:gd name="connsiteY27" fmla="*/ 77678 h 665883"/>
                <a:gd name="connsiteX28" fmla="*/ 1182961 w 2671956"/>
                <a:gd name="connsiteY28" fmla="*/ 79083 h 665883"/>
                <a:gd name="connsiteX29" fmla="*/ 1184833 w 2671956"/>
                <a:gd name="connsiteY29" fmla="*/ 80954 h 665883"/>
                <a:gd name="connsiteX30" fmla="*/ 1184833 w 2671956"/>
                <a:gd name="connsiteY30" fmla="*/ 84230 h 665883"/>
                <a:gd name="connsiteX31" fmla="*/ 1182493 w 2671956"/>
                <a:gd name="connsiteY31" fmla="*/ 87037 h 665883"/>
                <a:gd name="connsiteX32" fmla="*/ 1087033 w 2671956"/>
                <a:gd name="connsiteY32" fmla="*/ 90781 h 665883"/>
                <a:gd name="connsiteX33" fmla="*/ 934483 w 2671956"/>
                <a:gd name="connsiteY33" fmla="*/ 92653 h 665883"/>
                <a:gd name="connsiteX34" fmla="*/ 780062 w 2671956"/>
                <a:gd name="connsiteY34" fmla="*/ 96864 h 665883"/>
                <a:gd name="connsiteX35" fmla="*/ 680390 w 2671956"/>
                <a:gd name="connsiteY35" fmla="*/ 96864 h 665883"/>
                <a:gd name="connsiteX36" fmla="*/ 653249 w 2671956"/>
                <a:gd name="connsiteY36" fmla="*/ 99672 h 665883"/>
                <a:gd name="connsiteX37" fmla="*/ 651377 w 2671956"/>
                <a:gd name="connsiteY37" fmla="*/ 101076 h 665883"/>
                <a:gd name="connsiteX38" fmla="*/ 650909 w 2671956"/>
                <a:gd name="connsiteY38" fmla="*/ 105287 h 665883"/>
                <a:gd name="connsiteX39" fmla="*/ 652313 w 2671956"/>
                <a:gd name="connsiteY39" fmla="*/ 106223 h 665883"/>
                <a:gd name="connsiteX40" fmla="*/ 671499 w 2671956"/>
                <a:gd name="connsiteY40" fmla="*/ 109967 h 665883"/>
                <a:gd name="connsiteX41" fmla="*/ 879266 w 2671956"/>
                <a:gd name="connsiteY41" fmla="*/ 112774 h 665883"/>
                <a:gd name="connsiteX42" fmla="*/ 1518009 w 2671956"/>
                <a:gd name="connsiteY42" fmla="*/ 107627 h 665883"/>
                <a:gd name="connsiteX43" fmla="*/ 1523156 w 2671956"/>
                <a:gd name="connsiteY43" fmla="*/ 103883 h 665883"/>
                <a:gd name="connsiteX44" fmla="*/ 1543745 w 2671956"/>
                <a:gd name="connsiteY44" fmla="*/ 101544 h 665883"/>
                <a:gd name="connsiteX45" fmla="*/ 1591944 w 2671956"/>
                <a:gd name="connsiteY45" fmla="*/ 101076 h 665883"/>
                <a:gd name="connsiteX46" fmla="*/ 1609725 w 2671956"/>
                <a:gd name="connsiteY46" fmla="*/ 97800 h 665883"/>
                <a:gd name="connsiteX47" fmla="*/ 1612065 w 2671956"/>
                <a:gd name="connsiteY47" fmla="*/ 95928 h 665883"/>
                <a:gd name="connsiteX48" fmla="*/ 1609725 w 2671956"/>
                <a:gd name="connsiteY48" fmla="*/ 90781 h 665883"/>
                <a:gd name="connsiteX49" fmla="*/ 1603174 w 2671956"/>
                <a:gd name="connsiteY49" fmla="*/ 90781 h 665883"/>
                <a:gd name="connsiteX50" fmla="*/ 1598495 w 2671956"/>
                <a:gd name="connsiteY50" fmla="*/ 87505 h 665883"/>
                <a:gd name="connsiteX51" fmla="*/ 2018240 w 2671956"/>
                <a:gd name="connsiteY51" fmla="*/ 106223 h 665883"/>
                <a:gd name="connsiteX52" fmla="*/ 2162366 w 2671956"/>
                <a:gd name="connsiteY52" fmla="*/ 116050 h 665883"/>
                <a:gd name="connsiteX53" fmla="*/ 2293859 w 2671956"/>
                <a:gd name="connsiteY53" fmla="*/ 132896 h 665883"/>
                <a:gd name="connsiteX54" fmla="*/ 2320532 w 2671956"/>
                <a:gd name="connsiteY54" fmla="*/ 140851 h 665883"/>
                <a:gd name="connsiteX55" fmla="*/ 2379960 w 2671956"/>
                <a:gd name="connsiteY55" fmla="*/ 152549 h 665883"/>
                <a:gd name="connsiteX56" fmla="*/ 2462318 w 2671956"/>
                <a:gd name="connsiteY56" fmla="*/ 171735 h 665883"/>
                <a:gd name="connsiteX57" fmla="*/ 2525959 w 2671956"/>
                <a:gd name="connsiteY57" fmla="*/ 194197 h 665883"/>
                <a:gd name="connsiteX58" fmla="*/ 2556375 w 2671956"/>
                <a:gd name="connsiteY58" fmla="*/ 208235 h 665883"/>
                <a:gd name="connsiteX59" fmla="*/ 2585387 w 2671956"/>
                <a:gd name="connsiteY59" fmla="*/ 225081 h 665883"/>
                <a:gd name="connsiteX60" fmla="*/ 2613464 w 2671956"/>
                <a:gd name="connsiteY60" fmla="*/ 244266 h 665883"/>
                <a:gd name="connsiteX61" fmla="*/ 2632182 w 2671956"/>
                <a:gd name="connsiteY61" fmla="*/ 261580 h 665883"/>
                <a:gd name="connsiteX62" fmla="*/ 2646688 w 2671956"/>
                <a:gd name="connsiteY62" fmla="*/ 278894 h 665883"/>
                <a:gd name="connsiteX63" fmla="*/ 2657451 w 2671956"/>
                <a:gd name="connsiteY63" fmla="*/ 295740 h 665883"/>
                <a:gd name="connsiteX64" fmla="*/ 2665406 w 2671956"/>
                <a:gd name="connsiteY64" fmla="*/ 312586 h 665883"/>
                <a:gd name="connsiteX65" fmla="*/ 2670085 w 2671956"/>
                <a:gd name="connsiteY65" fmla="*/ 328964 h 665883"/>
                <a:gd name="connsiteX66" fmla="*/ 2671957 w 2671956"/>
                <a:gd name="connsiteY66" fmla="*/ 343938 h 665883"/>
                <a:gd name="connsiteX67" fmla="*/ 2671021 w 2671956"/>
                <a:gd name="connsiteY67" fmla="*/ 358912 h 665883"/>
                <a:gd name="connsiteX68" fmla="*/ 2668682 w 2671956"/>
                <a:gd name="connsiteY68" fmla="*/ 373887 h 665883"/>
                <a:gd name="connsiteX69" fmla="*/ 2659323 w 2671956"/>
                <a:gd name="connsiteY69" fmla="*/ 406643 h 665883"/>
                <a:gd name="connsiteX70" fmla="*/ 2660258 w 2671956"/>
                <a:gd name="connsiteY70" fmla="*/ 408515 h 665883"/>
                <a:gd name="connsiteX71" fmla="*/ 2669149 w 2671956"/>
                <a:gd name="connsiteY71" fmla="*/ 409450 h 665883"/>
                <a:gd name="connsiteX72" fmla="*/ 2510516 w 2671956"/>
                <a:gd name="connsiteY72" fmla="*/ 445482 h 665883"/>
                <a:gd name="connsiteX73" fmla="*/ 2352352 w 2671956"/>
                <a:gd name="connsiteY73" fmla="*/ 484321 h 665883"/>
                <a:gd name="connsiteX74" fmla="*/ 2194655 w 2671956"/>
                <a:gd name="connsiteY74" fmla="*/ 525969 h 665883"/>
                <a:gd name="connsiteX75" fmla="*/ 2050996 w 2671956"/>
                <a:gd name="connsiteY75" fmla="*/ 573699 h 665883"/>
                <a:gd name="connsiteX76" fmla="*/ 1994375 w 2671956"/>
                <a:gd name="connsiteY76" fmla="*/ 595692 h 665883"/>
                <a:gd name="connsiteX77" fmla="*/ 1943837 w 2671956"/>
                <a:gd name="connsiteY77" fmla="*/ 617217 h 665883"/>
                <a:gd name="connsiteX78" fmla="*/ 1898446 w 2671956"/>
                <a:gd name="connsiteY78" fmla="*/ 639211 h 665883"/>
                <a:gd name="connsiteX79" fmla="*/ 1867562 w 2671956"/>
                <a:gd name="connsiteY79" fmla="*/ 660268 h 665883"/>
                <a:gd name="connsiteX80" fmla="*/ 1866626 w 2671956"/>
                <a:gd name="connsiteY80" fmla="*/ 651377 h 665883"/>
                <a:gd name="connsiteX81" fmla="*/ 1867562 w 2671956"/>
                <a:gd name="connsiteY81" fmla="*/ 643422 h 665883"/>
                <a:gd name="connsiteX82" fmla="*/ 1863819 w 2671956"/>
                <a:gd name="connsiteY82" fmla="*/ 637339 h 665883"/>
                <a:gd name="connsiteX83" fmla="*/ 1843697 w 2671956"/>
                <a:gd name="connsiteY83" fmla="*/ 636403 h 665883"/>
                <a:gd name="connsiteX84" fmla="*/ 1839018 w 2671956"/>
                <a:gd name="connsiteY84" fmla="*/ 640147 h 665883"/>
                <a:gd name="connsiteX85" fmla="*/ 1838082 w 2671956"/>
                <a:gd name="connsiteY85" fmla="*/ 635935 h 665883"/>
                <a:gd name="connsiteX86" fmla="*/ 1835742 w 2671956"/>
                <a:gd name="connsiteY86" fmla="*/ 634999 h 665883"/>
                <a:gd name="connsiteX87" fmla="*/ 1813281 w 2671956"/>
                <a:gd name="connsiteY87" fmla="*/ 629852 h 665883"/>
                <a:gd name="connsiteX88" fmla="*/ 1771634 w 2671956"/>
                <a:gd name="connsiteY88" fmla="*/ 638743 h 665883"/>
                <a:gd name="connsiteX89" fmla="*/ 1726243 w 2671956"/>
                <a:gd name="connsiteY89" fmla="*/ 663544 h 665883"/>
                <a:gd name="connsiteX90" fmla="*/ 1583053 w 2671956"/>
                <a:gd name="connsiteY90" fmla="*/ 665884 h 665883"/>
                <a:gd name="connsiteX91" fmla="*/ 1573226 w 2671956"/>
                <a:gd name="connsiteY91" fmla="*/ 664012 h 665883"/>
                <a:gd name="connsiteX92" fmla="*/ 1567610 w 2671956"/>
                <a:gd name="connsiteY92" fmla="*/ 661204 h 665883"/>
                <a:gd name="connsiteX93" fmla="*/ 1562463 w 2671956"/>
                <a:gd name="connsiteY93" fmla="*/ 653717 h 665883"/>
                <a:gd name="connsiteX94" fmla="*/ 1559188 w 2671956"/>
                <a:gd name="connsiteY94" fmla="*/ 652313 h 665883"/>
                <a:gd name="connsiteX95" fmla="*/ 1544213 w 2671956"/>
                <a:gd name="connsiteY95" fmla="*/ 655589 h 665883"/>
                <a:gd name="connsiteX96" fmla="*/ 1539534 w 2671956"/>
                <a:gd name="connsiteY96" fmla="*/ 651845 h 665883"/>
                <a:gd name="connsiteX97" fmla="*/ 1537194 w 2671956"/>
                <a:gd name="connsiteY97" fmla="*/ 652781 h 665883"/>
                <a:gd name="connsiteX98" fmla="*/ 1507714 w 2671956"/>
                <a:gd name="connsiteY98" fmla="*/ 647166 h 665883"/>
                <a:gd name="connsiteX99" fmla="*/ 1501162 w 2671956"/>
                <a:gd name="connsiteY99" fmla="*/ 648102 h 665883"/>
                <a:gd name="connsiteX100" fmla="*/ 1482913 w 2671956"/>
                <a:gd name="connsiteY100" fmla="*/ 657461 h 665883"/>
                <a:gd name="connsiteX101" fmla="*/ 1471682 w 2671956"/>
                <a:gd name="connsiteY101" fmla="*/ 658396 h 665883"/>
                <a:gd name="connsiteX102" fmla="*/ 1466067 w 2671956"/>
                <a:gd name="connsiteY102" fmla="*/ 662608 h 665883"/>
                <a:gd name="connsiteX103" fmla="*/ 1455772 w 2671956"/>
                <a:gd name="connsiteY103" fmla="*/ 660736 h 665883"/>
                <a:gd name="connsiteX104" fmla="*/ 1446881 w 2671956"/>
                <a:gd name="connsiteY104" fmla="*/ 654653 h 665883"/>
                <a:gd name="connsiteX105" fmla="*/ 1432843 w 2671956"/>
                <a:gd name="connsiteY105" fmla="*/ 656056 h 665883"/>
                <a:gd name="connsiteX106" fmla="*/ 1428163 w 2671956"/>
                <a:gd name="connsiteY106" fmla="*/ 652781 h 665883"/>
                <a:gd name="connsiteX107" fmla="*/ 1431907 w 2671956"/>
                <a:gd name="connsiteY107" fmla="*/ 649974 h 665883"/>
                <a:gd name="connsiteX108" fmla="*/ 1429567 w 2671956"/>
                <a:gd name="connsiteY108" fmla="*/ 649506 h 665883"/>
                <a:gd name="connsiteX109" fmla="*/ 1408510 w 2671956"/>
                <a:gd name="connsiteY109" fmla="*/ 649037 h 665883"/>
                <a:gd name="connsiteX110" fmla="*/ 1369202 w 2671956"/>
                <a:gd name="connsiteY110" fmla="*/ 652313 h 665883"/>
                <a:gd name="connsiteX111" fmla="*/ 1314453 w 2671956"/>
                <a:gd name="connsiteY111" fmla="*/ 650441 h 665883"/>
                <a:gd name="connsiteX112" fmla="*/ 1311178 w 2671956"/>
                <a:gd name="connsiteY112" fmla="*/ 649506 h 665883"/>
                <a:gd name="connsiteX113" fmla="*/ 1309306 w 2671956"/>
                <a:gd name="connsiteY113" fmla="*/ 647166 h 665883"/>
                <a:gd name="connsiteX114" fmla="*/ 1306030 w 2671956"/>
                <a:gd name="connsiteY114" fmla="*/ 638275 h 665883"/>
                <a:gd name="connsiteX115" fmla="*/ 1304626 w 2671956"/>
                <a:gd name="connsiteY115" fmla="*/ 628916 h 665883"/>
                <a:gd name="connsiteX116" fmla="*/ 1300883 w 2671956"/>
                <a:gd name="connsiteY116" fmla="*/ 628448 h 665883"/>
                <a:gd name="connsiteX117" fmla="*/ 1305562 w 2671956"/>
                <a:gd name="connsiteY117" fmla="*/ 621429 h 665883"/>
                <a:gd name="connsiteX118" fmla="*/ 1307434 w 2671956"/>
                <a:gd name="connsiteY118" fmla="*/ 612538 h 665883"/>
                <a:gd name="connsiteX119" fmla="*/ 1297607 w 2671956"/>
                <a:gd name="connsiteY119" fmla="*/ 606455 h 665883"/>
                <a:gd name="connsiteX120" fmla="*/ 1298543 w 2671956"/>
                <a:gd name="connsiteY120" fmla="*/ 604583 h 665883"/>
                <a:gd name="connsiteX121" fmla="*/ 1320068 w 2671956"/>
                <a:gd name="connsiteY121" fmla="*/ 603647 h 665883"/>
                <a:gd name="connsiteX122" fmla="*/ 1324280 w 2671956"/>
                <a:gd name="connsiteY122" fmla="*/ 602243 h 665883"/>
                <a:gd name="connsiteX123" fmla="*/ 1326620 w 2671956"/>
                <a:gd name="connsiteY123" fmla="*/ 598500 h 665883"/>
                <a:gd name="connsiteX124" fmla="*/ 1327087 w 2671956"/>
                <a:gd name="connsiteY124" fmla="*/ 594756 h 665883"/>
                <a:gd name="connsiteX125" fmla="*/ 1324748 w 2671956"/>
                <a:gd name="connsiteY125" fmla="*/ 590544 h 665883"/>
                <a:gd name="connsiteX126" fmla="*/ 1317729 w 2671956"/>
                <a:gd name="connsiteY126" fmla="*/ 585865 h 665883"/>
                <a:gd name="connsiteX127" fmla="*/ 1309774 w 2671956"/>
                <a:gd name="connsiteY127" fmla="*/ 584461 h 665883"/>
                <a:gd name="connsiteX128" fmla="*/ 1160032 w 2671956"/>
                <a:gd name="connsiteY128" fmla="*/ 586801 h 665883"/>
                <a:gd name="connsiteX129" fmla="*/ 1129147 w 2671956"/>
                <a:gd name="connsiteY129" fmla="*/ 582122 h 665883"/>
                <a:gd name="connsiteX130" fmla="*/ 1126808 w 2671956"/>
                <a:gd name="connsiteY130" fmla="*/ 581186 h 665883"/>
                <a:gd name="connsiteX131" fmla="*/ 1124468 w 2671956"/>
                <a:gd name="connsiteY131" fmla="*/ 576506 h 665883"/>
                <a:gd name="connsiteX132" fmla="*/ 1117449 w 2671956"/>
                <a:gd name="connsiteY132" fmla="*/ 575103 h 665883"/>
                <a:gd name="connsiteX133" fmla="*/ 1211973 w 2671956"/>
                <a:gd name="connsiteY133" fmla="*/ 546090 h 665883"/>
                <a:gd name="connsiteX134" fmla="*/ 1215717 w 2671956"/>
                <a:gd name="connsiteY134" fmla="*/ 551238 h 665883"/>
                <a:gd name="connsiteX135" fmla="*/ 1220396 w 2671956"/>
                <a:gd name="connsiteY135" fmla="*/ 551705 h 665883"/>
                <a:gd name="connsiteX136" fmla="*/ 1242390 w 2671956"/>
                <a:gd name="connsiteY136" fmla="*/ 546090 h 665883"/>
                <a:gd name="connsiteX137" fmla="*/ 1258300 w 2671956"/>
                <a:gd name="connsiteY137" fmla="*/ 544218 h 665883"/>
                <a:gd name="connsiteX138" fmla="*/ 1309306 w 2671956"/>
                <a:gd name="connsiteY138" fmla="*/ 542347 h 665883"/>
                <a:gd name="connsiteX139" fmla="*/ 1369202 w 2671956"/>
                <a:gd name="connsiteY139" fmla="*/ 544218 h 665883"/>
                <a:gd name="connsiteX140" fmla="*/ 1388388 w 2671956"/>
                <a:gd name="connsiteY140" fmla="*/ 543282 h 665883"/>
                <a:gd name="connsiteX141" fmla="*/ 1412253 w 2671956"/>
                <a:gd name="connsiteY141" fmla="*/ 538603 h 665883"/>
                <a:gd name="connsiteX142" fmla="*/ 1412721 w 2671956"/>
                <a:gd name="connsiteY142" fmla="*/ 534391 h 665883"/>
                <a:gd name="connsiteX143" fmla="*/ 1408978 w 2671956"/>
                <a:gd name="connsiteY143" fmla="*/ 531116 h 665883"/>
                <a:gd name="connsiteX144" fmla="*/ 1397747 w 2671956"/>
                <a:gd name="connsiteY144" fmla="*/ 527372 h 665883"/>
                <a:gd name="connsiteX145" fmla="*/ 1362183 w 2671956"/>
                <a:gd name="connsiteY145" fmla="*/ 524564 h 665883"/>
                <a:gd name="connsiteX146" fmla="*/ 1330363 w 2671956"/>
                <a:gd name="connsiteY146" fmla="*/ 524097 h 665883"/>
                <a:gd name="connsiteX147" fmla="*/ 1301819 w 2671956"/>
                <a:gd name="connsiteY147" fmla="*/ 525969 h 665883"/>
                <a:gd name="connsiteX148" fmla="*/ 1295735 w 2671956"/>
                <a:gd name="connsiteY148" fmla="*/ 524097 h 665883"/>
                <a:gd name="connsiteX149" fmla="*/ 1291056 w 2671956"/>
                <a:gd name="connsiteY149" fmla="*/ 520353 h 665883"/>
                <a:gd name="connsiteX150" fmla="*/ 1309306 w 2671956"/>
                <a:gd name="connsiteY150" fmla="*/ 512398 h 665883"/>
                <a:gd name="connsiteX151" fmla="*/ 1339722 w 2671956"/>
                <a:gd name="connsiteY151" fmla="*/ 503039 h 665883"/>
                <a:gd name="connsiteX152" fmla="*/ 1362651 w 2671956"/>
                <a:gd name="connsiteY152" fmla="*/ 493680 h 665883"/>
                <a:gd name="connsiteX153" fmla="*/ 1384177 w 2671956"/>
                <a:gd name="connsiteY153" fmla="*/ 481046 h 665883"/>
                <a:gd name="connsiteX154" fmla="*/ 1386048 w 2671956"/>
                <a:gd name="connsiteY154" fmla="*/ 478238 h 665883"/>
                <a:gd name="connsiteX155" fmla="*/ 1385113 w 2671956"/>
                <a:gd name="connsiteY155" fmla="*/ 475430 h 665883"/>
                <a:gd name="connsiteX156" fmla="*/ 1377626 w 2671956"/>
                <a:gd name="connsiteY156" fmla="*/ 464668 h 665883"/>
                <a:gd name="connsiteX157" fmla="*/ 1370606 w 2671956"/>
                <a:gd name="connsiteY157" fmla="*/ 457649 h 665883"/>
                <a:gd name="connsiteX158" fmla="*/ 1319600 w 2671956"/>
                <a:gd name="connsiteY158" fmla="*/ 435187 h 665883"/>
                <a:gd name="connsiteX159" fmla="*/ 1325684 w 2671956"/>
                <a:gd name="connsiteY159" fmla="*/ 432848 h 665883"/>
                <a:gd name="connsiteX160" fmla="*/ 1333171 w 2671956"/>
                <a:gd name="connsiteY160" fmla="*/ 432848 h 665883"/>
                <a:gd name="connsiteX161" fmla="*/ 1342530 w 2671956"/>
                <a:gd name="connsiteY161" fmla="*/ 429572 h 665883"/>
                <a:gd name="connsiteX162" fmla="*/ 1344870 w 2671956"/>
                <a:gd name="connsiteY162" fmla="*/ 428168 h 665883"/>
                <a:gd name="connsiteX163" fmla="*/ 1345805 w 2671956"/>
                <a:gd name="connsiteY163" fmla="*/ 423021 h 665883"/>
                <a:gd name="connsiteX164" fmla="*/ 1350017 w 2671956"/>
                <a:gd name="connsiteY164" fmla="*/ 422085 h 665883"/>
                <a:gd name="connsiteX165" fmla="*/ 1371074 w 2671956"/>
                <a:gd name="connsiteY165" fmla="*/ 420681 h 665883"/>
                <a:gd name="connsiteX166" fmla="*/ 1596155 w 2671956"/>
                <a:gd name="connsiteY166" fmla="*/ 416937 h 665883"/>
                <a:gd name="connsiteX167" fmla="*/ 1807198 w 2671956"/>
                <a:gd name="connsiteY167" fmla="*/ 415066 h 665883"/>
                <a:gd name="connsiteX168" fmla="*/ 2004202 w 2671956"/>
                <a:gd name="connsiteY168" fmla="*/ 416002 h 665883"/>
                <a:gd name="connsiteX169" fmla="*/ 2007945 w 2671956"/>
                <a:gd name="connsiteY169" fmla="*/ 415066 h 665883"/>
                <a:gd name="connsiteX170" fmla="*/ 2010753 w 2671956"/>
                <a:gd name="connsiteY170" fmla="*/ 412258 h 665883"/>
                <a:gd name="connsiteX171" fmla="*/ 2011221 w 2671956"/>
                <a:gd name="connsiteY171" fmla="*/ 409450 h 665883"/>
                <a:gd name="connsiteX172" fmla="*/ 2009349 w 2671956"/>
                <a:gd name="connsiteY172" fmla="*/ 408046 h 665883"/>
                <a:gd name="connsiteX173" fmla="*/ 1971914 w 2671956"/>
                <a:gd name="connsiteY173" fmla="*/ 404303 h 665883"/>
                <a:gd name="connsiteX174" fmla="*/ 1932138 w 2671956"/>
                <a:gd name="connsiteY174" fmla="*/ 402431 h 665883"/>
                <a:gd name="connsiteX175" fmla="*/ 1722968 w 2671956"/>
                <a:gd name="connsiteY175" fmla="*/ 400559 h 665883"/>
                <a:gd name="connsiteX176" fmla="*/ 1443605 w 2671956"/>
                <a:gd name="connsiteY176" fmla="*/ 401964 h 665883"/>
                <a:gd name="connsiteX177" fmla="*/ 1344401 w 2671956"/>
                <a:gd name="connsiteY177" fmla="*/ 408046 h 665883"/>
                <a:gd name="connsiteX178" fmla="*/ 1320536 w 2671956"/>
                <a:gd name="connsiteY178" fmla="*/ 407579 h 665883"/>
                <a:gd name="connsiteX179" fmla="*/ 1307902 w 2671956"/>
                <a:gd name="connsiteY179" fmla="*/ 403835 h 665883"/>
                <a:gd name="connsiteX180" fmla="*/ 1297139 w 2671956"/>
                <a:gd name="connsiteY180" fmla="*/ 398220 h 665883"/>
                <a:gd name="connsiteX181" fmla="*/ 1261575 w 2671956"/>
                <a:gd name="connsiteY181" fmla="*/ 370611 h 665883"/>
                <a:gd name="connsiteX182" fmla="*/ 1259236 w 2671956"/>
                <a:gd name="connsiteY182" fmla="*/ 369675 h 665883"/>
                <a:gd name="connsiteX183" fmla="*/ 1255024 w 2671956"/>
                <a:gd name="connsiteY183" fmla="*/ 371547 h 665883"/>
                <a:gd name="connsiteX184" fmla="*/ 1253621 w 2671956"/>
                <a:gd name="connsiteY184" fmla="*/ 378099 h 665883"/>
                <a:gd name="connsiteX185" fmla="*/ 1211038 w 2671956"/>
                <a:gd name="connsiteY185" fmla="*/ 350022 h 665883"/>
                <a:gd name="connsiteX186" fmla="*/ 1156756 w 2671956"/>
                <a:gd name="connsiteY186" fmla="*/ 322413 h 665883"/>
                <a:gd name="connsiteX187" fmla="*/ 1191852 w 2671956"/>
                <a:gd name="connsiteY187" fmla="*/ 318669 h 665883"/>
                <a:gd name="connsiteX188" fmla="*/ 1211973 w 2671956"/>
                <a:gd name="connsiteY188" fmla="*/ 317734 h 665883"/>
                <a:gd name="connsiteX189" fmla="*/ 1440798 w 2671956"/>
                <a:gd name="connsiteY189" fmla="*/ 319606 h 665883"/>
                <a:gd name="connsiteX190" fmla="*/ 1956003 w 2671956"/>
                <a:gd name="connsiteY190" fmla="*/ 320541 h 665883"/>
                <a:gd name="connsiteX191" fmla="*/ 2034150 w 2671956"/>
                <a:gd name="connsiteY191" fmla="*/ 318669 h 665883"/>
                <a:gd name="connsiteX192" fmla="*/ 2197930 w 2671956"/>
                <a:gd name="connsiteY192" fmla="*/ 318202 h 665883"/>
                <a:gd name="connsiteX193" fmla="*/ 2362178 w 2671956"/>
                <a:gd name="connsiteY193" fmla="*/ 314458 h 665883"/>
                <a:gd name="connsiteX194" fmla="*/ 2363582 w 2671956"/>
                <a:gd name="connsiteY194" fmla="*/ 313054 h 665883"/>
                <a:gd name="connsiteX195" fmla="*/ 2362646 w 2671956"/>
                <a:gd name="connsiteY195" fmla="*/ 307907 h 665883"/>
                <a:gd name="connsiteX196" fmla="*/ 2204014 w 2671956"/>
                <a:gd name="connsiteY196" fmla="*/ 303695 h 665883"/>
                <a:gd name="connsiteX197" fmla="*/ 2088900 w 2671956"/>
                <a:gd name="connsiteY197" fmla="*/ 302291 h 665883"/>
                <a:gd name="connsiteX198" fmla="*/ 1194192 w 2671956"/>
                <a:gd name="connsiteY198" fmla="*/ 301824 h 665883"/>
                <a:gd name="connsiteX199" fmla="*/ 1168455 w 2671956"/>
                <a:gd name="connsiteY199" fmla="*/ 299016 h 665883"/>
                <a:gd name="connsiteX200" fmla="*/ 1130083 w 2671956"/>
                <a:gd name="connsiteY200" fmla="*/ 301356 h 665883"/>
                <a:gd name="connsiteX201" fmla="*/ 1127744 w 2671956"/>
                <a:gd name="connsiteY201" fmla="*/ 303228 h 665883"/>
                <a:gd name="connsiteX202" fmla="*/ 1125404 w 2671956"/>
                <a:gd name="connsiteY202" fmla="*/ 308843 h 665883"/>
                <a:gd name="connsiteX203" fmla="*/ 1038834 w 2671956"/>
                <a:gd name="connsiteY203" fmla="*/ 276087 h 665883"/>
                <a:gd name="connsiteX204" fmla="*/ 951329 w 2671956"/>
                <a:gd name="connsiteY204" fmla="*/ 245670 h 665883"/>
                <a:gd name="connsiteX205" fmla="*/ 863356 w 2671956"/>
                <a:gd name="connsiteY205" fmla="*/ 217126 h 665883"/>
                <a:gd name="connsiteX206" fmla="*/ 774914 w 2671956"/>
                <a:gd name="connsiteY206" fmla="*/ 190921 h 665883"/>
                <a:gd name="connsiteX207" fmla="*/ 685537 w 2671956"/>
                <a:gd name="connsiteY207" fmla="*/ 166588 h 665883"/>
                <a:gd name="connsiteX208" fmla="*/ 595692 w 2671956"/>
                <a:gd name="connsiteY208" fmla="*/ 144127 h 665883"/>
                <a:gd name="connsiteX209" fmla="*/ 364528 w 2671956"/>
                <a:gd name="connsiteY209" fmla="*/ 89845 h 665883"/>
                <a:gd name="connsiteX210" fmla="*/ 152082 w 2671956"/>
                <a:gd name="connsiteY210" fmla="*/ 45858 h 665883"/>
                <a:gd name="connsiteX211" fmla="*/ 41647 w 2671956"/>
                <a:gd name="connsiteY211" fmla="*/ 26673 h 665883"/>
                <a:gd name="connsiteX212" fmla="*/ 14038 w 2671956"/>
                <a:gd name="connsiteY212" fmla="*/ 29013 h 665883"/>
                <a:gd name="connsiteX213" fmla="*/ 0 w 2671956"/>
                <a:gd name="connsiteY213" fmla="*/ 33224 h 665883"/>
                <a:gd name="connsiteX214" fmla="*/ 12167 w 2671956"/>
                <a:gd name="connsiteY214" fmla="*/ 17314 h 665883"/>
                <a:gd name="connsiteX215" fmla="*/ 43987 w 2671956"/>
                <a:gd name="connsiteY215" fmla="*/ 21057 h 665883"/>
                <a:gd name="connsiteX216" fmla="*/ 95928 w 2671956"/>
                <a:gd name="connsiteY216" fmla="*/ 22461 h 665883"/>
                <a:gd name="connsiteX217" fmla="*/ 116986 w 2671956"/>
                <a:gd name="connsiteY217" fmla="*/ 20590 h 665883"/>
                <a:gd name="connsiteX218" fmla="*/ 203555 w 2671956"/>
                <a:gd name="connsiteY218" fmla="*/ 4679 h 665883"/>
                <a:gd name="connsiteX219" fmla="*/ 260176 w 2671956"/>
                <a:gd name="connsiteY219" fmla="*/ 0 h 665883"/>
                <a:gd name="connsiteX220" fmla="*/ 2017304 w 2671956"/>
                <a:gd name="connsiteY220" fmla="*/ 140383 h 665883"/>
                <a:gd name="connsiteX221" fmla="*/ 2029938 w 2671956"/>
                <a:gd name="connsiteY221" fmla="*/ 136171 h 665883"/>
                <a:gd name="connsiteX222" fmla="*/ 2016836 w 2671956"/>
                <a:gd name="connsiteY222" fmla="*/ 134768 h 665883"/>
                <a:gd name="connsiteX223" fmla="*/ 1605514 w 2671956"/>
                <a:gd name="connsiteY223" fmla="*/ 131024 h 665883"/>
                <a:gd name="connsiteX224" fmla="*/ 1295267 w 2671956"/>
                <a:gd name="connsiteY224" fmla="*/ 131492 h 665883"/>
                <a:gd name="connsiteX225" fmla="*/ 905003 w 2671956"/>
                <a:gd name="connsiteY225" fmla="*/ 137107 h 665883"/>
                <a:gd name="connsiteX226" fmla="*/ 902663 w 2671956"/>
                <a:gd name="connsiteY226" fmla="*/ 138043 h 665883"/>
                <a:gd name="connsiteX227" fmla="*/ 901259 w 2671956"/>
                <a:gd name="connsiteY227" fmla="*/ 140383 h 665883"/>
                <a:gd name="connsiteX228" fmla="*/ 901727 w 2671956"/>
                <a:gd name="connsiteY228" fmla="*/ 143659 h 665883"/>
                <a:gd name="connsiteX229" fmla="*/ 905938 w 2671956"/>
                <a:gd name="connsiteY229" fmla="*/ 148338 h 665883"/>
                <a:gd name="connsiteX230" fmla="*/ 908746 w 2671956"/>
                <a:gd name="connsiteY230" fmla="*/ 148806 h 665883"/>
                <a:gd name="connsiteX231" fmla="*/ 1005611 w 2671956"/>
                <a:gd name="connsiteY231" fmla="*/ 151146 h 665883"/>
                <a:gd name="connsiteX232" fmla="*/ 1110430 w 2671956"/>
                <a:gd name="connsiteY232" fmla="*/ 151614 h 665883"/>
                <a:gd name="connsiteX233" fmla="*/ 1938222 w 2671956"/>
                <a:gd name="connsiteY233" fmla="*/ 148338 h 665883"/>
                <a:gd name="connsiteX234" fmla="*/ 1991567 w 2671956"/>
                <a:gd name="connsiteY234" fmla="*/ 144595 h 665883"/>
                <a:gd name="connsiteX235" fmla="*/ 2017304 w 2671956"/>
                <a:gd name="connsiteY235" fmla="*/ 140383 h 665883"/>
                <a:gd name="connsiteX236" fmla="*/ 1731858 w 2671956"/>
                <a:gd name="connsiteY236" fmla="*/ 229292 h 665883"/>
                <a:gd name="connsiteX237" fmla="*/ 1735134 w 2671956"/>
                <a:gd name="connsiteY237" fmla="*/ 232568 h 665883"/>
                <a:gd name="connsiteX238" fmla="*/ 1855863 w 2671956"/>
                <a:gd name="connsiteY238" fmla="*/ 237247 h 665883"/>
                <a:gd name="connsiteX239" fmla="*/ 2074861 w 2671956"/>
                <a:gd name="connsiteY239" fmla="*/ 239587 h 665883"/>
                <a:gd name="connsiteX240" fmla="*/ 2299006 w 2671956"/>
                <a:gd name="connsiteY240" fmla="*/ 240055 h 665883"/>
                <a:gd name="connsiteX241" fmla="*/ 2522683 w 2671956"/>
                <a:gd name="connsiteY241" fmla="*/ 237247 h 665883"/>
                <a:gd name="connsiteX242" fmla="*/ 2525490 w 2671956"/>
                <a:gd name="connsiteY242" fmla="*/ 236779 h 665883"/>
                <a:gd name="connsiteX243" fmla="*/ 2528299 w 2671956"/>
                <a:gd name="connsiteY243" fmla="*/ 233036 h 665883"/>
                <a:gd name="connsiteX244" fmla="*/ 2528299 w 2671956"/>
                <a:gd name="connsiteY244" fmla="*/ 230228 h 665883"/>
                <a:gd name="connsiteX245" fmla="*/ 2523151 w 2671956"/>
                <a:gd name="connsiteY245" fmla="*/ 228824 h 665883"/>
                <a:gd name="connsiteX246" fmla="*/ 2426754 w 2671956"/>
                <a:gd name="connsiteY246" fmla="*/ 222741 h 665883"/>
                <a:gd name="connsiteX247" fmla="*/ 1801582 w 2671956"/>
                <a:gd name="connsiteY247" fmla="*/ 222741 h 665883"/>
                <a:gd name="connsiteX248" fmla="*/ 1734666 w 2671956"/>
                <a:gd name="connsiteY248" fmla="*/ 224613 h 665883"/>
                <a:gd name="connsiteX249" fmla="*/ 1733263 w 2671956"/>
                <a:gd name="connsiteY249" fmla="*/ 225081 h 665883"/>
                <a:gd name="connsiteX250" fmla="*/ 1732794 w 2671956"/>
                <a:gd name="connsiteY250" fmla="*/ 229292 h 665883"/>
                <a:gd name="connsiteX251" fmla="*/ 2196058 w 2671956"/>
                <a:gd name="connsiteY251" fmla="*/ 360784 h 665883"/>
                <a:gd name="connsiteX252" fmla="*/ 2191847 w 2671956"/>
                <a:gd name="connsiteY252" fmla="*/ 357041 h 665883"/>
                <a:gd name="connsiteX253" fmla="*/ 2185764 w 2671956"/>
                <a:gd name="connsiteY253" fmla="*/ 355637 h 665883"/>
                <a:gd name="connsiteX254" fmla="*/ 2113701 w 2671956"/>
                <a:gd name="connsiteY254" fmla="*/ 353297 h 665883"/>
                <a:gd name="connsiteX255" fmla="*/ 1635930 w 2671956"/>
                <a:gd name="connsiteY255" fmla="*/ 353297 h 665883"/>
                <a:gd name="connsiteX256" fmla="*/ 1392600 w 2671956"/>
                <a:gd name="connsiteY256" fmla="*/ 355637 h 665883"/>
                <a:gd name="connsiteX257" fmla="*/ 1387452 w 2671956"/>
                <a:gd name="connsiteY257" fmla="*/ 357509 h 665883"/>
                <a:gd name="connsiteX258" fmla="*/ 1384645 w 2671956"/>
                <a:gd name="connsiteY258" fmla="*/ 360784 h 665883"/>
                <a:gd name="connsiteX259" fmla="*/ 1384645 w 2671956"/>
                <a:gd name="connsiteY259" fmla="*/ 366400 h 665883"/>
                <a:gd name="connsiteX260" fmla="*/ 1389324 w 2671956"/>
                <a:gd name="connsiteY260" fmla="*/ 369207 h 665883"/>
                <a:gd name="connsiteX261" fmla="*/ 1455772 w 2671956"/>
                <a:gd name="connsiteY261" fmla="*/ 371079 h 665883"/>
                <a:gd name="connsiteX262" fmla="*/ 1593815 w 2671956"/>
                <a:gd name="connsiteY262" fmla="*/ 370143 h 665883"/>
                <a:gd name="connsiteX263" fmla="*/ 1723904 w 2671956"/>
                <a:gd name="connsiteY263" fmla="*/ 371547 h 665883"/>
                <a:gd name="connsiteX264" fmla="*/ 1842761 w 2671956"/>
                <a:gd name="connsiteY264" fmla="*/ 370611 h 665883"/>
                <a:gd name="connsiteX265" fmla="*/ 1999990 w 2671956"/>
                <a:gd name="connsiteY265" fmla="*/ 372015 h 665883"/>
                <a:gd name="connsiteX266" fmla="*/ 2097323 w 2671956"/>
                <a:gd name="connsiteY266" fmla="*/ 371079 h 665883"/>
                <a:gd name="connsiteX267" fmla="*/ 2191847 w 2671956"/>
                <a:gd name="connsiteY267" fmla="*/ 368271 h 665883"/>
                <a:gd name="connsiteX268" fmla="*/ 2196058 w 2671956"/>
                <a:gd name="connsiteY268" fmla="*/ 365464 h 665883"/>
                <a:gd name="connsiteX269" fmla="*/ 2196058 w 2671956"/>
                <a:gd name="connsiteY269" fmla="*/ 360784 h 665883"/>
                <a:gd name="connsiteX270" fmla="*/ 1535790 w 2671956"/>
                <a:gd name="connsiteY270" fmla="*/ 467476 h 665883"/>
                <a:gd name="connsiteX271" fmla="*/ 1533451 w 2671956"/>
                <a:gd name="connsiteY271" fmla="*/ 462328 h 665883"/>
                <a:gd name="connsiteX272" fmla="*/ 1528303 w 2671956"/>
                <a:gd name="connsiteY272" fmla="*/ 459989 h 665883"/>
                <a:gd name="connsiteX273" fmla="*/ 1460919 w 2671956"/>
                <a:gd name="connsiteY273" fmla="*/ 459520 h 665883"/>
                <a:gd name="connsiteX274" fmla="*/ 1455772 w 2671956"/>
                <a:gd name="connsiteY274" fmla="*/ 461860 h 665883"/>
                <a:gd name="connsiteX275" fmla="*/ 1453432 w 2671956"/>
                <a:gd name="connsiteY275" fmla="*/ 467008 h 665883"/>
                <a:gd name="connsiteX276" fmla="*/ 1455772 w 2671956"/>
                <a:gd name="connsiteY276" fmla="*/ 473091 h 665883"/>
                <a:gd name="connsiteX277" fmla="*/ 1460919 w 2671956"/>
                <a:gd name="connsiteY277" fmla="*/ 475430 h 665883"/>
                <a:gd name="connsiteX278" fmla="*/ 1528303 w 2671956"/>
                <a:gd name="connsiteY278" fmla="*/ 475898 h 665883"/>
                <a:gd name="connsiteX279" fmla="*/ 1533451 w 2671956"/>
                <a:gd name="connsiteY279" fmla="*/ 473559 h 665883"/>
                <a:gd name="connsiteX280" fmla="*/ 1535790 w 2671956"/>
                <a:gd name="connsiteY280" fmla="*/ 467476 h 665883"/>
                <a:gd name="connsiteX281" fmla="*/ 1480573 w 2671956"/>
                <a:gd name="connsiteY281" fmla="*/ 523161 h 665883"/>
                <a:gd name="connsiteX282" fmla="*/ 1480105 w 2671956"/>
                <a:gd name="connsiteY282" fmla="*/ 529244 h 665883"/>
                <a:gd name="connsiteX283" fmla="*/ 1485253 w 2671956"/>
                <a:gd name="connsiteY283" fmla="*/ 532051 h 665883"/>
                <a:gd name="connsiteX284" fmla="*/ 1562931 w 2671956"/>
                <a:gd name="connsiteY284" fmla="*/ 534391 h 665883"/>
                <a:gd name="connsiteX285" fmla="*/ 1634994 w 2671956"/>
                <a:gd name="connsiteY285" fmla="*/ 534860 h 665883"/>
                <a:gd name="connsiteX286" fmla="*/ 1701910 w 2671956"/>
                <a:gd name="connsiteY286" fmla="*/ 533456 h 665883"/>
                <a:gd name="connsiteX287" fmla="*/ 1764147 w 2671956"/>
                <a:gd name="connsiteY287" fmla="*/ 530180 h 665883"/>
                <a:gd name="connsiteX288" fmla="*/ 1766486 w 2671956"/>
                <a:gd name="connsiteY288" fmla="*/ 529244 h 665883"/>
                <a:gd name="connsiteX289" fmla="*/ 1765083 w 2671956"/>
                <a:gd name="connsiteY289" fmla="*/ 521289 h 665883"/>
                <a:gd name="connsiteX290" fmla="*/ 1759935 w 2671956"/>
                <a:gd name="connsiteY290" fmla="*/ 518949 h 665883"/>
                <a:gd name="connsiteX291" fmla="*/ 1694423 w 2671956"/>
                <a:gd name="connsiteY291" fmla="*/ 516610 h 665883"/>
                <a:gd name="connsiteX292" fmla="*/ 1557316 w 2671956"/>
                <a:gd name="connsiteY292" fmla="*/ 516142 h 665883"/>
                <a:gd name="connsiteX293" fmla="*/ 1485720 w 2671956"/>
                <a:gd name="connsiteY293" fmla="*/ 518482 h 665883"/>
                <a:gd name="connsiteX294" fmla="*/ 1482445 w 2671956"/>
                <a:gd name="connsiteY294" fmla="*/ 520353 h 665883"/>
                <a:gd name="connsiteX295" fmla="*/ 1480573 w 2671956"/>
                <a:gd name="connsiteY295" fmla="*/ 523161 h 66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2671956" h="665883">
                  <a:moveTo>
                    <a:pt x="260176" y="0"/>
                  </a:moveTo>
                  <a:lnTo>
                    <a:pt x="275151" y="3743"/>
                  </a:lnTo>
                  <a:lnTo>
                    <a:pt x="301356" y="6551"/>
                  </a:lnTo>
                  <a:lnTo>
                    <a:pt x="486193" y="7019"/>
                  </a:lnTo>
                  <a:lnTo>
                    <a:pt x="592884" y="12635"/>
                  </a:lnTo>
                  <a:lnTo>
                    <a:pt x="599904" y="16378"/>
                  </a:lnTo>
                  <a:lnTo>
                    <a:pt x="710806" y="21525"/>
                  </a:lnTo>
                  <a:lnTo>
                    <a:pt x="831536" y="22461"/>
                  </a:lnTo>
                  <a:lnTo>
                    <a:pt x="953201" y="32756"/>
                  </a:lnTo>
                  <a:lnTo>
                    <a:pt x="1013565" y="34160"/>
                  </a:lnTo>
                  <a:lnTo>
                    <a:pt x="1044918" y="37903"/>
                  </a:lnTo>
                  <a:lnTo>
                    <a:pt x="1046789" y="36968"/>
                  </a:lnTo>
                  <a:lnTo>
                    <a:pt x="1047257" y="34628"/>
                  </a:lnTo>
                  <a:lnTo>
                    <a:pt x="1046321" y="35564"/>
                  </a:lnTo>
                  <a:lnTo>
                    <a:pt x="1073930" y="48198"/>
                  </a:lnTo>
                  <a:lnTo>
                    <a:pt x="649038" y="51942"/>
                  </a:lnTo>
                  <a:lnTo>
                    <a:pt x="631256" y="52878"/>
                  </a:lnTo>
                  <a:lnTo>
                    <a:pt x="615346" y="56153"/>
                  </a:lnTo>
                  <a:lnTo>
                    <a:pt x="607391" y="58961"/>
                  </a:lnTo>
                  <a:lnTo>
                    <a:pt x="605987" y="60365"/>
                  </a:lnTo>
                  <a:lnTo>
                    <a:pt x="607391" y="61769"/>
                  </a:lnTo>
                  <a:lnTo>
                    <a:pt x="644358" y="65512"/>
                  </a:lnTo>
                  <a:lnTo>
                    <a:pt x="673839" y="66448"/>
                  </a:lnTo>
                  <a:lnTo>
                    <a:pt x="969579" y="66448"/>
                  </a:lnTo>
                  <a:lnTo>
                    <a:pt x="1117449" y="68788"/>
                  </a:lnTo>
                  <a:lnTo>
                    <a:pt x="1144122" y="70192"/>
                  </a:lnTo>
                  <a:lnTo>
                    <a:pt x="1153013" y="71595"/>
                  </a:lnTo>
                  <a:lnTo>
                    <a:pt x="1172198" y="77678"/>
                  </a:lnTo>
                  <a:lnTo>
                    <a:pt x="1182961" y="79083"/>
                  </a:lnTo>
                  <a:lnTo>
                    <a:pt x="1184833" y="80954"/>
                  </a:lnTo>
                  <a:lnTo>
                    <a:pt x="1184833" y="84230"/>
                  </a:lnTo>
                  <a:lnTo>
                    <a:pt x="1182493" y="87037"/>
                  </a:lnTo>
                  <a:lnTo>
                    <a:pt x="1087033" y="90781"/>
                  </a:lnTo>
                  <a:lnTo>
                    <a:pt x="934483" y="92653"/>
                  </a:lnTo>
                  <a:lnTo>
                    <a:pt x="780062" y="96864"/>
                  </a:lnTo>
                  <a:lnTo>
                    <a:pt x="680390" y="96864"/>
                  </a:lnTo>
                  <a:lnTo>
                    <a:pt x="653249" y="99672"/>
                  </a:lnTo>
                  <a:lnTo>
                    <a:pt x="651377" y="101076"/>
                  </a:lnTo>
                  <a:lnTo>
                    <a:pt x="650909" y="105287"/>
                  </a:lnTo>
                  <a:lnTo>
                    <a:pt x="652313" y="106223"/>
                  </a:lnTo>
                  <a:lnTo>
                    <a:pt x="671499" y="109967"/>
                  </a:lnTo>
                  <a:lnTo>
                    <a:pt x="879266" y="112774"/>
                  </a:lnTo>
                  <a:lnTo>
                    <a:pt x="1518009" y="107627"/>
                  </a:lnTo>
                  <a:lnTo>
                    <a:pt x="1523156" y="103883"/>
                  </a:lnTo>
                  <a:lnTo>
                    <a:pt x="1543745" y="101544"/>
                  </a:lnTo>
                  <a:lnTo>
                    <a:pt x="1591944" y="101076"/>
                  </a:lnTo>
                  <a:lnTo>
                    <a:pt x="1609725" y="97800"/>
                  </a:lnTo>
                  <a:lnTo>
                    <a:pt x="1612065" y="95928"/>
                  </a:lnTo>
                  <a:lnTo>
                    <a:pt x="1609725" y="90781"/>
                  </a:lnTo>
                  <a:lnTo>
                    <a:pt x="1603174" y="90781"/>
                  </a:lnTo>
                  <a:lnTo>
                    <a:pt x="1598495" y="87505"/>
                  </a:lnTo>
                  <a:lnTo>
                    <a:pt x="2018240" y="106223"/>
                  </a:lnTo>
                  <a:lnTo>
                    <a:pt x="2162366" y="116050"/>
                  </a:lnTo>
                  <a:lnTo>
                    <a:pt x="2293859" y="132896"/>
                  </a:lnTo>
                  <a:lnTo>
                    <a:pt x="2320532" y="140851"/>
                  </a:lnTo>
                  <a:lnTo>
                    <a:pt x="2379960" y="152549"/>
                  </a:lnTo>
                  <a:lnTo>
                    <a:pt x="2462318" y="171735"/>
                  </a:lnTo>
                  <a:lnTo>
                    <a:pt x="2525959" y="194197"/>
                  </a:lnTo>
                  <a:lnTo>
                    <a:pt x="2556375" y="208235"/>
                  </a:lnTo>
                  <a:lnTo>
                    <a:pt x="2585387" y="225081"/>
                  </a:lnTo>
                  <a:lnTo>
                    <a:pt x="2613464" y="244266"/>
                  </a:lnTo>
                  <a:lnTo>
                    <a:pt x="2632182" y="261580"/>
                  </a:lnTo>
                  <a:lnTo>
                    <a:pt x="2646688" y="278894"/>
                  </a:lnTo>
                  <a:lnTo>
                    <a:pt x="2657451" y="295740"/>
                  </a:lnTo>
                  <a:lnTo>
                    <a:pt x="2665406" y="312586"/>
                  </a:lnTo>
                  <a:lnTo>
                    <a:pt x="2670085" y="328964"/>
                  </a:lnTo>
                  <a:lnTo>
                    <a:pt x="2671957" y="343938"/>
                  </a:lnTo>
                  <a:lnTo>
                    <a:pt x="2671021" y="358912"/>
                  </a:lnTo>
                  <a:lnTo>
                    <a:pt x="2668682" y="373887"/>
                  </a:lnTo>
                  <a:lnTo>
                    <a:pt x="2659323" y="406643"/>
                  </a:lnTo>
                  <a:lnTo>
                    <a:pt x="2660258" y="408515"/>
                  </a:lnTo>
                  <a:lnTo>
                    <a:pt x="2669149" y="409450"/>
                  </a:lnTo>
                  <a:lnTo>
                    <a:pt x="2510516" y="445482"/>
                  </a:lnTo>
                  <a:lnTo>
                    <a:pt x="2352352" y="484321"/>
                  </a:lnTo>
                  <a:lnTo>
                    <a:pt x="2194655" y="525969"/>
                  </a:lnTo>
                  <a:lnTo>
                    <a:pt x="2050996" y="573699"/>
                  </a:lnTo>
                  <a:lnTo>
                    <a:pt x="1994375" y="595692"/>
                  </a:lnTo>
                  <a:lnTo>
                    <a:pt x="1943837" y="617217"/>
                  </a:lnTo>
                  <a:lnTo>
                    <a:pt x="1898446" y="639211"/>
                  </a:lnTo>
                  <a:lnTo>
                    <a:pt x="1867562" y="660268"/>
                  </a:lnTo>
                  <a:lnTo>
                    <a:pt x="1866626" y="651377"/>
                  </a:lnTo>
                  <a:lnTo>
                    <a:pt x="1867562" y="643422"/>
                  </a:lnTo>
                  <a:lnTo>
                    <a:pt x="1863819" y="637339"/>
                  </a:lnTo>
                  <a:lnTo>
                    <a:pt x="1843697" y="636403"/>
                  </a:lnTo>
                  <a:lnTo>
                    <a:pt x="1839018" y="640147"/>
                  </a:lnTo>
                  <a:lnTo>
                    <a:pt x="1838082" y="635935"/>
                  </a:lnTo>
                  <a:lnTo>
                    <a:pt x="1835742" y="634999"/>
                  </a:lnTo>
                  <a:lnTo>
                    <a:pt x="1813281" y="629852"/>
                  </a:lnTo>
                  <a:lnTo>
                    <a:pt x="1771634" y="638743"/>
                  </a:lnTo>
                  <a:lnTo>
                    <a:pt x="1726243" y="663544"/>
                  </a:lnTo>
                  <a:lnTo>
                    <a:pt x="1583053" y="665884"/>
                  </a:lnTo>
                  <a:lnTo>
                    <a:pt x="1573226" y="664012"/>
                  </a:lnTo>
                  <a:lnTo>
                    <a:pt x="1567610" y="661204"/>
                  </a:lnTo>
                  <a:lnTo>
                    <a:pt x="1562463" y="653717"/>
                  </a:lnTo>
                  <a:lnTo>
                    <a:pt x="1559188" y="652313"/>
                  </a:lnTo>
                  <a:lnTo>
                    <a:pt x="1544213" y="655589"/>
                  </a:lnTo>
                  <a:lnTo>
                    <a:pt x="1539534" y="651845"/>
                  </a:lnTo>
                  <a:lnTo>
                    <a:pt x="1537194" y="652781"/>
                  </a:lnTo>
                  <a:lnTo>
                    <a:pt x="1507714" y="647166"/>
                  </a:lnTo>
                  <a:lnTo>
                    <a:pt x="1501162" y="648102"/>
                  </a:lnTo>
                  <a:lnTo>
                    <a:pt x="1482913" y="657461"/>
                  </a:lnTo>
                  <a:lnTo>
                    <a:pt x="1471682" y="658396"/>
                  </a:lnTo>
                  <a:lnTo>
                    <a:pt x="1466067" y="662608"/>
                  </a:lnTo>
                  <a:lnTo>
                    <a:pt x="1455772" y="660736"/>
                  </a:lnTo>
                  <a:lnTo>
                    <a:pt x="1446881" y="654653"/>
                  </a:lnTo>
                  <a:lnTo>
                    <a:pt x="1432843" y="656056"/>
                  </a:lnTo>
                  <a:lnTo>
                    <a:pt x="1428163" y="652781"/>
                  </a:lnTo>
                  <a:lnTo>
                    <a:pt x="1431907" y="649974"/>
                  </a:lnTo>
                  <a:lnTo>
                    <a:pt x="1429567" y="649506"/>
                  </a:lnTo>
                  <a:lnTo>
                    <a:pt x="1408510" y="649037"/>
                  </a:lnTo>
                  <a:lnTo>
                    <a:pt x="1369202" y="652313"/>
                  </a:lnTo>
                  <a:lnTo>
                    <a:pt x="1314453" y="650441"/>
                  </a:lnTo>
                  <a:lnTo>
                    <a:pt x="1311178" y="649506"/>
                  </a:lnTo>
                  <a:lnTo>
                    <a:pt x="1309306" y="647166"/>
                  </a:lnTo>
                  <a:lnTo>
                    <a:pt x="1306030" y="638275"/>
                  </a:lnTo>
                  <a:lnTo>
                    <a:pt x="1304626" y="628916"/>
                  </a:lnTo>
                  <a:lnTo>
                    <a:pt x="1300883" y="628448"/>
                  </a:lnTo>
                  <a:lnTo>
                    <a:pt x="1305562" y="621429"/>
                  </a:lnTo>
                  <a:lnTo>
                    <a:pt x="1307434" y="612538"/>
                  </a:lnTo>
                  <a:lnTo>
                    <a:pt x="1297607" y="606455"/>
                  </a:lnTo>
                  <a:lnTo>
                    <a:pt x="1298543" y="604583"/>
                  </a:lnTo>
                  <a:lnTo>
                    <a:pt x="1320068" y="603647"/>
                  </a:lnTo>
                  <a:lnTo>
                    <a:pt x="1324280" y="602243"/>
                  </a:lnTo>
                  <a:lnTo>
                    <a:pt x="1326620" y="598500"/>
                  </a:lnTo>
                  <a:lnTo>
                    <a:pt x="1327087" y="594756"/>
                  </a:lnTo>
                  <a:lnTo>
                    <a:pt x="1324748" y="590544"/>
                  </a:lnTo>
                  <a:lnTo>
                    <a:pt x="1317729" y="585865"/>
                  </a:lnTo>
                  <a:lnTo>
                    <a:pt x="1309774" y="584461"/>
                  </a:lnTo>
                  <a:lnTo>
                    <a:pt x="1160032" y="586801"/>
                  </a:lnTo>
                  <a:lnTo>
                    <a:pt x="1129147" y="582122"/>
                  </a:lnTo>
                  <a:lnTo>
                    <a:pt x="1126808" y="581186"/>
                  </a:lnTo>
                  <a:lnTo>
                    <a:pt x="1124468" y="576506"/>
                  </a:lnTo>
                  <a:lnTo>
                    <a:pt x="1117449" y="575103"/>
                  </a:lnTo>
                  <a:lnTo>
                    <a:pt x="1211973" y="546090"/>
                  </a:lnTo>
                  <a:lnTo>
                    <a:pt x="1215717" y="551238"/>
                  </a:lnTo>
                  <a:lnTo>
                    <a:pt x="1220396" y="551705"/>
                  </a:lnTo>
                  <a:lnTo>
                    <a:pt x="1242390" y="546090"/>
                  </a:lnTo>
                  <a:lnTo>
                    <a:pt x="1258300" y="544218"/>
                  </a:lnTo>
                  <a:lnTo>
                    <a:pt x="1309306" y="542347"/>
                  </a:lnTo>
                  <a:lnTo>
                    <a:pt x="1369202" y="544218"/>
                  </a:lnTo>
                  <a:lnTo>
                    <a:pt x="1388388" y="543282"/>
                  </a:lnTo>
                  <a:lnTo>
                    <a:pt x="1412253" y="538603"/>
                  </a:lnTo>
                  <a:lnTo>
                    <a:pt x="1412721" y="534391"/>
                  </a:lnTo>
                  <a:lnTo>
                    <a:pt x="1408978" y="531116"/>
                  </a:lnTo>
                  <a:lnTo>
                    <a:pt x="1397747" y="527372"/>
                  </a:lnTo>
                  <a:lnTo>
                    <a:pt x="1362183" y="524564"/>
                  </a:lnTo>
                  <a:lnTo>
                    <a:pt x="1330363" y="524097"/>
                  </a:lnTo>
                  <a:lnTo>
                    <a:pt x="1301819" y="525969"/>
                  </a:lnTo>
                  <a:lnTo>
                    <a:pt x="1295735" y="524097"/>
                  </a:lnTo>
                  <a:lnTo>
                    <a:pt x="1291056" y="520353"/>
                  </a:lnTo>
                  <a:lnTo>
                    <a:pt x="1309306" y="512398"/>
                  </a:lnTo>
                  <a:lnTo>
                    <a:pt x="1339722" y="503039"/>
                  </a:lnTo>
                  <a:lnTo>
                    <a:pt x="1362651" y="493680"/>
                  </a:lnTo>
                  <a:lnTo>
                    <a:pt x="1384177" y="481046"/>
                  </a:lnTo>
                  <a:lnTo>
                    <a:pt x="1386048" y="478238"/>
                  </a:lnTo>
                  <a:lnTo>
                    <a:pt x="1385113" y="475430"/>
                  </a:lnTo>
                  <a:lnTo>
                    <a:pt x="1377626" y="464668"/>
                  </a:lnTo>
                  <a:lnTo>
                    <a:pt x="1370606" y="457649"/>
                  </a:lnTo>
                  <a:lnTo>
                    <a:pt x="1319600" y="435187"/>
                  </a:lnTo>
                  <a:lnTo>
                    <a:pt x="1325684" y="432848"/>
                  </a:lnTo>
                  <a:lnTo>
                    <a:pt x="1333171" y="432848"/>
                  </a:lnTo>
                  <a:lnTo>
                    <a:pt x="1342530" y="429572"/>
                  </a:lnTo>
                  <a:lnTo>
                    <a:pt x="1344870" y="428168"/>
                  </a:lnTo>
                  <a:lnTo>
                    <a:pt x="1345805" y="423021"/>
                  </a:lnTo>
                  <a:lnTo>
                    <a:pt x="1350017" y="422085"/>
                  </a:lnTo>
                  <a:lnTo>
                    <a:pt x="1371074" y="420681"/>
                  </a:lnTo>
                  <a:lnTo>
                    <a:pt x="1596155" y="416937"/>
                  </a:lnTo>
                  <a:lnTo>
                    <a:pt x="1807198" y="415066"/>
                  </a:lnTo>
                  <a:lnTo>
                    <a:pt x="2004202" y="416002"/>
                  </a:lnTo>
                  <a:lnTo>
                    <a:pt x="2007945" y="415066"/>
                  </a:lnTo>
                  <a:lnTo>
                    <a:pt x="2010753" y="412258"/>
                  </a:lnTo>
                  <a:lnTo>
                    <a:pt x="2011221" y="409450"/>
                  </a:lnTo>
                  <a:lnTo>
                    <a:pt x="2009349" y="408046"/>
                  </a:lnTo>
                  <a:lnTo>
                    <a:pt x="1971914" y="404303"/>
                  </a:lnTo>
                  <a:lnTo>
                    <a:pt x="1932138" y="402431"/>
                  </a:lnTo>
                  <a:lnTo>
                    <a:pt x="1722968" y="400559"/>
                  </a:lnTo>
                  <a:lnTo>
                    <a:pt x="1443605" y="401964"/>
                  </a:lnTo>
                  <a:lnTo>
                    <a:pt x="1344401" y="408046"/>
                  </a:lnTo>
                  <a:lnTo>
                    <a:pt x="1320536" y="407579"/>
                  </a:lnTo>
                  <a:lnTo>
                    <a:pt x="1307902" y="403835"/>
                  </a:lnTo>
                  <a:lnTo>
                    <a:pt x="1297139" y="398220"/>
                  </a:lnTo>
                  <a:lnTo>
                    <a:pt x="1261575" y="370611"/>
                  </a:lnTo>
                  <a:lnTo>
                    <a:pt x="1259236" y="369675"/>
                  </a:lnTo>
                  <a:lnTo>
                    <a:pt x="1255024" y="371547"/>
                  </a:lnTo>
                  <a:lnTo>
                    <a:pt x="1253621" y="378099"/>
                  </a:lnTo>
                  <a:lnTo>
                    <a:pt x="1211038" y="350022"/>
                  </a:lnTo>
                  <a:lnTo>
                    <a:pt x="1156756" y="322413"/>
                  </a:lnTo>
                  <a:lnTo>
                    <a:pt x="1191852" y="318669"/>
                  </a:lnTo>
                  <a:lnTo>
                    <a:pt x="1211973" y="317734"/>
                  </a:lnTo>
                  <a:lnTo>
                    <a:pt x="1440798" y="319606"/>
                  </a:lnTo>
                  <a:lnTo>
                    <a:pt x="1956003" y="320541"/>
                  </a:lnTo>
                  <a:lnTo>
                    <a:pt x="2034150" y="318669"/>
                  </a:lnTo>
                  <a:lnTo>
                    <a:pt x="2197930" y="318202"/>
                  </a:lnTo>
                  <a:lnTo>
                    <a:pt x="2362178" y="314458"/>
                  </a:lnTo>
                  <a:lnTo>
                    <a:pt x="2363582" y="313054"/>
                  </a:lnTo>
                  <a:lnTo>
                    <a:pt x="2362646" y="307907"/>
                  </a:lnTo>
                  <a:lnTo>
                    <a:pt x="2204014" y="303695"/>
                  </a:lnTo>
                  <a:lnTo>
                    <a:pt x="2088900" y="302291"/>
                  </a:lnTo>
                  <a:lnTo>
                    <a:pt x="1194192" y="301824"/>
                  </a:lnTo>
                  <a:lnTo>
                    <a:pt x="1168455" y="299016"/>
                  </a:lnTo>
                  <a:lnTo>
                    <a:pt x="1130083" y="301356"/>
                  </a:lnTo>
                  <a:lnTo>
                    <a:pt x="1127744" y="303228"/>
                  </a:lnTo>
                  <a:lnTo>
                    <a:pt x="1125404" y="308843"/>
                  </a:lnTo>
                  <a:lnTo>
                    <a:pt x="1038834" y="276087"/>
                  </a:lnTo>
                  <a:lnTo>
                    <a:pt x="951329" y="245670"/>
                  </a:lnTo>
                  <a:lnTo>
                    <a:pt x="863356" y="217126"/>
                  </a:lnTo>
                  <a:lnTo>
                    <a:pt x="774914" y="190921"/>
                  </a:lnTo>
                  <a:lnTo>
                    <a:pt x="685537" y="166588"/>
                  </a:lnTo>
                  <a:lnTo>
                    <a:pt x="595692" y="144127"/>
                  </a:lnTo>
                  <a:lnTo>
                    <a:pt x="364528" y="89845"/>
                  </a:lnTo>
                  <a:lnTo>
                    <a:pt x="152082" y="45858"/>
                  </a:lnTo>
                  <a:lnTo>
                    <a:pt x="41647" y="26673"/>
                  </a:lnTo>
                  <a:lnTo>
                    <a:pt x="14038" y="29013"/>
                  </a:lnTo>
                  <a:lnTo>
                    <a:pt x="0" y="33224"/>
                  </a:lnTo>
                  <a:lnTo>
                    <a:pt x="12167" y="17314"/>
                  </a:lnTo>
                  <a:lnTo>
                    <a:pt x="43987" y="21057"/>
                  </a:lnTo>
                  <a:lnTo>
                    <a:pt x="95928" y="22461"/>
                  </a:lnTo>
                  <a:lnTo>
                    <a:pt x="116986" y="20590"/>
                  </a:lnTo>
                  <a:lnTo>
                    <a:pt x="203555" y="4679"/>
                  </a:lnTo>
                  <a:lnTo>
                    <a:pt x="260176" y="0"/>
                  </a:lnTo>
                  <a:close/>
                  <a:moveTo>
                    <a:pt x="2017304" y="140383"/>
                  </a:moveTo>
                  <a:lnTo>
                    <a:pt x="2029938" y="136171"/>
                  </a:lnTo>
                  <a:lnTo>
                    <a:pt x="2016836" y="134768"/>
                  </a:lnTo>
                  <a:lnTo>
                    <a:pt x="1605514" y="131024"/>
                  </a:lnTo>
                  <a:lnTo>
                    <a:pt x="1295267" y="131492"/>
                  </a:lnTo>
                  <a:lnTo>
                    <a:pt x="905003" y="137107"/>
                  </a:lnTo>
                  <a:lnTo>
                    <a:pt x="902663" y="138043"/>
                  </a:lnTo>
                  <a:lnTo>
                    <a:pt x="901259" y="140383"/>
                  </a:lnTo>
                  <a:lnTo>
                    <a:pt x="901727" y="143659"/>
                  </a:lnTo>
                  <a:lnTo>
                    <a:pt x="905938" y="148338"/>
                  </a:lnTo>
                  <a:lnTo>
                    <a:pt x="908746" y="148806"/>
                  </a:lnTo>
                  <a:lnTo>
                    <a:pt x="1005611" y="151146"/>
                  </a:lnTo>
                  <a:lnTo>
                    <a:pt x="1110430" y="151614"/>
                  </a:lnTo>
                  <a:lnTo>
                    <a:pt x="1938222" y="148338"/>
                  </a:lnTo>
                  <a:lnTo>
                    <a:pt x="1991567" y="144595"/>
                  </a:lnTo>
                  <a:lnTo>
                    <a:pt x="2017304" y="140383"/>
                  </a:lnTo>
                  <a:close/>
                  <a:moveTo>
                    <a:pt x="1731858" y="229292"/>
                  </a:moveTo>
                  <a:lnTo>
                    <a:pt x="1735134" y="232568"/>
                  </a:lnTo>
                  <a:lnTo>
                    <a:pt x="1855863" y="237247"/>
                  </a:lnTo>
                  <a:lnTo>
                    <a:pt x="2074861" y="239587"/>
                  </a:lnTo>
                  <a:lnTo>
                    <a:pt x="2299006" y="240055"/>
                  </a:lnTo>
                  <a:lnTo>
                    <a:pt x="2522683" y="237247"/>
                  </a:lnTo>
                  <a:lnTo>
                    <a:pt x="2525490" y="236779"/>
                  </a:lnTo>
                  <a:lnTo>
                    <a:pt x="2528299" y="233036"/>
                  </a:lnTo>
                  <a:lnTo>
                    <a:pt x="2528299" y="230228"/>
                  </a:lnTo>
                  <a:lnTo>
                    <a:pt x="2523151" y="228824"/>
                  </a:lnTo>
                  <a:lnTo>
                    <a:pt x="2426754" y="222741"/>
                  </a:lnTo>
                  <a:lnTo>
                    <a:pt x="1801582" y="222741"/>
                  </a:lnTo>
                  <a:lnTo>
                    <a:pt x="1734666" y="224613"/>
                  </a:lnTo>
                  <a:lnTo>
                    <a:pt x="1733263" y="225081"/>
                  </a:lnTo>
                  <a:lnTo>
                    <a:pt x="1732794" y="229292"/>
                  </a:lnTo>
                  <a:close/>
                  <a:moveTo>
                    <a:pt x="2196058" y="360784"/>
                  </a:moveTo>
                  <a:lnTo>
                    <a:pt x="2191847" y="357041"/>
                  </a:lnTo>
                  <a:lnTo>
                    <a:pt x="2185764" y="355637"/>
                  </a:lnTo>
                  <a:lnTo>
                    <a:pt x="2113701" y="353297"/>
                  </a:lnTo>
                  <a:lnTo>
                    <a:pt x="1635930" y="353297"/>
                  </a:lnTo>
                  <a:lnTo>
                    <a:pt x="1392600" y="355637"/>
                  </a:lnTo>
                  <a:lnTo>
                    <a:pt x="1387452" y="357509"/>
                  </a:lnTo>
                  <a:lnTo>
                    <a:pt x="1384645" y="360784"/>
                  </a:lnTo>
                  <a:lnTo>
                    <a:pt x="1384645" y="366400"/>
                  </a:lnTo>
                  <a:lnTo>
                    <a:pt x="1389324" y="369207"/>
                  </a:lnTo>
                  <a:lnTo>
                    <a:pt x="1455772" y="371079"/>
                  </a:lnTo>
                  <a:lnTo>
                    <a:pt x="1593815" y="370143"/>
                  </a:lnTo>
                  <a:lnTo>
                    <a:pt x="1723904" y="371547"/>
                  </a:lnTo>
                  <a:lnTo>
                    <a:pt x="1842761" y="370611"/>
                  </a:lnTo>
                  <a:lnTo>
                    <a:pt x="1999990" y="372015"/>
                  </a:lnTo>
                  <a:lnTo>
                    <a:pt x="2097323" y="371079"/>
                  </a:lnTo>
                  <a:lnTo>
                    <a:pt x="2191847" y="368271"/>
                  </a:lnTo>
                  <a:lnTo>
                    <a:pt x="2196058" y="365464"/>
                  </a:lnTo>
                  <a:lnTo>
                    <a:pt x="2196058" y="360784"/>
                  </a:lnTo>
                  <a:close/>
                  <a:moveTo>
                    <a:pt x="1535790" y="467476"/>
                  </a:moveTo>
                  <a:lnTo>
                    <a:pt x="1533451" y="462328"/>
                  </a:lnTo>
                  <a:lnTo>
                    <a:pt x="1528303" y="459989"/>
                  </a:lnTo>
                  <a:lnTo>
                    <a:pt x="1460919" y="459520"/>
                  </a:lnTo>
                  <a:lnTo>
                    <a:pt x="1455772" y="461860"/>
                  </a:lnTo>
                  <a:lnTo>
                    <a:pt x="1453432" y="467008"/>
                  </a:lnTo>
                  <a:lnTo>
                    <a:pt x="1455772" y="473091"/>
                  </a:lnTo>
                  <a:lnTo>
                    <a:pt x="1460919" y="475430"/>
                  </a:lnTo>
                  <a:lnTo>
                    <a:pt x="1528303" y="475898"/>
                  </a:lnTo>
                  <a:lnTo>
                    <a:pt x="1533451" y="473559"/>
                  </a:lnTo>
                  <a:lnTo>
                    <a:pt x="1535790" y="467476"/>
                  </a:lnTo>
                  <a:close/>
                  <a:moveTo>
                    <a:pt x="1480573" y="523161"/>
                  </a:moveTo>
                  <a:lnTo>
                    <a:pt x="1480105" y="529244"/>
                  </a:lnTo>
                  <a:lnTo>
                    <a:pt x="1485253" y="532051"/>
                  </a:lnTo>
                  <a:lnTo>
                    <a:pt x="1562931" y="534391"/>
                  </a:lnTo>
                  <a:lnTo>
                    <a:pt x="1634994" y="534860"/>
                  </a:lnTo>
                  <a:lnTo>
                    <a:pt x="1701910" y="533456"/>
                  </a:lnTo>
                  <a:lnTo>
                    <a:pt x="1764147" y="530180"/>
                  </a:lnTo>
                  <a:lnTo>
                    <a:pt x="1766486" y="529244"/>
                  </a:lnTo>
                  <a:lnTo>
                    <a:pt x="1765083" y="521289"/>
                  </a:lnTo>
                  <a:lnTo>
                    <a:pt x="1759935" y="518949"/>
                  </a:lnTo>
                  <a:lnTo>
                    <a:pt x="1694423" y="516610"/>
                  </a:lnTo>
                  <a:lnTo>
                    <a:pt x="1557316" y="516142"/>
                  </a:lnTo>
                  <a:lnTo>
                    <a:pt x="1485720" y="518482"/>
                  </a:lnTo>
                  <a:lnTo>
                    <a:pt x="1482445" y="520353"/>
                  </a:lnTo>
                  <a:lnTo>
                    <a:pt x="1480573" y="523161"/>
                  </a:lnTo>
                  <a:close/>
                </a:path>
              </a:pathLst>
            </a:custGeom>
            <a:solidFill>
              <a:srgbClr val="FEE8B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7" name="Freeform 466">
              <a:extLst>
                <a:ext uri="{FF2B5EF4-FFF2-40B4-BE49-F238E27FC236}">
                  <a16:creationId xmlns:a16="http://schemas.microsoft.com/office/drawing/2014/main" id="{26A2B83A-A93C-8A93-EE81-C145177FCAB8}"/>
                </a:ext>
              </a:extLst>
            </p:cNvPr>
            <p:cNvSpPr/>
            <p:nvPr/>
          </p:nvSpPr>
          <p:spPr>
            <a:xfrm>
              <a:off x="-12461953" y="6617647"/>
              <a:ext cx="945193" cy="501198"/>
            </a:xfrm>
            <a:custGeom>
              <a:avLst/>
              <a:gdLst>
                <a:gd name="connsiteX0" fmla="*/ 147870 w 487129"/>
                <a:gd name="connsiteY0" fmla="*/ 0 h 258305"/>
                <a:gd name="connsiteX1" fmla="*/ 445950 w 487129"/>
                <a:gd name="connsiteY1" fmla="*/ 55218 h 258305"/>
                <a:gd name="connsiteX2" fmla="*/ 463732 w 487129"/>
                <a:gd name="connsiteY2" fmla="*/ 61769 h 258305"/>
                <a:gd name="connsiteX3" fmla="*/ 477302 w 487129"/>
                <a:gd name="connsiteY3" fmla="*/ 63172 h 258305"/>
                <a:gd name="connsiteX4" fmla="*/ 487129 w 487129"/>
                <a:gd name="connsiteY4" fmla="*/ 66448 h 258305"/>
                <a:gd name="connsiteX5" fmla="*/ 476834 w 487129"/>
                <a:gd name="connsiteY5" fmla="*/ 65512 h 258305"/>
                <a:gd name="connsiteX6" fmla="*/ 469347 w 487129"/>
                <a:gd name="connsiteY6" fmla="*/ 66916 h 258305"/>
                <a:gd name="connsiteX7" fmla="*/ 463264 w 487129"/>
                <a:gd name="connsiteY7" fmla="*/ 69724 h 258305"/>
                <a:gd name="connsiteX8" fmla="*/ 459052 w 487129"/>
                <a:gd name="connsiteY8" fmla="*/ 74403 h 258305"/>
                <a:gd name="connsiteX9" fmla="*/ 450629 w 487129"/>
                <a:gd name="connsiteY9" fmla="*/ 93589 h 258305"/>
                <a:gd name="connsiteX10" fmla="*/ 436591 w 487129"/>
                <a:gd name="connsiteY10" fmla="*/ 114646 h 258305"/>
                <a:gd name="connsiteX11" fmla="*/ 428168 w 487129"/>
                <a:gd name="connsiteY11" fmla="*/ 123069 h 258305"/>
                <a:gd name="connsiteX12" fmla="*/ 415066 w 487129"/>
                <a:gd name="connsiteY12" fmla="*/ 131960 h 258305"/>
                <a:gd name="connsiteX13" fmla="*/ 400092 w 487129"/>
                <a:gd name="connsiteY13" fmla="*/ 138979 h 258305"/>
                <a:gd name="connsiteX14" fmla="*/ 345342 w 487129"/>
                <a:gd name="connsiteY14" fmla="*/ 155825 h 258305"/>
                <a:gd name="connsiteX15" fmla="*/ 270939 w 487129"/>
                <a:gd name="connsiteY15" fmla="*/ 186242 h 258305"/>
                <a:gd name="connsiteX16" fmla="*/ 217594 w 487129"/>
                <a:gd name="connsiteY16" fmla="*/ 210575 h 258305"/>
                <a:gd name="connsiteX17" fmla="*/ 150210 w 487129"/>
                <a:gd name="connsiteY17" fmla="*/ 243331 h 258305"/>
                <a:gd name="connsiteX18" fmla="*/ 126813 w 487129"/>
                <a:gd name="connsiteY18" fmla="*/ 252222 h 258305"/>
                <a:gd name="connsiteX19" fmla="*/ 108095 w 487129"/>
                <a:gd name="connsiteY19" fmla="*/ 256433 h 258305"/>
                <a:gd name="connsiteX20" fmla="*/ 90313 w 487129"/>
                <a:gd name="connsiteY20" fmla="*/ 258305 h 258305"/>
                <a:gd name="connsiteX21" fmla="*/ 73935 w 487129"/>
                <a:gd name="connsiteY21" fmla="*/ 257369 h 258305"/>
                <a:gd name="connsiteX22" fmla="*/ 58493 w 487129"/>
                <a:gd name="connsiteY22" fmla="*/ 254094 h 258305"/>
                <a:gd name="connsiteX23" fmla="*/ 43987 w 487129"/>
                <a:gd name="connsiteY23" fmla="*/ 248478 h 258305"/>
                <a:gd name="connsiteX24" fmla="*/ 29480 w 487129"/>
                <a:gd name="connsiteY24" fmla="*/ 240055 h 258305"/>
                <a:gd name="connsiteX25" fmla="*/ 15910 w 487129"/>
                <a:gd name="connsiteY25" fmla="*/ 228824 h 258305"/>
                <a:gd name="connsiteX26" fmla="*/ 7487 w 487129"/>
                <a:gd name="connsiteY26" fmla="*/ 219466 h 258305"/>
                <a:gd name="connsiteX27" fmla="*/ 2340 w 487129"/>
                <a:gd name="connsiteY27" fmla="*/ 209639 h 258305"/>
                <a:gd name="connsiteX28" fmla="*/ 0 w 487129"/>
                <a:gd name="connsiteY28" fmla="*/ 203088 h 258305"/>
                <a:gd name="connsiteX29" fmla="*/ 1404 w 487129"/>
                <a:gd name="connsiteY29" fmla="*/ 190453 h 258305"/>
                <a:gd name="connsiteX30" fmla="*/ 4679 w 487129"/>
                <a:gd name="connsiteY30" fmla="*/ 184838 h 258305"/>
                <a:gd name="connsiteX31" fmla="*/ 9827 w 487129"/>
                <a:gd name="connsiteY31" fmla="*/ 179223 h 258305"/>
                <a:gd name="connsiteX32" fmla="*/ 53813 w 487129"/>
                <a:gd name="connsiteY32" fmla="*/ 157229 h 258305"/>
                <a:gd name="connsiteX33" fmla="*/ 65044 w 487129"/>
                <a:gd name="connsiteY33" fmla="*/ 150210 h 258305"/>
                <a:gd name="connsiteX34" fmla="*/ 74871 w 487129"/>
                <a:gd name="connsiteY34" fmla="*/ 142255 h 258305"/>
                <a:gd name="connsiteX35" fmla="*/ 83762 w 487129"/>
                <a:gd name="connsiteY35" fmla="*/ 131492 h 258305"/>
                <a:gd name="connsiteX36" fmla="*/ 129152 w 487129"/>
                <a:gd name="connsiteY36" fmla="*/ 63640 h 258305"/>
                <a:gd name="connsiteX37" fmla="*/ 138043 w 487129"/>
                <a:gd name="connsiteY37" fmla="*/ 43519 h 258305"/>
                <a:gd name="connsiteX38" fmla="*/ 144127 w 487129"/>
                <a:gd name="connsiteY38" fmla="*/ 22462 h 258305"/>
                <a:gd name="connsiteX39" fmla="*/ 147870 w 487129"/>
                <a:gd name="connsiteY39" fmla="*/ 0 h 2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7129" h="258305">
                  <a:moveTo>
                    <a:pt x="147870" y="0"/>
                  </a:moveTo>
                  <a:lnTo>
                    <a:pt x="445950" y="55218"/>
                  </a:lnTo>
                  <a:lnTo>
                    <a:pt x="463732" y="61769"/>
                  </a:lnTo>
                  <a:lnTo>
                    <a:pt x="477302" y="63172"/>
                  </a:lnTo>
                  <a:lnTo>
                    <a:pt x="487129" y="66448"/>
                  </a:lnTo>
                  <a:lnTo>
                    <a:pt x="476834" y="65512"/>
                  </a:lnTo>
                  <a:lnTo>
                    <a:pt x="469347" y="66916"/>
                  </a:lnTo>
                  <a:lnTo>
                    <a:pt x="463264" y="69724"/>
                  </a:lnTo>
                  <a:lnTo>
                    <a:pt x="459052" y="74403"/>
                  </a:lnTo>
                  <a:lnTo>
                    <a:pt x="450629" y="93589"/>
                  </a:lnTo>
                  <a:lnTo>
                    <a:pt x="436591" y="114646"/>
                  </a:lnTo>
                  <a:lnTo>
                    <a:pt x="428168" y="123069"/>
                  </a:lnTo>
                  <a:lnTo>
                    <a:pt x="415066" y="131960"/>
                  </a:lnTo>
                  <a:lnTo>
                    <a:pt x="400092" y="138979"/>
                  </a:lnTo>
                  <a:lnTo>
                    <a:pt x="345342" y="155825"/>
                  </a:lnTo>
                  <a:lnTo>
                    <a:pt x="270939" y="186242"/>
                  </a:lnTo>
                  <a:lnTo>
                    <a:pt x="217594" y="210575"/>
                  </a:lnTo>
                  <a:lnTo>
                    <a:pt x="150210" y="243331"/>
                  </a:lnTo>
                  <a:lnTo>
                    <a:pt x="126813" y="252222"/>
                  </a:lnTo>
                  <a:lnTo>
                    <a:pt x="108095" y="256433"/>
                  </a:lnTo>
                  <a:lnTo>
                    <a:pt x="90313" y="258305"/>
                  </a:lnTo>
                  <a:lnTo>
                    <a:pt x="73935" y="257369"/>
                  </a:lnTo>
                  <a:lnTo>
                    <a:pt x="58493" y="254094"/>
                  </a:lnTo>
                  <a:lnTo>
                    <a:pt x="43987" y="248478"/>
                  </a:lnTo>
                  <a:lnTo>
                    <a:pt x="29480" y="240055"/>
                  </a:lnTo>
                  <a:lnTo>
                    <a:pt x="15910" y="228824"/>
                  </a:lnTo>
                  <a:lnTo>
                    <a:pt x="7487" y="219466"/>
                  </a:lnTo>
                  <a:lnTo>
                    <a:pt x="2340" y="209639"/>
                  </a:lnTo>
                  <a:lnTo>
                    <a:pt x="0" y="203088"/>
                  </a:lnTo>
                  <a:lnTo>
                    <a:pt x="1404" y="190453"/>
                  </a:lnTo>
                  <a:lnTo>
                    <a:pt x="4679" y="184838"/>
                  </a:lnTo>
                  <a:lnTo>
                    <a:pt x="9827" y="179223"/>
                  </a:lnTo>
                  <a:lnTo>
                    <a:pt x="53813" y="157229"/>
                  </a:lnTo>
                  <a:lnTo>
                    <a:pt x="65044" y="150210"/>
                  </a:lnTo>
                  <a:lnTo>
                    <a:pt x="74871" y="142255"/>
                  </a:lnTo>
                  <a:lnTo>
                    <a:pt x="83762" y="131492"/>
                  </a:lnTo>
                  <a:lnTo>
                    <a:pt x="129152" y="63640"/>
                  </a:lnTo>
                  <a:lnTo>
                    <a:pt x="138043" y="43519"/>
                  </a:lnTo>
                  <a:lnTo>
                    <a:pt x="144127" y="22462"/>
                  </a:lnTo>
                  <a:lnTo>
                    <a:pt x="14787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8" name="Freeform 467">
              <a:extLst>
                <a:ext uri="{FF2B5EF4-FFF2-40B4-BE49-F238E27FC236}">
                  <a16:creationId xmlns:a16="http://schemas.microsoft.com/office/drawing/2014/main" id="{4F2B9BD0-BCBF-9602-64CA-6752FC2F2C16}"/>
                </a:ext>
              </a:extLst>
            </p:cNvPr>
            <p:cNvSpPr/>
            <p:nvPr/>
          </p:nvSpPr>
          <p:spPr>
            <a:xfrm>
              <a:off x="-3412253" y="6659414"/>
              <a:ext cx="115310" cy="368632"/>
            </a:xfrm>
            <a:custGeom>
              <a:avLst/>
              <a:gdLst>
                <a:gd name="connsiteX0" fmla="*/ 22461 w 59428"/>
                <a:gd name="connsiteY0" fmla="*/ 2808 h 189984"/>
                <a:gd name="connsiteX1" fmla="*/ 19653 w 59428"/>
                <a:gd name="connsiteY1" fmla="*/ 6083 h 189984"/>
                <a:gd name="connsiteX2" fmla="*/ 19653 w 59428"/>
                <a:gd name="connsiteY2" fmla="*/ 10763 h 189984"/>
                <a:gd name="connsiteX3" fmla="*/ 33224 w 59428"/>
                <a:gd name="connsiteY3" fmla="*/ 68788 h 189984"/>
                <a:gd name="connsiteX4" fmla="*/ 34160 w 59428"/>
                <a:gd name="connsiteY4" fmla="*/ 86570 h 189984"/>
                <a:gd name="connsiteX5" fmla="*/ 40243 w 59428"/>
                <a:gd name="connsiteY5" fmla="*/ 95460 h 189984"/>
                <a:gd name="connsiteX6" fmla="*/ 44455 w 59428"/>
                <a:gd name="connsiteY6" fmla="*/ 110903 h 189984"/>
                <a:gd name="connsiteX7" fmla="*/ 46794 w 59428"/>
                <a:gd name="connsiteY7" fmla="*/ 130088 h 189984"/>
                <a:gd name="connsiteX8" fmla="*/ 51474 w 59428"/>
                <a:gd name="connsiteY8" fmla="*/ 148806 h 189984"/>
                <a:gd name="connsiteX9" fmla="*/ 59429 w 59428"/>
                <a:gd name="connsiteY9" fmla="*/ 169863 h 189984"/>
                <a:gd name="connsiteX10" fmla="*/ 52877 w 59428"/>
                <a:gd name="connsiteY10" fmla="*/ 180158 h 189984"/>
                <a:gd name="connsiteX11" fmla="*/ 49602 w 59428"/>
                <a:gd name="connsiteY11" fmla="*/ 189985 h 189984"/>
                <a:gd name="connsiteX12" fmla="*/ 27608 w 59428"/>
                <a:gd name="connsiteY12" fmla="*/ 147870 h 189984"/>
                <a:gd name="connsiteX13" fmla="*/ 20121 w 59428"/>
                <a:gd name="connsiteY13" fmla="*/ 128216 h 189984"/>
                <a:gd name="connsiteX14" fmla="*/ 10762 w 59428"/>
                <a:gd name="connsiteY14" fmla="*/ 90781 h 189984"/>
                <a:gd name="connsiteX15" fmla="*/ 6551 w 59428"/>
                <a:gd name="connsiteY15" fmla="*/ 79082 h 189984"/>
                <a:gd name="connsiteX16" fmla="*/ 2808 w 59428"/>
                <a:gd name="connsiteY16" fmla="*/ 73467 h 189984"/>
                <a:gd name="connsiteX17" fmla="*/ 7019 w 59428"/>
                <a:gd name="connsiteY17" fmla="*/ 68788 h 189984"/>
                <a:gd name="connsiteX18" fmla="*/ 7019 w 59428"/>
                <a:gd name="connsiteY18" fmla="*/ 65980 h 189984"/>
                <a:gd name="connsiteX19" fmla="*/ 468 w 59428"/>
                <a:gd name="connsiteY19" fmla="*/ 26205 h 189984"/>
                <a:gd name="connsiteX20" fmla="*/ 0 w 59428"/>
                <a:gd name="connsiteY20" fmla="*/ 4211 h 189984"/>
                <a:gd name="connsiteX21" fmla="*/ 4679 w 59428"/>
                <a:gd name="connsiteY21" fmla="*/ 4679 h 189984"/>
                <a:gd name="connsiteX22" fmla="*/ 14974 w 59428"/>
                <a:gd name="connsiteY22" fmla="*/ 0 h 189984"/>
                <a:gd name="connsiteX23" fmla="*/ 22461 w 59428"/>
                <a:gd name="connsiteY23" fmla="*/ 2808 h 18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28" h="189984">
                  <a:moveTo>
                    <a:pt x="22461" y="2808"/>
                  </a:moveTo>
                  <a:lnTo>
                    <a:pt x="19653" y="6083"/>
                  </a:lnTo>
                  <a:lnTo>
                    <a:pt x="19653" y="10763"/>
                  </a:lnTo>
                  <a:lnTo>
                    <a:pt x="33224" y="68788"/>
                  </a:lnTo>
                  <a:lnTo>
                    <a:pt x="34160" y="86570"/>
                  </a:lnTo>
                  <a:lnTo>
                    <a:pt x="40243" y="95460"/>
                  </a:lnTo>
                  <a:lnTo>
                    <a:pt x="44455" y="110903"/>
                  </a:lnTo>
                  <a:lnTo>
                    <a:pt x="46794" y="130088"/>
                  </a:lnTo>
                  <a:lnTo>
                    <a:pt x="51474" y="148806"/>
                  </a:lnTo>
                  <a:lnTo>
                    <a:pt x="59429" y="169863"/>
                  </a:lnTo>
                  <a:lnTo>
                    <a:pt x="52877" y="180158"/>
                  </a:lnTo>
                  <a:lnTo>
                    <a:pt x="49602" y="189985"/>
                  </a:lnTo>
                  <a:lnTo>
                    <a:pt x="27608" y="147870"/>
                  </a:lnTo>
                  <a:lnTo>
                    <a:pt x="20121" y="128216"/>
                  </a:lnTo>
                  <a:lnTo>
                    <a:pt x="10762" y="90781"/>
                  </a:lnTo>
                  <a:lnTo>
                    <a:pt x="6551" y="79082"/>
                  </a:lnTo>
                  <a:lnTo>
                    <a:pt x="2808" y="73467"/>
                  </a:lnTo>
                  <a:lnTo>
                    <a:pt x="7019" y="68788"/>
                  </a:lnTo>
                  <a:lnTo>
                    <a:pt x="7019" y="65980"/>
                  </a:lnTo>
                  <a:lnTo>
                    <a:pt x="468" y="26205"/>
                  </a:lnTo>
                  <a:lnTo>
                    <a:pt x="0" y="4211"/>
                  </a:lnTo>
                  <a:lnTo>
                    <a:pt x="4679" y="4679"/>
                  </a:lnTo>
                  <a:lnTo>
                    <a:pt x="14974" y="0"/>
                  </a:lnTo>
                  <a:lnTo>
                    <a:pt x="22461" y="2808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9" name="Freeform 468">
              <a:extLst>
                <a:ext uri="{FF2B5EF4-FFF2-40B4-BE49-F238E27FC236}">
                  <a16:creationId xmlns:a16="http://schemas.microsoft.com/office/drawing/2014/main" id="{94691858-A818-DAE5-ABFB-1BD0F6B805C8}"/>
                </a:ext>
              </a:extLst>
            </p:cNvPr>
            <p:cNvSpPr/>
            <p:nvPr/>
          </p:nvSpPr>
          <p:spPr>
            <a:xfrm>
              <a:off x="-7311061" y="6668493"/>
              <a:ext cx="998761" cy="106231"/>
            </a:xfrm>
            <a:custGeom>
              <a:avLst/>
              <a:gdLst>
                <a:gd name="connsiteX0" fmla="*/ 0 w 514737"/>
                <a:gd name="connsiteY0" fmla="*/ 0 h 54749"/>
                <a:gd name="connsiteX1" fmla="*/ 43519 w 514737"/>
                <a:gd name="connsiteY1" fmla="*/ 3276 h 54749"/>
                <a:gd name="connsiteX2" fmla="*/ 66916 w 514737"/>
                <a:gd name="connsiteY2" fmla="*/ 11230 h 54749"/>
                <a:gd name="connsiteX3" fmla="*/ 95460 w 514737"/>
                <a:gd name="connsiteY3" fmla="*/ 16846 h 54749"/>
                <a:gd name="connsiteX4" fmla="*/ 150678 w 514737"/>
                <a:gd name="connsiteY4" fmla="*/ 22929 h 54749"/>
                <a:gd name="connsiteX5" fmla="*/ 160505 w 514737"/>
                <a:gd name="connsiteY5" fmla="*/ 25737 h 54749"/>
                <a:gd name="connsiteX6" fmla="*/ 260644 w 514737"/>
                <a:gd name="connsiteY6" fmla="*/ 33224 h 54749"/>
                <a:gd name="connsiteX7" fmla="*/ 274215 w 514737"/>
                <a:gd name="connsiteY7" fmla="*/ 39775 h 54749"/>
                <a:gd name="connsiteX8" fmla="*/ 397752 w 514737"/>
                <a:gd name="connsiteY8" fmla="*/ 43051 h 54749"/>
                <a:gd name="connsiteX9" fmla="*/ 456245 w 514737"/>
                <a:gd name="connsiteY9" fmla="*/ 47730 h 54749"/>
                <a:gd name="connsiteX10" fmla="*/ 514738 w 514737"/>
                <a:gd name="connsiteY10" fmla="*/ 54749 h 54749"/>
                <a:gd name="connsiteX11" fmla="*/ 188581 w 514737"/>
                <a:gd name="connsiteY11" fmla="*/ 40711 h 54749"/>
                <a:gd name="connsiteX12" fmla="*/ 149742 w 514737"/>
                <a:gd name="connsiteY12" fmla="*/ 37903 h 54749"/>
                <a:gd name="connsiteX13" fmla="*/ 62236 w 514737"/>
                <a:gd name="connsiteY13" fmla="*/ 21057 h 54749"/>
                <a:gd name="connsiteX14" fmla="*/ 29012 w 514737"/>
                <a:gd name="connsiteY14" fmla="*/ 17314 h 54749"/>
                <a:gd name="connsiteX15" fmla="*/ 1404 w 514737"/>
                <a:gd name="connsiteY15" fmla="*/ 4679 h 54749"/>
                <a:gd name="connsiteX16" fmla="*/ 0 w 514737"/>
                <a:gd name="connsiteY16" fmla="*/ 0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737" h="54749">
                  <a:moveTo>
                    <a:pt x="0" y="0"/>
                  </a:moveTo>
                  <a:lnTo>
                    <a:pt x="43519" y="3276"/>
                  </a:lnTo>
                  <a:lnTo>
                    <a:pt x="66916" y="11230"/>
                  </a:lnTo>
                  <a:lnTo>
                    <a:pt x="95460" y="16846"/>
                  </a:lnTo>
                  <a:lnTo>
                    <a:pt x="150678" y="22929"/>
                  </a:lnTo>
                  <a:lnTo>
                    <a:pt x="160505" y="25737"/>
                  </a:lnTo>
                  <a:lnTo>
                    <a:pt x="260644" y="33224"/>
                  </a:lnTo>
                  <a:lnTo>
                    <a:pt x="274215" y="39775"/>
                  </a:lnTo>
                  <a:lnTo>
                    <a:pt x="397752" y="43051"/>
                  </a:lnTo>
                  <a:lnTo>
                    <a:pt x="456245" y="47730"/>
                  </a:lnTo>
                  <a:lnTo>
                    <a:pt x="514738" y="54749"/>
                  </a:lnTo>
                  <a:lnTo>
                    <a:pt x="188581" y="40711"/>
                  </a:lnTo>
                  <a:lnTo>
                    <a:pt x="149742" y="37903"/>
                  </a:lnTo>
                  <a:lnTo>
                    <a:pt x="62236" y="21057"/>
                  </a:lnTo>
                  <a:lnTo>
                    <a:pt x="29012" y="17314"/>
                  </a:lnTo>
                  <a:lnTo>
                    <a:pt x="1404" y="4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71C0460F-812D-644D-3C2E-B99E7FA8C941}"/>
                </a:ext>
              </a:extLst>
            </p:cNvPr>
            <p:cNvSpPr/>
            <p:nvPr/>
          </p:nvSpPr>
          <p:spPr>
            <a:xfrm>
              <a:off x="-8162733" y="6701180"/>
              <a:ext cx="1951219" cy="123483"/>
            </a:xfrm>
            <a:custGeom>
              <a:avLst/>
              <a:gdLst>
                <a:gd name="connsiteX0" fmla="*/ 467476 w 1005610"/>
                <a:gd name="connsiteY0" fmla="*/ 0 h 63640"/>
                <a:gd name="connsiteX1" fmla="*/ 500699 w 1005610"/>
                <a:gd name="connsiteY1" fmla="*/ 4212 h 63640"/>
                <a:gd name="connsiteX2" fmla="*/ 587737 w 1005610"/>
                <a:gd name="connsiteY2" fmla="*/ 20590 h 63640"/>
                <a:gd name="connsiteX3" fmla="*/ 627044 w 1005610"/>
                <a:gd name="connsiteY3" fmla="*/ 23397 h 63640"/>
                <a:gd name="connsiteX4" fmla="*/ 992040 w 1005610"/>
                <a:gd name="connsiteY4" fmla="*/ 38371 h 63640"/>
                <a:gd name="connsiteX5" fmla="*/ 996719 w 1005610"/>
                <a:gd name="connsiteY5" fmla="*/ 41647 h 63640"/>
                <a:gd name="connsiteX6" fmla="*/ 1003271 w 1005610"/>
                <a:gd name="connsiteY6" fmla="*/ 41179 h 63640"/>
                <a:gd name="connsiteX7" fmla="*/ 1005611 w 1005610"/>
                <a:gd name="connsiteY7" fmla="*/ 46794 h 63640"/>
                <a:gd name="connsiteX8" fmla="*/ 1003271 w 1005610"/>
                <a:gd name="connsiteY8" fmla="*/ 48666 h 63640"/>
                <a:gd name="connsiteX9" fmla="*/ 992040 w 1005610"/>
                <a:gd name="connsiteY9" fmla="*/ 51474 h 63640"/>
                <a:gd name="connsiteX10" fmla="*/ 937291 w 1005610"/>
                <a:gd name="connsiteY10" fmla="*/ 52410 h 63640"/>
                <a:gd name="connsiteX11" fmla="*/ 916701 w 1005610"/>
                <a:gd name="connsiteY11" fmla="*/ 54749 h 63640"/>
                <a:gd name="connsiteX12" fmla="*/ 911554 w 1005610"/>
                <a:gd name="connsiteY12" fmla="*/ 58493 h 63640"/>
                <a:gd name="connsiteX13" fmla="*/ 774446 w 1005610"/>
                <a:gd name="connsiteY13" fmla="*/ 58961 h 63640"/>
                <a:gd name="connsiteX14" fmla="*/ 770235 w 1005610"/>
                <a:gd name="connsiteY14" fmla="*/ 60365 h 63640"/>
                <a:gd name="connsiteX15" fmla="*/ 556385 w 1005610"/>
                <a:gd name="connsiteY15" fmla="*/ 60833 h 63640"/>
                <a:gd name="connsiteX16" fmla="*/ 272811 w 1005610"/>
                <a:gd name="connsiteY16" fmla="*/ 63640 h 63640"/>
                <a:gd name="connsiteX17" fmla="*/ 57089 w 1005610"/>
                <a:gd name="connsiteY17" fmla="*/ 59897 h 63640"/>
                <a:gd name="connsiteX18" fmla="*/ 44455 w 1005610"/>
                <a:gd name="connsiteY18" fmla="*/ 56153 h 63640"/>
                <a:gd name="connsiteX19" fmla="*/ 44923 w 1005610"/>
                <a:gd name="connsiteY19" fmla="*/ 51942 h 63640"/>
                <a:gd name="connsiteX20" fmla="*/ 46794 w 1005610"/>
                <a:gd name="connsiteY20" fmla="*/ 50538 h 63640"/>
                <a:gd name="connsiteX21" fmla="*/ 73935 w 1005610"/>
                <a:gd name="connsiteY21" fmla="*/ 47730 h 63640"/>
                <a:gd name="connsiteX22" fmla="*/ 173139 w 1005610"/>
                <a:gd name="connsiteY22" fmla="*/ 47730 h 63640"/>
                <a:gd name="connsiteX23" fmla="*/ 328029 w 1005610"/>
                <a:gd name="connsiteY23" fmla="*/ 43051 h 63640"/>
                <a:gd name="connsiteX24" fmla="*/ 480578 w 1005610"/>
                <a:gd name="connsiteY24" fmla="*/ 41647 h 63640"/>
                <a:gd name="connsiteX25" fmla="*/ 576039 w 1005610"/>
                <a:gd name="connsiteY25" fmla="*/ 37904 h 63640"/>
                <a:gd name="connsiteX26" fmla="*/ 577910 w 1005610"/>
                <a:gd name="connsiteY26" fmla="*/ 37435 h 63640"/>
                <a:gd name="connsiteX27" fmla="*/ 577910 w 1005610"/>
                <a:gd name="connsiteY27" fmla="*/ 30884 h 63640"/>
                <a:gd name="connsiteX28" fmla="*/ 566212 w 1005610"/>
                <a:gd name="connsiteY28" fmla="*/ 28545 h 63640"/>
                <a:gd name="connsiteX29" fmla="*/ 546558 w 1005610"/>
                <a:gd name="connsiteY29" fmla="*/ 22461 h 63640"/>
                <a:gd name="connsiteX30" fmla="*/ 510994 w 1005610"/>
                <a:gd name="connsiteY30" fmla="*/ 19654 h 63640"/>
                <a:gd name="connsiteX31" fmla="*/ 363124 w 1005610"/>
                <a:gd name="connsiteY31" fmla="*/ 17314 h 63640"/>
                <a:gd name="connsiteX32" fmla="*/ 37904 w 1005610"/>
                <a:gd name="connsiteY32" fmla="*/ 16378 h 63640"/>
                <a:gd name="connsiteX33" fmla="*/ 9359 w 1005610"/>
                <a:gd name="connsiteY33" fmla="*/ 14038 h 63640"/>
                <a:gd name="connsiteX34" fmla="*/ 0 w 1005610"/>
                <a:gd name="connsiteY34" fmla="*/ 11231 h 63640"/>
                <a:gd name="connsiteX35" fmla="*/ 8891 w 1005610"/>
                <a:gd name="connsiteY35" fmla="*/ 7019 h 63640"/>
                <a:gd name="connsiteX36" fmla="*/ 24801 w 1005610"/>
                <a:gd name="connsiteY36" fmla="*/ 4212 h 63640"/>
                <a:gd name="connsiteX37" fmla="*/ 42583 w 1005610"/>
                <a:gd name="connsiteY37" fmla="*/ 2808 h 63640"/>
                <a:gd name="connsiteX38" fmla="*/ 467476 w 1005610"/>
                <a:gd name="connsiteY38" fmla="*/ 0 h 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05610" h="63640">
                  <a:moveTo>
                    <a:pt x="467476" y="0"/>
                  </a:moveTo>
                  <a:lnTo>
                    <a:pt x="500699" y="4212"/>
                  </a:lnTo>
                  <a:lnTo>
                    <a:pt x="587737" y="20590"/>
                  </a:lnTo>
                  <a:lnTo>
                    <a:pt x="627044" y="23397"/>
                  </a:lnTo>
                  <a:lnTo>
                    <a:pt x="992040" y="38371"/>
                  </a:lnTo>
                  <a:lnTo>
                    <a:pt x="996719" y="41647"/>
                  </a:lnTo>
                  <a:lnTo>
                    <a:pt x="1003271" y="41179"/>
                  </a:lnTo>
                  <a:lnTo>
                    <a:pt x="1005611" y="46794"/>
                  </a:lnTo>
                  <a:lnTo>
                    <a:pt x="1003271" y="48666"/>
                  </a:lnTo>
                  <a:lnTo>
                    <a:pt x="992040" y="51474"/>
                  </a:lnTo>
                  <a:lnTo>
                    <a:pt x="937291" y="52410"/>
                  </a:lnTo>
                  <a:lnTo>
                    <a:pt x="916701" y="54749"/>
                  </a:lnTo>
                  <a:lnTo>
                    <a:pt x="911554" y="58493"/>
                  </a:lnTo>
                  <a:lnTo>
                    <a:pt x="774446" y="58961"/>
                  </a:lnTo>
                  <a:lnTo>
                    <a:pt x="770235" y="60365"/>
                  </a:lnTo>
                  <a:lnTo>
                    <a:pt x="556385" y="60833"/>
                  </a:lnTo>
                  <a:lnTo>
                    <a:pt x="272811" y="63640"/>
                  </a:lnTo>
                  <a:lnTo>
                    <a:pt x="57089" y="59897"/>
                  </a:lnTo>
                  <a:lnTo>
                    <a:pt x="44455" y="56153"/>
                  </a:lnTo>
                  <a:lnTo>
                    <a:pt x="44923" y="51942"/>
                  </a:lnTo>
                  <a:lnTo>
                    <a:pt x="46794" y="50538"/>
                  </a:lnTo>
                  <a:lnTo>
                    <a:pt x="73935" y="47730"/>
                  </a:lnTo>
                  <a:lnTo>
                    <a:pt x="173139" y="47730"/>
                  </a:lnTo>
                  <a:lnTo>
                    <a:pt x="328029" y="43051"/>
                  </a:lnTo>
                  <a:lnTo>
                    <a:pt x="480578" y="41647"/>
                  </a:lnTo>
                  <a:lnTo>
                    <a:pt x="576039" y="37904"/>
                  </a:lnTo>
                  <a:lnTo>
                    <a:pt x="577910" y="37435"/>
                  </a:lnTo>
                  <a:lnTo>
                    <a:pt x="577910" y="30884"/>
                  </a:lnTo>
                  <a:lnTo>
                    <a:pt x="566212" y="28545"/>
                  </a:lnTo>
                  <a:lnTo>
                    <a:pt x="546558" y="22461"/>
                  </a:lnTo>
                  <a:lnTo>
                    <a:pt x="510994" y="19654"/>
                  </a:lnTo>
                  <a:lnTo>
                    <a:pt x="363124" y="17314"/>
                  </a:lnTo>
                  <a:lnTo>
                    <a:pt x="37904" y="16378"/>
                  </a:lnTo>
                  <a:lnTo>
                    <a:pt x="9359" y="14038"/>
                  </a:lnTo>
                  <a:lnTo>
                    <a:pt x="0" y="11231"/>
                  </a:lnTo>
                  <a:lnTo>
                    <a:pt x="8891" y="7019"/>
                  </a:lnTo>
                  <a:lnTo>
                    <a:pt x="24801" y="4212"/>
                  </a:lnTo>
                  <a:lnTo>
                    <a:pt x="42583" y="2808"/>
                  </a:lnTo>
                  <a:lnTo>
                    <a:pt x="467476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A78C27F7-EF14-A424-CFEC-F96F5BB9CAED}"/>
                </a:ext>
              </a:extLst>
            </p:cNvPr>
            <p:cNvSpPr/>
            <p:nvPr/>
          </p:nvSpPr>
          <p:spPr>
            <a:xfrm>
              <a:off x="-1844196" y="6713891"/>
              <a:ext cx="513907" cy="128931"/>
            </a:xfrm>
            <a:custGeom>
              <a:avLst/>
              <a:gdLst>
                <a:gd name="connsiteX0" fmla="*/ 264856 w 264855"/>
                <a:gd name="connsiteY0" fmla="*/ 5615 h 66448"/>
                <a:gd name="connsiteX1" fmla="*/ 243798 w 264855"/>
                <a:gd name="connsiteY1" fmla="*/ 66448 h 66448"/>
                <a:gd name="connsiteX2" fmla="*/ 6551 w 264855"/>
                <a:gd name="connsiteY2" fmla="*/ 62704 h 66448"/>
                <a:gd name="connsiteX3" fmla="*/ 2340 w 264855"/>
                <a:gd name="connsiteY3" fmla="*/ 61300 h 66448"/>
                <a:gd name="connsiteX4" fmla="*/ 468 w 264855"/>
                <a:gd name="connsiteY4" fmla="*/ 58025 h 66448"/>
                <a:gd name="connsiteX5" fmla="*/ 0 w 264855"/>
                <a:gd name="connsiteY5" fmla="*/ 52410 h 66448"/>
                <a:gd name="connsiteX6" fmla="*/ 9827 w 264855"/>
                <a:gd name="connsiteY6" fmla="*/ 2808 h 66448"/>
                <a:gd name="connsiteX7" fmla="*/ 14974 w 264855"/>
                <a:gd name="connsiteY7" fmla="*/ 468 h 66448"/>
                <a:gd name="connsiteX8" fmla="*/ 73935 w 264855"/>
                <a:gd name="connsiteY8" fmla="*/ 0 h 66448"/>
                <a:gd name="connsiteX9" fmla="*/ 264856 w 264855"/>
                <a:gd name="connsiteY9" fmla="*/ 5615 h 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855" h="66448">
                  <a:moveTo>
                    <a:pt x="264856" y="5615"/>
                  </a:moveTo>
                  <a:lnTo>
                    <a:pt x="243798" y="66448"/>
                  </a:lnTo>
                  <a:lnTo>
                    <a:pt x="6551" y="62704"/>
                  </a:lnTo>
                  <a:lnTo>
                    <a:pt x="2340" y="61300"/>
                  </a:lnTo>
                  <a:lnTo>
                    <a:pt x="468" y="58025"/>
                  </a:lnTo>
                  <a:lnTo>
                    <a:pt x="0" y="52410"/>
                  </a:lnTo>
                  <a:lnTo>
                    <a:pt x="9827" y="2808"/>
                  </a:lnTo>
                  <a:lnTo>
                    <a:pt x="14974" y="468"/>
                  </a:lnTo>
                  <a:lnTo>
                    <a:pt x="73935" y="0"/>
                  </a:lnTo>
                  <a:lnTo>
                    <a:pt x="264856" y="5615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226B42C7-C542-C547-6898-2623F8CB29E9}"/>
                </a:ext>
              </a:extLst>
            </p:cNvPr>
            <p:cNvSpPr/>
            <p:nvPr/>
          </p:nvSpPr>
          <p:spPr>
            <a:xfrm>
              <a:off x="-5303547" y="6748394"/>
              <a:ext cx="1920348" cy="125299"/>
            </a:xfrm>
            <a:custGeom>
              <a:avLst/>
              <a:gdLst>
                <a:gd name="connsiteX0" fmla="*/ 15910 w 989700"/>
                <a:gd name="connsiteY0" fmla="*/ 468 h 64576"/>
                <a:gd name="connsiteX1" fmla="*/ 977534 w 989700"/>
                <a:gd name="connsiteY1" fmla="*/ 27609 h 64576"/>
                <a:gd name="connsiteX2" fmla="*/ 981277 w 989700"/>
                <a:gd name="connsiteY2" fmla="*/ 33224 h 64576"/>
                <a:gd name="connsiteX3" fmla="*/ 985489 w 989700"/>
                <a:gd name="connsiteY3" fmla="*/ 44922 h 64576"/>
                <a:gd name="connsiteX4" fmla="*/ 989700 w 989700"/>
                <a:gd name="connsiteY4" fmla="*/ 64108 h 64576"/>
                <a:gd name="connsiteX5" fmla="*/ 890028 w 989700"/>
                <a:gd name="connsiteY5" fmla="*/ 64576 h 64576"/>
                <a:gd name="connsiteX6" fmla="*/ 760876 w 989700"/>
                <a:gd name="connsiteY6" fmla="*/ 61300 h 64576"/>
                <a:gd name="connsiteX7" fmla="*/ 715953 w 989700"/>
                <a:gd name="connsiteY7" fmla="*/ 62236 h 64576"/>
                <a:gd name="connsiteX8" fmla="*/ 673371 w 989700"/>
                <a:gd name="connsiteY8" fmla="*/ 64576 h 64576"/>
                <a:gd name="connsiteX9" fmla="*/ 581186 w 989700"/>
                <a:gd name="connsiteY9" fmla="*/ 58961 h 64576"/>
                <a:gd name="connsiteX10" fmla="*/ 521289 w 989700"/>
                <a:gd name="connsiteY10" fmla="*/ 56621 h 64576"/>
                <a:gd name="connsiteX11" fmla="*/ 259241 w 989700"/>
                <a:gd name="connsiteY11" fmla="*/ 54749 h 64576"/>
                <a:gd name="connsiteX12" fmla="*/ 141787 w 989700"/>
                <a:gd name="connsiteY12" fmla="*/ 49134 h 64576"/>
                <a:gd name="connsiteX13" fmla="*/ 82826 w 989700"/>
                <a:gd name="connsiteY13" fmla="*/ 42115 h 64576"/>
                <a:gd name="connsiteX14" fmla="*/ 90781 w 989700"/>
                <a:gd name="connsiteY14" fmla="*/ 41647 h 64576"/>
                <a:gd name="connsiteX15" fmla="*/ 97332 w 989700"/>
                <a:gd name="connsiteY15" fmla="*/ 39775 h 64576"/>
                <a:gd name="connsiteX16" fmla="*/ 102012 w 989700"/>
                <a:gd name="connsiteY16" fmla="*/ 35564 h 64576"/>
                <a:gd name="connsiteX17" fmla="*/ 105755 w 989700"/>
                <a:gd name="connsiteY17" fmla="*/ 29948 h 64576"/>
                <a:gd name="connsiteX18" fmla="*/ 103883 w 989700"/>
                <a:gd name="connsiteY18" fmla="*/ 22929 h 64576"/>
                <a:gd name="connsiteX19" fmla="*/ 108095 w 989700"/>
                <a:gd name="connsiteY19" fmla="*/ 22929 h 64576"/>
                <a:gd name="connsiteX20" fmla="*/ 105287 w 989700"/>
                <a:gd name="connsiteY20" fmla="*/ 16846 h 64576"/>
                <a:gd name="connsiteX21" fmla="*/ 94525 w 989700"/>
                <a:gd name="connsiteY21" fmla="*/ 17782 h 64576"/>
                <a:gd name="connsiteX22" fmla="*/ 87973 w 989700"/>
                <a:gd name="connsiteY22" fmla="*/ 16846 h 64576"/>
                <a:gd name="connsiteX23" fmla="*/ 75807 w 989700"/>
                <a:gd name="connsiteY23" fmla="*/ 11231 h 64576"/>
                <a:gd name="connsiteX24" fmla="*/ 2340 w 989700"/>
                <a:gd name="connsiteY24" fmla="*/ 4212 h 64576"/>
                <a:gd name="connsiteX25" fmla="*/ 0 w 989700"/>
                <a:gd name="connsiteY25" fmla="*/ 3743 h 64576"/>
                <a:gd name="connsiteX26" fmla="*/ 1872 w 989700"/>
                <a:gd name="connsiteY26" fmla="*/ 1404 h 64576"/>
                <a:gd name="connsiteX27" fmla="*/ 7019 w 989700"/>
                <a:gd name="connsiteY27" fmla="*/ 0 h 64576"/>
                <a:gd name="connsiteX28" fmla="*/ 15910 w 989700"/>
                <a:gd name="connsiteY28" fmla="*/ 468 h 6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89700" h="64576">
                  <a:moveTo>
                    <a:pt x="15910" y="468"/>
                  </a:moveTo>
                  <a:lnTo>
                    <a:pt x="977534" y="27609"/>
                  </a:lnTo>
                  <a:lnTo>
                    <a:pt x="981277" y="33224"/>
                  </a:lnTo>
                  <a:lnTo>
                    <a:pt x="985489" y="44922"/>
                  </a:lnTo>
                  <a:lnTo>
                    <a:pt x="989700" y="64108"/>
                  </a:lnTo>
                  <a:lnTo>
                    <a:pt x="890028" y="64576"/>
                  </a:lnTo>
                  <a:lnTo>
                    <a:pt x="760876" y="61300"/>
                  </a:lnTo>
                  <a:lnTo>
                    <a:pt x="715953" y="62236"/>
                  </a:lnTo>
                  <a:lnTo>
                    <a:pt x="673371" y="64576"/>
                  </a:lnTo>
                  <a:lnTo>
                    <a:pt x="581186" y="58961"/>
                  </a:lnTo>
                  <a:lnTo>
                    <a:pt x="521289" y="56621"/>
                  </a:lnTo>
                  <a:lnTo>
                    <a:pt x="259241" y="54749"/>
                  </a:lnTo>
                  <a:lnTo>
                    <a:pt x="141787" y="49134"/>
                  </a:lnTo>
                  <a:lnTo>
                    <a:pt x="82826" y="42115"/>
                  </a:lnTo>
                  <a:lnTo>
                    <a:pt x="90781" y="41647"/>
                  </a:lnTo>
                  <a:lnTo>
                    <a:pt x="97332" y="39775"/>
                  </a:lnTo>
                  <a:lnTo>
                    <a:pt x="102012" y="35564"/>
                  </a:lnTo>
                  <a:lnTo>
                    <a:pt x="105755" y="29948"/>
                  </a:lnTo>
                  <a:lnTo>
                    <a:pt x="103883" y="22929"/>
                  </a:lnTo>
                  <a:lnTo>
                    <a:pt x="108095" y="22929"/>
                  </a:lnTo>
                  <a:lnTo>
                    <a:pt x="105287" y="16846"/>
                  </a:lnTo>
                  <a:lnTo>
                    <a:pt x="94525" y="17782"/>
                  </a:lnTo>
                  <a:lnTo>
                    <a:pt x="87973" y="16846"/>
                  </a:lnTo>
                  <a:lnTo>
                    <a:pt x="75807" y="11231"/>
                  </a:lnTo>
                  <a:lnTo>
                    <a:pt x="2340" y="4212"/>
                  </a:lnTo>
                  <a:lnTo>
                    <a:pt x="0" y="3743"/>
                  </a:lnTo>
                  <a:lnTo>
                    <a:pt x="1872" y="1404"/>
                  </a:lnTo>
                  <a:lnTo>
                    <a:pt x="7019" y="0"/>
                  </a:lnTo>
                  <a:lnTo>
                    <a:pt x="15910" y="46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D2AF4F4C-B298-DA6D-5FDB-30D6AB51176E}"/>
                </a:ext>
              </a:extLst>
            </p:cNvPr>
            <p:cNvSpPr/>
            <p:nvPr/>
          </p:nvSpPr>
          <p:spPr>
            <a:xfrm>
              <a:off x="-3324182" y="6811952"/>
              <a:ext cx="157986" cy="126207"/>
            </a:xfrm>
            <a:custGeom>
              <a:avLst/>
              <a:gdLst>
                <a:gd name="connsiteX0" fmla="*/ 69256 w 81422"/>
                <a:gd name="connsiteY0" fmla="*/ 2808 h 65044"/>
                <a:gd name="connsiteX1" fmla="*/ 81422 w 81422"/>
                <a:gd name="connsiteY1" fmla="*/ 51942 h 65044"/>
                <a:gd name="connsiteX2" fmla="*/ 75807 w 81422"/>
                <a:gd name="connsiteY2" fmla="*/ 51006 h 65044"/>
                <a:gd name="connsiteX3" fmla="*/ 72531 w 81422"/>
                <a:gd name="connsiteY3" fmla="*/ 59429 h 65044"/>
                <a:gd name="connsiteX4" fmla="*/ 70192 w 81422"/>
                <a:gd name="connsiteY4" fmla="*/ 62705 h 65044"/>
                <a:gd name="connsiteX5" fmla="*/ 56621 w 81422"/>
                <a:gd name="connsiteY5" fmla="*/ 65044 h 65044"/>
                <a:gd name="connsiteX6" fmla="*/ 26205 w 81422"/>
                <a:gd name="connsiteY6" fmla="*/ 61300 h 65044"/>
                <a:gd name="connsiteX7" fmla="*/ 0 w 81422"/>
                <a:gd name="connsiteY7" fmla="*/ 3276 h 65044"/>
                <a:gd name="connsiteX8" fmla="*/ 0 w 81422"/>
                <a:gd name="connsiteY8" fmla="*/ 936 h 65044"/>
                <a:gd name="connsiteX9" fmla="*/ 2340 w 81422"/>
                <a:gd name="connsiteY9" fmla="*/ 0 h 65044"/>
                <a:gd name="connsiteX10" fmla="*/ 69256 w 81422"/>
                <a:gd name="connsiteY10" fmla="*/ 2808 h 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22" h="65044">
                  <a:moveTo>
                    <a:pt x="69256" y="2808"/>
                  </a:moveTo>
                  <a:lnTo>
                    <a:pt x="81422" y="51942"/>
                  </a:lnTo>
                  <a:lnTo>
                    <a:pt x="75807" y="51006"/>
                  </a:lnTo>
                  <a:lnTo>
                    <a:pt x="72531" y="59429"/>
                  </a:lnTo>
                  <a:lnTo>
                    <a:pt x="70192" y="62705"/>
                  </a:lnTo>
                  <a:lnTo>
                    <a:pt x="56621" y="65044"/>
                  </a:lnTo>
                  <a:lnTo>
                    <a:pt x="26205" y="61300"/>
                  </a:lnTo>
                  <a:lnTo>
                    <a:pt x="0" y="3276"/>
                  </a:lnTo>
                  <a:lnTo>
                    <a:pt x="0" y="936"/>
                  </a:lnTo>
                  <a:lnTo>
                    <a:pt x="2340" y="0"/>
                  </a:lnTo>
                  <a:lnTo>
                    <a:pt x="69256" y="280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94EACE36-09BD-FBB2-4E9E-D43429DBC054}"/>
                </a:ext>
              </a:extLst>
            </p:cNvPr>
            <p:cNvSpPr/>
            <p:nvPr/>
          </p:nvSpPr>
          <p:spPr>
            <a:xfrm>
              <a:off x="-2773045" y="6812860"/>
              <a:ext cx="197029" cy="298720"/>
            </a:xfrm>
            <a:custGeom>
              <a:avLst/>
              <a:gdLst>
                <a:gd name="connsiteX0" fmla="*/ 93589 w 101544"/>
                <a:gd name="connsiteY0" fmla="*/ 28077 h 153953"/>
                <a:gd name="connsiteX1" fmla="*/ 84698 w 101544"/>
                <a:gd name="connsiteY1" fmla="*/ 85166 h 153953"/>
                <a:gd name="connsiteX2" fmla="*/ 82358 w 101544"/>
                <a:gd name="connsiteY2" fmla="*/ 144127 h 153953"/>
                <a:gd name="connsiteX3" fmla="*/ 80019 w 101544"/>
                <a:gd name="connsiteY3" fmla="*/ 148338 h 153953"/>
                <a:gd name="connsiteX4" fmla="*/ 80954 w 101544"/>
                <a:gd name="connsiteY4" fmla="*/ 151146 h 153953"/>
                <a:gd name="connsiteX5" fmla="*/ 0 w 101544"/>
                <a:gd name="connsiteY5" fmla="*/ 153954 h 153953"/>
                <a:gd name="connsiteX6" fmla="*/ 4212 w 101544"/>
                <a:gd name="connsiteY6" fmla="*/ 139447 h 153953"/>
                <a:gd name="connsiteX7" fmla="*/ 11231 w 101544"/>
                <a:gd name="connsiteY7" fmla="*/ 124473 h 153953"/>
                <a:gd name="connsiteX8" fmla="*/ 45859 w 101544"/>
                <a:gd name="connsiteY8" fmla="*/ 72531 h 153953"/>
                <a:gd name="connsiteX9" fmla="*/ 55685 w 101544"/>
                <a:gd name="connsiteY9" fmla="*/ 50070 h 153953"/>
                <a:gd name="connsiteX10" fmla="*/ 73000 w 101544"/>
                <a:gd name="connsiteY10" fmla="*/ 1404 h 153953"/>
                <a:gd name="connsiteX11" fmla="*/ 76743 w 101544"/>
                <a:gd name="connsiteY11" fmla="*/ 0 h 153953"/>
                <a:gd name="connsiteX12" fmla="*/ 101544 w 101544"/>
                <a:gd name="connsiteY12" fmla="*/ 936 h 153953"/>
                <a:gd name="connsiteX13" fmla="*/ 101544 w 101544"/>
                <a:gd name="connsiteY13" fmla="*/ 3744 h 153953"/>
                <a:gd name="connsiteX14" fmla="*/ 93589 w 101544"/>
                <a:gd name="connsiteY14" fmla="*/ 28077 h 1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544" h="153953">
                  <a:moveTo>
                    <a:pt x="93589" y="28077"/>
                  </a:moveTo>
                  <a:lnTo>
                    <a:pt x="84698" y="85166"/>
                  </a:lnTo>
                  <a:lnTo>
                    <a:pt x="82358" y="144127"/>
                  </a:lnTo>
                  <a:lnTo>
                    <a:pt x="80019" y="148338"/>
                  </a:lnTo>
                  <a:lnTo>
                    <a:pt x="80954" y="151146"/>
                  </a:lnTo>
                  <a:lnTo>
                    <a:pt x="0" y="153954"/>
                  </a:lnTo>
                  <a:lnTo>
                    <a:pt x="4212" y="139447"/>
                  </a:lnTo>
                  <a:lnTo>
                    <a:pt x="11231" y="124473"/>
                  </a:lnTo>
                  <a:lnTo>
                    <a:pt x="45859" y="72531"/>
                  </a:lnTo>
                  <a:lnTo>
                    <a:pt x="55685" y="50070"/>
                  </a:lnTo>
                  <a:lnTo>
                    <a:pt x="73000" y="1404"/>
                  </a:lnTo>
                  <a:lnTo>
                    <a:pt x="76743" y="0"/>
                  </a:lnTo>
                  <a:lnTo>
                    <a:pt x="101544" y="936"/>
                  </a:lnTo>
                  <a:lnTo>
                    <a:pt x="101544" y="3744"/>
                  </a:lnTo>
                  <a:lnTo>
                    <a:pt x="93589" y="28077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5" name="Freeform 474">
              <a:extLst>
                <a:ext uri="{FF2B5EF4-FFF2-40B4-BE49-F238E27FC236}">
                  <a16:creationId xmlns:a16="http://schemas.microsoft.com/office/drawing/2014/main" id="{0AE75A9C-C2C8-5EBC-C12F-B4DEBA2684F6}"/>
                </a:ext>
              </a:extLst>
            </p:cNvPr>
            <p:cNvSpPr/>
            <p:nvPr/>
          </p:nvSpPr>
          <p:spPr>
            <a:xfrm>
              <a:off x="-2862025" y="6816492"/>
              <a:ext cx="129837" cy="177052"/>
            </a:xfrm>
            <a:custGeom>
              <a:avLst/>
              <a:gdLst>
                <a:gd name="connsiteX0" fmla="*/ 30416 w 66915"/>
                <a:gd name="connsiteY0" fmla="*/ 90781 h 91248"/>
                <a:gd name="connsiteX1" fmla="*/ 0 w 66915"/>
                <a:gd name="connsiteY1" fmla="*/ 3743 h 91248"/>
                <a:gd name="connsiteX2" fmla="*/ 468 w 66915"/>
                <a:gd name="connsiteY2" fmla="*/ 1404 h 91248"/>
                <a:gd name="connsiteX3" fmla="*/ 2808 w 66915"/>
                <a:gd name="connsiteY3" fmla="*/ 0 h 91248"/>
                <a:gd name="connsiteX4" fmla="*/ 64576 w 66915"/>
                <a:gd name="connsiteY4" fmla="*/ 1404 h 91248"/>
                <a:gd name="connsiteX5" fmla="*/ 66916 w 66915"/>
                <a:gd name="connsiteY5" fmla="*/ 4679 h 91248"/>
                <a:gd name="connsiteX6" fmla="*/ 66916 w 66915"/>
                <a:gd name="connsiteY6" fmla="*/ 6551 h 91248"/>
                <a:gd name="connsiteX7" fmla="*/ 52409 w 66915"/>
                <a:gd name="connsiteY7" fmla="*/ 51006 h 91248"/>
                <a:gd name="connsiteX8" fmla="*/ 43051 w 66915"/>
                <a:gd name="connsiteY8" fmla="*/ 71595 h 91248"/>
                <a:gd name="connsiteX9" fmla="*/ 32288 w 66915"/>
                <a:gd name="connsiteY9" fmla="*/ 90781 h 91248"/>
                <a:gd name="connsiteX10" fmla="*/ 31352 w 66915"/>
                <a:gd name="connsiteY10" fmla="*/ 91249 h 91248"/>
                <a:gd name="connsiteX11" fmla="*/ 30416 w 66915"/>
                <a:gd name="connsiteY11" fmla="*/ 90781 h 9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15" h="91248">
                  <a:moveTo>
                    <a:pt x="30416" y="90781"/>
                  </a:moveTo>
                  <a:lnTo>
                    <a:pt x="0" y="3743"/>
                  </a:lnTo>
                  <a:lnTo>
                    <a:pt x="468" y="1404"/>
                  </a:lnTo>
                  <a:lnTo>
                    <a:pt x="2808" y="0"/>
                  </a:lnTo>
                  <a:lnTo>
                    <a:pt x="64576" y="1404"/>
                  </a:lnTo>
                  <a:lnTo>
                    <a:pt x="66916" y="4679"/>
                  </a:lnTo>
                  <a:lnTo>
                    <a:pt x="66916" y="6551"/>
                  </a:lnTo>
                  <a:lnTo>
                    <a:pt x="52409" y="51006"/>
                  </a:lnTo>
                  <a:lnTo>
                    <a:pt x="43051" y="71595"/>
                  </a:lnTo>
                  <a:lnTo>
                    <a:pt x="32288" y="90781"/>
                  </a:lnTo>
                  <a:lnTo>
                    <a:pt x="31352" y="91249"/>
                  </a:lnTo>
                  <a:lnTo>
                    <a:pt x="30416" y="90781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C3138EC8-1287-7C6A-20B4-C8245BD8E0C4}"/>
                </a:ext>
              </a:extLst>
            </p:cNvPr>
            <p:cNvSpPr/>
            <p:nvPr/>
          </p:nvSpPr>
          <p:spPr>
            <a:xfrm>
              <a:off x="-2502472" y="6820124"/>
              <a:ext cx="155262" cy="105323"/>
            </a:xfrm>
            <a:custGeom>
              <a:avLst/>
              <a:gdLst>
                <a:gd name="connsiteX0" fmla="*/ 65980 w 80018"/>
                <a:gd name="connsiteY0" fmla="*/ 46794 h 54281"/>
                <a:gd name="connsiteX1" fmla="*/ 46794 w 80018"/>
                <a:gd name="connsiteY1" fmla="*/ 51474 h 54281"/>
                <a:gd name="connsiteX2" fmla="*/ 27141 w 80018"/>
                <a:gd name="connsiteY2" fmla="*/ 54281 h 54281"/>
                <a:gd name="connsiteX3" fmla="*/ 6551 w 80018"/>
                <a:gd name="connsiteY3" fmla="*/ 54281 h 54281"/>
                <a:gd name="connsiteX4" fmla="*/ 2808 w 80018"/>
                <a:gd name="connsiteY4" fmla="*/ 50070 h 54281"/>
                <a:gd name="connsiteX5" fmla="*/ 2808 w 80018"/>
                <a:gd name="connsiteY5" fmla="*/ 34628 h 54281"/>
                <a:gd name="connsiteX6" fmla="*/ 1872 w 80018"/>
                <a:gd name="connsiteY6" fmla="*/ 27608 h 54281"/>
                <a:gd name="connsiteX7" fmla="*/ 0 w 80018"/>
                <a:gd name="connsiteY7" fmla="*/ 25269 h 54281"/>
                <a:gd name="connsiteX8" fmla="*/ 4679 w 80018"/>
                <a:gd name="connsiteY8" fmla="*/ 6551 h 54281"/>
                <a:gd name="connsiteX9" fmla="*/ 7955 w 80018"/>
                <a:gd name="connsiteY9" fmla="*/ 3275 h 54281"/>
                <a:gd name="connsiteX10" fmla="*/ 12634 w 80018"/>
                <a:gd name="connsiteY10" fmla="*/ 1404 h 54281"/>
                <a:gd name="connsiteX11" fmla="*/ 79550 w 80018"/>
                <a:gd name="connsiteY11" fmla="*/ 0 h 54281"/>
                <a:gd name="connsiteX12" fmla="*/ 80018 w 80018"/>
                <a:gd name="connsiteY12" fmla="*/ 2808 h 54281"/>
                <a:gd name="connsiteX13" fmla="*/ 76275 w 80018"/>
                <a:gd name="connsiteY13" fmla="*/ 16378 h 54281"/>
                <a:gd name="connsiteX14" fmla="*/ 65512 w 80018"/>
                <a:gd name="connsiteY14" fmla="*/ 42115 h 54281"/>
                <a:gd name="connsiteX15" fmla="*/ 65980 w 80018"/>
                <a:gd name="connsiteY15" fmla="*/ 46794 h 5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018" h="54281">
                  <a:moveTo>
                    <a:pt x="65980" y="46794"/>
                  </a:moveTo>
                  <a:lnTo>
                    <a:pt x="46794" y="51474"/>
                  </a:lnTo>
                  <a:lnTo>
                    <a:pt x="27141" y="54281"/>
                  </a:lnTo>
                  <a:lnTo>
                    <a:pt x="6551" y="54281"/>
                  </a:lnTo>
                  <a:lnTo>
                    <a:pt x="2808" y="50070"/>
                  </a:lnTo>
                  <a:lnTo>
                    <a:pt x="2808" y="34628"/>
                  </a:lnTo>
                  <a:lnTo>
                    <a:pt x="1872" y="27608"/>
                  </a:lnTo>
                  <a:lnTo>
                    <a:pt x="0" y="25269"/>
                  </a:lnTo>
                  <a:lnTo>
                    <a:pt x="4679" y="6551"/>
                  </a:lnTo>
                  <a:lnTo>
                    <a:pt x="7955" y="3275"/>
                  </a:lnTo>
                  <a:lnTo>
                    <a:pt x="12634" y="1404"/>
                  </a:lnTo>
                  <a:lnTo>
                    <a:pt x="79550" y="0"/>
                  </a:lnTo>
                  <a:lnTo>
                    <a:pt x="80018" y="2808"/>
                  </a:lnTo>
                  <a:lnTo>
                    <a:pt x="76275" y="16378"/>
                  </a:lnTo>
                  <a:lnTo>
                    <a:pt x="65512" y="42115"/>
                  </a:lnTo>
                  <a:lnTo>
                    <a:pt x="65980" y="46794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7" name="Freeform 476">
              <a:extLst>
                <a:ext uri="{FF2B5EF4-FFF2-40B4-BE49-F238E27FC236}">
                  <a16:creationId xmlns:a16="http://schemas.microsoft.com/office/drawing/2014/main" id="{001E523F-A6B4-CFDA-5FD7-A7CCA8C89892}"/>
                </a:ext>
              </a:extLst>
            </p:cNvPr>
            <p:cNvSpPr/>
            <p:nvPr/>
          </p:nvSpPr>
          <p:spPr>
            <a:xfrm>
              <a:off x="-3117164" y="6819216"/>
              <a:ext cx="222451" cy="135286"/>
            </a:xfrm>
            <a:custGeom>
              <a:avLst/>
              <a:gdLst>
                <a:gd name="connsiteX0" fmla="*/ 21525 w 114646"/>
                <a:gd name="connsiteY0" fmla="*/ 0 h 69723"/>
                <a:gd name="connsiteX1" fmla="*/ 81890 w 114646"/>
                <a:gd name="connsiteY1" fmla="*/ 2808 h 69723"/>
                <a:gd name="connsiteX2" fmla="*/ 87037 w 114646"/>
                <a:gd name="connsiteY2" fmla="*/ 4212 h 69723"/>
                <a:gd name="connsiteX3" fmla="*/ 90313 w 114646"/>
                <a:gd name="connsiteY3" fmla="*/ 8423 h 69723"/>
                <a:gd name="connsiteX4" fmla="*/ 114646 w 114646"/>
                <a:gd name="connsiteY4" fmla="*/ 56621 h 69723"/>
                <a:gd name="connsiteX5" fmla="*/ 100608 w 114646"/>
                <a:gd name="connsiteY5" fmla="*/ 63172 h 69723"/>
                <a:gd name="connsiteX6" fmla="*/ 85165 w 114646"/>
                <a:gd name="connsiteY6" fmla="*/ 67852 h 69723"/>
                <a:gd name="connsiteX7" fmla="*/ 67852 w 114646"/>
                <a:gd name="connsiteY7" fmla="*/ 69724 h 69723"/>
                <a:gd name="connsiteX8" fmla="*/ 48666 w 114646"/>
                <a:gd name="connsiteY8" fmla="*/ 69256 h 69723"/>
                <a:gd name="connsiteX9" fmla="*/ 26673 w 114646"/>
                <a:gd name="connsiteY9" fmla="*/ 65512 h 69723"/>
                <a:gd name="connsiteX10" fmla="*/ 0 w 114646"/>
                <a:gd name="connsiteY10" fmla="*/ 2808 h 69723"/>
                <a:gd name="connsiteX11" fmla="*/ 1871 w 114646"/>
                <a:gd name="connsiteY11" fmla="*/ 468 h 69723"/>
                <a:gd name="connsiteX12" fmla="*/ 3743 w 114646"/>
                <a:gd name="connsiteY12" fmla="*/ 0 h 69723"/>
                <a:gd name="connsiteX13" fmla="*/ 21525 w 114646"/>
                <a:gd name="connsiteY13" fmla="*/ 0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46" h="69723">
                  <a:moveTo>
                    <a:pt x="21525" y="0"/>
                  </a:moveTo>
                  <a:lnTo>
                    <a:pt x="81890" y="2808"/>
                  </a:lnTo>
                  <a:lnTo>
                    <a:pt x="87037" y="4212"/>
                  </a:lnTo>
                  <a:lnTo>
                    <a:pt x="90313" y="8423"/>
                  </a:lnTo>
                  <a:lnTo>
                    <a:pt x="114646" y="56621"/>
                  </a:lnTo>
                  <a:lnTo>
                    <a:pt x="100608" y="63172"/>
                  </a:lnTo>
                  <a:lnTo>
                    <a:pt x="85165" y="67852"/>
                  </a:lnTo>
                  <a:lnTo>
                    <a:pt x="67852" y="69724"/>
                  </a:lnTo>
                  <a:lnTo>
                    <a:pt x="48666" y="69256"/>
                  </a:lnTo>
                  <a:lnTo>
                    <a:pt x="26673" y="65512"/>
                  </a:lnTo>
                  <a:lnTo>
                    <a:pt x="0" y="2808"/>
                  </a:lnTo>
                  <a:lnTo>
                    <a:pt x="1871" y="468"/>
                  </a:lnTo>
                  <a:lnTo>
                    <a:pt x="3743" y="0"/>
                  </a:lnTo>
                  <a:lnTo>
                    <a:pt x="21525" y="0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8" name="Freeform 477">
              <a:extLst>
                <a:ext uri="{FF2B5EF4-FFF2-40B4-BE49-F238E27FC236}">
                  <a16:creationId xmlns:a16="http://schemas.microsoft.com/office/drawing/2014/main" id="{9B232E12-BB72-096E-97E3-BD5852D30610}"/>
                </a:ext>
              </a:extLst>
            </p:cNvPr>
            <p:cNvSpPr/>
            <p:nvPr/>
          </p:nvSpPr>
          <p:spPr>
            <a:xfrm>
              <a:off x="-11938965" y="6830111"/>
              <a:ext cx="939744" cy="368632"/>
            </a:xfrm>
            <a:custGeom>
              <a:avLst/>
              <a:gdLst>
                <a:gd name="connsiteX0" fmla="*/ 449226 w 484321"/>
                <a:gd name="connsiteY0" fmla="*/ 0 h 189984"/>
                <a:gd name="connsiteX1" fmla="*/ 484322 w 484321"/>
                <a:gd name="connsiteY1" fmla="*/ 7487 h 189984"/>
                <a:gd name="connsiteX2" fmla="*/ 484322 w 484321"/>
                <a:gd name="connsiteY2" fmla="*/ 13102 h 189984"/>
                <a:gd name="connsiteX3" fmla="*/ 482918 w 484321"/>
                <a:gd name="connsiteY3" fmla="*/ 17782 h 189984"/>
                <a:gd name="connsiteX4" fmla="*/ 479174 w 484321"/>
                <a:gd name="connsiteY4" fmla="*/ 21525 h 189984"/>
                <a:gd name="connsiteX5" fmla="*/ 456245 w 484321"/>
                <a:gd name="connsiteY5" fmla="*/ 32288 h 189984"/>
                <a:gd name="connsiteX6" fmla="*/ 398220 w 484321"/>
                <a:gd name="connsiteY6" fmla="*/ 65512 h 189984"/>
                <a:gd name="connsiteX7" fmla="*/ 396348 w 484321"/>
                <a:gd name="connsiteY7" fmla="*/ 69724 h 189984"/>
                <a:gd name="connsiteX8" fmla="*/ 399624 w 484321"/>
                <a:gd name="connsiteY8" fmla="*/ 72063 h 189984"/>
                <a:gd name="connsiteX9" fmla="*/ 414598 w 484321"/>
                <a:gd name="connsiteY9" fmla="*/ 72999 h 189984"/>
                <a:gd name="connsiteX10" fmla="*/ 428636 w 484321"/>
                <a:gd name="connsiteY10" fmla="*/ 76743 h 189984"/>
                <a:gd name="connsiteX11" fmla="*/ 441739 w 484321"/>
                <a:gd name="connsiteY11" fmla="*/ 82826 h 189984"/>
                <a:gd name="connsiteX12" fmla="*/ 458585 w 484321"/>
                <a:gd name="connsiteY12" fmla="*/ 95928 h 189984"/>
                <a:gd name="connsiteX13" fmla="*/ 461392 w 484321"/>
                <a:gd name="connsiteY13" fmla="*/ 104351 h 189984"/>
                <a:gd name="connsiteX14" fmla="*/ 458117 w 484321"/>
                <a:gd name="connsiteY14" fmla="*/ 112306 h 189984"/>
                <a:gd name="connsiteX15" fmla="*/ 409451 w 484321"/>
                <a:gd name="connsiteY15" fmla="*/ 145998 h 189984"/>
                <a:gd name="connsiteX16" fmla="*/ 369675 w 484321"/>
                <a:gd name="connsiteY16" fmla="*/ 171735 h 189984"/>
                <a:gd name="connsiteX17" fmla="*/ 355169 w 484321"/>
                <a:gd name="connsiteY17" fmla="*/ 179223 h 189984"/>
                <a:gd name="connsiteX18" fmla="*/ 337855 w 484321"/>
                <a:gd name="connsiteY18" fmla="*/ 185305 h 189984"/>
                <a:gd name="connsiteX19" fmla="*/ 318669 w 484321"/>
                <a:gd name="connsiteY19" fmla="*/ 188581 h 189984"/>
                <a:gd name="connsiteX20" fmla="*/ 295740 w 484321"/>
                <a:gd name="connsiteY20" fmla="*/ 189985 h 189984"/>
                <a:gd name="connsiteX21" fmla="*/ 255029 w 484321"/>
                <a:gd name="connsiteY21" fmla="*/ 189517 h 189984"/>
                <a:gd name="connsiteX22" fmla="*/ 203087 w 484321"/>
                <a:gd name="connsiteY22" fmla="*/ 187177 h 189984"/>
                <a:gd name="connsiteX23" fmla="*/ 200748 w 484321"/>
                <a:gd name="connsiteY23" fmla="*/ 185773 h 189984"/>
                <a:gd name="connsiteX24" fmla="*/ 202152 w 484321"/>
                <a:gd name="connsiteY24" fmla="*/ 183434 h 189984"/>
                <a:gd name="connsiteX25" fmla="*/ 211043 w 484321"/>
                <a:gd name="connsiteY25" fmla="*/ 178286 h 189984"/>
                <a:gd name="connsiteX26" fmla="*/ 240991 w 484321"/>
                <a:gd name="connsiteY26" fmla="*/ 169864 h 189984"/>
                <a:gd name="connsiteX27" fmla="*/ 228824 w 484321"/>
                <a:gd name="connsiteY27" fmla="*/ 166588 h 189984"/>
                <a:gd name="connsiteX28" fmla="*/ 217594 w 484321"/>
                <a:gd name="connsiteY28" fmla="*/ 165652 h 189984"/>
                <a:gd name="connsiteX29" fmla="*/ 204023 w 484321"/>
                <a:gd name="connsiteY29" fmla="*/ 166588 h 189984"/>
                <a:gd name="connsiteX30" fmla="*/ 148806 w 484321"/>
                <a:gd name="connsiteY30" fmla="*/ 174075 h 189984"/>
                <a:gd name="connsiteX31" fmla="*/ 101544 w 484321"/>
                <a:gd name="connsiteY31" fmla="*/ 177351 h 189984"/>
                <a:gd name="connsiteX32" fmla="*/ 53813 w 484321"/>
                <a:gd name="connsiteY32" fmla="*/ 177351 h 189984"/>
                <a:gd name="connsiteX33" fmla="*/ 38371 w 484321"/>
                <a:gd name="connsiteY33" fmla="*/ 175011 h 189984"/>
                <a:gd name="connsiteX34" fmla="*/ 25737 w 484321"/>
                <a:gd name="connsiteY34" fmla="*/ 170799 h 189984"/>
                <a:gd name="connsiteX35" fmla="*/ 15442 w 484321"/>
                <a:gd name="connsiteY35" fmla="*/ 164248 h 189984"/>
                <a:gd name="connsiteX36" fmla="*/ 8891 w 484321"/>
                <a:gd name="connsiteY36" fmla="*/ 158165 h 189984"/>
                <a:gd name="connsiteX37" fmla="*/ 4679 w 484321"/>
                <a:gd name="connsiteY37" fmla="*/ 150210 h 189984"/>
                <a:gd name="connsiteX38" fmla="*/ 1404 w 484321"/>
                <a:gd name="connsiteY38" fmla="*/ 140383 h 189984"/>
                <a:gd name="connsiteX39" fmla="*/ 0 w 484321"/>
                <a:gd name="connsiteY39" fmla="*/ 128217 h 189984"/>
                <a:gd name="connsiteX40" fmla="*/ 2340 w 484321"/>
                <a:gd name="connsiteY40" fmla="*/ 122133 h 189984"/>
                <a:gd name="connsiteX41" fmla="*/ 16846 w 484321"/>
                <a:gd name="connsiteY41" fmla="*/ 112306 h 189984"/>
                <a:gd name="connsiteX42" fmla="*/ 27609 w 484321"/>
                <a:gd name="connsiteY42" fmla="*/ 108095 h 189984"/>
                <a:gd name="connsiteX43" fmla="*/ 104351 w 484321"/>
                <a:gd name="connsiteY43" fmla="*/ 86570 h 189984"/>
                <a:gd name="connsiteX44" fmla="*/ 153953 w 484321"/>
                <a:gd name="connsiteY44" fmla="*/ 67852 h 189984"/>
                <a:gd name="connsiteX45" fmla="*/ 263920 w 484321"/>
                <a:gd name="connsiteY45" fmla="*/ 42583 h 189984"/>
                <a:gd name="connsiteX46" fmla="*/ 287785 w 484321"/>
                <a:gd name="connsiteY46" fmla="*/ 38839 h 189984"/>
                <a:gd name="connsiteX47" fmla="*/ 337387 w 484321"/>
                <a:gd name="connsiteY47" fmla="*/ 34628 h 189984"/>
                <a:gd name="connsiteX48" fmla="*/ 357977 w 484321"/>
                <a:gd name="connsiteY48" fmla="*/ 31352 h 189984"/>
                <a:gd name="connsiteX49" fmla="*/ 422553 w 484321"/>
                <a:gd name="connsiteY49" fmla="*/ 10295 h 189984"/>
                <a:gd name="connsiteX50" fmla="*/ 425829 w 484321"/>
                <a:gd name="connsiteY50" fmla="*/ 4212 h 189984"/>
                <a:gd name="connsiteX51" fmla="*/ 432848 w 484321"/>
                <a:gd name="connsiteY51" fmla="*/ 1404 h 189984"/>
                <a:gd name="connsiteX52" fmla="*/ 449226 w 484321"/>
                <a:gd name="connsiteY52" fmla="*/ 0 h 18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84321" h="189984">
                  <a:moveTo>
                    <a:pt x="449226" y="0"/>
                  </a:moveTo>
                  <a:lnTo>
                    <a:pt x="484322" y="7487"/>
                  </a:lnTo>
                  <a:lnTo>
                    <a:pt x="484322" y="13102"/>
                  </a:lnTo>
                  <a:lnTo>
                    <a:pt x="482918" y="17782"/>
                  </a:lnTo>
                  <a:lnTo>
                    <a:pt x="479174" y="21525"/>
                  </a:lnTo>
                  <a:lnTo>
                    <a:pt x="456245" y="32288"/>
                  </a:lnTo>
                  <a:lnTo>
                    <a:pt x="398220" y="65512"/>
                  </a:lnTo>
                  <a:lnTo>
                    <a:pt x="396348" y="69724"/>
                  </a:lnTo>
                  <a:lnTo>
                    <a:pt x="399624" y="72063"/>
                  </a:lnTo>
                  <a:lnTo>
                    <a:pt x="414598" y="72999"/>
                  </a:lnTo>
                  <a:lnTo>
                    <a:pt x="428636" y="76743"/>
                  </a:lnTo>
                  <a:lnTo>
                    <a:pt x="441739" y="82826"/>
                  </a:lnTo>
                  <a:lnTo>
                    <a:pt x="458585" y="95928"/>
                  </a:lnTo>
                  <a:lnTo>
                    <a:pt x="461392" y="104351"/>
                  </a:lnTo>
                  <a:lnTo>
                    <a:pt x="458117" y="112306"/>
                  </a:lnTo>
                  <a:lnTo>
                    <a:pt x="409451" y="145998"/>
                  </a:lnTo>
                  <a:lnTo>
                    <a:pt x="369675" y="171735"/>
                  </a:lnTo>
                  <a:lnTo>
                    <a:pt x="355169" y="179223"/>
                  </a:lnTo>
                  <a:lnTo>
                    <a:pt x="337855" y="185305"/>
                  </a:lnTo>
                  <a:lnTo>
                    <a:pt x="318669" y="188581"/>
                  </a:lnTo>
                  <a:lnTo>
                    <a:pt x="295740" y="189985"/>
                  </a:lnTo>
                  <a:lnTo>
                    <a:pt x="255029" y="189517"/>
                  </a:lnTo>
                  <a:lnTo>
                    <a:pt x="203087" y="187177"/>
                  </a:lnTo>
                  <a:lnTo>
                    <a:pt x="200748" y="185773"/>
                  </a:lnTo>
                  <a:lnTo>
                    <a:pt x="202152" y="183434"/>
                  </a:lnTo>
                  <a:lnTo>
                    <a:pt x="211043" y="178286"/>
                  </a:lnTo>
                  <a:lnTo>
                    <a:pt x="240991" y="169864"/>
                  </a:lnTo>
                  <a:lnTo>
                    <a:pt x="228824" y="166588"/>
                  </a:lnTo>
                  <a:lnTo>
                    <a:pt x="217594" y="165652"/>
                  </a:lnTo>
                  <a:lnTo>
                    <a:pt x="204023" y="166588"/>
                  </a:lnTo>
                  <a:lnTo>
                    <a:pt x="148806" y="174075"/>
                  </a:lnTo>
                  <a:lnTo>
                    <a:pt x="101544" y="177351"/>
                  </a:lnTo>
                  <a:lnTo>
                    <a:pt x="53813" y="177351"/>
                  </a:lnTo>
                  <a:lnTo>
                    <a:pt x="38371" y="175011"/>
                  </a:lnTo>
                  <a:lnTo>
                    <a:pt x="25737" y="170799"/>
                  </a:lnTo>
                  <a:lnTo>
                    <a:pt x="15442" y="164248"/>
                  </a:lnTo>
                  <a:lnTo>
                    <a:pt x="8891" y="158165"/>
                  </a:lnTo>
                  <a:lnTo>
                    <a:pt x="4679" y="150210"/>
                  </a:lnTo>
                  <a:lnTo>
                    <a:pt x="1404" y="140383"/>
                  </a:lnTo>
                  <a:lnTo>
                    <a:pt x="0" y="128217"/>
                  </a:lnTo>
                  <a:lnTo>
                    <a:pt x="2340" y="122133"/>
                  </a:lnTo>
                  <a:lnTo>
                    <a:pt x="16846" y="112306"/>
                  </a:lnTo>
                  <a:lnTo>
                    <a:pt x="27609" y="108095"/>
                  </a:lnTo>
                  <a:lnTo>
                    <a:pt x="104351" y="86570"/>
                  </a:lnTo>
                  <a:lnTo>
                    <a:pt x="153953" y="67852"/>
                  </a:lnTo>
                  <a:lnTo>
                    <a:pt x="263920" y="42583"/>
                  </a:lnTo>
                  <a:lnTo>
                    <a:pt x="287785" y="38839"/>
                  </a:lnTo>
                  <a:lnTo>
                    <a:pt x="337387" y="34628"/>
                  </a:lnTo>
                  <a:lnTo>
                    <a:pt x="357977" y="31352"/>
                  </a:lnTo>
                  <a:lnTo>
                    <a:pt x="422553" y="10295"/>
                  </a:lnTo>
                  <a:lnTo>
                    <a:pt x="425829" y="4212"/>
                  </a:lnTo>
                  <a:lnTo>
                    <a:pt x="432848" y="1404"/>
                  </a:lnTo>
                  <a:lnTo>
                    <a:pt x="449226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9" name="Freeform 478">
              <a:extLst>
                <a:ext uri="{FF2B5EF4-FFF2-40B4-BE49-F238E27FC236}">
                  <a16:creationId xmlns:a16="http://schemas.microsoft.com/office/drawing/2014/main" id="{F0BB41F9-94A6-5EC1-F396-1E956F98994A}"/>
                </a:ext>
              </a:extLst>
            </p:cNvPr>
            <p:cNvSpPr/>
            <p:nvPr/>
          </p:nvSpPr>
          <p:spPr>
            <a:xfrm>
              <a:off x="-2340854" y="6832836"/>
              <a:ext cx="285099" cy="108956"/>
            </a:xfrm>
            <a:custGeom>
              <a:avLst/>
              <a:gdLst>
                <a:gd name="connsiteX0" fmla="*/ 145062 w 146933"/>
                <a:gd name="connsiteY0" fmla="*/ 1404 h 56153"/>
                <a:gd name="connsiteX1" fmla="*/ 146934 w 146933"/>
                <a:gd name="connsiteY1" fmla="*/ 4679 h 56153"/>
                <a:gd name="connsiteX2" fmla="*/ 145530 w 146933"/>
                <a:gd name="connsiteY2" fmla="*/ 7955 h 56153"/>
                <a:gd name="connsiteX3" fmla="*/ 137107 w 146933"/>
                <a:gd name="connsiteY3" fmla="*/ 14974 h 56153"/>
                <a:gd name="connsiteX4" fmla="*/ 129620 w 146933"/>
                <a:gd name="connsiteY4" fmla="*/ 29480 h 56153"/>
                <a:gd name="connsiteX5" fmla="*/ 122601 w 146933"/>
                <a:gd name="connsiteY5" fmla="*/ 37904 h 56153"/>
                <a:gd name="connsiteX6" fmla="*/ 0 w 146933"/>
                <a:gd name="connsiteY6" fmla="*/ 56153 h 56153"/>
                <a:gd name="connsiteX7" fmla="*/ 1871 w 146933"/>
                <a:gd name="connsiteY7" fmla="*/ 43987 h 56153"/>
                <a:gd name="connsiteX8" fmla="*/ 19186 w 146933"/>
                <a:gd name="connsiteY8" fmla="*/ 21526 h 56153"/>
                <a:gd name="connsiteX9" fmla="*/ 32756 w 146933"/>
                <a:gd name="connsiteY9" fmla="*/ 8891 h 56153"/>
                <a:gd name="connsiteX10" fmla="*/ 41647 w 146933"/>
                <a:gd name="connsiteY10" fmla="*/ 4212 h 56153"/>
                <a:gd name="connsiteX11" fmla="*/ 51005 w 146933"/>
                <a:gd name="connsiteY11" fmla="*/ 1404 h 56153"/>
                <a:gd name="connsiteX12" fmla="*/ 66916 w 146933"/>
                <a:gd name="connsiteY12" fmla="*/ 0 h 56153"/>
                <a:gd name="connsiteX13" fmla="*/ 145062 w 146933"/>
                <a:gd name="connsiteY13" fmla="*/ 1404 h 5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933" h="56153">
                  <a:moveTo>
                    <a:pt x="145062" y="1404"/>
                  </a:moveTo>
                  <a:lnTo>
                    <a:pt x="146934" y="4679"/>
                  </a:lnTo>
                  <a:lnTo>
                    <a:pt x="145530" y="7955"/>
                  </a:lnTo>
                  <a:lnTo>
                    <a:pt x="137107" y="14974"/>
                  </a:lnTo>
                  <a:lnTo>
                    <a:pt x="129620" y="29480"/>
                  </a:lnTo>
                  <a:lnTo>
                    <a:pt x="122601" y="37904"/>
                  </a:lnTo>
                  <a:lnTo>
                    <a:pt x="0" y="56153"/>
                  </a:lnTo>
                  <a:lnTo>
                    <a:pt x="1871" y="43987"/>
                  </a:lnTo>
                  <a:lnTo>
                    <a:pt x="19186" y="21526"/>
                  </a:lnTo>
                  <a:lnTo>
                    <a:pt x="32756" y="8891"/>
                  </a:lnTo>
                  <a:lnTo>
                    <a:pt x="41647" y="4212"/>
                  </a:lnTo>
                  <a:lnTo>
                    <a:pt x="51005" y="1404"/>
                  </a:lnTo>
                  <a:lnTo>
                    <a:pt x="66916" y="0"/>
                  </a:lnTo>
                  <a:lnTo>
                    <a:pt x="145062" y="1404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0" name="Freeform 479">
              <a:extLst>
                <a:ext uri="{FF2B5EF4-FFF2-40B4-BE49-F238E27FC236}">
                  <a16:creationId xmlns:a16="http://schemas.microsoft.com/office/drawing/2014/main" id="{28C4D467-CF5C-D051-7FBA-5A56D2C4F49B}"/>
                </a:ext>
              </a:extLst>
            </p:cNvPr>
            <p:cNvSpPr/>
            <p:nvPr/>
          </p:nvSpPr>
          <p:spPr>
            <a:xfrm>
              <a:off x="-1840564" y="6835560"/>
              <a:ext cx="469417" cy="100783"/>
            </a:xfrm>
            <a:custGeom>
              <a:avLst/>
              <a:gdLst>
                <a:gd name="connsiteX0" fmla="*/ 4679 w 241926"/>
                <a:gd name="connsiteY0" fmla="*/ 0 h 51941"/>
                <a:gd name="connsiteX1" fmla="*/ 241927 w 241926"/>
                <a:gd name="connsiteY1" fmla="*/ 3744 h 51941"/>
                <a:gd name="connsiteX2" fmla="*/ 226953 w 241926"/>
                <a:gd name="connsiteY2" fmla="*/ 40711 h 51941"/>
                <a:gd name="connsiteX3" fmla="*/ 207299 w 241926"/>
                <a:gd name="connsiteY3" fmla="*/ 47262 h 51941"/>
                <a:gd name="connsiteX4" fmla="*/ 5147 w 241926"/>
                <a:gd name="connsiteY4" fmla="*/ 51942 h 51941"/>
                <a:gd name="connsiteX5" fmla="*/ 1403 w 241926"/>
                <a:gd name="connsiteY5" fmla="*/ 36032 h 51941"/>
                <a:gd name="connsiteX6" fmla="*/ 0 w 241926"/>
                <a:gd name="connsiteY6" fmla="*/ 22462 h 51941"/>
                <a:gd name="connsiteX7" fmla="*/ 1403 w 241926"/>
                <a:gd name="connsiteY7" fmla="*/ 10763 h 51941"/>
                <a:gd name="connsiteX8" fmla="*/ 4679 w 241926"/>
                <a:gd name="connsiteY8" fmla="*/ 0 h 5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26" h="51941">
                  <a:moveTo>
                    <a:pt x="4679" y="0"/>
                  </a:moveTo>
                  <a:lnTo>
                    <a:pt x="241927" y="3744"/>
                  </a:lnTo>
                  <a:lnTo>
                    <a:pt x="226953" y="40711"/>
                  </a:lnTo>
                  <a:lnTo>
                    <a:pt x="207299" y="47262"/>
                  </a:lnTo>
                  <a:lnTo>
                    <a:pt x="5147" y="51942"/>
                  </a:lnTo>
                  <a:lnTo>
                    <a:pt x="1403" y="36032"/>
                  </a:lnTo>
                  <a:lnTo>
                    <a:pt x="0" y="22462"/>
                  </a:lnTo>
                  <a:lnTo>
                    <a:pt x="1403" y="10763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1" name="Freeform 480">
              <a:extLst>
                <a:ext uri="{FF2B5EF4-FFF2-40B4-BE49-F238E27FC236}">
                  <a16:creationId xmlns:a16="http://schemas.microsoft.com/office/drawing/2014/main" id="{7A2DCFC9-5EF2-43C4-0DD9-1519935F03EF}"/>
                </a:ext>
              </a:extLst>
            </p:cNvPr>
            <p:cNvSpPr/>
            <p:nvPr/>
          </p:nvSpPr>
          <p:spPr>
            <a:xfrm>
              <a:off x="-5028435" y="6844639"/>
              <a:ext cx="1450929" cy="234255"/>
            </a:xfrm>
            <a:custGeom>
              <a:avLst/>
              <a:gdLst>
                <a:gd name="connsiteX0" fmla="*/ 0 w 747773"/>
                <a:gd name="connsiteY0" fmla="*/ 0 h 120729"/>
                <a:gd name="connsiteX1" fmla="*/ 117454 w 747773"/>
                <a:gd name="connsiteY1" fmla="*/ 5615 h 120729"/>
                <a:gd name="connsiteX2" fmla="*/ 379502 w 747773"/>
                <a:gd name="connsiteY2" fmla="*/ 7487 h 120729"/>
                <a:gd name="connsiteX3" fmla="*/ 439867 w 747773"/>
                <a:gd name="connsiteY3" fmla="*/ 9359 h 120729"/>
                <a:gd name="connsiteX4" fmla="*/ 531584 w 747773"/>
                <a:gd name="connsiteY4" fmla="*/ 15442 h 120729"/>
                <a:gd name="connsiteX5" fmla="*/ 545154 w 747773"/>
                <a:gd name="connsiteY5" fmla="*/ 14974 h 120729"/>
                <a:gd name="connsiteX6" fmla="*/ 551705 w 747773"/>
                <a:gd name="connsiteY6" fmla="*/ 15910 h 120729"/>
                <a:gd name="connsiteX7" fmla="*/ 586801 w 747773"/>
                <a:gd name="connsiteY7" fmla="*/ 32288 h 120729"/>
                <a:gd name="connsiteX8" fmla="*/ 635467 w 747773"/>
                <a:gd name="connsiteY8" fmla="*/ 44923 h 120729"/>
                <a:gd name="connsiteX9" fmla="*/ 694428 w 747773"/>
                <a:gd name="connsiteY9" fmla="*/ 57089 h 120729"/>
                <a:gd name="connsiteX10" fmla="*/ 710338 w 747773"/>
                <a:gd name="connsiteY10" fmla="*/ 63172 h 120729"/>
                <a:gd name="connsiteX11" fmla="*/ 728120 w 747773"/>
                <a:gd name="connsiteY11" fmla="*/ 72063 h 120729"/>
                <a:gd name="connsiteX12" fmla="*/ 737011 w 747773"/>
                <a:gd name="connsiteY12" fmla="*/ 72063 h 120729"/>
                <a:gd name="connsiteX13" fmla="*/ 741691 w 747773"/>
                <a:gd name="connsiteY13" fmla="*/ 73935 h 120729"/>
                <a:gd name="connsiteX14" fmla="*/ 746370 w 747773"/>
                <a:gd name="connsiteY14" fmla="*/ 77211 h 120729"/>
                <a:gd name="connsiteX15" fmla="*/ 747774 w 747773"/>
                <a:gd name="connsiteY15" fmla="*/ 80954 h 120729"/>
                <a:gd name="connsiteX16" fmla="*/ 728120 w 747773"/>
                <a:gd name="connsiteY16" fmla="*/ 79550 h 120729"/>
                <a:gd name="connsiteX17" fmla="*/ 736543 w 747773"/>
                <a:gd name="connsiteY17" fmla="*/ 84698 h 120729"/>
                <a:gd name="connsiteX18" fmla="*/ 736543 w 747773"/>
                <a:gd name="connsiteY18" fmla="*/ 88441 h 120729"/>
                <a:gd name="connsiteX19" fmla="*/ 735139 w 747773"/>
                <a:gd name="connsiteY19" fmla="*/ 90313 h 120729"/>
                <a:gd name="connsiteX20" fmla="*/ 730460 w 747773"/>
                <a:gd name="connsiteY20" fmla="*/ 93589 h 120729"/>
                <a:gd name="connsiteX21" fmla="*/ 724376 w 747773"/>
                <a:gd name="connsiteY21" fmla="*/ 94993 h 120729"/>
                <a:gd name="connsiteX22" fmla="*/ 715954 w 747773"/>
                <a:gd name="connsiteY22" fmla="*/ 94057 h 120729"/>
                <a:gd name="connsiteX23" fmla="*/ 716422 w 747773"/>
                <a:gd name="connsiteY23" fmla="*/ 91249 h 120729"/>
                <a:gd name="connsiteX24" fmla="*/ 715485 w 747773"/>
                <a:gd name="connsiteY24" fmla="*/ 90313 h 120729"/>
                <a:gd name="connsiteX25" fmla="*/ 714082 w 747773"/>
                <a:gd name="connsiteY25" fmla="*/ 90313 h 120729"/>
                <a:gd name="connsiteX26" fmla="*/ 683666 w 747773"/>
                <a:gd name="connsiteY26" fmla="*/ 97800 h 120729"/>
                <a:gd name="connsiteX27" fmla="*/ 660268 w 747773"/>
                <a:gd name="connsiteY27" fmla="*/ 100140 h 120729"/>
                <a:gd name="connsiteX28" fmla="*/ 636871 w 747773"/>
                <a:gd name="connsiteY28" fmla="*/ 105755 h 120729"/>
                <a:gd name="connsiteX29" fmla="*/ 636403 w 747773"/>
                <a:gd name="connsiteY29" fmla="*/ 109967 h 120729"/>
                <a:gd name="connsiteX30" fmla="*/ 634531 w 747773"/>
                <a:gd name="connsiteY30" fmla="*/ 111371 h 120729"/>
                <a:gd name="connsiteX31" fmla="*/ 593352 w 747773"/>
                <a:gd name="connsiteY31" fmla="*/ 114178 h 120729"/>
                <a:gd name="connsiteX32" fmla="*/ 583526 w 747773"/>
                <a:gd name="connsiteY32" fmla="*/ 113243 h 120729"/>
                <a:gd name="connsiteX33" fmla="*/ 574634 w 747773"/>
                <a:gd name="connsiteY33" fmla="*/ 117454 h 120729"/>
                <a:gd name="connsiteX34" fmla="*/ 563872 w 747773"/>
                <a:gd name="connsiteY34" fmla="*/ 117922 h 120729"/>
                <a:gd name="connsiteX35" fmla="*/ 553109 w 747773"/>
                <a:gd name="connsiteY35" fmla="*/ 115582 h 120729"/>
                <a:gd name="connsiteX36" fmla="*/ 541878 w 747773"/>
                <a:gd name="connsiteY36" fmla="*/ 116986 h 120729"/>
                <a:gd name="connsiteX37" fmla="*/ 518481 w 747773"/>
                <a:gd name="connsiteY37" fmla="*/ 112774 h 120729"/>
                <a:gd name="connsiteX38" fmla="*/ 489937 w 747773"/>
                <a:gd name="connsiteY38" fmla="*/ 109967 h 120729"/>
                <a:gd name="connsiteX39" fmla="*/ 443610 w 747773"/>
                <a:gd name="connsiteY39" fmla="*/ 107627 h 120729"/>
                <a:gd name="connsiteX40" fmla="*/ 408982 w 747773"/>
                <a:gd name="connsiteY40" fmla="*/ 98736 h 120729"/>
                <a:gd name="connsiteX41" fmla="*/ 373887 w 747773"/>
                <a:gd name="connsiteY41" fmla="*/ 93121 h 120729"/>
                <a:gd name="connsiteX42" fmla="*/ 371079 w 747773"/>
                <a:gd name="connsiteY42" fmla="*/ 93589 h 120729"/>
                <a:gd name="connsiteX43" fmla="*/ 370611 w 747773"/>
                <a:gd name="connsiteY43" fmla="*/ 94525 h 120729"/>
                <a:gd name="connsiteX44" fmla="*/ 371079 w 747773"/>
                <a:gd name="connsiteY44" fmla="*/ 97332 h 120729"/>
                <a:gd name="connsiteX45" fmla="*/ 373887 w 747773"/>
                <a:gd name="connsiteY45" fmla="*/ 100608 h 120729"/>
                <a:gd name="connsiteX46" fmla="*/ 381374 w 747773"/>
                <a:gd name="connsiteY46" fmla="*/ 104352 h 120729"/>
                <a:gd name="connsiteX47" fmla="*/ 391669 w 747773"/>
                <a:gd name="connsiteY47" fmla="*/ 112774 h 120729"/>
                <a:gd name="connsiteX48" fmla="*/ 394008 w 747773"/>
                <a:gd name="connsiteY48" fmla="*/ 115582 h 120729"/>
                <a:gd name="connsiteX49" fmla="*/ 394008 w 747773"/>
                <a:gd name="connsiteY49" fmla="*/ 117922 h 120729"/>
                <a:gd name="connsiteX50" fmla="*/ 392137 w 747773"/>
                <a:gd name="connsiteY50" fmla="*/ 120730 h 120729"/>
                <a:gd name="connsiteX51" fmla="*/ 364060 w 747773"/>
                <a:gd name="connsiteY51" fmla="*/ 101544 h 120729"/>
                <a:gd name="connsiteX52" fmla="*/ 335048 w 747773"/>
                <a:gd name="connsiteY52" fmla="*/ 85166 h 120729"/>
                <a:gd name="connsiteX53" fmla="*/ 304631 w 747773"/>
                <a:gd name="connsiteY53" fmla="*/ 71127 h 120729"/>
                <a:gd name="connsiteX54" fmla="*/ 240991 w 747773"/>
                <a:gd name="connsiteY54" fmla="*/ 48666 h 120729"/>
                <a:gd name="connsiteX55" fmla="*/ 158633 w 747773"/>
                <a:gd name="connsiteY55" fmla="*/ 29013 h 120729"/>
                <a:gd name="connsiteX56" fmla="*/ 109031 w 747773"/>
                <a:gd name="connsiteY56" fmla="*/ 19654 h 120729"/>
                <a:gd name="connsiteX57" fmla="*/ 72531 w 747773"/>
                <a:gd name="connsiteY57" fmla="*/ 9359 h 120729"/>
                <a:gd name="connsiteX58" fmla="*/ 0 w 747773"/>
                <a:gd name="connsiteY58" fmla="*/ 0 h 1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7773" h="120729">
                  <a:moveTo>
                    <a:pt x="0" y="0"/>
                  </a:moveTo>
                  <a:lnTo>
                    <a:pt x="117454" y="5615"/>
                  </a:lnTo>
                  <a:lnTo>
                    <a:pt x="379502" y="7487"/>
                  </a:lnTo>
                  <a:lnTo>
                    <a:pt x="439867" y="9359"/>
                  </a:lnTo>
                  <a:lnTo>
                    <a:pt x="531584" y="15442"/>
                  </a:lnTo>
                  <a:lnTo>
                    <a:pt x="545154" y="14974"/>
                  </a:lnTo>
                  <a:lnTo>
                    <a:pt x="551705" y="15910"/>
                  </a:lnTo>
                  <a:lnTo>
                    <a:pt x="586801" y="32288"/>
                  </a:lnTo>
                  <a:lnTo>
                    <a:pt x="635467" y="44923"/>
                  </a:lnTo>
                  <a:lnTo>
                    <a:pt x="694428" y="57089"/>
                  </a:lnTo>
                  <a:lnTo>
                    <a:pt x="710338" y="63172"/>
                  </a:lnTo>
                  <a:lnTo>
                    <a:pt x="728120" y="72063"/>
                  </a:lnTo>
                  <a:lnTo>
                    <a:pt x="737011" y="72063"/>
                  </a:lnTo>
                  <a:lnTo>
                    <a:pt x="741691" y="73935"/>
                  </a:lnTo>
                  <a:lnTo>
                    <a:pt x="746370" y="77211"/>
                  </a:lnTo>
                  <a:lnTo>
                    <a:pt x="747774" y="80954"/>
                  </a:lnTo>
                  <a:lnTo>
                    <a:pt x="728120" y="79550"/>
                  </a:lnTo>
                  <a:lnTo>
                    <a:pt x="736543" y="84698"/>
                  </a:lnTo>
                  <a:lnTo>
                    <a:pt x="736543" y="88441"/>
                  </a:lnTo>
                  <a:lnTo>
                    <a:pt x="735139" y="90313"/>
                  </a:lnTo>
                  <a:lnTo>
                    <a:pt x="730460" y="93589"/>
                  </a:lnTo>
                  <a:lnTo>
                    <a:pt x="724376" y="94993"/>
                  </a:lnTo>
                  <a:lnTo>
                    <a:pt x="715954" y="94057"/>
                  </a:lnTo>
                  <a:lnTo>
                    <a:pt x="716422" y="91249"/>
                  </a:lnTo>
                  <a:lnTo>
                    <a:pt x="715485" y="90313"/>
                  </a:lnTo>
                  <a:lnTo>
                    <a:pt x="714082" y="90313"/>
                  </a:lnTo>
                  <a:lnTo>
                    <a:pt x="683666" y="97800"/>
                  </a:lnTo>
                  <a:lnTo>
                    <a:pt x="660268" y="100140"/>
                  </a:lnTo>
                  <a:lnTo>
                    <a:pt x="636871" y="105755"/>
                  </a:lnTo>
                  <a:lnTo>
                    <a:pt x="636403" y="109967"/>
                  </a:lnTo>
                  <a:lnTo>
                    <a:pt x="634531" y="111371"/>
                  </a:lnTo>
                  <a:lnTo>
                    <a:pt x="593352" y="114178"/>
                  </a:lnTo>
                  <a:lnTo>
                    <a:pt x="583526" y="113243"/>
                  </a:lnTo>
                  <a:lnTo>
                    <a:pt x="574634" y="117454"/>
                  </a:lnTo>
                  <a:lnTo>
                    <a:pt x="563872" y="117922"/>
                  </a:lnTo>
                  <a:lnTo>
                    <a:pt x="553109" y="115582"/>
                  </a:lnTo>
                  <a:lnTo>
                    <a:pt x="541878" y="116986"/>
                  </a:lnTo>
                  <a:lnTo>
                    <a:pt x="518481" y="112774"/>
                  </a:lnTo>
                  <a:lnTo>
                    <a:pt x="489937" y="109967"/>
                  </a:lnTo>
                  <a:lnTo>
                    <a:pt x="443610" y="107627"/>
                  </a:lnTo>
                  <a:lnTo>
                    <a:pt x="408982" y="98736"/>
                  </a:lnTo>
                  <a:lnTo>
                    <a:pt x="373887" y="93121"/>
                  </a:lnTo>
                  <a:lnTo>
                    <a:pt x="371079" y="93589"/>
                  </a:lnTo>
                  <a:lnTo>
                    <a:pt x="370611" y="94525"/>
                  </a:lnTo>
                  <a:lnTo>
                    <a:pt x="371079" y="97332"/>
                  </a:lnTo>
                  <a:lnTo>
                    <a:pt x="373887" y="100608"/>
                  </a:lnTo>
                  <a:lnTo>
                    <a:pt x="381374" y="104352"/>
                  </a:lnTo>
                  <a:lnTo>
                    <a:pt x="391669" y="112774"/>
                  </a:lnTo>
                  <a:lnTo>
                    <a:pt x="394008" y="115582"/>
                  </a:lnTo>
                  <a:lnTo>
                    <a:pt x="394008" y="117922"/>
                  </a:lnTo>
                  <a:lnTo>
                    <a:pt x="392137" y="120730"/>
                  </a:lnTo>
                  <a:lnTo>
                    <a:pt x="364060" y="101544"/>
                  </a:lnTo>
                  <a:lnTo>
                    <a:pt x="335048" y="85166"/>
                  </a:lnTo>
                  <a:lnTo>
                    <a:pt x="304631" y="71127"/>
                  </a:lnTo>
                  <a:lnTo>
                    <a:pt x="240991" y="48666"/>
                  </a:lnTo>
                  <a:lnTo>
                    <a:pt x="158633" y="29013"/>
                  </a:lnTo>
                  <a:lnTo>
                    <a:pt x="109031" y="19654"/>
                  </a:lnTo>
                  <a:lnTo>
                    <a:pt x="72531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610A2363-0921-00FC-E61B-F0FE287E4E5A}"/>
                </a:ext>
              </a:extLst>
            </p:cNvPr>
            <p:cNvSpPr/>
            <p:nvPr/>
          </p:nvSpPr>
          <p:spPr>
            <a:xfrm>
              <a:off x="-7590715" y="6860074"/>
              <a:ext cx="2190014" cy="39041"/>
            </a:xfrm>
            <a:custGeom>
              <a:avLst/>
              <a:gdLst>
                <a:gd name="connsiteX0" fmla="*/ 1116045 w 1128679"/>
                <a:gd name="connsiteY0" fmla="*/ 10295 h 20121"/>
                <a:gd name="connsiteX1" fmla="*/ 1090308 w 1128679"/>
                <a:gd name="connsiteY1" fmla="*/ 14506 h 20121"/>
                <a:gd name="connsiteX2" fmla="*/ 1036963 w 1128679"/>
                <a:gd name="connsiteY2" fmla="*/ 18250 h 20121"/>
                <a:gd name="connsiteX3" fmla="*/ 104352 w 1128679"/>
                <a:gd name="connsiteY3" fmla="*/ 20122 h 20121"/>
                <a:gd name="connsiteX4" fmla="*/ 7487 w 1128679"/>
                <a:gd name="connsiteY4" fmla="*/ 17782 h 20121"/>
                <a:gd name="connsiteX5" fmla="*/ 2808 w 1128679"/>
                <a:gd name="connsiteY5" fmla="*/ 15910 h 20121"/>
                <a:gd name="connsiteX6" fmla="*/ 468 w 1128679"/>
                <a:gd name="connsiteY6" fmla="*/ 12635 h 20121"/>
                <a:gd name="connsiteX7" fmla="*/ 0 w 1128679"/>
                <a:gd name="connsiteY7" fmla="*/ 9359 h 20121"/>
                <a:gd name="connsiteX8" fmla="*/ 936 w 1128679"/>
                <a:gd name="connsiteY8" fmla="*/ 7019 h 20121"/>
                <a:gd name="connsiteX9" fmla="*/ 3744 w 1128679"/>
                <a:gd name="connsiteY9" fmla="*/ 6083 h 20121"/>
                <a:gd name="connsiteX10" fmla="*/ 394008 w 1128679"/>
                <a:gd name="connsiteY10" fmla="*/ 468 h 20121"/>
                <a:gd name="connsiteX11" fmla="*/ 704255 w 1128679"/>
                <a:gd name="connsiteY11" fmla="*/ 0 h 20121"/>
                <a:gd name="connsiteX12" fmla="*/ 1115577 w 1128679"/>
                <a:gd name="connsiteY12" fmla="*/ 3743 h 20121"/>
                <a:gd name="connsiteX13" fmla="*/ 1128680 w 1128679"/>
                <a:gd name="connsiteY13" fmla="*/ 6083 h 20121"/>
                <a:gd name="connsiteX14" fmla="*/ 1116045 w 1128679"/>
                <a:gd name="connsiteY14" fmla="*/ 10295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8679" h="20121">
                  <a:moveTo>
                    <a:pt x="1116045" y="10295"/>
                  </a:moveTo>
                  <a:lnTo>
                    <a:pt x="1090308" y="14506"/>
                  </a:lnTo>
                  <a:lnTo>
                    <a:pt x="1036963" y="18250"/>
                  </a:lnTo>
                  <a:lnTo>
                    <a:pt x="104352" y="20122"/>
                  </a:lnTo>
                  <a:lnTo>
                    <a:pt x="7487" y="17782"/>
                  </a:lnTo>
                  <a:lnTo>
                    <a:pt x="2808" y="15910"/>
                  </a:lnTo>
                  <a:lnTo>
                    <a:pt x="468" y="12635"/>
                  </a:lnTo>
                  <a:lnTo>
                    <a:pt x="0" y="9359"/>
                  </a:lnTo>
                  <a:lnTo>
                    <a:pt x="936" y="7019"/>
                  </a:lnTo>
                  <a:lnTo>
                    <a:pt x="3744" y="6083"/>
                  </a:lnTo>
                  <a:lnTo>
                    <a:pt x="394008" y="468"/>
                  </a:lnTo>
                  <a:lnTo>
                    <a:pt x="704255" y="0"/>
                  </a:lnTo>
                  <a:lnTo>
                    <a:pt x="1115577" y="3743"/>
                  </a:lnTo>
                  <a:lnTo>
                    <a:pt x="1128680" y="6083"/>
                  </a:lnTo>
                  <a:lnTo>
                    <a:pt x="1116045" y="1029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3" name="Freeform 482">
              <a:extLst>
                <a:ext uri="{FF2B5EF4-FFF2-40B4-BE49-F238E27FC236}">
                  <a16:creationId xmlns:a16="http://schemas.microsoft.com/office/drawing/2014/main" id="{0389BDB4-DBA9-5670-8E0E-2484B20FEFBD}"/>
                </a:ext>
              </a:extLst>
            </p:cNvPr>
            <p:cNvSpPr/>
            <p:nvPr/>
          </p:nvSpPr>
          <p:spPr>
            <a:xfrm>
              <a:off x="-4308418" y="6870063"/>
              <a:ext cx="1143128" cy="530252"/>
            </a:xfrm>
            <a:custGeom>
              <a:avLst/>
              <a:gdLst>
                <a:gd name="connsiteX0" fmla="*/ 476834 w 589140"/>
                <a:gd name="connsiteY0" fmla="*/ 1404 h 273279"/>
                <a:gd name="connsiteX1" fmla="*/ 489469 w 589140"/>
                <a:gd name="connsiteY1" fmla="*/ 38839 h 273279"/>
                <a:gd name="connsiteX2" fmla="*/ 499296 w 589140"/>
                <a:gd name="connsiteY2" fmla="*/ 59429 h 273279"/>
                <a:gd name="connsiteX3" fmla="*/ 526904 w 589140"/>
                <a:gd name="connsiteY3" fmla="*/ 104819 h 273279"/>
                <a:gd name="connsiteX4" fmla="*/ 544686 w 589140"/>
                <a:gd name="connsiteY4" fmla="*/ 127748 h 273279"/>
                <a:gd name="connsiteX5" fmla="*/ 565276 w 589140"/>
                <a:gd name="connsiteY5" fmla="*/ 150210 h 273279"/>
                <a:gd name="connsiteX6" fmla="*/ 589141 w 589140"/>
                <a:gd name="connsiteY6" fmla="*/ 171735 h 273279"/>
                <a:gd name="connsiteX7" fmla="*/ 417406 w 589140"/>
                <a:gd name="connsiteY7" fmla="*/ 203088 h 273279"/>
                <a:gd name="connsiteX8" fmla="*/ 270472 w 589140"/>
                <a:gd name="connsiteY8" fmla="*/ 231632 h 273279"/>
                <a:gd name="connsiteX9" fmla="*/ 76743 w 589140"/>
                <a:gd name="connsiteY9" fmla="*/ 273279 h 273279"/>
                <a:gd name="connsiteX10" fmla="*/ 66916 w 589140"/>
                <a:gd name="connsiteY10" fmla="*/ 270471 h 273279"/>
                <a:gd name="connsiteX11" fmla="*/ 76275 w 589140"/>
                <a:gd name="connsiteY11" fmla="*/ 237715 h 273279"/>
                <a:gd name="connsiteX12" fmla="*/ 78615 w 589140"/>
                <a:gd name="connsiteY12" fmla="*/ 222741 h 273279"/>
                <a:gd name="connsiteX13" fmla="*/ 79083 w 589140"/>
                <a:gd name="connsiteY13" fmla="*/ 207767 h 273279"/>
                <a:gd name="connsiteX14" fmla="*/ 77678 w 589140"/>
                <a:gd name="connsiteY14" fmla="*/ 192792 h 273279"/>
                <a:gd name="connsiteX15" fmla="*/ 72999 w 589140"/>
                <a:gd name="connsiteY15" fmla="*/ 176414 h 273279"/>
                <a:gd name="connsiteX16" fmla="*/ 65044 w 589140"/>
                <a:gd name="connsiteY16" fmla="*/ 159569 h 273279"/>
                <a:gd name="connsiteX17" fmla="*/ 54281 w 589140"/>
                <a:gd name="connsiteY17" fmla="*/ 142723 h 273279"/>
                <a:gd name="connsiteX18" fmla="*/ 39775 w 589140"/>
                <a:gd name="connsiteY18" fmla="*/ 125408 h 273279"/>
                <a:gd name="connsiteX19" fmla="*/ 21057 w 589140"/>
                <a:gd name="connsiteY19" fmla="*/ 108095 h 273279"/>
                <a:gd name="connsiteX20" fmla="*/ 22929 w 589140"/>
                <a:gd name="connsiteY20" fmla="*/ 105287 h 273279"/>
                <a:gd name="connsiteX21" fmla="*/ 22929 w 589140"/>
                <a:gd name="connsiteY21" fmla="*/ 102948 h 273279"/>
                <a:gd name="connsiteX22" fmla="*/ 10295 w 589140"/>
                <a:gd name="connsiteY22" fmla="*/ 91717 h 273279"/>
                <a:gd name="connsiteX23" fmla="*/ 2808 w 589140"/>
                <a:gd name="connsiteY23" fmla="*/ 87973 h 273279"/>
                <a:gd name="connsiteX24" fmla="*/ 0 w 589140"/>
                <a:gd name="connsiteY24" fmla="*/ 84698 h 273279"/>
                <a:gd name="connsiteX25" fmla="*/ 0 w 589140"/>
                <a:gd name="connsiteY25" fmla="*/ 80486 h 273279"/>
                <a:gd name="connsiteX26" fmla="*/ 20590 w 589140"/>
                <a:gd name="connsiteY26" fmla="*/ 82358 h 273279"/>
                <a:gd name="connsiteX27" fmla="*/ 37903 w 589140"/>
                <a:gd name="connsiteY27" fmla="*/ 85634 h 273279"/>
                <a:gd name="connsiteX28" fmla="*/ 72531 w 589140"/>
                <a:gd name="connsiteY28" fmla="*/ 94992 h 273279"/>
                <a:gd name="connsiteX29" fmla="*/ 118858 w 589140"/>
                <a:gd name="connsiteY29" fmla="*/ 97332 h 273279"/>
                <a:gd name="connsiteX30" fmla="*/ 147402 w 589140"/>
                <a:gd name="connsiteY30" fmla="*/ 100140 h 273279"/>
                <a:gd name="connsiteX31" fmla="*/ 170799 w 589140"/>
                <a:gd name="connsiteY31" fmla="*/ 104351 h 273279"/>
                <a:gd name="connsiteX32" fmla="*/ 184838 w 589140"/>
                <a:gd name="connsiteY32" fmla="*/ 103415 h 273279"/>
                <a:gd name="connsiteX33" fmla="*/ 193261 w 589140"/>
                <a:gd name="connsiteY33" fmla="*/ 105287 h 273279"/>
                <a:gd name="connsiteX34" fmla="*/ 203555 w 589140"/>
                <a:gd name="connsiteY34" fmla="*/ 104819 h 273279"/>
                <a:gd name="connsiteX35" fmla="*/ 212446 w 589140"/>
                <a:gd name="connsiteY35" fmla="*/ 100608 h 273279"/>
                <a:gd name="connsiteX36" fmla="*/ 222273 w 589140"/>
                <a:gd name="connsiteY36" fmla="*/ 101543 h 273279"/>
                <a:gd name="connsiteX37" fmla="*/ 263452 w 589140"/>
                <a:gd name="connsiteY37" fmla="*/ 98736 h 273279"/>
                <a:gd name="connsiteX38" fmla="*/ 267196 w 589140"/>
                <a:gd name="connsiteY38" fmla="*/ 92653 h 273279"/>
                <a:gd name="connsiteX39" fmla="*/ 288721 w 589140"/>
                <a:gd name="connsiteY39" fmla="*/ 87505 h 273279"/>
                <a:gd name="connsiteX40" fmla="*/ 312586 w 589140"/>
                <a:gd name="connsiteY40" fmla="*/ 85165 h 273279"/>
                <a:gd name="connsiteX41" fmla="*/ 343003 w 589140"/>
                <a:gd name="connsiteY41" fmla="*/ 77678 h 273279"/>
                <a:gd name="connsiteX42" fmla="*/ 345342 w 589140"/>
                <a:gd name="connsiteY42" fmla="*/ 78614 h 273279"/>
                <a:gd name="connsiteX43" fmla="*/ 345810 w 589140"/>
                <a:gd name="connsiteY43" fmla="*/ 81890 h 273279"/>
                <a:gd name="connsiteX44" fmla="*/ 353765 w 589140"/>
                <a:gd name="connsiteY44" fmla="*/ 82358 h 273279"/>
                <a:gd name="connsiteX45" fmla="*/ 359381 w 589140"/>
                <a:gd name="connsiteY45" fmla="*/ 80954 h 273279"/>
                <a:gd name="connsiteX46" fmla="*/ 364060 w 589140"/>
                <a:gd name="connsiteY46" fmla="*/ 77678 h 273279"/>
                <a:gd name="connsiteX47" fmla="*/ 365464 w 589140"/>
                <a:gd name="connsiteY47" fmla="*/ 73935 h 273279"/>
                <a:gd name="connsiteX48" fmla="*/ 364060 w 589140"/>
                <a:gd name="connsiteY48" fmla="*/ 70192 h 273279"/>
                <a:gd name="connsiteX49" fmla="*/ 357041 w 589140"/>
                <a:gd name="connsiteY49" fmla="*/ 66916 h 273279"/>
                <a:gd name="connsiteX50" fmla="*/ 376694 w 589140"/>
                <a:gd name="connsiteY50" fmla="*/ 68320 h 273279"/>
                <a:gd name="connsiteX51" fmla="*/ 377162 w 589140"/>
                <a:gd name="connsiteY51" fmla="*/ 67384 h 273279"/>
                <a:gd name="connsiteX52" fmla="*/ 375291 w 589140"/>
                <a:gd name="connsiteY52" fmla="*/ 64576 h 273279"/>
                <a:gd name="connsiteX53" fmla="*/ 371079 w 589140"/>
                <a:gd name="connsiteY53" fmla="*/ 61300 h 273279"/>
                <a:gd name="connsiteX54" fmla="*/ 365932 w 589140"/>
                <a:gd name="connsiteY54" fmla="*/ 59429 h 273279"/>
                <a:gd name="connsiteX55" fmla="*/ 356573 w 589140"/>
                <a:gd name="connsiteY55" fmla="*/ 59429 h 273279"/>
                <a:gd name="connsiteX56" fmla="*/ 338791 w 589140"/>
                <a:gd name="connsiteY56" fmla="*/ 50538 h 273279"/>
                <a:gd name="connsiteX57" fmla="*/ 322881 w 589140"/>
                <a:gd name="connsiteY57" fmla="*/ 44455 h 273279"/>
                <a:gd name="connsiteX58" fmla="*/ 264388 w 589140"/>
                <a:gd name="connsiteY58" fmla="*/ 32288 h 273279"/>
                <a:gd name="connsiteX59" fmla="*/ 239587 w 589140"/>
                <a:gd name="connsiteY59" fmla="*/ 24801 h 273279"/>
                <a:gd name="connsiteX60" fmla="*/ 215722 w 589140"/>
                <a:gd name="connsiteY60" fmla="*/ 19653 h 273279"/>
                <a:gd name="connsiteX61" fmla="*/ 180626 w 589140"/>
                <a:gd name="connsiteY61" fmla="*/ 3275 h 273279"/>
                <a:gd name="connsiteX62" fmla="*/ 174075 w 589140"/>
                <a:gd name="connsiteY62" fmla="*/ 2340 h 273279"/>
                <a:gd name="connsiteX63" fmla="*/ 160505 w 589140"/>
                <a:gd name="connsiteY63" fmla="*/ 2808 h 273279"/>
                <a:gd name="connsiteX64" fmla="*/ 248010 w 589140"/>
                <a:gd name="connsiteY64" fmla="*/ 0 h 273279"/>
                <a:gd name="connsiteX65" fmla="*/ 377162 w 589140"/>
                <a:gd name="connsiteY65" fmla="*/ 2340 h 273279"/>
                <a:gd name="connsiteX66" fmla="*/ 476834 w 589140"/>
                <a:gd name="connsiteY66" fmla="*/ 1404 h 27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9140" h="273279">
                  <a:moveTo>
                    <a:pt x="476834" y="1404"/>
                  </a:moveTo>
                  <a:lnTo>
                    <a:pt x="489469" y="38839"/>
                  </a:lnTo>
                  <a:lnTo>
                    <a:pt x="499296" y="59429"/>
                  </a:lnTo>
                  <a:lnTo>
                    <a:pt x="526904" y="104819"/>
                  </a:lnTo>
                  <a:lnTo>
                    <a:pt x="544686" y="127748"/>
                  </a:lnTo>
                  <a:lnTo>
                    <a:pt x="565276" y="150210"/>
                  </a:lnTo>
                  <a:lnTo>
                    <a:pt x="589141" y="171735"/>
                  </a:lnTo>
                  <a:lnTo>
                    <a:pt x="417406" y="203088"/>
                  </a:lnTo>
                  <a:lnTo>
                    <a:pt x="270472" y="231632"/>
                  </a:lnTo>
                  <a:lnTo>
                    <a:pt x="76743" y="273279"/>
                  </a:lnTo>
                  <a:lnTo>
                    <a:pt x="66916" y="270471"/>
                  </a:lnTo>
                  <a:lnTo>
                    <a:pt x="76275" y="237715"/>
                  </a:lnTo>
                  <a:lnTo>
                    <a:pt x="78615" y="222741"/>
                  </a:lnTo>
                  <a:lnTo>
                    <a:pt x="79083" y="207767"/>
                  </a:lnTo>
                  <a:lnTo>
                    <a:pt x="77678" y="192792"/>
                  </a:lnTo>
                  <a:lnTo>
                    <a:pt x="72999" y="176414"/>
                  </a:lnTo>
                  <a:lnTo>
                    <a:pt x="65044" y="159569"/>
                  </a:lnTo>
                  <a:lnTo>
                    <a:pt x="54281" y="142723"/>
                  </a:lnTo>
                  <a:lnTo>
                    <a:pt x="39775" y="125408"/>
                  </a:lnTo>
                  <a:lnTo>
                    <a:pt x="21057" y="108095"/>
                  </a:lnTo>
                  <a:lnTo>
                    <a:pt x="22929" y="105287"/>
                  </a:lnTo>
                  <a:lnTo>
                    <a:pt x="22929" y="102948"/>
                  </a:lnTo>
                  <a:lnTo>
                    <a:pt x="10295" y="91717"/>
                  </a:lnTo>
                  <a:lnTo>
                    <a:pt x="2808" y="87973"/>
                  </a:lnTo>
                  <a:lnTo>
                    <a:pt x="0" y="84698"/>
                  </a:lnTo>
                  <a:lnTo>
                    <a:pt x="0" y="80486"/>
                  </a:lnTo>
                  <a:lnTo>
                    <a:pt x="20590" y="82358"/>
                  </a:lnTo>
                  <a:lnTo>
                    <a:pt x="37903" y="85634"/>
                  </a:lnTo>
                  <a:lnTo>
                    <a:pt x="72531" y="94992"/>
                  </a:lnTo>
                  <a:lnTo>
                    <a:pt x="118858" y="97332"/>
                  </a:lnTo>
                  <a:lnTo>
                    <a:pt x="147402" y="100140"/>
                  </a:lnTo>
                  <a:lnTo>
                    <a:pt x="170799" y="104351"/>
                  </a:lnTo>
                  <a:lnTo>
                    <a:pt x="184838" y="103415"/>
                  </a:lnTo>
                  <a:lnTo>
                    <a:pt x="193261" y="105287"/>
                  </a:lnTo>
                  <a:lnTo>
                    <a:pt x="203555" y="104819"/>
                  </a:lnTo>
                  <a:lnTo>
                    <a:pt x="212446" y="100608"/>
                  </a:lnTo>
                  <a:lnTo>
                    <a:pt x="222273" y="101543"/>
                  </a:lnTo>
                  <a:lnTo>
                    <a:pt x="263452" y="98736"/>
                  </a:lnTo>
                  <a:lnTo>
                    <a:pt x="267196" y="92653"/>
                  </a:lnTo>
                  <a:lnTo>
                    <a:pt x="288721" y="87505"/>
                  </a:lnTo>
                  <a:lnTo>
                    <a:pt x="312586" y="85165"/>
                  </a:lnTo>
                  <a:lnTo>
                    <a:pt x="343003" y="77678"/>
                  </a:lnTo>
                  <a:lnTo>
                    <a:pt x="345342" y="78614"/>
                  </a:lnTo>
                  <a:lnTo>
                    <a:pt x="345810" y="81890"/>
                  </a:lnTo>
                  <a:lnTo>
                    <a:pt x="353765" y="82358"/>
                  </a:lnTo>
                  <a:lnTo>
                    <a:pt x="359381" y="80954"/>
                  </a:lnTo>
                  <a:lnTo>
                    <a:pt x="364060" y="77678"/>
                  </a:lnTo>
                  <a:lnTo>
                    <a:pt x="365464" y="73935"/>
                  </a:lnTo>
                  <a:lnTo>
                    <a:pt x="364060" y="70192"/>
                  </a:lnTo>
                  <a:lnTo>
                    <a:pt x="357041" y="66916"/>
                  </a:lnTo>
                  <a:lnTo>
                    <a:pt x="376694" y="68320"/>
                  </a:lnTo>
                  <a:lnTo>
                    <a:pt x="377162" y="67384"/>
                  </a:lnTo>
                  <a:lnTo>
                    <a:pt x="375291" y="64576"/>
                  </a:lnTo>
                  <a:lnTo>
                    <a:pt x="371079" y="61300"/>
                  </a:lnTo>
                  <a:lnTo>
                    <a:pt x="365932" y="59429"/>
                  </a:lnTo>
                  <a:lnTo>
                    <a:pt x="356573" y="59429"/>
                  </a:lnTo>
                  <a:lnTo>
                    <a:pt x="338791" y="50538"/>
                  </a:lnTo>
                  <a:lnTo>
                    <a:pt x="322881" y="44455"/>
                  </a:lnTo>
                  <a:lnTo>
                    <a:pt x="264388" y="32288"/>
                  </a:lnTo>
                  <a:lnTo>
                    <a:pt x="239587" y="24801"/>
                  </a:lnTo>
                  <a:lnTo>
                    <a:pt x="215722" y="19653"/>
                  </a:lnTo>
                  <a:lnTo>
                    <a:pt x="180626" y="3275"/>
                  </a:lnTo>
                  <a:lnTo>
                    <a:pt x="174075" y="2340"/>
                  </a:lnTo>
                  <a:lnTo>
                    <a:pt x="160505" y="2808"/>
                  </a:lnTo>
                  <a:lnTo>
                    <a:pt x="248010" y="0"/>
                  </a:lnTo>
                  <a:lnTo>
                    <a:pt x="377162" y="2340"/>
                  </a:lnTo>
                  <a:lnTo>
                    <a:pt x="476834" y="1404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4" name="Freeform 483">
              <a:extLst>
                <a:ext uri="{FF2B5EF4-FFF2-40B4-BE49-F238E27FC236}">
                  <a16:creationId xmlns:a16="http://schemas.microsoft.com/office/drawing/2014/main" id="{716477E7-DE74-E251-D3C5-D9D1480153CA}"/>
                </a:ext>
              </a:extLst>
            </p:cNvPr>
            <p:cNvSpPr/>
            <p:nvPr/>
          </p:nvSpPr>
          <p:spPr>
            <a:xfrm>
              <a:off x="-2535159" y="6869155"/>
              <a:ext cx="160708" cy="223360"/>
            </a:xfrm>
            <a:custGeom>
              <a:avLst/>
              <a:gdLst>
                <a:gd name="connsiteX0" fmla="*/ 16846 w 82825"/>
                <a:gd name="connsiteY0" fmla="*/ 0 h 115114"/>
                <a:gd name="connsiteX1" fmla="*/ 18718 w 82825"/>
                <a:gd name="connsiteY1" fmla="*/ 2808 h 115114"/>
                <a:gd name="connsiteX2" fmla="*/ 19653 w 82825"/>
                <a:gd name="connsiteY2" fmla="*/ 9827 h 115114"/>
                <a:gd name="connsiteX3" fmla="*/ 20590 w 82825"/>
                <a:gd name="connsiteY3" fmla="*/ 27609 h 115114"/>
                <a:gd name="connsiteX4" fmla="*/ 23397 w 82825"/>
                <a:gd name="connsiteY4" fmla="*/ 29013 h 115114"/>
                <a:gd name="connsiteX5" fmla="*/ 43987 w 82825"/>
                <a:gd name="connsiteY5" fmla="*/ 29013 h 115114"/>
                <a:gd name="connsiteX6" fmla="*/ 63640 w 82825"/>
                <a:gd name="connsiteY6" fmla="*/ 26205 h 115114"/>
                <a:gd name="connsiteX7" fmla="*/ 82826 w 82825"/>
                <a:gd name="connsiteY7" fmla="*/ 21526 h 115114"/>
                <a:gd name="connsiteX8" fmla="*/ 82826 w 82825"/>
                <a:gd name="connsiteY8" fmla="*/ 29480 h 115114"/>
                <a:gd name="connsiteX9" fmla="*/ 62705 w 82825"/>
                <a:gd name="connsiteY9" fmla="*/ 91717 h 115114"/>
                <a:gd name="connsiteX10" fmla="*/ 50070 w 82825"/>
                <a:gd name="connsiteY10" fmla="*/ 100608 h 115114"/>
                <a:gd name="connsiteX11" fmla="*/ 35564 w 82825"/>
                <a:gd name="connsiteY11" fmla="*/ 107627 h 115114"/>
                <a:gd name="connsiteX12" fmla="*/ 19186 w 82825"/>
                <a:gd name="connsiteY12" fmla="*/ 112307 h 115114"/>
                <a:gd name="connsiteX13" fmla="*/ 936 w 82825"/>
                <a:gd name="connsiteY13" fmla="*/ 115114 h 115114"/>
                <a:gd name="connsiteX14" fmla="*/ 0 w 82825"/>
                <a:gd name="connsiteY14" fmla="*/ 112775 h 115114"/>
                <a:gd name="connsiteX15" fmla="*/ 2808 w 82825"/>
                <a:gd name="connsiteY15" fmla="*/ 75339 h 115114"/>
                <a:gd name="connsiteX16" fmla="*/ 8423 w 82825"/>
                <a:gd name="connsiteY16" fmla="*/ 37904 h 115114"/>
                <a:gd name="connsiteX17" fmla="*/ 16846 w 82825"/>
                <a:gd name="connsiteY17" fmla="*/ 0 h 11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25" h="115114">
                  <a:moveTo>
                    <a:pt x="16846" y="0"/>
                  </a:moveTo>
                  <a:lnTo>
                    <a:pt x="18718" y="2808"/>
                  </a:lnTo>
                  <a:lnTo>
                    <a:pt x="19653" y="9827"/>
                  </a:lnTo>
                  <a:lnTo>
                    <a:pt x="20590" y="27609"/>
                  </a:lnTo>
                  <a:lnTo>
                    <a:pt x="23397" y="29013"/>
                  </a:lnTo>
                  <a:lnTo>
                    <a:pt x="43987" y="29013"/>
                  </a:lnTo>
                  <a:lnTo>
                    <a:pt x="63640" y="26205"/>
                  </a:lnTo>
                  <a:lnTo>
                    <a:pt x="82826" y="21526"/>
                  </a:lnTo>
                  <a:lnTo>
                    <a:pt x="82826" y="29480"/>
                  </a:lnTo>
                  <a:lnTo>
                    <a:pt x="62705" y="91717"/>
                  </a:lnTo>
                  <a:lnTo>
                    <a:pt x="50070" y="100608"/>
                  </a:lnTo>
                  <a:lnTo>
                    <a:pt x="35564" y="107627"/>
                  </a:lnTo>
                  <a:lnTo>
                    <a:pt x="19186" y="112307"/>
                  </a:lnTo>
                  <a:lnTo>
                    <a:pt x="936" y="115114"/>
                  </a:lnTo>
                  <a:lnTo>
                    <a:pt x="0" y="112775"/>
                  </a:lnTo>
                  <a:lnTo>
                    <a:pt x="2808" y="75339"/>
                  </a:lnTo>
                  <a:lnTo>
                    <a:pt x="8423" y="37904"/>
                  </a:lnTo>
                  <a:lnTo>
                    <a:pt x="16846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CBC2FFD9-DD88-FC5D-0669-9EE710C83DD4}"/>
                </a:ext>
              </a:extLst>
            </p:cNvPr>
            <p:cNvSpPr/>
            <p:nvPr/>
          </p:nvSpPr>
          <p:spPr>
            <a:xfrm>
              <a:off x="-2059383" y="6880958"/>
              <a:ext cx="128929" cy="115310"/>
            </a:xfrm>
            <a:custGeom>
              <a:avLst/>
              <a:gdLst>
                <a:gd name="connsiteX0" fmla="*/ 66448 w 66447"/>
                <a:gd name="connsiteY0" fmla="*/ 55685 h 59428"/>
                <a:gd name="connsiteX1" fmla="*/ 0 w 66447"/>
                <a:gd name="connsiteY1" fmla="*/ 59429 h 59428"/>
                <a:gd name="connsiteX2" fmla="*/ 27140 w 66447"/>
                <a:gd name="connsiteY2" fmla="*/ 0 h 59428"/>
                <a:gd name="connsiteX3" fmla="*/ 44922 w 66447"/>
                <a:gd name="connsiteY3" fmla="*/ 4212 h 59428"/>
                <a:gd name="connsiteX4" fmla="*/ 63172 w 66447"/>
                <a:gd name="connsiteY4" fmla="*/ 2340 h 59428"/>
                <a:gd name="connsiteX5" fmla="*/ 65044 w 66447"/>
                <a:gd name="connsiteY5" fmla="*/ 3744 h 59428"/>
                <a:gd name="connsiteX6" fmla="*/ 66448 w 66447"/>
                <a:gd name="connsiteY6" fmla="*/ 55685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47" h="59428">
                  <a:moveTo>
                    <a:pt x="66448" y="55685"/>
                  </a:moveTo>
                  <a:lnTo>
                    <a:pt x="0" y="59429"/>
                  </a:lnTo>
                  <a:lnTo>
                    <a:pt x="27140" y="0"/>
                  </a:lnTo>
                  <a:lnTo>
                    <a:pt x="44922" y="4212"/>
                  </a:lnTo>
                  <a:lnTo>
                    <a:pt x="63172" y="2340"/>
                  </a:lnTo>
                  <a:lnTo>
                    <a:pt x="65044" y="3744"/>
                  </a:lnTo>
                  <a:lnTo>
                    <a:pt x="66448" y="55685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6" name="Freeform 485">
              <a:extLst>
                <a:ext uri="{FF2B5EF4-FFF2-40B4-BE49-F238E27FC236}">
                  <a16:creationId xmlns:a16="http://schemas.microsoft.com/office/drawing/2014/main" id="{3C60B42B-5C9B-0B86-018F-8DF10873C38D}"/>
                </a:ext>
              </a:extLst>
            </p:cNvPr>
            <p:cNvSpPr/>
            <p:nvPr/>
          </p:nvSpPr>
          <p:spPr>
            <a:xfrm>
              <a:off x="-10379079" y="6880958"/>
              <a:ext cx="2198184" cy="680066"/>
            </a:xfrm>
            <a:custGeom>
              <a:avLst/>
              <a:gdLst>
                <a:gd name="connsiteX0" fmla="*/ 1112769 w 1132890"/>
                <a:gd name="connsiteY0" fmla="*/ 210575 h 350489"/>
                <a:gd name="connsiteX1" fmla="*/ 1097795 w 1132890"/>
                <a:gd name="connsiteY1" fmla="*/ 313054 h 350489"/>
                <a:gd name="connsiteX2" fmla="*/ 1095455 w 1132890"/>
                <a:gd name="connsiteY2" fmla="*/ 316330 h 350489"/>
                <a:gd name="connsiteX3" fmla="*/ 1086097 w 1132890"/>
                <a:gd name="connsiteY3" fmla="*/ 320073 h 350489"/>
                <a:gd name="connsiteX4" fmla="*/ 985489 w 1132890"/>
                <a:gd name="connsiteY4" fmla="*/ 322881 h 350489"/>
                <a:gd name="connsiteX5" fmla="*/ 599904 w 1132890"/>
                <a:gd name="connsiteY5" fmla="*/ 326157 h 350489"/>
                <a:gd name="connsiteX6" fmla="*/ 588205 w 1132890"/>
                <a:gd name="connsiteY6" fmla="*/ 327560 h 350489"/>
                <a:gd name="connsiteX7" fmla="*/ 573231 w 1132890"/>
                <a:gd name="connsiteY7" fmla="*/ 332240 h 350489"/>
                <a:gd name="connsiteX8" fmla="*/ 547494 w 1132890"/>
                <a:gd name="connsiteY8" fmla="*/ 323349 h 350489"/>
                <a:gd name="connsiteX9" fmla="*/ 445482 w 1132890"/>
                <a:gd name="connsiteY9" fmla="*/ 324285 h 350489"/>
                <a:gd name="connsiteX10" fmla="*/ 316798 w 1132890"/>
                <a:gd name="connsiteY10" fmla="*/ 330836 h 350489"/>
                <a:gd name="connsiteX11" fmla="*/ 187177 w 1132890"/>
                <a:gd name="connsiteY11" fmla="*/ 339727 h 350489"/>
                <a:gd name="connsiteX12" fmla="*/ 56621 w 1132890"/>
                <a:gd name="connsiteY12" fmla="*/ 350490 h 350489"/>
                <a:gd name="connsiteX13" fmla="*/ 0 w 1132890"/>
                <a:gd name="connsiteY13" fmla="*/ 340663 h 350489"/>
                <a:gd name="connsiteX14" fmla="*/ 16378 w 1132890"/>
                <a:gd name="connsiteY14" fmla="*/ 268600 h 350489"/>
                <a:gd name="connsiteX15" fmla="*/ 21993 w 1132890"/>
                <a:gd name="connsiteY15" fmla="*/ 173607 h 350489"/>
                <a:gd name="connsiteX16" fmla="*/ 92653 w 1132890"/>
                <a:gd name="connsiteY16" fmla="*/ 192325 h 350489"/>
                <a:gd name="connsiteX17" fmla="*/ 163312 w 1132890"/>
                <a:gd name="connsiteY17" fmla="*/ 208703 h 350489"/>
                <a:gd name="connsiteX18" fmla="*/ 234440 w 1132890"/>
                <a:gd name="connsiteY18" fmla="*/ 223209 h 350489"/>
                <a:gd name="connsiteX19" fmla="*/ 305567 w 1132890"/>
                <a:gd name="connsiteY19" fmla="*/ 235376 h 350489"/>
                <a:gd name="connsiteX20" fmla="*/ 377162 w 1132890"/>
                <a:gd name="connsiteY20" fmla="*/ 245670 h 350489"/>
                <a:gd name="connsiteX21" fmla="*/ 431912 w 1132890"/>
                <a:gd name="connsiteY21" fmla="*/ 251754 h 350489"/>
                <a:gd name="connsiteX22" fmla="*/ 487129 w 1132890"/>
                <a:gd name="connsiteY22" fmla="*/ 255029 h 350489"/>
                <a:gd name="connsiteX23" fmla="*/ 490405 w 1132890"/>
                <a:gd name="connsiteY23" fmla="*/ 253626 h 350489"/>
                <a:gd name="connsiteX24" fmla="*/ 491809 w 1132890"/>
                <a:gd name="connsiteY24" fmla="*/ 250818 h 350489"/>
                <a:gd name="connsiteX25" fmla="*/ 491809 w 1132890"/>
                <a:gd name="connsiteY25" fmla="*/ 227889 h 350489"/>
                <a:gd name="connsiteX26" fmla="*/ 492277 w 1132890"/>
                <a:gd name="connsiteY26" fmla="*/ 226017 h 350489"/>
                <a:gd name="connsiteX27" fmla="*/ 495552 w 1132890"/>
                <a:gd name="connsiteY27" fmla="*/ 225549 h 350489"/>
                <a:gd name="connsiteX28" fmla="*/ 503507 w 1132890"/>
                <a:gd name="connsiteY28" fmla="*/ 253626 h 350489"/>
                <a:gd name="connsiteX29" fmla="*/ 508187 w 1132890"/>
                <a:gd name="connsiteY29" fmla="*/ 257369 h 350489"/>
                <a:gd name="connsiteX30" fmla="*/ 526436 w 1132890"/>
                <a:gd name="connsiteY30" fmla="*/ 260176 h 350489"/>
                <a:gd name="connsiteX31" fmla="*/ 537667 w 1132890"/>
                <a:gd name="connsiteY31" fmla="*/ 260176 h 350489"/>
                <a:gd name="connsiteX32" fmla="*/ 544218 w 1132890"/>
                <a:gd name="connsiteY32" fmla="*/ 258305 h 350489"/>
                <a:gd name="connsiteX33" fmla="*/ 547494 w 1132890"/>
                <a:gd name="connsiteY33" fmla="*/ 255965 h 350489"/>
                <a:gd name="connsiteX34" fmla="*/ 548898 w 1132890"/>
                <a:gd name="connsiteY34" fmla="*/ 252222 h 350489"/>
                <a:gd name="connsiteX35" fmla="*/ 548430 w 1132890"/>
                <a:gd name="connsiteY35" fmla="*/ 247074 h 350489"/>
                <a:gd name="connsiteX36" fmla="*/ 555917 w 1132890"/>
                <a:gd name="connsiteY36" fmla="*/ 269535 h 350489"/>
                <a:gd name="connsiteX37" fmla="*/ 564808 w 1132890"/>
                <a:gd name="connsiteY37" fmla="*/ 289657 h 350489"/>
                <a:gd name="connsiteX38" fmla="*/ 577910 w 1132890"/>
                <a:gd name="connsiteY38" fmla="*/ 310247 h 350489"/>
                <a:gd name="connsiteX39" fmla="*/ 580250 w 1132890"/>
                <a:gd name="connsiteY39" fmla="*/ 306035 h 350489"/>
                <a:gd name="connsiteX40" fmla="*/ 582122 w 1132890"/>
                <a:gd name="connsiteY40" fmla="*/ 286382 h 350489"/>
                <a:gd name="connsiteX41" fmla="*/ 586333 w 1132890"/>
                <a:gd name="connsiteY41" fmla="*/ 269067 h 350489"/>
                <a:gd name="connsiteX42" fmla="*/ 591948 w 1132890"/>
                <a:gd name="connsiteY42" fmla="*/ 252689 h 350489"/>
                <a:gd name="connsiteX43" fmla="*/ 612538 w 1132890"/>
                <a:gd name="connsiteY43" fmla="*/ 255497 h 350489"/>
                <a:gd name="connsiteX44" fmla="*/ 632660 w 1132890"/>
                <a:gd name="connsiteY44" fmla="*/ 256433 h 350489"/>
                <a:gd name="connsiteX45" fmla="*/ 652313 w 1132890"/>
                <a:gd name="connsiteY45" fmla="*/ 254561 h 350489"/>
                <a:gd name="connsiteX46" fmla="*/ 656057 w 1132890"/>
                <a:gd name="connsiteY46" fmla="*/ 250818 h 350489"/>
                <a:gd name="connsiteX47" fmla="*/ 661672 w 1132890"/>
                <a:gd name="connsiteY47" fmla="*/ 168927 h 350489"/>
                <a:gd name="connsiteX48" fmla="*/ 673371 w 1132890"/>
                <a:gd name="connsiteY48" fmla="*/ 92185 h 350489"/>
                <a:gd name="connsiteX49" fmla="*/ 675242 w 1132890"/>
                <a:gd name="connsiteY49" fmla="*/ 89845 h 350489"/>
                <a:gd name="connsiteX50" fmla="*/ 679454 w 1132890"/>
                <a:gd name="connsiteY50" fmla="*/ 90313 h 350489"/>
                <a:gd name="connsiteX51" fmla="*/ 679922 w 1132890"/>
                <a:gd name="connsiteY51" fmla="*/ 91717 h 350489"/>
                <a:gd name="connsiteX52" fmla="*/ 678050 w 1132890"/>
                <a:gd name="connsiteY52" fmla="*/ 119326 h 350489"/>
                <a:gd name="connsiteX53" fmla="*/ 678986 w 1132890"/>
                <a:gd name="connsiteY53" fmla="*/ 146934 h 350489"/>
                <a:gd name="connsiteX54" fmla="*/ 685069 w 1132890"/>
                <a:gd name="connsiteY54" fmla="*/ 193729 h 350489"/>
                <a:gd name="connsiteX55" fmla="*/ 687877 w 1132890"/>
                <a:gd name="connsiteY55" fmla="*/ 254561 h 350489"/>
                <a:gd name="connsiteX56" fmla="*/ 737947 w 1132890"/>
                <a:gd name="connsiteY56" fmla="*/ 252689 h 350489"/>
                <a:gd name="connsiteX57" fmla="*/ 760876 w 1132890"/>
                <a:gd name="connsiteY57" fmla="*/ 253626 h 350489"/>
                <a:gd name="connsiteX58" fmla="*/ 765555 w 1132890"/>
                <a:gd name="connsiteY58" fmla="*/ 252222 h 350489"/>
                <a:gd name="connsiteX59" fmla="*/ 773043 w 1132890"/>
                <a:gd name="connsiteY59" fmla="*/ 214318 h 350489"/>
                <a:gd name="connsiteX60" fmla="*/ 781933 w 1132890"/>
                <a:gd name="connsiteY60" fmla="*/ 179690 h 350489"/>
                <a:gd name="connsiteX61" fmla="*/ 793164 w 1132890"/>
                <a:gd name="connsiteY61" fmla="*/ 146467 h 350489"/>
                <a:gd name="connsiteX62" fmla="*/ 795972 w 1132890"/>
                <a:gd name="connsiteY62" fmla="*/ 134300 h 350489"/>
                <a:gd name="connsiteX63" fmla="*/ 798779 w 1132890"/>
                <a:gd name="connsiteY63" fmla="*/ 107627 h 350489"/>
                <a:gd name="connsiteX64" fmla="*/ 806266 w 1132890"/>
                <a:gd name="connsiteY64" fmla="*/ 149274 h 350489"/>
                <a:gd name="connsiteX65" fmla="*/ 814689 w 1132890"/>
                <a:gd name="connsiteY65" fmla="*/ 234908 h 350489"/>
                <a:gd name="connsiteX66" fmla="*/ 815157 w 1132890"/>
                <a:gd name="connsiteY66" fmla="*/ 237248 h 350489"/>
                <a:gd name="connsiteX67" fmla="*/ 818901 w 1132890"/>
                <a:gd name="connsiteY67" fmla="*/ 240523 h 350489"/>
                <a:gd name="connsiteX68" fmla="*/ 923720 w 1132890"/>
                <a:gd name="connsiteY68" fmla="*/ 230229 h 350489"/>
                <a:gd name="connsiteX69" fmla="*/ 954605 w 1132890"/>
                <a:gd name="connsiteY69" fmla="*/ 117922 h 350489"/>
                <a:gd name="connsiteX70" fmla="*/ 958348 w 1132890"/>
                <a:gd name="connsiteY70" fmla="*/ 109499 h 350489"/>
                <a:gd name="connsiteX71" fmla="*/ 960220 w 1132890"/>
                <a:gd name="connsiteY71" fmla="*/ 108095 h 350489"/>
                <a:gd name="connsiteX72" fmla="*/ 962092 w 1132890"/>
                <a:gd name="connsiteY72" fmla="*/ 109499 h 350489"/>
                <a:gd name="connsiteX73" fmla="*/ 964899 w 1132890"/>
                <a:gd name="connsiteY73" fmla="*/ 118390 h 350489"/>
                <a:gd name="connsiteX74" fmla="*/ 985957 w 1132890"/>
                <a:gd name="connsiteY74" fmla="*/ 217594 h 350489"/>
                <a:gd name="connsiteX75" fmla="*/ 992040 w 1132890"/>
                <a:gd name="connsiteY75" fmla="*/ 219933 h 350489"/>
                <a:gd name="connsiteX76" fmla="*/ 1024796 w 1132890"/>
                <a:gd name="connsiteY76" fmla="*/ 217594 h 350489"/>
                <a:gd name="connsiteX77" fmla="*/ 1030411 w 1132890"/>
                <a:gd name="connsiteY77" fmla="*/ 214318 h 350489"/>
                <a:gd name="connsiteX78" fmla="*/ 1039302 w 1132890"/>
                <a:gd name="connsiteY78" fmla="*/ 159101 h 350489"/>
                <a:gd name="connsiteX79" fmla="*/ 1041174 w 1132890"/>
                <a:gd name="connsiteY79" fmla="*/ 159101 h 350489"/>
                <a:gd name="connsiteX80" fmla="*/ 1043982 w 1132890"/>
                <a:gd name="connsiteY80" fmla="*/ 161908 h 350489"/>
                <a:gd name="connsiteX81" fmla="*/ 1045854 w 1132890"/>
                <a:gd name="connsiteY81" fmla="*/ 212914 h 350489"/>
                <a:gd name="connsiteX82" fmla="*/ 1048193 w 1132890"/>
                <a:gd name="connsiteY82" fmla="*/ 217126 h 350489"/>
                <a:gd name="connsiteX83" fmla="*/ 1101071 w 1132890"/>
                <a:gd name="connsiteY83" fmla="*/ 218062 h 350489"/>
                <a:gd name="connsiteX84" fmla="*/ 1104346 w 1132890"/>
                <a:gd name="connsiteY84" fmla="*/ 213382 h 350489"/>
                <a:gd name="connsiteX85" fmla="*/ 1103411 w 1132890"/>
                <a:gd name="connsiteY85" fmla="*/ 189049 h 350489"/>
                <a:gd name="connsiteX86" fmla="*/ 1100135 w 1132890"/>
                <a:gd name="connsiteY86" fmla="*/ 165184 h 350489"/>
                <a:gd name="connsiteX87" fmla="*/ 1091244 w 1132890"/>
                <a:gd name="connsiteY87" fmla="*/ 123537 h 350489"/>
                <a:gd name="connsiteX88" fmla="*/ 1089840 w 1132890"/>
                <a:gd name="connsiteY88" fmla="*/ 92653 h 350489"/>
                <a:gd name="connsiteX89" fmla="*/ 1092180 w 1132890"/>
                <a:gd name="connsiteY89" fmla="*/ 70660 h 350489"/>
                <a:gd name="connsiteX90" fmla="*/ 1097327 w 1132890"/>
                <a:gd name="connsiteY90" fmla="*/ 49602 h 350489"/>
                <a:gd name="connsiteX91" fmla="*/ 1115577 w 1132890"/>
                <a:gd name="connsiteY91" fmla="*/ 0 h 350489"/>
                <a:gd name="connsiteX92" fmla="*/ 1116981 w 1132890"/>
                <a:gd name="connsiteY92" fmla="*/ 0 h 350489"/>
                <a:gd name="connsiteX93" fmla="*/ 1118853 w 1132890"/>
                <a:gd name="connsiteY93" fmla="*/ 4679 h 350489"/>
                <a:gd name="connsiteX94" fmla="*/ 1128211 w 1132890"/>
                <a:gd name="connsiteY94" fmla="*/ 51474 h 350489"/>
                <a:gd name="connsiteX95" fmla="*/ 1131487 w 1132890"/>
                <a:gd name="connsiteY95" fmla="*/ 75339 h 350489"/>
                <a:gd name="connsiteX96" fmla="*/ 1132891 w 1132890"/>
                <a:gd name="connsiteY96" fmla="*/ 99672 h 350489"/>
                <a:gd name="connsiteX97" fmla="*/ 1130083 w 1132890"/>
                <a:gd name="connsiteY97" fmla="*/ 131960 h 350489"/>
                <a:gd name="connsiteX98" fmla="*/ 1118385 w 1132890"/>
                <a:gd name="connsiteY98" fmla="*/ 179690 h 350489"/>
                <a:gd name="connsiteX99" fmla="*/ 1112769 w 1132890"/>
                <a:gd name="connsiteY99" fmla="*/ 210575 h 35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32890" h="350489">
                  <a:moveTo>
                    <a:pt x="1112769" y="210575"/>
                  </a:moveTo>
                  <a:lnTo>
                    <a:pt x="1097795" y="313054"/>
                  </a:lnTo>
                  <a:lnTo>
                    <a:pt x="1095455" y="316330"/>
                  </a:lnTo>
                  <a:lnTo>
                    <a:pt x="1086097" y="320073"/>
                  </a:lnTo>
                  <a:lnTo>
                    <a:pt x="985489" y="322881"/>
                  </a:lnTo>
                  <a:lnTo>
                    <a:pt x="599904" y="326157"/>
                  </a:lnTo>
                  <a:lnTo>
                    <a:pt x="588205" y="327560"/>
                  </a:lnTo>
                  <a:lnTo>
                    <a:pt x="573231" y="332240"/>
                  </a:lnTo>
                  <a:lnTo>
                    <a:pt x="547494" y="323349"/>
                  </a:lnTo>
                  <a:lnTo>
                    <a:pt x="445482" y="324285"/>
                  </a:lnTo>
                  <a:lnTo>
                    <a:pt x="316798" y="330836"/>
                  </a:lnTo>
                  <a:lnTo>
                    <a:pt x="187177" y="339727"/>
                  </a:lnTo>
                  <a:lnTo>
                    <a:pt x="56621" y="350490"/>
                  </a:lnTo>
                  <a:lnTo>
                    <a:pt x="0" y="340663"/>
                  </a:lnTo>
                  <a:lnTo>
                    <a:pt x="16378" y="268600"/>
                  </a:lnTo>
                  <a:lnTo>
                    <a:pt x="21993" y="173607"/>
                  </a:lnTo>
                  <a:lnTo>
                    <a:pt x="92653" y="192325"/>
                  </a:lnTo>
                  <a:lnTo>
                    <a:pt x="163312" y="208703"/>
                  </a:lnTo>
                  <a:lnTo>
                    <a:pt x="234440" y="223209"/>
                  </a:lnTo>
                  <a:lnTo>
                    <a:pt x="305567" y="235376"/>
                  </a:lnTo>
                  <a:lnTo>
                    <a:pt x="377162" y="245670"/>
                  </a:lnTo>
                  <a:lnTo>
                    <a:pt x="431912" y="251754"/>
                  </a:lnTo>
                  <a:lnTo>
                    <a:pt x="487129" y="255029"/>
                  </a:lnTo>
                  <a:lnTo>
                    <a:pt x="490405" y="253626"/>
                  </a:lnTo>
                  <a:lnTo>
                    <a:pt x="491809" y="250818"/>
                  </a:lnTo>
                  <a:lnTo>
                    <a:pt x="491809" y="227889"/>
                  </a:lnTo>
                  <a:lnTo>
                    <a:pt x="492277" y="226017"/>
                  </a:lnTo>
                  <a:lnTo>
                    <a:pt x="495552" y="225549"/>
                  </a:lnTo>
                  <a:lnTo>
                    <a:pt x="503507" y="253626"/>
                  </a:lnTo>
                  <a:lnTo>
                    <a:pt x="508187" y="257369"/>
                  </a:lnTo>
                  <a:lnTo>
                    <a:pt x="526436" y="260176"/>
                  </a:lnTo>
                  <a:lnTo>
                    <a:pt x="537667" y="260176"/>
                  </a:lnTo>
                  <a:lnTo>
                    <a:pt x="544218" y="258305"/>
                  </a:lnTo>
                  <a:lnTo>
                    <a:pt x="547494" y="255965"/>
                  </a:lnTo>
                  <a:lnTo>
                    <a:pt x="548898" y="252222"/>
                  </a:lnTo>
                  <a:lnTo>
                    <a:pt x="548430" y="247074"/>
                  </a:lnTo>
                  <a:lnTo>
                    <a:pt x="555917" y="269535"/>
                  </a:lnTo>
                  <a:lnTo>
                    <a:pt x="564808" y="289657"/>
                  </a:lnTo>
                  <a:lnTo>
                    <a:pt x="577910" y="310247"/>
                  </a:lnTo>
                  <a:lnTo>
                    <a:pt x="580250" y="306035"/>
                  </a:lnTo>
                  <a:lnTo>
                    <a:pt x="582122" y="286382"/>
                  </a:lnTo>
                  <a:lnTo>
                    <a:pt x="586333" y="269067"/>
                  </a:lnTo>
                  <a:lnTo>
                    <a:pt x="591948" y="252689"/>
                  </a:lnTo>
                  <a:lnTo>
                    <a:pt x="612538" y="255497"/>
                  </a:lnTo>
                  <a:lnTo>
                    <a:pt x="632660" y="256433"/>
                  </a:lnTo>
                  <a:lnTo>
                    <a:pt x="652313" y="254561"/>
                  </a:lnTo>
                  <a:lnTo>
                    <a:pt x="656057" y="250818"/>
                  </a:lnTo>
                  <a:lnTo>
                    <a:pt x="661672" y="168927"/>
                  </a:lnTo>
                  <a:lnTo>
                    <a:pt x="673371" y="92185"/>
                  </a:lnTo>
                  <a:lnTo>
                    <a:pt x="675242" y="89845"/>
                  </a:lnTo>
                  <a:lnTo>
                    <a:pt x="679454" y="90313"/>
                  </a:lnTo>
                  <a:lnTo>
                    <a:pt x="679922" y="91717"/>
                  </a:lnTo>
                  <a:lnTo>
                    <a:pt x="678050" y="119326"/>
                  </a:lnTo>
                  <a:lnTo>
                    <a:pt x="678986" y="146934"/>
                  </a:lnTo>
                  <a:lnTo>
                    <a:pt x="685069" y="193729"/>
                  </a:lnTo>
                  <a:lnTo>
                    <a:pt x="687877" y="254561"/>
                  </a:lnTo>
                  <a:lnTo>
                    <a:pt x="737947" y="252689"/>
                  </a:lnTo>
                  <a:lnTo>
                    <a:pt x="760876" y="253626"/>
                  </a:lnTo>
                  <a:lnTo>
                    <a:pt x="765555" y="252222"/>
                  </a:lnTo>
                  <a:lnTo>
                    <a:pt x="773043" y="214318"/>
                  </a:lnTo>
                  <a:lnTo>
                    <a:pt x="781933" y="179690"/>
                  </a:lnTo>
                  <a:lnTo>
                    <a:pt x="793164" y="146467"/>
                  </a:lnTo>
                  <a:lnTo>
                    <a:pt x="795972" y="134300"/>
                  </a:lnTo>
                  <a:lnTo>
                    <a:pt x="798779" y="107627"/>
                  </a:lnTo>
                  <a:lnTo>
                    <a:pt x="806266" y="149274"/>
                  </a:lnTo>
                  <a:lnTo>
                    <a:pt x="814689" y="234908"/>
                  </a:lnTo>
                  <a:lnTo>
                    <a:pt x="815157" y="237248"/>
                  </a:lnTo>
                  <a:lnTo>
                    <a:pt x="818901" y="240523"/>
                  </a:lnTo>
                  <a:lnTo>
                    <a:pt x="923720" y="230229"/>
                  </a:lnTo>
                  <a:lnTo>
                    <a:pt x="954605" y="117922"/>
                  </a:lnTo>
                  <a:lnTo>
                    <a:pt x="958348" y="109499"/>
                  </a:lnTo>
                  <a:lnTo>
                    <a:pt x="960220" y="108095"/>
                  </a:lnTo>
                  <a:lnTo>
                    <a:pt x="962092" y="109499"/>
                  </a:lnTo>
                  <a:lnTo>
                    <a:pt x="964899" y="118390"/>
                  </a:lnTo>
                  <a:lnTo>
                    <a:pt x="985957" y="217594"/>
                  </a:lnTo>
                  <a:lnTo>
                    <a:pt x="992040" y="219933"/>
                  </a:lnTo>
                  <a:lnTo>
                    <a:pt x="1024796" y="217594"/>
                  </a:lnTo>
                  <a:lnTo>
                    <a:pt x="1030411" y="214318"/>
                  </a:lnTo>
                  <a:lnTo>
                    <a:pt x="1039302" y="159101"/>
                  </a:lnTo>
                  <a:lnTo>
                    <a:pt x="1041174" y="159101"/>
                  </a:lnTo>
                  <a:lnTo>
                    <a:pt x="1043982" y="161908"/>
                  </a:lnTo>
                  <a:lnTo>
                    <a:pt x="1045854" y="212914"/>
                  </a:lnTo>
                  <a:lnTo>
                    <a:pt x="1048193" y="217126"/>
                  </a:lnTo>
                  <a:lnTo>
                    <a:pt x="1101071" y="218062"/>
                  </a:lnTo>
                  <a:lnTo>
                    <a:pt x="1104346" y="213382"/>
                  </a:lnTo>
                  <a:lnTo>
                    <a:pt x="1103411" y="189049"/>
                  </a:lnTo>
                  <a:lnTo>
                    <a:pt x="1100135" y="165184"/>
                  </a:lnTo>
                  <a:lnTo>
                    <a:pt x="1091244" y="123537"/>
                  </a:lnTo>
                  <a:lnTo>
                    <a:pt x="1089840" y="92653"/>
                  </a:lnTo>
                  <a:lnTo>
                    <a:pt x="1092180" y="70660"/>
                  </a:lnTo>
                  <a:lnTo>
                    <a:pt x="1097327" y="49602"/>
                  </a:lnTo>
                  <a:lnTo>
                    <a:pt x="1115577" y="0"/>
                  </a:lnTo>
                  <a:lnTo>
                    <a:pt x="1116981" y="0"/>
                  </a:lnTo>
                  <a:lnTo>
                    <a:pt x="1118853" y="4679"/>
                  </a:lnTo>
                  <a:lnTo>
                    <a:pt x="1128211" y="51474"/>
                  </a:lnTo>
                  <a:lnTo>
                    <a:pt x="1131487" y="75339"/>
                  </a:lnTo>
                  <a:lnTo>
                    <a:pt x="1132891" y="99672"/>
                  </a:lnTo>
                  <a:lnTo>
                    <a:pt x="1130083" y="131960"/>
                  </a:lnTo>
                  <a:lnTo>
                    <a:pt x="1118385" y="179690"/>
                  </a:lnTo>
                  <a:lnTo>
                    <a:pt x="1112769" y="210575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7" name="Freeform 486">
              <a:extLst>
                <a:ext uri="{FF2B5EF4-FFF2-40B4-BE49-F238E27FC236}">
                  <a16:creationId xmlns:a16="http://schemas.microsoft.com/office/drawing/2014/main" id="{4724C84E-72CB-823D-6AFF-AA17F7C683F2}"/>
                </a:ext>
              </a:extLst>
            </p:cNvPr>
            <p:cNvSpPr/>
            <p:nvPr/>
          </p:nvSpPr>
          <p:spPr>
            <a:xfrm>
              <a:off x="-10085805" y="6898209"/>
              <a:ext cx="652827" cy="49030"/>
            </a:xfrm>
            <a:custGeom>
              <a:avLst/>
              <a:gdLst>
                <a:gd name="connsiteX0" fmla="*/ 121197 w 336451"/>
                <a:gd name="connsiteY0" fmla="*/ 2808 h 25269"/>
                <a:gd name="connsiteX1" fmla="*/ 86570 w 336451"/>
                <a:gd name="connsiteY1" fmla="*/ 8423 h 25269"/>
                <a:gd name="connsiteX2" fmla="*/ 86102 w 336451"/>
                <a:gd name="connsiteY2" fmla="*/ 10295 h 25269"/>
                <a:gd name="connsiteX3" fmla="*/ 92653 w 336451"/>
                <a:gd name="connsiteY3" fmla="*/ 17314 h 25269"/>
                <a:gd name="connsiteX4" fmla="*/ 186242 w 336451"/>
                <a:gd name="connsiteY4" fmla="*/ 19186 h 25269"/>
                <a:gd name="connsiteX5" fmla="*/ 194664 w 336451"/>
                <a:gd name="connsiteY5" fmla="*/ 12166 h 25269"/>
                <a:gd name="connsiteX6" fmla="*/ 197472 w 336451"/>
                <a:gd name="connsiteY6" fmla="*/ 6551 h 25269"/>
                <a:gd name="connsiteX7" fmla="*/ 197940 w 336451"/>
                <a:gd name="connsiteY7" fmla="*/ 0 h 25269"/>
                <a:gd name="connsiteX8" fmla="*/ 286849 w 336451"/>
                <a:gd name="connsiteY8" fmla="*/ 8423 h 25269"/>
                <a:gd name="connsiteX9" fmla="*/ 331304 w 336451"/>
                <a:gd name="connsiteY9" fmla="*/ 15442 h 25269"/>
                <a:gd name="connsiteX10" fmla="*/ 336451 w 336451"/>
                <a:gd name="connsiteY10" fmla="*/ 18718 h 25269"/>
                <a:gd name="connsiteX11" fmla="*/ 334112 w 336451"/>
                <a:gd name="connsiteY11" fmla="*/ 21525 h 25269"/>
                <a:gd name="connsiteX12" fmla="*/ 250818 w 336451"/>
                <a:gd name="connsiteY12" fmla="*/ 24801 h 25269"/>
                <a:gd name="connsiteX13" fmla="*/ 167992 w 336451"/>
                <a:gd name="connsiteY13" fmla="*/ 25269 h 25269"/>
                <a:gd name="connsiteX14" fmla="*/ 0 w 336451"/>
                <a:gd name="connsiteY14" fmla="*/ 18250 h 25269"/>
                <a:gd name="connsiteX15" fmla="*/ 28077 w 336451"/>
                <a:gd name="connsiteY15" fmla="*/ 11231 h 25269"/>
                <a:gd name="connsiteX16" fmla="*/ 57557 w 336451"/>
                <a:gd name="connsiteY16" fmla="*/ 7019 h 25269"/>
                <a:gd name="connsiteX17" fmla="*/ 121197 w 336451"/>
                <a:gd name="connsiteY17" fmla="*/ 2808 h 2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451" h="25269">
                  <a:moveTo>
                    <a:pt x="121197" y="2808"/>
                  </a:moveTo>
                  <a:lnTo>
                    <a:pt x="86570" y="8423"/>
                  </a:lnTo>
                  <a:lnTo>
                    <a:pt x="86102" y="10295"/>
                  </a:lnTo>
                  <a:lnTo>
                    <a:pt x="92653" y="17314"/>
                  </a:lnTo>
                  <a:lnTo>
                    <a:pt x="186242" y="19186"/>
                  </a:lnTo>
                  <a:lnTo>
                    <a:pt x="194664" y="12166"/>
                  </a:lnTo>
                  <a:lnTo>
                    <a:pt x="197472" y="6551"/>
                  </a:lnTo>
                  <a:lnTo>
                    <a:pt x="197940" y="0"/>
                  </a:lnTo>
                  <a:lnTo>
                    <a:pt x="286849" y="8423"/>
                  </a:lnTo>
                  <a:lnTo>
                    <a:pt x="331304" y="15442"/>
                  </a:lnTo>
                  <a:lnTo>
                    <a:pt x="336451" y="18718"/>
                  </a:lnTo>
                  <a:lnTo>
                    <a:pt x="334112" y="21525"/>
                  </a:lnTo>
                  <a:lnTo>
                    <a:pt x="250818" y="24801"/>
                  </a:lnTo>
                  <a:lnTo>
                    <a:pt x="167992" y="25269"/>
                  </a:lnTo>
                  <a:lnTo>
                    <a:pt x="0" y="18250"/>
                  </a:lnTo>
                  <a:lnTo>
                    <a:pt x="28077" y="11231"/>
                  </a:lnTo>
                  <a:lnTo>
                    <a:pt x="57557" y="7019"/>
                  </a:lnTo>
                  <a:lnTo>
                    <a:pt x="121197" y="2808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A267B77F-1354-A75E-9A63-5957C1D488AE}"/>
                </a:ext>
              </a:extLst>
            </p:cNvPr>
            <p:cNvSpPr/>
            <p:nvPr/>
          </p:nvSpPr>
          <p:spPr>
            <a:xfrm>
              <a:off x="-2369908" y="6906380"/>
              <a:ext cx="266033" cy="146181"/>
            </a:xfrm>
            <a:custGeom>
              <a:avLst/>
              <a:gdLst>
                <a:gd name="connsiteX0" fmla="*/ 137108 w 137107"/>
                <a:gd name="connsiteY0" fmla="*/ 0 h 75338"/>
                <a:gd name="connsiteX1" fmla="*/ 112774 w 137107"/>
                <a:gd name="connsiteY1" fmla="*/ 58961 h 75338"/>
                <a:gd name="connsiteX2" fmla="*/ 0 w 137107"/>
                <a:gd name="connsiteY2" fmla="*/ 75339 h 75338"/>
                <a:gd name="connsiteX3" fmla="*/ 14038 w 137107"/>
                <a:gd name="connsiteY3" fmla="*/ 18718 h 75338"/>
                <a:gd name="connsiteX4" fmla="*/ 137108 w 137107"/>
                <a:gd name="connsiteY4" fmla="*/ 0 h 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07" h="75338">
                  <a:moveTo>
                    <a:pt x="137108" y="0"/>
                  </a:moveTo>
                  <a:lnTo>
                    <a:pt x="112774" y="58961"/>
                  </a:lnTo>
                  <a:lnTo>
                    <a:pt x="0" y="75339"/>
                  </a:lnTo>
                  <a:lnTo>
                    <a:pt x="14038" y="18718"/>
                  </a:lnTo>
                  <a:lnTo>
                    <a:pt x="137108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9" name="Freeform 488">
              <a:extLst>
                <a:ext uri="{FF2B5EF4-FFF2-40B4-BE49-F238E27FC236}">
                  <a16:creationId xmlns:a16="http://schemas.microsoft.com/office/drawing/2014/main" id="{E3E18111-6B1B-48EB-46FF-FF0902E85CF6}"/>
                </a:ext>
              </a:extLst>
            </p:cNvPr>
            <p:cNvSpPr/>
            <p:nvPr/>
          </p:nvSpPr>
          <p:spPr>
            <a:xfrm>
              <a:off x="-3272427" y="6911829"/>
              <a:ext cx="283285" cy="295996"/>
            </a:xfrm>
            <a:custGeom>
              <a:avLst/>
              <a:gdLst>
                <a:gd name="connsiteX0" fmla="*/ 54750 w 145998"/>
                <a:gd name="connsiteY0" fmla="*/ 936 h 152549"/>
                <a:gd name="connsiteX1" fmla="*/ 84230 w 145998"/>
                <a:gd name="connsiteY1" fmla="*/ 62236 h 152549"/>
                <a:gd name="connsiteX2" fmla="*/ 101544 w 145998"/>
                <a:gd name="connsiteY2" fmla="*/ 91717 h 152549"/>
                <a:gd name="connsiteX3" fmla="*/ 120730 w 145998"/>
                <a:gd name="connsiteY3" fmla="*/ 120730 h 152549"/>
                <a:gd name="connsiteX4" fmla="*/ 129153 w 145998"/>
                <a:gd name="connsiteY4" fmla="*/ 131492 h 152549"/>
                <a:gd name="connsiteX5" fmla="*/ 143659 w 145998"/>
                <a:gd name="connsiteY5" fmla="*/ 145530 h 152549"/>
                <a:gd name="connsiteX6" fmla="*/ 145999 w 145998"/>
                <a:gd name="connsiteY6" fmla="*/ 152082 h 152549"/>
                <a:gd name="connsiteX7" fmla="*/ 143191 w 145998"/>
                <a:gd name="connsiteY7" fmla="*/ 152549 h 152549"/>
                <a:gd name="connsiteX8" fmla="*/ 110435 w 145998"/>
                <a:gd name="connsiteY8" fmla="*/ 137575 h 152549"/>
                <a:gd name="connsiteX9" fmla="*/ 95461 w 145998"/>
                <a:gd name="connsiteY9" fmla="*/ 127749 h 152549"/>
                <a:gd name="connsiteX10" fmla="*/ 74403 w 145998"/>
                <a:gd name="connsiteY10" fmla="*/ 111371 h 152549"/>
                <a:gd name="connsiteX11" fmla="*/ 53346 w 145998"/>
                <a:gd name="connsiteY11" fmla="*/ 92185 h 152549"/>
                <a:gd name="connsiteX12" fmla="*/ 36500 w 145998"/>
                <a:gd name="connsiteY12" fmla="*/ 74403 h 152549"/>
                <a:gd name="connsiteX13" fmla="*/ 21994 w 145998"/>
                <a:gd name="connsiteY13" fmla="*/ 55217 h 152549"/>
                <a:gd name="connsiteX14" fmla="*/ 9827 w 145998"/>
                <a:gd name="connsiteY14" fmla="*/ 34160 h 152549"/>
                <a:gd name="connsiteX15" fmla="*/ 0 w 145998"/>
                <a:gd name="connsiteY15" fmla="*/ 10763 h 152549"/>
                <a:gd name="connsiteX16" fmla="*/ 17314 w 145998"/>
                <a:gd name="connsiteY16" fmla="*/ 13570 h 152549"/>
                <a:gd name="connsiteX17" fmla="*/ 40244 w 145998"/>
                <a:gd name="connsiteY17" fmla="*/ 13570 h 152549"/>
                <a:gd name="connsiteX18" fmla="*/ 46327 w 145998"/>
                <a:gd name="connsiteY18" fmla="*/ 8891 h 152549"/>
                <a:gd name="connsiteX19" fmla="*/ 48666 w 145998"/>
                <a:gd name="connsiteY19" fmla="*/ 1404 h 152549"/>
                <a:gd name="connsiteX20" fmla="*/ 51474 w 145998"/>
                <a:gd name="connsiteY20" fmla="*/ 0 h 152549"/>
                <a:gd name="connsiteX21" fmla="*/ 54750 w 145998"/>
                <a:gd name="connsiteY21" fmla="*/ 936 h 1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998" h="152549">
                  <a:moveTo>
                    <a:pt x="54750" y="936"/>
                  </a:moveTo>
                  <a:lnTo>
                    <a:pt x="84230" y="62236"/>
                  </a:lnTo>
                  <a:lnTo>
                    <a:pt x="101544" y="91717"/>
                  </a:lnTo>
                  <a:lnTo>
                    <a:pt x="120730" y="120730"/>
                  </a:lnTo>
                  <a:lnTo>
                    <a:pt x="129153" y="131492"/>
                  </a:lnTo>
                  <a:lnTo>
                    <a:pt x="143659" y="145530"/>
                  </a:lnTo>
                  <a:lnTo>
                    <a:pt x="145999" y="152082"/>
                  </a:lnTo>
                  <a:lnTo>
                    <a:pt x="143191" y="152549"/>
                  </a:lnTo>
                  <a:lnTo>
                    <a:pt x="110435" y="137575"/>
                  </a:lnTo>
                  <a:lnTo>
                    <a:pt x="95461" y="127749"/>
                  </a:lnTo>
                  <a:lnTo>
                    <a:pt x="74403" y="111371"/>
                  </a:lnTo>
                  <a:lnTo>
                    <a:pt x="53346" y="92185"/>
                  </a:lnTo>
                  <a:lnTo>
                    <a:pt x="36500" y="74403"/>
                  </a:lnTo>
                  <a:lnTo>
                    <a:pt x="21994" y="55217"/>
                  </a:lnTo>
                  <a:lnTo>
                    <a:pt x="9827" y="34160"/>
                  </a:lnTo>
                  <a:lnTo>
                    <a:pt x="0" y="10763"/>
                  </a:lnTo>
                  <a:lnTo>
                    <a:pt x="17314" y="13570"/>
                  </a:lnTo>
                  <a:lnTo>
                    <a:pt x="40244" y="13570"/>
                  </a:lnTo>
                  <a:lnTo>
                    <a:pt x="46327" y="8891"/>
                  </a:lnTo>
                  <a:lnTo>
                    <a:pt x="48666" y="1404"/>
                  </a:lnTo>
                  <a:lnTo>
                    <a:pt x="51474" y="0"/>
                  </a:lnTo>
                  <a:lnTo>
                    <a:pt x="54750" y="936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0" name="Freeform 489">
              <a:extLst>
                <a:ext uri="{FF2B5EF4-FFF2-40B4-BE49-F238E27FC236}">
                  <a16:creationId xmlns:a16="http://schemas.microsoft.com/office/drawing/2014/main" id="{29AA00EE-274F-EE82-400A-F8DD1373C6F5}"/>
                </a:ext>
              </a:extLst>
            </p:cNvPr>
            <p:cNvSpPr/>
            <p:nvPr/>
          </p:nvSpPr>
          <p:spPr>
            <a:xfrm>
              <a:off x="-2714028" y="6915461"/>
              <a:ext cx="1313827" cy="864382"/>
            </a:xfrm>
            <a:custGeom>
              <a:avLst/>
              <a:gdLst>
                <a:gd name="connsiteX0" fmla="*/ 677114 w 677114"/>
                <a:gd name="connsiteY0" fmla="*/ 0 h 445481"/>
                <a:gd name="connsiteX1" fmla="*/ 664948 w 677114"/>
                <a:gd name="connsiteY1" fmla="*/ 33224 h 445481"/>
                <a:gd name="connsiteX2" fmla="*/ 631724 w 677114"/>
                <a:gd name="connsiteY2" fmla="*/ 112774 h 445481"/>
                <a:gd name="connsiteX3" fmla="*/ 596628 w 677114"/>
                <a:gd name="connsiteY3" fmla="*/ 189985 h 445481"/>
                <a:gd name="connsiteX4" fmla="*/ 559661 w 677114"/>
                <a:gd name="connsiteY4" fmla="*/ 265324 h 445481"/>
                <a:gd name="connsiteX5" fmla="*/ 521289 w 677114"/>
                <a:gd name="connsiteY5" fmla="*/ 338323 h 445481"/>
                <a:gd name="connsiteX6" fmla="*/ 417874 w 677114"/>
                <a:gd name="connsiteY6" fmla="*/ 364528 h 445481"/>
                <a:gd name="connsiteX7" fmla="*/ 314458 w 677114"/>
                <a:gd name="connsiteY7" fmla="*/ 388393 h 445481"/>
                <a:gd name="connsiteX8" fmla="*/ 211043 w 677114"/>
                <a:gd name="connsiteY8" fmla="*/ 409450 h 445481"/>
                <a:gd name="connsiteX9" fmla="*/ 108563 w 677114"/>
                <a:gd name="connsiteY9" fmla="*/ 428636 h 445481"/>
                <a:gd name="connsiteX10" fmla="*/ 5616 w 677114"/>
                <a:gd name="connsiteY10" fmla="*/ 445482 h 445481"/>
                <a:gd name="connsiteX11" fmla="*/ 468 w 677114"/>
                <a:gd name="connsiteY11" fmla="*/ 443610 h 445481"/>
                <a:gd name="connsiteX12" fmla="*/ 0 w 677114"/>
                <a:gd name="connsiteY12" fmla="*/ 440802 h 445481"/>
                <a:gd name="connsiteX13" fmla="*/ 1404 w 677114"/>
                <a:gd name="connsiteY13" fmla="*/ 437995 h 445481"/>
                <a:gd name="connsiteX14" fmla="*/ 11699 w 677114"/>
                <a:gd name="connsiteY14" fmla="*/ 434720 h 445481"/>
                <a:gd name="connsiteX15" fmla="*/ 17782 w 677114"/>
                <a:gd name="connsiteY15" fmla="*/ 430976 h 445481"/>
                <a:gd name="connsiteX16" fmla="*/ 44455 w 677114"/>
                <a:gd name="connsiteY16" fmla="*/ 409918 h 445481"/>
                <a:gd name="connsiteX17" fmla="*/ 73000 w 677114"/>
                <a:gd name="connsiteY17" fmla="*/ 390265 h 445481"/>
                <a:gd name="connsiteX18" fmla="*/ 158165 w 677114"/>
                <a:gd name="connsiteY18" fmla="*/ 338791 h 445481"/>
                <a:gd name="connsiteX19" fmla="*/ 182030 w 677114"/>
                <a:gd name="connsiteY19" fmla="*/ 321477 h 445481"/>
                <a:gd name="connsiteX20" fmla="*/ 204024 w 677114"/>
                <a:gd name="connsiteY20" fmla="*/ 303695 h 445481"/>
                <a:gd name="connsiteX21" fmla="*/ 223677 w 677114"/>
                <a:gd name="connsiteY21" fmla="*/ 284041 h 445481"/>
                <a:gd name="connsiteX22" fmla="*/ 241927 w 677114"/>
                <a:gd name="connsiteY22" fmla="*/ 263920 h 445481"/>
                <a:gd name="connsiteX23" fmla="*/ 258305 w 677114"/>
                <a:gd name="connsiteY23" fmla="*/ 241927 h 445481"/>
                <a:gd name="connsiteX24" fmla="*/ 272811 w 677114"/>
                <a:gd name="connsiteY24" fmla="*/ 218529 h 445481"/>
                <a:gd name="connsiteX25" fmla="*/ 285445 w 677114"/>
                <a:gd name="connsiteY25" fmla="*/ 192792 h 445481"/>
                <a:gd name="connsiteX26" fmla="*/ 296208 w 677114"/>
                <a:gd name="connsiteY26" fmla="*/ 165652 h 445481"/>
                <a:gd name="connsiteX27" fmla="*/ 314926 w 677114"/>
                <a:gd name="connsiteY27" fmla="*/ 103883 h 445481"/>
                <a:gd name="connsiteX28" fmla="*/ 337388 w 677114"/>
                <a:gd name="connsiteY28" fmla="*/ 41647 h 445481"/>
                <a:gd name="connsiteX29" fmla="*/ 403835 w 677114"/>
                <a:gd name="connsiteY29" fmla="*/ 37903 h 445481"/>
                <a:gd name="connsiteX30" fmla="*/ 404303 w 677114"/>
                <a:gd name="connsiteY30" fmla="*/ 104351 h 445481"/>
                <a:gd name="connsiteX31" fmla="*/ 405707 w 677114"/>
                <a:gd name="connsiteY31" fmla="*/ 107627 h 445481"/>
                <a:gd name="connsiteX32" fmla="*/ 408515 w 677114"/>
                <a:gd name="connsiteY32" fmla="*/ 109967 h 445481"/>
                <a:gd name="connsiteX33" fmla="*/ 428637 w 677114"/>
                <a:gd name="connsiteY33" fmla="*/ 116518 h 445481"/>
                <a:gd name="connsiteX34" fmla="*/ 448758 w 677114"/>
                <a:gd name="connsiteY34" fmla="*/ 121665 h 445481"/>
                <a:gd name="connsiteX35" fmla="*/ 468880 w 677114"/>
                <a:gd name="connsiteY35" fmla="*/ 124473 h 445481"/>
                <a:gd name="connsiteX36" fmla="*/ 489001 w 677114"/>
                <a:gd name="connsiteY36" fmla="*/ 124941 h 445481"/>
                <a:gd name="connsiteX37" fmla="*/ 502104 w 677114"/>
                <a:gd name="connsiteY37" fmla="*/ 123537 h 445481"/>
                <a:gd name="connsiteX38" fmla="*/ 528776 w 677114"/>
                <a:gd name="connsiteY38" fmla="*/ 115114 h 445481"/>
                <a:gd name="connsiteX39" fmla="*/ 532520 w 677114"/>
                <a:gd name="connsiteY39" fmla="*/ 111370 h 445481"/>
                <a:gd name="connsiteX40" fmla="*/ 482450 w 677114"/>
                <a:gd name="connsiteY40" fmla="*/ 99672 h 445481"/>
                <a:gd name="connsiteX41" fmla="*/ 456713 w 677114"/>
                <a:gd name="connsiteY41" fmla="*/ 90781 h 445481"/>
                <a:gd name="connsiteX42" fmla="*/ 454841 w 677114"/>
                <a:gd name="connsiteY42" fmla="*/ 75807 h 445481"/>
                <a:gd name="connsiteX43" fmla="*/ 457649 w 677114"/>
                <a:gd name="connsiteY43" fmla="*/ 40243 h 445481"/>
                <a:gd name="connsiteX44" fmla="*/ 458585 w 677114"/>
                <a:gd name="connsiteY44" fmla="*/ 36031 h 445481"/>
                <a:gd name="connsiteX45" fmla="*/ 464200 w 677114"/>
                <a:gd name="connsiteY45" fmla="*/ 30416 h 445481"/>
                <a:gd name="connsiteX46" fmla="*/ 643422 w 677114"/>
                <a:gd name="connsiteY46" fmla="*/ 13570 h 445481"/>
                <a:gd name="connsiteX47" fmla="*/ 652781 w 677114"/>
                <a:gd name="connsiteY47" fmla="*/ 7019 h 445481"/>
                <a:gd name="connsiteX48" fmla="*/ 677114 w 677114"/>
                <a:gd name="connsiteY48" fmla="*/ 0 h 44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77114" h="445481">
                  <a:moveTo>
                    <a:pt x="677114" y="0"/>
                  </a:moveTo>
                  <a:lnTo>
                    <a:pt x="664948" y="33224"/>
                  </a:lnTo>
                  <a:lnTo>
                    <a:pt x="631724" y="112774"/>
                  </a:lnTo>
                  <a:lnTo>
                    <a:pt x="596628" y="189985"/>
                  </a:lnTo>
                  <a:lnTo>
                    <a:pt x="559661" y="265324"/>
                  </a:lnTo>
                  <a:lnTo>
                    <a:pt x="521289" y="338323"/>
                  </a:lnTo>
                  <a:lnTo>
                    <a:pt x="417874" y="364528"/>
                  </a:lnTo>
                  <a:lnTo>
                    <a:pt x="314458" y="388393"/>
                  </a:lnTo>
                  <a:lnTo>
                    <a:pt x="211043" y="409450"/>
                  </a:lnTo>
                  <a:lnTo>
                    <a:pt x="108563" y="428636"/>
                  </a:lnTo>
                  <a:lnTo>
                    <a:pt x="5616" y="445482"/>
                  </a:lnTo>
                  <a:lnTo>
                    <a:pt x="468" y="443610"/>
                  </a:lnTo>
                  <a:lnTo>
                    <a:pt x="0" y="440802"/>
                  </a:lnTo>
                  <a:lnTo>
                    <a:pt x="1404" y="437995"/>
                  </a:lnTo>
                  <a:lnTo>
                    <a:pt x="11699" y="434720"/>
                  </a:lnTo>
                  <a:lnTo>
                    <a:pt x="17782" y="430976"/>
                  </a:lnTo>
                  <a:lnTo>
                    <a:pt x="44455" y="409918"/>
                  </a:lnTo>
                  <a:lnTo>
                    <a:pt x="73000" y="390265"/>
                  </a:lnTo>
                  <a:lnTo>
                    <a:pt x="158165" y="338791"/>
                  </a:lnTo>
                  <a:lnTo>
                    <a:pt x="182030" y="321477"/>
                  </a:lnTo>
                  <a:lnTo>
                    <a:pt x="204024" y="303695"/>
                  </a:lnTo>
                  <a:lnTo>
                    <a:pt x="223677" y="284041"/>
                  </a:lnTo>
                  <a:lnTo>
                    <a:pt x="241927" y="263920"/>
                  </a:lnTo>
                  <a:lnTo>
                    <a:pt x="258305" y="241927"/>
                  </a:lnTo>
                  <a:lnTo>
                    <a:pt x="272811" y="218529"/>
                  </a:lnTo>
                  <a:lnTo>
                    <a:pt x="285445" y="192792"/>
                  </a:lnTo>
                  <a:lnTo>
                    <a:pt x="296208" y="165652"/>
                  </a:lnTo>
                  <a:lnTo>
                    <a:pt x="314926" y="103883"/>
                  </a:lnTo>
                  <a:lnTo>
                    <a:pt x="337388" y="41647"/>
                  </a:lnTo>
                  <a:lnTo>
                    <a:pt x="403835" y="37903"/>
                  </a:lnTo>
                  <a:lnTo>
                    <a:pt x="404303" y="104351"/>
                  </a:lnTo>
                  <a:lnTo>
                    <a:pt x="405707" y="107627"/>
                  </a:lnTo>
                  <a:lnTo>
                    <a:pt x="408515" y="109967"/>
                  </a:lnTo>
                  <a:lnTo>
                    <a:pt x="428637" y="116518"/>
                  </a:lnTo>
                  <a:lnTo>
                    <a:pt x="448758" y="121665"/>
                  </a:lnTo>
                  <a:lnTo>
                    <a:pt x="468880" y="124473"/>
                  </a:lnTo>
                  <a:lnTo>
                    <a:pt x="489001" y="124941"/>
                  </a:lnTo>
                  <a:lnTo>
                    <a:pt x="502104" y="123537"/>
                  </a:lnTo>
                  <a:lnTo>
                    <a:pt x="528776" y="115114"/>
                  </a:lnTo>
                  <a:lnTo>
                    <a:pt x="532520" y="111370"/>
                  </a:lnTo>
                  <a:lnTo>
                    <a:pt x="482450" y="99672"/>
                  </a:lnTo>
                  <a:lnTo>
                    <a:pt x="456713" y="90781"/>
                  </a:lnTo>
                  <a:lnTo>
                    <a:pt x="454841" y="75807"/>
                  </a:lnTo>
                  <a:lnTo>
                    <a:pt x="457649" y="40243"/>
                  </a:lnTo>
                  <a:lnTo>
                    <a:pt x="458585" y="36031"/>
                  </a:lnTo>
                  <a:lnTo>
                    <a:pt x="464200" y="30416"/>
                  </a:lnTo>
                  <a:lnTo>
                    <a:pt x="643422" y="13570"/>
                  </a:lnTo>
                  <a:lnTo>
                    <a:pt x="652781" y="7019"/>
                  </a:lnTo>
                  <a:lnTo>
                    <a:pt x="677114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B48B948B-97BE-5170-A3E1-537A589D84AA}"/>
                </a:ext>
              </a:extLst>
            </p:cNvPr>
            <p:cNvSpPr/>
            <p:nvPr/>
          </p:nvSpPr>
          <p:spPr>
            <a:xfrm>
              <a:off x="-2733096" y="6918185"/>
              <a:ext cx="394965" cy="777218"/>
            </a:xfrm>
            <a:custGeom>
              <a:avLst/>
              <a:gdLst>
                <a:gd name="connsiteX0" fmla="*/ 203555 w 203555"/>
                <a:gd name="connsiteY0" fmla="*/ 0 h 400559"/>
                <a:gd name="connsiteX1" fmla="*/ 203555 w 203555"/>
                <a:gd name="connsiteY1" fmla="*/ 3743 h 400559"/>
                <a:gd name="connsiteX2" fmla="*/ 187645 w 203555"/>
                <a:gd name="connsiteY2" fmla="*/ 68788 h 400559"/>
                <a:gd name="connsiteX3" fmla="*/ 179223 w 203555"/>
                <a:gd name="connsiteY3" fmla="*/ 115582 h 400559"/>
                <a:gd name="connsiteX4" fmla="*/ 175011 w 203555"/>
                <a:gd name="connsiteY4" fmla="*/ 127748 h 400559"/>
                <a:gd name="connsiteX5" fmla="*/ 164716 w 203555"/>
                <a:gd name="connsiteY5" fmla="*/ 147870 h 400559"/>
                <a:gd name="connsiteX6" fmla="*/ 152549 w 203555"/>
                <a:gd name="connsiteY6" fmla="*/ 166588 h 400559"/>
                <a:gd name="connsiteX7" fmla="*/ 138511 w 203555"/>
                <a:gd name="connsiteY7" fmla="*/ 183902 h 400559"/>
                <a:gd name="connsiteX8" fmla="*/ 122602 w 203555"/>
                <a:gd name="connsiteY8" fmla="*/ 199812 h 400559"/>
                <a:gd name="connsiteX9" fmla="*/ 104819 w 203555"/>
                <a:gd name="connsiteY9" fmla="*/ 214318 h 400559"/>
                <a:gd name="connsiteX10" fmla="*/ 97800 w 203555"/>
                <a:gd name="connsiteY10" fmla="*/ 222273 h 400559"/>
                <a:gd name="connsiteX11" fmla="*/ 88909 w 203555"/>
                <a:gd name="connsiteY11" fmla="*/ 243799 h 400559"/>
                <a:gd name="connsiteX12" fmla="*/ 75807 w 203555"/>
                <a:gd name="connsiteY12" fmla="*/ 294336 h 400559"/>
                <a:gd name="connsiteX13" fmla="*/ 60833 w 203555"/>
                <a:gd name="connsiteY13" fmla="*/ 343470 h 400559"/>
                <a:gd name="connsiteX14" fmla="*/ 55685 w 203555"/>
                <a:gd name="connsiteY14" fmla="*/ 345810 h 400559"/>
                <a:gd name="connsiteX15" fmla="*/ 52878 w 203555"/>
                <a:gd name="connsiteY15" fmla="*/ 348618 h 400559"/>
                <a:gd name="connsiteX16" fmla="*/ 48198 w 203555"/>
                <a:gd name="connsiteY16" fmla="*/ 357976 h 400559"/>
                <a:gd name="connsiteX17" fmla="*/ 3276 w 203555"/>
                <a:gd name="connsiteY17" fmla="*/ 400560 h 400559"/>
                <a:gd name="connsiteX18" fmla="*/ 0 w 203555"/>
                <a:gd name="connsiteY18" fmla="*/ 374823 h 400559"/>
                <a:gd name="connsiteX19" fmla="*/ 29481 w 203555"/>
                <a:gd name="connsiteY19" fmla="*/ 309779 h 400559"/>
                <a:gd name="connsiteX20" fmla="*/ 45391 w 203555"/>
                <a:gd name="connsiteY20" fmla="*/ 265324 h 400559"/>
                <a:gd name="connsiteX21" fmla="*/ 53346 w 203555"/>
                <a:gd name="connsiteY21" fmla="*/ 238183 h 400559"/>
                <a:gd name="connsiteX22" fmla="*/ 55685 w 203555"/>
                <a:gd name="connsiteY22" fmla="*/ 223209 h 400559"/>
                <a:gd name="connsiteX23" fmla="*/ 58961 w 203555"/>
                <a:gd name="connsiteY23" fmla="*/ 159569 h 400559"/>
                <a:gd name="connsiteX24" fmla="*/ 60365 w 203555"/>
                <a:gd name="connsiteY24" fmla="*/ 93121 h 400559"/>
                <a:gd name="connsiteX25" fmla="*/ 62705 w 203555"/>
                <a:gd name="connsiteY25" fmla="*/ 88909 h 400559"/>
                <a:gd name="connsiteX26" fmla="*/ 64109 w 203555"/>
                <a:gd name="connsiteY26" fmla="*/ 97332 h 400559"/>
                <a:gd name="connsiteX27" fmla="*/ 66916 w 203555"/>
                <a:gd name="connsiteY27" fmla="*/ 97800 h 400559"/>
                <a:gd name="connsiteX28" fmla="*/ 102948 w 203555"/>
                <a:gd name="connsiteY28" fmla="*/ 87038 h 400559"/>
                <a:gd name="connsiteX29" fmla="*/ 103884 w 203555"/>
                <a:gd name="connsiteY29" fmla="*/ 89377 h 400559"/>
                <a:gd name="connsiteX30" fmla="*/ 98268 w 203555"/>
                <a:gd name="connsiteY30" fmla="*/ 183902 h 400559"/>
                <a:gd name="connsiteX31" fmla="*/ 99204 w 203555"/>
                <a:gd name="connsiteY31" fmla="*/ 188581 h 400559"/>
                <a:gd name="connsiteX32" fmla="*/ 109967 w 203555"/>
                <a:gd name="connsiteY32" fmla="*/ 172671 h 400559"/>
                <a:gd name="connsiteX33" fmla="*/ 137108 w 203555"/>
                <a:gd name="connsiteY33" fmla="*/ 139447 h 400559"/>
                <a:gd name="connsiteX34" fmla="*/ 152082 w 203555"/>
                <a:gd name="connsiteY34" fmla="*/ 115582 h 400559"/>
                <a:gd name="connsiteX35" fmla="*/ 162377 w 203555"/>
                <a:gd name="connsiteY35" fmla="*/ 82826 h 400559"/>
                <a:gd name="connsiteX36" fmla="*/ 165184 w 203555"/>
                <a:gd name="connsiteY36" fmla="*/ 65512 h 400559"/>
                <a:gd name="connsiteX37" fmla="*/ 185305 w 203555"/>
                <a:gd name="connsiteY37" fmla="*/ 3276 h 400559"/>
                <a:gd name="connsiteX38" fmla="*/ 190921 w 203555"/>
                <a:gd name="connsiteY38" fmla="*/ 7019 h 400559"/>
                <a:gd name="connsiteX39" fmla="*/ 195601 w 203555"/>
                <a:gd name="connsiteY39" fmla="*/ 7019 h 400559"/>
                <a:gd name="connsiteX40" fmla="*/ 199344 w 203555"/>
                <a:gd name="connsiteY40" fmla="*/ 5147 h 400559"/>
                <a:gd name="connsiteX41" fmla="*/ 203555 w 203555"/>
                <a:gd name="connsiteY41" fmla="*/ 0 h 40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3555" h="400559">
                  <a:moveTo>
                    <a:pt x="203555" y="0"/>
                  </a:moveTo>
                  <a:lnTo>
                    <a:pt x="203555" y="3743"/>
                  </a:lnTo>
                  <a:lnTo>
                    <a:pt x="187645" y="68788"/>
                  </a:lnTo>
                  <a:lnTo>
                    <a:pt x="179223" y="115582"/>
                  </a:lnTo>
                  <a:lnTo>
                    <a:pt x="175011" y="127748"/>
                  </a:lnTo>
                  <a:lnTo>
                    <a:pt x="164716" y="147870"/>
                  </a:lnTo>
                  <a:lnTo>
                    <a:pt x="152549" y="166588"/>
                  </a:lnTo>
                  <a:lnTo>
                    <a:pt x="138511" y="183902"/>
                  </a:lnTo>
                  <a:lnTo>
                    <a:pt x="122602" y="199812"/>
                  </a:lnTo>
                  <a:lnTo>
                    <a:pt x="104819" y="214318"/>
                  </a:lnTo>
                  <a:lnTo>
                    <a:pt x="97800" y="222273"/>
                  </a:lnTo>
                  <a:lnTo>
                    <a:pt x="88909" y="243799"/>
                  </a:lnTo>
                  <a:lnTo>
                    <a:pt x="75807" y="294336"/>
                  </a:lnTo>
                  <a:lnTo>
                    <a:pt x="60833" y="343470"/>
                  </a:lnTo>
                  <a:lnTo>
                    <a:pt x="55685" y="345810"/>
                  </a:lnTo>
                  <a:lnTo>
                    <a:pt x="52878" y="348618"/>
                  </a:lnTo>
                  <a:lnTo>
                    <a:pt x="48198" y="357976"/>
                  </a:lnTo>
                  <a:lnTo>
                    <a:pt x="3276" y="400560"/>
                  </a:lnTo>
                  <a:lnTo>
                    <a:pt x="0" y="374823"/>
                  </a:lnTo>
                  <a:lnTo>
                    <a:pt x="29481" y="309779"/>
                  </a:lnTo>
                  <a:lnTo>
                    <a:pt x="45391" y="265324"/>
                  </a:lnTo>
                  <a:lnTo>
                    <a:pt x="53346" y="238183"/>
                  </a:lnTo>
                  <a:lnTo>
                    <a:pt x="55685" y="223209"/>
                  </a:lnTo>
                  <a:lnTo>
                    <a:pt x="58961" y="159569"/>
                  </a:lnTo>
                  <a:lnTo>
                    <a:pt x="60365" y="93121"/>
                  </a:lnTo>
                  <a:lnTo>
                    <a:pt x="62705" y="88909"/>
                  </a:lnTo>
                  <a:lnTo>
                    <a:pt x="64109" y="97332"/>
                  </a:lnTo>
                  <a:lnTo>
                    <a:pt x="66916" y="97800"/>
                  </a:lnTo>
                  <a:lnTo>
                    <a:pt x="102948" y="87038"/>
                  </a:lnTo>
                  <a:lnTo>
                    <a:pt x="103884" y="89377"/>
                  </a:lnTo>
                  <a:lnTo>
                    <a:pt x="98268" y="183902"/>
                  </a:lnTo>
                  <a:lnTo>
                    <a:pt x="99204" y="188581"/>
                  </a:lnTo>
                  <a:lnTo>
                    <a:pt x="109967" y="172671"/>
                  </a:lnTo>
                  <a:lnTo>
                    <a:pt x="137108" y="139447"/>
                  </a:lnTo>
                  <a:lnTo>
                    <a:pt x="152082" y="115582"/>
                  </a:lnTo>
                  <a:lnTo>
                    <a:pt x="162377" y="82826"/>
                  </a:lnTo>
                  <a:lnTo>
                    <a:pt x="165184" y="65512"/>
                  </a:lnTo>
                  <a:lnTo>
                    <a:pt x="185305" y="3276"/>
                  </a:lnTo>
                  <a:lnTo>
                    <a:pt x="190921" y="7019"/>
                  </a:lnTo>
                  <a:lnTo>
                    <a:pt x="195601" y="7019"/>
                  </a:lnTo>
                  <a:lnTo>
                    <a:pt x="199344" y="5147"/>
                  </a:lnTo>
                  <a:lnTo>
                    <a:pt x="203555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2" name="Freeform 491">
              <a:extLst>
                <a:ext uri="{FF2B5EF4-FFF2-40B4-BE49-F238E27FC236}">
                  <a16:creationId xmlns:a16="http://schemas.microsoft.com/office/drawing/2014/main" id="{67C065A8-C361-86EE-1586-BBD82A017167}"/>
                </a:ext>
              </a:extLst>
            </p:cNvPr>
            <p:cNvSpPr/>
            <p:nvPr/>
          </p:nvSpPr>
          <p:spPr>
            <a:xfrm>
              <a:off x="-1829669" y="6927264"/>
              <a:ext cx="391332" cy="111678"/>
            </a:xfrm>
            <a:custGeom>
              <a:avLst/>
              <a:gdLst>
                <a:gd name="connsiteX0" fmla="*/ 201683 w 201683"/>
                <a:gd name="connsiteY0" fmla="*/ 0 h 57556"/>
                <a:gd name="connsiteX1" fmla="*/ 197004 w 201683"/>
                <a:gd name="connsiteY1" fmla="*/ 936 h 57556"/>
                <a:gd name="connsiteX2" fmla="*/ 188114 w 201683"/>
                <a:gd name="connsiteY2" fmla="*/ 7487 h 57556"/>
                <a:gd name="connsiteX3" fmla="*/ 8891 w 201683"/>
                <a:gd name="connsiteY3" fmla="*/ 23865 h 57556"/>
                <a:gd name="connsiteX4" fmla="*/ 3276 w 201683"/>
                <a:gd name="connsiteY4" fmla="*/ 29948 h 57556"/>
                <a:gd name="connsiteX5" fmla="*/ 468 w 201683"/>
                <a:gd name="connsiteY5" fmla="*/ 57557 h 57556"/>
                <a:gd name="connsiteX6" fmla="*/ 0 w 201683"/>
                <a:gd name="connsiteY6" fmla="*/ 4679 h 57556"/>
                <a:gd name="connsiteX7" fmla="*/ 201683 w 201683"/>
                <a:gd name="connsiteY7" fmla="*/ 0 h 5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83" h="57556">
                  <a:moveTo>
                    <a:pt x="201683" y="0"/>
                  </a:moveTo>
                  <a:lnTo>
                    <a:pt x="197004" y="936"/>
                  </a:lnTo>
                  <a:lnTo>
                    <a:pt x="188114" y="7487"/>
                  </a:lnTo>
                  <a:lnTo>
                    <a:pt x="8891" y="23865"/>
                  </a:lnTo>
                  <a:lnTo>
                    <a:pt x="3276" y="29948"/>
                  </a:lnTo>
                  <a:lnTo>
                    <a:pt x="468" y="57557"/>
                  </a:lnTo>
                  <a:lnTo>
                    <a:pt x="0" y="4679"/>
                  </a:lnTo>
                  <a:lnTo>
                    <a:pt x="201683" y="0"/>
                  </a:lnTo>
                  <a:close/>
                </a:path>
              </a:pathLst>
            </a:custGeom>
            <a:solidFill>
              <a:srgbClr val="F9D5BB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3" name="Freeform 492">
              <a:extLst>
                <a:ext uri="{FF2B5EF4-FFF2-40B4-BE49-F238E27FC236}">
                  <a16:creationId xmlns:a16="http://schemas.microsoft.com/office/drawing/2014/main" id="{73F3E8AD-CAEF-6DBE-7200-31DA72EE4759}"/>
                </a:ext>
              </a:extLst>
            </p:cNvPr>
            <p:cNvSpPr/>
            <p:nvPr/>
          </p:nvSpPr>
          <p:spPr>
            <a:xfrm>
              <a:off x="-3065411" y="6929080"/>
              <a:ext cx="206106" cy="206106"/>
            </a:xfrm>
            <a:custGeom>
              <a:avLst/>
              <a:gdLst>
                <a:gd name="connsiteX0" fmla="*/ 87974 w 106222"/>
                <a:gd name="connsiteY0" fmla="*/ 0 h 106222"/>
                <a:gd name="connsiteX1" fmla="*/ 95461 w 106222"/>
                <a:gd name="connsiteY1" fmla="*/ 19653 h 106222"/>
                <a:gd name="connsiteX2" fmla="*/ 101076 w 106222"/>
                <a:gd name="connsiteY2" fmla="*/ 39775 h 106222"/>
                <a:gd name="connsiteX3" fmla="*/ 104819 w 106222"/>
                <a:gd name="connsiteY3" fmla="*/ 60365 h 106222"/>
                <a:gd name="connsiteX4" fmla="*/ 106223 w 106222"/>
                <a:gd name="connsiteY4" fmla="*/ 81422 h 106222"/>
                <a:gd name="connsiteX5" fmla="*/ 106223 w 106222"/>
                <a:gd name="connsiteY5" fmla="*/ 103415 h 106222"/>
                <a:gd name="connsiteX6" fmla="*/ 89845 w 106222"/>
                <a:gd name="connsiteY6" fmla="*/ 102011 h 106222"/>
                <a:gd name="connsiteX7" fmla="*/ 72531 w 106222"/>
                <a:gd name="connsiteY7" fmla="*/ 102948 h 106222"/>
                <a:gd name="connsiteX8" fmla="*/ 54749 w 106222"/>
                <a:gd name="connsiteY8" fmla="*/ 106223 h 106222"/>
                <a:gd name="connsiteX9" fmla="*/ 25269 w 106222"/>
                <a:gd name="connsiteY9" fmla="*/ 61300 h 106222"/>
                <a:gd name="connsiteX10" fmla="*/ 0 w 106222"/>
                <a:gd name="connsiteY10" fmla="*/ 8891 h 106222"/>
                <a:gd name="connsiteX11" fmla="*/ 21993 w 106222"/>
                <a:gd name="connsiteY11" fmla="*/ 12634 h 106222"/>
                <a:gd name="connsiteX12" fmla="*/ 41179 w 106222"/>
                <a:gd name="connsiteY12" fmla="*/ 13102 h 106222"/>
                <a:gd name="connsiteX13" fmla="*/ 58493 w 106222"/>
                <a:gd name="connsiteY13" fmla="*/ 11230 h 106222"/>
                <a:gd name="connsiteX14" fmla="*/ 73935 w 106222"/>
                <a:gd name="connsiteY14" fmla="*/ 6551 h 106222"/>
                <a:gd name="connsiteX15" fmla="*/ 87974 w 106222"/>
                <a:gd name="connsiteY15" fmla="*/ 0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22" h="106222">
                  <a:moveTo>
                    <a:pt x="87974" y="0"/>
                  </a:moveTo>
                  <a:lnTo>
                    <a:pt x="95461" y="19653"/>
                  </a:lnTo>
                  <a:lnTo>
                    <a:pt x="101076" y="39775"/>
                  </a:lnTo>
                  <a:lnTo>
                    <a:pt x="104819" y="60365"/>
                  </a:lnTo>
                  <a:lnTo>
                    <a:pt x="106223" y="81422"/>
                  </a:lnTo>
                  <a:lnTo>
                    <a:pt x="106223" y="103415"/>
                  </a:lnTo>
                  <a:lnTo>
                    <a:pt x="89845" y="102011"/>
                  </a:lnTo>
                  <a:lnTo>
                    <a:pt x="72531" y="102948"/>
                  </a:lnTo>
                  <a:lnTo>
                    <a:pt x="54749" y="106223"/>
                  </a:lnTo>
                  <a:lnTo>
                    <a:pt x="25269" y="61300"/>
                  </a:lnTo>
                  <a:lnTo>
                    <a:pt x="0" y="8891"/>
                  </a:lnTo>
                  <a:lnTo>
                    <a:pt x="21993" y="12634"/>
                  </a:lnTo>
                  <a:lnTo>
                    <a:pt x="41179" y="13102"/>
                  </a:lnTo>
                  <a:lnTo>
                    <a:pt x="58493" y="11230"/>
                  </a:lnTo>
                  <a:lnTo>
                    <a:pt x="73935" y="6551"/>
                  </a:lnTo>
                  <a:lnTo>
                    <a:pt x="87974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4" name="Freeform 493">
              <a:extLst>
                <a:ext uri="{FF2B5EF4-FFF2-40B4-BE49-F238E27FC236}">
                  <a16:creationId xmlns:a16="http://schemas.microsoft.com/office/drawing/2014/main" id="{54F3FD3B-207B-557E-6CAC-0D57ECADB0FA}"/>
                </a:ext>
              </a:extLst>
            </p:cNvPr>
            <p:cNvSpPr/>
            <p:nvPr/>
          </p:nvSpPr>
          <p:spPr>
            <a:xfrm>
              <a:off x="-10738634" y="6941791"/>
              <a:ext cx="400413" cy="600165"/>
            </a:xfrm>
            <a:custGeom>
              <a:avLst/>
              <a:gdLst>
                <a:gd name="connsiteX0" fmla="*/ 65512 w 206363"/>
                <a:gd name="connsiteY0" fmla="*/ 0 h 309310"/>
                <a:gd name="connsiteX1" fmla="*/ 90313 w 206363"/>
                <a:gd name="connsiteY1" fmla="*/ 8423 h 309310"/>
                <a:gd name="connsiteX2" fmla="*/ 116050 w 206363"/>
                <a:gd name="connsiteY2" fmla="*/ 20122 h 309310"/>
                <a:gd name="connsiteX3" fmla="*/ 132896 w 206363"/>
                <a:gd name="connsiteY3" fmla="*/ 29013 h 309310"/>
                <a:gd name="connsiteX4" fmla="*/ 162376 w 206363"/>
                <a:gd name="connsiteY4" fmla="*/ 51474 h 309310"/>
                <a:gd name="connsiteX5" fmla="*/ 175011 w 206363"/>
                <a:gd name="connsiteY5" fmla="*/ 64576 h 309310"/>
                <a:gd name="connsiteX6" fmla="*/ 185306 w 206363"/>
                <a:gd name="connsiteY6" fmla="*/ 79082 h 309310"/>
                <a:gd name="connsiteX7" fmla="*/ 192793 w 206363"/>
                <a:gd name="connsiteY7" fmla="*/ 94525 h 309310"/>
                <a:gd name="connsiteX8" fmla="*/ 206363 w 206363"/>
                <a:gd name="connsiteY8" fmla="*/ 142255 h 309310"/>
                <a:gd name="connsiteX9" fmla="*/ 203555 w 206363"/>
                <a:gd name="connsiteY9" fmla="*/ 203556 h 309310"/>
                <a:gd name="connsiteX10" fmla="*/ 197940 w 206363"/>
                <a:gd name="connsiteY10" fmla="*/ 253625 h 309310"/>
                <a:gd name="connsiteX11" fmla="*/ 184370 w 206363"/>
                <a:gd name="connsiteY11" fmla="*/ 309311 h 309310"/>
                <a:gd name="connsiteX12" fmla="*/ 32288 w 206363"/>
                <a:gd name="connsiteY12" fmla="*/ 285446 h 309310"/>
                <a:gd name="connsiteX13" fmla="*/ 1404 w 206363"/>
                <a:gd name="connsiteY13" fmla="*/ 131024 h 309310"/>
                <a:gd name="connsiteX14" fmla="*/ 0 w 206363"/>
                <a:gd name="connsiteY14" fmla="*/ 102012 h 309310"/>
                <a:gd name="connsiteX15" fmla="*/ 1404 w 206363"/>
                <a:gd name="connsiteY15" fmla="*/ 94992 h 309310"/>
                <a:gd name="connsiteX16" fmla="*/ 5147 w 206363"/>
                <a:gd name="connsiteY16" fmla="*/ 89377 h 309310"/>
                <a:gd name="connsiteX17" fmla="*/ 10763 w 206363"/>
                <a:gd name="connsiteY17" fmla="*/ 85634 h 309310"/>
                <a:gd name="connsiteX18" fmla="*/ 28077 w 206363"/>
                <a:gd name="connsiteY18" fmla="*/ 82826 h 309310"/>
                <a:gd name="connsiteX19" fmla="*/ 37435 w 206363"/>
                <a:gd name="connsiteY19" fmla="*/ 79082 h 309310"/>
                <a:gd name="connsiteX20" fmla="*/ 45859 w 206363"/>
                <a:gd name="connsiteY20" fmla="*/ 72999 h 309310"/>
                <a:gd name="connsiteX21" fmla="*/ 53813 w 206363"/>
                <a:gd name="connsiteY21" fmla="*/ 63640 h 309310"/>
                <a:gd name="connsiteX22" fmla="*/ 57557 w 206363"/>
                <a:gd name="connsiteY22" fmla="*/ 55685 h 309310"/>
                <a:gd name="connsiteX23" fmla="*/ 61301 w 206363"/>
                <a:gd name="connsiteY23" fmla="*/ 43519 h 309310"/>
                <a:gd name="connsiteX24" fmla="*/ 64108 w 206363"/>
                <a:gd name="connsiteY24" fmla="*/ 25737 h 309310"/>
                <a:gd name="connsiteX25" fmla="*/ 65512 w 206363"/>
                <a:gd name="connsiteY25" fmla="*/ 0 h 30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63" h="309310">
                  <a:moveTo>
                    <a:pt x="65512" y="0"/>
                  </a:moveTo>
                  <a:lnTo>
                    <a:pt x="90313" y="8423"/>
                  </a:lnTo>
                  <a:lnTo>
                    <a:pt x="116050" y="20122"/>
                  </a:lnTo>
                  <a:lnTo>
                    <a:pt x="132896" y="29013"/>
                  </a:lnTo>
                  <a:lnTo>
                    <a:pt x="162376" y="51474"/>
                  </a:lnTo>
                  <a:lnTo>
                    <a:pt x="175011" y="64576"/>
                  </a:lnTo>
                  <a:lnTo>
                    <a:pt x="185306" y="79082"/>
                  </a:lnTo>
                  <a:lnTo>
                    <a:pt x="192793" y="94525"/>
                  </a:lnTo>
                  <a:lnTo>
                    <a:pt x="206363" y="142255"/>
                  </a:lnTo>
                  <a:lnTo>
                    <a:pt x="203555" y="203556"/>
                  </a:lnTo>
                  <a:lnTo>
                    <a:pt x="197940" y="253625"/>
                  </a:lnTo>
                  <a:lnTo>
                    <a:pt x="184370" y="309311"/>
                  </a:lnTo>
                  <a:lnTo>
                    <a:pt x="32288" y="285446"/>
                  </a:lnTo>
                  <a:lnTo>
                    <a:pt x="1404" y="131024"/>
                  </a:lnTo>
                  <a:lnTo>
                    <a:pt x="0" y="102012"/>
                  </a:lnTo>
                  <a:lnTo>
                    <a:pt x="1404" y="94992"/>
                  </a:lnTo>
                  <a:lnTo>
                    <a:pt x="5147" y="89377"/>
                  </a:lnTo>
                  <a:lnTo>
                    <a:pt x="10763" y="85634"/>
                  </a:lnTo>
                  <a:lnTo>
                    <a:pt x="28077" y="82826"/>
                  </a:lnTo>
                  <a:lnTo>
                    <a:pt x="37435" y="79082"/>
                  </a:lnTo>
                  <a:lnTo>
                    <a:pt x="45859" y="72999"/>
                  </a:lnTo>
                  <a:lnTo>
                    <a:pt x="53813" y="63640"/>
                  </a:lnTo>
                  <a:lnTo>
                    <a:pt x="57557" y="55685"/>
                  </a:lnTo>
                  <a:lnTo>
                    <a:pt x="61301" y="43519"/>
                  </a:lnTo>
                  <a:lnTo>
                    <a:pt x="64108" y="25737"/>
                  </a:lnTo>
                  <a:lnTo>
                    <a:pt x="65512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5" name="Freeform 494">
              <a:extLst>
                <a:ext uri="{FF2B5EF4-FFF2-40B4-BE49-F238E27FC236}">
                  <a16:creationId xmlns:a16="http://schemas.microsoft.com/office/drawing/2014/main" id="{4F55BD75-9636-36CE-8ED5-11AB703F0A2F}"/>
                </a:ext>
              </a:extLst>
            </p:cNvPr>
            <p:cNvSpPr/>
            <p:nvPr/>
          </p:nvSpPr>
          <p:spPr>
            <a:xfrm>
              <a:off x="-8072845" y="7018968"/>
              <a:ext cx="95336" cy="331407"/>
            </a:xfrm>
            <a:custGeom>
              <a:avLst/>
              <a:gdLst>
                <a:gd name="connsiteX0" fmla="*/ 47730 w 49134"/>
                <a:gd name="connsiteY0" fmla="*/ 146934 h 170799"/>
                <a:gd name="connsiteX1" fmla="*/ 47262 w 49134"/>
                <a:gd name="connsiteY1" fmla="*/ 145531 h 170799"/>
                <a:gd name="connsiteX2" fmla="*/ 43519 w 49134"/>
                <a:gd name="connsiteY2" fmla="*/ 151146 h 170799"/>
                <a:gd name="connsiteX3" fmla="*/ 41179 w 49134"/>
                <a:gd name="connsiteY3" fmla="*/ 151146 h 170799"/>
                <a:gd name="connsiteX4" fmla="*/ 37903 w 49134"/>
                <a:gd name="connsiteY4" fmla="*/ 149274 h 170799"/>
                <a:gd name="connsiteX5" fmla="*/ 34160 w 49134"/>
                <a:gd name="connsiteY5" fmla="*/ 143659 h 170799"/>
                <a:gd name="connsiteX6" fmla="*/ 31820 w 49134"/>
                <a:gd name="connsiteY6" fmla="*/ 144594 h 170799"/>
                <a:gd name="connsiteX7" fmla="*/ 19654 w 49134"/>
                <a:gd name="connsiteY7" fmla="*/ 158633 h 170799"/>
                <a:gd name="connsiteX8" fmla="*/ 15442 w 49134"/>
                <a:gd name="connsiteY8" fmla="*/ 167992 h 170799"/>
                <a:gd name="connsiteX9" fmla="*/ 11231 w 49134"/>
                <a:gd name="connsiteY9" fmla="*/ 170800 h 170799"/>
                <a:gd name="connsiteX10" fmla="*/ 6551 w 49134"/>
                <a:gd name="connsiteY10" fmla="*/ 169396 h 170799"/>
                <a:gd name="connsiteX11" fmla="*/ 5147 w 49134"/>
                <a:gd name="connsiteY11" fmla="*/ 166588 h 170799"/>
                <a:gd name="connsiteX12" fmla="*/ 0 w 49134"/>
                <a:gd name="connsiteY12" fmla="*/ 147870 h 170799"/>
                <a:gd name="connsiteX13" fmla="*/ 11699 w 49134"/>
                <a:gd name="connsiteY13" fmla="*/ 73935 h 170799"/>
                <a:gd name="connsiteX14" fmla="*/ 28544 w 49134"/>
                <a:gd name="connsiteY14" fmla="*/ 7487 h 170799"/>
                <a:gd name="connsiteX15" fmla="*/ 32756 w 49134"/>
                <a:gd name="connsiteY15" fmla="*/ 0 h 170799"/>
                <a:gd name="connsiteX16" fmla="*/ 35564 w 49134"/>
                <a:gd name="connsiteY16" fmla="*/ 7955 h 170799"/>
                <a:gd name="connsiteX17" fmla="*/ 46327 w 49134"/>
                <a:gd name="connsiteY17" fmla="*/ 72999 h 170799"/>
                <a:gd name="connsiteX18" fmla="*/ 49134 w 49134"/>
                <a:gd name="connsiteY18" fmla="*/ 121666 h 170799"/>
                <a:gd name="connsiteX19" fmla="*/ 47730 w 49134"/>
                <a:gd name="connsiteY19" fmla="*/ 146934 h 17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134" h="170799">
                  <a:moveTo>
                    <a:pt x="47730" y="146934"/>
                  </a:moveTo>
                  <a:lnTo>
                    <a:pt x="47262" y="145531"/>
                  </a:lnTo>
                  <a:lnTo>
                    <a:pt x="43519" y="151146"/>
                  </a:lnTo>
                  <a:lnTo>
                    <a:pt x="41179" y="151146"/>
                  </a:lnTo>
                  <a:lnTo>
                    <a:pt x="37903" y="149274"/>
                  </a:lnTo>
                  <a:lnTo>
                    <a:pt x="34160" y="143659"/>
                  </a:lnTo>
                  <a:lnTo>
                    <a:pt x="31820" y="144594"/>
                  </a:lnTo>
                  <a:lnTo>
                    <a:pt x="19654" y="158633"/>
                  </a:lnTo>
                  <a:lnTo>
                    <a:pt x="15442" y="167992"/>
                  </a:lnTo>
                  <a:lnTo>
                    <a:pt x="11231" y="170800"/>
                  </a:lnTo>
                  <a:lnTo>
                    <a:pt x="6551" y="169396"/>
                  </a:lnTo>
                  <a:lnTo>
                    <a:pt x="5147" y="166588"/>
                  </a:lnTo>
                  <a:lnTo>
                    <a:pt x="0" y="147870"/>
                  </a:lnTo>
                  <a:lnTo>
                    <a:pt x="11699" y="73935"/>
                  </a:lnTo>
                  <a:lnTo>
                    <a:pt x="28544" y="7487"/>
                  </a:lnTo>
                  <a:lnTo>
                    <a:pt x="32756" y="0"/>
                  </a:lnTo>
                  <a:lnTo>
                    <a:pt x="35564" y="7955"/>
                  </a:lnTo>
                  <a:lnTo>
                    <a:pt x="46327" y="72999"/>
                  </a:lnTo>
                  <a:lnTo>
                    <a:pt x="49134" y="121666"/>
                  </a:lnTo>
                  <a:lnTo>
                    <a:pt x="47730" y="146934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6" name="Freeform 495">
              <a:extLst>
                <a:ext uri="{FF2B5EF4-FFF2-40B4-BE49-F238E27FC236}">
                  <a16:creationId xmlns:a16="http://schemas.microsoft.com/office/drawing/2014/main" id="{03706B6F-E015-081A-7904-50BBF4FEDC21}"/>
                </a:ext>
              </a:extLst>
            </p:cNvPr>
            <p:cNvSpPr/>
            <p:nvPr/>
          </p:nvSpPr>
          <p:spPr>
            <a:xfrm>
              <a:off x="-2623232" y="7020784"/>
              <a:ext cx="473049" cy="582005"/>
            </a:xfrm>
            <a:custGeom>
              <a:avLst/>
              <a:gdLst>
                <a:gd name="connsiteX0" fmla="*/ 243799 w 243798"/>
                <a:gd name="connsiteY0" fmla="*/ 0 h 299951"/>
                <a:gd name="connsiteX1" fmla="*/ 227889 w 243798"/>
                <a:gd name="connsiteY1" fmla="*/ 48198 h 299951"/>
                <a:gd name="connsiteX2" fmla="*/ 204492 w 243798"/>
                <a:gd name="connsiteY2" fmla="*/ 108563 h 299951"/>
                <a:gd name="connsiteX3" fmla="*/ 189985 w 243798"/>
                <a:gd name="connsiteY3" fmla="*/ 137108 h 299951"/>
                <a:gd name="connsiteX4" fmla="*/ 173607 w 243798"/>
                <a:gd name="connsiteY4" fmla="*/ 163780 h 299951"/>
                <a:gd name="connsiteX5" fmla="*/ 155358 w 243798"/>
                <a:gd name="connsiteY5" fmla="*/ 188113 h 299951"/>
                <a:gd name="connsiteX6" fmla="*/ 139915 w 243798"/>
                <a:gd name="connsiteY6" fmla="*/ 205427 h 299951"/>
                <a:gd name="connsiteX7" fmla="*/ 123069 w 243798"/>
                <a:gd name="connsiteY7" fmla="*/ 221337 h 299951"/>
                <a:gd name="connsiteX8" fmla="*/ 104352 w 243798"/>
                <a:gd name="connsiteY8" fmla="*/ 236311 h 299951"/>
                <a:gd name="connsiteX9" fmla="*/ 2808 w 243798"/>
                <a:gd name="connsiteY9" fmla="*/ 299952 h 299951"/>
                <a:gd name="connsiteX10" fmla="*/ 0 w 243798"/>
                <a:gd name="connsiteY10" fmla="*/ 298548 h 299951"/>
                <a:gd name="connsiteX11" fmla="*/ 936 w 243798"/>
                <a:gd name="connsiteY11" fmla="*/ 295272 h 299951"/>
                <a:gd name="connsiteX12" fmla="*/ 3744 w 243798"/>
                <a:gd name="connsiteY12" fmla="*/ 291529 h 299951"/>
                <a:gd name="connsiteX13" fmla="*/ 18718 w 243798"/>
                <a:gd name="connsiteY13" fmla="*/ 242395 h 299951"/>
                <a:gd name="connsiteX14" fmla="*/ 35096 w 243798"/>
                <a:gd name="connsiteY14" fmla="*/ 181562 h 299951"/>
                <a:gd name="connsiteX15" fmla="*/ 44455 w 243798"/>
                <a:gd name="connsiteY15" fmla="*/ 165652 h 299951"/>
                <a:gd name="connsiteX16" fmla="*/ 65512 w 243798"/>
                <a:gd name="connsiteY16" fmla="*/ 147870 h 299951"/>
                <a:gd name="connsiteX17" fmla="*/ 81422 w 243798"/>
                <a:gd name="connsiteY17" fmla="*/ 131960 h 299951"/>
                <a:gd name="connsiteX18" fmla="*/ 95461 w 243798"/>
                <a:gd name="connsiteY18" fmla="*/ 114646 h 299951"/>
                <a:gd name="connsiteX19" fmla="*/ 107627 w 243798"/>
                <a:gd name="connsiteY19" fmla="*/ 95928 h 299951"/>
                <a:gd name="connsiteX20" fmla="*/ 117922 w 243798"/>
                <a:gd name="connsiteY20" fmla="*/ 75807 h 299951"/>
                <a:gd name="connsiteX21" fmla="*/ 122134 w 243798"/>
                <a:gd name="connsiteY21" fmla="*/ 63172 h 299951"/>
                <a:gd name="connsiteX22" fmla="*/ 130556 w 243798"/>
                <a:gd name="connsiteY22" fmla="*/ 16846 h 299951"/>
                <a:gd name="connsiteX23" fmla="*/ 243799 w 243798"/>
                <a:gd name="connsiteY23" fmla="*/ 0 h 2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798" h="299951">
                  <a:moveTo>
                    <a:pt x="243799" y="0"/>
                  </a:moveTo>
                  <a:lnTo>
                    <a:pt x="227889" y="48198"/>
                  </a:lnTo>
                  <a:lnTo>
                    <a:pt x="204492" y="108563"/>
                  </a:lnTo>
                  <a:lnTo>
                    <a:pt x="189985" y="137108"/>
                  </a:lnTo>
                  <a:lnTo>
                    <a:pt x="173607" y="163780"/>
                  </a:lnTo>
                  <a:lnTo>
                    <a:pt x="155358" y="188113"/>
                  </a:lnTo>
                  <a:lnTo>
                    <a:pt x="139915" y="205427"/>
                  </a:lnTo>
                  <a:lnTo>
                    <a:pt x="123069" y="221337"/>
                  </a:lnTo>
                  <a:lnTo>
                    <a:pt x="104352" y="236311"/>
                  </a:lnTo>
                  <a:lnTo>
                    <a:pt x="2808" y="299952"/>
                  </a:lnTo>
                  <a:lnTo>
                    <a:pt x="0" y="298548"/>
                  </a:lnTo>
                  <a:lnTo>
                    <a:pt x="936" y="295272"/>
                  </a:lnTo>
                  <a:lnTo>
                    <a:pt x="3744" y="291529"/>
                  </a:lnTo>
                  <a:lnTo>
                    <a:pt x="18718" y="242395"/>
                  </a:lnTo>
                  <a:lnTo>
                    <a:pt x="35096" y="181562"/>
                  </a:lnTo>
                  <a:lnTo>
                    <a:pt x="44455" y="165652"/>
                  </a:lnTo>
                  <a:lnTo>
                    <a:pt x="65512" y="147870"/>
                  </a:lnTo>
                  <a:lnTo>
                    <a:pt x="81422" y="131960"/>
                  </a:lnTo>
                  <a:lnTo>
                    <a:pt x="95461" y="114646"/>
                  </a:lnTo>
                  <a:lnTo>
                    <a:pt x="107627" y="95928"/>
                  </a:lnTo>
                  <a:lnTo>
                    <a:pt x="117922" y="75807"/>
                  </a:lnTo>
                  <a:lnTo>
                    <a:pt x="122134" y="63172"/>
                  </a:lnTo>
                  <a:lnTo>
                    <a:pt x="130556" y="16846"/>
                  </a:lnTo>
                  <a:lnTo>
                    <a:pt x="243799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7" name="Freeform 496">
              <a:extLst>
                <a:ext uri="{FF2B5EF4-FFF2-40B4-BE49-F238E27FC236}">
                  <a16:creationId xmlns:a16="http://schemas.microsoft.com/office/drawing/2014/main" id="{05785133-AAB4-3BD3-3647-6937560E6F28}"/>
                </a:ext>
              </a:extLst>
            </p:cNvPr>
            <p:cNvSpPr/>
            <p:nvPr/>
          </p:nvSpPr>
          <p:spPr>
            <a:xfrm>
              <a:off x="-5979074" y="7039852"/>
              <a:ext cx="1543541" cy="33595"/>
            </a:xfrm>
            <a:custGeom>
              <a:avLst/>
              <a:gdLst>
                <a:gd name="connsiteX0" fmla="*/ 0 w 795503"/>
                <a:gd name="connsiteY0" fmla="*/ 6551 h 17314"/>
                <a:gd name="connsiteX1" fmla="*/ 468 w 795503"/>
                <a:gd name="connsiteY1" fmla="*/ 2340 h 17314"/>
                <a:gd name="connsiteX2" fmla="*/ 1872 w 795503"/>
                <a:gd name="connsiteY2" fmla="*/ 1872 h 17314"/>
                <a:gd name="connsiteX3" fmla="*/ 68788 w 795503"/>
                <a:gd name="connsiteY3" fmla="*/ 0 h 17314"/>
                <a:gd name="connsiteX4" fmla="*/ 693960 w 795503"/>
                <a:gd name="connsiteY4" fmla="*/ 0 h 17314"/>
                <a:gd name="connsiteX5" fmla="*/ 742158 w 795503"/>
                <a:gd name="connsiteY5" fmla="*/ 2340 h 17314"/>
                <a:gd name="connsiteX6" fmla="*/ 795504 w 795503"/>
                <a:gd name="connsiteY6" fmla="*/ 7487 h 17314"/>
                <a:gd name="connsiteX7" fmla="*/ 794568 w 795503"/>
                <a:gd name="connsiteY7" fmla="*/ 12166 h 17314"/>
                <a:gd name="connsiteX8" fmla="*/ 789889 w 795503"/>
                <a:gd name="connsiteY8" fmla="*/ 14506 h 17314"/>
                <a:gd name="connsiteX9" fmla="*/ 566212 w 795503"/>
                <a:gd name="connsiteY9" fmla="*/ 17314 h 17314"/>
                <a:gd name="connsiteX10" fmla="*/ 123069 w 795503"/>
                <a:gd name="connsiteY10" fmla="*/ 14506 h 17314"/>
                <a:gd name="connsiteX11" fmla="*/ 2340 w 795503"/>
                <a:gd name="connsiteY11" fmla="*/ 9827 h 17314"/>
                <a:gd name="connsiteX12" fmla="*/ 0 w 795503"/>
                <a:gd name="connsiteY12" fmla="*/ 6551 h 1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503" h="17314">
                  <a:moveTo>
                    <a:pt x="0" y="6551"/>
                  </a:moveTo>
                  <a:lnTo>
                    <a:pt x="468" y="2340"/>
                  </a:lnTo>
                  <a:lnTo>
                    <a:pt x="1872" y="1872"/>
                  </a:lnTo>
                  <a:lnTo>
                    <a:pt x="68788" y="0"/>
                  </a:lnTo>
                  <a:lnTo>
                    <a:pt x="693960" y="0"/>
                  </a:lnTo>
                  <a:lnTo>
                    <a:pt x="742158" y="2340"/>
                  </a:lnTo>
                  <a:lnTo>
                    <a:pt x="795504" y="7487"/>
                  </a:lnTo>
                  <a:lnTo>
                    <a:pt x="794568" y="12166"/>
                  </a:lnTo>
                  <a:lnTo>
                    <a:pt x="789889" y="14506"/>
                  </a:lnTo>
                  <a:lnTo>
                    <a:pt x="566212" y="17314"/>
                  </a:lnTo>
                  <a:lnTo>
                    <a:pt x="123069" y="14506"/>
                  </a:lnTo>
                  <a:lnTo>
                    <a:pt x="2340" y="9827"/>
                  </a:lnTo>
                  <a:lnTo>
                    <a:pt x="0" y="6551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8" name="Freeform 497">
              <a:extLst>
                <a:ext uri="{FF2B5EF4-FFF2-40B4-BE49-F238E27FC236}">
                  <a16:creationId xmlns:a16="http://schemas.microsoft.com/office/drawing/2014/main" id="{7DF8EE5C-B40E-F251-B80F-0EF16C8B4F43}"/>
                </a:ext>
              </a:extLst>
            </p:cNvPr>
            <p:cNvSpPr/>
            <p:nvPr/>
          </p:nvSpPr>
          <p:spPr>
            <a:xfrm>
              <a:off x="-2543329" y="7048022"/>
              <a:ext cx="129839" cy="238795"/>
            </a:xfrm>
            <a:custGeom>
              <a:avLst/>
              <a:gdLst>
                <a:gd name="connsiteX0" fmla="*/ 66916 w 66916"/>
                <a:gd name="connsiteY0" fmla="*/ 0 h 123069"/>
                <a:gd name="connsiteX1" fmla="*/ 64576 w 66916"/>
                <a:gd name="connsiteY1" fmla="*/ 17314 h 123069"/>
                <a:gd name="connsiteX2" fmla="*/ 59897 w 66916"/>
                <a:gd name="connsiteY2" fmla="*/ 33692 h 123069"/>
                <a:gd name="connsiteX3" fmla="*/ 53813 w 66916"/>
                <a:gd name="connsiteY3" fmla="*/ 50070 h 123069"/>
                <a:gd name="connsiteX4" fmla="*/ 46794 w 66916"/>
                <a:gd name="connsiteY4" fmla="*/ 62705 h 123069"/>
                <a:gd name="connsiteX5" fmla="*/ 11699 w 66916"/>
                <a:gd name="connsiteY5" fmla="*/ 107159 h 123069"/>
                <a:gd name="connsiteX6" fmla="*/ 936 w 66916"/>
                <a:gd name="connsiteY6" fmla="*/ 123069 h 123069"/>
                <a:gd name="connsiteX7" fmla="*/ 0 w 66916"/>
                <a:gd name="connsiteY7" fmla="*/ 118390 h 123069"/>
                <a:gd name="connsiteX8" fmla="*/ 5615 w 66916"/>
                <a:gd name="connsiteY8" fmla="*/ 23865 h 123069"/>
                <a:gd name="connsiteX9" fmla="*/ 23865 w 66916"/>
                <a:gd name="connsiteY9" fmla="*/ 21057 h 123069"/>
                <a:gd name="connsiteX10" fmla="*/ 39775 w 66916"/>
                <a:gd name="connsiteY10" fmla="*/ 15910 h 123069"/>
                <a:gd name="connsiteX11" fmla="*/ 54281 w 66916"/>
                <a:gd name="connsiteY11" fmla="*/ 8891 h 123069"/>
                <a:gd name="connsiteX12" fmla="*/ 66916 w 66916"/>
                <a:gd name="connsiteY12" fmla="*/ 0 h 1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916" h="123069">
                  <a:moveTo>
                    <a:pt x="66916" y="0"/>
                  </a:moveTo>
                  <a:lnTo>
                    <a:pt x="64576" y="17314"/>
                  </a:lnTo>
                  <a:lnTo>
                    <a:pt x="59897" y="33692"/>
                  </a:lnTo>
                  <a:lnTo>
                    <a:pt x="53813" y="50070"/>
                  </a:lnTo>
                  <a:lnTo>
                    <a:pt x="46794" y="62705"/>
                  </a:lnTo>
                  <a:lnTo>
                    <a:pt x="11699" y="107159"/>
                  </a:lnTo>
                  <a:lnTo>
                    <a:pt x="936" y="123069"/>
                  </a:lnTo>
                  <a:lnTo>
                    <a:pt x="0" y="118390"/>
                  </a:lnTo>
                  <a:lnTo>
                    <a:pt x="5615" y="23865"/>
                  </a:lnTo>
                  <a:lnTo>
                    <a:pt x="23865" y="21057"/>
                  </a:lnTo>
                  <a:lnTo>
                    <a:pt x="39775" y="15910"/>
                  </a:lnTo>
                  <a:lnTo>
                    <a:pt x="54281" y="8891"/>
                  </a:lnTo>
                  <a:lnTo>
                    <a:pt x="66916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9" name="Freeform 498">
              <a:extLst>
                <a:ext uri="{FF2B5EF4-FFF2-40B4-BE49-F238E27FC236}">
                  <a16:creationId xmlns:a16="http://schemas.microsoft.com/office/drawing/2014/main" id="{76C70633-A3B7-DC20-F929-5109DD1A3512}"/>
                </a:ext>
              </a:extLst>
            </p:cNvPr>
            <p:cNvSpPr/>
            <p:nvPr/>
          </p:nvSpPr>
          <p:spPr>
            <a:xfrm>
              <a:off x="-2733096" y="7046208"/>
              <a:ext cx="651919" cy="735452"/>
            </a:xfrm>
            <a:custGeom>
              <a:avLst/>
              <a:gdLst>
                <a:gd name="connsiteX0" fmla="*/ 335984 w 335983"/>
                <a:gd name="connsiteY0" fmla="*/ 5148 h 379034"/>
                <a:gd name="connsiteX1" fmla="*/ 324285 w 335983"/>
                <a:gd name="connsiteY1" fmla="*/ 36500 h 379034"/>
                <a:gd name="connsiteX2" fmla="*/ 306035 w 335983"/>
                <a:gd name="connsiteY2" fmla="*/ 98268 h 379034"/>
                <a:gd name="connsiteX3" fmla="*/ 295272 w 335983"/>
                <a:gd name="connsiteY3" fmla="*/ 125877 h 379034"/>
                <a:gd name="connsiteX4" fmla="*/ 282638 w 335983"/>
                <a:gd name="connsiteY4" fmla="*/ 151613 h 379034"/>
                <a:gd name="connsiteX5" fmla="*/ 268132 w 335983"/>
                <a:gd name="connsiteY5" fmla="*/ 175011 h 379034"/>
                <a:gd name="connsiteX6" fmla="*/ 251754 w 335983"/>
                <a:gd name="connsiteY6" fmla="*/ 197004 h 379034"/>
                <a:gd name="connsiteX7" fmla="*/ 233504 w 335983"/>
                <a:gd name="connsiteY7" fmla="*/ 217126 h 379034"/>
                <a:gd name="connsiteX8" fmla="*/ 213850 w 335983"/>
                <a:gd name="connsiteY8" fmla="*/ 236312 h 379034"/>
                <a:gd name="connsiteX9" fmla="*/ 191857 w 335983"/>
                <a:gd name="connsiteY9" fmla="*/ 254561 h 379034"/>
                <a:gd name="connsiteX10" fmla="*/ 167992 w 335983"/>
                <a:gd name="connsiteY10" fmla="*/ 271407 h 379034"/>
                <a:gd name="connsiteX11" fmla="*/ 82826 w 335983"/>
                <a:gd name="connsiteY11" fmla="*/ 322881 h 379034"/>
                <a:gd name="connsiteX12" fmla="*/ 54281 w 335983"/>
                <a:gd name="connsiteY12" fmla="*/ 342535 h 379034"/>
                <a:gd name="connsiteX13" fmla="*/ 27609 w 335983"/>
                <a:gd name="connsiteY13" fmla="*/ 363592 h 379034"/>
                <a:gd name="connsiteX14" fmla="*/ 21525 w 335983"/>
                <a:gd name="connsiteY14" fmla="*/ 367336 h 379034"/>
                <a:gd name="connsiteX15" fmla="*/ 11231 w 335983"/>
                <a:gd name="connsiteY15" fmla="*/ 370611 h 379034"/>
                <a:gd name="connsiteX16" fmla="*/ 9827 w 335983"/>
                <a:gd name="connsiteY16" fmla="*/ 376226 h 379034"/>
                <a:gd name="connsiteX17" fmla="*/ 15442 w 335983"/>
                <a:gd name="connsiteY17" fmla="*/ 378098 h 379034"/>
                <a:gd name="connsiteX18" fmla="*/ 1872 w 335983"/>
                <a:gd name="connsiteY18" fmla="*/ 379034 h 379034"/>
                <a:gd name="connsiteX19" fmla="*/ 0 w 335983"/>
                <a:gd name="connsiteY19" fmla="*/ 363592 h 379034"/>
                <a:gd name="connsiteX20" fmla="*/ 468 w 335983"/>
                <a:gd name="connsiteY20" fmla="*/ 348618 h 379034"/>
                <a:gd name="connsiteX21" fmla="*/ 2808 w 335983"/>
                <a:gd name="connsiteY21" fmla="*/ 335048 h 379034"/>
                <a:gd name="connsiteX22" fmla="*/ 47731 w 335983"/>
                <a:gd name="connsiteY22" fmla="*/ 292465 h 379034"/>
                <a:gd name="connsiteX23" fmla="*/ 52410 w 335983"/>
                <a:gd name="connsiteY23" fmla="*/ 283574 h 379034"/>
                <a:gd name="connsiteX24" fmla="*/ 55685 w 335983"/>
                <a:gd name="connsiteY24" fmla="*/ 280298 h 379034"/>
                <a:gd name="connsiteX25" fmla="*/ 60365 w 335983"/>
                <a:gd name="connsiteY25" fmla="*/ 277958 h 379034"/>
                <a:gd name="connsiteX26" fmla="*/ 57557 w 335983"/>
                <a:gd name="connsiteY26" fmla="*/ 281702 h 379034"/>
                <a:gd name="connsiteX27" fmla="*/ 56621 w 335983"/>
                <a:gd name="connsiteY27" fmla="*/ 284977 h 379034"/>
                <a:gd name="connsiteX28" fmla="*/ 57557 w 335983"/>
                <a:gd name="connsiteY28" fmla="*/ 286381 h 379034"/>
                <a:gd name="connsiteX29" fmla="*/ 59429 w 335983"/>
                <a:gd name="connsiteY29" fmla="*/ 286381 h 379034"/>
                <a:gd name="connsiteX30" fmla="*/ 140383 w 335983"/>
                <a:gd name="connsiteY30" fmla="*/ 236780 h 379034"/>
                <a:gd name="connsiteX31" fmla="*/ 160973 w 335983"/>
                <a:gd name="connsiteY31" fmla="*/ 222741 h 379034"/>
                <a:gd name="connsiteX32" fmla="*/ 180158 w 335983"/>
                <a:gd name="connsiteY32" fmla="*/ 207767 h 379034"/>
                <a:gd name="connsiteX33" fmla="*/ 197004 w 335983"/>
                <a:gd name="connsiteY33" fmla="*/ 191857 h 379034"/>
                <a:gd name="connsiteX34" fmla="*/ 212446 w 335983"/>
                <a:gd name="connsiteY34" fmla="*/ 174543 h 379034"/>
                <a:gd name="connsiteX35" fmla="*/ 230696 w 335983"/>
                <a:gd name="connsiteY35" fmla="*/ 150210 h 379034"/>
                <a:gd name="connsiteX36" fmla="*/ 247074 w 335983"/>
                <a:gd name="connsiteY36" fmla="*/ 123537 h 379034"/>
                <a:gd name="connsiteX37" fmla="*/ 261113 w 335983"/>
                <a:gd name="connsiteY37" fmla="*/ 94992 h 379034"/>
                <a:gd name="connsiteX38" fmla="*/ 273747 w 335983"/>
                <a:gd name="connsiteY38" fmla="*/ 65980 h 379034"/>
                <a:gd name="connsiteX39" fmla="*/ 294804 w 335983"/>
                <a:gd name="connsiteY39" fmla="*/ 1872 h 379034"/>
                <a:gd name="connsiteX40" fmla="*/ 310715 w 335983"/>
                <a:gd name="connsiteY40" fmla="*/ 0 h 379034"/>
                <a:gd name="connsiteX41" fmla="*/ 326157 w 335983"/>
                <a:gd name="connsiteY41" fmla="*/ 1404 h 379034"/>
                <a:gd name="connsiteX42" fmla="*/ 327560 w 335983"/>
                <a:gd name="connsiteY42" fmla="*/ 1872 h 379034"/>
                <a:gd name="connsiteX43" fmla="*/ 328497 w 335983"/>
                <a:gd name="connsiteY43" fmla="*/ 3276 h 379034"/>
                <a:gd name="connsiteX44" fmla="*/ 328964 w 335983"/>
                <a:gd name="connsiteY44" fmla="*/ 5615 h 379034"/>
                <a:gd name="connsiteX45" fmla="*/ 335984 w 335983"/>
                <a:gd name="connsiteY45" fmla="*/ 5148 h 3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5983" h="379034">
                  <a:moveTo>
                    <a:pt x="335984" y="5148"/>
                  </a:moveTo>
                  <a:lnTo>
                    <a:pt x="324285" y="36500"/>
                  </a:lnTo>
                  <a:lnTo>
                    <a:pt x="306035" y="98268"/>
                  </a:lnTo>
                  <a:lnTo>
                    <a:pt x="295272" y="125877"/>
                  </a:lnTo>
                  <a:lnTo>
                    <a:pt x="282638" y="151613"/>
                  </a:lnTo>
                  <a:lnTo>
                    <a:pt x="268132" y="175011"/>
                  </a:lnTo>
                  <a:lnTo>
                    <a:pt x="251754" y="197004"/>
                  </a:lnTo>
                  <a:lnTo>
                    <a:pt x="233504" y="217126"/>
                  </a:lnTo>
                  <a:lnTo>
                    <a:pt x="213850" y="236312"/>
                  </a:lnTo>
                  <a:lnTo>
                    <a:pt x="191857" y="254561"/>
                  </a:lnTo>
                  <a:lnTo>
                    <a:pt x="167992" y="271407"/>
                  </a:lnTo>
                  <a:lnTo>
                    <a:pt x="82826" y="322881"/>
                  </a:lnTo>
                  <a:lnTo>
                    <a:pt x="54281" y="342535"/>
                  </a:lnTo>
                  <a:lnTo>
                    <a:pt x="27609" y="363592"/>
                  </a:lnTo>
                  <a:lnTo>
                    <a:pt x="21525" y="367336"/>
                  </a:lnTo>
                  <a:lnTo>
                    <a:pt x="11231" y="370611"/>
                  </a:lnTo>
                  <a:lnTo>
                    <a:pt x="9827" y="376226"/>
                  </a:lnTo>
                  <a:lnTo>
                    <a:pt x="15442" y="378098"/>
                  </a:lnTo>
                  <a:lnTo>
                    <a:pt x="1872" y="379034"/>
                  </a:lnTo>
                  <a:lnTo>
                    <a:pt x="0" y="363592"/>
                  </a:lnTo>
                  <a:lnTo>
                    <a:pt x="468" y="348618"/>
                  </a:lnTo>
                  <a:lnTo>
                    <a:pt x="2808" y="335048"/>
                  </a:lnTo>
                  <a:lnTo>
                    <a:pt x="47731" y="292465"/>
                  </a:lnTo>
                  <a:lnTo>
                    <a:pt x="52410" y="283574"/>
                  </a:lnTo>
                  <a:lnTo>
                    <a:pt x="55685" y="280298"/>
                  </a:lnTo>
                  <a:lnTo>
                    <a:pt x="60365" y="277958"/>
                  </a:lnTo>
                  <a:lnTo>
                    <a:pt x="57557" y="281702"/>
                  </a:lnTo>
                  <a:lnTo>
                    <a:pt x="56621" y="284977"/>
                  </a:lnTo>
                  <a:lnTo>
                    <a:pt x="57557" y="286381"/>
                  </a:lnTo>
                  <a:lnTo>
                    <a:pt x="59429" y="286381"/>
                  </a:lnTo>
                  <a:lnTo>
                    <a:pt x="140383" y="236780"/>
                  </a:lnTo>
                  <a:lnTo>
                    <a:pt x="160973" y="222741"/>
                  </a:lnTo>
                  <a:lnTo>
                    <a:pt x="180158" y="207767"/>
                  </a:lnTo>
                  <a:lnTo>
                    <a:pt x="197004" y="191857"/>
                  </a:lnTo>
                  <a:lnTo>
                    <a:pt x="212446" y="174543"/>
                  </a:lnTo>
                  <a:lnTo>
                    <a:pt x="230696" y="150210"/>
                  </a:lnTo>
                  <a:lnTo>
                    <a:pt x="247074" y="123537"/>
                  </a:lnTo>
                  <a:lnTo>
                    <a:pt x="261113" y="94992"/>
                  </a:lnTo>
                  <a:lnTo>
                    <a:pt x="273747" y="65980"/>
                  </a:lnTo>
                  <a:lnTo>
                    <a:pt x="294804" y="1872"/>
                  </a:lnTo>
                  <a:lnTo>
                    <a:pt x="310715" y="0"/>
                  </a:lnTo>
                  <a:lnTo>
                    <a:pt x="326157" y="1404"/>
                  </a:lnTo>
                  <a:lnTo>
                    <a:pt x="327560" y="1872"/>
                  </a:lnTo>
                  <a:lnTo>
                    <a:pt x="328497" y="3276"/>
                  </a:lnTo>
                  <a:lnTo>
                    <a:pt x="328964" y="5615"/>
                  </a:lnTo>
                  <a:lnTo>
                    <a:pt x="335984" y="5148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0" name="Freeform 499">
              <a:extLst>
                <a:ext uri="{FF2B5EF4-FFF2-40B4-BE49-F238E27FC236}">
                  <a16:creationId xmlns:a16="http://schemas.microsoft.com/office/drawing/2014/main" id="{DCD8A150-9FCC-05F9-A68A-3D3A172ED119}"/>
                </a:ext>
              </a:extLst>
            </p:cNvPr>
            <p:cNvSpPr/>
            <p:nvPr/>
          </p:nvSpPr>
          <p:spPr>
            <a:xfrm>
              <a:off x="-2773045" y="7106134"/>
              <a:ext cx="157078" cy="541147"/>
            </a:xfrm>
            <a:custGeom>
              <a:avLst/>
              <a:gdLst>
                <a:gd name="connsiteX0" fmla="*/ 80954 w 80954"/>
                <a:gd name="connsiteY0" fmla="*/ 0 h 278894"/>
                <a:gd name="connsiteX1" fmla="*/ 75339 w 80954"/>
                <a:gd name="connsiteY1" fmla="*/ 127280 h 278894"/>
                <a:gd name="connsiteX2" fmla="*/ 73000 w 80954"/>
                <a:gd name="connsiteY2" fmla="*/ 142255 h 278894"/>
                <a:gd name="connsiteX3" fmla="*/ 65044 w 80954"/>
                <a:gd name="connsiteY3" fmla="*/ 169395 h 278894"/>
                <a:gd name="connsiteX4" fmla="*/ 49134 w 80954"/>
                <a:gd name="connsiteY4" fmla="*/ 213850 h 278894"/>
                <a:gd name="connsiteX5" fmla="*/ 19654 w 80954"/>
                <a:gd name="connsiteY5" fmla="*/ 278894 h 278894"/>
                <a:gd name="connsiteX6" fmla="*/ 0 w 80954"/>
                <a:gd name="connsiteY6" fmla="*/ 3275 h 278894"/>
                <a:gd name="connsiteX7" fmla="*/ 80954 w 80954"/>
                <a:gd name="connsiteY7" fmla="*/ 0 h 2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54" h="278894">
                  <a:moveTo>
                    <a:pt x="80954" y="0"/>
                  </a:moveTo>
                  <a:lnTo>
                    <a:pt x="75339" y="127280"/>
                  </a:lnTo>
                  <a:lnTo>
                    <a:pt x="73000" y="142255"/>
                  </a:lnTo>
                  <a:lnTo>
                    <a:pt x="65044" y="169395"/>
                  </a:lnTo>
                  <a:lnTo>
                    <a:pt x="49134" y="213850"/>
                  </a:lnTo>
                  <a:lnTo>
                    <a:pt x="19654" y="278894"/>
                  </a:lnTo>
                  <a:lnTo>
                    <a:pt x="0" y="3275"/>
                  </a:lnTo>
                  <a:lnTo>
                    <a:pt x="80954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1" name="Freeform 500">
              <a:extLst>
                <a:ext uri="{FF2B5EF4-FFF2-40B4-BE49-F238E27FC236}">
                  <a16:creationId xmlns:a16="http://schemas.microsoft.com/office/drawing/2014/main" id="{5314AD10-5571-2D83-DCBB-4C0CE0089CA6}"/>
                </a:ext>
              </a:extLst>
            </p:cNvPr>
            <p:cNvSpPr/>
            <p:nvPr/>
          </p:nvSpPr>
          <p:spPr>
            <a:xfrm>
              <a:off x="-8999878" y="7120661"/>
              <a:ext cx="32685" cy="197935"/>
            </a:xfrm>
            <a:custGeom>
              <a:avLst/>
              <a:gdLst>
                <a:gd name="connsiteX0" fmla="*/ 10763 w 16845"/>
                <a:gd name="connsiteY0" fmla="*/ 0 h 102011"/>
                <a:gd name="connsiteX1" fmla="*/ 15442 w 16845"/>
                <a:gd name="connsiteY1" fmla="*/ 1872 h 102011"/>
                <a:gd name="connsiteX2" fmla="*/ 16846 w 16845"/>
                <a:gd name="connsiteY2" fmla="*/ 6083 h 102011"/>
                <a:gd name="connsiteX3" fmla="*/ 12166 w 16845"/>
                <a:gd name="connsiteY3" fmla="*/ 96864 h 102011"/>
                <a:gd name="connsiteX4" fmla="*/ 8423 w 16845"/>
                <a:gd name="connsiteY4" fmla="*/ 102012 h 102011"/>
                <a:gd name="connsiteX5" fmla="*/ 3275 w 16845"/>
                <a:gd name="connsiteY5" fmla="*/ 102012 h 102011"/>
                <a:gd name="connsiteX6" fmla="*/ 0 w 16845"/>
                <a:gd name="connsiteY6" fmla="*/ 96396 h 102011"/>
                <a:gd name="connsiteX7" fmla="*/ 4679 w 16845"/>
                <a:gd name="connsiteY7" fmla="*/ 5615 h 102011"/>
                <a:gd name="connsiteX8" fmla="*/ 7019 w 16845"/>
                <a:gd name="connsiteY8" fmla="*/ 1404 h 102011"/>
                <a:gd name="connsiteX9" fmla="*/ 10763 w 16845"/>
                <a:gd name="connsiteY9" fmla="*/ 0 h 10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5" h="102011">
                  <a:moveTo>
                    <a:pt x="10763" y="0"/>
                  </a:moveTo>
                  <a:lnTo>
                    <a:pt x="15442" y="1872"/>
                  </a:lnTo>
                  <a:lnTo>
                    <a:pt x="16846" y="6083"/>
                  </a:lnTo>
                  <a:lnTo>
                    <a:pt x="12166" y="96864"/>
                  </a:lnTo>
                  <a:lnTo>
                    <a:pt x="8423" y="102012"/>
                  </a:lnTo>
                  <a:lnTo>
                    <a:pt x="3275" y="102012"/>
                  </a:lnTo>
                  <a:lnTo>
                    <a:pt x="0" y="96396"/>
                  </a:lnTo>
                  <a:lnTo>
                    <a:pt x="4679" y="5615"/>
                  </a:lnTo>
                  <a:lnTo>
                    <a:pt x="7019" y="1404"/>
                  </a:lnTo>
                  <a:lnTo>
                    <a:pt x="10763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2C057239-9D16-2A13-5D54-0316B810696E}"/>
                </a:ext>
              </a:extLst>
            </p:cNvPr>
            <p:cNvSpPr/>
            <p:nvPr/>
          </p:nvSpPr>
          <p:spPr>
            <a:xfrm>
              <a:off x="-2958270" y="7127015"/>
              <a:ext cx="98967" cy="21790"/>
            </a:xfrm>
            <a:custGeom>
              <a:avLst/>
              <a:gdLst>
                <a:gd name="connsiteX0" fmla="*/ 51005 w 51005"/>
                <a:gd name="connsiteY0" fmla="*/ 1404 h 11230"/>
                <a:gd name="connsiteX1" fmla="*/ 50538 w 51005"/>
                <a:gd name="connsiteY1" fmla="*/ 4212 h 11230"/>
                <a:gd name="connsiteX2" fmla="*/ 7955 w 51005"/>
                <a:gd name="connsiteY2" fmla="*/ 6551 h 11230"/>
                <a:gd name="connsiteX3" fmla="*/ 5615 w 51005"/>
                <a:gd name="connsiteY3" fmla="*/ 7019 h 11230"/>
                <a:gd name="connsiteX4" fmla="*/ 4679 w 51005"/>
                <a:gd name="connsiteY4" fmla="*/ 11231 h 11230"/>
                <a:gd name="connsiteX5" fmla="*/ 0 w 51005"/>
                <a:gd name="connsiteY5" fmla="*/ 4212 h 11230"/>
                <a:gd name="connsiteX6" fmla="*/ 17314 w 51005"/>
                <a:gd name="connsiteY6" fmla="*/ 936 h 11230"/>
                <a:gd name="connsiteX7" fmla="*/ 34160 w 51005"/>
                <a:gd name="connsiteY7" fmla="*/ 0 h 11230"/>
                <a:gd name="connsiteX8" fmla="*/ 51005 w 51005"/>
                <a:gd name="connsiteY8" fmla="*/ 1404 h 1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05" h="11230">
                  <a:moveTo>
                    <a:pt x="51005" y="1404"/>
                  </a:moveTo>
                  <a:lnTo>
                    <a:pt x="50538" y="4212"/>
                  </a:lnTo>
                  <a:lnTo>
                    <a:pt x="7955" y="6551"/>
                  </a:lnTo>
                  <a:lnTo>
                    <a:pt x="5615" y="7019"/>
                  </a:lnTo>
                  <a:lnTo>
                    <a:pt x="4679" y="11231"/>
                  </a:lnTo>
                  <a:lnTo>
                    <a:pt x="0" y="4212"/>
                  </a:lnTo>
                  <a:lnTo>
                    <a:pt x="17314" y="936"/>
                  </a:lnTo>
                  <a:lnTo>
                    <a:pt x="34160" y="0"/>
                  </a:lnTo>
                  <a:lnTo>
                    <a:pt x="51005" y="1404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3" name="Freeform 502">
              <a:extLst>
                <a:ext uri="{FF2B5EF4-FFF2-40B4-BE49-F238E27FC236}">
                  <a16:creationId xmlns:a16="http://schemas.microsoft.com/office/drawing/2014/main" id="{616F6585-2E24-1744-D252-08999CD92DD9}"/>
                </a:ext>
              </a:extLst>
            </p:cNvPr>
            <p:cNvSpPr/>
            <p:nvPr/>
          </p:nvSpPr>
          <p:spPr>
            <a:xfrm>
              <a:off x="-2951007" y="7135188"/>
              <a:ext cx="97152" cy="138010"/>
            </a:xfrm>
            <a:custGeom>
              <a:avLst/>
              <a:gdLst>
                <a:gd name="connsiteX0" fmla="*/ 46327 w 50070"/>
                <a:gd name="connsiteY0" fmla="*/ 0 h 71127"/>
                <a:gd name="connsiteX1" fmla="*/ 50070 w 50070"/>
                <a:gd name="connsiteY1" fmla="*/ 71128 h 71127"/>
                <a:gd name="connsiteX2" fmla="*/ 0 w 50070"/>
                <a:gd name="connsiteY2" fmla="*/ 7019 h 71127"/>
                <a:gd name="connsiteX3" fmla="*/ 1404 w 50070"/>
                <a:gd name="connsiteY3" fmla="*/ 2808 h 71127"/>
                <a:gd name="connsiteX4" fmla="*/ 3276 w 50070"/>
                <a:gd name="connsiteY4" fmla="*/ 2340 h 71127"/>
                <a:gd name="connsiteX5" fmla="*/ 46327 w 50070"/>
                <a:gd name="connsiteY5" fmla="*/ 0 h 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0" h="71127">
                  <a:moveTo>
                    <a:pt x="46327" y="0"/>
                  </a:moveTo>
                  <a:lnTo>
                    <a:pt x="50070" y="71128"/>
                  </a:lnTo>
                  <a:lnTo>
                    <a:pt x="0" y="7019"/>
                  </a:lnTo>
                  <a:lnTo>
                    <a:pt x="1404" y="2808"/>
                  </a:lnTo>
                  <a:lnTo>
                    <a:pt x="3276" y="2340"/>
                  </a:lnTo>
                  <a:lnTo>
                    <a:pt x="46327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4" name="Freeform 503">
              <a:extLst>
                <a:ext uri="{FF2B5EF4-FFF2-40B4-BE49-F238E27FC236}">
                  <a16:creationId xmlns:a16="http://schemas.microsoft.com/office/drawing/2014/main" id="{829A7949-2ADD-4F89-7A32-836E36FCA538}"/>
                </a:ext>
              </a:extLst>
            </p:cNvPr>
            <p:cNvSpPr/>
            <p:nvPr/>
          </p:nvSpPr>
          <p:spPr>
            <a:xfrm>
              <a:off x="-9315850" y="7151532"/>
              <a:ext cx="84439" cy="333221"/>
            </a:xfrm>
            <a:custGeom>
              <a:avLst/>
              <a:gdLst>
                <a:gd name="connsiteX0" fmla="*/ 43519 w 43518"/>
                <a:gd name="connsiteY0" fmla="*/ 114178 h 171734"/>
                <a:gd name="connsiteX1" fmla="*/ 37903 w 43518"/>
                <a:gd name="connsiteY1" fmla="*/ 130556 h 171734"/>
                <a:gd name="connsiteX2" fmla="*/ 33692 w 43518"/>
                <a:gd name="connsiteY2" fmla="*/ 147870 h 171734"/>
                <a:gd name="connsiteX3" fmla="*/ 31820 w 43518"/>
                <a:gd name="connsiteY3" fmla="*/ 167523 h 171734"/>
                <a:gd name="connsiteX4" fmla="*/ 29948 w 43518"/>
                <a:gd name="connsiteY4" fmla="*/ 171735 h 171734"/>
                <a:gd name="connsiteX5" fmla="*/ 16846 w 43518"/>
                <a:gd name="connsiteY5" fmla="*/ 151614 h 171734"/>
                <a:gd name="connsiteX6" fmla="*/ 7487 w 43518"/>
                <a:gd name="connsiteY6" fmla="*/ 131492 h 171734"/>
                <a:gd name="connsiteX7" fmla="*/ 0 w 43518"/>
                <a:gd name="connsiteY7" fmla="*/ 108563 h 171734"/>
                <a:gd name="connsiteX8" fmla="*/ 20589 w 43518"/>
                <a:gd name="connsiteY8" fmla="*/ 7955 h 171734"/>
                <a:gd name="connsiteX9" fmla="*/ 23865 w 43518"/>
                <a:gd name="connsiteY9" fmla="*/ 0 h 171734"/>
                <a:gd name="connsiteX10" fmla="*/ 26673 w 43518"/>
                <a:gd name="connsiteY10" fmla="*/ 7955 h 171734"/>
                <a:gd name="connsiteX11" fmla="*/ 43519 w 43518"/>
                <a:gd name="connsiteY11" fmla="*/ 114178 h 17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18" h="171734">
                  <a:moveTo>
                    <a:pt x="43519" y="114178"/>
                  </a:moveTo>
                  <a:lnTo>
                    <a:pt x="37903" y="130556"/>
                  </a:lnTo>
                  <a:lnTo>
                    <a:pt x="33692" y="147870"/>
                  </a:lnTo>
                  <a:lnTo>
                    <a:pt x="31820" y="167523"/>
                  </a:lnTo>
                  <a:lnTo>
                    <a:pt x="29948" y="171735"/>
                  </a:lnTo>
                  <a:lnTo>
                    <a:pt x="16846" y="151614"/>
                  </a:lnTo>
                  <a:lnTo>
                    <a:pt x="7487" y="131492"/>
                  </a:lnTo>
                  <a:lnTo>
                    <a:pt x="0" y="108563"/>
                  </a:lnTo>
                  <a:lnTo>
                    <a:pt x="20589" y="7955"/>
                  </a:lnTo>
                  <a:lnTo>
                    <a:pt x="23865" y="0"/>
                  </a:lnTo>
                  <a:lnTo>
                    <a:pt x="26673" y="7955"/>
                  </a:lnTo>
                  <a:lnTo>
                    <a:pt x="43519" y="114178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5" name="Freeform 504">
              <a:extLst>
                <a:ext uri="{FF2B5EF4-FFF2-40B4-BE49-F238E27FC236}">
                  <a16:creationId xmlns:a16="http://schemas.microsoft.com/office/drawing/2014/main" id="{DA7EF544-C3AC-B04F-9C4D-0B4133168078}"/>
                </a:ext>
              </a:extLst>
            </p:cNvPr>
            <p:cNvSpPr/>
            <p:nvPr/>
          </p:nvSpPr>
          <p:spPr>
            <a:xfrm>
              <a:off x="-7153075" y="7184218"/>
              <a:ext cx="2402478" cy="46304"/>
            </a:xfrm>
            <a:custGeom>
              <a:avLst/>
              <a:gdLst>
                <a:gd name="connsiteX0" fmla="*/ 30884 w 1238178"/>
                <a:gd name="connsiteY0" fmla="*/ 23865 h 23864"/>
                <a:gd name="connsiteX1" fmla="*/ 0 w 1238178"/>
                <a:gd name="connsiteY1" fmla="*/ 9827 h 23864"/>
                <a:gd name="connsiteX2" fmla="*/ 936 w 1238178"/>
                <a:gd name="connsiteY2" fmla="*/ 6551 h 23864"/>
                <a:gd name="connsiteX3" fmla="*/ 4679 w 1238178"/>
                <a:gd name="connsiteY3" fmla="*/ 2340 h 23864"/>
                <a:gd name="connsiteX4" fmla="*/ 7955 w 1238178"/>
                <a:gd name="connsiteY4" fmla="*/ 1404 h 23864"/>
                <a:gd name="connsiteX5" fmla="*/ 22461 w 1238178"/>
                <a:gd name="connsiteY5" fmla="*/ 1872 h 23864"/>
                <a:gd name="connsiteX6" fmla="*/ 43051 w 1238178"/>
                <a:gd name="connsiteY6" fmla="*/ 0 h 23864"/>
                <a:gd name="connsiteX7" fmla="*/ 68788 w 1238178"/>
                <a:gd name="connsiteY7" fmla="*/ 2808 h 23864"/>
                <a:gd name="connsiteX8" fmla="*/ 523629 w 1238178"/>
                <a:gd name="connsiteY8" fmla="*/ 2340 h 23864"/>
                <a:gd name="connsiteX9" fmla="*/ 1079078 w 1238178"/>
                <a:gd name="connsiteY9" fmla="*/ 4679 h 23864"/>
                <a:gd name="connsiteX10" fmla="*/ 1234435 w 1238178"/>
                <a:gd name="connsiteY10" fmla="*/ 7955 h 23864"/>
                <a:gd name="connsiteX11" fmla="*/ 1237243 w 1238178"/>
                <a:gd name="connsiteY11" fmla="*/ 8891 h 23864"/>
                <a:gd name="connsiteX12" fmla="*/ 1238178 w 1238178"/>
                <a:gd name="connsiteY12" fmla="*/ 11699 h 23864"/>
                <a:gd name="connsiteX13" fmla="*/ 1236774 w 1238178"/>
                <a:gd name="connsiteY13" fmla="*/ 15442 h 23864"/>
                <a:gd name="connsiteX14" fmla="*/ 1072526 w 1238178"/>
                <a:gd name="connsiteY14" fmla="*/ 19186 h 23864"/>
                <a:gd name="connsiteX15" fmla="*/ 908746 w 1238178"/>
                <a:gd name="connsiteY15" fmla="*/ 19653 h 23864"/>
                <a:gd name="connsiteX16" fmla="*/ 830600 w 1238178"/>
                <a:gd name="connsiteY16" fmla="*/ 21525 h 23864"/>
                <a:gd name="connsiteX17" fmla="*/ 315394 w 1238178"/>
                <a:gd name="connsiteY17" fmla="*/ 20590 h 23864"/>
                <a:gd name="connsiteX18" fmla="*/ 86570 w 1238178"/>
                <a:gd name="connsiteY18" fmla="*/ 18718 h 23864"/>
                <a:gd name="connsiteX19" fmla="*/ 30884 w 1238178"/>
                <a:gd name="connsiteY19" fmla="*/ 23865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178" h="23864">
                  <a:moveTo>
                    <a:pt x="30884" y="23865"/>
                  </a:moveTo>
                  <a:lnTo>
                    <a:pt x="0" y="9827"/>
                  </a:lnTo>
                  <a:lnTo>
                    <a:pt x="936" y="6551"/>
                  </a:lnTo>
                  <a:lnTo>
                    <a:pt x="4679" y="2340"/>
                  </a:lnTo>
                  <a:lnTo>
                    <a:pt x="7955" y="1404"/>
                  </a:lnTo>
                  <a:lnTo>
                    <a:pt x="22461" y="1872"/>
                  </a:lnTo>
                  <a:lnTo>
                    <a:pt x="43051" y="0"/>
                  </a:lnTo>
                  <a:lnTo>
                    <a:pt x="68788" y="2808"/>
                  </a:lnTo>
                  <a:lnTo>
                    <a:pt x="523629" y="2340"/>
                  </a:lnTo>
                  <a:lnTo>
                    <a:pt x="1079078" y="4679"/>
                  </a:lnTo>
                  <a:lnTo>
                    <a:pt x="1234435" y="7955"/>
                  </a:lnTo>
                  <a:lnTo>
                    <a:pt x="1237243" y="8891"/>
                  </a:lnTo>
                  <a:lnTo>
                    <a:pt x="1238178" y="11699"/>
                  </a:lnTo>
                  <a:lnTo>
                    <a:pt x="1236774" y="15442"/>
                  </a:lnTo>
                  <a:lnTo>
                    <a:pt x="1072526" y="19186"/>
                  </a:lnTo>
                  <a:lnTo>
                    <a:pt x="908746" y="19653"/>
                  </a:lnTo>
                  <a:lnTo>
                    <a:pt x="830600" y="21525"/>
                  </a:lnTo>
                  <a:lnTo>
                    <a:pt x="315394" y="20590"/>
                  </a:lnTo>
                  <a:lnTo>
                    <a:pt x="86570" y="18718"/>
                  </a:lnTo>
                  <a:lnTo>
                    <a:pt x="30884" y="2386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6" name="Freeform 505">
              <a:extLst>
                <a:ext uri="{FF2B5EF4-FFF2-40B4-BE49-F238E27FC236}">
                  <a16:creationId xmlns:a16="http://schemas.microsoft.com/office/drawing/2014/main" id="{53FE425B-7D0C-DA62-820D-55EC8AA9F3A4}"/>
                </a:ext>
              </a:extLst>
            </p:cNvPr>
            <p:cNvSpPr/>
            <p:nvPr/>
          </p:nvSpPr>
          <p:spPr>
            <a:xfrm>
              <a:off x="-7841313" y="7196021"/>
              <a:ext cx="56293" cy="270572"/>
            </a:xfrm>
            <a:custGeom>
              <a:avLst/>
              <a:gdLst>
                <a:gd name="connsiteX0" fmla="*/ 25737 w 29012"/>
                <a:gd name="connsiteY0" fmla="*/ 51005 h 139446"/>
                <a:gd name="connsiteX1" fmla="*/ 29013 w 29012"/>
                <a:gd name="connsiteY1" fmla="*/ 135704 h 139446"/>
                <a:gd name="connsiteX2" fmla="*/ 25737 w 29012"/>
                <a:gd name="connsiteY2" fmla="*/ 139447 h 139446"/>
                <a:gd name="connsiteX3" fmla="*/ 21993 w 29012"/>
                <a:gd name="connsiteY3" fmla="*/ 138511 h 139446"/>
                <a:gd name="connsiteX4" fmla="*/ 21525 w 29012"/>
                <a:gd name="connsiteY4" fmla="*/ 136171 h 139446"/>
                <a:gd name="connsiteX5" fmla="*/ 17314 w 29012"/>
                <a:gd name="connsiteY5" fmla="*/ 110435 h 139446"/>
                <a:gd name="connsiteX6" fmla="*/ 9827 w 29012"/>
                <a:gd name="connsiteY6" fmla="*/ 87505 h 139446"/>
                <a:gd name="connsiteX7" fmla="*/ 5147 w 29012"/>
                <a:gd name="connsiteY7" fmla="*/ 60364 h 139446"/>
                <a:gd name="connsiteX8" fmla="*/ 0 w 29012"/>
                <a:gd name="connsiteY8" fmla="*/ 48666 h 139446"/>
                <a:gd name="connsiteX9" fmla="*/ 10763 w 29012"/>
                <a:gd name="connsiteY9" fmla="*/ 3743 h 139446"/>
                <a:gd name="connsiteX10" fmla="*/ 13102 w 29012"/>
                <a:gd name="connsiteY10" fmla="*/ 0 h 139446"/>
                <a:gd name="connsiteX11" fmla="*/ 14506 w 29012"/>
                <a:gd name="connsiteY11" fmla="*/ 468 h 139446"/>
                <a:gd name="connsiteX12" fmla="*/ 16378 w 29012"/>
                <a:gd name="connsiteY12" fmla="*/ 4211 h 139446"/>
                <a:gd name="connsiteX13" fmla="*/ 20590 w 29012"/>
                <a:gd name="connsiteY13" fmla="*/ 30884 h 139446"/>
                <a:gd name="connsiteX14" fmla="*/ 25737 w 29012"/>
                <a:gd name="connsiteY14" fmla="*/ 5100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12" h="139446">
                  <a:moveTo>
                    <a:pt x="25737" y="51005"/>
                  </a:moveTo>
                  <a:lnTo>
                    <a:pt x="29013" y="135704"/>
                  </a:lnTo>
                  <a:lnTo>
                    <a:pt x="25737" y="139447"/>
                  </a:lnTo>
                  <a:lnTo>
                    <a:pt x="21993" y="138511"/>
                  </a:lnTo>
                  <a:lnTo>
                    <a:pt x="21525" y="136171"/>
                  </a:lnTo>
                  <a:lnTo>
                    <a:pt x="17314" y="110435"/>
                  </a:lnTo>
                  <a:lnTo>
                    <a:pt x="9827" y="87505"/>
                  </a:lnTo>
                  <a:lnTo>
                    <a:pt x="5147" y="60364"/>
                  </a:lnTo>
                  <a:lnTo>
                    <a:pt x="0" y="48666"/>
                  </a:lnTo>
                  <a:lnTo>
                    <a:pt x="10763" y="3743"/>
                  </a:lnTo>
                  <a:lnTo>
                    <a:pt x="13102" y="0"/>
                  </a:lnTo>
                  <a:lnTo>
                    <a:pt x="14506" y="468"/>
                  </a:lnTo>
                  <a:lnTo>
                    <a:pt x="16378" y="4211"/>
                  </a:lnTo>
                  <a:lnTo>
                    <a:pt x="20590" y="30884"/>
                  </a:lnTo>
                  <a:lnTo>
                    <a:pt x="25737" y="51005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7" name="Freeform 506">
              <a:extLst>
                <a:ext uri="{FF2B5EF4-FFF2-40B4-BE49-F238E27FC236}">
                  <a16:creationId xmlns:a16="http://schemas.microsoft.com/office/drawing/2014/main" id="{CD13963D-D8F9-1FBB-5A06-656EA05F06F6}"/>
                </a:ext>
              </a:extLst>
            </p:cNvPr>
            <p:cNvSpPr/>
            <p:nvPr/>
          </p:nvSpPr>
          <p:spPr>
            <a:xfrm>
              <a:off x="-5779322" y="7203286"/>
              <a:ext cx="2959061" cy="781758"/>
            </a:xfrm>
            <a:custGeom>
              <a:avLst/>
              <a:gdLst>
                <a:gd name="connsiteX0" fmla="*/ 1346741 w 1525027"/>
                <a:gd name="connsiteY0" fmla="*/ 0 h 402899"/>
                <a:gd name="connsiteX1" fmla="*/ 1382305 w 1525027"/>
                <a:gd name="connsiteY1" fmla="*/ 22462 h 402899"/>
                <a:gd name="connsiteX2" fmla="*/ 1420676 w 1525027"/>
                <a:gd name="connsiteY2" fmla="*/ 43519 h 402899"/>
                <a:gd name="connsiteX3" fmla="*/ 1460920 w 1525027"/>
                <a:gd name="connsiteY3" fmla="*/ 62705 h 402899"/>
                <a:gd name="connsiteX4" fmla="*/ 1503970 w 1525027"/>
                <a:gd name="connsiteY4" fmla="*/ 80487 h 402899"/>
                <a:gd name="connsiteX5" fmla="*/ 1509118 w 1525027"/>
                <a:gd name="connsiteY5" fmla="*/ 83762 h 402899"/>
                <a:gd name="connsiteX6" fmla="*/ 1512861 w 1525027"/>
                <a:gd name="connsiteY6" fmla="*/ 88441 h 402899"/>
                <a:gd name="connsiteX7" fmla="*/ 1514265 w 1525027"/>
                <a:gd name="connsiteY7" fmla="*/ 94525 h 402899"/>
                <a:gd name="connsiteX8" fmla="*/ 1525028 w 1525027"/>
                <a:gd name="connsiteY8" fmla="*/ 306035 h 402899"/>
                <a:gd name="connsiteX9" fmla="*/ 1468407 w 1525027"/>
                <a:gd name="connsiteY9" fmla="*/ 312586 h 402899"/>
                <a:gd name="connsiteX10" fmla="*/ 1448285 w 1525027"/>
                <a:gd name="connsiteY10" fmla="*/ 273747 h 402899"/>
                <a:gd name="connsiteX11" fmla="*/ 1431907 w 1525027"/>
                <a:gd name="connsiteY11" fmla="*/ 233504 h 402899"/>
                <a:gd name="connsiteX12" fmla="*/ 1420676 w 1525027"/>
                <a:gd name="connsiteY12" fmla="*/ 200280 h 402899"/>
                <a:gd name="connsiteX13" fmla="*/ 1397279 w 1525027"/>
                <a:gd name="connsiteY13" fmla="*/ 106223 h 402899"/>
                <a:gd name="connsiteX14" fmla="*/ 1395875 w 1525027"/>
                <a:gd name="connsiteY14" fmla="*/ 106223 h 402899"/>
                <a:gd name="connsiteX15" fmla="*/ 1394471 w 1525027"/>
                <a:gd name="connsiteY15" fmla="*/ 113710 h 402899"/>
                <a:gd name="connsiteX16" fmla="*/ 1393068 w 1525027"/>
                <a:gd name="connsiteY16" fmla="*/ 143191 h 402899"/>
                <a:gd name="connsiteX17" fmla="*/ 1393536 w 1525027"/>
                <a:gd name="connsiteY17" fmla="*/ 172671 h 402899"/>
                <a:gd name="connsiteX18" fmla="*/ 1396811 w 1525027"/>
                <a:gd name="connsiteY18" fmla="*/ 201216 h 402899"/>
                <a:gd name="connsiteX19" fmla="*/ 1401958 w 1525027"/>
                <a:gd name="connsiteY19" fmla="*/ 230229 h 402899"/>
                <a:gd name="connsiteX20" fmla="*/ 1409446 w 1525027"/>
                <a:gd name="connsiteY20" fmla="*/ 258305 h 402899"/>
                <a:gd name="connsiteX21" fmla="*/ 1418805 w 1525027"/>
                <a:gd name="connsiteY21" fmla="*/ 286850 h 402899"/>
                <a:gd name="connsiteX22" fmla="*/ 1430971 w 1525027"/>
                <a:gd name="connsiteY22" fmla="*/ 315394 h 402899"/>
                <a:gd name="connsiteX23" fmla="*/ 1423016 w 1525027"/>
                <a:gd name="connsiteY23" fmla="*/ 320541 h 402899"/>
                <a:gd name="connsiteX24" fmla="*/ 1417401 w 1525027"/>
                <a:gd name="connsiteY24" fmla="*/ 320541 h 402899"/>
                <a:gd name="connsiteX25" fmla="*/ 1405234 w 1525027"/>
                <a:gd name="connsiteY25" fmla="*/ 316798 h 402899"/>
                <a:gd name="connsiteX26" fmla="*/ 1400087 w 1525027"/>
                <a:gd name="connsiteY26" fmla="*/ 313054 h 402899"/>
                <a:gd name="connsiteX27" fmla="*/ 1382305 w 1525027"/>
                <a:gd name="connsiteY27" fmla="*/ 285913 h 402899"/>
                <a:gd name="connsiteX28" fmla="*/ 1298075 w 1525027"/>
                <a:gd name="connsiteY28" fmla="*/ 118858 h 402899"/>
                <a:gd name="connsiteX29" fmla="*/ 1296671 w 1525027"/>
                <a:gd name="connsiteY29" fmla="*/ 122133 h 402899"/>
                <a:gd name="connsiteX30" fmla="*/ 1297140 w 1525027"/>
                <a:gd name="connsiteY30" fmla="*/ 138511 h 402899"/>
                <a:gd name="connsiteX31" fmla="*/ 1302287 w 1525027"/>
                <a:gd name="connsiteY31" fmla="*/ 172203 h 402899"/>
                <a:gd name="connsiteX32" fmla="*/ 1317261 w 1525027"/>
                <a:gd name="connsiteY32" fmla="*/ 221805 h 402899"/>
                <a:gd name="connsiteX33" fmla="*/ 1335511 w 1525027"/>
                <a:gd name="connsiteY33" fmla="*/ 267196 h 402899"/>
                <a:gd name="connsiteX34" fmla="*/ 1285909 w 1525027"/>
                <a:gd name="connsiteY34" fmla="*/ 255965 h 402899"/>
                <a:gd name="connsiteX35" fmla="*/ 1265319 w 1525027"/>
                <a:gd name="connsiteY35" fmla="*/ 248946 h 402899"/>
                <a:gd name="connsiteX36" fmla="*/ 1246601 w 1525027"/>
                <a:gd name="connsiteY36" fmla="*/ 240055 h 402899"/>
                <a:gd name="connsiteX37" fmla="*/ 1229288 w 1525027"/>
                <a:gd name="connsiteY37" fmla="*/ 230229 h 402899"/>
                <a:gd name="connsiteX38" fmla="*/ 1213378 w 1525027"/>
                <a:gd name="connsiteY38" fmla="*/ 218530 h 402899"/>
                <a:gd name="connsiteX39" fmla="*/ 1184833 w 1525027"/>
                <a:gd name="connsiteY39" fmla="*/ 190921 h 402899"/>
                <a:gd name="connsiteX40" fmla="*/ 1161904 w 1525027"/>
                <a:gd name="connsiteY40" fmla="*/ 158165 h 402899"/>
                <a:gd name="connsiteX41" fmla="*/ 1149737 w 1525027"/>
                <a:gd name="connsiteY41" fmla="*/ 134300 h 402899"/>
                <a:gd name="connsiteX42" fmla="*/ 1139442 w 1525027"/>
                <a:gd name="connsiteY42" fmla="*/ 109031 h 402899"/>
                <a:gd name="connsiteX43" fmla="*/ 1125404 w 1525027"/>
                <a:gd name="connsiteY43" fmla="*/ 65512 h 402899"/>
                <a:gd name="connsiteX44" fmla="*/ 1124000 w 1525027"/>
                <a:gd name="connsiteY44" fmla="*/ 83294 h 402899"/>
                <a:gd name="connsiteX45" fmla="*/ 1125872 w 1525027"/>
                <a:gd name="connsiteY45" fmla="*/ 109967 h 402899"/>
                <a:gd name="connsiteX46" fmla="*/ 1131020 w 1525027"/>
                <a:gd name="connsiteY46" fmla="*/ 135236 h 402899"/>
                <a:gd name="connsiteX47" fmla="*/ 1138507 w 1525027"/>
                <a:gd name="connsiteY47" fmla="*/ 159569 h 402899"/>
                <a:gd name="connsiteX48" fmla="*/ 1148801 w 1525027"/>
                <a:gd name="connsiteY48" fmla="*/ 182966 h 402899"/>
                <a:gd name="connsiteX49" fmla="*/ 1162372 w 1525027"/>
                <a:gd name="connsiteY49" fmla="*/ 205895 h 402899"/>
                <a:gd name="connsiteX50" fmla="*/ 1186237 w 1525027"/>
                <a:gd name="connsiteY50" fmla="*/ 235844 h 402899"/>
                <a:gd name="connsiteX51" fmla="*/ 1212441 w 1525027"/>
                <a:gd name="connsiteY51" fmla="*/ 257837 h 402899"/>
                <a:gd name="connsiteX52" fmla="*/ 1232095 w 1525027"/>
                <a:gd name="connsiteY52" fmla="*/ 269535 h 402899"/>
                <a:gd name="connsiteX53" fmla="*/ 1252685 w 1525027"/>
                <a:gd name="connsiteY53" fmla="*/ 279363 h 402899"/>
                <a:gd name="connsiteX54" fmla="*/ 1274678 w 1525027"/>
                <a:gd name="connsiteY54" fmla="*/ 286850 h 402899"/>
                <a:gd name="connsiteX55" fmla="*/ 1297140 w 1525027"/>
                <a:gd name="connsiteY55" fmla="*/ 292465 h 402899"/>
                <a:gd name="connsiteX56" fmla="*/ 1346274 w 1525027"/>
                <a:gd name="connsiteY56" fmla="*/ 300420 h 402899"/>
                <a:gd name="connsiteX57" fmla="*/ 1365459 w 1525027"/>
                <a:gd name="connsiteY57" fmla="*/ 328964 h 402899"/>
                <a:gd name="connsiteX58" fmla="*/ 1171730 w 1525027"/>
                <a:gd name="connsiteY58" fmla="*/ 347682 h 402899"/>
                <a:gd name="connsiteX59" fmla="*/ 1042578 w 1525027"/>
                <a:gd name="connsiteY59" fmla="*/ 358445 h 402899"/>
                <a:gd name="connsiteX60" fmla="*/ 631256 w 1525027"/>
                <a:gd name="connsiteY60" fmla="*/ 379034 h 402899"/>
                <a:gd name="connsiteX61" fmla="*/ 542814 w 1525027"/>
                <a:gd name="connsiteY61" fmla="*/ 384650 h 402899"/>
                <a:gd name="connsiteX62" fmla="*/ 324753 w 1525027"/>
                <a:gd name="connsiteY62" fmla="*/ 402899 h 402899"/>
                <a:gd name="connsiteX63" fmla="*/ 161440 w 1525027"/>
                <a:gd name="connsiteY63" fmla="*/ 402431 h 402899"/>
                <a:gd name="connsiteX64" fmla="*/ 157229 w 1525027"/>
                <a:gd name="connsiteY64" fmla="*/ 400559 h 402899"/>
                <a:gd name="connsiteX65" fmla="*/ 153954 w 1525027"/>
                <a:gd name="connsiteY65" fmla="*/ 394944 h 402899"/>
                <a:gd name="connsiteX66" fmla="*/ 154889 w 1525027"/>
                <a:gd name="connsiteY66" fmla="*/ 393540 h 402899"/>
                <a:gd name="connsiteX67" fmla="*/ 164248 w 1525027"/>
                <a:gd name="connsiteY67" fmla="*/ 391201 h 402899"/>
                <a:gd name="connsiteX68" fmla="*/ 167524 w 1525027"/>
                <a:gd name="connsiteY68" fmla="*/ 387925 h 402899"/>
                <a:gd name="connsiteX69" fmla="*/ 167992 w 1525027"/>
                <a:gd name="connsiteY69" fmla="*/ 385585 h 402899"/>
                <a:gd name="connsiteX70" fmla="*/ 165652 w 1525027"/>
                <a:gd name="connsiteY70" fmla="*/ 384650 h 402899"/>
                <a:gd name="connsiteX71" fmla="*/ 112775 w 1525027"/>
                <a:gd name="connsiteY71" fmla="*/ 385118 h 402899"/>
                <a:gd name="connsiteX72" fmla="*/ 0 w 1525027"/>
                <a:gd name="connsiteY72" fmla="*/ 392137 h 402899"/>
                <a:gd name="connsiteX73" fmla="*/ 4679 w 1525027"/>
                <a:gd name="connsiteY73" fmla="*/ 380906 h 402899"/>
                <a:gd name="connsiteX74" fmla="*/ 11699 w 1525027"/>
                <a:gd name="connsiteY74" fmla="*/ 370612 h 402899"/>
                <a:gd name="connsiteX75" fmla="*/ 21057 w 1525027"/>
                <a:gd name="connsiteY75" fmla="*/ 361253 h 402899"/>
                <a:gd name="connsiteX76" fmla="*/ 50538 w 1525027"/>
                <a:gd name="connsiteY76" fmla="*/ 339727 h 402899"/>
                <a:gd name="connsiteX77" fmla="*/ 109031 w 1525027"/>
                <a:gd name="connsiteY77" fmla="*/ 309779 h 402899"/>
                <a:gd name="connsiteX78" fmla="*/ 159569 w 1525027"/>
                <a:gd name="connsiteY78" fmla="*/ 288253 h 402899"/>
                <a:gd name="connsiteX79" fmla="*/ 216658 w 1525027"/>
                <a:gd name="connsiteY79" fmla="*/ 266260 h 402899"/>
                <a:gd name="connsiteX80" fmla="*/ 360316 w 1525027"/>
                <a:gd name="connsiteY80" fmla="*/ 218530 h 402899"/>
                <a:gd name="connsiteX81" fmla="*/ 597096 w 1525027"/>
                <a:gd name="connsiteY81" fmla="*/ 156761 h 402899"/>
                <a:gd name="connsiteX82" fmla="*/ 834811 w 1525027"/>
                <a:gd name="connsiteY82" fmla="*/ 102012 h 402899"/>
                <a:gd name="connsiteX83" fmla="*/ 968643 w 1525027"/>
                <a:gd name="connsiteY83" fmla="*/ 72999 h 402899"/>
                <a:gd name="connsiteX84" fmla="*/ 1175474 w 1525027"/>
                <a:gd name="connsiteY84" fmla="*/ 31820 h 402899"/>
                <a:gd name="connsiteX85" fmla="*/ 1346741 w 1525027"/>
                <a:gd name="connsiteY85" fmla="*/ 0 h 40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5027" h="402899">
                  <a:moveTo>
                    <a:pt x="1346741" y="0"/>
                  </a:moveTo>
                  <a:lnTo>
                    <a:pt x="1382305" y="22462"/>
                  </a:lnTo>
                  <a:lnTo>
                    <a:pt x="1420676" y="43519"/>
                  </a:lnTo>
                  <a:lnTo>
                    <a:pt x="1460920" y="62705"/>
                  </a:lnTo>
                  <a:lnTo>
                    <a:pt x="1503970" y="80487"/>
                  </a:lnTo>
                  <a:lnTo>
                    <a:pt x="1509118" y="83762"/>
                  </a:lnTo>
                  <a:lnTo>
                    <a:pt x="1512861" y="88441"/>
                  </a:lnTo>
                  <a:lnTo>
                    <a:pt x="1514265" y="94525"/>
                  </a:lnTo>
                  <a:lnTo>
                    <a:pt x="1525028" y="306035"/>
                  </a:lnTo>
                  <a:lnTo>
                    <a:pt x="1468407" y="312586"/>
                  </a:lnTo>
                  <a:lnTo>
                    <a:pt x="1448285" y="273747"/>
                  </a:lnTo>
                  <a:lnTo>
                    <a:pt x="1431907" y="233504"/>
                  </a:lnTo>
                  <a:lnTo>
                    <a:pt x="1420676" y="200280"/>
                  </a:lnTo>
                  <a:lnTo>
                    <a:pt x="1397279" y="106223"/>
                  </a:lnTo>
                  <a:lnTo>
                    <a:pt x="1395875" y="106223"/>
                  </a:lnTo>
                  <a:lnTo>
                    <a:pt x="1394471" y="113710"/>
                  </a:lnTo>
                  <a:lnTo>
                    <a:pt x="1393068" y="143191"/>
                  </a:lnTo>
                  <a:lnTo>
                    <a:pt x="1393536" y="172671"/>
                  </a:lnTo>
                  <a:lnTo>
                    <a:pt x="1396811" y="201216"/>
                  </a:lnTo>
                  <a:lnTo>
                    <a:pt x="1401958" y="230229"/>
                  </a:lnTo>
                  <a:lnTo>
                    <a:pt x="1409446" y="258305"/>
                  </a:lnTo>
                  <a:lnTo>
                    <a:pt x="1418805" y="286850"/>
                  </a:lnTo>
                  <a:lnTo>
                    <a:pt x="1430971" y="315394"/>
                  </a:lnTo>
                  <a:lnTo>
                    <a:pt x="1423016" y="320541"/>
                  </a:lnTo>
                  <a:lnTo>
                    <a:pt x="1417401" y="320541"/>
                  </a:lnTo>
                  <a:lnTo>
                    <a:pt x="1405234" y="316798"/>
                  </a:lnTo>
                  <a:lnTo>
                    <a:pt x="1400087" y="313054"/>
                  </a:lnTo>
                  <a:lnTo>
                    <a:pt x="1382305" y="285913"/>
                  </a:lnTo>
                  <a:lnTo>
                    <a:pt x="1298075" y="118858"/>
                  </a:lnTo>
                  <a:lnTo>
                    <a:pt x="1296671" y="122133"/>
                  </a:lnTo>
                  <a:lnTo>
                    <a:pt x="1297140" y="138511"/>
                  </a:lnTo>
                  <a:lnTo>
                    <a:pt x="1302287" y="172203"/>
                  </a:lnTo>
                  <a:lnTo>
                    <a:pt x="1317261" y="221805"/>
                  </a:lnTo>
                  <a:lnTo>
                    <a:pt x="1335511" y="267196"/>
                  </a:lnTo>
                  <a:lnTo>
                    <a:pt x="1285909" y="255965"/>
                  </a:lnTo>
                  <a:lnTo>
                    <a:pt x="1265319" y="248946"/>
                  </a:lnTo>
                  <a:lnTo>
                    <a:pt x="1246601" y="240055"/>
                  </a:lnTo>
                  <a:lnTo>
                    <a:pt x="1229288" y="230229"/>
                  </a:lnTo>
                  <a:lnTo>
                    <a:pt x="1213378" y="218530"/>
                  </a:lnTo>
                  <a:lnTo>
                    <a:pt x="1184833" y="190921"/>
                  </a:lnTo>
                  <a:lnTo>
                    <a:pt x="1161904" y="158165"/>
                  </a:lnTo>
                  <a:lnTo>
                    <a:pt x="1149737" y="134300"/>
                  </a:lnTo>
                  <a:lnTo>
                    <a:pt x="1139442" y="109031"/>
                  </a:lnTo>
                  <a:lnTo>
                    <a:pt x="1125404" y="65512"/>
                  </a:lnTo>
                  <a:lnTo>
                    <a:pt x="1124000" y="83294"/>
                  </a:lnTo>
                  <a:lnTo>
                    <a:pt x="1125872" y="109967"/>
                  </a:lnTo>
                  <a:lnTo>
                    <a:pt x="1131020" y="135236"/>
                  </a:lnTo>
                  <a:lnTo>
                    <a:pt x="1138507" y="159569"/>
                  </a:lnTo>
                  <a:lnTo>
                    <a:pt x="1148801" y="182966"/>
                  </a:lnTo>
                  <a:lnTo>
                    <a:pt x="1162372" y="205895"/>
                  </a:lnTo>
                  <a:lnTo>
                    <a:pt x="1186237" y="235844"/>
                  </a:lnTo>
                  <a:lnTo>
                    <a:pt x="1212441" y="257837"/>
                  </a:lnTo>
                  <a:lnTo>
                    <a:pt x="1232095" y="269535"/>
                  </a:lnTo>
                  <a:lnTo>
                    <a:pt x="1252685" y="279363"/>
                  </a:lnTo>
                  <a:lnTo>
                    <a:pt x="1274678" y="286850"/>
                  </a:lnTo>
                  <a:lnTo>
                    <a:pt x="1297140" y="292465"/>
                  </a:lnTo>
                  <a:lnTo>
                    <a:pt x="1346274" y="300420"/>
                  </a:lnTo>
                  <a:lnTo>
                    <a:pt x="1365459" y="328964"/>
                  </a:lnTo>
                  <a:lnTo>
                    <a:pt x="1171730" y="347682"/>
                  </a:lnTo>
                  <a:lnTo>
                    <a:pt x="1042578" y="358445"/>
                  </a:lnTo>
                  <a:lnTo>
                    <a:pt x="631256" y="379034"/>
                  </a:lnTo>
                  <a:lnTo>
                    <a:pt x="542814" y="384650"/>
                  </a:lnTo>
                  <a:lnTo>
                    <a:pt x="324753" y="402899"/>
                  </a:lnTo>
                  <a:lnTo>
                    <a:pt x="161440" y="402431"/>
                  </a:lnTo>
                  <a:lnTo>
                    <a:pt x="157229" y="400559"/>
                  </a:lnTo>
                  <a:lnTo>
                    <a:pt x="153954" y="394944"/>
                  </a:lnTo>
                  <a:lnTo>
                    <a:pt x="154889" y="393540"/>
                  </a:lnTo>
                  <a:lnTo>
                    <a:pt x="164248" y="391201"/>
                  </a:lnTo>
                  <a:lnTo>
                    <a:pt x="167524" y="387925"/>
                  </a:lnTo>
                  <a:lnTo>
                    <a:pt x="167992" y="385585"/>
                  </a:lnTo>
                  <a:lnTo>
                    <a:pt x="165652" y="384650"/>
                  </a:lnTo>
                  <a:lnTo>
                    <a:pt x="112775" y="385118"/>
                  </a:lnTo>
                  <a:lnTo>
                    <a:pt x="0" y="392137"/>
                  </a:lnTo>
                  <a:lnTo>
                    <a:pt x="4679" y="380906"/>
                  </a:lnTo>
                  <a:lnTo>
                    <a:pt x="11699" y="370612"/>
                  </a:lnTo>
                  <a:lnTo>
                    <a:pt x="21057" y="361253"/>
                  </a:lnTo>
                  <a:lnTo>
                    <a:pt x="50538" y="339727"/>
                  </a:lnTo>
                  <a:lnTo>
                    <a:pt x="109031" y="309779"/>
                  </a:lnTo>
                  <a:lnTo>
                    <a:pt x="159569" y="288253"/>
                  </a:lnTo>
                  <a:lnTo>
                    <a:pt x="216658" y="266260"/>
                  </a:lnTo>
                  <a:lnTo>
                    <a:pt x="360316" y="218530"/>
                  </a:lnTo>
                  <a:lnTo>
                    <a:pt x="597096" y="156761"/>
                  </a:lnTo>
                  <a:lnTo>
                    <a:pt x="834811" y="102012"/>
                  </a:lnTo>
                  <a:lnTo>
                    <a:pt x="968643" y="72999"/>
                  </a:lnTo>
                  <a:lnTo>
                    <a:pt x="1175474" y="31820"/>
                  </a:lnTo>
                  <a:lnTo>
                    <a:pt x="1346741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8" name="Freeform 507">
              <a:extLst>
                <a:ext uri="{FF2B5EF4-FFF2-40B4-BE49-F238E27FC236}">
                  <a16:creationId xmlns:a16="http://schemas.microsoft.com/office/drawing/2014/main" id="{195B7AF1-5C9E-7419-B19A-D303780DF3C5}"/>
                </a:ext>
              </a:extLst>
            </p:cNvPr>
            <p:cNvSpPr/>
            <p:nvPr/>
          </p:nvSpPr>
          <p:spPr>
            <a:xfrm>
              <a:off x="-8252621" y="7289542"/>
              <a:ext cx="1459102" cy="213371"/>
            </a:xfrm>
            <a:custGeom>
              <a:avLst/>
              <a:gdLst>
                <a:gd name="connsiteX0" fmla="*/ 16846 w 751985"/>
                <a:gd name="connsiteY0" fmla="*/ 0 h 109966"/>
                <a:gd name="connsiteX1" fmla="*/ 17782 w 751985"/>
                <a:gd name="connsiteY1" fmla="*/ 9827 h 109966"/>
                <a:gd name="connsiteX2" fmla="*/ 20589 w 751985"/>
                <a:gd name="connsiteY2" fmla="*/ 10763 h 109966"/>
                <a:gd name="connsiteX3" fmla="*/ 93589 w 751985"/>
                <a:gd name="connsiteY3" fmla="*/ 8891 h 109966"/>
                <a:gd name="connsiteX4" fmla="*/ 98736 w 751985"/>
                <a:gd name="connsiteY4" fmla="*/ 27609 h 109966"/>
                <a:gd name="connsiteX5" fmla="*/ 100140 w 751985"/>
                <a:gd name="connsiteY5" fmla="*/ 30416 h 109966"/>
                <a:gd name="connsiteX6" fmla="*/ 104819 w 751985"/>
                <a:gd name="connsiteY6" fmla="*/ 31820 h 109966"/>
                <a:gd name="connsiteX7" fmla="*/ 109031 w 751985"/>
                <a:gd name="connsiteY7" fmla="*/ 29013 h 109966"/>
                <a:gd name="connsiteX8" fmla="*/ 118390 w 751985"/>
                <a:gd name="connsiteY8" fmla="*/ 12166 h 109966"/>
                <a:gd name="connsiteX9" fmla="*/ 127748 w 751985"/>
                <a:gd name="connsiteY9" fmla="*/ 4679 h 109966"/>
                <a:gd name="connsiteX10" fmla="*/ 131492 w 751985"/>
                <a:gd name="connsiteY10" fmla="*/ 9827 h 109966"/>
                <a:gd name="connsiteX11" fmla="*/ 137107 w 751985"/>
                <a:gd name="connsiteY11" fmla="*/ 12166 h 109966"/>
                <a:gd name="connsiteX12" fmla="*/ 140851 w 751985"/>
                <a:gd name="connsiteY12" fmla="*/ 6551 h 109966"/>
                <a:gd name="connsiteX13" fmla="*/ 141319 w 751985"/>
                <a:gd name="connsiteY13" fmla="*/ 7955 h 109966"/>
                <a:gd name="connsiteX14" fmla="*/ 212914 w 751985"/>
                <a:gd name="connsiteY14" fmla="*/ 936 h 109966"/>
                <a:gd name="connsiteX15" fmla="*/ 217594 w 751985"/>
                <a:gd name="connsiteY15" fmla="*/ 12635 h 109966"/>
                <a:gd name="connsiteX16" fmla="*/ 222741 w 751985"/>
                <a:gd name="connsiteY16" fmla="*/ 39775 h 109966"/>
                <a:gd name="connsiteX17" fmla="*/ 231632 w 751985"/>
                <a:gd name="connsiteY17" fmla="*/ 68788 h 109966"/>
                <a:gd name="connsiteX18" fmla="*/ 234440 w 751985"/>
                <a:gd name="connsiteY18" fmla="*/ 88441 h 109966"/>
                <a:gd name="connsiteX19" fmla="*/ 236779 w 751985"/>
                <a:gd name="connsiteY19" fmla="*/ 91717 h 109966"/>
                <a:gd name="connsiteX20" fmla="*/ 240523 w 751985"/>
                <a:gd name="connsiteY20" fmla="*/ 91249 h 109966"/>
                <a:gd name="connsiteX21" fmla="*/ 241927 w 751985"/>
                <a:gd name="connsiteY21" fmla="*/ 87974 h 109966"/>
                <a:gd name="connsiteX22" fmla="*/ 238651 w 751985"/>
                <a:gd name="connsiteY22" fmla="*/ 3276 h 109966"/>
                <a:gd name="connsiteX23" fmla="*/ 330836 w 751985"/>
                <a:gd name="connsiteY23" fmla="*/ 8891 h 109966"/>
                <a:gd name="connsiteX24" fmla="*/ 421617 w 751985"/>
                <a:gd name="connsiteY24" fmla="*/ 17314 h 109966"/>
                <a:gd name="connsiteX25" fmla="*/ 510994 w 751985"/>
                <a:gd name="connsiteY25" fmla="*/ 28544 h 109966"/>
                <a:gd name="connsiteX26" fmla="*/ 598968 w 751985"/>
                <a:gd name="connsiteY26" fmla="*/ 42583 h 109966"/>
                <a:gd name="connsiteX27" fmla="*/ 638275 w 751985"/>
                <a:gd name="connsiteY27" fmla="*/ 50538 h 109966"/>
                <a:gd name="connsiteX28" fmla="*/ 722037 w 751985"/>
                <a:gd name="connsiteY28" fmla="*/ 68788 h 109966"/>
                <a:gd name="connsiteX29" fmla="*/ 732799 w 751985"/>
                <a:gd name="connsiteY29" fmla="*/ 72531 h 109966"/>
                <a:gd name="connsiteX30" fmla="*/ 745434 w 751985"/>
                <a:gd name="connsiteY30" fmla="*/ 73467 h 109966"/>
                <a:gd name="connsiteX31" fmla="*/ 751985 w 751985"/>
                <a:gd name="connsiteY31" fmla="*/ 79083 h 109966"/>
                <a:gd name="connsiteX32" fmla="*/ 732799 w 751985"/>
                <a:gd name="connsiteY32" fmla="*/ 83294 h 109966"/>
                <a:gd name="connsiteX33" fmla="*/ 713146 w 751985"/>
                <a:gd name="connsiteY33" fmla="*/ 84698 h 109966"/>
                <a:gd name="connsiteX34" fmla="*/ 491341 w 751985"/>
                <a:gd name="connsiteY34" fmla="*/ 97332 h 109966"/>
                <a:gd name="connsiteX35" fmla="*/ 215254 w 751985"/>
                <a:gd name="connsiteY35" fmla="*/ 107159 h 109966"/>
                <a:gd name="connsiteX36" fmla="*/ 105755 w 751985"/>
                <a:gd name="connsiteY36" fmla="*/ 106691 h 109966"/>
                <a:gd name="connsiteX37" fmla="*/ 92185 w 751985"/>
                <a:gd name="connsiteY37" fmla="*/ 109967 h 109966"/>
                <a:gd name="connsiteX38" fmla="*/ 72999 w 751985"/>
                <a:gd name="connsiteY38" fmla="*/ 107627 h 109966"/>
                <a:gd name="connsiteX39" fmla="*/ 5147 w 751985"/>
                <a:gd name="connsiteY39" fmla="*/ 109499 h 109966"/>
                <a:gd name="connsiteX40" fmla="*/ 0 w 751985"/>
                <a:gd name="connsiteY40" fmla="*/ 105755 h 109966"/>
                <a:gd name="connsiteX41" fmla="*/ 2340 w 751985"/>
                <a:gd name="connsiteY41" fmla="*/ 102480 h 109966"/>
                <a:gd name="connsiteX42" fmla="*/ 16846 w 751985"/>
                <a:gd name="connsiteY42" fmla="*/ 0 h 10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51985" h="109966">
                  <a:moveTo>
                    <a:pt x="16846" y="0"/>
                  </a:moveTo>
                  <a:lnTo>
                    <a:pt x="17782" y="9827"/>
                  </a:lnTo>
                  <a:lnTo>
                    <a:pt x="20589" y="10763"/>
                  </a:lnTo>
                  <a:lnTo>
                    <a:pt x="93589" y="8891"/>
                  </a:lnTo>
                  <a:lnTo>
                    <a:pt x="98736" y="27609"/>
                  </a:lnTo>
                  <a:lnTo>
                    <a:pt x="100140" y="30416"/>
                  </a:lnTo>
                  <a:lnTo>
                    <a:pt x="104819" y="31820"/>
                  </a:lnTo>
                  <a:lnTo>
                    <a:pt x="109031" y="29013"/>
                  </a:lnTo>
                  <a:lnTo>
                    <a:pt x="118390" y="12166"/>
                  </a:lnTo>
                  <a:lnTo>
                    <a:pt x="127748" y="4679"/>
                  </a:lnTo>
                  <a:lnTo>
                    <a:pt x="131492" y="9827"/>
                  </a:lnTo>
                  <a:lnTo>
                    <a:pt x="137107" y="12166"/>
                  </a:lnTo>
                  <a:lnTo>
                    <a:pt x="140851" y="6551"/>
                  </a:lnTo>
                  <a:lnTo>
                    <a:pt x="141319" y="7955"/>
                  </a:lnTo>
                  <a:lnTo>
                    <a:pt x="212914" y="936"/>
                  </a:lnTo>
                  <a:lnTo>
                    <a:pt x="217594" y="12635"/>
                  </a:lnTo>
                  <a:lnTo>
                    <a:pt x="222741" y="39775"/>
                  </a:lnTo>
                  <a:lnTo>
                    <a:pt x="231632" y="68788"/>
                  </a:lnTo>
                  <a:lnTo>
                    <a:pt x="234440" y="88441"/>
                  </a:lnTo>
                  <a:lnTo>
                    <a:pt x="236779" y="91717"/>
                  </a:lnTo>
                  <a:lnTo>
                    <a:pt x="240523" y="91249"/>
                  </a:lnTo>
                  <a:lnTo>
                    <a:pt x="241927" y="87974"/>
                  </a:lnTo>
                  <a:lnTo>
                    <a:pt x="238651" y="3276"/>
                  </a:lnTo>
                  <a:lnTo>
                    <a:pt x="330836" y="8891"/>
                  </a:lnTo>
                  <a:lnTo>
                    <a:pt x="421617" y="17314"/>
                  </a:lnTo>
                  <a:lnTo>
                    <a:pt x="510994" y="28544"/>
                  </a:lnTo>
                  <a:lnTo>
                    <a:pt x="598968" y="42583"/>
                  </a:lnTo>
                  <a:lnTo>
                    <a:pt x="638275" y="50538"/>
                  </a:lnTo>
                  <a:lnTo>
                    <a:pt x="722037" y="68788"/>
                  </a:lnTo>
                  <a:lnTo>
                    <a:pt x="732799" y="72531"/>
                  </a:lnTo>
                  <a:lnTo>
                    <a:pt x="745434" y="73467"/>
                  </a:lnTo>
                  <a:lnTo>
                    <a:pt x="751985" y="79083"/>
                  </a:lnTo>
                  <a:lnTo>
                    <a:pt x="732799" y="83294"/>
                  </a:lnTo>
                  <a:lnTo>
                    <a:pt x="713146" y="84698"/>
                  </a:lnTo>
                  <a:lnTo>
                    <a:pt x="491341" y="97332"/>
                  </a:lnTo>
                  <a:lnTo>
                    <a:pt x="215254" y="107159"/>
                  </a:lnTo>
                  <a:lnTo>
                    <a:pt x="105755" y="106691"/>
                  </a:lnTo>
                  <a:lnTo>
                    <a:pt x="92185" y="109967"/>
                  </a:lnTo>
                  <a:lnTo>
                    <a:pt x="72999" y="107627"/>
                  </a:lnTo>
                  <a:lnTo>
                    <a:pt x="5147" y="109499"/>
                  </a:lnTo>
                  <a:lnTo>
                    <a:pt x="0" y="105755"/>
                  </a:lnTo>
                  <a:lnTo>
                    <a:pt x="2340" y="102480"/>
                  </a:lnTo>
                  <a:lnTo>
                    <a:pt x="16846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9" name="Freeform 508">
              <a:extLst>
                <a:ext uri="{FF2B5EF4-FFF2-40B4-BE49-F238E27FC236}">
                  <a16:creationId xmlns:a16="http://schemas.microsoft.com/office/drawing/2014/main" id="{41CAC552-040F-C7CE-872A-62F929C14F1C}"/>
                </a:ext>
              </a:extLst>
            </p:cNvPr>
            <p:cNvSpPr/>
            <p:nvPr/>
          </p:nvSpPr>
          <p:spPr>
            <a:xfrm>
              <a:off x="-6650971" y="7293174"/>
              <a:ext cx="1573506" cy="36317"/>
            </a:xfrm>
            <a:custGeom>
              <a:avLst/>
              <a:gdLst>
                <a:gd name="connsiteX0" fmla="*/ 810478 w 810946"/>
                <a:gd name="connsiteY0" fmla="*/ 7487 h 18717"/>
                <a:gd name="connsiteX1" fmla="*/ 810946 w 810946"/>
                <a:gd name="connsiteY1" fmla="*/ 12166 h 18717"/>
                <a:gd name="connsiteX2" fmla="*/ 807202 w 810946"/>
                <a:gd name="connsiteY2" fmla="*/ 14974 h 18717"/>
                <a:gd name="connsiteX3" fmla="*/ 712678 w 810946"/>
                <a:gd name="connsiteY3" fmla="*/ 17782 h 18717"/>
                <a:gd name="connsiteX4" fmla="*/ 615346 w 810946"/>
                <a:gd name="connsiteY4" fmla="*/ 18718 h 18717"/>
                <a:gd name="connsiteX5" fmla="*/ 209171 w 810946"/>
                <a:gd name="connsiteY5" fmla="*/ 16846 h 18717"/>
                <a:gd name="connsiteX6" fmla="*/ 71127 w 810946"/>
                <a:gd name="connsiteY6" fmla="*/ 17782 h 18717"/>
                <a:gd name="connsiteX7" fmla="*/ 1872 w 810946"/>
                <a:gd name="connsiteY7" fmla="*/ 15442 h 18717"/>
                <a:gd name="connsiteX8" fmla="*/ 0 w 810946"/>
                <a:gd name="connsiteY8" fmla="*/ 13103 h 18717"/>
                <a:gd name="connsiteX9" fmla="*/ 0 w 810946"/>
                <a:gd name="connsiteY9" fmla="*/ 7487 h 18717"/>
                <a:gd name="connsiteX10" fmla="*/ 2808 w 810946"/>
                <a:gd name="connsiteY10" fmla="*/ 4212 h 18717"/>
                <a:gd name="connsiteX11" fmla="*/ 7955 w 810946"/>
                <a:gd name="connsiteY11" fmla="*/ 2340 h 18717"/>
                <a:gd name="connsiteX12" fmla="*/ 250818 w 810946"/>
                <a:gd name="connsiteY12" fmla="*/ 468 h 18717"/>
                <a:gd name="connsiteX13" fmla="*/ 729056 w 810946"/>
                <a:gd name="connsiteY13" fmla="*/ 0 h 18717"/>
                <a:gd name="connsiteX14" fmla="*/ 801119 w 810946"/>
                <a:gd name="connsiteY14" fmla="*/ 2340 h 18717"/>
                <a:gd name="connsiteX15" fmla="*/ 805799 w 810946"/>
                <a:gd name="connsiteY15" fmla="*/ 3744 h 18717"/>
                <a:gd name="connsiteX16" fmla="*/ 810478 w 810946"/>
                <a:gd name="connsiteY16" fmla="*/ 7487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0946" h="18717">
                  <a:moveTo>
                    <a:pt x="810478" y="7487"/>
                  </a:moveTo>
                  <a:lnTo>
                    <a:pt x="810946" y="12166"/>
                  </a:lnTo>
                  <a:lnTo>
                    <a:pt x="807202" y="14974"/>
                  </a:lnTo>
                  <a:lnTo>
                    <a:pt x="712678" y="17782"/>
                  </a:lnTo>
                  <a:lnTo>
                    <a:pt x="615346" y="18718"/>
                  </a:lnTo>
                  <a:lnTo>
                    <a:pt x="209171" y="16846"/>
                  </a:lnTo>
                  <a:lnTo>
                    <a:pt x="71127" y="17782"/>
                  </a:lnTo>
                  <a:lnTo>
                    <a:pt x="1872" y="15442"/>
                  </a:lnTo>
                  <a:lnTo>
                    <a:pt x="0" y="13103"/>
                  </a:lnTo>
                  <a:lnTo>
                    <a:pt x="0" y="7487"/>
                  </a:lnTo>
                  <a:lnTo>
                    <a:pt x="2808" y="4212"/>
                  </a:lnTo>
                  <a:lnTo>
                    <a:pt x="7955" y="2340"/>
                  </a:lnTo>
                  <a:lnTo>
                    <a:pt x="250818" y="468"/>
                  </a:lnTo>
                  <a:lnTo>
                    <a:pt x="729056" y="0"/>
                  </a:lnTo>
                  <a:lnTo>
                    <a:pt x="801119" y="2340"/>
                  </a:lnTo>
                  <a:lnTo>
                    <a:pt x="805799" y="3744"/>
                  </a:lnTo>
                  <a:lnTo>
                    <a:pt x="810478" y="7487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0" name="Freeform 509">
              <a:extLst>
                <a:ext uri="{FF2B5EF4-FFF2-40B4-BE49-F238E27FC236}">
                  <a16:creationId xmlns:a16="http://schemas.microsoft.com/office/drawing/2014/main" id="{A0D5A667-F8E5-494F-0DA0-41C4BABDF294}"/>
                </a:ext>
              </a:extLst>
            </p:cNvPr>
            <p:cNvSpPr/>
            <p:nvPr/>
          </p:nvSpPr>
          <p:spPr>
            <a:xfrm>
              <a:off x="-12463769" y="7299530"/>
              <a:ext cx="3652748" cy="838051"/>
            </a:xfrm>
            <a:custGeom>
              <a:avLst/>
              <a:gdLst>
                <a:gd name="connsiteX0" fmla="*/ 921381 w 1882536"/>
                <a:gd name="connsiteY0" fmla="*/ 101544 h 431911"/>
                <a:gd name="connsiteX1" fmla="*/ 1130083 w 1882536"/>
                <a:gd name="connsiteY1" fmla="*/ 135236 h 431911"/>
                <a:gd name="connsiteX2" fmla="*/ 1470278 w 1882536"/>
                <a:gd name="connsiteY2" fmla="*/ 204492 h 431911"/>
                <a:gd name="connsiteX3" fmla="*/ 1473554 w 1882536"/>
                <a:gd name="connsiteY3" fmla="*/ 209639 h 431911"/>
                <a:gd name="connsiteX4" fmla="*/ 1477765 w 1882536"/>
                <a:gd name="connsiteY4" fmla="*/ 211979 h 431911"/>
                <a:gd name="connsiteX5" fmla="*/ 1553572 w 1882536"/>
                <a:gd name="connsiteY5" fmla="*/ 232100 h 431911"/>
                <a:gd name="connsiteX6" fmla="*/ 1625635 w 1882536"/>
                <a:gd name="connsiteY6" fmla="*/ 254094 h 431911"/>
                <a:gd name="connsiteX7" fmla="*/ 1634994 w 1882536"/>
                <a:gd name="connsiteY7" fmla="*/ 260177 h 431911"/>
                <a:gd name="connsiteX8" fmla="*/ 1643885 w 1882536"/>
                <a:gd name="connsiteY8" fmla="*/ 263920 h 431911"/>
                <a:gd name="connsiteX9" fmla="*/ 1656052 w 1882536"/>
                <a:gd name="connsiteY9" fmla="*/ 265792 h 431911"/>
                <a:gd name="connsiteX10" fmla="*/ 1666347 w 1882536"/>
                <a:gd name="connsiteY10" fmla="*/ 271407 h 431911"/>
                <a:gd name="connsiteX11" fmla="*/ 1715013 w 1882536"/>
                <a:gd name="connsiteY11" fmla="*/ 281702 h 431911"/>
                <a:gd name="connsiteX12" fmla="*/ 1758999 w 1882536"/>
                <a:gd name="connsiteY12" fmla="*/ 296208 h 431911"/>
                <a:gd name="connsiteX13" fmla="*/ 1801582 w 1882536"/>
                <a:gd name="connsiteY13" fmla="*/ 312119 h 431911"/>
                <a:gd name="connsiteX14" fmla="*/ 1842761 w 1882536"/>
                <a:gd name="connsiteY14" fmla="*/ 329900 h 431911"/>
                <a:gd name="connsiteX15" fmla="*/ 1882536 w 1882536"/>
                <a:gd name="connsiteY15" fmla="*/ 349086 h 431911"/>
                <a:gd name="connsiteX16" fmla="*/ 1870838 w 1882536"/>
                <a:gd name="connsiteY16" fmla="*/ 361720 h 431911"/>
                <a:gd name="connsiteX17" fmla="*/ 1855396 w 1882536"/>
                <a:gd name="connsiteY17" fmla="*/ 373887 h 431911"/>
                <a:gd name="connsiteX18" fmla="*/ 1837614 w 1882536"/>
                <a:gd name="connsiteY18" fmla="*/ 384650 h 431911"/>
                <a:gd name="connsiteX19" fmla="*/ 1818896 w 1882536"/>
                <a:gd name="connsiteY19" fmla="*/ 394009 h 431911"/>
                <a:gd name="connsiteX20" fmla="*/ 1798774 w 1882536"/>
                <a:gd name="connsiteY20" fmla="*/ 401028 h 431911"/>
                <a:gd name="connsiteX21" fmla="*/ 1779121 w 1882536"/>
                <a:gd name="connsiteY21" fmla="*/ 406175 h 431911"/>
                <a:gd name="connsiteX22" fmla="*/ 1753384 w 1882536"/>
                <a:gd name="connsiteY22" fmla="*/ 408515 h 431911"/>
                <a:gd name="connsiteX23" fmla="*/ 1473086 w 1882536"/>
                <a:gd name="connsiteY23" fmla="*/ 367804 h 431911"/>
                <a:gd name="connsiteX24" fmla="*/ 1424420 w 1882536"/>
                <a:gd name="connsiteY24" fmla="*/ 361720 h 431911"/>
                <a:gd name="connsiteX25" fmla="*/ 1379965 w 1882536"/>
                <a:gd name="connsiteY25" fmla="*/ 358913 h 431911"/>
                <a:gd name="connsiteX26" fmla="*/ 1340190 w 1882536"/>
                <a:gd name="connsiteY26" fmla="*/ 358445 h 431911"/>
                <a:gd name="connsiteX27" fmla="*/ 1303690 w 1882536"/>
                <a:gd name="connsiteY27" fmla="*/ 359849 h 431911"/>
                <a:gd name="connsiteX28" fmla="*/ 1270934 w 1882536"/>
                <a:gd name="connsiteY28" fmla="*/ 363592 h 431911"/>
                <a:gd name="connsiteX29" fmla="*/ 977066 w 1882536"/>
                <a:gd name="connsiteY29" fmla="*/ 417406 h 431911"/>
                <a:gd name="connsiteX30" fmla="*/ 916233 w 1882536"/>
                <a:gd name="connsiteY30" fmla="*/ 426765 h 431911"/>
                <a:gd name="connsiteX31" fmla="*/ 881605 w 1882536"/>
                <a:gd name="connsiteY31" fmla="*/ 430508 h 431911"/>
                <a:gd name="connsiteX32" fmla="*/ 849317 w 1882536"/>
                <a:gd name="connsiteY32" fmla="*/ 431912 h 431911"/>
                <a:gd name="connsiteX33" fmla="*/ 783805 w 1882536"/>
                <a:gd name="connsiteY33" fmla="*/ 429104 h 431911"/>
                <a:gd name="connsiteX34" fmla="*/ 644358 w 1882536"/>
                <a:gd name="connsiteY34" fmla="*/ 417406 h 431911"/>
                <a:gd name="connsiteX35" fmla="*/ 503975 w 1882536"/>
                <a:gd name="connsiteY35" fmla="*/ 407579 h 431911"/>
                <a:gd name="connsiteX36" fmla="*/ 362188 w 1882536"/>
                <a:gd name="connsiteY36" fmla="*/ 399624 h 431911"/>
                <a:gd name="connsiteX37" fmla="*/ 218998 w 1882536"/>
                <a:gd name="connsiteY37" fmla="*/ 393541 h 431911"/>
                <a:gd name="connsiteX38" fmla="*/ 174543 w 1882536"/>
                <a:gd name="connsiteY38" fmla="*/ 323349 h 431911"/>
                <a:gd name="connsiteX39" fmla="*/ 130556 w 1882536"/>
                <a:gd name="connsiteY39" fmla="*/ 249882 h 431911"/>
                <a:gd name="connsiteX40" fmla="*/ 87038 w 1882536"/>
                <a:gd name="connsiteY40" fmla="*/ 174075 h 431911"/>
                <a:gd name="connsiteX41" fmla="*/ 44455 w 1882536"/>
                <a:gd name="connsiteY41" fmla="*/ 94993 h 431911"/>
                <a:gd name="connsiteX42" fmla="*/ 2340 w 1882536"/>
                <a:gd name="connsiteY42" fmla="*/ 13103 h 431911"/>
                <a:gd name="connsiteX43" fmla="*/ 0 w 1882536"/>
                <a:gd name="connsiteY43" fmla="*/ 936 h 431911"/>
                <a:gd name="connsiteX44" fmla="*/ 6083 w 1882536"/>
                <a:gd name="connsiteY44" fmla="*/ 0 h 431911"/>
                <a:gd name="connsiteX45" fmla="*/ 116518 w 1882536"/>
                <a:gd name="connsiteY45" fmla="*/ 8423 h 431911"/>
                <a:gd name="connsiteX46" fmla="*/ 337387 w 1882536"/>
                <a:gd name="connsiteY46" fmla="*/ 29481 h 431911"/>
                <a:gd name="connsiteX47" fmla="*/ 667755 w 1882536"/>
                <a:gd name="connsiteY47" fmla="*/ 66448 h 431911"/>
                <a:gd name="connsiteX48" fmla="*/ 921381 w 1882536"/>
                <a:gd name="connsiteY48" fmla="*/ 101544 h 431911"/>
                <a:gd name="connsiteX49" fmla="*/ 481514 w 1882536"/>
                <a:gd name="connsiteY49" fmla="*/ 205427 h 431911"/>
                <a:gd name="connsiteX50" fmla="*/ 452501 w 1882536"/>
                <a:gd name="connsiteY50" fmla="*/ 200748 h 431911"/>
                <a:gd name="connsiteX51" fmla="*/ 443610 w 1882536"/>
                <a:gd name="connsiteY51" fmla="*/ 201216 h 431911"/>
                <a:gd name="connsiteX52" fmla="*/ 423021 w 1882536"/>
                <a:gd name="connsiteY52" fmla="*/ 196536 h 431911"/>
                <a:gd name="connsiteX53" fmla="*/ 374355 w 1882536"/>
                <a:gd name="connsiteY53" fmla="*/ 203088 h 431911"/>
                <a:gd name="connsiteX54" fmla="*/ 356573 w 1882536"/>
                <a:gd name="connsiteY54" fmla="*/ 196068 h 431911"/>
                <a:gd name="connsiteX55" fmla="*/ 341131 w 1882536"/>
                <a:gd name="connsiteY55" fmla="*/ 195601 h 431911"/>
                <a:gd name="connsiteX56" fmla="*/ 334580 w 1882536"/>
                <a:gd name="connsiteY56" fmla="*/ 198408 h 431911"/>
                <a:gd name="connsiteX57" fmla="*/ 322881 w 1882536"/>
                <a:gd name="connsiteY57" fmla="*/ 208235 h 431911"/>
                <a:gd name="connsiteX58" fmla="*/ 296208 w 1882536"/>
                <a:gd name="connsiteY58" fmla="*/ 218998 h 431911"/>
                <a:gd name="connsiteX59" fmla="*/ 291529 w 1882536"/>
                <a:gd name="connsiteY59" fmla="*/ 219933 h 431911"/>
                <a:gd name="connsiteX60" fmla="*/ 275619 w 1882536"/>
                <a:gd name="connsiteY60" fmla="*/ 218998 h 431911"/>
                <a:gd name="connsiteX61" fmla="*/ 238183 w 1882536"/>
                <a:gd name="connsiteY61" fmla="*/ 239587 h 431911"/>
                <a:gd name="connsiteX62" fmla="*/ 224145 w 1882536"/>
                <a:gd name="connsiteY62" fmla="*/ 245202 h 431911"/>
                <a:gd name="connsiteX63" fmla="*/ 214318 w 1882536"/>
                <a:gd name="connsiteY63" fmla="*/ 245202 h 431911"/>
                <a:gd name="connsiteX64" fmla="*/ 211510 w 1882536"/>
                <a:gd name="connsiteY64" fmla="*/ 246607 h 431911"/>
                <a:gd name="connsiteX65" fmla="*/ 207299 w 1882536"/>
                <a:gd name="connsiteY65" fmla="*/ 264388 h 431911"/>
                <a:gd name="connsiteX66" fmla="*/ 207299 w 1882536"/>
                <a:gd name="connsiteY66" fmla="*/ 294804 h 431911"/>
                <a:gd name="connsiteX67" fmla="*/ 210107 w 1882536"/>
                <a:gd name="connsiteY67" fmla="*/ 300420 h 431911"/>
                <a:gd name="connsiteX68" fmla="*/ 216658 w 1882536"/>
                <a:gd name="connsiteY68" fmla="*/ 305567 h 431911"/>
                <a:gd name="connsiteX69" fmla="*/ 224613 w 1882536"/>
                <a:gd name="connsiteY69" fmla="*/ 308843 h 431911"/>
                <a:gd name="connsiteX70" fmla="*/ 269067 w 1882536"/>
                <a:gd name="connsiteY70" fmla="*/ 311651 h 431911"/>
                <a:gd name="connsiteX71" fmla="*/ 307439 w 1882536"/>
                <a:gd name="connsiteY71" fmla="*/ 311182 h 431911"/>
                <a:gd name="connsiteX72" fmla="*/ 394008 w 1882536"/>
                <a:gd name="connsiteY72" fmla="*/ 301824 h 431911"/>
                <a:gd name="connsiteX73" fmla="*/ 452501 w 1882536"/>
                <a:gd name="connsiteY73" fmla="*/ 290125 h 431911"/>
                <a:gd name="connsiteX74" fmla="*/ 478238 w 1882536"/>
                <a:gd name="connsiteY74" fmla="*/ 280298 h 431911"/>
                <a:gd name="connsiteX75" fmla="*/ 489001 w 1882536"/>
                <a:gd name="connsiteY75" fmla="*/ 277959 h 431911"/>
                <a:gd name="connsiteX76" fmla="*/ 528776 w 1882536"/>
                <a:gd name="connsiteY76" fmla="*/ 274215 h 431911"/>
                <a:gd name="connsiteX77" fmla="*/ 558257 w 1882536"/>
                <a:gd name="connsiteY77" fmla="*/ 268600 h 431911"/>
                <a:gd name="connsiteX78" fmla="*/ 587737 w 1882536"/>
                <a:gd name="connsiteY78" fmla="*/ 260177 h 431911"/>
                <a:gd name="connsiteX79" fmla="*/ 590545 w 1882536"/>
                <a:gd name="connsiteY79" fmla="*/ 257837 h 431911"/>
                <a:gd name="connsiteX80" fmla="*/ 590545 w 1882536"/>
                <a:gd name="connsiteY80" fmla="*/ 252689 h 431911"/>
                <a:gd name="connsiteX81" fmla="*/ 590077 w 1882536"/>
                <a:gd name="connsiteY81" fmla="*/ 251286 h 431911"/>
                <a:gd name="connsiteX82" fmla="*/ 588205 w 1882536"/>
                <a:gd name="connsiteY82" fmla="*/ 251286 h 431911"/>
                <a:gd name="connsiteX83" fmla="*/ 510058 w 1882536"/>
                <a:gd name="connsiteY83" fmla="*/ 264388 h 431911"/>
                <a:gd name="connsiteX84" fmla="*/ 507251 w 1882536"/>
                <a:gd name="connsiteY84" fmla="*/ 262985 h 431911"/>
                <a:gd name="connsiteX85" fmla="*/ 507719 w 1882536"/>
                <a:gd name="connsiteY85" fmla="*/ 260177 h 431911"/>
                <a:gd name="connsiteX86" fmla="*/ 523161 w 1882536"/>
                <a:gd name="connsiteY86" fmla="*/ 240523 h 431911"/>
                <a:gd name="connsiteX87" fmla="*/ 564808 w 1882536"/>
                <a:gd name="connsiteY87" fmla="*/ 212914 h 431911"/>
                <a:gd name="connsiteX88" fmla="*/ 558724 w 1882536"/>
                <a:gd name="connsiteY88" fmla="*/ 208235 h 431911"/>
                <a:gd name="connsiteX89" fmla="*/ 555449 w 1882536"/>
                <a:gd name="connsiteY89" fmla="*/ 207767 h 431911"/>
                <a:gd name="connsiteX90" fmla="*/ 533923 w 1882536"/>
                <a:gd name="connsiteY90" fmla="*/ 217126 h 431911"/>
                <a:gd name="connsiteX91" fmla="*/ 518013 w 1882536"/>
                <a:gd name="connsiteY91" fmla="*/ 221805 h 431911"/>
                <a:gd name="connsiteX92" fmla="*/ 512866 w 1882536"/>
                <a:gd name="connsiteY92" fmla="*/ 221805 h 431911"/>
                <a:gd name="connsiteX93" fmla="*/ 504911 w 1882536"/>
                <a:gd name="connsiteY93" fmla="*/ 216658 h 431911"/>
                <a:gd name="connsiteX94" fmla="*/ 496956 w 1882536"/>
                <a:gd name="connsiteY94" fmla="*/ 200748 h 431911"/>
                <a:gd name="connsiteX95" fmla="*/ 494148 w 1882536"/>
                <a:gd name="connsiteY95" fmla="*/ 199344 h 431911"/>
                <a:gd name="connsiteX96" fmla="*/ 490873 w 1882536"/>
                <a:gd name="connsiteY96" fmla="*/ 200280 h 431911"/>
                <a:gd name="connsiteX97" fmla="*/ 485725 w 1882536"/>
                <a:gd name="connsiteY97" fmla="*/ 204959 h 431911"/>
                <a:gd name="connsiteX98" fmla="*/ 481514 w 1882536"/>
                <a:gd name="connsiteY98" fmla="*/ 205427 h 4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882536" h="431911">
                  <a:moveTo>
                    <a:pt x="921381" y="101544"/>
                  </a:moveTo>
                  <a:lnTo>
                    <a:pt x="1130083" y="135236"/>
                  </a:lnTo>
                  <a:lnTo>
                    <a:pt x="1470278" y="204492"/>
                  </a:lnTo>
                  <a:lnTo>
                    <a:pt x="1473554" y="209639"/>
                  </a:lnTo>
                  <a:lnTo>
                    <a:pt x="1477765" y="211979"/>
                  </a:lnTo>
                  <a:lnTo>
                    <a:pt x="1553572" y="232100"/>
                  </a:lnTo>
                  <a:lnTo>
                    <a:pt x="1625635" y="254094"/>
                  </a:lnTo>
                  <a:lnTo>
                    <a:pt x="1634994" y="260177"/>
                  </a:lnTo>
                  <a:lnTo>
                    <a:pt x="1643885" y="263920"/>
                  </a:lnTo>
                  <a:lnTo>
                    <a:pt x="1656052" y="265792"/>
                  </a:lnTo>
                  <a:lnTo>
                    <a:pt x="1666347" y="271407"/>
                  </a:lnTo>
                  <a:lnTo>
                    <a:pt x="1715013" y="281702"/>
                  </a:lnTo>
                  <a:lnTo>
                    <a:pt x="1758999" y="296208"/>
                  </a:lnTo>
                  <a:lnTo>
                    <a:pt x="1801582" y="312119"/>
                  </a:lnTo>
                  <a:lnTo>
                    <a:pt x="1842761" y="329900"/>
                  </a:lnTo>
                  <a:lnTo>
                    <a:pt x="1882536" y="349086"/>
                  </a:lnTo>
                  <a:lnTo>
                    <a:pt x="1870838" y="361720"/>
                  </a:lnTo>
                  <a:lnTo>
                    <a:pt x="1855396" y="373887"/>
                  </a:lnTo>
                  <a:lnTo>
                    <a:pt x="1837614" y="384650"/>
                  </a:lnTo>
                  <a:lnTo>
                    <a:pt x="1818896" y="394009"/>
                  </a:lnTo>
                  <a:lnTo>
                    <a:pt x="1798774" y="401028"/>
                  </a:lnTo>
                  <a:lnTo>
                    <a:pt x="1779121" y="406175"/>
                  </a:lnTo>
                  <a:lnTo>
                    <a:pt x="1753384" y="408515"/>
                  </a:lnTo>
                  <a:lnTo>
                    <a:pt x="1473086" y="367804"/>
                  </a:lnTo>
                  <a:lnTo>
                    <a:pt x="1424420" y="361720"/>
                  </a:lnTo>
                  <a:lnTo>
                    <a:pt x="1379965" y="358913"/>
                  </a:lnTo>
                  <a:lnTo>
                    <a:pt x="1340190" y="358445"/>
                  </a:lnTo>
                  <a:lnTo>
                    <a:pt x="1303690" y="359849"/>
                  </a:lnTo>
                  <a:lnTo>
                    <a:pt x="1270934" y="363592"/>
                  </a:lnTo>
                  <a:lnTo>
                    <a:pt x="977066" y="417406"/>
                  </a:lnTo>
                  <a:lnTo>
                    <a:pt x="916233" y="426765"/>
                  </a:lnTo>
                  <a:lnTo>
                    <a:pt x="881605" y="430508"/>
                  </a:lnTo>
                  <a:lnTo>
                    <a:pt x="849317" y="431912"/>
                  </a:lnTo>
                  <a:lnTo>
                    <a:pt x="783805" y="429104"/>
                  </a:lnTo>
                  <a:lnTo>
                    <a:pt x="644358" y="417406"/>
                  </a:lnTo>
                  <a:lnTo>
                    <a:pt x="503975" y="407579"/>
                  </a:lnTo>
                  <a:lnTo>
                    <a:pt x="362188" y="399624"/>
                  </a:lnTo>
                  <a:lnTo>
                    <a:pt x="218998" y="393541"/>
                  </a:lnTo>
                  <a:lnTo>
                    <a:pt x="174543" y="323349"/>
                  </a:lnTo>
                  <a:lnTo>
                    <a:pt x="130556" y="249882"/>
                  </a:lnTo>
                  <a:lnTo>
                    <a:pt x="87038" y="174075"/>
                  </a:lnTo>
                  <a:lnTo>
                    <a:pt x="44455" y="94993"/>
                  </a:lnTo>
                  <a:lnTo>
                    <a:pt x="2340" y="13103"/>
                  </a:lnTo>
                  <a:lnTo>
                    <a:pt x="0" y="936"/>
                  </a:lnTo>
                  <a:lnTo>
                    <a:pt x="6083" y="0"/>
                  </a:lnTo>
                  <a:lnTo>
                    <a:pt x="116518" y="8423"/>
                  </a:lnTo>
                  <a:lnTo>
                    <a:pt x="337387" y="29481"/>
                  </a:lnTo>
                  <a:lnTo>
                    <a:pt x="667755" y="66448"/>
                  </a:lnTo>
                  <a:lnTo>
                    <a:pt x="921381" y="101544"/>
                  </a:lnTo>
                  <a:close/>
                  <a:moveTo>
                    <a:pt x="481514" y="205427"/>
                  </a:moveTo>
                  <a:lnTo>
                    <a:pt x="452501" y="200748"/>
                  </a:lnTo>
                  <a:lnTo>
                    <a:pt x="443610" y="201216"/>
                  </a:lnTo>
                  <a:lnTo>
                    <a:pt x="423021" y="196536"/>
                  </a:lnTo>
                  <a:lnTo>
                    <a:pt x="374355" y="203088"/>
                  </a:lnTo>
                  <a:lnTo>
                    <a:pt x="356573" y="196068"/>
                  </a:lnTo>
                  <a:lnTo>
                    <a:pt x="341131" y="195601"/>
                  </a:lnTo>
                  <a:lnTo>
                    <a:pt x="334580" y="198408"/>
                  </a:lnTo>
                  <a:lnTo>
                    <a:pt x="322881" y="208235"/>
                  </a:lnTo>
                  <a:lnTo>
                    <a:pt x="296208" y="218998"/>
                  </a:lnTo>
                  <a:lnTo>
                    <a:pt x="291529" y="219933"/>
                  </a:lnTo>
                  <a:lnTo>
                    <a:pt x="275619" y="218998"/>
                  </a:lnTo>
                  <a:lnTo>
                    <a:pt x="238183" y="239587"/>
                  </a:lnTo>
                  <a:lnTo>
                    <a:pt x="224145" y="245202"/>
                  </a:lnTo>
                  <a:lnTo>
                    <a:pt x="214318" y="245202"/>
                  </a:lnTo>
                  <a:lnTo>
                    <a:pt x="211510" y="246607"/>
                  </a:lnTo>
                  <a:lnTo>
                    <a:pt x="207299" y="264388"/>
                  </a:lnTo>
                  <a:lnTo>
                    <a:pt x="207299" y="294804"/>
                  </a:lnTo>
                  <a:lnTo>
                    <a:pt x="210107" y="300420"/>
                  </a:lnTo>
                  <a:lnTo>
                    <a:pt x="216658" y="305567"/>
                  </a:lnTo>
                  <a:lnTo>
                    <a:pt x="224613" y="308843"/>
                  </a:lnTo>
                  <a:lnTo>
                    <a:pt x="269067" y="311651"/>
                  </a:lnTo>
                  <a:lnTo>
                    <a:pt x="307439" y="311182"/>
                  </a:lnTo>
                  <a:lnTo>
                    <a:pt x="394008" y="301824"/>
                  </a:lnTo>
                  <a:lnTo>
                    <a:pt x="452501" y="290125"/>
                  </a:lnTo>
                  <a:lnTo>
                    <a:pt x="478238" y="280298"/>
                  </a:lnTo>
                  <a:lnTo>
                    <a:pt x="489001" y="277959"/>
                  </a:lnTo>
                  <a:lnTo>
                    <a:pt x="528776" y="274215"/>
                  </a:lnTo>
                  <a:lnTo>
                    <a:pt x="558257" y="268600"/>
                  </a:lnTo>
                  <a:lnTo>
                    <a:pt x="587737" y="260177"/>
                  </a:lnTo>
                  <a:lnTo>
                    <a:pt x="590545" y="257837"/>
                  </a:lnTo>
                  <a:lnTo>
                    <a:pt x="590545" y="252689"/>
                  </a:lnTo>
                  <a:lnTo>
                    <a:pt x="590077" y="251286"/>
                  </a:lnTo>
                  <a:lnTo>
                    <a:pt x="588205" y="251286"/>
                  </a:lnTo>
                  <a:lnTo>
                    <a:pt x="510058" y="264388"/>
                  </a:lnTo>
                  <a:lnTo>
                    <a:pt x="507251" y="262985"/>
                  </a:lnTo>
                  <a:lnTo>
                    <a:pt x="507719" y="260177"/>
                  </a:lnTo>
                  <a:lnTo>
                    <a:pt x="523161" y="240523"/>
                  </a:lnTo>
                  <a:lnTo>
                    <a:pt x="564808" y="212914"/>
                  </a:lnTo>
                  <a:lnTo>
                    <a:pt x="558724" y="208235"/>
                  </a:lnTo>
                  <a:lnTo>
                    <a:pt x="555449" y="207767"/>
                  </a:lnTo>
                  <a:lnTo>
                    <a:pt x="533923" y="217126"/>
                  </a:lnTo>
                  <a:lnTo>
                    <a:pt x="518013" y="221805"/>
                  </a:lnTo>
                  <a:lnTo>
                    <a:pt x="512866" y="221805"/>
                  </a:lnTo>
                  <a:lnTo>
                    <a:pt x="504911" y="216658"/>
                  </a:lnTo>
                  <a:lnTo>
                    <a:pt x="496956" y="200748"/>
                  </a:lnTo>
                  <a:lnTo>
                    <a:pt x="494148" y="199344"/>
                  </a:lnTo>
                  <a:lnTo>
                    <a:pt x="490873" y="200280"/>
                  </a:lnTo>
                  <a:lnTo>
                    <a:pt x="485725" y="204959"/>
                  </a:lnTo>
                  <a:lnTo>
                    <a:pt x="481514" y="205427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53C756F9-CB9C-AE19-02D9-85A650A3D123}"/>
                </a:ext>
              </a:extLst>
            </p:cNvPr>
            <p:cNvSpPr/>
            <p:nvPr/>
          </p:nvSpPr>
          <p:spPr>
            <a:xfrm>
              <a:off x="-6905201" y="7321320"/>
              <a:ext cx="1469997" cy="128021"/>
            </a:xfrm>
            <a:custGeom>
              <a:avLst/>
              <a:gdLst>
                <a:gd name="connsiteX0" fmla="*/ 65980 w 757600"/>
                <a:gd name="connsiteY0" fmla="*/ 65980 h 65979"/>
                <a:gd name="connsiteX1" fmla="*/ 56153 w 757600"/>
                <a:gd name="connsiteY1" fmla="*/ 61769 h 65979"/>
                <a:gd name="connsiteX2" fmla="*/ 49602 w 757600"/>
                <a:gd name="connsiteY2" fmla="*/ 56153 h 65979"/>
                <a:gd name="connsiteX3" fmla="*/ 0 w 757600"/>
                <a:gd name="connsiteY3" fmla="*/ 8423 h 65979"/>
                <a:gd name="connsiteX4" fmla="*/ 1404 w 757600"/>
                <a:gd name="connsiteY4" fmla="*/ 1872 h 65979"/>
                <a:gd name="connsiteX5" fmla="*/ 5615 w 757600"/>
                <a:gd name="connsiteY5" fmla="*/ 0 h 65979"/>
                <a:gd name="connsiteX6" fmla="*/ 43519 w 757600"/>
                <a:gd name="connsiteY6" fmla="*/ 28544 h 65979"/>
                <a:gd name="connsiteX7" fmla="*/ 54282 w 757600"/>
                <a:gd name="connsiteY7" fmla="*/ 34628 h 65979"/>
                <a:gd name="connsiteX8" fmla="*/ 66916 w 757600"/>
                <a:gd name="connsiteY8" fmla="*/ 37903 h 65979"/>
                <a:gd name="connsiteX9" fmla="*/ 77679 w 757600"/>
                <a:gd name="connsiteY9" fmla="*/ 38840 h 65979"/>
                <a:gd name="connsiteX10" fmla="*/ 189985 w 757600"/>
                <a:gd name="connsiteY10" fmla="*/ 32288 h 65979"/>
                <a:gd name="connsiteX11" fmla="*/ 239587 w 757600"/>
                <a:gd name="connsiteY11" fmla="*/ 31353 h 65979"/>
                <a:gd name="connsiteX12" fmla="*/ 678518 w 757600"/>
                <a:gd name="connsiteY12" fmla="*/ 32756 h 65979"/>
                <a:gd name="connsiteX13" fmla="*/ 718761 w 757600"/>
                <a:gd name="connsiteY13" fmla="*/ 34628 h 65979"/>
                <a:gd name="connsiteX14" fmla="*/ 755729 w 757600"/>
                <a:gd name="connsiteY14" fmla="*/ 38372 h 65979"/>
                <a:gd name="connsiteX15" fmla="*/ 757601 w 757600"/>
                <a:gd name="connsiteY15" fmla="*/ 39775 h 65979"/>
                <a:gd name="connsiteX16" fmla="*/ 754325 w 757600"/>
                <a:gd name="connsiteY16" fmla="*/ 45391 h 65979"/>
                <a:gd name="connsiteX17" fmla="*/ 750581 w 757600"/>
                <a:gd name="connsiteY17" fmla="*/ 46327 h 65979"/>
                <a:gd name="connsiteX18" fmla="*/ 553109 w 757600"/>
                <a:gd name="connsiteY18" fmla="*/ 45391 h 65979"/>
                <a:gd name="connsiteX19" fmla="*/ 342067 w 757600"/>
                <a:gd name="connsiteY19" fmla="*/ 47262 h 65979"/>
                <a:gd name="connsiteX20" fmla="*/ 117454 w 757600"/>
                <a:gd name="connsiteY20" fmla="*/ 51006 h 65979"/>
                <a:gd name="connsiteX21" fmla="*/ 92185 w 757600"/>
                <a:gd name="connsiteY21" fmla="*/ 53346 h 65979"/>
                <a:gd name="connsiteX22" fmla="*/ 91249 w 757600"/>
                <a:gd name="connsiteY22" fmla="*/ 58493 h 65979"/>
                <a:gd name="connsiteX23" fmla="*/ 88909 w 757600"/>
                <a:gd name="connsiteY23" fmla="*/ 59897 h 65979"/>
                <a:gd name="connsiteX24" fmla="*/ 80018 w 757600"/>
                <a:gd name="connsiteY24" fmla="*/ 63172 h 65979"/>
                <a:gd name="connsiteX25" fmla="*/ 72063 w 757600"/>
                <a:gd name="connsiteY25" fmla="*/ 63640 h 65979"/>
                <a:gd name="connsiteX26" fmla="*/ 65980 w 757600"/>
                <a:gd name="connsiteY26" fmla="*/ 65980 h 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7600" h="65979">
                  <a:moveTo>
                    <a:pt x="65980" y="65980"/>
                  </a:moveTo>
                  <a:lnTo>
                    <a:pt x="56153" y="61769"/>
                  </a:lnTo>
                  <a:lnTo>
                    <a:pt x="49602" y="56153"/>
                  </a:lnTo>
                  <a:lnTo>
                    <a:pt x="0" y="8423"/>
                  </a:lnTo>
                  <a:lnTo>
                    <a:pt x="1404" y="1872"/>
                  </a:lnTo>
                  <a:lnTo>
                    <a:pt x="5615" y="0"/>
                  </a:lnTo>
                  <a:lnTo>
                    <a:pt x="43519" y="28544"/>
                  </a:lnTo>
                  <a:lnTo>
                    <a:pt x="54282" y="34628"/>
                  </a:lnTo>
                  <a:lnTo>
                    <a:pt x="66916" y="37903"/>
                  </a:lnTo>
                  <a:lnTo>
                    <a:pt x="77679" y="38840"/>
                  </a:lnTo>
                  <a:lnTo>
                    <a:pt x="189985" y="32288"/>
                  </a:lnTo>
                  <a:lnTo>
                    <a:pt x="239587" y="31353"/>
                  </a:lnTo>
                  <a:lnTo>
                    <a:pt x="678518" y="32756"/>
                  </a:lnTo>
                  <a:lnTo>
                    <a:pt x="718761" y="34628"/>
                  </a:lnTo>
                  <a:lnTo>
                    <a:pt x="755729" y="38372"/>
                  </a:lnTo>
                  <a:lnTo>
                    <a:pt x="757601" y="39775"/>
                  </a:lnTo>
                  <a:lnTo>
                    <a:pt x="754325" y="45391"/>
                  </a:lnTo>
                  <a:lnTo>
                    <a:pt x="750581" y="46327"/>
                  </a:lnTo>
                  <a:lnTo>
                    <a:pt x="553109" y="45391"/>
                  </a:lnTo>
                  <a:lnTo>
                    <a:pt x="342067" y="47262"/>
                  </a:lnTo>
                  <a:lnTo>
                    <a:pt x="117454" y="51006"/>
                  </a:lnTo>
                  <a:lnTo>
                    <a:pt x="92185" y="53346"/>
                  </a:lnTo>
                  <a:lnTo>
                    <a:pt x="91249" y="58493"/>
                  </a:lnTo>
                  <a:lnTo>
                    <a:pt x="88909" y="59897"/>
                  </a:lnTo>
                  <a:lnTo>
                    <a:pt x="80018" y="63172"/>
                  </a:lnTo>
                  <a:lnTo>
                    <a:pt x="72063" y="63640"/>
                  </a:lnTo>
                  <a:lnTo>
                    <a:pt x="65980" y="6598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2" name="Freeform 511">
              <a:extLst>
                <a:ext uri="{FF2B5EF4-FFF2-40B4-BE49-F238E27FC236}">
                  <a16:creationId xmlns:a16="http://schemas.microsoft.com/office/drawing/2014/main" id="{1E42D2E3-DC72-E195-1B2A-38A087325E01}"/>
                </a:ext>
              </a:extLst>
            </p:cNvPr>
            <p:cNvSpPr/>
            <p:nvPr/>
          </p:nvSpPr>
          <p:spPr>
            <a:xfrm>
              <a:off x="-3595663" y="7329493"/>
              <a:ext cx="431284" cy="455798"/>
            </a:xfrm>
            <a:custGeom>
              <a:avLst/>
              <a:gdLst>
                <a:gd name="connsiteX0" fmla="*/ 211511 w 222273"/>
                <a:gd name="connsiteY0" fmla="*/ 201683 h 234907"/>
                <a:gd name="connsiteX1" fmla="*/ 221337 w 222273"/>
                <a:gd name="connsiteY1" fmla="*/ 220401 h 234907"/>
                <a:gd name="connsiteX2" fmla="*/ 222273 w 222273"/>
                <a:gd name="connsiteY2" fmla="*/ 234907 h 234907"/>
                <a:gd name="connsiteX3" fmla="*/ 173139 w 222273"/>
                <a:gd name="connsiteY3" fmla="*/ 226953 h 234907"/>
                <a:gd name="connsiteX4" fmla="*/ 150678 w 222273"/>
                <a:gd name="connsiteY4" fmla="*/ 221337 h 234907"/>
                <a:gd name="connsiteX5" fmla="*/ 128684 w 222273"/>
                <a:gd name="connsiteY5" fmla="*/ 213850 h 234907"/>
                <a:gd name="connsiteX6" fmla="*/ 108095 w 222273"/>
                <a:gd name="connsiteY6" fmla="*/ 204023 h 234907"/>
                <a:gd name="connsiteX7" fmla="*/ 88441 w 222273"/>
                <a:gd name="connsiteY7" fmla="*/ 192325 h 234907"/>
                <a:gd name="connsiteX8" fmla="*/ 62237 w 222273"/>
                <a:gd name="connsiteY8" fmla="*/ 170332 h 234907"/>
                <a:gd name="connsiteX9" fmla="*/ 38372 w 222273"/>
                <a:gd name="connsiteY9" fmla="*/ 140383 h 234907"/>
                <a:gd name="connsiteX10" fmla="*/ 25269 w 222273"/>
                <a:gd name="connsiteY10" fmla="*/ 117454 h 234907"/>
                <a:gd name="connsiteX11" fmla="*/ 14506 w 222273"/>
                <a:gd name="connsiteY11" fmla="*/ 93589 h 234907"/>
                <a:gd name="connsiteX12" fmla="*/ 7019 w 222273"/>
                <a:gd name="connsiteY12" fmla="*/ 69256 h 234907"/>
                <a:gd name="connsiteX13" fmla="*/ 2340 w 222273"/>
                <a:gd name="connsiteY13" fmla="*/ 43987 h 234907"/>
                <a:gd name="connsiteX14" fmla="*/ 0 w 222273"/>
                <a:gd name="connsiteY14" fmla="*/ 17782 h 234907"/>
                <a:gd name="connsiteX15" fmla="*/ 1404 w 222273"/>
                <a:gd name="connsiteY15" fmla="*/ 0 h 234907"/>
                <a:gd name="connsiteX16" fmla="*/ 3276 w 222273"/>
                <a:gd name="connsiteY16" fmla="*/ 1872 h 234907"/>
                <a:gd name="connsiteX17" fmla="*/ 15442 w 222273"/>
                <a:gd name="connsiteY17" fmla="*/ 43519 h 234907"/>
                <a:gd name="connsiteX18" fmla="*/ 25737 w 222273"/>
                <a:gd name="connsiteY18" fmla="*/ 68787 h 234907"/>
                <a:gd name="connsiteX19" fmla="*/ 37903 w 222273"/>
                <a:gd name="connsiteY19" fmla="*/ 92653 h 234907"/>
                <a:gd name="connsiteX20" fmla="*/ 48666 w 222273"/>
                <a:gd name="connsiteY20" fmla="*/ 109499 h 234907"/>
                <a:gd name="connsiteX21" fmla="*/ 74403 w 222273"/>
                <a:gd name="connsiteY21" fmla="*/ 139915 h 234907"/>
                <a:gd name="connsiteX22" fmla="*/ 89377 w 222273"/>
                <a:gd name="connsiteY22" fmla="*/ 153017 h 234907"/>
                <a:gd name="connsiteX23" fmla="*/ 105287 w 222273"/>
                <a:gd name="connsiteY23" fmla="*/ 164716 h 234907"/>
                <a:gd name="connsiteX24" fmla="*/ 122602 w 222273"/>
                <a:gd name="connsiteY24" fmla="*/ 174543 h 234907"/>
                <a:gd name="connsiteX25" fmla="*/ 141319 w 222273"/>
                <a:gd name="connsiteY25" fmla="*/ 183434 h 234907"/>
                <a:gd name="connsiteX26" fmla="*/ 161908 w 222273"/>
                <a:gd name="connsiteY26" fmla="*/ 190453 h 234907"/>
                <a:gd name="connsiteX27" fmla="*/ 211511 w 222273"/>
                <a:gd name="connsiteY27" fmla="*/ 201683 h 23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273" h="234907">
                  <a:moveTo>
                    <a:pt x="211511" y="201683"/>
                  </a:moveTo>
                  <a:lnTo>
                    <a:pt x="221337" y="220401"/>
                  </a:lnTo>
                  <a:lnTo>
                    <a:pt x="222273" y="234907"/>
                  </a:lnTo>
                  <a:lnTo>
                    <a:pt x="173139" y="226953"/>
                  </a:lnTo>
                  <a:lnTo>
                    <a:pt x="150678" y="221337"/>
                  </a:lnTo>
                  <a:lnTo>
                    <a:pt x="128684" y="213850"/>
                  </a:lnTo>
                  <a:lnTo>
                    <a:pt x="108095" y="204023"/>
                  </a:lnTo>
                  <a:lnTo>
                    <a:pt x="88441" y="192325"/>
                  </a:lnTo>
                  <a:lnTo>
                    <a:pt x="62237" y="170332"/>
                  </a:lnTo>
                  <a:lnTo>
                    <a:pt x="38372" y="140383"/>
                  </a:lnTo>
                  <a:lnTo>
                    <a:pt x="25269" y="117454"/>
                  </a:lnTo>
                  <a:lnTo>
                    <a:pt x="14506" y="93589"/>
                  </a:lnTo>
                  <a:lnTo>
                    <a:pt x="7019" y="69256"/>
                  </a:lnTo>
                  <a:lnTo>
                    <a:pt x="2340" y="43987"/>
                  </a:lnTo>
                  <a:lnTo>
                    <a:pt x="0" y="17782"/>
                  </a:lnTo>
                  <a:lnTo>
                    <a:pt x="1404" y="0"/>
                  </a:lnTo>
                  <a:lnTo>
                    <a:pt x="3276" y="1872"/>
                  </a:lnTo>
                  <a:lnTo>
                    <a:pt x="15442" y="43519"/>
                  </a:lnTo>
                  <a:lnTo>
                    <a:pt x="25737" y="68787"/>
                  </a:lnTo>
                  <a:lnTo>
                    <a:pt x="37903" y="92653"/>
                  </a:lnTo>
                  <a:lnTo>
                    <a:pt x="48666" y="109499"/>
                  </a:lnTo>
                  <a:lnTo>
                    <a:pt x="74403" y="139915"/>
                  </a:lnTo>
                  <a:lnTo>
                    <a:pt x="89377" y="153017"/>
                  </a:lnTo>
                  <a:lnTo>
                    <a:pt x="105287" y="164716"/>
                  </a:lnTo>
                  <a:lnTo>
                    <a:pt x="122602" y="174543"/>
                  </a:lnTo>
                  <a:lnTo>
                    <a:pt x="141319" y="183434"/>
                  </a:lnTo>
                  <a:lnTo>
                    <a:pt x="161908" y="190453"/>
                  </a:lnTo>
                  <a:lnTo>
                    <a:pt x="211511" y="201683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3" name="Freeform 512">
              <a:extLst>
                <a:ext uri="{FF2B5EF4-FFF2-40B4-BE49-F238E27FC236}">
                  <a16:creationId xmlns:a16="http://schemas.microsoft.com/office/drawing/2014/main" id="{E658EFFF-AF3C-5F3D-9A5B-961C7C1712E4}"/>
                </a:ext>
              </a:extLst>
            </p:cNvPr>
            <p:cNvSpPr/>
            <p:nvPr/>
          </p:nvSpPr>
          <p:spPr>
            <a:xfrm>
              <a:off x="-3260624" y="7433908"/>
              <a:ext cx="382253" cy="546594"/>
            </a:xfrm>
            <a:custGeom>
              <a:avLst/>
              <a:gdLst>
                <a:gd name="connsiteX0" fmla="*/ 133832 w 197004"/>
                <a:gd name="connsiteY0" fmla="*/ 195601 h 281701"/>
                <a:gd name="connsiteX1" fmla="*/ 151146 w 197004"/>
                <a:gd name="connsiteY1" fmla="*/ 211979 h 281701"/>
                <a:gd name="connsiteX2" fmla="*/ 167992 w 197004"/>
                <a:gd name="connsiteY2" fmla="*/ 230228 h 281701"/>
                <a:gd name="connsiteX3" fmla="*/ 183902 w 197004"/>
                <a:gd name="connsiteY3" fmla="*/ 250818 h 281701"/>
                <a:gd name="connsiteX4" fmla="*/ 196068 w 197004"/>
                <a:gd name="connsiteY4" fmla="*/ 261580 h 281701"/>
                <a:gd name="connsiteX5" fmla="*/ 197004 w 197004"/>
                <a:gd name="connsiteY5" fmla="*/ 265792 h 281701"/>
                <a:gd name="connsiteX6" fmla="*/ 193261 w 197004"/>
                <a:gd name="connsiteY6" fmla="*/ 275619 h 281701"/>
                <a:gd name="connsiteX7" fmla="*/ 194664 w 197004"/>
                <a:gd name="connsiteY7" fmla="*/ 281702 h 281701"/>
                <a:gd name="connsiteX8" fmla="*/ 181094 w 197004"/>
                <a:gd name="connsiteY8" fmla="*/ 275619 h 281701"/>
                <a:gd name="connsiteX9" fmla="*/ 167992 w 197004"/>
                <a:gd name="connsiteY9" fmla="*/ 272343 h 281701"/>
                <a:gd name="connsiteX10" fmla="*/ 154889 w 197004"/>
                <a:gd name="connsiteY10" fmla="*/ 271407 h 281701"/>
                <a:gd name="connsiteX11" fmla="*/ 141787 w 197004"/>
                <a:gd name="connsiteY11" fmla="*/ 272811 h 281701"/>
                <a:gd name="connsiteX12" fmla="*/ 138979 w 197004"/>
                <a:gd name="connsiteY12" fmla="*/ 271407 h 281701"/>
                <a:gd name="connsiteX13" fmla="*/ 136171 w 197004"/>
                <a:gd name="connsiteY13" fmla="*/ 270939 h 281701"/>
                <a:gd name="connsiteX14" fmla="*/ 137108 w 197004"/>
                <a:gd name="connsiteY14" fmla="*/ 264856 h 281701"/>
                <a:gd name="connsiteX15" fmla="*/ 135236 w 197004"/>
                <a:gd name="connsiteY15" fmla="*/ 262516 h 281701"/>
                <a:gd name="connsiteX16" fmla="*/ 68320 w 197004"/>
                <a:gd name="connsiteY16" fmla="*/ 210107 h 281701"/>
                <a:gd name="connsiteX17" fmla="*/ 49134 w 197004"/>
                <a:gd name="connsiteY17" fmla="*/ 181562 h 281701"/>
                <a:gd name="connsiteX18" fmla="*/ 48198 w 197004"/>
                <a:gd name="connsiteY18" fmla="*/ 167056 h 281701"/>
                <a:gd name="connsiteX19" fmla="*/ 38371 w 197004"/>
                <a:gd name="connsiteY19" fmla="*/ 148338 h 281701"/>
                <a:gd name="connsiteX20" fmla="*/ 20122 w 197004"/>
                <a:gd name="connsiteY20" fmla="*/ 102948 h 281701"/>
                <a:gd name="connsiteX21" fmla="*/ 12166 w 197004"/>
                <a:gd name="connsiteY21" fmla="*/ 78615 h 281701"/>
                <a:gd name="connsiteX22" fmla="*/ 1872 w 197004"/>
                <a:gd name="connsiteY22" fmla="*/ 36968 h 281701"/>
                <a:gd name="connsiteX23" fmla="*/ 0 w 197004"/>
                <a:gd name="connsiteY23" fmla="*/ 0 h 281701"/>
                <a:gd name="connsiteX24" fmla="*/ 2808 w 197004"/>
                <a:gd name="connsiteY24" fmla="*/ 2340 h 281701"/>
                <a:gd name="connsiteX25" fmla="*/ 23397 w 197004"/>
                <a:gd name="connsiteY25" fmla="*/ 46794 h 281701"/>
                <a:gd name="connsiteX26" fmla="*/ 72999 w 197004"/>
                <a:gd name="connsiteY26" fmla="*/ 145062 h 281701"/>
                <a:gd name="connsiteX27" fmla="*/ 98268 w 197004"/>
                <a:gd name="connsiteY27" fmla="*/ 188113 h 281701"/>
                <a:gd name="connsiteX28" fmla="*/ 102948 w 197004"/>
                <a:gd name="connsiteY28" fmla="*/ 193729 h 281701"/>
                <a:gd name="connsiteX29" fmla="*/ 113242 w 197004"/>
                <a:gd name="connsiteY29" fmla="*/ 200280 h 281701"/>
                <a:gd name="connsiteX30" fmla="*/ 122601 w 197004"/>
                <a:gd name="connsiteY30" fmla="*/ 201216 h 281701"/>
                <a:gd name="connsiteX31" fmla="*/ 129152 w 197004"/>
                <a:gd name="connsiteY31" fmla="*/ 199812 h 281701"/>
                <a:gd name="connsiteX32" fmla="*/ 133832 w 197004"/>
                <a:gd name="connsiteY32" fmla="*/ 195601 h 28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7004" h="281701">
                  <a:moveTo>
                    <a:pt x="133832" y="195601"/>
                  </a:moveTo>
                  <a:lnTo>
                    <a:pt x="151146" y="211979"/>
                  </a:lnTo>
                  <a:lnTo>
                    <a:pt x="167992" y="230228"/>
                  </a:lnTo>
                  <a:lnTo>
                    <a:pt x="183902" y="250818"/>
                  </a:lnTo>
                  <a:lnTo>
                    <a:pt x="196068" y="261580"/>
                  </a:lnTo>
                  <a:lnTo>
                    <a:pt x="197004" y="265792"/>
                  </a:lnTo>
                  <a:lnTo>
                    <a:pt x="193261" y="275619"/>
                  </a:lnTo>
                  <a:lnTo>
                    <a:pt x="194664" y="281702"/>
                  </a:lnTo>
                  <a:lnTo>
                    <a:pt x="181094" y="275619"/>
                  </a:lnTo>
                  <a:lnTo>
                    <a:pt x="167992" y="272343"/>
                  </a:lnTo>
                  <a:lnTo>
                    <a:pt x="154889" y="271407"/>
                  </a:lnTo>
                  <a:lnTo>
                    <a:pt x="141787" y="272811"/>
                  </a:lnTo>
                  <a:lnTo>
                    <a:pt x="138979" y="271407"/>
                  </a:lnTo>
                  <a:lnTo>
                    <a:pt x="136171" y="270939"/>
                  </a:lnTo>
                  <a:lnTo>
                    <a:pt x="137108" y="264856"/>
                  </a:lnTo>
                  <a:lnTo>
                    <a:pt x="135236" y="262516"/>
                  </a:lnTo>
                  <a:lnTo>
                    <a:pt x="68320" y="210107"/>
                  </a:lnTo>
                  <a:lnTo>
                    <a:pt x="49134" y="181562"/>
                  </a:lnTo>
                  <a:lnTo>
                    <a:pt x="48198" y="167056"/>
                  </a:lnTo>
                  <a:lnTo>
                    <a:pt x="38371" y="148338"/>
                  </a:lnTo>
                  <a:lnTo>
                    <a:pt x="20122" y="102948"/>
                  </a:lnTo>
                  <a:lnTo>
                    <a:pt x="12166" y="78615"/>
                  </a:lnTo>
                  <a:lnTo>
                    <a:pt x="1872" y="36968"/>
                  </a:lnTo>
                  <a:lnTo>
                    <a:pt x="0" y="0"/>
                  </a:lnTo>
                  <a:lnTo>
                    <a:pt x="2808" y="2340"/>
                  </a:lnTo>
                  <a:lnTo>
                    <a:pt x="23397" y="46794"/>
                  </a:lnTo>
                  <a:lnTo>
                    <a:pt x="72999" y="145062"/>
                  </a:lnTo>
                  <a:lnTo>
                    <a:pt x="98268" y="188113"/>
                  </a:lnTo>
                  <a:lnTo>
                    <a:pt x="102948" y="193729"/>
                  </a:lnTo>
                  <a:lnTo>
                    <a:pt x="113242" y="200280"/>
                  </a:lnTo>
                  <a:lnTo>
                    <a:pt x="122601" y="201216"/>
                  </a:lnTo>
                  <a:lnTo>
                    <a:pt x="129152" y="199812"/>
                  </a:lnTo>
                  <a:lnTo>
                    <a:pt x="133832" y="195601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4" name="Freeform 513">
              <a:extLst>
                <a:ext uri="{FF2B5EF4-FFF2-40B4-BE49-F238E27FC236}">
                  <a16:creationId xmlns:a16="http://schemas.microsoft.com/office/drawing/2014/main" id="{30B38EBB-7A80-49E6-7C5E-A475A0DD5FE3}"/>
                </a:ext>
              </a:extLst>
            </p:cNvPr>
            <p:cNvSpPr/>
            <p:nvPr/>
          </p:nvSpPr>
          <p:spPr>
            <a:xfrm>
              <a:off x="-10271940" y="7442081"/>
              <a:ext cx="3616428" cy="256044"/>
            </a:xfrm>
            <a:custGeom>
              <a:avLst/>
              <a:gdLst>
                <a:gd name="connsiteX0" fmla="*/ 1791287 w 1863818"/>
                <a:gd name="connsiteY0" fmla="*/ 0 h 131959"/>
                <a:gd name="connsiteX1" fmla="*/ 1842293 w 1863818"/>
                <a:gd name="connsiteY1" fmla="*/ 21525 h 131959"/>
                <a:gd name="connsiteX2" fmla="*/ 1852120 w 1863818"/>
                <a:gd name="connsiteY2" fmla="*/ 27140 h 131959"/>
                <a:gd name="connsiteX3" fmla="*/ 1859139 w 1863818"/>
                <a:gd name="connsiteY3" fmla="*/ 33692 h 131959"/>
                <a:gd name="connsiteX4" fmla="*/ 1863819 w 1863818"/>
                <a:gd name="connsiteY4" fmla="*/ 41647 h 131959"/>
                <a:gd name="connsiteX5" fmla="*/ 1851652 w 1863818"/>
                <a:gd name="connsiteY5" fmla="*/ 35096 h 131959"/>
                <a:gd name="connsiteX6" fmla="*/ 1840421 w 1863818"/>
                <a:gd name="connsiteY6" fmla="*/ 31820 h 131959"/>
                <a:gd name="connsiteX7" fmla="*/ 1829659 w 1863818"/>
                <a:gd name="connsiteY7" fmla="*/ 31820 h 131959"/>
                <a:gd name="connsiteX8" fmla="*/ 1720628 w 1863818"/>
                <a:gd name="connsiteY8" fmla="*/ 51474 h 131959"/>
                <a:gd name="connsiteX9" fmla="*/ 1540938 w 1863818"/>
                <a:gd name="connsiteY9" fmla="*/ 78614 h 131959"/>
                <a:gd name="connsiteX10" fmla="*/ 1487592 w 1863818"/>
                <a:gd name="connsiteY10" fmla="*/ 85633 h 131959"/>
                <a:gd name="connsiteX11" fmla="*/ 1424420 w 1863818"/>
                <a:gd name="connsiteY11" fmla="*/ 91249 h 131959"/>
                <a:gd name="connsiteX12" fmla="*/ 1349081 w 1863818"/>
                <a:gd name="connsiteY12" fmla="*/ 95928 h 131959"/>
                <a:gd name="connsiteX13" fmla="*/ 707531 w 1863818"/>
                <a:gd name="connsiteY13" fmla="*/ 110902 h 131959"/>
                <a:gd name="connsiteX14" fmla="*/ 568551 w 1863818"/>
                <a:gd name="connsiteY14" fmla="*/ 116050 h 131959"/>
                <a:gd name="connsiteX15" fmla="*/ 430040 w 1863818"/>
                <a:gd name="connsiteY15" fmla="*/ 123069 h 131959"/>
                <a:gd name="connsiteX16" fmla="*/ 340195 w 1863818"/>
                <a:gd name="connsiteY16" fmla="*/ 131960 h 131959"/>
                <a:gd name="connsiteX17" fmla="*/ 0 w 1863818"/>
                <a:gd name="connsiteY17" fmla="*/ 62705 h 131959"/>
                <a:gd name="connsiteX18" fmla="*/ 130556 w 1863818"/>
                <a:gd name="connsiteY18" fmla="*/ 51942 h 131959"/>
                <a:gd name="connsiteX19" fmla="*/ 260177 w 1863818"/>
                <a:gd name="connsiteY19" fmla="*/ 43051 h 131959"/>
                <a:gd name="connsiteX20" fmla="*/ 388861 w 1863818"/>
                <a:gd name="connsiteY20" fmla="*/ 36499 h 131959"/>
                <a:gd name="connsiteX21" fmla="*/ 490873 w 1863818"/>
                <a:gd name="connsiteY21" fmla="*/ 35564 h 131959"/>
                <a:gd name="connsiteX22" fmla="*/ 516610 w 1863818"/>
                <a:gd name="connsiteY22" fmla="*/ 44455 h 131959"/>
                <a:gd name="connsiteX23" fmla="*/ 531584 w 1863818"/>
                <a:gd name="connsiteY23" fmla="*/ 39775 h 131959"/>
                <a:gd name="connsiteX24" fmla="*/ 543282 w 1863818"/>
                <a:gd name="connsiteY24" fmla="*/ 38371 h 131959"/>
                <a:gd name="connsiteX25" fmla="*/ 928868 w 1863818"/>
                <a:gd name="connsiteY25" fmla="*/ 35096 h 131959"/>
                <a:gd name="connsiteX26" fmla="*/ 1026200 w 1863818"/>
                <a:gd name="connsiteY26" fmla="*/ 32756 h 131959"/>
                <a:gd name="connsiteX27" fmla="*/ 1038834 w 1863818"/>
                <a:gd name="connsiteY27" fmla="*/ 28544 h 131959"/>
                <a:gd name="connsiteX28" fmla="*/ 1043982 w 1863818"/>
                <a:gd name="connsiteY28" fmla="*/ 32288 h 131959"/>
                <a:gd name="connsiteX29" fmla="*/ 1111834 w 1863818"/>
                <a:gd name="connsiteY29" fmla="*/ 30416 h 131959"/>
                <a:gd name="connsiteX30" fmla="*/ 1131019 w 1863818"/>
                <a:gd name="connsiteY30" fmla="*/ 32756 h 131959"/>
                <a:gd name="connsiteX31" fmla="*/ 1144590 w 1863818"/>
                <a:gd name="connsiteY31" fmla="*/ 29480 h 131959"/>
                <a:gd name="connsiteX32" fmla="*/ 1254088 w 1863818"/>
                <a:gd name="connsiteY32" fmla="*/ 29948 h 131959"/>
                <a:gd name="connsiteX33" fmla="*/ 1302755 w 1863818"/>
                <a:gd name="connsiteY33" fmla="*/ 28544 h 131959"/>
                <a:gd name="connsiteX34" fmla="*/ 1530175 w 1863818"/>
                <a:gd name="connsiteY34" fmla="*/ 20121 h 131959"/>
                <a:gd name="connsiteX35" fmla="*/ 1615341 w 1863818"/>
                <a:gd name="connsiteY35" fmla="*/ 15910 h 131959"/>
                <a:gd name="connsiteX36" fmla="*/ 1719692 w 1863818"/>
                <a:gd name="connsiteY36" fmla="*/ 8423 h 131959"/>
                <a:gd name="connsiteX37" fmla="*/ 1751980 w 1863818"/>
                <a:gd name="connsiteY37" fmla="*/ 7487 h 131959"/>
                <a:gd name="connsiteX38" fmla="*/ 1791287 w 1863818"/>
                <a:gd name="connsiteY38" fmla="*/ 0 h 1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63818" h="131959">
                  <a:moveTo>
                    <a:pt x="1791287" y="0"/>
                  </a:moveTo>
                  <a:lnTo>
                    <a:pt x="1842293" y="21525"/>
                  </a:lnTo>
                  <a:lnTo>
                    <a:pt x="1852120" y="27140"/>
                  </a:lnTo>
                  <a:lnTo>
                    <a:pt x="1859139" y="33692"/>
                  </a:lnTo>
                  <a:lnTo>
                    <a:pt x="1863819" y="41647"/>
                  </a:lnTo>
                  <a:lnTo>
                    <a:pt x="1851652" y="35096"/>
                  </a:lnTo>
                  <a:lnTo>
                    <a:pt x="1840421" y="31820"/>
                  </a:lnTo>
                  <a:lnTo>
                    <a:pt x="1829659" y="31820"/>
                  </a:lnTo>
                  <a:lnTo>
                    <a:pt x="1720628" y="51474"/>
                  </a:lnTo>
                  <a:lnTo>
                    <a:pt x="1540938" y="78614"/>
                  </a:lnTo>
                  <a:lnTo>
                    <a:pt x="1487592" y="85633"/>
                  </a:lnTo>
                  <a:lnTo>
                    <a:pt x="1424420" y="91249"/>
                  </a:lnTo>
                  <a:lnTo>
                    <a:pt x="1349081" y="95928"/>
                  </a:lnTo>
                  <a:lnTo>
                    <a:pt x="707531" y="110902"/>
                  </a:lnTo>
                  <a:lnTo>
                    <a:pt x="568551" y="116050"/>
                  </a:lnTo>
                  <a:lnTo>
                    <a:pt x="430040" y="123069"/>
                  </a:lnTo>
                  <a:lnTo>
                    <a:pt x="340195" y="131960"/>
                  </a:lnTo>
                  <a:lnTo>
                    <a:pt x="0" y="62705"/>
                  </a:lnTo>
                  <a:lnTo>
                    <a:pt x="130556" y="51942"/>
                  </a:lnTo>
                  <a:lnTo>
                    <a:pt x="260177" y="43051"/>
                  </a:lnTo>
                  <a:lnTo>
                    <a:pt x="388861" y="36499"/>
                  </a:lnTo>
                  <a:lnTo>
                    <a:pt x="490873" y="35564"/>
                  </a:lnTo>
                  <a:lnTo>
                    <a:pt x="516610" y="44455"/>
                  </a:lnTo>
                  <a:lnTo>
                    <a:pt x="531584" y="39775"/>
                  </a:lnTo>
                  <a:lnTo>
                    <a:pt x="543282" y="38371"/>
                  </a:lnTo>
                  <a:lnTo>
                    <a:pt x="928868" y="35096"/>
                  </a:lnTo>
                  <a:lnTo>
                    <a:pt x="1026200" y="32756"/>
                  </a:lnTo>
                  <a:lnTo>
                    <a:pt x="1038834" y="28544"/>
                  </a:lnTo>
                  <a:lnTo>
                    <a:pt x="1043982" y="32288"/>
                  </a:lnTo>
                  <a:lnTo>
                    <a:pt x="1111834" y="30416"/>
                  </a:lnTo>
                  <a:lnTo>
                    <a:pt x="1131019" y="32756"/>
                  </a:lnTo>
                  <a:lnTo>
                    <a:pt x="1144590" y="29480"/>
                  </a:lnTo>
                  <a:lnTo>
                    <a:pt x="1254088" y="29948"/>
                  </a:lnTo>
                  <a:lnTo>
                    <a:pt x="1302755" y="28544"/>
                  </a:lnTo>
                  <a:lnTo>
                    <a:pt x="1530175" y="20121"/>
                  </a:lnTo>
                  <a:lnTo>
                    <a:pt x="1615341" y="15910"/>
                  </a:lnTo>
                  <a:lnTo>
                    <a:pt x="1719692" y="8423"/>
                  </a:lnTo>
                  <a:lnTo>
                    <a:pt x="1751980" y="7487"/>
                  </a:lnTo>
                  <a:lnTo>
                    <a:pt x="1791287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5" name="Freeform 514">
              <a:extLst>
                <a:ext uri="{FF2B5EF4-FFF2-40B4-BE49-F238E27FC236}">
                  <a16:creationId xmlns:a16="http://schemas.microsoft.com/office/drawing/2014/main" id="{0A27021D-8C69-58F5-F757-9B902C3BB8EE}"/>
                </a:ext>
              </a:extLst>
            </p:cNvPr>
            <p:cNvSpPr/>
            <p:nvPr/>
          </p:nvSpPr>
          <p:spPr>
            <a:xfrm>
              <a:off x="-6519315" y="7499282"/>
              <a:ext cx="159802" cy="30871"/>
            </a:xfrm>
            <a:custGeom>
              <a:avLst/>
              <a:gdLst>
                <a:gd name="connsiteX0" fmla="*/ 7487 w 82358"/>
                <a:gd name="connsiteY0" fmla="*/ 0 h 15910"/>
                <a:gd name="connsiteX1" fmla="*/ 77679 w 82358"/>
                <a:gd name="connsiteY1" fmla="*/ 936 h 15910"/>
                <a:gd name="connsiteX2" fmla="*/ 81890 w 82358"/>
                <a:gd name="connsiteY2" fmla="*/ 5148 h 15910"/>
                <a:gd name="connsiteX3" fmla="*/ 82358 w 82358"/>
                <a:gd name="connsiteY3" fmla="*/ 7955 h 15910"/>
                <a:gd name="connsiteX4" fmla="*/ 81890 w 82358"/>
                <a:gd name="connsiteY4" fmla="*/ 11699 h 15910"/>
                <a:gd name="connsiteX5" fmla="*/ 77679 w 82358"/>
                <a:gd name="connsiteY5" fmla="*/ 15910 h 15910"/>
                <a:gd name="connsiteX6" fmla="*/ 4679 w 82358"/>
                <a:gd name="connsiteY6" fmla="*/ 15442 h 15910"/>
                <a:gd name="connsiteX7" fmla="*/ 468 w 82358"/>
                <a:gd name="connsiteY7" fmla="*/ 11231 h 15910"/>
                <a:gd name="connsiteX8" fmla="*/ 0 w 82358"/>
                <a:gd name="connsiteY8" fmla="*/ 7488 h 15910"/>
                <a:gd name="connsiteX9" fmla="*/ 2340 w 82358"/>
                <a:gd name="connsiteY9" fmla="*/ 2340 h 15910"/>
                <a:gd name="connsiteX10" fmla="*/ 7487 w 82358"/>
                <a:gd name="connsiteY10" fmla="*/ 0 h 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8" h="15910">
                  <a:moveTo>
                    <a:pt x="7487" y="0"/>
                  </a:moveTo>
                  <a:lnTo>
                    <a:pt x="77679" y="936"/>
                  </a:lnTo>
                  <a:lnTo>
                    <a:pt x="81890" y="5148"/>
                  </a:lnTo>
                  <a:lnTo>
                    <a:pt x="82358" y="7955"/>
                  </a:lnTo>
                  <a:lnTo>
                    <a:pt x="81890" y="11699"/>
                  </a:lnTo>
                  <a:lnTo>
                    <a:pt x="77679" y="15910"/>
                  </a:lnTo>
                  <a:lnTo>
                    <a:pt x="4679" y="15442"/>
                  </a:lnTo>
                  <a:lnTo>
                    <a:pt x="468" y="11231"/>
                  </a:lnTo>
                  <a:lnTo>
                    <a:pt x="0" y="7488"/>
                  </a:lnTo>
                  <a:lnTo>
                    <a:pt x="2340" y="2340"/>
                  </a:lnTo>
                  <a:lnTo>
                    <a:pt x="7487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6" name="Freeform 515">
              <a:extLst>
                <a:ext uri="{FF2B5EF4-FFF2-40B4-BE49-F238E27FC236}">
                  <a16:creationId xmlns:a16="http://schemas.microsoft.com/office/drawing/2014/main" id="{FFDD68CA-5640-8B5E-C080-C9FB9CDA0DAA}"/>
                </a:ext>
              </a:extLst>
            </p:cNvPr>
            <p:cNvSpPr/>
            <p:nvPr/>
          </p:nvSpPr>
          <p:spPr>
            <a:xfrm>
              <a:off x="-7653364" y="7503822"/>
              <a:ext cx="1005118" cy="133472"/>
            </a:xfrm>
            <a:custGeom>
              <a:avLst/>
              <a:gdLst>
                <a:gd name="connsiteX0" fmla="*/ 514270 w 518013"/>
                <a:gd name="connsiteY0" fmla="*/ 9827 h 68788"/>
                <a:gd name="connsiteX1" fmla="*/ 517077 w 518013"/>
                <a:gd name="connsiteY1" fmla="*/ 12635 h 68788"/>
                <a:gd name="connsiteX2" fmla="*/ 518013 w 518013"/>
                <a:gd name="connsiteY2" fmla="*/ 14975 h 68788"/>
                <a:gd name="connsiteX3" fmla="*/ 510994 w 518013"/>
                <a:gd name="connsiteY3" fmla="*/ 22462 h 68788"/>
                <a:gd name="connsiteX4" fmla="*/ 494148 w 518013"/>
                <a:gd name="connsiteY4" fmla="*/ 30885 h 68788"/>
                <a:gd name="connsiteX5" fmla="*/ 471687 w 518013"/>
                <a:gd name="connsiteY5" fmla="*/ 40244 h 68788"/>
                <a:gd name="connsiteX6" fmla="*/ 441271 w 518013"/>
                <a:gd name="connsiteY6" fmla="*/ 49602 h 68788"/>
                <a:gd name="connsiteX7" fmla="*/ 430976 w 518013"/>
                <a:gd name="connsiteY7" fmla="*/ 46327 h 68788"/>
                <a:gd name="connsiteX8" fmla="*/ 419277 w 518013"/>
                <a:gd name="connsiteY8" fmla="*/ 44923 h 68788"/>
                <a:gd name="connsiteX9" fmla="*/ 373887 w 518013"/>
                <a:gd name="connsiteY9" fmla="*/ 51942 h 68788"/>
                <a:gd name="connsiteX10" fmla="*/ 235843 w 518013"/>
                <a:gd name="connsiteY10" fmla="*/ 60365 h 68788"/>
                <a:gd name="connsiteX11" fmla="*/ 139447 w 518013"/>
                <a:gd name="connsiteY11" fmla="*/ 68788 h 68788"/>
                <a:gd name="connsiteX12" fmla="*/ 107159 w 518013"/>
                <a:gd name="connsiteY12" fmla="*/ 68788 h 68788"/>
                <a:gd name="connsiteX13" fmla="*/ 58025 w 518013"/>
                <a:gd name="connsiteY13" fmla="*/ 64109 h 68788"/>
                <a:gd name="connsiteX14" fmla="*/ 0 w 518013"/>
                <a:gd name="connsiteY14" fmla="*/ 64109 h 68788"/>
                <a:gd name="connsiteX15" fmla="*/ 74871 w 518013"/>
                <a:gd name="connsiteY15" fmla="*/ 59897 h 68788"/>
                <a:gd name="connsiteX16" fmla="*/ 138511 w 518013"/>
                <a:gd name="connsiteY16" fmla="*/ 53813 h 68788"/>
                <a:gd name="connsiteX17" fmla="*/ 191857 w 518013"/>
                <a:gd name="connsiteY17" fmla="*/ 46794 h 68788"/>
                <a:gd name="connsiteX18" fmla="*/ 371547 w 518013"/>
                <a:gd name="connsiteY18" fmla="*/ 19654 h 68788"/>
                <a:gd name="connsiteX19" fmla="*/ 480578 w 518013"/>
                <a:gd name="connsiteY19" fmla="*/ 0 h 68788"/>
                <a:gd name="connsiteX20" fmla="*/ 496488 w 518013"/>
                <a:gd name="connsiteY20" fmla="*/ 936 h 68788"/>
                <a:gd name="connsiteX21" fmla="*/ 514270 w 518013"/>
                <a:gd name="connsiteY21" fmla="*/ 9827 h 6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8013" h="68788">
                  <a:moveTo>
                    <a:pt x="514270" y="9827"/>
                  </a:moveTo>
                  <a:lnTo>
                    <a:pt x="517077" y="12635"/>
                  </a:lnTo>
                  <a:lnTo>
                    <a:pt x="518013" y="14975"/>
                  </a:lnTo>
                  <a:lnTo>
                    <a:pt x="510994" y="22462"/>
                  </a:lnTo>
                  <a:lnTo>
                    <a:pt x="494148" y="30885"/>
                  </a:lnTo>
                  <a:lnTo>
                    <a:pt x="471687" y="40244"/>
                  </a:lnTo>
                  <a:lnTo>
                    <a:pt x="441271" y="49602"/>
                  </a:lnTo>
                  <a:lnTo>
                    <a:pt x="430976" y="46327"/>
                  </a:lnTo>
                  <a:lnTo>
                    <a:pt x="419277" y="44923"/>
                  </a:lnTo>
                  <a:lnTo>
                    <a:pt x="373887" y="51942"/>
                  </a:lnTo>
                  <a:lnTo>
                    <a:pt x="235843" y="60365"/>
                  </a:lnTo>
                  <a:lnTo>
                    <a:pt x="139447" y="68788"/>
                  </a:lnTo>
                  <a:lnTo>
                    <a:pt x="107159" y="68788"/>
                  </a:lnTo>
                  <a:lnTo>
                    <a:pt x="58025" y="64109"/>
                  </a:lnTo>
                  <a:lnTo>
                    <a:pt x="0" y="64109"/>
                  </a:lnTo>
                  <a:lnTo>
                    <a:pt x="74871" y="59897"/>
                  </a:lnTo>
                  <a:lnTo>
                    <a:pt x="138511" y="53813"/>
                  </a:lnTo>
                  <a:lnTo>
                    <a:pt x="191857" y="46794"/>
                  </a:lnTo>
                  <a:lnTo>
                    <a:pt x="371547" y="19654"/>
                  </a:lnTo>
                  <a:lnTo>
                    <a:pt x="480578" y="0"/>
                  </a:lnTo>
                  <a:lnTo>
                    <a:pt x="496488" y="936"/>
                  </a:lnTo>
                  <a:lnTo>
                    <a:pt x="514270" y="982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7" name="Freeform 516">
              <a:extLst>
                <a:ext uri="{FF2B5EF4-FFF2-40B4-BE49-F238E27FC236}">
                  <a16:creationId xmlns:a16="http://schemas.microsoft.com/office/drawing/2014/main" id="{06856A32-6EA6-1439-F4B2-7E35070BA8A9}"/>
                </a:ext>
              </a:extLst>
            </p:cNvPr>
            <p:cNvSpPr/>
            <p:nvPr/>
          </p:nvSpPr>
          <p:spPr>
            <a:xfrm>
              <a:off x="-2730372" y="7571012"/>
              <a:ext cx="1027816" cy="345934"/>
            </a:xfrm>
            <a:custGeom>
              <a:avLst/>
              <a:gdLst>
                <a:gd name="connsiteX0" fmla="*/ 529712 w 529711"/>
                <a:gd name="connsiteY0" fmla="*/ 0 h 178286"/>
                <a:gd name="connsiteX1" fmla="*/ 455777 w 529711"/>
                <a:gd name="connsiteY1" fmla="*/ 125409 h 178286"/>
                <a:gd name="connsiteX2" fmla="*/ 7019 w 529711"/>
                <a:gd name="connsiteY2" fmla="*/ 178286 h 178286"/>
                <a:gd name="connsiteX3" fmla="*/ 0 w 529711"/>
                <a:gd name="connsiteY3" fmla="*/ 108563 h 178286"/>
                <a:gd name="connsiteX4" fmla="*/ 13570 w 529711"/>
                <a:gd name="connsiteY4" fmla="*/ 107627 h 178286"/>
                <a:gd name="connsiteX5" fmla="*/ 116518 w 529711"/>
                <a:gd name="connsiteY5" fmla="*/ 90781 h 178286"/>
                <a:gd name="connsiteX6" fmla="*/ 219466 w 529711"/>
                <a:gd name="connsiteY6" fmla="*/ 71596 h 178286"/>
                <a:gd name="connsiteX7" fmla="*/ 322881 w 529711"/>
                <a:gd name="connsiteY7" fmla="*/ 50070 h 178286"/>
                <a:gd name="connsiteX8" fmla="*/ 426296 w 529711"/>
                <a:gd name="connsiteY8" fmla="*/ 26205 h 178286"/>
                <a:gd name="connsiteX9" fmla="*/ 529712 w 529711"/>
                <a:gd name="connsiteY9" fmla="*/ 0 h 17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711" h="178286">
                  <a:moveTo>
                    <a:pt x="529712" y="0"/>
                  </a:moveTo>
                  <a:lnTo>
                    <a:pt x="455777" y="125409"/>
                  </a:lnTo>
                  <a:lnTo>
                    <a:pt x="7019" y="178286"/>
                  </a:lnTo>
                  <a:lnTo>
                    <a:pt x="0" y="108563"/>
                  </a:lnTo>
                  <a:lnTo>
                    <a:pt x="13570" y="107627"/>
                  </a:lnTo>
                  <a:lnTo>
                    <a:pt x="116518" y="90781"/>
                  </a:lnTo>
                  <a:lnTo>
                    <a:pt x="219466" y="71596"/>
                  </a:lnTo>
                  <a:lnTo>
                    <a:pt x="322881" y="50070"/>
                  </a:lnTo>
                  <a:lnTo>
                    <a:pt x="426296" y="26205"/>
                  </a:lnTo>
                  <a:lnTo>
                    <a:pt x="529712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8" name="Freeform 517">
              <a:extLst>
                <a:ext uri="{FF2B5EF4-FFF2-40B4-BE49-F238E27FC236}">
                  <a16:creationId xmlns:a16="http://schemas.microsoft.com/office/drawing/2014/main" id="{91A5565E-FD4E-9F9C-8086-D75733971F60}"/>
                </a:ext>
              </a:extLst>
            </p:cNvPr>
            <p:cNvSpPr/>
            <p:nvPr/>
          </p:nvSpPr>
          <p:spPr>
            <a:xfrm>
              <a:off x="-8312548" y="7590078"/>
              <a:ext cx="1514487" cy="147999"/>
            </a:xfrm>
            <a:custGeom>
              <a:avLst/>
              <a:gdLst>
                <a:gd name="connsiteX0" fmla="*/ 780530 w 780529"/>
                <a:gd name="connsiteY0" fmla="*/ 4679 h 76275"/>
                <a:gd name="connsiteX1" fmla="*/ 762280 w 780529"/>
                <a:gd name="connsiteY1" fmla="*/ 12635 h 76275"/>
                <a:gd name="connsiteX2" fmla="*/ 682730 w 780529"/>
                <a:gd name="connsiteY2" fmla="*/ 38840 h 76275"/>
                <a:gd name="connsiteX3" fmla="*/ 588205 w 780529"/>
                <a:gd name="connsiteY3" fmla="*/ 67852 h 76275"/>
                <a:gd name="connsiteX4" fmla="*/ 332240 w 780529"/>
                <a:gd name="connsiteY4" fmla="*/ 73000 h 76275"/>
                <a:gd name="connsiteX5" fmla="*/ 299484 w 780529"/>
                <a:gd name="connsiteY5" fmla="*/ 71596 h 76275"/>
                <a:gd name="connsiteX6" fmla="*/ 0 w 780529"/>
                <a:gd name="connsiteY6" fmla="*/ 76275 h 76275"/>
                <a:gd name="connsiteX7" fmla="*/ 37435 w 780529"/>
                <a:gd name="connsiteY7" fmla="*/ 71128 h 76275"/>
                <a:gd name="connsiteX8" fmla="*/ 85634 w 780529"/>
                <a:gd name="connsiteY8" fmla="*/ 67852 h 76275"/>
                <a:gd name="connsiteX9" fmla="*/ 123537 w 780529"/>
                <a:gd name="connsiteY9" fmla="*/ 60833 h 76275"/>
                <a:gd name="connsiteX10" fmla="*/ 149274 w 780529"/>
                <a:gd name="connsiteY10" fmla="*/ 54282 h 76275"/>
                <a:gd name="connsiteX11" fmla="*/ 154421 w 780529"/>
                <a:gd name="connsiteY11" fmla="*/ 49134 h 76275"/>
                <a:gd name="connsiteX12" fmla="*/ 156293 w 780529"/>
                <a:gd name="connsiteY12" fmla="*/ 42115 h 76275"/>
                <a:gd name="connsiteX13" fmla="*/ 168928 w 780529"/>
                <a:gd name="connsiteY13" fmla="*/ 39307 h 76275"/>
                <a:gd name="connsiteX14" fmla="*/ 168460 w 780529"/>
                <a:gd name="connsiteY14" fmla="*/ 36500 h 76275"/>
                <a:gd name="connsiteX15" fmla="*/ 94057 w 780529"/>
                <a:gd name="connsiteY15" fmla="*/ 31353 h 76275"/>
                <a:gd name="connsiteX16" fmla="*/ 92653 w 780529"/>
                <a:gd name="connsiteY16" fmla="*/ 29948 h 76275"/>
                <a:gd name="connsiteX17" fmla="*/ 93589 w 780529"/>
                <a:gd name="connsiteY17" fmla="*/ 27141 h 76275"/>
                <a:gd name="connsiteX18" fmla="*/ 106691 w 780529"/>
                <a:gd name="connsiteY18" fmla="*/ 27609 h 76275"/>
                <a:gd name="connsiteX19" fmla="*/ 119794 w 780529"/>
                <a:gd name="connsiteY19" fmla="*/ 25269 h 76275"/>
                <a:gd name="connsiteX20" fmla="*/ 339259 w 780529"/>
                <a:gd name="connsiteY20" fmla="*/ 19186 h 76275"/>
                <a:gd name="connsiteX21" fmla="*/ 397284 w 780529"/>
                <a:gd name="connsiteY21" fmla="*/ 19186 h 76275"/>
                <a:gd name="connsiteX22" fmla="*/ 432380 w 780529"/>
                <a:gd name="connsiteY22" fmla="*/ 23397 h 76275"/>
                <a:gd name="connsiteX23" fmla="*/ 478706 w 780529"/>
                <a:gd name="connsiteY23" fmla="*/ 23866 h 76275"/>
                <a:gd name="connsiteX24" fmla="*/ 575103 w 780529"/>
                <a:gd name="connsiteY24" fmla="*/ 15442 h 76275"/>
                <a:gd name="connsiteX25" fmla="*/ 713146 w 780529"/>
                <a:gd name="connsiteY25" fmla="*/ 7019 h 76275"/>
                <a:gd name="connsiteX26" fmla="*/ 759004 w 780529"/>
                <a:gd name="connsiteY26" fmla="*/ 0 h 76275"/>
                <a:gd name="connsiteX27" fmla="*/ 770235 w 780529"/>
                <a:gd name="connsiteY27" fmla="*/ 1404 h 76275"/>
                <a:gd name="connsiteX28" fmla="*/ 780530 w 780529"/>
                <a:gd name="connsiteY28" fmla="*/ 4679 h 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0529" h="76275">
                  <a:moveTo>
                    <a:pt x="780530" y="4679"/>
                  </a:moveTo>
                  <a:lnTo>
                    <a:pt x="762280" y="12635"/>
                  </a:lnTo>
                  <a:lnTo>
                    <a:pt x="682730" y="38840"/>
                  </a:lnTo>
                  <a:lnTo>
                    <a:pt x="588205" y="67852"/>
                  </a:lnTo>
                  <a:lnTo>
                    <a:pt x="332240" y="73000"/>
                  </a:lnTo>
                  <a:lnTo>
                    <a:pt x="299484" y="71596"/>
                  </a:lnTo>
                  <a:lnTo>
                    <a:pt x="0" y="76275"/>
                  </a:lnTo>
                  <a:lnTo>
                    <a:pt x="37435" y="71128"/>
                  </a:lnTo>
                  <a:lnTo>
                    <a:pt x="85634" y="67852"/>
                  </a:lnTo>
                  <a:lnTo>
                    <a:pt x="123537" y="60833"/>
                  </a:lnTo>
                  <a:lnTo>
                    <a:pt x="149274" y="54282"/>
                  </a:lnTo>
                  <a:lnTo>
                    <a:pt x="154421" y="49134"/>
                  </a:lnTo>
                  <a:lnTo>
                    <a:pt x="156293" y="42115"/>
                  </a:lnTo>
                  <a:lnTo>
                    <a:pt x="168928" y="39307"/>
                  </a:lnTo>
                  <a:lnTo>
                    <a:pt x="168460" y="36500"/>
                  </a:lnTo>
                  <a:lnTo>
                    <a:pt x="94057" y="31353"/>
                  </a:lnTo>
                  <a:lnTo>
                    <a:pt x="92653" y="29948"/>
                  </a:lnTo>
                  <a:lnTo>
                    <a:pt x="93589" y="27141"/>
                  </a:lnTo>
                  <a:lnTo>
                    <a:pt x="106691" y="27609"/>
                  </a:lnTo>
                  <a:lnTo>
                    <a:pt x="119794" y="25269"/>
                  </a:lnTo>
                  <a:lnTo>
                    <a:pt x="339259" y="19186"/>
                  </a:lnTo>
                  <a:lnTo>
                    <a:pt x="397284" y="19186"/>
                  </a:lnTo>
                  <a:lnTo>
                    <a:pt x="432380" y="23397"/>
                  </a:lnTo>
                  <a:lnTo>
                    <a:pt x="478706" y="23866"/>
                  </a:lnTo>
                  <a:lnTo>
                    <a:pt x="575103" y="15442"/>
                  </a:lnTo>
                  <a:lnTo>
                    <a:pt x="713146" y="7019"/>
                  </a:lnTo>
                  <a:lnTo>
                    <a:pt x="759004" y="0"/>
                  </a:lnTo>
                  <a:lnTo>
                    <a:pt x="770235" y="1404"/>
                  </a:lnTo>
                  <a:lnTo>
                    <a:pt x="780530" y="4679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9" name="Freeform 518">
              <a:extLst>
                <a:ext uri="{FF2B5EF4-FFF2-40B4-BE49-F238E27FC236}">
                  <a16:creationId xmlns:a16="http://schemas.microsoft.com/office/drawing/2014/main" id="{83ED8E92-0628-909F-24F0-7B18229B1936}"/>
                </a:ext>
              </a:extLst>
            </p:cNvPr>
            <p:cNvSpPr/>
            <p:nvPr/>
          </p:nvSpPr>
          <p:spPr>
            <a:xfrm>
              <a:off x="-6467561" y="7609148"/>
              <a:ext cx="556583" cy="36317"/>
            </a:xfrm>
            <a:custGeom>
              <a:avLst/>
              <a:gdLst>
                <a:gd name="connsiteX0" fmla="*/ 468 w 286849"/>
                <a:gd name="connsiteY0" fmla="*/ 7019 h 18717"/>
                <a:gd name="connsiteX1" fmla="*/ 2340 w 286849"/>
                <a:gd name="connsiteY1" fmla="*/ 4211 h 18717"/>
                <a:gd name="connsiteX2" fmla="*/ 5615 w 286849"/>
                <a:gd name="connsiteY2" fmla="*/ 2808 h 18717"/>
                <a:gd name="connsiteX3" fmla="*/ 146934 w 286849"/>
                <a:gd name="connsiteY3" fmla="*/ 0 h 18717"/>
                <a:gd name="connsiteX4" fmla="*/ 279830 w 286849"/>
                <a:gd name="connsiteY4" fmla="*/ 3275 h 18717"/>
                <a:gd name="connsiteX5" fmla="*/ 284042 w 286849"/>
                <a:gd name="connsiteY5" fmla="*/ 4679 h 18717"/>
                <a:gd name="connsiteX6" fmla="*/ 286849 w 286849"/>
                <a:gd name="connsiteY6" fmla="*/ 10762 h 18717"/>
                <a:gd name="connsiteX7" fmla="*/ 286381 w 286849"/>
                <a:gd name="connsiteY7" fmla="*/ 13570 h 18717"/>
                <a:gd name="connsiteX8" fmla="*/ 284042 w 286849"/>
                <a:gd name="connsiteY8" fmla="*/ 14506 h 18717"/>
                <a:gd name="connsiteX9" fmla="*/ 221805 w 286849"/>
                <a:gd name="connsiteY9" fmla="*/ 17782 h 18717"/>
                <a:gd name="connsiteX10" fmla="*/ 82826 w 286849"/>
                <a:gd name="connsiteY10" fmla="*/ 18718 h 18717"/>
                <a:gd name="connsiteX11" fmla="*/ 5148 w 286849"/>
                <a:gd name="connsiteY11" fmla="*/ 16378 h 18717"/>
                <a:gd name="connsiteX12" fmla="*/ 1404 w 286849"/>
                <a:gd name="connsiteY12" fmla="*/ 15442 h 18717"/>
                <a:gd name="connsiteX13" fmla="*/ 0 w 286849"/>
                <a:gd name="connsiteY13" fmla="*/ 13570 h 18717"/>
                <a:gd name="connsiteX14" fmla="*/ 468 w 286849"/>
                <a:gd name="connsiteY14" fmla="*/ 7019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849" h="18717">
                  <a:moveTo>
                    <a:pt x="468" y="7019"/>
                  </a:moveTo>
                  <a:lnTo>
                    <a:pt x="2340" y="4211"/>
                  </a:lnTo>
                  <a:lnTo>
                    <a:pt x="5615" y="2808"/>
                  </a:lnTo>
                  <a:lnTo>
                    <a:pt x="146934" y="0"/>
                  </a:lnTo>
                  <a:lnTo>
                    <a:pt x="279830" y="3275"/>
                  </a:lnTo>
                  <a:lnTo>
                    <a:pt x="284042" y="4679"/>
                  </a:lnTo>
                  <a:lnTo>
                    <a:pt x="286849" y="10762"/>
                  </a:lnTo>
                  <a:lnTo>
                    <a:pt x="286381" y="13570"/>
                  </a:lnTo>
                  <a:lnTo>
                    <a:pt x="284042" y="14506"/>
                  </a:lnTo>
                  <a:lnTo>
                    <a:pt x="221805" y="17782"/>
                  </a:lnTo>
                  <a:lnTo>
                    <a:pt x="82826" y="18718"/>
                  </a:lnTo>
                  <a:lnTo>
                    <a:pt x="5148" y="16378"/>
                  </a:lnTo>
                  <a:lnTo>
                    <a:pt x="1404" y="15442"/>
                  </a:lnTo>
                  <a:lnTo>
                    <a:pt x="0" y="13570"/>
                  </a:lnTo>
                  <a:lnTo>
                    <a:pt x="468" y="7019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0" name="Freeform 519">
              <a:extLst>
                <a:ext uri="{FF2B5EF4-FFF2-40B4-BE49-F238E27FC236}">
                  <a16:creationId xmlns:a16="http://schemas.microsoft.com/office/drawing/2014/main" id="{32C6D9E4-6050-02D6-4C6E-8D714AB416C9}"/>
                </a:ext>
              </a:extLst>
            </p:cNvPr>
            <p:cNvSpPr/>
            <p:nvPr/>
          </p:nvSpPr>
          <p:spPr>
            <a:xfrm>
              <a:off x="-6986918" y="7614594"/>
              <a:ext cx="389516" cy="60831"/>
            </a:xfrm>
            <a:custGeom>
              <a:avLst/>
              <a:gdLst>
                <a:gd name="connsiteX0" fmla="*/ 79083 w 200747"/>
                <a:gd name="connsiteY0" fmla="*/ 0 h 31351"/>
                <a:gd name="connsiteX1" fmla="*/ 86570 w 200747"/>
                <a:gd name="connsiteY1" fmla="*/ 5615 h 31351"/>
                <a:gd name="connsiteX2" fmla="*/ 89845 w 200747"/>
                <a:gd name="connsiteY2" fmla="*/ 5615 h 31351"/>
                <a:gd name="connsiteX3" fmla="*/ 118390 w 200747"/>
                <a:gd name="connsiteY3" fmla="*/ 3743 h 31351"/>
                <a:gd name="connsiteX4" fmla="*/ 150210 w 200747"/>
                <a:gd name="connsiteY4" fmla="*/ 4212 h 31351"/>
                <a:gd name="connsiteX5" fmla="*/ 185774 w 200747"/>
                <a:gd name="connsiteY5" fmla="*/ 7019 h 31351"/>
                <a:gd name="connsiteX6" fmla="*/ 197004 w 200747"/>
                <a:gd name="connsiteY6" fmla="*/ 10762 h 31351"/>
                <a:gd name="connsiteX7" fmla="*/ 200748 w 200747"/>
                <a:gd name="connsiteY7" fmla="*/ 14038 h 31351"/>
                <a:gd name="connsiteX8" fmla="*/ 200280 w 200747"/>
                <a:gd name="connsiteY8" fmla="*/ 18250 h 31351"/>
                <a:gd name="connsiteX9" fmla="*/ 195132 w 200747"/>
                <a:gd name="connsiteY9" fmla="*/ 20121 h 31351"/>
                <a:gd name="connsiteX10" fmla="*/ 176415 w 200747"/>
                <a:gd name="connsiteY10" fmla="*/ 22929 h 31351"/>
                <a:gd name="connsiteX11" fmla="*/ 156761 w 200747"/>
                <a:gd name="connsiteY11" fmla="*/ 23865 h 31351"/>
                <a:gd name="connsiteX12" fmla="*/ 97332 w 200747"/>
                <a:gd name="connsiteY12" fmla="*/ 21993 h 31351"/>
                <a:gd name="connsiteX13" fmla="*/ 46327 w 200747"/>
                <a:gd name="connsiteY13" fmla="*/ 23865 h 31351"/>
                <a:gd name="connsiteX14" fmla="*/ 30416 w 200747"/>
                <a:gd name="connsiteY14" fmla="*/ 25737 h 31351"/>
                <a:gd name="connsiteX15" fmla="*/ 7955 w 200747"/>
                <a:gd name="connsiteY15" fmla="*/ 31352 h 31351"/>
                <a:gd name="connsiteX16" fmla="*/ 3744 w 200747"/>
                <a:gd name="connsiteY16" fmla="*/ 30884 h 31351"/>
                <a:gd name="connsiteX17" fmla="*/ 0 w 200747"/>
                <a:gd name="connsiteY17" fmla="*/ 25737 h 31351"/>
                <a:gd name="connsiteX18" fmla="*/ 79083 w 200747"/>
                <a:gd name="connsiteY18" fmla="*/ 0 h 3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747" h="31351">
                  <a:moveTo>
                    <a:pt x="79083" y="0"/>
                  </a:moveTo>
                  <a:lnTo>
                    <a:pt x="86570" y="5615"/>
                  </a:lnTo>
                  <a:lnTo>
                    <a:pt x="89845" y="5615"/>
                  </a:lnTo>
                  <a:lnTo>
                    <a:pt x="118390" y="3743"/>
                  </a:lnTo>
                  <a:lnTo>
                    <a:pt x="150210" y="4212"/>
                  </a:lnTo>
                  <a:lnTo>
                    <a:pt x="185774" y="7019"/>
                  </a:lnTo>
                  <a:lnTo>
                    <a:pt x="197004" y="10762"/>
                  </a:lnTo>
                  <a:lnTo>
                    <a:pt x="200748" y="14038"/>
                  </a:lnTo>
                  <a:lnTo>
                    <a:pt x="200280" y="18250"/>
                  </a:lnTo>
                  <a:lnTo>
                    <a:pt x="195132" y="20121"/>
                  </a:lnTo>
                  <a:lnTo>
                    <a:pt x="176415" y="22929"/>
                  </a:lnTo>
                  <a:lnTo>
                    <a:pt x="156761" y="23865"/>
                  </a:lnTo>
                  <a:lnTo>
                    <a:pt x="97332" y="21993"/>
                  </a:lnTo>
                  <a:lnTo>
                    <a:pt x="46327" y="23865"/>
                  </a:lnTo>
                  <a:lnTo>
                    <a:pt x="30416" y="25737"/>
                  </a:lnTo>
                  <a:lnTo>
                    <a:pt x="7955" y="31352"/>
                  </a:lnTo>
                  <a:lnTo>
                    <a:pt x="3744" y="30884"/>
                  </a:lnTo>
                  <a:lnTo>
                    <a:pt x="0" y="25737"/>
                  </a:lnTo>
                  <a:lnTo>
                    <a:pt x="79083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1" name="Freeform 520">
              <a:extLst>
                <a:ext uri="{FF2B5EF4-FFF2-40B4-BE49-F238E27FC236}">
                  <a16:creationId xmlns:a16="http://schemas.microsoft.com/office/drawing/2014/main" id="{4702468D-80D9-7D98-6198-70E73A7EBBB4}"/>
                </a:ext>
              </a:extLst>
            </p:cNvPr>
            <p:cNvSpPr/>
            <p:nvPr/>
          </p:nvSpPr>
          <p:spPr>
            <a:xfrm>
              <a:off x="-9610940" y="7639110"/>
              <a:ext cx="1627074" cy="153445"/>
            </a:xfrm>
            <a:custGeom>
              <a:avLst/>
              <a:gdLst>
                <a:gd name="connsiteX0" fmla="*/ 789420 w 838554"/>
                <a:gd name="connsiteY0" fmla="*/ 0 h 79082"/>
                <a:gd name="connsiteX1" fmla="*/ 776318 w 838554"/>
                <a:gd name="connsiteY1" fmla="*/ 2340 h 79082"/>
                <a:gd name="connsiteX2" fmla="*/ 763216 w 838554"/>
                <a:gd name="connsiteY2" fmla="*/ 1872 h 79082"/>
                <a:gd name="connsiteX3" fmla="*/ 762280 w 838554"/>
                <a:gd name="connsiteY3" fmla="*/ 4679 h 79082"/>
                <a:gd name="connsiteX4" fmla="*/ 763684 w 838554"/>
                <a:gd name="connsiteY4" fmla="*/ 6083 h 79082"/>
                <a:gd name="connsiteX5" fmla="*/ 838087 w 838554"/>
                <a:gd name="connsiteY5" fmla="*/ 11231 h 79082"/>
                <a:gd name="connsiteX6" fmla="*/ 838555 w 838554"/>
                <a:gd name="connsiteY6" fmla="*/ 14038 h 79082"/>
                <a:gd name="connsiteX7" fmla="*/ 825920 w 838554"/>
                <a:gd name="connsiteY7" fmla="*/ 16846 h 79082"/>
                <a:gd name="connsiteX8" fmla="*/ 824048 w 838554"/>
                <a:gd name="connsiteY8" fmla="*/ 23397 h 79082"/>
                <a:gd name="connsiteX9" fmla="*/ 818433 w 838554"/>
                <a:gd name="connsiteY9" fmla="*/ 29013 h 79082"/>
                <a:gd name="connsiteX10" fmla="*/ 793164 w 838554"/>
                <a:gd name="connsiteY10" fmla="*/ 35564 h 79082"/>
                <a:gd name="connsiteX11" fmla="*/ 755261 w 838554"/>
                <a:gd name="connsiteY11" fmla="*/ 42583 h 79082"/>
                <a:gd name="connsiteX12" fmla="*/ 707530 w 838554"/>
                <a:gd name="connsiteY12" fmla="*/ 45859 h 79082"/>
                <a:gd name="connsiteX13" fmla="*/ 669627 w 838554"/>
                <a:gd name="connsiteY13" fmla="*/ 51006 h 79082"/>
                <a:gd name="connsiteX14" fmla="*/ 598032 w 838554"/>
                <a:gd name="connsiteY14" fmla="*/ 57089 h 79082"/>
                <a:gd name="connsiteX15" fmla="*/ 599903 w 838554"/>
                <a:gd name="connsiteY15" fmla="*/ 63172 h 79082"/>
                <a:gd name="connsiteX16" fmla="*/ 603179 w 838554"/>
                <a:gd name="connsiteY16" fmla="*/ 64109 h 79082"/>
                <a:gd name="connsiteX17" fmla="*/ 727652 w 838554"/>
                <a:gd name="connsiteY17" fmla="*/ 65980 h 79082"/>
                <a:gd name="connsiteX18" fmla="*/ 527840 w 838554"/>
                <a:gd name="connsiteY18" fmla="*/ 68320 h 79082"/>
                <a:gd name="connsiteX19" fmla="*/ 389797 w 838554"/>
                <a:gd name="connsiteY19" fmla="*/ 65512 h 79082"/>
                <a:gd name="connsiteX20" fmla="*/ 285445 w 838554"/>
                <a:gd name="connsiteY20" fmla="*/ 68788 h 79082"/>
                <a:gd name="connsiteX21" fmla="*/ 157697 w 838554"/>
                <a:gd name="connsiteY21" fmla="*/ 65980 h 79082"/>
                <a:gd name="connsiteX22" fmla="*/ 155825 w 838554"/>
                <a:gd name="connsiteY22" fmla="*/ 66448 h 79082"/>
                <a:gd name="connsiteX23" fmla="*/ 154889 w 838554"/>
                <a:gd name="connsiteY23" fmla="*/ 68788 h 79082"/>
                <a:gd name="connsiteX24" fmla="*/ 157697 w 838554"/>
                <a:gd name="connsiteY24" fmla="*/ 72999 h 79082"/>
                <a:gd name="connsiteX25" fmla="*/ 158165 w 838554"/>
                <a:gd name="connsiteY25" fmla="*/ 79083 h 79082"/>
                <a:gd name="connsiteX26" fmla="*/ 7487 w 838554"/>
                <a:gd name="connsiteY26" fmla="*/ 36968 h 79082"/>
                <a:gd name="connsiteX27" fmla="*/ 3276 w 838554"/>
                <a:gd name="connsiteY27" fmla="*/ 34628 h 79082"/>
                <a:gd name="connsiteX28" fmla="*/ 0 w 838554"/>
                <a:gd name="connsiteY28" fmla="*/ 29481 h 79082"/>
                <a:gd name="connsiteX29" fmla="*/ 89845 w 838554"/>
                <a:gd name="connsiteY29" fmla="*/ 20590 h 79082"/>
                <a:gd name="connsiteX30" fmla="*/ 228356 w 838554"/>
                <a:gd name="connsiteY30" fmla="*/ 13570 h 79082"/>
                <a:gd name="connsiteX31" fmla="*/ 367335 w 838554"/>
                <a:gd name="connsiteY31" fmla="*/ 8891 h 79082"/>
                <a:gd name="connsiteX32" fmla="*/ 789420 w 838554"/>
                <a:gd name="connsiteY32" fmla="*/ 0 h 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38554" h="79082">
                  <a:moveTo>
                    <a:pt x="789420" y="0"/>
                  </a:moveTo>
                  <a:lnTo>
                    <a:pt x="776318" y="2340"/>
                  </a:lnTo>
                  <a:lnTo>
                    <a:pt x="763216" y="1872"/>
                  </a:lnTo>
                  <a:lnTo>
                    <a:pt x="762280" y="4679"/>
                  </a:lnTo>
                  <a:lnTo>
                    <a:pt x="763684" y="6083"/>
                  </a:lnTo>
                  <a:lnTo>
                    <a:pt x="838087" y="11231"/>
                  </a:lnTo>
                  <a:lnTo>
                    <a:pt x="838555" y="14038"/>
                  </a:lnTo>
                  <a:lnTo>
                    <a:pt x="825920" y="16846"/>
                  </a:lnTo>
                  <a:lnTo>
                    <a:pt x="824048" y="23397"/>
                  </a:lnTo>
                  <a:lnTo>
                    <a:pt x="818433" y="29013"/>
                  </a:lnTo>
                  <a:lnTo>
                    <a:pt x="793164" y="35564"/>
                  </a:lnTo>
                  <a:lnTo>
                    <a:pt x="755261" y="42583"/>
                  </a:lnTo>
                  <a:lnTo>
                    <a:pt x="707530" y="45859"/>
                  </a:lnTo>
                  <a:lnTo>
                    <a:pt x="669627" y="51006"/>
                  </a:lnTo>
                  <a:lnTo>
                    <a:pt x="598032" y="57089"/>
                  </a:lnTo>
                  <a:lnTo>
                    <a:pt x="599903" y="63172"/>
                  </a:lnTo>
                  <a:lnTo>
                    <a:pt x="603179" y="64109"/>
                  </a:lnTo>
                  <a:lnTo>
                    <a:pt x="727652" y="65980"/>
                  </a:lnTo>
                  <a:lnTo>
                    <a:pt x="527840" y="68320"/>
                  </a:lnTo>
                  <a:lnTo>
                    <a:pt x="389797" y="65512"/>
                  </a:lnTo>
                  <a:lnTo>
                    <a:pt x="285445" y="68788"/>
                  </a:lnTo>
                  <a:lnTo>
                    <a:pt x="157697" y="65980"/>
                  </a:lnTo>
                  <a:lnTo>
                    <a:pt x="155825" y="66448"/>
                  </a:lnTo>
                  <a:lnTo>
                    <a:pt x="154889" y="68788"/>
                  </a:lnTo>
                  <a:lnTo>
                    <a:pt x="157697" y="72999"/>
                  </a:lnTo>
                  <a:lnTo>
                    <a:pt x="158165" y="79083"/>
                  </a:lnTo>
                  <a:lnTo>
                    <a:pt x="7487" y="36968"/>
                  </a:lnTo>
                  <a:lnTo>
                    <a:pt x="3276" y="34628"/>
                  </a:lnTo>
                  <a:lnTo>
                    <a:pt x="0" y="29481"/>
                  </a:lnTo>
                  <a:lnTo>
                    <a:pt x="89845" y="20590"/>
                  </a:lnTo>
                  <a:lnTo>
                    <a:pt x="228356" y="13570"/>
                  </a:lnTo>
                  <a:lnTo>
                    <a:pt x="367335" y="8891"/>
                  </a:lnTo>
                  <a:lnTo>
                    <a:pt x="789420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6264D1D7-7E5B-B3DE-63E1-6352F5C49502}"/>
                </a:ext>
              </a:extLst>
            </p:cNvPr>
            <p:cNvSpPr/>
            <p:nvPr/>
          </p:nvSpPr>
          <p:spPr>
            <a:xfrm>
              <a:off x="-12059724" y="7679968"/>
              <a:ext cx="743623" cy="225176"/>
            </a:xfrm>
            <a:custGeom>
              <a:avLst/>
              <a:gdLst>
                <a:gd name="connsiteX0" fmla="*/ 280766 w 383245"/>
                <a:gd name="connsiteY0" fmla="*/ 6551 h 116050"/>
                <a:gd name="connsiteX1" fmla="*/ 286849 w 383245"/>
                <a:gd name="connsiteY1" fmla="*/ 3744 h 116050"/>
                <a:gd name="connsiteX2" fmla="*/ 289657 w 383245"/>
                <a:gd name="connsiteY2" fmla="*/ 4679 h 116050"/>
                <a:gd name="connsiteX3" fmla="*/ 298080 w 383245"/>
                <a:gd name="connsiteY3" fmla="*/ 21057 h 116050"/>
                <a:gd name="connsiteX4" fmla="*/ 306035 w 383245"/>
                <a:gd name="connsiteY4" fmla="*/ 26205 h 116050"/>
                <a:gd name="connsiteX5" fmla="*/ 310714 w 383245"/>
                <a:gd name="connsiteY5" fmla="*/ 26205 h 116050"/>
                <a:gd name="connsiteX6" fmla="*/ 326625 w 383245"/>
                <a:gd name="connsiteY6" fmla="*/ 21057 h 116050"/>
                <a:gd name="connsiteX7" fmla="*/ 349554 w 383245"/>
                <a:gd name="connsiteY7" fmla="*/ 11699 h 116050"/>
                <a:gd name="connsiteX8" fmla="*/ 357041 w 383245"/>
                <a:gd name="connsiteY8" fmla="*/ 17314 h 116050"/>
                <a:gd name="connsiteX9" fmla="*/ 315394 w 383245"/>
                <a:gd name="connsiteY9" fmla="*/ 44922 h 116050"/>
                <a:gd name="connsiteX10" fmla="*/ 299952 w 383245"/>
                <a:gd name="connsiteY10" fmla="*/ 64576 h 116050"/>
                <a:gd name="connsiteX11" fmla="*/ 299952 w 383245"/>
                <a:gd name="connsiteY11" fmla="*/ 67384 h 116050"/>
                <a:gd name="connsiteX12" fmla="*/ 302759 w 383245"/>
                <a:gd name="connsiteY12" fmla="*/ 68788 h 116050"/>
                <a:gd name="connsiteX13" fmla="*/ 310714 w 383245"/>
                <a:gd name="connsiteY13" fmla="*/ 68320 h 116050"/>
                <a:gd name="connsiteX14" fmla="*/ 380906 w 383245"/>
                <a:gd name="connsiteY14" fmla="*/ 55685 h 116050"/>
                <a:gd name="connsiteX15" fmla="*/ 383246 w 383245"/>
                <a:gd name="connsiteY15" fmla="*/ 57089 h 116050"/>
                <a:gd name="connsiteX16" fmla="*/ 383246 w 383245"/>
                <a:gd name="connsiteY16" fmla="*/ 62705 h 116050"/>
                <a:gd name="connsiteX17" fmla="*/ 350958 w 383245"/>
                <a:gd name="connsiteY17" fmla="*/ 72999 h 116050"/>
                <a:gd name="connsiteX18" fmla="*/ 321477 w 383245"/>
                <a:gd name="connsiteY18" fmla="*/ 78147 h 116050"/>
                <a:gd name="connsiteX19" fmla="*/ 281702 w 383245"/>
                <a:gd name="connsiteY19" fmla="*/ 82358 h 116050"/>
                <a:gd name="connsiteX20" fmla="*/ 270939 w 383245"/>
                <a:gd name="connsiteY20" fmla="*/ 84698 h 116050"/>
                <a:gd name="connsiteX21" fmla="*/ 245202 w 383245"/>
                <a:gd name="connsiteY21" fmla="*/ 94525 h 116050"/>
                <a:gd name="connsiteX22" fmla="*/ 186709 w 383245"/>
                <a:gd name="connsiteY22" fmla="*/ 106223 h 116050"/>
                <a:gd name="connsiteX23" fmla="*/ 100140 w 383245"/>
                <a:gd name="connsiteY23" fmla="*/ 115582 h 116050"/>
                <a:gd name="connsiteX24" fmla="*/ 61301 w 383245"/>
                <a:gd name="connsiteY24" fmla="*/ 116050 h 116050"/>
                <a:gd name="connsiteX25" fmla="*/ 17314 w 383245"/>
                <a:gd name="connsiteY25" fmla="*/ 113243 h 116050"/>
                <a:gd name="connsiteX26" fmla="*/ 9359 w 383245"/>
                <a:gd name="connsiteY26" fmla="*/ 109967 h 116050"/>
                <a:gd name="connsiteX27" fmla="*/ 2808 w 383245"/>
                <a:gd name="connsiteY27" fmla="*/ 104819 h 116050"/>
                <a:gd name="connsiteX28" fmla="*/ 0 w 383245"/>
                <a:gd name="connsiteY28" fmla="*/ 99204 h 116050"/>
                <a:gd name="connsiteX29" fmla="*/ 0 w 383245"/>
                <a:gd name="connsiteY29" fmla="*/ 68788 h 116050"/>
                <a:gd name="connsiteX30" fmla="*/ 4212 w 383245"/>
                <a:gd name="connsiteY30" fmla="*/ 51006 h 116050"/>
                <a:gd name="connsiteX31" fmla="*/ 7019 w 383245"/>
                <a:gd name="connsiteY31" fmla="*/ 49602 h 116050"/>
                <a:gd name="connsiteX32" fmla="*/ 16846 w 383245"/>
                <a:gd name="connsiteY32" fmla="*/ 49602 h 116050"/>
                <a:gd name="connsiteX33" fmla="*/ 30884 w 383245"/>
                <a:gd name="connsiteY33" fmla="*/ 43987 h 116050"/>
                <a:gd name="connsiteX34" fmla="*/ 68320 w 383245"/>
                <a:gd name="connsiteY34" fmla="*/ 22929 h 116050"/>
                <a:gd name="connsiteX35" fmla="*/ 73467 w 383245"/>
                <a:gd name="connsiteY35" fmla="*/ 22462 h 116050"/>
                <a:gd name="connsiteX36" fmla="*/ 84230 w 383245"/>
                <a:gd name="connsiteY36" fmla="*/ 24333 h 116050"/>
                <a:gd name="connsiteX37" fmla="*/ 88909 w 383245"/>
                <a:gd name="connsiteY37" fmla="*/ 23397 h 116050"/>
                <a:gd name="connsiteX38" fmla="*/ 115582 w 383245"/>
                <a:gd name="connsiteY38" fmla="*/ 12635 h 116050"/>
                <a:gd name="connsiteX39" fmla="*/ 126813 w 383245"/>
                <a:gd name="connsiteY39" fmla="*/ 2808 h 116050"/>
                <a:gd name="connsiteX40" fmla="*/ 133832 w 383245"/>
                <a:gd name="connsiteY40" fmla="*/ 0 h 116050"/>
                <a:gd name="connsiteX41" fmla="*/ 148806 w 383245"/>
                <a:gd name="connsiteY41" fmla="*/ 468 h 116050"/>
                <a:gd name="connsiteX42" fmla="*/ 167056 w 383245"/>
                <a:gd name="connsiteY42" fmla="*/ 7487 h 116050"/>
                <a:gd name="connsiteX43" fmla="*/ 215722 w 383245"/>
                <a:gd name="connsiteY43" fmla="*/ 936 h 116050"/>
                <a:gd name="connsiteX44" fmla="*/ 236311 w 383245"/>
                <a:gd name="connsiteY44" fmla="*/ 5616 h 116050"/>
                <a:gd name="connsiteX45" fmla="*/ 245202 w 383245"/>
                <a:gd name="connsiteY45" fmla="*/ 5147 h 116050"/>
                <a:gd name="connsiteX46" fmla="*/ 274215 w 383245"/>
                <a:gd name="connsiteY46" fmla="*/ 9827 h 116050"/>
                <a:gd name="connsiteX47" fmla="*/ 280766 w 383245"/>
                <a:gd name="connsiteY47" fmla="*/ 6551 h 1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83245" h="116050">
                  <a:moveTo>
                    <a:pt x="280766" y="6551"/>
                  </a:moveTo>
                  <a:lnTo>
                    <a:pt x="286849" y="3744"/>
                  </a:lnTo>
                  <a:lnTo>
                    <a:pt x="289657" y="4679"/>
                  </a:lnTo>
                  <a:lnTo>
                    <a:pt x="298080" y="21057"/>
                  </a:lnTo>
                  <a:lnTo>
                    <a:pt x="306035" y="26205"/>
                  </a:lnTo>
                  <a:lnTo>
                    <a:pt x="310714" y="26205"/>
                  </a:lnTo>
                  <a:lnTo>
                    <a:pt x="326625" y="21057"/>
                  </a:lnTo>
                  <a:lnTo>
                    <a:pt x="349554" y="11699"/>
                  </a:lnTo>
                  <a:lnTo>
                    <a:pt x="357041" y="17314"/>
                  </a:lnTo>
                  <a:lnTo>
                    <a:pt x="315394" y="44922"/>
                  </a:lnTo>
                  <a:lnTo>
                    <a:pt x="299952" y="64576"/>
                  </a:lnTo>
                  <a:lnTo>
                    <a:pt x="299952" y="67384"/>
                  </a:lnTo>
                  <a:lnTo>
                    <a:pt x="302759" y="68788"/>
                  </a:lnTo>
                  <a:lnTo>
                    <a:pt x="310714" y="68320"/>
                  </a:lnTo>
                  <a:lnTo>
                    <a:pt x="380906" y="55685"/>
                  </a:lnTo>
                  <a:lnTo>
                    <a:pt x="383246" y="57089"/>
                  </a:lnTo>
                  <a:lnTo>
                    <a:pt x="383246" y="62705"/>
                  </a:lnTo>
                  <a:lnTo>
                    <a:pt x="350958" y="72999"/>
                  </a:lnTo>
                  <a:lnTo>
                    <a:pt x="321477" y="78147"/>
                  </a:lnTo>
                  <a:lnTo>
                    <a:pt x="281702" y="82358"/>
                  </a:lnTo>
                  <a:lnTo>
                    <a:pt x="270939" y="84698"/>
                  </a:lnTo>
                  <a:lnTo>
                    <a:pt x="245202" y="94525"/>
                  </a:lnTo>
                  <a:lnTo>
                    <a:pt x="186709" y="106223"/>
                  </a:lnTo>
                  <a:lnTo>
                    <a:pt x="100140" y="115582"/>
                  </a:lnTo>
                  <a:lnTo>
                    <a:pt x="61301" y="116050"/>
                  </a:lnTo>
                  <a:lnTo>
                    <a:pt x="17314" y="113243"/>
                  </a:lnTo>
                  <a:lnTo>
                    <a:pt x="9359" y="109967"/>
                  </a:lnTo>
                  <a:lnTo>
                    <a:pt x="2808" y="104819"/>
                  </a:lnTo>
                  <a:lnTo>
                    <a:pt x="0" y="99204"/>
                  </a:lnTo>
                  <a:lnTo>
                    <a:pt x="0" y="68788"/>
                  </a:lnTo>
                  <a:lnTo>
                    <a:pt x="4212" y="51006"/>
                  </a:lnTo>
                  <a:lnTo>
                    <a:pt x="7019" y="49602"/>
                  </a:lnTo>
                  <a:lnTo>
                    <a:pt x="16846" y="49602"/>
                  </a:lnTo>
                  <a:lnTo>
                    <a:pt x="30884" y="43987"/>
                  </a:lnTo>
                  <a:lnTo>
                    <a:pt x="68320" y="22929"/>
                  </a:lnTo>
                  <a:lnTo>
                    <a:pt x="73467" y="22462"/>
                  </a:lnTo>
                  <a:lnTo>
                    <a:pt x="84230" y="24333"/>
                  </a:lnTo>
                  <a:lnTo>
                    <a:pt x="88909" y="23397"/>
                  </a:lnTo>
                  <a:lnTo>
                    <a:pt x="115582" y="12635"/>
                  </a:lnTo>
                  <a:lnTo>
                    <a:pt x="126813" y="2808"/>
                  </a:lnTo>
                  <a:lnTo>
                    <a:pt x="133832" y="0"/>
                  </a:lnTo>
                  <a:lnTo>
                    <a:pt x="148806" y="468"/>
                  </a:lnTo>
                  <a:lnTo>
                    <a:pt x="167056" y="7487"/>
                  </a:lnTo>
                  <a:lnTo>
                    <a:pt x="215722" y="936"/>
                  </a:lnTo>
                  <a:lnTo>
                    <a:pt x="236311" y="5616"/>
                  </a:lnTo>
                  <a:lnTo>
                    <a:pt x="245202" y="5147"/>
                  </a:lnTo>
                  <a:lnTo>
                    <a:pt x="274215" y="9827"/>
                  </a:lnTo>
                  <a:lnTo>
                    <a:pt x="280766" y="6551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3" name="Freeform 522">
              <a:extLst>
                <a:ext uri="{FF2B5EF4-FFF2-40B4-BE49-F238E27FC236}">
                  <a16:creationId xmlns:a16="http://schemas.microsoft.com/office/drawing/2014/main" id="{BBA72A16-D1E6-2C9B-424E-0F4FA761983C}"/>
                </a:ext>
              </a:extLst>
            </p:cNvPr>
            <p:cNvSpPr/>
            <p:nvPr/>
          </p:nvSpPr>
          <p:spPr>
            <a:xfrm>
              <a:off x="-7687867" y="7721733"/>
              <a:ext cx="923401" cy="57201"/>
            </a:xfrm>
            <a:custGeom>
              <a:avLst/>
              <a:gdLst>
                <a:gd name="connsiteX0" fmla="*/ 266260 w 475898"/>
                <a:gd name="connsiteY0" fmla="*/ 0 h 29480"/>
                <a:gd name="connsiteX1" fmla="*/ 273279 w 475898"/>
                <a:gd name="connsiteY1" fmla="*/ 1404 h 29480"/>
                <a:gd name="connsiteX2" fmla="*/ 275151 w 475898"/>
                <a:gd name="connsiteY2" fmla="*/ 6083 h 29480"/>
                <a:gd name="connsiteX3" fmla="*/ 277958 w 475898"/>
                <a:gd name="connsiteY3" fmla="*/ 7019 h 29480"/>
                <a:gd name="connsiteX4" fmla="*/ 308843 w 475898"/>
                <a:gd name="connsiteY4" fmla="*/ 11699 h 29480"/>
                <a:gd name="connsiteX5" fmla="*/ 464200 w 475898"/>
                <a:gd name="connsiteY5" fmla="*/ 9827 h 29480"/>
                <a:gd name="connsiteX6" fmla="*/ 473559 w 475898"/>
                <a:gd name="connsiteY6" fmla="*/ 15442 h 29480"/>
                <a:gd name="connsiteX7" fmla="*/ 475898 w 475898"/>
                <a:gd name="connsiteY7" fmla="*/ 19654 h 29480"/>
                <a:gd name="connsiteX8" fmla="*/ 475430 w 475898"/>
                <a:gd name="connsiteY8" fmla="*/ 23397 h 29480"/>
                <a:gd name="connsiteX9" fmla="*/ 473091 w 475898"/>
                <a:gd name="connsiteY9" fmla="*/ 27141 h 29480"/>
                <a:gd name="connsiteX10" fmla="*/ 468879 w 475898"/>
                <a:gd name="connsiteY10" fmla="*/ 28545 h 29480"/>
                <a:gd name="connsiteX11" fmla="*/ 447354 w 475898"/>
                <a:gd name="connsiteY11" fmla="*/ 29481 h 29480"/>
                <a:gd name="connsiteX12" fmla="*/ 131492 w 475898"/>
                <a:gd name="connsiteY12" fmla="*/ 23397 h 29480"/>
                <a:gd name="connsiteX13" fmla="*/ 77678 w 475898"/>
                <a:gd name="connsiteY13" fmla="*/ 20590 h 29480"/>
                <a:gd name="connsiteX14" fmla="*/ 43519 w 475898"/>
                <a:gd name="connsiteY14" fmla="*/ 24801 h 29480"/>
                <a:gd name="connsiteX15" fmla="*/ 33692 w 475898"/>
                <a:gd name="connsiteY15" fmla="*/ 23397 h 29480"/>
                <a:gd name="connsiteX16" fmla="*/ 17314 w 475898"/>
                <a:gd name="connsiteY16" fmla="*/ 25269 h 29480"/>
                <a:gd name="connsiteX17" fmla="*/ 8891 w 475898"/>
                <a:gd name="connsiteY17" fmla="*/ 18250 h 29480"/>
                <a:gd name="connsiteX18" fmla="*/ 0 w 475898"/>
                <a:gd name="connsiteY18" fmla="*/ 14975 h 29480"/>
                <a:gd name="connsiteX19" fmla="*/ 1872 w 475898"/>
                <a:gd name="connsiteY19" fmla="*/ 9359 h 29480"/>
                <a:gd name="connsiteX20" fmla="*/ 10295 w 475898"/>
                <a:gd name="connsiteY20" fmla="*/ 5148 h 29480"/>
                <a:gd name="connsiteX21" fmla="*/ 266260 w 475898"/>
                <a:gd name="connsiteY21" fmla="*/ 0 h 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5898" h="29480">
                  <a:moveTo>
                    <a:pt x="266260" y="0"/>
                  </a:moveTo>
                  <a:lnTo>
                    <a:pt x="273279" y="1404"/>
                  </a:lnTo>
                  <a:lnTo>
                    <a:pt x="275151" y="6083"/>
                  </a:lnTo>
                  <a:lnTo>
                    <a:pt x="277958" y="7019"/>
                  </a:lnTo>
                  <a:lnTo>
                    <a:pt x="308843" y="11699"/>
                  </a:lnTo>
                  <a:lnTo>
                    <a:pt x="464200" y="9827"/>
                  </a:lnTo>
                  <a:lnTo>
                    <a:pt x="473559" y="15442"/>
                  </a:lnTo>
                  <a:lnTo>
                    <a:pt x="475898" y="19654"/>
                  </a:lnTo>
                  <a:lnTo>
                    <a:pt x="475430" y="23397"/>
                  </a:lnTo>
                  <a:lnTo>
                    <a:pt x="473091" y="27141"/>
                  </a:lnTo>
                  <a:lnTo>
                    <a:pt x="468879" y="28545"/>
                  </a:lnTo>
                  <a:lnTo>
                    <a:pt x="447354" y="29481"/>
                  </a:lnTo>
                  <a:lnTo>
                    <a:pt x="131492" y="23397"/>
                  </a:lnTo>
                  <a:lnTo>
                    <a:pt x="77678" y="20590"/>
                  </a:lnTo>
                  <a:lnTo>
                    <a:pt x="43519" y="24801"/>
                  </a:lnTo>
                  <a:lnTo>
                    <a:pt x="33692" y="23397"/>
                  </a:lnTo>
                  <a:lnTo>
                    <a:pt x="17314" y="25269"/>
                  </a:lnTo>
                  <a:lnTo>
                    <a:pt x="8891" y="18250"/>
                  </a:lnTo>
                  <a:lnTo>
                    <a:pt x="0" y="14975"/>
                  </a:lnTo>
                  <a:lnTo>
                    <a:pt x="1872" y="9359"/>
                  </a:lnTo>
                  <a:lnTo>
                    <a:pt x="10295" y="5148"/>
                  </a:lnTo>
                  <a:lnTo>
                    <a:pt x="266260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4" name="Freeform 523">
              <a:extLst>
                <a:ext uri="{FF2B5EF4-FFF2-40B4-BE49-F238E27FC236}">
                  <a16:creationId xmlns:a16="http://schemas.microsoft.com/office/drawing/2014/main" id="{B74CBF13-FEC5-5332-CF6D-E9AD323D58A7}"/>
                </a:ext>
              </a:extLst>
            </p:cNvPr>
            <p:cNvSpPr/>
            <p:nvPr/>
          </p:nvSpPr>
          <p:spPr>
            <a:xfrm>
              <a:off x="-8196328" y="7729906"/>
              <a:ext cx="465785" cy="9987"/>
            </a:xfrm>
            <a:custGeom>
              <a:avLst/>
              <a:gdLst>
                <a:gd name="connsiteX0" fmla="*/ 240055 w 240054"/>
                <a:gd name="connsiteY0" fmla="*/ 0 h 5147"/>
                <a:gd name="connsiteX1" fmla="*/ 164716 w 240054"/>
                <a:gd name="connsiteY1" fmla="*/ 5147 h 5147"/>
                <a:gd name="connsiteX2" fmla="*/ 0 w 240054"/>
                <a:gd name="connsiteY2" fmla="*/ 4212 h 5147"/>
                <a:gd name="connsiteX3" fmla="*/ 240055 w 240054"/>
                <a:gd name="connsiteY3" fmla="*/ 0 h 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54" h="5147">
                  <a:moveTo>
                    <a:pt x="240055" y="0"/>
                  </a:moveTo>
                  <a:lnTo>
                    <a:pt x="164716" y="5147"/>
                  </a:lnTo>
                  <a:lnTo>
                    <a:pt x="0" y="4212"/>
                  </a:lnTo>
                  <a:lnTo>
                    <a:pt x="240055" y="0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5" name="Freeform 524">
              <a:extLst>
                <a:ext uri="{FF2B5EF4-FFF2-40B4-BE49-F238E27FC236}">
                  <a16:creationId xmlns:a16="http://schemas.microsoft.com/office/drawing/2014/main" id="{CACFE998-30EF-FF90-B97D-842F5DBB79FA}"/>
                </a:ext>
              </a:extLst>
            </p:cNvPr>
            <p:cNvSpPr/>
            <p:nvPr/>
          </p:nvSpPr>
          <p:spPr>
            <a:xfrm>
              <a:off x="-8449650" y="7729906"/>
              <a:ext cx="796286" cy="41766"/>
            </a:xfrm>
            <a:custGeom>
              <a:avLst/>
              <a:gdLst>
                <a:gd name="connsiteX0" fmla="*/ 370611 w 410386"/>
                <a:gd name="connsiteY0" fmla="*/ 0 h 21525"/>
                <a:gd name="connsiteX1" fmla="*/ 403367 w 410386"/>
                <a:gd name="connsiteY1" fmla="*/ 1404 h 21525"/>
                <a:gd name="connsiteX2" fmla="*/ 394944 w 410386"/>
                <a:gd name="connsiteY2" fmla="*/ 5616 h 21525"/>
                <a:gd name="connsiteX3" fmla="*/ 392605 w 410386"/>
                <a:gd name="connsiteY3" fmla="*/ 11231 h 21525"/>
                <a:gd name="connsiteX4" fmla="*/ 401964 w 410386"/>
                <a:gd name="connsiteY4" fmla="*/ 14506 h 21525"/>
                <a:gd name="connsiteX5" fmla="*/ 410386 w 410386"/>
                <a:gd name="connsiteY5" fmla="*/ 21525 h 21525"/>
                <a:gd name="connsiteX6" fmla="*/ 316798 w 410386"/>
                <a:gd name="connsiteY6" fmla="*/ 17782 h 21525"/>
                <a:gd name="connsiteX7" fmla="*/ 223209 w 410386"/>
                <a:gd name="connsiteY7" fmla="*/ 16846 h 21525"/>
                <a:gd name="connsiteX8" fmla="*/ 129620 w 410386"/>
                <a:gd name="connsiteY8" fmla="*/ 19186 h 21525"/>
                <a:gd name="connsiteX9" fmla="*/ 2340 w 410386"/>
                <a:gd name="connsiteY9" fmla="*/ 16378 h 21525"/>
                <a:gd name="connsiteX10" fmla="*/ 0 w 410386"/>
                <a:gd name="connsiteY10" fmla="*/ 12166 h 21525"/>
                <a:gd name="connsiteX11" fmla="*/ 1404 w 410386"/>
                <a:gd name="connsiteY11" fmla="*/ 9827 h 21525"/>
                <a:gd name="connsiteX12" fmla="*/ 71595 w 410386"/>
                <a:gd name="connsiteY12" fmla="*/ 4212 h 21525"/>
                <a:gd name="connsiteX13" fmla="*/ 296208 w 410386"/>
                <a:gd name="connsiteY13" fmla="*/ 4679 h 21525"/>
                <a:gd name="connsiteX14" fmla="*/ 370611 w 410386"/>
                <a:gd name="connsiteY14" fmla="*/ 0 h 2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386" h="21525">
                  <a:moveTo>
                    <a:pt x="370611" y="0"/>
                  </a:moveTo>
                  <a:lnTo>
                    <a:pt x="403367" y="1404"/>
                  </a:lnTo>
                  <a:lnTo>
                    <a:pt x="394944" y="5616"/>
                  </a:lnTo>
                  <a:lnTo>
                    <a:pt x="392605" y="11231"/>
                  </a:lnTo>
                  <a:lnTo>
                    <a:pt x="401964" y="14506"/>
                  </a:lnTo>
                  <a:lnTo>
                    <a:pt x="410386" y="21525"/>
                  </a:lnTo>
                  <a:lnTo>
                    <a:pt x="316798" y="17782"/>
                  </a:lnTo>
                  <a:lnTo>
                    <a:pt x="223209" y="16846"/>
                  </a:lnTo>
                  <a:lnTo>
                    <a:pt x="129620" y="19186"/>
                  </a:lnTo>
                  <a:lnTo>
                    <a:pt x="2340" y="16378"/>
                  </a:lnTo>
                  <a:lnTo>
                    <a:pt x="0" y="12166"/>
                  </a:lnTo>
                  <a:lnTo>
                    <a:pt x="1404" y="9827"/>
                  </a:lnTo>
                  <a:lnTo>
                    <a:pt x="71595" y="4212"/>
                  </a:lnTo>
                  <a:lnTo>
                    <a:pt x="296208" y="4679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6" name="Freeform 525">
              <a:extLst>
                <a:ext uri="{FF2B5EF4-FFF2-40B4-BE49-F238E27FC236}">
                  <a16:creationId xmlns:a16="http://schemas.microsoft.com/office/drawing/2014/main" id="{46C05010-0DE0-9BD9-B2A1-B021C5116729}"/>
                </a:ext>
              </a:extLst>
            </p:cNvPr>
            <p:cNvSpPr/>
            <p:nvPr/>
          </p:nvSpPr>
          <p:spPr>
            <a:xfrm>
              <a:off x="-9310403" y="7762593"/>
              <a:ext cx="1706975" cy="52661"/>
            </a:xfrm>
            <a:custGeom>
              <a:avLst/>
              <a:gdLst>
                <a:gd name="connsiteX0" fmla="*/ 853529 w 879733"/>
                <a:gd name="connsiteY0" fmla="*/ 4212 h 27140"/>
                <a:gd name="connsiteX1" fmla="*/ 869907 w 879733"/>
                <a:gd name="connsiteY1" fmla="*/ 2340 h 27140"/>
                <a:gd name="connsiteX2" fmla="*/ 879734 w 879733"/>
                <a:gd name="connsiteY2" fmla="*/ 3744 h 27140"/>
                <a:gd name="connsiteX3" fmla="*/ 756665 w 879733"/>
                <a:gd name="connsiteY3" fmla="*/ 21526 h 27140"/>
                <a:gd name="connsiteX4" fmla="*/ 756196 w 879733"/>
                <a:gd name="connsiteY4" fmla="*/ 22929 h 27140"/>
                <a:gd name="connsiteX5" fmla="*/ 355169 w 879733"/>
                <a:gd name="connsiteY5" fmla="*/ 23866 h 27140"/>
                <a:gd name="connsiteX6" fmla="*/ 157697 w 879733"/>
                <a:gd name="connsiteY6" fmla="*/ 21526 h 27140"/>
                <a:gd name="connsiteX7" fmla="*/ 122133 w 879733"/>
                <a:gd name="connsiteY7" fmla="*/ 22462 h 27140"/>
                <a:gd name="connsiteX8" fmla="*/ 60365 w 879733"/>
                <a:gd name="connsiteY8" fmla="*/ 27141 h 27140"/>
                <a:gd name="connsiteX9" fmla="*/ 3276 w 879733"/>
                <a:gd name="connsiteY9" fmla="*/ 15442 h 27140"/>
                <a:gd name="connsiteX10" fmla="*/ 2808 w 879733"/>
                <a:gd name="connsiteY10" fmla="*/ 9359 h 27140"/>
                <a:gd name="connsiteX11" fmla="*/ 0 w 879733"/>
                <a:gd name="connsiteY11" fmla="*/ 5148 h 27140"/>
                <a:gd name="connsiteX12" fmla="*/ 936 w 879733"/>
                <a:gd name="connsiteY12" fmla="*/ 3276 h 27140"/>
                <a:gd name="connsiteX13" fmla="*/ 2808 w 879733"/>
                <a:gd name="connsiteY13" fmla="*/ 2340 h 27140"/>
                <a:gd name="connsiteX14" fmla="*/ 130556 w 879733"/>
                <a:gd name="connsiteY14" fmla="*/ 5148 h 27140"/>
                <a:gd name="connsiteX15" fmla="*/ 234908 w 879733"/>
                <a:gd name="connsiteY15" fmla="*/ 1872 h 27140"/>
                <a:gd name="connsiteX16" fmla="*/ 435655 w 879733"/>
                <a:gd name="connsiteY16" fmla="*/ 4679 h 27140"/>
                <a:gd name="connsiteX17" fmla="*/ 713146 w 879733"/>
                <a:gd name="connsiteY17" fmla="*/ 0 h 27140"/>
                <a:gd name="connsiteX18" fmla="*/ 853529 w 879733"/>
                <a:gd name="connsiteY18" fmla="*/ 4212 h 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9733" h="27140">
                  <a:moveTo>
                    <a:pt x="853529" y="4212"/>
                  </a:moveTo>
                  <a:lnTo>
                    <a:pt x="869907" y="2340"/>
                  </a:lnTo>
                  <a:lnTo>
                    <a:pt x="879734" y="3744"/>
                  </a:lnTo>
                  <a:lnTo>
                    <a:pt x="756665" y="21526"/>
                  </a:lnTo>
                  <a:lnTo>
                    <a:pt x="756196" y="22929"/>
                  </a:lnTo>
                  <a:lnTo>
                    <a:pt x="355169" y="23866"/>
                  </a:lnTo>
                  <a:lnTo>
                    <a:pt x="157697" y="21526"/>
                  </a:lnTo>
                  <a:lnTo>
                    <a:pt x="122133" y="22462"/>
                  </a:lnTo>
                  <a:lnTo>
                    <a:pt x="60365" y="27141"/>
                  </a:lnTo>
                  <a:lnTo>
                    <a:pt x="3276" y="15442"/>
                  </a:lnTo>
                  <a:lnTo>
                    <a:pt x="2808" y="9359"/>
                  </a:lnTo>
                  <a:lnTo>
                    <a:pt x="0" y="5148"/>
                  </a:lnTo>
                  <a:lnTo>
                    <a:pt x="936" y="3276"/>
                  </a:lnTo>
                  <a:lnTo>
                    <a:pt x="2808" y="2340"/>
                  </a:lnTo>
                  <a:lnTo>
                    <a:pt x="130556" y="5148"/>
                  </a:lnTo>
                  <a:lnTo>
                    <a:pt x="234908" y="1872"/>
                  </a:lnTo>
                  <a:lnTo>
                    <a:pt x="435655" y="4679"/>
                  </a:lnTo>
                  <a:lnTo>
                    <a:pt x="713146" y="0"/>
                  </a:lnTo>
                  <a:lnTo>
                    <a:pt x="853529" y="4212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7" name="Freeform 526">
              <a:extLst>
                <a:ext uri="{FF2B5EF4-FFF2-40B4-BE49-F238E27FC236}">
                  <a16:creationId xmlns:a16="http://schemas.microsoft.com/office/drawing/2014/main" id="{E9F5BAD2-A7F1-19F9-3BDC-80DB16B74E1A}"/>
                </a:ext>
              </a:extLst>
            </p:cNvPr>
            <p:cNvSpPr/>
            <p:nvPr/>
          </p:nvSpPr>
          <p:spPr>
            <a:xfrm>
              <a:off x="-8627612" y="7762593"/>
              <a:ext cx="3013538" cy="502104"/>
            </a:xfrm>
            <a:custGeom>
              <a:avLst/>
              <a:gdLst>
                <a:gd name="connsiteX0" fmla="*/ 931207 w 1553103"/>
                <a:gd name="connsiteY0" fmla="*/ 7955 h 258772"/>
                <a:gd name="connsiteX1" fmla="*/ 930271 w 1553103"/>
                <a:gd name="connsiteY1" fmla="*/ 9827 h 258772"/>
                <a:gd name="connsiteX2" fmla="*/ 931675 w 1553103"/>
                <a:gd name="connsiteY2" fmla="*/ 12167 h 258772"/>
                <a:gd name="connsiteX3" fmla="*/ 940566 w 1553103"/>
                <a:gd name="connsiteY3" fmla="*/ 15910 h 258772"/>
                <a:gd name="connsiteX4" fmla="*/ 938227 w 1553103"/>
                <a:gd name="connsiteY4" fmla="*/ 24801 h 258772"/>
                <a:gd name="connsiteX5" fmla="*/ 933547 w 1553103"/>
                <a:gd name="connsiteY5" fmla="*/ 31820 h 258772"/>
                <a:gd name="connsiteX6" fmla="*/ 937291 w 1553103"/>
                <a:gd name="connsiteY6" fmla="*/ 32288 h 258772"/>
                <a:gd name="connsiteX7" fmla="*/ 938694 w 1553103"/>
                <a:gd name="connsiteY7" fmla="*/ 41647 h 258772"/>
                <a:gd name="connsiteX8" fmla="*/ 941970 w 1553103"/>
                <a:gd name="connsiteY8" fmla="*/ 50538 h 258772"/>
                <a:gd name="connsiteX9" fmla="*/ 947117 w 1553103"/>
                <a:gd name="connsiteY9" fmla="*/ 53813 h 258772"/>
                <a:gd name="connsiteX10" fmla="*/ 1001867 w 1553103"/>
                <a:gd name="connsiteY10" fmla="*/ 56153 h 258772"/>
                <a:gd name="connsiteX11" fmla="*/ 1041174 w 1553103"/>
                <a:gd name="connsiteY11" fmla="*/ 52410 h 258772"/>
                <a:gd name="connsiteX12" fmla="*/ 1062232 w 1553103"/>
                <a:gd name="connsiteY12" fmla="*/ 52878 h 258772"/>
                <a:gd name="connsiteX13" fmla="*/ 1064571 w 1553103"/>
                <a:gd name="connsiteY13" fmla="*/ 53346 h 258772"/>
                <a:gd name="connsiteX14" fmla="*/ 1060828 w 1553103"/>
                <a:gd name="connsiteY14" fmla="*/ 56153 h 258772"/>
                <a:gd name="connsiteX15" fmla="*/ 1065039 w 1553103"/>
                <a:gd name="connsiteY15" fmla="*/ 59429 h 258772"/>
                <a:gd name="connsiteX16" fmla="*/ 1079545 w 1553103"/>
                <a:gd name="connsiteY16" fmla="*/ 58025 h 258772"/>
                <a:gd name="connsiteX17" fmla="*/ 1088904 w 1553103"/>
                <a:gd name="connsiteY17" fmla="*/ 64109 h 258772"/>
                <a:gd name="connsiteX18" fmla="*/ 1098731 w 1553103"/>
                <a:gd name="connsiteY18" fmla="*/ 65980 h 258772"/>
                <a:gd name="connsiteX19" fmla="*/ 1104346 w 1553103"/>
                <a:gd name="connsiteY19" fmla="*/ 61769 h 258772"/>
                <a:gd name="connsiteX20" fmla="*/ 1115577 w 1553103"/>
                <a:gd name="connsiteY20" fmla="*/ 60833 h 258772"/>
                <a:gd name="connsiteX21" fmla="*/ 1133827 w 1553103"/>
                <a:gd name="connsiteY21" fmla="*/ 51474 h 258772"/>
                <a:gd name="connsiteX22" fmla="*/ 1140378 w 1553103"/>
                <a:gd name="connsiteY22" fmla="*/ 50538 h 258772"/>
                <a:gd name="connsiteX23" fmla="*/ 1169859 w 1553103"/>
                <a:gd name="connsiteY23" fmla="*/ 56153 h 258772"/>
                <a:gd name="connsiteX24" fmla="*/ 1172198 w 1553103"/>
                <a:gd name="connsiteY24" fmla="*/ 55218 h 258772"/>
                <a:gd name="connsiteX25" fmla="*/ 1176878 w 1553103"/>
                <a:gd name="connsiteY25" fmla="*/ 58961 h 258772"/>
                <a:gd name="connsiteX26" fmla="*/ 1192320 w 1553103"/>
                <a:gd name="connsiteY26" fmla="*/ 55685 h 258772"/>
                <a:gd name="connsiteX27" fmla="*/ 1195127 w 1553103"/>
                <a:gd name="connsiteY27" fmla="*/ 57089 h 258772"/>
                <a:gd name="connsiteX28" fmla="*/ 1200743 w 1553103"/>
                <a:gd name="connsiteY28" fmla="*/ 64576 h 258772"/>
                <a:gd name="connsiteX29" fmla="*/ 1206358 w 1553103"/>
                <a:gd name="connsiteY29" fmla="*/ 67384 h 258772"/>
                <a:gd name="connsiteX30" fmla="*/ 1215717 w 1553103"/>
                <a:gd name="connsiteY30" fmla="*/ 69256 h 258772"/>
                <a:gd name="connsiteX31" fmla="*/ 1207294 w 1553103"/>
                <a:gd name="connsiteY31" fmla="*/ 73000 h 258772"/>
                <a:gd name="connsiteX32" fmla="*/ 1206826 w 1553103"/>
                <a:gd name="connsiteY32" fmla="*/ 76275 h 258772"/>
                <a:gd name="connsiteX33" fmla="*/ 1208698 w 1553103"/>
                <a:gd name="connsiteY33" fmla="*/ 79083 h 258772"/>
                <a:gd name="connsiteX34" fmla="*/ 1211505 w 1553103"/>
                <a:gd name="connsiteY34" fmla="*/ 80019 h 258772"/>
                <a:gd name="connsiteX35" fmla="*/ 1345805 w 1553103"/>
                <a:gd name="connsiteY35" fmla="*/ 78615 h 258772"/>
                <a:gd name="connsiteX36" fmla="*/ 1357036 w 1553103"/>
                <a:gd name="connsiteY36" fmla="*/ 76275 h 258772"/>
                <a:gd name="connsiteX37" fmla="*/ 1361247 w 1553103"/>
                <a:gd name="connsiteY37" fmla="*/ 73467 h 258772"/>
                <a:gd name="connsiteX38" fmla="*/ 1361715 w 1553103"/>
                <a:gd name="connsiteY38" fmla="*/ 70192 h 258772"/>
                <a:gd name="connsiteX39" fmla="*/ 1359376 w 1553103"/>
                <a:gd name="connsiteY39" fmla="*/ 65980 h 258772"/>
                <a:gd name="connsiteX40" fmla="*/ 1397747 w 1553103"/>
                <a:gd name="connsiteY40" fmla="*/ 44455 h 258772"/>
                <a:gd name="connsiteX41" fmla="*/ 1419740 w 1553103"/>
                <a:gd name="connsiteY41" fmla="*/ 36968 h 258772"/>
                <a:gd name="connsiteX42" fmla="*/ 1449689 w 1553103"/>
                <a:gd name="connsiteY42" fmla="*/ 32288 h 258772"/>
                <a:gd name="connsiteX43" fmla="*/ 1470746 w 1553103"/>
                <a:gd name="connsiteY43" fmla="*/ 38372 h 258772"/>
                <a:gd name="connsiteX44" fmla="*/ 1472150 w 1553103"/>
                <a:gd name="connsiteY44" fmla="*/ 43051 h 258772"/>
                <a:gd name="connsiteX45" fmla="*/ 1475893 w 1553103"/>
                <a:gd name="connsiteY45" fmla="*/ 38840 h 258772"/>
                <a:gd name="connsiteX46" fmla="*/ 1496483 w 1553103"/>
                <a:gd name="connsiteY46" fmla="*/ 39775 h 258772"/>
                <a:gd name="connsiteX47" fmla="*/ 1500694 w 1553103"/>
                <a:gd name="connsiteY47" fmla="*/ 45859 h 258772"/>
                <a:gd name="connsiteX48" fmla="*/ 1499759 w 1553103"/>
                <a:gd name="connsiteY48" fmla="*/ 53813 h 258772"/>
                <a:gd name="connsiteX49" fmla="*/ 1500694 w 1553103"/>
                <a:gd name="connsiteY49" fmla="*/ 62705 h 258772"/>
                <a:gd name="connsiteX50" fmla="*/ 1488528 w 1553103"/>
                <a:gd name="connsiteY50" fmla="*/ 71128 h 258772"/>
                <a:gd name="connsiteX51" fmla="*/ 1479169 w 1553103"/>
                <a:gd name="connsiteY51" fmla="*/ 80487 h 258772"/>
                <a:gd name="connsiteX52" fmla="*/ 1472150 w 1553103"/>
                <a:gd name="connsiteY52" fmla="*/ 90781 h 258772"/>
                <a:gd name="connsiteX53" fmla="*/ 1466067 w 1553103"/>
                <a:gd name="connsiteY53" fmla="*/ 104819 h 258772"/>
                <a:gd name="connsiteX54" fmla="*/ 1425356 w 1553103"/>
                <a:gd name="connsiteY54" fmla="*/ 112775 h 258772"/>
                <a:gd name="connsiteX55" fmla="*/ 1409445 w 1553103"/>
                <a:gd name="connsiteY55" fmla="*/ 118858 h 258772"/>
                <a:gd name="connsiteX56" fmla="*/ 1394471 w 1553103"/>
                <a:gd name="connsiteY56" fmla="*/ 126813 h 258772"/>
                <a:gd name="connsiteX57" fmla="*/ 1380433 w 1553103"/>
                <a:gd name="connsiteY57" fmla="*/ 136172 h 258772"/>
                <a:gd name="connsiteX58" fmla="*/ 1398683 w 1553103"/>
                <a:gd name="connsiteY58" fmla="*/ 159569 h 258772"/>
                <a:gd name="connsiteX59" fmla="*/ 1414125 w 1553103"/>
                <a:gd name="connsiteY59" fmla="*/ 170799 h 258772"/>
                <a:gd name="connsiteX60" fmla="*/ 1477297 w 1553103"/>
                <a:gd name="connsiteY60" fmla="*/ 196068 h 258772"/>
                <a:gd name="connsiteX61" fmla="*/ 1553104 w 1553103"/>
                <a:gd name="connsiteY61" fmla="*/ 218530 h 258772"/>
                <a:gd name="connsiteX62" fmla="*/ 1543745 w 1553103"/>
                <a:gd name="connsiteY62" fmla="*/ 218998 h 258772"/>
                <a:gd name="connsiteX63" fmla="*/ 1535790 w 1553103"/>
                <a:gd name="connsiteY63" fmla="*/ 221805 h 258772"/>
                <a:gd name="connsiteX64" fmla="*/ 1522220 w 1553103"/>
                <a:gd name="connsiteY64" fmla="*/ 228824 h 258772"/>
                <a:gd name="connsiteX65" fmla="*/ 1336914 w 1553103"/>
                <a:gd name="connsiteY65" fmla="*/ 223209 h 258772"/>
                <a:gd name="connsiteX66" fmla="*/ 1269998 w 1553103"/>
                <a:gd name="connsiteY66" fmla="*/ 222273 h 258772"/>
                <a:gd name="connsiteX67" fmla="*/ 1080481 w 1553103"/>
                <a:gd name="connsiteY67" fmla="*/ 223209 h 258772"/>
                <a:gd name="connsiteX68" fmla="*/ 747305 w 1553103"/>
                <a:gd name="connsiteY68" fmla="*/ 222273 h 258772"/>
                <a:gd name="connsiteX69" fmla="*/ 604115 w 1553103"/>
                <a:gd name="connsiteY69" fmla="*/ 225081 h 258772"/>
                <a:gd name="connsiteX70" fmla="*/ 575570 w 1553103"/>
                <a:gd name="connsiteY70" fmla="*/ 227421 h 258772"/>
                <a:gd name="connsiteX71" fmla="*/ 547494 w 1553103"/>
                <a:gd name="connsiteY71" fmla="*/ 236311 h 258772"/>
                <a:gd name="connsiteX72" fmla="*/ 532051 w 1553103"/>
                <a:gd name="connsiteY72" fmla="*/ 239120 h 258772"/>
                <a:gd name="connsiteX73" fmla="*/ 362656 w 1553103"/>
                <a:gd name="connsiteY73" fmla="*/ 239120 h 258772"/>
                <a:gd name="connsiteX74" fmla="*/ 355169 w 1553103"/>
                <a:gd name="connsiteY74" fmla="*/ 241459 h 258772"/>
                <a:gd name="connsiteX75" fmla="*/ 350022 w 1553103"/>
                <a:gd name="connsiteY75" fmla="*/ 247542 h 258772"/>
                <a:gd name="connsiteX76" fmla="*/ 349086 w 1553103"/>
                <a:gd name="connsiteY76" fmla="*/ 251754 h 258772"/>
                <a:gd name="connsiteX77" fmla="*/ 350489 w 1553103"/>
                <a:gd name="connsiteY77" fmla="*/ 255029 h 258772"/>
                <a:gd name="connsiteX78" fmla="*/ 360784 w 1553103"/>
                <a:gd name="connsiteY78" fmla="*/ 258305 h 258772"/>
                <a:gd name="connsiteX79" fmla="*/ 354233 w 1553103"/>
                <a:gd name="connsiteY79" fmla="*/ 258773 h 258772"/>
                <a:gd name="connsiteX80" fmla="*/ 349554 w 1553103"/>
                <a:gd name="connsiteY80" fmla="*/ 257369 h 258772"/>
                <a:gd name="connsiteX81" fmla="*/ 346278 w 1553103"/>
                <a:gd name="connsiteY81" fmla="*/ 254561 h 258772"/>
                <a:gd name="connsiteX82" fmla="*/ 342067 w 1553103"/>
                <a:gd name="connsiteY82" fmla="*/ 246607 h 258772"/>
                <a:gd name="connsiteX83" fmla="*/ 317266 w 1553103"/>
                <a:gd name="connsiteY83" fmla="*/ 246139 h 258772"/>
                <a:gd name="connsiteX84" fmla="*/ 301824 w 1553103"/>
                <a:gd name="connsiteY84" fmla="*/ 243331 h 258772"/>
                <a:gd name="connsiteX85" fmla="*/ 285913 w 1553103"/>
                <a:gd name="connsiteY85" fmla="*/ 245670 h 258772"/>
                <a:gd name="connsiteX86" fmla="*/ 281234 w 1553103"/>
                <a:gd name="connsiteY86" fmla="*/ 248010 h 258772"/>
                <a:gd name="connsiteX87" fmla="*/ 275151 w 1553103"/>
                <a:gd name="connsiteY87" fmla="*/ 245670 h 258772"/>
                <a:gd name="connsiteX88" fmla="*/ 246606 w 1553103"/>
                <a:gd name="connsiteY88" fmla="*/ 243799 h 258772"/>
                <a:gd name="connsiteX89" fmla="*/ 221337 w 1553103"/>
                <a:gd name="connsiteY89" fmla="*/ 239587 h 258772"/>
                <a:gd name="connsiteX90" fmla="*/ 217594 w 1553103"/>
                <a:gd name="connsiteY90" fmla="*/ 238183 h 258772"/>
                <a:gd name="connsiteX91" fmla="*/ 212914 w 1553103"/>
                <a:gd name="connsiteY91" fmla="*/ 232100 h 258772"/>
                <a:gd name="connsiteX92" fmla="*/ 208703 w 1553103"/>
                <a:gd name="connsiteY92" fmla="*/ 231164 h 258772"/>
                <a:gd name="connsiteX93" fmla="*/ 197472 w 1553103"/>
                <a:gd name="connsiteY93" fmla="*/ 231632 h 258772"/>
                <a:gd name="connsiteX94" fmla="*/ 195600 w 1553103"/>
                <a:gd name="connsiteY94" fmla="*/ 233504 h 258772"/>
                <a:gd name="connsiteX95" fmla="*/ 195600 w 1553103"/>
                <a:gd name="connsiteY95" fmla="*/ 237248 h 258772"/>
                <a:gd name="connsiteX96" fmla="*/ 120261 w 1553103"/>
                <a:gd name="connsiteY96" fmla="*/ 197940 h 258772"/>
                <a:gd name="connsiteX97" fmla="*/ 2808 w 1553103"/>
                <a:gd name="connsiteY97" fmla="*/ 147871 h 258772"/>
                <a:gd name="connsiteX98" fmla="*/ 0 w 1553103"/>
                <a:gd name="connsiteY98" fmla="*/ 144127 h 258772"/>
                <a:gd name="connsiteX99" fmla="*/ 468 w 1553103"/>
                <a:gd name="connsiteY99" fmla="*/ 139915 h 258772"/>
                <a:gd name="connsiteX100" fmla="*/ 87973 w 1553103"/>
                <a:gd name="connsiteY100" fmla="*/ 109967 h 258772"/>
                <a:gd name="connsiteX101" fmla="*/ 100608 w 1553103"/>
                <a:gd name="connsiteY101" fmla="*/ 111839 h 258772"/>
                <a:gd name="connsiteX102" fmla="*/ 113242 w 1553103"/>
                <a:gd name="connsiteY102" fmla="*/ 111371 h 258772"/>
                <a:gd name="connsiteX103" fmla="*/ 126345 w 1553103"/>
                <a:gd name="connsiteY103" fmla="*/ 109031 h 258772"/>
                <a:gd name="connsiteX104" fmla="*/ 139447 w 1553103"/>
                <a:gd name="connsiteY104" fmla="*/ 103884 h 258772"/>
                <a:gd name="connsiteX105" fmla="*/ 148806 w 1553103"/>
                <a:gd name="connsiteY105" fmla="*/ 102948 h 258772"/>
                <a:gd name="connsiteX106" fmla="*/ 157697 w 1553103"/>
                <a:gd name="connsiteY106" fmla="*/ 98268 h 258772"/>
                <a:gd name="connsiteX107" fmla="*/ 165184 w 1553103"/>
                <a:gd name="connsiteY107" fmla="*/ 96397 h 258772"/>
                <a:gd name="connsiteX108" fmla="*/ 176414 w 1553103"/>
                <a:gd name="connsiteY108" fmla="*/ 96865 h 258772"/>
                <a:gd name="connsiteX109" fmla="*/ 192325 w 1553103"/>
                <a:gd name="connsiteY109" fmla="*/ 89845 h 258772"/>
                <a:gd name="connsiteX110" fmla="*/ 204023 w 1553103"/>
                <a:gd name="connsiteY110" fmla="*/ 86102 h 258772"/>
                <a:gd name="connsiteX111" fmla="*/ 223677 w 1553103"/>
                <a:gd name="connsiteY111" fmla="*/ 83762 h 258772"/>
                <a:gd name="connsiteX112" fmla="*/ 239587 w 1553103"/>
                <a:gd name="connsiteY112" fmla="*/ 76275 h 258772"/>
                <a:gd name="connsiteX113" fmla="*/ 259709 w 1553103"/>
                <a:gd name="connsiteY113" fmla="*/ 74871 h 258772"/>
                <a:gd name="connsiteX114" fmla="*/ 266260 w 1553103"/>
                <a:gd name="connsiteY114" fmla="*/ 69724 h 258772"/>
                <a:gd name="connsiteX115" fmla="*/ 282638 w 1553103"/>
                <a:gd name="connsiteY115" fmla="*/ 65512 h 258772"/>
                <a:gd name="connsiteX116" fmla="*/ 299952 w 1553103"/>
                <a:gd name="connsiteY116" fmla="*/ 54282 h 258772"/>
                <a:gd name="connsiteX117" fmla="*/ 310714 w 1553103"/>
                <a:gd name="connsiteY117" fmla="*/ 53346 h 258772"/>
                <a:gd name="connsiteX118" fmla="*/ 325689 w 1553103"/>
                <a:gd name="connsiteY118" fmla="*/ 45391 h 258772"/>
                <a:gd name="connsiteX119" fmla="*/ 406175 w 1553103"/>
                <a:gd name="connsiteY119" fmla="*/ 45859 h 258772"/>
                <a:gd name="connsiteX120" fmla="*/ 489469 w 1553103"/>
                <a:gd name="connsiteY120" fmla="*/ 43987 h 258772"/>
                <a:gd name="connsiteX121" fmla="*/ 578378 w 1553103"/>
                <a:gd name="connsiteY121" fmla="*/ 40244 h 258772"/>
                <a:gd name="connsiteX122" fmla="*/ 599903 w 1553103"/>
                <a:gd name="connsiteY122" fmla="*/ 37904 h 258772"/>
                <a:gd name="connsiteX123" fmla="*/ 603647 w 1553103"/>
                <a:gd name="connsiteY123" fmla="*/ 36968 h 258772"/>
                <a:gd name="connsiteX124" fmla="*/ 599903 w 1553103"/>
                <a:gd name="connsiteY124" fmla="*/ 35564 h 258772"/>
                <a:gd name="connsiteX125" fmla="*/ 576506 w 1553103"/>
                <a:gd name="connsiteY125" fmla="*/ 33224 h 258772"/>
                <a:gd name="connsiteX126" fmla="*/ 471687 w 1553103"/>
                <a:gd name="connsiteY126" fmla="*/ 33692 h 258772"/>
                <a:gd name="connsiteX127" fmla="*/ 444546 w 1553103"/>
                <a:gd name="connsiteY127" fmla="*/ 31353 h 258772"/>
                <a:gd name="connsiteX128" fmla="*/ 441271 w 1553103"/>
                <a:gd name="connsiteY128" fmla="*/ 30416 h 258772"/>
                <a:gd name="connsiteX129" fmla="*/ 435655 w 1553103"/>
                <a:gd name="connsiteY129" fmla="*/ 23397 h 258772"/>
                <a:gd name="connsiteX130" fmla="*/ 433315 w 1553103"/>
                <a:gd name="connsiteY130" fmla="*/ 22462 h 258772"/>
                <a:gd name="connsiteX131" fmla="*/ 408046 w 1553103"/>
                <a:gd name="connsiteY131" fmla="*/ 21994 h 258772"/>
                <a:gd name="connsiteX132" fmla="*/ 543282 w 1553103"/>
                <a:gd name="connsiteY132" fmla="*/ 1404 h 258772"/>
                <a:gd name="connsiteX133" fmla="*/ 560596 w 1553103"/>
                <a:gd name="connsiteY133" fmla="*/ 0 h 258772"/>
                <a:gd name="connsiteX134" fmla="*/ 614410 w 1553103"/>
                <a:gd name="connsiteY134" fmla="*/ 2808 h 258772"/>
                <a:gd name="connsiteX135" fmla="*/ 931207 w 1553103"/>
                <a:gd name="connsiteY135" fmla="*/ 7955 h 258772"/>
                <a:gd name="connsiteX136" fmla="*/ 894240 w 1553103"/>
                <a:gd name="connsiteY136" fmla="*/ 67852 h 258772"/>
                <a:gd name="connsiteX137" fmla="*/ 891900 w 1553103"/>
                <a:gd name="connsiteY137" fmla="*/ 69256 h 258772"/>
                <a:gd name="connsiteX138" fmla="*/ 891432 w 1553103"/>
                <a:gd name="connsiteY138" fmla="*/ 73935 h 258772"/>
                <a:gd name="connsiteX139" fmla="*/ 892368 w 1553103"/>
                <a:gd name="connsiteY139" fmla="*/ 77211 h 258772"/>
                <a:gd name="connsiteX140" fmla="*/ 897515 w 1553103"/>
                <a:gd name="connsiteY140" fmla="*/ 79550 h 258772"/>
                <a:gd name="connsiteX141" fmla="*/ 956008 w 1553103"/>
                <a:gd name="connsiteY141" fmla="*/ 81890 h 258772"/>
                <a:gd name="connsiteX142" fmla="*/ 1015437 w 1553103"/>
                <a:gd name="connsiteY142" fmla="*/ 81422 h 258772"/>
                <a:gd name="connsiteX143" fmla="*/ 1075334 w 1553103"/>
                <a:gd name="connsiteY143" fmla="*/ 78615 h 258772"/>
                <a:gd name="connsiteX144" fmla="*/ 1080013 w 1553103"/>
                <a:gd name="connsiteY144" fmla="*/ 77211 h 258772"/>
                <a:gd name="connsiteX145" fmla="*/ 1084225 w 1553103"/>
                <a:gd name="connsiteY145" fmla="*/ 74403 h 258772"/>
                <a:gd name="connsiteX146" fmla="*/ 1085161 w 1553103"/>
                <a:gd name="connsiteY146" fmla="*/ 72531 h 258772"/>
                <a:gd name="connsiteX147" fmla="*/ 1083757 w 1553103"/>
                <a:gd name="connsiteY147" fmla="*/ 69256 h 258772"/>
                <a:gd name="connsiteX148" fmla="*/ 1043982 w 1553103"/>
                <a:gd name="connsiteY148" fmla="*/ 65044 h 258772"/>
                <a:gd name="connsiteX149" fmla="*/ 1000463 w 1553103"/>
                <a:gd name="connsiteY149" fmla="*/ 63641 h 258772"/>
                <a:gd name="connsiteX150" fmla="*/ 950861 w 1553103"/>
                <a:gd name="connsiteY150" fmla="*/ 64576 h 258772"/>
                <a:gd name="connsiteX151" fmla="*/ 894240 w 1553103"/>
                <a:gd name="connsiteY151" fmla="*/ 67852 h 258772"/>
                <a:gd name="connsiteX152" fmla="*/ 730460 w 1553103"/>
                <a:gd name="connsiteY152" fmla="*/ 73467 h 258772"/>
                <a:gd name="connsiteX153" fmla="*/ 728588 w 1553103"/>
                <a:gd name="connsiteY153" fmla="*/ 69256 h 258772"/>
                <a:gd name="connsiteX154" fmla="*/ 724376 w 1553103"/>
                <a:gd name="connsiteY154" fmla="*/ 67384 h 258772"/>
                <a:gd name="connsiteX155" fmla="*/ 673839 w 1553103"/>
                <a:gd name="connsiteY155" fmla="*/ 66916 h 258772"/>
                <a:gd name="connsiteX156" fmla="*/ 669627 w 1553103"/>
                <a:gd name="connsiteY156" fmla="*/ 68788 h 258772"/>
                <a:gd name="connsiteX157" fmla="*/ 667755 w 1553103"/>
                <a:gd name="connsiteY157" fmla="*/ 73000 h 258772"/>
                <a:gd name="connsiteX158" fmla="*/ 669627 w 1553103"/>
                <a:gd name="connsiteY158" fmla="*/ 77679 h 258772"/>
                <a:gd name="connsiteX159" fmla="*/ 673839 w 1553103"/>
                <a:gd name="connsiteY159" fmla="*/ 79550 h 258772"/>
                <a:gd name="connsiteX160" fmla="*/ 724376 w 1553103"/>
                <a:gd name="connsiteY160" fmla="*/ 80019 h 258772"/>
                <a:gd name="connsiteX161" fmla="*/ 728588 w 1553103"/>
                <a:gd name="connsiteY161" fmla="*/ 78147 h 258772"/>
                <a:gd name="connsiteX162" fmla="*/ 730460 w 1553103"/>
                <a:gd name="connsiteY162" fmla="*/ 73467 h 258772"/>
                <a:gd name="connsiteX163" fmla="*/ 151146 w 1553103"/>
                <a:gd name="connsiteY163" fmla="*/ 179690 h 258772"/>
                <a:gd name="connsiteX164" fmla="*/ 188113 w 1553103"/>
                <a:gd name="connsiteY164" fmla="*/ 186710 h 258772"/>
                <a:gd name="connsiteX165" fmla="*/ 222273 w 1553103"/>
                <a:gd name="connsiteY165" fmla="*/ 189985 h 258772"/>
                <a:gd name="connsiteX166" fmla="*/ 266260 w 1553103"/>
                <a:gd name="connsiteY166" fmla="*/ 190921 h 258772"/>
                <a:gd name="connsiteX167" fmla="*/ 1011226 w 1553103"/>
                <a:gd name="connsiteY167" fmla="*/ 188114 h 258772"/>
                <a:gd name="connsiteX168" fmla="*/ 1223204 w 1553103"/>
                <a:gd name="connsiteY168" fmla="*/ 189985 h 258772"/>
                <a:gd name="connsiteX169" fmla="*/ 1393067 w 1553103"/>
                <a:gd name="connsiteY169" fmla="*/ 186710 h 258772"/>
                <a:gd name="connsiteX170" fmla="*/ 1396811 w 1553103"/>
                <a:gd name="connsiteY170" fmla="*/ 183902 h 258772"/>
                <a:gd name="connsiteX171" fmla="*/ 1396811 w 1553103"/>
                <a:gd name="connsiteY171" fmla="*/ 181562 h 258772"/>
                <a:gd name="connsiteX172" fmla="*/ 1394003 w 1553103"/>
                <a:gd name="connsiteY172" fmla="*/ 179690 h 258772"/>
                <a:gd name="connsiteX173" fmla="*/ 1374350 w 1553103"/>
                <a:gd name="connsiteY173" fmla="*/ 174075 h 258772"/>
                <a:gd name="connsiteX174" fmla="*/ 1354696 w 1553103"/>
                <a:gd name="connsiteY174" fmla="*/ 170799 h 258772"/>
                <a:gd name="connsiteX175" fmla="*/ 1334107 w 1553103"/>
                <a:gd name="connsiteY175" fmla="*/ 169396 h 258772"/>
                <a:gd name="connsiteX176" fmla="*/ 841830 w 1553103"/>
                <a:gd name="connsiteY176" fmla="*/ 167992 h 258772"/>
                <a:gd name="connsiteX177" fmla="*/ 425360 w 1553103"/>
                <a:gd name="connsiteY177" fmla="*/ 168928 h 258772"/>
                <a:gd name="connsiteX178" fmla="*/ 240055 w 1553103"/>
                <a:gd name="connsiteY178" fmla="*/ 167524 h 258772"/>
                <a:gd name="connsiteX179" fmla="*/ 134768 w 1553103"/>
                <a:gd name="connsiteY179" fmla="*/ 173139 h 258772"/>
                <a:gd name="connsiteX180" fmla="*/ 131492 w 1553103"/>
                <a:gd name="connsiteY180" fmla="*/ 174543 h 258772"/>
                <a:gd name="connsiteX181" fmla="*/ 131024 w 1553103"/>
                <a:gd name="connsiteY181" fmla="*/ 176883 h 258772"/>
                <a:gd name="connsiteX182" fmla="*/ 132896 w 1553103"/>
                <a:gd name="connsiteY182" fmla="*/ 177818 h 258772"/>
                <a:gd name="connsiteX183" fmla="*/ 151146 w 1553103"/>
                <a:gd name="connsiteY183" fmla="*/ 179690 h 2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553103" h="258772">
                  <a:moveTo>
                    <a:pt x="931207" y="7955"/>
                  </a:moveTo>
                  <a:lnTo>
                    <a:pt x="930271" y="9827"/>
                  </a:lnTo>
                  <a:lnTo>
                    <a:pt x="931675" y="12167"/>
                  </a:lnTo>
                  <a:lnTo>
                    <a:pt x="940566" y="15910"/>
                  </a:lnTo>
                  <a:lnTo>
                    <a:pt x="938227" y="24801"/>
                  </a:lnTo>
                  <a:lnTo>
                    <a:pt x="933547" y="31820"/>
                  </a:lnTo>
                  <a:lnTo>
                    <a:pt x="937291" y="32288"/>
                  </a:lnTo>
                  <a:lnTo>
                    <a:pt x="938694" y="41647"/>
                  </a:lnTo>
                  <a:lnTo>
                    <a:pt x="941970" y="50538"/>
                  </a:lnTo>
                  <a:lnTo>
                    <a:pt x="947117" y="53813"/>
                  </a:lnTo>
                  <a:lnTo>
                    <a:pt x="1001867" y="56153"/>
                  </a:lnTo>
                  <a:lnTo>
                    <a:pt x="1041174" y="52410"/>
                  </a:lnTo>
                  <a:lnTo>
                    <a:pt x="1062232" y="52878"/>
                  </a:lnTo>
                  <a:lnTo>
                    <a:pt x="1064571" y="53346"/>
                  </a:lnTo>
                  <a:lnTo>
                    <a:pt x="1060828" y="56153"/>
                  </a:lnTo>
                  <a:lnTo>
                    <a:pt x="1065039" y="59429"/>
                  </a:lnTo>
                  <a:lnTo>
                    <a:pt x="1079545" y="58025"/>
                  </a:lnTo>
                  <a:lnTo>
                    <a:pt x="1088904" y="64109"/>
                  </a:lnTo>
                  <a:lnTo>
                    <a:pt x="1098731" y="65980"/>
                  </a:lnTo>
                  <a:lnTo>
                    <a:pt x="1104346" y="61769"/>
                  </a:lnTo>
                  <a:lnTo>
                    <a:pt x="1115577" y="60833"/>
                  </a:lnTo>
                  <a:lnTo>
                    <a:pt x="1133827" y="51474"/>
                  </a:lnTo>
                  <a:lnTo>
                    <a:pt x="1140378" y="50538"/>
                  </a:lnTo>
                  <a:lnTo>
                    <a:pt x="1169859" y="56153"/>
                  </a:lnTo>
                  <a:lnTo>
                    <a:pt x="1172198" y="55218"/>
                  </a:lnTo>
                  <a:lnTo>
                    <a:pt x="1176878" y="58961"/>
                  </a:lnTo>
                  <a:lnTo>
                    <a:pt x="1192320" y="55685"/>
                  </a:lnTo>
                  <a:lnTo>
                    <a:pt x="1195127" y="57089"/>
                  </a:lnTo>
                  <a:lnTo>
                    <a:pt x="1200743" y="64576"/>
                  </a:lnTo>
                  <a:lnTo>
                    <a:pt x="1206358" y="67384"/>
                  </a:lnTo>
                  <a:lnTo>
                    <a:pt x="1215717" y="69256"/>
                  </a:lnTo>
                  <a:lnTo>
                    <a:pt x="1207294" y="73000"/>
                  </a:lnTo>
                  <a:lnTo>
                    <a:pt x="1206826" y="76275"/>
                  </a:lnTo>
                  <a:lnTo>
                    <a:pt x="1208698" y="79083"/>
                  </a:lnTo>
                  <a:lnTo>
                    <a:pt x="1211505" y="80019"/>
                  </a:lnTo>
                  <a:lnTo>
                    <a:pt x="1345805" y="78615"/>
                  </a:lnTo>
                  <a:lnTo>
                    <a:pt x="1357036" y="76275"/>
                  </a:lnTo>
                  <a:lnTo>
                    <a:pt x="1361247" y="73467"/>
                  </a:lnTo>
                  <a:lnTo>
                    <a:pt x="1361715" y="70192"/>
                  </a:lnTo>
                  <a:lnTo>
                    <a:pt x="1359376" y="65980"/>
                  </a:lnTo>
                  <a:lnTo>
                    <a:pt x="1397747" y="44455"/>
                  </a:lnTo>
                  <a:lnTo>
                    <a:pt x="1419740" y="36968"/>
                  </a:lnTo>
                  <a:lnTo>
                    <a:pt x="1449689" y="32288"/>
                  </a:lnTo>
                  <a:lnTo>
                    <a:pt x="1470746" y="38372"/>
                  </a:lnTo>
                  <a:lnTo>
                    <a:pt x="1472150" y="43051"/>
                  </a:lnTo>
                  <a:lnTo>
                    <a:pt x="1475893" y="38840"/>
                  </a:lnTo>
                  <a:lnTo>
                    <a:pt x="1496483" y="39775"/>
                  </a:lnTo>
                  <a:lnTo>
                    <a:pt x="1500694" y="45859"/>
                  </a:lnTo>
                  <a:lnTo>
                    <a:pt x="1499759" y="53813"/>
                  </a:lnTo>
                  <a:lnTo>
                    <a:pt x="1500694" y="62705"/>
                  </a:lnTo>
                  <a:lnTo>
                    <a:pt x="1488528" y="71128"/>
                  </a:lnTo>
                  <a:lnTo>
                    <a:pt x="1479169" y="80487"/>
                  </a:lnTo>
                  <a:lnTo>
                    <a:pt x="1472150" y="90781"/>
                  </a:lnTo>
                  <a:lnTo>
                    <a:pt x="1466067" y="104819"/>
                  </a:lnTo>
                  <a:lnTo>
                    <a:pt x="1425356" y="112775"/>
                  </a:lnTo>
                  <a:lnTo>
                    <a:pt x="1409445" y="118858"/>
                  </a:lnTo>
                  <a:lnTo>
                    <a:pt x="1394471" y="126813"/>
                  </a:lnTo>
                  <a:lnTo>
                    <a:pt x="1380433" y="136172"/>
                  </a:lnTo>
                  <a:lnTo>
                    <a:pt x="1398683" y="159569"/>
                  </a:lnTo>
                  <a:lnTo>
                    <a:pt x="1414125" y="170799"/>
                  </a:lnTo>
                  <a:lnTo>
                    <a:pt x="1477297" y="196068"/>
                  </a:lnTo>
                  <a:lnTo>
                    <a:pt x="1553104" y="218530"/>
                  </a:lnTo>
                  <a:lnTo>
                    <a:pt x="1543745" y="218998"/>
                  </a:lnTo>
                  <a:lnTo>
                    <a:pt x="1535790" y="221805"/>
                  </a:lnTo>
                  <a:lnTo>
                    <a:pt x="1522220" y="228824"/>
                  </a:lnTo>
                  <a:lnTo>
                    <a:pt x="1336914" y="223209"/>
                  </a:lnTo>
                  <a:lnTo>
                    <a:pt x="1269998" y="222273"/>
                  </a:lnTo>
                  <a:lnTo>
                    <a:pt x="1080481" y="223209"/>
                  </a:lnTo>
                  <a:lnTo>
                    <a:pt x="747305" y="222273"/>
                  </a:lnTo>
                  <a:lnTo>
                    <a:pt x="604115" y="225081"/>
                  </a:lnTo>
                  <a:lnTo>
                    <a:pt x="575570" y="227421"/>
                  </a:lnTo>
                  <a:lnTo>
                    <a:pt x="547494" y="236311"/>
                  </a:lnTo>
                  <a:lnTo>
                    <a:pt x="532051" y="239120"/>
                  </a:lnTo>
                  <a:lnTo>
                    <a:pt x="362656" y="239120"/>
                  </a:lnTo>
                  <a:lnTo>
                    <a:pt x="355169" y="241459"/>
                  </a:lnTo>
                  <a:lnTo>
                    <a:pt x="350022" y="247542"/>
                  </a:lnTo>
                  <a:lnTo>
                    <a:pt x="349086" y="251754"/>
                  </a:lnTo>
                  <a:lnTo>
                    <a:pt x="350489" y="255029"/>
                  </a:lnTo>
                  <a:lnTo>
                    <a:pt x="360784" y="258305"/>
                  </a:lnTo>
                  <a:lnTo>
                    <a:pt x="354233" y="258773"/>
                  </a:lnTo>
                  <a:lnTo>
                    <a:pt x="349554" y="257369"/>
                  </a:lnTo>
                  <a:lnTo>
                    <a:pt x="346278" y="254561"/>
                  </a:lnTo>
                  <a:lnTo>
                    <a:pt x="342067" y="246607"/>
                  </a:lnTo>
                  <a:lnTo>
                    <a:pt x="317266" y="246139"/>
                  </a:lnTo>
                  <a:lnTo>
                    <a:pt x="301824" y="243331"/>
                  </a:lnTo>
                  <a:lnTo>
                    <a:pt x="285913" y="245670"/>
                  </a:lnTo>
                  <a:lnTo>
                    <a:pt x="281234" y="248010"/>
                  </a:lnTo>
                  <a:lnTo>
                    <a:pt x="275151" y="245670"/>
                  </a:lnTo>
                  <a:lnTo>
                    <a:pt x="246606" y="243799"/>
                  </a:lnTo>
                  <a:lnTo>
                    <a:pt x="221337" y="239587"/>
                  </a:lnTo>
                  <a:lnTo>
                    <a:pt x="217594" y="238183"/>
                  </a:lnTo>
                  <a:lnTo>
                    <a:pt x="212914" y="232100"/>
                  </a:lnTo>
                  <a:lnTo>
                    <a:pt x="208703" y="231164"/>
                  </a:lnTo>
                  <a:lnTo>
                    <a:pt x="197472" y="231632"/>
                  </a:lnTo>
                  <a:lnTo>
                    <a:pt x="195600" y="233504"/>
                  </a:lnTo>
                  <a:lnTo>
                    <a:pt x="195600" y="237248"/>
                  </a:lnTo>
                  <a:lnTo>
                    <a:pt x="120261" y="197940"/>
                  </a:lnTo>
                  <a:lnTo>
                    <a:pt x="2808" y="147871"/>
                  </a:lnTo>
                  <a:lnTo>
                    <a:pt x="0" y="144127"/>
                  </a:lnTo>
                  <a:lnTo>
                    <a:pt x="468" y="139915"/>
                  </a:lnTo>
                  <a:lnTo>
                    <a:pt x="87973" y="109967"/>
                  </a:lnTo>
                  <a:lnTo>
                    <a:pt x="100608" y="111839"/>
                  </a:lnTo>
                  <a:lnTo>
                    <a:pt x="113242" y="111371"/>
                  </a:lnTo>
                  <a:lnTo>
                    <a:pt x="126345" y="109031"/>
                  </a:lnTo>
                  <a:lnTo>
                    <a:pt x="139447" y="103884"/>
                  </a:lnTo>
                  <a:lnTo>
                    <a:pt x="148806" y="102948"/>
                  </a:lnTo>
                  <a:lnTo>
                    <a:pt x="157697" y="98268"/>
                  </a:lnTo>
                  <a:lnTo>
                    <a:pt x="165184" y="96397"/>
                  </a:lnTo>
                  <a:lnTo>
                    <a:pt x="176414" y="96865"/>
                  </a:lnTo>
                  <a:lnTo>
                    <a:pt x="192325" y="89845"/>
                  </a:lnTo>
                  <a:lnTo>
                    <a:pt x="204023" y="86102"/>
                  </a:lnTo>
                  <a:lnTo>
                    <a:pt x="223677" y="83762"/>
                  </a:lnTo>
                  <a:lnTo>
                    <a:pt x="239587" y="76275"/>
                  </a:lnTo>
                  <a:lnTo>
                    <a:pt x="259709" y="74871"/>
                  </a:lnTo>
                  <a:lnTo>
                    <a:pt x="266260" y="69724"/>
                  </a:lnTo>
                  <a:lnTo>
                    <a:pt x="282638" y="65512"/>
                  </a:lnTo>
                  <a:lnTo>
                    <a:pt x="299952" y="54282"/>
                  </a:lnTo>
                  <a:lnTo>
                    <a:pt x="310714" y="53346"/>
                  </a:lnTo>
                  <a:lnTo>
                    <a:pt x="325689" y="45391"/>
                  </a:lnTo>
                  <a:lnTo>
                    <a:pt x="406175" y="45859"/>
                  </a:lnTo>
                  <a:lnTo>
                    <a:pt x="489469" y="43987"/>
                  </a:lnTo>
                  <a:lnTo>
                    <a:pt x="578378" y="40244"/>
                  </a:lnTo>
                  <a:lnTo>
                    <a:pt x="599903" y="37904"/>
                  </a:lnTo>
                  <a:lnTo>
                    <a:pt x="603647" y="36968"/>
                  </a:lnTo>
                  <a:lnTo>
                    <a:pt x="599903" y="35564"/>
                  </a:lnTo>
                  <a:lnTo>
                    <a:pt x="576506" y="33224"/>
                  </a:lnTo>
                  <a:lnTo>
                    <a:pt x="471687" y="33692"/>
                  </a:lnTo>
                  <a:lnTo>
                    <a:pt x="444546" y="31353"/>
                  </a:lnTo>
                  <a:lnTo>
                    <a:pt x="441271" y="30416"/>
                  </a:lnTo>
                  <a:lnTo>
                    <a:pt x="435655" y="23397"/>
                  </a:lnTo>
                  <a:lnTo>
                    <a:pt x="433315" y="22462"/>
                  </a:lnTo>
                  <a:lnTo>
                    <a:pt x="408046" y="21994"/>
                  </a:lnTo>
                  <a:lnTo>
                    <a:pt x="543282" y="1404"/>
                  </a:lnTo>
                  <a:lnTo>
                    <a:pt x="560596" y="0"/>
                  </a:lnTo>
                  <a:lnTo>
                    <a:pt x="614410" y="2808"/>
                  </a:lnTo>
                  <a:lnTo>
                    <a:pt x="931207" y="7955"/>
                  </a:lnTo>
                  <a:close/>
                  <a:moveTo>
                    <a:pt x="894240" y="67852"/>
                  </a:moveTo>
                  <a:lnTo>
                    <a:pt x="891900" y="69256"/>
                  </a:lnTo>
                  <a:lnTo>
                    <a:pt x="891432" y="73935"/>
                  </a:lnTo>
                  <a:lnTo>
                    <a:pt x="892368" y="77211"/>
                  </a:lnTo>
                  <a:lnTo>
                    <a:pt x="897515" y="79550"/>
                  </a:lnTo>
                  <a:lnTo>
                    <a:pt x="956008" y="81890"/>
                  </a:lnTo>
                  <a:lnTo>
                    <a:pt x="1015437" y="81422"/>
                  </a:lnTo>
                  <a:lnTo>
                    <a:pt x="1075334" y="78615"/>
                  </a:lnTo>
                  <a:lnTo>
                    <a:pt x="1080013" y="77211"/>
                  </a:lnTo>
                  <a:lnTo>
                    <a:pt x="1084225" y="74403"/>
                  </a:lnTo>
                  <a:lnTo>
                    <a:pt x="1085161" y="72531"/>
                  </a:lnTo>
                  <a:lnTo>
                    <a:pt x="1083757" y="69256"/>
                  </a:lnTo>
                  <a:lnTo>
                    <a:pt x="1043982" y="65044"/>
                  </a:lnTo>
                  <a:lnTo>
                    <a:pt x="1000463" y="63641"/>
                  </a:lnTo>
                  <a:lnTo>
                    <a:pt x="950861" y="64576"/>
                  </a:lnTo>
                  <a:lnTo>
                    <a:pt x="894240" y="67852"/>
                  </a:lnTo>
                  <a:close/>
                  <a:moveTo>
                    <a:pt x="730460" y="73467"/>
                  </a:moveTo>
                  <a:lnTo>
                    <a:pt x="728588" y="69256"/>
                  </a:lnTo>
                  <a:lnTo>
                    <a:pt x="724376" y="67384"/>
                  </a:lnTo>
                  <a:lnTo>
                    <a:pt x="673839" y="66916"/>
                  </a:lnTo>
                  <a:lnTo>
                    <a:pt x="669627" y="68788"/>
                  </a:lnTo>
                  <a:lnTo>
                    <a:pt x="667755" y="73000"/>
                  </a:lnTo>
                  <a:lnTo>
                    <a:pt x="669627" y="77679"/>
                  </a:lnTo>
                  <a:lnTo>
                    <a:pt x="673839" y="79550"/>
                  </a:lnTo>
                  <a:lnTo>
                    <a:pt x="724376" y="80019"/>
                  </a:lnTo>
                  <a:lnTo>
                    <a:pt x="728588" y="78147"/>
                  </a:lnTo>
                  <a:lnTo>
                    <a:pt x="730460" y="73467"/>
                  </a:lnTo>
                  <a:close/>
                  <a:moveTo>
                    <a:pt x="151146" y="179690"/>
                  </a:moveTo>
                  <a:lnTo>
                    <a:pt x="188113" y="186710"/>
                  </a:lnTo>
                  <a:lnTo>
                    <a:pt x="222273" y="189985"/>
                  </a:lnTo>
                  <a:lnTo>
                    <a:pt x="266260" y="190921"/>
                  </a:lnTo>
                  <a:lnTo>
                    <a:pt x="1011226" y="188114"/>
                  </a:lnTo>
                  <a:lnTo>
                    <a:pt x="1223204" y="189985"/>
                  </a:lnTo>
                  <a:lnTo>
                    <a:pt x="1393067" y="186710"/>
                  </a:lnTo>
                  <a:lnTo>
                    <a:pt x="1396811" y="183902"/>
                  </a:lnTo>
                  <a:lnTo>
                    <a:pt x="1396811" y="181562"/>
                  </a:lnTo>
                  <a:lnTo>
                    <a:pt x="1394003" y="179690"/>
                  </a:lnTo>
                  <a:lnTo>
                    <a:pt x="1374350" y="174075"/>
                  </a:lnTo>
                  <a:lnTo>
                    <a:pt x="1354696" y="170799"/>
                  </a:lnTo>
                  <a:lnTo>
                    <a:pt x="1334107" y="169396"/>
                  </a:lnTo>
                  <a:lnTo>
                    <a:pt x="841830" y="167992"/>
                  </a:lnTo>
                  <a:lnTo>
                    <a:pt x="425360" y="168928"/>
                  </a:lnTo>
                  <a:lnTo>
                    <a:pt x="240055" y="167524"/>
                  </a:lnTo>
                  <a:lnTo>
                    <a:pt x="134768" y="173139"/>
                  </a:lnTo>
                  <a:lnTo>
                    <a:pt x="131492" y="174543"/>
                  </a:lnTo>
                  <a:lnTo>
                    <a:pt x="131024" y="176883"/>
                  </a:lnTo>
                  <a:lnTo>
                    <a:pt x="132896" y="177818"/>
                  </a:lnTo>
                  <a:lnTo>
                    <a:pt x="151146" y="179690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8" name="Freeform 527">
              <a:extLst>
                <a:ext uri="{FF2B5EF4-FFF2-40B4-BE49-F238E27FC236}">
                  <a16:creationId xmlns:a16="http://schemas.microsoft.com/office/drawing/2014/main" id="{44CC7C58-DFBB-27A5-D1AD-CC8B788C4AA4}"/>
                </a:ext>
              </a:extLst>
            </p:cNvPr>
            <p:cNvSpPr/>
            <p:nvPr/>
          </p:nvSpPr>
          <p:spPr>
            <a:xfrm>
              <a:off x="-9309495" y="7792556"/>
              <a:ext cx="1466364" cy="69912"/>
            </a:xfrm>
            <a:custGeom>
              <a:avLst/>
              <a:gdLst>
                <a:gd name="connsiteX0" fmla="*/ 0 w 755728"/>
                <a:gd name="connsiteY0" fmla="*/ 0 h 36031"/>
                <a:gd name="connsiteX1" fmla="*/ 59897 w 755728"/>
                <a:gd name="connsiteY1" fmla="*/ 11699 h 36031"/>
                <a:gd name="connsiteX2" fmla="*/ 453437 w 755728"/>
                <a:gd name="connsiteY2" fmla="*/ 7487 h 36031"/>
                <a:gd name="connsiteX3" fmla="*/ 755729 w 755728"/>
                <a:gd name="connsiteY3" fmla="*/ 7487 h 36031"/>
                <a:gd name="connsiteX4" fmla="*/ 686473 w 755728"/>
                <a:gd name="connsiteY4" fmla="*/ 12166 h 36031"/>
                <a:gd name="connsiteX5" fmla="*/ 671031 w 755728"/>
                <a:gd name="connsiteY5" fmla="*/ 18250 h 36031"/>
                <a:gd name="connsiteX6" fmla="*/ 669159 w 755728"/>
                <a:gd name="connsiteY6" fmla="*/ 20122 h 36031"/>
                <a:gd name="connsiteX7" fmla="*/ 670095 w 755728"/>
                <a:gd name="connsiteY7" fmla="*/ 26205 h 36031"/>
                <a:gd name="connsiteX8" fmla="*/ 669159 w 755728"/>
                <a:gd name="connsiteY8" fmla="*/ 28077 h 36031"/>
                <a:gd name="connsiteX9" fmla="*/ 662140 w 755728"/>
                <a:gd name="connsiteY9" fmla="*/ 33692 h 36031"/>
                <a:gd name="connsiteX10" fmla="*/ 656993 w 755728"/>
                <a:gd name="connsiteY10" fmla="*/ 36031 h 36031"/>
                <a:gd name="connsiteX11" fmla="*/ 653249 w 755728"/>
                <a:gd name="connsiteY11" fmla="*/ 36031 h 36031"/>
                <a:gd name="connsiteX12" fmla="*/ 649974 w 755728"/>
                <a:gd name="connsiteY12" fmla="*/ 33692 h 36031"/>
                <a:gd name="connsiteX13" fmla="*/ 88909 w 755728"/>
                <a:gd name="connsiteY13" fmla="*/ 27141 h 36031"/>
                <a:gd name="connsiteX14" fmla="*/ 40243 w 755728"/>
                <a:gd name="connsiteY14" fmla="*/ 16846 h 36031"/>
                <a:gd name="connsiteX15" fmla="*/ 29481 w 755728"/>
                <a:gd name="connsiteY15" fmla="*/ 11231 h 36031"/>
                <a:gd name="connsiteX16" fmla="*/ 18250 w 755728"/>
                <a:gd name="connsiteY16" fmla="*/ 9359 h 36031"/>
                <a:gd name="connsiteX17" fmla="*/ 9359 w 755728"/>
                <a:gd name="connsiteY17" fmla="*/ 6083 h 36031"/>
                <a:gd name="connsiteX18" fmla="*/ 0 w 755728"/>
                <a:gd name="connsiteY18" fmla="*/ 0 h 3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5728" h="36031">
                  <a:moveTo>
                    <a:pt x="0" y="0"/>
                  </a:moveTo>
                  <a:lnTo>
                    <a:pt x="59897" y="11699"/>
                  </a:lnTo>
                  <a:lnTo>
                    <a:pt x="453437" y="7487"/>
                  </a:lnTo>
                  <a:lnTo>
                    <a:pt x="755729" y="7487"/>
                  </a:lnTo>
                  <a:lnTo>
                    <a:pt x="686473" y="12166"/>
                  </a:lnTo>
                  <a:lnTo>
                    <a:pt x="671031" y="18250"/>
                  </a:lnTo>
                  <a:lnTo>
                    <a:pt x="669159" y="20122"/>
                  </a:lnTo>
                  <a:lnTo>
                    <a:pt x="670095" y="26205"/>
                  </a:lnTo>
                  <a:lnTo>
                    <a:pt x="669159" y="28077"/>
                  </a:lnTo>
                  <a:lnTo>
                    <a:pt x="662140" y="33692"/>
                  </a:lnTo>
                  <a:lnTo>
                    <a:pt x="656993" y="36031"/>
                  </a:lnTo>
                  <a:lnTo>
                    <a:pt x="653249" y="36031"/>
                  </a:lnTo>
                  <a:lnTo>
                    <a:pt x="649974" y="33692"/>
                  </a:lnTo>
                  <a:lnTo>
                    <a:pt x="88909" y="27141"/>
                  </a:lnTo>
                  <a:lnTo>
                    <a:pt x="40243" y="16846"/>
                  </a:lnTo>
                  <a:lnTo>
                    <a:pt x="29481" y="11231"/>
                  </a:lnTo>
                  <a:lnTo>
                    <a:pt x="18250" y="9359"/>
                  </a:lnTo>
                  <a:lnTo>
                    <a:pt x="9359" y="6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9" name="Freeform 528">
              <a:extLst>
                <a:ext uri="{FF2B5EF4-FFF2-40B4-BE49-F238E27FC236}">
                  <a16:creationId xmlns:a16="http://schemas.microsoft.com/office/drawing/2014/main" id="{123475A6-3266-E8B0-BA67-6BC6F8587237}"/>
                </a:ext>
              </a:extLst>
            </p:cNvPr>
            <p:cNvSpPr/>
            <p:nvPr/>
          </p:nvSpPr>
          <p:spPr>
            <a:xfrm>
              <a:off x="-2928309" y="7797096"/>
              <a:ext cx="114402" cy="147999"/>
            </a:xfrm>
            <a:custGeom>
              <a:avLst/>
              <a:gdLst>
                <a:gd name="connsiteX0" fmla="*/ 56153 w 58960"/>
                <a:gd name="connsiteY0" fmla="*/ 0 h 76275"/>
                <a:gd name="connsiteX1" fmla="*/ 58961 w 58960"/>
                <a:gd name="connsiteY1" fmla="*/ 73467 h 76275"/>
                <a:gd name="connsiteX2" fmla="*/ 57557 w 58960"/>
                <a:gd name="connsiteY2" fmla="*/ 76275 h 76275"/>
                <a:gd name="connsiteX3" fmla="*/ 54750 w 58960"/>
                <a:gd name="connsiteY3" fmla="*/ 76275 h 76275"/>
                <a:gd name="connsiteX4" fmla="*/ 47731 w 58960"/>
                <a:gd name="connsiteY4" fmla="*/ 72063 h 76275"/>
                <a:gd name="connsiteX5" fmla="*/ 40711 w 58960"/>
                <a:gd name="connsiteY5" fmla="*/ 65512 h 76275"/>
                <a:gd name="connsiteX6" fmla="*/ 25269 w 58960"/>
                <a:gd name="connsiteY6" fmla="*/ 46327 h 76275"/>
                <a:gd name="connsiteX7" fmla="*/ 0 w 58960"/>
                <a:gd name="connsiteY7" fmla="*/ 6083 h 76275"/>
                <a:gd name="connsiteX8" fmla="*/ 56153 w 58960"/>
                <a:gd name="connsiteY8" fmla="*/ 0 h 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60" h="76275">
                  <a:moveTo>
                    <a:pt x="56153" y="0"/>
                  </a:moveTo>
                  <a:lnTo>
                    <a:pt x="58961" y="73467"/>
                  </a:lnTo>
                  <a:lnTo>
                    <a:pt x="57557" y="76275"/>
                  </a:lnTo>
                  <a:lnTo>
                    <a:pt x="54750" y="76275"/>
                  </a:lnTo>
                  <a:lnTo>
                    <a:pt x="47731" y="72063"/>
                  </a:lnTo>
                  <a:lnTo>
                    <a:pt x="40711" y="65512"/>
                  </a:lnTo>
                  <a:lnTo>
                    <a:pt x="25269" y="46327"/>
                  </a:lnTo>
                  <a:lnTo>
                    <a:pt x="0" y="6083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0" name="Freeform 529">
              <a:extLst>
                <a:ext uri="{FF2B5EF4-FFF2-40B4-BE49-F238E27FC236}">
                  <a16:creationId xmlns:a16="http://schemas.microsoft.com/office/drawing/2014/main" id="{EAD23C63-F3D9-1237-4968-545F0B28FC01}"/>
                </a:ext>
              </a:extLst>
            </p:cNvPr>
            <p:cNvSpPr/>
            <p:nvPr/>
          </p:nvSpPr>
          <p:spPr>
            <a:xfrm>
              <a:off x="-9193275" y="7804361"/>
              <a:ext cx="763599" cy="10895"/>
            </a:xfrm>
            <a:custGeom>
              <a:avLst/>
              <a:gdLst>
                <a:gd name="connsiteX0" fmla="*/ 393541 w 393540"/>
                <a:gd name="connsiteY0" fmla="*/ 1403 h 5615"/>
                <a:gd name="connsiteX1" fmla="*/ 0 w 393540"/>
                <a:gd name="connsiteY1" fmla="*/ 5615 h 5615"/>
                <a:gd name="connsiteX2" fmla="*/ 61769 w 393540"/>
                <a:gd name="connsiteY2" fmla="*/ 936 h 5615"/>
                <a:gd name="connsiteX3" fmla="*/ 97332 w 393540"/>
                <a:gd name="connsiteY3" fmla="*/ 0 h 5615"/>
                <a:gd name="connsiteX4" fmla="*/ 245670 w 393540"/>
                <a:gd name="connsiteY4" fmla="*/ 2340 h 5615"/>
                <a:gd name="connsiteX5" fmla="*/ 393541 w 393540"/>
                <a:gd name="connsiteY5" fmla="*/ 1403 h 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540" h="5615">
                  <a:moveTo>
                    <a:pt x="393541" y="1403"/>
                  </a:moveTo>
                  <a:lnTo>
                    <a:pt x="0" y="5615"/>
                  </a:lnTo>
                  <a:lnTo>
                    <a:pt x="61769" y="936"/>
                  </a:lnTo>
                  <a:lnTo>
                    <a:pt x="97332" y="0"/>
                  </a:lnTo>
                  <a:lnTo>
                    <a:pt x="245670" y="2340"/>
                  </a:lnTo>
                  <a:lnTo>
                    <a:pt x="393541" y="1403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6E7CB1A7-DB1F-8EE5-1F27-492D59196654}"/>
                </a:ext>
              </a:extLst>
            </p:cNvPr>
            <p:cNvSpPr/>
            <p:nvPr/>
          </p:nvSpPr>
          <p:spPr>
            <a:xfrm>
              <a:off x="-8454191" y="7804361"/>
              <a:ext cx="1000578" cy="174327"/>
            </a:xfrm>
            <a:custGeom>
              <a:avLst/>
              <a:gdLst>
                <a:gd name="connsiteX0" fmla="*/ 314926 w 515673"/>
                <a:gd name="connsiteY0" fmla="*/ 1403 h 89844"/>
                <a:gd name="connsiteX1" fmla="*/ 314926 w 515673"/>
                <a:gd name="connsiteY1" fmla="*/ 0 h 89844"/>
                <a:gd name="connsiteX2" fmla="*/ 320073 w 515673"/>
                <a:gd name="connsiteY2" fmla="*/ 0 h 89844"/>
                <a:gd name="connsiteX3" fmla="*/ 345342 w 515673"/>
                <a:gd name="connsiteY3" fmla="*/ 468 h 89844"/>
                <a:gd name="connsiteX4" fmla="*/ 347682 w 515673"/>
                <a:gd name="connsiteY4" fmla="*/ 1403 h 89844"/>
                <a:gd name="connsiteX5" fmla="*/ 353297 w 515673"/>
                <a:gd name="connsiteY5" fmla="*/ 8423 h 89844"/>
                <a:gd name="connsiteX6" fmla="*/ 383246 w 515673"/>
                <a:gd name="connsiteY6" fmla="*/ 11699 h 89844"/>
                <a:gd name="connsiteX7" fmla="*/ 488065 w 515673"/>
                <a:gd name="connsiteY7" fmla="*/ 11230 h 89844"/>
                <a:gd name="connsiteX8" fmla="*/ 499764 w 515673"/>
                <a:gd name="connsiteY8" fmla="*/ 11699 h 89844"/>
                <a:gd name="connsiteX9" fmla="*/ 515674 w 515673"/>
                <a:gd name="connsiteY9" fmla="*/ 14974 h 89844"/>
                <a:gd name="connsiteX10" fmla="*/ 490405 w 515673"/>
                <a:gd name="connsiteY10" fmla="*/ 18249 h 89844"/>
                <a:gd name="connsiteX11" fmla="*/ 401495 w 515673"/>
                <a:gd name="connsiteY11" fmla="*/ 21993 h 89844"/>
                <a:gd name="connsiteX12" fmla="*/ 237247 w 515673"/>
                <a:gd name="connsiteY12" fmla="*/ 23397 h 89844"/>
                <a:gd name="connsiteX13" fmla="*/ 228824 w 515673"/>
                <a:gd name="connsiteY13" fmla="*/ 29012 h 89844"/>
                <a:gd name="connsiteX14" fmla="*/ 222741 w 515673"/>
                <a:gd name="connsiteY14" fmla="*/ 31352 h 89844"/>
                <a:gd name="connsiteX15" fmla="*/ 208703 w 515673"/>
                <a:gd name="connsiteY15" fmla="*/ 33692 h 89844"/>
                <a:gd name="connsiteX16" fmla="*/ 194664 w 515673"/>
                <a:gd name="connsiteY16" fmla="*/ 43518 h 89844"/>
                <a:gd name="connsiteX17" fmla="*/ 178754 w 515673"/>
                <a:gd name="connsiteY17" fmla="*/ 47730 h 89844"/>
                <a:gd name="connsiteX18" fmla="*/ 171735 w 515673"/>
                <a:gd name="connsiteY18" fmla="*/ 52877 h 89844"/>
                <a:gd name="connsiteX19" fmla="*/ 151614 w 515673"/>
                <a:gd name="connsiteY19" fmla="*/ 54281 h 89844"/>
                <a:gd name="connsiteX20" fmla="*/ 136640 w 515673"/>
                <a:gd name="connsiteY20" fmla="*/ 61768 h 89844"/>
                <a:gd name="connsiteX21" fmla="*/ 116050 w 515673"/>
                <a:gd name="connsiteY21" fmla="*/ 64108 h 89844"/>
                <a:gd name="connsiteX22" fmla="*/ 103883 w 515673"/>
                <a:gd name="connsiteY22" fmla="*/ 67852 h 89844"/>
                <a:gd name="connsiteX23" fmla="*/ 88909 w 515673"/>
                <a:gd name="connsiteY23" fmla="*/ 74871 h 89844"/>
                <a:gd name="connsiteX24" fmla="*/ 77211 w 515673"/>
                <a:gd name="connsiteY24" fmla="*/ 74871 h 89844"/>
                <a:gd name="connsiteX25" fmla="*/ 70192 w 515673"/>
                <a:gd name="connsiteY25" fmla="*/ 76274 h 89844"/>
                <a:gd name="connsiteX26" fmla="*/ 60833 w 515673"/>
                <a:gd name="connsiteY26" fmla="*/ 80954 h 89844"/>
                <a:gd name="connsiteX27" fmla="*/ 51474 w 515673"/>
                <a:gd name="connsiteY27" fmla="*/ 81890 h 89844"/>
                <a:gd name="connsiteX28" fmla="*/ 38371 w 515673"/>
                <a:gd name="connsiteY28" fmla="*/ 87037 h 89844"/>
                <a:gd name="connsiteX29" fmla="*/ 25269 w 515673"/>
                <a:gd name="connsiteY29" fmla="*/ 89377 h 89844"/>
                <a:gd name="connsiteX30" fmla="*/ 12635 w 515673"/>
                <a:gd name="connsiteY30" fmla="*/ 89845 h 89844"/>
                <a:gd name="connsiteX31" fmla="*/ 0 w 515673"/>
                <a:gd name="connsiteY31" fmla="*/ 87973 h 89844"/>
                <a:gd name="connsiteX32" fmla="*/ 210107 w 515673"/>
                <a:gd name="connsiteY32" fmla="*/ 27608 h 89844"/>
                <a:gd name="connsiteX33" fmla="*/ 213382 w 515673"/>
                <a:gd name="connsiteY33" fmla="*/ 29948 h 89844"/>
                <a:gd name="connsiteX34" fmla="*/ 217126 w 515673"/>
                <a:gd name="connsiteY34" fmla="*/ 29948 h 89844"/>
                <a:gd name="connsiteX35" fmla="*/ 222273 w 515673"/>
                <a:gd name="connsiteY35" fmla="*/ 27608 h 89844"/>
                <a:gd name="connsiteX36" fmla="*/ 229292 w 515673"/>
                <a:gd name="connsiteY36" fmla="*/ 21993 h 89844"/>
                <a:gd name="connsiteX37" fmla="*/ 230696 w 515673"/>
                <a:gd name="connsiteY37" fmla="*/ 19653 h 89844"/>
                <a:gd name="connsiteX38" fmla="*/ 229292 w 515673"/>
                <a:gd name="connsiteY38" fmla="*/ 13570 h 89844"/>
                <a:gd name="connsiteX39" fmla="*/ 246606 w 515673"/>
                <a:gd name="connsiteY39" fmla="*/ 6083 h 89844"/>
                <a:gd name="connsiteX40" fmla="*/ 314926 w 515673"/>
                <a:gd name="connsiteY40" fmla="*/ 1403 h 8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5673" h="89844">
                  <a:moveTo>
                    <a:pt x="314926" y="1403"/>
                  </a:moveTo>
                  <a:lnTo>
                    <a:pt x="314926" y="0"/>
                  </a:lnTo>
                  <a:lnTo>
                    <a:pt x="320073" y="0"/>
                  </a:lnTo>
                  <a:lnTo>
                    <a:pt x="345342" y="468"/>
                  </a:lnTo>
                  <a:lnTo>
                    <a:pt x="347682" y="1403"/>
                  </a:lnTo>
                  <a:lnTo>
                    <a:pt x="353297" y="8423"/>
                  </a:lnTo>
                  <a:lnTo>
                    <a:pt x="383246" y="11699"/>
                  </a:lnTo>
                  <a:lnTo>
                    <a:pt x="488065" y="11230"/>
                  </a:lnTo>
                  <a:lnTo>
                    <a:pt x="499764" y="11699"/>
                  </a:lnTo>
                  <a:lnTo>
                    <a:pt x="515674" y="14974"/>
                  </a:lnTo>
                  <a:lnTo>
                    <a:pt x="490405" y="18249"/>
                  </a:lnTo>
                  <a:lnTo>
                    <a:pt x="401495" y="21993"/>
                  </a:lnTo>
                  <a:lnTo>
                    <a:pt x="237247" y="23397"/>
                  </a:lnTo>
                  <a:lnTo>
                    <a:pt x="228824" y="29012"/>
                  </a:lnTo>
                  <a:lnTo>
                    <a:pt x="222741" y="31352"/>
                  </a:lnTo>
                  <a:lnTo>
                    <a:pt x="208703" y="33692"/>
                  </a:lnTo>
                  <a:lnTo>
                    <a:pt x="194664" y="43518"/>
                  </a:lnTo>
                  <a:lnTo>
                    <a:pt x="178754" y="47730"/>
                  </a:lnTo>
                  <a:lnTo>
                    <a:pt x="171735" y="52877"/>
                  </a:lnTo>
                  <a:lnTo>
                    <a:pt x="151614" y="54281"/>
                  </a:lnTo>
                  <a:lnTo>
                    <a:pt x="136640" y="61768"/>
                  </a:lnTo>
                  <a:lnTo>
                    <a:pt x="116050" y="64108"/>
                  </a:lnTo>
                  <a:lnTo>
                    <a:pt x="103883" y="67852"/>
                  </a:lnTo>
                  <a:lnTo>
                    <a:pt x="88909" y="74871"/>
                  </a:lnTo>
                  <a:lnTo>
                    <a:pt x="77211" y="74871"/>
                  </a:lnTo>
                  <a:lnTo>
                    <a:pt x="70192" y="76274"/>
                  </a:lnTo>
                  <a:lnTo>
                    <a:pt x="60833" y="80954"/>
                  </a:lnTo>
                  <a:lnTo>
                    <a:pt x="51474" y="81890"/>
                  </a:lnTo>
                  <a:lnTo>
                    <a:pt x="38371" y="87037"/>
                  </a:lnTo>
                  <a:lnTo>
                    <a:pt x="25269" y="89377"/>
                  </a:lnTo>
                  <a:lnTo>
                    <a:pt x="12635" y="89845"/>
                  </a:lnTo>
                  <a:lnTo>
                    <a:pt x="0" y="87973"/>
                  </a:lnTo>
                  <a:lnTo>
                    <a:pt x="210107" y="27608"/>
                  </a:lnTo>
                  <a:lnTo>
                    <a:pt x="213382" y="29948"/>
                  </a:lnTo>
                  <a:lnTo>
                    <a:pt x="217126" y="29948"/>
                  </a:lnTo>
                  <a:lnTo>
                    <a:pt x="222273" y="27608"/>
                  </a:lnTo>
                  <a:lnTo>
                    <a:pt x="229292" y="21993"/>
                  </a:lnTo>
                  <a:lnTo>
                    <a:pt x="230696" y="19653"/>
                  </a:lnTo>
                  <a:lnTo>
                    <a:pt x="229292" y="13570"/>
                  </a:lnTo>
                  <a:lnTo>
                    <a:pt x="246606" y="6083"/>
                  </a:lnTo>
                  <a:lnTo>
                    <a:pt x="314926" y="1403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2" name="Freeform 531">
              <a:extLst>
                <a:ext uri="{FF2B5EF4-FFF2-40B4-BE49-F238E27FC236}">
                  <a16:creationId xmlns:a16="http://schemas.microsoft.com/office/drawing/2014/main" id="{91B6800C-6014-903A-50F8-5B16BCDAD9C0}"/>
                </a:ext>
              </a:extLst>
            </p:cNvPr>
            <p:cNvSpPr/>
            <p:nvPr/>
          </p:nvSpPr>
          <p:spPr>
            <a:xfrm>
              <a:off x="-5644035" y="7814347"/>
              <a:ext cx="3798022" cy="1213042"/>
            </a:xfrm>
            <a:custGeom>
              <a:avLst/>
              <a:gdLst>
                <a:gd name="connsiteX0" fmla="*/ 1957408 w 1957407"/>
                <a:gd name="connsiteY0" fmla="*/ 0 h 625172"/>
                <a:gd name="connsiteX1" fmla="*/ 1952728 w 1957407"/>
                <a:gd name="connsiteY1" fmla="*/ 14038 h 625172"/>
                <a:gd name="connsiteX2" fmla="*/ 1899850 w 1957407"/>
                <a:gd name="connsiteY2" fmla="*/ 95928 h 625172"/>
                <a:gd name="connsiteX3" fmla="*/ 1845101 w 1957407"/>
                <a:gd name="connsiteY3" fmla="*/ 175947 h 625172"/>
                <a:gd name="connsiteX4" fmla="*/ 1788480 w 1957407"/>
                <a:gd name="connsiteY4" fmla="*/ 255029 h 625172"/>
                <a:gd name="connsiteX5" fmla="*/ 1729987 w 1957407"/>
                <a:gd name="connsiteY5" fmla="*/ 332708 h 625172"/>
                <a:gd name="connsiteX6" fmla="*/ 1669622 w 1957407"/>
                <a:gd name="connsiteY6" fmla="*/ 408983 h 625172"/>
                <a:gd name="connsiteX7" fmla="*/ 1664943 w 1957407"/>
                <a:gd name="connsiteY7" fmla="*/ 405707 h 625172"/>
                <a:gd name="connsiteX8" fmla="*/ 1659795 w 1957407"/>
                <a:gd name="connsiteY8" fmla="*/ 406175 h 625172"/>
                <a:gd name="connsiteX9" fmla="*/ 1483848 w 1957407"/>
                <a:gd name="connsiteY9" fmla="*/ 440802 h 625172"/>
                <a:gd name="connsiteX10" fmla="*/ 1311177 w 1957407"/>
                <a:gd name="connsiteY10" fmla="*/ 477302 h 625172"/>
                <a:gd name="connsiteX11" fmla="*/ 1141782 w 1957407"/>
                <a:gd name="connsiteY11" fmla="*/ 515673 h 625172"/>
                <a:gd name="connsiteX12" fmla="*/ 976130 w 1957407"/>
                <a:gd name="connsiteY12" fmla="*/ 555449 h 625172"/>
                <a:gd name="connsiteX13" fmla="*/ 813754 w 1957407"/>
                <a:gd name="connsiteY13" fmla="*/ 597564 h 625172"/>
                <a:gd name="connsiteX14" fmla="*/ 731396 w 1957407"/>
                <a:gd name="connsiteY14" fmla="*/ 621897 h 625172"/>
                <a:gd name="connsiteX15" fmla="*/ 693024 w 1957407"/>
                <a:gd name="connsiteY15" fmla="*/ 625172 h 625172"/>
                <a:gd name="connsiteX16" fmla="*/ 90781 w 1957407"/>
                <a:gd name="connsiteY16" fmla="*/ 607859 h 625172"/>
                <a:gd name="connsiteX17" fmla="*/ 0 w 1957407"/>
                <a:gd name="connsiteY17" fmla="*/ 601307 h 625172"/>
                <a:gd name="connsiteX18" fmla="*/ 5147 w 1957407"/>
                <a:gd name="connsiteY18" fmla="*/ 586801 h 625172"/>
                <a:gd name="connsiteX19" fmla="*/ 12635 w 1957407"/>
                <a:gd name="connsiteY19" fmla="*/ 574166 h 625172"/>
                <a:gd name="connsiteX20" fmla="*/ 21525 w 1957407"/>
                <a:gd name="connsiteY20" fmla="*/ 563404 h 625172"/>
                <a:gd name="connsiteX21" fmla="*/ 32288 w 1957407"/>
                <a:gd name="connsiteY21" fmla="*/ 554045 h 625172"/>
                <a:gd name="connsiteX22" fmla="*/ 44455 w 1957407"/>
                <a:gd name="connsiteY22" fmla="*/ 551705 h 625172"/>
                <a:gd name="connsiteX23" fmla="*/ 54281 w 1957407"/>
                <a:gd name="connsiteY23" fmla="*/ 544686 h 625172"/>
                <a:gd name="connsiteX24" fmla="*/ 80486 w 1957407"/>
                <a:gd name="connsiteY24" fmla="*/ 541878 h 625172"/>
                <a:gd name="connsiteX25" fmla="*/ 198408 w 1957407"/>
                <a:gd name="connsiteY25" fmla="*/ 512398 h 625172"/>
                <a:gd name="connsiteX26" fmla="*/ 280298 w 1957407"/>
                <a:gd name="connsiteY26" fmla="*/ 494616 h 625172"/>
                <a:gd name="connsiteX27" fmla="*/ 371079 w 1957407"/>
                <a:gd name="connsiteY27" fmla="*/ 466539 h 625172"/>
                <a:gd name="connsiteX28" fmla="*/ 403367 w 1957407"/>
                <a:gd name="connsiteY28" fmla="*/ 461392 h 625172"/>
                <a:gd name="connsiteX29" fmla="*/ 430976 w 1957407"/>
                <a:gd name="connsiteY29" fmla="*/ 453905 h 625172"/>
                <a:gd name="connsiteX30" fmla="*/ 459520 w 1957407"/>
                <a:gd name="connsiteY30" fmla="*/ 450629 h 625172"/>
                <a:gd name="connsiteX31" fmla="*/ 462328 w 1957407"/>
                <a:gd name="connsiteY31" fmla="*/ 449226 h 625172"/>
                <a:gd name="connsiteX32" fmla="*/ 463264 w 1957407"/>
                <a:gd name="connsiteY32" fmla="*/ 446418 h 625172"/>
                <a:gd name="connsiteX33" fmla="*/ 462328 w 1957407"/>
                <a:gd name="connsiteY33" fmla="*/ 442674 h 625172"/>
                <a:gd name="connsiteX34" fmla="*/ 458585 w 1957407"/>
                <a:gd name="connsiteY34" fmla="*/ 440335 h 625172"/>
                <a:gd name="connsiteX35" fmla="*/ 445950 w 1957407"/>
                <a:gd name="connsiteY35" fmla="*/ 437527 h 625172"/>
                <a:gd name="connsiteX36" fmla="*/ 400559 w 1957407"/>
                <a:gd name="connsiteY36" fmla="*/ 408983 h 625172"/>
                <a:gd name="connsiteX37" fmla="*/ 400559 w 1957407"/>
                <a:gd name="connsiteY37" fmla="*/ 403835 h 625172"/>
                <a:gd name="connsiteX38" fmla="*/ 402899 w 1957407"/>
                <a:gd name="connsiteY38" fmla="*/ 401964 h 625172"/>
                <a:gd name="connsiteX39" fmla="*/ 416937 w 1957407"/>
                <a:gd name="connsiteY39" fmla="*/ 395880 h 625172"/>
                <a:gd name="connsiteX40" fmla="*/ 429572 w 1957407"/>
                <a:gd name="connsiteY40" fmla="*/ 392605 h 625172"/>
                <a:gd name="connsiteX41" fmla="*/ 441739 w 1957407"/>
                <a:gd name="connsiteY41" fmla="*/ 392136 h 625172"/>
                <a:gd name="connsiteX42" fmla="*/ 452969 w 1957407"/>
                <a:gd name="connsiteY42" fmla="*/ 393540 h 625172"/>
                <a:gd name="connsiteX43" fmla="*/ 464200 w 1957407"/>
                <a:gd name="connsiteY43" fmla="*/ 397284 h 625172"/>
                <a:gd name="connsiteX44" fmla="*/ 472155 w 1957407"/>
                <a:gd name="connsiteY44" fmla="*/ 403835 h 625172"/>
                <a:gd name="connsiteX45" fmla="*/ 473559 w 1957407"/>
                <a:gd name="connsiteY45" fmla="*/ 417405 h 625172"/>
                <a:gd name="connsiteX46" fmla="*/ 482918 w 1957407"/>
                <a:gd name="connsiteY46" fmla="*/ 422553 h 625172"/>
                <a:gd name="connsiteX47" fmla="*/ 490405 w 1957407"/>
                <a:gd name="connsiteY47" fmla="*/ 430508 h 625172"/>
                <a:gd name="connsiteX48" fmla="*/ 493680 w 1957407"/>
                <a:gd name="connsiteY48" fmla="*/ 431444 h 625172"/>
                <a:gd name="connsiteX49" fmla="*/ 497424 w 1957407"/>
                <a:gd name="connsiteY49" fmla="*/ 430976 h 625172"/>
                <a:gd name="connsiteX50" fmla="*/ 503975 w 1957407"/>
                <a:gd name="connsiteY50" fmla="*/ 425829 h 625172"/>
                <a:gd name="connsiteX51" fmla="*/ 512398 w 1957407"/>
                <a:gd name="connsiteY51" fmla="*/ 424424 h 625172"/>
                <a:gd name="connsiteX52" fmla="*/ 516610 w 1957407"/>
                <a:gd name="connsiteY52" fmla="*/ 422553 h 625172"/>
                <a:gd name="connsiteX53" fmla="*/ 522693 w 1957407"/>
                <a:gd name="connsiteY53" fmla="*/ 417873 h 625172"/>
                <a:gd name="connsiteX54" fmla="*/ 530180 w 1957407"/>
                <a:gd name="connsiteY54" fmla="*/ 406175 h 625172"/>
                <a:gd name="connsiteX55" fmla="*/ 533923 w 1957407"/>
                <a:gd name="connsiteY55" fmla="*/ 387925 h 625172"/>
                <a:gd name="connsiteX56" fmla="*/ 539071 w 1957407"/>
                <a:gd name="connsiteY56" fmla="*/ 372015 h 625172"/>
                <a:gd name="connsiteX57" fmla="*/ 536731 w 1957407"/>
                <a:gd name="connsiteY57" fmla="*/ 361252 h 625172"/>
                <a:gd name="connsiteX58" fmla="*/ 532988 w 1957407"/>
                <a:gd name="connsiteY58" fmla="*/ 352361 h 625172"/>
                <a:gd name="connsiteX59" fmla="*/ 526904 w 1957407"/>
                <a:gd name="connsiteY59" fmla="*/ 343002 h 625172"/>
                <a:gd name="connsiteX60" fmla="*/ 528776 w 1957407"/>
                <a:gd name="connsiteY60" fmla="*/ 334112 h 625172"/>
                <a:gd name="connsiteX61" fmla="*/ 523629 w 1957407"/>
                <a:gd name="connsiteY61" fmla="*/ 327093 h 625172"/>
                <a:gd name="connsiteX62" fmla="*/ 521757 w 1957407"/>
                <a:gd name="connsiteY62" fmla="*/ 319605 h 625172"/>
                <a:gd name="connsiteX63" fmla="*/ 518949 w 1957407"/>
                <a:gd name="connsiteY63" fmla="*/ 318202 h 625172"/>
                <a:gd name="connsiteX64" fmla="*/ 508655 w 1957407"/>
                <a:gd name="connsiteY64" fmla="*/ 316797 h 625172"/>
                <a:gd name="connsiteX65" fmla="*/ 501167 w 1957407"/>
                <a:gd name="connsiteY65" fmla="*/ 317265 h 625172"/>
                <a:gd name="connsiteX66" fmla="*/ 480578 w 1957407"/>
                <a:gd name="connsiteY66" fmla="*/ 321477 h 625172"/>
                <a:gd name="connsiteX67" fmla="*/ 457181 w 1957407"/>
                <a:gd name="connsiteY67" fmla="*/ 329900 h 625172"/>
                <a:gd name="connsiteX68" fmla="*/ 434720 w 1957407"/>
                <a:gd name="connsiteY68" fmla="*/ 335983 h 625172"/>
                <a:gd name="connsiteX69" fmla="*/ 410854 w 1957407"/>
                <a:gd name="connsiteY69" fmla="*/ 350490 h 625172"/>
                <a:gd name="connsiteX70" fmla="*/ 408047 w 1957407"/>
                <a:gd name="connsiteY70" fmla="*/ 356105 h 625172"/>
                <a:gd name="connsiteX71" fmla="*/ 392137 w 1957407"/>
                <a:gd name="connsiteY71" fmla="*/ 359380 h 625172"/>
                <a:gd name="connsiteX72" fmla="*/ 379034 w 1957407"/>
                <a:gd name="connsiteY72" fmla="*/ 364528 h 625172"/>
                <a:gd name="connsiteX73" fmla="*/ 366400 w 1957407"/>
                <a:gd name="connsiteY73" fmla="*/ 372951 h 625172"/>
                <a:gd name="connsiteX74" fmla="*/ 355637 w 1957407"/>
                <a:gd name="connsiteY74" fmla="*/ 375290 h 625172"/>
                <a:gd name="connsiteX75" fmla="*/ 346278 w 1957407"/>
                <a:gd name="connsiteY75" fmla="*/ 380906 h 625172"/>
                <a:gd name="connsiteX76" fmla="*/ 338323 w 1957407"/>
                <a:gd name="connsiteY76" fmla="*/ 382777 h 625172"/>
                <a:gd name="connsiteX77" fmla="*/ 326624 w 1957407"/>
                <a:gd name="connsiteY77" fmla="*/ 382310 h 625172"/>
                <a:gd name="connsiteX78" fmla="*/ 311182 w 1957407"/>
                <a:gd name="connsiteY78" fmla="*/ 386989 h 625172"/>
                <a:gd name="connsiteX79" fmla="*/ 304163 w 1957407"/>
                <a:gd name="connsiteY79" fmla="*/ 386053 h 625172"/>
                <a:gd name="connsiteX80" fmla="*/ 348618 w 1957407"/>
                <a:gd name="connsiteY80" fmla="*/ 365932 h 625172"/>
                <a:gd name="connsiteX81" fmla="*/ 393540 w 1957407"/>
                <a:gd name="connsiteY81" fmla="*/ 347682 h 625172"/>
                <a:gd name="connsiteX82" fmla="*/ 454841 w 1957407"/>
                <a:gd name="connsiteY82" fmla="*/ 325689 h 625172"/>
                <a:gd name="connsiteX83" fmla="*/ 490405 w 1957407"/>
                <a:gd name="connsiteY83" fmla="*/ 310246 h 625172"/>
                <a:gd name="connsiteX84" fmla="*/ 508186 w 1957407"/>
                <a:gd name="connsiteY84" fmla="*/ 307439 h 625172"/>
                <a:gd name="connsiteX85" fmla="*/ 524097 w 1957407"/>
                <a:gd name="connsiteY85" fmla="*/ 302759 h 625172"/>
                <a:gd name="connsiteX86" fmla="*/ 538603 w 1957407"/>
                <a:gd name="connsiteY86" fmla="*/ 295272 h 625172"/>
                <a:gd name="connsiteX87" fmla="*/ 588673 w 1957407"/>
                <a:gd name="connsiteY87" fmla="*/ 278426 h 625172"/>
                <a:gd name="connsiteX88" fmla="*/ 600839 w 1957407"/>
                <a:gd name="connsiteY88" fmla="*/ 276554 h 625172"/>
                <a:gd name="connsiteX89" fmla="*/ 625172 w 1957407"/>
                <a:gd name="connsiteY89" fmla="*/ 267663 h 625172"/>
                <a:gd name="connsiteX90" fmla="*/ 649974 w 1957407"/>
                <a:gd name="connsiteY90" fmla="*/ 262048 h 625172"/>
                <a:gd name="connsiteX91" fmla="*/ 686473 w 1957407"/>
                <a:gd name="connsiteY91" fmla="*/ 248010 h 625172"/>
                <a:gd name="connsiteX92" fmla="*/ 704723 w 1957407"/>
                <a:gd name="connsiteY92" fmla="*/ 244266 h 625172"/>
                <a:gd name="connsiteX93" fmla="*/ 737479 w 1957407"/>
                <a:gd name="connsiteY93" fmla="*/ 234440 h 625172"/>
                <a:gd name="connsiteX94" fmla="*/ 790824 w 1957407"/>
                <a:gd name="connsiteY94" fmla="*/ 224613 h 625172"/>
                <a:gd name="connsiteX95" fmla="*/ 798311 w 1957407"/>
                <a:gd name="connsiteY95" fmla="*/ 220869 h 625172"/>
                <a:gd name="connsiteX96" fmla="*/ 805331 w 1957407"/>
                <a:gd name="connsiteY96" fmla="*/ 215254 h 625172"/>
                <a:gd name="connsiteX97" fmla="*/ 1115109 w 1957407"/>
                <a:gd name="connsiteY97" fmla="*/ 133832 h 625172"/>
                <a:gd name="connsiteX98" fmla="*/ 1372010 w 1957407"/>
                <a:gd name="connsiteY98" fmla="*/ 75807 h 625172"/>
                <a:gd name="connsiteX99" fmla="*/ 1385580 w 1957407"/>
                <a:gd name="connsiteY99" fmla="*/ 74403 h 625172"/>
                <a:gd name="connsiteX100" fmla="*/ 1398683 w 1957407"/>
                <a:gd name="connsiteY100" fmla="*/ 75339 h 625172"/>
                <a:gd name="connsiteX101" fmla="*/ 1411785 w 1957407"/>
                <a:gd name="connsiteY101" fmla="*/ 78614 h 625172"/>
                <a:gd name="connsiteX102" fmla="*/ 1436586 w 1957407"/>
                <a:gd name="connsiteY102" fmla="*/ 90781 h 625172"/>
                <a:gd name="connsiteX103" fmla="*/ 1447817 w 1957407"/>
                <a:gd name="connsiteY103" fmla="*/ 98736 h 625172"/>
                <a:gd name="connsiteX104" fmla="*/ 1453900 w 1957407"/>
                <a:gd name="connsiteY104" fmla="*/ 105287 h 625172"/>
                <a:gd name="connsiteX105" fmla="*/ 1457176 w 1957407"/>
                <a:gd name="connsiteY105" fmla="*/ 111839 h 625172"/>
                <a:gd name="connsiteX106" fmla="*/ 1458112 w 1957407"/>
                <a:gd name="connsiteY106" fmla="*/ 119326 h 625172"/>
                <a:gd name="connsiteX107" fmla="*/ 1461855 w 1957407"/>
                <a:gd name="connsiteY107" fmla="*/ 236779 h 625172"/>
                <a:gd name="connsiteX108" fmla="*/ 1463727 w 1957407"/>
                <a:gd name="connsiteY108" fmla="*/ 239119 h 625172"/>
                <a:gd name="connsiteX109" fmla="*/ 1467938 w 1957407"/>
                <a:gd name="connsiteY109" fmla="*/ 239587 h 625172"/>
                <a:gd name="connsiteX110" fmla="*/ 1516137 w 1957407"/>
                <a:gd name="connsiteY110" fmla="*/ 239119 h 625172"/>
                <a:gd name="connsiteX111" fmla="*/ 1518944 w 1957407"/>
                <a:gd name="connsiteY111" fmla="*/ 233504 h 625172"/>
                <a:gd name="connsiteX112" fmla="*/ 1513329 w 1957407"/>
                <a:gd name="connsiteY112" fmla="*/ 116518 h 625172"/>
                <a:gd name="connsiteX113" fmla="*/ 1508182 w 1957407"/>
                <a:gd name="connsiteY113" fmla="*/ 57089 h 625172"/>
                <a:gd name="connsiteX114" fmla="*/ 1510522 w 1957407"/>
                <a:gd name="connsiteY114" fmla="*/ 51474 h 625172"/>
                <a:gd name="connsiteX115" fmla="*/ 1957408 w 1957407"/>
                <a:gd name="connsiteY115" fmla="*/ 0 h 62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57407" h="625172">
                  <a:moveTo>
                    <a:pt x="1957408" y="0"/>
                  </a:moveTo>
                  <a:lnTo>
                    <a:pt x="1952728" y="14038"/>
                  </a:lnTo>
                  <a:lnTo>
                    <a:pt x="1899850" y="95928"/>
                  </a:lnTo>
                  <a:lnTo>
                    <a:pt x="1845101" y="175947"/>
                  </a:lnTo>
                  <a:lnTo>
                    <a:pt x="1788480" y="255029"/>
                  </a:lnTo>
                  <a:lnTo>
                    <a:pt x="1729987" y="332708"/>
                  </a:lnTo>
                  <a:lnTo>
                    <a:pt x="1669622" y="408983"/>
                  </a:lnTo>
                  <a:lnTo>
                    <a:pt x="1664943" y="405707"/>
                  </a:lnTo>
                  <a:lnTo>
                    <a:pt x="1659795" y="406175"/>
                  </a:lnTo>
                  <a:lnTo>
                    <a:pt x="1483848" y="440802"/>
                  </a:lnTo>
                  <a:lnTo>
                    <a:pt x="1311177" y="477302"/>
                  </a:lnTo>
                  <a:lnTo>
                    <a:pt x="1141782" y="515673"/>
                  </a:lnTo>
                  <a:lnTo>
                    <a:pt x="976130" y="555449"/>
                  </a:lnTo>
                  <a:lnTo>
                    <a:pt x="813754" y="597564"/>
                  </a:lnTo>
                  <a:lnTo>
                    <a:pt x="731396" y="621897"/>
                  </a:lnTo>
                  <a:lnTo>
                    <a:pt x="693024" y="625172"/>
                  </a:lnTo>
                  <a:lnTo>
                    <a:pt x="90781" y="607859"/>
                  </a:lnTo>
                  <a:lnTo>
                    <a:pt x="0" y="601307"/>
                  </a:lnTo>
                  <a:lnTo>
                    <a:pt x="5147" y="586801"/>
                  </a:lnTo>
                  <a:lnTo>
                    <a:pt x="12635" y="574166"/>
                  </a:lnTo>
                  <a:lnTo>
                    <a:pt x="21525" y="563404"/>
                  </a:lnTo>
                  <a:lnTo>
                    <a:pt x="32288" y="554045"/>
                  </a:lnTo>
                  <a:lnTo>
                    <a:pt x="44455" y="551705"/>
                  </a:lnTo>
                  <a:lnTo>
                    <a:pt x="54281" y="544686"/>
                  </a:lnTo>
                  <a:lnTo>
                    <a:pt x="80486" y="541878"/>
                  </a:lnTo>
                  <a:lnTo>
                    <a:pt x="198408" y="512398"/>
                  </a:lnTo>
                  <a:lnTo>
                    <a:pt x="280298" y="494616"/>
                  </a:lnTo>
                  <a:lnTo>
                    <a:pt x="371079" y="466539"/>
                  </a:lnTo>
                  <a:lnTo>
                    <a:pt x="403367" y="461392"/>
                  </a:lnTo>
                  <a:lnTo>
                    <a:pt x="430976" y="453905"/>
                  </a:lnTo>
                  <a:lnTo>
                    <a:pt x="459520" y="450629"/>
                  </a:lnTo>
                  <a:lnTo>
                    <a:pt x="462328" y="449226"/>
                  </a:lnTo>
                  <a:lnTo>
                    <a:pt x="463264" y="446418"/>
                  </a:lnTo>
                  <a:lnTo>
                    <a:pt x="462328" y="442674"/>
                  </a:lnTo>
                  <a:lnTo>
                    <a:pt x="458585" y="440335"/>
                  </a:lnTo>
                  <a:lnTo>
                    <a:pt x="445950" y="437527"/>
                  </a:lnTo>
                  <a:lnTo>
                    <a:pt x="400559" y="408983"/>
                  </a:lnTo>
                  <a:lnTo>
                    <a:pt x="400559" y="403835"/>
                  </a:lnTo>
                  <a:lnTo>
                    <a:pt x="402899" y="401964"/>
                  </a:lnTo>
                  <a:lnTo>
                    <a:pt x="416937" y="395880"/>
                  </a:lnTo>
                  <a:lnTo>
                    <a:pt x="429572" y="392605"/>
                  </a:lnTo>
                  <a:lnTo>
                    <a:pt x="441739" y="392136"/>
                  </a:lnTo>
                  <a:lnTo>
                    <a:pt x="452969" y="393540"/>
                  </a:lnTo>
                  <a:lnTo>
                    <a:pt x="464200" y="397284"/>
                  </a:lnTo>
                  <a:lnTo>
                    <a:pt x="472155" y="403835"/>
                  </a:lnTo>
                  <a:lnTo>
                    <a:pt x="473559" y="417405"/>
                  </a:lnTo>
                  <a:lnTo>
                    <a:pt x="482918" y="422553"/>
                  </a:lnTo>
                  <a:lnTo>
                    <a:pt x="490405" y="430508"/>
                  </a:lnTo>
                  <a:lnTo>
                    <a:pt x="493680" y="431444"/>
                  </a:lnTo>
                  <a:lnTo>
                    <a:pt x="497424" y="430976"/>
                  </a:lnTo>
                  <a:lnTo>
                    <a:pt x="503975" y="425829"/>
                  </a:lnTo>
                  <a:lnTo>
                    <a:pt x="512398" y="424424"/>
                  </a:lnTo>
                  <a:lnTo>
                    <a:pt x="516610" y="422553"/>
                  </a:lnTo>
                  <a:lnTo>
                    <a:pt x="522693" y="417873"/>
                  </a:lnTo>
                  <a:lnTo>
                    <a:pt x="530180" y="406175"/>
                  </a:lnTo>
                  <a:lnTo>
                    <a:pt x="533923" y="387925"/>
                  </a:lnTo>
                  <a:lnTo>
                    <a:pt x="539071" y="372015"/>
                  </a:lnTo>
                  <a:lnTo>
                    <a:pt x="536731" y="361252"/>
                  </a:lnTo>
                  <a:lnTo>
                    <a:pt x="532988" y="352361"/>
                  </a:lnTo>
                  <a:lnTo>
                    <a:pt x="526904" y="343002"/>
                  </a:lnTo>
                  <a:lnTo>
                    <a:pt x="528776" y="334112"/>
                  </a:lnTo>
                  <a:lnTo>
                    <a:pt x="523629" y="327093"/>
                  </a:lnTo>
                  <a:lnTo>
                    <a:pt x="521757" y="319605"/>
                  </a:lnTo>
                  <a:lnTo>
                    <a:pt x="518949" y="318202"/>
                  </a:lnTo>
                  <a:lnTo>
                    <a:pt x="508655" y="316797"/>
                  </a:lnTo>
                  <a:lnTo>
                    <a:pt x="501167" y="317265"/>
                  </a:lnTo>
                  <a:lnTo>
                    <a:pt x="480578" y="321477"/>
                  </a:lnTo>
                  <a:lnTo>
                    <a:pt x="457181" y="329900"/>
                  </a:lnTo>
                  <a:lnTo>
                    <a:pt x="434720" y="335983"/>
                  </a:lnTo>
                  <a:lnTo>
                    <a:pt x="410854" y="350490"/>
                  </a:lnTo>
                  <a:lnTo>
                    <a:pt x="408047" y="356105"/>
                  </a:lnTo>
                  <a:lnTo>
                    <a:pt x="392137" y="359380"/>
                  </a:lnTo>
                  <a:lnTo>
                    <a:pt x="379034" y="364528"/>
                  </a:lnTo>
                  <a:lnTo>
                    <a:pt x="366400" y="372951"/>
                  </a:lnTo>
                  <a:lnTo>
                    <a:pt x="355637" y="375290"/>
                  </a:lnTo>
                  <a:lnTo>
                    <a:pt x="346278" y="380906"/>
                  </a:lnTo>
                  <a:lnTo>
                    <a:pt x="338323" y="382777"/>
                  </a:lnTo>
                  <a:lnTo>
                    <a:pt x="326624" y="382310"/>
                  </a:lnTo>
                  <a:lnTo>
                    <a:pt x="311182" y="386989"/>
                  </a:lnTo>
                  <a:lnTo>
                    <a:pt x="304163" y="386053"/>
                  </a:lnTo>
                  <a:lnTo>
                    <a:pt x="348618" y="365932"/>
                  </a:lnTo>
                  <a:lnTo>
                    <a:pt x="393540" y="347682"/>
                  </a:lnTo>
                  <a:lnTo>
                    <a:pt x="454841" y="325689"/>
                  </a:lnTo>
                  <a:lnTo>
                    <a:pt x="490405" y="310246"/>
                  </a:lnTo>
                  <a:lnTo>
                    <a:pt x="508186" y="307439"/>
                  </a:lnTo>
                  <a:lnTo>
                    <a:pt x="524097" y="302759"/>
                  </a:lnTo>
                  <a:lnTo>
                    <a:pt x="538603" y="295272"/>
                  </a:lnTo>
                  <a:lnTo>
                    <a:pt x="588673" y="278426"/>
                  </a:lnTo>
                  <a:lnTo>
                    <a:pt x="600839" y="276554"/>
                  </a:lnTo>
                  <a:lnTo>
                    <a:pt x="625172" y="267663"/>
                  </a:lnTo>
                  <a:lnTo>
                    <a:pt x="649974" y="262048"/>
                  </a:lnTo>
                  <a:lnTo>
                    <a:pt x="686473" y="248010"/>
                  </a:lnTo>
                  <a:lnTo>
                    <a:pt x="704723" y="244266"/>
                  </a:lnTo>
                  <a:lnTo>
                    <a:pt x="737479" y="234440"/>
                  </a:lnTo>
                  <a:lnTo>
                    <a:pt x="790824" y="224613"/>
                  </a:lnTo>
                  <a:lnTo>
                    <a:pt x="798311" y="220869"/>
                  </a:lnTo>
                  <a:lnTo>
                    <a:pt x="805331" y="215254"/>
                  </a:lnTo>
                  <a:lnTo>
                    <a:pt x="1115109" y="133832"/>
                  </a:lnTo>
                  <a:lnTo>
                    <a:pt x="1372010" y="75807"/>
                  </a:lnTo>
                  <a:lnTo>
                    <a:pt x="1385580" y="74403"/>
                  </a:lnTo>
                  <a:lnTo>
                    <a:pt x="1398683" y="75339"/>
                  </a:lnTo>
                  <a:lnTo>
                    <a:pt x="1411785" y="78614"/>
                  </a:lnTo>
                  <a:lnTo>
                    <a:pt x="1436586" y="90781"/>
                  </a:lnTo>
                  <a:lnTo>
                    <a:pt x="1447817" y="98736"/>
                  </a:lnTo>
                  <a:lnTo>
                    <a:pt x="1453900" y="105287"/>
                  </a:lnTo>
                  <a:lnTo>
                    <a:pt x="1457176" y="111839"/>
                  </a:lnTo>
                  <a:lnTo>
                    <a:pt x="1458112" y="119326"/>
                  </a:lnTo>
                  <a:lnTo>
                    <a:pt x="1461855" y="236779"/>
                  </a:lnTo>
                  <a:lnTo>
                    <a:pt x="1463727" y="239119"/>
                  </a:lnTo>
                  <a:lnTo>
                    <a:pt x="1467938" y="239587"/>
                  </a:lnTo>
                  <a:lnTo>
                    <a:pt x="1516137" y="239119"/>
                  </a:lnTo>
                  <a:lnTo>
                    <a:pt x="1518944" y="233504"/>
                  </a:lnTo>
                  <a:lnTo>
                    <a:pt x="1513329" y="116518"/>
                  </a:lnTo>
                  <a:lnTo>
                    <a:pt x="1508182" y="57089"/>
                  </a:lnTo>
                  <a:lnTo>
                    <a:pt x="1510522" y="51474"/>
                  </a:lnTo>
                  <a:lnTo>
                    <a:pt x="1957408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3" name="Freeform 532">
              <a:extLst>
                <a:ext uri="{FF2B5EF4-FFF2-40B4-BE49-F238E27FC236}">
                  <a16:creationId xmlns:a16="http://schemas.microsoft.com/office/drawing/2014/main" id="{23BB87D2-4FCF-247B-8264-B65F415A2D87}"/>
                </a:ext>
              </a:extLst>
            </p:cNvPr>
            <p:cNvSpPr/>
            <p:nvPr/>
          </p:nvSpPr>
          <p:spPr>
            <a:xfrm>
              <a:off x="-9136072" y="7846126"/>
              <a:ext cx="1088649" cy="187948"/>
            </a:xfrm>
            <a:custGeom>
              <a:avLst/>
              <a:gdLst>
                <a:gd name="connsiteX0" fmla="*/ 0 w 561063"/>
                <a:gd name="connsiteY0" fmla="*/ 0 h 96864"/>
                <a:gd name="connsiteX1" fmla="*/ 561064 w 561063"/>
                <a:gd name="connsiteY1" fmla="*/ 6551 h 96864"/>
                <a:gd name="connsiteX2" fmla="*/ 350958 w 561063"/>
                <a:gd name="connsiteY2" fmla="*/ 66916 h 96864"/>
                <a:gd name="connsiteX3" fmla="*/ 263452 w 561063"/>
                <a:gd name="connsiteY3" fmla="*/ 96864 h 96864"/>
                <a:gd name="connsiteX4" fmla="*/ 243798 w 561063"/>
                <a:gd name="connsiteY4" fmla="*/ 94057 h 96864"/>
                <a:gd name="connsiteX5" fmla="*/ 167524 w 561063"/>
                <a:gd name="connsiteY5" fmla="*/ 67384 h 96864"/>
                <a:gd name="connsiteX6" fmla="*/ 127748 w 561063"/>
                <a:gd name="connsiteY6" fmla="*/ 47730 h 96864"/>
                <a:gd name="connsiteX7" fmla="*/ 86570 w 561063"/>
                <a:gd name="connsiteY7" fmla="*/ 29948 h 96864"/>
                <a:gd name="connsiteX8" fmla="*/ 43987 w 561063"/>
                <a:gd name="connsiteY8" fmla="*/ 14038 h 96864"/>
                <a:gd name="connsiteX9" fmla="*/ 0 w 561063"/>
                <a:gd name="connsiteY9" fmla="*/ 0 h 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063" h="96864">
                  <a:moveTo>
                    <a:pt x="0" y="0"/>
                  </a:moveTo>
                  <a:lnTo>
                    <a:pt x="561064" y="6551"/>
                  </a:lnTo>
                  <a:lnTo>
                    <a:pt x="350958" y="66916"/>
                  </a:lnTo>
                  <a:lnTo>
                    <a:pt x="263452" y="96864"/>
                  </a:lnTo>
                  <a:lnTo>
                    <a:pt x="243798" y="94057"/>
                  </a:lnTo>
                  <a:lnTo>
                    <a:pt x="167524" y="67384"/>
                  </a:lnTo>
                  <a:lnTo>
                    <a:pt x="127748" y="47730"/>
                  </a:lnTo>
                  <a:lnTo>
                    <a:pt x="86570" y="29948"/>
                  </a:lnTo>
                  <a:lnTo>
                    <a:pt x="43987" y="14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4" name="Freeform 533">
              <a:extLst>
                <a:ext uri="{FF2B5EF4-FFF2-40B4-BE49-F238E27FC236}">
                  <a16:creationId xmlns:a16="http://schemas.microsoft.com/office/drawing/2014/main" id="{F7989599-0FC6-5E4F-2A46-15A3203337F3}"/>
                </a:ext>
              </a:extLst>
            </p:cNvPr>
            <p:cNvSpPr/>
            <p:nvPr/>
          </p:nvSpPr>
          <p:spPr>
            <a:xfrm>
              <a:off x="-5230002" y="7840678"/>
              <a:ext cx="2245400" cy="234255"/>
            </a:xfrm>
            <a:custGeom>
              <a:avLst/>
              <a:gdLst>
                <a:gd name="connsiteX0" fmla="*/ 1083757 w 1157224"/>
                <a:gd name="connsiteY0" fmla="*/ 0 h 120729"/>
                <a:gd name="connsiteX1" fmla="*/ 1150673 w 1157224"/>
                <a:gd name="connsiteY1" fmla="*/ 52409 h 120729"/>
                <a:gd name="connsiteX2" fmla="*/ 1152545 w 1157224"/>
                <a:gd name="connsiteY2" fmla="*/ 54749 h 120729"/>
                <a:gd name="connsiteX3" fmla="*/ 1151609 w 1157224"/>
                <a:gd name="connsiteY3" fmla="*/ 60833 h 120729"/>
                <a:gd name="connsiteX4" fmla="*/ 1157224 w 1157224"/>
                <a:gd name="connsiteY4" fmla="*/ 62704 h 120729"/>
                <a:gd name="connsiteX5" fmla="*/ 900323 w 1157224"/>
                <a:gd name="connsiteY5" fmla="*/ 120729 h 120729"/>
                <a:gd name="connsiteX6" fmla="*/ 882541 w 1157224"/>
                <a:gd name="connsiteY6" fmla="*/ 116517 h 120729"/>
                <a:gd name="connsiteX7" fmla="*/ 861484 w 1157224"/>
                <a:gd name="connsiteY7" fmla="*/ 113710 h 120729"/>
                <a:gd name="connsiteX8" fmla="*/ 837619 w 1157224"/>
                <a:gd name="connsiteY8" fmla="*/ 112306 h 120729"/>
                <a:gd name="connsiteX9" fmla="*/ 778658 w 1157224"/>
                <a:gd name="connsiteY9" fmla="*/ 113242 h 120729"/>
                <a:gd name="connsiteX10" fmla="*/ 711274 w 1157224"/>
                <a:gd name="connsiteY10" fmla="*/ 108563 h 120729"/>
                <a:gd name="connsiteX11" fmla="*/ 51474 w 1157224"/>
                <a:gd name="connsiteY11" fmla="*/ 86101 h 120729"/>
                <a:gd name="connsiteX12" fmla="*/ 0 w 1157224"/>
                <a:gd name="connsiteY12" fmla="*/ 78614 h 120729"/>
                <a:gd name="connsiteX13" fmla="*/ 43519 w 1157224"/>
                <a:gd name="connsiteY13" fmla="*/ 72999 h 120729"/>
                <a:gd name="connsiteX14" fmla="*/ 350022 w 1157224"/>
                <a:gd name="connsiteY14" fmla="*/ 49134 h 120729"/>
                <a:gd name="connsiteX15" fmla="*/ 626576 w 1157224"/>
                <a:gd name="connsiteY15" fmla="*/ 36031 h 120729"/>
                <a:gd name="connsiteX16" fmla="*/ 840895 w 1157224"/>
                <a:gd name="connsiteY16" fmla="*/ 22929 h 120729"/>
                <a:gd name="connsiteX17" fmla="*/ 1083757 w 1157224"/>
                <a:gd name="connsiteY17" fmla="*/ 0 h 1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7224" h="120729">
                  <a:moveTo>
                    <a:pt x="1083757" y="0"/>
                  </a:moveTo>
                  <a:lnTo>
                    <a:pt x="1150673" y="52409"/>
                  </a:lnTo>
                  <a:lnTo>
                    <a:pt x="1152545" y="54749"/>
                  </a:lnTo>
                  <a:lnTo>
                    <a:pt x="1151609" y="60833"/>
                  </a:lnTo>
                  <a:lnTo>
                    <a:pt x="1157224" y="62704"/>
                  </a:lnTo>
                  <a:lnTo>
                    <a:pt x="900323" y="120729"/>
                  </a:lnTo>
                  <a:lnTo>
                    <a:pt x="882541" y="116517"/>
                  </a:lnTo>
                  <a:lnTo>
                    <a:pt x="861484" y="113710"/>
                  </a:lnTo>
                  <a:lnTo>
                    <a:pt x="837619" y="112306"/>
                  </a:lnTo>
                  <a:lnTo>
                    <a:pt x="778658" y="113242"/>
                  </a:lnTo>
                  <a:lnTo>
                    <a:pt x="711274" y="108563"/>
                  </a:lnTo>
                  <a:lnTo>
                    <a:pt x="51474" y="86101"/>
                  </a:lnTo>
                  <a:lnTo>
                    <a:pt x="0" y="78614"/>
                  </a:lnTo>
                  <a:lnTo>
                    <a:pt x="43519" y="72999"/>
                  </a:lnTo>
                  <a:lnTo>
                    <a:pt x="350022" y="49134"/>
                  </a:lnTo>
                  <a:lnTo>
                    <a:pt x="626576" y="36031"/>
                  </a:lnTo>
                  <a:lnTo>
                    <a:pt x="840895" y="22929"/>
                  </a:lnTo>
                  <a:lnTo>
                    <a:pt x="1083757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5" name="Freeform 534">
              <a:extLst>
                <a:ext uri="{FF2B5EF4-FFF2-40B4-BE49-F238E27FC236}">
                  <a16:creationId xmlns:a16="http://schemas.microsoft.com/office/drawing/2014/main" id="{D37FA5D5-C7BB-4D9B-9B6D-6303E7159600}"/>
                </a:ext>
              </a:extLst>
            </p:cNvPr>
            <p:cNvSpPr/>
            <p:nvPr/>
          </p:nvSpPr>
          <p:spPr>
            <a:xfrm>
              <a:off x="-6897936" y="7886076"/>
              <a:ext cx="375897" cy="36317"/>
            </a:xfrm>
            <a:custGeom>
              <a:avLst/>
              <a:gdLst>
                <a:gd name="connsiteX0" fmla="*/ 2808 w 193728"/>
                <a:gd name="connsiteY0" fmla="*/ 4211 h 18717"/>
                <a:gd name="connsiteX1" fmla="*/ 59429 w 193728"/>
                <a:gd name="connsiteY1" fmla="*/ 936 h 18717"/>
                <a:gd name="connsiteX2" fmla="*/ 109031 w 193728"/>
                <a:gd name="connsiteY2" fmla="*/ 0 h 18717"/>
                <a:gd name="connsiteX3" fmla="*/ 152549 w 193728"/>
                <a:gd name="connsiteY3" fmla="*/ 1871 h 18717"/>
                <a:gd name="connsiteX4" fmla="*/ 190453 w 193728"/>
                <a:gd name="connsiteY4" fmla="*/ 5147 h 18717"/>
                <a:gd name="connsiteX5" fmla="*/ 193728 w 193728"/>
                <a:gd name="connsiteY5" fmla="*/ 9359 h 18717"/>
                <a:gd name="connsiteX6" fmla="*/ 189049 w 193728"/>
                <a:gd name="connsiteY6" fmla="*/ 14038 h 18717"/>
                <a:gd name="connsiteX7" fmla="*/ 183902 w 193728"/>
                <a:gd name="connsiteY7" fmla="*/ 15442 h 18717"/>
                <a:gd name="connsiteX8" fmla="*/ 124005 w 193728"/>
                <a:gd name="connsiteY8" fmla="*/ 18249 h 18717"/>
                <a:gd name="connsiteX9" fmla="*/ 64576 w 193728"/>
                <a:gd name="connsiteY9" fmla="*/ 18718 h 18717"/>
                <a:gd name="connsiteX10" fmla="*/ 6083 w 193728"/>
                <a:gd name="connsiteY10" fmla="*/ 16378 h 18717"/>
                <a:gd name="connsiteX11" fmla="*/ 2808 w 193728"/>
                <a:gd name="connsiteY11" fmla="*/ 15442 h 18717"/>
                <a:gd name="connsiteX12" fmla="*/ 0 w 193728"/>
                <a:gd name="connsiteY12" fmla="*/ 10762 h 18717"/>
                <a:gd name="connsiteX13" fmla="*/ 468 w 193728"/>
                <a:gd name="connsiteY13" fmla="*/ 5147 h 18717"/>
                <a:gd name="connsiteX14" fmla="*/ 2808 w 193728"/>
                <a:gd name="connsiteY14" fmla="*/ 4211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28" h="18717">
                  <a:moveTo>
                    <a:pt x="2808" y="4211"/>
                  </a:moveTo>
                  <a:lnTo>
                    <a:pt x="59429" y="936"/>
                  </a:lnTo>
                  <a:lnTo>
                    <a:pt x="109031" y="0"/>
                  </a:lnTo>
                  <a:lnTo>
                    <a:pt x="152549" y="1871"/>
                  </a:lnTo>
                  <a:lnTo>
                    <a:pt x="190453" y="5147"/>
                  </a:lnTo>
                  <a:lnTo>
                    <a:pt x="193728" y="9359"/>
                  </a:lnTo>
                  <a:lnTo>
                    <a:pt x="189049" y="14038"/>
                  </a:lnTo>
                  <a:lnTo>
                    <a:pt x="183902" y="15442"/>
                  </a:lnTo>
                  <a:lnTo>
                    <a:pt x="124005" y="18249"/>
                  </a:lnTo>
                  <a:lnTo>
                    <a:pt x="64576" y="18718"/>
                  </a:lnTo>
                  <a:lnTo>
                    <a:pt x="6083" y="16378"/>
                  </a:lnTo>
                  <a:lnTo>
                    <a:pt x="2808" y="15442"/>
                  </a:lnTo>
                  <a:lnTo>
                    <a:pt x="0" y="10762"/>
                  </a:lnTo>
                  <a:lnTo>
                    <a:pt x="468" y="5147"/>
                  </a:lnTo>
                  <a:lnTo>
                    <a:pt x="2808" y="4211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6" name="Freeform 535">
              <a:extLst>
                <a:ext uri="{FF2B5EF4-FFF2-40B4-BE49-F238E27FC236}">
                  <a16:creationId xmlns:a16="http://schemas.microsoft.com/office/drawing/2014/main" id="{24DBDAAB-97F0-79A2-A048-91CF42F15B58}"/>
                </a:ext>
              </a:extLst>
            </p:cNvPr>
            <p:cNvSpPr/>
            <p:nvPr/>
          </p:nvSpPr>
          <p:spPr>
            <a:xfrm>
              <a:off x="-7331944" y="7892432"/>
              <a:ext cx="121667" cy="25422"/>
            </a:xfrm>
            <a:custGeom>
              <a:avLst/>
              <a:gdLst>
                <a:gd name="connsiteX0" fmla="*/ 6083 w 62704"/>
                <a:gd name="connsiteY0" fmla="*/ 0 h 13102"/>
                <a:gd name="connsiteX1" fmla="*/ 58961 w 62704"/>
                <a:gd name="connsiteY1" fmla="*/ 936 h 13102"/>
                <a:gd name="connsiteX2" fmla="*/ 62237 w 62704"/>
                <a:gd name="connsiteY2" fmla="*/ 4212 h 13102"/>
                <a:gd name="connsiteX3" fmla="*/ 62705 w 62704"/>
                <a:gd name="connsiteY3" fmla="*/ 7019 h 13102"/>
                <a:gd name="connsiteX4" fmla="*/ 60833 w 62704"/>
                <a:gd name="connsiteY4" fmla="*/ 11231 h 13102"/>
                <a:gd name="connsiteX5" fmla="*/ 56621 w 62704"/>
                <a:gd name="connsiteY5" fmla="*/ 13103 h 13102"/>
                <a:gd name="connsiteX6" fmla="*/ 3744 w 62704"/>
                <a:gd name="connsiteY6" fmla="*/ 12166 h 13102"/>
                <a:gd name="connsiteX7" fmla="*/ 468 w 62704"/>
                <a:gd name="connsiteY7" fmla="*/ 8891 h 13102"/>
                <a:gd name="connsiteX8" fmla="*/ 0 w 62704"/>
                <a:gd name="connsiteY8" fmla="*/ 6083 h 13102"/>
                <a:gd name="connsiteX9" fmla="*/ 1872 w 62704"/>
                <a:gd name="connsiteY9" fmla="*/ 1872 h 13102"/>
                <a:gd name="connsiteX10" fmla="*/ 6083 w 62704"/>
                <a:gd name="connsiteY10" fmla="*/ 0 h 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04" h="13102">
                  <a:moveTo>
                    <a:pt x="6083" y="0"/>
                  </a:moveTo>
                  <a:lnTo>
                    <a:pt x="58961" y="936"/>
                  </a:lnTo>
                  <a:lnTo>
                    <a:pt x="62237" y="4212"/>
                  </a:lnTo>
                  <a:lnTo>
                    <a:pt x="62705" y="7019"/>
                  </a:lnTo>
                  <a:lnTo>
                    <a:pt x="60833" y="11231"/>
                  </a:lnTo>
                  <a:lnTo>
                    <a:pt x="56621" y="13103"/>
                  </a:lnTo>
                  <a:lnTo>
                    <a:pt x="3744" y="12166"/>
                  </a:lnTo>
                  <a:lnTo>
                    <a:pt x="468" y="8891"/>
                  </a:lnTo>
                  <a:lnTo>
                    <a:pt x="0" y="6083"/>
                  </a:lnTo>
                  <a:lnTo>
                    <a:pt x="1872" y="1872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7" name="Freeform 536">
              <a:extLst>
                <a:ext uri="{FF2B5EF4-FFF2-40B4-BE49-F238E27FC236}">
                  <a16:creationId xmlns:a16="http://schemas.microsoft.com/office/drawing/2014/main" id="{2BC09D8C-3347-402F-8BF9-512640AD3240}"/>
                </a:ext>
              </a:extLst>
            </p:cNvPr>
            <p:cNvSpPr/>
            <p:nvPr/>
          </p:nvSpPr>
          <p:spPr>
            <a:xfrm>
              <a:off x="-6285059" y="7893340"/>
              <a:ext cx="301442" cy="27238"/>
            </a:xfrm>
            <a:custGeom>
              <a:avLst/>
              <a:gdLst>
                <a:gd name="connsiteX0" fmla="*/ 152549 w 155356"/>
                <a:gd name="connsiteY0" fmla="*/ 0 h 14038"/>
                <a:gd name="connsiteX1" fmla="*/ 155357 w 155356"/>
                <a:gd name="connsiteY1" fmla="*/ 4212 h 14038"/>
                <a:gd name="connsiteX2" fmla="*/ 154421 w 155356"/>
                <a:gd name="connsiteY2" fmla="*/ 7487 h 14038"/>
                <a:gd name="connsiteX3" fmla="*/ 150210 w 155356"/>
                <a:gd name="connsiteY3" fmla="*/ 10295 h 14038"/>
                <a:gd name="connsiteX4" fmla="*/ 138979 w 155356"/>
                <a:gd name="connsiteY4" fmla="*/ 12635 h 14038"/>
                <a:gd name="connsiteX5" fmla="*/ 121665 w 155356"/>
                <a:gd name="connsiteY5" fmla="*/ 13103 h 14038"/>
                <a:gd name="connsiteX6" fmla="*/ 64576 w 155356"/>
                <a:gd name="connsiteY6" fmla="*/ 12635 h 14038"/>
                <a:gd name="connsiteX7" fmla="*/ 4679 w 155356"/>
                <a:gd name="connsiteY7" fmla="*/ 14038 h 14038"/>
                <a:gd name="connsiteX8" fmla="*/ 1872 w 155356"/>
                <a:gd name="connsiteY8" fmla="*/ 13103 h 14038"/>
                <a:gd name="connsiteX9" fmla="*/ 0 w 155356"/>
                <a:gd name="connsiteY9" fmla="*/ 10295 h 14038"/>
                <a:gd name="connsiteX10" fmla="*/ 468 w 155356"/>
                <a:gd name="connsiteY10" fmla="*/ 7019 h 14038"/>
                <a:gd name="connsiteX11" fmla="*/ 3275 w 155356"/>
                <a:gd name="connsiteY11" fmla="*/ 5147 h 14038"/>
                <a:gd name="connsiteX12" fmla="*/ 8891 w 155356"/>
                <a:gd name="connsiteY12" fmla="*/ 3276 h 14038"/>
                <a:gd name="connsiteX13" fmla="*/ 152549 w 155356"/>
                <a:gd name="connsiteY13" fmla="*/ 0 h 1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6" h="14038">
                  <a:moveTo>
                    <a:pt x="152549" y="0"/>
                  </a:moveTo>
                  <a:lnTo>
                    <a:pt x="155357" y="4212"/>
                  </a:lnTo>
                  <a:lnTo>
                    <a:pt x="154421" y="7487"/>
                  </a:lnTo>
                  <a:lnTo>
                    <a:pt x="150210" y="10295"/>
                  </a:lnTo>
                  <a:lnTo>
                    <a:pt x="138979" y="12635"/>
                  </a:lnTo>
                  <a:lnTo>
                    <a:pt x="121665" y="13103"/>
                  </a:lnTo>
                  <a:lnTo>
                    <a:pt x="64576" y="12635"/>
                  </a:lnTo>
                  <a:lnTo>
                    <a:pt x="4679" y="14038"/>
                  </a:lnTo>
                  <a:lnTo>
                    <a:pt x="1872" y="13103"/>
                  </a:lnTo>
                  <a:lnTo>
                    <a:pt x="0" y="10295"/>
                  </a:lnTo>
                  <a:lnTo>
                    <a:pt x="468" y="7019"/>
                  </a:lnTo>
                  <a:lnTo>
                    <a:pt x="3275" y="5147"/>
                  </a:lnTo>
                  <a:lnTo>
                    <a:pt x="8891" y="3276"/>
                  </a:lnTo>
                  <a:lnTo>
                    <a:pt x="152549" y="0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8" name="Freeform 537">
              <a:extLst>
                <a:ext uri="{FF2B5EF4-FFF2-40B4-BE49-F238E27FC236}">
                  <a16:creationId xmlns:a16="http://schemas.microsoft.com/office/drawing/2014/main" id="{B0969636-9C36-DECB-D78F-75177C81235F}"/>
                </a:ext>
              </a:extLst>
            </p:cNvPr>
            <p:cNvSpPr/>
            <p:nvPr/>
          </p:nvSpPr>
          <p:spPr>
            <a:xfrm>
              <a:off x="-5766611" y="7947817"/>
              <a:ext cx="620140" cy="46304"/>
            </a:xfrm>
            <a:custGeom>
              <a:avLst/>
              <a:gdLst>
                <a:gd name="connsiteX0" fmla="*/ 319605 w 319605"/>
                <a:gd name="connsiteY0" fmla="*/ 18250 h 23864"/>
                <a:gd name="connsiteX1" fmla="*/ 276087 w 319605"/>
                <a:gd name="connsiteY1" fmla="*/ 23865 h 23864"/>
                <a:gd name="connsiteX2" fmla="*/ 25737 w 319605"/>
                <a:gd name="connsiteY2" fmla="*/ 20122 h 23864"/>
                <a:gd name="connsiteX3" fmla="*/ 15910 w 319605"/>
                <a:gd name="connsiteY3" fmla="*/ 17314 h 23864"/>
                <a:gd name="connsiteX4" fmla="*/ 7019 w 319605"/>
                <a:gd name="connsiteY4" fmla="*/ 13570 h 23864"/>
                <a:gd name="connsiteX5" fmla="*/ 0 w 319605"/>
                <a:gd name="connsiteY5" fmla="*/ 7955 h 23864"/>
                <a:gd name="connsiteX6" fmla="*/ 53813 w 319605"/>
                <a:gd name="connsiteY6" fmla="*/ 2808 h 23864"/>
                <a:gd name="connsiteX7" fmla="*/ 106691 w 319605"/>
                <a:gd name="connsiteY7" fmla="*/ 468 h 23864"/>
                <a:gd name="connsiteX8" fmla="*/ 159569 w 319605"/>
                <a:gd name="connsiteY8" fmla="*/ 0 h 23864"/>
                <a:gd name="connsiteX9" fmla="*/ 161908 w 319605"/>
                <a:gd name="connsiteY9" fmla="*/ 936 h 23864"/>
                <a:gd name="connsiteX10" fmla="*/ 158633 w 319605"/>
                <a:gd name="connsiteY10" fmla="*/ 6551 h 23864"/>
                <a:gd name="connsiteX11" fmla="*/ 148806 w 319605"/>
                <a:gd name="connsiteY11" fmla="*/ 8891 h 23864"/>
                <a:gd name="connsiteX12" fmla="*/ 147870 w 319605"/>
                <a:gd name="connsiteY12" fmla="*/ 10295 h 23864"/>
                <a:gd name="connsiteX13" fmla="*/ 151146 w 319605"/>
                <a:gd name="connsiteY13" fmla="*/ 15910 h 23864"/>
                <a:gd name="connsiteX14" fmla="*/ 155357 w 319605"/>
                <a:gd name="connsiteY14" fmla="*/ 17782 h 23864"/>
                <a:gd name="connsiteX15" fmla="*/ 319605 w 319605"/>
                <a:gd name="connsiteY15" fmla="*/ 18250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605" h="23864">
                  <a:moveTo>
                    <a:pt x="319605" y="18250"/>
                  </a:moveTo>
                  <a:lnTo>
                    <a:pt x="276087" y="23865"/>
                  </a:lnTo>
                  <a:lnTo>
                    <a:pt x="25737" y="20122"/>
                  </a:lnTo>
                  <a:lnTo>
                    <a:pt x="15910" y="17314"/>
                  </a:lnTo>
                  <a:lnTo>
                    <a:pt x="7019" y="13570"/>
                  </a:lnTo>
                  <a:lnTo>
                    <a:pt x="0" y="7955"/>
                  </a:lnTo>
                  <a:lnTo>
                    <a:pt x="53813" y="2808"/>
                  </a:lnTo>
                  <a:lnTo>
                    <a:pt x="106691" y="468"/>
                  </a:lnTo>
                  <a:lnTo>
                    <a:pt x="159569" y="0"/>
                  </a:lnTo>
                  <a:lnTo>
                    <a:pt x="161908" y="936"/>
                  </a:lnTo>
                  <a:lnTo>
                    <a:pt x="158633" y="6551"/>
                  </a:lnTo>
                  <a:lnTo>
                    <a:pt x="148806" y="8891"/>
                  </a:lnTo>
                  <a:lnTo>
                    <a:pt x="147870" y="10295"/>
                  </a:lnTo>
                  <a:lnTo>
                    <a:pt x="151146" y="15910"/>
                  </a:lnTo>
                  <a:lnTo>
                    <a:pt x="155357" y="17782"/>
                  </a:lnTo>
                  <a:lnTo>
                    <a:pt x="319605" y="1825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9" name="Freeform 538">
              <a:extLst>
                <a:ext uri="{FF2B5EF4-FFF2-40B4-BE49-F238E27FC236}">
                  <a16:creationId xmlns:a16="http://schemas.microsoft.com/office/drawing/2014/main" id="{95E5BF39-2FB1-E5D1-47B1-01A8F3507FDA}"/>
                </a:ext>
              </a:extLst>
            </p:cNvPr>
            <p:cNvSpPr/>
            <p:nvPr/>
          </p:nvSpPr>
          <p:spPr>
            <a:xfrm>
              <a:off x="-5947295" y="7963255"/>
              <a:ext cx="2463312" cy="276020"/>
            </a:xfrm>
            <a:custGeom>
              <a:avLst/>
              <a:gdLst>
                <a:gd name="connsiteX0" fmla="*/ 87038 w 1269530"/>
                <a:gd name="connsiteY0" fmla="*/ 0 h 142254"/>
                <a:gd name="connsiteX1" fmla="*/ 93121 w 1269530"/>
                <a:gd name="connsiteY1" fmla="*/ 468 h 142254"/>
                <a:gd name="connsiteX2" fmla="*/ 108563 w 1269530"/>
                <a:gd name="connsiteY2" fmla="*/ 9827 h 142254"/>
                <a:gd name="connsiteX3" fmla="*/ 130556 w 1269530"/>
                <a:gd name="connsiteY3" fmla="*/ 13570 h 142254"/>
                <a:gd name="connsiteX4" fmla="*/ 369207 w 1269530"/>
                <a:gd name="connsiteY4" fmla="*/ 16378 h 142254"/>
                <a:gd name="connsiteX5" fmla="*/ 420681 w 1269530"/>
                <a:gd name="connsiteY5" fmla="*/ 23865 h 142254"/>
                <a:gd name="connsiteX6" fmla="*/ 1080481 w 1269530"/>
                <a:gd name="connsiteY6" fmla="*/ 46326 h 142254"/>
                <a:gd name="connsiteX7" fmla="*/ 1147865 w 1269530"/>
                <a:gd name="connsiteY7" fmla="*/ 51005 h 142254"/>
                <a:gd name="connsiteX8" fmla="*/ 1206826 w 1269530"/>
                <a:gd name="connsiteY8" fmla="*/ 50070 h 142254"/>
                <a:gd name="connsiteX9" fmla="*/ 1231159 w 1269530"/>
                <a:gd name="connsiteY9" fmla="*/ 51474 h 142254"/>
                <a:gd name="connsiteX10" fmla="*/ 1251749 w 1269530"/>
                <a:gd name="connsiteY10" fmla="*/ 54281 h 142254"/>
                <a:gd name="connsiteX11" fmla="*/ 1269531 w 1269530"/>
                <a:gd name="connsiteY11" fmla="*/ 58493 h 142254"/>
                <a:gd name="connsiteX12" fmla="*/ 959752 w 1269530"/>
                <a:gd name="connsiteY12" fmla="*/ 139915 h 142254"/>
                <a:gd name="connsiteX13" fmla="*/ 929804 w 1269530"/>
                <a:gd name="connsiteY13" fmla="*/ 142254 h 142254"/>
                <a:gd name="connsiteX14" fmla="*/ 862888 w 1269530"/>
                <a:gd name="connsiteY14" fmla="*/ 137107 h 142254"/>
                <a:gd name="connsiteX15" fmla="*/ 593820 w 1269530"/>
                <a:gd name="connsiteY15" fmla="*/ 121665 h 142254"/>
                <a:gd name="connsiteX16" fmla="*/ 491341 w 1269530"/>
                <a:gd name="connsiteY16" fmla="*/ 112306 h 142254"/>
                <a:gd name="connsiteX17" fmla="*/ 371547 w 1269530"/>
                <a:gd name="connsiteY17" fmla="*/ 98736 h 142254"/>
                <a:gd name="connsiteX18" fmla="*/ 254094 w 1269530"/>
                <a:gd name="connsiteY18" fmla="*/ 81422 h 142254"/>
                <a:gd name="connsiteX19" fmla="*/ 197940 w 1269530"/>
                <a:gd name="connsiteY19" fmla="*/ 70192 h 142254"/>
                <a:gd name="connsiteX20" fmla="*/ 140383 w 1269530"/>
                <a:gd name="connsiteY20" fmla="*/ 57089 h 142254"/>
                <a:gd name="connsiteX21" fmla="*/ 115114 w 1269530"/>
                <a:gd name="connsiteY21" fmla="*/ 49134 h 142254"/>
                <a:gd name="connsiteX22" fmla="*/ 80486 w 1269530"/>
                <a:gd name="connsiteY22" fmla="*/ 35564 h 142254"/>
                <a:gd name="connsiteX23" fmla="*/ 0 w 1269530"/>
                <a:gd name="connsiteY23" fmla="*/ 35096 h 142254"/>
                <a:gd name="connsiteX24" fmla="*/ 13570 w 1269530"/>
                <a:gd name="connsiteY24" fmla="*/ 25268 h 142254"/>
                <a:gd name="connsiteX25" fmla="*/ 28545 w 1269530"/>
                <a:gd name="connsiteY25" fmla="*/ 17782 h 142254"/>
                <a:gd name="connsiteX26" fmla="*/ 44923 w 1269530"/>
                <a:gd name="connsiteY26" fmla="*/ 11699 h 142254"/>
                <a:gd name="connsiteX27" fmla="*/ 62705 w 1269530"/>
                <a:gd name="connsiteY27" fmla="*/ 7487 h 142254"/>
                <a:gd name="connsiteX28" fmla="*/ 81890 w 1269530"/>
                <a:gd name="connsiteY28" fmla="*/ 5147 h 142254"/>
                <a:gd name="connsiteX29" fmla="*/ 85634 w 1269530"/>
                <a:gd name="connsiteY29" fmla="*/ 2808 h 142254"/>
                <a:gd name="connsiteX30" fmla="*/ 87038 w 1269530"/>
                <a:gd name="connsiteY30" fmla="*/ 0 h 14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9530" h="142254">
                  <a:moveTo>
                    <a:pt x="87038" y="0"/>
                  </a:moveTo>
                  <a:lnTo>
                    <a:pt x="93121" y="468"/>
                  </a:lnTo>
                  <a:lnTo>
                    <a:pt x="108563" y="9827"/>
                  </a:lnTo>
                  <a:lnTo>
                    <a:pt x="130556" y="13570"/>
                  </a:lnTo>
                  <a:lnTo>
                    <a:pt x="369207" y="16378"/>
                  </a:lnTo>
                  <a:lnTo>
                    <a:pt x="420681" y="23865"/>
                  </a:lnTo>
                  <a:lnTo>
                    <a:pt x="1080481" y="46326"/>
                  </a:lnTo>
                  <a:lnTo>
                    <a:pt x="1147865" y="51005"/>
                  </a:lnTo>
                  <a:lnTo>
                    <a:pt x="1206826" y="50070"/>
                  </a:lnTo>
                  <a:lnTo>
                    <a:pt x="1231159" y="51474"/>
                  </a:lnTo>
                  <a:lnTo>
                    <a:pt x="1251749" y="54281"/>
                  </a:lnTo>
                  <a:lnTo>
                    <a:pt x="1269531" y="58493"/>
                  </a:lnTo>
                  <a:lnTo>
                    <a:pt x="959752" y="139915"/>
                  </a:lnTo>
                  <a:lnTo>
                    <a:pt x="929804" y="142254"/>
                  </a:lnTo>
                  <a:lnTo>
                    <a:pt x="862888" y="137107"/>
                  </a:lnTo>
                  <a:lnTo>
                    <a:pt x="593820" y="121665"/>
                  </a:lnTo>
                  <a:lnTo>
                    <a:pt x="491341" y="112306"/>
                  </a:lnTo>
                  <a:lnTo>
                    <a:pt x="371547" y="98736"/>
                  </a:lnTo>
                  <a:lnTo>
                    <a:pt x="254094" y="81422"/>
                  </a:lnTo>
                  <a:lnTo>
                    <a:pt x="197940" y="70192"/>
                  </a:lnTo>
                  <a:lnTo>
                    <a:pt x="140383" y="57089"/>
                  </a:lnTo>
                  <a:lnTo>
                    <a:pt x="115114" y="49134"/>
                  </a:lnTo>
                  <a:lnTo>
                    <a:pt x="80486" y="35564"/>
                  </a:lnTo>
                  <a:lnTo>
                    <a:pt x="0" y="35096"/>
                  </a:lnTo>
                  <a:lnTo>
                    <a:pt x="13570" y="25268"/>
                  </a:lnTo>
                  <a:lnTo>
                    <a:pt x="28545" y="17782"/>
                  </a:lnTo>
                  <a:lnTo>
                    <a:pt x="44923" y="11699"/>
                  </a:lnTo>
                  <a:lnTo>
                    <a:pt x="62705" y="7487"/>
                  </a:lnTo>
                  <a:lnTo>
                    <a:pt x="81890" y="5147"/>
                  </a:lnTo>
                  <a:lnTo>
                    <a:pt x="85634" y="2808"/>
                  </a:lnTo>
                  <a:lnTo>
                    <a:pt x="87038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0" name="Freeform 539">
              <a:extLst>
                <a:ext uri="{FF2B5EF4-FFF2-40B4-BE49-F238E27FC236}">
                  <a16:creationId xmlns:a16="http://schemas.microsoft.com/office/drawing/2014/main" id="{BE38E4CB-38E7-7D0D-F49C-9341CA8715B5}"/>
                </a:ext>
              </a:extLst>
            </p:cNvPr>
            <p:cNvSpPr/>
            <p:nvPr/>
          </p:nvSpPr>
          <p:spPr>
            <a:xfrm>
              <a:off x="-12038842" y="7976874"/>
              <a:ext cx="3764427" cy="376805"/>
            </a:xfrm>
            <a:custGeom>
              <a:avLst/>
              <a:gdLst>
                <a:gd name="connsiteX0" fmla="*/ 1663539 w 1940093"/>
                <a:gd name="connsiteY0" fmla="*/ 0 h 194196"/>
                <a:gd name="connsiteX1" fmla="*/ 1739814 w 1940093"/>
                <a:gd name="connsiteY1" fmla="*/ 26673 h 194196"/>
                <a:gd name="connsiteX2" fmla="*/ 1759467 w 1940093"/>
                <a:gd name="connsiteY2" fmla="*/ 29480 h 194196"/>
                <a:gd name="connsiteX3" fmla="*/ 1759935 w 1940093"/>
                <a:gd name="connsiteY3" fmla="*/ 35096 h 194196"/>
                <a:gd name="connsiteX4" fmla="*/ 1761807 w 1940093"/>
                <a:gd name="connsiteY4" fmla="*/ 37435 h 194196"/>
                <a:gd name="connsiteX5" fmla="*/ 1879261 w 1940093"/>
                <a:gd name="connsiteY5" fmla="*/ 87505 h 194196"/>
                <a:gd name="connsiteX6" fmla="*/ 1940093 w 1940093"/>
                <a:gd name="connsiteY6" fmla="*/ 119793 h 194196"/>
                <a:gd name="connsiteX7" fmla="*/ 1936350 w 1940093"/>
                <a:gd name="connsiteY7" fmla="*/ 126345 h 194196"/>
                <a:gd name="connsiteX8" fmla="*/ 1933542 w 1940093"/>
                <a:gd name="connsiteY8" fmla="*/ 127280 h 194196"/>
                <a:gd name="connsiteX9" fmla="*/ 1841825 w 1940093"/>
                <a:gd name="connsiteY9" fmla="*/ 133832 h 194196"/>
                <a:gd name="connsiteX10" fmla="*/ 1534854 w 1940093"/>
                <a:gd name="connsiteY10" fmla="*/ 134767 h 194196"/>
                <a:gd name="connsiteX11" fmla="*/ 1276082 w 1940093"/>
                <a:gd name="connsiteY11" fmla="*/ 139915 h 194196"/>
                <a:gd name="connsiteX12" fmla="*/ 1017309 w 1940093"/>
                <a:gd name="connsiteY12" fmla="*/ 147402 h 194196"/>
                <a:gd name="connsiteX13" fmla="*/ 758536 w 1940093"/>
                <a:gd name="connsiteY13" fmla="*/ 157229 h 194196"/>
                <a:gd name="connsiteX14" fmla="*/ 499764 w 1940093"/>
                <a:gd name="connsiteY14" fmla="*/ 169395 h 194196"/>
                <a:gd name="connsiteX15" fmla="*/ 240991 w 1940093"/>
                <a:gd name="connsiteY15" fmla="*/ 184369 h 194196"/>
                <a:gd name="connsiteX16" fmla="*/ 106223 w 1940093"/>
                <a:gd name="connsiteY16" fmla="*/ 194197 h 194196"/>
                <a:gd name="connsiteX17" fmla="*/ 0 w 1940093"/>
                <a:gd name="connsiteY17" fmla="*/ 44922 h 194196"/>
                <a:gd name="connsiteX18" fmla="*/ 143191 w 1940093"/>
                <a:gd name="connsiteY18" fmla="*/ 51005 h 194196"/>
                <a:gd name="connsiteX19" fmla="*/ 284978 w 1940093"/>
                <a:gd name="connsiteY19" fmla="*/ 58961 h 194196"/>
                <a:gd name="connsiteX20" fmla="*/ 598032 w 1940093"/>
                <a:gd name="connsiteY20" fmla="*/ 82826 h 194196"/>
                <a:gd name="connsiteX21" fmla="*/ 630320 w 1940093"/>
                <a:gd name="connsiteY21" fmla="*/ 83294 h 194196"/>
                <a:gd name="connsiteX22" fmla="*/ 662608 w 1940093"/>
                <a:gd name="connsiteY22" fmla="*/ 81890 h 194196"/>
                <a:gd name="connsiteX23" fmla="*/ 697236 w 1940093"/>
                <a:gd name="connsiteY23" fmla="*/ 78146 h 194196"/>
                <a:gd name="connsiteX24" fmla="*/ 758068 w 1940093"/>
                <a:gd name="connsiteY24" fmla="*/ 68787 h 194196"/>
                <a:gd name="connsiteX25" fmla="*/ 1051937 w 1940093"/>
                <a:gd name="connsiteY25" fmla="*/ 14974 h 194196"/>
                <a:gd name="connsiteX26" fmla="*/ 1085161 w 1940093"/>
                <a:gd name="connsiteY26" fmla="*/ 11230 h 194196"/>
                <a:gd name="connsiteX27" fmla="*/ 1121660 w 1940093"/>
                <a:gd name="connsiteY27" fmla="*/ 9827 h 194196"/>
                <a:gd name="connsiteX28" fmla="*/ 1161904 w 1940093"/>
                <a:gd name="connsiteY28" fmla="*/ 10295 h 194196"/>
                <a:gd name="connsiteX29" fmla="*/ 1205890 w 1940093"/>
                <a:gd name="connsiteY29" fmla="*/ 13570 h 194196"/>
                <a:gd name="connsiteX30" fmla="*/ 1254088 w 1940093"/>
                <a:gd name="connsiteY30" fmla="*/ 19186 h 194196"/>
                <a:gd name="connsiteX31" fmla="*/ 1534386 w 1940093"/>
                <a:gd name="connsiteY31" fmla="*/ 59896 h 194196"/>
                <a:gd name="connsiteX32" fmla="*/ 1560123 w 1940093"/>
                <a:gd name="connsiteY32" fmla="*/ 57089 h 194196"/>
                <a:gd name="connsiteX33" fmla="*/ 1579777 w 1940093"/>
                <a:gd name="connsiteY33" fmla="*/ 51942 h 194196"/>
                <a:gd name="connsiteX34" fmla="*/ 1599898 w 1940093"/>
                <a:gd name="connsiteY34" fmla="*/ 44922 h 194196"/>
                <a:gd name="connsiteX35" fmla="*/ 1618616 w 1940093"/>
                <a:gd name="connsiteY35" fmla="*/ 35564 h 194196"/>
                <a:gd name="connsiteX36" fmla="*/ 1636398 w 1940093"/>
                <a:gd name="connsiteY36" fmla="*/ 24801 h 194196"/>
                <a:gd name="connsiteX37" fmla="*/ 1651840 w 1940093"/>
                <a:gd name="connsiteY37" fmla="*/ 12634 h 194196"/>
                <a:gd name="connsiteX38" fmla="*/ 1663539 w 1940093"/>
                <a:gd name="connsiteY38" fmla="*/ 0 h 19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40093" h="194196">
                  <a:moveTo>
                    <a:pt x="1663539" y="0"/>
                  </a:moveTo>
                  <a:lnTo>
                    <a:pt x="1739814" y="26673"/>
                  </a:lnTo>
                  <a:lnTo>
                    <a:pt x="1759467" y="29480"/>
                  </a:lnTo>
                  <a:lnTo>
                    <a:pt x="1759935" y="35096"/>
                  </a:lnTo>
                  <a:lnTo>
                    <a:pt x="1761807" y="37435"/>
                  </a:lnTo>
                  <a:lnTo>
                    <a:pt x="1879261" y="87505"/>
                  </a:lnTo>
                  <a:lnTo>
                    <a:pt x="1940093" y="119793"/>
                  </a:lnTo>
                  <a:lnTo>
                    <a:pt x="1936350" y="126345"/>
                  </a:lnTo>
                  <a:lnTo>
                    <a:pt x="1933542" y="127280"/>
                  </a:lnTo>
                  <a:lnTo>
                    <a:pt x="1841825" y="133832"/>
                  </a:lnTo>
                  <a:lnTo>
                    <a:pt x="1534854" y="134767"/>
                  </a:lnTo>
                  <a:lnTo>
                    <a:pt x="1276082" y="139915"/>
                  </a:lnTo>
                  <a:lnTo>
                    <a:pt x="1017309" y="147402"/>
                  </a:lnTo>
                  <a:lnTo>
                    <a:pt x="758536" y="157229"/>
                  </a:lnTo>
                  <a:lnTo>
                    <a:pt x="499764" y="169395"/>
                  </a:lnTo>
                  <a:lnTo>
                    <a:pt x="240991" y="184369"/>
                  </a:lnTo>
                  <a:lnTo>
                    <a:pt x="106223" y="194197"/>
                  </a:lnTo>
                  <a:lnTo>
                    <a:pt x="0" y="44922"/>
                  </a:lnTo>
                  <a:lnTo>
                    <a:pt x="143191" y="51005"/>
                  </a:lnTo>
                  <a:lnTo>
                    <a:pt x="284978" y="58961"/>
                  </a:lnTo>
                  <a:lnTo>
                    <a:pt x="598032" y="82826"/>
                  </a:lnTo>
                  <a:lnTo>
                    <a:pt x="630320" y="83294"/>
                  </a:lnTo>
                  <a:lnTo>
                    <a:pt x="662608" y="81890"/>
                  </a:lnTo>
                  <a:lnTo>
                    <a:pt x="697236" y="78146"/>
                  </a:lnTo>
                  <a:lnTo>
                    <a:pt x="758068" y="68787"/>
                  </a:lnTo>
                  <a:lnTo>
                    <a:pt x="1051937" y="14974"/>
                  </a:lnTo>
                  <a:lnTo>
                    <a:pt x="1085161" y="11230"/>
                  </a:lnTo>
                  <a:lnTo>
                    <a:pt x="1121660" y="9827"/>
                  </a:lnTo>
                  <a:lnTo>
                    <a:pt x="1161904" y="10295"/>
                  </a:lnTo>
                  <a:lnTo>
                    <a:pt x="1205890" y="13570"/>
                  </a:lnTo>
                  <a:lnTo>
                    <a:pt x="1254088" y="19186"/>
                  </a:lnTo>
                  <a:lnTo>
                    <a:pt x="1534386" y="59896"/>
                  </a:lnTo>
                  <a:lnTo>
                    <a:pt x="1560123" y="57089"/>
                  </a:lnTo>
                  <a:lnTo>
                    <a:pt x="1579777" y="51942"/>
                  </a:lnTo>
                  <a:lnTo>
                    <a:pt x="1599898" y="44922"/>
                  </a:lnTo>
                  <a:lnTo>
                    <a:pt x="1618616" y="35564"/>
                  </a:lnTo>
                  <a:lnTo>
                    <a:pt x="1636398" y="24801"/>
                  </a:lnTo>
                  <a:lnTo>
                    <a:pt x="1651840" y="12634"/>
                  </a:lnTo>
                  <a:lnTo>
                    <a:pt x="1663539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1" name="Freeform 540">
              <a:extLst>
                <a:ext uri="{FF2B5EF4-FFF2-40B4-BE49-F238E27FC236}">
                  <a16:creationId xmlns:a16="http://schemas.microsoft.com/office/drawing/2014/main" id="{1EF615ED-2C32-C5D7-74C0-4154ED7370DF}"/>
                </a:ext>
              </a:extLst>
            </p:cNvPr>
            <p:cNvSpPr/>
            <p:nvPr/>
          </p:nvSpPr>
          <p:spPr>
            <a:xfrm>
              <a:off x="-5950019" y="8029534"/>
              <a:ext cx="1805944" cy="317788"/>
            </a:xfrm>
            <a:custGeom>
              <a:avLst/>
              <a:gdLst>
                <a:gd name="connsiteX0" fmla="*/ 930739 w 930739"/>
                <a:gd name="connsiteY0" fmla="*/ 107627 h 163780"/>
                <a:gd name="connsiteX1" fmla="*/ 751517 w 930739"/>
                <a:gd name="connsiteY1" fmla="*/ 162377 h 163780"/>
                <a:gd name="connsiteX2" fmla="*/ 743562 w 930739"/>
                <a:gd name="connsiteY2" fmla="*/ 160037 h 163780"/>
                <a:gd name="connsiteX3" fmla="*/ 735607 w 930739"/>
                <a:gd name="connsiteY3" fmla="*/ 159101 h 163780"/>
                <a:gd name="connsiteX4" fmla="*/ 611602 w 930739"/>
                <a:gd name="connsiteY4" fmla="*/ 163780 h 163780"/>
                <a:gd name="connsiteX5" fmla="*/ 424893 w 930739"/>
                <a:gd name="connsiteY5" fmla="*/ 144127 h 163780"/>
                <a:gd name="connsiteX6" fmla="*/ 422085 w 930739"/>
                <a:gd name="connsiteY6" fmla="*/ 142723 h 163780"/>
                <a:gd name="connsiteX7" fmla="*/ 422553 w 930739"/>
                <a:gd name="connsiteY7" fmla="*/ 139915 h 163780"/>
                <a:gd name="connsiteX8" fmla="*/ 428636 w 930739"/>
                <a:gd name="connsiteY8" fmla="*/ 133832 h 163780"/>
                <a:gd name="connsiteX9" fmla="*/ 471687 w 930739"/>
                <a:gd name="connsiteY9" fmla="*/ 132428 h 163780"/>
                <a:gd name="connsiteX10" fmla="*/ 751517 w 930739"/>
                <a:gd name="connsiteY10" fmla="*/ 133364 h 163780"/>
                <a:gd name="connsiteX11" fmla="*/ 753857 w 930739"/>
                <a:gd name="connsiteY11" fmla="*/ 132428 h 163780"/>
                <a:gd name="connsiteX12" fmla="*/ 754793 w 930739"/>
                <a:gd name="connsiteY12" fmla="*/ 130088 h 163780"/>
                <a:gd name="connsiteX13" fmla="*/ 752453 w 930739"/>
                <a:gd name="connsiteY13" fmla="*/ 125409 h 163780"/>
                <a:gd name="connsiteX14" fmla="*/ 367336 w 930739"/>
                <a:gd name="connsiteY14" fmla="*/ 109031 h 163780"/>
                <a:gd name="connsiteX15" fmla="*/ 271407 w 930739"/>
                <a:gd name="connsiteY15" fmla="*/ 99672 h 163780"/>
                <a:gd name="connsiteX16" fmla="*/ 223209 w 930739"/>
                <a:gd name="connsiteY16" fmla="*/ 92653 h 163780"/>
                <a:gd name="connsiteX17" fmla="*/ 172671 w 930739"/>
                <a:gd name="connsiteY17" fmla="*/ 82358 h 163780"/>
                <a:gd name="connsiteX18" fmla="*/ 133364 w 930739"/>
                <a:gd name="connsiteY18" fmla="*/ 71596 h 163780"/>
                <a:gd name="connsiteX19" fmla="*/ 64108 w 930739"/>
                <a:gd name="connsiteY19" fmla="*/ 47731 h 163780"/>
                <a:gd name="connsiteX20" fmla="*/ 26205 w 930739"/>
                <a:gd name="connsiteY20" fmla="*/ 29948 h 163780"/>
                <a:gd name="connsiteX21" fmla="*/ 9359 w 930739"/>
                <a:gd name="connsiteY21" fmla="*/ 13570 h 163780"/>
                <a:gd name="connsiteX22" fmla="*/ 0 w 930739"/>
                <a:gd name="connsiteY22" fmla="*/ 0 h 163780"/>
                <a:gd name="connsiteX23" fmla="*/ 80486 w 930739"/>
                <a:gd name="connsiteY23" fmla="*/ 468 h 163780"/>
                <a:gd name="connsiteX24" fmla="*/ 124005 w 930739"/>
                <a:gd name="connsiteY24" fmla="*/ 17314 h 163780"/>
                <a:gd name="connsiteX25" fmla="*/ 197940 w 930739"/>
                <a:gd name="connsiteY25" fmla="*/ 35096 h 163780"/>
                <a:gd name="connsiteX26" fmla="*/ 254093 w 930739"/>
                <a:gd name="connsiteY26" fmla="*/ 46327 h 163780"/>
                <a:gd name="connsiteX27" fmla="*/ 311182 w 930739"/>
                <a:gd name="connsiteY27" fmla="*/ 55685 h 163780"/>
                <a:gd name="connsiteX28" fmla="*/ 371547 w 930739"/>
                <a:gd name="connsiteY28" fmla="*/ 63640 h 163780"/>
                <a:gd name="connsiteX29" fmla="*/ 491809 w 930739"/>
                <a:gd name="connsiteY29" fmla="*/ 77211 h 163780"/>
                <a:gd name="connsiteX30" fmla="*/ 593820 w 930739"/>
                <a:gd name="connsiteY30" fmla="*/ 86570 h 163780"/>
                <a:gd name="connsiteX31" fmla="*/ 897515 w 930739"/>
                <a:gd name="connsiteY31" fmla="*/ 104352 h 163780"/>
                <a:gd name="connsiteX32" fmla="*/ 930739 w 930739"/>
                <a:gd name="connsiteY32" fmla="*/ 107627 h 1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30739" h="163780">
                  <a:moveTo>
                    <a:pt x="930739" y="107627"/>
                  </a:moveTo>
                  <a:lnTo>
                    <a:pt x="751517" y="162377"/>
                  </a:lnTo>
                  <a:lnTo>
                    <a:pt x="743562" y="160037"/>
                  </a:lnTo>
                  <a:lnTo>
                    <a:pt x="735607" y="159101"/>
                  </a:lnTo>
                  <a:lnTo>
                    <a:pt x="611602" y="163780"/>
                  </a:lnTo>
                  <a:lnTo>
                    <a:pt x="424893" y="144127"/>
                  </a:lnTo>
                  <a:lnTo>
                    <a:pt x="422085" y="142723"/>
                  </a:lnTo>
                  <a:lnTo>
                    <a:pt x="422553" y="139915"/>
                  </a:lnTo>
                  <a:lnTo>
                    <a:pt x="428636" y="133832"/>
                  </a:lnTo>
                  <a:lnTo>
                    <a:pt x="471687" y="132428"/>
                  </a:lnTo>
                  <a:lnTo>
                    <a:pt x="751517" y="133364"/>
                  </a:lnTo>
                  <a:lnTo>
                    <a:pt x="753857" y="132428"/>
                  </a:lnTo>
                  <a:lnTo>
                    <a:pt x="754793" y="130088"/>
                  </a:lnTo>
                  <a:lnTo>
                    <a:pt x="752453" y="125409"/>
                  </a:lnTo>
                  <a:lnTo>
                    <a:pt x="367336" y="109031"/>
                  </a:lnTo>
                  <a:lnTo>
                    <a:pt x="271407" y="99672"/>
                  </a:lnTo>
                  <a:lnTo>
                    <a:pt x="223209" y="92653"/>
                  </a:lnTo>
                  <a:lnTo>
                    <a:pt x="172671" y="82358"/>
                  </a:lnTo>
                  <a:lnTo>
                    <a:pt x="133364" y="71596"/>
                  </a:lnTo>
                  <a:lnTo>
                    <a:pt x="64108" y="47731"/>
                  </a:lnTo>
                  <a:lnTo>
                    <a:pt x="26205" y="29948"/>
                  </a:lnTo>
                  <a:lnTo>
                    <a:pt x="9359" y="13570"/>
                  </a:lnTo>
                  <a:lnTo>
                    <a:pt x="0" y="0"/>
                  </a:lnTo>
                  <a:lnTo>
                    <a:pt x="80486" y="468"/>
                  </a:lnTo>
                  <a:lnTo>
                    <a:pt x="124005" y="17314"/>
                  </a:lnTo>
                  <a:lnTo>
                    <a:pt x="197940" y="35096"/>
                  </a:lnTo>
                  <a:lnTo>
                    <a:pt x="254093" y="46327"/>
                  </a:lnTo>
                  <a:lnTo>
                    <a:pt x="311182" y="55685"/>
                  </a:lnTo>
                  <a:lnTo>
                    <a:pt x="371547" y="63640"/>
                  </a:lnTo>
                  <a:lnTo>
                    <a:pt x="491809" y="77211"/>
                  </a:lnTo>
                  <a:lnTo>
                    <a:pt x="593820" y="86570"/>
                  </a:lnTo>
                  <a:lnTo>
                    <a:pt x="897515" y="104352"/>
                  </a:lnTo>
                  <a:lnTo>
                    <a:pt x="930739" y="107627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2" name="Freeform 541">
              <a:extLst>
                <a:ext uri="{FF2B5EF4-FFF2-40B4-BE49-F238E27FC236}">
                  <a16:creationId xmlns:a16="http://schemas.microsoft.com/office/drawing/2014/main" id="{47448FB2-0D31-3E6A-AAA3-1D986D7F37C0}"/>
                </a:ext>
              </a:extLst>
            </p:cNvPr>
            <p:cNvSpPr/>
            <p:nvPr/>
          </p:nvSpPr>
          <p:spPr>
            <a:xfrm>
              <a:off x="-8373381" y="8087645"/>
              <a:ext cx="2456955" cy="46304"/>
            </a:xfrm>
            <a:custGeom>
              <a:avLst/>
              <a:gdLst>
                <a:gd name="connsiteX0" fmla="*/ 20122 w 1266254"/>
                <a:gd name="connsiteY0" fmla="*/ 12166 h 23864"/>
                <a:gd name="connsiteX1" fmla="*/ 2340 w 1266254"/>
                <a:gd name="connsiteY1" fmla="*/ 10763 h 23864"/>
                <a:gd name="connsiteX2" fmla="*/ 0 w 1266254"/>
                <a:gd name="connsiteY2" fmla="*/ 9827 h 23864"/>
                <a:gd name="connsiteX3" fmla="*/ 936 w 1266254"/>
                <a:gd name="connsiteY3" fmla="*/ 7487 h 23864"/>
                <a:gd name="connsiteX4" fmla="*/ 4211 w 1266254"/>
                <a:gd name="connsiteY4" fmla="*/ 6083 h 23864"/>
                <a:gd name="connsiteX5" fmla="*/ 109499 w 1266254"/>
                <a:gd name="connsiteY5" fmla="*/ 468 h 23864"/>
                <a:gd name="connsiteX6" fmla="*/ 166120 w 1266254"/>
                <a:gd name="connsiteY6" fmla="*/ 0 h 23864"/>
                <a:gd name="connsiteX7" fmla="*/ 294804 w 1266254"/>
                <a:gd name="connsiteY7" fmla="*/ 1872 h 23864"/>
                <a:gd name="connsiteX8" fmla="*/ 711274 w 1266254"/>
                <a:gd name="connsiteY8" fmla="*/ 936 h 23864"/>
                <a:gd name="connsiteX9" fmla="*/ 1203550 w 1266254"/>
                <a:gd name="connsiteY9" fmla="*/ 2340 h 23864"/>
                <a:gd name="connsiteX10" fmla="*/ 1223672 w 1266254"/>
                <a:gd name="connsiteY10" fmla="*/ 3275 h 23864"/>
                <a:gd name="connsiteX11" fmla="*/ 1243794 w 1266254"/>
                <a:gd name="connsiteY11" fmla="*/ 7019 h 23864"/>
                <a:gd name="connsiteX12" fmla="*/ 1266255 w 1266254"/>
                <a:gd name="connsiteY12" fmla="*/ 14506 h 23864"/>
                <a:gd name="connsiteX13" fmla="*/ 1264851 w 1266254"/>
                <a:gd name="connsiteY13" fmla="*/ 19186 h 23864"/>
                <a:gd name="connsiteX14" fmla="*/ 1262511 w 1266254"/>
                <a:gd name="connsiteY14" fmla="*/ 19653 h 23864"/>
                <a:gd name="connsiteX15" fmla="*/ 1092648 w 1266254"/>
                <a:gd name="connsiteY15" fmla="*/ 22929 h 23864"/>
                <a:gd name="connsiteX16" fmla="*/ 880201 w 1266254"/>
                <a:gd name="connsiteY16" fmla="*/ 21057 h 23864"/>
                <a:gd name="connsiteX17" fmla="*/ 135704 w 1266254"/>
                <a:gd name="connsiteY17" fmla="*/ 23865 h 23864"/>
                <a:gd name="connsiteX18" fmla="*/ 79550 w 1266254"/>
                <a:gd name="connsiteY18" fmla="*/ 21993 h 23864"/>
                <a:gd name="connsiteX19" fmla="*/ 57557 w 1266254"/>
                <a:gd name="connsiteY19" fmla="*/ 19653 h 23864"/>
                <a:gd name="connsiteX20" fmla="*/ 20122 w 1266254"/>
                <a:gd name="connsiteY20" fmla="*/ 12166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6254" h="23864">
                  <a:moveTo>
                    <a:pt x="20122" y="12166"/>
                  </a:moveTo>
                  <a:lnTo>
                    <a:pt x="2340" y="10763"/>
                  </a:lnTo>
                  <a:lnTo>
                    <a:pt x="0" y="9827"/>
                  </a:lnTo>
                  <a:lnTo>
                    <a:pt x="936" y="7487"/>
                  </a:lnTo>
                  <a:lnTo>
                    <a:pt x="4211" y="6083"/>
                  </a:lnTo>
                  <a:lnTo>
                    <a:pt x="109499" y="468"/>
                  </a:lnTo>
                  <a:lnTo>
                    <a:pt x="166120" y="0"/>
                  </a:lnTo>
                  <a:lnTo>
                    <a:pt x="294804" y="1872"/>
                  </a:lnTo>
                  <a:lnTo>
                    <a:pt x="711274" y="936"/>
                  </a:lnTo>
                  <a:lnTo>
                    <a:pt x="1203550" y="2340"/>
                  </a:lnTo>
                  <a:lnTo>
                    <a:pt x="1223672" y="3275"/>
                  </a:lnTo>
                  <a:lnTo>
                    <a:pt x="1243794" y="7019"/>
                  </a:lnTo>
                  <a:lnTo>
                    <a:pt x="1266255" y="14506"/>
                  </a:lnTo>
                  <a:lnTo>
                    <a:pt x="1264851" y="19186"/>
                  </a:lnTo>
                  <a:lnTo>
                    <a:pt x="1262511" y="19653"/>
                  </a:lnTo>
                  <a:lnTo>
                    <a:pt x="1092648" y="22929"/>
                  </a:lnTo>
                  <a:lnTo>
                    <a:pt x="880201" y="21057"/>
                  </a:lnTo>
                  <a:lnTo>
                    <a:pt x="135704" y="23865"/>
                  </a:lnTo>
                  <a:lnTo>
                    <a:pt x="79550" y="21993"/>
                  </a:lnTo>
                  <a:lnTo>
                    <a:pt x="57557" y="19653"/>
                  </a:lnTo>
                  <a:lnTo>
                    <a:pt x="20122" y="12166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3" name="Freeform 542">
              <a:extLst>
                <a:ext uri="{FF2B5EF4-FFF2-40B4-BE49-F238E27FC236}">
                  <a16:creationId xmlns:a16="http://schemas.microsoft.com/office/drawing/2014/main" id="{2B7C0A27-5F2C-163D-C3C6-8B87B117A579}"/>
                </a:ext>
              </a:extLst>
            </p:cNvPr>
            <p:cNvSpPr/>
            <p:nvPr/>
          </p:nvSpPr>
          <p:spPr>
            <a:xfrm>
              <a:off x="-8569503" y="8189336"/>
              <a:ext cx="3919689" cy="402229"/>
            </a:xfrm>
            <a:custGeom>
              <a:avLst/>
              <a:gdLst>
                <a:gd name="connsiteX0" fmla="*/ 1524092 w 2020111"/>
                <a:gd name="connsiteY0" fmla="*/ 0 h 207299"/>
                <a:gd name="connsiteX1" fmla="*/ 1574630 w 2020111"/>
                <a:gd name="connsiteY1" fmla="*/ 10295 h 207299"/>
                <a:gd name="connsiteX2" fmla="*/ 1622360 w 2020111"/>
                <a:gd name="connsiteY2" fmla="*/ 17314 h 207299"/>
                <a:gd name="connsiteX3" fmla="*/ 1670090 w 2020111"/>
                <a:gd name="connsiteY3" fmla="*/ 22929 h 207299"/>
                <a:gd name="connsiteX4" fmla="*/ 1718756 w 2020111"/>
                <a:gd name="connsiteY4" fmla="*/ 26673 h 207299"/>
                <a:gd name="connsiteX5" fmla="*/ 1822640 w 2020111"/>
                <a:gd name="connsiteY5" fmla="*/ 29948 h 207299"/>
                <a:gd name="connsiteX6" fmla="*/ 1828255 w 2020111"/>
                <a:gd name="connsiteY6" fmla="*/ 33224 h 207299"/>
                <a:gd name="connsiteX7" fmla="*/ 1827319 w 2020111"/>
                <a:gd name="connsiteY7" fmla="*/ 37904 h 207299"/>
                <a:gd name="connsiteX8" fmla="*/ 1836210 w 2020111"/>
                <a:gd name="connsiteY8" fmla="*/ 37435 h 207299"/>
                <a:gd name="connsiteX9" fmla="*/ 1845569 w 2020111"/>
                <a:gd name="connsiteY9" fmla="*/ 41179 h 207299"/>
                <a:gd name="connsiteX10" fmla="*/ 1845569 w 2020111"/>
                <a:gd name="connsiteY10" fmla="*/ 44455 h 207299"/>
                <a:gd name="connsiteX11" fmla="*/ 1844165 w 2020111"/>
                <a:gd name="connsiteY11" fmla="*/ 45859 h 207299"/>
                <a:gd name="connsiteX12" fmla="*/ 1834338 w 2020111"/>
                <a:gd name="connsiteY12" fmla="*/ 49134 h 207299"/>
                <a:gd name="connsiteX13" fmla="*/ 1722968 w 2020111"/>
                <a:gd name="connsiteY13" fmla="*/ 49134 h 207299"/>
                <a:gd name="connsiteX14" fmla="*/ 1707058 w 2020111"/>
                <a:gd name="connsiteY14" fmla="*/ 50070 h 207299"/>
                <a:gd name="connsiteX15" fmla="*/ 1704718 w 2020111"/>
                <a:gd name="connsiteY15" fmla="*/ 51006 h 207299"/>
                <a:gd name="connsiteX16" fmla="*/ 1706590 w 2020111"/>
                <a:gd name="connsiteY16" fmla="*/ 52410 h 207299"/>
                <a:gd name="connsiteX17" fmla="*/ 1745429 w 2020111"/>
                <a:gd name="connsiteY17" fmla="*/ 59897 h 207299"/>
                <a:gd name="connsiteX18" fmla="*/ 1963023 w 2020111"/>
                <a:gd name="connsiteY18" fmla="*/ 81890 h 207299"/>
                <a:gd name="connsiteX19" fmla="*/ 2016836 w 2020111"/>
                <a:gd name="connsiteY19" fmla="*/ 88909 h 207299"/>
                <a:gd name="connsiteX20" fmla="*/ 2020112 w 2020111"/>
                <a:gd name="connsiteY20" fmla="*/ 94057 h 207299"/>
                <a:gd name="connsiteX21" fmla="*/ 2017304 w 2020111"/>
                <a:gd name="connsiteY21" fmla="*/ 98737 h 207299"/>
                <a:gd name="connsiteX22" fmla="*/ 1999990 w 2020111"/>
                <a:gd name="connsiteY22" fmla="*/ 102480 h 207299"/>
                <a:gd name="connsiteX23" fmla="*/ 1985484 w 2020111"/>
                <a:gd name="connsiteY23" fmla="*/ 103884 h 207299"/>
                <a:gd name="connsiteX24" fmla="*/ 1949452 w 2020111"/>
                <a:gd name="connsiteY24" fmla="*/ 102948 h 207299"/>
                <a:gd name="connsiteX25" fmla="*/ 1927459 w 2020111"/>
                <a:gd name="connsiteY25" fmla="*/ 100608 h 207299"/>
                <a:gd name="connsiteX26" fmla="*/ 1904062 w 2020111"/>
                <a:gd name="connsiteY26" fmla="*/ 95928 h 207299"/>
                <a:gd name="connsiteX27" fmla="*/ 1897511 w 2020111"/>
                <a:gd name="connsiteY27" fmla="*/ 96397 h 207299"/>
                <a:gd name="connsiteX28" fmla="*/ 1895639 w 2020111"/>
                <a:gd name="connsiteY28" fmla="*/ 97800 h 207299"/>
                <a:gd name="connsiteX29" fmla="*/ 1897511 w 2020111"/>
                <a:gd name="connsiteY29" fmla="*/ 98737 h 207299"/>
                <a:gd name="connsiteX30" fmla="*/ 1997651 w 2020111"/>
                <a:gd name="connsiteY30" fmla="*/ 117454 h 207299"/>
                <a:gd name="connsiteX31" fmla="*/ 1962087 w 2020111"/>
                <a:gd name="connsiteY31" fmla="*/ 132896 h 207299"/>
                <a:gd name="connsiteX32" fmla="*/ 1900786 w 2020111"/>
                <a:gd name="connsiteY32" fmla="*/ 154890 h 207299"/>
                <a:gd name="connsiteX33" fmla="*/ 1855396 w 2020111"/>
                <a:gd name="connsiteY33" fmla="*/ 172671 h 207299"/>
                <a:gd name="connsiteX34" fmla="*/ 1780525 w 2020111"/>
                <a:gd name="connsiteY34" fmla="*/ 207299 h 207299"/>
                <a:gd name="connsiteX35" fmla="*/ 1788948 w 2020111"/>
                <a:gd name="connsiteY35" fmla="*/ 198408 h 207299"/>
                <a:gd name="connsiteX36" fmla="*/ 1802050 w 2020111"/>
                <a:gd name="connsiteY36" fmla="*/ 192325 h 207299"/>
                <a:gd name="connsiteX37" fmla="*/ 1807198 w 2020111"/>
                <a:gd name="connsiteY37" fmla="*/ 182498 h 207299"/>
                <a:gd name="connsiteX38" fmla="*/ 1814217 w 2020111"/>
                <a:gd name="connsiteY38" fmla="*/ 180158 h 207299"/>
                <a:gd name="connsiteX39" fmla="*/ 1810473 w 2020111"/>
                <a:gd name="connsiteY39" fmla="*/ 179223 h 207299"/>
                <a:gd name="connsiteX40" fmla="*/ 1801582 w 2020111"/>
                <a:gd name="connsiteY40" fmla="*/ 166588 h 207299"/>
                <a:gd name="connsiteX41" fmla="*/ 1795499 w 2020111"/>
                <a:gd name="connsiteY41" fmla="*/ 162377 h 207299"/>
                <a:gd name="connsiteX42" fmla="*/ 1788948 w 2020111"/>
                <a:gd name="connsiteY42" fmla="*/ 160973 h 207299"/>
                <a:gd name="connsiteX43" fmla="*/ 1769762 w 2020111"/>
                <a:gd name="connsiteY43" fmla="*/ 161440 h 207299"/>
                <a:gd name="connsiteX44" fmla="*/ 1750108 w 2020111"/>
                <a:gd name="connsiteY44" fmla="*/ 160037 h 207299"/>
                <a:gd name="connsiteX45" fmla="*/ 1734666 w 2020111"/>
                <a:gd name="connsiteY45" fmla="*/ 167524 h 207299"/>
                <a:gd name="connsiteX46" fmla="*/ 1706122 w 2020111"/>
                <a:gd name="connsiteY46" fmla="*/ 164716 h 207299"/>
                <a:gd name="connsiteX47" fmla="*/ 1587732 w 2020111"/>
                <a:gd name="connsiteY47" fmla="*/ 166588 h 207299"/>
                <a:gd name="connsiteX48" fmla="*/ 1499291 w 2020111"/>
                <a:gd name="connsiteY48" fmla="*/ 164249 h 207299"/>
                <a:gd name="connsiteX49" fmla="*/ 1350017 w 2020111"/>
                <a:gd name="connsiteY49" fmla="*/ 157229 h 207299"/>
                <a:gd name="connsiteX50" fmla="*/ 1137571 w 2020111"/>
                <a:gd name="connsiteY50" fmla="*/ 156761 h 207299"/>
                <a:gd name="connsiteX51" fmla="*/ 1127276 w 2020111"/>
                <a:gd name="connsiteY51" fmla="*/ 153954 h 207299"/>
                <a:gd name="connsiteX52" fmla="*/ 1120257 w 2020111"/>
                <a:gd name="connsiteY52" fmla="*/ 153954 h 207299"/>
                <a:gd name="connsiteX53" fmla="*/ 1110430 w 2020111"/>
                <a:gd name="connsiteY53" fmla="*/ 156761 h 207299"/>
                <a:gd name="connsiteX54" fmla="*/ 1095924 w 2020111"/>
                <a:gd name="connsiteY54" fmla="*/ 154421 h 207299"/>
                <a:gd name="connsiteX55" fmla="*/ 1081417 w 2020111"/>
                <a:gd name="connsiteY55" fmla="*/ 154890 h 207299"/>
                <a:gd name="connsiteX56" fmla="*/ 1069251 w 2020111"/>
                <a:gd name="connsiteY56" fmla="*/ 152082 h 207299"/>
                <a:gd name="connsiteX57" fmla="*/ 1050533 w 2020111"/>
                <a:gd name="connsiteY57" fmla="*/ 153486 h 207299"/>
                <a:gd name="connsiteX58" fmla="*/ 828728 w 2020111"/>
                <a:gd name="connsiteY58" fmla="*/ 150678 h 207299"/>
                <a:gd name="connsiteX59" fmla="*/ 823113 w 2020111"/>
                <a:gd name="connsiteY59" fmla="*/ 150210 h 207299"/>
                <a:gd name="connsiteX60" fmla="*/ 812350 w 2020111"/>
                <a:gd name="connsiteY60" fmla="*/ 144595 h 207299"/>
                <a:gd name="connsiteX61" fmla="*/ 807202 w 2020111"/>
                <a:gd name="connsiteY61" fmla="*/ 148338 h 207299"/>
                <a:gd name="connsiteX62" fmla="*/ 707998 w 2020111"/>
                <a:gd name="connsiteY62" fmla="*/ 147871 h 207299"/>
                <a:gd name="connsiteX63" fmla="*/ 649974 w 2020111"/>
                <a:gd name="connsiteY63" fmla="*/ 145531 h 207299"/>
                <a:gd name="connsiteX64" fmla="*/ 618621 w 2020111"/>
                <a:gd name="connsiteY64" fmla="*/ 141787 h 207299"/>
                <a:gd name="connsiteX65" fmla="*/ 606923 w 2020111"/>
                <a:gd name="connsiteY65" fmla="*/ 142255 h 207299"/>
                <a:gd name="connsiteX66" fmla="*/ 605519 w 2020111"/>
                <a:gd name="connsiteY66" fmla="*/ 140383 h 207299"/>
                <a:gd name="connsiteX67" fmla="*/ 536731 w 2020111"/>
                <a:gd name="connsiteY67" fmla="*/ 140851 h 207299"/>
                <a:gd name="connsiteX68" fmla="*/ 517077 w 2020111"/>
                <a:gd name="connsiteY68" fmla="*/ 144127 h 207299"/>
                <a:gd name="connsiteX69" fmla="*/ 503975 w 2020111"/>
                <a:gd name="connsiteY69" fmla="*/ 144127 h 207299"/>
                <a:gd name="connsiteX70" fmla="*/ 494616 w 2020111"/>
                <a:gd name="connsiteY70" fmla="*/ 149274 h 207299"/>
                <a:gd name="connsiteX71" fmla="*/ 486661 w 2020111"/>
                <a:gd name="connsiteY71" fmla="*/ 151146 h 207299"/>
                <a:gd name="connsiteX72" fmla="*/ 478238 w 2020111"/>
                <a:gd name="connsiteY72" fmla="*/ 151146 h 207299"/>
                <a:gd name="connsiteX73" fmla="*/ 481046 w 2020111"/>
                <a:gd name="connsiteY73" fmla="*/ 149742 h 207299"/>
                <a:gd name="connsiteX74" fmla="*/ 481982 w 2020111"/>
                <a:gd name="connsiteY74" fmla="*/ 145999 h 207299"/>
                <a:gd name="connsiteX75" fmla="*/ 477302 w 2020111"/>
                <a:gd name="connsiteY75" fmla="*/ 142723 h 207299"/>
                <a:gd name="connsiteX76" fmla="*/ 304631 w 2020111"/>
                <a:gd name="connsiteY76" fmla="*/ 141319 h 207299"/>
                <a:gd name="connsiteX77" fmla="*/ 131024 w 2020111"/>
                <a:gd name="connsiteY77" fmla="*/ 143191 h 207299"/>
                <a:gd name="connsiteX78" fmla="*/ 16378 w 2020111"/>
                <a:gd name="connsiteY78" fmla="*/ 141787 h 207299"/>
                <a:gd name="connsiteX79" fmla="*/ 13570 w 2020111"/>
                <a:gd name="connsiteY79" fmla="*/ 140851 h 207299"/>
                <a:gd name="connsiteX80" fmla="*/ 10295 w 2020111"/>
                <a:gd name="connsiteY80" fmla="*/ 136172 h 207299"/>
                <a:gd name="connsiteX81" fmla="*/ 0 w 2020111"/>
                <a:gd name="connsiteY81" fmla="*/ 134768 h 207299"/>
                <a:gd name="connsiteX82" fmla="*/ 65980 w 2020111"/>
                <a:gd name="connsiteY82" fmla="*/ 120262 h 207299"/>
                <a:gd name="connsiteX83" fmla="*/ 195132 w 2020111"/>
                <a:gd name="connsiteY83" fmla="*/ 86102 h 207299"/>
                <a:gd name="connsiteX84" fmla="*/ 226953 w 2020111"/>
                <a:gd name="connsiteY84" fmla="*/ 73467 h 207299"/>
                <a:gd name="connsiteX85" fmla="*/ 241927 w 2020111"/>
                <a:gd name="connsiteY85" fmla="*/ 65044 h 207299"/>
                <a:gd name="connsiteX86" fmla="*/ 246138 w 2020111"/>
                <a:gd name="connsiteY86" fmla="*/ 61769 h 207299"/>
                <a:gd name="connsiteX87" fmla="*/ 249882 w 2020111"/>
                <a:gd name="connsiteY87" fmla="*/ 51942 h 207299"/>
                <a:gd name="connsiteX88" fmla="*/ 249414 w 2020111"/>
                <a:gd name="connsiteY88" fmla="*/ 46794 h 207299"/>
                <a:gd name="connsiteX89" fmla="*/ 247074 w 2020111"/>
                <a:gd name="connsiteY89" fmla="*/ 42583 h 207299"/>
                <a:gd name="connsiteX90" fmla="*/ 240523 w 2020111"/>
                <a:gd name="connsiteY90" fmla="*/ 39307 h 207299"/>
                <a:gd name="connsiteX91" fmla="*/ 167056 w 2020111"/>
                <a:gd name="connsiteY91" fmla="*/ 17782 h 207299"/>
                <a:gd name="connsiteX92" fmla="*/ 167056 w 2020111"/>
                <a:gd name="connsiteY92" fmla="*/ 14507 h 207299"/>
                <a:gd name="connsiteX93" fmla="*/ 168928 w 2020111"/>
                <a:gd name="connsiteY93" fmla="*/ 12635 h 207299"/>
                <a:gd name="connsiteX94" fmla="*/ 172671 w 2020111"/>
                <a:gd name="connsiteY94" fmla="*/ 11699 h 207299"/>
                <a:gd name="connsiteX95" fmla="*/ 184370 w 2020111"/>
                <a:gd name="connsiteY95" fmla="*/ 12635 h 207299"/>
                <a:gd name="connsiteX96" fmla="*/ 189049 w 2020111"/>
                <a:gd name="connsiteY96" fmla="*/ 18718 h 207299"/>
                <a:gd name="connsiteX97" fmla="*/ 192793 w 2020111"/>
                <a:gd name="connsiteY97" fmla="*/ 20122 h 207299"/>
                <a:gd name="connsiteX98" fmla="*/ 218062 w 2020111"/>
                <a:gd name="connsiteY98" fmla="*/ 24333 h 207299"/>
                <a:gd name="connsiteX99" fmla="*/ 246606 w 2020111"/>
                <a:gd name="connsiteY99" fmla="*/ 26205 h 207299"/>
                <a:gd name="connsiteX100" fmla="*/ 252689 w 2020111"/>
                <a:gd name="connsiteY100" fmla="*/ 28545 h 207299"/>
                <a:gd name="connsiteX101" fmla="*/ 259241 w 2020111"/>
                <a:gd name="connsiteY101" fmla="*/ 25737 h 207299"/>
                <a:gd name="connsiteX102" fmla="*/ 273279 w 2020111"/>
                <a:gd name="connsiteY102" fmla="*/ 23866 h 207299"/>
                <a:gd name="connsiteX103" fmla="*/ 288721 w 2020111"/>
                <a:gd name="connsiteY103" fmla="*/ 26673 h 207299"/>
                <a:gd name="connsiteX104" fmla="*/ 313522 w 2020111"/>
                <a:gd name="connsiteY104" fmla="*/ 27141 h 207299"/>
                <a:gd name="connsiteX105" fmla="*/ 317734 w 2020111"/>
                <a:gd name="connsiteY105" fmla="*/ 35096 h 207299"/>
                <a:gd name="connsiteX106" fmla="*/ 325689 w 2020111"/>
                <a:gd name="connsiteY106" fmla="*/ 39307 h 207299"/>
                <a:gd name="connsiteX107" fmla="*/ 386053 w 2020111"/>
                <a:gd name="connsiteY107" fmla="*/ 39775 h 207299"/>
                <a:gd name="connsiteX108" fmla="*/ 493212 w 2020111"/>
                <a:gd name="connsiteY108" fmla="*/ 36500 h 207299"/>
                <a:gd name="connsiteX109" fmla="*/ 505847 w 2020111"/>
                <a:gd name="connsiteY109" fmla="*/ 34628 h 207299"/>
                <a:gd name="connsiteX110" fmla="*/ 536731 w 2020111"/>
                <a:gd name="connsiteY110" fmla="*/ 25737 h 207299"/>
                <a:gd name="connsiteX111" fmla="*/ 546090 w 2020111"/>
                <a:gd name="connsiteY111" fmla="*/ 24333 h 207299"/>
                <a:gd name="connsiteX112" fmla="*/ 723909 w 2020111"/>
                <a:gd name="connsiteY112" fmla="*/ 21994 h 207299"/>
                <a:gd name="connsiteX113" fmla="*/ 1475894 w 2020111"/>
                <a:gd name="connsiteY113" fmla="*/ 22929 h 207299"/>
                <a:gd name="connsiteX114" fmla="*/ 1481977 w 2020111"/>
                <a:gd name="connsiteY114" fmla="*/ 21526 h 207299"/>
                <a:gd name="connsiteX115" fmla="*/ 1488996 w 2020111"/>
                <a:gd name="connsiteY115" fmla="*/ 17314 h 207299"/>
                <a:gd name="connsiteX116" fmla="*/ 1488996 w 2020111"/>
                <a:gd name="connsiteY116" fmla="*/ 14038 h 207299"/>
                <a:gd name="connsiteX117" fmla="*/ 1449221 w 2020111"/>
                <a:gd name="connsiteY117" fmla="*/ 8891 h 207299"/>
                <a:gd name="connsiteX118" fmla="*/ 1493208 w 2020111"/>
                <a:gd name="connsiteY118" fmla="*/ 9359 h 207299"/>
                <a:gd name="connsiteX119" fmla="*/ 1506310 w 2020111"/>
                <a:gd name="connsiteY119" fmla="*/ 3276 h 207299"/>
                <a:gd name="connsiteX120" fmla="*/ 1514265 w 2020111"/>
                <a:gd name="connsiteY120" fmla="*/ 468 h 207299"/>
                <a:gd name="connsiteX121" fmla="*/ 1524092 w 2020111"/>
                <a:gd name="connsiteY121" fmla="*/ 0 h 207299"/>
                <a:gd name="connsiteX122" fmla="*/ 549834 w 2020111"/>
                <a:gd name="connsiteY122" fmla="*/ 102948 h 207299"/>
                <a:gd name="connsiteX123" fmla="*/ 547494 w 2020111"/>
                <a:gd name="connsiteY123" fmla="*/ 97332 h 207299"/>
                <a:gd name="connsiteX124" fmla="*/ 542347 w 2020111"/>
                <a:gd name="connsiteY124" fmla="*/ 94993 h 207299"/>
                <a:gd name="connsiteX125" fmla="*/ 418809 w 2020111"/>
                <a:gd name="connsiteY125" fmla="*/ 94525 h 207299"/>
                <a:gd name="connsiteX126" fmla="*/ 413194 w 2020111"/>
                <a:gd name="connsiteY126" fmla="*/ 96865 h 207299"/>
                <a:gd name="connsiteX127" fmla="*/ 410854 w 2020111"/>
                <a:gd name="connsiteY127" fmla="*/ 102012 h 207299"/>
                <a:gd name="connsiteX128" fmla="*/ 413194 w 2020111"/>
                <a:gd name="connsiteY128" fmla="*/ 108095 h 207299"/>
                <a:gd name="connsiteX129" fmla="*/ 418342 w 2020111"/>
                <a:gd name="connsiteY129" fmla="*/ 110435 h 207299"/>
                <a:gd name="connsiteX130" fmla="*/ 541878 w 2020111"/>
                <a:gd name="connsiteY130" fmla="*/ 110903 h 207299"/>
                <a:gd name="connsiteX131" fmla="*/ 547494 w 2020111"/>
                <a:gd name="connsiteY131" fmla="*/ 109031 h 207299"/>
                <a:gd name="connsiteX132" fmla="*/ 549834 w 2020111"/>
                <a:gd name="connsiteY132" fmla="*/ 102948 h 2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020111" h="207299">
                  <a:moveTo>
                    <a:pt x="1524092" y="0"/>
                  </a:moveTo>
                  <a:lnTo>
                    <a:pt x="1574630" y="10295"/>
                  </a:lnTo>
                  <a:lnTo>
                    <a:pt x="1622360" y="17314"/>
                  </a:lnTo>
                  <a:lnTo>
                    <a:pt x="1670090" y="22929"/>
                  </a:lnTo>
                  <a:lnTo>
                    <a:pt x="1718756" y="26673"/>
                  </a:lnTo>
                  <a:lnTo>
                    <a:pt x="1822640" y="29948"/>
                  </a:lnTo>
                  <a:lnTo>
                    <a:pt x="1828255" y="33224"/>
                  </a:lnTo>
                  <a:lnTo>
                    <a:pt x="1827319" y="37904"/>
                  </a:lnTo>
                  <a:lnTo>
                    <a:pt x="1836210" y="37435"/>
                  </a:lnTo>
                  <a:lnTo>
                    <a:pt x="1845569" y="41179"/>
                  </a:lnTo>
                  <a:lnTo>
                    <a:pt x="1845569" y="44455"/>
                  </a:lnTo>
                  <a:lnTo>
                    <a:pt x="1844165" y="45859"/>
                  </a:lnTo>
                  <a:lnTo>
                    <a:pt x="1834338" y="49134"/>
                  </a:lnTo>
                  <a:lnTo>
                    <a:pt x="1722968" y="49134"/>
                  </a:lnTo>
                  <a:lnTo>
                    <a:pt x="1707058" y="50070"/>
                  </a:lnTo>
                  <a:lnTo>
                    <a:pt x="1704718" y="51006"/>
                  </a:lnTo>
                  <a:lnTo>
                    <a:pt x="1706590" y="52410"/>
                  </a:lnTo>
                  <a:lnTo>
                    <a:pt x="1745429" y="59897"/>
                  </a:lnTo>
                  <a:lnTo>
                    <a:pt x="1963023" y="81890"/>
                  </a:lnTo>
                  <a:lnTo>
                    <a:pt x="2016836" y="88909"/>
                  </a:lnTo>
                  <a:lnTo>
                    <a:pt x="2020112" y="94057"/>
                  </a:lnTo>
                  <a:lnTo>
                    <a:pt x="2017304" y="98737"/>
                  </a:lnTo>
                  <a:lnTo>
                    <a:pt x="1999990" y="102480"/>
                  </a:lnTo>
                  <a:lnTo>
                    <a:pt x="1985484" y="103884"/>
                  </a:lnTo>
                  <a:lnTo>
                    <a:pt x="1949452" y="102948"/>
                  </a:lnTo>
                  <a:lnTo>
                    <a:pt x="1927459" y="100608"/>
                  </a:lnTo>
                  <a:lnTo>
                    <a:pt x="1904062" y="95928"/>
                  </a:lnTo>
                  <a:lnTo>
                    <a:pt x="1897511" y="96397"/>
                  </a:lnTo>
                  <a:lnTo>
                    <a:pt x="1895639" y="97800"/>
                  </a:lnTo>
                  <a:lnTo>
                    <a:pt x="1897511" y="98737"/>
                  </a:lnTo>
                  <a:lnTo>
                    <a:pt x="1997651" y="117454"/>
                  </a:lnTo>
                  <a:lnTo>
                    <a:pt x="1962087" y="132896"/>
                  </a:lnTo>
                  <a:lnTo>
                    <a:pt x="1900786" y="154890"/>
                  </a:lnTo>
                  <a:lnTo>
                    <a:pt x="1855396" y="172671"/>
                  </a:lnTo>
                  <a:lnTo>
                    <a:pt x="1780525" y="207299"/>
                  </a:lnTo>
                  <a:lnTo>
                    <a:pt x="1788948" y="198408"/>
                  </a:lnTo>
                  <a:lnTo>
                    <a:pt x="1802050" y="192325"/>
                  </a:lnTo>
                  <a:lnTo>
                    <a:pt x="1807198" y="182498"/>
                  </a:lnTo>
                  <a:lnTo>
                    <a:pt x="1814217" y="180158"/>
                  </a:lnTo>
                  <a:lnTo>
                    <a:pt x="1810473" y="179223"/>
                  </a:lnTo>
                  <a:lnTo>
                    <a:pt x="1801582" y="166588"/>
                  </a:lnTo>
                  <a:lnTo>
                    <a:pt x="1795499" y="162377"/>
                  </a:lnTo>
                  <a:lnTo>
                    <a:pt x="1788948" y="160973"/>
                  </a:lnTo>
                  <a:lnTo>
                    <a:pt x="1769762" y="161440"/>
                  </a:lnTo>
                  <a:lnTo>
                    <a:pt x="1750108" y="160037"/>
                  </a:lnTo>
                  <a:lnTo>
                    <a:pt x="1734666" y="167524"/>
                  </a:lnTo>
                  <a:lnTo>
                    <a:pt x="1706122" y="164716"/>
                  </a:lnTo>
                  <a:lnTo>
                    <a:pt x="1587732" y="166588"/>
                  </a:lnTo>
                  <a:lnTo>
                    <a:pt x="1499291" y="164249"/>
                  </a:lnTo>
                  <a:lnTo>
                    <a:pt x="1350017" y="157229"/>
                  </a:lnTo>
                  <a:lnTo>
                    <a:pt x="1137571" y="156761"/>
                  </a:lnTo>
                  <a:lnTo>
                    <a:pt x="1127276" y="153954"/>
                  </a:lnTo>
                  <a:lnTo>
                    <a:pt x="1120257" y="153954"/>
                  </a:lnTo>
                  <a:lnTo>
                    <a:pt x="1110430" y="156761"/>
                  </a:lnTo>
                  <a:lnTo>
                    <a:pt x="1095924" y="154421"/>
                  </a:lnTo>
                  <a:lnTo>
                    <a:pt x="1081417" y="154890"/>
                  </a:lnTo>
                  <a:lnTo>
                    <a:pt x="1069251" y="152082"/>
                  </a:lnTo>
                  <a:lnTo>
                    <a:pt x="1050533" y="153486"/>
                  </a:lnTo>
                  <a:lnTo>
                    <a:pt x="828728" y="150678"/>
                  </a:lnTo>
                  <a:lnTo>
                    <a:pt x="823113" y="150210"/>
                  </a:lnTo>
                  <a:lnTo>
                    <a:pt x="812350" y="144595"/>
                  </a:lnTo>
                  <a:lnTo>
                    <a:pt x="807202" y="148338"/>
                  </a:lnTo>
                  <a:lnTo>
                    <a:pt x="707998" y="147871"/>
                  </a:lnTo>
                  <a:lnTo>
                    <a:pt x="649974" y="145531"/>
                  </a:lnTo>
                  <a:lnTo>
                    <a:pt x="618621" y="141787"/>
                  </a:lnTo>
                  <a:lnTo>
                    <a:pt x="606923" y="142255"/>
                  </a:lnTo>
                  <a:lnTo>
                    <a:pt x="605519" y="140383"/>
                  </a:lnTo>
                  <a:lnTo>
                    <a:pt x="536731" y="140851"/>
                  </a:lnTo>
                  <a:lnTo>
                    <a:pt x="517077" y="144127"/>
                  </a:lnTo>
                  <a:lnTo>
                    <a:pt x="503975" y="144127"/>
                  </a:lnTo>
                  <a:lnTo>
                    <a:pt x="494616" y="149274"/>
                  </a:lnTo>
                  <a:lnTo>
                    <a:pt x="486661" y="151146"/>
                  </a:lnTo>
                  <a:lnTo>
                    <a:pt x="478238" y="151146"/>
                  </a:lnTo>
                  <a:lnTo>
                    <a:pt x="481046" y="149742"/>
                  </a:lnTo>
                  <a:lnTo>
                    <a:pt x="481982" y="145999"/>
                  </a:lnTo>
                  <a:lnTo>
                    <a:pt x="477302" y="142723"/>
                  </a:lnTo>
                  <a:lnTo>
                    <a:pt x="304631" y="141319"/>
                  </a:lnTo>
                  <a:lnTo>
                    <a:pt x="131024" y="143191"/>
                  </a:lnTo>
                  <a:lnTo>
                    <a:pt x="16378" y="141787"/>
                  </a:lnTo>
                  <a:lnTo>
                    <a:pt x="13570" y="140851"/>
                  </a:lnTo>
                  <a:lnTo>
                    <a:pt x="10295" y="136172"/>
                  </a:lnTo>
                  <a:lnTo>
                    <a:pt x="0" y="134768"/>
                  </a:lnTo>
                  <a:lnTo>
                    <a:pt x="65980" y="120262"/>
                  </a:lnTo>
                  <a:lnTo>
                    <a:pt x="195132" y="86102"/>
                  </a:lnTo>
                  <a:lnTo>
                    <a:pt x="226953" y="73467"/>
                  </a:lnTo>
                  <a:lnTo>
                    <a:pt x="241927" y="65044"/>
                  </a:lnTo>
                  <a:lnTo>
                    <a:pt x="246138" y="61769"/>
                  </a:lnTo>
                  <a:lnTo>
                    <a:pt x="249882" y="51942"/>
                  </a:lnTo>
                  <a:lnTo>
                    <a:pt x="249414" y="46794"/>
                  </a:lnTo>
                  <a:lnTo>
                    <a:pt x="247074" y="42583"/>
                  </a:lnTo>
                  <a:lnTo>
                    <a:pt x="240523" y="39307"/>
                  </a:lnTo>
                  <a:lnTo>
                    <a:pt x="167056" y="17782"/>
                  </a:lnTo>
                  <a:lnTo>
                    <a:pt x="167056" y="14507"/>
                  </a:lnTo>
                  <a:lnTo>
                    <a:pt x="168928" y="12635"/>
                  </a:lnTo>
                  <a:lnTo>
                    <a:pt x="172671" y="11699"/>
                  </a:lnTo>
                  <a:lnTo>
                    <a:pt x="184370" y="12635"/>
                  </a:lnTo>
                  <a:lnTo>
                    <a:pt x="189049" y="18718"/>
                  </a:lnTo>
                  <a:lnTo>
                    <a:pt x="192793" y="20122"/>
                  </a:lnTo>
                  <a:lnTo>
                    <a:pt x="218062" y="24333"/>
                  </a:lnTo>
                  <a:lnTo>
                    <a:pt x="246606" y="26205"/>
                  </a:lnTo>
                  <a:lnTo>
                    <a:pt x="252689" y="28545"/>
                  </a:lnTo>
                  <a:lnTo>
                    <a:pt x="259241" y="25737"/>
                  </a:lnTo>
                  <a:lnTo>
                    <a:pt x="273279" y="23866"/>
                  </a:lnTo>
                  <a:lnTo>
                    <a:pt x="288721" y="26673"/>
                  </a:lnTo>
                  <a:lnTo>
                    <a:pt x="313522" y="27141"/>
                  </a:lnTo>
                  <a:lnTo>
                    <a:pt x="317734" y="35096"/>
                  </a:lnTo>
                  <a:lnTo>
                    <a:pt x="325689" y="39307"/>
                  </a:lnTo>
                  <a:lnTo>
                    <a:pt x="386053" y="39775"/>
                  </a:lnTo>
                  <a:lnTo>
                    <a:pt x="493212" y="36500"/>
                  </a:lnTo>
                  <a:lnTo>
                    <a:pt x="505847" y="34628"/>
                  </a:lnTo>
                  <a:lnTo>
                    <a:pt x="536731" y="25737"/>
                  </a:lnTo>
                  <a:lnTo>
                    <a:pt x="546090" y="24333"/>
                  </a:lnTo>
                  <a:lnTo>
                    <a:pt x="723909" y="21994"/>
                  </a:lnTo>
                  <a:lnTo>
                    <a:pt x="1475894" y="22929"/>
                  </a:lnTo>
                  <a:lnTo>
                    <a:pt x="1481977" y="21526"/>
                  </a:lnTo>
                  <a:lnTo>
                    <a:pt x="1488996" y="17314"/>
                  </a:lnTo>
                  <a:lnTo>
                    <a:pt x="1488996" y="14038"/>
                  </a:lnTo>
                  <a:lnTo>
                    <a:pt x="1449221" y="8891"/>
                  </a:lnTo>
                  <a:lnTo>
                    <a:pt x="1493208" y="9359"/>
                  </a:lnTo>
                  <a:lnTo>
                    <a:pt x="1506310" y="3276"/>
                  </a:lnTo>
                  <a:lnTo>
                    <a:pt x="1514265" y="468"/>
                  </a:lnTo>
                  <a:lnTo>
                    <a:pt x="1524092" y="0"/>
                  </a:lnTo>
                  <a:close/>
                  <a:moveTo>
                    <a:pt x="549834" y="102948"/>
                  </a:moveTo>
                  <a:lnTo>
                    <a:pt x="547494" y="97332"/>
                  </a:lnTo>
                  <a:lnTo>
                    <a:pt x="542347" y="94993"/>
                  </a:lnTo>
                  <a:lnTo>
                    <a:pt x="418809" y="94525"/>
                  </a:lnTo>
                  <a:lnTo>
                    <a:pt x="413194" y="96865"/>
                  </a:lnTo>
                  <a:lnTo>
                    <a:pt x="410854" y="102012"/>
                  </a:lnTo>
                  <a:lnTo>
                    <a:pt x="413194" y="108095"/>
                  </a:lnTo>
                  <a:lnTo>
                    <a:pt x="418342" y="110435"/>
                  </a:lnTo>
                  <a:lnTo>
                    <a:pt x="541878" y="110903"/>
                  </a:lnTo>
                  <a:lnTo>
                    <a:pt x="547494" y="109031"/>
                  </a:lnTo>
                  <a:lnTo>
                    <a:pt x="549834" y="102948"/>
                  </a:lnTo>
                  <a:close/>
                </a:path>
              </a:pathLst>
            </a:custGeom>
            <a:solidFill>
              <a:srgbClr val="DCE5C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4" name="Freeform 543">
              <a:extLst>
                <a:ext uri="{FF2B5EF4-FFF2-40B4-BE49-F238E27FC236}">
                  <a16:creationId xmlns:a16="http://schemas.microsoft.com/office/drawing/2014/main" id="{3FB0AE84-4ABF-7185-F306-3B78745C9A9B}"/>
                </a:ext>
              </a:extLst>
            </p:cNvPr>
            <p:cNvSpPr/>
            <p:nvPr/>
          </p:nvSpPr>
          <p:spPr>
            <a:xfrm>
              <a:off x="-7948452" y="8195693"/>
              <a:ext cx="2267190" cy="69912"/>
            </a:xfrm>
            <a:custGeom>
              <a:avLst/>
              <a:gdLst>
                <a:gd name="connsiteX0" fmla="*/ 1128680 w 1168454"/>
                <a:gd name="connsiteY0" fmla="*/ 6083 h 36031"/>
                <a:gd name="connsiteX1" fmla="*/ 1168455 w 1168454"/>
                <a:gd name="connsiteY1" fmla="*/ 11231 h 36031"/>
                <a:gd name="connsiteX2" fmla="*/ 1168455 w 1168454"/>
                <a:gd name="connsiteY2" fmla="*/ 14506 h 36031"/>
                <a:gd name="connsiteX3" fmla="*/ 1161436 w 1168454"/>
                <a:gd name="connsiteY3" fmla="*/ 18718 h 36031"/>
                <a:gd name="connsiteX4" fmla="*/ 1155352 w 1168454"/>
                <a:gd name="connsiteY4" fmla="*/ 20121 h 36031"/>
                <a:gd name="connsiteX5" fmla="*/ 402899 w 1168454"/>
                <a:gd name="connsiteY5" fmla="*/ 19186 h 36031"/>
                <a:gd name="connsiteX6" fmla="*/ 225549 w 1168454"/>
                <a:gd name="connsiteY6" fmla="*/ 21525 h 36031"/>
                <a:gd name="connsiteX7" fmla="*/ 216190 w 1168454"/>
                <a:gd name="connsiteY7" fmla="*/ 22929 h 36031"/>
                <a:gd name="connsiteX8" fmla="*/ 185305 w 1168454"/>
                <a:gd name="connsiteY8" fmla="*/ 31820 h 36031"/>
                <a:gd name="connsiteX9" fmla="*/ 172671 w 1168454"/>
                <a:gd name="connsiteY9" fmla="*/ 33692 h 36031"/>
                <a:gd name="connsiteX10" fmla="*/ 118857 w 1168454"/>
                <a:gd name="connsiteY10" fmla="*/ 36031 h 36031"/>
                <a:gd name="connsiteX11" fmla="*/ 11699 w 1168454"/>
                <a:gd name="connsiteY11" fmla="*/ 36031 h 36031"/>
                <a:gd name="connsiteX12" fmla="*/ 4679 w 1168454"/>
                <a:gd name="connsiteY12" fmla="*/ 34628 h 36031"/>
                <a:gd name="connsiteX13" fmla="*/ 1404 w 1168454"/>
                <a:gd name="connsiteY13" fmla="*/ 32288 h 36031"/>
                <a:gd name="connsiteX14" fmla="*/ 0 w 1168454"/>
                <a:gd name="connsiteY14" fmla="*/ 29480 h 36031"/>
                <a:gd name="connsiteX15" fmla="*/ 2808 w 1168454"/>
                <a:gd name="connsiteY15" fmla="*/ 21993 h 36031"/>
                <a:gd name="connsiteX16" fmla="*/ 9359 w 1168454"/>
                <a:gd name="connsiteY16" fmla="*/ 17314 h 36031"/>
                <a:gd name="connsiteX17" fmla="*/ 13570 w 1168454"/>
                <a:gd name="connsiteY17" fmla="*/ 16846 h 36031"/>
                <a:gd name="connsiteX18" fmla="*/ 182966 w 1168454"/>
                <a:gd name="connsiteY18" fmla="*/ 16846 h 36031"/>
                <a:gd name="connsiteX19" fmla="*/ 198408 w 1168454"/>
                <a:gd name="connsiteY19" fmla="*/ 14038 h 36031"/>
                <a:gd name="connsiteX20" fmla="*/ 226484 w 1168454"/>
                <a:gd name="connsiteY20" fmla="*/ 5147 h 36031"/>
                <a:gd name="connsiteX21" fmla="*/ 255029 w 1168454"/>
                <a:gd name="connsiteY21" fmla="*/ 2808 h 36031"/>
                <a:gd name="connsiteX22" fmla="*/ 398220 w 1168454"/>
                <a:gd name="connsiteY22" fmla="*/ 0 h 36031"/>
                <a:gd name="connsiteX23" fmla="*/ 731396 w 1168454"/>
                <a:gd name="connsiteY23" fmla="*/ 936 h 36031"/>
                <a:gd name="connsiteX24" fmla="*/ 920913 w 1168454"/>
                <a:gd name="connsiteY24" fmla="*/ 0 h 36031"/>
                <a:gd name="connsiteX25" fmla="*/ 987361 w 1168454"/>
                <a:gd name="connsiteY25" fmla="*/ 936 h 36031"/>
                <a:gd name="connsiteX26" fmla="*/ 1128680 w 1168454"/>
                <a:gd name="connsiteY26" fmla="*/ 6083 h 3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8454" h="36031">
                  <a:moveTo>
                    <a:pt x="1128680" y="6083"/>
                  </a:moveTo>
                  <a:lnTo>
                    <a:pt x="1168455" y="11231"/>
                  </a:lnTo>
                  <a:lnTo>
                    <a:pt x="1168455" y="14506"/>
                  </a:lnTo>
                  <a:lnTo>
                    <a:pt x="1161436" y="18718"/>
                  </a:lnTo>
                  <a:lnTo>
                    <a:pt x="1155352" y="20121"/>
                  </a:lnTo>
                  <a:lnTo>
                    <a:pt x="402899" y="19186"/>
                  </a:lnTo>
                  <a:lnTo>
                    <a:pt x="225549" y="21525"/>
                  </a:lnTo>
                  <a:lnTo>
                    <a:pt x="216190" y="22929"/>
                  </a:lnTo>
                  <a:lnTo>
                    <a:pt x="185305" y="31820"/>
                  </a:lnTo>
                  <a:lnTo>
                    <a:pt x="172671" y="33692"/>
                  </a:lnTo>
                  <a:lnTo>
                    <a:pt x="118857" y="36031"/>
                  </a:lnTo>
                  <a:lnTo>
                    <a:pt x="11699" y="36031"/>
                  </a:lnTo>
                  <a:lnTo>
                    <a:pt x="4679" y="34628"/>
                  </a:lnTo>
                  <a:lnTo>
                    <a:pt x="1404" y="32288"/>
                  </a:lnTo>
                  <a:lnTo>
                    <a:pt x="0" y="29480"/>
                  </a:lnTo>
                  <a:lnTo>
                    <a:pt x="2808" y="21993"/>
                  </a:lnTo>
                  <a:lnTo>
                    <a:pt x="9359" y="17314"/>
                  </a:lnTo>
                  <a:lnTo>
                    <a:pt x="13570" y="16846"/>
                  </a:lnTo>
                  <a:lnTo>
                    <a:pt x="182966" y="16846"/>
                  </a:lnTo>
                  <a:lnTo>
                    <a:pt x="198408" y="14038"/>
                  </a:lnTo>
                  <a:lnTo>
                    <a:pt x="226484" y="5147"/>
                  </a:lnTo>
                  <a:lnTo>
                    <a:pt x="255029" y="2808"/>
                  </a:lnTo>
                  <a:lnTo>
                    <a:pt x="398220" y="0"/>
                  </a:lnTo>
                  <a:lnTo>
                    <a:pt x="731396" y="936"/>
                  </a:lnTo>
                  <a:lnTo>
                    <a:pt x="920913" y="0"/>
                  </a:lnTo>
                  <a:lnTo>
                    <a:pt x="987361" y="936"/>
                  </a:lnTo>
                  <a:lnTo>
                    <a:pt x="1128680" y="6083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5" name="Freeform 544">
              <a:extLst>
                <a:ext uri="{FF2B5EF4-FFF2-40B4-BE49-F238E27FC236}">
                  <a16:creationId xmlns:a16="http://schemas.microsoft.com/office/drawing/2014/main" id="{053ED305-047E-03F1-E09E-9000B6AC7CEA}"/>
                </a:ext>
              </a:extLst>
            </p:cNvPr>
            <p:cNvSpPr/>
            <p:nvPr/>
          </p:nvSpPr>
          <p:spPr>
            <a:xfrm>
              <a:off x="-11833640" y="8209312"/>
              <a:ext cx="3729016" cy="481222"/>
            </a:xfrm>
            <a:custGeom>
              <a:avLst/>
              <a:gdLst>
                <a:gd name="connsiteX0" fmla="*/ 1833870 w 1921843"/>
                <a:gd name="connsiteY0" fmla="*/ 0 h 248010"/>
                <a:gd name="connsiteX1" fmla="*/ 1848376 w 1921843"/>
                <a:gd name="connsiteY1" fmla="*/ 7019 h 248010"/>
                <a:gd name="connsiteX2" fmla="*/ 1921844 w 1921843"/>
                <a:gd name="connsiteY2" fmla="*/ 28544 h 248010"/>
                <a:gd name="connsiteX3" fmla="*/ 1912953 w 1921843"/>
                <a:gd name="connsiteY3" fmla="*/ 29012 h 248010"/>
                <a:gd name="connsiteX4" fmla="*/ 1886280 w 1921843"/>
                <a:gd name="connsiteY4" fmla="*/ 26205 h 248010"/>
                <a:gd name="connsiteX5" fmla="*/ 1868498 w 1921843"/>
                <a:gd name="connsiteY5" fmla="*/ 27140 h 248010"/>
                <a:gd name="connsiteX6" fmla="*/ 1657456 w 1921843"/>
                <a:gd name="connsiteY6" fmla="*/ 57089 h 248010"/>
                <a:gd name="connsiteX7" fmla="*/ 1584457 w 1921843"/>
                <a:gd name="connsiteY7" fmla="*/ 72531 h 248010"/>
                <a:gd name="connsiteX8" fmla="*/ 1477297 w 1921843"/>
                <a:gd name="connsiteY8" fmla="*/ 102480 h 248010"/>
                <a:gd name="connsiteX9" fmla="*/ 1366863 w 1921843"/>
                <a:gd name="connsiteY9" fmla="*/ 128684 h 248010"/>
                <a:gd name="connsiteX10" fmla="*/ 1364055 w 1921843"/>
                <a:gd name="connsiteY10" fmla="*/ 130088 h 248010"/>
                <a:gd name="connsiteX11" fmla="*/ 1362651 w 1921843"/>
                <a:gd name="connsiteY11" fmla="*/ 134767 h 248010"/>
                <a:gd name="connsiteX12" fmla="*/ 1360779 w 1921843"/>
                <a:gd name="connsiteY12" fmla="*/ 135704 h 248010"/>
                <a:gd name="connsiteX13" fmla="*/ 1325684 w 1921843"/>
                <a:gd name="connsiteY13" fmla="*/ 142255 h 248010"/>
                <a:gd name="connsiteX14" fmla="*/ 1246601 w 1921843"/>
                <a:gd name="connsiteY14" fmla="*/ 153954 h 248010"/>
                <a:gd name="connsiteX15" fmla="*/ 882541 w 1921843"/>
                <a:gd name="connsiteY15" fmla="*/ 193729 h 248010"/>
                <a:gd name="connsiteX16" fmla="*/ 742626 w 1921843"/>
                <a:gd name="connsiteY16" fmla="*/ 206363 h 248010"/>
                <a:gd name="connsiteX17" fmla="*/ 245202 w 1921843"/>
                <a:gd name="connsiteY17" fmla="*/ 240991 h 248010"/>
                <a:gd name="connsiteX18" fmla="*/ 193261 w 1921843"/>
                <a:gd name="connsiteY18" fmla="*/ 243331 h 248010"/>
                <a:gd name="connsiteX19" fmla="*/ 141319 w 1921843"/>
                <a:gd name="connsiteY19" fmla="*/ 248010 h 248010"/>
                <a:gd name="connsiteX20" fmla="*/ 94057 w 1921843"/>
                <a:gd name="connsiteY20" fmla="*/ 193260 h 248010"/>
                <a:gd name="connsiteX21" fmla="*/ 46794 w 1921843"/>
                <a:gd name="connsiteY21" fmla="*/ 135236 h 248010"/>
                <a:gd name="connsiteX22" fmla="*/ 0 w 1921843"/>
                <a:gd name="connsiteY22" fmla="*/ 73935 h 248010"/>
                <a:gd name="connsiteX23" fmla="*/ 134768 w 1921843"/>
                <a:gd name="connsiteY23" fmla="*/ 64108 h 248010"/>
                <a:gd name="connsiteX24" fmla="*/ 393540 w 1921843"/>
                <a:gd name="connsiteY24" fmla="*/ 49134 h 248010"/>
                <a:gd name="connsiteX25" fmla="*/ 651845 w 1921843"/>
                <a:gd name="connsiteY25" fmla="*/ 36968 h 248010"/>
                <a:gd name="connsiteX26" fmla="*/ 910618 w 1921843"/>
                <a:gd name="connsiteY26" fmla="*/ 27140 h 248010"/>
                <a:gd name="connsiteX27" fmla="*/ 1169391 w 1921843"/>
                <a:gd name="connsiteY27" fmla="*/ 19653 h 248010"/>
                <a:gd name="connsiteX28" fmla="*/ 1428631 w 1921843"/>
                <a:gd name="connsiteY28" fmla="*/ 14506 h 248010"/>
                <a:gd name="connsiteX29" fmla="*/ 1735602 w 1921843"/>
                <a:gd name="connsiteY29" fmla="*/ 13570 h 248010"/>
                <a:gd name="connsiteX30" fmla="*/ 1827319 w 1921843"/>
                <a:gd name="connsiteY30" fmla="*/ 7019 h 248010"/>
                <a:gd name="connsiteX31" fmla="*/ 1830127 w 1921843"/>
                <a:gd name="connsiteY31" fmla="*/ 6083 h 248010"/>
                <a:gd name="connsiteX32" fmla="*/ 1833870 w 1921843"/>
                <a:gd name="connsiteY32" fmla="*/ 0 h 2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21843" h="248010">
                  <a:moveTo>
                    <a:pt x="1833870" y="0"/>
                  </a:moveTo>
                  <a:lnTo>
                    <a:pt x="1848376" y="7019"/>
                  </a:lnTo>
                  <a:lnTo>
                    <a:pt x="1921844" y="28544"/>
                  </a:lnTo>
                  <a:lnTo>
                    <a:pt x="1912953" y="29012"/>
                  </a:lnTo>
                  <a:lnTo>
                    <a:pt x="1886280" y="26205"/>
                  </a:lnTo>
                  <a:lnTo>
                    <a:pt x="1868498" y="27140"/>
                  </a:lnTo>
                  <a:lnTo>
                    <a:pt x="1657456" y="57089"/>
                  </a:lnTo>
                  <a:lnTo>
                    <a:pt x="1584457" y="72531"/>
                  </a:lnTo>
                  <a:lnTo>
                    <a:pt x="1477297" y="102480"/>
                  </a:lnTo>
                  <a:lnTo>
                    <a:pt x="1366863" y="128684"/>
                  </a:lnTo>
                  <a:lnTo>
                    <a:pt x="1364055" y="130088"/>
                  </a:lnTo>
                  <a:lnTo>
                    <a:pt x="1362651" y="134767"/>
                  </a:lnTo>
                  <a:lnTo>
                    <a:pt x="1360779" y="135704"/>
                  </a:lnTo>
                  <a:lnTo>
                    <a:pt x="1325684" y="142255"/>
                  </a:lnTo>
                  <a:lnTo>
                    <a:pt x="1246601" y="153954"/>
                  </a:lnTo>
                  <a:lnTo>
                    <a:pt x="882541" y="193729"/>
                  </a:lnTo>
                  <a:lnTo>
                    <a:pt x="742626" y="206363"/>
                  </a:lnTo>
                  <a:lnTo>
                    <a:pt x="245202" y="240991"/>
                  </a:lnTo>
                  <a:lnTo>
                    <a:pt x="193261" y="243331"/>
                  </a:lnTo>
                  <a:lnTo>
                    <a:pt x="141319" y="248010"/>
                  </a:lnTo>
                  <a:lnTo>
                    <a:pt x="94057" y="193260"/>
                  </a:lnTo>
                  <a:lnTo>
                    <a:pt x="46794" y="135236"/>
                  </a:lnTo>
                  <a:lnTo>
                    <a:pt x="0" y="73935"/>
                  </a:lnTo>
                  <a:lnTo>
                    <a:pt x="134768" y="64108"/>
                  </a:lnTo>
                  <a:lnTo>
                    <a:pt x="393540" y="49134"/>
                  </a:lnTo>
                  <a:lnTo>
                    <a:pt x="651845" y="36968"/>
                  </a:lnTo>
                  <a:lnTo>
                    <a:pt x="910618" y="27140"/>
                  </a:lnTo>
                  <a:lnTo>
                    <a:pt x="1169391" y="19653"/>
                  </a:lnTo>
                  <a:lnTo>
                    <a:pt x="1428631" y="14506"/>
                  </a:lnTo>
                  <a:lnTo>
                    <a:pt x="1735602" y="13570"/>
                  </a:lnTo>
                  <a:lnTo>
                    <a:pt x="1827319" y="7019"/>
                  </a:lnTo>
                  <a:lnTo>
                    <a:pt x="1830127" y="6083"/>
                  </a:lnTo>
                  <a:lnTo>
                    <a:pt x="1833870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6" name="Freeform 545">
              <a:extLst>
                <a:ext uri="{FF2B5EF4-FFF2-40B4-BE49-F238E27FC236}">
                  <a16:creationId xmlns:a16="http://schemas.microsoft.com/office/drawing/2014/main" id="{E5FFFEA6-28B2-D59A-679C-5517D1F51ACD}"/>
                </a:ext>
              </a:extLst>
            </p:cNvPr>
            <p:cNvSpPr/>
            <p:nvPr/>
          </p:nvSpPr>
          <p:spPr>
            <a:xfrm>
              <a:off x="-4505445" y="8233826"/>
              <a:ext cx="420387" cy="122575"/>
            </a:xfrm>
            <a:custGeom>
              <a:avLst/>
              <a:gdLst>
                <a:gd name="connsiteX0" fmla="*/ 216657 w 216657"/>
                <a:gd name="connsiteY0" fmla="*/ 0 h 63172"/>
                <a:gd name="connsiteX1" fmla="*/ 209638 w 216657"/>
                <a:gd name="connsiteY1" fmla="*/ 5616 h 63172"/>
                <a:gd name="connsiteX2" fmla="*/ 202151 w 216657"/>
                <a:gd name="connsiteY2" fmla="*/ 9359 h 63172"/>
                <a:gd name="connsiteX3" fmla="*/ 173139 w 216657"/>
                <a:gd name="connsiteY3" fmla="*/ 14038 h 63172"/>
                <a:gd name="connsiteX4" fmla="*/ 97800 w 216657"/>
                <a:gd name="connsiteY4" fmla="*/ 32756 h 63172"/>
                <a:gd name="connsiteX5" fmla="*/ 61300 w 216657"/>
                <a:gd name="connsiteY5" fmla="*/ 46794 h 63172"/>
                <a:gd name="connsiteX6" fmla="*/ 36968 w 216657"/>
                <a:gd name="connsiteY6" fmla="*/ 52410 h 63172"/>
                <a:gd name="connsiteX7" fmla="*/ 11699 w 216657"/>
                <a:gd name="connsiteY7" fmla="*/ 61300 h 63172"/>
                <a:gd name="connsiteX8" fmla="*/ 0 w 216657"/>
                <a:gd name="connsiteY8" fmla="*/ 63172 h 63172"/>
                <a:gd name="connsiteX9" fmla="*/ 7019 w 216657"/>
                <a:gd name="connsiteY9" fmla="*/ 57557 h 63172"/>
                <a:gd name="connsiteX10" fmla="*/ 186241 w 216657"/>
                <a:gd name="connsiteY10" fmla="*/ 2808 h 63172"/>
                <a:gd name="connsiteX11" fmla="*/ 216657 w 216657"/>
                <a:gd name="connsiteY11" fmla="*/ 0 h 6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57" h="63172">
                  <a:moveTo>
                    <a:pt x="216657" y="0"/>
                  </a:moveTo>
                  <a:lnTo>
                    <a:pt x="209638" y="5616"/>
                  </a:lnTo>
                  <a:lnTo>
                    <a:pt x="202151" y="9359"/>
                  </a:lnTo>
                  <a:lnTo>
                    <a:pt x="173139" y="14038"/>
                  </a:lnTo>
                  <a:lnTo>
                    <a:pt x="97800" y="32756"/>
                  </a:lnTo>
                  <a:lnTo>
                    <a:pt x="61300" y="46794"/>
                  </a:lnTo>
                  <a:lnTo>
                    <a:pt x="36968" y="52410"/>
                  </a:lnTo>
                  <a:lnTo>
                    <a:pt x="11699" y="61300"/>
                  </a:lnTo>
                  <a:lnTo>
                    <a:pt x="0" y="63172"/>
                  </a:lnTo>
                  <a:lnTo>
                    <a:pt x="7019" y="57557"/>
                  </a:lnTo>
                  <a:lnTo>
                    <a:pt x="186241" y="2808"/>
                  </a:lnTo>
                  <a:lnTo>
                    <a:pt x="216657" y="0"/>
                  </a:lnTo>
                  <a:close/>
                </a:path>
              </a:pathLst>
            </a:custGeom>
            <a:solidFill>
              <a:srgbClr val="C2938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7" name="Freeform 546">
              <a:extLst>
                <a:ext uri="{FF2B5EF4-FFF2-40B4-BE49-F238E27FC236}">
                  <a16:creationId xmlns:a16="http://schemas.microsoft.com/office/drawing/2014/main" id="{97E15300-4D82-5E2D-9BE9-FAEFE4BE76E6}"/>
                </a:ext>
              </a:extLst>
            </p:cNvPr>
            <p:cNvSpPr/>
            <p:nvPr/>
          </p:nvSpPr>
          <p:spPr>
            <a:xfrm>
              <a:off x="-5033881" y="8246539"/>
              <a:ext cx="550226" cy="40858"/>
            </a:xfrm>
            <a:custGeom>
              <a:avLst/>
              <a:gdLst>
                <a:gd name="connsiteX0" fmla="*/ 0 w 283573"/>
                <a:gd name="connsiteY0" fmla="*/ 0 h 21057"/>
                <a:gd name="connsiteX1" fmla="*/ 281234 w 283573"/>
                <a:gd name="connsiteY1" fmla="*/ 13103 h 21057"/>
                <a:gd name="connsiteX2" fmla="*/ 283574 w 283573"/>
                <a:gd name="connsiteY2" fmla="*/ 17782 h 21057"/>
                <a:gd name="connsiteX3" fmla="*/ 282638 w 283573"/>
                <a:gd name="connsiteY3" fmla="*/ 20122 h 21057"/>
                <a:gd name="connsiteX4" fmla="*/ 280298 w 283573"/>
                <a:gd name="connsiteY4" fmla="*/ 21057 h 21057"/>
                <a:gd name="connsiteX5" fmla="*/ 468 w 283573"/>
                <a:gd name="connsiteY5" fmla="*/ 20122 h 21057"/>
                <a:gd name="connsiteX6" fmla="*/ 11699 w 283573"/>
                <a:gd name="connsiteY6" fmla="*/ 19186 h 21057"/>
                <a:gd name="connsiteX7" fmla="*/ 21525 w 283573"/>
                <a:gd name="connsiteY7" fmla="*/ 15910 h 21057"/>
                <a:gd name="connsiteX8" fmla="*/ 23865 w 283573"/>
                <a:gd name="connsiteY8" fmla="*/ 12634 h 21057"/>
                <a:gd name="connsiteX9" fmla="*/ 21525 w 283573"/>
                <a:gd name="connsiteY9" fmla="*/ 9827 h 21057"/>
                <a:gd name="connsiteX10" fmla="*/ 14038 w 283573"/>
                <a:gd name="connsiteY10" fmla="*/ 7487 h 21057"/>
                <a:gd name="connsiteX11" fmla="*/ 4679 w 283573"/>
                <a:gd name="connsiteY11" fmla="*/ 7955 h 21057"/>
                <a:gd name="connsiteX12" fmla="*/ 5615 w 283573"/>
                <a:gd name="connsiteY12" fmla="*/ 3275 h 21057"/>
                <a:gd name="connsiteX13" fmla="*/ 4679 w 283573"/>
                <a:gd name="connsiteY13" fmla="*/ 1872 h 21057"/>
                <a:gd name="connsiteX14" fmla="*/ 0 w 283573"/>
                <a:gd name="connsiteY14" fmla="*/ 0 h 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573" h="21057">
                  <a:moveTo>
                    <a:pt x="0" y="0"/>
                  </a:moveTo>
                  <a:lnTo>
                    <a:pt x="281234" y="13103"/>
                  </a:lnTo>
                  <a:lnTo>
                    <a:pt x="283574" y="17782"/>
                  </a:lnTo>
                  <a:lnTo>
                    <a:pt x="282638" y="20122"/>
                  </a:lnTo>
                  <a:lnTo>
                    <a:pt x="280298" y="21057"/>
                  </a:lnTo>
                  <a:lnTo>
                    <a:pt x="468" y="20122"/>
                  </a:lnTo>
                  <a:lnTo>
                    <a:pt x="11699" y="19186"/>
                  </a:lnTo>
                  <a:lnTo>
                    <a:pt x="21525" y="15910"/>
                  </a:lnTo>
                  <a:lnTo>
                    <a:pt x="23865" y="12634"/>
                  </a:lnTo>
                  <a:lnTo>
                    <a:pt x="21525" y="9827"/>
                  </a:lnTo>
                  <a:lnTo>
                    <a:pt x="14038" y="7487"/>
                  </a:lnTo>
                  <a:lnTo>
                    <a:pt x="4679" y="7955"/>
                  </a:lnTo>
                  <a:lnTo>
                    <a:pt x="5615" y="3275"/>
                  </a:lnTo>
                  <a:lnTo>
                    <a:pt x="4679" y="1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8" name="Freeform 547">
              <a:extLst>
                <a:ext uri="{FF2B5EF4-FFF2-40B4-BE49-F238E27FC236}">
                  <a16:creationId xmlns:a16="http://schemas.microsoft.com/office/drawing/2014/main" id="{B4FA6CF6-2990-5FB6-A4B6-165DAD2A5D5F}"/>
                </a:ext>
              </a:extLst>
            </p:cNvPr>
            <p:cNvSpPr/>
            <p:nvPr/>
          </p:nvSpPr>
          <p:spPr>
            <a:xfrm>
              <a:off x="-9259557" y="8261067"/>
              <a:ext cx="1173091" cy="225176"/>
            </a:xfrm>
            <a:custGeom>
              <a:avLst/>
              <a:gdLst>
                <a:gd name="connsiteX0" fmla="*/ 595224 w 604582"/>
                <a:gd name="connsiteY0" fmla="*/ 1872 h 116050"/>
                <a:gd name="connsiteX1" fmla="*/ 601775 w 604582"/>
                <a:gd name="connsiteY1" fmla="*/ 5616 h 116050"/>
                <a:gd name="connsiteX2" fmla="*/ 604115 w 604582"/>
                <a:gd name="connsiteY2" fmla="*/ 9359 h 116050"/>
                <a:gd name="connsiteX3" fmla="*/ 604583 w 604582"/>
                <a:gd name="connsiteY3" fmla="*/ 14506 h 116050"/>
                <a:gd name="connsiteX4" fmla="*/ 600839 w 604582"/>
                <a:gd name="connsiteY4" fmla="*/ 24333 h 116050"/>
                <a:gd name="connsiteX5" fmla="*/ 581654 w 604582"/>
                <a:gd name="connsiteY5" fmla="*/ 36032 h 116050"/>
                <a:gd name="connsiteX6" fmla="*/ 566212 w 604582"/>
                <a:gd name="connsiteY6" fmla="*/ 43051 h 116050"/>
                <a:gd name="connsiteX7" fmla="*/ 549834 w 604582"/>
                <a:gd name="connsiteY7" fmla="*/ 48666 h 116050"/>
                <a:gd name="connsiteX8" fmla="*/ 485725 w 604582"/>
                <a:gd name="connsiteY8" fmla="*/ 66448 h 116050"/>
                <a:gd name="connsiteX9" fmla="*/ 354701 w 604582"/>
                <a:gd name="connsiteY9" fmla="*/ 97332 h 116050"/>
                <a:gd name="connsiteX10" fmla="*/ 112775 w 604582"/>
                <a:gd name="connsiteY10" fmla="*/ 105287 h 116050"/>
                <a:gd name="connsiteX11" fmla="*/ 28545 w 604582"/>
                <a:gd name="connsiteY11" fmla="*/ 115582 h 116050"/>
                <a:gd name="connsiteX12" fmla="*/ 0 w 604582"/>
                <a:gd name="connsiteY12" fmla="*/ 116050 h 116050"/>
                <a:gd name="connsiteX13" fmla="*/ 35096 w 604582"/>
                <a:gd name="connsiteY13" fmla="*/ 109499 h 116050"/>
                <a:gd name="connsiteX14" fmla="*/ 36968 w 604582"/>
                <a:gd name="connsiteY14" fmla="*/ 108563 h 116050"/>
                <a:gd name="connsiteX15" fmla="*/ 38371 w 604582"/>
                <a:gd name="connsiteY15" fmla="*/ 103884 h 116050"/>
                <a:gd name="connsiteX16" fmla="*/ 41179 w 604582"/>
                <a:gd name="connsiteY16" fmla="*/ 102480 h 116050"/>
                <a:gd name="connsiteX17" fmla="*/ 152082 w 604582"/>
                <a:gd name="connsiteY17" fmla="*/ 75807 h 116050"/>
                <a:gd name="connsiteX18" fmla="*/ 220869 w 604582"/>
                <a:gd name="connsiteY18" fmla="*/ 57557 h 116050"/>
                <a:gd name="connsiteX19" fmla="*/ 225549 w 604582"/>
                <a:gd name="connsiteY19" fmla="*/ 59897 h 116050"/>
                <a:gd name="connsiteX20" fmla="*/ 222741 w 604582"/>
                <a:gd name="connsiteY20" fmla="*/ 64109 h 116050"/>
                <a:gd name="connsiteX21" fmla="*/ 222741 w 604582"/>
                <a:gd name="connsiteY21" fmla="*/ 66448 h 116050"/>
                <a:gd name="connsiteX22" fmla="*/ 225081 w 604582"/>
                <a:gd name="connsiteY22" fmla="*/ 66916 h 116050"/>
                <a:gd name="connsiteX23" fmla="*/ 331772 w 604582"/>
                <a:gd name="connsiteY23" fmla="*/ 58493 h 116050"/>
                <a:gd name="connsiteX24" fmla="*/ 414598 w 604582"/>
                <a:gd name="connsiteY24" fmla="*/ 49602 h 116050"/>
                <a:gd name="connsiteX25" fmla="*/ 433316 w 604582"/>
                <a:gd name="connsiteY25" fmla="*/ 45859 h 116050"/>
                <a:gd name="connsiteX26" fmla="*/ 458585 w 604582"/>
                <a:gd name="connsiteY26" fmla="*/ 38372 h 116050"/>
                <a:gd name="connsiteX27" fmla="*/ 459053 w 604582"/>
                <a:gd name="connsiteY27" fmla="*/ 33224 h 116050"/>
                <a:gd name="connsiteX28" fmla="*/ 455309 w 604582"/>
                <a:gd name="connsiteY28" fmla="*/ 28544 h 116050"/>
                <a:gd name="connsiteX29" fmla="*/ 447822 w 604582"/>
                <a:gd name="connsiteY29" fmla="*/ 23865 h 116050"/>
                <a:gd name="connsiteX30" fmla="*/ 438463 w 604582"/>
                <a:gd name="connsiteY30" fmla="*/ 23397 h 116050"/>
                <a:gd name="connsiteX31" fmla="*/ 405239 w 604582"/>
                <a:gd name="connsiteY31" fmla="*/ 28077 h 116050"/>
                <a:gd name="connsiteX32" fmla="*/ 365464 w 604582"/>
                <a:gd name="connsiteY32" fmla="*/ 25737 h 116050"/>
                <a:gd name="connsiteX33" fmla="*/ 541878 w 604582"/>
                <a:gd name="connsiteY33" fmla="*/ 936 h 116050"/>
                <a:gd name="connsiteX34" fmla="*/ 559661 w 604582"/>
                <a:gd name="connsiteY34" fmla="*/ 0 h 116050"/>
                <a:gd name="connsiteX35" fmla="*/ 595224 w 604582"/>
                <a:gd name="connsiteY35" fmla="*/ 1872 h 1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4582" h="116050">
                  <a:moveTo>
                    <a:pt x="595224" y="1872"/>
                  </a:moveTo>
                  <a:lnTo>
                    <a:pt x="601775" y="5616"/>
                  </a:lnTo>
                  <a:lnTo>
                    <a:pt x="604115" y="9359"/>
                  </a:lnTo>
                  <a:lnTo>
                    <a:pt x="604583" y="14506"/>
                  </a:lnTo>
                  <a:lnTo>
                    <a:pt x="600839" y="24333"/>
                  </a:lnTo>
                  <a:lnTo>
                    <a:pt x="581654" y="36032"/>
                  </a:lnTo>
                  <a:lnTo>
                    <a:pt x="566212" y="43051"/>
                  </a:lnTo>
                  <a:lnTo>
                    <a:pt x="549834" y="48666"/>
                  </a:lnTo>
                  <a:lnTo>
                    <a:pt x="485725" y="66448"/>
                  </a:lnTo>
                  <a:lnTo>
                    <a:pt x="354701" y="97332"/>
                  </a:lnTo>
                  <a:lnTo>
                    <a:pt x="112775" y="105287"/>
                  </a:lnTo>
                  <a:lnTo>
                    <a:pt x="28545" y="115582"/>
                  </a:lnTo>
                  <a:lnTo>
                    <a:pt x="0" y="116050"/>
                  </a:lnTo>
                  <a:lnTo>
                    <a:pt x="35096" y="109499"/>
                  </a:lnTo>
                  <a:lnTo>
                    <a:pt x="36968" y="108563"/>
                  </a:lnTo>
                  <a:lnTo>
                    <a:pt x="38371" y="103884"/>
                  </a:lnTo>
                  <a:lnTo>
                    <a:pt x="41179" y="102480"/>
                  </a:lnTo>
                  <a:lnTo>
                    <a:pt x="152082" y="75807"/>
                  </a:lnTo>
                  <a:lnTo>
                    <a:pt x="220869" y="57557"/>
                  </a:lnTo>
                  <a:lnTo>
                    <a:pt x="225549" y="59897"/>
                  </a:lnTo>
                  <a:lnTo>
                    <a:pt x="222741" y="64109"/>
                  </a:lnTo>
                  <a:lnTo>
                    <a:pt x="222741" y="66448"/>
                  </a:lnTo>
                  <a:lnTo>
                    <a:pt x="225081" y="66916"/>
                  </a:lnTo>
                  <a:lnTo>
                    <a:pt x="331772" y="58493"/>
                  </a:lnTo>
                  <a:lnTo>
                    <a:pt x="414598" y="49602"/>
                  </a:lnTo>
                  <a:lnTo>
                    <a:pt x="433316" y="45859"/>
                  </a:lnTo>
                  <a:lnTo>
                    <a:pt x="458585" y="38372"/>
                  </a:lnTo>
                  <a:lnTo>
                    <a:pt x="459053" y="33224"/>
                  </a:lnTo>
                  <a:lnTo>
                    <a:pt x="455309" y="28544"/>
                  </a:lnTo>
                  <a:lnTo>
                    <a:pt x="447822" y="23865"/>
                  </a:lnTo>
                  <a:lnTo>
                    <a:pt x="438463" y="23397"/>
                  </a:lnTo>
                  <a:lnTo>
                    <a:pt x="405239" y="28077"/>
                  </a:lnTo>
                  <a:lnTo>
                    <a:pt x="365464" y="25737"/>
                  </a:lnTo>
                  <a:lnTo>
                    <a:pt x="541878" y="936"/>
                  </a:lnTo>
                  <a:lnTo>
                    <a:pt x="559661" y="0"/>
                  </a:lnTo>
                  <a:lnTo>
                    <a:pt x="595224" y="1872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9" name="Freeform 548">
              <a:extLst>
                <a:ext uri="{FF2B5EF4-FFF2-40B4-BE49-F238E27FC236}">
                  <a16:creationId xmlns:a16="http://schemas.microsoft.com/office/drawing/2014/main" id="{9C173E3A-480C-5EE9-7F90-1643FDF16EFE}"/>
                </a:ext>
              </a:extLst>
            </p:cNvPr>
            <p:cNvSpPr/>
            <p:nvPr/>
          </p:nvSpPr>
          <p:spPr>
            <a:xfrm>
              <a:off x="-5264505" y="8282858"/>
              <a:ext cx="229714" cy="32685"/>
            </a:xfrm>
            <a:custGeom>
              <a:avLst/>
              <a:gdLst>
                <a:gd name="connsiteX0" fmla="*/ 118390 w 118389"/>
                <a:gd name="connsiteY0" fmla="*/ 936 h 16845"/>
                <a:gd name="connsiteX1" fmla="*/ 80954 w 118389"/>
                <a:gd name="connsiteY1" fmla="*/ 1872 h 16845"/>
                <a:gd name="connsiteX2" fmla="*/ 76275 w 118389"/>
                <a:gd name="connsiteY2" fmla="*/ 2808 h 16845"/>
                <a:gd name="connsiteX3" fmla="*/ 72063 w 118389"/>
                <a:gd name="connsiteY3" fmla="*/ 5615 h 16845"/>
                <a:gd name="connsiteX4" fmla="*/ 69724 w 118389"/>
                <a:gd name="connsiteY4" fmla="*/ 8891 h 16845"/>
                <a:gd name="connsiteX5" fmla="*/ 69256 w 118389"/>
                <a:gd name="connsiteY5" fmla="*/ 11699 h 16845"/>
                <a:gd name="connsiteX6" fmla="*/ 72063 w 118389"/>
                <a:gd name="connsiteY6" fmla="*/ 13103 h 16845"/>
                <a:gd name="connsiteX7" fmla="*/ 106691 w 118389"/>
                <a:gd name="connsiteY7" fmla="*/ 16846 h 16845"/>
                <a:gd name="connsiteX8" fmla="*/ 41647 w 118389"/>
                <a:gd name="connsiteY8" fmla="*/ 11231 h 16845"/>
                <a:gd name="connsiteX9" fmla="*/ 17782 w 118389"/>
                <a:gd name="connsiteY9" fmla="*/ 7019 h 16845"/>
                <a:gd name="connsiteX10" fmla="*/ 0 w 118389"/>
                <a:gd name="connsiteY10" fmla="*/ 1404 h 16845"/>
                <a:gd name="connsiteX11" fmla="*/ 18718 w 118389"/>
                <a:gd name="connsiteY11" fmla="*/ 0 h 16845"/>
                <a:gd name="connsiteX12" fmla="*/ 118390 w 118389"/>
                <a:gd name="connsiteY12" fmla="*/ 936 h 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389" h="16845">
                  <a:moveTo>
                    <a:pt x="118390" y="936"/>
                  </a:moveTo>
                  <a:lnTo>
                    <a:pt x="80954" y="1872"/>
                  </a:lnTo>
                  <a:lnTo>
                    <a:pt x="76275" y="2808"/>
                  </a:lnTo>
                  <a:lnTo>
                    <a:pt x="72063" y="5615"/>
                  </a:lnTo>
                  <a:lnTo>
                    <a:pt x="69724" y="8891"/>
                  </a:lnTo>
                  <a:lnTo>
                    <a:pt x="69256" y="11699"/>
                  </a:lnTo>
                  <a:lnTo>
                    <a:pt x="72063" y="13103"/>
                  </a:lnTo>
                  <a:lnTo>
                    <a:pt x="106691" y="16846"/>
                  </a:lnTo>
                  <a:lnTo>
                    <a:pt x="41647" y="11231"/>
                  </a:lnTo>
                  <a:lnTo>
                    <a:pt x="17782" y="7019"/>
                  </a:lnTo>
                  <a:lnTo>
                    <a:pt x="0" y="1404"/>
                  </a:lnTo>
                  <a:lnTo>
                    <a:pt x="18718" y="0"/>
                  </a:lnTo>
                  <a:lnTo>
                    <a:pt x="118390" y="936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0" name="Freeform 549">
              <a:extLst>
                <a:ext uri="{FF2B5EF4-FFF2-40B4-BE49-F238E27FC236}">
                  <a16:creationId xmlns:a16="http://schemas.microsoft.com/office/drawing/2014/main" id="{8E0586F6-0D97-7E6E-A56E-A152AE60181E}"/>
                </a:ext>
              </a:extLst>
            </p:cNvPr>
            <p:cNvSpPr/>
            <p:nvPr/>
          </p:nvSpPr>
          <p:spPr>
            <a:xfrm>
              <a:off x="-8831904" y="8303740"/>
              <a:ext cx="464877" cy="85348"/>
            </a:xfrm>
            <a:custGeom>
              <a:avLst/>
              <a:gdLst>
                <a:gd name="connsiteX0" fmla="*/ 0 w 239586"/>
                <a:gd name="connsiteY0" fmla="*/ 34627 h 43986"/>
                <a:gd name="connsiteX1" fmla="*/ 37903 w 239586"/>
                <a:gd name="connsiteY1" fmla="*/ 23397 h 43986"/>
                <a:gd name="connsiteX2" fmla="*/ 110435 w 239586"/>
                <a:gd name="connsiteY2" fmla="*/ 7487 h 43986"/>
                <a:gd name="connsiteX3" fmla="*/ 145530 w 239586"/>
                <a:gd name="connsiteY3" fmla="*/ 2808 h 43986"/>
                <a:gd name="connsiteX4" fmla="*/ 172203 w 239586"/>
                <a:gd name="connsiteY4" fmla="*/ 4679 h 43986"/>
                <a:gd name="connsiteX5" fmla="*/ 196536 w 239586"/>
                <a:gd name="connsiteY5" fmla="*/ 4211 h 43986"/>
                <a:gd name="connsiteX6" fmla="*/ 223209 w 239586"/>
                <a:gd name="connsiteY6" fmla="*/ 0 h 43986"/>
                <a:gd name="connsiteX7" fmla="*/ 227888 w 239586"/>
                <a:gd name="connsiteY7" fmla="*/ 936 h 43986"/>
                <a:gd name="connsiteX8" fmla="*/ 235375 w 239586"/>
                <a:gd name="connsiteY8" fmla="*/ 5615 h 43986"/>
                <a:gd name="connsiteX9" fmla="*/ 238651 w 239586"/>
                <a:gd name="connsiteY9" fmla="*/ 10295 h 43986"/>
                <a:gd name="connsiteX10" fmla="*/ 239587 w 239586"/>
                <a:gd name="connsiteY10" fmla="*/ 13570 h 43986"/>
                <a:gd name="connsiteX11" fmla="*/ 238183 w 239586"/>
                <a:gd name="connsiteY11" fmla="*/ 15910 h 43986"/>
                <a:gd name="connsiteX12" fmla="*/ 213382 w 239586"/>
                <a:gd name="connsiteY12" fmla="*/ 22929 h 43986"/>
                <a:gd name="connsiteX13" fmla="*/ 194664 w 239586"/>
                <a:gd name="connsiteY13" fmla="*/ 26673 h 43986"/>
                <a:gd name="connsiteX14" fmla="*/ 111838 w 239586"/>
                <a:gd name="connsiteY14" fmla="*/ 35564 h 43986"/>
                <a:gd name="connsiteX15" fmla="*/ 5147 w 239586"/>
                <a:gd name="connsiteY15" fmla="*/ 43986 h 43986"/>
                <a:gd name="connsiteX16" fmla="*/ 2808 w 239586"/>
                <a:gd name="connsiteY16" fmla="*/ 43051 h 43986"/>
                <a:gd name="connsiteX17" fmla="*/ 2808 w 239586"/>
                <a:gd name="connsiteY17" fmla="*/ 41179 h 43986"/>
                <a:gd name="connsiteX18" fmla="*/ 5615 w 239586"/>
                <a:gd name="connsiteY18" fmla="*/ 37435 h 43986"/>
                <a:gd name="connsiteX19" fmla="*/ 0 w 239586"/>
                <a:gd name="connsiteY19" fmla="*/ 34627 h 4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9586" h="43986">
                  <a:moveTo>
                    <a:pt x="0" y="34627"/>
                  </a:moveTo>
                  <a:lnTo>
                    <a:pt x="37903" y="23397"/>
                  </a:lnTo>
                  <a:lnTo>
                    <a:pt x="110435" y="7487"/>
                  </a:lnTo>
                  <a:lnTo>
                    <a:pt x="145530" y="2808"/>
                  </a:lnTo>
                  <a:lnTo>
                    <a:pt x="172203" y="4679"/>
                  </a:lnTo>
                  <a:lnTo>
                    <a:pt x="196536" y="4211"/>
                  </a:lnTo>
                  <a:lnTo>
                    <a:pt x="223209" y="0"/>
                  </a:lnTo>
                  <a:lnTo>
                    <a:pt x="227888" y="936"/>
                  </a:lnTo>
                  <a:lnTo>
                    <a:pt x="235375" y="5615"/>
                  </a:lnTo>
                  <a:lnTo>
                    <a:pt x="238651" y="10295"/>
                  </a:lnTo>
                  <a:lnTo>
                    <a:pt x="239587" y="13570"/>
                  </a:lnTo>
                  <a:lnTo>
                    <a:pt x="238183" y="15910"/>
                  </a:lnTo>
                  <a:lnTo>
                    <a:pt x="213382" y="22929"/>
                  </a:lnTo>
                  <a:lnTo>
                    <a:pt x="194664" y="26673"/>
                  </a:lnTo>
                  <a:lnTo>
                    <a:pt x="111838" y="35564"/>
                  </a:lnTo>
                  <a:lnTo>
                    <a:pt x="5147" y="43986"/>
                  </a:lnTo>
                  <a:lnTo>
                    <a:pt x="2808" y="43051"/>
                  </a:lnTo>
                  <a:lnTo>
                    <a:pt x="2808" y="41179"/>
                  </a:lnTo>
                  <a:lnTo>
                    <a:pt x="5615" y="37435"/>
                  </a:lnTo>
                  <a:lnTo>
                    <a:pt x="0" y="3462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1" name="Freeform 550">
              <a:extLst>
                <a:ext uri="{FF2B5EF4-FFF2-40B4-BE49-F238E27FC236}">
                  <a16:creationId xmlns:a16="http://schemas.microsoft.com/office/drawing/2014/main" id="{72706811-C561-DDEF-F1C8-2B8B37E42879}"/>
                </a:ext>
              </a:extLst>
            </p:cNvPr>
            <p:cNvSpPr/>
            <p:nvPr/>
          </p:nvSpPr>
          <p:spPr>
            <a:xfrm>
              <a:off x="-4763308" y="8338243"/>
              <a:ext cx="272390" cy="58109"/>
            </a:xfrm>
            <a:custGeom>
              <a:avLst/>
              <a:gdLst>
                <a:gd name="connsiteX0" fmla="*/ 140383 w 140383"/>
                <a:gd name="connsiteY0" fmla="*/ 3276 h 29948"/>
                <a:gd name="connsiteX1" fmla="*/ 133364 w 140383"/>
                <a:gd name="connsiteY1" fmla="*/ 8891 h 29948"/>
                <a:gd name="connsiteX2" fmla="*/ 83294 w 140383"/>
                <a:gd name="connsiteY2" fmla="*/ 25737 h 29948"/>
                <a:gd name="connsiteX3" fmla="*/ 46327 w 140383"/>
                <a:gd name="connsiteY3" fmla="*/ 29948 h 29948"/>
                <a:gd name="connsiteX4" fmla="*/ 7487 w 140383"/>
                <a:gd name="connsiteY4" fmla="*/ 26205 h 29948"/>
                <a:gd name="connsiteX5" fmla="*/ 22461 w 140383"/>
                <a:gd name="connsiteY5" fmla="*/ 26673 h 29948"/>
                <a:gd name="connsiteX6" fmla="*/ 50538 w 140383"/>
                <a:gd name="connsiteY6" fmla="*/ 22929 h 29948"/>
                <a:gd name="connsiteX7" fmla="*/ 56153 w 140383"/>
                <a:gd name="connsiteY7" fmla="*/ 19186 h 29948"/>
                <a:gd name="connsiteX8" fmla="*/ 56153 w 140383"/>
                <a:gd name="connsiteY8" fmla="*/ 14038 h 29948"/>
                <a:gd name="connsiteX9" fmla="*/ 54281 w 140383"/>
                <a:gd name="connsiteY9" fmla="*/ 11699 h 29948"/>
                <a:gd name="connsiteX10" fmla="*/ 51006 w 140383"/>
                <a:gd name="connsiteY10" fmla="*/ 10763 h 29948"/>
                <a:gd name="connsiteX11" fmla="*/ 0 w 140383"/>
                <a:gd name="connsiteY11" fmla="*/ 4679 h 29948"/>
                <a:gd name="connsiteX12" fmla="*/ 124005 w 140383"/>
                <a:gd name="connsiteY12" fmla="*/ 0 h 29948"/>
                <a:gd name="connsiteX13" fmla="*/ 131960 w 140383"/>
                <a:gd name="connsiteY13" fmla="*/ 936 h 29948"/>
                <a:gd name="connsiteX14" fmla="*/ 140383 w 140383"/>
                <a:gd name="connsiteY14" fmla="*/ 3276 h 2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83" h="29948">
                  <a:moveTo>
                    <a:pt x="140383" y="3276"/>
                  </a:moveTo>
                  <a:lnTo>
                    <a:pt x="133364" y="8891"/>
                  </a:lnTo>
                  <a:lnTo>
                    <a:pt x="83294" y="25737"/>
                  </a:lnTo>
                  <a:lnTo>
                    <a:pt x="46327" y="29948"/>
                  </a:lnTo>
                  <a:lnTo>
                    <a:pt x="7487" y="26205"/>
                  </a:lnTo>
                  <a:lnTo>
                    <a:pt x="22461" y="26673"/>
                  </a:lnTo>
                  <a:lnTo>
                    <a:pt x="50538" y="22929"/>
                  </a:lnTo>
                  <a:lnTo>
                    <a:pt x="56153" y="19186"/>
                  </a:lnTo>
                  <a:lnTo>
                    <a:pt x="56153" y="14038"/>
                  </a:lnTo>
                  <a:lnTo>
                    <a:pt x="54281" y="11699"/>
                  </a:lnTo>
                  <a:lnTo>
                    <a:pt x="51006" y="10763"/>
                  </a:lnTo>
                  <a:lnTo>
                    <a:pt x="0" y="4679"/>
                  </a:lnTo>
                  <a:lnTo>
                    <a:pt x="124005" y="0"/>
                  </a:lnTo>
                  <a:lnTo>
                    <a:pt x="131960" y="936"/>
                  </a:lnTo>
                  <a:lnTo>
                    <a:pt x="140383" y="3276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2" name="Freeform 551">
              <a:extLst>
                <a:ext uri="{FF2B5EF4-FFF2-40B4-BE49-F238E27FC236}">
                  <a16:creationId xmlns:a16="http://schemas.microsoft.com/office/drawing/2014/main" id="{B25F0AAD-2341-D1F8-293B-B84DD0270ADB}"/>
                </a:ext>
              </a:extLst>
            </p:cNvPr>
            <p:cNvSpPr/>
            <p:nvPr/>
          </p:nvSpPr>
          <p:spPr>
            <a:xfrm>
              <a:off x="-7772309" y="8373654"/>
              <a:ext cx="268758" cy="30871"/>
            </a:xfrm>
            <a:custGeom>
              <a:avLst/>
              <a:gdLst>
                <a:gd name="connsiteX0" fmla="*/ 7955 w 138511"/>
                <a:gd name="connsiteY0" fmla="*/ 0 h 15910"/>
                <a:gd name="connsiteX1" fmla="*/ 131492 w 138511"/>
                <a:gd name="connsiteY1" fmla="*/ 468 h 15910"/>
                <a:gd name="connsiteX2" fmla="*/ 134300 w 138511"/>
                <a:gd name="connsiteY2" fmla="*/ 936 h 15910"/>
                <a:gd name="connsiteX3" fmla="*/ 138511 w 138511"/>
                <a:gd name="connsiteY3" fmla="*/ 5147 h 15910"/>
                <a:gd name="connsiteX4" fmla="*/ 138511 w 138511"/>
                <a:gd name="connsiteY4" fmla="*/ 11699 h 15910"/>
                <a:gd name="connsiteX5" fmla="*/ 134300 w 138511"/>
                <a:gd name="connsiteY5" fmla="*/ 15910 h 15910"/>
                <a:gd name="connsiteX6" fmla="*/ 7487 w 138511"/>
                <a:gd name="connsiteY6" fmla="*/ 15910 h 15910"/>
                <a:gd name="connsiteX7" fmla="*/ 1872 w 138511"/>
                <a:gd name="connsiteY7" fmla="*/ 13570 h 15910"/>
                <a:gd name="connsiteX8" fmla="*/ 0 w 138511"/>
                <a:gd name="connsiteY8" fmla="*/ 7487 h 15910"/>
                <a:gd name="connsiteX9" fmla="*/ 2340 w 138511"/>
                <a:gd name="connsiteY9" fmla="*/ 2340 h 15910"/>
                <a:gd name="connsiteX10" fmla="*/ 7955 w 138511"/>
                <a:gd name="connsiteY10" fmla="*/ 0 h 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1" h="15910">
                  <a:moveTo>
                    <a:pt x="7955" y="0"/>
                  </a:moveTo>
                  <a:lnTo>
                    <a:pt x="131492" y="468"/>
                  </a:lnTo>
                  <a:lnTo>
                    <a:pt x="134300" y="936"/>
                  </a:lnTo>
                  <a:lnTo>
                    <a:pt x="138511" y="5147"/>
                  </a:lnTo>
                  <a:lnTo>
                    <a:pt x="138511" y="11699"/>
                  </a:lnTo>
                  <a:lnTo>
                    <a:pt x="134300" y="15910"/>
                  </a:lnTo>
                  <a:lnTo>
                    <a:pt x="7487" y="15910"/>
                  </a:lnTo>
                  <a:lnTo>
                    <a:pt x="1872" y="13570"/>
                  </a:lnTo>
                  <a:lnTo>
                    <a:pt x="0" y="7487"/>
                  </a:lnTo>
                  <a:lnTo>
                    <a:pt x="2340" y="2340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3" name="Freeform 552">
              <a:extLst>
                <a:ext uri="{FF2B5EF4-FFF2-40B4-BE49-F238E27FC236}">
                  <a16:creationId xmlns:a16="http://schemas.microsoft.com/office/drawing/2014/main" id="{2522B2D1-A8AC-2715-9D18-C4674CE2FBEA}"/>
                </a:ext>
              </a:extLst>
            </p:cNvPr>
            <p:cNvSpPr/>
            <p:nvPr/>
          </p:nvSpPr>
          <p:spPr>
            <a:xfrm>
              <a:off x="-4893147" y="8374563"/>
              <a:ext cx="291456" cy="42674"/>
            </a:xfrm>
            <a:custGeom>
              <a:avLst/>
              <a:gdLst>
                <a:gd name="connsiteX0" fmla="*/ 74403 w 150209"/>
                <a:gd name="connsiteY0" fmla="*/ 7487 h 21993"/>
                <a:gd name="connsiteX1" fmla="*/ 94057 w 150209"/>
                <a:gd name="connsiteY1" fmla="*/ 10295 h 21993"/>
                <a:gd name="connsiteX2" fmla="*/ 113242 w 150209"/>
                <a:gd name="connsiteY2" fmla="*/ 11231 h 21993"/>
                <a:gd name="connsiteX3" fmla="*/ 131960 w 150209"/>
                <a:gd name="connsiteY3" fmla="*/ 9827 h 21993"/>
                <a:gd name="connsiteX4" fmla="*/ 150210 w 150209"/>
                <a:gd name="connsiteY4" fmla="*/ 7019 h 21993"/>
                <a:gd name="connsiteX5" fmla="*/ 135235 w 150209"/>
                <a:gd name="connsiteY5" fmla="*/ 14506 h 21993"/>
                <a:gd name="connsiteX6" fmla="*/ 119326 w 150209"/>
                <a:gd name="connsiteY6" fmla="*/ 19186 h 21993"/>
                <a:gd name="connsiteX7" fmla="*/ 102012 w 150209"/>
                <a:gd name="connsiteY7" fmla="*/ 21994 h 21993"/>
                <a:gd name="connsiteX8" fmla="*/ 0 w 150209"/>
                <a:gd name="connsiteY8" fmla="*/ 2340 h 21993"/>
                <a:gd name="connsiteX9" fmla="*/ 5147 w 150209"/>
                <a:gd name="connsiteY9" fmla="*/ 0 h 21993"/>
                <a:gd name="connsiteX10" fmla="*/ 31352 w 150209"/>
                <a:gd name="connsiteY10" fmla="*/ 4679 h 21993"/>
                <a:gd name="connsiteX11" fmla="*/ 74403 w 150209"/>
                <a:gd name="connsiteY11" fmla="*/ 7487 h 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9" h="21993">
                  <a:moveTo>
                    <a:pt x="74403" y="7487"/>
                  </a:moveTo>
                  <a:lnTo>
                    <a:pt x="94057" y="10295"/>
                  </a:lnTo>
                  <a:lnTo>
                    <a:pt x="113242" y="11231"/>
                  </a:lnTo>
                  <a:lnTo>
                    <a:pt x="131960" y="9827"/>
                  </a:lnTo>
                  <a:lnTo>
                    <a:pt x="150210" y="7019"/>
                  </a:lnTo>
                  <a:lnTo>
                    <a:pt x="135235" y="14506"/>
                  </a:lnTo>
                  <a:lnTo>
                    <a:pt x="119326" y="19186"/>
                  </a:lnTo>
                  <a:lnTo>
                    <a:pt x="102012" y="21994"/>
                  </a:lnTo>
                  <a:lnTo>
                    <a:pt x="0" y="2340"/>
                  </a:lnTo>
                  <a:lnTo>
                    <a:pt x="5147" y="0"/>
                  </a:lnTo>
                  <a:lnTo>
                    <a:pt x="31352" y="4679"/>
                  </a:lnTo>
                  <a:lnTo>
                    <a:pt x="74403" y="748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4" name="Freeform 553">
              <a:extLst>
                <a:ext uri="{FF2B5EF4-FFF2-40B4-BE49-F238E27FC236}">
                  <a16:creationId xmlns:a16="http://schemas.microsoft.com/office/drawing/2014/main" id="{14FF80E8-17A1-3A45-DD10-D6A129FB6FB9}"/>
                </a:ext>
              </a:extLst>
            </p:cNvPr>
            <p:cNvSpPr/>
            <p:nvPr/>
          </p:nvSpPr>
          <p:spPr>
            <a:xfrm>
              <a:off x="-5581385" y="8429039"/>
              <a:ext cx="980602" cy="460338"/>
            </a:xfrm>
            <a:custGeom>
              <a:avLst/>
              <a:gdLst>
                <a:gd name="connsiteX0" fmla="*/ 0 w 505378"/>
                <a:gd name="connsiteY0" fmla="*/ 237248 h 237247"/>
                <a:gd name="connsiteX1" fmla="*/ 39307 w 505378"/>
                <a:gd name="connsiteY1" fmla="*/ 200280 h 237247"/>
                <a:gd name="connsiteX2" fmla="*/ 78614 w 505378"/>
                <a:gd name="connsiteY2" fmla="*/ 172671 h 237247"/>
                <a:gd name="connsiteX3" fmla="*/ 117922 w 505378"/>
                <a:gd name="connsiteY3" fmla="*/ 147402 h 237247"/>
                <a:gd name="connsiteX4" fmla="*/ 158165 w 505378"/>
                <a:gd name="connsiteY4" fmla="*/ 124473 h 237247"/>
                <a:gd name="connsiteX5" fmla="*/ 198408 w 505378"/>
                <a:gd name="connsiteY5" fmla="*/ 102948 h 237247"/>
                <a:gd name="connsiteX6" fmla="*/ 270471 w 505378"/>
                <a:gd name="connsiteY6" fmla="*/ 69724 h 237247"/>
                <a:gd name="connsiteX7" fmla="*/ 277490 w 505378"/>
                <a:gd name="connsiteY7" fmla="*/ 70659 h 237247"/>
                <a:gd name="connsiteX8" fmla="*/ 284041 w 505378"/>
                <a:gd name="connsiteY8" fmla="*/ 69724 h 237247"/>
                <a:gd name="connsiteX9" fmla="*/ 292932 w 505378"/>
                <a:gd name="connsiteY9" fmla="*/ 65980 h 237247"/>
                <a:gd name="connsiteX10" fmla="*/ 304631 w 505378"/>
                <a:gd name="connsiteY10" fmla="*/ 66448 h 237247"/>
                <a:gd name="connsiteX11" fmla="*/ 312586 w 505378"/>
                <a:gd name="connsiteY11" fmla="*/ 64576 h 237247"/>
                <a:gd name="connsiteX12" fmla="*/ 324285 w 505378"/>
                <a:gd name="connsiteY12" fmla="*/ 58025 h 237247"/>
                <a:gd name="connsiteX13" fmla="*/ 329900 w 505378"/>
                <a:gd name="connsiteY13" fmla="*/ 58025 h 237247"/>
                <a:gd name="connsiteX14" fmla="*/ 345342 w 505378"/>
                <a:gd name="connsiteY14" fmla="*/ 48666 h 237247"/>
                <a:gd name="connsiteX15" fmla="*/ 358445 w 505378"/>
                <a:gd name="connsiteY15" fmla="*/ 43519 h 237247"/>
                <a:gd name="connsiteX16" fmla="*/ 374355 w 505378"/>
                <a:gd name="connsiteY16" fmla="*/ 39775 h 237247"/>
                <a:gd name="connsiteX17" fmla="*/ 377162 w 505378"/>
                <a:gd name="connsiteY17" fmla="*/ 34160 h 237247"/>
                <a:gd name="connsiteX18" fmla="*/ 397284 w 505378"/>
                <a:gd name="connsiteY18" fmla="*/ 21057 h 237247"/>
                <a:gd name="connsiteX19" fmla="*/ 446886 w 505378"/>
                <a:gd name="connsiteY19" fmla="*/ 5147 h 237247"/>
                <a:gd name="connsiteX20" fmla="*/ 470751 w 505378"/>
                <a:gd name="connsiteY20" fmla="*/ 0 h 237247"/>
                <a:gd name="connsiteX21" fmla="*/ 487597 w 505378"/>
                <a:gd name="connsiteY21" fmla="*/ 2808 h 237247"/>
                <a:gd name="connsiteX22" fmla="*/ 489937 w 505378"/>
                <a:gd name="connsiteY22" fmla="*/ 10763 h 237247"/>
                <a:gd name="connsiteX23" fmla="*/ 495084 w 505378"/>
                <a:gd name="connsiteY23" fmla="*/ 17314 h 237247"/>
                <a:gd name="connsiteX24" fmla="*/ 493212 w 505378"/>
                <a:gd name="connsiteY24" fmla="*/ 26673 h 237247"/>
                <a:gd name="connsiteX25" fmla="*/ 499295 w 505378"/>
                <a:gd name="connsiteY25" fmla="*/ 36500 h 237247"/>
                <a:gd name="connsiteX26" fmla="*/ 505379 w 505378"/>
                <a:gd name="connsiteY26" fmla="*/ 55685 h 237247"/>
                <a:gd name="connsiteX27" fmla="*/ 505379 w 505378"/>
                <a:gd name="connsiteY27" fmla="*/ 58961 h 237247"/>
                <a:gd name="connsiteX28" fmla="*/ 500231 w 505378"/>
                <a:gd name="connsiteY28" fmla="*/ 72063 h 237247"/>
                <a:gd name="connsiteX29" fmla="*/ 496488 w 505378"/>
                <a:gd name="connsiteY29" fmla="*/ 89845 h 237247"/>
                <a:gd name="connsiteX30" fmla="*/ 489001 w 505378"/>
                <a:gd name="connsiteY30" fmla="*/ 102012 h 237247"/>
                <a:gd name="connsiteX31" fmla="*/ 482917 w 505378"/>
                <a:gd name="connsiteY31" fmla="*/ 106223 h 237247"/>
                <a:gd name="connsiteX32" fmla="*/ 469815 w 505378"/>
                <a:gd name="connsiteY32" fmla="*/ 109499 h 237247"/>
                <a:gd name="connsiteX33" fmla="*/ 463264 w 505378"/>
                <a:gd name="connsiteY33" fmla="*/ 114646 h 237247"/>
                <a:gd name="connsiteX34" fmla="*/ 459988 w 505378"/>
                <a:gd name="connsiteY34" fmla="*/ 115114 h 237247"/>
                <a:gd name="connsiteX35" fmla="*/ 456245 w 505378"/>
                <a:gd name="connsiteY35" fmla="*/ 114178 h 237247"/>
                <a:gd name="connsiteX36" fmla="*/ 449226 w 505378"/>
                <a:gd name="connsiteY36" fmla="*/ 106223 h 237247"/>
                <a:gd name="connsiteX37" fmla="*/ 439867 w 505378"/>
                <a:gd name="connsiteY37" fmla="*/ 101076 h 237247"/>
                <a:gd name="connsiteX38" fmla="*/ 438463 w 505378"/>
                <a:gd name="connsiteY38" fmla="*/ 87506 h 237247"/>
                <a:gd name="connsiteX39" fmla="*/ 430508 w 505378"/>
                <a:gd name="connsiteY39" fmla="*/ 80954 h 237247"/>
                <a:gd name="connsiteX40" fmla="*/ 419277 w 505378"/>
                <a:gd name="connsiteY40" fmla="*/ 76743 h 237247"/>
                <a:gd name="connsiteX41" fmla="*/ 408046 w 505378"/>
                <a:gd name="connsiteY41" fmla="*/ 75339 h 237247"/>
                <a:gd name="connsiteX42" fmla="*/ 395880 w 505378"/>
                <a:gd name="connsiteY42" fmla="*/ 75807 h 237247"/>
                <a:gd name="connsiteX43" fmla="*/ 383245 w 505378"/>
                <a:gd name="connsiteY43" fmla="*/ 79550 h 237247"/>
                <a:gd name="connsiteX44" fmla="*/ 369207 w 505378"/>
                <a:gd name="connsiteY44" fmla="*/ 85634 h 237247"/>
                <a:gd name="connsiteX45" fmla="*/ 366867 w 505378"/>
                <a:gd name="connsiteY45" fmla="*/ 87506 h 237247"/>
                <a:gd name="connsiteX46" fmla="*/ 366867 w 505378"/>
                <a:gd name="connsiteY46" fmla="*/ 93121 h 237247"/>
                <a:gd name="connsiteX47" fmla="*/ 412258 w 505378"/>
                <a:gd name="connsiteY47" fmla="*/ 121197 h 237247"/>
                <a:gd name="connsiteX48" fmla="*/ 424893 w 505378"/>
                <a:gd name="connsiteY48" fmla="*/ 124005 h 237247"/>
                <a:gd name="connsiteX49" fmla="*/ 428636 w 505378"/>
                <a:gd name="connsiteY49" fmla="*/ 126813 h 237247"/>
                <a:gd name="connsiteX50" fmla="*/ 429572 w 505378"/>
                <a:gd name="connsiteY50" fmla="*/ 130088 h 237247"/>
                <a:gd name="connsiteX51" fmla="*/ 428636 w 505378"/>
                <a:gd name="connsiteY51" fmla="*/ 132896 h 237247"/>
                <a:gd name="connsiteX52" fmla="*/ 425829 w 505378"/>
                <a:gd name="connsiteY52" fmla="*/ 134300 h 237247"/>
                <a:gd name="connsiteX53" fmla="*/ 397752 w 505378"/>
                <a:gd name="connsiteY53" fmla="*/ 137575 h 237247"/>
                <a:gd name="connsiteX54" fmla="*/ 369675 w 505378"/>
                <a:gd name="connsiteY54" fmla="*/ 144595 h 237247"/>
                <a:gd name="connsiteX55" fmla="*/ 337387 w 505378"/>
                <a:gd name="connsiteY55" fmla="*/ 150210 h 237247"/>
                <a:gd name="connsiteX56" fmla="*/ 246606 w 505378"/>
                <a:gd name="connsiteY56" fmla="*/ 178286 h 237247"/>
                <a:gd name="connsiteX57" fmla="*/ 164716 w 505378"/>
                <a:gd name="connsiteY57" fmla="*/ 196068 h 237247"/>
                <a:gd name="connsiteX58" fmla="*/ 46794 w 505378"/>
                <a:gd name="connsiteY58" fmla="*/ 225549 h 237247"/>
                <a:gd name="connsiteX59" fmla="*/ 20122 w 505378"/>
                <a:gd name="connsiteY59" fmla="*/ 228357 h 237247"/>
                <a:gd name="connsiteX60" fmla="*/ 9359 w 505378"/>
                <a:gd name="connsiteY60" fmla="*/ 235844 h 237247"/>
                <a:gd name="connsiteX61" fmla="*/ 0 w 505378"/>
                <a:gd name="connsiteY61" fmla="*/ 237248 h 2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05378" h="237247">
                  <a:moveTo>
                    <a:pt x="0" y="237248"/>
                  </a:moveTo>
                  <a:lnTo>
                    <a:pt x="39307" y="200280"/>
                  </a:lnTo>
                  <a:lnTo>
                    <a:pt x="78614" y="172671"/>
                  </a:lnTo>
                  <a:lnTo>
                    <a:pt x="117922" y="147402"/>
                  </a:lnTo>
                  <a:lnTo>
                    <a:pt x="158165" y="124473"/>
                  </a:lnTo>
                  <a:lnTo>
                    <a:pt x="198408" y="102948"/>
                  </a:lnTo>
                  <a:lnTo>
                    <a:pt x="270471" y="69724"/>
                  </a:lnTo>
                  <a:lnTo>
                    <a:pt x="277490" y="70659"/>
                  </a:lnTo>
                  <a:lnTo>
                    <a:pt x="284041" y="69724"/>
                  </a:lnTo>
                  <a:lnTo>
                    <a:pt x="292932" y="65980"/>
                  </a:lnTo>
                  <a:lnTo>
                    <a:pt x="304631" y="66448"/>
                  </a:lnTo>
                  <a:lnTo>
                    <a:pt x="312586" y="64576"/>
                  </a:lnTo>
                  <a:lnTo>
                    <a:pt x="324285" y="58025"/>
                  </a:lnTo>
                  <a:lnTo>
                    <a:pt x="329900" y="58025"/>
                  </a:lnTo>
                  <a:lnTo>
                    <a:pt x="345342" y="48666"/>
                  </a:lnTo>
                  <a:lnTo>
                    <a:pt x="358445" y="43519"/>
                  </a:lnTo>
                  <a:lnTo>
                    <a:pt x="374355" y="39775"/>
                  </a:lnTo>
                  <a:lnTo>
                    <a:pt x="377162" y="34160"/>
                  </a:lnTo>
                  <a:lnTo>
                    <a:pt x="397284" y="21057"/>
                  </a:lnTo>
                  <a:lnTo>
                    <a:pt x="446886" y="5147"/>
                  </a:lnTo>
                  <a:lnTo>
                    <a:pt x="470751" y="0"/>
                  </a:lnTo>
                  <a:lnTo>
                    <a:pt x="487597" y="2808"/>
                  </a:lnTo>
                  <a:lnTo>
                    <a:pt x="489937" y="10763"/>
                  </a:lnTo>
                  <a:lnTo>
                    <a:pt x="495084" y="17314"/>
                  </a:lnTo>
                  <a:lnTo>
                    <a:pt x="493212" y="26673"/>
                  </a:lnTo>
                  <a:lnTo>
                    <a:pt x="499295" y="36500"/>
                  </a:lnTo>
                  <a:lnTo>
                    <a:pt x="505379" y="55685"/>
                  </a:lnTo>
                  <a:lnTo>
                    <a:pt x="505379" y="58961"/>
                  </a:lnTo>
                  <a:lnTo>
                    <a:pt x="500231" y="72063"/>
                  </a:lnTo>
                  <a:lnTo>
                    <a:pt x="496488" y="89845"/>
                  </a:lnTo>
                  <a:lnTo>
                    <a:pt x="489001" y="102012"/>
                  </a:lnTo>
                  <a:lnTo>
                    <a:pt x="482917" y="106223"/>
                  </a:lnTo>
                  <a:lnTo>
                    <a:pt x="469815" y="109499"/>
                  </a:lnTo>
                  <a:lnTo>
                    <a:pt x="463264" y="114646"/>
                  </a:lnTo>
                  <a:lnTo>
                    <a:pt x="459988" y="115114"/>
                  </a:lnTo>
                  <a:lnTo>
                    <a:pt x="456245" y="114178"/>
                  </a:lnTo>
                  <a:lnTo>
                    <a:pt x="449226" y="106223"/>
                  </a:lnTo>
                  <a:lnTo>
                    <a:pt x="439867" y="101076"/>
                  </a:lnTo>
                  <a:lnTo>
                    <a:pt x="438463" y="87506"/>
                  </a:lnTo>
                  <a:lnTo>
                    <a:pt x="430508" y="80954"/>
                  </a:lnTo>
                  <a:lnTo>
                    <a:pt x="419277" y="76743"/>
                  </a:lnTo>
                  <a:lnTo>
                    <a:pt x="408046" y="75339"/>
                  </a:lnTo>
                  <a:lnTo>
                    <a:pt x="395880" y="75807"/>
                  </a:lnTo>
                  <a:lnTo>
                    <a:pt x="383245" y="79550"/>
                  </a:lnTo>
                  <a:lnTo>
                    <a:pt x="369207" y="85634"/>
                  </a:lnTo>
                  <a:lnTo>
                    <a:pt x="366867" y="87506"/>
                  </a:lnTo>
                  <a:lnTo>
                    <a:pt x="366867" y="93121"/>
                  </a:lnTo>
                  <a:lnTo>
                    <a:pt x="412258" y="121197"/>
                  </a:lnTo>
                  <a:lnTo>
                    <a:pt x="424893" y="124005"/>
                  </a:lnTo>
                  <a:lnTo>
                    <a:pt x="428636" y="126813"/>
                  </a:lnTo>
                  <a:lnTo>
                    <a:pt x="429572" y="130088"/>
                  </a:lnTo>
                  <a:lnTo>
                    <a:pt x="428636" y="132896"/>
                  </a:lnTo>
                  <a:lnTo>
                    <a:pt x="425829" y="134300"/>
                  </a:lnTo>
                  <a:lnTo>
                    <a:pt x="397752" y="137575"/>
                  </a:lnTo>
                  <a:lnTo>
                    <a:pt x="369675" y="144595"/>
                  </a:lnTo>
                  <a:lnTo>
                    <a:pt x="337387" y="150210"/>
                  </a:lnTo>
                  <a:lnTo>
                    <a:pt x="246606" y="178286"/>
                  </a:lnTo>
                  <a:lnTo>
                    <a:pt x="164716" y="196068"/>
                  </a:lnTo>
                  <a:lnTo>
                    <a:pt x="46794" y="225549"/>
                  </a:lnTo>
                  <a:lnTo>
                    <a:pt x="20122" y="228357"/>
                  </a:lnTo>
                  <a:lnTo>
                    <a:pt x="9359" y="235844"/>
                  </a:lnTo>
                  <a:lnTo>
                    <a:pt x="0" y="2372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5" name="Freeform 554">
              <a:extLst>
                <a:ext uri="{FF2B5EF4-FFF2-40B4-BE49-F238E27FC236}">
                  <a16:creationId xmlns:a16="http://schemas.microsoft.com/office/drawing/2014/main" id="{D9A414A8-889E-F436-7837-B2D804520B35}"/>
                </a:ext>
              </a:extLst>
            </p:cNvPr>
            <p:cNvSpPr/>
            <p:nvPr/>
          </p:nvSpPr>
          <p:spPr>
            <a:xfrm>
              <a:off x="-9413911" y="8449923"/>
              <a:ext cx="1777798" cy="78085"/>
            </a:xfrm>
            <a:custGeom>
              <a:avLst/>
              <a:gdLst>
                <a:gd name="connsiteX0" fmla="*/ 434251 w 916233"/>
                <a:gd name="connsiteY0" fmla="*/ 0 h 40243"/>
                <a:gd name="connsiteX1" fmla="*/ 444546 w 916233"/>
                <a:gd name="connsiteY1" fmla="*/ 1403 h 40243"/>
                <a:gd name="connsiteX2" fmla="*/ 447354 w 916233"/>
                <a:gd name="connsiteY2" fmla="*/ 6083 h 40243"/>
                <a:gd name="connsiteX3" fmla="*/ 450629 w 916233"/>
                <a:gd name="connsiteY3" fmla="*/ 7019 h 40243"/>
                <a:gd name="connsiteX4" fmla="*/ 565276 w 916233"/>
                <a:gd name="connsiteY4" fmla="*/ 8423 h 40243"/>
                <a:gd name="connsiteX5" fmla="*/ 738883 w 916233"/>
                <a:gd name="connsiteY5" fmla="*/ 6083 h 40243"/>
                <a:gd name="connsiteX6" fmla="*/ 911554 w 916233"/>
                <a:gd name="connsiteY6" fmla="*/ 7955 h 40243"/>
                <a:gd name="connsiteX7" fmla="*/ 916233 w 916233"/>
                <a:gd name="connsiteY7" fmla="*/ 11231 h 40243"/>
                <a:gd name="connsiteX8" fmla="*/ 915297 w 916233"/>
                <a:gd name="connsiteY8" fmla="*/ 14974 h 40243"/>
                <a:gd name="connsiteX9" fmla="*/ 912490 w 916233"/>
                <a:gd name="connsiteY9" fmla="*/ 16378 h 40243"/>
                <a:gd name="connsiteX10" fmla="*/ 883009 w 916233"/>
                <a:gd name="connsiteY10" fmla="*/ 20121 h 40243"/>
                <a:gd name="connsiteX11" fmla="*/ 673371 w 916233"/>
                <a:gd name="connsiteY11" fmla="*/ 24333 h 40243"/>
                <a:gd name="connsiteX12" fmla="*/ 463732 w 916233"/>
                <a:gd name="connsiteY12" fmla="*/ 26205 h 40243"/>
                <a:gd name="connsiteX13" fmla="*/ 262984 w 916233"/>
                <a:gd name="connsiteY13" fmla="*/ 29948 h 40243"/>
                <a:gd name="connsiteX14" fmla="*/ 236780 w 916233"/>
                <a:gd name="connsiteY14" fmla="*/ 34628 h 40243"/>
                <a:gd name="connsiteX15" fmla="*/ 210107 w 916233"/>
                <a:gd name="connsiteY15" fmla="*/ 36968 h 40243"/>
                <a:gd name="connsiteX16" fmla="*/ 182966 w 916233"/>
                <a:gd name="connsiteY16" fmla="*/ 36968 h 40243"/>
                <a:gd name="connsiteX17" fmla="*/ 172203 w 916233"/>
                <a:gd name="connsiteY17" fmla="*/ 40243 h 40243"/>
                <a:gd name="connsiteX18" fmla="*/ 19654 w 916233"/>
                <a:gd name="connsiteY18" fmla="*/ 39307 h 40243"/>
                <a:gd name="connsiteX19" fmla="*/ 15910 w 916233"/>
                <a:gd name="connsiteY19" fmla="*/ 38371 h 40243"/>
                <a:gd name="connsiteX20" fmla="*/ 6083 w 916233"/>
                <a:gd name="connsiteY20" fmla="*/ 31820 h 40243"/>
                <a:gd name="connsiteX21" fmla="*/ 0 w 916233"/>
                <a:gd name="connsiteY21" fmla="*/ 29480 h 40243"/>
                <a:gd name="connsiteX22" fmla="*/ 79083 w 916233"/>
                <a:gd name="connsiteY22" fmla="*/ 17782 h 40243"/>
                <a:gd name="connsiteX23" fmla="*/ 107627 w 916233"/>
                <a:gd name="connsiteY23" fmla="*/ 16846 h 40243"/>
                <a:gd name="connsiteX24" fmla="*/ 191857 w 916233"/>
                <a:gd name="connsiteY24" fmla="*/ 7019 h 40243"/>
                <a:gd name="connsiteX25" fmla="*/ 434251 w 916233"/>
                <a:gd name="connsiteY25" fmla="*/ 0 h 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6233" h="40243">
                  <a:moveTo>
                    <a:pt x="434251" y="0"/>
                  </a:moveTo>
                  <a:lnTo>
                    <a:pt x="444546" y="1403"/>
                  </a:lnTo>
                  <a:lnTo>
                    <a:pt x="447354" y="6083"/>
                  </a:lnTo>
                  <a:lnTo>
                    <a:pt x="450629" y="7019"/>
                  </a:lnTo>
                  <a:lnTo>
                    <a:pt x="565276" y="8423"/>
                  </a:lnTo>
                  <a:lnTo>
                    <a:pt x="738883" y="6083"/>
                  </a:lnTo>
                  <a:lnTo>
                    <a:pt x="911554" y="7955"/>
                  </a:lnTo>
                  <a:lnTo>
                    <a:pt x="916233" y="11231"/>
                  </a:lnTo>
                  <a:lnTo>
                    <a:pt x="915297" y="14974"/>
                  </a:lnTo>
                  <a:lnTo>
                    <a:pt x="912490" y="16378"/>
                  </a:lnTo>
                  <a:lnTo>
                    <a:pt x="883009" y="20121"/>
                  </a:lnTo>
                  <a:lnTo>
                    <a:pt x="673371" y="24333"/>
                  </a:lnTo>
                  <a:lnTo>
                    <a:pt x="463732" y="26205"/>
                  </a:lnTo>
                  <a:lnTo>
                    <a:pt x="262984" y="29948"/>
                  </a:lnTo>
                  <a:lnTo>
                    <a:pt x="236780" y="34628"/>
                  </a:lnTo>
                  <a:lnTo>
                    <a:pt x="210107" y="36968"/>
                  </a:lnTo>
                  <a:lnTo>
                    <a:pt x="182966" y="36968"/>
                  </a:lnTo>
                  <a:lnTo>
                    <a:pt x="172203" y="40243"/>
                  </a:lnTo>
                  <a:lnTo>
                    <a:pt x="19654" y="39307"/>
                  </a:lnTo>
                  <a:lnTo>
                    <a:pt x="15910" y="38371"/>
                  </a:lnTo>
                  <a:lnTo>
                    <a:pt x="6083" y="31820"/>
                  </a:lnTo>
                  <a:lnTo>
                    <a:pt x="0" y="29480"/>
                  </a:lnTo>
                  <a:lnTo>
                    <a:pt x="79083" y="17782"/>
                  </a:lnTo>
                  <a:lnTo>
                    <a:pt x="107627" y="16846"/>
                  </a:lnTo>
                  <a:lnTo>
                    <a:pt x="191857" y="7019"/>
                  </a:lnTo>
                  <a:lnTo>
                    <a:pt x="434251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6" name="Freeform 555">
              <a:extLst>
                <a:ext uri="{FF2B5EF4-FFF2-40B4-BE49-F238E27FC236}">
                  <a16:creationId xmlns:a16="http://schemas.microsoft.com/office/drawing/2014/main" id="{F10CB40D-F322-07F5-DA97-F65B6F778E78}"/>
                </a:ext>
              </a:extLst>
            </p:cNvPr>
            <p:cNvSpPr/>
            <p:nvPr/>
          </p:nvSpPr>
          <p:spPr>
            <a:xfrm>
              <a:off x="-9406648" y="8459910"/>
              <a:ext cx="4356421" cy="357737"/>
            </a:xfrm>
            <a:custGeom>
              <a:avLst/>
              <a:gdLst>
                <a:gd name="connsiteX0" fmla="*/ 2210565 w 2245192"/>
                <a:gd name="connsiteY0" fmla="*/ 67852 h 184369"/>
                <a:gd name="connsiteX1" fmla="*/ 2169386 w 2245192"/>
                <a:gd name="connsiteY1" fmla="*/ 87037 h 184369"/>
                <a:gd name="connsiteX2" fmla="*/ 2129142 w 2245192"/>
                <a:gd name="connsiteY2" fmla="*/ 108563 h 184369"/>
                <a:gd name="connsiteX3" fmla="*/ 2088899 w 2245192"/>
                <a:gd name="connsiteY3" fmla="*/ 131492 h 184369"/>
                <a:gd name="connsiteX4" fmla="*/ 2049592 w 2245192"/>
                <a:gd name="connsiteY4" fmla="*/ 156761 h 184369"/>
                <a:gd name="connsiteX5" fmla="*/ 2010285 w 2245192"/>
                <a:gd name="connsiteY5" fmla="*/ 184370 h 184369"/>
                <a:gd name="connsiteX6" fmla="*/ 2024323 w 2245192"/>
                <a:gd name="connsiteY6" fmla="*/ 160973 h 184369"/>
                <a:gd name="connsiteX7" fmla="*/ 2013561 w 2245192"/>
                <a:gd name="connsiteY7" fmla="*/ 162376 h 184369"/>
                <a:gd name="connsiteX8" fmla="*/ 1995779 w 2245192"/>
                <a:gd name="connsiteY8" fmla="*/ 169395 h 184369"/>
                <a:gd name="connsiteX9" fmla="*/ 1985952 w 2245192"/>
                <a:gd name="connsiteY9" fmla="*/ 176883 h 184369"/>
                <a:gd name="connsiteX10" fmla="*/ 1977997 w 2245192"/>
                <a:gd name="connsiteY10" fmla="*/ 180158 h 184369"/>
                <a:gd name="connsiteX11" fmla="*/ 1969106 w 2245192"/>
                <a:gd name="connsiteY11" fmla="*/ 181562 h 184369"/>
                <a:gd name="connsiteX12" fmla="*/ 1935882 w 2245192"/>
                <a:gd name="connsiteY12" fmla="*/ 182498 h 184369"/>
                <a:gd name="connsiteX13" fmla="*/ 1912953 w 2245192"/>
                <a:gd name="connsiteY13" fmla="*/ 180158 h 184369"/>
                <a:gd name="connsiteX14" fmla="*/ 1890491 w 2245192"/>
                <a:gd name="connsiteY14" fmla="*/ 179223 h 184369"/>
                <a:gd name="connsiteX15" fmla="*/ 1875049 w 2245192"/>
                <a:gd name="connsiteY15" fmla="*/ 180626 h 184369"/>
                <a:gd name="connsiteX16" fmla="*/ 1866626 w 2245192"/>
                <a:gd name="connsiteY16" fmla="*/ 178286 h 184369"/>
                <a:gd name="connsiteX17" fmla="*/ 1851184 w 2245192"/>
                <a:gd name="connsiteY17" fmla="*/ 180626 h 184369"/>
                <a:gd name="connsiteX18" fmla="*/ 1840422 w 2245192"/>
                <a:gd name="connsiteY18" fmla="*/ 179690 h 184369"/>
                <a:gd name="connsiteX19" fmla="*/ 1825915 w 2245192"/>
                <a:gd name="connsiteY19" fmla="*/ 175479 h 184369"/>
                <a:gd name="connsiteX20" fmla="*/ 1806730 w 2245192"/>
                <a:gd name="connsiteY20" fmla="*/ 173139 h 184369"/>
                <a:gd name="connsiteX21" fmla="*/ 1798774 w 2245192"/>
                <a:gd name="connsiteY21" fmla="*/ 174543 h 184369"/>
                <a:gd name="connsiteX22" fmla="*/ 1773974 w 2245192"/>
                <a:gd name="connsiteY22" fmla="*/ 160036 h 184369"/>
                <a:gd name="connsiteX23" fmla="*/ 1779589 w 2245192"/>
                <a:gd name="connsiteY23" fmla="*/ 159569 h 184369"/>
                <a:gd name="connsiteX24" fmla="*/ 1780525 w 2245192"/>
                <a:gd name="connsiteY24" fmla="*/ 158165 h 184369"/>
                <a:gd name="connsiteX25" fmla="*/ 1775377 w 2245192"/>
                <a:gd name="connsiteY25" fmla="*/ 153486 h 184369"/>
                <a:gd name="connsiteX26" fmla="*/ 1773038 w 2245192"/>
                <a:gd name="connsiteY26" fmla="*/ 153017 h 184369"/>
                <a:gd name="connsiteX27" fmla="*/ 404303 w 2245192"/>
                <a:gd name="connsiteY27" fmla="*/ 149274 h 184369"/>
                <a:gd name="connsiteX28" fmla="*/ 394008 w 2245192"/>
                <a:gd name="connsiteY28" fmla="*/ 142255 h 184369"/>
                <a:gd name="connsiteX29" fmla="*/ 382778 w 2245192"/>
                <a:gd name="connsiteY29" fmla="*/ 137575 h 184369"/>
                <a:gd name="connsiteX30" fmla="*/ 369675 w 2245192"/>
                <a:gd name="connsiteY30" fmla="*/ 134768 h 184369"/>
                <a:gd name="connsiteX31" fmla="*/ 351426 w 2245192"/>
                <a:gd name="connsiteY31" fmla="*/ 133832 h 184369"/>
                <a:gd name="connsiteX32" fmla="*/ 345342 w 2245192"/>
                <a:gd name="connsiteY32" fmla="*/ 128684 h 184369"/>
                <a:gd name="connsiteX33" fmla="*/ 340663 w 2245192"/>
                <a:gd name="connsiteY33" fmla="*/ 127280 h 184369"/>
                <a:gd name="connsiteX34" fmla="*/ 333176 w 2245192"/>
                <a:gd name="connsiteY34" fmla="*/ 127749 h 184369"/>
                <a:gd name="connsiteX35" fmla="*/ 328496 w 2245192"/>
                <a:gd name="connsiteY35" fmla="*/ 124473 h 184369"/>
                <a:gd name="connsiteX36" fmla="*/ 327092 w 2245192"/>
                <a:gd name="connsiteY36" fmla="*/ 126345 h 184369"/>
                <a:gd name="connsiteX37" fmla="*/ 322881 w 2245192"/>
                <a:gd name="connsiteY37" fmla="*/ 124473 h 184369"/>
                <a:gd name="connsiteX38" fmla="*/ 312118 w 2245192"/>
                <a:gd name="connsiteY38" fmla="*/ 129152 h 184369"/>
                <a:gd name="connsiteX39" fmla="*/ 300420 w 2245192"/>
                <a:gd name="connsiteY39" fmla="*/ 131024 h 184369"/>
                <a:gd name="connsiteX40" fmla="*/ 217126 w 2245192"/>
                <a:gd name="connsiteY40" fmla="*/ 123069 h 184369"/>
                <a:gd name="connsiteX41" fmla="*/ 189049 w 2245192"/>
                <a:gd name="connsiteY41" fmla="*/ 124005 h 184369"/>
                <a:gd name="connsiteX42" fmla="*/ 176415 w 2245192"/>
                <a:gd name="connsiteY42" fmla="*/ 122601 h 184369"/>
                <a:gd name="connsiteX43" fmla="*/ 160973 w 2245192"/>
                <a:gd name="connsiteY43" fmla="*/ 125409 h 184369"/>
                <a:gd name="connsiteX44" fmla="*/ 146466 w 2245192"/>
                <a:gd name="connsiteY44" fmla="*/ 124941 h 184369"/>
                <a:gd name="connsiteX45" fmla="*/ 138511 w 2245192"/>
                <a:gd name="connsiteY45" fmla="*/ 129152 h 184369"/>
                <a:gd name="connsiteX46" fmla="*/ 132896 w 2245192"/>
                <a:gd name="connsiteY46" fmla="*/ 129620 h 184369"/>
                <a:gd name="connsiteX47" fmla="*/ 125409 w 2245192"/>
                <a:gd name="connsiteY47" fmla="*/ 127280 h 184369"/>
                <a:gd name="connsiteX48" fmla="*/ 122601 w 2245192"/>
                <a:gd name="connsiteY48" fmla="*/ 132428 h 184369"/>
                <a:gd name="connsiteX49" fmla="*/ 120261 w 2245192"/>
                <a:gd name="connsiteY49" fmla="*/ 128217 h 184369"/>
                <a:gd name="connsiteX50" fmla="*/ 107159 w 2245192"/>
                <a:gd name="connsiteY50" fmla="*/ 126813 h 184369"/>
                <a:gd name="connsiteX51" fmla="*/ 94992 w 2245192"/>
                <a:gd name="connsiteY51" fmla="*/ 127749 h 184369"/>
                <a:gd name="connsiteX52" fmla="*/ 79550 w 2245192"/>
                <a:gd name="connsiteY52" fmla="*/ 132428 h 184369"/>
                <a:gd name="connsiteX53" fmla="*/ 72999 w 2245192"/>
                <a:gd name="connsiteY53" fmla="*/ 131024 h 184369"/>
                <a:gd name="connsiteX54" fmla="*/ 70192 w 2245192"/>
                <a:gd name="connsiteY54" fmla="*/ 131960 h 184369"/>
                <a:gd name="connsiteX55" fmla="*/ 65980 w 2245192"/>
                <a:gd name="connsiteY55" fmla="*/ 138979 h 184369"/>
                <a:gd name="connsiteX56" fmla="*/ 61301 w 2245192"/>
                <a:gd name="connsiteY56" fmla="*/ 141319 h 184369"/>
                <a:gd name="connsiteX57" fmla="*/ 0 w 2245192"/>
                <a:gd name="connsiteY57" fmla="*/ 130088 h 184369"/>
                <a:gd name="connsiteX58" fmla="*/ 15910 w 2245192"/>
                <a:gd name="connsiteY58" fmla="*/ 124473 h 184369"/>
                <a:gd name="connsiteX59" fmla="*/ 13570 w 2245192"/>
                <a:gd name="connsiteY59" fmla="*/ 116518 h 184369"/>
                <a:gd name="connsiteX60" fmla="*/ 15910 w 2245192"/>
                <a:gd name="connsiteY60" fmla="*/ 111371 h 184369"/>
                <a:gd name="connsiteX61" fmla="*/ 46794 w 2245192"/>
                <a:gd name="connsiteY61" fmla="*/ 101076 h 184369"/>
                <a:gd name="connsiteX62" fmla="*/ 166120 w 2245192"/>
                <a:gd name="connsiteY62" fmla="*/ 66916 h 184369"/>
                <a:gd name="connsiteX63" fmla="*/ 324753 w 2245192"/>
                <a:gd name="connsiteY63" fmla="*/ 28077 h 184369"/>
                <a:gd name="connsiteX64" fmla="*/ 325221 w 2245192"/>
                <a:gd name="connsiteY64" fmla="*/ 25269 h 184369"/>
                <a:gd name="connsiteX65" fmla="*/ 259708 w 2245192"/>
                <a:gd name="connsiteY65" fmla="*/ 24333 h 184369"/>
                <a:gd name="connsiteX66" fmla="*/ 460456 w 2245192"/>
                <a:gd name="connsiteY66" fmla="*/ 20590 h 184369"/>
                <a:gd name="connsiteX67" fmla="*/ 670095 w 2245192"/>
                <a:gd name="connsiteY67" fmla="*/ 18718 h 184369"/>
                <a:gd name="connsiteX68" fmla="*/ 879733 w 2245192"/>
                <a:gd name="connsiteY68" fmla="*/ 14506 h 184369"/>
                <a:gd name="connsiteX69" fmla="*/ 909214 w 2245192"/>
                <a:gd name="connsiteY69" fmla="*/ 10763 h 184369"/>
                <a:gd name="connsiteX70" fmla="*/ 917637 w 2245192"/>
                <a:gd name="connsiteY70" fmla="*/ 11231 h 184369"/>
                <a:gd name="connsiteX71" fmla="*/ 925124 w 2245192"/>
                <a:gd name="connsiteY71" fmla="*/ 9359 h 184369"/>
                <a:gd name="connsiteX72" fmla="*/ 934951 w 2245192"/>
                <a:gd name="connsiteY72" fmla="*/ 3744 h 184369"/>
                <a:gd name="connsiteX73" fmla="*/ 948053 w 2245192"/>
                <a:gd name="connsiteY73" fmla="*/ 3744 h 184369"/>
                <a:gd name="connsiteX74" fmla="*/ 977066 w 2245192"/>
                <a:gd name="connsiteY74" fmla="*/ 0 h 184369"/>
                <a:gd name="connsiteX75" fmla="*/ 1036495 w 2245192"/>
                <a:gd name="connsiteY75" fmla="*/ 0 h 184369"/>
                <a:gd name="connsiteX76" fmla="*/ 1037899 w 2245192"/>
                <a:gd name="connsiteY76" fmla="*/ 1872 h 184369"/>
                <a:gd name="connsiteX77" fmla="*/ 1049597 w 2245192"/>
                <a:gd name="connsiteY77" fmla="*/ 1404 h 184369"/>
                <a:gd name="connsiteX78" fmla="*/ 1080949 w 2245192"/>
                <a:gd name="connsiteY78" fmla="*/ 5147 h 184369"/>
                <a:gd name="connsiteX79" fmla="*/ 1139442 w 2245192"/>
                <a:gd name="connsiteY79" fmla="*/ 7487 h 184369"/>
                <a:gd name="connsiteX80" fmla="*/ 1238178 w 2245192"/>
                <a:gd name="connsiteY80" fmla="*/ 7955 h 184369"/>
                <a:gd name="connsiteX81" fmla="*/ 1240518 w 2245192"/>
                <a:gd name="connsiteY81" fmla="*/ 7487 h 184369"/>
                <a:gd name="connsiteX82" fmla="*/ 1243794 w 2245192"/>
                <a:gd name="connsiteY82" fmla="*/ 3744 h 184369"/>
                <a:gd name="connsiteX83" fmla="*/ 1251749 w 2245192"/>
                <a:gd name="connsiteY83" fmla="*/ 8891 h 184369"/>
                <a:gd name="connsiteX84" fmla="*/ 1259704 w 2245192"/>
                <a:gd name="connsiteY84" fmla="*/ 10295 h 184369"/>
                <a:gd name="connsiteX85" fmla="*/ 1481509 w 2245192"/>
                <a:gd name="connsiteY85" fmla="*/ 13103 h 184369"/>
                <a:gd name="connsiteX86" fmla="*/ 1500227 w 2245192"/>
                <a:gd name="connsiteY86" fmla="*/ 11699 h 184369"/>
                <a:gd name="connsiteX87" fmla="*/ 1512861 w 2245192"/>
                <a:gd name="connsiteY87" fmla="*/ 14506 h 184369"/>
                <a:gd name="connsiteX88" fmla="*/ 1526899 w 2245192"/>
                <a:gd name="connsiteY88" fmla="*/ 14038 h 184369"/>
                <a:gd name="connsiteX89" fmla="*/ 1540938 w 2245192"/>
                <a:gd name="connsiteY89" fmla="*/ 16378 h 184369"/>
                <a:gd name="connsiteX90" fmla="*/ 1551232 w 2245192"/>
                <a:gd name="connsiteY90" fmla="*/ 13570 h 184369"/>
                <a:gd name="connsiteX91" fmla="*/ 1558251 w 2245192"/>
                <a:gd name="connsiteY91" fmla="*/ 13570 h 184369"/>
                <a:gd name="connsiteX92" fmla="*/ 1569014 w 2245192"/>
                <a:gd name="connsiteY92" fmla="*/ 16378 h 184369"/>
                <a:gd name="connsiteX93" fmla="*/ 1780993 w 2245192"/>
                <a:gd name="connsiteY93" fmla="*/ 16846 h 184369"/>
                <a:gd name="connsiteX94" fmla="*/ 1930266 w 2245192"/>
                <a:gd name="connsiteY94" fmla="*/ 23865 h 184369"/>
                <a:gd name="connsiteX95" fmla="*/ 2018708 w 2245192"/>
                <a:gd name="connsiteY95" fmla="*/ 26205 h 184369"/>
                <a:gd name="connsiteX96" fmla="*/ 2137098 w 2245192"/>
                <a:gd name="connsiteY96" fmla="*/ 24801 h 184369"/>
                <a:gd name="connsiteX97" fmla="*/ 2165642 w 2245192"/>
                <a:gd name="connsiteY97" fmla="*/ 27141 h 184369"/>
                <a:gd name="connsiteX98" fmla="*/ 2181084 w 2245192"/>
                <a:gd name="connsiteY98" fmla="*/ 19653 h 184369"/>
                <a:gd name="connsiteX99" fmla="*/ 2200738 w 2245192"/>
                <a:gd name="connsiteY99" fmla="*/ 21525 h 184369"/>
                <a:gd name="connsiteX100" fmla="*/ 2223199 w 2245192"/>
                <a:gd name="connsiteY100" fmla="*/ 20590 h 184369"/>
                <a:gd name="connsiteX101" fmla="*/ 2232558 w 2245192"/>
                <a:gd name="connsiteY101" fmla="*/ 26205 h 184369"/>
                <a:gd name="connsiteX102" fmla="*/ 2241449 w 2245192"/>
                <a:gd name="connsiteY102" fmla="*/ 38840 h 184369"/>
                <a:gd name="connsiteX103" fmla="*/ 2245193 w 2245192"/>
                <a:gd name="connsiteY103" fmla="*/ 39775 h 184369"/>
                <a:gd name="connsiteX104" fmla="*/ 2238173 w 2245192"/>
                <a:gd name="connsiteY104" fmla="*/ 42115 h 184369"/>
                <a:gd name="connsiteX105" fmla="*/ 2233026 w 2245192"/>
                <a:gd name="connsiteY105" fmla="*/ 51942 h 184369"/>
                <a:gd name="connsiteX106" fmla="*/ 2219456 w 2245192"/>
                <a:gd name="connsiteY106" fmla="*/ 58493 h 184369"/>
                <a:gd name="connsiteX107" fmla="*/ 2210565 w 2245192"/>
                <a:gd name="connsiteY107" fmla="*/ 67852 h 1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45192" h="184369">
                  <a:moveTo>
                    <a:pt x="2210565" y="67852"/>
                  </a:moveTo>
                  <a:lnTo>
                    <a:pt x="2169386" y="87037"/>
                  </a:lnTo>
                  <a:lnTo>
                    <a:pt x="2129142" y="108563"/>
                  </a:lnTo>
                  <a:lnTo>
                    <a:pt x="2088899" y="131492"/>
                  </a:lnTo>
                  <a:lnTo>
                    <a:pt x="2049592" y="156761"/>
                  </a:lnTo>
                  <a:lnTo>
                    <a:pt x="2010285" y="184370"/>
                  </a:lnTo>
                  <a:lnTo>
                    <a:pt x="2024323" y="160973"/>
                  </a:lnTo>
                  <a:lnTo>
                    <a:pt x="2013561" y="162376"/>
                  </a:lnTo>
                  <a:lnTo>
                    <a:pt x="1995779" y="169395"/>
                  </a:lnTo>
                  <a:lnTo>
                    <a:pt x="1985952" y="176883"/>
                  </a:lnTo>
                  <a:lnTo>
                    <a:pt x="1977997" y="180158"/>
                  </a:lnTo>
                  <a:lnTo>
                    <a:pt x="1969106" y="181562"/>
                  </a:lnTo>
                  <a:lnTo>
                    <a:pt x="1935882" y="182498"/>
                  </a:lnTo>
                  <a:lnTo>
                    <a:pt x="1912953" y="180158"/>
                  </a:lnTo>
                  <a:lnTo>
                    <a:pt x="1890491" y="179223"/>
                  </a:lnTo>
                  <a:lnTo>
                    <a:pt x="1875049" y="180626"/>
                  </a:lnTo>
                  <a:lnTo>
                    <a:pt x="1866626" y="178286"/>
                  </a:lnTo>
                  <a:lnTo>
                    <a:pt x="1851184" y="180626"/>
                  </a:lnTo>
                  <a:lnTo>
                    <a:pt x="1840422" y="179690"/>
                  </a:lnTo>
                  <a:lnTo>
                    <a:pt x="1825915" y="175479"/>
                  </a:lnTo>
                  <a:lnTo>
                    <a:pt x="1806730" y="173139"/>
                  </a:lnTo>
                  <a:lnTo>
                    <a:pt x="1798774" y="174543"/>
                  </a:lnTo>
                  <a:lnTo>
                    <a:pt x="1773974" y="160036"/>
                  </a:lnTo>
                  <a:lnTo>
                    <a:pt x="1779589" y="159569"/>
                  </a:lnTo>
                  <a:lnTo>
                    <a:pt x="1780525" y="158165"/>
                  </a:lnTo>
                  <a:lnTo>
                    <a:pt x="1775377" y="153486"/>
                  </a:lnTo>
                  <a:lnTo>
                    <a:pt x="1773038" y="153017"/>
                  </a:lnTo>
                  <a:lnTo>
                    <a:pt x="404303" y="149274"/>
                  </a:lnTo>
                  <a:lnTo>
                    <a:pt x="394008" y="142255"/>
                  </a:lnTo>
                  <a:lnTo>
                    <a:pt x="382778" y="137575"/>
                  </a:lnTo>
                  <a:lnTo>
                    <a:pt x="369675" y="134768"/>
                  </a:lnTo>
                  <a:lnTo>
                    <a:pt x="351426" y="133832"/>
                  </a:lnTo>
                  <a:lnTo>
                    <a:pt x="345342" y="128684"/>
                  </a:lnTo>
                  <a:lnTo>
                    <a:pt x="340663" y="127280"/>
                  </a:lnTo>
                  <a:lnTo>
                    <a:pt x="333176" y="127749"/>
                  </a:lnTo>
                  <a:lnTo>
                    <a:pt x="328496" y="124473"/>
                  </a:lnTo>
                  <a:lnTo>
                    <a:pt x="327092" y="126345"/>
                  </a:lnTo>
                  <a:lnTo>
                    <a:pt x="322881" y="124473"/>
                  </a:lnTo>
                  <a:lnTo>
                    <a:pt x="312118" y="129152"/>
                  </a:lnTo>
                  <a:lnTo>
                    <a:pt x="300420" y="131024"/>
                  </a:lnTo>
                  <a:lnTo>
                    <a:pt x="217126" y="123069"/>
                  </a:lnTo>
                  <a:lnTo>
                    <a:pt x="189049" y="124005"/>
                  </a:lnTo>
                  <a:lnTo>
                    <a:pt x="176415" y="122601"/>
                  </a:lnTo>
                  <a:lnTo>
                    <a:pt x="160973" y="125409"/>
                  </a:lnTo>
                  <a:lnTo>
                    <a:pt x="146466" y="124941"/>
                  </a:lnTo>
                  <a:lnTo>
                    <a:pt x="138511" y="129152"/>
                  </a:lnTo>
                  <a:lnTo>
                    <a:pt x="132896" y="129620"/>
                  </a:lnTo>
                  <a:lnTo>
                    <a:pt x="125409" y="127280"/>
                  </a:lnTo>
                  <a:lnTo>
                    <a:pt x="122601" y="132428"/>
                  </a:lnTo>
                  <a:lnTo>
                    <a:pt x="120261" y="128217"/>
                  </a:lnTo>
                  <a:lnTo>
                    <a:pt x="107159" y="126813"/>
                  </a:lnTo>
                  <a:lnTo>
                    <a:pt x="94992" y="127749"/>
                  </a:lnTo>
                  <a:lnTo>
                    <a:pt x="79550" y="132428"/>
                  </a:lnTo>
                  <a:lnTo>
                    <a:pt x="72999" y="131024"/>
                  </a:lnTo>
                  <a:lnTo>
                    <a:pt x="70192" y="131960"/>
                  </a:lnTo>
                  <a:lnTo>
                    <a:pt x="65980" y="138979"/>
                  </a:lnTo>
                  <a:lnTo>
                    <a:pt x="61301" y="141319"/>
                  </a:lnTo>
                  <a:lnTo>
                    <a:pt x="0" y="130088"/>
                  </a:lnTo>
                  <a:lnTo>
                    <a:pt x="15910" y="124473"/>
                  </a:lnTo>
                  <a:lnTo>
                    <a:pt x="13570" y="116518"/>
                  </a:lnTo>
                  <a:lnTo>
                    <a:pt x="15910" y="111371"/>
                  </a:lnTo>
                  <a:lnTo>
                    <a:pt x="46794" y="101076"/>
                  </a:lnTo>
                  <a:lnTo>
                    <a:pt x="166120" y="66916"/>
                  </a:lnTo>
                  <a:lnTo>
                    <a:pt x="324753" y="28077"/>
                  </a:lnTo>
                  <a:lnTo>
                    <a:pt x="325221" y="25269"/>
                  </a:lnTo>
                  <a:lnTo>
                    <a:pt x="259708" y="24333"/>
                  </a:lnTo>
                  <a:lnTo>
                    <a:pt x="460456" y="20590"/>
                  </a:lnTo>
                  <a:lnTo>
                    <a:pt x="670095" y="18718"/>
                  </a:lnTo>
                  <a:lnTo>
                    <a:pt x="879733" y="14506"/>
                  </a:lnTo>
                  <a:lnTo>
                    <a:pt x="909214" y="10763"/>
                  </a:lnTo>
                  <a:lnTo>
                    <a:pt x="917637" y="11231"/>
                  </a:lnTo>
                  <a:lnTo>
                    <a:pt x="925124" y="9359"/>
                  </a:lnTo>
                  <a:lnTo>
                    <a:pt x="934951" y="3744"/>
                  </a:lnTo>
                  <a:lnTo>
                    <a:pt x="948053" y="3744"/>
                  </a:lnTo>
                  <a:lnTo>
                    <a:pt x="977066" y="0"/>
                  </a:lnTo>
                  <a:lnTo>
                    <a:pt x="1036495" y="0"/>
                  </a:lnTo>
                  <a:lnTo>
                    <a:pt x="1037899" y="1872"/>
                  </a:lnTo>
                  <a:lnTo>
                    <a:pt x="1049597" y="1404"/>
                  </a:lnTo>
                  <a:lnTo>
                    <a:pt x="1080949" y="5147"/>
                  </a:lnTo>
                  <a:lnTo>
                    <a:pt x="1139442" y="7487"/>
                  </a:lnTo>
                  <a:lnTo>
                    <a:pt x="1238178" y="7955"/>
                  </a:lnTo>
                  <a:lnTo>
                    <a:pt x="1240518" y="7487"/>
                  </a:lnTo>
                  <a:lnTo>
                    <a:pt x="1243794" y="3744"/>
                  </a:lnTo>
                  <a:lnTo>
                    <a:pt x="1251749" y="8891"/>
                  </a:lnTo>
                  <a:lnTo>
                    <a:pt x="1259704" y="10295"/>
                  </a:lnTo>
                  <a:lnTo>
                    <a:pt x="1481509" y="13103"/>
                  </a:lnTo>
                  <a:lnTo>
                    <a:pt x="1500227" y="11699"/>
                  </a:lnTo>
                  <a:lnTo>
                    <a:pt x="1512861" y="14506"/>
                  </a:lnTo>
                  <a:lnTo>
                    <a:pt x="1526899" y="14038"/>
                  </a:lnTo>
                  <a:lnTo>
                    <a:pt x="1540938" y="16378"/>
                  </a:lnTo>
                  <a:lnTo>
                    <a:pt x="1551232" y="13570"/>
                  </a:lnTo>
                  <a:lnTo>
                    <a:pt x="1558251" y="13570"/>
                  </a:lnTo>
                  <a:lnTo>
                    <a:pt x="1569014" y="16378"/>
                  </a:lnTo>
                  <a:lnTo>
                    <a:pt x="1780993" y="16846"/>
                  </a:lnTo>
                  <a:lnTo>
                    <a:pt x="1930266" y="23865"/>
                  </a:lnTo>
                  <a:lnTo>
                    <a:pt x="2018708" y="26205"/>
                  </a:lnTo>
                  <a:lnTo>
                    <a:pt x="2137098" y="24801"/>
                  </a:lnTo>
                  <a:lnTo>
                    <a:pt x="2165642" y="27141"/>
                  </a:lnTo>
                  <a:lnTo>
                    <a:pt x="2181084" y="19653"/>
                  </a:lnTo>
                  <a:lnTo>
                    <a:pt x="2200738" y="21525"/>
                  </a:lnTo>
                  <a:lnTo>
                    <a:pt x="2223199" y="20590"/>
                  </a:lnTo>
                  <a:lnTo>
                    <a:pt x="2232558" y="26205"/>
                  </a:lnTo>
                  <a:lnTo>
                    <a:pt x="2241449" y="38840"/>
                  </a:lnTo>
                  <a:lnTo>
                    <a:pt x="2245193" y="39775"/>
                  </a:lnTo>
                  <a:lnTo>
                    <a:pt x="2238173" y="42115"/>
                  </a:lnTo>
                  <a:lnTo>
                    <a:pt x="2233026" y="51942"/>
                  </a:lnTo>
                  <a:lnTo>
                    <a:pt x="2219456" y="58493"/>
                  </a:lnTo>
                  <a:lnTo>
                    <a:pt x="2210565" y="67852"/>
                  </a:lnTo>
                  <a:close/>
                </a:path>
              </a:pathLst>
            </a:custGeom>
            <a:solidFill>
              <a:srgbClr val="CFE2C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7" name="Freeform 556">
              <a:extLst>
                <a:ext uri="{FF2B5EF4-FFF2-40B4-BE49-F238E27FC236}">
                  <a16:creationId xmlns:a16="http://schemas.microsoft.com/office/drawing/2014/main" id="{6DCBD145-495A-EFD6-EA57-BF5E30FC84FB}"/>
                </a:ext>
              </a:extLst>
            </p:cNvPr>
            <p:cNvSpPr/>
            <p:nvPr/>
          </p:nvSpPr>
          <p:spPr>
            <a:xfrm>
              <a:off x="-10499838" y="8508034"/>
              <a:ext cx="1724227" cy="189763"/>
            </a:xfrm>
            <a:custGeom>
              <a:avLst/>
              <a:gdLst>
                <a:gd name="connsiteX0" fmla="*/ 560128 w 888624"/>
                <a:gd name="connsiteY0" fmla="*/ 0 h 97799"/>
                <a:gd name="connsiteX1" fmla="*/ 566212 w 888624"/>
                <a:gd name="connsiteY1" fmla="*/ 1871 h 97799"/>
                <a:gd name="connsiteX2" fmla="*/ 576038 w 888624"/>
                <a:gd name="connsiteY2" fmla="*/ 8890 h 97799"/>
                <a:gd name="connsiteX3" fmla="*/ 579782 w 888624"/>
                <a:gd name="connsiteY3" fmla="*/ 9827 h 97799"/>
                <a:gd name="connsiteX4" fmla="*/ 732331 w 888624"/>
                <a:gd name="connsiteY4" fmla="*/ 10762 h 97799"/>
                <a:gd name="connsiteX5" fmla="*/ 743094 w 888624"/>
                <a:gd name="connsiteY5" fmla="*/ 7487 h 97799"/>
                <a:gd name="connsiteX6" fmla="*/ 770235 w 888624"/>
                <a:gd name="connsiteY6" fmla="*/ 7487 h 97799"/>
                <a:gd name="connsiteX7" fmla="*/ 796908 w 888624"/>
                <a:gd name="connsiteY7" fmla="*/ 5147 h 97799"/>
                <a:gd name="connsiteX8" fmla="*/ 823112 w 888624"/>
                <a:gd name="connsiteY8" fmla="*/ 468 h 97799"/>
                <a:gd name="connsiteX9" fmla="*/ 888624 w 888624"/>
                <a:gd name="connsiteY9" fmla="*/ 1403 h 97799"/>
                <a:gd name="connsiteX10" fmla="*/ 888157 w 888624"/>
                <a:gd name="connsiteY10" fmla="*/ 4211 h 97799"/>
                <a:gd name="connsiteX11" fmla="*/ 729524 w 888624"/>
                <a:gd name="connsiteY11" fmla="*/ 43051 h 97799"/>
                <a:gd name="connsiteX12" fmla="*/ 609730 w 888624"/>
                <a:gd name="connsiteY12" fmla="*/ 77211 h 97799"/>
                <a:gd name="connsiteX13" fmla="*/ 579314 w 888624"/>
                <a:gd name="connsiteY13" fmla="*/ 87505 h 97799"/>
                <a:gd name="connsiteX14" fmla="*/ 578846 w 888624"/>
                <a:gd name="connsiteY14" fmla="*/ 81422 h 97799"/>
                <a:gd name="connsiteX15" fmla="*/ 576506 w 888624"/>
                <a:gd name="connsiteY15" fmla="*/ 80018 h 97799"/>
                <a:gd name="connsiteX16" fmla="*/ 131492 w 888624"/>
                <a:gd name="connsiteY16" fmla="*/ 97800 h 97799"/>
                <a:gd name="connsiteX17" fmla="*/ 55685 w 888624"/>
                <a:gd name="connsiteY17" fmla="*/ 92652 h 97799"/>
                <a:gd name="connsiteX18" fmla="*/ 49602 w 888624"/>
                <a:gd name="connsiteY18" fmla="*/ 94057 h 97799"/>
                <a:gd name="connsiteX19" fmla="*/ 36968 w 888624"/>
                <a:gd name="connsiteY19" fmla="*/ 92652 h 97799"/>
                <a:gd name="connsiteX20" fmla="*/ 19186 w 888624"/>
                <a:gd name="connsiteY20" fmla="*/ 93589 h 97799"/>
                <a:gd name="connsiteX21" fmla="*/ 12166 w 888624"/>
                <a:gd name="connsiteY21" fmla="*/ 92185 h 97799"/>
                <a:gd name="connsiteX22" fmla="*/ 6083 w 888624"/>
                <a:gd name="connsiteY22" fmla="*/ 88909 h 97799"/>
                <a:gd name="connsiteX23" fmla="*/ 468 w 888624"/>
                <a:gd name="connsiteY23" fmla="*/ 84230 h 97799"/>
                <a:gd name="connsiteX24" fmla="*/ 0 w 888624"/>
                <a:gd name="connsiteY24" fmla="*/ 81890 h 97799"/>
                <a:gd name="connsiteX25" fmla="*/ 1872 w 888624"/>
                <a:gd name="connsiteY25" fmla="*/ 78614 h 97799"/>
                <a:gd name="connsiteX26" fmla="*/ 0 w 888624"/>
                <a:gd name="connsiteY26" fmla="*/ 74871 h 97799"/>
                <a:gd name="connsiteX27" fmla="*/ 1404 w 888624"/>
                <a:gd name="connsiteY27" fmla="*/ 68787 h 97799"/>
                <a:gd name="connsiteX28" fmla="*/ 18718 w 888624"/>
                <a:gd name="connsiteY28" fmla="*/ 65512 h 97799"/>
                <a:gd name="connsiteX29" fmla="*/ 138043 w 888624"/>
                <a:gd name="connsiteY29" fmla="*/ 60833 h 97799"/>
                <a:gd name="connsiteX30" fmla="*/ 211978 w 888624"/>
                <a:gd name="connsiteY30" fmla="*/ 55217 h 97799"/>
                <a:gd name="connsiteX31" fmla="*/ 243331 w 888624"/>
                <a:gd name="connsiteY31" fmla="*/ 54281 h 97799"/>
                <a:gd name="connsiteX32" fmla="*/ 314926 w 888624"/>
                <a:gd name="connsiteY32" fmla="*/ 55685 h 97799"/>
                <a:gd name="connsiteX33" fmla="*/ 353765 w 888624"/>
                <a:gd name="connsiteY33" fmla="*/ 54749 h 97799"/>
                <a:gd name="connsiteX34" fmla="*/ 419277 w 888624"/>
                <a:gd name="connsiteY34" fmla="*/ 50538 h 97799"/>
                <a:gd name="connsiteX35" fmla="*/ 514270 w 888624"/>
                <a:gd name="connsiteY35" fmla="*/ 49134 h 97799"/>
                <a:gd name="connsiteX36" fmla="*/ 554513 w 888624"/>
                <a:gd name="connsiteY36" fmla="*/ 44455 h 97799"/>
                <a:gd name="connsiteX37" fmla="*/ 602711 w 888624"/>
                <a:gd name="connsiteY37" fmla="*/ 44455 h 97799"/>
                <a:gd name="connsiteX38" fmla="*/ 680390 w 888624"/>
                <a:gd name="connsiteY38" fmla="*/ 38839 h 97799"/>
                <a:gd name="connsiteX39" fmla="*/ 719229 w 888624"/>
                <a:gd name="connsiteY39" fmla="*/ 31820 h 97799"/>
                <a:gd name="connsiteX40" fmla="*/ 719697 w 888624"/>
                <a:gd name="connsiteY40" fmla="*/ 29480 h 97799"/>
                <a:gd name="connsiteX41" fmla="*/ 717825 w 888624"/>
                <a:gd name="connsiteY41" fmla="*/ 27608 h 97799"/>
                <a:gd name="connsiteX42" fmla="*/ 664012 w 888624"/>
                <a:gd name="connsiteY42" fmla="*/ 26673 h 97799"/>
                <a:gd name="connsiteX43" fmla="*/ 613006 w 888624"/>
                <a:gd name="connsiteY43" fmla="*/ 22461 h 97799"/>
                <a:gd name="connsiteX44" fmla="*/ 535327 w 888624"/>
                <a:gd name="connsiteY44" fmla="*/ 22461 h 97799"/>
                <a:gd name="connsiteX45" fmla="*/ 525032 w 888624"/>
                <a:gd name="connsiteY45" fmla="*/ 26673 h 97799"/>
                <a:gd name="connsiteX46" fmla="*/ 436591 w 888624"/>
                <a:gd name="connsiteY46" fmla="*/ 24801 h 97799"/>
                <a:gd name="connsiteX47" fmla="*/ 434251 w 888624"/>
                <a:gd name="connsiteY47" fmla="*/ 25268 h 97799"/>
                <a:gd name="connsiteX48" fmla="*/ 436123 w 888624"/>
                <a:gd name="connsiteY48" fmla="*/ 26673 h 97799"/>
                <a:gd name="connsiteX49" fmla="*/ 444546 w 888624"/>
                <a:gd name="connsiteY49" fmla="*/ 29012 h 97799"/>
                <a:gd name="connsiteX50" fmla="*/ 445950 w 888624"/>
                <a:gd name="connsiteY50" fmla="*/ 28077 h 97799"/>
                <a:gd name="connsiteX51" fmla="*/ 445482 w 888624"/>
                <a:gd name="connsiteY51" fmla="*/ 29948 h 97799"/>
                <a:gd name="connsiteX52" fmla="*/ 371547 w 888624"/>
                <a:gd name="connsiteY52" fmla="*/ 27140 h 97799"/>
                <a:gd name="connsiteX53" fmla="*/ 369675 w 888624"/>
                <a:gd name="connsiteY53" fmla="*/ 26205 h 97799"/>
                <a:gd name="connsiteX54" fmla="*/ 371079 w 888624"/>
                <a:gd name="connsiteY54" fmla="*/ 21525 h 97799"/>
                <a:gd name="connsiteX55" fmla="*/ 560128 w 888624"/>
                <a:gd name="connsiteY55" fmla="*/ 0 h 9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88624" h="97799">
                  <a:moveTo>
                    <a:pt x="560128" y="0"/>
                  </a:moveTo>
                  <a:lnTo>
                    <a:pt x="566212" y="1871"/>
                  </a:lnTo>
                  <a:lnTo>
                    <a:pt x="576038" y="8890"/>
                  </a:lnTo>
                  <a:lnTo>
                    <a:pt x="579782" y="9827"/>
                  </a:lnTo>
                  <a:lnTo>
                    <a:pt x="732331" y="10762"/>
                  </a:lnTo>
                  <a:lnTo>
                    <a:pt x="743094" y="7487"/>
                  </a:lnTo>
                  <a:lnTo>
                    <a:pt x="770235" y="7487"/>
                  </a:lnTo>
                  <a:lnTo>
                    <a:pt x="796908" y="5147"/>
                  </a:lnTo>
                  <a:lnTo>
                    <a:pt x="823112" y="468"/>
                  </a:lnTo>
                  <a:lnTo>
                    <a:pt x="888624" y="1403"/>
                  </a:lnTo>
                  <a:lnTo>
                    <a:pt x="888157" y="4211"/>
                  </a:lnTo>
                  <a:lnTo>
                    <a:pt x="729524" y="43051"/>
                  </a:lnTo>
                  <a:lnTo>
                    <a:pt x="609730" y="77211"/>
                  </a:lnTo>
                  <a:lnTo>
                    <a:pt x="579314" y="87505"/>
                  </a:lnTo>
                  <a:lnTo>
                    <a:pt x="578846" y="81422"/>
                  </a:lnTo>
                  <a:lnTo>
                    <a:pt x="576506" y="80018"/>
                  </a:lnTo>
                  <a:lnTo>
                    <a:pt x="131492" y="97800"/>
                  </a:lnTo>
                  <a:lnTo>
                    <a:pt x="55685" y="92652"/>
                  </a:lnTo>
                  <a:lnTo>
                    <a:pt x="49602" y="94057"/>
                  </a:lnTo>
                  <a:lnTo>
                    <a:pt x="36968" y="92652"/>
                  </a:lnTo>
                  <a:lnTo>
                    <a:pt x="19186" y="93589"/>
                  </a:lnTo>
                  <a:lnTo>
                    <a:pt x="12166" y="92185"/>
                  </a:lnTo>
                  <a:lnTo>
                    <a:pt x="6083" y="88909"/>
                  </a:lnTo>
                  <a:lnTo>
                    <a:pt x="468" y="84230"/>
                  </a:lnTo>
                  <a:lnTo>
                    <a:pt x="0" y="81890"/>
                  </a:lnTo>
                  <a:lnTo>
                    <a:pt x="1872" y="78614"/>
                  </a:lnTo>
                  <a:lnTo>
                    <a:pt x="0" y="74871"/>
                  </a:lnTo>
                  <a:lnTo>
                    <a:pt x="1404" y="68787"/>
                  </a:lnTo>
                  <a:lnTo>
                    <a:pt x="18718" y="65512"/>
                  </a:lnTo>
                  <a:lnTo>
                    <a:pt x="138043" y="60833"/>
                  </a:lnTo>
                  <a:lnTo>
                    <a:pt x="211978" y="55217"/>
                  </a:lnTo>
                  <a:lnTo>
                    <a:pt x="243331" y="54281"/>
                  </a:lnTo>
                  <a:lnTo>
                    <a:pt x="314926" y="55685"/>
                  </a:lnTo>
                  <a:lnTo>
                    <a:pt x="353765" y="54749"/>
                  </a:lnTo>
                  <a:lnTo>
                    <a:pt x="419277" y="50538"/>
                  </a:lnTo>
                  <a:lnTo>
                    <a:pt x="514270" y="49134"/>
                  </a:lnTo>
                  <a:lnTo>
                    <a:pt x="554513" y="44455"/>
                  </a:lnTo>
                  <a:lnTo>
                    <a:pt x="602711" y="44455"/>
                  </a:lnTo>
                  <a:lnTo>
                    <a:pt x="680390" y="38839"/>
                  </a:lnTo>
                  <a:lnTo>
                    <a:pt x="719229" y="31820"/>
                  </a:lnTo>
                  <a:lnTo>
                    <a:pt x="719697" y="29480"/>
                  </a:lnTo>
                  <a:lnTo>
                    <a:pt x="717825" y="27608"/>
                  </a:lnTo>
                  <a:lnTo>
                    <a:pt x="664012" y="26673"/>
                  </a:lnTo>
                  <a:lnTo>
                    <a:pt x="613006" y="22461"/>
                  </a:lnTo>
                  <a:lnTo>
                    <a:pt x="535327" y="22461"/>
                  </a:lnTo>
                  <a:lnTo>
                    <a:pt x="525032" y="26673"/>
                  </a:lnTo>
                  <a:lnTo>
                    <a:pt x="436591" y="24801"/>
                  </a:lnTo>
                  <a:lnTo>
                    <a:pt x="434251" y="25268"/>
                  </a:lnTo>
                  <a:lnTo>
                    <a:pt x="436123" y="26673"/>
                  </a:lnTo>
                  <a:lnTo>
                    <a:pt x="444546" y="29012"/>
                  </a:lnTo>
                  <a:lnTo>
                    <a:pt x="445950" y="28077"/>
                  </a:lnTo>
                  <a:lnTo>
                    <a:pt x="445482" y="29948"/>
                  </a:lnTo>
                  <a:lnTo>
                    <a:pt x="371547" y="27140"/>
                  </a:lnTo>
                  <a:lnTo>
                    <a:pt x="369675" y="26205"/>
                  </a:lnTo>
                  <a:lnTo>
                    <a:pt x="371079" y="21525"/>
                  </a:lnTo>
                  <a:lnTo>
                    <a:pt x="560128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8" name="Freeform 557">
              <a:extLst>
                <a:ext uri="{FF2B5EF4-FFF2-40B4-BE49-F238E27FC236}">
                  <a16:creationId xmlns:a16="http://schemas.microsoft.com/office/drawing/2014/main" id="{FEA8DBB3-4407-AF94-7343-A9BC47D429C4}"/>
                </a:ext>
              </a:extLst>
            </p:cNvPr>
            <p:cNvSpPr/>
            <p:nvPr/>
          </p:nvSpPr>
          <p:spPr>
            <a:xfrm>
              <a:off x="-11557620" y="8548892"/>
              <a:ext cx="2454233" cy="236071"/>
            </a:xfrm>
            <a:custGeom>
              <a:avLst/>
              <a:gdLst>
                <a:gd name="connsiteX0" fmla="*/ 916233 w 1264851"/>
                <a:gd name="connsiteY0" fmla="*/ 0 h 121665"/>
                <a:gd name="connsiteX1" fmla="*/ 914829 w 1264851"/>
                <a:gd name="connsiteY1" fmla="*/ 4679 h 121665"/>
                <a:gd name="connsiteX2" fmla="*/ 916701 w 1264851"/>
                <a:gd name="connsiteY2" fmla="*/ 5615 h 121665"/>
                <a:gd name="connsiteX3" fmla="*/ 990636 w 1264851"/>
                <a:gd name="connsiteY3" fmla="*/ 8423 h 121665"/>
                <a:gd name="connsiteX4" fmla="*/ 991104 w 1264851"/>
                <a:gd name="connsiteY4" fmla="*/ 7955 h 121665"/>
                <a:gd name="connsiteX5" fmla="*/ 990636 w 1264851"/>
                <a:gd name="connsiteY5" fmla="*/ 7019 h 121665"/>
                <a:gd name="connsiteX6" fmla="*/ 981277 w 1264851"/>
                <a:gd name="connsiteY6" fmla="*/ 5147 h 121665"/>
                <a:gd name="connsiteX7" fmla="*/ 979406 w 1264851"/>
                <a:gd name="connsiteY7" fmla="*/ 3743 h 121665"/>
                <a:gd name="connsiteX8" fmla="*/ 981745 w 1264851"/>
                <a:gd name="connsiteY8" fmla="*/ 3275 h 121665"/>
                <a:gd name="connsiteX9" fmla="*/ 1070187 w 1264851"/>
                <a:gd name="connsiteY9" fmla="*/ 5147 h 121665"/>
                <a:gd name="connsiteX10" fmla="*/ 1080481 w 1264851"/>
                <a:gd name="connsiteY10" fmla="*/ 936 h 121665"/>
                <a:gd name="connsiteX11" fmla="*/ 1158628 w 1264851"/>
                <a:gd name="connsiteY11" fmla="*/ 936 h 121665"/>
                <a:gd name="connsiteX12" fmla="*/ 1209166 w 1264851"/>
                <a:gd name="connsiteY12" fmla="*/ 5147 h 121665"/>
                <a:gd name="connsiteX13" fmla="*/ 1262979 w 1264851"/>
                <a:gd name="connsiteY13" fmla="*/ 6083 h 121665"/>
                <a:gd name="connsiteX14" fmla="*/ 1264851 w 1264851"/>
                <a:gd name="connsiteY14" fmla="*/ 7955 h 121665"/>
                <a:gd name="connsiteX15" fmla="*/ 1264383 w 1264851"/>
                <a:gd name="connsiteY15" fmla="*/ 10295 h 121665"/>
                <a:gd name="connsiteX16" fmla="*/ 1212909 w 1264851"/>
                <a:gd name="connsiteY16" fmla="*/ 18718 h 121665"/>
                <a:gd name="connsiteX17" fmla="*/ 1147865 w 1264851"/>
                <a:gd name="connsiteY17" fmla="*/ 22929 h 121665"/>
                <a:gd name="connsiteX18" fmla="*/ 1099667 w 1264851"/>
                <a:gd name="connsiteY18" fmla="*/ 23397 h 121665"/>
                <a:gd name="connsiteX19" fmla="*/ 1058956 w 1264851"/>
                <a:gd name="connsiteY19" fmla="*/ 27608 h 121665"/>
                <a:gd name="connsiteX20" fmla="*/ 963964 w 1264851"/>
                <a:gd name="connsiteY20" fmla="*/ 29012 h 121665"/>
                <a:gd name="connsiteX21" fmla="*/ 898919 w 1264851"/>
                <a:gd name="connsiteY21" fmla="*/ 33224 h 121665"/>
                <a:gd name="connsiteX22" fmla="*/ 860080 w 1264851"/>
                <a:gd name="connsiteY22" fmla="*/ 34160 h 121665"/>
                <a:gd name="connsiteX23" fmla="*/ 788485 w 1264851"/>
                <a:gd name="connsiteY23" fmla="*/ 32756 h 121665"/>
                <a:gd name="connsiteX24" fmla="*/ 757132 w 1264851"/>
                <a:gd name="connsiteY24" fmla="*/ 33692 h 121665"/>
                <a:gd name="connsiteX25" fmla="*/ 683197 w 1264851"/>
                <a:gd name="connsiteY25" fmla="*/ 38839 h 121665"/>
                <a:gd name="connsiteX26" fmla="*/ 563872 w 1264851"/>
                <a:gd name="connsiteY26" fmla="*/ 43986 h 121665"/>
                <a:gd name="connsiteX27" fmla="*/ 549834 w 1264851"/>
                <a:gd name="connsiteY27" fmla="*/ 45858 h 121665"/>
                <a:gd name="connsiteX28" fmla="*/ 547026 w 1264851"/>
                <a:gd name="connsiteY28" fmla="*/ 47262 h 121665"/>
                <a:gd name="connsiteX29" fmla="*/ 545154 w 1264851"/>
                <a:gd name="connsiteY29" fmla="*/ 50070 h 121665"/>
                <a:gd name="connsiteX30" fmla="*/ 547026 w 1264851"/>
                <a:gd name="connsiteY30" fmla="*/ 57089 h 121665"/>
                <a:gd name="connsiteX31" fmla="*/ 545154 w 1264851"/>
                <a:gd name="connsiteY31" fmla="*/ 60364 h 121665"/>
                <a:gd name="connsiteX32" fmla="*/ 545622 w 1264851"/>
                <a:gd name="connsiteY32" fmla="*/ 62704 h 121665"/>
                <a:gd name="connsiteX33" fmla="*/ 557321 w 1264851"/>
                <a:gd name="connsiteY33" fmla="*/ 70659 h 121665"/>
                <a:gd name="connsiteX34" fmla="*/ 564340 w 1264851"/>
                <a:gd name="connsiteY34" fmla="*/ 72063 h 121665"/>
                <a:gd name="connsiteX35" fmla="*/ 581654 w 1264851"/>
                <a:gd name="connsiteY35" fmla="*/ 71127 h 121665"/>
                <a:gd name="connsiteX36" fmla="*/ 595224 w 1264851"/>
                <a:gd name="connsiteY36" fmla="*/ 72531 h 121665"/>
                <a:gd name="connsiteX37" fmla="*/ 600839 w 1264851"/>
                <a:gd name="connsiteY37" fmla="*/ 71127 h 121665"/>
                <a:gd name="connsiteX38" fmla="*/ 676646 w 1264851"/>
                <a:gd name="connsiteY38" fmla="*/ 76274 h 121665"/>
                <a:gd name="connsiteX39" fmla="*/ 530180 w 1264851"/>
                <a:gd name="connsiteY39" fmla="*/ 80018 h 121665"/>
                <a:gd name="connsiteX40" fmla="*/ 358445 w 1264851"/>
                <a:gd name="connsiteY40" fmla="*/ 90313 h 121665"/>
                <a:gd name="connsiteX41" fmla="*/ 357977 w 1264851"/>
                <a:gd name="connsiteY41" fmla="*/ 92185 h 121665"/>
                <a:gd name="connsiteX42" fmla="*/ 359381 w 1264851"/>
                <a:gd name="connsiteY42" fmla="*/ 92652 h 121665"/>
                <a:gd name="connsiteX43" fmla="*/ 380906 w 1264851"/>
                <a:gd name="connsiteY43" fmla="*/ 93589 h 121665"/>
                <a:gd name="connsiteX44" fmla="*/ 260644 w 1264851"/>
                <a:gd name="connsiteY44" fmla="*/ 102011 h 121665"/>
                <a:gd name="connsiteX45" fmla="*/ 247542 w 1264851"/>
                <a:gd name="connsiteY45" fmla="*/ 103883 h 121665"/>
                <a:gd name="connsiteX46" fmla="*/ 239119 w 1264851"/>
                <a:gd name="connsiteY46" fmla="*/ 106691 h 121665"/>
                <a:gd name="connsiteX47" fmla="*/ 233972 w 1264851"/>
                <a:gd name="connsiteY47" fmla="*/ 109967 h 121665"/>
                <a:gd name="connsiteX48" fmla="*/ 43987 w 1264851"/>
                <a:gd name="connsiteY48" fmla="*/ 121665 h 121665"/>
                <a:gd name="connsiteX49" fmla="*/ 0 w 1264851"/>
                <a:gd name="connsiteY49" fmla="*/ 71595 h 121665"/>
                <a:gd name="connsiteX50" fmla="*/ 26205 w 1264851"/>
                <a:gd name="connsiteY50" fmla="*/ 68320 h 121665"/>
                <a:gd name="connsiteX51" fmla="*/ 103883 w 1264851"/>
                <a:gd name="connsiteY51" fmla="*/ 64576 h 121665"/>
                <a:gd name="connsiteX52" fmla="*/ 601307 w 1264851"/>
                <a:gd name="connsiteY52" fmla="*/ 30884 h 121665"/>
                <a:gd name="connsiteX53" fmla="*/ 740754 w 1264851"/>
                <a:gd name="connsiteY53" fmla="*/ 18718 h 121665"/>
                <a:gd name="connsiteX54" fmla="*/ 916233 w 1264851"/>
                <a:gd name="connsiteY54" fmla="*/ 0 h 1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64851" h="121665">
                  <a:moveTo>
                    <a:pt x="916233" y="0"/>
                  </a:moveTo>
                  <a:lnTo>
                    <a:pt x="914829" y="4679"/>
                  </a:lnTo>
                  <a:lnTo>
                    <a:pt x="916701" y="5615"/>
                  </a:lnTo>
                  <a:lnTo>
                    <a:pt x="990636" y="8423"/>
                  </a:lnTo>
                  <a:lnTo>
                    <a:pt x="991104" y="7955"/>
                  </a:lnTo>
                  <a:lnTo>
                    <a:pt x="990636" y="7019"/>
                  </a:lnTo>
                  <a:lnTo>
                    <a:pt x="981277" y="5147"/>
                  </a:lnTo>
                  <a:lnTo>
                    <a:pt x="979406" y="3743"/>
                  </a:lnTo>
                  <a:lnTo>
                    <a:pt x="981745" y="3275"/>
                  </a:lnTo>
                  <a:lnTo>
                    <a:pt x="1070187" y="5147"/>
                  </a:lnTo>
                  <a:lnTo>
                    <a:pt x="1080481" y="936"/>
                  </a:lnTo>
                  <a:lnTo>
                    <a:pt x="1158628" y="936"/>
                  </a:lnTo>
                  <a:lnTo>
                    <a:pt x="1209166" y="5147"/>
                  </a:lnTo>
                  <a:lnTo>
                    <a:pt x="1262979" y="6083"/>
                  </a:lnTo>
                  <a:lnTo>
                    <a:pt x="1264851" y="7955"/>
                  </a:lnTo>
                  <a:lnTo>
                    <a:pt x="1264383" y="10295"/>
                  </a:lnTo>
                  <a:lnTo>
                    <a:pt x="1212909" y="18718"/>
                  </a:lnTo>
                  <a:lnTo>
                    <a:pt x="1147865" y="22929"/>
                  </a:lnTo>
                  <a:lnTo>
                    <a:pt x="1099667" y="23397"/>
                  </a:lnTo>
                  <a:lnTo>
                    <a:pt x="1058956" y="27608"/>
                  </a:lnTo>
                  <a:lnTo>
                    <a:pt x="963964" y="29012"/>
                  </a:lnTo>
                  <a:lnTo>
                    <a:pt x="898919" y="33224"/>
                  </a:lnTo>
                  <a:lnTo>
                    <a:pt x="860080" y="34160"/>
                  </a:lnTo>
                  <a:lnTo>
                    <a:pt x="788485" y="32756"/>
                  </a:lnTo>
                  <a:lnTo>
                    <a:pt x="757132" y="33692"/>
                  </a:lnTo>
                  <a:lnTo>
                    <a:pt x="683197" y="38839"/>
                  </a:lnTo>
                  <a:lnTo>
                    <a:pt x="563872" y="43986"/>
                  </a:lnTo>
                  <a:lnTo>
                    <a:pt x="549834" y="45858"/>
                  </a:lnTo>
                  <a:lnTo>
                    <a:pt x="547026" y="47262"/>
                  </a:lnTo>
                  <a:lnTo>
                    <a:pt x="545154" y="50070"/>
                  </a:lnTo>
                  <a:lnTo>
                    <a:pt x="547026" y="57089"/>
                  </a:lnTo>
                  <a:lnTo>
                    <a:pt x="545154" y="60364"/>
                  </a:lnTo>
                  <a:lnTo>
                    <a:pt x="545622" y="62704"/>
                  </a:lnTo>
                  <a:lnTo>
                    <a:pt x="557321" y="70659"/>
                  </a:lnTo>
                  <a:lnTo>
                    <a:pt x="564340" y="72063"/>
                  </a:lnTo>
                  <a:lnTo>
                    <a:pt x="581654" y="71127"/>
                  </a:lnTo>
                  <a:lnTo>
                    <a:pt x="595224" y="72531"/>
                  </a:lnTo>
                  <a:lnTo>
                    <a:pt x="600839" y="71127"/>
                  </a:lnTo>
                  <a:lnTo>
                    <a:pt x="676646" y="76274"/>
                  </a:lnTo>
                  <a:lnTo>
                    <a:pt x="530180" y="80018"/>
                  </a:lnTo>
                  <a:lnTo>
                    <a:pt x="358445" y="90313"/>
                  </a:lnTo>
                  <a:lnTo>
                    <a:pt x="357977" y="92185"/>
                  </a:lnTo>
                  <a:lnTo>
                    <a:pt x="359381" y="92652"/>
                  </a:lnTo>
                  <a:lnTo>
                    <a:pt x="380906" y="93589"/>
                  </a:lnTo>
                  <a:lnTo>
                    <a:pt x="260644" y="102011"/>
                  </a:lnTo>
                  <a:lnTo>
                    <a:pt x="247542" y="103883"/>
                  </a:lnTo>
                  <a:lnTo>
                    <a:pt x="239119" y="106691"/>
                  </a:lnTo>
                  <a:lnTo>
                    <a:pt x="233972" y="109967"/>
                  </a:lnTo>
                  <a:lnTo>
                    <a:pt x="43987" y="121665"/>
                  </a:lnTo>
                  <a:lnTo>
                    <a:pt x="0" y="71595"/>
                  </a:lnTo>
                  <a:lnTo>
                    <a:pt x="26205" y="68320"/>
                  </a:lnTo>
                  <a:lnTo>
                    <a:pt x="103883" y="64576"/>
                  </a:lnTo>
                  <a:lnTo>
                    <a:pt x="601307" y="30884"/>
                  </a:lnTo>
                  <a:lnTo>
                    <a:pt x="740754" y="18718"/>
                  </a:lnTo>
                  <a:lnTo>
                    <a:pt x="916233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BF1280CD-CACD-25DE-2110-BD8E34C2E53D}"/>
                </a:ext>
              </a:extLst>
            </p:cNvPr>
            <p:cNvSpPr/>
            <p:nvPr/>
          </p:nvSpPr>
          <p:spPr>
            <a:xfrm>
              <a:off x="-4224883" y="8601554"/>
              <a:ext cx="1820471" cy="471233"/>
            </a:xfrm>
            <a:custGeom>
              <a:avLst/>
              <a:gdLst>
                <a:gd name="connsiteX0" fmla="*/ 938227 w 938226"/>
                <a:gd name="connsiteY0" fmla="*/ 3276 h 242862"/>
                <a:gd name="connsiteX1" fmla="*/ 883477 w 938226"/>
                <a:gd name="connsiteY1" fmla="*/ 66916 h 242862"/>
                <a:gd name="connsiteX2" fmla="*/ 828260 w 938226"/>
                <a:gd name="connsiteY2" fmla="*/ 127749 h 242862"/>
                <a:gd name="connsiteX3" fmla="*/ 716421 w 938226"/>
                <a:gd name="connsiteY3" fmla="*/ 242863 h 242862"/>
                <a:gd name="connsiteX4" fmla="*/ 161440 w 938226"/>
                <a:gd name="connsiteY4" fmla="*/ 226017 h 242862"/>
                <a:gd name="connsiteX5" fmla="*/ 80954 w 938226"/>
                <a:gd name="connsiteY5" fmla="*/ 222741 h 242862"/>
                <a:gd name="connsiteX6" fmla="*/ 0 w 938226"/>
                <a:gd name="connsiteY6" fmla="*/ 216190 h 242862"/>
                <a:gd name="connsiteX7" fmla="*/ 82358 w 938226"/>
                <a:gd name="connsiteY7" fmla="*/ 191857 h 242862"/>
                <a:gd name="connsiteX8" fmla="*/ 244734 w 938226"/>
                <a:gd name="connsiteY8" fmla="*/ 149742 h 242862"/>
                <a:gd name="connsiteX9" fmla="*/ 410386 w 938226"/>
                <a:gd name="connsiteY9" fmla="*/ 109967 h 242862"/>
                <a:gd name="connsiteX10" fmla="*/ 579314 w 938226"/>
                <a:gd name="connsiteY10" fmla="*/ 71596 h 242862"/>
                <a:gd name="connsiteX11" fmla="*/ 751985 w 938226"/>
                <a:gd name="connsiteY11" fmla="*/ 35096 h 242862"/>
                <a:gd name="connsiteX12" fmla="*/ 928399 w 938226"/>
                <a:gd name="connsiteY12" fmla="*/ 468 h 242862"/>
                <a:gd name="connsiteX13" fmla="*/ 933547 w 938226"/>
                <a:gd name="connsiteY13" fmla="*/ 0 h 242862"/>
                <a:gd name="connsiteX14" fmla="*/ 938227 w 938226"/>
                <a:gd name="connsiteY14" fmla="*/ 3276 h 2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8226" h="242862">
                  <a:moveTo>
                    <a:pt x="938227" y="3276"/>
                  </a:moveTo>
                  <a:lnTo>
                    <a:pt x="883477" y="66916"/>
                  </a:lnTo>
                  <a:lnTo>
                    <a:pt x="828260" y="127749"/>
                  </a:lnTo>
                  <a:lnTo>
                    <a:pt x="716421" y="242863"/>
                  </a:lnTo>
                  <a:lnTo>
                    <a:pt x="161440" y="226017"/>
                  </a:lnTo>
                  <a:lnTo>
                    <a:pt x="80954" y="222741"/>
                  </a:lnTo>
                  <a:lnTo>
                    <a:pt x="0" y="216190"/>
                  </a:lnTo>
                  <a:lnTo>
                    <a:pt x="82358" y="191857"/>
                  </a:lnTo>
                  <a:lnTo>
                    <a:pt x="244734" y="149742"/>
                  </a:lnTo>
                  <a:lnTo>
                    <a:pt x="410386" y="109967"/>
                  </a:lnTo>
                  <a:lnTo>
                    <a:pt x="579314" y="71596"/>
                  </a:lnTo>
                  <a:lnTo>
                    <a:pt x="751985" y="35096"/>
                  </a:lnTo>
                  <a:lnTo>
                    <a:pt x="928399" y="468"/>
                  </a:lnTo>
                  <a:lnTo>
                    <a:pt x="933547" y="0"/>
                  </a:lnTo>
                  <a:lnTo>
                    <a:pt x="938227" y="3276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0" name="Freeform 559">
              <a:extLst>
                <a:ext uri="{FF2B5EF4-FFF2-40B4-BE49-F238E27FC236}">
                  <a16:creationId xmlns:a16="http://schemas.microsoft.com/office/drawing/2014/main" id="{FF6DB46A-65B5-C101-1599-BC28233B1AC5}"/>
                </a:ext>
              </a:extLst>
            </p:cNvPr>
            <p:cNvSpPr/>
            <p:nvPr/>
          </p:nvSpPr>
          <p:spPr>
            <a:xfrm>
              <a:off x="-10338221" y="8664204"/>
              <a:ext cx="962444" cy="62649"/>
            </a:xfrm>
            <a:custGeom>
              <a:avLst/>
              <a:gdLst>
                <a:gd name="connsiteX0" fmla="*/ 495552 w 496020"/>
                <a:gd name="connsiteY0" fmla="*/ 6551 h 32288"/>
                <a:gd name="connsiteX1" fmla="*/ 493680 w 496020"/>
                <a:gd name="connsiteY1" fmla="*/ 11699 h 32288"/>
                <a:gd name="connsiteX2" fmla="*/ 495552 w 496020"/>
                <a:gd name="connsiteY2" fmla="*/ 19653 h 32288"/>
                <a:gd name="connsiteX3" fmla="*/ 479642 w 496020"/>
                <a:gd name="connsiteY3" fmla="*/ 25269 h 32288"/>
                <a:gd name="connsiteX4" fmla="*/ 310714 w 496020"/>
                <a:gd name="connsiteY4" fmla="*/ 32288 h 32288"/>
                <a:gd name="connsiteX5" fmla="*/ 77211 w 496020"/>
                <a:gd name="connsiteY5" fmla="*/ 30416 h 32288"/>
                <a:gd name="connsiteX6" fmla="*/ 73467 w 496020"/>
                <a:gd name="connsiteY6" fmla="*/ 28544 h 32288"/>
                <a:gd name="connsiteX7" fmla="*/ 2808 w 496020"/>
                <a:gd name="connsiteY7" fmla="*/ 29481 h 32288"/>
                <a:gd name="connsiteX8" fmla="*/ 468 w 496020"/>
                <a:gd name="connsiteY8" fmla="*/ 28544 h 32288"/>
                <a:gd name="connsiteX9" fmla="*/ 0 w 496020"/>
                <a:gd name="connsiteY9" fmla="*/ 26205 h 32288"/>
                <a:gd name="connsiteX10" fmla="*/ 3276 w 496020"/>
                <a:gd name="connsiteY10" fmla="*/ 22462 h 32288"/>
                <a:gd name="connsiteX11" fmla="*/ 14038 w 496020"/>
                <a:gd name="connsiteY11" fmla="*/ 23397 h 32288"/>
                <a:gd name="connsiteX12" fmla="*/ 26673 w 496020"/>
                <a:gd name="connsiteY12" fmla="*/ 20122 h 32288"/>
                <a:gd name="connsiteX13" fmla="*/ 60365 w 496020"/>
                <a:gd name="connsiteY13" fmla="*/ 21057 h 32288"/>
                <a:gd name="connsiteX14" fmla="*/ 208703 w 496020"/>
                <a:gd name="connsiteY14" fmla="*/ 15442 h 32288"/>
                <a:gd name="connsiteX15" fmla="*/ 302759 w 496020"/>
                <a:gd name="connsiteY15" fmla="*/ 8423 h 32288"/>
                <a:gd name="connsiteX16" fmla="*/ 493212 w 496020"/>
                <a:gd name="connsiteY16" fmla="*/ 0 h 32288"/>
                <a:gd name="connsiteX17" fmla="*/ 496020 w 496020"/>
                <a:gd name="connsiteY17" fmla="*/ 1404 h 32288"/>
                <a:gd name="connsiteX18" fmla="*/ 495552 w 496020"/>
                <a:gd name="connsiteY18" fmla="*/ 6551 h 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20" h="32288">
                  <a:moveTo>
                    <a:pt x="495552" y="6551"/>
                  </a:moveTo>
                  <a:lnTo>
                    <a:pt x="493680" y="11699"/>
                  </a:lnTo>
                  <a:lnTo>
                    <a:pt x="495552" y="19653"/>
                  </a:lnTo>
                  <a:lnTo>
                    <a:pt x="479642" y="25269"/>
                  </a:lnTo>
                  <a:lnTo>
                    <a:pt x="310714" y="32288"/>
                  </a:lnTo>
                  <a:lnTo>
                    <a:pt x="77211" y="30416"/>
                  </a:lnTo>
                  <a:lnTo>
                    <a:pt x="73467" y="28544"/>
                  </a:lnTo>
                  <a:lnTo>
                    <a:pt x="2808" y="29481"/>
                  </a:lnTo>
                  <a:lnTo>
                    <a:pt x="468" y="28544"/>
                  </a:lnTo>
                  <a:lnTo>
                    <a:pt x="0" y="26205"/>
                  </a:lnTo>
                  <a:lnTo>
                    <a:pt x="3276" y="22462"/>
                  </a:lnTo>
                  <a:lnTo>
                    <a:pt x="14038" y="23397"/>
                  </a:lnTo>
                  <a:lnTo>
                    <a:pt x="26673" y="20122"/>
                  </a:lnTo>
                  <a:lnTo>
                    <a:pt x="60365" y="21057"/>
                  </a:lnTo>
                  <a:lnTo>
                    <a:pt x="208703" y="15442"/>
                  </a:lnTo>
                  <a:lnTo>
                    <a:pt x="302759" y="8423"/>
                  </a:lnTo>
                  <a:lnTo>
                    <a:pt x="493212" y="0"/>
                  </a:lnTo>
                  <a:lnTo>
                    <a:pt x="496020" y="1404"/>
                  </a:lnTo>
                  <a:lnTo>
                    <a:pt x="495552" y="6551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1" name="Freeform 560">
              <a:extLst>
                <a:ext uri="{FF2B5EF4-FFF2-40B4-BE49-F238E27FC236}">
                  <a16:creationId xmlns:a16="http://schemas.microsoft.com/office/drawing/2014/main" id="{817C67F3-1CCB-3104-87C9-F7426F4FB74A}"/>
                </a:ext>
              </a:extLst>
            </p:cNvPr>
            <p:cNvSpPr/>
            <p:nvPr/>
          </p:nvSpPr>
          <p:spPr>
            <a:xfrm>
              <a:off x="-10864841" y="8679639"/>
              <a:ext cx="1114074" cy="53569"/>
            </a:xfrm>
            <a:custGeom>
              <a:avLst/>
              <a:gdLst>
                <a:gd name="connsiteX0" fmla="*/ 574167 w 574166"/>
                <a:gd name="connsiteY0" fmla="*/ 0 h 27608"/>
                <a:gd name="connsiteX1" fmla="*/ 480110 w 574166"/>
                <a:gd name="connsiteY1" fmla="*/ 7019 h 27608"/>
                <a:gd name="connsiteX2" fmla="*/ 400092 w 574166"/>
                <a:gd name="connsiteY2" fmla="*/ 9359 h 27608"/>
                <a:gd name="connsiteX3" fmla="*/ 331772 w 574166"/>
                <a:gd name="connsiteY3" fmla="*/ 12635 h 27608"/>
                <a:gd name="connsiteX4" fmla="*/ 298080 w 574166"/>
                <a:gd name="connsiteY4" fmla="*/ 11699 h 27608"/>
                <a:gd name="connsiteX5" fmla="*/ 285445 w 574166"/>
                <a:gd name="connsiteY5" fmla="*/ 14975 h 27608"/>
                <a:gd name="connsiteX6" fmla="*/ 274683 w 574166"/>
                <a:gd name="connsiteY6" fmla="*/ 14038 h 27608"/>
                <a:gd name="connsiteX7" fmla="*/ 271407 w 574166"/>
                <a:gd name="connsiteY7" fmla="*/ 17782 h 27608"/>
                <a:gd name="connsiteX8" fmla="*/ 271875 w 574166"/>
                <a:gd name="connsiteY8" fmla="*/ 20122 h 27608"/>
                <a:gd name="connsiteX9" fmla="*/ 274215 w 574166"/>
                <a:gd name="connsiteY9" fmla="*/ 21057 h 27608"/>
                <a:gd name="connsiteX10" fmla="*/ 344874 w 574166"/>
                <a:gd name="connsiteY10" fmla="*/ 20122 h 27608"/>
                <a:gd name="connsiteX11" fmla="*/ 348618 w 574166"/>
                <a:gd name="connsiteY11" fmla="*/ 21994 h 27608"/>
                <a:gd name="connsiteX12" fmla="*/ 499296 w 574166"/>
                <a:gd name="connsiteY12" fmla="*/ 23866 h 27608"/>
                <a:gd name="connsiteX13" fmla="*/ 340663 w 574166"/>
                <a:gd name="connsiteY13" fmla="*/ 21994 h 27608"/>
                <a:gd name="connsiteX14" fmla="*/ 182030 w 574166"/>
                <a:gd name="connsiteY14" fmla="*/ 23397 h 27608"/>
                <a:gd name="connsiteX15" fmla="*/ 23397 w 574166"/>
                <a:gd name="connsiteY15" fmla="*/ 27609 h 27608"/>
                <a:gd name="connsiteX16" fmla="*/ 1872 w 574166"/>
                <a:gd name="connsiteY16" fmla="*/ 26673 h 27608"/>
                <a:gd name="connsiteX17" fmla="*/ 0 w 574166"/>
                <a:gd name="connsiteY17" fmla="*/ 25269 h 27608"/>
                <a:gd name="connsiteX18" fmla="*/ 936 w 574166"/>
                <a:gd name="connsiteY18" fmla="*/ 24333 h 27608"/>
                <a:gd name="connsiteX19" fmla="*/ 173139 w 574166"/>
                <a:gd name="connsiteY19" fmla="*/ 14038 h 27608"/>
                <a:gd name="connsiteX20" fmla="*/ 319137 w 574166"/>
                <a:gd name="connsiteY20" fmla="*/ 10295 h 27608"/>
                <a:gd name="connsiteX21" fmla="*/ 574167 w 574166"/>
                <a:gd name="connsiteY21" fmla="*/ 0 h 2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4166" h="27608">
                  <a:moveTo>
                    <a:pt x="574167" y="0"/>
                  </a:moveTo>
                  <a:lnTo>
                    <a:pt x="480110" y="7019"/>
                  </a:lnTo>
                  <a:lnTo>
                    <a:pt x="400092" y="9359"/>
                  </a:lnTo>
                  <a:lnTo>
                    <a:pt x="331772" y="12635"/>
                  </a:lnTo>
                  <a:lnTo>
                    <a:pt x="298080" y="11699"/>
                  </a:lnTo>
                  <a:lnTo>
                    <a:pt x="285445" y="14975"/>
                  </a:lnTo>
                  <a:lnTo>
                    <a:pt x="274683" y="14038"/>
                  </a:lnTo>
                  <a:lnTo>
                    <a:pt x="271407" y="17782"/>
                  </a:lnTo>
                  <a:lnTo>
                    <a:pt x="271875" y="20122"/>
                  </a:lnTo>
                  <a:lnTo>
                    <a:pt x="274215" y="21057"/>
                  </a:lnTo>
                  <a:lnTo>
                    <a:pt x="344874" y="20122"/>
                  </a:lnTo>
                  <a:lnTo>
                    <a:pt x="348618" y="21994"/>
                  </a:lnTo>
                  <a:lnTo>
                    <a:pt x="499296" y="23866"/>
                  </a:lnTo>
                  <a:lnTo>
                    <a:pt x="340663" y="21994"/>
                  </a:lnTo>
                  <a:lnTo>
                    <a:pt x="182030" y="23397"/>
                  </a:lnTo>
                  <a:lnTo>
                    <a:pt x="23397" y="27609"/>
                  </a:lnTo>
                  <a:lnTo>
                    <a:pt x="1872" y="26673"/>
                  </a:lnTo>
                  <a:lnTo>
                    <a:pt x="0" y="25269"/>
                  </a:lnTo>
                  <a:lnTo>
                    <a:pt x="936" y="24333"/>
                  </a:lnTo>
                  <a:lnTo>
                    <a:pt x="173139" y="14038"/>
                  </a:lnTo>
                  <a:lnTo>
                    <a:pt x="319137" y="10295"/>
                  </a:lnTo>
                  <a:lnTo>
                    <a:pt x="574167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2" name="Freeform 561">
              <a:extLst>
                <a:ext uri="{FF2B5EF4-FFF2-40B4-BE49-F238E27FC236}">
                  <a16:creationId xmlns:a16="http://schemas.microsoft.com/office/drawing/2014/main" id="{3E421B47-8664-6C93-AB8E-4EDBDC1F27B9}"/>
                </a:ext>
              </a:extLst>
            </p:cNvPr>
            <p:cNvSpPr/>
            <p:nvPr/>
          </p:nvSpPr>
          <p:spPr>
            <a:xfrm>
              <a:off x="-11289769" y="8695983"/>
              <a:ext cx="6937769" cy="746347"/>
            </a:xfrm>
            <a:custGeom>
              <a:avLst/>
              <a:gdLst>
                <a:gd name="connsiteX0" fmla="*/ 1374818 w 3575555"/>
                <a:gd name="connsiteY0" fmla="*/ 27609 h 384649"/>
                <a:gd name="connsiteX1" fmla="*/ 1369670 w 3575555"/>
                <a:gd name="connsiteY1" fmla="*/ 32756 h 384649"/>
                <a:gd name="connsiteX2" fmla="*/ 1368266 w 3575555"/>
                <a:gd name="connsiteY2" fmla="*/ 36500 h 384649"/>
                <a:gd name="connsiteX3" fmla="*/ 1369202 w 3575555"/>
                <a:gd name="connsiteY3" fmla="*/ 39307 h 384649"/>
                <a:gd name="connsiteX4" fmla="*/ 1372010 w 3575555"/>
                <a:gd name="connsiteY4" fmla="*/ 40711 h 384649"/>
                <a:gd name="connsiteX5" fmla="*/ 1415997 w 3575555"/>
                <a:gd name="connsiteY5" fmla="*/ 43051 h 384649"/>
                <a:gd name="connsiteX6" fmla="*/ 1999054 w 3575555"/>
                <a:gd name="connsiteY6" fmla="*/ 44455 h 384649"/>
                <a:gd name="connsiteX7" fmla="*/ 2582112 w 3575555"/>
                <a:gd name="connsiteY7" fmla="*/ 43519 h 384649"/>
                <a:gd name="connsiteX8" fmla="*/ 2744020 w 3575555"/>
                <a:gd name="connsiteY8" fmla="*/ 38371 h 384649"/>
                <a:gd name="connsiteX9" fmla="*/ 2768353 w 3575555"/>
                <a:gd name="connsiteY9" fmla="*/ 52878 h 384649"/>
                <a:gd name="connsiteX10" fmla="*/ 2776776 w 3575555"/>
                <a:gd name="connsiteY10" fmla="*/ 51474 h 384649"/>
                <a:gd name="connsiteX11" fmla="*/ 2799705 w 3575555"/>
                <a:gd name="connsiteY11" fmla="*/ 54749 h 384649"/>
                <a:gd name="connsiteX12" fmla="*/ 2810468 w 3575555"/>
                <a:gd name="connsiteY12" fmla="*/ 58025 h 384649"/>
                <a:gd name="connsiteX13" fmla="*/ 2821231 w 3575555"/>
                <a:gd name="connsiteY13" fmla="*/ 58961 h 384649"/>
                <a:gd name="connsiteX14" fmla="*/ 2836205 w 3575555"/>
                <a:gd name="connsiteY14" fmla="*/ 56621 h 384649"/>
                <a:gd name="connsiteX15" fmla="*/ 2845096 w 3575555"/>
                <a:gd name="connsiteY15" fmla="*/ 58961 h 384649"/>
                <a:gd name="connsiteX16" fmla="*/ 2860538 w 3575555"/>
                <a:gd name="connsiteY16" fmla="*/ 57557 h 384649"/>
                <a:gd name="connsiteX17" fmla="*/ 2882999 w 3575555"/>
                <a:gd name="connsiteY17" fmla="*/ 58493 h 384649"/>
                <a:gd name="connsiteX18" fmla="*/ 2913884 w 3575555"/>
                <a:gd name="connsiteY18" fmla="*/ 61768 h 384649"/>
                <a:gd name="connsiteX19" fmla="*/ 2948044 w 3575555"/>
                <a:gd name="connsiteY19" fmla="*/ 58493 h 384649"/>
                <a:gd name="connsiteX20" fmla="*/ 2955999 w 3575555"/>
                <a:gd name="connsiteY20" fmla="*/ 55218 h 384649"/>
                <a:gd name="connsiteX21" fmla="*/ 2965358 w 3575555"/>
                <a:gd name="connsiteY21" fmla="*/ 47730 h 384649"/>
                <a:gd name="connsiteX22" fmla="*/ 2976588 w 3575555"/>
                <a:gd name="connsiteY22" fmla="*/ 44455 h 384649"/>
                <a:gd name="connsiteX23" fmla="*/ 2985947 w 3575555"/>
                <a:gd name="connsiteY23" fmla="*/ 39775 h 384649"/>
                <a:gd name="connsiteX24" fmla="*/ 2994370 w 3575555"/>
                <a:gd name="connsiteY24" fmla="*/ 39307 h 384649"/>
                <a:gd name="connsiteX25" fmla="*/ 2980331 w 3575555"/>
                <a:gd name="connsiteY25" fmla="*/ 62705 h 384649"/>
                <a:gd name="connsiteX26" fmla="*/ 2930262 w 3575555"/>
                <a:gd name="connsiteY26" fmla="*/ 108563 h 384649"/>
                <a:gd name="connsiteX27" fmla="*/ 2921839 w 3575555"/>
                <a:gd name="connsiteY27" fmla="*/ 119326 h 384649"/>
                <a:gd name="connsiteX28" fmla="*/ 2914352 w 3575555"/>
                <a:gd name="connsiteY28" fmla="*/ 131960 h 384649"/>
                <a:gd name="connsiteX29" fmla="*/ 2908736 w 3575555"/>
                <a:gd name="connsiteY29" fmla="*/ 146934 h 384649"/>
                <a:gd name="connsiteX30" fmla="*/ 2906865 w 3575555"/>
                <a:gd name="connsiteY30" fmla="*/ 156761 h 384649"/>
                <a:gd name="connsiteX31" fmla="*/ 2907332 w 3575555"/>
                <a:gd name="connsiteY31" fmla="*/ 165652 h 384649"/>
                <a:gd name="connsiteX32" fmla="*/ 2909672 w 3575555"/>
                <a:gd name="connsiteY32" fmla="*/ 174543 h 384649"/>
                <a:gd name="connsiteX33" fmla="*/ 2914352 w 3575555"/>
                <a:gd name="connsiteY33" fmla="*/ 182498 h 384649"/>
                <a:gd name="connsiteX34" fmla="*/ 2923243 w 3575555"/>
                <a:gd name="connsiteY34" fmla="*/ 192792 h 384649"/>
                <a:gd name="connsiteX35" fmla="*/ 2917159 w 3575555"/>
                <a:gd name="connsiteY35" fmla="*/ 197472 h 384649"/>
                <a:gd name="connsiteX36" fmla="*/ 2916223 w 3575555"/>
                <a:gd name="connsiteY36" fmla="*/ 201683 h 384649"/>
                <a:gd name="connsiteX37" fmla="*/ 2917627 w 3575555"/>
                <a:gd name="connsiteY37" fmla="*/ 203555 h 384649"/>
                <a:gd name="connsiteX38" fmla="*/ 2941024 w 3575555"/>
                <a:gd name="connsiteY38" fmla="*/ 220401 h 384649"/>
                <a:gd name="connsiteX39" fmla="*/ 2964422 w 3575555"/>
                <a:gd name="connsiteY39" fmla="*/ 233972 h 384649"/>
                <a:gd name="connsiteX40" fmla="*/ 2987819 w 3575555"/>
                <a:gd name="connsiteY40" fmla="*/ 244735 h 384649"/>
                <a:gd name="connsiteX41" fmla="*/ 3011684 w 3575555"/>
                <a:gd name="connsiteY41" fmla="*/ 253157 h 384649"/>
                <a:gd name="connsiteX42" fmla="*/ 3035081 w 3575555"/>
                <a:gd name="connsiteY42" fmla="*/ 258773 h 384649"/>
                <a:gd name="connsiteX43" fmla="*/ 3059414 w 3575555"/>
                <a:gd name="connsiteY43" fmla="*/ 262048 h 384649"/>
                <a:gd name="connsiteX44" fmla="*/ 3504896 w 3575555"/>
                <a:gd name="connsiteY44" fmla="*/ 266260 h 384649"/>
                <a:gd name="connsiteX45" fmla="*/ 3545139 w 3575555"/>
                <a:gd name="connsiteY45" fmla="*/ 270472 h 384649"/>
                <a:gd name="connsiteX46" fmla="*/ 3575556 w 3575555"/>
                <a:gd name="connsiteY46" fmla="*/ 276087 h 384649"/>
                <a:gd name="connsiteX47" fmla="*/ 3574152 w 3575555"/>
                <a:gd name="connsiteY47" fmla="*/ 278426 h 384649"/>
                <a:gd name="connsiteX48" fmla="*/ 3569940 w 3575555"/>
                <a:gd name="connsiteY48" fmla="*/ 278894 h 384649"/>
                <a:gd name="connsiteX49" fmla="*/ 3119311 w 3575555"/>
                <a:gd name="connsiteY49" fmla="*/ 285445 h 384649"/>
                <a:gd name="connsiteX50" fmla="*/ 3119311 w 3575555"/>
                <a:gd name="connsiteY50" fmla="*/ 286850 h 384649"/>
                <a:gd name="connsiteX51" fmla="*/ 3125394 w 3575555"/>
                <a:gd name="connsiteY51" fmla="*/ 290125 h 384649"/>
                <a:gd name="connsiteX52" fmla="*/ 3254078 w 3575555"/>
                <a:gd name="connsiteY52" fmla="*/ 343471 h 384649"/>
                <a:gd name="connsiteX53" fmla="*/ 3251739 w 3575555"/>
                <a:gd name="connsiteY53" fmla="*/ 346746 h 384649"/>
                <a:gd name="connsiteX54" fmla="*/ 3252207 w 3575555"/>
                <a:gd name="connsiteY54" fmla="*/ 349086 h 384649"/>
                <a:gd name="connsiteX55" fmla="*/ 3255482 w 3575555"/>
                <a:gd name="connsiteY55" fmla="*/ 351425 h 384649"/>
                <a:gd name="connsiteX56" fmla="*/ 3267181 w 3575555"/>
                <a:gd name="connsiteY56" fmla="*/ 354233 h 384649"/>
                <a:gd name="connsiteX57" fmla="*/ 3273264 w 3575555"/>
                <a:gd name="connsiteY57" fmla="*/ 359381 h 384649"/>
                <a:gd name="connsiteX58" fmla="*/ 3283559 w 3575555"/>
                <a:gd name="connsiteY58" fmla="*/ 359849 h 384649"/>
                <a:gd name="connsiteX59" fmla="*/ 3285899 w 3575555"/>
                <a:gd name="connsiteY59" fmla="*/ 360784 h 384649"/>
                <a:gd name="connsiteX60" fmla="*/ 3287770 w 3575555"/>
                <a:gd name="connsiteY60" fmla="*/ 364528 h 384649"/>
                <a:gd name="connsiteX61" fmla="*/ 3295258 w 3575555"/>
                <a:gd name="connsiteY61" fmla="*/ 364060 h 384649"/>
                <a:gd name="connsiteX62" fmla="*/ 3314443 w 3575555"/>
                <a:gd name="connsiteY62" fmla="*/ 368740 h 384649"/>
                <a:gd name="connsiteX63" fmla="*/ 3288238 w 3575555"/>
                <a:gd name="connsiteY63" fmla="*/ 373887 h 384649"/>
                <a:gd name="connsiteX64" fmla="*/ 3272328 w 3575555"/>
                <a:gd name="connsiteY64" fmla="*/ 372015 h 384649"/>
                <a:gd name="connsiteX65" fmla="*/ 3254546 w 3575555"/>
                <a:gd name="connsiteY65" fmla="*/ 373887 h 384649"/>
                <a:gd name="connsiteX66" fmla="*/ 3248463 w 3575555"/>
                <a:gd name="connsiteY66" fmla="*/ 372015 h 384649"/>
                <a:gd name="connsiteX67" fmla="*/ 3240976 w 3575555"/>
                <a:gd name="connsiteY67" fmla="*/ 365932 h 384649"/>
                <a:gd name="connsiteX68" fmla="*/ 3232553 w 3575555"/>
                <a:gd name="connsiteY68" fmla="*/ 366400 h 384649"/>
                <a:gd name="connsiteX69" fmla="*/ 3226002 w 3575555"/>
                <a:gd name="connsiteY69" fmla="*/ 363592 h 384649"/>
                <a:gd name="connsiteX70" fmla="*/ 3217579 w 3575555"/>
                <a:gd name="connsiteY70" fmla="*/ 368271 h 384649"/>
                <a:gd name="connsiteX71" fmla="*/ 3172188 w 3575555"/>
                <a:gd name="connsiteY71" fmla="*/ 373887 h 384649"/>
                <a:gd name="connsiteX72" fmla="*/ 3164233 w 3575555"/>
                <a:gd name="connsiteY72" fmla="*/ 372951 h 384649"/>
                <a:gd name="connsiteX73" fmla="*/ 3158618 w 3575555"/>
                <a:gd name="connsiteY73" fmla="*/ 377162 h 384649"/>
                <a:gd name="connsiteX74" fmla="*/ 3154875 w 3575555"/>
                <a:gd name="connsiteY74" fmla="*/ 378099 h 384649"/>
                <a:gd name="connsiteX75" fmla="*/ 3148323 w 3575555"/>
                <a:gd name="connsiteY75" fmla="*/ 376227 h 384649"/>
                <a:gd name="connsiteX76" fmla="*/ 3143644 w 3575555"/>
                <a:gd name="connsiteY76" fmla="*/ 372951 h 384649"/>
                <a:gd name="connsiteX77" fmla="*/ 3137093 w 3575555"/>
                <a:gd name="connsiteY77" fmla="*/ 364528 h 384649"/>
                <a:gd name="connsiteX78" fmla="*/ 3132881 w 3575555"/>
                <a:gd name="connsiteY78" fmla="*/ 361720 h 384649"/>
                <a:gd name="connsiteX79" fmla="*/ 3127266 w 3575555"/>
                <a:gd name="connsiteY79" fmla="*/ 360316 h 384649"/>
                <a:gd name="connsiteX80" fmla="*/ 3115567 w 3575555"/>
                <a:gd name="connsiteY80" fmla="*/ 360784 h 384649"/>
                <a:gd name="connsiteX81" fmla="*/ 3111356 w 3575555"/>
                <a:gd name="connsiteY81" fmla="*/ 357977 h 384649"/>
                <a:gd name="connsiteX82" fmla="*/ 3104805 w 3575555"/>
                <a:gd name="connsiteY82" fmla="*/ 360784 h 384649"/>
                <a:gd name="connsiteX83" fmla="*/ 3100125 w 3575555"/>
                <a:gd name="connsiteY83" fmla="*/ 360784 h 384649"/>
                <a:gd name="connsiteX84" fmla="*/ 3092638 w 3575555"/>
                <a:gd name="connsiteY84" fmla="*/ 357041 h 384649"/>
                <a:gd name="connsiteX85" fmla="*/ 3082811 w 3575555"/>
                <a:gd name="connsiteY85" fmla="*/ 367803 h 384649"/>
                <a:gd name="connsiteX86" fmla="*/ 3067369 w 3575555"/>
                <a:gd name="connsiteY86" fmla="*/ 369675 h 384649"/>
                <a:gd name="connsiteX87" fmla="*/ 3065497 w 3575555"/>
                <a:gd name="connsiteY87" fmla="*/ 372015 h 384649"/>
                <a:gd name="connsiteX88" fmla="*/ 3065029 w 3575555"/>
                <a:gd name="connsiteY88" fmla="*/ 378566 h 384649"/>
                <a:gd name="connsiteX89" fmla="*/ 3051459 w 3575555"/>
                <a:gd name="connsiteY89" fmla="*/ 379970 h 384649"/>
                <a:gd name="connsiteX90" fmla="*/ 3042100 w 3575555"/>
                <a:gd name="connsiteY90" fmla="*/ 379034 h 384649"/>
                <a:gd name="connsiteX91" fmla="*/ 3024786 w 3575555"/>
                <a:gd name="connsiteY91" fmla="*/ 373887 h 384649"/>
                <a:gd name="connsiteX92" fmla="*/ 2980800 w 3575555"/>
                <a:gd name="connsiteY92" fmla="*/ 371547 h 384649"/>
                <a:gd name="connsiteX93" fmla="*/ 2935409 w 3575555"/>
                <a:gd name="connsiteY93" fmla="*/ 375290 h 384649"/>
                <a:gd name="connsiteX94" fmla="*/ 2924178 w 3575555"/>
                <a:gd name="connsiteY94" fmla="*/ 374355 h 384649"/>
                <a:gd name="connsiteX95" fmla="*/ 2916691 w 3575555"/>
                <a:gd name="connsiteY95" fmla="*/ 378099 h 384649"/>
                <a:gd name="connsiteX96" fmla="*/ 2908268 w 3575555"/>
                <a:gd name="connsiteY96" fmla="*/ 376227 h 384649"/>
                <a:gd name="connsiteX97" fmla="*/ 2900781 w 3575555"/>
                <a:gd name="connsiteY97" fmla="*/ 378099 h 384649"/>
                <a:gd name="connsiteX98" fmla="*/ 2867089 w 3575555"/>
                <a:gd name="connsiteY98" fmla="*/ 371547 h 384649"/>
                <a:gd name="connsiteX99" fmla="*/ 2864750 w 3575555"/>
                <a:gd name="connsiteY99" fmla="*/ 370611 h 384649"/>
                <a:gd name="connsiteX100" fmla="*/ 2860538 w 3575555"/>
                <a:gd name="connsiteY100" fmla="*/ 365464 h 384649"/>
                <a:gd name="connsiteX101" fmla="*/ 2857262 w 3575555"/>
                <a:gd name="connsiteY101" fmla="*/ 364060 h 384649"/>
                <a:gd name="connsiteX102" fmla="*/ 2844628 w 3575555"/>
                <a:gd name="connsiteY102" fmla="*/ 364996 h 384649"/>
                <a:gd name="connsiteX103" fmla="*/ 2830590 w 3575555"/>
                <a:gd name="connsiteY103" fmla="*/ 360316 h 384649"/>
                <a:gd name="connsiteX104" fmla="*/ 2823103 w 3575555"/>
                <a:gd name="connsiteY104" fmla="*/ 364996 h 384649"/>
                <a:gd name="connsiteX105" fmla="*/ 2815616 w 3575555"/>
                <a:gd name="connsiteY105" fmla="*/ 364528 h 384649"/>
                <a:gd name="connsiteX106" fmla="*/ 2806725 w 3575555"/>
                <a:gd name="connsiteY106" fmla="*/ 367336 h 384649"/>
                <a:gd name="connsiteX107" fmla="*/ 2780520 w 3575555"/>
                <a:gd name="connsiteY107" fmla="*/ 366868 h 384649"/>
                <a:gd name="connsiteX108" fmla="*/ 2763206 w 3575555"/>
                <a:gd name="connsiteY108" fmla="*/ 371079 h 384649"/>
                <a:gd name="connsiteX109" fmla="*/ 2757123 w 3575555"/>
                <a:gd name="connsiteY109" fmla="*/ 370611 h 384649"/>
                <a:gd name="connsiteX110" fmla="*/ 2745424 w 3575555"/>
                <a:gd name="connsiteY110" fmla="*/ 365932 h 384649"/>
                <a:gd name="connsiteX111" fmla="*/ 2728578 w 3575555"/>
                <a:gd name="connsiteY111" fmla="*/ 371547 h 384649"/>
                <a:gd name="connsiteX112" fmla="*/ 2693950 w 3575555"/>
                <a:gd name="connsiteY112" fmla="*/ 374823 h 384649"/>
                <a:gd name="connsiteX113" fmla="*/ 2663534 w 3575555"/>
                <a:gd name="connsiteY113" fmla="*/ 380906 h 384649"/>
                <a:gd name="connsiteX114" fmla="*/ 2657919 w 3575555"/>
                <a:gd name="connsiteY114" fmla="*/ 379970 h 384649"/>
                <a:gd name="connsiteX115" fmla="*/ 2651367 w 3575555"/>
                <a:gd name="connsiteY115" fmla="*/ 382778 h 384649"/>
                <a:gd name="connsiteX116" fmla="*/ 2641073 w 3575555"/>
                <a:gd name="connsiteY116" fmla="*/ 380438 h 384649"/>
                <a:gd name="connsiteX117" fmla="*/ 2614868 w 3575555"/>
                <a:gd name="connsiteY117" fmla="*/ 381842 h 384649"/>
                <a:gd name="connsiteX118" fmla="*/ 2605041 w 3575555"/>
                <a:gd name="connsiteY118" fmla="*/ 384649 h 384649"/>
                <a:gd name="connsiteX119" fmla="*/ 2598490 w 3575555"/>
                <a:gd name="connsiteY119" fmla="*/ 383714 h 384649"/>
                <a:gd name="connsiteX120" fmla="*/ 2589599 w 3575555"/>
                <a:gd name="connsiteY120" fmla="*/ 379502 h 384649"/>
                <a:gd name="connsiteX121" fmla="*/ 2580240 w 3575555"/>
                <a:gd name="connsiteY121" fmla="*/ 379502 h 384649"/>
                <a:gd name="connsiteX122" fmla="*/ 2575093 w 3575555"/>
                <a:gd name="connsiteY122" fmla="*/ 378099 h 384649"/>
                <a:gd name="connsiteX123" fmla="*/ 2565266 w 3575555"/>
                <a:gd name="connsiteY123" fmla="*/ 367803 h 384649"/>
                <a:gd name="connsiteX124" fmla="*/ 2561522 w 3575555"/>
                <a:gd name="connsiteY124" fmla="*/ 366400 h 384649"/>
                <a:gd name="connsiteX125" fmla="*/ 2558715 w 3575555"/>
                <a:gd name="connsiteY125" fmla="*/ 363124 h 384649"/>
                <a:gd name="connsiteX126" fmla="*/ 2559182 w 3575555"/>
                <a:gd name="connsiteY126" fmla="*/ 362188 h 384649"/>
                <a:gd name="connsiteX127" fmla="*/ 2569945 w 3575555"/>
                <a:gd name="connsiteY127" fmla="*/ 362656 h 384649"/>
                <a:gd name="connsiteX128" fmla="*/ 2578836 w 3575555"/>
                <a:gd name="connsiteY128" fmla="*/ 358445 h 384649"/>
                <a:gd name="connsiteX129" fmla="*/ 2552163 w 3575555"/>
                <a:gd name="connsiteY129" fmla="*/ 354233 h 384649"/>
                <a:gd name="connsiteX130" fmla="*/ 2462318 w 3575555"/>
                <a:gd name="connsiteY130" fmla="*/ 353297 h 384649"/>
                <a:gd name="connsiteX131" fmla="*/ 2682252 w 3575555"/>
                <a:gd name="connsiteY131" fmla="*/ 351893 h 384649"/>
                <a:gd name="connsiteX132" fmla="*/ 2904057 w 3575555"/>
                <a:gd name="connsiteY132" fmla="*/ 347214 h 384649"/>
                <a:gd name="connsiteX133" fmla="*/ 2906865 w 3575555"/>
                <a:gd name="connsiteY133" fmla="*/ 346746 h 384649"/>
                <a:gd name="connsiteX134" fmla="*/ 2907800 w 3575555"/>
                <a:gd name="connsiteY134" fmla="*/ 344874 h 384649"/>
                <a:gd name="connsiteX135" fmla="*/ 2907800 w 3575555"/>
                <a:gd name="connsiteY135" fmla="*/ 342067 h 384649"/>
                <a:gd name="connsiteX136" fmla="*/ 2901717 w 3575555"/>
                <a:gd name="connsiteY136" fmla="*/ 340663 h 384649"/>
                <a:gd name="connsiteX137" fmla="*/ 2753379 w 3575555"/>
                <a:gd name="connsiteY137" fmla="*/ 335515 h 384649"/>
                <a:gd name="connsiteX138" fmla="*/ 2445940 w 3575555"/>
                <a:gd name="connsiteY138" fmla="*/ 333175 h 384649"/>
                <a:gd name="connsiteX139" fmla="*/ 2138501 w 3575555"/>
                <a:gd name="connsiteY139" fmla="*/ 333644 h 384649"/>
                <a:gd name="connsiteX140" fmla="*/ 2148796 w 3575555"/>
                <a:gd name="connsiteY140" fmla="*/ 333644 h 384649"/>
                <a:gd name="connsiteX141" fmla="*/ 2159559 w 3575555"/>
                <a:gd name="connsiteY141" fmla="*/ 328964 h 384649"/>
                <a:gd name="connsiteX142" fmla="*/ 2155815 w 3575555"/>
                <a:gd name="connsiteY142" fmla="*/ 325689 h 384649"/>
                <a:gd name="connsiteX143" fmla="*/ 2149732 w 3575555"/>
                <a:gd name="connsiteY143" fmla="*/ 325689 h 384649"/>
                <a:gd name="connsiteX144" fmla="*/ 2125867 w 3575555"/>
                <a:gd name="connsiteY144" fmla="*/ 317734 h 384649"/>
                <a:gd name="connsiteX145" fmla="*/ 2126335 w 3575555"/>
                <a:gd name="connsiteY145" fmla="*/ 315862 h 384649"/>
                <a:gd name="connsiteX146" fmla="*/ 2138969 w 3575555"/>
                <a:gd name="connsiteY146" fmla="*/ 316330 h 384649"/>
                <a:gd name="connsiteX147" fmla="*/ 2141777 w 3575555"/>
                <a:gd name="connsiteY147" fmla="*/ 315394 h 384649"/>
                <a:gd name="connsiteX148" fmla="*/ 2130079 w 3575555"/>
                <a:gd name="connsiteY148" fmla="*/ 306503 h 384649"/>
                <a:gd name="connsiteX149" fmla="*/ 2110893 w 3575555"/>
                <a:gd name="connsiteY149" fmla="*/ 298080 h 384649"/>
                <a:gd name="connsiteX150" fmla="*/ 2102002 w 3575555"/>
                <a:gd name="connsiteY150" fmla="*/ 298080 h 384649"/>
                <a:gd name="connsiteX151" fmla="*/ 2093579 w 3575555"/>
                <a:gd name="connsiteY151" fmla="*/ 293400 h 384649"/>
                <a:gd name="connsiteX152" fmla="*/ 2055208 w 3575555"/>
                <a:gd name="connsiteY152" fmla="*/ 284510 h 384649"/>
                <a:gd name="connsiteX153" fmla="*/ 2041637 w 3575555"/>
                <a:gd name="connsiteY153" fmla="*/ 274683 h 384649"/>
                <a:gd name="connsiteX154" fmla="*/ 2034618 w 3575555"/>
                <a:gd name="connsiteY154" fmla="*/ 276554 h 384649"/>
                <a:gd name="connsiteX155" fmla="*/ 2032746 w 3575555"/>
                <a:gd name="connsiteY155" fmla="*/ 274683 h 384649"/>
                <a:gd name="connsiteX156" fmla="*/ 2032746 w 3575555"/>
                <a:gd name="connsiteY156" fmla="*/ 272811 h 384649"/>
                <a:gd name="connsiteX157" fmla="*/ 2036958 w 3575555"/>
                <a:gd name="connsiteY157" fmla="*/ 270003 h 384649"/>
                <a:gd name="connsiteX158" fmla="*/ 2031342 w 3575555"/>
                <a:gd name="connsiteY158" fmla="*/ 270472 h 384649"/>
                <a:gd name="connsiteX159" fmla="*/ 2028535 w 3575555"/>
                <a:gd name="connsiteY159" fmla="*/ 272343 h 384649"/>
                <a:gd name="connsiteX160" fmla="*/ 2028067 w 3575555"/>
                <a:gd name="connsiteY160" fmla="*/ 275151 h 384649"/>
                <a:gd name="connsiteX161" fmla="*/ 2036490 w 3575555"/>
                <a:gd name="connsiteY161" fmla="*/ 283574 h 384649"/>
                <a:gd name="connsiteX162" fmla="*/ 2041637 w 3575555"/>
                <a:gd name="connsiteY162" fmla="*/ 291061 h 384649"/>
                <a:gd name="connsiteX163" fmla="*/ 2045849 w 3575555"/>
                <a:gd name="connsiteY163" fmla="*/ 291997 h 384649"/>
                <a:gd name="connsiteX164" fmla="*/ 2044913 w 3575555"/>
                <a:gd name="connsiteY164" fmla="*/ 300888 h 384649"/>
                <a:gd name="connsiteX165" fmla="*/ 2032746 w 3575555"/>
                <a:gd name="connsiteY165" fmla="*/ 287317 h 384649"/>
                <a:gd name="connsiteX166" fmla="*/ 2018708 w 3575555"/>
                <a:gd name="connsiteY166" fmla="*/ 276087 h 384649"/>
                <a:gd name="connsiteX167" fmla="*/ 2003734 w 3575555"/>
                <a:gd name="connsiteY167" fmla="*/ 266260 h 384649"/>
                <a:gd name="connsiteX168" fmla="*/ 1987824 w 3575555"/>
                <a:gd name="connsiteY168" fmla="*/ 258773 h 384649"/>
                <a:gd name="connsiteX169" fmla="*/ 1953196 w 3575555"/>
                <a:gd name="connsiteY169" fmla="*/ 247542 h 384649"/>
                <a:gd name="connsiteX170" fmla="*/ 1916696 w 3575555"/>
                <a:gd name="connsiteY170" fmla="*/ 242863 h 384649"/>
                <a:gd name="connsiteX171" fmla="*/ 1898446 w 3575555"/>
                <a:gd name="connsiteY171" fmla="*/ 242395 h 384649"/>
                <a:gd name="connsiteX172" fmla="*/ 1870838 w 3575555"/>
                <a:gd name="connsiteY172" fmla="*/ 243798 h 384649"/>
                <a:gd name="connsiteX173" fmla="*/ 1845101 w 3575555"/>
                <a:gd name="connsiteY173" fmla="*/ 247542 h 384649"/>
                <a:gd name="connsiteX174" fmla="*/ 1824043 w 3575555"/>
                <a:gd name="connsiteY174" fmla="*/ 253157 h 384649"/>
                <a:gd name="connsiteX175" fmla="*/ 1787544 w 3575555"/>
                <a:gd name="connsiteY175" fmla="*/ 268600 h 384649"/>
                <a:gd name="connsiteX176" fmla="*/ 1761807 w 3575555"/>
                <a:gd name="connsiteY176" fmla="*/ 286381 h 384649"/>
                <a:gd name="connsiteX177" fmla="*/ 1750576 w 3575555"/>
                <a:gd name="connsiteY177" fmla="*/ 297144 h 384649"/>
                <a:gd name="connsiteX178" fmla="*/ 1741217 w 3575555"/>
                <a:gd name="connsiteY178" fmla="*/ 308375 h 384649"/>
                <a:gd name="connsiteX179" fmla="*/ 1733730 w 3575555"/>
                <a:gd name="connsiteY179" fmla="*/ 321009 h 384649"/>
                <a:gd name="connsiteX180" fmla="*/ 1732794 w 3575555"/>
                <a:gd name="connsiteY180" fmla="*/ 325689 h 384649"/>
                <a:gd name="connsiteX181" fmla="*/ 1734198 w 3575555"/>
                <a:gd name="connsiteY181" fmla="*/ 328028 h 384649"/>
                <a:gd name="connsiteX182" fmla="*/ 1737006 w 3575555"/>
                <a:gd name="connsiteY182" fmla="*/ 329432 h 384649"/>
                <a:gd name="connsiteX183" fmla="*/ 1732794 w 3575555"/>
                <a:gd name="connsiteY183" fmla="*/ 329900 h 384649"/>
                <a:gd name="connsiteX184" fmla="*/ 1729987 w 3575555"/>
                <a:gd name="connsiteY184" fmla="*/ 332708 h 384649"/>
                <a:gd name="connsiteX185" fmla="*/ 1728115 w 3575555"/>
                <a:gd name="connsiteY185" fmla="*/ 339259 h 384649"/>
                <a:gd name="connsiteX186" fmla="*/ 1719692 w 3575555"/>
                <a:gd name="connsiteY186" fmla="*/ 335984 h 384649"/>
                <a:gd name="connsiteX187" fmla="*/ 1721096 w 3575555"/>
                <a:gd name="connsiteY187" fmla="*/ 321945 h 384649"/>
                <a:gd name="connsiteX188" fmla="*/ 1723903 w 3575555"/>
                <a:gd name="connsiteY188" fmla="*/ 317266 h 384649"/>
                <a:gd name="connsiteX189" fmla="*/ 1737006 w 3575555"/>
                <a:gd name="connsiteY189" fmla="*/ 307439 h 384649"/>
                <a:gd name="connsiteX190" fmla="*/ 1737006 w 3575555"/>
                <a:gd name="connsiteY190" fmla="*/ 305099 h 384649"/>
                <a:gd name="connsiteX191" fmla="*/ 1732327 w 3575555"/>
                <a:gd name="connsiteY191" fmla="*/ 299016 h 384649"/>
                <a:gd name="connsiteX192" fmla="*/ 1729051 w 3575555"/>
                <a:gd name="connsiteY192" fmla="*/ 296208 h 384649"/>
                <a:gd name="connsiteX193" fmla="*/ 1724839 w 3575555"/>
                <a:gd name="connsiteY193" fmla="*/ 296208 h 384649"/>
                <a:gd name="connsiteX194" fmla="*/ 1693955 w 3575555"/>
                <a:gd name="connsiteY194" fmla="*/ 302759 h 384649"/>
                <a:gd name="connsiteX195" fmla="*/ 1687404 w 3575555"/>
                <a:gd name="connsiteY195" fmla="*/ 301356 h 384649"/>
                <a:gd name="connsiteX196" fmla="*/ 1680385 w 3575555"/>
                <a:gd name="connsiteY196" fmla="*/ 297144 h 384649"/>
                <a:gd name="connsiteX197" fmla="*/ 1674301 w 3575555"/>
                <a:gd name="connsiteY197" fmla="*/ 290593 h 384649"/>
                <a:gd name="connsiteX198" fmla="*/ 1677109 w 3575555"/>
                <a:gd name="connsiteY198" fmla="*/ 288253 h 384649"/>
                <a:gd name="connsiteX199" fmla="*/ 1678513 w 3575555"/>
                <a:gd name="connsiteY199" fmla="*/ 283574 h 384649"/>
                <a:gd name="connsiteX200" fmla="*/ 1678513 w 3575555"/>
                <a:gd name="connsiteY200" fmla="*/ 280766 h 384649"/>
                <a:gd name="connsiteX201" fmla="*/ 1675237 w 3575555"/>
                <a:gd name="connsiteY201" fmla="*/ 276554 h 384649"/>
                <a:gd name="connsiteX202" fmla="*/ 1664475 w 3575555"/>
                <a:gd name="connsiteY202" fmla="*/ 273747 h 384649"/>
                <a:gd name="connsiteX203" fmla="*/ 1654180 w 3575555"/>
                <a:gd name="connsiteY203" fmla="*/ 273279 h 384649"/>
                <a:gd name="connsiteX204" fmla="*/ 715017 w 3575555"/>
                <a:gd name="connsiteY204" fmla="*/ 272811 h 384649"/>
                <a:gd name="connsiteX205" fmla="*/ 560596 w 3575555"/>
                <a:gd name="connsiteY205" fmla="*/ 274215 h 384649"/>
                <a:gd name="connsiteX206" fmla="*/ 324753 w 3575555"/>
                <a:gd name="connsiteY206" fmla="*/ 279362 h 384649"/>
                <a:gd name="connsiteX207" fmla="*/ 322881 w 3575555"/>
                <a:gd name="connsiteY207" fmla="*/ 280298 h 384649"/>
                <a:gd name="connsiteX208" fmla="*/ 321945 w 3575555"/>
                <a:gd name="connsiteY208" fmla="*/ 282170 h 384649"/>
                <a:gd name="connsiteX209" fmla="*/ 322881 w 3575555"/>
                <a:gd name="connsiteY209" fmla="*/ 285445 h 384649"/>
                <a:gd name="connsiteX210" fmla="*/ 507251 w 3575555"/>
                <a:gd name="connsiteY210" fmla="*/ 291997 h 384649"/>
                <a:gd name="connsiteX211" fmla="*/ 395880 w 3575555"/>
                <a:gd name="connsiteY211" fmla="*/ 294337 h 384649"/>
                <a:gd name="connsiteX212" fmla="*/ 392604 w 3575555"/>
                <a:gd name="connsiteY212" fmla="*/ 295272 h 384649"/>
                <a:gd name="connsiteX213" fmla="*/ 388861 w 3575555"/>
                <a:gd name="connsiteY213" fmla="*/ 299484 h 384649"/>
                <a:gd name="connsiteX214" fmla="*/ 386053 w 3575555"/>
                <a:gd name="connsiteY214" fmla="*/ 299016 h 384649"/>
                <a:gd name="connsiteX215" fmla="*/ 382310 w 3575555"/>
                <a:gd name="connsiteY215" fmla="*/ 294804 h 384649"/>
                <a:gd name="connsiteX216" fmla="*/ 381842 w 3575555"/>
                <a:gd name="connsiteY216" fmla="*/ 296676 h 384649"/>
                <a:gd name="connsiteX217" fmla="*/ 384649 w 3575555"/>
                <a:gd name="connsiteY217" fmla="*/ 299016 h 384649"/>
                <a:gd name="connsiteX218" fmla="*/ 384181 w 3575555"/>
                <a:gd name="connsiteY218" fmla="*/ 300419 h 384649"/>
                <a:gd name="connsiteX219" fmla="*/ 379502 w 3575555"/>
                <a:gd name="connsiteY219" fmla="*/ 308375 h 384649"/>
                <a:gd name="connsiteX220" fmla="*/ 373887 w 3575555"/>
                <a:gd name="connsiteY220" fmla="*/ 313990 h 384649"/>
                <a:gd name="connsiteX221" fmla="*/ 363592 w 3575555"/>
                <a:gd name="connsiteY221" fmla="*/ 318202 h 384649"/>
                <a:gd name="connsiteX222" fmla="*/ 347682 w 3575555"/>
                <a:gd name="connsiteY222" fmla="*/ 313054 h 384649"/>
                <a:gd name="connsiteX223" fmla="*/ 321945 w 3575555"/>
                <a:gd name="connsiteY223" fmla="*/ 311182 h 384649"/>
                <a:gd name="connsiteX224" fmla="*/ 308375 w 3575555"/>
                <a:gd name="connsiteY224" fmla="*/ 313522 h 384649"/>
                <a:gd name="connsiteX225" fmla="*/ 291997 w 3575555"/>
                <a:gd name="connsiteY225" fmla="*/ 312118 h 384649"/>
                <a:gd name="connsiteX226" fmla="*/ 279830 w 3575555"/>
                <a:gd name="connsiteY226" fmla="*/ 314926 h 384649"/>
                <a:gd name="connsiteX227" fmla="*/ 264856 w 3575555"/>
                <a:gd name="connsiteY227" fmla="*/ 310715 h 384649"/>
                <a:gd name="connsiteX228" fmla="*/ 251286 w 3575555"/>
                <a:gd name="connsiteY228" fmla="*/ 310247 h 384649"/>
                <a:gd name="connsiteX229" fmla="*/ 246138 w 3575555"/>
                <a:gd name="connsiteY229" fmla="*/ 305099 h 384649"/>
                <a:gd name="connsiteX230" fmla="*/ 242395 w 3575555"/>
                <a:gd name="connsiteY230" fmla="*/ 304631 h 384649"/>
                <a:gd name="connsiteX231" fmla="*/ 240523 w 3575555"/>
                <a:gd name="connsiteY231" fmla="*/ 308843 h 384649"/>
                <a:gd name="connsiteX232" fmla="*/ 236779 w 3575555"/>
                <a:gd name="connsiteY232" fmla="*/ 310247 h 384649"/>
                <a:gd name="connsiteX233" fmla="*/ 235375 w 3575555"/>
                <a:gd name="connsiteY233" fmla="*/ 309778 h 384649"/>
                <a:gd name="connsiteX234" fmla="*/ 233972 w 3575555"/>
                <a:gd name="connsiteY234" fmla="*/ 302291 h 384649"/>
                <a:gd name="connsiteX235" fmla="*/ 229292 w 3575555"/>
                <a:gd name="connsiteY235" fmla="*/ 298080 h 384649"/>
                <a:gd name="connsiteX236" fmla="*/ 200748 w 3575555"/>
                <a:gd name="connsiteY236" fmla="*/ 290125 h 384649"/>
                <a:gd name="connsiteX237" fmla="*/ 174075 w 3575555"/>
                <a:gd name="connsiteY237" fmla="*/ 284041 h 384649"/>
                <a:gd name="connsiteX238" fmla="*/ 164248 w 3575555"/>
                <a:gd name="connsiteY238" fmla="*/ 283106 h 384649"/>
                <a:gd name="connsiteX239" fmla="*/ 151146 w 3575555"/>
                <a:gd name="connsiteY239" fmla="*/ 285445 h 384649"/>
                <a:gd name="connsiteX240" fmla="*/ 154889 w 3575555"/>
                <a:gd name="connsiteY240" fmla="*/ 287317 h 384649"/>
                <a:gd name="connsiteX241" fmla="*/ 155825 w 3575555"/>
                <a:gd name="connsiteY241" fmla="*/ 292465 h 384649"/>
                <a:gd name="connsiteX242" fmla="*/ 158633 w 3575555"/>
                <a:gd name="connsiteY242" fmla="*/ 293400 h 384649"/>
                <a:gd name="connsiteX243" fmla="*/ 165184 w 3575555"/>
                <a:gd name="connsiteY243" fmla="*/ 291997 h 384649"/>
                <a:gd name="connsiteX244" fmla="*/ 164716 w 3575555"/>
                <a:gd name="connsiteY244" fmla="*/ 299952 h 384649"/>
                <a:gd name="connsiteX245" fmla="*/ 171735 w 3575555"/>
                <a:gd name="connsiteY245" fmla="*/ 299484 h 384649"/>
                <a:gd name="connsiteX246" fmla="*/ 173139 w 3575555"/>
                <a:gd name="connsiteY246" fmla="*/ 304631 h 384649"/>
                <a:gd name="connsiteX247" fmla="*/ 179690 w 3575555"/>
                <a:gd name="connsiteY247" fmla="*/ 311182 h 384649"/>
                <a:gd name="connsiteX248" fmla="*/ 180626 w 3575555"/>
                <a:gd name="connsiteY248" fmla="*/ 317734 h 384649"/>
                <a:gd name="connsiteX249" fmla="*/ 0 w 3575555"/>
                <a:gd name="connsiteY249" fmla="*/ 150678 h 384649"/>
                <a:gd name="connsiteX250" fmla="*/ 664480 w 3575555"/>
                <a:gd name="connsiteY250" fmla="*/ 62705 h 384649"/>
                <a:gd name="connsiteX251" fmla="*/ 668223 w 3575555"/>
                <a:gd name="connsiteY251" fmla="*/ 63640 h 384649"/>
                <a:gd name="connsiteX252" fmla="*/ 669627 w 3575555"/>
                <a:gd name="connsiteY252" fmla="*/ 67384 h 384649"/>
                <a:gd name="connsiteX253" fmla="*/ 665415 w 3575555"/>
                <a:gd name="connsiteY253" fmla="*/ 108563 h 384649"/>
                <a:gd name="connsiteX254" fmla="*/ 663076 w 3575555"/>
                <a:gd name="connsiteY254" fmla="*/ 154889 h 384649"/>
                <a:gd name="connsiteX255" fmla="*/ 664947 w 3575555"/>
                <a:gd name="connsiteY255" fmla="*/ 162376 h 384649"/>
                <a:gd name="connsiteX256" fmla="*/ 672903 w 3575555"/>
                <a:gd name="connsiteY256" fmla="*/ 175011 h 384649"/>
                <a:gd name="connsiteX257" fmla="*/ 683665 w 3575555"/>
                <a:gd name="connsiteY257" fmla="*/ 183434 h 384649"/>
                <a:gd name="connsiteX258" fmla="*/ 695832 w 3575555"/>
                <a:gd name="connsiteY258" fmla="*/ 185305 h 384649"/>
                <a:gd name="connsiteX259" fmla="*/ 701447 w 3575555"/>
                <a:gd name="connsiteY259" fmla="*/ 182966 h 384649"/>
                <a:gd name="connsiteX260" fmla="*/ 706127 w 3575555"/>
                <a:gd name="connsiteY260" fmla="*/ 179223 h 384649"/>
                <a:gd name="connsiteX261" fmla="*/ 710338 w 3575555"/>
                <a:gd name="connsiteY261" fmla="*/ 172671 h 384649"/>
                <a:gd name="connsiteX262" fmla="*/ 714082 w 3575555"/>
                <a:gd name="connsiteY262" fmla="*/ 162376 h 384649"/>
                <a:gd name="connsiteX263" fmla="*/ 741222 w 3575555"/>
                <a:gd name="connsiteY263" fmla="*/ 47730 h 384649"/>
                <a:gd name="connsiteX264" fmla="*/ 747774 w 3575555"/>
                <a:gd name="connsiteY264" fmla="*/ 43051 h 384649"/>
                <a:gd name="connsiteX265" fmla="*/ 774914 w 3575555"/>
                <a:gd name="connsiteY265" fmla="*/ 34628 h 384649"/>
                <a:gd name="connsiteX266" fmla="*/ 809542 w 3575555"/>
                <a:gd name="connsiteY266" fmla="*/ 31352 h 384649"/>
                <a:gd name="connsiteX267" fmla="*/ 829196 w 3575555"/>
                <a:gd name="connsiteY267" fmla="*/ 31820 h 384649"/>
                <a:gd name="connsiteX268" fmla="*/ 865695 w 3575555"/>
                <a:gd name="connsiteY268" fmla="*/ 37903 h 384649"/>
                <a:gd name="connsiteX269" fmla="*/ 867099 w 3575555"/>
                <a:gd name="connsiteY269" fmla="*/ 47730 h 384649"/>
                <a:gd name="connsiteX270" fmla="*/ 870375 w 3575555"/>
                <a:gd name="connsiteY270" fmla="*/ 54281 h 384649"/>
                <a:gd name="connsiteX271" fmla="*/ 875054 w 3575555"/>
                <a:gd name="connsiteY271" fmla="*/ 58493 h 384649"/>
                <a:gd name="connsiteX272" fmla="*/ 881605 w 3575555"/>
                <a:gd name="connsiteY272" fmla="*/ 60365 h 384649"/>
                <a:gd name="connsiteX273" fmla="*/ 890964 w 3575555"/>
                <a:gd name="connsiteY273" fmla="*/ 59897 h 384649"/>
                <a:gd name="connsiteX274" fmla="*/ 898919 w 3575555"/>
                <a:gd name="connsiteY274" fmla="*/ 57557 h 384649"/>
                <a:gd name="connsiteX275" fmla="*/ 905938 w 3575555"/>
                <a:gd name="connsiteY275" fmla="*/ 52878 h 384649"/>
                <a:gd name="connsiteX276" fmla="*/ 911086 w 3575555"/>
                <a:gd name="connsiteY276" fmla="*/ 46327 h 384649"/>
                <a:gd name="connsiteX277" fmla="*/ 915765 w 3575555"/>
                <a:gd name="connsiteY277" fmla="*/ 36968 h 384649"/>
                <a:gd name="connsiteX278" fmla="*/ 1007482 w 3575555"/>
                <a:gd name="connsiteY278" fmla="*/ 28544 h 384649"/>
                <a:gd name="connsiteX279" fmla="*/ 1019181 w 3575555"/>
                <a:gd name="connsiteY279" fmla="*/ 24333 h 384649"/>
                <a:gd name="connsiteX280" fmla="*/ 1034623 w 3575555"/>
                <a:gd name="connsiteY280" fmla="*/ 15910 h 384649"/>
                <a:gd name="connsiteX281" fmla="*/ 1039302 w 3575555"/>
                <a:gd name="connsiteY281" fmla="*/ 8891 h 384649"/>
                <a:gd name="connsiteX282" fmla="*/ 1042110 w 3575555"/>
                <a:gd name="connsiteY282" fmla="*/ 7955 h 384649"/>
                <a:gd name="connsiteX283" fmla="*/ 1048661 w 3575555"/>
                <a:gd name="connsiteY283" fmla="*/ 9359 h 384649"/>
                <a:gd name="connsiteX284" fmla="*/ 1064103 w 3575555"/>
                <a:gd name="connsiteY284" fmla="*/ 4679 h 384649"/>
                <a:gd name="connsiteX285" fmla="*/ 1076270 w 3575555"/>
                <a:gd name="connsiteY285" fmla="*/ 3744 h 384649"/>
                <a:gd name="connsiteX286" fmla="*/ 1089372 w 3575555"/>
                <a:gd name="connsiteY286" fmla="*/ 5147 h 384649"/>
                <a:gd name="connsiteX287" fmla="*/ 1091712 w 3575555"/>
                <a:gd name="connsiteY287" fmla="*/ 9359 h 384649"/>
                <a:gd name="connsiteX288" fmla="*/ 1094520 w 3575555"/>
                <a:gd name="connsiteY288" fmla="*/ 4212 h 384649"/>
                <a:gd name="connsiteX289" fmla="*/ 1101539 w 3575555"/>
                <a:gd name="connsiteY289" fmla="*/ 6551 h 384649"/>
                <a:gd name="connsiteX290" fmla="*/ 1107154 w 3575555"/>
                <a:gd name="connsiteY290" fmla="*/ 6083 h 384649"/>
                <a:gd name="connsiteX291" fmla="*/ 1115109 w 3575555"/>
                <a:gd name="connsiteY291" fmla="*/ 2340 h 384649"/>
                <a:gd name="connsiteX292" fmla="*/ 1130083 w 3575555"/>
                <a:gd name="connsiteY292" fmla="*/ 2340 h 384649"/>
                <a:gd name="connsiteX293" fmla="*/ 1148333 w 3575555"/>
                <a:gd name="connsiteY293" fmla="*/ 0 h 384649"/>
                <a:gd name="connsiteX294" fmla="*/ 1158160 w 3575555"/>
                <a:gd name="connsiteY294" fmla="*/ 936 h 384649"/>
                <a:gd name="connsiteX295" fmla="*/ 1186237 w 3575555"/>
                <a:gd name="connsiteY295" fmla="*/ 0 h 384649"/>
                <a:gd name="connsiteX296" fmla="*/ 1269530 w 3575555"/>
                <a:gd name="connsiteY296" fmla="*/ 7955 h 384649"/>
                <a:gd name="connsiteX297" fmla="*/ 1281229 w 3575555"/>
                <a:gd name="connsiteY297" fmla="*/ 6083 h 384649"/>
                <a:gd name="connsiteX298" fmla="*/ 1291992 w 3575555"/>
                <a:gd name="connsiteY298" fmla="*/ 1404 h 384649"/>
                <a:gd name="connsiteX299" fmla="*/ 1296671 w 3575555"/>
                <a:gd name="connsiteY299" fmla="*/ 3275 h 384649"/>
                <a:gd name="connsiteX300" fmla="*/ 1297607 w 3575555"/>
                <a:gd name="connsiteY300" fmla="*/ 936 h 384649"/>
                <a:gd name="connsiteX301" fmla="*/ 1302286 w 3575555"/>
                <a:gd name="connsiteY301" fmla="*/ 4679 h 384649"/>
                <a:gd name="connsiteX302" fmla="*/ 1313985 w 3575555"/>
                <a:gd name="connsiteY302" fmla="*/ 5615 h 384649"/>
                <a:gd name="connsiteX303" fmla="*/ 1320536 w 3575555"/>
                <a:gd name="connsiteY303" fmla="*/ 10763 h 384649"/>
                <a:gd name="connsiteX304" fmla="*/ 1352356 w 3575555"/>
                <a:gd name="connsiteY304" fmla="*/ 15442 h 384649"/>
                <a:gd name="connsiteX305" fmla="*/ 1364523 w 3575555"/>
                <a:gd name="connsiteY305" fmla="*/ 20590 h 384649"/>
                <a:gd name="connsiteX306" fmla="*/ 1374818 w 3575555"/>
                <a:gd name="connsiteY306" fmla="*/ 27609 h 384649"/>
                <a:gd name="connsiteX307" fmla="*/ 1127276 w 3575555"/>
                <a:gd name="connsiteY307" fmla="*/ 80018 h 384649"/>
                <a:gd name="connsiteX308" fmla="*/ 1127276 w 3575555"/>
                <a:gd name="connsiteY308" fmla="*/ 73935 h 384649"/>
                <a:gd name="connsiteX309" fmla="*/ 1125872 w 3575555"/>
                <a:gd name="connsiteY309" fmla="*/ 72531 h 384649"/>
                <a:gd name="connsiteX310" fmla="*/ 1061296 w 3575555"/>
                <a:gd name="connsiteY310" fmla="*/ 74403 h 384649"/>
                <a:gd name="connsiteX311" fmla="*/ 1048661 w 3575555"/>
                <a:gd name="connsiteY311" fmla="*/ 77211 h 384649"/>
                <a:gd name="connsiteX312" fmla="*/ 1048661 w 3575555"/>
                <a:gd name="connsiteY312" fmla="*/ 79550 h 384649"/>
                <a:gd name="connsiteX313" fmla="*/ 1050533 w 3575555"/>
                <a:gd name="connsiteY313" fmla="*/ 80486 h 384649"/>
                <a:gd name="connsiteX314" fmla="*/ 1061296 w 3575555"/>
                <a:gd name="connsiteY314" fmla="*/ 81890 h 384649"/>
                <a:gd name="connsiteX315" fmla="*/ 1125872 w 3575555"/>
                <a:gd name="connsiteY315" fmla="*/ 81890 h 384649"/>
                <a:gd name="connsiteX316" fmla="*/ 1127276 w 3575555"/>
                <a:gd name="connsiteY316" fmla="*/ 80018 h 384649"/>
                <a:gd name="connsiteX317" fmla="*/ 2906396 w 3575555"/>
                <a:gd name="connsiteY317" fmla="*/ 137575 h 384649"/>
                <a:gd name="connsiteX318" fmla="*/ 2905461 w 3575555"/>
                <a:gd name="connsiteY318" fmla="*/ 135236 h 384649"/>
                <a:gd name="connsiteX319" fmla="*/ 2903121 w 3575555"/>
                <a:gd name="connsiteY319" fmla="*/ 134300 h 384649"/>
                <a:gd name="connsiteX320" fmla="*/ 2863814 w 3575555"/>
                <a:gd name="connsiteY320" fmla="*/ 135236 h 384649"/>
                <a:gd name="connsiteX321" fmla="*/ 2730450 w 3575555"/>
                <a:gd name="connsiteY321" fmla="*/ 133364 h 384649"/>
                <a:gd name="connsiteX322" fmla="*/ 2608785 w 3575555"/>
                <a:gd name="connsiteY322" fmla="*/ 134768 h 384649"/>
                <a:gd name="connsiteX323" fmla="*/ 2604105 w 3575555"/>
                <a:gd name="connsiteY323" fmla="*/ 135704 h 384649"/>
                <a:gd name="connsiteX324" fmla="*/ 2597554 w 3575555"/>
                <a:gd name="connsiteY324" fmla="*/ 142255 h 384649"/>
                <a:gd name="connsiteX325" fmla="*/ 2598490 w 3575555"/>
                <a:gd name="connsiteY325" fmla="*/ 143658 h 384649"/>
                <a:gd name="connsiteX326" fmla="*/ 2602701 w 3575555"/>
                <a:gd name="connsiteY326" fmla="*/ 144595 h 384649"/>
                <a:gd name="connsiteX327" fmla="*/ 2727174 w 3575555"/>
                <a:gd name="connsiteY327" fmla="*/ 147870 h 384649"/>
                <a:gd name="connsiteX328" fmla="*/ 2891890 w 3575555"/>
                <a:gd name="connsiteY328" fmla="*/ 145530 h 384649"/>
                <a:gd name="connsiteX329" fmla="*/ 2904057 w 3575555"/>
                <a:gd name="connsiteY329" fmla="*/ 147870 h 384649"/>
                <a:gd name="connsiteX330" fmla="*/ 2906396 w 3575555"/>
                <a:gd name="connsiteY330" fmla="*/ 137575 h 384649"/>
                <a:gd name="connsiteX331" fmla="*/ 2690207 w 3575555"/>
                <a:gd name="connsiteY331" fmla="*/ 188113 h 384649"/>
                <a:gd name="connsiteX332" fmla="*/ 2688803 w 3575555"/>
                <a:gd name="connsiteY332" fmla="*/ 185305 h 384649"/>
                <a:gd name="connsiteX333" fmla="*/ 2685995 w 3575555"/>
                <a:gd name="connsiteY333" fmla="*/ 183902 h 384649"/>
                <a:gd name="connsiteX334" fmla="*/ 2610656 w 3575555"/>
                <a:gd name="connsiteY334" fmla="*/ 183434 h 384649"/>
                <a:gd name="connsiteX335" fmla="*/ 2607849 w 3575555"/>
                <a:gd name="connsiteY335" fmla="*/ 184838 h 384649"/>
                <a:gd name="connsiteX336" fmla="*/ 2606445 w 3575555"/>
                <a:gd name="connsiteY336" fmla="*/ 187645 h 384649"/>
                <a:gd name="connsiteX337" fmla="*/ 2607849 w 3575555"/>
                <a:gd name="connsiteY337" fmla="*/ 190921 h 384649"/>
                <a:gd name="connsiteX338" fmla="*/ 2610656 w 3575555"/>
                <a:gd name="connsiteY338" fmla="*/ 192325 h 384649"/>
                <a:gd name="connsiteX339" fmla="*/ 2685995 w 3575555"/>
                <a:gd name="connsiteY339" fmla="*/ 192792 h 384649"/>
                <a:gd name="connsiteX340" fmla="*/ 2688803 w 3575555"/>
                <a:gd name="connsiteY340" fmla="*/ 190921 h 384649"/>
                <a:gd name="connsiteX341" fmla="*/ 2690207 w 3575555"/>
                <a:gd name="connsiteY341" fmla="*/ 188113 h 384649"/>
                <a:gd name="connsiteX342" fmla="*/ 2781924 w 3575555"/>
                <a:gd name="connsiteY342" fmla="*/ 252689 h 384649"/>
                <a:gd name="connsiteX343" fmla="*/ 2780520 w 3575555"/>
                <a:gd name="connsiteY343" fmla="*/ 248478 h 384649"/>
                <a:gd name="connsiteX344" fmla="*/ 2776308 w 3575555"/>
                <a:gd name="connsiteY344" fmla="*/ 247074 h 384649"/>
                <a:gd name="connsiteX345" fmla="*/ 2160027 w 3575555"/>
                <a:gd name="connsiteY345" fmla="*/ 244735 h 384649"/>
                <a:gd name="connsiteX346" fmla="*/ 2156283 w 3575555"/>
                <a:gd name="connsiteY346" fmla="*/ 246138 h 384649"/>
                <a:gd name="connsiteX347" fmla="*/ 2154411 w 3575555"/>
                <a:gd name="connsiteY347" fmla="*/ 250350 h 384649"/>
                <a:gd name="connsiteX348" fmla="*/ 2155815 w 3575555"/>
                <a:gd name="connsiteY348" fmla="*/ 255029 h 384649"/>
                <a:gd name="connsiteX349" fmla="*/ 2160027 w 3575555"/>
                <a:gd name="connsiteY349" fmla="*/ 256433 h 384649"/>
                <a:gd name="connsiteX350" fmla="*/ 2776308 w 3575555"/>
                <a:gd name="connsiteY350" fmla="*/ 258773 h 384649"/>
                <a:gd name="connsiteX351" fmla="*/ 2780520 w 3575555"/>
                <a:gd name="connsiteY351" fmla="*/ 256901 h 384649"/>
                <a:gd name="connsiteX352" fmla="*/ 2781924 w 3575555"/>
                <a:gd name="connsiteY352" fmla="*/ 252689 h 3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3575555" h="384649">
                  <a:moveTo>
                    <a:pt x="1374818" y="27609"/>
                  </a:moveTo>
                  <a:lnTo>
                    <a:pt x="1369670" y="32756"/>
                  </a:lnTo>
                  <a:lnTo>
                    <a:pt x="1368266" y="36500"/>
                  </a:lnTo>
                  <a:lnTo>
                    <a:pt x="1369202" y="39307"/>
                  </a:lnTo>
                  <a:lnTo>
                    <a:pt x="1372010" y="40711"/>
                  </a:lnTo>
                  <a:lnTo>
                    <a:pt x="1415997" y="43051"/>
                  </a:lnTo>
                  <a:lnTo>
                    <a:pt x="1999054" y="44455"/>
                  </a:lnTo>
                  <a:lnTo>
                    <a:pt x="2582112" y="43519"/>
                  </a:lnTo>
                  <a:lnTo>
                    <a:pt x="2744020" y="38371"/>
                  </a:lnTo>
                  <a:lnTo>
                    <a:pt x="2768353" y="52878"/>
                  </a:lnTo>
                  <a:lnTo>
                    <a:pt x="2776776" y="51474"/>
                  </a:lnTo>
                  <a:lnTo>
                    <a:pt x="2799705" y="54749"/>
                  </a:lnTo>
                  <a:lnTo>
                    <a:pt x="2810468" y="58025"/>
                  </a:lnTo>
                  <a:lnTo>
                    <a:pt x="2821231" y="58961"/>
                  </a:lnTo>
                  <a:lnTo>
                    <a:pt x="2836205" y="56621"/>
                  </a:lnTo>
                  <a:lnTo>
                    <a:pt x="2845096" y="58961"/>
                  </a:lnTo>
                  <a:lnTo>
                    <a:pt x="2860538" y="57557"/>
                  </a:lnTo>
                  <a:lnTo>
                    <a:pt x="2882999" y="58493"/>
                  </a:lnTo>
                  <a:lnTo>
                    <a:pt x="2913884" y="61768"/>
                  </a:lnTo>
                  <a:lnTo>
                    <a:pt x="2948044" y="58493"/>
                  </a:lnTo>
                  <a:lnTo>
                    <a:pt x="2955999" y="55218"/>
                  </a:lnTo>
                  <a:lnTo>
                    <a:pt x="2965358" y="47730"/>
                  </a:lnTo>
                  <a:lnTo>
                    <a:pt x="2976588" y="44455"/>
                  </a:lnTo>
                  <a:lnTo>
                    <a:pt x="2985947" y="39775"/>
                  </a:lnTo>
                  <a:lnTo>
                    <a:pt x="2994370" y="39307"/>
                  </a:lnTo>
                  <a:lnTo>
                    <a:pt x="2980331" y="62705"/>
                  </a:lnTo>
                  <a:lnTo>
                    <a:pt x="2930262" y="108563"/>
                  </a:lnTo>
                  <a:lnTo>
                    <a:pt x="2921839" y="119326"/>
                  </a:lnTo>
                  <a:lnTo>
                    <a:pt x="2914352" y="131960"/>
                  </a:lnTo>
                  <a:lnTo>
                    <a:pt x="2908736" y="146934"/>
                  </a:lnTo>
                  <a:lnTo>
                    <a:pt x="2906865" y="156761"/>
                  </a:lnTo>
                  <a:lnTo>
                    <a:pt x="2907332" y="165652"/>
                  </a:lnTo>
                  <a:lnTo>
                    <a:pt x="2909672" y="174543"/>
                  </a:lnTo>
                  <a:lnTo>
                    <a:pt x="2914352" y="182498"/>
                  </a:lnTo>
                  <a:lnTo>
                    <a:pt x="2923243" y="192792"/>
                  </a:lnTo>
                  <a:lnTo>
                    <a:pt x="2917159" y="197472"/>
                  </a:lnTo>
                  <a:lnTo>
                    <a:pt x="2916223" y="201683"/>
                  </a:lnTo>
                  <a:lnTo>
                    <a:pt x="2917627" y="203555"/>
                  </a:lnTo>
                  <a:lnTo>
                    <a:pt x="2941024" y="220401"/>
                  </a:lnTo>
                  <a:lnTo>
                    <a:pt x="2964422" y="233972"/>
                  </a:lnTo>
                  <a:lnTo>
                    <a:pt x="2987819" y="244735"/>
                  </a:lnTo>
                  <a:lnTo>
                    <a:pt x="3011684" y="253157"/>
                  </a:lnTo>
                  <a:lnTo>
                    <a:pt x="3035081" y="258773"/>
                  </a:lnTo>
                  <a:lnTo>
                    <a:pt x="3059414" y="262048"/>
                  </a:lnTo>
                  <a:lnTo>
                    <a:pt x="3504896" y="266260"/>
                  </a:lnTo>
                  <a:lnTo>
                    <a:pt x="3545139" y="270472"/>
                  </a:lnTo>
                  <a:lnTo>
                    <a:pt x="3575556" y="276087"/>
                  </a:lnTo>
                  <a:lnTo>
                    <a:pt x="3574152" y="278426"/>
                  </a:lnTo>
                  <a:lnTo>
                    <a:pt x="3569940" y="278894"/>
                  </a:lnTo>
                  <a:lnTo>
                    <a:pt x="3119311" y="285445"/>
                  </a:lnTo>
                  <a:lnTo>
                    <a:pt x="3119311" y="286850"/>
                  </a:lnTo>
                  <a:lnTo>
                    <a:pt x="3125394" y="290125"/>
                  </a:lnTo>
                  <a:lnTo>
                    <a:pt x="3254078" y="343471"/>
                  </a:lnTo>
                  <a:lnTo>
                    <a:pt x="3251739" y="346746"/>
                  </a:lnTo>
                  <a:lnTo>
                    <a:pt x="3252207" y="349086"/>
                  </a:lnTo>
                  <a:lnTo>
                    <a:pt x="3255482" y="351425"/>
                  </a:lnTo>
                  <a:lnTo>
                    <a:pt x="3267181" y="354233"/>
                  </a:lnTo>
                  <a:lnTo>
                    <a:pt x="3273264" y="359381"/>
                  </a:lnTo>
                  <a:lnTo>
                    <a:pt x="3283559" y="359849"/>
                  </a:lnTo>
                  <a:lnTo>
                    <a:pt x="3285899" y="360784"/>
                  </a:lnTo>
                  <a:lnTo>
                    <a:pt x="3287770" y="364528"/>
                  </a:lnTo>
                  <a:lnTo>
                    <a:pt x="3295258" y="364060"/>
                  </a:lnTo>
                  <a:lnTo>
                    <a:pt x="3314443" y="368740"/>
                  </a:lnTo>
                  <a:lnTo>
                    <a:pt x="3288238" y="373887"/>
                  </a:lnTo>
                  <a:lnTo>
                    <a:pt x="3272328" y="372015"/>
                  </a:lnTo>
                  <a:lnTo>
                    <a:pt x="3254546" y="373887"/>
                  </a:lnTo>
                  <a:lnTo>
                    <a:pt x="3248463" y="372015"/>
                  </a:lnTo>
                  <a:lnTo>
                    <a:pt x="3240976" y="365932"/>
                  </a:lnTo>
                  <a:lnTo>
                    <a:pt x="3232553" y="366400"/>
                  </a:lnTo>
                  <a:lnTo>
                    <a:pt x="3226002" y="363592"/>
                  </a:lnTo>
                  <a:lnTo>
                    <a:pt x="3217579" y="368271"/>
                  </a:lnTo>
                  <a:lnTo>
                    <a:pt x="3172188" y="373887"/>
                  </a:lnTo>
                  <a:lnTo>
                    <a:pt x="3164233" y="372951"/>
                  </a:lnTo>
                  <a:lnTo>
                    <a:pt x="3158618" y="377162"/>
                  </a:lnTo>
                  <a:lnTo>
                    <a:pt x="3154875" y="378099"/>
                  </a:lnTo>
                  <a:lnTo>
                    <a:pt x="3148323" y="376227"/>
                  </a:lnTo>
                  <a:lnTo>
                    <a:pt x="3143644" y="372951"/>
                  </a:lnTo>
                  <a:lnTo>
                    <a:pt x="3137093" y="364528"/>
                  </a:lnTo>
                  <a:lnTo>
                    <a:pt x="3132881" y="361720"/>
                  </a:lnTo>
                  <a:lnTo>
                    <a:pt x="3127266" y="360316"/>
                  </a:lnTo>
                  <a:lnTo>
                    <a:pt x="3115567" y="360784"/>
                  </a:lnTo>
                  <a:lnTo>
                    <a:pt x="3111356" y="357977"/>
                  </a:lnTo>
                  <a:lnTo>
                    <a:pt x="3104805" y="360784"/>
                  </a:lnTo>
                  <a:lnTo>
                    <a:pt x="3100125" y="360784"/>
                  </a:lnTo>
                  <a:lnTo>
                    <a:pt x="3092638" y="357041"/>
                  </a:lnTo>
                  <a:lnTo>
                    <a:pt x="3082811" y="367803"/>
                  </a:lnTo>
                  <a:lnTo>
                    <a:pt x="3067369" y="369675"/>
                  </a:lnTo>
                  <a:lnTo>
                    <a:pt x="3065497" y="372015"/>
                  </a:lnTo>
                  <a:lnTo>
                    <a:pt x="3065029" y="378566"/>
                  </a:lnTo>
                  <a:lnTo>
                    <a:pt x="3051459" y="379970"/>
                  </a:lnTo>
                  <a:lnTo>
                    <a:pt x="3042100" y="379034"/>
                  </a:lnTo>
                  <a:lnTo>
                    <a:pt x="3024786" y="373887"/>
                  </a:lnTo>
                  <a:lnTo>
                    <a:pt x="2980800" y="371547"/>
                  </a:lnTo>
                  <a:lnTo>
                    <a:pt x="2935409" y="375290"/>
                  </a:lnTo>
                  <a:lnTo>
                    <a:pt x="2924178" y="374355"/>
                  </a:lnTo>
                  <a:lnTo>
                    <a:pt x="2916691" y="378099"/>
                  </a:lnTo>
                  <a:lnTo>
                    <a:pt x="2908268" y="376227"/>
                  </a:lnTo>
                  <a:lnTo>
                    <a:pt x="2900781" y="378099"/>
                  </a:lnTo>
                  <a:lnTo>
                    <a:pt x="2867089" y="371547"/>
                  </a:lnTo>
                  <a:lnTo>
                    <a:pt x="2864750" y="370611"/>
                  </a:lnTo>
                  <a:lnTo>
                    <a:pt x="2860538" y="365464"/>
                  </a:lnTo>
                  <a:lnTo>
                    <a:pt x="2857262" y="364060"/>
                  </a:lnTo>
                  <a:lnTo>
                    <a:pt x="2844628" y="364996"/>
                  </a:lnTo>
                  <a:lnTo>
                    <a:pt x="2830590" y="360316"/>
                  </a:lnTo>
                  <a:lnTo>
                    <a:pt x="2823103" y="364996"/>
                  </a:lnTo>
                  <a:lnTo>
                    <a:pt x="2815616" y="364528"/>
                  </a:lnTo>
                  <a:lnTo>
                    <a:pt x="2806725" y="367336"/>
                  </a:lnTo>
                  <a:lnTo>
                    <a:pt x="2780520" y="366868"/>
                  </a:lnTo>
                  <a:lnTo>
                    <a:pt x="2763206" y="371079"/>
                  </a:lnTo>
                  <a:lnTo>
                    <a:pt x="2757123" y="370611"/>
                  </a:lnTo>
                  <a:lnTo>
                    <a:pt x="2745424" y="365932"/>
                  </a:lnTo>
                  <a:lnTo>
                    <a:pt x="2728578" y="371547"/>
                  </a:lnTo>
                  <a:lnTo>
                    <a:pt x="2693950" y="374823"/>
                  </a:lnTo>
                  <a:lnTo>
                    <a:pt x="2663534" y="380906"/>
                  </a:lnTo>
                  <a:lnTo>
                    <a:pt x="2657919" y="379970"/>
                  </a:lnTo>
                  <a:lnTo>
                    <a:pt x="2651367" y="382778"/>
                  </a:lnTo>
                  <a:lnTo>
                    <a:pt x="2641073" y="380438"/>
                  </a:lnTo>
                  <a:lnTo>
                    <a:pt x="2614868" y="381842"/>
                  </a:lnTo>
                  <a:lnTo>
                    <a:pt x="2605041" y="384649"/>
                  </a:lnTo>
                  <a:lnTo>
                    <a:pt x="2598490" y="383714"/>
                  </a:lnTo>
                  <a:lnTo>
                    <a:pt x="2589599" y="379502"/>
                  </a:lnTo>
                  <a:lnTo>
                    <a:pt x="2580240" y="379502"/>
                  </a:lnTo>
                  <a:lnTo>
                    <a:pt x="2575093" y="378099"/>
                  </a:lnTo>
                  <a:lnTo>
                    <a:pt x="2565266" y="367803"/>
                  </a:lnTo>
                  <a:lnTo>
                    <a:pt x="2561522" y="366400"/>
                  </a:lnTo>
                  <a:lnTo>
                    <a:pt x="2558715" y="363124"/>
                  </a:lnTo>
                  <a:lnTo>
                    <a:pt x="2559182" y="362188"/>
                  </a:lnTo>
                  <a:lnTo>
                    <a:pt x="2569945" y="362656"/>
                  </a:lnTo>
                  <a:lnTo>
                    <a:pt x="2578836" y="358445"/>
                  </a:lnTo>
                  <a:lnTo>
                    <a:pt x="2552163" y="354233"/>
                  </a:lnTo>
                  <a:lnTo>
                    <a:pt x="2462318" y="353297"/>
                  </a:lnTo>
                  <a:lnTo>
                    <a:pt x="2682252" y="351893"/>
                  </a:lnTo>
                  <a:lnTo>
                    <a:pt x="2904057" y="347214"/>
                  </a:lnTo>
                  <a:lnTo>
                    <a:pt x="2906865" y="346746"/>
                  </a:lnTo>
                  <a:lnTo>
                    <a:pt x="2907800" y="344874"/>
                  </a:lnTo>
                  <a:lnTo>
                    <a:pt x="2907800" y="342067"/>
                  </a:lnTo>
                  <a:lnTo>
                    <a:pt x="2901717" y="340663"/>
                  </a:lnTo>
                  <a:lnTo>
                    <a:pt x="2753379" y="335515"/>
                  </a:lnTo>
                  <a:lnTo>
                    <a:pt x="2445940" y="333175"/>
                  </a:lnTo>
                  <a:lnTo>
                    <a:pt x="2138501" y="333644"/>
                  </a:lnTo>
                  <a:lnTo>
                    <a:pt x="2148796" y="333644"/>
                  </a:lnTo>
                  <a:lnTo>
                    <a:pt x="2159559" y="328964"/>
                  </a:lnTo>
                  <a:lnTo>
                    <a:pt x="2155815" y="325689"/>
                  </a:lnTo>
                  <a:lnTo>
                    <a:pt x="2149732" y="325689"/>
                  </a:lnTo>
                  <a:lnTo>
                    <a:pt x="2125867" y="317734"/>
                  </a:lnTo>
                  <a:lnTo>
                    <a:pt x="2126335" y="315862"/>
                  </a:lnTo>
                  <a:lnTo>
                    <a:pt x="2138969" y="316330"/>
                  </a:lnTo>
                  <a:lnTo>
                    <a:pt x="2141777" y="315394"/>
                  </a:lnTo>
                  <a:lnTo>
                    <a:pt x="2130079" y="306503"/>
                  </a:lnTo>
                  <a:lnTo>
                    <a:pt x="2110893" y="298080"/>
                  </a:lnTo>
                  <a:lnTo>
                    <a:pt x="2102002" y="298080"/>
                  </a:lnTo>
                  <a:lnTo>
                    <a:pt x="2093579" y="293400"/>
                  </a:lnTo>
                  <a:lnTo>
                    <a:pt x="2055208" y="284510"/>
                  </a:lnTo>
                  <a:lnTo>
                    <a:pt x="2041637" y="274683"/>
                  </a:lnTo>
                  <a:lnTo>
                    <a:pt x="2034618" y="276554"/>
                  </a:lnTo>
                  <a:lnTo>
                    <a:pt x="2032746" y="274683"/>
                  </a:lnTo>
                  <a:lnTo>
                    <a:pt x="2032746" y="272811"/>
                  </a:lnTo>
                  <a:lnTo>
                    <a:pt x="2036958" y="270003"/>
                  </a:lnTo>
                  <a:lnTo>
                    <a:pt x="2031342" y="270472"/>
                  </a:lnTo>
                  <a:lnTo>
                    <a:pt x="2028535" y="272343"/>
                  </a:lnTo>
                  <a:lnTo>
                    <a:pt x="2028067" y="275151"/>
                  </a:lnTo>
                  <a:lnTo>
                    <a:pt x="2036490" y="283574"/>
                  </a:lnTo>
                  <a:lnTo>
                    <a:pt x="2041637" y="291061"/>
                  </a:lnTo>
                  <a:lnTo>
                    <a:pt x="2045849" y="291997"/>
                  </a:lnTo>
                  <a:lnTo>
                    <a:pt x="2044913" y="300888"/>
                  </a:lnTo>
                  <a:lnTo>
                    <a:pt x="2032746" y="287317"/>
                  </a:lnTo>
                  <a:lnTo>
                    <a:pt x="2018708" y="276087"/>
                  </a:lnTo>
                  <a:lnTo>
                    <a:pt x="2003734" y="266260"/>
                  </a:lnTo>
                  <a:lnTo>
                    <a:pt x="1987824" y="258773"/>
                  </a:lnTo>
                  <a:lnTo>
                    <a:pt x="1953196" y="247542"/>
                  </a:lnTo>
                  <a:lnTo>
                    <a:pt x="1916696" y="242863"/>
                  </a:lnTo>
                  <a:lnTo>
                    <a:pt x="1898446" y="242395"/>
                  </a:lnTo>
                  <a:lnTo>
                    <a:pt x="1870838" y="243798"/>
                  </a:lnTo>
                  <a:lnTo>
                    <a:pt x="1845101" y="247542"/>
                  </a:lnTo>
                  <a:lnTo>
                    <a:pt x="1824043" y="253157"/>
                  </a:lnTo>
                  <a:lnTo>
                    <a:pt x="1787544" y="268600"/>
                  </a:lnTo>
                  <a:lnTo>
                    <a:pt x="1761807" y="286381"/>
                  </a:lnTo>
                  <a:lnTo>
                    <a:pt x="1750576" y="297144"/>
                  </a:lnTo>
                  <a:lnTo>
                    <a:pt x="1741217" y="308375"/>
                  </a:lnTo>
                  <a:lnTo>
                    <a:pt x="1733730" y="321009"/>
                  </a:lnTo>
                  <a:lnTo>
                    <a:pt x="1732794" y="325689"/>
                  </a:lnTo>
                  <a:lnTo>
                    <a:pt x="1734198" y="328028"/>
                  </a:lnTo>
                  <a:lnTo>
                    <a:pt x="1737006" y="329432"/>
                  </a:lnTo>
                  <a:lnTo>
                    <a:pt x="1732794" y="329900"/>
                  </a:lnTo>
                  <a:lnTo>
                    <a:pt x="1729987" y="332708"/>
                  </a:lnTo>
                  <a:lnTo>
                    <a:pt x="1728115" y="339259"/>
                  </a:lnTo>
                  <a:lnTo>
                    <a:pt x="1719692" y="335984"/>
                  </a:lnTo>
                  <a:lnTo>
                    <a:pt x="1721096" y="321945"/>
                  </a:lnTo>
                  <a:lnTo>
                    <a:pt x="1723903" y="317266"/>
                  </a:lnTo>
                  <a:lnTo>
                    <a:pt x="1737006" y="307439"/>
                  </a:lnTo>
                  <a:lnTo>
                    <a:pt x="1737006" y="305099"/>
                  </a:lnTo>
                  <a:lnTo>
                    <a:pt x="1732327" y="299016"/>
                  </a:lnTo>
                  <a:lnTo>
                    <a:pt x="1729051" y="296208"/>
                  </a:lnTo>
                  <a:lnTo>
                    <a:pt x="1724839" y="296208"/>
                  </a:lnTo>
                  <a:lnTo>
                    <a:pt x="1693955" y="302759"/>
                  </a:lnTo>
                  <a:lnTo>
                    <a:pt x="1687404" y="301356"/>
                  </a:lnTo>
                  <a:lnTo>
                    <a:pt x="1680385" y="297144"/>
                  </a:lnTo>
                  <a:lnTo>
                    <a:pt x="1674301" y="290593"/>
                  </a:lnTo>
                  <a:lnTo>
                    <a:pt x="1677109" y="288253"/>
                  </a:lnTo>
                  <a:lnTo>
                    <a:pt x="1678513" y="283574"/>
                  </a:lnTo>
                  <a:lnTo>
                    <a:pt x="1678513" y="280766"/>
                  </a:lnTo>
                  <a:lnTo>
                    <a:pt x="1675237" y="276554"/>
                  </a:lnTo>
                  <a:lnTo>
                    <a:pt x="1664475" y="273747"/>
                  </a:lnTo>
                  <a:lnTo>
                    <a:pt x="1654180" y="273279"/>
                  </a:lnTo>
                  <a:lnTo>
                    <a:pt x="715017" y="272811"/>
                  </a:lnTo>
                  <a:lnTo>
                    <a:pt x="560596" y="274215"/>
                  </a:lnTo>
                  <a:lnTo>
                    <a:pt x="324753" y="279362"/>
                  </a:lnTo>
                  <a:lnTo>
                    <a:pt x="322881" y="280298"/>
                  </a:lnTo>
                  <a:lnTo>
                    <a:pt x="321945" y="282170"/>
                  </a:lnTo>
                  <a:lnTo>
                    <a:pt x="322881" y="285445"/>
                  </a:lnTo>
                  <a:lnTo>
                    <a:pt x="507251" y="291997"/>
                  </a:lnTo>
                  <a:lnTo>
                    <a:pt x="395880" y="294337"/>
                  </a:lnTo>
                  <a:lnTo>
                    <a:pt x="392604" y="295272"/>
                  </a:lnTo>
                  <a:lnTo>
                    <a:pt x="388861" y="299484"/>
                  </a:lnTo>
                  <a:lnTo>
                    <a:pt x="386053" y="299016"/>
                  </a:lnTo>
                  <a:lnTo>
                    <a:pt x="382310" y="294804"/>
                  </a:lnTo>
                  <a:lnTo>
                    <a:pt x="381842" y="296676"/>
                  </a:lnTo>
                  <a:lnTo>
                    <a:pt x="384649" y="299016"/>
                  </a:lnTo>
                  <a:lnTo>
                    <a:pt x="384181" y="300419"/>
                  </a:lnTo>
                  <a:lnTo>
                    <a:pt x="379502" y="308375"/>
                  </a:lnTo>
                  <a:lnTo>
                    <a:pt x="373887" y="313990"/>
                  </a:lnTo>
                  <a:lnTo>
                    <a:pt x="363592" y="318202"/>
                  </a:lnTo>
                  <a:lnTo>
                    <a:pt x="347682" y="313054"/>
                  </a:lnTo>
                  <a:lnTo>
                    <a:pt x="321945" y="311182"/>
                  </a:lnTo>
                  <a:lnTo>
                    <a:pt x="308375" y="313522"/>
                  </a:lnTo>
                  <a:lnTo>
                    <a:pt x="291997" y="312118"/>
                  </a:lnTo>
                  <a:lnTo>
                    <a:pt x="279830" y="314926"/>
                  </a:lnTo>
                  <a:lnTo>
                    <a:pt x="264856" y="310715"/>
                  </a:lnTo>
                  <a:lnTo>
                    <a:pt x="251286" y="310247"/>
                  </a:lnTo>
                  <a:lnTo>
                    <a:pt x="246138" y="305099"/>
                  </a:lnTo>
                  <a:lnTo>
                    <a:pt x="242395" y="304631"/>
                  </a:lnTo>
                  <a:lnTo>
                    <a:pt x="240523" y="308843"/>
                  </a:lnTo>
                  <a:lnTo>
                    <a:pt x="236779" y="310247"/>
                  </a:lnTo>
                  <a:lnTo>
                    <a:pt x="235375" y="309778"/>
                  </a:lnTo>
                  <a:lnTo>
                    <a:pt x="233972" y="302291"/>
                  </a:lnTo>
                  <a:lnTo>
                    <a:pt x="229292" y="298080"/>
                  </a:lnTo>
                  <a:lnTo>
                    <a:pt x="200748" y="290125"/>
                  </a:lnTo>
                  <a:lnTo>
                    <a:pt x="174075" y="284041"/>
                  </a:lnTo>
                  <a:lnTo>
                    <a:pt x="164248" y="283106"/>
                  </a:lnTo>
                  <a:lnTo>
                    <a:pt x="151146" y="285445"/>
                  </a:lnTo>
                  <a:lnTo>
                    <a:pt x="154889" y="287317"/>
                  </a:lnTo>
                  <a:lnTo>
                    <a:pt x="155825" y="292465"/>
                  </a:lnTo>
                  <a:lnTo>
                    <a:pt x="158633" y="293400"/>
                  </a:lnTo>
                  <a:lnTo>
                    <a:pt x="165184" y="291997"/>
                  </a:lnTo>
                  <a:lnTo>
                    <a:pt x="164716" y="299952"/>
                  </a:lnTo>
                  <a:lnTo>
                    <a:pt x="171735" y="299484"/>
                  </a:lnTo>
                  <a:lnTo>
                    <a:pt x="173139" y="304631"/>
                  </a:lnTo>
                  <a:lnTo>
                    <a:pt x="179690" y="311182"/>
                  </a:lnTo>
                  <a:lnTo>
                    <a:pt x="180626" y="317734"/>
                  </a:lnTo>
                  <a:lnTo>
                    <a:pt x="0" y="150678"/>
                  </a:lnTo>
                  <a:lnTo>
                    <a:pt x="664480" y="62705"/>
                  </a:lnTo>
                  <a:lnTo>
                    <a:pt x="668223" y="63640"/>
                  </a:lnTo>
                  <a:lnTo>
                    <a:pt x="669627" y="67384"/>
                  </a:lnTo>
                  <a:lnTo>
                    <a:pt x="665415" y="108563"/>
                  </a:lnTo>
                  <a:lnTo>
                    <a:pt x="663076" y="154889"/>
                  </a:lnTo>
                  <a:lnTo>
                    <a:pt x="664947" y="162376"/>
                  </a:lnTo>
                  <a:lnTo>
                    <a:pt x="672903" y="175011"/>
                  </a:lnTo>
                  <a:lnTo>
                    <a:pt x="683665" y="183434"/>
                  </a:lnTo>
                  <a:lnTo>
                    <a:pt x="695832" y="185305"/>
                  </a:lnTo>
                  <a:lnTo>
                    <a:pt x="701447" y="182966"/>
                  </a:lnTo>
                  <a:lnTo>
                    <a:pt x="706127" y="179223"/>
                  </a:lnTo>
                  <a:lnTo>
                    <a:pt x="710338" y="172671"/>
                  </a:lnTo>
                  <a:lnTo>
                    <a:pt x="714082" y="162376"/>
                  </a:lnTo>
                  <a:lnTo>
                    <a:pt x="741222" y="47730"/>
                  </a:lnTo>
                  <a:lnTo>
                    <a:pt x="747774" y="43051"/>
                  </a:lnTo>
                  <a:lnTo>
                    <a:pt x="774914" y="34628"/>
                  </a:lnTo>
                  <a:lnTo>
                    <a:pt x="809542" y="31352"/>
                  </a:lnTo>
                  <a:lnTo>
                    <a:pt x="829196" y="31820"/>
                  </a:lnTo>
                  <a:lnTo>
                    <a:pt x="865695" y="37903"/>
                  </a:lnTo>
                  <a:lnTo>
                    <a:pt x="867099" y="47730"/>
                  </a:lnTo>
                  <a:lnTo>
                    <a:pt x="870375" y="54281"/>
                  </a:lnTo>
                  <a:lnTo>
                    <a:pt x="875054" y="58493"/>
                  </a:lnTo>
                  <a:lnTo>
                    <a:pt x="881605" y="60365"/>
                  </a:lnTo>
                  <a:lnTo>
                    <a:pt x="890964" y="59897"/>
                  </a:lnTo>
                  <a:lnTo>
                    <a:pt x="898919" y="57557"/>
                  </a:lnTo>
                  <a:lnTo>
                    <a:pt x="905938" y="52878"/>
                  </a:lnTo>
                  <a:lnTo>
                    <a:pt x="911086" y="46327"/>
                  </a:lnTo>
                  <a:lnTo>
                    <a:pt x="915765" y="36968"/>
                  </a:lnTo>
                  <a:lnTo>
                    <a:pt x="1007482" y="28544"/>
                  </a:lnTo>
                  <a:lnTo>
                    <a:pt x="1019181" y="24333"/>
                  </a:lnTo>
                  <a:lnTo>
                    <a:pt x="1034623" y="15910"/>
                  </a:lnTo>
                  <a:lnTo>
                    <a:pt x="1039302" y="8891"/>
                  </a:lnTo>
                  <a:lnTo>
                    <a:pt x="1042110" y="7955"/>
                  </a:lnTo>
                  <a:lnTo>
                    <a:pt x="1048661" y="9359"/>
                  </a:lnTo>
                  <a:lnTo>
                    <a:pt x="1064103" y="4679"/>
                  </a:lnTo>
                  <a:lnTo>
                    <a:pt x="1076270" y="3744"/>
                  </a:lnTo>
                  <a:lnTo>
                    <a:pt x="1089372" y="5147"/>
                  </a:lnTo>
                  <a:lnTo>
                    <a:pt x="1091712" y="9359"/>
                  </a:lnTo>
                  <a:lnTo>
                    <a:pt x="1094520" y="4212"/>
                  </a:lnTo>
                  <a:lnTo>
                    <a:pt x="1101539" y="6551"/>
                  </a:lnTo>
                  <a:lnTo>
                    <a:pt x="1107154" y="6083"/>
                  </a:lnTo>
                  <a:lnTo>
                    <a:pt x="1115109" y="2340"/>
                  </a:lnTo>
                  <a:lnTo>
                    <a:pt x="1130083" y="2340"/>
                  </a:lnTo>
                  <a:lnTo>
                    <a:pt x="1148333" y="0"/>
                  </a:lnTo>
                  <a:lnTo>
                    <a:pt x="1158160" y="936"/>
                  </a:lnTo>
                  <a:lnTo>
                    <a:pt x="1186237" y="0"/>
                  </a:lnTo>
                  <a:lnTo>
                    <a:pt x="1269530" y="7955"/>
                  </a:lnTo>
                  <a:lnTo>
                    <a:pt x="1281229" y="6083"/>
                  </a:lnTo>
                  <a:lnTo>
                    <a:pt x="1291992" y="1404"/>
                  </a:lnTo>
                  <a:lnTo>
                    <a:pt x="1296671" y="3275"/>
                  </a:lnTo>
                  <a:lnTo>
                    <a:pt x="1297607" y="936"/>
                  </a:lnTo>
                  <a:lnTo>
                    <a:pt x="1302286" y="4679"/>
                  </a:lnTo>
                  <a:lnTo>
                    <a:pt x="1313985" y="5615"/>
                  </a:lnTo>
                  <a:lnTo>
                    <a:pt x="1320536" y="10763"/>
                  </a:lnTo>
                  <a:lnTo>
                    <a:pt x="1352356" y="15442"/>
                  </a:lnTo>
                  <a:lnTo>
                    <a:pt x="1364523" y="20590"/>
                  </a:lnTo>
                  <a:lnTo>
                    <a:pt x="1374818" y="27609"/>
                  </a:lnTo>
                  <a:close/>
                  <a:moveTo>
                    <a:pt x="1127276" y="80018"/>
                  </a:moveTo>
                  <a:lnTo>
                    <a:pt x="1127276" y="73935"/>
                  </a:lnTo>
                  <a:lnTo>
                    <a:pt x="1125872" y="72531"/>
                  </a:lnTo>
                  <a:lnTo>
                    <a:pt x="1061296" y="74403"/>
                  </a:lnTo>
                  <a:lnTo>
                    <a:pt x="1048661" y="77211"/>
                  </a:lnTo>
                  <a:lnTo>
                    <a:pt x="1048661" y="79550"/>
                  </a:lnTo>
                  <a:lnTo>
                    <a:pt x="1050533" y="80486"/>
                  </a:lnTo>
                  <a:lnTo>
                    <a:pt x="1061296" y="81890"/>
                  </a:lnTo>
                  <a:lnTo>
                    <a:pt x="1125872" y="81890"/>
                  </a:lnTo>
                  <a:lnTo>
                    <a:pt x="1127276" y="80018"/>
                  </a:lnTo>
                  <a:close/>
                  <a:moveTo>
                    <a:pt x="2906396" y="137575"/>
                  </a:moveTo>
                  <a:lnTo>
                    <a:pt x="2905461" y="135236"/>
                  </a:lnTo>
                  <a:lnTo>
                    <a:pt x="2903121" y="134300"/>
                  </a:lnTo>
                  <a:lnTo>
                    <a:pt x="2863814" y="135236"/>
                  </a:lnTo>
                  <a:lnTo>
                    <a:pt x="2730450" y="133364"/>
                  </a:lnTo>
                  <a:lnTo>
                    <a:pt x="2608785" y="134768"/>
                  </a:lnTo>
                  <a:lnTo>
                    <a:pt x="2604105" y="135704"/>
                  </a:lnTo>
                  <a:lnTo>
                    <a:pt x="2597554" y="142255"/>
                  </a:lnTo>
                  <a:lnTo>
                    <a:pt x="2598490" y="143658"/>
                  </a:lnTo>
                  <a:lnTo>
                    <a:pt x="2602701" y="144595"/>
                  </a:lnTo>
                  <a:lnTo>
                    <a:pt x="2727174" y="147870"/>
                  </a:lnTo>
                  <a:lnTo>
                    <a:pt x="2891890" y="145530"/>
                  </a:lnTo>
                  <a:lnTo>
                    <a:pt x="2904057" y="147870"/>
                  </a:lnTo>
                  <a:lnTo>
                    <a:pt x="2906396" y="137575"/>
                  </a:lnTo>
                  <a:close/>
                  <a:moveTo>
                    <a:pt x="2690207" y="188113"/>
                  </a:moveTo>
                  <a:lnTo>
                    <a:pt x="2688803" y="185305"/>
                  </a:lnTo>
                  <a:lnTo>
                    <a:pt x="2685995" y="183902"/>
                  </a:lnTo>
                  <a:lnTo>
                    <a:pt x="2610656" y="183434"/>
                  </a:lnTo>
                  <a:lnTo>
                    <a:pt x="2607849" y="184838"/>
                  </a:lnTo>
                  <a:lnTo>
                    <a:pt x="2606445" y="187645"/>
                  </a:lnTo>
                  <a:lnTo>
                    <a:pt x="2607849" y="190921"/>
                  </a:lnTo>
                  <a:lnTo>
                    <a:pt x="2610656" y="192325"/>
                  </a:lnTo>
                  <a:lnTo>
                    <a:pt x="2685995" y="192792"/>
                  </a:lnTo>
                  <a:lnTo>
                    <a:pt x="2688803" y="190921"/>
                  </a:lnTo>
                  <a:lnTo>
                    <a:pt x="2690207" y="188113"/>
                  </a:lnTo>
                  <a:close/>
                  <a:moveTo>
                    <a:pt x="2781924" y="252689"/>
                  </a:moveTo>
                  <a:lnTo>
                    <a:pt x="2780520" y="248478"/>
                  </a:lnTo>
                  <a:lnTo>
                    <a:pt x="2776308" y="247074"/>
                  </a:lnTo>
                  <a:lnTo>
                    <a:pt x="2160027" y="244735"/>
                  </a:lnTo>
                  <a:lnTo>
                    <a:pt x="2156283" y="246138"/>
                  </a:lnTo>
                  <a:lnTo>
                    <a:pt x="2154411" y="250350"/>
                  </a:lnTo>
                  <a:lnTo>
                    <a:pt x="2155815" y="255029"/>
                  </a:lnTo>
                  <a:lnTo>
                    <a:pt x="2160027" y="256433"/>
                  </a:lnTo>
                  <a:lnTo>
                    <a:pt x="2776308" y="258773"/>
                  </a:lnTo>
                  <a:lnTo>
                    <a:pt x="2780520" y="256901"/>
                  </a:lnTo>
                  <a:lnTo>
                    <a:pt x="2781924" y="252689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3" name="Freeform 562">
              <a:extLst>
                <a:ext uri="{FF2B5EF4-FFF2-40B4-BE49-F238E27FC236}">
                  <a16:creationId xmlns:a16="http://schemas.microsoft.com/office/drawing/2014/main" id="{0CDF037C-F7EE-D9AB-5811-DD11C59C74C9}"/>
                </a:ext>
              </a:extLst>
            </p:cNvPr>
            <p:cNvSpPr/>
            <p:nvPr/>
          </p:nvSpPr>
          <p:spPr>
            <a:xfrm>
              <a:off x="-9827035" y="8713234"/>
              <a:ext cx="539331" cy="59925"/>
            </a:xfrm>
            <a:custGeom>
              <a:avLst/>
              <a:gdLst>
                <a:gd name="connsiteX0" fmla="*/ 216658 w 277958"/>
                <a:gd name="connsiteY0" fmla="*/ 0 h 30884"/>
                <a:gd name="connsiteX1" fmla="*/ 277959 w 277958"/>
                <a:gd name="connsiteY1" fmla="*/ 11231 h 30884"/>
                <a:gd name="connsiteX2" fmla="*/ 266728 w 277958"/>
                <a:gd name="connsiteY2" fmla="*/ 17314 h 30884"/>
                <a:gd name="connsiteX3" fmla="*/ 255029 w 277958"/>
                <a:gd name="connsiteY3" fmla="*/ 21525 h 30884"/>
                <a:gd name="connsiteX4" fmla="*/ 242863 w 277958"/>
                <a:gd name="connsiteY4" fmla="*/ 22929 h 30884"/>
                <a:gd name="connsiteX5" fmla="*/ 201684 w 277958"/>
                <a:gd name="connsiteY5" fmla="*/ 25269 h 30884"/>
                <a:gd name="connsiteX6" fmla="*/ 163312 w 277958"/>
                <a:gd name="connsiteY6" fmla="*/ 29948 h 30884"/>
                <a:gd name="connsiteX7" fmla="*/ 113242 w 277958"/>
                <a:gd name="connsiteY7" fmla="*/ 30884 h 30884"/>
                <a:gd name="connsiteX8" fmla="*/ 89377 w 277958"/>
                <a:gd name="connsiteY8" fmla="*/ 26205 h 30884"/>
                <a:gd name="connsiteX9" fmla="*/ 63640 w 277958"/>
                <a:gd name="connsiteY9" fmla="*/ 24801 h 30884"/>
                <a:gd name="connsiteX10" fmla="*/ 35564 w 277958"/>
                <a:gd name="connsiteY10" fmla="*/ 25737 h 30884"/>
                <a:gd name="connsiteX11" fmla="*/ 1404 w 277958"/>
                <a:gd name="connsiteY11" fmla="*/ 23865 h 30884"/>
                <a:gd name="connsiteX12" fmla="*/ 0 w 277958"/>
                <a:gd name="connsiteY12" fmla="*/ 22929 h 30884"/>
                <a:gd name="connsiteX13" fmla="*/ 936 w 277958"/>
                <a:gd name="connsiteY13" fmla="*/ 21057 h 30884"/>
                <a:gd name="connsiteX14" fmla="*/ 7487 w 277958"/>
                <a:gd name="connsiteY14" fmla="*/ 17782 h 30884"/>
                <a:gd name="connsiteX15" fmla="*/ 13103 w 277958"/>
                <a:gd name="connsiteY15" fmla="*/ 11231 h 30884"/>
                <a:gd name="connsiteX16" fmla="*/ 48198 w 277958"/>
                <a:gd name="connsiteY16" fmla="*/ 7019 h 30884"/>
                <a:gd name="connsiteX17" fmla="*/ 216658 w 277958"/>
                <a:gd name="connsiteY17" fmla="*/ 0 h 3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958" h="30884">
                  <a:moveTo>
                    <a:pt x="216658" y="0"/>
                  </a:moveTo>
                  <a:lnTo>
                    <a:pt x="277959" y="11231"/>
                  </a:lnTo>
                  <a:lnTo>
                    <a:pt x="266728" y="17314"/>
                  </a:lnTo>
                  <a:lnTo>
                    <a:pt x="255029" y="21525"/>
                  </a:lnTo>
                  <a:lnTo>
                    <a:pt x="242863" y="22929"/>
                  </a:lnTo>
                  <a:lnTo>
                    <a:pt x="201684" y="25269"/>
                  </a:lnTo>
                  <a:lnTo>
                    <a:pt x="163312" y="29948"/>
                  </a:lnTo>
                  <a:lnTo>
                    <a:pt x="113242" y="30884"/>
                  </a:lnTo>
                  <a:lnTo>
                    <a:pt x="89377" y="26205"/>
                  </a:lnTo>
                  <a:lnTo>
                    <a:pt x="63640" y="24801"/>
                  </a:lnTo>
                  <a:lnTo>
                    <a:pt x="35564" y="25737"/>
                  </a:lnTo>
                  <a:lnTo>
                    <a:pt x="1404" y="23865"/>
                  </a:lnTo>
                  <a:lnTo>
                    <a:pt x="0" y="22929"/>
                  </a:lnTo>
                  <a:lnTo>
                    <a:pt x="936" y="21057"/>
                  </a:lnTo>
                  <a:lnTo>
                    <a:pt x="7487" y="17782"/>
                  </a:lnTo>
                  <a:lnTo>
                    <a:pt x="13103" y="11231"/>
                  </a:lnTo>
                  <a:lnTo>
                    <a:pt x="48198" y="7019"/>
                  </a:lnTo>
                  <a:lnTo>
                    <a:pt x="216658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4" name="Freeform 563">
              <a:extLst>
                <a:ext uri="{FF2B5EF4-FFF2-40B4-BE49-F238E27FC236}">
                  <a16:creationId xmlns:a16="http://schemas.microsoft.com/office/drawing/2014/main" id="{EF317813-BF4B-3414-C804-4F5D846C4D73}"/>
                </a:ext>
              </a:extLst>
            </p:cNvPr>
            <p:cNvSpPr/>
            <p:nvPr/>
          </p:nvSpPr>
          <p:spPr>
            <a:xfrm>
              <a:off x="-11103636" y="8723221"/>
              <a:ext cx="1207594" cy="48122"/>
            </a:xfrm>
            <a:custGeom>
              <a:avLst/>
              <a:gdLst>
                <a:gd name="connsiteX0" fmla="*/ 622365 w 622364"/>
                <a:gd name="connsiteY0" fmla="*/ 1404 h 24801"/>
                <a:gd name="connsiteX1" fmla="*/ 493212 w 622364"/>
                <a:gd name="connsiteY1" fmla="*/ 3275 h 24801"/>
                <a:gd name="connsiteX2" fmla="*/ 480110 w 622364"/>
                <a:gd name="connsiteY2" fmla="*/ 12634 h 24801"/>
                <a:gd name="connsiteX3" fmla="*/ 478706 w 622364"/>
                <a:gd name="connsiteY3" fmla="*/ 14506 h 24801"/>
                <a:gd name="connsiteX4" fmla="*/ 481046 w 622364"/>
                <a:gd name="connsiteY4" fmla="*/ 16378 h 24801"/>
                <a:gd name="connsiteX5" fmla="*/ 496488 w 622364"/>
                <a:gd name="connsiteY5" fmla="*/ 20122 h 24801"/>
                <a:gd name="connsiteX6" fmla="*/ 544218 w 622364"/>
                <a:gd name="connsiteY6" fmla="*/ 21993 h 24801"/>
                <a:gd name="connsiteX7" fmla="*/ 49134 w 622364"/>
                <a:gd name="connsiteY7" fmla="*/ 24801 h 24801"/>
                <a:gd name="connsiteX8" fmla="*/ 0 w 622364"/>
                <a:gd name="connsiteY8" fmla="*/ 21057 h 24801"/>
                <a:gd name="connsiteX9" fmla="*/ 13570 w 622364"/>
                <a:gd name="connsiteY9" fmla="*/ 14974 h 24801"/>
                <a:gd name="connsiteX10" fmla="*/ 146934 w 622364"/>
                <a:gd name="connsiteY10" fmla="*/ 4679 h 24801"/>
                <a:gd name="connsiteX11" fmla="*/ 305099 w 622364"/>
                <a:gd name="connsiteY11" fmla="*/ 936 h 24801"/>
                <a:gd name="connsiteX12" fmla="*/ 463732 w 622364"/>
                <a:gd name="connsiteY12" fmla="*/ 0 h 24801"/>
                <a:gd name="connsiteX13" fmla="*/ 622365 w 622364"/>
                <a:gd name="connsiteY13" fmla="*/ 1404 h 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364" h="24801">
                  <a:moveTo>
                    <a:pt x="622365" y="1404"/>
                  </a:moveTo>
                  <a:lnTo>
                    <a:pt x="493212" y="3275"/>
                  </a:lnTo>
                  <a:lnTo>
                    <a:pt x="480110" y="12634"/>
                  </a:lnTo>
                  <a:lnTo>
                    <a:pt x="478706" y="14506"/>
                  </a:lnTo>
                  <a:lnTo>
                    <a:pt x="481046" y="16378"/>
                  </a:lnTo>
                  <a:lnTo>
                    <a:pt x="496488" y="20122"/>
                  </a:lnTo>
                  <a:lnTo>
                    <a:pt x="544218" y="21993"/>
                  </a:lnTo>
                  <a:lnTo>
                    <a:pt x="49134" y="24801"/>
                  </a:lnTo>
                  <a:lnTo>
                    <a:pt x="0" y="21057"/>
                  </a:lnTo>
                  <a:lnTo>
                    <a:pt x="13570" y="14974"/>
                  </a:lnTo>
                  <a:lnTo>
                    <a:pt x="146934" y="4679"/>
                  </a:lnTo>
                  <a:lnTo>
                    <a:pt x="305099" y="936"/>
                  </a:lnTo>
                  <a:lnTo>
                    <a:pt x="463732" y="0"/>
                  </a:lnTo>
                  <a:lnTo>
                    <a:pt x="622365" y="1404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5" name="Freeform 564">
              <a:extLst>
                <a:ext uri="{FF2B5EF4-FFF2-40B4-BE49-F238E27FC236}">
                  <a16:creationId xmlns:a16="http://schemas.microsoft.com/office/drawing/2014/main" id="{2A60657A-F28D-E5F0-0644-79C5F942CB0F}"/>
                </a:ext>
              </a:extLst>
            </p:cNvPr>
            <p:cNvSpPr/>
            <p:nvPr/>
          </p:nvSpPr>
          <p:spPr>
            <a:xfrm>
              <a:off x="-10173879" y="8726853"/>
              <a:ext cx="439454" cy="39950"/>
            </a:xfrm>
            <a:custGeom>
              <a:avLst/>
              <a:gdLst>
                <a:gd name="connsiteX0" fmla="*/ 175947 w 226484"/>
                <a:gd name="connsiteY0" fmla="*/ 0 h 20589"/>
                <a:gd name="connsiteX1" fmla="*/ 226485 w 226484"/>
                <a:gd name="connsiteY1" fmla="*/ 0 h 20589"/>
                <a:gd name="connsiteX2" fmla="*/ 190921 w 226484"/>
                <a:gd name="connsiteY2" fmla="*/ 4212 h 20589"/>
                <a:gd name="connsiteX3" fmla="*/ 185773 w 226484"/>
                <a:gd name="connsiteY3" fmla="*/ 10762 h 20589"/>
                <a:gd name="connsiteX4" fmla="*/ 178754 w 226484"/>
                <a:gd name="connsiteY4" fmla="*/ 15910 h 20589"/>
                <a:gd name="connsiteX5" fmla="*/ 213850 w 226484"/>
                <a:gd name="connsiteY5" fmla="*/ 18718 h 20589"/>
                <a:gd name="connsiteX6" fmla="*/ 200748 w 226484"/>
                <a:gd name="connsiteY6" fmla="*/ 20590 h 20589"/>
                <a:gd name="connsiteX7" fmla="*/ 65512 w 226484"/>
                <a:gd name="connsiteY7" fmla="*/ 20590 h 20589"/>
                <a:gd name="connsiteX8" fmla="*/ 17782 w 226484"/>
                <a:gd name="connsiteY8" fmla="*/ 18718 h 20589"/>
                <a:gd name="connsiteX9" fmla="*/ 0 w 226484"/>
                <a:gd name="connsiteY9" fmla="*/ 14038 h 20589"/>
                <a:gd name="connsiteX10" fmla="*/ 1404 w 226484"/>
                <a:gd name="connsiteY10" fmla="*/ 11231 h 20589"/>
                <a:gd name="connsiteX11" fmla="*/ 11231 w 226484"/>
                <a:gd name="connsiteY11" fmla="*/ 3743 h 20589"/>
                <a:gd name="connsiteX12" fmla="*/ 17782 w 226484"/>
                <a:gd name="connsiteY12" fmla="*/ 1403 h 20589"/>
                <a:gd name="connsiteX13" fmla="*/ 175947 w 226484"/>
                <a:gd name="connsiteY13" fmla="*/ 0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484" h="20589">
                  <a:moveTo>
                    <a:pt x="175947" y="0"/>
                  </a:moveTo>
                  <a:lnTo>
                    <a:pt x="226485" y="0"/>
                  </a:lnTo>
                  <a:lnTo>
                    <a:pt x="190921" y="4212"/>
                  </a:lnTo>
                  <a:lnTo>
                    <a:pt x="185773" y="10762"/>
                  </a:lnTo>
                  <a:lnTo>
                    <a:pt x="178754" y="15910"/>
                  </a:lnTo>
                  <a:lnTo>
                    <a:pt x="213850" y="18718"/>
                  </a:lnTo>
                  <a:lnTo>
                    <a:pt x="200748" y="20590"/>
                  </a:lnTo>
                  <a:lnTo>
                    <a:pt x="65512" y="20590"/>
                  </a:lnTo>
                  <a:lnTo>
                    <a:pt x="17782" y="18718"/>
                  </a:lnTo>
                  <a:lnTo>
                    <a:pt x="0" y="14038"/>
                  </a:lnTo>
                  <a:lnTo>
                    <a:pt x="1404" y="11231"/>
                  </a:lnTo>
                  <a:lnTo>
                    <a:pt x="11231" y="3743"/>
                  </a:lnTo>
                  <a:lnTo>
                    <a:pt x="17782" y="1403"/>
                  </a:lnTo>
                  <a:lnTo>
                    <a:pt x="175947" y="0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6" name="Freeform 565">
              <a:extLst>
                <a:ext uri="{FF2B5EF4-FFF2-40B4-BE49-F238E27FC236}">
                  <a16:creationId xmlns:a16="http://schemas.microsoft.com/office/drawing/2014/main" id="{16E05AE6-568B-5720-0C51-DC7A8F9F8465}"/>
                </a:ext>
              </a:extLst>
            </p:cNvPr>
            <p:cNvSpPr/>
            <p:nvPr/>
          </p:nvSpPr>
          <p:spPr>
            <a:xfrm>
              <a:off x="-8633968" y="8749553"/>
              <a:ext cx="2682131" cy="32685"/>
            </a:xfrm>
            <a:custGeom>
              <a:avLst/>
              <a:gdLst>
                <a:gd name="connsiteX0" fmla="*/ 1375754 w 1382304"/>
                <a:gd name="connsiteY0" fmla="*/ 10762 h 16845"/>
                <a:gd name="connsiteX1" fmla="*/ 1213845 w 1382304"/>
                <a:gd name="connsiteY1" fmla="*/ 15910 h 16845"/>
                <a:gd name="connsiteX2" fmla="*/ 630788 w 1382304"/>
                <a:gd name="connsiteY2" fmla="*/ 16846 h 16845"/>
                <a:gd name="connsiteX3" fmla="*/ 47730 w 1382304"/>
                <a:gd name="connsiteY3" fmla="*/ 15442 h 16845"/>
                <a:gd name="connsiteX4" fmla="*/ 3743 w 1382304"/>
                <a:gd name="connsiteY4" fmla="*/ 13102 h 16845"/>
                <a:gd name="connsiteX5" fmla="*/ 1404 w 1382304"/>
                <a:gd name="connsiteY5" fmla="*/ 11699 h 16845"/>
                <a:gd name="connsiteX6" fmla="*/ 0 w 1382304"/>
                <a:gd name="connsiteY6" fmla="*/ 8891 h 16845"/>
                <a:gd name="connsiteX7" fmla="*/ 6551 w 1382304"/>
                <a:gd name="connsiteY7" fmla="*/ 0 h 16845"/>
                <a:gd name="connsiteX8" fmla="*/ 1375286 w 1382304"/>
                <a:gd name="connsiteY8" fmla="*/ 3743 h 16845"/>
                <a:gd name="connsiteX9" fmla="*/ 1377625 w 1382304"/>
                <a:gd name="connsiteY9" fmla="*/ 4212 h 16845"/>
                <a:gd name="connsiteX10" fmla="*/ 1382305 w 1382304"/>
                <a:gd name="connsiteY10" fmla="*/ 8891 h 16845"/>
                <a:gd name="connsiteX11" fmla="*/ 1375754 w 1382304"/>
                <a:gd name="connsiteY11" fmla="*/ 10762 h 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2304" h="16845">
                  <a:moveTo>
                    <a:pt x="1375754" y="10762"/>
                  </a:moveTo>
                  <a:lnTo>
                    <a:pt x="1213845" y="15910"/>
                  </a:lnTo>
                  <a:lnTo>
                    <a:pt x="630788" y="16846"/>
                  </a:lnTo>
                  <a:lnTo>
                    <a:pt x="47730" y="15442"/>
                  </a:lnTo>
                  <a:lnTo>
                    <a:pt x="3743" y="13102"/>
                  </a:lnTo>
                  <a:lnTo>
                    <a:pt x="1404" y="11699"/>
                  </a:lnTo>
                  <a:lnTo>
                    <a:pt x="0" y="8891"/>
                  </a:lnTo>
                  <a:lnTo>
                    <a:pt x="6551" y="0"/>
                  </a:lnTo>
                  <a:lnTo>
                    <a:pt x="1375286" y="3743"/>
                  </a:lnTo>
                  <a:lnTo>
                    <a:pt x="1377625" y="4212"/>
                  </a:lnTo>
                  <a:lnTo>
                    <a:pt x="1382305" y="8891"/>
                  </a:lnTo>
                  <a:lnTo>
                    <a:pt x="1375754" y="10762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7" name="Freeform 566">
              <a:extLst>
                <a:ext uri="{FF2B5EF4-FFF2-40B4-BE49-F238E27FC236}">
                  <a16:creationId xmlns:a16="http://schemas.microsoft.com/office/drawing/2014/main" id="{8E389B2B-C69F-F342-5DE1-19FDFAE7014E}"/>
                </a:ext>
              </a:extLst>
            </p:cNvPr>
            <p:cNvSpPr/>
            <p:nvPr/>
          </p:nvSpPr>
          <p:spPr>
            <a:xfrm>
              <a:off x="-11472271" y="8764987"/>
              <a:ext cx="876187" cy="150721"/>
            </a:xfrm>
            <a:custGeom>
              <a:avLst/>
              <a:gdLst>
                <a:gd name="connsiteX0" fmla="*/ 189985 w 451565"/>
                <a:gd name="connsiteY0" fmla="*/ 0 h 77678"/>
                <a:gd name="connsiteX1" fmla="*/ 239119 w 451565"/>
                <a:gd name="connsiteY1" fmla="*/ 3744 h 77678"/>
                <a:gd name="connsiteX2" fmla="*/ 226017 w 451565"/>
                <a:gd name="connsiteY2" fmla="*/ 2808 h 77678"/>
                <a:gd name="connsiteX3" fmla="*/ 219465 w 451565"/>
                <a:gd name="connsiteY3" fmla="*/ 6083 h 77678"/>
                <a:gd name="connsiteX4" fmla="*/ 221805 w 451565"/>
                <a:gd name="connsiteY4" fmla="*/ 7487 h 77678"/>
                <a:gd name="connsiteX5" fmla="*/ 258773 w 451565"/>
                <a:gd name="connsiteY5" fmla="*/ 12166 h 77678"/>
                <a:gd name="connsiteX6" fmla="*/ 381374 w 451565"/>
                <a:gd name="connsiteY6" fmla="*/ 13570 h 77678"/>
                <a:gd name="connsiteX7" fmla="*/ 437059 w 451565"/>
                <a:gd name="connsiteY7" fmla="*/ 11231 h 77678"/>
                <a:gd name="connsiteX8" fmla="*/ 440803 w 451565"/>
                <a:gd name="connsiteY8" fmla="*/ 13103 h 77678"/>
                <a:gd name="connsiteX9" fmla="*/ 442675 w 451565"/>
                <a:gd name="connsiteY9" fmla="*/ 15442 h 77678"/>
                <a:gd name="connsiteX10" fmla="*/ 442207 w 451565"/>
                <a:gd name="connsiteY10" fmla="*/ 17314 h 77678"/>
                <a:gd name="connsiteX11" fmla="*/ 423957 w 451565"/>
                <a:gd name="connsiteY11" fmla="*/ 21994 h 77678"/>
                <a:gd name="connsiteX12" fmla="*/ 418341 w 451565"/>
                <a:gd name="connsiteY12" fmla="*/ 24801 h 77678"/>
                <a:gd name="connsiteX13" fmla="*/ 418341 w 451565"/>
                <a:gd name="connsiteY13" fmla="*/ 25737 h 77678"/>
                <a:gd name="connsiteX14" fmla="*/ 451097 w 451565"/>
                <a:gd name="connsiteY14" fmla="*/ 28544 h 77678"/>
                <a:gd name="connsiteX15" fmla="*/ 451565 w 451565"/>
                <a:gd name="connsiteY15" fmla="*/ 29481 h 77678"/>
                <a:gd name="connsiteX16" fmla="*/ 442675 w 451565"/>
                <a:gd name="connsiteY16" fmla="*/ 38840 h 77678"/>
                <a:gd name="connsiteX17" fmla="*/ 390265 w 451565"/>
                <a:gd name="connsiteY17" fmla="*/ 43987 h 77678"/>
                <a:gd name="connsiteX18" fmla="*/ 166120 w 451565"/>
                <a:gd name="connsiteY18" fmla="*/ 72531 h 77678"/>
                <a:gd name="connsiteX19" fmla="*/ 105287 w 451565"/>
                <a:gd name="connsiteY19" fmla="*/ 77678 h 77678"/>
                <a:gd name="connsiteX20" fmla="*/ 57089 w 451565"/>
                <a:gd name="connsiteY20" fmla="*/ 75807 h 77678"/>
                <a:gd name="connsiteX21" fmla="*/ 0 w 451565"/>
                <a:gd name="connsiteY21" fmla="*/ 12635 h 77678"/>
                <a:gd name="connsiteX22" fmla="*/ 189985 w 451565"/>
                <a:gd name="connsiteY22" fmla="*/ 0 h 7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1565" h="77678">
                  <a:moveTo>
                    <a:pt x="189985" y="0"/>
                  </a:moveTo>
                  <a:lnTo>
                    <a:pt x="239119" y="3744"/>
                  </a:lnTo>
                  <a:lnTo>
                    <a:pt x="226017" y="2808"/>
                  </a:lnTo>
                  <a:lnTo>
                    <a:pt x="219465" y="6083"/>
                  </a:lnTo>
                  <a:lnTo>
                    <a:pt x="221805" y="7487"/>
                  </a:lnTo>
                  <a:lnTo>
                    <a:pt x="258773" y="12166"/>
                  </a:lnTo>
                  <a:lnTo>
                    <a:pt x="381374" y="13570"/>
                  </a:lnTo>
                  <a:lnTo>
                    <a:pt x="437059" y="11231"/>
                  </a:lnTo>
                  <a:lnTo>
                    <a:pt x="440803" y="13103"/>
                  </a:lnTo>
                  <a:lnTo>
                    <a:pt x="442675" y="15442"/>
                  </a:lnTo>
                  <a:lnTo>
                    <a:pt x="442207" y="17314"/>
                  </a:lnTo>
                  <a:lnTo>
                    <a:pt x="423957" y="21994"/>
                  </a:lnTo>
                  <a:lnTo>
                    <a:pt x="418341" y="24801"/>
                  </a:lnTo>
                  <a:lnTo>
                    <a:pt x="418341" y="25737"/>
                  </a:lnTo>
                  <a:lnTo>
                    <a:pt x="451097" y="28544"/>
                  </a:lnTo>
                  <a:lnTo>
                    <a:pt x="451565" y="29481"/>
                  </a:lnTo>
                  <a:lnTo>
                    <a:pt x="442675" y="38840"/>
                  </a:lnTo>
                  <a:lnTo>
                    <a:pt x="390265" y="43987"/>
                  </a:lnTo>
                  <a:lnTo>
                    <a:pt x="166120" y="72531"/>
                  </a:lnTo>
                  <a:lnTo>
                    <a:pt x="105287" y="77678"/>
                  </a:lnTo>
                  <a:lnTo>
                    <a:pt x="57089" y="75807"/>
                  </a:lnTo>
                  <a:lnTo>
                    <a:pt x="0" y="12635"/>
                  </a:lnTo>
                  <a:lnTo>
                    <a:pt x="189985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8" name="Freeform 567">
              <a:extLst>
                <a:ext uri="{FF2B5EF4-FFF2-40B4-BE49-F238E27FC236}">
                  <a16:creationId xmlns:a16="http://schemas.microsoft.com/office/drawing/2014/main" id="{5AC86F99-BCAA-57A8-8509-E7016C6FCE89}"/>
                </a:ext>
              </a:extLst>
            </p:cNvPr>
            <p:cNvSpPr/>
            <p:nvPr/>
          </p:nvSpPr>
          <p:spPr>
            <a:xfrm>
              <a:off x="-11362407" y="8766805"/>
              <a:ext cx="1577136" cy="292364"/>
            </a:xfrm>
            <a:custGeom>
              <a:avLst/>
              <a:gdLst>
                <a:gd name="connsiteX0" fmla="*/ 677582 w 812817"/>
                <a:gd name="connsiteY0" fmla="*/ 0 h 150677"/>
                <a:gd name="connsiteX1" fmla="*/ 812818 w 812817"/>
                <a:gd name="connsiteY1" fmla="*/ 0 h 150677"/>
                <a:gd name="connsiteX2" fmla="*/ 785677 w 812817"/>
                <a:gd name="connsiteY2" fmla="*/ 8423 h 150677"/>
                <a:gd name="connsiteX3" fmla="*/ 778658 w 812817"/>
                <a:gd name="connsiteY3" fmla="*/ 14038 h 150677"/>
                <a:gd name="connsiteX4" fmla="*/ 751985 w 812817"/>
                <a:gd name="connsiteY4" fmla="*/ 127748 h 150677"/>
                <a:gd name="connsiteX5" fmla="*/ 748241 w 812817"/>
                <a:gd name="connsiteY5" fmla="*/ 138043 h 150677"/>
                <a:gd name="connsiteX6" fmla="*/ 744030 w 812817"/>
                <a:gd name="connsiteY6" fmla="*/ 144594 h 150677"/>
                <a:gd name="connsiteX7" fmla="*/ 738883 w 812817"/>
                <a:gd name="connsiteY7" fmla="*/ 148338 h 150677"/>
                <a:gd name="connsiteX8" fmla="*/ 733267 w 812817"/>
                <a:gd name="connsiteY8" fmla="*/ 150678 h 150677"/>
                <a:gd name="connsiteX9" fmla="*/ 727652 w 812817"/>
                <a:gd name="connsiteY9" fmla="*/ 150678 h 150677"/>
                <a:gd name="connsiteX10" fmla="*/ 721569 w 812817"/>
                <a:gd name="connsiteY10" fmla="*/ 148806 h 150677"/>
                <a:gd name="connsiteX11" fmla="*/ 710806 w 812817"/>
                <a:gd name="connsiteY11" fmla="*/ 140383 h 150677"/>
                <a:gd name="connsiteX12" fmla="*/ 702851 w 812817"/>
                <a:gd name="connsiteY12" fmla="*/ 127748 h 150677"/>
                <a:gd name="connsiteX13" fmla="*/ 700979 w 812817"/>
                <a:gd name="connsiteY13" fmla="*/ 120261 h 150677"/>
                <a:gd name="connsiteX14" fmla="*/ 700511 w 812817"/>
                <a:gd name="connsiteY14" fmla="*/ 112306 h 150677"/>
                <a:gd name="connsiteX15" fmla="*/ 707530 w 812817"/>
                <a:gd name="connsiteY15" fmla="*/ 32756 h 150677"/>
                <a:gd name="connsiteX16" fmla="*/ 707530 w 812817"/>
                <a:gd name="connsiteY16" fmla="*/ 30884 h 150677"/>
                <a:gd name="connsiteX17" fmla="*/ 704255 w 812817"/>
                <a:gd name="connsiteY17" fmla="*/ 28077 h 150677"/>
                <a:gd name="connsiteX18" fmla="*/ 37903 w 812817"/>
                <a:gd name="connsiteY18" fmla="*/ 116050 h 150677"/>
                <a:gd name="connsiteX19" fmla="*/ 0 w 812817"/>
                <a:gd name="connsiteY19" fmla="*/ 75339 h 150677"/>
                <a:gd name="connsiteX20" fmla="*/ 48198 w 812817"/>
                <a:gd name="connsiteY20" fmla="*/ 77211 h 150677"/>
                <a:gd name="connsiteX21" fmla="*/ 88909 w 812817"/>
                <a:gd name="connsiteY21" fmla="*/ 74403 h 150677"/>
                <a:gd name="connsiteX22" fmla="*/ 385585 w 812817"/>
                <a:gd name="connsiteY22" fmla="*/ 37903 h 150677"/>
                <a:gd name="connsiteX23" fmla="*/ 394476 w 812817"/>
                <a:gd name="connsiteY23" fmla="*/ 29480 h 150677"/>
                <a:gd name="connsiteX24" fmla="*/ 394008 w 812817"/>
                <a:gd name="connsiteY24" fmla="*/ 28077 h 150677"/>
                <a:gd name="connsiteX25" fmla="*/ 360784 w 812817"/>
                <a:gd name="connsiteY25" fmla="*/ 25268 h 150677"/>
                <a:gd name="connsiteX26" fmla="*/ 360784 w 812817"/>
                <a:gd name="connsiteY26" fmla="*/ 24333 h 150677"/>
                <a:gd name="connsiteX27" fmla="*/ 366868 w 812817"/>
                <a:gd name="connsiteY27" fmla="*/ 21525 h 150677"/>
                <a:gd name="connsiteX28" fmla="*/ 386053 w 812817"/>
                <a:gd name="connsiteY28" fmla="*/ 16378 h 150677"/>
                <a:gd name="connsiteX29" fmla="*/ 383714 w 812817"/>
                <a:gd name="connsiteY29" fmla="*/ 12634 h 150677"/>
                <a:gd name="connsiteX30" fmla="*/ 379970 w 812817"/>
                <a:gd name="connsiteY30" fmla="*/ 10762 h 150677"/>
                <a:gd name="connsiteX31" fmla="*/ 324285 w 812817"/>
                <a:gd name="connsiteY31" fmla="*/ 13102 h 150677"/>
                <a:gd name="connsiteX32" fmla="*/ 201683 w 812817"/>
                <a:gd name="connsiteY32" fmla="*/ 11699 h 150677"/>
                <a:gd name="connsiteX33" fmla="*/ 164716 w 812817"/>
                <a:gd name="connsiteY33" fmla="*/ 7019 h 150677"/>
                <a:gd name="connsiteX34" fmla="*/ 162376 w 812817"/>
                <a:gd name="connsiteY34" fmla="*/ 5615 h 150677"/>
                <a:gd name="connsiteX35" fmla="*/ 168927 w 812817"/>
                <a:gd name="connsiteY35" fmla="*/ 2340 h 150677"/>
                <a:gd name="connsiteX36" fmla="*/ 182030 w 812817"/>
                <a:gd name="connsiteY36" fmla="*/ 3275 h 150677"/>
                <a:gd name="connsiteX37" fmla="*/ 677582 w 812817"/>
                <a:gd name="connsiteY37" fmla="*/ 0 h 15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2817" h="150677">
                  <a:moveTo>
                    <a:pt x="677582" y="0"/>
                  </a:moveTo>
                  <a:lnTo>
                    <a:pt x="812818" y="0"/>
                  </a:lnTo>
                  <a:lnTo>
                    <a:pt x="785677" y="8423"/>
                  </a:lnTo>
                  <a:lnTo>
                    <a:pt x="778658" y="14038"/>
                  </a:lnTo>
                  <a:lnTo>
                    <a:pt x="751985" y="127748"/>
                  </a:lnTo>
                  <a:lnTo>
                    <a:pt x="748241" y="138043"/>
                  </a:lnTo>
                  <a:lnTo>
                    <a:pt x="744030" y="144594"/>
                  </a:lnTo>
                  <a:lnTo>
                    <a:pt x="738883" y="148338"/>
                  </a:lnTo>
                  <a:lnTo>
                    <a:pt x="733267" y="150678"/>
                  </a:lnTo>
                  <a:lnTo>
                    <a:pt x="727652" y="150678"/>
                  </a:lnTo>
                  <a:lnTo>
                    <a:pt x="721569" y="148806"/>
                  </a:lnTo>
                  <a:lnTo>
                    <a:pt x="710806" y="140383"/>
                  </a:lnTo>
                  <a:lnTo>
                    <a:pt x="702851" y="127748"/>
                  </a:lnTo>
                  <a:lnTo>
                    <a:pt x="700979" y="120261"/>
                  </a:lnTo>
                  <a:lnTo>
                    <a:pt x="700511" y="112306"/>
                  </a:lnTo>
                  <a:lnTo>
                    <a:pt x="707530" y="32756"/>
                  </a:lnTo>
                  <a:lnTo>
                    <a:pt x="707530" y="30884"/>
                  </a:lnTo>
                  <a:lnTo>
                    <a:pt x="704255" y="28077"/>
                  </a:lnTo>
                  <a:lnTo>
                    <a:pt x="37903" y="116050"/>
                  </a:lnTo>
                  <a:lnTo>
                    <a:pt x="0" y="75339"/>
                  </a:lnTo>
                  <a:lnTo>
                    <a:pt x="48198" y="77211"/>
                  </a:lnTo>
                  <a:lnTo>
                    <a:pt x="88909" y="74403"/>
                  </a:lnTo>
                  <a:lnTo>
                    <a:pt x="385585" y="37903"/>
                  </a:lnTo>
                  <a:lnTo>
                    <a:pt x="394476" y="29480"/>
                  </a:lnTo>
                  <a:lnTo>
                    <a:pt x="394008" y="28077"/>
                  </a:lnTo>
                  <a:lnTo>
                    <a:pt x="360784" y="25268"/>
                  </a:lnTo>
                  <a:lnTo>
                    <a:pt x="360784" y="24333"/>
                  </a:lnTo>
                  <a:lnTo>
                    <a:pt x="366868" y="21525"/>
                  </a:lnTo>
                  <a:lnTo>
                    <a:pt x="386053" y="16378"/>
                  </a:lnTo>
                  <a:lnTo>
                    <a:pt x="383714" y="12634"/>
                  </a:lnTo>
                  <a:lnTo>
                    <a:pt x="379970" y="10762"/>
                  </a:lnTo>
                  <a:lnTo>
                    <a:pt x="324285" y="13102"/>
                  </a:lnTo>
                  <a:lnTo>
                    <a:pt x="201683" y="11699"/>
                  </a:lnTo>
                  <a:lnTo>
                    <a:pt x="164716" y="7019"/>
                  </a:lnTo>
                  <a:lnTo>
                    <a:pt x="162376" y="5615"/>
                  </a:lnTo>
                  <a:lnTo>
                    <a:pt x="168927" y="2340"/>
                  </a:lnTo>
                  <a:lnTo>
                    <a:pt x="182030" y="3275"/>
                  </a:lnTo>
                  <a:lnTo>
                    <a:pt x="677582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9" name="Freeform 568">
              <a:extLst>
                <a:ext uri="{FF2B5EF4-FFF2-40B4-BE49-F238E27FC236}">
                  <a16:creationId xmlns:a16="http://schemas.microsoft.com/office/drawing/2014/main" id="{12FAE568-F6A6-1A51-684B-8F8FD33063BC}"/>
                </a:ext>
              </a:extLst>
            </p:cNvPr>
            <p:cNvSpPr/>
            <p:nvPr/>
          </p:nvSpPr>
          <p:spPr>
            <a:xfrm>
              <a:off x="-9608216" y="8770435"/>
              <a:ext cx="97152" cy="45398"/>
            </a:xfrm>
            <a:custGeom>
              <a:avLst/>
              <a:gdLst>
                <a:gd name="connsiteX0" fmla="*/ 50070 w 50070"/>
                <a:gd name="connsiteY0" fmla="*/ 0 h 23397"/>
                <a:gd name="connsiteX1" fmla="*/ 45391 w 50070"/>
                <a:gd name="connsiteY1" fmla="*/ 9359 h 23397"/>
                <a:gd name="connsiteX2" fmla="*/ 39775 w 50070"/>
                <a:gd name="connsiteY2" fmla="*/ 15910 h 23397"/>
                <a:gd name="connsiteX3" fmla="*/ 33224 w 50070"/>
                <a:gd name="connsiteY3" fmla="*/ 20590 h 23397"/>
                <a:gd name="connsiteX4" fmla="*/ 25269 w 50070"/>
                <a:gd name="connsiteY4" fmla="*/ 22929 h 23397"/>
                <a:gd name="connsiteX5" fmla="*/ 15910 w 50070"/>
                <a:gd name="connsiteY5" fmla="*/ 23397 h 23397"/>
                <a:gd name="connsiteX6" fmla="*/ 9359 w 50070"/>
                <a:gd name="connsiteY6" fmla="*/ 21526 h 23397"/>
                <a:gd name="connsiteX7" fmla="*/ 4679 w 50070"/>
                <a:gd name="connsiteY7" fmla="*/ 17314 h 23397"/>
                <a:gd name="connsiteX8" fmla="*/ 1404 w 50070"/>
                <a:gd name="connsiteY8" fmla="*/ 10763 h 23397"/>
                <a:gd name="connsiteX9" fmla="*/ 0 w 50070"/>
                <a:gd name="connsiteY9" fmla="*/ 936 h 23397"/>
                <a:gd name="connsiteX10" fmla="*/ 50070 w 50070"/>
                <a:gd name="connsiteY10" fmla="*/ 0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70" h="23397">
                  <a:moveTo>
                    <a:pt x="50070" y="0"/>
                  </a:moveTo>
                  <a:lnTo>
                    <a:pt x="45391" y="9359"/>
                  </a:lnTo>
                  <a:lnTo>
                    <a:pt x="39775" y="15910"/>
                  </a:lnTo>
                  <a:lnTo>
                    <a:pt x="33224" y="20590"/>
                  </a:lnTo>
                  <a:lnTo>
                    <a:pt x="25269" y="22929"/>
                  </a:lnTo>
                  <a:lnTo>
                    <a:pt x="15910" y="23397"/>
                  </a:lnTo>
                  <a:lnTo>
                    <a:pt x="9359" y="21526"/>
                  </a:lnTo>
                  <a:lnTo>
                    <a:pt x="4679" y="17314"/>
                  </a:lnTo>
                  <a:lnTo>
                    <a:pt x="1404" y="10763"/>
                  </a:lnTo>
                  <a:lnTo>
                    <a:pt x="0" y="936"/>
                  </a:lnTo>
                  <a:lnTo>
                    <a:pt x="50070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A6DB50DD-5A1D-0F00-7DD4-7B5AC703CD57}"/>
                </a:ext>
              </a:extLst>
            </p:cNvPr>
            <p:cNvSpPr/>
            <p:nvPr/>
          </p:nvSpPr>
          <p:spPr>
            <a:xfrm>
              <a:off x="-9255017" y="8835809"/>
              <a:ext cx="152537" cy="19066"/>
            </a:xfrm>
            <a:custGeom>
              <a:avLst/>
              <a:gdLst>
                <a:gd name="connsiteX0" fmla="*/ 78614 w 78614"/>
                <a:gd name="connsiteY0" fmla="*/ 7955 h 9826"/>
                <a:gd name="connsiteX1" fmla="*/ 77211 w 78614"/>
                <a:gd name="connsiteY1" fmla="*/ 9359 h 9826"/>
                <a:gd name="connsiteX2" fmla="*/ 43051 w 78614"/>
                <a:gd name="connsiteY2" fmla="*/ 9827 h 9826"/>
                <a:gd name="connsiteX3" fmla="*/ 12635 w 78614"/>
                <a:gd name="connsiteY3" fmla="*/ 9359 h 9826"/>
                <a:gd name="connsiteX4" fmla="*/ 0 w 78614"/>
                <a:gd name="connsiteY4" fmla="*/ 7019 h 9826"/>
                <a:gd name="connsiteX5" fmla="*/ 0 w 78614"/>
                <a:gd name="connsiteY5" fmla="*/ 4679 h 9826"/>
                <a:gd name="connsiteX6" fmla="*/ 1872 w 78614"/>
                <a:gd name="connsiteY6" fmla="*/ 3743 h 9826"/>
                <a:gd name="connsiteX7" fmla="*/ 12635 w 78614"/>
                <a:gd name="connsiteY7" fmla="*/ 1872 h 9826"/>
                <a:gd name="connsiteX8" fmla="*/ 77211 w 78614"/>
                <a:gd name="connsiteY8" fmla="*/ 0 h 9826"/>
                <a:gd name="connsiteX9" fmla="*/ 78614 w 78614"/>
                <a:gd name="connsiteY9" fmla="*/ 1403 h 9826"/>
                <a:gd name="connsiteX10" fmla="*/ 78614 w 78614"/>
                <a:gd name="connsiteY10" fmla="*/ 7955 h 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14" h="9826">
                  <a:moveTo>
                    <a:pt x="78614" y="7955"/>
                  </a:moveTo>
                  <a:lnTo>
                    <a:pt x="77211" y="9359"/>
                  </a:lnTo>
                  <a:lnTo>
                    <a:pt x="43051" y="9827"/>
                  </a:lnTo>
                  <a:lnTo>
                    <a:pt x="12635" y="9359"/>
                  </a:lnTo>
                  <a:lnTo>
                    <a:pt x="0" y="7019"/>
                  </a:lnTo>
                  <a:lnTo>
                    <a:pt x="0" y="4679"/>
                  </a:lnTo>
                  <a:lnTo>
                    <a:pt x="1872" y="3743"/>
                  </a:lnTo>
                  <a:lnTo>
                    <a:pt x="12635" y="1872"/>
                  </a:lnTo>
                  <a:lnTo>
                    <a:pt x="77211" y="0"/>
                  </a:lnTo>
                  <a:lnTo>
                    <a:pt x="78614" y="1403"/>
                  </a:lnTo>
                  <a:lnTo>
                    <a:pt x="78614" y="795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A610FE80-29E4-7FDB-8E20-C5968D75A22D}"/>
                </a:ext>
              </a:extLst>
            </p:cNvPr>
            <p:cNvSpPr/>
            <p:nvPr/>
          </p:nvSpPr>
          <p:spPr>
            <a:xfrm>
              <a:off x="-6249648" y="8954753"/>
              <a:ext cx="599256" cy="29053"/>
            </a:xfrm>
            <a:custGeom>
              <a:avLst/>
              <a:gdLst>
                <a:gd name="connsiteX0" fmla="*/ 308843 w 308842"/>
                <a:gd name="connsiteY0" fmla="*/ 4212 h 14973"/>
                <a:gd name="connsiteX1" fmla="*/ 307439 w 308842"/>
                <a:gd name="connsiteY1" fmla="*/ 13103 h 14973"/>
                <a:gd name="connsiteX2" fmla="*/ 306035 w 308842"/>
                <a:gd name="connsiteY2" fmla="*/ 14974 h 14973"/>
                <a:gd name="connsiteX3" fmla="*/ 294337 w 308842"/>
                <a:gd name="connsiteY3" fmla="*/ 12166 h 14973"/>
                <a:gd name="connsiteX4" fmla="*/ 129620 w 308842"/>
                <a:gd name="connsiteY4" fmla="*/ 14506 h 14973"/>
                <a:gd name="connsiteX5" fmla="*/ 5148 w 308842"/>
                <a:gd name="connsiteY5" fmla="*/ 11231 h 14973"/>
                <a:gd name="connsiteX6" fmla="*/ 936 w 308842"/>
                <a:gd name="connsiteY6" fmla="*/ 10295 h 14973"/>
                <a:gd name="connsiteX7" fmla="*/ 0 w 308842"/>
                <a:gd name="connsiteY7" fmla="*/ 8891 h 14973"/>
                <a:gd name="connsiteX8" fmla="*/ 2340 w 308842"/>
                <a:gd name="connsiteY8" fmla="*/ 5147 h 14973"/>
                <a:gd name="connsiteX9" fmla="*/ 6551 w 308842"/>
                <a:gd name="connsiteY9" fmla="*/ 2340 h 14973"/>
                <a:gd name="connsiteX10" fmla="*/ 11231 w 308842"/>
                <a:gd name="connsiteY10" fmla="*/ 1404 h 14973"/>
                <a:gd name="connsiteX11" fmla="*/ 133364 w 308842"/>
                <a:gd name="connsiteY11" fmla="*/ 0 h 14973"/>
                <a:gd name="connsiteX12" fmla="*/ 266260 w 308842"/>
                <a:gd name="connsiteY12" fmla="*/ 1872 h 14973"/>
                <a:gd name="connsiteX13" fmla="*/ 305567 w 308842"/>
                <a:gd name="connsiteY13" fmla="*/ 936 h 14973"/>
                <a:gd name="connsiteX14" fmla="*/ 307907 w 308842"/>
                <a:gd name="connsiteY14" fmla="*/ 1872 h 14973"/>
                <a:gd name="connsiteX15" fmla="*/ 308843 w 308842"/>
                <a:gd name="connsiteY15" fmla="*/ 4212 h 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842" h="14973">
                  <a:moveTo>
                    <a:pt x="308843" y="4212"/>
                  </a:moveTo>
                  <a:lnTo>
                    <a:pt x="307439" y="13103"/>
                  </a:lnTo>
                  <a:lnTo>
                    <a:pt x="306035" y="14974"/>
                  </a:lnTo>
                  <a:lnTo>
                    <a:pt x="294337" y="12166"/>
                  </a:lnTo>
                  <a:lnTo>
                    <a:pt x="129620" y="14506"/>
                  </a:lnTo>
                  <a:lnTo>
                    <a:pt x="5148" y="11231"/>
                  </a:lnTo>
                  <a:lnTo>
                    <a:pt x="936" y="10295"/>
                  </a:lnTo>
                  <a:lnTo>
                    <a:pt x="0" y="8891"/>
                  </a:lnTo>
                  <a:lnTo>
                    <a:pt x="2340" y="5147"/>
                  </a:lnTo>
                  <a:lnTo>
                    <a:pt x="6551" y="2340"/>
                  </a:lnTo>
                  <a:lnTo>
                    <a:pt x="11231" y="1404"/>
                  </a:lnTo>
                  <a:lnTo>
                    <a:pt x="133364" y="0"/>
                  </a:lnTo>
                  <a:lnTo>
                    <a:pt x="266260" y="1872"/>
                  </a:lnTo>
                  <a:lnTo>
                    <a:pt x="305567" y="936"/>
                  </a:lnTo>
                  <a:lnTo>
                    <a:pt x="307907" y="1872"/>
                  </a:lnTo>
                  <a:lnTo>
                    <a:pt x="308843" y="4212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DB893399-1C4A-0B8B-8ED5-40ED76F185D1}"/>
                </a:ext>
              </a:extLst>
            </p:cNvPr>
            <p:cNvSpPr/>
            <p:nvPr/>
          </p:nvSpPr>
          <p:spPr>
            <a:xfrm>
              <a:off x="-5647667" y="8981084"/>
              <a:ext cx="2812878" cy="401319"/>
            </a:xfrm>
            <a:custGeom>
              <a:avLst/>
              <a:gdLst>
                <a:gd name="connsiteX0" fmla="*/ 1872 w 1449688"/>
                <a:gd name="connsiteY0" fmla="*/ 0 h 206830"/>
                <a:gd name="connsiteX1" fmla="*/ 92653 w 1449688"/>
                <a:gd name="connsiteY1" fmla="*/ 6551 h 206830"/>
                <a:gd name="connsiteX2" fmla="*/ 694896 w 1449688"/>
                <a:gd name="connsiteY2" fmla="*/ 23865 h 206830"/>
                <a:gd name="connsiteX3" fmla="*/ 733268 w 1449688"/>
                <a:gd name="connsiteY3" fmla="*/ 20590 h 206830"/>
                <a:gd name="connsiteX4" fmla="*/ 814222 w 1449688"/>
                <a:gd name="connsiteY4" fmla="*/ 26673 h 206830"/>
                <a:gd name="connsiteX5" fmla="*/ 894708 w 1449688"/>
                <a:gd name="connsiteY5" fmla="*/ 30416 h 206830"/>
                <a:gd name="connsiteX6" fmla="*/ 1449689 w 1449688"/>
                <a:gd name="connsiteY6" fmla="*/ 47262 h 206830"/>
                <a:gd name="connsiteX7" fmla="*/ 1273274 w 1449688"/>
                <a:gd name="connsiteY7" fmla="*/ 206831 h 206830"/>
                <a:gd name="connsiteX8" fmla="*/ 1017777 w 1449688"/>
                <a:gd name="connsiteY8" fmla="*/ 204959 h 206830"/>
                <a:gd name="connsiteX9" fmla="*/ 1005611 w 1449688"/>
                <a:gd name="connsiteY9" fmla="*/ 202151 h 206830"/>
                <a:gd name="connsiteX10" fmla="*/ 1003739 w 1449688"/>
                <a:gd name="connsiteY10" fmla="*/ 200279 h 206830"/>
                <a:gd name="connsiteX11" fmla="*/ 1003271 w 1449688"/>
                <a:gd name="connsiteY11" fmla="*/ 194197 h 206830"/>
                <a:gd name="connsiteX12" fmla="*/ 1007950 w 1449688"/>
                <a:gd name="connsiteY12" fmla="*/ 193260 h 206830"/>
                <a:gd name="connsiteX13" fmla="*/ 1009354 w 1449688"/>
                <a:gd name="connsiteY13" fmla="*/ 192325 h 206830"/>
                <a:gd name="connsiteX14" fmla="*/ 1007482 w 1449688"/>
                <a:gd name="connsiteY14" fmla="*/ 191389 h 206830"/>
                <a:gd name="connsiteX15" fmla="*/ 904067 w 1449688"/>
                <a:gd name="connsiteY15" fmla="*/ 175479 h 206830"/>
                <a:gd name="connsiteX16" fmla="*/ 892368 w 1449688"/>
                <a:gd name="connsiteY16" fmla="*/ 170799 h 206830"/>
                <a:gd name="connsiteX17" fmla="*/ 758536 w 1449688"/>
                <a:gd name="connsiteY17" fmla="*/ 144595 h 206830"/>
                <a:gd name="connsiteX18" fmla="*/ 614410 w 1449688"/>
                <a:gd name="connsiteY18" fmla="*/ 120261 h 206830"/>
                <a:gd name="connsiteX19" fmla="*/ 391201 w 1449688"/>
                <a:gd name="connsiteY19" fmla="*/ 116986 h 206830"/>
                <a:gd name="connsiteX20" fmla="*/ 151614 w 1449688"/>
                <a:gd name="connsiteY20" fmla="*/ 115114 h 206830"/>
                <a:gd name="connsiteX21" fmla="*/ 125877 w 1449688"/>
                <a:gd name="connsiteY21" fmla="*/ 101543 h 206830"/>
                <a:gd name="connsiteX22" fmla="*/ 63640 w 1449688"/>
                <a:gd name="connsiteY22" fmla="*/ 74403 h 206830"/>
                <a:gd name="connsiteX23" fmla="*/ 14506 w 1449688"/>
                <a:gd name="connsiteY23" fmla="*/ 43987 h 206830"/>
                <a:gd name="connsiteX24" fmla="*/ 7487 w 1449688"/>
                <a:gd name="connsiteY24" fmla="*/ 35564 h 206830"/>
                <a:gd name="connsiteX25" fmla="*/ 2808 w 1449688"/>
                <a:gd name="connsiteY25" fmla="*/ 27140 h 206830"/>
                <a:gd name="connsiteX26" fmla="*/ 468 w 1449688"/>
                <a:gd name="connsiteY26" fmla="*/ 18718 h 206830"/>
                <a:gd name="connsiteX27" fmla="*/ 0 w 1449688"/>
                <a:gd name="connsiteY27" fmla="*/ 9827 h 206830"/>
                <a:gd name="connsiteX28" fmla="*/ 1872 w 1449688"/>
                <a:gd name="connsiteY28" fmla="*/ 0 h 20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49688" h="206830">
                  <a:moveTo>
                    <a:pt x="1872" y="0"/>
                  </a:moveTo>
                  <a:lnTo>
                    <a:pt x="92653" y="6551"/>
                  </a:lnTo>
                  <a:lnTo>
                    <a:pt x="694896" y="23865"/>
                  </a:lnTo>
                  <a:lnTo>
                    <a:pt x="733268" y="20590"/>
                  </a:lnTo>
                  <a:lnTo>
                    <a:pt x="814222" y="26673"/>
                  </a:lnTo>
                  <a:lnTo>
                    <a:pt x="894708" y="30416"/>
                  </a:lnTo>
                  <a:lnTo>
                    <a:pt x="1449689" y="47262"/>
                  </a:lnTo>
                  <a:lnTo>
                    <a:pt x="1273274" y="206831"/>
                  </a:lnTo>
                  <a:lnTo>
                    <a:pt x="1017777" y="204959"/>
                  </a:lnTo>
                  <a:lnTo>
                    <a:pt x="1005611" y="202151"/>
                  </a:lnTo>
                  <a:lnTo>
                    <a:pt x="1003739" y="200279"/>
                  </a:lnTo>
                  <a:lnTo>
                    <a:pt x="1003271" y="194197"/>
                  </a:lnTo>
                  <a:lnTo>
                    <a:pt x="1007950" y="193260"/>
                  </a:lnTo>
                  <a:lnTo>
                    <a:pt x="1009354" y="192325"/>
                  </a:lnTo>
                  <a:lnTo>
                    <a:pt x="1007482" y="191389"/>
                  </a:lnTo>
                  <a:lnTo>
                    <a:pt x="904067" y="175479"/>
                  </a:lnTo>
                  <a:lnTo>
                    <a:pt x="892368" y="170799"/>
                  </a:lnTo>
                  <a:lnTo>
                    <a:pt x="758536" y="144595"/>
                  </a:lnTo>
                  <a:lnTo>
                    <a:pt x="614410" y="120261"/>
                  </a:lnTo>
                  <a:lnTo>
                    <a:pt x="391201" y="116986"/>
                  </a:lnTo>
                  <a:lnTo>
                    <a:pt x="151614" y="115114"/>
                  </a:lnTo>
                  <a:lnTo>
                    <a:pt x="125877" y="101543"/>
                  </a:lnTo>
                  <a:lnTo>
                    <a:pt x="63640" y="74403"/>
                  </a:lnTo>
                  <a:lnTo>
                    <a:pt x="14506" y="43987"/>
                  </a:lnTo>
                  <a:lnTo>
                    <a:pt x="7487" y="35564"/>
                  </a:lnTo>
                  <a:lnTo>
                    <a:pt x="2808" y="27140"/>
                  </a:lnTo>
                  <a:lnTo>
                    <a:pt x="468" y="18718"/>
                  </a:lnTo>
                  <a:lnTo>
                    <a:pt x="0" y="982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3ABEB757-34A2-A727-7F25-BA2C1004B843}"/>
                </a:ext>
              </a:extLst>
            </p:cNvPr>
            <p:cNvSpPr/>
            <p:nvPr/>
          </p:nvSpPr>
          <p:spPr>
            <a:xfrm>
              <a:off x="-6232396" y="9051904"/>
              <a:ext cx="162524" cy="18158"/>
            </a:xfrm>
            <a:custGeom>
              <a:avLst/>
              <a:gdLst>
                <a:gd name="connsiteX0" fmla="*/ 4211 w 83761"/>
                <a:gd name="connsiteY0" fmla="*/ 0 h 9358"/>
                <a:gd name="connsiteX1" fmla="*/ 79550 w 83761"/>
                <a:gd name="connsiteY1" fmla="*/ 468 h 9358"/>
                <a:gd name="connsiteX2" fmla="*/ 82358 w 83761"/>
                <a:gd name="connsiteY2" fmla="*/ 1872 h 9358"/>
                <a:gd name="connsiteX3" fmla="*/ 83762 w 83761"/>
                <a:gd name="connsiteY3" fmla="*/ 4679 h 9358"/>
                <a:gd name="connsiteX4" fmla="*/ 82358 w 83761"/>
                <a:gd name="connsiteY4" fmla="*/ 7955 h 9358"/>
                <a:gd name="connsiteX5" fmla="*/ 79550 w 83761"/>
                <a:gd name="connsiteY5" fmla="*/ 9359 h 9358"/>
                <a:gd name="connsiteX6" fmla="*/ 4211 w 83761"/>
                <a:gd name="connsiteY6" fmla="*/ 8891 h 9358"/>
                <a:gd name="connsiteX7" fmla="*/ 1404 w 83761"/>
                <a:gd name="connsiteY7" fmla="*/ 7488 h 9358"/>
                <a:gd name="connsiteX8" fmla="*/ 0 w 83761"/>
                <a:gd name="connsiteY8" fmla="*/ 4679 h 9358"/>
                <a:gd name="connsiteX9" fmla="*/ 1404 w 83761"/>
                <a:gd name="connsiteY9" fmla="*/ 1404 h 9358"/>
                <a:gd name="connsiteX10" fmla="*/ 4211 w 83761"/>
                <a:gd name="connsiteY10" fmla="*/ 0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61" h="9358">
                  <a:moveTo>
                    <a:pt x="4211" y="0"/>
                  </a:moveTo>
                  <a:lnTo>
                    <a:pt x="79550" y="468"/>
                  </a:lnTo>
                  <a:lnTo>
                    <a:pt x="82358" y="1872"/>
                  </a:lnTo>
                  <a:lnTo>
                    <a:pt x="83762" y="4679"/>
                  </a:lnTo>
                  <a:lnTo>
                    <a:pt x="82358" y="7955"/>
                  </a:lnTo>
                  <a:lnTo>
                    <a:pt x="79550" y="9359"/>
                  </a:lnTo>
                  <a:lnTo>
                    <a:pt x="4211" y="8891"/>
                  </a:lnTo>
                  <a:lnTo>
                    <a:pt x="1404" y="7488"/>
                  </a:lnTo>
                  <a:lnTo>
                    <a:pt x="0" y="4679"/>
                  </a:lnTo>
                  <a:lnTo>
                    <a:pt x="1404" y="1404"/>
                  </a:lnTo>
                  <a:lnTo>
                    <a:pt x="4211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C980512A-D3A6-CF87-A880-E0FB0F83D79E}"/>
                </a:ext>
              </a:extLst>
            </p:cNvPr>
            <p:cNvSpPr/>
            <p:nvPr/>
          </p:nvSpPr>
          <p:spPr>
            <a:xfrm>
              <a:off x="-5630415" y="9065523"/>
              <a:ext cx="277836" cy="138010"/>
            </a:xfrm>
            <a:custGeom>
              <a:avLst/>
              <a:gdLst>
                <a:gd name="connsiteX0" fmla="*/ 6083 w 143190"/>
                <a:gd name="connsiteY0" fmla="*/ 0 h 71127"/>
                <a:gd name="connsiteX1" fmla="*/ 55217 w 143190"/>
                <a:gd name="connsiteY1" fmla="*/ 30416 h 71127"/>
                <a:gd name="connsiteX2" fmla="*/ 104819 w 143190"/>
                <a:gd name="connsiteY2" fmla="*/ 51942 h 71127"/>
                <a:gd name="connsiteX3" fmla="*/ 143191 w 143190"/>
                <a:gd name="connsiteY3" fmla="*/ 71128 h 71127"/>
                <a:gd name="connsiteX4" fmla="*/ 118858 w 143190"/>
                <a:gd name="connsiteY4" fmla="*/ 67852 h 71127"/>
                <a:gd name="connsiteX5" fmla="*/ 95461 w 143190"/>
                <a:gd name="connsiteY5" fmla="*/ 62237 h 71127"/>
                <a:gd name="connsiteX6" fmla="*/ 71595 w 143190"/>
                <a:gd name="connsiteY6" fmla="*/ 53813 h 71127"/>
                <a:gd name="connsiteX7" fmla="*/ 48198 w 143190"/>
                <a:gd name="connsiteY7" fmla="*/ 43051 h 71127"/>
                <a:gd name="connsiteX8" fmla="*/ 24801 w 143190"/>
                <a:gd name="connsiteY8" fmla="*/ 29481 h 71127"/>
                <a:gd name="connsiteX9" fmla="*/ 1404 w 143190"/>
                <a:gd name="connsiteY9" fmla="*/ 12635 h 71127"/>
                <a:gd name="connsiteX10" fmla="*/ 0 w 143190"/>
                <a:gd name="connsiteY10" fmla="*/ 8423 h 71127"/>
                <a:gd name="connsiteX11" fmla="*/ 936 w 143190"/>
                <a:gd name="connsiteY11" fmla="*/ 6551 h 71127"/>
                <a:gd name="connsiteX12" fmla="*/ 6551 w 143190"/>
                <a:gd name="connsiteY12" fmla="*/ 3276 h 71127"/>
                <a:gd name="connsiteX13" fmla="*/ 7487 w 143190"/>
                <a:gd name="connsiteY13" fmla="*/ 1872 h 71127"/>
                <a:gd name="connsiteX14" fmla="*/ 6083 w 143190"/>
                <a:gd name="connsiteY14" fmla="*/ 0 h 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" h="71127">
                  <a:moveTo>
                    <a:pt x="6083" y="0"/>
                  </a:moveTo>
                  <a:lnTo>
                    <a:pt x="55217" y="30416"/>
                  </a:lnTo>
                  <a:lnTo>
                    <a:pt x="104819" y="51942"/>
                  </a:lnTo>
                  <a:lnTo>
                    <a:pt x="143191" y="71128"/>
                  </a:lnTo>
                  <a:lnTo>
                    <a:pt x="118858" y="67852"/>
                  </a:lnTo>
                  <a:lnTo>
                    <a:pt x="95461" y="62237"/>
                  </a:lnTo>
                  <a:lnTo>
                    <a:pt x="71595" y="53813"/>
                  </a:lnTo>
                  <a:lnTo>
                    <a:pt x="48198" y="43051"/>
                  </a:lnTo>
                  <a:lnTo>
                    <a:pt x="24801" y="29481"/>
                  </a:lnTo>
                  <a:lnTo>
                    <a:pt x="1404" y="12635"/>
                  </a:lnTo>
                  <a:lnTo>
                    <a:pt x="0" y="8423"/>
                  </a:lnTo>
                  <a:lnTo>
                    <a:pt x="936" y="6551"/>
                  </a:lnTo>
                  <a:lnTo>
                    <a:pt x="6551" y="3276"/>
                  </a:lnTo>
                  <a:lnTo>
                    <a:pt x="7487" y="1872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0BA506-016C-3BA2-618F-87FF58AE8423}"/>
              </a:ext>
            </a:extLst>
          </p:cNvPr>
          <p:cNvGrpSpPr/>
          <p:nvPr/>
        </p:nvGrpSpPr>
        <p:grpSpPr>
          <a:xfrm>
            <a:off x="211495" y="192434"/>
            <a:ext cx="1079783" cy="1063102"/>
            <a:chOff x="416726" y="1394850"/>
            <a:chExt cx="842562" cy="829545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07F6AD1-4A2E-5B9D-6201-B5E2EF861D03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33DCB52B-378D-7326-B131-B546A323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E228F4A7-21E6-4427-C6A7-701480C2D3D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3E170BC-6B7E-396D-733F-6B9A09412032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A84FCC9-CFDB-F3DE-0B48-CFF1C91199E7}"/>
                </a:ext>
              </a:extLst>
            </p:cNvPr>
            <p:cNvSpPr txBox="1"/>
            <p:nvPr/>
          </p:nvSpPr>
          <p:spPr>
            <a:xfrm>
              <a:off x="416726" y="1960219"/>
              <a:ext cx="842562" cy="264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600" b="1" dirty="0">
                  <a:solidFill>
                    <a:srgbClr val="296F34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  <p:sp>
        <p:nvSpPr>
          <p:cNvPr id="181" name="Freeform 180">
            <a:extLst>
              <a:ext uri="{FF2B5EF4-FFF2-40B4-BE49-F238E27FC236}">
                <a16:creationId xmlns:a16="http://schemas.microsoft.com/office/drawing/2014/main" id="{63BA090B-FD56-9E1F-ADD8-44F61CAFCBE5}"/>
              </a:ext>
            </a:extLst>
          </p:cNvPr>
          <p:cNvSpPr/>
          <p:nvPr/>
        </p:nvSpPr>
        <p:spPr>
          <a:xfrm>
            <a:off x="-1" y="8016109"/>
            <a:ext cx="6858001" cy="1127892"/>
          </a:xfrm>
          <a:custGeom>
            <a:avLst/>
            <a:gdLst>
              <a:gd name="connsiteX0" fmla="*/ 2284431 w 6858001"/>
              <a:gd name="connsiteY0" fmla="*/ 25 h 1127892"/>
              <a:gd name="connsiteX1" fmla="*/ 5246935 w 6858001"/>
              <a:gd name="connsiteY1" fmla="*/ 430030 h 1127892"/>
              <a:gd name="connsiteX2" fmla="*/ 5762056 w 6858001"/>
              <a:gd name="connsiteY2" fmla="*/ 524269 h 1127892"/>
              <a:gd name="connsiteX3" fmla="*/ 6237088 w 6858001"/>
              <a:gd name="connsiteY3" fmla="*/ 585831 h 1127892"/>
              <a:gd name="connsiteX4" fmla="*/ 6858001 w 6858001"/>
              <a:gd name="connsiteY4" fmla="*/ 585831 h 1127892"/>
              <a:gd name="connsiteX5" fmla="*/ 6858001 w 6858001"/>
              <a:gd name="connsiteY5" fmla="*/ 647272 h 1127892"/>
              <a:gd name="connsiteX6" fmla="*/ 6858001 w 6858001"/>
              <a:gd name="connsiteY6" fmla="*/ 1127892 h 1127892"/>
              <a:gd name="connsiteX7" fmla="*/ 0 w 6858001"/>
              <a:gd name="connsiteY7" fmla="*/ 1127892 h 1127892"/>
              <a:gd name="connsiteX8" fmla="*/ 0 w 6858001"/>
              <a:gd name="connsiteY8" fmla="*/ 585831 h 1127892"/>
              <a:gd name="connsiteX9" fmla="*/ 9030 w 6858001"/>
              <a:gd name="connsiteY9" fmla="*/ 585831 h 1127892"/>
              <a:gd name="connsiteX10" fmla="*/ 0 w 6858001"/>
              <a:gd name="connsiteY10" fmla="*/ 585750 h 1127892"/>
              <a:gd name="connsiteX11" fmla="*/ 2284431 w 6858001"/>
              <a:gd name="connsiteY11" fmla="*/ 25 h 11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1127892">
                <a:moveTo>
                  <a:pt x="2284431" y="25"/>
                </a:moveTo>
                <a:cubicBezTo>
                  <a:pt x="2811352" y="1765"/>
                  <a:pt x="3460730" y="21135"/>
                  <a:pt x="5246935" y="430030"/>
                </a:cubicBezTo>
                <a:cubicBezTo>
                  <a:pt x="5403019" y="465761"/>
                  <a:pt x="5581753" y="497203"/>
                  <a:pt x="5762056" y="524269"/>
                </a:cubicBezTo>
                <a:lnTo>
                  <a:pt x="6237088" y="585831"/>
                </a:lnTo>
                <a:lnTo>
                  <a:pt x="6858001" y="585831"/>
                </a:lnTo>
                <a:lnTo>
                  <a:pt x="6858001" y="647272"/>
                </a:lnTo>
                <a:lnTo>
                  <a:pt x="6858001" y="1127892"/>
                </a:lnTo>
                <a:lnTo>
                  <a:pt x="0" y="1127892"/>
                </a:lnTo>
                <a:lnTo>
                  <a:pt x="0" y="585831"/>
                </a:lnTo>
                <a:lnTo>
                  <a:pt x="9030" y="585831"/>
                </a:lnTo>
                <a:lnTo>
                  <a:pt x="0" y="585750"/>
                </a:lnTo>
                <a:cubicBezTo>
                  <a:pt x="0" y="585750"/>
                  <a:pt x="921883" y="-4471"/>
                  <a:pt x="2284431" y="25"/>
                </a:cubicBezTo>
                <a:close/>
              </a:path>
            </a:pathLst>
          </a:custGeom>
          <a:solidFill>
            <a:srgbClr val="296F34"/>
          </a:solidFill>
          <a:ln w="19823" cap="flat">
            <a:solidFill>
              <a:srgbClr val="296F34"/>
            </a:solidFill>
            <a:custDash>
              <a:ds d="91050" sp="91050"/>
            </a:custDash>
            <a:miter/>
          </a:ln>
        </p:spPr>
        <p:txBody>
          <a:bodyPr rtlCol="0" anchor="ctr"/>
          <a:lstStyle/>
          <a:p>
            <a:endParaRPr lang="en-CN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9AED97-9A65-F507-8827-BC592FC58AE1}"/>
              </a:ext>
            </a:extLst>
          </p:cNvPr>
          <p:cNvGrpSpPr/>
          <p:nvPr/>
        </p:nvGrpSpPr>
        <p:grpSpPr>
          <a:xfrm>
            <a:off x="987643" y="8464295"/>
            <a:ext cx="4685898" cy="645067"/>
            <a:chOff x="2822411" y="153201"/>
            <a:chExt cx="4685898" cy="645067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85B927F-0169-8F37-7385-76CA65DB7F38}"/>
                </a:ext>
              </a:extLst>
            </p:cNvPr>
            <p:cNvSpPr txBox="1"/>
            <p:nvPr/>
          </p:nvSpPr>
          <p:spPr>
            <a:xfrm>
              <a:off x="2822411" y="153201"/>
              <a:ext cx="46858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中国科学院生态环境研究中心</a:t>
              </a:r>
              <a:endParaRPr lang="en-CN" sz="2400" b="1" u="sng" spc="3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126FC68-064A-D80D-D204-74469A3D4980}"/>
                </a:ext>
              </a:extLst>
            </p:cNvPr>
            <p:cNvSpPr txBox="1"/>
            <p:nvPr/>
          </p:nvSpPr>
          <p:spPr>
            <a:xfrm>
              <a:off x="2851265" y="528964"/>
              <a:ext cx="462819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Eco-Environmental Sciences, Chinese Academy of Sciences</a:t>
              </a:r>
              <a:endParaRPr lang="en-CN" sz="1150" kern="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75" name="Freeform 574">
            <a:hlinkClick r:id="rId5"/>
            <a:extLst>
              <a:ext uri="{FF2B5EF4-FFF2-40B4-BE49-F238E27FC236}">
                <a16:creationId xmlns:a16="http://schemas.microsoft.com/office/drawing/2014/main" id="{02A9A994-AF80-FAA1-E631-DD812E1CA2A5}"/>
              </a:ext>
            </a:extLst>
          </p:cNvPr>
          <p:cNvSpPr/>
          <p:nvPr/>
        </p:nvSpPr>
        <p:spPr>
          <a:xfrm>
            <a:off x="458917" y="8471905"/>
            <a:ext cx="518526" cy="576138"/>
          </a:xfrm>
          <a:custGeom>
            <a:avLst/>
            <a:gdLst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835388 w 50407360"/>
              <a:gd name="connsiteY56" fmla="*/ 14097468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617674 w 50407360"/>
              <a:gd name="connsiteY56" fmla="*/ 14141011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2276368 w 50407360"/>
              <a:gd name="connsiteY56" fmla="*/ 13623554 h 56007936"/>
              <a:gd name="connsiteX57" fmla="*/ 43106492 w 50407360"/>
              <a:gd name="connsiteY57" fmla="*/ 13194116 h 56007936"/>
              <a:gd name="connsiteX58" fmla="*/ 43619360 w 50407360"/>
              <a:gd name="connsiteY58" fmla="*/ 12944008 h 56007936"/>
              <a:gd name="connsiteX59" fmla="*/ 43883716 w 50407360"/>
              <a:gd name="connsiteY59" fmla="*/ 12816272 h 56007936"/>
              <a:gd name="connsiteX60" fmla="*/ 46004628 w 50407360"/>
              <a:gd name="connsiteY60" fmla="*/ 11760504 h 56007936"/>
              <a:gd name="connsiteX61" fmla="*/ 46302320 w 50407360"/>
              <a:gd name="connsiteY61" fmla="*/ 11609780 h 56007936"/>
              <a:gd name="connsiteX62" fmla="*/ 49584112 w 50407360"/>
              <a:gd name="connsiteY62" fmla="*/ 9729612 h 56007936"/>
              <a:gd name="connsiteX63" fmla="*/ 50315436 w 50407360"/>
              <a:gd name="connsiteY63" fmla="*/ 9315250 h 56007936"/>
              <a:gd name="connsiteX64" fmla="*/ 50345496 w 50407360"/>
              <a:gd name="connsiteY64" fmla="*/ 10171276 h 56007936"/>
              <a:gd name="connsiteX65" fmla="*/ 50282232 w 50407360"/>
              <a:gd name="connsiteY65" fmla="*/ 10471924 h 56007936"/>
              <a:gd name="connsiteX66" fmla="*/ 50213496 w 50407360"/>
              <a:gd name="connsiteY66" fmla="*/ 10785304 h 56007936"/>
              <a:gd name="connsiteX67" fmla="*/ 49798376 w 50407360"/>
              <a:gd name="connsiteY67" fmla="*/ 14394972 h 56007936"/>
              <a:gd name="connsiteX68" fmla="*/ 49616392 w 50407360"/>
              <a:gd name="connsiteY68" fmla="*/ 18011968 h 56007936"/>
              <a:gd name="connsiteX69" fmla="*/ 49601592 w 50407360"/>
              <a:gd name="connsiteY69" fmla="*/ 18247059 h 56007936"/>
              <a:gd name="connsiteX70" fmla="*/ 49558140 w 50407360"/>
              <a:gd name="connsiteY70" fmla="*/ 18915660 h 56007936"/>
              <a:gd name="connsiteX71" fmla="*/ 49532624 w 50407360"/>
              <a:gd name="connsiteY71" fmla="*/ 19302596 h 56007936"/>
              <a:gd name="connsiteX72" fmla="*/ 49467524 w 50407360"/>
              <a:gd name="connsiteY72" fmla="*/ 19899248 h 56007936"/>
              <a:gd name="connsiteX73" fmla="*/ 49412936 w 50407360"/>
              <a:gd name="connsiteY73" fmla="*/ 20284764 h 56007936"/>
              <a:gd name="connsiteX74" fmla="*/ 49414852 w 50407360"/>
              <a:gd name="connsiteY74" fmla="*/ 20299512 h 56007936"/>
              <a:gd name="connsiteX75" fmla="*/ 49391160 w 50407360"/>
              <a:gd name="connsiteY75" fmla="*/ 20449164 h 56007936"/>
              <a:gd name="connsiteX76" fmla="*/ 49388984 w 50407360"/>
              <a:gd name="connsiteY76" fmla="*/ 20453900 h 56007936"/>
              <a:gd name="connsiteX77" fmla="*/ 49383368 w 50407360"/>
              <a:gd name="connsiteY77" fmla="*/ 20493544 h 56007936"/>
              <a:gd name="connsiteX78" fmla="*/ 49370744 w 50407360"/>
              <a:gd name="connsiteY78" fmla="*/ 20493548 h 56007936"/>
              <a:gd name="connsiteX79" fmla="*/ 49349916 w 50407360"/>
              <a:gd name="connsiteY79" fmla="*/ 20538820 h 56007936"/>
              <a:gd name="connsiteX80" fmla="*/ 48877488 w 50407360"/>
              <a:gd name="connsiteY80" fmla="*/ 21297156 h 56007936"/>
              <a:gd name="connsiteX81" fmla="*/ 48867384 w 50407360"/>
              <a:gd name="connsiteY81" fmla="*/ 21310020 h 56007936"/>
              <a:gd name="connsiteX82" fmla="*/ 48834316 w 50407360"/>
              <a:gd name="connsiteY82" fmla="*/ 21364952 h 56007936"/>
              <a:gd name="connsiteX83" fmla="*/ 48101780 w 50407360"/>
              <a:gd name="connsiteY83" fmla="*/ 22240160 h 56007936"/>
              <a:gd name="connsiteX84" fmla="*/ 47894280 w 50407360"/>
              <a:gd name="connsiteY84" fmla="*/ 22481660 h 56007936"/>
              <a:gd name="connsiteX85" fmla="*/ 44316200 w 50407360"/>
              <a:gd name="connsiteY85" fmla="*/ 24793232 h 56007936"/>
              <a:gd name="connsiteX86" fmla="*/ 43324944 w 50407360"/>
              <a:gd name="connsiteY86" fmla="*/ 25500500 h 56007936"/>
              <a:gd name="connsiteX87" fmla="*/ 42526632 w 50407360"/>
              <a:gd name="connsiteY87" fmla="*/ 25930276 h 56007936"/>
              <a:gd name="connsiteX88" fmla="*/ 42053368 w 50407360"/>
              <a:gd name="connsiteY88" fmla="*/ 26312908 h 56007936"/>
              <a:gd name="connsiteX89" fmla="*/ 41140408 w 50407360"/>
              <a:gd name="connsiteY89" fmla="*/ 26875892 h 56007936"/>
              <a:gd name="connsiteX90" fmla="*/ 39130640 w 50407360"/>
              <a:gd name="connsiteY90" fmla="*/ 28644387 h 56007936"/>
              <a:gd name="connsiteX91" fmla="*/ 39014136 w 50407360"/>
              <a:gd name="connsiteY91" fmla="*/ 29110149 h 56007936"/>
              <a:gd name="connsiteX92" fmla="*/ 41528620 w 50407360"/>
              <a:gd name="connsiteY92" fmla="*/ 27585016 h 56007936"/>
              <a:gd name="connsiteX93" fmla="*/ 42757432 w 50407360"/>
              <a:gd name="connsiteY93" fmla="*/ 26848184 h 56007936"/>
              <a:gd name="connsiteX94" fmla="*/ 44161000 w 50407360"/>
              <a:gd name="connsiteY94" fmla="*/ 25946696 h 56007936"/>
              <a:gd name="connsiteX95" fmla="*/ 45189080 w 50407360"/>
              <a:gd name="connsiteY95" fmla="*/ 25384052 h 56007936"/>
              <a:gd name="connsiteX96" fmla="*/ 45640544 w 50407360"/>
              <a:gd name="connsiteY96" fmla="*/ 25085732 h 56007936"/>
              <a:gd name="connsiteX97" fmla="*/ 46682708 w 50407360"/>
              <a:gd name="connsiteY97" fmla="*/ 24417952 h 56007936"/>
              <a:gd name="connsiteX98" fmla="*/ 49150356 w 50407360"/>
              <a:gd name="connsiteY98" fmla="*/ 22473040 h 56007936"/>
              <a:gd name="connsiteX99" fmla="*/ 49350164 w 50407360"/>
              <a:gd name="connsiteY99" fmla="*/ 23519136 h 56007936"/>
              <a:gd name="connsiteX100" fmla="*/ 49309268 w 50407360"/>
              <a:gd name="connsiteY100" fmla="*/ 23953348 h 56007936"/>
              <a:gd name="connsiteX101" fmla="*/ 49259644 w 50407360"/>
              <a:gd name="connsiteY101" fmla="*/ 24423416 h 56007936"/>
              <a:gd name="connsiteX102" fmla="*/ 49234704 w 50407360"/>
              <a:gd name="connsiteY102" fmla="*/ 24663760 h 56007936"/>
              <a:gd name="connsiteX103" fmla="*/ 48805376 w 50407360"/>
              <a:gd name="connsiteY103" fmla="*/ 28131239 h 56007936"/>
              <a:gd name="connsiteX104" fmla="*/ 48712516 w 50407360"/>
              <a:gd name="connsiteY104" fmla="*/ 28797751 h 56007936"/>
              <a:gd name="connsiteX105" fmla="*/ 46263912 w 50407360"/>
              <a:gd name="connsiteY105" fmla="*/ 33286497 h 56007936"/>
              <a:gd name="connsiteX106" fmla="*/ 46041000 w 50407360"/>
              <a:gd name="connsiteY106" fmla="*/ 33500047 h 56007936"/>
              <a:gd name="connsiteX107" fmla="*/ 46007132 w 50407360"/>
              <a:gd name="connsiteY107" fmla="*/ 33543343 h 56007936"/>
              <a:gd name="connsiteX108" fmla="*/ 45730420 w 50407360"/>
              <a:gd name="connsiteY108" fmla="*/ 33807832 h 56007936"/>
              <a:gd name="connsiteX109" fmla="*/ 45664992 w 50407360"/>
              <a:gd name="connsiteY109" fmla="*/ 33854599 h 56007936"/>
              <a:gd name="connsiteX110" fmla="*/ 45655112 w 50407360"/>
              <a:gd name="connsiteY110" fmla="*/ 33884223 h 56007936"/>
              <a:gd name="connsiteX111" fmla="*/ 44992416 w 50407360"/>
              <a:gd name="connsiteY111" fmla="*/ 34313647 h 56007936"/>
              <a:gd name="connsiteX112" fmla="*/ 44787936 w 50407360"/>
              <a:gd name="connsiteY112" fmla="*/ 34436151 h 56007936"/>
              <a:gd name="connsiteX113" fmla="*/ 43118604 w 50407360"/>
              <a:gd name="connsiteY113" fmla="*/ 35397823 h 56007936"/>
              <a:gd name="connsiteX114" fmla="*/ 41766640 w 50407360"/>
              <a:gd name="connsiteY114" fmla="*/ 36213036 h 56007936"/>
              <a:gd name="connsiteX115" fmla="*/ 39788108 w 50407360"/>
              <a:gd name="connsiteY115" fmla="*/ 37275319 h 56007936"/>
              <a:gd name="connsiteX116" fmla="*/ 38691008 w 50407360"/>
              <a:gd name="connsiteY116" fmla="*/ 37919583 h 56007936"/>
              <a:gd name="connsiteX117" fmla="*/ 37731176 w 50407360"/>
              <a:gd name="connsiteY117" fmla="*/ 38425867 h 56007936"/>
              <a:gd name="connsiteX118" fmla="*/ 36909712 w 50407360"/>
              <a:gd name="connsiteY118" fmla="*/ 38978503 h 56007936"/>
              <a:gd name="connsiteX119" fmla="*/ 35016905 w 50407360"/>
              <a:gd name="connsiteY119" fmla="*/ 40072455 h 56007936"/>
              <a:gd name="connsiteX120" fmla="*/ 33452980 w 50407360"/>
              <a:gd name="connsiteY120" fmla="*/ 40964275 h 56007936"/>
              <a:gd name="connsiteX121" fmla="*/ 32271220 w 50407360"/>
              <a:gd name="connsiteY121" fmla="*/ 41627519 h 56007936"/>
              <a:gd name="connsiteX122" fmla="*/ 30742048 w 50407360"/>
              <a:gd name="connsiteY122" fmla="*/ 42966587 h 56007936"/>
              <a:gd name="connsiteX123" fmla="*/ 30742048 w 50407360"/>
              <a:gd name="connsiteY123" fmla="*/ 43315911 h 56007936"/>
              <a:gd name="connsiteX124" fmla="*/ 34703328 w 50407360"/>
              <a:gd name="connsiteY124" fmla="*/ 41103531 h 56007936"/>
              <a:gd name="connsiteX125" fmla="*/ 35402376 w 50407360"/>
              <a:gd name="connsiteY125" fmla="*/ 40754219 h 56007936"/>
              <a:gd name="connsiteX126" fmla="*/ 35926660 w 50407360"/>
              <a:gd name="connsiteY126" fmla="*/ 40437607 h 56007936"/>
              <a:gd name="connsiteX127" fmla="*/ 38225196 w 50407360"/>
              <a:gd name="connsiteY127" fmla="*/ 39161775 h 56007936"/>
              <a:gd name="connsiteX128" fmla="*/ 39713184 w 50407360"/>
              <a:gd name="connsiteY128" fmla="*/ 38192519 h 56007936"/>
              <a:gd name="connsiteX129" fmla="*/ 41883152 w 50407360"/>
              <a:gd name="connsiteY129" fmla="*/ 36933567 h 56007936"/>
              <a:gd name="connsiteX130" fmla="*/ 44594768 w 50407360"/>
              <a:gd name="connsiteY130" fmla="*/ 35424964 h 56007936"/>
              <a:gd name="connsiteX131" fmla="*/ 45199561 w 50407360"/>
              <a:gd name="connsiteY131" fmla="*/ 35076339 h 56007936"/>
              <a:gd name="connsiteX132" fmla="*/ 47868768 w 50407360"/>
              <a:gd name="connsiteY132" fmla="*/ 32719817 h 56007936"/>
              <a:gd name="connsiteX133" fmla="*/ 47915136 w 50407360"/>
              <a:gd name="connsiteY133" fmla="*/ 33228891 h 56007936"/>
              <a:gd name="connsiteX134" fmla="*/ 47795952 w 50407360"/>
              <a:gd name="connsiteY134" fmla="*/ 33577159 h 56007936"/>
              <a:gd name="connsiteX135" fmla="*/ 47664180 w 50407360"/>
              <a:gd name="connsiteY135" fmla="*/ 33966655 h 56007936"/>
              <a:gd name="connsiteX136" fmla="*/ 47519240 w 50407360"/>
              <a:gd name="connsiteY136" fmla="*/ 34386319 h 56007936"/>
              <a:gd name="connsiteX137" fmla="*/ 47224352 w 50407360"/>
              <a:gd name="connsiteY137" fmla="*/ 35251923 h 56007936"/>
              <a:gd name="connsiteX138" fmla="*/ 47075464 w 50407360"/>
              <a:gd name="connsiteY138" fmla="*/ 35686719 h 56007936"/>
              <a:gd name="connsiteX139" fmla="*/ 46721860 w 50407360"/>
              <a:gd name="connsiteY139" fmla="*/ 36762975 h 56007936"/>
              <a:gd name="connsiteX140" fmla="*/ 43907488 w 50407360"/>
              <a:gd name="connsiteY140" fmla="*/ 42850147 h 56007936"/>
              <a:gd name="connsiteX141" fmla="*/ 43738432 w 50407360"/>
              <a:gd name="connsiteY141" fmla="*/ 43095599 h 56007936"/>
              <a:gd name="connsiteX142" fmla="*/ 42679948 w 50407360"/>
              <a:gd name="connsiteY142" fmla="*/ 44592215 h 56007936"/>
              <a:gd name="connsiteX143" fmla="*/ 42186308 w 50407360"/>
              <a:gd name="connsiteY143" fmla="*/ 45283987 h 56007936"/>
              <a:gd name="connsiteX144" fmla="*/ 41344300 w 50407360"/>
              <a:gd name="connsiteY144" fmla="*/ 46459803 h 56007936"/>
              <a:gd name="connsiteX145" fmla="*/ 41137232 w 50407360"/>
              <a:gd name="connsiteY145" fmla="*/ 46747299 h 56007936"/>
              <a:gd name="connsiteX146" fmla="*/ 40062712 w 50407360"/>
              <a:gd name="connsiteY146" fmla="*/ 47973536 h 56007936"/>
              <a:gd name="connsiteX147" fmla="*/ 39676772 w 50407360"/>
              <a:gd name="connsiteY147" fmla="*/ 48366520 h 56007936"/>
              <a:gd name="connsiteX148" fmla="*/ 26897272 w 50407360"/>
              <a:gd name="connsiteY148" fmla="*/ 55425740 h 56007936"/>
              <a:gd name="connsiteX149" fmla="*/ 26453544 w 50407360"/>
              <a:gd name="connsiteY149" fmla="*/ 55545320 h 56007936"/>
              <a:gd name="connsiteX150" fmla="*/ 23402029 w 50407360"/>
              <a:gd name="connsiteY150" fmla="*/ 56007936 h 56007936"/>
              <a:gd name="connsiteX151" fmla="*/ 22550067 w 50407360"/>
              <a:gd name="connsiteY151" fmla="*/ 53897448 h 56007936"/>
              <a:gd name="connsiteX152" fmla="*/ 22480539 w 50407360"/>
              <a:gd name="connsiteY152" fmla="*/ 53672952 h 56007936"/>
              <a:gd name="connsiteX153" fmla="*/ 21304881 w 50407360"/>
              <a:gd name="connsiteY153" fmla="*/ 48905064 h 56007936"/>
              <a:gd name="connsiteX154" fmla="*/ 21243951 w 50407360"/>
              <a:gd name="connsiteY154" fmla="*/ 48608604 h 56007936"/>
              <a:gd name="connsiteX155" fmla="*/ 20838845 w 50407360"/>
              <a:gd name="connsiteY155" fmla="*/ 44946079 h 56007936"/>
              <a:gd name="connsiteX156" fmla="*/ 20829231 w 50407360"/>
              <a:gd name="connsiteY156" fmla="*/ 44597459 h 56007936"/>
              <a:gd name="connsiteX157" fmla="*/ 21887417 w 50407360"/>
              <a:gd name="connsiteY157" fmla="*/ 36213036 h 56007936"/>
              <a:gd name="connsiteX158" fmla="*/ 21210215 w 50407360"/>
              <a:gd name="connsiteY158" fmla="*/ 36700688 h 56007936"/>
              <a:gd name="connsiteX159" fmla="*/ 18116395 w 50407360"/>
              <a:gd name="connsiteY159" fmla="*/ 39690299 h 56007936"/>
              <a:gd name="connsiteX160" fmla="*/ 17190739 w 50407360"/>
              <a:gd name="connsiteY160" fmla="*/ 40514115 h 56007936"/>
              <a:gd name="connsiteX161" fmla="*/ 14896923 w 50407360"/>
              <a:gd name="connsiteY161" fmla="*/ 42267939 h 56007936"/>
              <a:gd name="connsiteX162" fmla="*/ 14626625 w 50407360"/>
              <a:gd name="connsiteY162" fmla="*/ 42451567 h 56007936"/>
              <a:gd name="connsiteX163" fmla="*/ 10702619 w 50407360"/>
              <a:gd name="connsiteY163" fmla="*/ 44713199 h 56007936"/>
              <a:gd name="connsiteX164" fmla="*/ 10406579 w 50407360"/>
              <a:gd name="connsiteY164" fmla="*/ 44849895 h 56007936"/>
              <a:gd name="connsiteX165" fmla="*/ 4090779 w 50407360"/>
              <a:gd name="connsiteY165" fmla="*/ 47107451 h 56007936"/>
              <a:gd name="connsiteX166" fmla="*/ 3848907 w 50407360"/>
              <a:gd name="connsiteY166" fmla="*/ 47167063 h 56007936"/>
              <a:gd name="connsiteX167" fmla="*/ 2780059 w 50407360"/>
              <a:gd name="connsiteY167" fmla="*/ 47158447 h 56007936"/>
              <a:gd name="connsiteX168" fmla="*/ 2482847 w 50407360"/>
              <a:gd name="connsiteY168" fmla="*/ 46655427 h 56007936"/>
              <a:gd name="connsiteX169" fmla="*/ 2324751 w 50407360"/>
              <a:gd name="connsiteY169" fmla="*/ 46332187 h 56007936"/>
              <a:gd name="connsiteX170" fmla="*/ 2161171 w 50407360"/>
              <a:gd name="connsiteY170" fmla="*/ 45979483 h 56007936"/>
              <a:gd name="connsiteX171" fmla="*/ 1990371 w 50407360"/>
              <a:gd name="connsiteY171" fmla="*/ 45615491 h 56007936"/>
              <a:gd name="connsiteX172" fmla="*/ 1847999 w 50407360"/>
              <a:gd name="connsiteY172" fmla="*/ 25733380 h 56007936"/>
              <a:gd name="connsiteX173" fmla="*/ 1956695 w 50407360"/>
              <a:gd name="connsiteY173" fmla="*/ 25412344 h 56007936"/>
              <a:gd name="connsiteX174" fmla="*/ 5809279 w 50407360"/>
              <a:gd name="connsiteY174" fmla="*/ 18397612 h 56007936"/>
              <a:gd name="connsiteX175" fmla="*/ 6213907 w 50407360"/>
              <a:gd name="connsiteY175" fmla="*/ 17868164 h 56007936"/>
              <a:gd name="connsiteX176" fmla="*/ 10625267 w 50407360"/>
              <a:gd name="connsiteY176" fmla="*/ 12656514 h 56007936"/>
              <a:gd name="connsiteX177" fmla="*/ 11197787 w 50407360"/>
              <a:gd name="connsiteY177" fmla="*/ 12022492 h 56007936"/>
              <a:gd name="connsiteX178" fmla="*/ 14081359 w 50407360"/>
              <a:gd name="connsiteY178" fmla="*/ 9315250 h 56007936"/>
              <a:gd name="connsiteX179" fmla="*/ 14634779 w 50407360"/>
              <a:gd name="connsiteY179" fmla="*/ 8871320 h 56007936"/>
              <a:gd name="connsiteX180" fmla="*/ 14926047 w 50407360"/>
              <a:gd name="connsiteY180" fmla="*/ 8639350 h 56007936"/>
              <a:gd name="connsiteX181" fmla="*/ 15625103 w 50407360"/>
              <a:gd name="connsiteY181" fmla="*/ 8077156 h 56007936"/>
              <a:gd name="connsiteX182" fmla="*/ 19936223 w 50407360"/>
              <a:gd name="connsiteY182" fmla="*/ 5377368 h 56007936"/>
              <a:gd name="connsiteX183" fmla="*/ 21186103 w 50407360"/>
              <a:gd name="connsiteY183" fmla="*/ 4713568 h 56007936"/>
              <a:gd name="connsiteX184" fmla="*/ 22753959 w 50407360"/>
              <a:gd name="connsiteY184" fmla="*/ 3966258 h 56007936"/>
              <a:gd name="connsiteX185" fmla="*/ 24697728 w 50407360"/>
              <a:gd name="connsiteY185" fmla="*/ 2944224 h 56007936"/>
              <a:gd name="connsiteX186" fmla="*/ 25404516 w 50407360"/>
              <a:gd name="connsiteY186" fmla="*/ 2583524 h 56007936"/>
              <a:gd name="connsiteX187" fmla="*/ 27969064 w 50407360"/>
              <a:gd name="connsiteY187" fmla="*/ 1030228 h 56007936"/>
              <a:gd name="connsiteX188" fmla="*/ 28717712 w 50407360"/>
              <a:gd name="connsiteY188" fmla="*/ 574932 h 56007936"/>
              <a:gd name="connsiteX189" fmla="*/ 29380364 w 50407360"/>
              <a:gd name="connsiteY189" fmla="*/ 145544 h 56007936"/>
              <a:gd name="connsiteX190" fmla="*/ 29809980 w 50407360"/>
              <a:gd name="connsiteY19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7478592 w 50407360"/>
              <a:gd name="connsiteY53" fmla="*/ 16711096 h 56007936"/>
              <a:gd name="connsiteX54" fmla="*/ 38256824 w 50407360"/>
              <a:gd name="connsiteY54" fmla="*/ 16090696 h 56007936"/>
              <a:gd name="connsiteX55" fmla="*/ 42276368 w 50407360"/>
              <a:gd name="connsiteY55" fmla="*/ 13623554 h 56007936"/>
              <a:gd name="connsiteX56" fmla="*/ 43106492 w 50407360"/>
              <a:gd name="connsiteY56" fmla="*/ 13194116 h 56007936"/>
              <a:gd name="connsiteX57" fmla="*/ 43619360 w 50407360"/>
              <a:gd name="connsiteY57" fmla="*/ 12944008 h 56007936"/>
              <a:gd name="connsiteX58" fmla="*/ 43883716 w 50407360"/>
              <a:gd name="connsiteY58" fmla="*/ 12816272 h 56007936"/>
              <a:gd name="connsiteX59" fmla="*/ 46004628 w 50407360"/>
              <a:gd name="connsiteY59" fmla="*/ 11760504 h 56007936"/>
              <a:gd name="connsiteX60" fmla="*/ 46302320 w 50407360"/>
              <a:gd name="connsiteY60" fmla="*/ 11609780 h 56007936"/>
              <a:gd name="connsiteX61" fmla="*/ 49584112 w 50407360"/>
              <a:gd name="connsiteY61" fmla="*/ 9729612 h 56007936"/>
              <a:gd name="connsiteX62" fmla="*/ 50315436 w 50407360"/>
              <a:gd name="connsiteY62" fmla="*/ 9315250 h 56007936"/>
              <a:gd name="connsiteX63" fmla="*/ 50345496 w 50407360"/>
              <a:gd name="connsiteY63" fmla="*/ 10171276 h 56007936"/>
              <a:gd name="connsiteX64" fmla="*/ 50282232 w 50407360"/>
              <a:gd name="connsiteY64" fmla="*/ 10471924 h 56007936"/>
              <a:gd name="connsiteX65" fmla="*/ 50213496 w 50407360"/>
              <a:gd name="connsiteY65" fmla="*/ 10785304 h 56007936"/>
              <a:gd name="connsiteX66" fmla="*/ 49798376 w 50407360"/>
              <a:gd name="connsiteY66" fmla="*/ 14394972 h 56007936"/>
              <a:gd name="connsiteX67" fmla="*/ 49616392 w 50407360"/>
              <a:gd name="connsiteY67" fmla="*/ 18011968 h 56007936"/>
              <a:gd name="connsiteX68" fmla="*/ 49601592 w 50407360"/>
              <a:gd name="connsiteY68" fmla="*/ 18247059 h 56007936"/>
              <a:gd name="connsiteX69" fmla="*/ 49558140 w 50407360"/>
              <a:gd name="connsiteY69" fmla="*/ 18915660 h 56007936"/>
              <a:gd name="connsiteX70" fmla="*/ 49532624 w 50407360"/>
              <a:gd name="connsiteY70" fmla="*/ 19302596 h 56007936"/>
              <a:gd name="connsiteX71" fmla="*/ 49467524 w 50407360"/>
              <a:gd name="connsiteY71" fmla="*/ 19899248 h 56007936"/>
              <a:gd name="connsiteX72" fmla="*/ 49412936 w 50407360"/>
              <a:gd name="connsiteY72" fmla="*/ 20284764 h 56007936"/>
              <a:gd name="connsiteX73" fmla="*/ 49414852 w 50407360"/>
              <a:gd name="connsiteY73" fmla="*/ 20299512 h 56007936"/>
              <a:gd name="connsiteX74" fmla="*/ 49391160 w 50407360"/>
              <a:gd name="connsiteY74" fmla="*/ 20449164 h 56007936"/>
              <a:gd name="connsiteX75" fmla="*/ 49388984 w 50407360"/>
              <a:gd name="connsiteY75" fmla="*/ 20453900 h 56007936"/>
              <a:gd name="connsiteX76" fmla="*/ 49383368 w 50407360"/>
              <a:gd name="connsiteY76" fmla="*/ 20493544 h 56007936"/>
              <a:gd name="connsiteX77" fmla="*/ 49370744 w 50407360"/>
              <a:gd name="connsiteY77" fmla="*/ 20493548 h 56007936"/>
              <a:gd name="connsiteX78" fmla="*/ 49349916 w 50407360"/>
              <a:gd name="connsiteY78" fmla="*/ 20538820 h 56007936"/>
              <a:gd name="connsiteX79" fmla="*/ 48877488 w 50407360"/>
              <a:gd name="connsiteY79" fmla="*/ 21297156 h 56007936"/>
              <a:gd name="connsiteX80" fmla="*/ 48867384 w 50407360"/>
              <a:gd name="connsiteY80" fmla="*/ 21310020 h 56007936"/>
              <a:gd name="connsiteX81" fmla="*/ 48834316 w 50407360"/>
              <a:gd name="connsiteY81" fmla="*/ 21364952 h 56007936"/>
              <a:gd name="connsiteX82" fmla="*/ 48101780 w 50407360"/>
              <a:gd name="connsiteY82" fmla="*/ 22240160 h 56007936"/>
              <a:gd name="connsiteX83" fmla="*/ 47894280 w 50407360"/>
              <a:gd name="connsiteY83" fmla="*/ 22481660 h 56007936"/>
              <a:gd name="connsiteX84" fmla="*/ 44316200 w 50407360"/>
              <a:gd name="connsiteY84" fmla="*/ 24793232 h 56007936"/>
              <a:gd name="connsiteX85" fmla="*/ 43324944 w 50407360"/>
              <a:gd name="connsiteY85" fmla="*/ 25500500 h 56007936"/>
              <a:gd name="connsiteX86" fmla="*/ 42526632 w 50407360"/>
              <a:gd name="connsiteY86" fmla="*/ 25930276 h 56007936"/>
              <a:gd name="connsiteX87" fmla="*/ 42053368 w 50407360"/>
              <a:gd name="connsiteY87" fmla="*/ 26312908 h 56007936"/>
              <a:gd name="connsiteX88" fmla="*/ 41140408 w 50407360"/>
              <a:gd name="connsiteY88" fmla="*/ 26875892 h 56007936"/>
              <a:gd name="connsiteX89" fmla="*/ 39130640 w 50407360"/>
              <a:gd name="connsiteY89" fmla="*/ 28644387 h 56007936"/>
              <a:gd name="connsiteX90" fmla="*/ 39014136 w 50407360"/>
              <a:gd name="connsiteY90" fmla="*/ 29110149 h 56007936"/>
              <a:gd name="connsiteX91" fmla="*/ 41528620 w 50407360"/>
              <a:gd name="connsiteY91" fmla="*/ 27585016 h 56007936"/>
              <a:gd name="connsiteX92" fmla="*/ 42757432 w 50407360"/>
              <a:gd name="connsiteY92" fmla="*/ 26848184 h 56007936"/>
              <a:gd name="connsiteX93" fmla="*/ 44161000 w 50407360"/>
              <a:gd name="connsiteY93" fmla="*/ 25946696 h 56007936"/>
              <a:gd name="connsiteX94" fmla="*/ 45189080 w 50407360"/>
              <a:gd name="connsiteY94" fmla="*/ 25384052 h 56007936"/>
              <a:gd name="connsiteX95" fmla="*/ 45640544 w 50407360"/>
              <a:gd name="connsiteY95" fmla="*/ 25085732 h 56007936"/>
              <a:gd name="connsiteX96" fmla="*/ 46682708 w 50407360"/>
              <a:gd name="connsiteY96" fmla="*/ 24417952 h 56007936"/>
              <a:gd name="connsiteX97" fmla="*/ 49150356 w 50407360"/>
              <a:gd name="connsiteY97" fmla="*/ 22473040 h 56007936"/>
              <a:gd name="connsiteX98" fmla="*/ 49350164 w 50407360"/>
              <a:gd name="connsiteY98" fmla="*/ 23519136 h 56007936"/>
              <a:gd name="connsiteX99" fmla="*/ 49309268 w 50407360"/>
              <a:gd name="connsiteY99" fmla="*/ 23953348 h 56007936"/>
              <a:gd name="connsiteX100" fmla="*/ 49259644 w 50407360"/>
              <a:gd name="connsiteY100" fmla="*/ 24423416 h 56007936"/>
              <a:gd name="connsiteX101" fmla="*/ 49234704 w 50407360"/>
              <a:gd name="connsiteY101" fmla="*/ 24663760 h 56007936"/>
              <a:gd name="connsiteX102" fmla="*/ 48805376 w 50407360"/>
              <a:gd name="connsiteY102" fmla="*/ 28131239 h 56007936"/>
              <a:gd name="connsiteX103" fmla="*/ 48712516 w 50407360"/>
              <a:gd name="connsiteY103" fmla="*/ 28797751 h 56007936"/>
              <a:gd name="connsiteX104" fmla="*/ 46263912 w 50407360"/>
              <a:gd name="connsiteY104" fmla="*/ 33286497 h 56007936"/>
              <a:gd name="connsiteX105" fmla="*/ 46041000 w 50407360"/>
              <a:gd name="connsiteY105" fmla="*/ 33500047 h 56007936"/>
              <a:gd name="connsiteX106" fmla="*/ 46007132 w 50407360"/>
              <a:gd name="connsiteY106" fmla="*/ 33543343 h 56007936"/>
              <a:gd name="connsiteX107" fmla="*/ 45730420 w 50407360"/>
              <a:gd name="connsiteY107" fmla="*/ 33807832 h 56007936"/>
              <a:gd name="connsiteX108" fmla="*/ 45664992 w 50407360"/>
              <a:gd name="connsiteY108" fmla="*/ 33854599 h 56007936"/>
              <a:gd name="connsiteX109" fmla="*/ 45655112 w 50407360"/>
              <a:gd name="connsiteY109" fmla="*/ 33884223 h 56007936"/>
              <a:gd name="connsiteX110" fmla="*/ 44992416 w 50407360"/>
              <a:gd name="connsiteY110" fmla="*/ 34313647 h 56007936"/>
              <a:gd name="connsiteX111" fmla="*/ 44787936 w 50407360"/>
              <a:gd name="connsiteY111" fmla="*/ 34436151 h 56007936"/>
              <a:gd name="connsiteX112" fmla="*/ 43118604 w 50407360"/>
              <a:gd name="connsiteY112" fmla="*/ 35397823 h 56007936"/>
              <a:gd name="connsiteX113" fmla="*/ 41766640 w 50407360"/>
              <a:gd name="connsiteY113" fmla="*/ 36213036 h 56007936"/>
              <a:gd name="connsiteX114" fmla="*/ 39788108 w 50407360"/>
              <a:gd name="connsiteY114" fmla="*/ 37275319 h 56007936"/>
              <a:gd name="connsiteX115" fmla="*/ 38691008 w 50407360"/>
              <a:gd name="connsiteY115" fmla="*/ 37919583 h 56007936"/>
              <a:gd name="connsiteX116" fmla="*/ 37731176 w 50407360"/>
              <a:gd name="connsiteY116" fmla="*/ 38425867 h 56007936"/>
              <a:gd name="connsiteX117" fmla="*/ 36909712 w 50407360"/>
              <a:gd name="connsiteY117" fmla="*/ 38978503 h 56007936"/>
              <a:gd name="connsiteX118" fmla="*/ 35016905 w 50407360"/>
              <a:gd name="connsiteY118" fmla="*/ 40072455 h 56007936"/>
              <a:gd name="connsiteX119" fmla="*/ 33452980 w 50407360"/>
              <a:gd name="connsiteY119" fmla="*/ 40964275 h 56007936"/>
              <a:gd name="connsiteX120" fmla="*/ 32271220 w 50407360"/>
              <a:gd name="connsiteY120" fmla="*/ 41627519 h 56007936"/>
              <a:gd name="connsiteX121" fmla="*/ 30742048 w 50407360"/>
              <a:gd name="connsiteY121" fmla="*/ 42966587 h 56007936"/>
              <a:gd name="connsiteX122" fmla="*/ 30742048 w 50407360"/>
              <a:gd name="connsiteY122" fmla="*/ 43315911 h 56007936"/>
              <a:gd name="connsiteX123" fmla="*/ 34703328 w 50407360"/>
              <a:gd name="connsiteY123" fmla="*/ 41103531 h 56007936"/>
              <a:gd name="connsiteX124" fmla="*/ 35402376 w 50407360"/>
              <a:gd name="connsiteY124" fmla="*/ 40754219 h 56007936"/>
              <a:gd name="connsiteX125" fmla="*/ 35926660 w 50407360"/>
              <a:gd name="connsiteY125" fmla="*/ 40437607 h 56007936"/>
              <a:gd name="connsiteX126" fmla="*/ 38225196 w 50407360"/>
              <a:gd name="connsiteY126" fmla="*/ 39161775 h 56007936"/>
              <a:gd name="connsiteX127" fmla="*/ 39713184 w 50407360"/>
              <a:gd name="connsiteY127" fmla="*/ 38192519 h 56007936"/>
              <a:gd name="connsiteX128" fmla="*/ 41883152 w 50407360"/>
              <a:gd name="connsiteY128" fmla="*/ 36933567 h 56007936"/>
              <a:gd name="connsiteX129" fmla="*/ 44594768 w 50407360"/>
              <a:gd name="connsiteY129" fmla="*/ 35424964 h 56007936"/>
              <a:gd name="connsiteX130" fmla="*/ 45199561 w 50407360"/>
              <a:gd name="connsiteY130" fmla="*/ 35076339 h 56007936"/>
              <a:gd name="connsiteX131" fmla="*/ 47868768 w 50407360"/>
              <a:gd name="connsiteY131" fmla="*/ 32719817 h 56007936"/>
              <a:gd name="connsiteX132" fmla="*/ 47915136 w 50407360"/>
              <a:gd name="connsiteY132" fmla="*/ 33228891 h 56007936"/>
              <a:gd name="connsiteX133" fmla="*/ 47795952 w 50407360"/>
              <a:gd name="connsiteY133" fmla="*/ 33577159 h 56007936"/>
              <a:gd name="connsiteX134" fmla="*/ 47664180 w 50407360"/>
              <a:gd name="connsiteY134" fmla="*/ 33966655 h 56007936"/>
              <a:gd name="connsiteX135" fmla="*/ 47519240 w 50407360"/>
              <a:gd name="connsiteY135" fmla="*/ 34386319 h 56007936"/>
              <a:gd name="connsiteX136" fmla="*/ 47224352 w 50407360"/>
              <a:gd name="connsiteY136" fmla="*/ 35251923 h 56007936"/>
              <a:gd name="connsiteX137" fmla="*/ 47075464 w 50407360"/>
              <a:gd name="connsiteY137" fmla="*/ 35686719 h 56007936"/>
              <a:gd name="connsiteX138" fmla="*/ 46721860 w 50407360"/>
              <a:gd name="connsiteY138" fmla="*/ 36762975 h 56007936"/>
              <a:gd name="connsiteX139" fmla="*/ 43907488 w 50407360"/>
              <a:gd name="connsiteY139" fmla="*/ 42850147 h 56007936"/>
              <a:gd name="connsiteX140" fmla="*/ 43738432 w 50407360"/>
              <a:gd name="connsiteY140" fmla="*/ 43095599 h 56007936"/>
              <a:gd name="connsiteX141" fmla="*/ 42679948 w 50407360"/>
              <a:gd name="connsiteY141" fmla="*/ 44592215 h 56007936"/>
              <a:gd name="connsiteX142" fmla="*/ 42186308 w 50407360"/>
              <a:gd name="connsiteY142" fmla="*/ 45283987 h 56007936"/>
              <a:gd name="connsiteX143" fmla="*/ 41344300 w 50407360"/>
              <a:gd name="connsiteY143" fmla="*/ 46459803 h 56007936"/>
              <a:gd name="connsiteX144" fmla="*/ 41137232 w 50407360"/>
              <a:gd name="connsiteY144" fmla="*/ 46747299 h 56007936"/>
              <a:gd name="connsiteX145" fmla="*/ 40062712 w 50407360"/>
              <a:gd name="connsiteY145" fmla="*/ 47973536 h 56007936"/>
              <a:gd name="connsiteX146" fmla="*/ 39676772 w 50407360"/>
              <a:gd name="connsiteY146" fmla="*/ 48366520 h 56007936"/>
              <a:gd name="connsiteX147" fmla="*/ 26897272 w 50407360"/>
              <a:gd name="connsiteY147" fmla="*/ 55425740 h 56007936"/>
              <a:gd name="connsiteX148" fmla="*/ 26453544 w 50407360"/>
              <a:gd name="connsiteY148" fmla="*/ 55545320 h 56007936"/>
              <a:gd name="connsiteX149" fmla="*/ 23402029 w 50407360"/>
              <a:gd name="connsiteY149" fmla="*/ 56007936 h 56007936"/>
              <a:gd name="connsiteX150" fmla="*/ 22550067 w 50407360"/>
              <a:gd name="connsiteY150" fmla="*/ 53897448 h 56007936"/>
              <a:gd name="connsiteX151" fmla="*/ 22480539 w 50407360"/>
              <a:gd name="connsiteY151" fmla="*/ 53672952 h 56007936"/>
              <a:gd name="connsiteX152" fmla="*/ 21304881 w 50407360"/>
              <a:gd name="connsiteY152" fmla="*/ 48905064 h 56007936"/>
              <a:gd name="connsiteX153" fmla="*/ 21243951 w 50407360"/>
              <a:gd name="connsiteY153" fmla="*/ 48608604 h 56007936"/>
              <a:gd name="connsiteX154" fmla="*/ 20838845 w 50407360"/>
              <a:gd name="connsiteY154" fmla="*/ 44946079 h 56007936"/>
              <a:gd name="connsiteX155" fmla="*/ 20829231 w 50407360"/>
              <a:gd name="connsiteY155" fmla="*/ 44597459 h 56007936"/>
              <a:gd name="connsiteX156" fmla="*/ 21887417 w 50407360"/>
              <a:gd name="connsiteY156" fmla="*/ 36213036 h 56007936"/>
              <a:gd name="connsiteX157" fmla="*/ 21210215 w 50407360"/>
              <a:gd name="connsiteY157" fmla="*/ 36700688 h 56007936"/>
              <a:gd name="connsiteX158" fmla="*/ 18116395 w 50407360"/>
              <a:gd name="connsiteY158" fmla="*/ 39690299 h 56007936"/>
              <a:gd name="connsiteX159" fmla="*/ 17190739 w 50407360"/>
              <a:gd name="connsiteY159" fmla="*/ 40514115 h 56007936"/>
              <a:gd name="connsiteX160" fmla="*/ 14896923 w 50407360"/>
              <a:gd name="connsiteY160" fmla="*/ 42267939 h 56007936"/>
              <a:gd name="connsiteX161" fmla="*/ 14626625 w 50407360"/>
              <a:gd name="connsiteY161" fmla="*/ 42451567 h 56007936"/>
              <a:gd name="connsiteX162" fmla="*/ 10702619 w 50407360"/>
              <a:gd name="connsiteY162" fmla="*/ 44713199 h 56007936"/>
              <a:gd name="connsiteX163" fmla="*/ 10406579 w 50407360"/>
              <a:gd name="connsiteY163" fmla="*/ 44849895 h 56007936"/>
              <a:gd name="connsiteX164" fmla="*/ 4090779 w 50407360"/>
              <a:gd name="connsiteY164" fmla="*/ 47107451 h 56007936"/>
              <a:gd name="connsiteX165" fmla="*/ 3848907 w 50407360"/>
              <a:gd name="connsiteY165" fmla="*/ 47167063 h 56007936"/>
              <a:gd name="connsiteX166" fmla="*/ 2780059 w 50407360"/>
              <a:gd name="connsiteY166" fmla="*/ 47158447 h 56007936"/>
              <a:gd name="connsiteX167" fmla="*/ 2482847 w 50407360"/>
              <a:gd name="connsiteY167" fmla="*/ 46655427 h 56007936"/>
              <a:gd name="connsiteX168" fmla="*/ 2324751 w 50407360"/>
              <a:gd name="connsiteY168" fmla="*/ 46332187 h 56007936"/>
              <a:gd name="connsiteX169" fmla="*/ 2161171 w 50407360"/>
              <a:gd name="connsiteY169" fmla="*/ 45979483 h 56007936"/>
              <a:gd name="connsiteX170" fmla="*/ 1990371 w 50407360"/>
              <a:gd name="connsiteY170" fmla="*/ 45615491 h 56007936"/>
              <a:gd name="connsiteX171" fmla="*/ 1847999 w 50407360"/>
              <a:gd name="connsiteY171" fmla="*/ 25733380 h 56007936"/>
              <a:gd name="connsiteX172" fmla="*/ 1956695 w 50407360"/>
              <a:gd name="connsiteY172" fmla="*/ 25412344 h 56007936"/>
              <a:gd name="connsiteX173" fmla="*/ 5809279 w 50407360"/>
              <a:gd name="connsiteY173" fmla="*/ 18397612 h 56007936"/>
              <a:gd name="connsiteX174" fmla="*/ 6213907 w 50407360"/>
              <a:gd name="connsiteY174" fmla="*/ 17868164 h 56007936"/>
              <a:gd name="connsiteX175" fmla="*/ 10625267 w 50407360"/>
              <a:gd name="connsiteY175" fmla="*/ 12656514 h 56007936"/>
              <a:gd name="connsiteX176" fmla="*/ 11197787 w 50407360"/>
              <a:gd name="connsiteY176" fmla="*/ 12022492 h 56007936"/>
              <a:gd name="connsiteX177" fmla="*/ 14081359 w 50407360"/>
              <a:gd name="connsiteY177" fmla="*/ 9315250 h 56007936"/>
              <a:gd name="connsiteX178" fmla="*/ 14634779 w 50407360"/>
              <a:gd name="connsiteY178" fmla="*/ 8871320 h 56007936"/>
              <a:gd name="connsiteX179" fmla="*/ 14926047 w 50407360"/>
              <a:gd name="connsiteY179" fmla="*/ 8639350 h 56007936"/>
              <a:gd name="connsiteX180" fmla="*/ 15625103 w 50407360"/>
              <a:gd name="connsiteY180" fmla="*/ 8077156 h 56007936"/>
              <a:gd name="connsiteX181" fmla="*/ 19936223 w 50407360"/>
              <a:gd name="connsiteY181" fmla="*/ 5377368 h 56007936"/>
              <a:gd name="connsiteX182" fmla="*/ 21186103 w 50407360"/>
              <a:gd name="connsiteY182" fmla="*/ 4713568 h 56007936"/>
              <a:gd name="connsiteX183" fmla="*/ 22753959 w 50407360"/>
              <a:gd name="connsiteY183" fmla="*/ 3966258 h 56007936"/>
              <a:gd name="connsiteX184" fmla="*/ 24697728 w 50407360"/>
              <a:gd name="connsiteY184" fmla="*/ 2944224 h 56007936"/>
              <a:gd name="connsiteX185" fmla="*/ 25404516 w 50407360"/>
              <a:gd name="connsiteY185" fmla="*/ 2583524 h 56007936"/>
              <a:gd name="connsiteX186" fmla="*/ 27969064 w 50407360"/>
              <a:gd name="connsiteY186" fmla="*/ 1030228 h 56007936"/>
              <a:gd name="connsiteX187" fmla="*/ 28717712 w 50407360"/>
              <a:gd name="connsiteY187" fmla="*/ 574932 h 56007936"/>
              <a:gd name="connsiteX188" fmla="*/ 29380364 w 50407360"/>
              <a:gd name="connsiteY188" fmla="*/ 145544 h 56007936"/>
              <a:gd name="connsiteX189" fmla="*/ 29809980 w 50407360"/>
              <a:gd name="connsiteY18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59644 w 50407360"/>
              <a:gd name="connsiteY98" fmla="*/ 24423416 h 56007936"/>
              <a:gd name="connsiteX99" fmla="*/ 49234704 w 50407360"/>
              <a:gd name="connsiteY99" fmla="*/ 24663760 h 56007936"/>
              <a:gd name="connsiteX100" fmla="*/ 48805376 w 50407360"/>
              <a:gd name="connsiteY100" fmla="*/ 28131239 h 56007936"/>
              <a:gd name="connsiteX101" fmla="*/ 48712516 w 50407360"/>
              <a:gd name="connsiteY101" fmla="*/ 28797751 h 56007936"/>
              <a:gd name="connsiteX102" fmla="*/ 46263912 w 50407360"/>
              <a:gd name="connsiteY102" fmla="*/ 33286497 h 56007936"/>
              <a:gd name="connsiteX103" fmla="*/ 46041000 w 50407360"/>
              <a:gd name="connsiteY103" fmla="*/ 33500047 h 56007936"/>
              <a:gd name="connsiteX104" fmla="*/ 46007132 w 50407360"/>
              <a:gd name="connsiteY104" fmla="*/ 33543343 h 56007936"/>
              <a:gd name="connsiteX105" fmla="*/ 45730420 w 50407360"/>
              <a:gd name="connsiteY105" fmla="*/ 33807832 h 56007936"/>
              <a:gd name="connsiteX106" fmla="*/ 45664992 w 50407360"/>
              <a:gd name="connsiteY106" fmla="*/ 33854599 h 56007936"/>
              <a:gd name="connsiteX107" fmla="*/ 45655112 w 50407360"/>
              <a:gd name="connsiteY107" fmla="*/ 33884223 h 56007936"/>
              <a:gd name="connsiteX108" fmla="*/ 44992416 w 50407360"/>
              <a:gd name="connsiteY108" fmla="*/ 34313647 h 56007936"/>
              <a:gd name="connsiteX109" fmla="*/ 44787936 w 50407360"/>
              <a:gd name="connsiteY109" fmla="*/ 34436151 h 56007936"/>
              <a:gd name="connsiteX110" fmla="*/ 43118604 w 50407360"/>
              <a:gd name="connsiteY110" fmla="*/ 35397823 h 56007936"/>
              <a:gd name="connsiteX111" fmla="*/ 41766640 w 50407360"/>
              <a:gd name="connsiteY111" fmla="*/ 36213036 h 56007936"/>
              <a:gd name="connsiteX112" fmla="*/ 39788108 w 50407360"/>
              <a:gd name="connsiteY112" fmla="*/ 37275319 h 56007936"/>
              <a:gd name="connsiteX113" fmla="*/ 38691008 w 50407360"/>
              <a:gd name="connsiteY113" fmla="*/ 37919583 h 56007936"/>
              <a:gd name="connsiteX114" fmla="*/ 37731176 w 50407360"/>
              <a:gd name="connsiteY114" fmla="*/ 38425867 h 56007936"/>
              <a:gd name="connsiteX115" fmla="*/ 36909712 w 50407360"/>
              <a:gd name="connsiteY115" fmla="*/ 38978503 h 56007936"/>
              <a:gd name="connsiteX116" fmla="*/ 35016905 w 50407360"/>
              <a:gd name="connsiteY116" fmla="*/ 40072455 h 56007936"/>
              <a:gd name="connsiteX117" fmla="*/ 33452980 w 50407360"/>
              <a:gd name="connsiteY117" fmla="*/ 40964275 h 56007936"/>
              <a:gd name="connsiteX118" fmla="*/ 32271220 w 50407360"/>
              <a:gd name="connsiteY118" fmla="*/ 41627519 h 56007936"/>
              <a:gd name="connsiteX119" fmla="*/ 30742048 w 50407360"/>
              <a:gd name="connsiteY119" fmla="*/ 42966587 h 56007936"/>
              <a:gd name="connsiteX120" fmla="*/ 30742048 w 50407360"/>
              <a:gd name="connsiteY120" fmla="*/ 43315911 h 56007936"/>
              <a:gd name="connsiteX121" fmla="*/ 34703328 w 50407360"/>
              <a:gd name="connsiteY121" fmla="*/ 41103531 h 56007936"/>
              <a:gd name="connsiteX122" fmla="*/ 35402376 w 50407360"/>
              <a:gd name="connsiteY122" fmla="*/ 40754219 h 56007936"/>
              <a:gd name="connsiteX123" fmla="*/ 35926660 w 50407360"/>
              <a:gd name="connsiteY123" fmla="*/ 40437607 h 56007936"/>
              <a:gd name="connsiteX124" fmla="*/ 38225196 w 50407360"/>
              <a:gd name="connsiteY124" fmla="*/ 39161775 h 56007936"/>
              <a:gd name="connsiteX125" fmla="*/ 39713184 w 50407360"/>
              <a:gd name="connsiteY125" fmla="*/ 38192519 h 56007936"/>
              <a:gd name="connsiteX126" fmla="*/ 41883152 w 50407360"/>
              <a:gd name="connsiteY126" fmla="*/ 36933567 h 56007936"/>
              <a:gd name="connsiteX127" fmla="*/ 44594768 w 50407360"/>
              <a:gd name="connsiteY127" fmla="*/ 35424964 h 56007936"/>
              <a:gd name="connsiteX128" fmla="*/ 45199561 w 50407360"/>
              <a:gd name="connsiteY128" fmla="*/ 35076339 h 56007936"/>
              <a:gd name="connsiteX129" fmla="*/ 47868768 w 50407360"/>
              <a:gd name="connsiteY129" fmla="*/ 32719817 h 56007936"/>
              <a:gd name="connsiteX130" fmla="*/ 47915136 w 50407360"/>
              <a:gd name="connsiteY130" fmla="*/ 33228891 h 56007936"/>
              <a:gd name="connsiteX131" fmla="*/ 47795952 w 50407360"/>
              <a:gd name="connsiteY131" fmla="*/ 33577159 h 56007936"/>
              <a:gd name="connsiteX132" fmla="*/ 47664180 w 50407360"/>
              <a:gd name="connsiteY132" fmla="*/ 33966655 h 56007936"/>
              <a:gd name="connsiteX133" fmla="*/ 47519240 w 50407360"/>
              <a:gd name="connsiteY133" fmla="*/ 34386319 h 56007936"/>
              <a:gd name="connsiteX134" fmla="*/ 47224352 w 50407360"/>
              <a:gd name="connsiteY134" fmla="*/ 35251923 h 56007936"/>
              <a:gd name="connsiteX135" fmla="*/ 47075464 w 50407360"/>
              <a:gd name="connsiteY135" fmla="*/ 35686719 h 56007936"/>
              <a:gd name="connsiteX136" fmla="*/ 46721860 w 50407360"/>
              <a:gd name="connsiteY136" fmla="*/ 36762975 h 56007936"/>
              <a:gd name="connsiteX137" fmla="*/ 43907488 w 50407360"/>
              <a:gd name="connsiteY137" fmla="*/ 42850147 h 56007936"/>
              <a:gd name="connsiteX138" fmla="*/ 43738432 w 50407360"/>
              <a:gd name="connsiteY138" fmla="*/ 43095599 h 56007936"/>
              <a:gd name="connsiteX139" fmla="*/ 42679948 w 50407360"/>
              <a:gd name="connsiteY139" fmla="*/ 44592215 h 56007936"/>
              <a:gd name="connsiteX140" fmla="*/ 42186308 w 50407360"/>
              <a:gd name="connsiteY140" fmla="*/ 45283987 h 56007936"/>
              <a:gd name="connsiteX141" fmla="*/ 41344300 w 50407360"/>
              <a:gd name="connsiteY141" fmla="*/ 46459803 h 56007936"/>
              <a:gd name="connsiteX142" fmla="*/ 41137232 w 50407360"/>
              <a:gd name="connsiteY142" fmla="*/ 46747299 h 56007936"/>
              <a:gd name="connsiteX143" fmla="*/ 40062712 w 50407360"/>
              <a:gd name="connsiteY143" fmla="*/ 47973536 h 56007936"/>
              <a:gd name="connsiteX144" fmla="*/ 39676772 w 50407360"/>
              <a:gd name="connsiteY144" fmla="*/ 48366520 h 56007936"/>
              <a:gd name="connsiteX145" fmla="*/ 26897272 w 50407360"/>
              <a:gd name="connsiteY145" fmla="*/ 55425740 h 56007936"/>
              <a:gd name="connsiteX146" fmla="*/ 26453544 w 50407360"/>
              <a:gd name="connsiteY146" fmla="*/ 55545320 h 56007936"/>
              <a:gd name="connsiteX147" fmla="*/ 23402029 w 50407360"/>
              <a:gd name="connsiteY147" fmla="*/ 56007936 h 56007936"/>
              <a:gd name="connsiteX148" fmla="*/ 22550067 w 50407360"/>
              <a:gd name="connsiteY148" fmla="*/ 53897448 h 56007936"/>
              <a:gd name="connsiteX149" fmla="*/ 22480539 w 50407360"/>
              <a:gd name="connsiteY149" fmla="*/ 53672952 h 56007936"/>
              <a:gd name="connsiteX150" fmla="*/ 21304881 w 50407360"/>
              <a:gd name="connsiteY150" fmla="*/ 48905064 h 56007936"/>
              <a:gd name="connsiteX151" fmla="*/ 21243951 w 50407360"/>
              <a:gd name="connsiteY151" fmla="*/ 48608604 h 56007936"/>
              <a:gd name="connsiteX152" fmla="*/ 20838845 w 50407360"/>
              <a:gd name="connsiteY152" fmla="*/ 44946079 h 56007936"/>
              <a:gd name="connsiteX153" fmla="*/ 20829231 w 50407360"/>
              <a:gd name="connsiteY153" fmla="*/ 44597459 h 56007936"/>
              <a:gd name="connsiteX154" fmla="*/ 21887417 w 50407360"/>
              <a:gd name="connsiteY154" fmla="*/ 36213036 h 56007936"/>
              <a:gd name="connsiteX155" fmla="*/ 21210215 w 50407360"/>
              <a:gd name="connsiteY155" fmla="*/ 36700688 h 56007936"/>
              <a:gd name="connsiteX156" fmla="*/ 18116395 w 50407360"/>
              <a:gd name="connsiteY156" fmla="*/ 39690299 h 56007936"/>
              <a:gd name="connsiteX157" fmla="*/ 17190739 w 50407360"/>
              <a:gd name="connsiteY157" fmla="*/ 40514115 h 56007936"/>
              <a:gd name="connsiteX158" fmla="*/ 14896923 w 50407360"/>
              <a:gd name="connsiteY158" fmla="*/ 42267939 h 56007936"/>
              <a:gd name="connsiteX159" fmla="*/ 14626625 w 50407360"/>
              <a:gd name="connsiteY159" fmla="*/ 42451567 h 56007936"/>
              <a:gd name="connsiteX160" fmla="*/ 10702619 w 50407360"/>
              <a:gd name="connsiteY160" fmla="*/ 44713199 h 56007936"/>
              <a:gd name="connsiteX161" fmla="*/ 10406579 w 50407360"/>
              <a:gd name="connsiteY161" fmla="*/ 44849895 h 56007936"/>
              <a:gd name="connsiteX162" fmla="*/ 4090779 w 50407360"/>
              <a:gd name="connsiteY162" fmla="*/ 47107451 h 56007936"/>
              <a:gd name="connsiteX163" fmla="*/ 3848907 w 50407360"/>
              <a:gd name="connsiteY163" fmla="*/ 47167063 h 56007936"/>
              <a:gd name="connsiteX164" fmla="*/ 2780059 w 50407360"/>
              <a:gd name="connsiteY164" fmla="*/ 47158447 h 56007936"/>
              <a:gd name="connsiteX165" fmla="*/ 2482847 w 50407360"/>
              <a:gd name="connsiteY165" fmla="*/ 46655427 h 56007936"/>
              <a:gd name="connsiteX166" fmla="*/ 2324751 w 50407360"/>
              <a:gd name="connsiteY166" fmla="*/ 46332187 h 56007936"/>
              <a:gd name="connsiteX167" fmla="*/ 2161171 w 50407360"/>
              <a:gd name="connsiteY167" fmla="*/ 45979483 h 56007936"/>
              <a:gd name="connsiteX168" fmla="*/ 1990371 w 50407360"/>
              <a:gd name="connsiteY168" fmla="*/ 45615491 h 56007936"/>
              <a:gd name="connsiteX169" fmla="*/ 1847999 w 50407360"/>
              <a:gd name="connsiteY169" fmla="*/ 25733380 h 56007936"/>
              <a:gd name="connsiteX170" fmla="*/ 1956695 w 50407360"/>
              <a:gd name="connsiteY170" fmla="*/ 25412344 h 56007936"/>
              <a:gd name="connsiteX171" fmla="*/ 5809279 w 50407360"/>
              <a:gd name="connsiteY171" fmla="*/ 18397612 h 56007936"/>
              <a:gd name="connsiteX172" fmla="*/ 6213907 w 50407360"/>
              <a:gd name="connsiteY172" fmla="*/ 17868164 h 56007936"/>
              <a:gd name="connsiteX173" fmla="*/ 10625267 w 50407360"/>
              <a:gd name="connsiteY173" fmla="*/ 12656514 h 56007936"/>
              <a:gd name="connsiteX174" fmla="*/ 11197787 w 50407360"/>
              <a:gd name="connsiteY174" fmla="*/ 12022492 h 56007936"/>
              <a:gd name="connsiteX175" fmla="*/ 14081359 w 50407360"/>
              <a:gd name="connsiteY175" fmla="*/ 9315250 h 56007936"/>
              <a:gd name="connsiteX176" fmla="*/ 14634779 w 50407360"/>
              <a:gd name="connsiteY176" fmla="*/ 8871320 h 56007936"/>
              <a:gd name="connsiteX177" fmla="*/ 14926047 w 50407360"/>
              <a:gd name="connsiteY177" fmla="*/ 8639350 h 56007936"/>
              <a:gd name="connsiteX178" fmla="*/ 15625103 w 50407360"/>
              <a:gd name="connsiteY178" fmla="*/ 8077156 h 56007936"/>
              <a:gd name="connsiteX179" fmla="*/ 19936223 w 50407360"/>
              <a:gd name="connsiteY179" fmla="*/ 5377368 h 56007936"/>
              <a:gd name="connsiteX180" fmla="*/ 21186103 w 50407360"/>
              <a:gd name="connsiteY180" fmla="*/ 4713568 h 56007936"/>
              <a:gd name="connsiteX181" fmla="*/ 22753959 w 50407360"/>
              <a:gd name="connsiteY181" fmla="*/ 3966258 h 56007936"/>
              <a:gd name="connsiteX182" fmla="*/ 24697728 w 50407360"/>
              <a:gd name="connsiteY182" fmla="*/ 2944224 h 56007936"/>
              <a:gd name="connsiteX183" fmla="*/ 25404516 w 50407360"/>
              <a:gd name="connsiteY183" fmla="*/ 2583524 h 56007936"/>
              <a:gd name="connsiteX184" fmla="*/ 27969064 w 50407360"/>
              <a:gd name="connsiteY184" fmla="*/ 1030228 h 56007936"/>
              <a:gd name="connsiteX185" fmla="*/ 28717712 w 50407360"/>
              <a:gd name="connsiteY185" fmla="*/ 574932 h 56007936"/>
              <a:gd name="connsiteX186" fmla="*/ 29380364 w 50407360"/>
              <a:gd name="connsiteY186" fmla="*/ 145544 h 56007936"/>
              <a:gd name="connsiteX187" fmla="*/ 29809980 w 50407360"/>
              <a:gd name="connsiteY187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64992 w 50407360"/>
              <a:gd name="connsiteY105" fmla="*/ 33854599 h 56007936"/>
              <a:gd name="connsiteX106" fmla="*/ 45655112 w 50407360"/>
              <a:gd name="connsiteY106" fmla="*/ 33884223 h 56007936"/>
              <a:gd name="connsiteX107" fmla="*/ 44992416 w 50407360"/>
              <a:gd name="connsiteY107" fmla="*/ 34313647 h 56007936"/>
              <a:gd name="connsiteX108" fmla="*/ 44787936 w 50407360"/>
              <a:gd name="connsiteY108" fmla="*/ 34436151 h 56007936"/>
              <a:gd name="connsiteX109" fmla="*/ 43118604 w 50407360"/>
              <a:gd name="connsiteY109" fmla="*/ 35397823 h 56007936"/>
              <a:gd name="connsiteX110" fmla="*/ 41766640 w 50407360"/>
              <a:gd name="connsiteY110" fmla="*/ 36213036 h 56007936"/>
              <a:gd name="connsiteX111" fmla="*/ 39788108 w 50407360"/>
              <a:gd name="connsiteY111" fmla="*/ 37275319 h 56007936"/>
              <a:gd name="connsiteX112" fmla="*/ 38691008 w 50407360"/>
              <a:gd name="connsiteY112" fmla="*/ 37919583 h 56007936"/>
              <a:gd name="connsiteX113" fmla="*/ 37731176 w 50407360"/>
              <a:gd name="connsiteY113" fmla="*/ 38425867 h 56007936"/>
              <a:gd name="connsiteX114" fmla="*/ 36909712 w 50407360"/>
              <a:gd name="connsiteY114" fmla="*/ 38978503 h 56007936"/>
              <a:gd name="connsiteX115" fmla="*/ 35016905 w 50407360"/>
              <a:gd name="connsiteY115" fmla="*/ 40072455 h 56007936"/>
              <a:gd name="connsiteX116" fmla="*/ 33452980 w 50407360"/>
              <a:gd name="connsiteY116" fmla="*/ 40964275 h 56007936"/>
              <a:gd name="connsiteX117" fmla="*/ 32271220 w 50407360"/>
              <a:gd name="connsiteY117" fmla="*/ 41627519 h 56007936"/>
              <a:gd name="connsiteX118" fmla="*/ 30742048 w 50407360"/>
              <a:gd name="connsiteY118" fmla="*/ 42966587 h 56007936"/>
              <a:gd name="connsiteX119" fmla="*/ 30742048 w 50407360"/>
              <a:gd name="connsiteY119" fmla="*/ 43315911 h 56007936"/>
              <a:gd name="connsiteX120" fmla="*/ 34703328 w 50407360"/>
              <a:gd name="connsiteY120" fmla="*/ 41103531 h 56007936"/>
              <a:gd name="connsiteX121" fmla="*/ 35402376 w 50407360"/>
              <a:gd name="connsiteY121" fmla="*/ 40754219 h 56007936"/>
              <a:gd name="connsiteX122" fmla="*/ 35926660 w 50407360"/>
              <a:gd name="connsiteY122" fmla="*/ 40437607 h 56007936"/>
              <a:gd name="connsiteX123" fmla="*/ 38225196 w 50407360"/>
              <a:gd name="connsiteY123" fmla="*/ 39161775 h 56007936"/>
              <a:gd name="connsiteX124" fmla="*/ 39713184 w 50407360"/>
              <a:gd name="connsiteY124" fmla="*/ 38192519 h 56007936"/>
              <a:gd name="connsiteX125" fmla="*/ 41883152 w 50407360"/>
              <a:gd name="connsiteY125" fmla="*/ 36933567 h 56007936"/>
              <a:gd name="connsiteX126" fmla="*/ 44594768 w 50407360"/>
              <a:gd name="connsiteY126" fmla="*/ 35424964 h 56007936"/>
              <a:gd name="connsiteX127" fmla="*/ 45199561 w 50407360"/>
              <a:gd name="connsiteY127" fmla="*/ 35076339 h 56007936"/>
              <a:gd name="connsiteX128" fmla="*/ 47868768 w 50407360"/>
              <a:gd name="connsiteY128" fmla="*/ 32719817 h 56007936"/>
              <a:gd name="connsiteX129" fmla="*/ 47915136 w 50407360"/>
              <a:gd name="connsiteY129" fmla="*/ 33228891 h 56007936"/>
              <a:gd name="connsiteX130" fmla="*/ 47795952 w 50407360"/>
              <a:gd name="connsiteY130" fmla="*/ 33577159 h 56007936"/>
              <a:gd name="connsiteX131" fmla="*/ 47664180 w 50407360"/>
              <a:gd name="connsiteY131" fmla="*/ 33966655 h 56007936"/>
              <a:gd name="connsiteX132" fmla="*/ 47519240 w 50407360"/>
              <a:gd name="connsiteY132" fmla="*/ 34386319 h 56007936"/>
              <a:gd name="connsiteX133" fmla="*/ 47224352 w 50407360"/>
              <a:gd name="connsiteY133" fmla="*/ 35251923 h 56007936"/>
              <a:gd name="connsiteX134" fmla="*/ 47075464 w 50407360"/>
              <a:gd name="connsiteY134" fmla="*/ 35686719 h 56007936"/>
              <a:gd name="connsiteX135" fmla="*/ 46721860 w 50407360"/>
              <a:gd name="connsiteY135" fmla="*/ 36762975 h 56007936"/>
              <a:gd name="connsiteX136" fmla="*/ 43907488 w 50407360"/>
              <a:gd name="connsiteY136" fmla="*/ 42850147 h 56007936"/>
              <a:gd name="connsiteX137" fmla="*/ 43738432 w 50407360"/>
              <a:gd name="connsiteY137" fmla="*/ 43095599 h 56007936"/>
              <a:gd name="connsiteX138" fmla="*/ 42679948 w 50407360"/>
              <a:gd name="connsiteY138" fmla="*/ 44592215 h 56007936"/>
              <a:gd name="connsiteX139" fmla="*/ 42186308 w 50407360"/>
              <a:gd name="connsiteY139" fmla="*/ 45283987 h 56007936"/>
              <a:gd name="connsiteX140" fmla="*/ 41344300 w 50407360"/>
              <a:gd name="connsiteY140" fmla="*/ 46459803 h 56007936"/>
              <a:gd name="connsiteX141" fmla="*/ 41137232 w 50407360"/>
              <a:gd name="connsiteY141" fmla="*/ 46747299 h 56007936"/>
              <a:gd name="connsiteX142" fmla="*/ 40062712 w 50407360"/>
              <a:gd name="connsiteY142" fmla="*/ 47973536 h 56007936"/>
              <a:gd name="connsiteX143" fmla="*/ 39676772 w 50407360"/>
              <a:gd name="connsiteY143" fmla="*/ 48366520 h 56007936"/>
              <a:gd name="connsiteX144" fmla="*/ 26897272 w 50407360"/>
              <a:gd name="connsiteY144" fmla="*/ 55425740 h 56007936"/>
              <a:gd name="connsiteX145" fmla="*/ 26453544 w 50407360"/>
              <a:gd name="connsiteY145" fmla="*/ 55545320 h 56007936"/>
              <a:gd name="connsiteX146" fmla="*/ 23402029 w 50407360"/>
              <a:gd name="connsiteY146" fmla="*/ 56007936 h 56007936"/>
              <a:gd name="connsiteX147" fmla="*/ 22550067 w 50407360"/>
              <a:gd name="connsiteY147" fmla="*/ 53897448 h 56007936"/>
              <a:gd name="connsiteX148" fmla="*/ 22480539 w 50407360"/>
              <a:gd name="connsiteY148" fmla="*/ 53672952 h 56007936"/>
              <a:gd name="connsiteX149" fmla="*/ 21304881 w 50407360"/>
              <a:gd name="connsiteY149" fmla="*/ 48905064 h 56007936"/>
              <a:gd name="connsiteX150" fmla="*/ 21243951 w 50407360"/>
              <a:gd name="connsiteY150" fmla="*/ 48608604 h 56007936"/>
              <a:gd name="connsiteX151" fmla="*/ 20838845 w 50407360"/>
              <a:gd name="connsiteY151" fmla="*/ 44946079 h 56007936"/>
              <a:gd name="connsiteX152" fmla="*/ 20829231 w 50407360"/>
              <a:gd name="connsiteY152" fmla="*/ 44597459 h 56007936"/>
              <a:gd name="connsiteX153" fmla="*/ 21887417 w 50407360"/>
              <a:gd name="connsiteY153" fmla="*/ 36213036 h 56007936"/>
              <a:gd name="connsiteX154" fmla="*/ 21210215 w 50407360"/>
              <a:gd name="connsiteY154" fmla="*/ 36700688 h 56007936"/>
              <a:gd name="connsiteX155" fmla="*/ 18116395 w 50407360"/>
              <a:gd name="connsiteY155" fmla="*/ 39690299 h 56007936"/>
              <a:gd name="connsiteX156" fmla="*/ 17190739 w 50407360"/>
              <a:gd name="connsiteY156" fmla="*/ 40514115 h 56007936"/>
              <a:gd name="connsiteX157" fmla="*/ 14896923 w 50407360"/>
              <a:gd name="connsiteY157" fmla="*/ 42267939 h 56007936"/>
              <a:gd name="connsiteX158" fmla="*/ 14626625 w 50407360"/>
              <a:gd name="connsiteY158" fmla="*/ 42451567 h 56007936"/>
              <a:gd name="connsiteX159" fmla="*/ 10702619 w 50407360"/>
              <a:gd name="connsiteY159" fmla="*/ 44713199 h 56007936"/>
              <a:gd name="connsiteX160" fmla="*/ 10406579 w 50407360"/>
              <a:gd name="connsiteY160" fmla="*/ 44849895 h 56007936"/>
              <a:gd name="connsiteX161" fmla="*/ 4090779 w 50407360"/>
              <a:gd name="connsiteY161" fmla="*/ 47107451 h 56007936"/>
              <a:gd name="connsiteX162" fmla="*/ 3848907 w 50407360"/>
              <a:gd name="connsiteY162" fmla="*/ 47167063 h 56007936"/>
              <a:gd name="connsiteX163" fmla="*/ 2780059 w 50407360"/>
              <a:gd name="connsiteY163" fmla="*/ 47158447 h 56007936"/>
              <a:gd name="connsiteX164" fmla="*/ 2482847 w 50407360"/>
              <a:gd name="connsiteY164" fmla="*/ 46655427 h 56007936"/>
              <a:gd name="connsiteX165" fmla="*/ 2324751 w 50407360"/>
              <a:gd name="connsiteY165" fmla="*/ 46332187 h 56007936"/>
              <a:gd name="connsiteX166" fmla="*/ 2161171 w 50407360"/>
              <a:gd name="connsiteY166" fmla="*/ 45979483 h 56007936"/>
              <a:gd name="connsiteX167" fmla="*/ 1990371 w 50407360"/>
              <a:gd name="connsiteY167" fmla="*/ 45615491 h 56007936"/>
              <a:gd name="connsiteX168" fmla="*/ 1847999 w 50407360"/>
              <a:gd name="connsiteY168" fmla="*/ 25733380 h 56007936"/>
              <a:gd name="connsiteX169" fmla="*/ 1956695 w 50407360"/>
              <a:gd name="connsiteY169" fmla="*/ 25412344 h 56007936"/>
              <a:gd name="connsiteX170" fmla="*/ 5809279 w 50407360"/>
              <a:gd name="connsiteY170" fmla="*/ 18397612 h 56007936"/>
              <a:gd name="connsiteX171" fmla="*/ 6213907 w 50407360"/>
              <a:gd name="connsiteY171" fmla="*/ 17868164 h 56007936"/>
              <a:gd name="connsiteX172" fmla="*/ 10625267 w 50407360"/>
              <a:gd name="connsiteY172" fmla="*/ 12656514 h 56007936"/>
              <a:gd name="connsiteX173" fmla="*/ 11197787 w 50407360"/>
              <a:gd name="connsiteY173" fmla="*/ 12022492 h 56007936"/>
              <a:gd name="connsiteX174" fmla="*/ 14081359 w 50407360"/>
              <a:gd name="connsiteY174" fmla="*/ 9315250 h 56007936"/>
              <a:gd name="connsiteX175" fmla="*/ 14634779 w 50407360"/>
              <a:gd name="connsiteY175" fmla="*/ 8871320 h 56007936"/>
              <a:gd name="connsiteX176" fmla="*/ 14926047 w 50407360"/>
              <a:gd name="connsiteY176" fmla="*/ 8639350 h 56007936"/>
              <a:gd name="connsiteX177" fmla="*/ 15625103 w 50407360"/>
              <a:gd name="connsiteY177" fmla="*/ 8077156 h 56007936"/>
              <a:gd name="connsiteX178" fmla="*/ 19936223 w 50407360"/>
              <a:gd name="connsiteY178" fmla="*/ 5377368 h 56007936"/>
              <a:gd name="connsiteX179" fmla="*/ 21186103 w 50407360"/>
              <a:gd name="connsiteY179" fmla="*/ 4713568 h 56007936"/>
              <a:gd name="connsiteX180" fmla="*/ 22753959 w 50407360"/>
              <a:gd name="connsiteY180" fmla="*/ 3966258 h 56007936"/>
              <a:gd name="connsiteX181" fmla="*/ 24697728 w 50407360"/>
              <a:gd name="connsiteY181" fmla="*/ 2944224 h 56007936"/>
              <a:gd name="connsiteX182" fmla="*/ 25404516 w 50407360"/>
              <a:gd name="connsiteY182" fmla="*/ 2583524 h 56007936"/>
              <a:gd name="connsiteX183" fmla="*/ 27969064 w 50407360"/>
              <a:gd name="connsiteY183" fmla="*/ 1030228 h 56007936"/>
              <a:gd name="connsiteX184" fmla="*/ 28717712 w 50407360"/>
              <a:gd name="connsiteY184" fmla="*/ 574932 h 56007936"/>
              <a:gd name="connsiteX185" fmla="*/ 29380364 w 50407360"/>
              <a:gd name="connsiteY185" fmla="*/ 145544 h 56007936"/>
              <a:gd name="connsiteX186" fmla="*/ 29809980 w 50407360"/>
              <a:gd name="connsiteY186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55112 w 50407360"/>
              <a:gd name="connsiteY105" fmla="*/ 33884223 h 56007936"/>
              <a:gd name="connsiteX106" fmla="*/ 44992416 w 50407360"/>
              <a:gd name="connsiteY106" fmla="*/ 34313647 h 56007936"/>
              <a:gd name="connsiteX107" fmla="*/ 44787936 w 50407360"/>
              <a:gd name="connsiteY107" fmla="*/ 34436151 h 56007936"/>
              <a:gd name="connsiteX108" fmla="*/ 43118604 w 50407360"/>
              <a:gd name="connsiteY108" fmla="*/ 35397823 h 56007936"/>
              <a:gd name="connsiteX109" fmla="*/ 41766640 w 50407360"/>
              <a:gd name="connsiteY109" fmla="*/ 36213036 h 56007936"/>
              <a:gd name="connsiteX110" fmla="*/ 39788108 w 50407360"/>
              <a:gd name="connsiteY110" fmla="*/ 37275319 h 56007936"/>
              <a:gd name="connsiteX111" fmla="*/ 38691008 w 50407360"/>
              <a:gd name="connsiteY111" fmla="*/ 37919583 h 56007936"/>
              <a:gd name="connsiteX112" fmla="*/ 37731176 w 50407360"/>
              <a:gd name="connsiteY112" fmla="*/ 38425867 h 56007936"/>
              <a:gd name="connsiteX113" fmla="*/ 36909712 w 50407360"/>
              <a:gd name="connsiteY113" fmla="*/ 38978503 h 56007936"/>
              <a:gd name="connsiteX114" fmla="*/ 35016905 w 50407360"/>
              <a:gd name="connsiteY114" fmla="*/ 40072455 h 56007936"/>
              <a:gd name="connsiteX115" fmla="*/ 33452980 w 50407360"/>
              <a:gd name="connsiteY115" fmla="*/ 40964275 h 56007936"/>
              <a:gd name="connsiteX116" fmla="*/ 32271220 w 50407360"/>
              <a:gd name="connsiteY116" fmla="*/ 41627519 h 56007936"/>
              <a:gd name="connsiteX117" fmla="*/ 30742048 w 50407360"/>
              <a:gd name="connsiteY117" fmla="*/ 42966587 h 56007936"/>
              <a:gd name="connsiteX118" fmla="*/ 30742048 w 50407360"/>
              <a:gd name="connsiteY118" fmla="*/ 43315911 h 56007936"/>
              <a:gd name="connsiteX119" fmla="*/ 34703328 w 50407360"/>
              <a:gd name="connsiteY119" fmla="*/ 41103531 h 56007936"/>
              <a:gd name="connsiteX120" fmla="*/ 35402376 w 50407360"/>
              <a:gd name="connsiteY120" fmla="*/ 40754219 h 56007936"/>
              <a:gd name="connsiteX121" fmla="*/ 35926660 w 50407360"/>
              <a:gd name="connsiteY121" fmla="*/ 40437607 h 56007936"/>
              <a:gd name="connsiteX122" fmla="*/ 38225196 w 50407360"/>
              <a:gd name="connsiteY122" fmla="*/ 39161775 h 56007936"/>
              <a:gd name="connsiteX123" fmla="*/ 39713184 w 50407360"/>
              <a:gd name="connsiteY123" fmla="*/ 38192519 h 56007936"/>
              <a:gd name="connsiteX124" fmla="*/ 41883152 w 50407360"/>
              <a:gd name="connsiteY124" fmla="*/ 36933567 h 56007936"/>
              <a:gd name="connsiteX125" fmla="*/ 44594768 w 50407360"/>
              <a:gd name="connsiteY125" fmla="*/ 35424964 h 56007936"/>
              <a:gd name="connsiteX126" fmla="*/ 45199561 w 50407360"/>
              <a:gd name="connsiteY126" fmla="*/ 35076339 h 56007936"/>
              <a:gd name="connsiteX127" fmla="*/ 47868768 w 50407360"/>
              <a:gd name="connsiteY127" fmla="*/ 32719817 h 56007936"/>
              <a:gd name="connsiteX128" fmla="*/ 47915136 w 50407360"/>
              <a:gd name="connsiteY128" fmla="*/ 33228891 h 56007936"/>
              <a:gd name="connsiteX129" fmla="*/ 47795952 w 50407360"/>
              <a:gd name="connsiteY129" fmla="*/ 33577159 h 56007936"/>
              <a:gd name="connsiteX130" fmla="*/ 47664180 w 50407360"/>
              <a:gd name="connsiteY130" fmla="*/ 33966655 h 56007936"/>
              <a:gd name="connsiteX131" fmla="*/ 47519240 w 50407360"/>
              <a:gd name="connsiteY131" fmla="*/ 34386319 h 56007936"/>
              <a:gd name="connsiteX132" fmla="*/ 47224352 w 50407360"/>
              <a:gd name="connsiteY132" fmla="*/ 35251923 h 56007936"/>
              <a:gd name="connsiteX133" fmla="*/ 47075464 w 50407360"/>
              <a:gd name="connsiteY133" fmla="*/ 35686719 h 56007936"/>
              <a:gd name="connsiteX134" fmla="*/ 46721860 w 50407360"/>
              <a:gd name="connsiteY134" fmla="*/ 36762975 h 56007936"/>
              <a:gd name="connsiteX135" fmla="*/ 43907488 w 50407360"/>
              <a:gd name="connsiteY135" fmla="*/ 42850147 h 56007936"/>
              <a:gd name="connsiteX136" fmla="*/ 43738432 w 50407360"/>
              <a:gd name="connsiteY136" fmla="*/ 43095599 h 56007936"/>
              <a:gd name="connsiteX137" fmla="*/ 42679948 w 50407360"/>
              <a:gd name="connsiteY137" fmla="*/ 44592215 h 56007936"/>
              <a:gd name="connsiteX138" fmla="*/ 42186308 w 50407360"/>
              <a:gd name="connsiteY138" fmla="*/ 45283987 h 56007936"/>
              <a:gd name="connsiteX139" fmla="*/ 41344300 w 50407360"/>
              <a:gd name="connsiteY139" fmla="*/ 46459803 h 56007936"/>
              <a:gd name="connsiteX140" fmla="*/ 41137232 w 50407360"/>
              <a:gd name="connsiteY140" fmla="*/ 46747299 h 56007936"/>
              <a:gd name="connsiteX141" fmla="*/ 40062712 w 50407360"/>
              <a:gd name="connsiteY141" fmla="*/ 47973536 h 56007936"/>
              <a:gd name="connsiteX142" fmla="*/ 39676772 w 50407360"/>
              <a:gd name="connsiteY142" fmla="*/ 48366520 h 56007936"/>
              <a:gd name="connsiteX143" fmla="*/ 26897272 w 50407360"/>
              <a:gd name="connsiteY143" fmla="*/ 55425740 h 56007936"/>
              <a:gd name="connsiteX144" fmla="*/ 26453544 w 50407360"/>
              <a:gd name="connsiteY144" fmla="*/ 55545320 h 56007936"/>
              <a:gd name="connsiteX145" fmla="*/ 23402029 w 50407360"/>
              <a:gd name="connsiteY145" fmla="*/ 56007936 h 56007936"/>
              <a:gd name="connsiteX146" fmla="*/ 22550067 w 50407360"/>
              <a:gd name="connsiteY146" fmla="*/ 53897448 h 56007936"/>
              <a:gd name="connsiteX147" fmla="*/ 22480539 w 50407360"/>
              <a:gd name="connsiteY147" fmla="*/ 53672952 h 56007936"/>
              <a:gd name="connsiteX148" fmla="*/ 21304881 w 50407360"/>
              <a:gd name="connsiteY148" fmla="*/ 48905064 h 56007936"/>
              <a:gd name="connsiteX149" fmla="*/ 21243951 w 50407360"/>
              <a:gd name="connsiteY149" fmla="*/ 48608604 h 56007936"/>
              <a:gd name="connsiteX150" fmla="*/ 20838845 w 50407360"/>
              <a:gd name="connsiteY150" fmla="*/ 44946079 h 56007936"/>
              <a:gd name="connsiteX151" fmla="*/ 20829231 w 50407360"/>
              <a:gd name="connsiteY151" fmla="*/ 44597459 h 56007936"/>
              <a:gd name="connsiteX152" fmla="*/ 21887417 w 50407360"/>
              <a:gd name="connsiteY152" fmla="*/ 36213036 h 56007936"/>
              <a:gd name="connsiteX153" fmla="*/ 21210215 w 50407360"/>
              <a:gd name="connsiteY153" fmla="*/ 36700688 h 56007936"/>
              <a:gd name="connsiteX154" fmla="*/ 18116395 w 50407360"/>
              <a:gd name="connsiteY154" fmla="*/ 39690299 h 56007936"/>
              <a:gd name="connsiteX155" fmla="*/ 17190739 w 50407360"/>
              <a:gd name="connsiteY155" fmla="*/ 40514115 h 56007936"/>
              <a:gd name="connsiteX156" fmla="*/ 14896923 w 50407360"/>
              <a:gd name="connsiteY156" fmla="*/ 42267939 h 56007936"/>
              <a:gd name="connsiteX157" fmla="*/ 14626625 w 50407360"/>
              <a:gd name="connsiteY157" fmla="*/ 42451567 h 56007936"/>
              <a:gd name="connsiteX158" fmla="*/ 10702619 w 50407360"/>
              <a:gd name="connsiteY158" fmla="*/ 44713199 h 56007936"/>
              <a:gd name="connsiteX159" fmla="*/ 10406579 w 50407360"/>
              <a:gd name="connsiteY159" fmla="*/ 44849895 h 56007936"/>
              <a:gd name="connsiteX160" fmla="*/ 4090779 w 50407360"/>
              <a:gd name="connsiteY160" fmla="*/ 47107451 h 56007936"/>
              <a:gd name="connsiteX161" fmla="*/ 3848907 w 50407360"/>
              <a:gd name="connsiteY161" fmla="*/ 47167063 h 56007936"/>
              <a:gd name="connsiteX162" fmla="*/ 2780059 w 50407360"/>
              <a:gd name="connsiteY162" fmla="*/ 47158447 h 56007936"/>
              <a:gd name="connsiteX163" fmla="*/ 2482847 w 50407360"/>
              <a:gd name="connsiteY163" fmla="*/ 46655427 h 56007936"/>
              <a:gd name="connsiteX164" fmla="*/ 2324751 w 50407360"/>
              <a:gd name="connsiteY164" fmla="*/ 46332187 h 56007936"/>
              <a:gd name="connsiteX165" fmla="*/ 2161171 w 50407360"/>
              <a:gd name="connsiteY165" fmla="*/ 45979483 h 56007936"/>
              <a:gd name="connsiteX166" fmla="*/ 1990371 w 50407360"/>
              <a:gd name="connsiteY166" fmla="*/ 45615491 h 56007936"/>
              <a:gd name="connsiteX167" fmla="*/ 1847999 w 50407360"/>
              <a:gd name="connsiteY167" fmla="*/ 25733380 h 56007936"/>
              <a:gd name="connsiteX168" fmla="*/ 1956695 w 50407360"/>
              <a:gd name="connsiteY168" fmla="*/ 25412344 h 56007936"/>
              <a:gd name="connsiteX169" fmla="*/ 5809279 w 50407360"/>
              <a:gd name="connsiteY169" fmla="*/ 18397612 h 56007936"/>
              <a:gd name="connsiteX170" fmla="*/ 6213907 w 50407360"/>
              <a:gd name="connsiteY170" fmla="*/ 17868164 h 56007936"/>
              <a:gd name="connsiteX171" fmla="*/ 10625267 w 50407360"/>
              <a:gd name="connsiteY171" fmla="*/ 12656514 h 56007936"/>
              <a:gd name="connsiteX172" fmla="*/ 11197787 w 50407360"/>
              <a:gd name="connsiteY172" fmla="*/ 12022492 h 56007936"/>
              <a:gd name="connsiteX173" fmla="*/ 14081359 w 50407360"/>
              <a:gd name="connsiteY173" fmla="*/ 9315250 h 56007936"/>
              <a:gd name="connsiteX174" fmla="*/ 14634779 w 50407360"/>
              <a:gd name="connsiteY174" fmla="*/ 8871320 h 56007936"/>
              <a:gd name="connsiteX175" fmla="*/ 14926047 w 50407360"/>
              <a:gd name="connsiteY175" fmla="*/ 8639350 h 56007936"/>
              <a:gd name="connsiteX176" fmla="*/ 15625103 w 50407360"/>
              <a:gd name="connsiteY176" fmla="*/ 8077156 h 56007936"/>
              <a:gd name="connsiteX177" fmla="*/ 19936223 w 50407360"/>
              <a:gd name="connsiteY177" fmla="*/ 5377368 h 56007936"/>
              <a:gd name="connsiteX178" fmla="*/ 21186103 w 50407360"/>
              <a:gd name="connsiteY178" fmla="*/ 4713568 h 56007936"/>
              <a:gd name="connsiteX179" fmla="*/ 22753959 w 50407360"/>
              <a:gd name="connsiteY179" fmla="*/ 3966258 h 56007936"/>
              <a:gd name="connsiteX180" fmla="*/ 24697728 w 50407360"/>
              <a:gd name="connsiteY180" fmla="*/ 2944224 h 56007936"/>
              <a:gd name="connsiteX181" fmla="*/ 25404516 w 50407360"/>
              <a:gd name="connsiteY181" fmla="*/ 2583524 h 56007936"/>
              <a:gd name="connsiteX182" fmla="*/ 27969064 w 50407360"/>
              <a:gd name="connsiteY182" fmla="*/ 1030228 h 56007936"/>
              <a:gd name="connsiteX183" fmla="*/ 28717712 w 50407360"/>
              <a:gd name="connsiteY183" fmla="*/ 574932 h 56007936"/>
              <a:gd name="connsiteX184" fmla="*/ 29380364 w 50407360"/>
              <a:gd name="connsiteY184" fmla="*/ 145544 h 56007936"/>
              <a:gd name="connsiteX185" fmla="*/ 29809980 w 50407360"/>
              <a:gd name="connsiteY185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4992416 w 50407360"/>
              <a:gd name="connsiteY105" fmla="*/ 34313647 h 56007936"/>
              <a:gd name="connsiteX106" fmla="*/ 44787936 w 50407360"/>
              <a:gd name="connsiteY106" fmla="*/ 34436151 h 56007936"/>
              <a:gd name="connsiteX107" fmla="*/ 43118604 w 50407360"/>
              <a:gd name="connsiteY107" fmla="*/ 35397823 h 56007936"/>
              <a:gd name="connsiteX108" fmla="*/ 41766640 w 50407360"/>
              <a:gd name="connsiteY108" fmla="*/ 36213036 h 56007936"/>
              <a:gd name="connsiteX109" fmla="*/ 39788108 w 50407360"/>
              <a:gd name="connsiteY109" fmla="*/ 37275319 h 56007936"/>
              <a:gd name="connsiteX110" fmla="*/ 38691008 w 50407360"/>
              <a:gd name="connsiteY110" fmla="*/ 37919583 h 56007936"/>
              <a:gd name="connsiteX111" fmla="*/ 37731176 w 50407360"/>
              <a:gd name="connsiteY111" fmla="*/ 38425867 h 56007936"/>
              <a:gd name="connsiteX112" fmla="*/ 36909712 w 50407360"/>
              <a:gd name="connsiteY112" fmla="*/ 38978503 h 56007936"/>
              <a:gd name="connsiteX113" fmla="*/ 35016905 w 50407360"/>
              <a:gd name="connsiteY113" fmla="*/ 40072455 h 56007936"/>
              <a:gd name="connsiteX114" fmla="*/ 33452980 w 50407360"/>
              <a:gd name="connsiteY114" fmla="*/ 40964275 h 56007936"/>
              <a:gd name="connsiteX115" fmla="*/ 32271220 w 50407360"/>
              <a:gd name="connsiteY115" fmla="*/ 41627519 h 56007936"/>
              <a:gd name="connsiteX116" fmla="*/ 30742048 w 50407360"/>
              <a:gd name="connsiteY116" fmla="*/ 42966587 h 56007936"/>
              <a:gd name="connsiteX117" fmla="*/ 30742048 w 50407360"/>
              <a:gd name="connsiteY117" fmla="*/ 43315911 h 56007936"/>
              <a:gd name="connsiteX118" fmla="*/ 34703328 w 50407360"/>
              <a:gd name="connsiteY118" fmla="*/ 41103531 h 56007936"/>
              <a:gd name="connsiteX119" fmla="*/ 35402376 w 50407360"/>
              <a:gd name="connsiteY119" fmla="*/ 40754219 h 56007936"/>
              <a:gd name="connsiteX120" fmla="*/ 35926660 w 50407360"/>
              <a:gd name="connsiteY120" fmla="*/ 40437607 h 56007936"/>
              <a:gd name="connsiteX121" fmla="*/ 38225196 w 50407360"/>
              <a:gd name="connsiteY121" fmla="*/ 39161775 h 56007936"/>
              <a:gd name="connsiteX122" fmla="*/ 39713184 w 50407360"/>
              <a:gd name="connsiteY122" fmla="*/ 38192519 h 56007936"/>
              <a:gd name="connsiteX123" fmla="*/ 41883152 w 50407360"/>
              <a:gd name="connsiteY123" fmla="*/ 36933567 h 56007936"/>
              <a:gd name="connsiteX124" fmla="*/ 44594768 w 50407360"/>
              <a:gd name="connsiteY124" fmla="*/ 35424964 h 56007936"/>
              <a:gd name="connsiteX125" fmla="*/ 45199561 w 50407360"/>
              <a:gd name="connsiteY125" fmla="*/ 35076339 h 56007936"/>
              <a:gd name="connsiteX126" fmla="*/ 47868768 w 50407360"/>
              <a:gd name="connsiteY126" fmla="*/ 32719817 h 56007936"/>
              <a:gd name="connsiteX127" fmla="*/ 47915136 w 50407360"/>
              <a:gd name="connsiteY127" fmla="*/ 33228891 h 56007936"/>
              <a:gd name="connsiteX128" fmla="*/ 47795952 w 50407360"/>
              <a:gd name="connsiteY128" fmla="*/ 33577159 h 56007936"/>
              <a:gd name="connsiteX129" fmla="*/ 47664180 w 50407360"/>
              <a:gd name="connsiteY129" fmla="*/ 33966655 h 56007936"/>
              <a:gd name="connsiteX130" fmla="*/ 47519240 w 50407360"/>
              <a:gd name="connsiteY130" fmla="*/ 34386319 h 56007936"/>
              <a:gd name="connsiteX131" fmla="*/ 47224352 w 50407360"/>
              <a:gd name="connsiteY131" fmla="*/ 35251923 h 56007936"/>
              <a:gd name="connsiteX132" fmla="*/ 47075464 w 50407360"/>
              <a:gd name="connsiteY132" fmla="*/ 35686719 h 56007936"/>
              <a:gd name="connsiteX133" fmla="*/ 46721860 w 50407360"/>
              <a:gd name="connsiteY133" fmla="*/ 36762975 h 56007936"/>
              <a:gd name="connsiteX134" fmla="*/ 43907488 w 50407360"/>
              <a:gd name="connsiteY134" fmla="*/ 42850147 h 56007936"/>
              <a:gd name="connsiteX135" fmla="*/ 43738432 w 50407360"/>
              <a:gd name="connsiteY135" fmla="*/ 43095599 h 56007936"/>
              <a:gd name="connsiteX136" fmla="*/ 42679948 w 50407360"/>
              <a:gd name="connsiteY136" fmla="*/ 44592215 h 56007936"/>
              <a:gd name="connsiteX137" fmla="*/ 42186308 w 50407360"/>
              <a:gd name="connsiteY137" fmla="*/ 45283987 h 56007936"/>
              <a:gd name="connsiteX138" fmla="*/ 41344300 w 50407360"/>
              <a:gd name="connsiteY138" fmla="*/ 46459803 h 56007936"/>
              <a:gd name="connsiteX139" fmla="*/ 41137232 w 50407360"/>
              <a:gd name="connsiteY139" fmla="*/ 46747299 h 56007936"/>
              <a:gd name="connsiteX140" fmla="*/ 40062712 w 50407360"/>
              <a:gd name="connsiteY140" fmla="*/ 47973536 h 56007936"/>
              <a:gd name="connsiteX141" fmla="*/ 39676772 w 50407360"/>
              <a:gd name="connsiteY141" fmla="*/ 48366520 h 56007936"/>
              <a:gd name="connsiteX142" fmla="*/ 26897272 w 50407360"/>
              <a:gd name="connsiteY142" fmla="*/ 55425740 h 56007936"/>
              <a:gd name="connsiteX143" fmla="*/ 26453544 w 50407360"/>
              <a:gd name="connsiteY143" fmla="*/ 55545320 h 56007936"/>
              <a:gd name="connsiteX144" fmla="*/ 23402029 w 50407360"/>
              <a:gd name="connsiteY144" fmla="*/ 56007936 h 56007936"/>
              <a:gd name="connsiteX145" fmla="*/ 22550067 w 50407360"/>
              <a:gd name="connsiteY145" fmla="*/ 53897448 h 56007936"/>
              <a:gd name="connsiteX146" fmla="*/ 22480539 w 50407360"/>
              <a:gd name="connsiteY146" fmla="*/ 53672952 h 56007936"/>
              <a:gd name="connsiteX147" fmla="*/ 21304881 w 50407360"/>
              <a:gd name="connsiteY147" fmla="*/ 48905064 h 56007936"/>
              <a:gd name="connsiteX148" fmla="*/ 21243951 w 50407360"/>
              <a:gd name="connsiteY148" fmla="*/ 48608604 h 56007936"/>
              <a:gd name="connsiteX149" fmla="*/ 20838845 w 50407360"/>
              <a:gd name="connsiteY149" fmla="*/ 44946079 h 56007936"/>
              <a:gd name="connsiteX150" fmla="*/ 20829231 w 50407360"/>
              <a:gd name="connsiteY150" fmla="*/ 44597459 h 56007936"/>
              <a:gd name="connsiteX151" fmla="*/ 21887417 w 50407360"/>
              <a:gd name="connsiteY151" fmla="*/ 36213036 h 56007936"/>
              <a:gd name="connsiteX152" fmla="*/ 21210215 w 50407360"/>
              <a:gd name="connsiteY152" fmla="*/ 36700688 h 56007936"/>
              <a:gd name="connsiteX153" fmla="*/ 18116395 w 50407360"/>
              <a:gd name="connsiteY153" fmla="*/ 39690299 h 56007936"/>
              <a:gd name="connsiteX154" fmla="*/ 17190739 w 50407360"/>
              <a:gd name="connsiteY154" fmla="*/ 40514115 h 56007936"/>
              <a:gd name="connsiteX155" fmla="*/ 14896923 w 50407360"/>
              <a:gd name="connsiteY155" fmla="*/ 42267939 h 56007936"/>
              <a:gd name="connsiteX156" fmla="*/ 14626625 w 50407360"/>
              <a:gd name="connsiteY156" fmla="*/ 42451567 h 56007936"/>
              <a:gd name="connsiteX157" fmla="*/ 10702619 w 50407360"/>
              <a:gd name="connsiteY157" fmla="*/ 44713199 h 56007936"/>
              <a:gd name="connsiteX158" fmla="*/ 10406579 w 50407360"/>
              <a:gd name="connsiteY158" fmla="*/ 44849895 h 56007936"/>
              <a:gd name="connsiteX159" fmla="*/ 4090779 w 50407360"/>
              <a:gd name="connsiteY159" fmla="*/ 47107451 h 56007936"/>
              <a:gd name="connsiteX160" fmla="*/ 3848907 w 50407360"/>
              <a:gd name="connsiteY160" fmla="*/ 47167063 h 56007936"/>
              <a:gd name="connsiteX161" fmla="*/ 2780059 w 50407360"/>
              <a:gd name="connsiteY161" fmla="*/ 47158447 h 56007936"/>
              <a:gd name="connsiteX162" fmla="*/ 2482847 w 50407360"/>
              <a:gd name="connsiteY162" fmla="*/ 46655427 h 56007936"/>
              <a:gd name="connsiteX163" fmla="*/ 2324751 w 50407360"/>
              <a:gd name="connsiteY163" fmla="*/ 46332187 h 56007936"/>
              <a:gd name="connsiteX164" fmla="*/ 2161171 w 50407360"/>
              <a:gd name="connsiteY164" fmla="*/ 45979483 h 56007936"/>
              <a:gd name="connsiteX165" fmla="*/ 1990371 w 50407360"/>
              <a:gd name="connsiteY165" fmla="*/ 45615491 h 56007936"/>
              <a:gd name="connsiteX166" fmla="*/ 1847999 w 50407360"/>
              <a:gd name="connsiteY166" fmla="*/ 25733380 h 56007936"/>
              <a:gd name="connsiteX167" fmla="*/ 1956695 w 50407360"/>
              <a:gd name="connsiteY167" fmla="*/ 25412344 h 56007936"/>
              <a:gd name="connsiteX168" fmla="*/ 5809279 w 50407360"/>
              <a:gd name="connsiteY168" fmla="*/ 18397612 h 56007936"/>
              <a:gd name="connsiteX169" fmla="*/ 6213907 w 50407360"/>
              <a:gd name="connsiteY169" fmla="*/ 17868164 h 56007936"/>
              <a:gd name="connsiteX170" fmla="*/ 10625267 w 50407360"/>
              <a:gd name="connsiteY170" fmla="*/ 12656514 h 56007936"/>
              <a:gd name="connsiteX171" fmla="*/ 11197787 w 50407360"/>
              <a:gd name="connsiteY171" fmla="*/ 12022492 h 56007936"/>
              <a:gd name="connsiteX172" fmla="*/ 14081359 w 50407360"/>
              <a:gd name="connsiteY172" fmla="*/ 9315250 h 56007936"/>
              <a:gd name="connsiteX173" fmla="*/ 14634779 w 50407360"/>
              <a:gd name="connsiteY173" fmla="*/ 8871320 h 56007936"/>
              <a:gd name="connsiteX174" fmla="*/ 14926047 w 50407360"/>
              <a:gd name="connsiteY174" fmla="*/ 8639350 h 56007936"/>
              <a:gd name="connsiteX175" fmla="*/ 15625103 w 50407360"/>
              <a:gd name="connsiteY175" fmla="*/ 8077156 h 56007936"/>
              <a:gd name="connsiteX176" fmla="*/ 19936223 w 50407360"/>
              <a:gd name="connsiteY176" fmla="*/ 5377368 h 56007936"/>
              <a:gd name="connsiteX177" fmla="*/ 21186103 w 50407360"/>
              <a:gd name="connsiteY177" fmla="*/ 4713568 h 56007936"/>
              <a:gd name="connsiteX178" fmla="*/ 22753959 w 50407360"/>
              <a:gd name="connsiteY178" fmla="*/ 3966258 h 56007936"/>
              <a:gd name="connsiteX179" fmla="*/ 24697728 w 50407360"/>
              <a:gd name="connsiteY179" fmla="*/ 2944224 h 56007936"/>
              <a:gd name="connsiteX180" fmla="*/ 25404516 w 50407360"/>
              <a:gd name="connsiteY180" fmla="*/ 2583524 h 56007936"/>
              <a:gd name="connsiteX181" fmla="*/ 27969064 w 50407360"/>
              <a:gd name="connsiteY181" fmla="*/ 1030228 h 56007936"/>
              <a:gd name="connsiteX182" fmla="*/ 28717712 w 50407360"/>
              <a:gd name="connsiteY182" fmla="*/ 574932 h 56007936"/>
              <a:gd name="connsiteX183" fmla="*/ 29380364 w 50407360"/>
              <a:gd name="connsiteY183" fmla="*/ 145544 h 56007936"/>
              <a:gd name="connsiteX184" fmla="*/ 29809980 w 50407360"/>
              <a:gd name="connsiteY184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3098303 w 50407360"/>
              <a:gd name="connsiteY28" fmla="*/ 26502352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2053368 w 50407360"/>
              <a:gd name="connsiteY84" fmla="*/ 26312908 h 56007936"/>
              <a:gd name="connsiteX85" fmla="*/ 41140408 w 50407360"/>
              <a:gd name="connsiteY85" fmla="*/ 26875892 h 56007936"/>
              <a:gd name="connsiteX86" fmla="*/ 39130640 w 50407360"/>
              <a:gd name="connsiteY86" fmla="*/ 28644387 h 56007936"/>
              <a:gd name="connsiteX87" fmla="*/ 39014136 w 50407360"/>
              <a:gd name="connsiteY87" fmla="*/ 29110149 h 56007936"/>
              <a:gd name="connsiteX88" fmla="*/ 41528620 w 50407360"/>
              <a:gd name="connsiteY88" fmla="*/ 27585016 h 56007936"/>
              <a:gd name="connsiteX89" fmla="*/ 42757432 w 50407360"/>
              <a:gd name="connsiteY89" fmla="*/ 26848184 h 56007936"/>
              <a:gd name="connsiteX90" fmla="*/ 44161000 w 50407360"/>
              <a:gd name="connsiteY90" fmla="*/ 25946696 h 56007936"/>
              <a:gd name="connsiteX91" fmla="*/ 45189080 w 50407360"/>
              <a:gd name="connsiteY91" fmla="*/ 25384052 h 56007936"/>
              <a:gd name="connsiteX92" fmla="*/ 45640544 w 50407360"/>
              <a:gd name="connsiteY92" fmla="*/ 25085732 h 56007936"/>
              <a:gd name="connsiteX93" fmla="*/ 46682708 w 50407360"/>
              <a:gd name="connsiteY93" fmla="*/ 24417952 h 56007936"/>
              <a:gd name="connsiteX94" fmla="*/ 49150356 w 50407360"/>
              <a:gd name="connsiteY94" fmla="*/ 22473040 h 56007936"/>
              <a:gd name="connsiteX95" fmla="*/ 49309268 w 50407360"/>
              <a:gd name="connsiteY95" fmla="*/ 23953348 h 56007936"/>
              <a:gd name="connsiteX96" fmla="*/ 49234704 w 50407360"/>
              <a:gd name="connsiteY96" fmla="*/ 24663760 h 56007936"/>
              <a:gd name="connsiteX97" fmla="*/ 48805376 w 50407360"/>
              <a:gd name="connsiteY97" fmla="*/ 28131239 h 56007936"/>
              <a:gd name="connsiteX98" fmla="*/ 48712516 w 50407360"/>
              <a:gd name="connsiteY98" fmla="*/ 28797751 h 56007936"/>
              <a:gd name="connsiteX99" fmla="*/ 46263912 w 50407360"/>
              <a:gd name="connsiteY99" fmla="*/ 33286497 h 56007936"/>
              <a:gd name="connsiteX100" fmla="*/ 46041000 w 50407360"/>
              <a:gd name="connsiteY100" fmla="*/ 33500047 h 56007936"/>
              <a:gd name="connsiteX101" fmla="*/ 46007132 w 50407360"/>
              <a:gd name="connsiteY101" fmla="*/ 33543343 h 56007936"/>
              <a:gd name="connsiteX102" fmla="*/ 45730420 w 50407360"/>
              <a:gd name="connsiteY102" fmla="*/ 33807832 h 56007936"/>
              <a:gd name="connsiteX103" fmla="*/ 44992416 w 50407360"/>
              <a:gd name="connsiteY103" fmla="*/ 34313647 h 56007936"/>
              <a:gd name="connsiteX104" fmla="*/ 44787936 w 50407360"/>
              <a:gd name="connsiteY104" fmla="*/ 34436151 h 56007936"/>
              <a:gd name="connsiteX105" fmla="*/ 43118604 w 50407360"/>
              <a:gd name="connsiteY105" fmla="*/ 35397823 h 56007936"/>
              <a:gd name="connsiteX106" fmla="*/ 41766640 w 50407360"/>
              <a:gd name="connsiteY106" fmla="*/ 36213036 h 56007936"/>
              <a:gd name="connsiteX107" fmla="*/ 39788108 w 50407360"/>
              <a:gd name="connsiteY107" fmla="*/ 37275319 h 56007936"/>
              <a:gd name="connsiteX108" fmla="*/ 38691008 w 50407360"/>
              <a:gd name="connsiteY108" fmla="*/ 37919583 h 56007936"/>
              <a:gd name="connsiteX109" fmla="*/ 37731176 w 50407360"/>
              <a:gd name="connsiteY109" fmla="*/ 38425867 h 56007936"/>
              <a:gd name="connsiteX110" fmla="*/ 36909712 w 50407360"/>
              <a:gd name="connsiteY110" fmla="*/ 38978503 h 56007936"/>
              <a:gd name="connsiteX111" fmla="*/ 35016905 w 50407360"/>
              <a:gd name="connsiteY111" fmla="*/ 40072455 h 56007936"/>
              <a:gd name="connsiteX112" fmla="*/ 33452980 w 50407360"/>
              <a:gd name="connsiteY112" fmla="*/ 40964275 h 56007936"/>
              <a:gd name="connsiteX113" fmla="*/ 32271220 w 50407360"/>
              <a:gd name="connsiteY113" fmla="*/ 41627519 h 56007936"/>
              <a:gd name="connsiteX114" fmla="*/ 30742048 w 50407360"/>
              <a:gd name="connsiteY114" fmla="*/ 42966587 h 56007936"/>
              <a:gd name="connsiteX115" fmla="*/ 30742048 w 50407360"/>
              <a:gd name="connsiteY115" fmla="*/ 43315911 h 56007936"/>
              <a:gd name="connsiteX116" fmla="*/ 34703328 w 50407360"/>
              <a:gd name="connsiteY116" fmla="*/ 41103531 h 56007936"/>
              <a:gd name="connsiteX117" fmla="*/ 35402376 w 50407360"/>
              <a:gd name="connsiteY117" fmla="*/ 40754219 h 56007936"/>
              <a:gd name="connsiteX118" fmla="*/ 35926660 w 50407360"/>
              <a:gd name="connsiteY118" fmla="*/ 40437607 h 56007936"/>
              <a:gd name="connsiteX119" fmla="*/ 38225196 w 50407360"/>
              <a:gd name="connsiteY119" fmla="*/ 39161775 h 56007936"/>
              <a:gd name="connsiteX120" fmla="*/ 39713184 w 50407360"/>
              <a:gd name="connsiteY120" fmla="*/ 38192519 h 56007936"/>
              <a:gd name="connsiteX121" fmla="*/ 41883152 w 50407360"/>
              <a:gd name="connsiteY121" fmla="*/ 36933567 h 56007936"/>
              <a:gd name="connsiteX122" fmla="*/ 44594768 w 50407360"/>
              <a:gd name="connsiteY122" fmla="*/ 35424964 h 56007936"/>
              <a:gd name="connsiteX123" fmla="*/ 45199561 w 50407360"/>
              <a:gd name="connsiteY123" fmla="*/ 35076339 h 56007936"/>
              <a:gd name="connsiteX124" fmla="*/ 47868768 w 50407360"/>
              <a:gd name="connsiteY124" fmla="*/ 32719817 h 56007936"/>
              <a:gd name="connsiteX125" fmla="*/ 47915136 w 50407360"/>
              <a:gd name="connsiteY125" fmla="*/ 33228891 h 56007936"/>
              <a:gd name="connsiteX126" fmla="*/ 47795952 w 50407360"/>
              <a:gd name="connsiteY126" fmla="*/ 33577159 h 56007936"/>
              <a:gd name="connsiteX127" fmla="*/ 47664180 w 50407360"/>
              <a:gd name="connsiteY127" fmla="*/ 33966655 h 56007936"/>
              <a:gd name="connsiteX128" fmla="*/ 47519240 w 50407360"/>
              <a:gd name="connsiteY128" fmla="*/ 34386319 h 56007936"/>
              <a:gd name="connsiteX129" fmla="*/ 47224352 w 50407360"/>
              <a:gd name="connsiteY129" fmla="*/ 35251923 h 56007936"/>
              <a:gd name="connsiteX130" fmla="*/ 47075464 w 50407360"/>
              <a:gd name="connsiteY130" fmla="*/ 35686719 h 56007936"/>
              <a:gd name="connsiteX131" fmla="*/ 46721860 w 50407360"/>
              <a:gd name="connsiteY131" fmla="*/ 36762975 h 56007936"/>
              <a:gd name="connsiteX132" fmla="*/ 43907488 w 50407360"/>
              <a:gd name="connsiteY132" fmla="*/ 42850147 h 56007936"/>
              <a:gd name="connsiteX133" fmla="*/ 43738432 w 50407360"/>
              <a:gd name="connsiteY133" fmla="*/ 43095599 h 56007936"/>
              <a:gd name="connsiteX134" fmla="*/ 42679948 w 50407360"/>
              <a:gd name="connsiteY134" fmla="*/ 44592215 h 56007936"/>
              <a:gd name="connsiteX135" fmla="*/ 42186308 w 50407360"/>
              <a:gd name="connsiteY135" fmla="*/ 45283987 h 56007936"/>
              <a:gd name="connsiteX136" fmla="*/ 41344300 w 50407360"/>
              <a:gd name="connsiteY136" fmla="*/ 46459803 h 56007936"/>
              <a:gd name="connsiteX137" fmla="*/ 41137232 w 50407360"/>
              <a:gd name="connsiteY137" fmla="*/ 46747299 h 56007936"/>
              <a:gd name="connsiteX138" fmla="*/ 40062712 w 50407360"/>
              <a:gd name="connsiteY138" fmla="*/ 47973536 h 56007936"/>
              <a:gd name="connsiteX139" fmla="*/ 39676772 w 50407360"/>
              <a:gd name="connsiteY139" fmla="*/ 48366520 h 56007936"/>
              <a:gd name="connsiteX140" fmla="*/ 26897272 w 50407360"/>
              <a:gd name="connsiteY140" fmla="*/ 55425740 h 56007936"/>
              <a:gd name="connsiteX141" fmla="*/ 26453544 w 50407360"/>
              <a:gd name="connsiteY141" fmla="*/ 55545320 h 56007936"/>
              <a:gd name="connsiteX142" fmla="*/ 23402029 w 50407360"/>
              <a:gd name="connsiteY142" fmla="*/ 56007936 h 56007936"/>
              <a:gd name="connsiteX143" fmla="*/ 22550067 w 50407360"/>
              <a:gd name="connsiteY143" fmla="*/ 53897448 h 56007936"/>
              <a:gd name="connsiteX144" fmla="*/ 22480539 w 50407360"/>
              <a:gd name="connsiteY144" fmla="*/ 53672952 h 56007936"/>
              <a:gd name="connsiteX145" fmla="*/ 21304881 w 50407360"/>
              <a:gd name="connsiteY145" fmla="*/ 48905064 h 56007936"/>
              <a:gd name="connsiteX146" fmla="*/ 21243951 w 50407360"/>
              <a:gd name="connsiteY146" fmla="*/ 48608604 h 56007936"/>
              <a:gd name="connsiteX147" fmla="*/ 20838845 w 50407360"/>
              <a:gd name="connsiteY147" fmla="*/ 44946079 h 56007936"/>
              <a:gd name="connsiteX148" fmla="*/ 20829231 w 50407360"/>
              <a:gd name="connsiteY148" fmla="*/ 44597459 h 56007936"/>
              <a:gd name="connsiteX149" fmla="*/ 21887417 w 50407360"/>
              <a:gd name="connsiteY149" fmla="*/ 36213036 h 56007936"/>
              <a:gd name="connsiteX150" fmla="*/ 21210215 w 50407360"/>
              <a:gd name="connsiteY150" fmla="*/ 36700688 h 56007936"/>
              <a:gd name="connsiteX151" fmla="*/ 18116395 w 50407360"/>
              <a:gd name="connsiteY151" fmla="*/ 39690299 h 56007936"/>
              <a:gd name="connsiteX152" fmla="*/ 17190739 w 50407360"/>
              <a:gd name="connsiteY152" fmla="*/ 40514115 h 56007936"/>
              <a:gd name="connsiteX153" fmla="*/ 14896923 w 50407360"/>
              <a:gd name="connsiteY153" fmla="*/ 42267939 h 56007936"/>
              <a:gd name="connsiteX154" fmla="*/ 14626625 w 50407360"/>
              <a:gd name="connsiteY154" fmla="*/ 42451567 h 56007936"/>
              <a:gd name="connsiteX155" fmla="*/ 10702619 w 50407360"/>
              <a:gd name="connsiteY155" fmla="*/ 44713199 h 56007936"/>
              <a:gd name="connsiteX156" fmla="*/ 10406579 w 50407360"/>
              <a:gd name="connsiteY156" fmla="*/ 44849895 h 56007936"/>
              <a:gd name="connsiteX157" fmla="*/ 4090779 w 50407360"/>
              <a:gd name="connsiteY157" fmla="*/ 47107451 h 56007936"/>
              <a:gd name="connsiteX158" fmla="*/ 3848907 w 50407360"/>
              <a:gd name="connsiteY158" fmla="*/ 47167063 h 56007936"/>
              <a:gd name="connsiteX159" fmla="*/ 2780059 w 50407360"/>
              <a:gd name="connsiteY159" fmla="*/ 47158447 h 56007936"/>
              <a:gd name="connsiteX160" fmla="*/ 2482847 w 50407360"/>
              <a:gd name="connsiteY160" fmla="*/ 46655427 h 56007936"/>
              <a:gd name="connsiteX161" fmla="*/ 2324751 w 50407360"/>
              <a:gd name="connsiteY161" fmla="*/ 46332187 h 56007936"/>
              <a:gd name="connsiteX162" fmla="*/ 2161171 w 50407360"/>
              <a:gd name="connsiteY162" fmla="*/ 45979483 h 56007936"/>
              <a:gd name="connsiteX163" fmla="*/ 1990371 w 50407360"/>
              <a:gd name="connsiteY163" fmla="*/ 45615491 h 56007936"/>
              <a:gd name="connsiteX164" fmla="*/ 1847999 w 50407360"/>
              <a:gd name="connsiteY164" fmla="*/ 25733380 h 56007936"/>
              <a:gd name="connsiteX165" fmla="*/ 1956695 w 50407360"/>
              <a:gd name="connsiteY165" fmla="*/ 25412344 h 56007936"/>
              <a:gd name="connsiteX166" fmla="*/ 5809279 w 50407360"/>
              <a:gd name="connsiteY166" fmla="*/ 18397612 h 56007936"/>
              <a:gd name="connsiteX167" fmla="*/ 6213907 w 50407360"/>
              <a:gd name="connsiteY167" fmla="*/ 17868164 h 56007936"/>
              <a:gd name="connsiteX168" fmla="*/ 10625267 w 50407360"/>
              <a:gd name="connsiteY168" fmla="*/ 12656514 h 56007936"/>
              <a:gd name="connsiteX169" fmla="*/ 11197787 w 50407360"/>
              <a:gd name="connsiteY169" fmla="*/ 12022492 h 56007936"/>
              <a:gd name="connsiteX170" fmla="*/ 14081359 w 50407360"/>
              <a:gd name="connsiteY170" fmla="*/ 9315250 h 56007936"/>
              <a:gd name="connsiteX171" fmla="*/ 14634779 w 50407360"/>
              <a:gd name="connsiteY171" fmla="*/ 8871320 h 56007936"/>
              <a:gd name="connsiteX172" fmla="*/ 14926047 w 50407360"/>
              <a:gd name="connsiteY172" fmla="*/ 8639350 h 56007936"/>
              <a:gd name="connsiteX173" fmla="*/ 15625103 w 50407360"/>
              <a:gd name="connsiteY173" fmla="*/ 8077156 h 56007936"/>
              <a:gd name="connsiteX174" fmla="*/ 19936223 w 50407360"/>
              <a:gd name="connsiteY174" fmla="*/ 5377368 h 56007936"/>
              <a:gd name="connsiteX175" fmla="*/ 21186103 w 50407360"/>
              <a:gd name="connsiteY175" fmla="*/ 4713568 h 56007936"/>
              <a:gd name="connsiteX176" fmla="*/ 22753959 w 50407360"/>
              <a:gd name="connsiteY176" fmla="*/ 3966258 h 56007936"/>
              <a:gd name="connsiteX177" fmla="*/ 24697728 w 50407360"/>
              <a:gd name="connsiteY177" fmla="*/ 2944224 h 56007936"/>
              <a:gd name="connsiteX178" fmla="*/ 25404516 w 50407360"/>
              <a:gd name="connsiteY178" fmla="*/ 2583524 h 56007936"/>
              <a:gd name="connsiteX179" fmla="*/ 27969064 w 50407360"/>
              <a:gd name="connsiteY179" fmla="*/ 1030228 h 56007936"/>
              <a:gd name="connsiteX180" fmla="*/ 28717712 w 50407360"/>
              <a:gd name="connsiteY180" fmla="*/ 574932 h 56007936"/>
              <a:gd name="connsiteX181" fmla="*/ 29380364 w 50407360"/>
              <a:gd name="connsiteY181" fmla="*/ 145544 h 56007936"/>
              <a:gd name="connsiteX182" fmla="*/ 29809980 w 50407360"/>
              <a:gd name="connsiteY182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5238320 w 50407360"/>
              <a:gd name="connsiteY34" fmla="*/ 32019227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442418 w 50407360"/>
              <a:gd name="connsiteY107" fmla="*/ 38714626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407360" h="56007936">
                <a:moveTo>
                  <a:pt x="29809980" y="0"/>
                </a:moveTo>
                <a:cubicBezTo>
                  <a:pt x="29837072" y="1019900"/>
                  <a:pt x="29794444" y="1999554"/>
                  <a:pt x="29668304" y="3011192"/>
                </a:cubicBezTo>
                <a:cubicBezTo>
                  <a:pt x="29570908" y="3820500"/>
                  <a:pt x="29530004" y="4628632"/>
                  <a:pt x="29500304" y="5442968"/>
                </a:cubicBezTo>
                <a:cubicBezTo>
                  <a:pt x="29483896" y="5872714"/>
                  <a:pt x="29460764" y="6285746"/>
                  <a:pt x="29396744" y="6711704"/>
                </a:cubicBezTo>
                <a:cubicBezTo>
                  <a:pt x="29334344" y="7166096"/>
                  <a:pt x="29345676" y="7609956"/>
                  <a:pt x="29357148" y="8068064"/>
                </a:cubicBezTo>
                <a:cubicBezTo>
                  <a:pt x="29358892" y="8146128"/>
                  <a:pt x="29360624" y="8224196"/>
                  <a:pt x="29362420" y="8304628"/>
                </a:cubicBezTo>
                <a:cubicBezTo>
                  <a:pt x="29373356" y="8793220"/>
                  <a:pt x="29373356" y="8793220"/>
                  <a:pt x="29390280" y="9281644"/>
                </a:cubicBezTo>
                <a:cubicBezTo>
                  <a:pt x="29447232" y="10742278"/>
                  <a:pt x="29201600" y="11944240"/>
                  <a:pt x="28237124" y="13106792"/>
                </a:cubicBezTo>
                <a:cubicBezTo>
                  <a:pt x="28104004" y="13243030"/>
                  <a:pt x="27968288" y="13376812"/>
                  <a:pt x="27829340" y="13507112"/>
                </a:cubicBezTo>
                <a:lnTo>
                  <a:pt x="27501656" y="13820106"/>
                </a:lnTo>
                <a:cubicBezTo>
                  <a:pt x="27197772" y="14040416"/>
                  <a:pt x="26941324" y="14186544"/>
                  <a:pt x="26606008" y="14344090"/>
                </a:cubicBezTo>
                <a:cubicBezTo>
                  <a:pt x="26001492" y="14632048"/>
                  <a:pt x="25484148" y="15000467"/>
                  <a:pt x="24945589" y="15393330"/>
                </a:cubicBezTo>
                <a:cubicBezTo>
                  <a:pt x="24110269" y="16002323"/>
                  <a:pt x="23242569" y="16543887"/>
                  <a:pt x="22346175" y="17058548"/>
                </a:cubicBezTo>
                <a:cubicBezTo>
                  <a:pt x="21795817" y="17375500"/>
                  <a:pt x="21280339" y="17722142"/>
                  <a:pt x="20765567" y="18093356"/>
                </a:cubicBezTo>
                <a:cubicBezTo>
                  <a:pt x="20500987" y="18273264"/>
                  <a:pt x="20235131" y="18419628"/>
                  <a:pt x="19950467" y="18565064"/>
                </a:cubicBezTo>
                <a:cubicBezTo>
                  <a:pt x="19084821" y="19032804"/>
                  <a:pt x="18470879" y="19675320"/>
                  <a:pt x="18159155" y="20609992"/>
                </a:cubicBezTo>
                <a:cubicBezTo>
                  <a:pt x="18771091" y="20361736"/>
                  <a:pt x="19314551" y="20095212"/>
                  <a:pt x="19842149" y="19696628"/>
                </a:cubicBezTo>
                <a:cubicBezTo>
                  <a:pt x="20023287" y="19562020"/>
                  <a:pt x="20023287" y="19562020"/>
                  <a:pt x="20329119" y="19380144"/>
                </a:cubicBezTo>
                <a:cubicBezTo>
                  <a:pt x="20613077" y="19217712"/>
                  <a:pt x="20613077" y="19217712"/>
                  <a:pt x="20867973" y="18994376"/>
                </a:cubicBezTo>
                <a:cubicBezTo>
                  <a:pt x="21133605" y="18789208"/>
                  <a:pt x="21376085" y="18636552"/>
                  <a:pt x="21668967" y="18477727"/>
                </a:cubicBezTo>
                <a:cubicBezTo>
                  <a:pt x="22532163" y="18009408"/>
                  <a:pt x="23346445" y="17466212"/>
                  <a:pt x="24160561" y="16918475"/>
                </a:cubicBezTo>
                <a:cubicBezTo>
                  <a:pt x="24764933" y="16511985"/>
                  <a:pt x="25368784" y="16117598"/>
                  <a:pt x="26001624" y="15755812"/>
                </a:cubicBezTo>
                <a:cubicBezTo>
                  <a:pt x="26882080" y="15251856"/>
                  <a:pt x="27720456" y="14723104"/>
                  <a:pt x="28411884" y="13972874"/>
                </a:cubicBezTo>
                <a:cubicBezTo>
                  <a:pt x="28955584" y="13403592"/>
                  <a:pt x="28955584" y="13403592"/>
                  <a:pt x="29343952" y="13274232"/>
                </a:cubicBezTo>
                <a:cubicBezTo>
                  <a:pt x="29277748" y="14108174"/>
                  <a:pt x="29210984" y="14942012"/>
                  <a:pt x="29143812" y="15775840"/>
                </a:cubicBezTo>
                <a:cubicBezTo>
                  <a:pt x="29122672" y="16039113"/>
                  <a:pt x="29101656" y="16302267"/>
                  <a:pt x="29080780" y="16565539"/>
                </a:cubicBezTo>
                <a:cubicBezTo>
                  <a:pt x="28640672" y="22112888"/>
                  <a:pt x="28640672" y="22112888"/>
                  <a:pt x="27315060" y="23309088"/>
                </a:cubicBezTo>
                <a:cubicBezTo>
                  <a:pt x="27098776" y="23484096"/>
                  <a:pt x="26880344" y="23656540"/>
                  <a:pt x="26660156" y="23826660"/>
                </a:cubicBezTo>
                <a:lnTo>
                  <a:pt x="24469904" y="25469419"/>
                </a:lnTo>
                <a:cubicBezTo>
                  <a:pt x="23695416" y="26023541"/>
                  <a:pt x="23700465" y="26143616"/>
                  <a:pt x="22013227" y="27151392"/>
                </a:cubicBezTo>
                <a:cubicBezTo>
                  <a:pt x="20325989" y="28159168"/>
                  <a:pt x="16948465" y="30040069"/>
                  <a:pt x="14346477" y="31516073"/>
                </a:cubicBezTo>
                <a:cubicBezTo>
                  <a:pt x="11704305" y="32839305"/>
                  <a:pt x="11621177" y="33005559"/>
                  <a:pt x="9770563" y="35165063"/>
                </a:cubicBezTo>
                <a:cubicBezTo>
                  <a:pt x="10769039" y="34677527"/>
                  <a:pt x="11752479" y="34181959"/>
                  <a:pt x="12705987" y="33610003"/>
                </a:cubicBezTo>
                <a:cubicBezTo>
                  <a:pt x="13030575" y="33419729"/>
                  <a:pt x="12999471" y="33500118"/>
                  <a:pt x="13695491" y="33076351"/>
                </a:cubicBezTo>
                <a:cubicBezTo>
                  <a:pt x="14391511" y="32652584"/>
                  <a:pt x="14681812" y="32446481"/>
                  <a:pt x="16882109" y="31067399"/>
                </a:cubicBezTo>
                <a:cubicBezTo>
                  <a:pt x="26819212" y="25035896"/>
                  <a:pt x="26857660" y="24920616"/>
                  <a:pt x="26897272" y="24801856"/>
                </a:cubicBezTo>
                <a:cubicBezTo>
                  <a:pt x="27292768" y="24372772"/>
                  <a:pt x="27727200" y="24004820"/>
                  <a:pt x="28178872" y="23637444"/>
                </a:cubicBezTo>
                <a:cubicBezTo>
                  <a:pt x="28110012" y="24201832"/>
                  <a:pt x="27948248" y="24639656"/>
                  <a:pt x="27712836" y="25151168"/>
                </a:cubicBezTo>
                <a:cubicBezTo>
                  <a:pt x="28371936" y="24709632"/>
                  <a:pt x="28876676" y="24208476"/>
                  <a:pt x="29395836" y="23611480"/>
                </a:cubicBezTo>
                <a:cubicBezTo>
                  <a:pt x="29791692" y="23181460"/>
                  <a:pt x="30220984" y="22795464"/>
                  <a:pt x="30655208" y="22404808"/>
                </a:cubicBezTo>
                <a:lnTo>
                  <a:pt x="30868829" y="22202908"/>
                </a:lnTo>
                <a:lnTo>
                  <a:pt x="30969168" y="22116976"/>
                </a:lnTo>
                <a:cubicBezTo>
                  <a:pt x="31568512" y="21596266"/>
                  <a:pt x="32207342" y="20977760"/>
                  <a:pt x="32785603" y="20422641"/>
                </a:cubicBezTo>
                <a:lnTo>
                  <a:pt x="32824995" y="20384724"/>
                </a:lnTo>
                <a:lnTo>
                  <a:pt x="32867076" y="20347568"/>
                </a:lnTo>
                <a:lnTo>
                  <a:pt x="32997768" y="20233836"/>
                </a:lnTo>
                <a:lnTo>
                  <a:pt x="33030119" y="20192084"/>
                </a:lnTo>
                <a:lnTo>
                  <a:pt x="33049371" y="20168380"/>
                </a:lnTo>
                <a:lnTo>
                  <a:pt x="33628536" y="19602976"/>
                </a:lnTo>
                <a:lnTo>
                  <a:pt x="33730266" y="19501557"/>
                </a:lnTo>
                <a:lnTo>
                  <a:pt x="37478592" y="16711096"/>
                </a:lnTo>
                <a:cubicBezTo>
                  <a:pt x="37753896" y="16519787"/>
                  <a:pt x="37457195" y="16605286"/>
                  <a:pt x="38256824" y="16090696"/>
                </a:cubicBezTo>
                <a:cubicBezTo>
                  <a:pt x="39056453" y="15576106"/>
                  <a:pt x="41468090" y="14106317"/>
                  <a:pt x="42276368" y="13623554"/>
                </a:cubicBezTo>
                <a:cubicBezTo>
                  <a:pt x="42551216" y="13469036"/>
                  <a:pt x="42822320" y="13329194"/>
                  <a:pt x="43106492" y="13194116"/>
                </a:cubicBezTo>
                <a:lnTo>
                  <a:pt x="43619360" y="12944008"/>
                </a:lnTo>
                <a:lnTo>
                  <a:pt x="43883716" y="12816272"/>
                </a:lnTo>
                <a:cubicBezTo>
                  <a:pt x="44594528" y="12472188"/>
                  <a:pt x="45300113" y="12117280"/>
                  <a:pt x="46004628" y="11760504"/>
                </a:cubicBezTo>
                <a:lnTo>
                  <a:pt x="46302320" y="11609780"/>
                </a:lnTo>
                <a:cubicBezTo>
                  <a:pt x="47433720" y="11034264"/>
                  <a:pt x="48545324" y="10462832"/>
                  <a:pt x="49584112" y="9729612"/>
                </a:cubicBezTo>
                <a:cubicBezTo>
                  <a:pt x="49821672" y="9567072"/>
                  <a:pt x="50054692" y="9436222"/>
                  <a:pt x="50315436" y="9315250"/>
                </a:cubicBezTo>
                <a:cubicBezTo>
                  <a:pt x="50439524" y="9687116"/>
                  <a:pt x="50426120" y="9801056"/>
                  <a:pt x="50345496" y="10171276"/>
                </a:cubicBezTo>
                <a:lnTo>
                  <a:pt x="50282232" y="10471924"/>
                </a:lnTo>
                <a:lnTo>
                  <a:pt x="50213496" y="10785304"/>
                </a:lnTo>
                <a:cubicBezTo>
                  <a:pt x="49951588" y="11996524"/>
                  <a:pt x="49835896" y="13156860"/>
                  <a:pt x="49798376" y="14394972"/>
                </a:cubicBezTo>
                <a:cubicBezTo>
                  <a:pt x="49756896" y="15602109"/>
                  <a:pt x="49693992" y="16806684"/>
                  <a:pt x="49616392" y="18011968"/>
                </a:cubicBezTo>
                <a:cubicBezTo>
                  <a:pt x="49611496" y="18089512"/>
                  <a:pt x="49606600" y="18167072"/>
                  <a:pt x="49601592" y="18247059"/>
                </a:cubicBezTo>
                <a:cubicBezTo>
                  <a:pt x="49587488" y="18469927"/>
                  <a:pt x="49572812" y="18692796"/>
                  <a:pt x="49558140" y="18915660"/>
                </a:cubicBezTo>
                <a:cubicBezTo>
                  <a:pt x="49549744" y="19043395"/>
                  <a:pt x="49541352" y="19171022"/>
                  <a:pt x="49532624" y="19302596"/>
                </a:cubicBezTo>
                <a:cubicBezTo>
                  <a:pt x="49515208" y="19502524"/>
                  <a:pt x="49492952" y="19701084"/>
                  <a:pt x="49467524" y="19899248"/>
                </a:cubicBezTo>
                <a:lnTo>
                  <a:pt x="49412936" y="20284764"/>
                </a:lnTo>
                <a:lnTo>
                  <a:pt x="49414852" y="20299512"/>
                </a:lnTo>
                <a:cubicBezTo>
                  <a:pt x="49416880" y="20343644"/>
                  <a:pt x="49411080" y="20392964"/>
                  <a:pt x="49391160" y="20449164"/>
                </a:cubicBezTo>
                <a:lnTo>
                  <a:pt x="49388984" y="20453900"/>
                </a:lnTo>
                <a:lnTo>
                  <a:pt x="49383368" y="20493544"/>
                </a:lnTo>
                <a:lnTo>
                  <a:pt x="49370744" y="20493548"/>
                </a:lnTo>
                <a:lnTo>
                  <a:pt x="49349916" y="20538820"/>
                </a:lnTo>
                <a:cubicBezTo>
                  <a:pt x="49269804" y="20681676"/>
                  <a:pt x="49070648" y="21040164"/>
                  <a:pt x="48877488" y="21297156"/>
                </a:cubicBezTo>
                <a:lnTo>
                  <a:pt x="48867384" y="21310020"/>
                </a:lnTo>
                <a:lnTo>
                  <a:pt x="48834316" y="21364952"/>
                </a:lnTo>
                <a:cubicBezTo>
                  <a:pt x="48672132" y="21560225"/>
                  <a:pt x="48523928" y="21975594"/>
                  <a:pt x="47894280" y="22481660"/>
                </a:cubicBezTo>
                <a:cubicBezTo>
                  <a:pt x="47264632" y="22987726"/>
                  <a:pt x="46391381" y="23633112"/>
                  <a:pt x="45056429" y="24401346"/>
                </a:cubicBezTo>
                <a:cubicBezTo>
                  <a:pt x="44387743" y="24793488"/>
                  <a:pt x="43655824" y="25206600"/>
                  <a:pt x="43324944" y="25500500"/>
                </a:cubicBezTo>
                <a:cubicBezTo>
                  <a:pt x="43062680" y="25652564"/>
                  <a:pt x="42797040" y="25793348"/>
                  <a:pt x="42526632" y="25930276"/>
                </a:cubicBezTo>
                <a:cubicBezTo>
                  <a:pt x="42162543" y="26159508"/>
                  <a:pt x="41706407" y="26423540"/>
                  <a:pt x="41140408" y="26875892"/>
                </a:cubicBezTo>
                <a:cubicBezTo>
                  <a:pt x="40474018" y="27278308"/>
                  <a:pt x="39529412" y="27777028"/>
                  <a:pt x="39130640" y="28644387"/>
                </a:cubicBezTo>
                <a:cubicBezTo>
                  <a:pt x="39089752" y="28799138"/>
                  <a:pt x="39050568" y="28954351"/>
                  <a:pt x="39014136" y="29110149"/>
                </a:cubicBezTo>
                <a:cubicBezTo>
                  <a:pt x="39941280" y="28682935"/>
                  <a:pt x="40745584" y="28250235"/>
                  <a:pt x="41528620" y="27585016"/>
                </a:cubicBezTo>
                <a:cubicBezTo>
                  <a:pt x="41912168" y="27283552"/>
                  <a:pt x="42325188" y="27071860"/>
                  <a:pt x="42757432" y="26848184"/>
                </a:cubicBezTo>
                <a:cubicBezTo>
                  <a:pt x="43247348" y="26579788"/>
                  <a:pt x="43701840" y="26264120"/>
                  <a:pt x="44161000" y="25946696"/>
                </a:cubicBezTo>
                <a:cubicBezTo>
                  <a:pt x="44493760" y="25730932"/>
                  <a:pt x="44833492" y="25559064"/>
                  <a:pt x="45189080" y="25384052"/>
                </a:cubicBezTo>
                <a:cubicBezTo>
                  <a:pt x="45341820" y="25287988"/>
                  <a:pt x="45492344" y="25188548"/>
                  <a:pt x="45640544" y="25085732"/>
                </a:cubicBezTo>
                <a:cubicBezTo>
                  <a:pt x="45982033" y="24851924"/>
                  <a:pt x="46327365" y="24629756"/>
                  <a:pt x="46682708" y="24417952"/>
                </a:cubicBezTo>
                <a:cubicBezTo>
                  <a:pt x="47624797" y="23853444"/>
                  <a:pt x="48423456" y="23308504"/>
                  <a:pt x="49150356" y="22473040"/>
                </a:cubicBezTo>
                <a:cubicBezTo>
                  <a:pt x="49588116" y="22395606"/>
                  <a:pt x="49291053" y="23628285"/>
                  <a:pt x="49309268" y="23953348"/>
                </a:cubicBezTo>
                <a:cubicBezTo>
                  <a:pt x="49323326" y="24318468"/>
                  <a:pt x="49318686" y="23967445"/>
                  <a:pt x="49234704" y="24663760"/>
                </a:cubicBezTo>
                <a:cubicBezTo>
                  <a:pt x="49150722" y="25360075"/>
                  <a:pt x="48976416" y="26979172"/>
                  <a:pt x="48805376" y="28131239"/>
                </a:cubicBezTo>
                <a:cubicBezTo>
                  <a:pt x="48772756" y="28353171"/>
                  <a:pt x="48742572" y="28575459"/>
                  <a:pt x="48712516" y="28797751"/>
                </a:cubicBezTo>
                <a:cubicBezTo>
                  <a:pt x="48429844" y="30593365"/>
                  <a:pt x="47535528" y="32032433"/>
                  <a:pt x="46263912" y="33286497"/>
                </a:cubicBezTo>
                <a:lnTo>
                  <a:pt x="46041000" y="33500047"/>
                </a:lnTo>
                <a:lnTo>
                  <a:pt x="46007132" y="33543343"/>
                </a:lnTo>
                <a:cubicBezTo>
                  <a:pt x="45923928" y="33639707"/>
                  <a:pt x="45831236" y="33728303"/>
                  <a:pt x="45730420" y="33807832"/>
                </a:cubicBezTo>
                <a:lnTo>
                  <a:pt x="44992416" y="34313647"/>
                </a:lnTo>
                <a:lnTo>
                  <a:pt x="44787936" y="34436151"/>
                </a:lnTo>
                <a:cubicBezTo>
                  <a:pt x="44236272" y="34764852"/>
                  <a:pt x="43678084" y="35082507"/>
                  <a:pt x="43118604" y="35397823"/>
                </a:cubicBezTo>
                <a:cubicBezTo>
                  <a:pt x="42659680" y="35657487"/>
                  <a:pt x="42212400" y="35931479"/>
                  <a:pt x="41766640" y="36213036"/>
                </a:cubicBezTo>
                <a:cubicBezTo>
                  <a:pt x="41126416" y="36612191"/>
                  <a:pt x="40469728" y="36953703"/>
                  <a:pt x="39788108" y="37275319"/>
                </a:cubicBezTo>
                <a:cubicBezTo>
                  <a:pt x="39396656" y="37463135"/>
                  <a:pt x="39081956" y="37679699"/>
                  <a:pt x="38691008" y="37919583"/>
                </a:cubicBezTo>
                <a:cubicBezTo>
                  <a:pt x="38300060" y="38159467"/>
                  <a:pt x="37808138" y="38571178"/>
                  <a:pt x="37442418" y="38714626"/>
                </a:cubicBezTo>
                <a:cubicBezTo>
                  <a:pt x="36830067" y="39073438"/>
                  <a:pt x="35681811" y="39697514"/>
                  <a:pt x="35016905" y="40072455"/>
                </a:cubicBezTo>
                <a:cubicBezTo>
                  <a:pt x="34351999" y="40447396"/>
                  <a:pt x="33965644" y="40649535"/>
                  <a:pt x="33452980" y="40964275"/>
                </a:cubicBezTo>
                <a:cubicBezTo>
                  <a:pt x="33065688" y="41202047"/>
                  <a:pt x="32676880" y="41423051"/>
                  <a:pt x="32271220" y="41627519"/>
                </a:cubicBezTo>
                <a:cubicBezTo>
                  <a:pt x="31669540" y="41955063"/>
                  <a:pt x="31166308" y="42431311"/>
                  <a:pt x="30742048" y="42966587"/>
                </a:cubicBezTo>
                <a:cubicBezTo>
                  <a:pt x="30742048" y="43081859"/>
                  <a:pt x="30742044" y="43197147"/>
                  <a:pt x="30742048" y="43315911"/>
                </a:cubicBezTo>
                <a:cubicBezTo>
                  <a:pt x="32812304" y="42353303"/>
                  <a:pt x="32812304" y="42353303"/>
                  <a:pt x="34703328" y="41103531"/>
                </a:cubicBezTo>
                <a:cubicBezTo>
                  <a:pt x="34935260" y="40984999"/>
                  <a:pt x="35168488" y="40868911"/>
                  <a:pt x="35402376" y="40754219"/>
                </a:cubicBezTo>
                <a:cubicBezTo>
                  <a:pt x="35577912" y="40649995"/>
                  <a:pt x="35752576" y="40544267"/>
                  <a:pt x="35926660" y="40437607"/>
                </a:cubicBezTo>
                <a:cubicBezTo>
                  <a:pt x="36677852" y="39984303"/>
                  <a:pt x="37450608" y="39573515"/>
                  <a:pt x="38225196" y="39161775"/>
                </a:cubicBezTo>
                <a:cubicBezTo>
                  <a:pt x="38762164" y="38872879"/>
                  <a:pt x="39246392" y="38588187"/>
                  <a:pt x="39713184" y="38192519"/>
                </a:cubicBezTo>
                <a:cubicBezTo>
                  <a:pt x="40412712" y="37728975"/>
                  <a:pt x="41127676" y="37299887"/>
                  <a:pt x="41883152" y="36933567"/>
                </a:cubicBezTo>
                <a:cubicBezTo>
                  <a:pt x="42815456" y="36481307"/>
                  <a:pt x="43702424" y="35950103"/>
                  <a:pt x="44594768" y="35424964"/>
                </a:cubicBezTo>
                <a:lnTo>
                  <a:pt x="45199561" y="35076339"/>
                </a:lnTo>
                <a:cubicBezTo>
                  <a:pt x="46269809" y="34459551"/>
                  <a:pt x="47186844" y="33761491"/>
                  <a:pt x="47868768" y="32719817"/>
                </a:cubicBezTo>
                <a:cubicBezTo>
                  <a:pt x="47985272" y="32952699"/>
                  <a:pt x="47985272" y="32952699"/>
                  <a:pt x="47915136" y="33228891"/>
                </a:cubicBezTo>
                <a:lnTo>
                  <a:pt x="47795952" y="33577159"/>
                </a:lnTo>
                <a:lnTo>
                  <a:pt x="47664180" y="33966655"/>
                </a:lnTo>
                <a:lnTo>
                  <a:pt x="47519240" y="34386319"/>
                </a:lnTo>
                <a:lnTo>
                  <a:pt x="47224352" y="35251923"/>
                </a:lnTo>
                <a:lnTo>
                  <a:pt x="47075464" y="35686719"/>
                </a:lnTo>
                <a:cubicBezTo>
                  <a:pt x="46954288" y="36044552"/>
                  <a:pt x="46836736" y="36403059"/>
                  <a:pt x="46721860" y="36762975"/>
                </a:cubicBezTo>
                <a:cubicBezTo>
                  <a:pt x="46027933" y="38931335"/>
                  <a:pt x="45203988" y="40969043"/>
                  <a:pt x="43907488" y="42850147"/>
                </a:cubicBezTo>
                <a:lnTo>
                  <a:pt x="43738432" y="43095599"/>
                </a:lnTo>
                <a:cubicBezTo>
                  <a:pt x="43390536" y="43598043"/>
                  <a:pt x="43036816" y="44096171"/>
                  <a:pt x="42679948" y="44592215"/>
                </a:cubicBezTo>
                <a:lnTo>
                  <a:pt x="42186308" y="45283987"/>
                </a:lnTo>
                <a:cubicBezTo>
                  <a:pt x="41907032" y="45676979"/>
                  <a:pt x="41626132" y="46068679"/>
                  <a:pt x="41344300" y="46459803"/>
                </a:cubicBezTo>
                <a:lnTo>
                  <a:pt x="41137232" y="46747299"/>
                </a:lnTo>
                <a:cubicBezTo>
                  <a:pt x="40808540" y="47195251"/>
                  <a:pt x="40466816" y="47589391"/>
                  <a:pt x="40062712" y="47973536"/>
                </a:cubicBezTo>
                <a:lnTo>
                  <a:pt x="39676772" y="48366520"/>
                </a:lnTo>
                <a:cubicBezTo>
                  <a:pt x="36151196" y="51874992"/>
                  <a:pt x="31674800" y="54165256"/>
                  <a:pt x="26897272" y="55425740"/>
                </a:cubicBezTo>
                <a:lnTo>
                  <a:pt x="26453544" y="55545320"/>
                </a:lnTo>
                <a:cubicBezTo>
                  <a:pt x="25449624" y="55797180"/>
                  <a:pt x="24429736" y="55903376"/>
                  <a:pt x="23402029" y="56007936"/>
                </a:cubicBezTo>
                <a:cubicBezTo>
                  <a:pt x="22976947" y="55347608"/>
                  <a:pt x="22779799" y="54643368"/>
                  <a:pt x="22550067" y="53897448"/>
                </a:cubicBezTo>
                <a:lnTo>
                  <a:pt x="22480539" y="53672952"/>
                </a:lnTo>
                <a:cubicBezTo>
                  <a:pt x="21996779" y="52103216"/>
                  <a:pt x="21626593" y="50515668"/>
                  <a:pt x="21304881" y="48905064"/>
                </a:cubicBezTo>
                <a:lnTo>
                  <a:pt x="21243951" y="48608604"/>
                </a:lnTo>
                <a:cubicBezTo>
                  <a:pt x="20995891" y="47392267"/>
                  <a:pt x="20869277" y="46186167"/>
                  <a:pt x="20838845" y="44946079"/>
                </a:cubicBezTo>
                <a:cubicBezTo>
                  <a:pt x="20835675" y="44831035"/>
                  <a:pt x="20832501" y="44715991"/>
                  <a:pt x="20829231" y="44597459"/>
                </a:cubicBezTo>
                <a:cubicBezTo>
                  <a:pt x="20765003" y="41921415"/>
                  <a:pt x="20777131" y="38713471"/>
                  <a:pt x="21887417" y="36213036"/>
                </a:cubicBezTo>
                <a:cubicBezTo>
                  <a:pt x="21508889" y="36339139"/>
                  <a:pt x="21450855" y="36403055"/>
                  <a:pt x="21210215" y="36700688"/>
                </a:cubicBezTo>
                <a:cubicBezTo>
                  <a:pt x="20278417" y="37795343"/>
                  <a:pt x="19245153" y="38800687"/>
                  <a:pt x="18116395" y="39690299"/>
                </a:cubicBezTo>
                <a:cubicBezTo>
                  <a:pt x="17793783" y="39952059"/>
                  <a:pt x="17493317" y="40229647"/>
                  <a:pt x="17190739" y="40514115"/>
                </a:cubicBezTo>
                <a:cubicBezTo>
                  <a:pt x="16472579" y="41171071"/>
                  <a:pt x="15701533" y="41724739"/>
                  <a:pt x="14896923" y="42267939"/>
                </a:cubicBezTo>
                <a:lnTo>
                  <a:pt x="14626625" y="42451567"/>
                </a:lnTo>
                <a:cubicBezTo>
                  <a:pt x="13360877" y="43306827"/>
                  <a:pt x="12093963" y="44081399"/>
                  <a:pt x="10702619" y="44713199"/>
                </a:cubicBezTo>
                <a:lnTo>
                  <a:pt x="10406579" y="44849895"/>
                </a:lnTo>
                <a:cubicBezTo>
                  <a:pt x="8367095" y="45787355"/>
                  <a:pt x="6274731" y="46576015"/>
                  <a:pt x="4090779" y="47107451"/>
                </a:cubicBezTo>
                <a:lnTo>
                  <a:pt x="3848907" y="47167063"/>
                </a:lnTo>
                <a:cubicBezTo>
                  <a:pt x="3453715" y="47256031"/>
                  <a:pt x="3158599" y="47313427"/>
                  <a:pt x="2780059" y="47158447"/>
                </a:cubicBezTo>
                <a:cubicBezTo>
                  <a:pt x="2622427" y="46941875"/>
                  <a:pt x="2622427" y="46941875"/>
                  <a:pt x="2482847" y="46655427"/>
                </a:cubicBezTo>
                <a:lnTo>
                  <a:pt x="2324751" y="46332187"/>
                </a:lnTo>
                <a:lnTo>
                  <a:pt x="2161171" y="45979483"/>
                </a:lnTo>
                <a:lnTo>
                  <a:pt x="1990371" y="45615491"/>
                </a:lnTo>
                <a:cubicBezTo>
                  <a:pt x="-897869" y="39274371"/>
                  <a:pt x="-374517" y="32165439"/>
                  <a:pt x="1847999" y="25733380"/>
                </a:cubicBezTo>
                <a:lnTo>
                  <a:pt x="1956695" y="25412344"/>
                </a:lnTo>
                <a:cubicBezTo>
                  <a:pt x="2834827" y="22842620"/>
                  <a:pt x="4150667" y="20540708"/>
                  <a:pt x="5809279" y="18397612"/>
                </a:cubicBezTo>
                <a:lnTo>
                  <a:pt x="6213907" y="17868164"/>
                </a:lnTo>
                <a:cubicBezTo>
                  <a:pt x="7599777" y="16064496"/>
                  <a:pt x="8999041" y="14252098"/>
                  <a:pt x="10625267" y="12656514"/>
                </a:cubicBezTo>
                <a:cubicBezTo>
                  <a:pt x="10825891" y="12452280"/>
                  <a:pt x="11011839" y="12240120"/>
                  <a:pt x="11197787" y="12022492"/>
                </a:cubicBezTo>
                <a:cubicBezTo>
                  <a:pt x="12072765" y="11013016"/>
                  <a:pt x="13022887" y="10128456"/>
                  <a:pt x="14081359" y="9315250"/>
                </a:cubicBezTo>
                <a:lnTo>
                  <a:pt x="14634779" y="8871320"/>
                </a:lnTo>
                <a:lnTo>
                  <a:pt x="14926047" y="8639350"/>
                </a:lnTo>
                <a:lnTo>
                  <a:pt x="15625103" y="8077156"/>
                </a:lnTo>
                <a:cubicBezTo>
                  <a:pt x="16981375" y="6985792"/>
                  <a:pt x="18344463" y="6092500"/>
                  <a:pt x="19936223" y="5377368"/>
                </a:cubicBezTo>
                <a:cubicBezTo>
                  <a:pt x="20373301" y="5179918"/>
                  <a:pt x="20783995" y="4975744"/>
                  <a:pt x="21186103" y="4713568"/>
                </a:cubicBezTo>
                <a:cubicBezTo>
                  <a:pt x="21682919" y="4393156"/>
                  <a:pt x="22205293" y="4181980"/>
                  <a:pt x="22753959" y="3966258"/>
                </a:cubicBezTo>
                <a:cubicBezTo>
                  <a:pt x="23454354" y="3682280"/>
                  <a:pt x="24085400" y="3393328"/>
                  <a:pt x="24697728" y="2944224"/>
                </a:cubicBezTo>
                <a:cubicBezTo>
                  <a:pt x="24926989" y="2787496"/>
                  <a:pt x="25147393" y="2687532"/>
                  <a:pt x="25404516" y="2583524"/>
                </a:cubicBezTo>
                <a:cubicBezTo>
                  <a:pt x="26325840" y="2199320"/>
                  <a:pt x="27144000" y="1584976"/>
                  <a:pt x="27969064" y="1030228"/>
                </a:cubicBezTo>
                <a:cubicBezTo>
                  <a:pt x="28215564" y="867698"/>
                  <a:pt x="28459108" y="716404"/>
                  <a:pt x="28717712" y="574932"/>
                </a:cubicBezTo>
                <a:cubicBezTo>
                  <a:pt x="29099508" y="366878"/>
                  <a:pt x="29099508" y="366878"/>
                  <a:pt x="29380364" y="145544"/>
                </a:cubicBezTo>
                <a:cubicBezTo>
                  <a:pt x="29576968" y="0"/>
                  <a:pt x="29576968" y="0"/>
                  <a:pt x="298099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14115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C6D828-BDDB-5F28-9EAD-FBB105DA8FFA}"/>
              </a:ext>
            </a:extLst>
          </p:cNvPr>
          <p:cNvSpPr/>
          <p:nvPr/>
        </p:nvSpPr>
        <p:spPr>
          <a:xfrm>
            <a:off x="-2" y="0"/>
            <a:ext cx="6858002" cy="9144000"/>
          </a:xfrm>
          <a:prstGeom prst="rect">
            <a:avLst/>
          </a:prstGeom>
          <a:solidFill>
            <a:srgbClr val="1536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F6981AF9-4897-98FC-2F92-4BD8EF605210}"/>
              </a:ext>
            </a:extLst>
          </p:cNvPr>
          <p:cNvSpPr/>
          <p:nvPr/>
        </p:nvSpPr>
        <p:spPr>
          <a:xfrm>
            <a:off x="1" y="1560476"/>
            <a:ext cx="5694804" cy="7583524"/>
          </a:xfrm>
          <a:custGeom>
            <a:avLst/>
            <a:gdLst>
              <a:gd name="connsiteX0" fmla="*/ 5248511 w 5694804"/>
              <a:gd name="connsiteY0" fmla="*/ 5752260 h 7583524"/>
              <a:gd name="connsiteX1" fmla="*/ 5256662 w 5694804"/>
              <a:gd name="connsiteY1" fmla="*/ 5841757 h 7583524"/>
              <a:gd name="connsiteX2" fmla="*/ 5235709 w 5694804"/>
              <a:gd name="connsiteY2" fmla="*/ 5902984 h 7583524"/>
              <a:gd name="connsiteX3" fmla="*/ 5212544 w 5694804"/>
              <a:gd name="connsiteY3" fmla="*/ 5971459 h 7583524"/>
              <a:gd name="connsiteX4" fmla="*/ 5187063 w 5694804"/>
              <a:gd name="connsiteY4" fmla="*/ 6045237 h 7583524"/>
              <a:gd name="connsiteX5" fmla="*/ 5135220 w 5694804"/>
              <a:gd name="connsiteY5" fmla="*/ 6197414 h 7583524"/>
              <a:gd name="connsiteX6" fmla="*/ 5109045 w 5694804"/>
              <a:gd name="connsiteY6" fmla="*/ 6273852 h 7583524"/>
              <a:gd name="connsiteX7" fmla="*/ 5046881 w 5694804"/>
              <a:gd name="connsiteY7" fmla="*/ 6463062 h 7583524"/>
              <a:gd name="connsiteX8" fmla="*/ 4552104 w 5694804"/>
              <a:gd name="connsiteY8" fmla="*/ 7533208 h 7583524"/>
              <a:gd name="connsiteX9" fmla="*/ 4522384 w 5694804"/>
              <a:gd name="connsiteY9" fmla="*/ 7576360 h 7583524"/>
              <a:gd name="connsiteX10" fmla="*/ 4517317 w 5694804"/>
              <a:gd name="connsiteY10" fmla="*/ 7583524 h 7583524"/>
              <a:gd name="connsiteX11" fmla="*/ 2305415 w 5694804"/>
              <a:gd name="connsiteY11" fmla="*/ 7583524 h 7583524"/>
              <a:gd name="connsiteX12" fmla="*/ 2358358 w 5694804"/>
              <a:gd name="connsiteY12" fmla="*/ 7558803 h 7583524"/>
              <a:gd name="connsiteX13" fmla="*/ 2933981 w 5694804"/>
              <a:gd name="connsiteY13" fmla="*/ 7226147 h 7583524"/>
              <a:gd name="connsiteX14" fmla="*/ 3056876 w 5694804"/>
              <a:gd name="connsiteY14" fmla="*/ 7164736 h 7583524"/>
              <a:gd name="connsiteX15" fmla="*/ 3149047 w 5694804"/>
              <a:gd name="connsiteY15" fmla="*/ 7109075 h 7583524"/>
              <a:gd name="connsiteX16" fmla="*/ 3553137 w 5694804"/>
              <a:gd name="connsiteY16" fmla="*/ 6884780 h 7583524"/>
              <a:gd name="connsiteX17" fmla="*/ 3814731 w 5694804"/>
              <a:gd name="connsiteY17" fmla="*/ 6714381 h 7583524"/>
              <a:gd name="connsiteX18" fmla="*/ 4196219 w 5694804"/>
              <a:gd name="connsiteY18" fmla="*/ 6493053 h 7583524"/>
              <a:gd name="connsiteX19" fmla="*/ 4672930 w 5694804"/>
              <a:gd name="connsiteY19" fmla="*/ 6227835 h 7583524"/>
              <a:gd name="connsiteX20" fmla="*/ 4779255 w 5694804"/>
              <a:gd name="connsiteY20" fmla="*/ 6166545 h 7583524"/>
              <a:gd name="connsiteX21" fmla="*/ 5248511 w 5694804"/>
              <a:gd name="connsiteY21" fmla="*/ 5752260 h 7583524"/>
              <a:gd name="connsiteX22" fmla="*/ 5678643 w 5694804"/>
              <a:gd name="connsiteY22" fmla="*/ 1637654 h 7583524"/>
              <a:gd name="connsiteX23" fmla="*/ 5683928 w 5694804"/>
              <a:gd name="connsiteY23" fmla="*/ 1788147 h 7583524"/>
              <a:gd name="connsiteX24" fmla="*/ 5672806 w 5694804"/>
              <a:gd name="connsiteY24" fmla="*/ 1841002 h 7583524"/>
              <a:gd name="connsiteX25" fmla="*/ 5660722 w 5694804"/>
              <a:gd name="connsiteY25" fmla="*/ 1896095 h 7583524"/>
              <a:gd name="connsiteX26" fmla="*/ 5587742 w 5694804"/>
              <a:gd name="connsiteY26" fmla="*/ 2530688 h 7583524"/>
              <a:gd name="connsiteX27" fmla="*/ 5555749 w 5694804"/>
              <a:gd name="connsiteY27" fmla="*/ 3166568 h 7583524"/>
              <a:gd name="connsiteX28" fmla="*/ 5553147 w 5694804"/>
              <a:gd name="connsiteY28" fmla="*/ 3207898 h 7583524"/>
              <a:gd name="connsiteX29" fmla="*/ 5545508 w 5694804"/>
              <a:gd name="connsiteY29" fmla="*/ 3325440 h 7583524"/>
              <a:gd name="connsiteX30" fmla="*/ 5541022 w 5694804"/>
              <a:gd name="connsiteY30" fmla="*/ 3393465 h 7583524"/>
              <a:gd name="connsiteX31" fmla="*/ 5529578 w 5694804"/>
              <a:gd name="connsiteY31" fmla="*/ 3498359 h 7583524"/>
              <a:gd name="connsiteX32" fmla="*/ 5519981 w 5694804"/>
              <a:gd name="connsiteY32" fmla="*/ 3566134 h 7583524"/>
              <a:gd name="connsiteX33" fmla="*/ 5520318 w 5694804"/>
              <a:gd name="connsiteY33" fmla="*/ 3568726 h 7583524"/>
              <a:gd name="connsiteX34" fmla="*/ 5516153 w 5694804"/>
              <a:gd name="connsiteY34" fmla="*/ 3595036 h 7583524"/>
              <a:gd name="connsiteX35" fmla="*/ 5515770 w 5694804"/>
              <a:gd name="connsiteY35" fmla="*/ 3595868 h 7583524"/>
              <a:gd name="connsiteX36" fmla="*/ 5514783 w 5694804"/>
              <a:gd name="connsiteY36" fmla="*/ 3602838 h 7583524"/>
              <a:gd name="connsiteX37" fmla="*/ 5512563 w 5694804"/>
              <a:gd name="connsiteY37" fmla="*/ 3602839 h 7583524"/>
              <a:gd name="connsiteX38" fmla="*/ 5508902 w 5694804"/>
              <a:gd name="connsiteY38" fmla="*/ 3610798 h 7583524"/>
              <a:gd name="connsiteX39" fmla="*/ 5425847 w 5694804"/>
              <a:gd name="connsiteY39" fmla="*/ 3744116 h 7583524"/>
              <a:gd name="connsiteX40" fmla="*/ 5424071 w 5694804"/>
              <a:gd name="connsiteY40" fmla="*/ 3746377 h 7583524"/>
              <a:gd name="connsiteX41" fmla="*/ 5418257 w 5694804"/>
              <a:gd name="connsiteY41" fmla="*/ 3756035 h 7583524"/>
              <a:gd name="connsiteX42" fmla="*/ 5252996 w 5694804"/>
              <a:gd name="connsiteY42" fmla="*/ 3952356 h 7583524"/>
              <a:gd name="connsiteX43" fmla="*/ 4754092 w 5694804"/>
              <a:gd name="connsiteY43" fmla="*/ 4289844 h 7583524"/>
              <a:gd name="connsiteX44" fmla="*/ 4449691 w 5694804"/>
              <a:gd name="connsiteY44" fmla="*/ 4483079 h 7583524"/>
              <a:gd name="connsiteX45" fmla="*/ 4309345 w 5694804"/>
              <a:gd name="connsiteY45" fmla="*/ 4558635 h 7583524"/>
              <a:gd name="connsiteX46" fmla="*/ 4065642 w 5694804"/>
              <a:gd name="connsiteY46" fmla="*/ 4724877 h 7583524"/>
              <a:gd name="connsiteX47" fmla="*/ 3712318 w 5694804"/>
              <a:gd name="connsiteY47" fmla="*/ 5035785 h 7583524"/>
              <a:gd name="connsiteX48" fmla="*/ 3691836 w 5694804"/>
              <a:gd name="connsiteY48" fmla="*/ 5117668 h 7583524"/>
              <a:gd name="connsiteX49" fmla="*/ 4133891 w 5694804"/>
              <a:gd name="connsiteY49" fmla="*/ 4849544 h 7583524"/>
              <a:gd name="connsiteX50" fmla="*/ 4349920 w 5694804"/>
              <a:gd name="connsiteY50" fmla="*/ 4720006 h 7583524"/>
              <a:gd name="connsiteX51" fmla="*/ 4596672 w 5694804"/>
              <a:gd name="connsiteY51" fmla="*/ 4561522 h 7583524"/>
              <a:gd name="connsiteX52" fmla="*/ 4777412 w 5694804"/>
              <a:gd name="connsiteY52" fmla="*/ 4462607 h 7583524"/>
              <a:gd name="connsiteX53" fmla="*/ 4856781 w 5694804"/>
              <a:gd name="connsiteY53" fmla="*/ 4410161 h 7583524"/>
              <a:gd name="connsiteX54" fmla="*/ 5039997 w 5694804"/>
              <a:gd name="connsiteY54" fmla="*/ 4292763 h 7583524"/>
              <a:gd name="connsiteX55" fmla="*/ 5473818 w 5694804"/>
              <a:gd name="connsiteY55" fmla="*/ 3950840 h 7583524"/>
              <a:gd name="connsiteX56" fmla="*/ 5501756 w 5694804"/>
              <a:gd name="connsiteY56" fmla="*/ 4211084 h 7583524"/>
              <a:gd name="connsiteX57" fmla="*/ 5488647 w 5694804"/>
              <a:gd name="connsiteY57" fmla="*/ 4335977 h 7583524"/>
              <a:gd name="connsiteX58" fmla="*/ 5413170 w 5694804"/>
              <a:gd name="connsiteY58" fmla="*/ 4945572 h 7583524"/>
              <a:gd name="connsiteX59" fmla="*/ 5396845 w 5694804"/>
              <a:gd name="connsiteY59" fmla="*/ 5062747 h 7583524"/>
              <a:gd name="connsiteX60" fmla="*/ 4966372 w 5694804"/>
              <a:gd name="connsiteY60" fmla="*/ 5851884 h 7583524"/>
              <a:gd name="connsiteX61" fmla="*/ 4927183 w 5694804"/>
              <a:gd name="connsiteY61" fmla="*/ 5889428 h 7583524"/>
              <a:gd name="connsiteX62" fmla="*/ 4921229 w 5694804"/>
              <a:gd name="connsiteY62" fmla="*/ 5897039 h 7583524"/>
              <a:gd name="connsiteX63" fmla="*/ 4872582 w 5694804"/>
              <a:gd name="connsiteY63" fmla="*/ 5943537 h 7583524"/>
              <a:gd name="connsiteX64" fmla="*/ 4742838 w 5694804"/>
              <a:gd name="connsiteY64" fmla="*/ 6032461 h 7583524"/>
              <a:gd name="connsiteX65" fmla="*/ 4706890 w 5694804"/>
              <a:gd name="connsiteY65" fmla="*/ 6053998 h 7583524"/>
              <a:gd name="connsiteX66" fmla="*/ 4413416 w 5694804"/>
              <a:gd name="connsiteY66" fmla="*/ 6223063 h 7583524"/>
              <a:gd name="connsiteX67" fmla="*/ 4175736 w 5694804"/>
              <a:gd name="connsiteY67" fmla="*/ 6366381 h 7583524"/>
              <a:gd name="connsiteX68" fmla="*/ 3827903 w 5694804"/>
              <a:gd name="connsiteY68" fmla="*/ 6553134 h 7583524"/>
              <a:gd name="connsiteX69" fmla="*/ 3635029 w 5694804"/>
              <a:gd name="connsiteY69" fmla="*/ 6666398 h 7583524"/>
              <a:gd name="connsiteX70" fmla="*/ 3415522 w 5694804"/>
              <a:gd name="connsiteY70" fmla="*/ 6806169 h 7583524"/>
              <a:gd name="connsiteX71" fmla="*/ 2989109 w 5694804"/>
              <a:gd name="connsiteY71" fmla="*/ 7044880 h 7583524"/>
              <a:gd name="connsiteX72" fmla="*/ 2714165 w 5694804"/>
              <a:gd name="connsiteY72" fmla="*/ 7201665 h 7583524"/>
              <a:gd name="connsiteX73" fmla="*/ 2506408 w 5694804"/>
              <a:gd name="connsiteY73" fmla="*/ 7318266 h 7583524"/>
              <a:gd name="connsiteX74" fmla="*/ 2237574 w 5694804"/>
              <a:gd name="connsiteY74" fmla="*/ 7553678 h 7583524"/>
              <a:gd name="connsiteX75" fmla="*/ 2237574 w 5694804"/>
              <a:gd name="connsiteY75" fmla="*/ 7583524 h 7583524"/>
              <a:gd name="connsiteX76" fmla="*/ 491657 w 5694804"/>
              <a:gd name="connsiteY76" fmla="*/ 7583524 h 7583524"/>
              <a:gd name="connsiteX77" fmla="*/ 491722 w 5694804"/>
              <a:gd name="connsiteY77" fmla="*/ 7473420 h 7583524"/>
              <a:gd name="connsiteX78" fmla="*/ 680899 w 5694804"/>
              <a:gd name="connsiteY78" fmla="*/ 6366381 h 7583524"/>
              <a:gd name="connsiteX79" fmla="*/ 561845 w 5694804"/>
              <a:gd name="connsiteY79" fmla="*/ 6452112 h 7583524"/>
              <a:gd name="connsiteX80" fmla="*/ 17940 w 5694804"/>
              <a:gd name="connsiteY80" fmla="*/ 6977696 h 7583524"/>
              <a:gd name="connsiteX81" fmla="*/ 0 w 5694804"/>
              <a:gd name="connsiteY81" fmla="*/ 6993662 h 7583524"/>
              <a:gd name="connsiteX82" fmla="*/ 0 w 5694804"/>
              <a:gd name="connsiteY82" fmla="*/ 5340857 h 7583524"/>
              <a:gd name="connsiteX83" fmla="*/ 108538 w 5694804"/>
              <a:gd name="connsiteY83" fmla="*/ 5274876 h 7583524"/>
              <a:gd name="connsiteX84" fmla="*/ 1561649 w 5694804"/>
              <a:gd name="connsiteY84" fmla="*/ 4360255 h 7583524"/>
              <a:gd name="connsiteX85" fmla="*/ 1786959 w 5694804"/>
              <a:gd name="connsiteY85" fmla="*/ 4155547 h 7583524"/>
              <a:gd name="connsiteX86" fmla="*/ 1705028 w 5694804"/>
              <a:gd name="connsiteY86" fmla="*/ 4421665 h 7583524"/>
              <a:gd name="connsiteX87" fmla="*/ 2000905 w 5694804"/>
              <a:gd name="connsiteY87" fmla="*/ 4150982 h 7583524"/>
              <a:gd name="connsiteX88" fmla="*/ 2222307 w 5694804"/>
              <a:gd name="connsiteY88" fmla="*/ 3938845 h 7583524"/>
              <a:gd name="connsiteX89" fmla="*/ 2259862 w 5694804"/>
              <a:gd name="connsiteY89" fmla="*/ 3903350 h 7583524"/>
              <a:gd name="connsiteX90" fmla="*/ 2277503 w 5694804"/>
              <a:gd name="connsiteY90" fmla="*/ 3888243 h 7583524"/>
              <a:gd name="connsiteX91" fmla="*/ 2596838 w 5694804"/>
              <a:gd name="connsiteY91" fmla="*/ 3590373 h 7583524"/>
              <a:gd name="connsiteX92" fmla="*/ 2603764 w 5694804"/>
              <a:gd name="connsiteY92" fmla="*/ 3583707 h 7583524"/>
              <a:gd name="connsiteX93" fmla="*/ 2611161 w 5694804"/>
              <a:gd name="connsiteY93" fmla="*/ 3577175 h 7583524"/>
              <a:gd name="connsiteX94" fmla="*/ 2634137 w 5694804"/>
              <a:gd name="connsiteY94" fmla="*/ 3557180 h 7583524"/>
              <a:gd name="connsiteX95" fmla="*/ 2639825 w 5694804"/>
              <a:gd name="connsiteY95" fmla="*/ 3549840 h 7583524"/>
              <a:gd name="connsiteX96" fmla="*/ 2643210 w 5694804"/>
              <a:gd name="connsiteY96" fmla="*/ 3545673 h 7583524"/>
              <a:gd name="connsiteX97" fmla="*/ 2745029 w 5694804"/>
              <a:gd name="connsiteY97" fmla="*/ 3446273 h 7583524"/>
              <a:gd name="connsiteX98" fmla="*/ 2762913 w 5694804"/>
              <a:gd name="connsiteY98" fmla="*/ 3428443 h 7583524"/>
              <a:gd name="connsiteX99" fmla="*/ 3421882 w 5694804"/>
              <a:gd name="connsiteY99" fmla="*/ 2937870 h 7583524"/>
              <a:gd name="connsiteX100" fmla="*/ 3558698 w 5694804"/>
              <a:gd name="connsiteY100" fmla="*/ 2828802 h 7583524"/>
              <a:gd name="connsiteX101" fmla="*/ 4265348 w 5694804"/>
              <a:gd name="connsiteY101" fmla="*/ 2395070 h 7583524"/>
              <a:gd name="connsiteX102" fmla="*/ 4411286 w 5694804"/>
              <a:gd name="connsiteY102" fmla="*/ 2319573 h 7583524"/>
              <a:gd name="connsiteX103" fmla="*/ 4501450 w 5694804"/>
              <a:gd name="connsiteY103" fmla="*/ 2275603 h 7583524"/>
              <a:gd name="connsiteX104" fmla="*/ 4547925 w 5694804"/>
              <a:gd name="connsiteY104" fmla="*/ 2253146 h 7583524"/>
              <a:gd name="connsiteX105" fmla="*/ 4920789 w 5694804"/>
              <a:gd name="connsiteY105" fmla="*/ 2067539 h 7583524"/>
              <a:gd name="connsiteX106" fmla="*/ 4973124 w 5694804"/>
              <a:gd name="connsiteY106" fmla="*/ 2041041 h 7583524"/>
              <a:gd name="connsiteX107" fmla="*/ 5550074 w 5694804"/>
              <a:gd name="connsiteY107" fmla="*/ 1710501 h 7583524"/>
              <a:gd name="connsiteX108" fmla="*/ 5678643 w 5694804"/>
              <a:gd name="connsiteY108" fmla="*/ 1637654 h 7583524"/>
              <a:gd name="connsiteX109" fmla="*/ 2073713 w 5694804"/>
              <a:gd name="connsiteY109" fmla="*/ 0 h 7583524"/>
              <a:gd name="connsiteX110" fmla="*/ 2048806 w 5694804"/>
              <a:gd name="connsiteY110" fmla="*/ 529379 h 7583524"/>
              <a:gd name="connsiteX111" fmla="*/ 2019271 w 5694804"/>
              <a:gd name="connsiteY111" fmla="*/ 956893 h 7583524"/>
              <a:gd name="connsiteX112" fmla="*/ 2001065 w 5694804"/>
              <a:gd name="connsiteY112" fmla="*/ 1179942 h 7583524"/>
              <a:gd name="connsiteX113" fmla="*/ 1994104 w 5694804"/>
              <a:gd name="connsiteY113" fmla="*/ 1418395 h 7583524"/>
              <a:gd name="connsiteX114" fmla="*/ 1995031 w 5694804"/>
              <a:gd name="connsiteY114" fmla="*/ 1459983 h 7583524"/>
              <a:gd name="connsiteX115" fmla="*/ 1999929 w 5694804"/>
              <a:gd name="connsiteY115" fmla="*/ 1631746 h 7583524"/>
              <a:gd name="connsiteX116" fmla="*/ 1797200 w 5694804"/>
              <a:gd name="connsiteY116" fmla="*/ 2304221 h 7583524"/>
              <a:gd name="connsiteX117" fmla="*/ 1725510 w 5694804"/>
              <a:gd name="connsiteY117" fmla="*/ 2374599 h 7583524"/>
              <a:gd name="connsiteX118" fmla="*/ 1667902 w 5694804"/>
              <a:gd name="connsiteY118" fmla="*/ 2429624 h 7583524"/>
              <a:gd name="connsiteX119" fmla="*/ 1510444 w 5694804"/>
              <a:gd name="connsiteY119" fmla="*/ 2521742 h 7583524"/>
              <a:gd name="connsiteX120" fmla="*/ 1218536 w 5694804"/>
              <a:gd name="connsiteY120" fmla="*/ 2706202 h 7583524"/>
              <a:gd name="connsiteX121" fmla="*/ 761550 w 5694804"/>
              <a:gd name="connsiteY121" fmla="*/ 2998953 h 7583524"/>
              <a:gd name="connsiteX122" fmla="*/ 483674 w 5694804"/>
              <a:gd name="connsiteY122" fmla="*/ 3180876 h 7583524"/>
              <a:gd name="connsiteX123" fmla="*/ 340377 w 5694804"/>
              <a:gd name="connsiteY123" fmla="*/ 3263804 h 7583524"/>
              <a:gd name="connsiteX124" fmla="*/ 25458 w 5694804"/>
              <a:gd name="connsiteY124" fmla="*/ 3623310 h 7583524"/>
              <a:gd name="connsiteX125" fmla="*/ 321334 w 5694804"/>
              <a:gd name="connsiteY125" fmla="*/ 3462737 h 7583524"/>
              <a:gd name="connsiteX126" fmla="*/ 406945 w 5694804"/>
              <a:gd name="connsiteY126" fmla="*/ 3407098 h 7583524"/>
              <a:gd name="connsiteX127" fmla="*/ 501677 w 5694804"/>
              <a:gd name="connsiteY127" fmla="*/ 3339279 h 7583524"/>
              <a:gd name="connsiteX128" fmla="*/ 642495 w 5694804"/>
              <a:gd name="connsiteY128" fmla="*/ 3248450 h 7583524"/>
              <a:gd name="connsiteX129" fmla="*/ 1080526 w 5694804"/>
              <a:gd name="connsiteY129" fmla="*/ 2974328 h 7583524"/>
              <a:gd name="connsiteX130" fmla="*/ 1404191 w 5694804"/>
              <a:gd name="connsiteY130" fmla="*/ 2769928 h 7583524"/>
              <a:gd name="connsiteX131" fmla="*/ 1827923 w 5694804"/>
              <a:gd name="connsiteY131" fmla="*/ 2456481 h 7583524"/>
              <a:gd name="connsiteX132" fmla="*/ 1991784 w 5694804"/>
              <a:gd name="connsiteY132" fmla="*/ 2333657 h 7583524"/>
              <a:gd name="connsiteX133" fmla="*/ 1956599 w 5694804"/>
              <a:gd name="connsiteY133" fmla="*/ 2773449 h 7583524"/>
              <a:gd name="connsiteX134" fmla="*/ 1945517 w 5694804"/>
              <a:gd name="connsiteY134" fmla="*/ 2912281 h 7583524"/>
              <a:gd name="connsiteX135" fmla="*/ 1635098 w 5694804"/>
              <a:gd name="connsiteY135" fmla="*/ 4097821 h 7583524"/>
              <a:gd name="connsiteX136" fmla="*/ 1519963 w 5694804"/>
              <a:gd name="connsiteY136" fmla="*/ 4188812 h 7583524"/>
              <a:gd name="connsiteX137" fmla="*/ 1134909 w 5694804"/>
              <a:gd name="connsiteY137" fmla="*/ 4477615 h 7583524"/>
              <a:gd name="connsiteX138" fmla="*/ 703017 w 5694804"/>
              <a:gd name="connsiteY138" fmla="*/ 4773311 h 7583524"/>
              <a:gd name="connsiteX139" fmla="*/ 89402 w 5694804"/>
              <a:gd name="connsiteY139" fmla="*/ 5126106 h 7583524"/>
              <a:gd name="connsiteX140" fmla="*/ 0 w 5694804"/>
              <a:gd name="connsiteY140" fmla="*/ 5176585 h 7583524"/>
              <a:gd name="connsiteX141" fmla="*/ 0 w 5694804"/>
              <a:gd name="connsiteY141" fmla="*/ 1124685 h 7583524"/>
              <a:gd name="connsiteX142" fmla="*/ 134923 w 5694804"/>
              <a:gd name="connsiteY142" fmla="*/ 1045580 h 7583524"/>
              <a:gd name="connsiteX143" fmla="*/ 337873 w 5694804"/>
              <a:gd name="connsiteY143" fmla="*/ 945361 h 7583524"/>
              <a:gd name="connsiteX144" fmla="*/ 557606 w 5694804"/>
              <a:gd name="connsiteY144" fmla="*/ 828662 h 7583524"/>
              <a:gd name="connsiteX145" fmla="*/ 833240 w 5694804"/>
              <a:gd name="connsiteY145" fmla="*/ 697282 h 7583524"/>
              <a:gd name="connsiteX146" fmla="*/ 1174962 w 5694804"/>
              <a:gd name="connsiteY146" fmla="*/ 517605 h 7583524"/>
              <a:gd name="connsiteX147" fmla="*/ 1299217 w 5694804"/>
              <a:gd name="connsiteY147" fmla="*/ 454193 h 7583524"/>
              <a:gd name="connsiteX148" fmla="*/ 1750074 w 5694804"/>
              <a:gd name="connsiteY148" fmla="*/ 181118 h 7583524"/>
              <a:gd name="connsiteX149" fmla="*/ 1881689 w 5694804"/>
              <a:gd name="connsiteY149" fmla="*/ 101075 h 7583524"/>
              <a:gd name="connsiteX150" fmla="*/ 1998185 w 5694804"/>
              <a:gd name="connsiteY150" fmla="*/ 25587 h 7583524"/>
              <a:gd name="connsiteX151" fmla="*/ 2073713 w 5694804"/>
              <a:gd name="connsiteY151" fmla="*/ 0 h 75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694804" h="7583524">
                <a:moveTo>
                  <a:pt x="5248511" y="5752260"/>
                </a:moveTo>
                <a:cubicBezTo>
                  <a:pt x="5268993" y="5793202"/>
                  <a:pt x="5268993" y="5793202"/>
                  <a:pt x="5256662" y="5841757"/>
                </a:cubicBezTo>
                <a:lnTo>
                  <a:pt x="5235709" y="5902984"/>
                </a:lnTo>
                <a:lnTo>
                  <a:pt x="5212544" y="5971459"/>
                </a:lnTo>
                <a:lnTo>
                  <a:pt x="5187063" y="6045237"/>
                </a:lnTo>
                <a:lnTo>
                  <a:pt x="5135220" y="6197414"/>
                </a:lnTo>
                <a:lnTo>
                  <a:pt x="5109045" y="6273852"/>
                </a:lnTo>
                <a:cubicBezTo>
                  <a:pt x="5087742" y="6336760"/>
                  <a:pt x="5067076" y="6399787"/>
                  <a:pt x="5046881" y="6463062"/>
                </a:cubicBezTo>
                <a:cubicBezTo>
                  <a:pt x="4924886" y="6844267"/>
                  <a:pt x="4780033" y="7202504"/>
                  <a:pt x="4552104" y="7533208"/>
                </a:cubicBezTo>
                <a:lnTo>
                  <a:pt x="4522384" y="7576360"/>
                </a:lnTo>
                <a:lnTo>
                  <a:pt x="4517317" y="7583524"/>
                </a:lnTo>
                <a:lnTo>
                  <a:pt x="2305415" y="7583524"/>
                </a:lnTo>
                <a:lnTo>
                  <a:pt x="2358358" y="7558803"/>
                </a:lnTo>
                <a:cubicBezTo>
                  <a:pt x="2606727" y="7442428"/>
                  <a:pt x="2643088" y="7418397"/>
                  <a:pt x="2933981" y="7226147"/>
                </a:cubicBezTo>
                <a:cubicBezTo>
                  <a:pt x="2974755" y="7205308"/>
                  <a:pt x="3015758" y="7184900"/>
                  <a:pt x="3056876" y="7164736"/>
                </a:cubicBezTo>
                <a:cubicBezTo>
                  <a:pt x="3087736" y="7146414"/>
                  <a:pt x="3118442" y="7127826"/>
                  <a:pt x="3149047" y="7109075"/>
                </a:cubicBezTo>
                <a:cubicBezTo>
                  <a:pt x="3281109" y="7029382"/>
                  <a:pt x="3416962" y="6957164"/>
                  <a:pt x="3553137" y="6884780"/>
                </a:cubicBezTo>
                <a:cubicBezTo>
                  <a:pt x="3647538" y="6833990"/>
                  <a:pt x="3732667" y="6783941"/>
                  <a:pt x="3814731" y="6714381"/>
                </a:cubicBezTo>
                <a:cubicBezTo>
                  <a:pt x="3937710" y="6632888"/>
                  <a:pt x="4063404" y="6557453"/>
                  <a:pt x="4196219" y="6493053"/>
                </a:cubicBezTo>
                <a:cubicBezTo>
                  <a:pt x="4360121" y="6413544"/>
                  <a:pt x="4516053" y="6320156"/>
                  <a:pt x="4672930" y="6227835"/>
                </a:cubicBezTo>
                <a:lnTo>
                  <a:pt x="4779255" y="6166545"/>
                </a:lnTo>
                <a:cubicBezTo>
                  <a:pt x="4967408" y="6058112"/>
                  <a:pt x="5128626" y="5935390"/>
                  <a:pt x="5248511" y="5752260"/>
                </a:cubicBezTo>
                <a:close/>
                <a:moveTo>
                  <a:pt x="5678643" y="1637654"/>
                </a:moveTo>
                <a:cubicBezTo>
                  <a:pt x="5700459" y="1703030"/>
                  <a:pt x="5698102" y="1723061"/>
                  <a:pt x="5683928" y="1788147"/>
                </a:cubicBezTo>
                <a:lnTo>
                  <a:pt x="5672806" y="1841002"/>
                </a:lnTo>
                <a:lnTo>
                  <a:pt x="5660722" y="1896095"/>
                </a:lnTo>
                <a:cubicBezTo>
                  <a:pt x="5614678" y="2109032"/>
                  <a:pt x="5594339" y="2313023"/>
                  <a:pt x="5587742" y="2530688"/>
                </a:cubicBezTo>
                <a:cubicBezTo>
                  <a:pt x="5580450" y="2742906"/>
                  <a:pt x="5569391" y="2954675"/>
                  <a:pt x="5555749" y="3166568"/>
                </a:cubicBezTo>
                <a:cubicBezTo>
                  <a:pt x="5554888" y="3180201"/>
                  <a:pt x="5554028" y="3193836"/>
                  <a:pt x="5553147" y="3207898"/>
                </a:cubicBezTo>
                <a:cubicBezTo>
                  <a:pt x="5550668" y="3247079"/>
                  <a:pt x="5548088" y="3286260"/>
                  <a:pt x="5545508" y="3325440"/>
                </a:cubicBezTo>
                <a:cubicBezTo>
                  <a:pt x="5544032" y="3347897"/>
                  <a:pt x="5542557" y="3370334"/>
                  <a:pt x="5541022" y="3393465"/>
                </a:cubicBezTo>
                <a:cubicBezTo>
                  <a:pt x="5537961" y="3428613"/>
                  <a:pt x="5534048" y="3463521"/>
                  <a:pt x="5529578" y="3498359"/>
                </a:cubicBezTo>
                <a:lnTo>
                  <a:pt x="5519981" y="3566134"/>
                </a:lnTo>
                <a:lnTo>
                  <a:pt x="5520318" y="3568726"/>
                </a:lnTo>
                <a:cubicBezTo>
                  <a:pt x="5520674" y="3576485"/>
                  <a:pt x="5519655" y="3585156"/>
                  <a:pt x="5516153" y="3595036"/>
                </a:cubicBezTo>
                <a:lnTo>
                  <a:pt x="5515770" y="3595868"/>
                </a:lnTo>
                <a:lnTo>
                  <a:pt x="5514783" y="3602838"/>
                </a:lnTo>
                <a:lnTo>
                  <a:pt x="5512563" y="3602839"/>
                </a:lnTo>
                <a:lnTo>
                  <a:pt x="5508902" y="3610798"/>
                </a:lnTo>
                <a:cubicBezTo>
                  <a:pt x="5494818" y="3635912"/>
                  <a:pt x="5459805" y="3698936"/>
                  <a:pt x="5425847" y="3744116"/>
                </a:cubicBezTo>
                <a:lnTo>
                  <a:pt x="5424071" y="3746377"/>
                </a:lnTo>
                <a:lnTo>
                  <a:pt x="5418257" y="3756035"/>
                </a:lnTo>
                <a:cubicBezTo>
                  <a:pt x="5389745" y="3790364"/>
                  <a:pt x="5363690" y="3863388"/>
                  <a:pt x="5252996" y="3952356"/>
                </a:cubicBezTo>
                <a:cubicBezTo>
                  <a:pt x="5142302" y="4041324"/>
                  <a:pt x="4988781" y="4154785"/>
                  <a:pt x="4754092" y="4289844"/>
                </a:cubicBezTo>
                <a:cubicBezTo>
                  <a:pt x="4636535" y="4358783"/>
                  <a:pt x="4507861" y="4431410"/>
                  <a:pt x="4449691" y="4483079"/>
                </a:cubicBezTo>
                <a:cubicBezTo>
                  <a:pt x="4403584" y="4509812"/>
                  <a:pt x="4356884" y="4534562"/>
                  <a:pt x="4309345" y="4558635"/>
                </a:cubicBezTo>
                <a:cubicBezTo>
                  <a:pt x="4245337" y="4598935"/>
                  <a:pt x="4165147" y="4645352"/>
                  <a:pt x="4065642" y="4724877"/>
                </a:cubicBezTo>
                <a:cubicBezTo>
                  <a:pt x="3948488" y="4795624"/>
                  <a:pt x="3782423" y="4883300"/>
                  <a:pt x="3712318" y="5035785"/>
                </a:cubicBezTo>
                <a:cubicBezTo>
                  <a:pt x="3705129" y="5062991"/>
                  <a:pt x="3698241" y="5090278"/>
                  <a:pt x="3691836" y="5117668"/>
                </a:cubicBezTo>
                <a:cubicBezTo>
                  <a:pt x="3854831" y="5042562"/>
                  <a:pt x="3996230" y="4966492"/>
                  <a:pt x="4133891" y="4849544"/>
                </a:cubicBezTo>
                <a:cubicBezTo>
                  <a:pt x="4201320" y="4796546"/>
                  <a:pt x="4273930" y="4759329"/>
                  <a:pt x="4349920" y="4720006"/>
                </a:cubicBezTo>
                <a:cubicBezTo>
                  <a:pt x="4436049" y="4672821"/>
                  <a:pt x="4515951" y="4617326"/>
                  <a:pt x="4596672" y="4561522"/>
                </a:cubicBezTo>
                <a:cubicBezTo>
                  <a:pt x="4655173" y="4523589"/>
                  <a:pt x="4714899" y="4493374"/>
                  <a:pt x="4777412" y="4462607"/>
                </a:cubicBezTo>
                <a:cubicBezTo>
                  <a:pt x="4804265" y="4445718"/>
                  <a:pt x="4830727" y="4428236"/>
                  <a:pt x="4856781" y="4410161"/>
                </a:cubicBezTo>
                <a:cubicBezTo>
                  <a:pt x="4916816" y="4369057"/>
                  <a:pt x="4977527" y="4329999"/>
                  <a:pt x="5039997" y="4292763"/>
                </a:cubicBezTo>
                <a:cubicBezTo>
                  <a:pt x="5205620" y="4193520"/>
                  <a:pt x="5346027" y="4097718"/>
                  <a:pt x="5473818" y="3950840"/>
                </a:cubicBezTo>
                <a:cubicBezTo>
                  <a:pt x="5550778" y="3937227"/>
                  <a:pt x="5498553" y="4153936"/>
                  <a:pt x="5501756" y="4211084"/>
                </a:cubicBezTo>
                <a:cubicBezTo>
                  <a:pt x="5504227" y="4275273"/>
                  <a:pt x="5503412" y="4213562"/>
                  <a:pt x="5488647" y="4335977"/>
                </a:cubicBezTo>
                <a:cubicBezTo>
                  <a:pt x="5473882" y="4458392"/>
                  <a:pt x="5443239" y="4743034"/>
                  <a:pt x="5413170" y="4945572"/>
                </a:cubicBezTo>
                <a:cubicBezTo>
                  <a:pt x="5407435" y="4984589"/>
                  <a:pt x="5402128" y="5023668"/>
                  <a:pt x="5396845" y="5062747"/>
                </a:cubicBezTo>
                <a:cubicBezTo>
                  <a:pt x="5347150" y="5378422"/>
                  <a:pt x="5189926" y="5631416"/>
                  <a:pt x="4966372" y="5851884"/>
                </a:cubicBezTo>
                <a:lnTo>
                  <a:pt x="4927183" y="5889428"/>
                </a:lnTo>
                <a:lnTo>
                  <a:pt x="4921229" y="5897039"/>
                </a:lnTo>
                <a:cubicBezTo>
                  <a:pt x="4906601" y="5913980"/>
                  <a:pt x="4890306" y="5929556"/>
                  <a:pt x="4872582" y="5943537"/>
                </a:cubicBezTo>
                <a:lnTo>
                  <a:pt x="4742838" y="6032461"/>
                </a:lnTo>
                <a:lnTo>
                  <a:pt x="4706890" y="6053998"/>
                </a:lnTo>
                <a:cubicBezTo>
                  <a:pt x="4609906" y="6111785"/>
                  <a:pt x="4511774" y="6167630"/>
                  <a:pt x="4413416" y="6223063"/>
                </a:cubicBezTo>
                <a:cubicBezTo>
                  <a:pt x="4332735" y="6268713"/>
                  <a:pt x="4254102" y="6316882"/>
                  <a:pt x="4175736" y="6366381"/>
                </a:cubicBezTo>
                <a:cubicBezTo>
                  <a:pt x="4063182" y="6436554"/>
                  <a:pt x="3947734" y="6496593"/>
                  <a:pt x="3827903" y="6553134"/>
                </a:cubicBezTo>
                <a:cubicBezTo>
                  <a:pt x="3759084" y="6586153"/>
                  <a:pt x="3703759" y="6624225"/>
                  <a:pt x="3635029" y="6666398"/>
                </a:cubicBezTo>
                <a:cubicBezTo>
                  <a:pt x="3566299" y="6708570"/>
                  <a:pt x="3479817" y="6780950"/>
                  <a:pt x="3415522" y="6806169"/>
                </a:cubicBezTo>
                <a:cubicBezTo>
                  <a:pt x="3307869" y="6869250"/>
                  <a:pt x="3106002" y="6978964"/>
                  <a:pt x="2989109" y="7044880"/>
                </a:cubicBezTo>
                <a:cubicBezTo>
                  <a:pt x="2872216" y="7110796"/>
                  <a:pt x="2804293" y="7146333"/>
                  <a:pt x="2714165" y="7201665"/>
                </a:cubicBezTo>
                <a:cubicBezTo>
                  <a:pt x="2646078" y="7243466"/>
                  <a:pt x="2577724" y="7282320"/>
                  <a:pt x="2506408" y="7318266"/>
                </a:cubicBezTo>
                <a:cubicBezTo>
                  <a:pt x="2400630" y="7375849"/>
                  <a:pt x="2312160" y="7459576"/>
                  <a:pt x="2237574" y="7553678"/>
                </a:cubicBezTo>
                <a:lnTo>
                  <a:pt x="2237574" y="7583524"/>
                </a:lnTo>
                <a:lnTo>
                  <a:pt x="491657" y="7583524"/>
                </a:lnTo>
                <a:lnTo>
                  <a:pt x="491722" y="7473420"/>
                </a:lnTo>
                <a:cubicBezTo>
                  <a:pt x="496707" y="7095724"/>
                  <a:pt x="534505" y="6696070"/>
                  <a:pt x="680899" y="6366381"/>
                </a:cubicBezTo>
                <a:cubicBezTo>
                  <a:pt x="614352" y="6388550"/>
                  <a:pt x="604150" y="6399787"/>
                  <a:pt x="561845" y="6452112"/>
                </a:cubicBezTo>
                <a:cubicBezTo>
                  <a:pt x="398031" y="6644556"/>
                  <a:pt x="216380" y="6821299"/>
                  <a:pt x="17940" y="6977696"/>
                </a:cubicBezTo>
                <a:lnTo>
                  <a:pt x="0" y="6993662"/>
                </a:lnTo>
                <a:lnTo>
                  <a:pt x="0" y="5340857"/>
                </a:lnTo>
                <a:lnTo>
                  <a:pt x="108538" y="5274876"/>
                </a:lnTo>
                <a:cubicBezTo>
                  <a:pt x="1548771" y="4398864"/>
                  <a:pt x="1555121" y="4379828"/>
                  <a:pt x="1561649" y="4360255"/>
                </a:cubicBezTo>
                <a:cubicBezTo>
                  <a:pt x="1631179" y="4284820"/>
                  <a:pt x="1707553" y="4220133"/>
                  <a:pt x="1786959" y="4155547"/>
                </a:cubicBezTo>
                <a:cubicBezTo>
                  <a:pt x="1774853" y="4254768"/>
                  <a:pt x="1746414" y="4331739"/>
                  <a:pt x="1705028" y="4421665"/>
                </a:cubicBezTo>
                <a:cubicBezTo>
                  <a:pt x="1820900" y="4344041"/>
                  <a:pt x="1909635" y="4255936"/>
                  <a:pt x="2000905" y="4150982"/>
                </a:cubicBezTo>
                <a:cubicBezTo>
                  <a:pt x="2070498" y="4075383"/>
                  <a:pt x="2145969" y="4007524"/>
                  <a:pt x="2222307" y="3938845"/>
                </a:cubicBezTo>
                <a:lnTo>
                  <a:pt x="2259862" y="3903350"/>
                </a:lnTo>
                <a:lnTo>
                  <a:pt x="2277503" y="3888243"/>
                </a:lnTo>
                <a:cubicBezTo>
                  <a:pt x="2382869" y="3796700"/>
                  <a:pt x="2495178" y="3687965"/>
                  <a:pt x="2596838" y="3590373"/>
                </a:cubicBezTo>
                <a:lnTo>
                  <a:pt x="2603764" y="3583707"/>
                </a:lnTo>
                <a:lnTo>
                  <a:pt x="2611161" y="3577175"/>
                </a:lnTo>
                <a:lnTo>
                  <a:pt x="2634137" y="3557180"/>
                </a:lnTo>
                <a:lnTo>
                  <a:pt x="2639825" y="3549840"/>
                </a:lnTo>
                <a:lnTo>
                  <a:pt x="2643210" y="3545673"/>
                </a:lnTo>
                <a:lnTo>
                  <a:pt x="2745029" y="3446273"/>
                </a:lnTo>
                <a:lnTo>
                  <a:pt x="2762913" y="3428443"/>
                </a:lnTo>
                <a:lnTo>
                  <a:pt x="3421882" y="2937870"/>
                </a:lnTo>
                <a:cubicBezTo>
                  <a:pt x="3470281" y="2904237"/>
                  <a:pt x="3418120" y="2919268"/>
                  <a:pt x="3558698" y="2828802"/>
                </a:cubicBezTo>
                <a:cubicBezTo>
                  <a:pt x="3699275" y="2738335"/>
                  <a:pt x="4123249" y="2479941"/>
                  <a:pt x="4265348" y="2395070"/>
                </a:cubicBezTo>
                <a:cubicBezTo>
                  <a:pt x="4313667" y="2367905"/>
                  <a:pt x="4361328" y="2343320"/>
                  <a:pt x="4411286" y="2319573"/>
                </a:cubicBezTo>
                <a:lnTo>
                  <a:pt x="4501450" y="2275603"/>
                </a:lnTo>
                <a:lnTo>
                  <a:pt x="4547925" y="2253146"/>
                </a:lnTo>
                <a:cubicBezTo>
                  <a:pt x="4672888" y="2192655"/>
                  <a:pt x="4796932" y="2130261"/>
                  <a:pt x="4920789" y="2067539"/>
                </a:cubicBezTo>
                <a:lnTo>
                  <a:pt x="4973124" y="2041041"/>
                </a:lnTo>
                <a:cubicBezTo>
                  <a:pt x="5172028" y="1939863"/>
                  <a:pt x="5367452" y="1839403"/>
                  <a:pt x="5550074" y="1710501"/>
                </a:cubicBezTo>
                <a:cubicBezTo>
                  <a:pt x="5591838" y="1681926"/>
                  <a:pt x="5632804" y="1658922"/>
                  <a:pt x="5678643" y="1637654"/>
                </a:cubicBezTo>
                <a:close/>
                <a:moveTo>
                  <a:pt x="2073713" y="0"/>
                </a:moveTo>
                <a:cubicBezTo>
                  <a:pt x="2078476" y="179302"/>
                  <a:pt x="2070982" y="351529"/>
                  <a:pt x="2048806" y="529379"/>
                </a:cubicBezTo>
                <a:cubicBezTo>
                  <a:pt x="2031684" y="671658"/>
                  <a:pt x="2024493" y="813730"/>
                  <a:pt x="2019271" y="956893"/>
                </a:cubicBezTo>
                <a:cubicBezTo>
                  <a:pt x="2016387" y="1032444"/>
                  <a:pt x="2012320" y="1105057"/>
                  <a:pt x="2001065" y="1179942"/>
                </a:cubicBezTo>
                <a:cubicBezTo>
                  <a:pt x="1990095" y="1259825"/>
                  <a:pt x="1992087" y="1337858"/>
                  <a:pt x="1994104" y="1418395"/>
                </a:cubicBezTo>
                <a:cubicBezTo>
                  <a:pt x="1994410" y="1432119"/>
                  <a:pt x="1994715" y="1445843"/>
                  <a:pt x="1995031" y="1459983"/>
                </a:cubicBezTo>
                <a:cubicBezTo>
                  <a:pt x="1996953" y="1545880"/>
                  <a:pt x="1996953" y="1545880"/>
                  <a:pt x="1999929" y="1631746"/>
                </a:cubicBezTo>
                <a:cubicBezTo>
                  <a:pt x="2009941" y="1888531"/>
                  <a:pt x="1966758" y="2099840"/>
                  <a:pt x="1797200" y="2304221"/>
                </a:cubicBezTo>
                <a:cubicBezTo>
                  <a:pt x="1773797" y="2328172"/>
                  <a:pt x="1749937" y="2351691"/>
                  <a:pt x="1725510" y="2374599"/>
                </a:cubicBezTo>
                <a:lnTo>
                  <a:pt x="1667902" y="2429624"/>
                </a:lnTo>
                <a:cubicBezTo>
                  <a:pt x="1614478" y="2468355"/>
                  <a:pt x="1569394" y="2494045"/>
                  <a:pt x="1510444" y="2521742"/>
                </a:cubicBezTo>
                <a:cubicBezTo>
                  <a:pt x="1404168" y="2572366"/>
                  <a:pt x="1313217" y="2637135"/>
                  <a:pt x="1218536" y="2706202"/>
                </a:cubicBezTo>
                <a:cubicBezTo>
                  <a:pt x="1071684" y="2813265"/>
                  <a:pt x="919139" y="2908474"/>
                  <a:pt x="761550" y="2998953"/>
                </a:cubicBezTo>
                <a:cubicBezTo>
                  <a:pt x="664795" y="3054675"/>
                  <a:pt x="574173" y="3115616"/>
                  <a:pt x="483674" y="3180876"/>
                </a:cubicBezTo>
                <a:cubicBezTo>
                  <a:pt x="437160" y="3212505"/>
                  <a:pt x="390422" y="3238236"/>
                  <a:pt x="340377" y="3263804"/>
                </a:cubicBezTo>
                <a:cubicBezTo>
                  <a:pt x="188193" y="3346035"/>
                  <a:pt x="80260" y="3458991"/>
                  <a:pt x="25458" y="3623310"/>
                </a:cubicBezTo>
                <a:cubicBezTo>
                  <a:pt x="133038" y="3579666"/>
                  <a:pt x="228580" y="3532810"/>
                  <a:pt x="321334" y="3462737"/>
                </a:cubicBezTo>
                <a:cubicBezTo>
                  <a:pt x="353179" y="3439073"/>
                  <a:pt x="353179" y="3439073"/>
                  <a:pt x="406945" y="3407098"/>
                </a:cubicBezTo>
                <a:cubicBezTo>
                  <a:pt x="456865" y="3378542"/>
                  <a:pt x="456865" y="3378542"/>
                  <a:pt x="501677" y="3339279"/>
                </a:cubicBezTo>
                <a:cubicBezTo>
                  <a:pt x="548376" y="3303210"/>
                  <a:pt x="591005" y="3276372"/>
                  <a:pt x="642495" y="3248450"/>
                </a:cubicBezTo>
                <a:cubicBezTo>
                  <a:pt x="794248" y="3166118"/>
                  <a:pt x="937401" y="3070622"/>
                  <a:pt x="1080526" y="2974328"/>
                </a:cubicBezTo>
                <a:cubicBezTo>
                  <a:pt x="1186776" y="2902866"/>
                  <a:pt x="1292936" y="2833531"/>
                  <a:pt x="1404191" y="2769928"/>
                </a:cubicBezTo>
                <a:cubicBezTo>
                  <a:pt x="1558978" y="2681331"/>
                  <a:pt x="1706368" y="2588374"/>
                  <a:pt x="1827923" y="2456481"/>
                </a:cubicBezTo>
                <a:cubicBezTo>
                  <a:pt x="1923508" y="2356399"/>
                  <a:pt x="1923508" y="2356399"/>
                  <a:pt x="1991784" y="2333657"/>
                </a:cubicBezTo>
                <a:cubicBezTo>
                  <a:pt x="1980145" y="2480267"/>
                  <a:pt x="1968407" y="2626859"/>
                  <a:pt x="1956599" y="2773449"/>
                </a:cubicBezTo>
                <a:cubicBezTo>
                  <a:pt x="1952882" y="2819733"/>
                  <a:pt x="1949187" y="2865997"/>
                  <a:pt x="1945517" y="2912281"/>
                </a:cubicBezTo>
                <a:cubicBezTo>
                  <a:pt x="1868145" y="3887524"/>
                  <a:pt x="1868145" y="3887524"/>
                  <a:pt x="1635098" y="4097821"/>
                </a:cubicBezTo>
                <a:cubicBezTo>
                  <a:pt x="1597074" y="4128588"/>
                  <a:pt x="1558673" y="4158904"/>
                  <a:pt x="1519963" y="4188812"/>
                </a:cubicBezTo>
                <a:lnTo>
                  <a:pt x="1134909" y="4477615"/>
                </a:lnTo>
                <a:cubicBezTo>
                  <a:pt x="998752" y="4575031"/>
                  <a:pt x="999639" y="4596141"/>
                  <a:pt x="703017" y="4773311"/>
                </a:cubicBezTo>
                <a:cubicBezTo>
                  <a:pt x="554706" y="4861897"/>
                  <a:pt x="332105" y="4988856"/>
                  <a:pt x="89402" y="5126106"/>
                </a:cubicBezTo>
                <a:lnTo>
                  <a:pt x="0" y="5176585"/>
                </a:lnTo>
                <a:lnTo>
                  <a:pt x="0" y="1124685"/>
                </a:lnTo>
                <a:lnTo>
                  <a:pt x="134923" y="1045580"/>
                </a:lnTo>
                <a:cubicBezTo>
                  <a:pt x="200467" y="1010180"/>
                  <a:pt x="267913" y="976791"/>
                  <a:pt x="337873" y="945361"/>
                </a:cubicBezTo>
                <a:cubicBezTo>
                  <a:pt x="414712" y="910648"/>
                  <a:pt x="486914" y="874754"/>
                  <a:pt x="557606" y="828662"/>
                </a:cubicBezTo>
                <a:cubicBezTo>
                  <a:pt x="644948" y="772333"/>
                  <a:pt x="736783" y="735207"/>
                  <a:pt x="833240" y="697282"/>
                </a:cubicBezTo>
                <a:cubicBezTo>
                  <a:pt x="956372" y="647358"/>
                  <a:pt x="1067312" y="596559"/>
                  <a:pt x="1174962" y="517605"/>
                </a:cubicBezTo>
                <a:cubicBezTo>
                  <a:pt x="1215266" y="490052"/>
                  <a:pt x="1254014" y="472478"/>
                  <a:pt x="1299217" y="454193"/>
                </a:cubicBezTo>
                <a:cubicBezTo>
                  <a:pt x="1461189" y="386648"/>
                  <a:pt x="1605025" y="278645"/>
                  <a:pt x="1750074" y="181118"/>
                </a:cubicBezTo>
                <a:cubicBezTo>
                  <a:pt x="1793409" y="152545"/>
                  <a:pt x="1836225" y="125947"/>
                  <a:pt x="1881689" y="101075"/>
                </a:cubicBezTo>
                <a:cubicBezTo>
                  <a:pt x="1948810" y="64499"/>
                  <a:pt x="1948810" y="64499"/>
                  <a:pt x="1998185" y="25587"/>
                </a:cubicBezTo>
                <a:cubicBezTo>
                  <a:pt x="2032749" y="0"/>
                  <a:pt x="2032749" y="0"/>
                  <a:pt x="2073713" y="0"/>
                </a:cubicBezTo>
                <a:close/>
              </a:path>
            </a:pathLst>
          </a:custGeom>
          <a:solidFill>
            <a:schemeClr val="bg1">
              <a:alpha val="593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7B781B5F-9B1E-3B36-70F6-70714C0EB612}"/>
              </a:ext>
            </a:extLst>
          </p:cNvPr>
          <p:cNvSpPr/>
          <p:nvPr/>
        </p:nvSpPr>
        <p:spPr>
          <a:xfrm>
            <a:off x="-1" y="8016109"/>
            <a:ext cx="6858001" cy="1127892"/>
          </a:xfrm>
          <a:custGeom>
            <a:avLst/>
            <a:gdLst>
              <a:gd name="connsiteX0" fmla="*/ 2284431 w 6858001"/>
              <a:gd name="connsiteY0" fmla="*/ 25 h 1127892"/>
              <a:gd name="connsiteX1" fmla="*/ 5246935 w 6858001"/>
              <a:gd name="connsiteY1" fmla="*/ 430030 h 1127892"/>
              <a:gd name="connsiteX2" fmla="*/ 5762056 w 6858001"/>
              <a:gd name="connsiteY2" fmla="*/ 524269 h 1127892"/>
              <a:gd name="connsiteX3" fmla="*/ 6237088 w 6858001"/>
              <a:gd name="connsiteY3" fmla="*/ 585831 h 1127892"/>
              <a:gd name="connsiteX4" fmla="*/ 6858001 w 6858001"/>
              <a:gd name="connsiteY4" fmla="*/ 585831 h 1127892"/>
              <a:gd name="connsiteX5" fmla="*/ 6858001 w 6858001"/>
              <a:gd name="connsiteY5" fmla="*/ 647272 h 1127892"/>
              <a:gd name="connsiteX6" fmla="*/ 6858001 w 6858001"/>
              <a:gd name="connsiteY6" fmla="*/ 1127892 h 1127892"/>
              <a:gd name="connsiteX7" fmla="*/ 0 w 6858001"/>
              <a:gd name="connsiteY7" fmla="*/ 1127892 h 1127892"/>
              <a:gd name="connsiteX8" fmla="*/ 0 w 6858001"/>
              <a:gd name="connsiteY8" fmla="*/ 585831 h 1127892"/>
              <a:gd name="connsiteX9" fmla="*/ 9030 w 6858001"/>
              <a:gd name="connsiteY9" fmla="*/ 585831 h 1127892"/>
              <a:gd name="connsiteX10" fmla="*/ 0 w 6858001"/>
              <a:gd name="connsiteY10" fmla="*/ 585750 h 1127892"/>
              <a:gd name="connsiteX11" fmla="*/ 2284431 w 6858001"/>
              <a:gd name="connsiteY11" fmla="*/ 25 h 11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1127892">
                <a:moveTo>
                  <a:pt x="2284431" y="25"/>
                </a:moveTo>
                <a:cubicBezTo>
                  <a:pt x="2811352" y="1765"/>
                  <a:pt x="3460730" y="21135"/>
                  <a:pt x="5246935" y="430030"/>
                </a:cubicBezTo>
                <a:cubicBezTo>
                  <a:pt x="5403019" y="465761"/>
                  <a:pt x="5581753" y="497203"/>
                  <a:pt x="5762056" y="524269"/>
                </a:cubicBezTo>
                <a:lnTo>
                  <a:pt x="6237088" y="585831"/>
                </a:lnTo>
                <a:lnTo>
                  <a:pt x="6858001" y="585831"/>
                </a:lnTo>
                <a:lnTo>
                  <a:pt x="6858001" y="647272"/>
                </a:lnTo>
                <a:lnTo>
                  <a:pt x="6858001" y="1127892"/>
                </a:lnTo>
                <a:lnTo>
                  <a:pt x="0" y="1127892"/>
                </a:lnTo>
                <a:lnTo>
                  <a:pt x="0" y="585831"/>
                </a:lnTo>
                <a:lnTo>
                  <a:pt x="9030" y="585831"/>
                </a:lnTo>
                <a:lnTo>
                  <a:pt x="0" y="585750"/>
                </a:lnTo>
                <a:cubicBezTo>
                  <a:pt x="0" y="585750"/>
                  <a:pt x="921883" y="-4471"/>
                  <a:pt x="2284431" y="25"/>
                </a:cubicBezTo>
                <a:close/>
              </a:path>
            </a:pathLst>
          </a:custGeom>
          <a:solidFill>
            <a:srgbClr val="296F34"/>
          </a:solidFill>
          <a:ln w="19823" cap="flat">
            <a:solidFill>
              <a:srgbClr val="296F34"/>
            </a:solidFill>
            <a:custDash>
              <a:ds d="91050" sp="91050"/>
            </a:custDash>
            <a:miter/>
          </a:ln>
        </p:spPr>
        <p:txBody>
          <a:bodyPr rtlCol="0" anchor="ctr"/>
          <a:lstStyle/>
          <a:p>
            <a:endParaRPr lang="en-CN"/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82CE1AAE-979C-DBA1-85D5-09EE28FA6743}"/>
              </a:ext>
            </a:extLst>
          </p:cNvPr>
          <p:cNvGrpSpPr/>
          <p:nvPr/>
        </p:nvGrpSpPr>
        <p:grpSpPr>
          <a:xfrm>
            <a:off x="987643" y="8464295"/>
            <a:ext cx="4685898" cy="645067"/>
            <a:chOff x="2822411" y="153201"/>
            <a:chExt cx="4685898" cy="645067"/>
          </a:xfrm>
        </p:grpSpPr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4EAEEBE0-26CA-7379-4D82-C5EFA55DF50A}"/>
                </a:ext>
              </a:extLst>
            </p:cNvPr>
            <p:cNvSpPr txBox="1"/>
            <p:nvPr/>
          </p:nvSpPr>
          <p:spPr>
            <a:xfrm>
              <a:off x="2822411" y="153201"/>
              <a:ext cx="46858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="1" u="sng" spc="300" dirty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中国科学院生态环境研究中心</a:t>
              </a:r>
              <a:endParaRPr lang="en-CN" sz="2400" b="1" u="sng" spc="3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id="{814E6674-989D-AA23-C7FE-A4BF58F74DD5}"/>
                </a:ext>
              </a:extLst>
            </p:cNvPr>
            <p:cNvSpPr txBox="1"/>
            <p:nvPr/>
          </p:nvSpPr>
          <p:spPr>
            <a:xfrm>
              <a:off x="2851265" y="528964"/>
              <a:ext cx="462819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r>
                <a:rPr lang="zh-CN" altLang="en-US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Eco-Environmental Sciences, Chinese Academy of Sciences</a:t>
              </a:r>
              <a:endParaRPr lang="en-CN" sz="1150" kern="0" spc="-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2" name="Freeform 331">
            <a:hlinkClick r:id="rId3"/>
            <a:extLst>
              <a:ext uri="{FF2B5EF4-FFF2-40B4-BE49-F238E27FC236}">
                <a16:creationId xmlns:a16="http://schemas.microsoft.com/office/drawing/2014/main" id="{EF876B21-00F8-B940-DE47-F79DF93A6605}"/>
              </a:ext>
            </a:extLst>
          </p:cNvPr>
          <p:cNvSpPr/>
          <p:nvPr/>
        </p:nvSpPr>
        <p:spPr>
          <a:xfrm>
            <a:off x="458917" y="8471905"/>
            <a:ext cx="518526" cy="576138"/>
          </a:xfrm>
          <a:custGeom>
            <a:avLst/>
            <a:gdLst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835388 w 50407360"/>
              <a:gd name="connsiteY56" fmla="*/ 14097468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617674 w 50407360"/>
              <a:gd name="connsiteY56" fmla="*/ 14141011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2276368 w 50407360"/>
              <a:gd name="connsiteY56" fmla="*/ 13623554 h 56007936"/>
              <a:gd name="connsiteX57" fmla="*/ 43106492 w 50407360"/>
              <a:gd name="connsiteY57" fmla="*/ 13194116 h 56007936"/>
              <a:gd name="connsiteX58" fmla="*/ 43619360 w 50407360"/>
              <a:gd name="connsiteY58" fmla="*/ 12944008 h 56007936"/>
              <a:gd name="connsiteX59" fmla="*/ 43883716 w 50407360"/>
              <a:gd name="connsiteY59" fmla="*/ 12816272 h 56007936"/>
              <a:gd name="connsiteX60" fmla="*/ 46004628 w 50407360"/>
              <a:gd name="connsiteY60" fmla="*/ 11760504 h 56007936"/>
              <a:gd name="connsiteX61" fmla="*/ 46302320 w 50407360"/>
              <a:gd name="connsiteY61" fmla="*/ 11609780 h 56007936"/>
              <a:gd name="connsiteX62" fmla="*/ 49584112 w 50407360"/>
              <a:gd name="connsiteY62" fmla="*/ 9729612 h 56007936"/>
              <a:gd name="connsiteX63" fmla="*/ 50315436 w 50407360"/>
              <a:gd name="connsiteY63" fmla="*/ 9315250 h 56007936"/>
              <a:gd name="connsiteX64" fmla="*/ 50345496 w 50407360"/>
              <a:gd name="connsiteY64" fmla="*/ 10171276 h 56007936"/>
              <a:gd name="connsiteX65" fmla="*/ 50282232 w 50407360"/>
              <a:gd name="connsiteY65" fmla="*/ 10471924 h 56007936"/>
              <a:gd name="connsiteX66" fmla="*/ 50213496 w 50407360"/>
              <a:gd name="connsiteY66" fmla="*/ 10785304 h 56007936"/>
              <a:gd name="connsiteX67" fmla="*/ 49798376 w 50407360"/>
              <a:gd name="connsiteY67" fmla="*/ 14394972 h 56007936"/>
              <a:gd name="connsiteX68" fmla="*/ 49616392 w 50407360"/>
              <a:gd name="connsiteY68" fmla="*/ 18011968 h 56007936"/>
              <a:gd name="connsiteX69" fmla="*/ 49601592 w 50407360"/>
              <a:gd name="connsiteY69" fmla="*/ 18247059 h 56007936"/>
              <a:gd name="connsiteX70" fmla="*/ 49558140 w 50407360"/>
              <a:gd name="connsiteY70" fmla="*/ 18915660 h 56007936"/>
              <a:gd name="connsiteX71" fmla="*/ 49532624 w 50407360"/>
              <a:gd name="connsiteY71" fmla="*/ 19302596 h 56007936"/>
              <a:gd name="connsiteX72" fmla="*/ 49467524 w 50407360"/>
              <a:gd name="connsiteY72" fmla="*/ 19899248 h 56007936"/>
              <a:gd name="connsiteX73" fmla="*/ 49412936 w 50407360"/>
              <a:gd name="connsiteY73" fmla="*/ 20284764 h 56007936"/>
              <a:gd name="connsiteX74" fmla="*/ 49414852 w 50407360"/>
              <a:gd name="connsiteY74" fmla="*/ 20299512 h 56007936"/>
              <a:gd name="connsiteX75" fmla="*/ 49391160 w 50407360"/>
              <a:gd name="connsiteY75" fmla="*/ 20449164 h 56007936"/>
              <a:gd name="connsiteX76" fmla="*/ 49388984 w 50407360"/>
              <a:gd name="connsiteY76" fmla="*/ 20453900 h 56007936"/>
              <a:gd name="connsiteX77" fmla="*/ 49383368 w 50407360"/>
              <a:gd name="connsiteY77" fmla="*/ 20493544 h 56007936"/>
              <a:gd name="connsiteX78" fmla="*/ 49370744 w 50407360"/>
              <a:gd name="connsiteY78" fmla="*/ 20493548 h 56007936"/>
              <a:gd name="connsiteX79" fmla="*/ 49349916 w 50407360"/>
              <a:gd name="connsiteY79" fmla="*/ 20538820 h 56007936"/>
              <a:gd name="connsiteX80" fmla="*/ 48877488 w 50407360"/>
              <a:gd name="connsiteY80" fmla="*/ 21297156 h 56007936"/>
              <a:gd name="connsiteX81" fmla="*/ 48867384 w 50407360"/>
              <a:gd name="connsiteY81" fmla="*/ 21310020 h 56007936"/>
              <a:gd name="connsiteX82" fmla="*/ 48834316 w 50407360"/>
              <a:gd name="connsiteY82" fmla="*/ 21364952 h 56007936"/>
              <a:gd name="connsiteX83" fmla="*/ 48101780 w 50407360"/>
              <a:gd name="connsiteY83" fmla="*/ 22240160 h 56007936"/>
              <a:gd name="connsiteX84" fmla="*/ 47894280 w 50407360"/>
              <a:gd name="connsiteY84" fmla="*/ 22481660 h 56007936"/>
              <a:gd name="connsiteX85" fmla="*/ 44316200 w 50407360"/>
              <a:gd name="connsiteY85" fmla="*/ 24793232 h 56007936"/>
              <a:gd name="connsiteX86" fmla="*/ 43324944 w 50407360"/>
              <a:gd name="connsiteY86" fmla="*/ 25500500 h 56007936"/>
              <a:gd name="connsiteX87" fmla="*/ 42526632 w 50407360"/>
              <a:gd name="connsiteY87" fmla="*/ 25930276 h 56007936"/>
              <a:gd name="connsiteX88" fmla="*/ 42053368 w 50407360"/>
              <a:gd name="connsiteY88" fmla="*/ 26312908 h 56007936"/>
              <a:gd name="connsiteX89" fmla="*/ 41140408 w 50407360"/>
              <a:gd name="connsiteY89" fmla="*/ 26875892 h 56007936"/>
              <a:gd name="connsiteX90" fmla="*/ 39130640 w 50407360"/>
              <a:gd name="connsiteY90" fmla="*/ 28644387 h 56007936"/>
              <a:gd name="connsiteX91" fmla="*/ 39014136 w 50407360"/>
              <a:gd name="connsiteY91" fmla="*/ 29110149 h 56007936"/>
              <a:gd name="connsiteX92" fmla="*/ 41528620 w 50407360"/>
              <a:gd name="connsiteY92" fmla="*/ 27585016 h 56007936"/>
              <a:gd name="connsiteX93" fmla="*/ 42757432 w 50407360"/>
              <a:gd name="connsiteY93" fmla="*/ 26848184 h 56007936"/>
              <a:gd name="connsiteX94" fmla="*/ 44161000 w 50407360"/>
              <a:gd name="connsiteY94" fmla="*/ 25946696 h 56007936"/>
              <a:gd name="connsiteX95" fmla="*/ 45189080 w 50407360"/>
              <a:gd name="connsiteY95" fmla="*/ 25384052 h 56007936"/>
              <a:gd name="connsiteX96" fmla="*/ 45640544 w 50407360"/>
              <a:gd name="connsiteY96" fmla="*/ 25085732 h 56007936"/>
              <a:gd name="connsiteX97" fmla="*/ 46682708 w 50407360"/>
              <a:gd name="connsiteY97" fmla="*/ 24417952 h 56007936"/>
              <a:gd name="connsiteX98" fmla="*/ 49150356 w 50407360"/>
              <a:gd name="connsiteY98" fmla="*/ 22473040 h 56007936"/>
              <a:gd name="connsiteX99" fmla="*/ 49350164 w 50407360"/>
              <a:gd name="connsiteY99" fmla="*/ 23519136 h 56007936"/>
              <a:gd name="connsiteX100" fmla="*/ 49309268 w 50407360"/>
              <a:gd name="connsiteY100" fmla="*/ 23953348 h 56007936"/>
              <a:gd name="connsiteX101" fmla="*/ 49259644 w 50407360"/>
              <a:gd name="connsiteY101" fmla="*/ 24423416 h 56007936"/>
              <a:gd name="connsiteX102" fmla="*/ 49234704 w 50407360"/>
              <a:gd name="connsiteY102" fmla="*/ 24663760 h 56007936"/>
              <a:gd name="connsiteX103" fmla="*/ 48805376 w 50407360"/>
              <a:gd name="connsiteY103" fmla="*/ 28131239 h 56007936"/>
              <a:gd name="connsiteX104" fmla="*/ 48712516 w 50407360"/>
              <a:gd name="connsiteY104" fmla="*/ 28797751 h 56007936"/>
              <a:gd name="connsiteX105" fmla="*/ 46263912 w 50407360"/>
              <a:gd name="connsiteY105" fmla="*/ 33286497 h 56007936"/>
              <a:gd name="connsiteX106" fmla="*/ 46041000 w 50407360"/>
              <a:gd name="connsiteY106" fmla="*/ 33500047 h 56007936"/>
              <a:gd name="connsiteX107" fmla="*/ 46007132 w 50407360"/>
              <a:gd name="connsiteY107" fmla="*/ 33543343 h 56007936"/>
              <a:gd name="connsiteX108" fmla="*/ 45730420 w 50407360"/>
              <a:gd name="connsiteY108" fmla="*/ 33807832 h 56007936"/>
              <a:gd name="connsiteX109" fmla="*/ 45664992 w 50407360"/>
              <a:gd name="connsiteY109" fmla="*/ 33854599 h 56007936"/>
              <a:gd name="connsiteX110" fmla="*/ 45655112 w 50407360"/>
              <a:gd name="connsiteY110" fmla="*/ 33884223 h 56007936"/>
              <a:gd name="connsiteX111" fmla="*/ 44992416 w 50407360"/>
              <a:gd name="connsiteY111" fmla="*/ 34313647 h 56007936"/>
              <a:gd name="connsiteX112" fmla="*/ 44787936 w 50407360"/>
              <a:gd name="connsiteY112" fmla="*/ 34436151 h 56007936"/>
              <a:gd name="connsiteX113" fmla="*/ 43118604 w 50407360"/>
              <a:gd name="connsiteY113" fmla="*/ 35397823 h 56007936"/>
              <a:gd name="connsiteX114" fmla="*/ 41766640 w 50407360"/>
              <a:gd name="connsiteY114" fmla="*/ 36213036 h 56007936"/>
              <a:gd name="connsiteX115" fmla="*/ 39788108 w 50407360"/>
              <a:gd name="connsiteY115" fmla="*/ 37275319 h 56007936"/>
              <a:gd name="connsiteX116" fmla="*/ 38691008 w 50407360"/>
              <a:gd name="connsiteY116" fmla="*/ 37919583 h 56007936"/>
              <a:gd name="connsiteX117" fmla="*/ 37731176 w 50407360"/>
              <a:gd name="connsiteY117" fmla="*/ 38425867 h 56007936"/>
              <a:gd name="connsiteX118" fmla="*/ 36909712 w 50407360"/>
              <a:gd name="connsiteY118" fmla="*/ 38978503 h 56007936"/>
              <a:gd name="connsiteX119" fmla="*/ 35016905 w 50407360"/>
              <a:gd name="connsiteY119" fmla="*/ 40072455 h 56007936"/>
              <a:gd name="connsiteX120" fmla="*/ 33452980 w 50407360"/>
              <a:gd name="connsiteY120" fmla="*/ 40964275 h 56007936"/>
              <a:gd name="connsiteX121" fmla="*/ 32271220 w 50407360"/>
              <a:gd name="connsiteY121" fmla="*/ 41627519 h 56007936"/>
              <a:gd name="connsiteX122" fmla="*/ 30742048 w 50407360"/>
              <a:gd name="connsiteY122" fmla="*/ 42966587 h 56007936"/>
              <a:gd name="connsiteX123" fmla="*/ 30742048 w 50407360"/>
              <a:gd name="connsiteY123" fmla="*/ 43315911 h 56007936"/>
              <a:gd name="connsiteX124" fmla="*/ 34703328 w 50407360"/>
              <a:gd name="connsiteY124" fmla="*/ 41103531 h 56007936"/>
              <a:gd name="connsiteX125" fmla="*/ 35402376 w 50407360"/>
              <a:gd name="connsiteY125" fmla="*/ 40754219 h 56007936"/>
              <a:gd name="connsiteX126" fmla="*/ 35926660 w 50407360"/>
              <a:gd name="connsiteY126" fmla="*/ 40437607 h 56007936"/>
              <a:gd name="connsiteX127" fmla="*/ 38225196 w 50407360"/>
              <a:gd name="connsiteY127" fmla="*/ 39161775 h 56007936"/>
              <a:gd name="connsiteX128" fmla="*/ 39713184 w 50407360"/>
              <a:gd name="connsiteY128" fmla="*/ 38192519 h 56007936"/>
              <a:gd name="connsiteX129" fmla="*/ 41883152 w 50407360"/>
              <a:gd name="connsiteY129" fmla="*/ 36933567 h 56007936"/>
              <a:gd name="connsiteX130" fmla="*/ 44594768 w 50407360"/>
              <a:gd name="connsiteY130" fmla="*/ 35424964 h 56007936"/>
              <a:gd name="connsiteX131" fmla="*/ 45199561 w 50407360"/>
              <a:gd name="connsiteY131" fmla="*/ 35076339 h 56007936"/>
              <a:gd name="connsiteX132" fmla="*/ 47868768 w 50407360"/>
              <a:gd name="connsiteY132" fmla="*/ 32719817 h 56007936"/>
              <a:gd name="connsiteX133" fmla="*/ 47915136 w 50407360"/>
              <a:gd name="connsiteY133" fmla="*/ 33228891 h 56007936"/>
              <a:gd name="connsiteX134" fmla="*/ 47795952 w 50407360"/>
              <a:gd name="connsiteY134" fmla="*/ 33577159 h 56007936"/>
              <a:gd name="connsiteX135" fmla="*/ 47664180 w 50407360"/>
              <a:gd name="connsiteY135" fmla="*/ 33966655 h 56007936"/>
              <a:gd name="connsiteX136" fmla="*/ 47519240 w 50407360"/>
              <a:gd name="connsiteY136" fmla="*/ 34386319 h 56007936"/>
              <a:gd name="connsiteX137" fmla="*/ 47224352 w 50407360"/>
              <a:gd name="connsiteY137" fmla="*/ 35251923 h 56007936"/>
              <a:gd name="connsiteX138" fmla="*/ 47075464 w 50407360"/>
              <a:gd name="connsiteY138" fmla="*/ 35686719 h 56007936"/>
              <a:gd name="connsiteX139" fmla="*/ 46721860 w 50407360"/>
              <a:gd name="connsiteY139" fmla="*/ 36762975 h 56007936"/>
              <a:gd name="connsiteX140" fmla="*/ 43907488 w 50407360"/>
              <a:gd name="connsiteY140" fmla="*/ 42850147 h 56007936"/>
              <a:gd name="connsiteX141" fmla="*/ 43738432 w 50407360"/>
              <a:gd name="connsiteY141" fmla="*/ 43095599 h 56007936"/>
              <a:gd name="connsiteX142" fmla="*/ 42679948 w 50407360"/>
              <a:gd name="connsiteY142" fmla="*/ 44592215 h 56007936"/>
              <a:gd name="connsiteX143" fmla="*/ 42186308 w 50407360"/>
              <a:gd name="connsiteY143" fmla="*/ 45283987 h 56007936"/>
              <a:gd name="connsiteX144" fmla="*/ 41344300 w 50407360"/>
              <a:gd name="connsiteY144" fmla="*/ 46459803 h 56007936"/>
              <a:gd name="connsiteX145" fmla="*/ 41137232 w 50407360"/>
              <a:gd name="connsiteY145" fmla="*/ 46747299 h 56007936"/>
              <a:gd name="connsiteX146" fmla="*/ 40062712 w 50407360"/>
              <a:gd name="connsiteY146" fmla="*/ 47973536 h 56007936"/>
              <a:gd name="connsiteX147" fmla="*/ 39676772 w 50407360"/>
              <a:gd name="connsiteY147" fmla="*/ 48366520 h 56007936"/>
              <a:gd name="connsiteX148" fmla="*/ 26897272 w 50407360"/>
              <a:gd name="connsiteY148" fmla="*/ 55425740 h 56007936"/>
              <a:gd name="connsiteX149" fmla="*/ 26453544 w 50407360"/>
              <a:gd name="connsiteY149" fmla="*/ 55545320 h 56007936"/>
              <a:gd name="connsiteX150" fmla="*/ 23402029 w 50407360"/>
              <a:gd name="connsiteY150" fmla="*/ 56007936 h 56007936"/>
              <a:gd name="connsiteX151" fmla="*/ 22550067 w 50407360"/>
              <a:gd name="connsiteY151" fmla="*/ 53897448 h 56007936"/>
              <a:gd name="connsiteX152" fmla="*/ 22480539 w 50407360"/>
              <a:gd name="connsiteY152" fmla="*/ 53672952 h 56007936"/>
              <a:gd name="connsiteX153" fmla="*/ 21304881 w 50407360"/>
              <a:gd name="connsiteY153" fmla="*/ 48905064 h 56007936"/>
              <a:gd name="connsiteX154" fmla="*/ 21243951 w 50407360"/>
              <a:gd name="connsiteY154" fmla="*/ 48608604 h 56007936"/>
              <a:gd name="connsiteX155" fmla="*/ 20838845 w 50407360"/>
              <a:gd name="connsiteY155" fmla="*/ 44946079 h 56007936"/>
              <a:gd name="connsiteX156" fmla="*/ 20829231 w 50407360"/>
              <a:gd name="connsiteY156" fmla="*/ 44597459 h 56007936"/>
              <a:gd name="connsiteX157" fmla="*/ 21887417 w 50407360"/>
              <a:gd name="connsiteY157" fmla="*/ 36213036 h 56007936"/>
              <a:gd name="connsiteX158" fmla="*/ 21210215 w 50407360"/>
              <a:gd name="connsiteY158" fmla="*/ 36700688 h 56007936"/>
              <a:gd name="connsiteX159" fmla="*/ 18116395 w 50407360"/>
              <a:gd name="connsiteY159" fmla="*/ 39690299 h 56007936"/>
              <a:gd name="connsiteX160" fmla="*/ 17190739 w 50407360"/>
              <a:gd name="connsiteY160" fmla="*/ 40514115 h 56007936"/>
              <a:gd name="connsiteX161" fmla="*/ 14896923 w 50407360"/>
              <a:gd name="connsiteY161" fmla="*/ 42267939 h 56007936"/>
              <a:gd name="connsiteX162" fmla="*/ 14626625 w 50407360"/>
              <a:gd name="connsiteY162" fmla="*/ 42451567 h 56007936"/>
              <a:gd name="connsiteX163" fmla="*/ 10702619 w 50407360"/>
              <a:gd name="connsiteY163" fmla="*/ 44713199 h 56007936"/>
              <a:gd name="connsiteX164" fmla="*/ 10406579 w 50407360"/>
              <a:gd name="connsiteY164" fmla="*/ 44849895 h 56007936"/>
              <a:gd name="connsiteX165" fmla="*/ 4090779 w 50407360"/>
              <a:gd name="connsiteY165" fmla="*/ 47107451 h 56007936"/>
              <a:gd name="connsiteX166" fmla="*/ 3848907 w 50407360"/>
              <a:gd name="connsiteY166" fmla="*/ 47167063 h 56007936"/>
              <a:gd name="connsiteX167" fmla="*/ 2780059 w 50407360"/>
              <a:gd name="connsiteY167" fmla="*/ 47158447 h 56007936"/>
              <a:gd name="connsiteX168" fmla="*/ 2482847 w 50407360"/>
              <a:gd name="connsiteY168" fmla="*/ 46655427 h 56007936"/>
              <a:gd name="connsiteX169" fmla="*/ 2324751 w 50407360"/>
              <a:gd name="connsiteY169" fmla="*/ 46332187 h 56007936"/>
              <a:gd name="connsiteX170" fmla="*/ 2161171 w 50407360"/>
              <a:gd name="connsiteY170" fmla="*/ 45979483 h 56007936"/>
              <a:gd name="connsiteX171" fmla="*/ 1990371 w 50407360"/>
              <a:gd name="connsiteY171" fmla="*/ 45615491 h 56007936"/>
              <a:gd name="connsiteX172" fmla="*/ 1847999 w 50407360"/>
              <a:gd name="connsiteY172" fmla="*/ 25733380 h 56007936"/>
              <a:gd name="connsiteX173" fmla="*/ 1956695 w 50407360"/>
              <a:gd name="connsiteY173" fmla="*/ 25412344 h 56007936"/>
              <a:gd name="connsiteX174" fmla="*/ 5809279 w 50407360"/>
              <a:gd name="connsiteY174" fmla="*/ 18397612 h 56007936"/>
              <a:gd name="connsiteX175" fmla="*/ 6213907 w 50407360"/>
              <a:gd name="connsiteY175" fmla="*/ 17868164 h 56007936"/>
              <a:gd name="connsiteX176" fmla="*/ 10625267 w 50407360"/>
              <a:gd name="connsiteY176" fmla="*/ 12656514 h 56007936"/>
              <a:gd name="connsiteX177" fmla="*/ 11197787 w 50407360"/>
              <a:gd name="connsiteY177" fmla="*/ 12022492 h 56007936"/>
              <a:gd name="connsiteX178" fmla="*/ 14081359 w 50407360"/>
              <a:gd name="connsiteY178" fmla="*/ 9315250 h 56007936"/>
              <a:gd name="connsiteX179" fmla="*/ 14634779 w 50407360"/>
              <a:gd name="connsiteY179" fmla="*/ 8871320 h 56007936"/>
              <a:gd name="connsiteX180" fmla="*/ 14926047 w 50407360"/>
              <a:gd name="connsiteY180" fmla="*/ 8639350 h 56007936"/>
              <a:gd name="connsiteX181" fmla="*/ 15625103 w 50407360"/>
              <a:gd name="connsiteY181" fmla="*/ 8077156 h 56007936"/>
              <a:gd name="connsiteX182" fmla="*/ 19936223 w 50407360"/>
              <a:gd name="connsiteY182" fmla="*/ 5377368 h 56007936"/>
              <a:gd name="connsiteX183" fmla="*/ 21186103 w 50407360"/>
              <a:gd name="connsiteY183" fmla="*/ 4713568 h 56007936"/>
              <a:gd name="connsiteX184" fmla="*/ 22753959 w 50407360"/>
              <a:gd name="connsiteY184" fmla="*/ 3966258 h 56007936"/>
              <a:gd name="connsiteX185" fmla="*/ 24697728 w 50407360"/>
              <a:gd name="connsiteY185" fmla="*/ 2944224 h 56007936"/>
              <a:gd name="connsiteX186" fmla="*/ 25404516 w 50407360"/>
              <a:gd name="connsiteY186" fmla="*/ 2583524 h 56007936"/>
              <a:gd name="connsiteX187" fmla="*/ 27969064 w 50407360"/>
              <a:gd name="connsiteY187" fmla="*/ 1030228 h 56007936"/>
              <a:gd name="connsiteX188" fmla="*/ 28717712 w 50407360"/>
              <a:gd name="connsiteY188" fmla="*/ 574932 h 56007936"/>
              <a:gd name="connsiteX189" fmla="*/ 29380364 w 50407360"/>
              <a:gd name="connsiteY189" fmla="*/ 145544 h 56007936"/>
              <a:gd name="connsiteX190" fmla="*/ 29809980 w 50407360"/>
              <a:gd name="connsiteY19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7478592 w 50407360"/>
              <a:gd name="connsiteY53" fmla="*/ 16711096 h 56007936"/>
              <a:gd name="connsiteX54" fmla="*/ 38256824 w 50407360"/>
              <a:gd name="connsiteY54" fmla="*/ 16090696 h 56007936"/>
              <a:gd name="connsiteX55" fmla="*/ 42276368 w 50407360"/>
              <a:gd name="connsiteY55" fmla="*/ 13623554 h 56007936"/>
              <a:gd name="connsiteX56" fmla="*/ 43106492 w 50407360"/>
              <a:gd name="connsiteY56" fmla="*/ 13194116 h 56007936"/>
              <a:gd name="connsiteX57" fmla="*/ 43619360 w 50407360"/>
              <a:gd name="connsiteY57" fmla="*/ 12944008 h 56007936"/>
              <a:gd name="connsiteX58" fmla="*/ 43883716 w 50407360"/>
              <a:gd name="connsiteY58" fmla="*/ 12816272 h 56007936"/>
              <a:gd name="connsiteX59" fmla="*/ 46004628 w 50407360"/>
              <a:gd name="connsiteY59" fmla="*/ 11760504 h 56007936"/>
              <a:gd name="connsiteX60" fmla="*/ 46302320 w 50407360"/>
              <a:gd name="connsiteY60" fmla="*/ 11609780 h 56007936"/>
              <a:gd name="connsiteX61" fmla="*/ 49584112 w 50407360"/>
              <a:gd name="connsiteY61" fmla="*/ 9729612 h 56007936"/>
              <a:gd name="connsiteX62" fmla="*/ 50315436 w 50407360"/>
              <a:gd name="connsiteY62" fmla="*/ 9315250 h 56007936"/>
              <a:gd name="connsiteX63" fmla="*/ 50345496 w 50407360"/>
              <a:gd name="connsiteY63" fmla="*/ 10171276 h 56007936"/>
              <a:gd name="connsiteX64" fmla="*/ 50282232 w 50407360"/>
              <a:gd name="connsiteY64" fmla="*/ 10471924 h 56007936"/>
              <a:gd name="connsiteX65" fmla="*/ 50213496 w 50407360"/>
              <a:gd name="connsiteY65" fmla="*/ 10785304 h 56007936"/>
              <a:gd name="connsiteX66" fmla="*/ 49798376 w 50407360"/>
              <a:gd name="connsiteY66" fmla="*/ 14394972 h 56007936"/>
              <a:gd name="connsiteX67" fmla="*/ 49616392 w 50407360"/>
              <a:gd name="connsiteY67" fmla="*/ 18011968 h 56007936"/>
              <a:gd name="connsiteX68" fmla="*/ 49601592 w 50407360"/>
              <a:gd name="connsiteY68" fmla="*/ 18247059 h 56007936"/>
              <a:gd name="connsiteX69" fmla="*/ 49558140 w 50407360"/>
              <a:gd name="connsiteY69" fmla="*/ 18915660 h 56007936"/>
              <a:gd name="connsiteX70" fmla="*/ 49532624 w 50407360"/>
              <a:gd name="connsiteY70" fmla="*/ 19302596 h 56007936"/>
              <a:gd name="connsiteX71" fmla="*/ 49467524 w 50407360"/>
              <a:gd name="connsiteY71" fmla="*/ 19899248 h 56007936"/>
              <a:gd name="connsiteX72" fmla="*/ 49412936 w 50407360"/>
              <a:gd name="connsiteY72" fmla="*/ 20284764 h 56007936"/>
              <a:gd name="connsiteX73" fmla="*/ 49414852 w 50407360"/>
              <a:gd name="connsiteY73" fmla="*/ 20299512 h 56007936"/>
              <a:gd name="connsiteX74" fmla="*/ 49391160 w 50407360"/>
              <a:gd name="connsiteY74" fmla="*/ 20449164 h 56007936"/>
              <a:gd name="connsiteX75" fmla="*/ 49388984 w 50407360"/>
              <a:gd name="connsiteY75" fmla="*/ 20453900 h 56007936"/>
              <a:gd name="connsiteX76" fmla="*/ 49383368 w 50407360"/>
              <a:gd name="connsiteY76" fmla="*/ 20493544 h 56007936"/>
              <a:gd name="connsiteX77" fmla="*/ 49370744 w 50407360"/>
              <a:gd name="connsiteY77" fmla="*/ 20493548 h 56007936"/>
              <a:gd name="connsiteX78" fmla="*/ 49349916 w 50407360"/>
              <a:gd name="connsiteY78" fmla="*/ 20538820 h 56007936"/>
              <a:gd name="connsiteX79" fmla="*/ 48877488 w 50407360"/>
              <a:gd name="connsiteY79" fmla="*/ 21297156 h 56007936"/>
              <a:gd name="connsiteX80" fmla="*/ 48867384 w 50407360"/>
              <a:gd name="connsiteY80" fmla="*/ 21310020 h 56007936"/>
              <a:gd name="connsiteX81" fmla="*/ 48834316 w 50407360"/>
              <a:gd name="connsiteY81" fmla="*/ 21364952 h 56007936"/>
              <a:gd name="connsiteX82" fmla="*/ 48101780 w 50407360"/>
              <a:gd name="connsiteY82" fmla="*/ 22240160 h 56007936"/>
              <a:gd name="connsiteX83" fmla="*/ 47894280 w 50407360"/>
              <a:gd name="connsiteY83" fmla="*/ 22481660 h 56007936"/>
              <a:gd name="connsiteX84" fmla="*/ 44316200 w 50407360"/>
              <a:gd name="connsiteY84" fmla="*/ 24793232 h 56007936"/>
              <a:gd name="connsiteX85" fmla="*/ 43324944 w 50407360"/>
              <a:gd name="connsiteY85" fmla="*/ 25500500 h 56007936"/>
              <a:gd name="connsiteX86" fmla="*/ 42526632 w 50407360"/>
              <a:gd name="connsiteY86" fmla="*/ 25930276 h 56007936"/>
              <a:gd name="connsiteX87" fmla="*/ 42053368 w 50407360"/>
              <a:gd name="connsiteY87" fmla="*/ 26312908 h 56007936"/>
              <a:gd name="connsiteX88" fmla="*/ 41140408 w 50407360"/>
              <a:gd name="connsiteY88" fmla="*/ 26875892 h 56007936"/>
              <a:gd name="connsiteX89" fmla="*/ 39130640 w 50407360"/>
              <a:gd name="connsiteY89" fmla="*/ 28644387 h 56007936"/>
              <a:gd name="connsiteX90" fmla="*/ 39014136 w 50407360"/>
              <a:gd name="connsiteY90" fmla="*/ 29110149 h 56007936"/>
              <a:gd name="connsiteX91" fmla="*/ 41528620 w 50407360"/>
              <a:gd name="connsiteY91" fmla="*/ 27585016 h 56007936"/>
              <a:gd name="connsiteX92" fmla="*/ 42757432 w 50407360"/>
              <a:gd name="connsiteY92" fmla="*/ 26848184 h 56007936"/>
              <a:gd name="connsiteX93" fmla="*/ 44161000 w 50407360"/>
              <a:gd name="connsiteY93" fmla="*/ 25946696 h 56007936"/>
              <a:gd name="connsiteX94" fmla="*/ 45189080 w 50407360"/>
              <a:gd name="connsiteY94" fmla="*/ 25384052 h 56007936"/>
              <a:gd name="connsiteX95" fmla="*/ 45640544 w 50407360"/>
              <a:gd name="connsiteY95" fmla="*/ 25085732 h 56007936"/>
              <a:gd name="connsiteX96" fmla="*/ 46682708 w 50407360"/>
              <a:gd name="connsiteY96" fmla="*/ 24417952 h 56007936"/>
              <a:gd name="connsiteX97" fmla="*/ 49150356 w 50407360"/>
              <a:gd name="connsiteY97" fmla="*/ 22473040 h 56007936"/>
              <a:gd name="connsiteX98" fmla="*/ 49350164 w 50407360"/>
              <a:gd name="connsiteY98" fmla="*/ 23519136 h 56007936"/>
              <a:gd name="connsiteX99" fmla="*/ 49309268 w 50407360"/>
              <a:gd name="connsiteY99" fmla="*/ 23953348 h 56007936"/>
              <a:gd name="connsiteX100" fmla="*/ 49259644 w 50407360"/>
              <a:gd name="connsiteY100" fmla="*/ 24423416 h 56007936"/>
              <a:gd name="connsiteX101" fmla="*/ 49234704 w 50407360"/>
              <a:gd name="connsiteY101" fmla="*/ 24663760 h 56007936"/>
              <a:gd name="connsiteX102" fmla="*/ 48805376 w 50407360"/>
              <a:gd name="connsiteY102" fmla="*/ 28131239 h 56007936"/>
              <a:gd name="connsiteX103" fmla="*/ 48712516 w 50407360"/>
              <a:gd name="connsiteY103" fmla="*/ 28797751 h 56007936"/>
              <a:gd name="connsiteX104" fmla="*/ 46263912 w 50407360"/>
              <a:gd name="connsiteY104" fmla="*/ 33286497 h 56007936"/>
              <a:gd name="connsiteX105" fmla="*/ 46041000 w 50407360"/>
              <a:gd name="connsiteY105" fmla="*/ 33500047 h 56007936"/>
              <a:gd name="connsiteX106" fmla="*/ 46007132 w 50407360"/>
              <a:gd name="connsiteY106" fmla="*/ 33543343 h 56007936"/>
              <a:gd name="connsiteX107" fmla="*/ 45730420 w 50407360"/>
              <a:gd name="connsiteY107" fmla="*/ 33807832 h 56007936"/>
              <a:gd name="connsiteX108" fmla="*/ 45664992 w 50407360"/>
              <a:gd name="connsiteY108" fmla="*/ 33854599 h 56007936"/>
              <a:gd name="connsiteX109" fmla="*/ 45655112 w 50407360"/>
              <a:gd name="connsiteY109" fmla="*/ 33884223 h 56007936"/>
              <a:gd name="connsiteX110" fmla="*/ 44992416 w 50407360"/>
              <a:gd name="connsiteY110" fmla="*/ 34313647 h 56007936"/>
              <a:gd name="connsiteX111" fmla="*/ 44787936 w 50407360"/>
              <a:gd name="connsiteY111" fmla="*/ 34436151 h 56007936"/>
              <a:gd name="connsiteX112" fmla="*/ 43118604 w 50407360"/>
              <a:gd name="connsiteY112" fmla="*/ 35397823 h 56007936"/>
              <a:gd name="connsiteX113" fmla="*/ 41766640 w 50407360"/>
              <a:gd name="connsiteY113" fmla="*/ 36213036 h 56007936"/>
              <a:gd name="connsiteX114" fmla="*/ 39788108 w 50407360"/>
              <a:gd name="connsiteY114" fmla="*/ 37275319 h 56007936"/>
              <a:gd name="connsiteX115" fmla="*/ 38691008 w 50407360"/>
              <a:gd name="connsiteY115" fmla="*/ 37919583 h 56007936"/>
              <a:gd name="connsiteX116" fmla="*/ 37731176 w 50407360"/>
              <a:gd name="connsiteY116" fmla="*/ 38425867 h 56007936"/>
              <a:gd name="connsiteX117" fmla="*/ 36909712 w 50407360"/>
              <a:gd name="connsiteY117" fmla="*/ 38978503 h 56007936"/>
              <a:gd name="connsiteX118" fmla="*/ 35016905 w 50407360"/>
              <a:gd name="connsiteY118" fmla="*/ 40072455 h 56007936"/>
              <a:gd name="connsiteX119" fmla="*/ 33452980 w 50407360"/>
              <a:gd name="connsiteY119" fmla="*/ 40964275 h 56007936"/>
              <a:gd name="connsiteX120" fmla="*/ 32271220 w 50407360"/>
              <a:gd name="connsiteY120" fmla="*/ 41627519 h 56007936"/>
              <a:gd name="connsiteX121" fmla="*/ 30742048 w 50407360"/>
              <a:gd name="connsiteY121" fmla="*/ 42966587 h 56007936"/>
              <a:gd name="connsiteX122" fmla="*/ 30742048 w 50407360"/>
              <a:gd name="connsiteY122" fmla="*/ 43315911 h 56007936"/>
              <a:gd name="connsiteX123" fmla="*/ 34703328 w 50407360"/>
              <a:gd name="connsiteY123" fmla="*/ 41103531 h 56007936"/>
              <a:gd name="connsiteX124" fmla="*/ 35402376 w 50407360"/>
              <a:gd name="connsiteY124" fmla="*/ 40754219 h 56007936"/>
              <a:gd name="connsiteX125" fmla="*/ 35926660 w 50407360"/>
              <a:gd name="connsiteY125" fmla="*/ 40437607 h 56007936"/>
              <a:gd name="connsiteX126" fmla="*/ 38225196 w 50407360"/>
              <a:gd name="connsiteY126" fmla="*/ 39161775 h 56007936"/>
              <a:gd name="connsiteX127" fmla="*/ 39713184 w 50407360"/>
              <a:gd name="connsiteY127" fmla="*/ 38192519 h 56007936"/>
              <a:gd name="connsiteX128" fmla="*/ 41883152 w 50407360"/>
              <a:gd name="connsiteY128" fmla="*/ 36933567 h 56007936"/>
              <a:gd name="connsiteX129" fmla="*/ 44594768 w 50407360"/>
              <a:gd name="connsiteY129" fmla="*/ 35424964 h 56007936"/>
              <a:gd name="connsiteX130" fmla="*/ 45199561 w 50407360"/>
              <a:gd name="connsiteY130" fmla="*/ 35076339 h 56007936"/>
              <a:gd name="connsiteX131" fmla="*/ 47868768 w 50407360"/>
              <a:gd name="connsiteY131" fmla="*/ 32719817 h 56007936"/>
              <a:gd name="connsiteX132" fmla="*/ 47915136 w 50407360"/>
              <a:gd name="connsiteY132" fmla="*/ 33228891 h 56007936"/>
              <a:gd name="connsiteX133" fmla="*/ 47795952 w 50407360"/>
              <a:gd name="connsiteY133" fmla="*/ 33577159 h 56007936"/>
              <a:gd name="connsiteX134" fmla="*/ 47664180 w 50407360"/>
              <a:gd name="connsiteY134" fmla="*/ 33966655 h 56007936"/>
              <a:gd name="connsiteX135" fmla="*/ 47519240 w 50407360"/>
              <a:gd name="connsiteY135" fmla="*/ 34386319 h 56007936"/>
              <a:gd name="connsiteX136" fmla="*/ 47224352 w 50407360"/>
              <a:gd name="connsiteY136" fmla="*/ 35251923 h 56007936"/>
              <a:gd name="connsiteX137" fmla="*/ 47075464 w 50407360"/>
              <a:gd name="connsiteY137" fmla="*/ 35686719 h 56007936"/>
              <a:gd name="connsiteX138" fmla="*/ 46721860 w 50407360"/>
              <a:gd name="connsiteY138" fmla="*/ 36762975 h 56007936"/>
              <a:gd name="connsiteX139" fmla="*/ 43907488 w 50407360"/>
              <a:gd name="connsiteY139" fmla="*/ 42850147 h 56007936"/>
              <a:gd name="connsiteX140" fmla="*/ 43738432 w 50407360"/>
              <a:gd name="connsiteY140" fmla="*/ 43095599 h 56007936"/>
              <a:gd name="connsiteX141" fmla="*/ 42679948 w 50407360"/>
              <a:gd name="connsiteY141" fmla="*/ 44592215 h 56007936"/>
              <a:gd name="connsiteX142" fmla="*/ 42186308 w 50407360"/>
              <a:gd name="connsiteY142" fmla="*/ 45283987 h 56007936"/>
              <a:gd name="connsiteX143" fmla="*/ 41344300 w 50407360"/>
              <a:gd name="connsiteY143" fmla="*/ 46459803 h 56007936"/>
              <a:gd name="connsiteX144" fmla="*/ 41137232 w 50407360"/>
              <a:gd name="connsiteY144" fmla="*/ 46747299 h 56007936"/>
              <a:gd name="connsiteX145" fmla="*/ 40062712 w 50407360"/>
              <a:gd name="connsiteY145" fmla="*/ 47973536 h 56007936"/>
              <a:gd name="connsiteX146" fmla="*/ 39676772 w 50407360"/>
              <a:gd name="connsiteY146" fmla="*/ 48366520 h 56007936"/>
              <a:gd name="connsiteX147" fmla="*/ 26897272 w 50407360"/>
              <a:gd name="connsiteY147" fmla="*/ 55425740 h 56007936"/>
              <a:gd name="connsiteX148" fmla="*/ 26453544 w 50407360"/>
              <a:gd name="connsiteY148" fmla="*/ 55545320 h 56007936"/>
              <a:gd name="connsiteX149" fmla="*/ 23402029 w 50407360"/>
              <a:gd name="connsiteY149" fmla="*/ 56007936 h 56007936"/>
              <a:gd name="connsiteX150" fmla="*/ 22550067 w 50407360"/>
              <a:gd name="connsiteY150" fmla="*/ 53897448 h 56007936"/>
              <a:gd name="connsiteX151" fmla="*/ 22480539 w 50407360"/>
              <a:gd name="connsiteY151" fmla="*/ 53672952 h 56007936"/>
              <a:gd name="connsiteX152" fmla="*/ 21304881 w 50407360"/>
              <a:gd name="connsiteY152" fmla="*/ 48905064 h 56007936"/>
              <a:gd name="connsiteX153" fmla="*/ 21243951 w 50407360"/>
              <a:gd name="connsiteY153" fmla="*/ 48608604 h 56007936"/>
              <a:gd name="connsiteX154" fmla="*/ 20838845 w 50407360"/>
              <a:gd name="connsiteY154" fmla="*/ 44946079 h 56007936"/>
              <a:gd name="connsiteX155" fmla="*/ 20829231 w 50407360"/>
              <a:gd name="connsiteY155" fmla="*/ 44597459 h 56007936"/>
              <a:gd name="connsiteX156" fmla="*/ 21887417 w 50407360"/>
              <a:gd name="connsiteY156" fmla="*/ 36213036 h 56007936"/>
              <a:gd name="connsiteX157" fmla="*/ 21210215 w 50407360"/>
              <a:gd name="connsiteY157" fmla="*/ 36700688 h 56007936"/>
              <a:gd name="connsiteX158" fmla="*/ 18116395 w 50407360"/>
              <a:gd name="connsiteY158" fmla="*/ 39690299 h 56007936"/>
              <a:gd name="connsiteX159" fmla="*/ 17190739 w 50407360"/>
              <a:gd name="connsiteY159" fmla="*/ 40514115 h 56007936"/>
              <a:gd name="connsiteX160" fmla="*/ 14896923 w 50407360"/>
              <a:gd name="connsiteY160" fmla="*/ 42267939 h 56007936"/>
              <a:gd name="connsiteX161" fmla="*/ 14626625 w 50407360"/>
              <a:gd name="connsiteY161" fmla="*/ 42451567 h 56007936"/>
              <a:gd name="connsiteX162" fmla="*/ 10702619 w 50407360"/>
              <a:gd name="connsiteY162" fmla="*/ 44713199 h 56007936"/>
              <a:gd name="connsiteX163" fmla="*/ 10406579 w 50407360"/>
              <a:gd name="connsiteY163" fmla="*/ 44849895 h 56007936"/>
              <a:gd name="connsiteX164" fmla="*/ 4090779 w 50407360"/>
              <a:gd name="connsiteY164" fmla="*/ 47107451 h 56007936"/>
              <a:gd name="connsiteX165" fmla="*/ 3848907 w 50407360"/>
              <a:gd name="connsiteY165" fmla="*/ 47167063 h 56007936"/>
              <a:gd name="connsiteX166" fmla="*/ 2780059 w 50407360"/>
              <a:gd name="connsiteY166" fmla="*/ 47158447 h 56007936"/>
              <a:gd name="connsiteX167" fmla="*/ 2482847 w 50407360"/>
              <a:gd name="connsiteY167" fmla="*/ 46655427 h 56007936"/>
              <a:gd name="connsiteX168" fmla="*/ 2324751 w 50407360"/>
              <a:gd name="connsiteY168" fmla="*/ 46332187 h 56007936"/>
              <a:gd name="connsiteX169" fmla="*/ 2161171 w 50407360"/>
              <a:gd name="connsiteY169" fmla="*/ 45979483 h 56007936"/>
              <a:gd name="connsiteX170" fmla="*/ 1990371 w 50407360"/>
              <a:gd name="connsiteY170" fmla="*/ 45615491 h 56007936"/>
              <a:gd name="connsiteX171" fmla="*/ 1847999 w 50407360"/>
              <a:gd name="connsiteY171" fmla="*/ 25733380 h 56007936"/>
              <a:gd name="connsiteX172" fmla="*/ 1956695 w 50407360"/>
              <a:gd name="connsiteY172" fmla="*/ 25412344 h 56007936"/>
              <a:gd name="connsiteX173" fmla="*/ 5809279 w 50407360"/>
              <a:gd name="connsiteY173" fmla="*/ 18397612 h 56007936"/>
              <a:gd name="connsiteX174" fmla="*/ 6213907 w 50407360"/>
              <a:gd name="connsiteY174" fmla="*/ 17868164 h 56007936"/>
              <a:gd name="connsiteX175" fmla="*/ 10625267 w 50407360"/>
              <a:gd name="connsiteY175" fmla="*/ 12656514 h 56007936"/>
              <a:gd name="connsiteX176" fmla="*/ 11197787 w 50407360"/>
              <a:gd name="connsiteY176" fmla="*/ 12022492 h 56007936"/>
              <a:gd name="connsiteX177" fmla="*/ 14081359 w 50407360"/>
              <a:gd name="connsiteY177" fmla="*/ 9315250 h 56007936"/>
              <a:gd name="connsiteX178" fmla="*/ 14634779 w 50407360"/>
              <a:gd name="connsiteY178" fmla="*/ 8871320 h 56007936"/>
              <a:gd name="connsiteX179" fmla="*/ 14926047 w 50407360"/>
              <a:gd name="connsiteY179" fmla="*/ 8639350 h 56007936"/>
              <a:gd name="connsiteX180" fmla="*/ 15625103 w 50407360"/>
              <a:gd name="connsiteY180" fmla="*/ 8077156 h 56007936"/>
              <a:gd name="connsiteX181" fmla="*/ 19936223 w 50407360"/>
              <a:gd name="connsiteY181" fmla="*/ 5377368 h 56007936"/>
              <a:gd name="connsiteX182" fmla="*/ 21186103 w 50407360"/>
              <a:gd name="connsiteY182" fmla="*/ 4713568 h 56007936"/>
              <a:gd name="connsiteX183" fmla="*/ 22753959 w 50407360"/>
              <a:gd name="connsiteY183" fmla="*/ 3966258 h 56007936"/>
              <a:gd name="connsiteX184" fmla="*/ 24697728 w 50407360"/>
              <a:gd name="connsiteY184" fmla="*/ 2944224 h 56007936"/>
              <a:gd name="connsiteX185" fmla="*/ 25404516 w 50407360"/>
              <a:gd name="connsiteY185" fmla="*/ 2583524 h 56007936"/>
              <a:gd name="connsiteX186" fmla="*/ 27969064 w 50407360"/>
              <a:gd name="connsiteY186" fmla="*/ 1030228 h 56007936"/>
              <a:gd name="connsiteX187" fmla="*/ 28717712 w 50407360"/>
              <a:gd name="connsiteY187" fmla="*/ 574932 h 56007936"/>
              <a:gd name="connsiteX188" fmla="*/ 29380364 w 50407360"/>
              <a:gd name="connsiteY188" fmla="*/ 145544 h 56007936"/>
              <a:gd name="connsiteX189" fmla="*/ 29809980 w 50407360"/>
              <a:gd name="connsiteY18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59644 w 50407360"/>
              <a:gd name="connsiteY98" fmla="*/ 24423416 h 56007936"/>
              <a:gd name="connsiteX99" fmla="*/ 49234704 w 50407360"/>
              <a:gd name="connsiteY99" fmla="*/ 24663760 h 56007936"/>
              <a:gd name="connsiteX100" fmla="*/ 48805376 w 50407360"/>
              <a:gd name="connsiteY100" fmla="*/ 28131239 h 56007936"/>
              <a:gd name="connsiteX101" fmla="*/ 48712516 w 50407360"/>
              <a:gd name="connsiteY101" fmla="*/ 28797751 h 56007936"/>
              <a:gd name="connsiteX102" fmla="*/ 46263912 w 50407360"/>
              <a:gd name="connsiteY102" fmla="*/ 33286497 h 56007936"/>
              <a:gd name="connsiteX103" fmla="*/ 46041000 w 50407360"/>
              <a:gd name="connsiteY103" fmla="*/ 33500047 h 56007936"/>
              <a:gd name="connsiteX104" fmla="*/ 46007132 w 50407360"/>
              <a:gd name="connsiteY104" fmla="*/ 33543343 h 56007936"/>
              <a:gd name="connsiteX105" fmla="*/ 45730420 w 50407360"/>
              <a:gd name="connsiteY105" fmla="*/ 33807832 h 56007936"/>
              <a:gd name="connsiteX106" fmla="*/ 45664992 w 50407360"/>
              <a:gd name="connsiteY106" fmla="*/ 33854599 h 56007936"/>
              <a:gd name="connsiteX107" fmla="*/ 45655112 w 50407360"/>
              <a:gd name="connsiteY107" fmla="*/ 33884223 h 56007936"/>
              <a:gd name="connsiteX108" fmla="*/ 44992416 w 50407360"/>
              <a:gd name="connsiteY108" fmla="*/ 34313647 h 56007936"/>
              <a:gd name="connsiteX109" fmla="*/ 44787936 w 50407360"/>
              <a:gd name="connsiteY109" fmla="*/ 34436151 h 56007936"/>
              <a:gd name="connsiteX110" fmla="*/ 43118604 w 50407360"/>
              <a:gd name="connsiteY110" fmla="*/ 35397823 h 56007936"/>
              <a:gd name="connsiteX111" fmla="*/ 41766640 w 50407360"/>
              <a:gd name="connsiteY111" fmla="*/ 36213036 h 56007936"/>
              <a:gd name="connsiteX112" fmla="*/ 39788108 w 50407360"/>
              <a:gd name="connsiteY112" fmla="*/ 37275319 h 56007936"/>
              <a:gd name="connsiteX113" fmla="*/ 38691008 w 50407360"/>
              <a:gd name="connsiteY113" fmla="*/ 37919583 h 56007936"/>
              <a:gd name="connsiteX114" fmla="*/ 37731176 w 50407360"/>
              <a:gd name="connsiteY114" fmla="*/ 38425867 h 56007936"/>
              <a:gd name="connsiteX115" fmla="*/ 36909712 w 50407360"/>
              <a:gd name="connsiteY115" fmla="*/ 38978503 h 56007936"/>
              <a:gd name="connsiteX116" fmla="*/ 35016905 w 50407360"/>
              <a:gd name="connsiteY116" fmla="*/ 40072455 h 56007936"/>
              <a:gd name="connsiteX117" fmla="*/ 33452980 w 50407360"/>
              <a:gd name="connsiteY117" fmla="*/ 40964275 h 56007936"/>
              <a:gd name="connsiteX118" fmla="*/ 32271220 w 50407360"/>
              <a:gd name="connsiteY118" fmla="*/ 41627519 h 56007936"/>
              <a:gd name="connsiteX119" fmla="*/ 30742048 w 50407360"/>
              <a:gd name="connsiteY119" fmla="*/ 42966587 h 56007936"/>
              <a:gd name="connsiteX120" fmla="*/ 30742048 w 50407360"/>
              <a:gd name="connsiteY120" fmla="*/ 43315911 h 56007936"/>
              <a:gd name="connsiteX121" fmla="*/ 34703328 w 50407360"/>
              <a:gd name="connsiteY121" fmla="*/ 41103531 h 56007936"/>
              <a:gd name="connsiteX122" fmla="*/ 35402376 w 50407360"/>
              <a:gd name="connsiteY122" fmla="*/ 40754219 h 56007936"/>
              <a:gd name="connsiteX123" fmla="*/ 35926660 w 50407360"/>
              <a:gd name="connsiteY123" fmla="*/ 40437607 h 56007936"/>
              <a:gd name="connsiteX124" fmla="*/ 38225196 w 50407360"/>
              <a:gd name="connsiteY124" fmla="*/ 39161775 h 56007936"/>
              <a:gd name="connsiteX125" fmla="*/ 39713184 w 50407360"/>
              <a:gd name="connsiteY125" fmla="*/ 38192519 h 56007936"/>
              <a:gd name="connsiteX126" fmla="*/ 41883152 w 50407360"/>
              <a:gd name="connsiteY126" fmla="*/ 36933567 h 56007936"/>
              <a:gd name="connsiteX127" fmla="*/ 44594768 w 50407360"/>
              <a:gd name="connsiteY127" fmla="*/ 35424964 h 56007936"/>
              <a:gd name="connsiteX128" fmla="*/ 45199561 w 50407360"/>
              <a:gd name="connsiteY128" fmla="*/ 35076339 h 56007936"/>
              <a:gd name="connsiteX129" fmla="*/ 47868768 w 50407360"/>
              <a:gd name="connsiteY129" fmla="*/ 32719817 h 56007936"/>
              <a:gd name="connsiteX130" fmla="*/ 47915136 w 50407360"/>
              <a:gd name="connsiteY130" fmla="*/ 33228891 h 56007936"/>
              <a:gd name="connsiteX131" fmla="*/ 47795952 w 50407360"/>
              <a:gd name="connsiteY131" fmla="*/ 33577159 h 56007936"/>
              <a:gd name="connsiteX132" fmla="*/ 47664180 w 50407360"/>
              <a:gd name="connsiteY132" fmla="*/ 33966655 h 56007936"/>
              <a:gd name="connsiteX133" fmla="*/ 47519240 w 50407360"/>
              <a:gd name="connsiteY133" fmla="*/ 34386319 h 56007936"/>
              <a:gd name="connsiteX134" fmla="*/ 47224352 w 50407360"/>
              <a:gd name="connsiteY134" fmla="*/ 35251923 h 56007936"/>
              <a:gd name="connsiteX135" fmla="*/ 47075464 w 50407360"/>
              <a:gd name="connsiteY135" fmla="*/ 35686719 h 56007936"/>
              <a:gd name="connsiteX136" fmla="*/ 46721860 w 50407360"/>
              <a:gd name="connsiteY136" fmla="*/ 36762975 h 56007936"/>
              <a:gd name="connsiteX137" fmla="*/ 43907488 w 50407360"/>
              <a:gd name="connsiteY137" fmla="*/ 42850147 h 56007936"/>
              <a:gd name="connsiteX138" fmla="*/ 43738432 w 50407360"/>
              <a:gd name="connsiteY138" fmla="*/ 43095599 h 56007936"/>
              <a:gd name="connsiteX139" fmla="*/ 42679948 w 50407360"/>
              <a:gd name="connsiteY139" fmla="*/ 44592215 h 56007936"/>
              <a:gd name="connsiteX140" fmla="*/ 42186308 w 50407360"/>
              <a:gd name="connsiteY140" fmla="*/ 45283987 h 56007936"/>
              <a:gd name="connsiteX141" fmla="*/ 41344300 w 50407360"/>
              <a:gd name="connsiteY141" fmla="*/ 46459803 h 56007936"/>
              <a:gd name="connsiteX142" fmla="*/ 41137232 w 50407360"/>
              <a:gd name="connsiteY142" fmla="*/ 46747299 h 56007936"/>
              <a:gd name="connsiteX143" fmla="*/ 40062712 w 50407360"/>
              <a:gd name="connsiteY143" fmla="*/ 47973536 h 56007936"/>
              <a:gd name="connsiteX144" fmla="*/ 39676772 w 50407360"/>
              <a:gd name="connsiteY144" fmla="*/ 48366520 h 56007936"/>
              <a:gd name="connsiteX145" fmla="*/ 26897272 w 50407360"/>
              <a:gd name="connsiteY145" fmla="*/ 55425740 h 56007936"/>
              <a:gd name="connsiteX146" fmla="*/ 26453544 w 50407360"/>
              <a:gd name="connsiteY146" fmla="*/ 55545320 h 56007936"/>
              <a:gd name="connsiteX147" fmla="*/ 23402029 w 50407360"/>
              <a:gd name="connsiteY147" fmla="*/ 56007936 h 56007936"/>
              <a:gd name="connsiteX148" fmla="*/ 22550067 w 50407360"/>
              <a:gd name="connsiteY148" fmla="*/ 53897448 h 56007936"/>
              <a:gd name="connsiteX149" fmla="*/ 22480539 w 50407360"/>
              <a:gd name="connsiteY149" fmla="*/ 53672952 h 56007936"/>
              <a:gd name="connsiteX150" fmla="*/ 21304881 w 50407360"/>
              <a:gd name="connsiteY150" fmla="*/ 48905064 h 56007936"/>
              <a:gd name="connsiteX151" fmla="*/ 21243951 w 50407360"/>
              <a:gd name="connsiteY151" fmla="*/ 48608604 h 56007936"/>
              <a:gd name="connsiteX152" fmla="*/ 20838845 w 50407360"/>
              <a:gd name="connsiteY152" fmla="*/ 44946079 h 56007936"/>
              <a:gd name="connsiteX153" fmla="*/ 20829231 w 50407360"/>
              <a:gd name="connsiteY153" fmla="*/ 44597459 h 56007936"/>
              <a:gd name="connsiteX154" fmla="*/ 21887417 w 50407360"/>
              <a:gd name="connsiteY154" fmla="*/ 36213036 h 56007936"/>
              <a:gd name="connsiteX155" fmla="*/ 21210215 w 50407360"/>
              <a:gd name="connsiteY155" fmla="*/ 36700688 h 56007936"/>
              <a:gd name="connsiteX156" fmla="*/ 18116395 w 50407360"/>
              <a:gd name="connsiteY156" fmla="*/ 39690299 h 56007936"/>
              <a:gd name="connsiteX157" fmla="*/ 17190739 w 50407360"/>
              <a:gd name="connsiteY157" fmla="*/ 40514115 h 56007936"/>
              <a:gd name="connsiteX158" fmla="*/ 14896923 w 50407360"/>
              <a:gd name="connsiteY158" fmla="*/ 42267939 h 56007936"/>
              <a:gd name="connsiteX159" fmla="*/ 14626625 w 50407360"/>
              <a:gd name="connsiteY159" fmla="*/ 42451567 h 56007936"/>
              <a:gd name="connsiteX160" fmla="*/ 10702619 w 50407360"/>
              <a:gd name="connsiteY160" fmla="*/ 44713199 h 56007936"/>
              <a:gd name="connsiteX161" fmla="*/ 10406579 w 50407360"/>
              <a:gd name="connsiteY161" fmla="*/ 44849895 h 56007936"/>
              <a:gd name="connsiteX162" fmla="*/ 4090779 w 50407360"/>
              <a:gd name="connsiteY162" fmla="*/ 47107451 h 56007936"/>
              <a:gd name="connsiteX163" fmla="*/ 3848907 w 50407360"/>
              <a:gd name="connsiteY163" fmla="*/ 47167063 h 56007936"/>
              <a:gd name="connsiteX164" fmla="*/ 2780059 w 50407360"/>
              <a:gd name="connsiteY164" fmla="*/ 47158447 h 56007936"/>
              <a:gd name="connsiteX165" fmla="*/ 2482847 w 50407360"/>
              <a:gd name="connsiteY165" fmla="*/ 46655427 h 56007936"/>
              <a:gd name="connsiteX166" fmla="*/ 2324751 w 50407360"/>
              <a:gd name="connsiteY166" fmla="*/ 46332187 h 56007936"/>
              <a:gd name="connsiteX167" fmla="*/ 2161171 w 50407360"/>
              <a:gd name="connsiteY167" fmla="*/ 45979483 h 56007936"/>
              <a:gd name="connsiteX168" fmla="*/ 1990371 w 50407360"/>
              <a:gd name="connsiteY168" fmla="*/ 45615491 h 56007936"/>
              <a:gd name="connsiteX169" fmla="*/ 1847999 w 50407360"/>
              <a:gd name="connsiteY169" fmla="*/ 25733380 h 56007936"/>
              <a:gd name="connsiteX170" fmla="*/ 1956695 w 50407360"/>
              <a:gd name="connsiteY170" fmla="*/ 25412344 h 56007936"/>
              <a:gd name="connsiteX171" fmla="*/ 5809279 w 50407360"/>
              <a:gd name="connsiteY171" fmla="*/ 18397612 h 56007936"/>
              <a:gd name="connsiteX172" fmla="*/ 6213907 w 50407360"/>
              <a:gd name="connsiteY172" fmla="*/ 17868164 h 56007936"/>
              <a:gd name="connsiteX173" fmla="*/ 10625267 w 50407360"/>
              <a:gd name="connsiteY173" fmla="*/ 12656514 h 56007936"/>
              <a:gd name="connsiteX174" fmla="*/ 11197787 w 50407360"/>
              <a:gd name="connsiteY174" fmla="*/ 12022492 h 56007936"/>
              <a:gd name="connsiteX175" fmla="*/ 14081359 w 50407360"/>
              <a:gd name="connsiteY175" fmla="*/ 9315250 h 56007936"/>
              <a:gd name="connsiteX176" fmla="*/ 14634779 w 50407360"/>
              <a:gd name="connsiteY176" fmla="*/ 8871320 h 56007936"/>
              <a:gd name="connsiteX177" fmla="*/ 14926047 w 50407360"/>
              <a:gd name="connsiteY177" fmla="*/ 8639350 h 56007936"/>
              <a:gd name="connsiteX178" fmla="*/ 15625103 w 50407360"/>
              <a:gd name="connsiteY178" fmla="*/ 8077156 h 56007936"/>
              <a:gd name="connsiteX179" fmla="*/ 19936223 w 50407360"/>
              <a:gd name="connsiteY179" fmla="*/ 5377368 h 56007936"/>
              <a:gd name="connsiteX180" fmla="*/ 21186103 w 50407360"/>
              <a:gd name="connsiteY180" fmla="*/ 4713568 h 56007936"/>
              <a:gd name="connsiteX181" fmla="*/ 22753959 w 50407360"/>
              <a:gd name="connsiteY181" fmla="*/ 3966258 h 56007936"/>
              <a:gd name="connsiteX182" fmla="*/ 24697728 w 50407360"/>
              <a:gd name="connsiteY182" fmla="*/ 2944224 h 56007936"/>
              <a:gd name="connsiteX183" fmla="*/ 25404516 w 50407360"/>
              <a:gd name="connsiteY183" fmla="*/ 2583524 h 56007936"/>
              <a:gd name="connsiteX184" fmla="*/ 27969064 w 50407360"/>
              <a:gd name="connsiteY184" fmla="*/ 1030228 h 56007936"/>
              <a:gd name="connsiteX185" fmla="*/ 28717712 w 50407360"/>
              <a:gd name="connsiteY185" fmla="*/ 574932 h 56007936"/>
              <a:gd name="connsiteX186" fmla="*/ 29380364 w 50407360"/>
              <a:gd name="connsiteY186" fmla="*/ 145544 h 56007936"/>
              <a:gd name="connsiteX187" fmla="*/ 29809980 w 50407360"/>
              <a:gd name="connsiteY187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64992 w 50407360"/>
              <a:gd name="connsiteY105" fmla="*/ 33854599 h 56007936"/>
              <a:gd name="connsiteX106" fmla="*/ 45655112 w 50407360"/>
              <a:gd name="connsiteY106" fmla="*/ 33884223 h 56007936"/>
              <a:gd name="connsiteX107" fmla="*/ 44992416 w 50407360"/>
              <a:gd name="connsiteY107" fmla="*/ 34313647 h 56007936"/>
              <a:gd name="connsiteX108" fmla="*/ 44787936 w 50407360"/>
              <a:gd name="connsiteY108" fmla="*/ 34436151 h 56007936"/>
              <a:gd name="connsiteX109" fmla="*/ 43118604 w 50407360"/>
              <a:gd name="connsiteY109" fmla="*/ 35397823 h 56007936"/>
              <a:gd name="connsiteX110" fmla="*/ 41766640 w 50407360"/>
              <a:gd name="connsiteY110" fmla="*/ 36213036 h 56007936"/>
              <a:gd name="connsiteX111" fmla="*/ 39788108 w 50407360"/>
              <a:gd name="connsiteY111" fmla="*/ 37275319 h 56007936"/>
              <a:gd name="connsiteX112" fmla="*/ 38691008 w 50407360"/>
              <a:gd name="connsiteY112" fmla="*/ 37919583 h 56007936"/>
              <a:gd name="connsiteX113" fmla="*/ 37731176 w 50407360"/>
              <a:gd name="connsiteY113" fmla="*/ 38425867 h 56007936"/>
              <a:gd name="connsiteX114" fmla="*/ 36909712 w 50407360"/>
              <a:gd name="connsiteY114" fmla="*/ 38978503 h 56007936"/>
              <a:gd name="connsiteX115" fmla="*/ 35016905 w 50407360"/>
              <a:gd name="connsiteY115" fmla="*/ 40072455 h 56007936"/>
              <a:gd name="connsiteX116" fmla="*/ 33452980 w 50407360"/>
              <a:gd name="connsiteY116" fmla="*/ 40964275 h 56007936"/>
              <a:gd name="connsiteX117" fmla="*/ 32271220 w 50407360"/>
              <a:gd name="connsiteY117" fmla="*/ 41627519 h 56007936"/>
              <a:gd name="connsiteX118" fmla="*/ 30742048 w 50407360"/>
              <a:gd name="connsiteY118" fmla="*/ 42966587 h 56007936"/>
              <a:gd name="connsiteX119" fmla="*/ 30742048 w 50407360"/>
              <a:gd name="connsiteY119" fmla="*/ 43315911 h 56007936"/>
              <a:gd name="connsiteX120" fmla="*/ 34703328 w 50407360"/>
              <a:gd name="connsiteY120" fmla="*/ 41103531 h 56007936"/>
              <a:gd name="connsiteX121" fmla="*/ 35402376 w 50407360"/>
              <a:gd name="connsiteY121" fmla="*/ 40754219 h 56007936"/>
              <a:gd name="connsiteX122" fmla="*/ 35926660 w 50407360"/>
              <a:gd name="connsiteY122" fmla="*/ 40437607 h 56007936"/>
              <a:gd name="connsiteX123" fmla="*/ 38225196 w 50407360"/>
              <a:gd name="connsiteY123" fmla="*/ 39161775 h 56007936"/>
              <a:gd name="connsiteX124" fmla="*/ 39713184 w 50407360"/>
              <a:gd name="connsiteY124" fmla="*/ 38192519 h 56007936"/>
              <a:gd name="connsiteX125" fmla="*/ 41883152 w 50407360"/>
              <a:gd name="connsiteY125" fmla="*/ 36933567 h 56007936"/>
              <a:gd name="connsiteX126" fmla="*/ 44594768 w 50407360"/>
              <a:gd name="connsiteY126" fmla="*/ 35424964 h 56007936"/>
              <a:gd name="connsiteX127" fmla="*/ 45199561 w 50407360"/>
              <a:gd name="connsiteY127" fmla="*/ 35076339 h 56007936"/>
              <a:gd name="connsiteX128" fmla="*/ 47868768 w 50407360"/>
              <a:gd name="connsiteY128" fmla="*/ 32719817 h 56007936"/>
              <a:gd name="connsiteX129" fmla="*/ 47915136 w 50407360"/>
              <a:gd name="connsiteY129" fmla="*/ 33228891 h 56007936"/>
              <a:gd name="connsiteX130" fmla="*/ 47795952 w 50407360"/>
              <a:gd name="connsiteY130" fmla="*/ 33577159 h 56007936"/>
              <a:gd name="connsiteX131" fmla="*/ 47664180 w 50407360"/>
              <a:gd name="connsiteY131" fmla="*/ 33966655 h 56007936"/>
              <a:gd name="connsiteX132" fmla="*/ 47519240 w 50407360"/>
              <a:gd name="connsiteY132" fmla="*/ 34386319 h 56007936"/>
              <a:gd name="connsiteX133" fmla="*/ 47224352 w 50407360"/>
              <a:gd name="connsiteY133" fmla="*/ 35251923 h 56007936"/>
              <a:gd name="connsiteX134" fmla="*/ 47075464 w 50407360"/>
              <a:gd name="connsiteY134" fmla="*/ 35686719 h 56007936"/>
              <a:gd name="connsiteX135" fmla="*/ 46721860 w 50407360"/>
              <a:gd name="connsiteY135" fmla="*/ 36762975 h 56007936"/>
              <a:gd name="connsiteX136" fmla="*/ 43907488 w 50407360"/>
              <a:gd name="connsiteY136" fmla="*/ 42850147 h 56007936"/>
              <a:gd name="connsiteX137" fmla="*/ 43738432 w 50407360"/>
              <a:gd name="connsiteY137" fmla="*/ 43095599 h 56007936"/>
              <a:gd name="connsiteX138" fmla="*/ 42679948 w 50407360"/>
              <a:gd name="connsiteY138" fmla="*/ 44592215 h 56007936"/>
              <a:gd name="connsiteX139" fmla="*/ 42186308 w 50407360"/>
              <a:gd name="connsiteY139" fmla="*/ 45283987 h 56007936"/>
              <a:gd name="connsiteX140" fmla="*/ 41344300 w 50407360"/>
              <a:gd name="connsiteY140" fmla="*/ 46459803 h 56007936"/>
              <a:gd name="connsiteX141" fmla="*/ 41137232 w 50407360"/>
              <a:gd name="connsiteY141" fmla="*/ 46747299 h 56007936"/>
              <a:gd name="connsiteX142" fmla="*/ 40062712 w 50407360"/>
              <a:gd name="connsiteY142" fmla="*/ 47973536 h 56007936"/>
              <a:gd name="connsiteX143" fmla="*/ 39676772 w 50407360"/>
              <a:gd name="connsiteY143" fmla="*/ 48366520 h 56007936"/>
              <a:gd name="connsiteX144" fmla="*/ 26897272 w 50407360"/>
              <a:gd name="connsiteY144" fmla="*/ 55425740 h 56007936"/>
              <a:gd name="connsiteX145" fmla="*/ 26453544 w 50407360"/>
              <a:gd name="connsiteY145" fmla="*/ 55545320 h 56007936"/>
              <a:gd name="connsiteX146" fmla="*/ 23402029 w 50407360"/>
              <a:gd name="connsiteY146" fmla="*/ 56007936 h 56007936"/>
              <a:gd name="connsiteX147" fmla="*/ 22550067 w 50407360"/>
              <a:gd name="connsiteY147" fmla="*/ 53897448 h 56007936"/>
              <a:gd name="connsiteX148" fmla="*/ 22480539 w 50407360"/>
              <a:gd name="connsiteY148" fmla="*/ 53672952 h 56007936"/>
              <a:gd name="connsiteX149" fmla="*/ 21304881 w 50407360"/>
              <a:gd name="connsiteY149" fmla="*/ 48905064 h 56007936"/>
              <a:gd name="connsiteX150" fmla="*/ 21243951 w 50407360"/>
              <a:gd name="connsiteY150" fmla="*/ 48608604 h 56007936"/>
              <a:gd name="connsiteX151" fmla="*/ 20838845 w 50407360"/>
              <a:gd name="connsiteY151" fmla="*/ 44946079 h 56007936"/>
              <a:gd name="connsiteX152" fmla="*/ 20829231 w 50407360"/>
              <a:gd name="connsiteY152" fmla="*/ 44597459 h 56007936"/>
              <a:gd name="connsiteX153" fmla="*/ 21887417 w 50407360"/>
              <a:gd name="connsiteY153" fmla="*/ 36213036 h 56007936"/>
              <a:gd name="connsiteX154" fmla="*/ 21210215 w 50407360"/>
              <a:gd name="connsiteY154" fmla="*/ 36700688 h 56007936"/>
              <a:gd name="connsiteX155" fmla="*/ 18116395 w 50407360"/>
              <a:gd name="connsiteY155" fmla="*/ 39690299 h 56007936"/>
              <a:gd name="connsiteX156" fmla="*/ 17190739 w 50407360"/>
              <a:gd name="connsiteY156" fmla="*/ 40514115 h 56007936"/>
              <a:gd name="connsiteX157" fmla="*/ 14896923 w 50407360"/>
              <a:gd name="connsiteY157" fmla="*/ 42267939 h 56007936"/>
              <a:gd name="connsiteX158" fmla="*/ 14626625 w 50407360"/>
              <a:gd name="connsiteY158" fmla="*/ 42451567 h 56007936"/>
              <a:gd name="connsiteX159" fmla="*/ 10702619 w 50407360"/>
              <a:gd name="connsiteY159" fmla="*/ 44713199 h 56007936"/>
              <a:gd name="connsiteX160" fmla="*/ 10406579 w 50407360"/>
              <a:gd name="connsiteY160" fmla="*/ 44849895 h 56007936"/>
              <a:gd name="connsiteX161" fmla="*/ 4090779 w 50407360"/>
              <a:gd name="connsiteY161" fmla="*/ 47107451 h 56007936"/>
              <a:gd name="connsiteX162" fmla="*/ 3848907 w 50407360"/>
              <a:gd name="connsiteY162" fmla="*/ 47167063 h 56007936"/>
              <a:gd name="connsiteX163" fmla="*/ 2780059 w 50407360"/>
              <a:gd name="connsiteY163" fmla="*/ 47158447 h 56007936"/>
              <a:gd name="connsiteX164" fmla="*/ 2482847 w 50407360"/>
              <a:gd name="connsiteY164" fmla="*/ 46655427 h 56007936"/>
              <a:gd name="connsiteX165" fmla="*/ 2324751 w 50407360"/>
              <a:gd name="connsiteY165" fmla="*/ 46332187 h 56007936"/>
              <a:gd name="connsiteX166" fmla="*/ 2161171 w 50407360"/>
              <a:gd name="connsiteY166" fmla="*/ 45979483 h 56007936"/>
              <a:gd name="connsiteX167" fmla="*/ 1990371 w 50407360"/>
              <a:gd name="connsiteY167" fmla="*/ 45615491 h 56007936"/>
              <a:gd name="connsiteX168" fmla="*/ 1847999 w 50407360"/>
              <a:gd name="connsiteY168" fmla="*/ 25733380 h 56007936"/>
              <a:gd name="connsiteX169" fmla="*/ 1956695 w 50407360"/>
              <a:gd name="connsiteY169" fmla="*/ 25412344 h 56007936"/>
              <a:gd name="connsiteX170" fmla="*/ 5809279 w 50407360"/>
              <a:gd name="connsiteY170" fmla="*/ 18397612 h 56007936"/>
              <a:gd name="connsiteX171" fmla="*/ 6213907 w 50407360"/>
              <a:gd name="connsiteY171" fmla="*/ 17868164 h 56007936"/>
              <a:gd name="connsiteX172" fmla="*/ 10625267 w 50407360"/>
              <a:gd name="connsiteY172" fmla="*/ 12656514 h 56007936"/>
              <a:gd name="connsiteX173" fmla="*/ 11197787 w 50407360"/>
              <a:gd name="connsiteY173" fmla="*/ 12022492 h 56007936"/>
              <a:gd name="connsiteX174" fmla="*/ 14081359 w 50407360"/>
              <a:gd name="connsiteY174" fmla="*/ 9315250 h 56007936"/>
              <a:gd name="connsiteX175" fmla="*/ 14634779 w 50407360"/>
              <a:gd name="connsiteY175" fmla="*/ 8871320 h 56007936"/>
              <a:gd name="connsiteX176" fmla="*/ 14926047 w 50407360"/>
              <a:gd name="connsiteY176" fmla="*/ 8639350 h 56007936"/>
              <a:gd name="connsiteX177" fmla="*/ 15625103 w 50407360"/>
              <a:gd name="connsiteY177" fmla="*/ 8077156 h 56007936"/>
              <a:gd name="connsiteX178" fmla="*/ 19936223 w 50407360"/>
              <a:gd name="connsiteY178" fmla="*/ 5377368 h 56007936"/>
              <a:gd name="connsiteX179" fmla="*/ 21186103 w 50407360"/>
              <a:gd name="connsiteY179" fmla="*/ 4713568 h 56007936"/>
              <a:gd name="connsiteX180" fmla="*/ 22753959 w 50407360"/>
              <a:gd name="connsiteY180" fmla="*/ 3966258 h 56007936"/>
              <a:gd name="connsiteX181" fmla="*/ 24697728 w 50407360"/>
              <a:gd name="connsiteY181" fmla="*/ 2944224 h 56007936"/>
              <a:gd name="connsiteX182" fmla="*/ 25404516 w 50407360"/>
              <a:gd name="connsiteY182" fmla="*/ 2583524 h 56007936"/>
              <a:gd name="connsiteX183" fmla="*/ 27969064 w 50407360"/>
              <a:gd name="connsiteY183" fmla="*/ 1030228 h 56007936"/>
              <a:gd name="connsiteX184" fmla="*/ 28717712 w 50407360"/>
              <a:gd name="connsiteY184" fmla="*/ 574932 h 56007936"/>
              <a:gd name="connsiteX185" fmla="*/ 29380364 w 50407360"/>
              <a:gd name="connsiteY185" fmla="*/ 145544 h 56007936"/>
              <a:gd name="connsiteX186" fmla="*/ 29809980 w 50407360"/>
              <a:gd name="connsiteY186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55112 w 50407360"/>
              <a:gd name="connsiteY105" fmla="*/ 33884223 h 56007936"/>
              <a:gd name="connsiteX106" fmla="*/ 44992416 w 50407360"/>
              <a:gd name="connsiteY106" fmla="*/ 34313647 h 56007936"/>
              <a:gd name="connsiteX107" fmla="*/ 44787936 w 50407360"/>
              <a:gd name="connsiteY107" fmla="*/ 34436151 h 56007936"/>
              <a:gd name="connsiteX108" fmla="*/ 43118604 w 50407360"/>
              <a:gd name="connsiteY108" fmla="*/ 35397823 h 56007936"/>
              <a:gd name="connsiteX109" fmla="*/ 41766640 w 50407360"/>
              <a:gd name="connsiteY109" fmla="*/ 36213036 h 56007936"/>
              <a:gd name="connsiteX110" fmla="*/ 39788108 w 50407360"/>
              <a:gd name="connsiteY110" fmla="*/ 37275319 h 56007936"/>
              <a:gd name="connsiteX111" fmla="*/ 38691008 w 50407360"/>
              <a:gd name="connsiteY111" fmla="*/ 37919583 h 56007936"/>
              <a:gd name="connsiteX112" fmla="*/ 37731176 w 50407360"/>
              <a:gd name="connsiteY112" fmla="*/ 38425867 h 56007936"/>
              <a:gd name="connsiteX113" fmla="*/ 36909712 w 50407360"/>
              <a:gd name="connsiteY113" fmla="*/ 38978503 h 56007936"/>
              <a:gd name="connsiteX114" fmla="*/ 35016905 w 50407360"/>
              <a:gd name="connsiteY114" fmla="*/ 40072455 h 56007936"/>
              <a:gd name="connsiteX115" fmla="*/ 33452980 w 50407360"/>
              <a:gd name="connsiteY115" fmla="*/ 40964275 h 56007936"/>
              <a:gd name="connsiteX116" fmla="*/ 32271220 w 50407360"/>
              <a:gd name="connsiteY116" fmla="*/ 41627519 h 56007936"/>
              <a:gd name="connsiteX117" fmla="*/ 30742048 w 50407360"/>
              <a:gd name="connsiteY117" fmla="*/ 42966587 h 56007936"/>
              <a:gd name="connsiteX118" fmla="*/ 30742048 w 50407360"/>
              <a:gd name="connsiteY118" fmla="*/ 43315911 h 56007936"/>
              <a:gd name="connsiteX119" fmla="*/ 34703328 w 50407360"/>
              <a:gd name="connsiteY119" fmla="*/ 41103531 h 56007936"/>
              <a:gd name="connsiteX120" fmla="*/ 35402376 w 50407360"/>
              <a:gd name="connsiteY120" fmla="*/ 40754219 h 56007936"/>
              <a:gd name="connsiteX121" fmla="*/ 35926660 w 50407360"/>
              <a:gd name="connsiteY121" fmla="*/ 40437607 h 56007936"/>
              <a:gd name="connsiteX122" fmla="*/ 38225196 w 50407360"/>
              <a:gd name="connsiteY122" fmla="*/ 39161775 h 56007936"/>
              <a:gd name="connsiteX123" fmla="*/ 39713184 w 50407360"/>
              <a:gd name="connsiteY123" fmla="*/ 38192519 h 56007936"/>
              <a:gd name="connsiteX124" fmla="*/ 41883152 w 50407360"/>
              <a:gd name="connsiteY124" fmla="*/ 36933567 h 56007936"/>
              <a:gd name="connsiteX125" fmla="*/ 44594768 w 50407360"/>
              <a:gd name="connsiteY125" fmla="*/ 35424964 h 56007936"/>
              <a:gd name="connsiteX126" fmla="*/ 45199561 w 50407360"/>
              <a:gd name="connsiteY126" fmla="*/ 35076339 h 56007936"/>
              <a:gd name="connsiteX127" fmla="*/ 47868768 w 50407360"/>
              <a:gd name="connsiteY127" fmla="*/ 32719817 h 56007936"/>
              <a:gd name="connsiteX128" fmla="*/ 47915136 w 50407360"/>
              <a:gd name="connsiteY128" fmla="*/ 33228891 h 56007936"/>
              <a:gd name="connsiteX129" fmla="*/ 47795952 w 50407360"/>
              <a:gd name="connsiteY129" fmla="*/ 33577159 h 56007936"/>
              <a:gd name="connsiteX130" fmla="*/ 47664180 w 50407360"/>
              <a:gd name="connsiteY130" fmla="*/ 33966655 h 56007936"/>
              <a:gd name="connsiteX131" fmla="*/ 47519240 w 50407360"/>
              <a:gd name="connsiteY131" fmla="*/ 34386319 h 56007936"/>
              <a:gd name="connsiteX132" fmla="*/ 47224352 w 50407360"/>
              <a:gd name="connsiteY132" fmla="*/ 35251923 h 56007936"/>
              <a:gd name="connsiteX133" fmla="*/ 47075464 w 50407360"/>
              <a:gd name="connsiteY133" fmla="*/ 35686719 h 56007936"/>
              <a:gd name="connsiteX134" fmla="*/ 46721860 w 50407360"/>
              <a:gd name="connsiteY134" fmla="*/ 36762975 h 56007936"/>
              <a:gd name="connsiteX135" fmla="*/ 43907488 w 50407360"/>
              <a:gd name="connsiteY135" fmla="*/ 42850147 h 56007936"/>
              <a:gd name="connsiteX136" fmla="*/ 43738432 w 50407360"/>
              <a:gd name="connsiteY136" fmla="*/ 43095599 h 56007936"/>
              <a:gd name="connsiteX137" fmla="*/ 42679948 w 50407360"/>
              <a:gd name="connsiteY137" fmla="*/ 44592215 h 56007936"/>
              <a:gd name="connsiteX138" fmla="*/ 42186308 w 50407360"/>
              <a:gd name="connsiteY138" fmla="*/ 45283987 h 56007936"/>
              <a:gd name="connsiteX139" fmla="*/ 41344300 w 50407360"/>
              <a:gd name="connsiteY139" fmla="*/ 46459803 h 56007936"/>
              <a:gd name="connsiteX140" fmla="*/ 41137232 w 50407360"/>
              <a:gd name="connsiteY140" fmla="*/ 46747299 h 56007936"/>
              <a:gd name="connsiteX141" fmla="*/ 40062712 w 50407360"/>
              <a:gd name="connsiteY141" fmla="*/ 47973536 h 56007936"/>
              <a:gd name="connsiteX142" fmla="*/ 39676772 w 50407360"/>
              <a:gd name="connsiteY142" fmla="*/ 48366520 h 56007936"/>
              <a:gd name="connsiteX143" fmla="*/ 26897272 w 50407360"/>
              <a:gd name="connsiteY143" fmla="*/ 55425740 h 56007936"/>
              <a:gd name="connsiteX144" fmla="*/ 26453544 w 50407360"/>
              <a:gd name="connsiteY144" fmla="*/ 55545320 h 56007936"/>
              <a:gd name="connsiteX145" fmla="*/ 23402029 w 50407360"/>
              <a:gd name="connsiteY145" fmla="*/ 56007936 h 56007936"/>
              <a:gd name="connsiteX146" fmla="*/ 22550067 w 50407360"/>
              <a:gd name="connsiteY146" fmla="*/ 53897448 h 56007936"/>
              <a:gd name="connsiteX147" fmla="*/ 22480539 w 50407360"/>
              <a:gd name="connsiteY147" fmla="*/ 53672952 h 56007936"/>
              <a:gd name="connsiteX148" fmla="*/ 21304881 w 50407360"/>
              <a:gd name="connsiteY148" fmla="*/ 48905064 h 56007936"/>
              <a:gd name="connsiteX149" fmla="*/ 21243951 w 50407360"/>
              <a:gd name="connsiteY149" fmla="*/ 48608604 h 56007936"/>
              <a:gd name="connsiteX150" fmla="*/ 20838845 w 50407360"/>
              <a:gd name="connsiteY150" fmla="*/ 44946079 h 56007936"/>
              <a:gd name="connsiteX151" fmla="*/ 20829231 w 50407360"/>
              <a:gd name="connsiteY151" fmla="*/ 44597459 h 56007936"/>
              <a:gd name="connsiteX152" fmla="*/ 21887417 w 50407360"/>
              <a:gd name="connsiteY152" fmla="*/ 36213036 h 56007936"/>
              <a:gd name="connsiteX153" fmla="*/ 21210215 w 50407360"/>
              <a:gd name="connsiteY153" fmla="*/ 36700688 h 56007936"/>
              <a:gd name="connsiteX154" fmla="*/ 18116395 w 50407360"/>
              <a:gd name="connsiteY154" fmla="*/ 39690299 h 56007936"/>
              <a:gd name="connsiteX155" fmla="*/ 17190739 w 50407360"/>
              <a:gd name="connsiteY155" fmla="*/ 40514115 h 56007936"/>
              <a:gd name="connsiteX156" fmla="*/ 14896923 w 50407360"/>
              <a:gd name="connsiteY156" fmla="*/ 42267939 h 56007936"/>
              <a:gd name="connsiteX157" fmla="*/ 14626625 w 50407360"/>
              <a:gd name="connsiteY157" fmla="*/ 42451567 h 56007936"/>
              <a:gd name="connsiteX158" fmla="*/ 10702619 w 50407360"/>
              <a:gd name="connsiteY158" fmla="*/ 44713199 h 56007936"/>
              <a:gd name="connsiteX159" fmla="*/ 10406579 w 50407360"/>
              <a:gd name="connsiteY159" fmla="*/ 44849895 h 56007936"/>
              <a:gd name="connsiteX160" fmla="*/ 4090779 w 50407360"/>
              <a:gd name="connsiteY160" fmla="*/ 47107451 h 56007936"/>
              <a:gd name="connsiteX161" fmla="*/ 3848907 w 50407360"/>
              <a:gd name="connsiteY161" fmla="*/ 47167063 h 56007936"/>
              <a:gd name="connsiteX162" fmla="*/ 2780059 w 50407360"/>
              <a:gd name="connsiteY162" fmla="*/ 47158447 h 56007936"/>
              <a:gd name="connsiteX163" fmla="*/ 2482847 w 50407360"/>
              <a:gd name="connsiteY163" fmla="*/ 46655427 h 56007936"/>
              <a:gd name="connsiteX164" fmla="*/ 2324751 w 50407360"/>
              <a:gd name="connsiteY164" fmla="*/ 46332187 h 56007936"/>
              <a:gd name="connsiteX165" fmla="*/ 2161171 w 50407360"/>
              <a:gd name="connsiteY165" fmla="*/ 45979483 h 56007936"/>
              <a:gd name="connsiteX166" fmla="*/ 1990371 w 50407360"/>
              <a:gd name="connsiteY166" fmla="*/ 45615491 h 56007936"/>
              <a:gd name="connsiteX167" fmla="*/ 1847999 w 50407360"/>
              <a:gd name="connsiteY167" fmla="*/ 25733380 h 56007936"/>
              <a:gd name="connsiteX168" fmla="*/ 1956695 w 50407360"/>
              <a:gd name="connsiteY168" fmla="*/ 25412344 h 56007936"/>
              <a:gd name="connsiteX169" fmla="*/ 5809279 w 50407360"/>
              <a:gd name="connsiteY169" fmla="*/ 18397612 h 56007936"/>
              <a:gd name="connsiteX170" fmla="*/ 6213907 w 50407360"/>
              <a:gd name="connsiteY170" fmla="*/ 17868164 h 56007936"/>
              <a:gd name="connsiteX171" fmla="*/ 10625267 w 50407360"/>
              <a:gd name="connsiteY171" fmla="*/ 12656514 h 56007936"/>
              <a:gd name="connsiteX172" fmla="*/ 11197787 w 50407360"/>
              <a:gd name="connsiteY172" fmla="*/ 12022492 h 56007936"/>
              <a:gd name="connsiteX173" fmla="*/ 14081359 w 50407360"/>
              <a:gd name="connsiteY173" fmla="*/ 9315250 h 56007936"/>
              <a:gd name="connsiteX174" fmla="*/ 14634779 w 50407360"/>
              <a:gd name="connsiteY174" fmla="*/ 8871320 h 56007936"/>
              <a:gd name="connsiteX175" fmla="*/ 14926047 w 50407360"/>
              <a:gd name="connsiteY175" fmla="*/ 8639350 h 56007936"/>
              <a:gd name="connsiteX176" fmla="*/ 15625103 w 50407360"/>
              <a:gd name="connsiteY176" fmla="*/ 8077156 h 56007936"/>
              <a:gd name="connsiteX177" fmla="*/ 19936223 w 50407360"/>
              <a:gd name="connsiteY177" fmla="*/ 5377368 h 56007936"/>
              <a:gd name="connsiteX178" fmla="*/ 21186103 w 50407360"/>
              <a:gd name="connsiteY178" fmla="*/ 4713568 h 56007936"/>
              <a:gd name="connsiteX179" fmla="*/ 22753959 w 50407360"/>
              <a:gd name="connsiteY179" fmla="*/ 3966258 h 56007936"/>
              <a:gd name="connsiteX180" fmla="*/ 24697728 w 50407360"/>
              <a:gd name="connsiteY180" fmla="*/ 2944224 h 56007936"/>
              <a:gd name="connsiteX181" fmla="*/ 25404516 w 50407360"/>
              <a:gd name="connsiteY181" fmla="*/ 2583524 h 56007936"/>
              <a:gd name="connsiteX182" fmla="*/ 27969064 w 50407360"/>
              <a:gd name="connsiteY182" fmla="*/ 1030228 h 56007936"/>
              <a:gd name="connsiteX183" fmla="*/ 28717712 w 50407360"/>
              <a:gd name="connsiteY183" fmla="*/ 574932 h 56007936"/>
              <a:gd name="connsiteX184" fmla="*/ 29380364 w 50407360"/>
              <a:gd name="connsiteY184" fmla="*/ 145544 h 56007936"/>
              <a:gd name="connsiteX185" fmla="*/ 29809980 w 50407360"/>
              <a:gd name="connsiteY185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4992416 w 50407360"/>
              <a:gd name="connsiteY105" fmla="*/ 34313647 h 56007936"/>
              <a:gd name="connsiteX106" fmla="*/ 44787936 w 50407360"/>
              <a:gd name="connsiteY106" fmla="*/ 34436151 h 56007936"/>
              <a:gd name="connsiteX107" fmla="*/ 43118604 w 50407360"/>
              <a:gd name="connsiteY107" fmla="*/ 35397823 h 56007936"/>
              <a:gd name="connsiteX108" fmla="*/ 41766640 w 50407360"/>
              <a:gd name="connsiteY108" fmla="*/ 36213036 h 56007936"/>
              <a:gd name="connsiteX109" fmla="*/ 39788108 w 50407360"/>
              <a:gd name="connsiteY109" fmla="*/ 37275319 h 56007936"/>
              <a:gd name="connsiteX110" fmla="*/ 38691008 w 50407360"/>
              <a:gd name="connsiteY110" fmla="*/ 37919583 h 56007936"/>
              <a:gd name="connsiteX111" fmla="*/ 37731176 w 50407360"/>
              <a:gd name="connsiteY111" fmla="*/ 38425867 h 56007936"/>
              <a:gd name="connsiteX112" fmla="*/ 36909712 w 50407360"/>
              <a:gd name="connsiteY112" fmla="*/ 38978503 h 56007936"/>
              <a:gd name="connsiteX113" fmla="*/ 35016905 w 50407360"/>
              <a:gd name="connsiteY113" fmla="*/ 40072455 h 56007936"/>
              <a:gd name="connsiteX114" fmla="*/ 33452980 w 50407360"/>
              <a:gd name="connsiteY114" fmla="*/ 40964275 h 56007936"/>
              <a:gd name="connsiteX115" fmla="*/ 32271220 w 50407360"/>
              <a:gd name="connsiteY115" fmla="*/ 41627519 h 56007936"/>
              <a:gd name="connsiteX116" fmla="*/ 30742048 w 50407360"/>
              <a:gd name="connsiteY116" fmla="*/ 42966587 h 56007936"/>
              <a:gd name="connsiteX117" fmla="*/ 30742048 w 50407360"/>
              <a:gd name="connsiteY117" fmla="*/ 43315911 h 56007936"/>
              <a:gd name="connsiteX118" fmla="*/ 34703328 w 50407360"/>
              <a:gd name="connsiteY118" fmla="*/ 41103531 h 56007936"/>
              <a:gd name="connsiteX119" fmla="*/ 35402376 w 50407360"/>
              <a:gd name="connsiteY119" fmla="*/ 40754219 h 56007936"/>
              <a:gd name="connsiteX120" fmla="*/ 35926660 w 50407360"/>
              <a:gd name="connsiteY120" fmla="*/ 40437607 h 56007936"/>
              <a:gd name="connsiteX121" fmla="*/ 38225196 w 50407360"/>
              <a:gd name="connsiteY121" fmla="*/ 39161775 h 56007936"/>
              <a:gd name="connsiteX122" fmla="*/ 39713184 w 50407360"/>
              <a:gd name="connsiteY122" fmla="*/ 38192519 h 56007936"/>
              <a:gd name="connsiteX123" fmla="*/ 41883152 w 50407360"/>
              <a:gd name="connsiteY123" fmla="*/ 36933567 h 56007936"/>
              <a:gd name="connsiteX124" fmla="*/ 44594768 w 50407360"/>
              <a:gd name="connsiteY124" fmla="*/ 35424964 h 56007936"/>
              <a:gd name="connsiteX125" fmla="*/ 45199561 w 50407360"/>
              <a:gd name="connsiteY125" fmla="*/ 35076339 h 56007936"/>
              <a:gd name="connsiteX126" fmla="*/ 47868768 w 50407360"/>
              <a:gd name="connsiteY126" fmla="*/ 32719817 h 56007936"/>
              <a:gd name="connsiteX127" fmla="*/ 47915136 w 50407360"/>
              <a:gd name="connsiteY127" fmla="*/ 33228891 h 56007936"/>
              <a:gd name="connsiteX128" fmla="*/ 47795952 w 50407360"/>
              <a:gd name="connsiteY128" fmla="*/ 33577159 h 56007936"/>
              <a:gd name="connsiteX129" fmla="*/ 47664180 w 50407360"/>
              <a:gd name="connsiteY129" fmla="*/ 33966655 h 56007936"/>
              <a:gd name="connsiteX130" fmla="*/ 47519240 w 50407360"/>
              <a:gd name="connsiteY130" fmla="*/ 34386319 h 56007936"/>
              <a:gd name="connsiteX131" fmla="*/ 47224352 w 50407360"/>
              <a:gd name="connsiteY131" fmla="*/ 35251923 h 56007936"/>
              <a:gd name="connsiteX132" fmla="*/ 47075464 w 50407360"/>
              <a:gd name="connsiteY132" fmla="*/ 35686719 h 56007936"/>
              <a:gd name="connsiteX133" fmla="*/ 46721860 w 50407360"/>
              <a:gd name="connsiteY133" fmla="*/ 36762975 h 56007936"/>
              <a:gd name="connsiteX134" fmla="*/ 43907488 w 50407360"/>
              <a:gd name="connsiteY134" fmla="*/ 42850147 h 56007936"/>
              <a:gd name="connsiteX135" fmla="*/ 43738432 w 50407360"/>
              <a:gd name="connsiteY135" fmla="*/ 43095599 h 56007936"/>
              <a:gd name="connsiteX136" fmla="*/ 42679948 w 50407360"/>
              <a:gd name="connsiteY136" fmla="*/ 44592215 h 56007936"/>
              <a:gd name="connsiteX137" fmla="*/ 42186308 w 50407360"/>
              <a:gd name="connsiteY137" fmla="*/ 45283987 h 56007936"/>
              <a:gd name="connsiteX138" fmla="*/ 41344300 w 50407360"/>
              <a:gd name="connsiteY138" fmla="*/ 46459803 h 56007936"/>
              <a:gd name="connsiteX139" fmla="*/ 41137232 w 50407360"/>
              <a:gd name="connsiteY139" fmla="*/ 46747299 h 56007936"/>
              <a:gd name="connsiteX140" fmla="*/ 40062712 w 50407360"/>
              <a:gd name="connsiteY140" fmla="*/ 47973536 h 56007936"/>
              <a:gd name="connsiteX141" fmla="*/ 39676772 w 50407360"/>
              <a:gd name="connsiteY141" fmla="*/ 48366520 h 56007936"/>
              <a:gd name="connsiteX142" fmla="*/ 26897272 w 50407360"/>
              <a:gd name="connsiteY142" fmla="*/ 55425740 h 56007936"/>
              <a:gd name="connsiteX143" fmla="*/ 26453544 w 50407360"/>
              <a:gd name="connsiteY143" fmla="*/ 55545320 h 56007936"/>
              <a:gd name="connsiteX144" fmla="*/ 23402029 w 50407360"/>
              <a:gd name="connsiteY144" fmla="*/ 56007936 h 56007936"/>
              <a:gd name="connsiteX145" fmla="*/ 22550067 w 50407360"/>
              <a:gd name="connsiteY145" fmla="*/ 53897448 h 56007936"/>
              <a:gd name="connsiteX146" fmla="*/ 22480539 w 50407360"/>
              <a:gd name="connsiteY146" fmla="*/ 53672952 h 56007936"/>
              <a:gd name="connsiteX147" fmla="*/ 21304881 w 50407360"/>
              <a:gd name="connsiteY147" fmla="*/ 48905064 h 56007936"/>
              <a:gd name="connsiteX148" fmla="*/ 21243951 w 50407360"/>
              <a:gd name="connsiteY148" fmla="*/ 48608604 h 56007936"/>
              <a:gd name="connsiteX149" fmla="*/ 20838845 w 50407360"/>
              <a:gd name="connsiteY149" fmla="*/ 44946079 h 56007936"/>
              <a:gd name="connsiteX150" fmla="*/ 20829231 w 50407360"/>
              <a:gd name="connsiteY150" fmla="*/ 44597459 h 56007936"/>
              <a:gd name="connsiteX151" fmla="*/ 21887417 w 50407360"/>
              <a:gd name="connsiteY151" fmla="*/ 36213036 h 56007936"/>
              <a:gd name="connsiteX152" fmla="*/ 21210215 w 50407360"/>
              <a:gd name="connsiteY152" fmla="*/ 36700688 h 56007936"/>
              <a:gd name="connsiteX153" fmla="*/ 18116395 w 50407360"/>
              <a:gd name="connsiteY153" fmla="*/ 39690299 h 56007936"/>
              <a:gd name="connsiteX154" fmla="*/ 17190739 w 50407360"/>
              <a:gd name="connsiteY154" fmla="*/ 40514115 h 56007936"/>
              <a:gd name="connsiteX155" fmla="*/ 14896923 w 50407360"/>
              <a:gd name="connsiteY155" fmla="*/ 42267939 h 56007936"/>
              <a:gd name="connsiteX156" fmla="*/ 14626625 w 50407360"/>
              <a:gd name="connsiteY156" fmla="*/ 42451567 h 56007936"/>
              <a:gd name="connsiteX157" fmla="*/ 10702619 w 50407360"/>
              <a:gd name="connsiteY157" fmla="*/ 44713199 h 56007936"/>
              <a:gd name="connsiteX158" fmla="*/ 10406579 w 50407360"/>
              <a:gd name="connsiteY158" fmla="*/ 44849895 h 56007936"/>
              <a:gd name="connsiteX159" fmla="*/ 4090779 w 50407360"/>
              <a:gd name="connsiteY159" fmla="*/ 47107451 h 56007936"/>
              <a:gd name="connsiteX160" fmla="*/ 3848907 w 50407360"/>
              <a:gd name="connsiteY160" fmla="*/ 47167063 h 56007936"/>
              <a:gd name="connsiteX161" fmla="*/ 2780059 w 50407360"/>
              <a:gd name="connsiteY161" fmla="*/ 47158447 h 56007936"/>
              <a:gd name="connsiteX162" fmla="*/ 2482847 w 50407360"/>
              <a:gd name="connsiteY162" fmla="*/ 46655427 h 56007936"/>
              <a:gd name="connsiteX163" fmla="*/ 2324751 w 50407360"/>
              <a:gd name="connsiteY163" fmla="*/ 46332187 h 56007936"/>
              <a:gd name="connsiteX164" fmla="*/ 2161171 w 50407360"/>
              <a:gd name="connsiteY164" fmla="*/ 45979483 h 56007936"/>
              <a:gd name="connsiteX165" fmla="*/ 1990371 w 50407360"/>
              <a:gd name="connsiteY165" fmla="*/ 45615491 h 56007936"/>
              <a:gd name="connsiteX166" fmla="*/ 1847999 w 50407360"/>
              <a:gd name="connsiteY166" fmla="*/ 25733380 h 56007936"/>
              <a:gd name="connsiteX167" fmla="*/ 1956695 w 50407360"/>
              <a:gd name="connsiteY167" fmla="*/ 25412344 h 56007936"/>
              <a:gd name="connsiteX168" fmla="*/ 5809279 w 50407360"/>
              <a:gd name="connsiteY168" fmla="*/ 18397612 h 56007936"/>
              <a:gd name="connsiteX169" fmla="*/ 6213907 w 50407360"/>
              <a:gd name="connsiteY169" fmla="*/ 17868164 h 56007936"/>
              <a:gd name="connsiteX170" fmla="*/ 10625267 w 50407360"/>
              <a:gd name="connsiteY170" fmla="*/ 12656514 h 56007936"/>
              <a:gd name="connsiteX171" fmla="*/ 11197787 w 50407360"/>
              <a:gd name="connsiteY171" fmla="*/ 12022492 h 56007936"/>
              <a:gd name="connsiteX172" fmla="*/ 14081359 w 50407360"/>
              <a:gd name="connsiteY172" fmla="*/ 9315250 h 56007936"/>
              <a:gd name="connsiteX173" fmla="*/ 14634779 w 50407360"/>
              <a:gd name="connsiteY173" fmla="*/ 8871320 h 56007936"/>
              <a:gd name="connsiteX174" fmla="*/ 14926047 w 50407360"/>
              <a:gd name="connsiteY174" fmla="*/ 8639350 h 56007936"/>
              <a:gd name="connsiteX175" fmla="*/ 15625103 w 50407360"/>
              <a:gd name="connsiteY175" fmla="*/ 8077156 h 56007936"/>
              <a:gd name="connsiteX176" fmla="*/ 19936223 w 50407360"/>
              <a:gd name="connsiteY176" fmla="*/ 5377368 h 56007936"/>
              <a:gd name="connsiteX177" fmla="*/ 21186103 w 50407360"/>
              <a:gd name="connsiteY177" fmla="*/ 4713568 h 56007936"/>
              <a:gd name="connsiteX178" fmla="*/ 22753959 w 50407360"/>
              <a:gd name="connsiteY178" fmla="*/ 3966258 h 56007936"/>
              <a:gd name="connsiteX179" fmla="*/ 24697728 w 50407360"/>
              <a:gd name="connsiteY179" fmla="*/ 2944224 h 56007936"/>
              <a:gd name="connsiteX180" fmla="*/ 25404516 w 50407360"/>
              <a:gd name="connsiteY180" fmla="*/ 2583524 h 56007936"/>
              <a:gd name="connsiteX181" fmla="*/ 27969064 w 50407360"/>
              <a:gd name="connsiteY181" fmla="*/ 1030228 h 56007936"/>
              <a:gd name="connsiteX182" fmla="*/ 28717712 w 50407360"/>
              <a:gd name="connsiteY182" fmla="*/ 574932 h 56007936"/>
              <a:gd name="connsiteX183" fmla="*/ 29380364 w 50407360"/>
              <a:gd name="connsiteY183" fmla="*/ 145544 h 56007936"/>
              <a:gd name="connsiteX184" fmla="*/ 29809980 w 50407360"/>
              <a:gd name="connsiteY184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3098303 w 50407360"/>
              <a:gd name="connsiteY28" fmla="*/ 26502352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2053368 w 50407360"/>
              <a:gd name="connsiteY84" fmla="*/ 26312908 h 56007936"/>
              <a:gd name="connsiteX85" fmla="*/ 41140408 w 50407360"/>
              <a:gd name="connsiteY85" fmla="*/ 26875892 h 56007936"/>
              <a:gd name="connsiteX86" fmla="*/ 39130640 w 50407360"/>
              <a:gd name="connsiteY86" fmla="*/ 28644387 h 56007936"/>
              <a:gd name="connsiteX87" fmla="*/ 39014136 w 50407360"/>
              <a:gd name="connsiteY87" fmla="*/ 29110149 h 56007936"/>
              <a:gd name="connsiteX88" fmla="*/ 41528620 w 50407360"/>
              <a:gd name="connsiteY88" fmla="*/ 27585016 h 56007936"/>
              <a:gd name="connsiteX89" fmla="*/ 42757432 w 50407360"/>
              <a:gd name="connsiteY89" fmla="*/ 26848184 h 56007936"/>
              <a:gd name="connsiteX90" fmla="*/ 44161000 w 50407360"/>
              <a:gd name="connsiteY90" fmla="*/ 25946696 h 56007936"/>
              <a:gd name="connsiteX91" fmla="*/ 45189080 w 50407360"/>
              <a:gd name="connsiteY91" fmla="*/ 25384052 h 56007936"/>
              <a:gd name="connsiteX92" fmla="*/ 45640544 w 50407360"/>
              <a:gd name="connsiteY92" fmla="*/ 25085732 h 56007936"/>
              <a:gd name="connsiteX93" fmla="*/ 46682708 w 50407360"/>
              <a:gd name="connsiteY93" fmla="*/ 24417952 h 56007936"/>
              <a:gd name="connsiteX94" fmla="*/ 49150356 w 50407360"/>
              <a:gd name="connsiteY94" fmla="*/ 22473040 h 56007936"/>
              <a:gd name="connsiteX95" fmla="*/ 49309268 w 50407360"/>
              <a:gd name="connsiteY95" fmla="*/ 23953348 h 56007936"/>
              <a:gd name="connsiteX96" fmla="*/ 49234704 w 50407360"/>
              <a:gd name="connsiteY96" fmla="*/ 24663760 h 56007936"/>
              <a:gd name="connsiteX97" fmla="*/ 48805376 w 50407360"/>
              <a:gd name="connsiteY97" fmla="*/ 28131239 h 56007936"/>
              <a:gd name="connsiteX98" fmla="*/ 48712516 w 50407360"/>
              <a:gd name="connsiteY98" fmla="*/ 28797751 h 56007936"/>
              <a:gd name="connsiteX99" fmla="*/ 46263912 w 50407360"/>
              <a:gd name="connsiteY99" fmla="*/ 33286497 h 56007936"/>
              <a:gd name="connsiteX100" fmla="*/ 46041000 w 50407360"/>
              <a:gd name="connsiteY100" fmla="*/ 33500047 h 56007936"/>
              <a:gd name="connsiteX101" fmla="*/ 46007132 w 50407360"/>
              <a:gd name="connsiteY101" fmla="*/ 33543343 h 56007936"/>
              <a:gd name="connsiteX102" fmla="*/ 45730420 w 50407360"/>
              <a:gd name="connsiteY102" fmla="*/ 33807832 h 56007936"/>
              <a:gd name="connsiteX103" fmla="*/ 44992416 w 50407360"/>
              <a:gd name="connsiteY103" fmla="*/ 34313647 h 56007936"/>
              <a:gd name="connsiteX104" fmla="*/ 44787936 w 50407360"/>
              <a:gd name="connsiteY104" fmla="*/ 34436151 h 56007936"/>
              <a:gd name="connsiteX105" fmla="*/ 43118604 w 50407360"/>
              <a:gd name="connsiteY105" fmla="*/ 35397823 h 56007936"/>
              <a:gd name="connsiteX106" fmla="*/ 41766640 w 50407360"/>
              <a:gd name="connsiteY106" fmla="*/ 36213036 h 56007936"/>
              <a:gd name="connsiteX107" fmla="*/ 39788108 w 50407360"/>
              <a:gd name="connsiteY107" fmla="*/ 37275319 h 56007936"/>
              <a:gd name="connsiteX108" fmla="*/ 38691008 w 50407360"/>
              <a:gd name="connsiteY108" fmla="*/ 37919583 h 56007936"/>
              <a:gd name="connsiteX109" fmla="*/ 37731176 w 50407360"/>
              <a:gd name="connsiteY109" fmla="*/ 38425867 h 56007936"/>
              <a:gd name="connsiteX110" fmla="*/ 36909712 w 50407360"/>
              <a:gd name="connsiteY110" fmla="*/ 38978503 h 56007936"/>
              <a:gd name="connsiteX111" fmla="*/ 35016905 w 50407360"/>
              <a:gd name="connsiteY111" fmla="*/ 40072455 h 56007936"/>
              <a:gd name="connsiteX112" fmla="*/ 33452980 w 50407360"/>
              <a:gd name="connsiteY112" fmla="*/ 40964275 h 56007936"/>
              <a:gd name="connsiteX113" fmla="*/ 32271220 w 50407360"/>
              <a:gd name="connsiteY113" fmla="*/ 41627519 h 56007936"/>
              <a:gd name="connsiteX114" fmla="*/ 30742048 w 50407360"/>
              <a:gd name="connsiteY114" fmla="*/ 42966587 h 56007936"/>
              <a:gd name="connsiteX115" fmla="*/ 30742048 w 50407360"/>
              <a:gd name="connsiteY115" fmla="*/ 43315911 h 56007936"/>
              <a:gd name="connsiteX116" fmla="*/ 34703328 w 50407360"/>
              <a:gd name="connsiteY116" fmla="*/ 41103531 h 56007936"/>
              <a:gd name="connsiteX117" fmla="*/ 35402376 w 50407360"/>
              <a:gd name="connsiteY117" fmla="*/ 40754219 h 56007936"/>
              <a:gd name="connsiteX118" fmla="*/ 35926660 w 50407360"/>
              <a:gd name="connsiteY118" fmla="*/ 40437607 h 56007936"/>
              <a:gd name="connsiteX119" fmla="*/ 38225196 w 50407360"/>
              <a:gd name="connsiteY119" fmla="*/ 39161775 h 56007936"/>
              <a:gd name="connsiteX120" fmla="*/ 39713184 w 50407360"/>
              <a:gd name="connsiteY120" fmla="*/ 38192519 h 56007936"/>
              <a:gd name="connsiteX121" fmla="*/ 41883152 w 50407360"/>
              <a:gd name="connsiteY121" fmla="*/ 36933567 h 56007936"/>
              <a:gd name="connsiteX122" fmla="*/ 44594768 w 50407360"/>
              <a:gd name="connsiteY122" fmla="*/ 35424964 h 56007936"/>
              <a:gd name="connsiteX123" fmla="*/ 45199561 w 50407360"/>
              <a:gd name="connsiteY123" fmla="*/ 35076339 h 56007936"/>
              <a:gd name="connsiteX124" fmla="*/ 47868768 w 50407360"/>
              <a:gd name="connsiteY124" fmla="*/ 32719817 h 56007936"/>
              <a:gd name="connsiteX125" fmla="*/ 47915136 w 50407360"/>
              <a:gd name="connsiteY125" fmla="*/ 33228891 h 56007936"/>
              <a:gd name="connsiteX126" fmla="*/ 47795952 w 50407360"/>
              <a:gd name="connsiteY126" fmla="*/ 33577159 h 56007936"/>
              <a:gd name="connsiteX127" fmla="*/ 47664180 w 50407360"/>
              <a:gd name="connsiteY127" fmla="*/ 33966655 h 56007936"/>
              <a:gd name="connsiteX128" fmla="*/ 47519240 w 50407360"/>
              <a:gd name="connsiteY128" fmla="*/ 34386319 h 56007936"/>
              <a:gd name="connsiteX129" fmla="*/ 47224352 w 50407360"/>
              <a:gd name="connsiteY129" fmla="*/ 35251923 h 56007936"/>
              <a:gd name="connsiteX130" fmla="*/ 47075464 w 50407360"/>
              <a:gd name="connsiteY130" fmla="*/ 35686719 h 56007936"/>
              <a:gd name="connsiteX131" fmla="*/ 46721860 w 50407360"/>
              <a:gd name="connsiteY131" fmla="*/ 36762975 h 56007936"/>
              <a:gd name="connsiteX132" fmla="*/ 43907488 w 50407360"/>
              <a:gd name="connsiteY132" fmla="*/ 42850147 h 56007936"/>
              <a:gd name="connsiteX133" fmla="*/ 43738432 w 50407360"/>
              <a:gd name="connsiteY133" fmla="*/ 43095599 h 56007936"/>
              <a:gd name="connsiteX134" fmla="*/ 42679948 w 50407360"/>
              <a:gd name="connsiteY134" fmla="*/ 44592215 h 56007936"/>
              <a:gd name="connsiteX135" fmla="*/ 42186308 w 50407360"/>
              <a:gd name="connsiteY135" fmla="*/ 45283987 h 56007936"/>
              <a:gd name="connsiteX136" fmla="*/ 41344300 w 50407360"/>
              <a:gd name="connsiteY136" fmla="*/ 46459803 h 56007936"/>
              <a:gd name="connsiteX137" fmla="*/ 41137232 w 50407360"/>
              <a:gd name="connsiteY137" fmla="*/ 46747299 h 56007936"/>
              <a:gd name="connsiteX138" fmla="*/ 40062712 w 50407360"/>
              <a:gd name="connsiteY138" fmla="*/ 47973536 h 56007936"/>
              <a:gd name="connsiteX139" fmla="*/ 39676772 w 50407360"/>
              <a:gd name="connsiteY139" fmla="*/ 48366520 h 56007936"/>
              <a:gd name="connsiteX140" fmla="*/ 26897272 w 50407360"/>
              <a:gd name="connsiteY140" fmla="*/ 55425740 h 56007936"/>
              <a:gd name="connsiteX141" fmla="*/ 26453544 w 50407360"/>
              <a:gd name="connsiteY141" fmla="*/ 55545320 h 56007936"/>
              <a:gd name="connsiteX142" fmla="*/ 23402029 w 50407360"/>
              <a:gd name="connsiteY142" fmla="*/ 56007936 h 56007936"/>
              <a:gd name="connsiteX143" fmla="*/ 22550067 w 50407360"/>
              <a:gd name="connsiteY143" fmla="*/ 53897448 h 56007936"/>
              <a:gd name="connsiteX144" fmla="*/ 22480539 w 50407360"/>
              <a:gd name="connsiteY144" fmla="*/ 53672952 h 56007936"/>
              <a:gd name="connsiteX145" fmla="*/ 21304881 w 50407360"/>
              <a:gd name="connsiteY145" fmla="*/ 48905064 h 56007936"/>
              <a:gd name="connsiteX146" fmla="*/ 21243951 w 50407360"/>
              <a:gd name="connsiteY146" fmla="*/ 48608604 h 56007936"/>
              <a:gd name="connsiteX147" fmla="*/ 20838845 w 50407360"/>
              <a:gd name="connsiteY147" fmla="*/ 44946079 h 56007936"/>
              <a:gd name="connsiteX148" fmla="*/ 20829231 w 50407360"/>
              <a:gd name="connsiteY148" fmla="*/ 44597459 h 56007936"/>
              <a:gd name="connsiteX149" fmla="*/ 21887417 w 50407360"/>
              <a:gd name="connsiteY149" fmla="*/ 36213036 h 56007936"/>
              <a:gd name="connsiteX150" fmla="*/ 21210215 w 50407360"/>
              <a:gd name="connsiteY150" fmla="*/ 36700688 h 56007936"/>
              <a:gd name="connsiteX151" fmla="*/ 18116395 w 50407360"/>
              <a:gd name="connsiteY151" fmla="*/ 39690299 h 56007936"/>
              <a:gd name="connsiteX152" fmla="*/ 17190739 w 50407360"/>
              <a:gd name="connsiteY152" fmla="*/ 40514115 h 56007936"/>
              <a:gd name="connsiteX153" fmla="*/ 14896923 w 50407360"/>
              <a:gd name="connsiteY153" fmla="*/ 42267939 h 56007936"/>
              <a:gd name="connsiteX154" fmla="*/ 14626625 w 50407360"/>
              <a:gd name="connsiteY154" fmla="*/ 42451567 h 56007936"/>
              <a:gd name="connsiteX155" fmla="*/ 10702619 w 50407360"/>
              <a:gd name="connsiteY155" fmla="*/ 44713199 h 56007936"/>
              <a:gd name="connsiteX156" fmla="*/ 10406579 w 50407360"/>
              <a:gd name="connsiteY156" fmla="*/ 44849895 h 56007936"/>
              <a:gd name="connsiteX157" fmla="*/ 4090779 w 50407360"/>
              <a:gd name="connsiteY157" fmla="*/ 47107451 h 56007936"/>
              <a:gd name="connsiteX158" fmla="*/ 3848907 w 50407360"/>
              <a:gd name="connsiteY158" fmla="*/ 47167063 h 56007936"/>
              <a:gd name="connsiteX159" fmla="*/ 2780059 w 50407360"/>
              <a:gd name="connsiteY159" fmla="*/ 47158447 h 56007936"/>
              <a:gd name="connsiteX160" fmla="*/ 2482847 w 50407360"/>
              <a:gd name="connsiteY160" fmla="*/ 46655427 h 56007936"/>
              <a:gd name="connsiteX161" fmla="*/ 2324751 w 50407360"/>
              <a:gd name="connsiteY161" fmla="*/ 46332187 h 56007936"/>
              <a:gd name="connsiteX162" fmla="*/ 2161171 w 50407360"/>
              <a:gd name="connsiteY162" fmla="*/ 45979483 h 56007936"/>
              <a:gd name="connsiteX163" fmla="*/ 1990371 w 50407360"/>
              <a:gd name="connsiteY163" fmla="*/ 45615491 h 56007936"/>
              <a:gd name="connsiteX164" fmla="*/ 1847999 w 50407360"/>
              <a:gd name="connsiteY164" fmla="*/ 25733380 h 56007936"/>
              <a:gd name="connsiteX165" fmla="*/ 1956695 w 50407360"/>
              <a:gd name="connsiteY165" fmla="*/ 25412344 h 56007936"/>
              <a:gd name="connsiteX166" fmla="*/ 5809279 w 50407360"/>
              <a:gd name="connsiteY166" fmla="*/ 18397612 h 56007936"/>
              <a:gd name="connsiteX167" fmla="*/ 6213907 w 50407360"/>
              <a:gd name="connsiteY167" fmla="*/ 17868164 h 56007936"/>
              <a:gd name="connsiteX168" fmla="*/ 10625267 w 50407360"/>
              <a:gd name="connsiteY168" fmla="*/ 12656514 h 56007936"/>
              <a:gd name="connsiteX169" fmla="*/ 11197787 w 50407360"/>
              <a:gd name="connsiteY169" fmla="*/ 12022492 h 56007936"/>
              <a:gd name="connsiteX170" fmla="*/ 14081359 w 50407360"/>
              <a:gd name="connsiteY170" fmla="*/ 9315250 h 56007936"/>
              <a:gd name="connsiteX171" fmla="*/ 14634779 w 50407360"/>
              <a:gd name="connsiteY171" fmla="*/ 8871320 h 56007936"/>
              <a:gd name="connsiteX172" fmla="*/ 14926047 w 50407360"/>
              <a:gd name="connsiteY172" fmla="*/ 8639350 h 56007936"/>
              <a:gd name="connsiteX173" fmla="*/ 15625103 w 50407360"/>
              <a:gd name="connsiteY173" fmla="*/ 8077156 h 56007936"/>
              <a:gd name="connsiteX174" fmla="*/ 19936223 w 50407360"/>
              <a:gd name="connsiteY174" fmla="*/ 5377368 h 56007936"/>
              <a:gd name="connsiteX175" fmla="*/ 21186103 w 50407360"/>
              <a:gd name="connsiteY175" fmla="*/ 4713568 h 56007936"/>
              <a:gd name="connsiteX176" fmla="*/ 22753959 w 50407360"/>
              <a:gd name="connsiteY176" fmla="*/ 3966258 h 56007936"/>
              <a:gd name="connsiteX177" fmla="*/ 24697728 w 50407360"/>
              <a:gd name="connsiteY177" fmla="*/ 2944224 h 56007936"/>
              <a:gd name="connsiteX178" fmla="*/ 25404516 w 50407360"/>
              <a:gd name="connsiteY178" fmla="*/ 2583524 h 56007936"/>
              <a:gd name="connsiteX179" fmla="*/ 27969064 w 50407360"/>
              <a:gd name="connsiteY179" fmla="*/ 1030228 h 56007936"/>
              <a:gd name="connsiteX180" fmla="*/ 28717712 w 50407360"/>
              <a:gd name="connsiteY180" fmla="*/ 574932 h 56007936"/>
              <a:gd name="connsiteX181" fmla="*/ 29380364 w 50407360"/>
              <a:gd name="connsiteY181" fmla="*/ 145544 h 56007936"/>
              <a:gd name="connsiteX182" fmla="*/ 29809980 w 50407360"/>
              <a:gd name="connsiteY182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5238320 w 50407360"/>
              <a:gd name="connsiteY34" fmla="*/ 32019227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442418 w 50407360"/>
              <a:gd name="connsiteY107" fmla="*/ 38714626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407360" h="56007936">
                <a:moveTo>
                  <a:pt x="29809980" y="0"/>
                </a:moveTo>
                <a:cubicBezTo>
                  <a:pt x="29837072" y="1019900"/>
                  <a:pt x="29794444" y="1999554"/>
                  <a:pt x="29668304" y="3011192"/>
                </a:cubicBezTo>
                <a:cubicBezTo>
                  <a:pt x="29570908" y="3820500"/>
                  <a:pt x="29530004" y="4628632"/>
                  <a:pt x="29500304" y="5442968"/>
                </a:cubicBezTo>
                <a:cubicBezTo>
                  <a:pt x="29483896" y="5872714"/>
                  <a:pt x="29460764" y="6285746"/>
                  <a:pt x="29396744" y="6711704"/>
                </a:cubicBezTo>
                <a:cubicBezTo>
                  <a:pt x="29334344" y="7166096"/>
                  <a:pt x="29345676" y="7609956"/>
                  <a:pt x="29357148" y="8068064"/>
                </a:cubicBezTo>
                <a:cubicBezTo>
                  <a:pt x="29358892" y="8146128"/>
                  <a:pt x="29360624" y="8224196"/>
                  <a:pt x="29362420" y="8304628"/>
                </a:cubicBezTo>
                <a:cubicBezTo>
                  <a:pt x="29373356" y="8793220"/>
                  <a:pt x="29373356" y="8793220"/>
                  <a:pt x="29390280" y="9281644"/>
                </a:cubicBezTo>
                <a:cubicBezTo>
                  <a:pt x="29447232" y="10742278"/>
                  <a:pt x="29201600" y="11944240"/>
                  <a:pt x="28237124" y="13106792"/>
                </a:cubicBezTo>
                <a:cubicBezTo>
                  <a:pt x="28104004" y="13243030"/>
                  <a:pt x="27968288" y="13376812"/>
                  <a:pt x="27829340" y="13507112"/>
                </a:cubicBezTo>
                <a:lnTo>
                  <a:pt x="27501656" y="13820106"/>
                </a:lnTo>
                <a:cubicBezTo>
                  <a:pt x="27197772" y="14040416"/>
                  <a:pt x="26941324" y="14186544"/>
                  <a:pt x="26606008" y="14344090"/>
                </a:cubicBezTo>
                <a:cubicBezTo>
                  <a:pt x="26001492" y="14632048"/>
                  <a:pt x="25484148" y="15000467"/>
                  <a:pt x="24945589" y="15393330"/>
                </a:cubicBezTo>
                <a:cubicBezTo>
                  <a:pt x="24110269" y="16002323"/>
                  <a:pt x="23242569" y="16543887"/>
                  <a:pt x="22346175" y="17058548"/>
                </a:cubicBezTo>
                <a:cubicBezTo>
                  <a:pt x="21795817" y="17375500"/>
                  <a:pt x="21280339" y="17722142"/>
                  <a:pt x="20765567" y="18093356"/>
                </a:cubicBezTo>
                <a:cubicBezTo>
                  <a:pt x="20500987" y="18273264"/>
                  <a:pt x="20235131" y="18419628"/>
                  <a:pt x="19950467" y="18565064"/>
                </a:cubicBezTo>
                <a:cubicBezTo>
                  <a:pt x="19084821" y="19032804"/>
                  <a:pt x="18470879" y="19675320"/>
                  <a:pt x="18159155" y="20609992"/>
                </a:cubicBezTo>
                <a:cubicBezTo>
                  <a:pt x="18771091" y="20361736"/>
                  <a:pt x="19314551" y="20095212"/>
                  <a:pt x="19842149" y="19696628"/>
                </a:cubicBezTo>
                <a:cubicBezTo>
                  <a:pt x="20023287" y="19562020"/>
                  <a:pt x="20023287" y="19562020"/>
                  <a:pt x="20329119" y="19380144"/>
                </a:cubicBezTo>
                <a:cubicBezTo>
                  <a:pt x="20613077" y="19217712"/>
                  <a:pt x="20613077" y="19217712"/>
                  <a:pt x="20867973" y="18994376"/>
                </a:cubicBezTo>
                <a:cubicBezTo>
                  <a:pt x="21133605" y="18789208"/>
                  <a:pt x="21376085" y="18636552"/>
                  <a:pt x="21668967" y="18477727"/>
                </a:cubicBezTo>
                <a:cubicBezTo>
                  <a:pt x="22532163" y="18009408"/>
                  <a:pt x="23346445" y="17466212"/>
                  <a:pt x="24160561" y="16918475"/>
                </a:cubicBezTo>
                <a:cubicBezTo>
                  <a:pt x="24764933" y="16511985"/>
                  <a:pt x="25368784" y="16117598"/>
                  <a:pt x="26001624" y="15755812"/>
                </a:cubicBezTo>
                <a:cubicBezTo>
                  <a:pt x="26882080" y="15251856"/>
                  <a:pt x="27720456" y="14723104"/>
                  <a:pt x="28411884" y="13972874"/>
                </a:cubicBezTo>
                <a:cubicBezTo>
                  <a:pt x="28955584" y="13403592"/>
                  <a:pt x="28955584" y="13403592"/>
                  <a:pt x="29343952" y="13274232"/>
                </a:cubicBezTo>
                <a:cubicBezTo>
                  <a:pt x="29277748" y="14108174"/>
                  <a:pt x="29210984" y="14942012"/>
                  <a:pt x="29143812" y="15775840"/>
                </a:cubicBezTo>
                <a:cubicBezTo>
                  <a:pt x="29122672" y="16039113"/>
                  <a:pt x="29101656" y="16302267"/>
                  <a:pt x="29080780" y="16565539"/>
                </a:cubicBezTo>
                <a:cubicBezTo>
                  <a:pt x="28640672" y="22112888"/>
                  <a:pt x="28640672" y="22112888"/>
                  <a:pt x="27315060" y="23309088"/>
                </a:cubicBezTo>
                <a:cubicBezTo>
                  <a:pt x="27098776" y="23484096"/>
                  <a:pt x="26880344" y="23656540"/>
                  <a:pt x="26660156" y="23826660"/>
                </a:cubicBezTo>
                <a:lnTo>
                  <a:pt x="24469904" y="25469419"/>
                </a:lnTo>
                <a:cubicBezTo>
                  <a:pt x="23695416" y="26023541"/>
                  <a:pt x="23700465" y="26143616"/>
                  <a:pt x="22013227" y="27151392"/>
                </a:cubicBezTo>
                <a:cubicBezTo>
                  <a:pt x="20325989" y="28159168"/>
                  <a:pt x="16948465" y="30040069"/>
                  <a:pt x="14346477" y="31516073"/>
                </a:cubicBezTo>
                <a:cubicBezTo>
                  <a:pt x="11704305" y="32839305"/>
                  <a:pt x="11621177" y="33005559"/>
                  <a:pt x="9770563" y="35165063"/>
                </a:cubicBezTo>
                <a:cubicBezTo>
                  <a:pt x="10769039" y="34677527"/>
                  <a:pt x="11752479" y="34181959"/>
                  <a:pt x="12705987" y="33610003"/>
                </a:cubicBezTo>
                <a:cubicBezTo>
                  <a:pt x="13030575" y="33419729"/>
                  <a:pt x="12999471" y="33500118"/>
                  <a:pt x="13695491" y="33076351"/>
                </a:cubicBezTo>
                <a:cubicBezTo>
                  <a:pt x="14391511" y="32652584"/>
                  <a:pt x="14681812" y="32446481"/>
                  <a:pt x="16882109" y="31067399"/>
                </a:cubicBezTo>
                <a:cubicBezTo>
                  <a:pt x="26819212" y="25035896"/>
                  <a:pt x="26857660" y="24920616"/>
                  <a:pt x="26897272" y="24801856"/>
                </a:cubicBezTo>
                <a:cubicBezTo>
                  <a:pt x="27292768" y="24372772"/>
                  <a:pt x="27727200" y="24004820"/>
                  <a:pt x="28178872" y="23637444"/>
                </a:cubicBezTo>
                <a:cubicBezTo>
                  <a:pt x="28110012" y="24201832"/>
                  <a:pt x="27948248" y="24639656"/>
                  <a:pt x="27712836" y="25151168"/>
                </a:cubicBezTo>
                <a:cubicBezTo>
                  <a:pt x="28371936" y="24709632"/>
                  <a:pt x="28876676" y="24208476"/>
                  <a:pt x="29395836" y="23611480"/>
                </a:cubicBezTo>
                <a:cubicBezTo>
                  <a:pt x="29791692" y="23181460"/>
                  <a:pt x="30220984" y="22795464"/>
                  <a:pt x="30655208" y="22404808"/>
                </a:cubicBezTo>
                <a:lnTo>
                  <a:pt x="30868829" y="22202908"/>
                </a:lnTo>
                <a:lnTo>
                  <a:pt x="30969168" y="22116976"/>
                </a:lnTo>
                <a:cubicBezTo>
                  <a:pt x="31568512" y="21596266"/>
                  <a:pt x="32207342" y="20977760"/>
                  <a:pt x="32785603" y="20422641"/>
                </a:cubicBezTo>
                <a:lnTo>
                  <a:pt x="32824995" y="20384724"/>
                </a:lnTo>
                <a:lnTo>
                  <a:pt x="32867076" y="20347568"/>
                </a:lnTo>
                <a:lnTo>
                  <a:pt x="32997768" y="20233836"/>
                </a:lnTo>
                <a:lnTo>
                  <a:pt x="33030119" y="20192084"/>
                </a:lnTo>
                <a:lnTo>
                  <a:pt x="33049371" y="20168380"/>
                </a:lnTo>
                <a:lnTo>
                  <a:pt x="33628536" y="19602976"/>
                </a:lnTo>
                <a:lnTo>
                  <a:pt x="33730266" y="19501557"/>
                </a:lnTo>
                <a:lnTo>
                  <a:pt x="37478592" y="16711096"/>
                </a:lnTo>
                <a:cubicBezTo>
                  <a:pt x="37753896" y="16519787"/>
                  <a:pt x="37457195" y="16605286"/>
                  <a:pt x="38256824" y="16090696"/>
                </a:cubicBezTo>
                <a:cubicBezTo>
                  <a:pt x="39056453" y="15576106"/>
                  <a:pt x="41468090" y="14106317"/>
                  <a:pt x="42276368" y="13623554"/>
                </a:cubicBezTo>
                <a:cubicBezTo>
                  <a:pt x="42551216" y="13469036"/>
                  <a:pt x="42822320" y="13329194"/>
                  <a:pt x="43106492" y="13194116"/>
                </a:cubicBezTo>
                <a:lnTo>
                  <a:pt x="43619360" y="12944008"/>
                </a:lnTo>
                <a:lnTo>
                  <a:pt x="43883716" y="12816272"/>
                </a:lnTo>
                <a:cubicBezTo>
                  <a:pt x="44594528" y="12472188"/>
                  <a:pt x="45300113" y="12117280"/>
                  <a:pt x="46004628" y="11760504"/>
                </a:cubicBezTo>
                <a:lnTo>
                  <a:pt x="46302320" y="11609780"/>
                </a:lnTo>
                <a:cubicBezTo>
                  <a:pt x="47433720" y="11034264"/>
                  <a:pt x="48545324" y="10462832"/>
                  <a:pt x="49584112" y="9729612"/>
                </a:cubicBezTo>
                <a:cubicBezTo>
                  <a:pt x="49821672" y="9567072"/>
                  <a:pt x="50054692" y="9436222"/>
                  <a:pt x="50315436" y="9315250"/>
                </a:cubicBezTo>
                <a:cubicBezTo>
                  <a:pt x="50439524" y="9687116"/>
                  <a:pt x="50426120" y="9801056"/>
                  <a:pt x="50345496" y="10171276"/>
                </a:cubicBezTo>
                <a:lnTo>
                  <a:pt x="50282232" y="10471924"/>
                </a:lnTo>
                <a:lnTo>
                  <a:pt x="50213496" y="10785304"/>
                </a:lnTo>
                <a:cubicBezTo>
                  <a:pt x="49951588" y="11996524"/>
                  <a:pt x="49835896" y="13156860"/>
                  <a:pt x="49798376" y="14394972"/>
                </a:cubicBezTo>
                <a:cubicBezTo>
                  <a:pt x="49756896" y="15602109"/>
                  <a:pt x="49693992" y="16806684"/>
                  <a:pt x="49616392" y="18011968"/>
                </a:cubicBezTo>
                <a:cubicBezTo>
                  <a:pt x="49611496" y="18089512"/>
                  <a:pt x="49606600" y="18167072"/>
                  <a:pt x="49601592" y="18247059"/>
                </a:cubicBezTo>
                <a:cubicBezTo>
                  <a:pt x="49587488" y="18469927"/>
                  <a:pt x="49572812" y="18692796"/>
                  <a:pt x="49558140" y="18915660"/>
                </a:cubicBezTo>
                <a:cubicBezTo>
                  <a:pt x="49549744" y="19043395"/>
                  <a:pt x="49541352" y="19171022"/>
                  <a:pt x="49532624" y="19302596"/>
                </a:cubicBezTo>
                <a:cubicBezTo>
                  <a:pt x="49515208" y="19502524"/>
                  <a:pt x="49492952" y="19701084"/>
                  <a:pt x="49467524" y="19899248"/>
                </a:cubicBezTo>
                <a:lnTo>
                  <a:pt x="49412936" y="20284764"/>
                </a:lnTo>
                <a:lnTo>
                  <a:pt x="49414852" y="20299512"/>
                </a:lnTo>
                <a:cubicBezTo>
                  <a:pt x="49416880" y="20343644"/>
                  <a:pt x="49411080" y="20392964"/>
                  <a:pt x="49391160" y="20449164"/>
                </a:cubicBezTo>
                <a:lnTo>
                  <a:pt x="49388984" y="20453900"/>
                </a:lnTo>
                <a:lnTo>
                  <a:pt x="49383368" y="20493544"/>
                </a:lnTo>
                <a:lnTo>
                  <a:pt x="49370744" y="20493548"/>
                </a:lnTo>
                <a:lnTo>
                  <a:pt x="49349916" y="20538820"/>
                </a:lnTo>
                <a:cubicBezTo>
                  <a:pt x="49269804" y="20681676"/>
                  <a:pt x="49070648" y="21040164"/>
                  <a:pt x="48877488" y="21297156"/>
                </a:cubicBezTo>
                <a:lnTo>
                  <a:pt x="48867384" y="21310020"/>
                </a:lnTo>
                <a:lnTo>
                  <a:pt x="48834316" y="21364952"/>
                </a:lnTo>
                <a:cubicBezTo>
                  <a:pt x="48672132" y="21560225"/>
                  <a:pt x="48523928" y="21975594"/>
                  <a:pt x="47894280" y="22481660"/>
                </a:cubicBezTo>
                <a:cubicBezTo>
                  <a:pt x="47264632" y="22987726"/>
                  <a:pt x="46391381" y="23633112"/>
                  <a:pt x="45056429" y="24401346"/>
                </a:cubicBezTo>
                <a:cubicBezTo>
                  <a:pt x="44387743" y="24793488"/>
                  <a:pt x="43655824" y="25206600"/>
                  <a:pt x="43324944" y="25500500"/>
                </a:cubicBezTo>
                <a:cubicBezTo>
                  <a:pt x="43062680" y="25652564"/>
                  <a:pt x="42797040" y="25793348"/>
                  <a:pt x="42526632" y="25930276"/>
                </a:cubicBezTo>
                <a:cubicBezTo>
                  <a:pt x="42162543" y="26159508"/>
                  <a:pt x="41706407" y="26423540"/>
                  <a:pt x="41140408" y="26875892"/>
                </a:cubicBezTo>
                <a:cubicBezTo>
                  <a:pt x="40474018" y="27278308"/>
                  <a:pt x="39529412" y="27777028"/>
                  <a:pt x="39130640" y="28644387"/>
                </a:cubicBezTo>
                <a:cubicBezTo>
                  <a:pt x="39089752" y="28799138"/>
                  <a:pt x="39050568" y="28954351"/>
                  <a:pt x="39014136" y="29110149"/>
                </a:cubicBezTo>
                <a:cubicBezTo>
                  <a:pt x="39941280" y="28682935"/>
                  <a:pt x="40745584" y="28250235"/>
                  <a:pt x="41528620" y="27585016"/>
                </a:cubicBezTo>
                <a:cubicBezTo>
                  <a:pt x="41912168" y="27283552"/>
                  <a:pt x="42325188" y="27071860"/>
                  <a:pt x="42757432" y="26848184"/>
                </a:cubicBezTo>
                <a:cubicBezTo>
                  <a:pt x="43247348" y="26579788"/>
                  <a:pt x="43701840" y="26264120"/>
                  <a:pt x="44161000" y="25946696"/>
                </a:cubicBezTo>
                <a:cubicBezTo>
                  <a:pt x="44493760" y="25730932"/>
                  <a:pt x="44833492" y="25559064"/>
                  <a:pt x="45189080" y="25384052"/>
                </a:cubicBezTo>
                <a:cubicBezTo>
                  <a:pt x="45341820" y="25287988"/>
                  <a:pt x="45492344" y="25188548"/>
                  <a:pt x="45640544" y="25085732"/>
                </a:cubicBezTo>
                <a:cubicBezTo>
                  <a:pt x="45982033" y="24851924"/>
                  <a:pt x="46327365" y="24629756"/>
                  <a:pt x="46682708" y="24417952"/>
                </a:cubicBezTo>
                <a:cubicBezTo>
                  <a:pt x="47624797" y="23853444"/>
                  <a:pt x="48423456" y="23308504"/>
                  <a:pt x="49150356" y="22473040"/>
                </a:cubicBezTo>
                <a:cubicBezTo>
                  <a:pt x="49588116" y="22395606"/>
                  <a:pt x="49291053" y="23628285"/>
                  <a:pt x="49309268" y="23953348"/>
                </a:cubicBezTo>
                <a:cubicBezTo>
                  <a:pt x="49323326" y="24318468"/>
                  <a:pt x="49318686" y="23967445"/>
                  <a:pt x="49234704" y="24663760"/>
                </a:cubicBezTo>
                <a:cubicBezTo>
                  <a:pt x="49150722" y="25360075"/>
                  <a:pt x="48976416" y="26979172"/>
                  <a:pt x="48805376" y="28131239"/>
                </a:cubicBezTo>
                <a:cubicBezTo>
                  <a:pt x="48772756" y="28353171"/>
                  <a:pt x="48742572" y="28575459"/>
                  <a:pt x="48712516" y="28797751"/>
                </a:cubicBezTo>
                <a:cubicBezTo>
                  <a:pt x="48429844" y="30593365"/>
                  <a:pt x="47535528" y="32032433"/>
                  <a:pt x="46263912" y="33286497"/>
                </a:cubicBezTo>
                <a:lnTo>
                  <a:pt x="46041000" y="33500047"/>
                </a:lnTo>
                <a:lnTo>
                  <a:pt x="46007132" y="33543343"/>
                </a:lnTo>
                <a:cubicBezTo>
                  <a:pt x="45923928" y="33639707"/>
                  <a:pt x="45831236" y="33728303"/>
                  <a:pt x="45730420" y="33807832"/>
                </a:cubicBezTo>
                <a:lnTo>
                  <a:pt x="44992416" y="34313647"/>
                </a:lnTo>
                <a:lnTo>
                  <a:pt x="44787936" y="34436151"/>
                </a:lnTo>
                <a:cubicBezTo>
                  <a:pt x="44236272" y="34764852"/>
                  <a:pt x="43678084" y="35082507"/>
                  <a:pt x="43118604" y="35397823"/>
                </a:cubicBezTo>
                <a:cubicBezTo>
                  <a:pt x="42659680" y="35657487"/>
                  <a:pt x="42212400" y="35931479"/>
                  <a:pt x="41766640" y="36213036"/>
                </a:cubicBezTo>
                <a:cubicBezTo>
                  <a:pt x="41126416" y="36612191"/>
                  <a:pt x="40469728" y="36953703"/>
                  <a:pt x="39788108" y="37275319"/>
                </a:cubicBezTo>
                <a:cubicBezTo>
                  <a:pt x="39396656" y="37463135"/>
                  <a:pt x="39081956" y="37679699"/>
                  <a:pt x="38691008" y="37919583"/>
                </a:cubicBezTo>
                <a:cubicBezTo>
                  <a:pt x="38300060" y="38159467"/>
                  <a:pt x="37808138" y="38571178"/>
                  <a:pt x="37442418" y="38714626"/>
                </a:cubicBezTo>
                <a:cubicBezTo>
                  <a:pt x="36830067" y="39073438"/>
                  <a:pt x="35681811" y="39697514"/>
                  <a:pt x="35016905" y="40072455"/>
                </a:cubicBezTo>
                <a:cubicBezTo>
                  <a:pt x="34351999" y="40447396"/>
                  <a:pt x="33965644" y="40649535"/>
                  <a:pt x="33452980" y="40964275"/>
                </a:cubicBezTo>
                <a:cubicBezTo>
                  <a:pt x="33065688" y="41202047"/>
                  <a:pt x="32676880" y="41423051"/>
                  <a:pt x="32271220" y="41627519"/>
                </a:cubicBezTo>
                <a:cubicBezTo>
                  <a:pt x="31669540" y="41955063"/>
                  <a:pt x="31166308" y="42431311"/>
                  <a:pt x="30742048" y="42966587"/>
                </a:cubicBezTo>
                <a:cubicBezTo>
                  <a:pt x="30742048" y="43081859"/>
                  <a:pt x="30742044" y="43197147"/>
                  <a:pt x="30742048" y="43315911"/>
                </a:cubicBezTo>
                <a:cubicBezTo>
                  <a:pt x="32812304" y="42353303"/>
                  <a:pt x="32812304" y="42353303"/>
                  <a:pt x="34703328" y="41103531"/>
                </a:cubicBezTo>
                <a:cubicBezTo>
                  <a:pt x="34935260" y="40984999"/>
                  <a:pt x="35168488" y="40868911"/>
                  <a:pt x="35402376" y="40754219"/>
                </a:cubicBezTo>
                <a:cubicBezTo>
                  <a:pt x="35577912" y="40649995"/>
                  <a:pt x="35752576" y="40544267"/>
                  <a:pt x="35926660" y="40437607"/>
                </a:cubicBezTo>
                <a:cubicBezTo>
                  <a:pt x="36677852" y="39984303"/>
                  <a:pt x="37450608" y="39573515"/>
                  <a:pt x="38225196" y="39161775"/>
                </a:cubicBezTo>
                <a:cubicBezTo>
                  <a:pt x="38762164" y="38872879"/>
                  <a:pt x="39246392" y="38588187"/>
                  <a:pt x="39713184" y="38192519"/>
                </a:cubicBezTo>
                <a:cubicBezTo>
                  <a:pt x="40412712" y="37728975"/>
                  <a:pt x="41127676" y="37299887"/>
                  <a:pt x="41883152" y="36933567"/>
                </a:cubicBezTo>
                <a:cubicBezTo>
                  <a:pt x="42815456" y="36481307"/>
                  <a:pt x="43702424" y="35950103"/>
                  <a:pt x="44594768" y="35424964"/>
                </a:cubicBezTo>
                <a:lnTo>
                  <a:pt x="45199561" y="35076339"/>
                </a:lnTo>
                <a:cubicBezTo>
                  <a:pt x="46269809" y="34459551"/>
                  <a:pt x="47186844" y="33761491"/>
                  <a:pt x="47868768" y="32719817"/>
                </a:cubicBezTo>
                <a:cubicBezTo>
                  <a:pt x="47985272" y="32952699"/>
                  <a:pt x="47985272" y="32952699"/>
                  <a:pt x="47915136" y="33228891"/>
                </a:cubicBezTo>
                <a:lnTo>
                  <a:pt x="47795952" y="33577159"/>
                </a:lnTo>
                <a:lnTo>
                  <a:pt x="47664180" y="33966655"/>
                </a:lnTo>
                <a:lnTo>
                  <a:pt x="47519240" y="34386319"/>
                </a:lnTo>
                <a:lnTo>
                  <a:pt x="47224352" y="35251923"/>
                </a:lnTo>
                <a:lnTo>
                  <a:pt x="47075464" y="35686719"/>
                </a:lnTo>
                <a:cubicBezTo>
                  <a:pt x="46954288" y="36044552"/>
                  <a:pt x="46836736" y="36403059"/>
                  <a:pt x="46721860" y="36762975"/>
                </a:cubicBezTo>
                <a:cubicBezTo>
                  <a:pt x="46027933" y="38931335"/>
                  <a:pt x="45203988" y="40969043"/>
                  <a:pt x="43907488" y="42850147"/>
                </a:cubicBezTo>
                <a:lnTo>
                  <a:pt x="43738432" y="43095599"/>
                </a:lnTo>
                <a:cubicBezTo>
                  <a:pt x="43390536" y="43598043"/>
                  <a:pt x="43036816" y="44096171"/>
                  <a:pt x="42679948" y="44592215"/>
                </a:cubicBezTo>
                <a:lnTo>
                  <a:pt x="42186308" y="45283987"/>
                </a:lnTo>
                <a:cubicBezTo>
                  <a:pt x="41907032" y="45676979"/>
                  <a:pt x="41626132" y="46068679"/>
                  <a:pt x="41344300" y="46459803"/>
                </a:cubicBezTo>
                <a:lnTo>
                  <a:pt x="41137232" y="46747299"/>
                </a:lnTo>
                <a:cubicBezTo>
                  <a:pt x="40808540" y="47195251"/>
                  <a:pt x="40466816" y="47589391"/>
                  <a:pt x="40062712" y="47973536"/>
                </a:cubicBezTo>
                <a:lnTo>
                  <a:pt x="39676772" y="48366520"/>
                </a:lnTo>
                <a:cubicBezTo>
                  <a:pt x="36151196" y="51874992"/>
                  <a:pt x="31674800" y="54165256"/>
                  <a:pt x="26897272" y="55425740"/>
                </a:cubicBezTo>
                <a:lnTo>
                  <a:pt x="26453544" y="55545320"/>
                </a:lnTo>
                <a:cubicBezTo>
                  <a:pt x="25449624" y="55797180"/>
                  <a:pt x="24429736" y="55903376"/>
                  <a:pt x="23402029" y="56007936"/>
                </a:cubicBezTo>
                <a:cubicBezTo>
                  <a:pt x="22976947" y="55347608"/>
                  <a:pt x="22779799" y="54643368"/>
                  <a:pt x="22550067" y="53897448"/>
                </a:cubicBezTo>
                <a:lnTo>
                  <a:pt x="22480539" y="53672952"/>
                </a:lnTo>
                <a:cubicBezTo>
                  <a:pt x="21996779" y="52103216"/>
                  <a:pt x="21626593" y="50515668"/>
                  <a:pt x="21304881" y="48905064"/>
                </a:cubicBezTo>
                <a:lnTo>
                  <a:pt x="21243951" y="48608604"/>
                </a:lnTo>
                <a:cubicBezTo>
                  <a:pt x="20995891" y="47392267"/>
                  <a:pt x="20869277" y="46186167"/>
                  <a:pt x="20838845" y="44946079"/>
                </a:cubicBezTo>
                <a:cubicBezTo>
                  <a:pt x="20835675" y="44831035"/>
                  <a:pt x="20832501" y="44715991"/>
                  <a:pt x="20829231" y="44597459"/>
                </a:cubicBezTo>
                <a:cubicBezTo>
                  <a:pt x="20765003" y="41921415"/>
                  <a:pt x="20777131" y="38713471"/>
                  <a:pt x="21887417" y="36213036"/>
                </a:cubicBezTo>
                <a:cubicBezTo>
                  <a:pt x="21508889" y="36339139"/>
                  <a:pt x="21450855" y="36403055"/>
                  <a:pt x="21210215" y="36700688"/>
                </a:cubicBezTo>
                <a:cubicBezTo>
                  <a:pt x="20278417" y="37795343"/>
                  <a:pt x="19245153" y="38800687"/>
                  <a:pt x="18116395" y="39690299"/>
                </a:cubicBezTo>
                <a:cubicBezTo>
                  <a:pt x="17793783" y="39952059"/>
                  <a:pt x="17493317" y="40229647"/>
                  <a:pt x="17190739" y="40514115"/>
                </a:cubicBezTo>
                <a:cubicBezTo>
                  <a:pt x="16472579" y="41171071"/>
                  <a:pt x="15701533" y="41724739"/>
                  <a:pt x="14896923" y="42267939"/>
                </a:cubicBezTo>
                <a:lnTo>
                  <a:pt x="14626625" y="42451567"/>
                </a:lnTo>
                <a:cubicBezTo>
                  <a:pt x="13360877" y="43306827"/>
                  <a:pt x="12093963" y="44081399"/>
                  <a:pt x="10702619" y="44713199"/>
                </a:cubicBezTo>
                <a:lnTo>
                  <a:pt x="10406579" y="44849895"/>
                </a:lnTo>
                <a:cubicBezTo>
                  <a:pt x="8367095" y="45787355"/>
                  <a:pt x="6274731" y="46576015"/>
                  <a:pt x="4090779" y="47107451"/>
                </a:cubicBezTo>
                <a:lnTo>
                  <a:pt x="3848907" y="47167063"/>
                </a:lnTo>
                <a:cubicBezTo>
                  <a:pt x="3453715" y="47256031"/>
                  <a:pt x="3158599" y="47313427"/>
                  <a:pt x="2780059" y="47158447"/>
                </a:cubicBezTo>
                <a:cubicBezTo>
                  <a:pt x="2622427" y="46941875"/>
                  <a:pt x="2622427" y="46941875"/>
                  <a:pt x="2482847" y="46655427"/>
                </a:cubicBezTo>
                <a:lnTo>
                  <a:pt x="2324751" y="46332187"/>
                </a:lnTo>
                <a:lnTo>
                  <a:pt x="2161171" y="45979483"/>
                </a:lnTo>
                <a:lnTo>
                  <a:pt x="1990371" y="45615491"/>
                </a:lnTo>
                <a:cubicBezTo>
                  <a:pt x="-897869" y="39274371"/>
                  <a:pt x="-374517" y="32165439"/>
                  <a:pt x="1847999" y="25733380"/>
                </a:cubicBezTo>
                <a:lnTo>
                  <a:pt x="1956695" y="25412344"/>
                </a:lnTo>
                <a:cubicBezTo>
                  <a:pt x="2834827" y="22842620"/>
                  <a:pt x="4150667" y="20540708"/>
                  <a:pt x="5809279" y="18397612"/>
                </a:cubicBezTo>
                <a:lnTo>
                  <a:pt x="6213907" y="17868164"/>
                </a:lnTo>
                <a:cubicBezTo>
                  <a:pt x="7599777" y="16064496"/>
                  <a:pt x="8999041" y="14252098"/>
                  <a:pt x="10625267" y="12656514"/>
                </a:cubicBezTo>
                <a:cubicBezTo>
                  <a:pt x="10825891" y="12452280"/>
                  <a:pt x="11011839" y="12240120"/>
                  <a:pt x="11197787" y="12022492"/>
                </a:cubicBezTo>
                <a:cubicBezTo>
                  <a:pt x="12072765" y="11013016"/>
                  <a:pt x="13022887" y="10128456"/>
                  <a:pt x="14081359" y="9315250"/>
                </a:cubicBezTo>
                <a:lnTo>
                  <a:pt x="14634779" y="8871320"/>
                </a:lnTo>
                <a:lnTo>
                  <a:pt x="14926047" y="8639350"/>
                </a:lnTo>
                <a:lnTo>
                  <a:pt x="15625103" y="8077156"/>
                </a:lnTo>
                <a:cubicBezTo>
                  <a:pt x="16981375" y="6985792"/>
                  <a:pt x="18344463" y="6092500"/>
                  <a:pt x="19936223" y="5377368"/>
                </a:cubicBezTo>
                <a:cubicBezTo>
                  <a:pt x="20373301" y="5179918"/>
                  <a:pt x="20783995" y="4975744"/>
                  <a:pt x="21186103" y="4713568"/>
                </a:cubicBezTo>
                <a:cubicBezTo>
                  <a:pt x="21682919" y="4393156"/>
                  <a:pt x="22205293" y="4181980"/>
                  <a:pt x="22753959" y="3966258"/>
                </a:cubicBezTo>
                <a:cubicBezTo>
                  <a:pt x="23454354" y="3682280"/>
                  <a:pt x="24085400" y="3393328"/>
                  <a:pt x="24697728" y="2944224"/>
                </a:cubicBezTo>
                <a:cubicBezTo>
                  <a:pt x="24926989" y="2787496"/>
                  <a:pt x="25147393" y="2687532"/>
                  <a:pt x="25404516" y="2583524"/>
                </a:cubicBezTo>
                <a:cubicBezTo>
                  <a:pt x="26325840" y="2199320"/>
                  <a:pt x="27144000" y="1584976"/>
                  <a:pt x="27969064" y="1030228"/>
                </a:cubicBezTo>
                <a:cubicBezTo>
                  <a:pt x="28215564" y="867698"/>
                  <a:pt x="28459108" y="716404"/>
                  <a:pt x="28717712" y="574932"/>
                </a:cubicBezTo>
                <a:cubicBezTo>
                  <a:pt x="29099508" y="366878"/>
                  <a:pt x="29099508" y="366878"/>
                  <a:pt x="29380364" y="145544"/>
                </a:cubicBezTo>
                <a:cubicBezTo>
                  <a:pt x="29576968" y="0"/>
                  <a:pt x="29576968" y="0"/>
                  <a:pt x="298099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6D628F2-6A1D-9003-BAD2-1D9A74758D60}"/>
              </a:ext>
            </a:extLst>
          </p:cNvPr>
          <p:cNvGrpSpPr/>
          <p:nvPr/>
        </p:nvGrpSpPr>
        <p:grpSpPr>
          <a:xfrm>
            <a:off x="211495" y="192434"/>
            <a:ext cx="1079783" cy="1063102"/>
            <a:chOff x="416726" y="1394850"/>
            <a:chExt cx="842562" cy="829545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27E3FFEA-03FE-E07F-C294-BB77A3917D20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336" name="Graphic 335">
                <a:extLst>
                  <a:ext uri="{FF2B5EF4-FFF2-40B4-BE49-F238E27FC236}">
                    <a16:creationId xmlns:a16="http://schemas.microsoft.com/office/drawing/2014/main" id="{FC344A37-3C82-1D23-BA05-F372E2170C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337" name="Freeform 336">
                <a:extLst>
                  <a:ext uri="{FF2B5EF4-FFF2-40B4-BE49-F238E27FC236}">
                    <a16:creationId xmlns:a16="http://schemas.microsoft.com/office/drawing/2014/main" id="{5A0EE24D-588F-292C-0EF6-539720193443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chemeClr val="bg1"/>
                  </a:solidFill>
                </a:endParaRPr>
              </a:p>
            </p:txBody>
          </p:sp>
          <p:sp>
            <p:nvSpPr>
              <p:cNvPr id="338" name="Freeform 337">
                <a:extLst>
                  <a:ext uri="{FF2B5EF4-FFF2-40B4-BE49-F238E27FC236}">
                    <a16:creationId xmlns:a16="http://schemas.microsoft.com/office/drawing/2014/main" id="{8AA9C93F-1BA3-AD7C-4F6D-16A55ADBEEE5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chemeClr val="bg1"/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7AA95FA1-EA6D-333D-C46E-1090189F4959}"/>
                </a:ext>
              </a:extLst>
            </p:cNvPr>
            <p:cNvSpPr txBox="1"/>
            <p:nvPr/>
          </p:nvSpPr>
          <p:spPr>
            <a:xfrm>
              <a:off x="416726" y="1960219"/>
              <a:ext cx="842562" cy="264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600" b="1" dirty="0">
                  <a:solidFill>
                    <a:schemeClr val="bg1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59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C4FCA82-2068-B224-CA36-AB8A5B056EC7}"/>
              </a:ext>
            </a:extLst>
          </p:cNvPr>
          <p:cNvGrpSpPr/>
          <p:nvPr/>
        </p:nvGrpSpPr>
        <p:grpSpPr>
          <a:xfrm>
            <a:off x="1086820" y="2421712"/>
            <a:ext cx="4153164" cy="3279438"/>
            <a:chOff x="-6045084" y="1576865"/>
            <a:chExt cx="5531270" cy="4367624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2DF83B3-B6A6-2658-C64E-381849FACD4B}"/>
                </a:ext>
              </a:extLst>
            </p:cNvPr>
            <p:cNvSpPr/>
            <p:nvPr/>
          </p:nvSpPr>
          <p:spPr>
            <a:xfrm>
              <a:off x="-5105458" y="1576865"/>
              <a:ext cx="3562275" cy="727126"/>
            </a:xfrm>
            <a:custGeom>
              <a:avLst/>
              <a:gdLst>
                <a:gd name="connsiteX0" fmla="*/ 3562276 w 3562275"/>
                <a:gd name="connsiteY0" fmla="*/ 653991 h 727126"/>
                <a:gd name="connsiteX1" fmla="*/ 3495303 w 3562275"/>
                <a:gd name="connsiteY1" fmla="*/ 724313 h 727126"/>
                <a:gd name="connsiteX2" fmla="*/ 3492624 w 3562275"/>
                <a:gd name="connsiteY2" fmla="*/ 715606 h 727126"/>
                <a:gd name="connsiteX3" fmla="*/ 3487266 w 3562275"/>
                <a:gd name="connsiteY3" fmla="*/ 716276 h 727126"/>
                <a:gd name="connsiteX4" fmla="*/ 3487266 w 3562275"/>
                <a:gd name="connsiteY4" fmla="*/ 723643 h 727126"/>
                <a:gd name="connsiteX5" fmla="*/ 3485257 w 3562275"/>
                <a:gd name="connsiteY5" fmla="*/ 724982 h 727126"/>
                <a:gd name="connsiteX6" fmla="*/ 3484588 w 3562275"/>
                <a:gd name="connsiteY6" fmla="*/ 713597 h 727126"/>
                <a:gd name="connsiteX7" fmla="*/ 3483918 w 3562275"/>
                <a:gd name="connsiteY7" fmla="*/ 710918 h 727126"/>
                <a:gd name="connsiteX8" fmla="*/ 3481908 w 3562275"/>
                <a:gd name="connsiteY8" fmla="*/ 709579 h 727126"/>
                <a:gd name="connsiteX9" fmla="*/ 3477220 w 3562275"/>
                <a:gd name="connsiteY9" fmla="*/ 711588 h 727126"/>
                <a:gd name="connsiteX10" fmla="*/ 3467174 w 3562275"/>
                <a:gd name="connsiteY10" fmla="*/ 719624 h 727126"/>
                <a:gd name="connsiteX11" fmla="*/ 3467174 w 3562275"/>
                <a:gd name="connsiteY11" fmla="*/ 720294 h 727126"/>
                <a:gd name="connsiteX12" fmla="*/ 3468514 w 3562275"/>
                <a:gd name="connsiteY12" fmla="*/ 720964 h 727126"/>
                <a:gd name="connsiteX13" fmla="*/ 3469184 w 3562275"/>
                <a:gd name="connsiteY13" fmla="*/ 720964 h 727126"/>
                <a:gd name="connsiteX14" fmla="*/ 3466505 w 3562275"/>
                <a:gd name="connsiteY14" fmla="*/ 714267 h 727126"/>
                <a:gd name="connsiteX15" fmla="*/ 3431679 w 3562275"/>
                <a:gd name="connsiteY15" fmla="*/ 702881 h 727126"/>
                <a:gd name="connsiteX16" fmla="*/ 3418284 w 3562275"/>
                <a:gd name="connsiteY16" fmla="*/ 700202 h 727126"/>
                <a:gd name="connsiteX17" fmla="*/ 3404220 w 3562275"/>
                <a:gd name="connsiteY17" fmla="*/ 696184 h 727126"/>
                <a:gd name="connsiteX18" fmla="*/ 3389486 w 3562275"/>
                <a:gd name="connsiteY18" fmla="*/ 692835 h 727126"/>
                <a:gd name="connsiteX19" fmla="*/ 3384798 w 3562275"/>
                <a:gd name="connsiteY19" fmla="*/ 690157 h 727126"/>
                <a:gd name="connsiteX20" fmla="*/ 3378771 w 3562275"/>
                <a:gd name="connsiteY20" fmla="*/ 688147 h 727126"/>
                <a:gd name="connsiteX21" fmla="*/ 3346624 w 3562275"/>
                <a:gd name="connsiteY21" fmla="*/ 681450 h 727126"/>
                <a:gd name="connsiteX22" fmla="*/ 3340596 w 3562275"/>
                <a:gd name="connsiteY22" fmla="*/ 679441 h 727126"/>
                <a:gd name="connsiteX23" fmla="*/ 3325193 w 3562275"/>
                <a:gd name="connsiteY23" fmla="*/ 674083 h 727126"/>
                <a:gd name="connsiteX24" fmla="*/ 3319835 w 3562275"/>
                <a:gd name="connsiteY24" fmla="*/ 672074 h 727126"/>
                <a:gd name="connsiteX25" fmla="*/ 3309789 w 3562275"/>
                <a:gd name="connsiteY25" fmla="*/ 667386 h 727126"/>
                <a:gd name="connsiteX26" fmla="*/ 3293715 w 3562275"/>
                <a:gd name="connsiteY26" fmla="*/ 666046 h 727126"/>
                <a:gd name="connsiteX27" fmla="*/ 3278312 w 3562275"/>
                <a:gd name="connsiteY27" fmla="*/ 662698 h 727126"/>
                <a:gd name="connsiteX28" fmla="*/ 3192587 w 3562275"/>
                <a:gd name="connsiteY28" fmla="*/ 650643 h 727126"/>
                <a:gd name="connsiteX29" fmla="*/ 3187899 w 3562275"/>
                <a:gd name="connsiteY29" fmla="*/ 647294 h 727126"/>
                <a:gd name="connsiteX30" fmla="*/ 3177853 w 3562275"/>
                <a:gd name="connsiteY30" fmla="*/ 643276 h 727126"/>
                <a:gd name="connsiteX31" fmla="*/ 3174504 w 3562275"/>
                <a:gd name="connsiteY31" fmla="*/ 642606 h 727126"/>
                <a:gd name="connsiteX32" fmla="*/ 3151064 w 3562275"/>
                <a:gd name="connsiteY32" fmla="*/ 633230 h 727126"/>
                <a:gd name="connsiteX33" fmla="*/ 3145706 w 3562275"/>
                <a:gd name="connsiteY33" fmla="*/ 631890 h 727126"/>
                <a:gd name="connsiteX34" fmla="*/ 3143027 w 3562275"/>
                <a:gd name="connsiteY34" fmla="*/ 621175 h 727126"/>
                <a:gd name="connsiteX35" fmla="*/ 3138339 w 3562275"/>
                <a:gd name="connsiteY35" fmla="*/ 612468 h 727126"/>
                <a:gd name="connsiteX36" fmla="*/ 3103513 w 3562275"/>
                <a:gd name="connsiteY36" fmla="*/ 604432 h 727126"/>
                <a:gd name="connsiteX37" fmla="*/ 3097486 w 3562275"/>
                <a:gd name="connsiteY37" fmla="*/ 605101 h 727126"/>
                <a:gd name="connsiteX38" fmla="*/ 3091458 w 3562275"/>
                <a:gd name="connsiteY38" fmla="*/ 605101 h 727126"/>
                <a:gd name="connsiteX39" fmla="*/ 3087440 w 3562275"/>
                <a:gd name="connsiteY39" fmla="*/ 604432 h 727126"/>
                <a:gd name="connsiteX40" fmla="*/ 2918669 w 3562275"/>
                <a:gd name="connsiteY40" fmla="*/ 603092 h 727126"/>
                <a:gd name="connsiteX41" fmla="*/ 2749897 w 3562275"/>
                <a:gd name="connsiteY41" fmla="*/ 607110 h 727126"/>
                <a:gd name="connsiteX42" fmla="*/ 2721769 w 3562275"/>
                <a:gd name="connsiteY42" fmla="*/ 609120 h 727126"/>
                <a:gd name="connsiteX43" fmla="*/ 2689622 w 3562275"/>
                <a:gd name="connsiteY43" fmla="*/ 609120 h 727126"/>
                <a:gd name="connsiteX44" fmla="*/ 2684934 w 3562275"/>
                <a:gd name="connsiteY44" fmla="*/ 613808 h 727126"/>
                <a:gd name="connsiteX45" fmla="*/ 2690962 w 3562275"/>
                <a:gd name="connsiteY45" fmla="*/ 618496 h 727126"/>
                <a:gd name="connsiteX46" fmla="*/ 2695650 w 3562275"/>
                <a:gd name="connsiteY46" fmla="*/ 620505 h 727126"/>
                <a:gd name="connsiteX47" fmla="*/ 2698328 w 3562275"/>
                <a:gd name="connsiteY47" fmla="*/ 623184 h 727126"/>
                <a:gd name="connsiteX48" fmla="*/ 2703017 w 3562275"/>
                <a:gd name="connsiteY48" fmla="*/ 621844 h 727126"/>
                <a:gd name="connsiteX49" fmla="*/ 2711053 w 3562275"/>
                <a:gd name="connsiteY49" fmla="*/ 617826 h 727126"/>
                <a:gd name="connsiteX50" fmla="*/ 2715742 w 3562275"/>
                <a:gd name="connsiteY50" fmla="*/ 621844 h 727126"/>
                <a:gd name="connsiteX51" fmla="*/ 2713062 w 3562275"/>
                <a:gd name="connsiteY51" fmla="*/ 629881 h 727126"/>
                <a:gd name="connsiteX52" fmla="*/ 2713062 w 3562275"/>
                <a:gd name="connsiteY52" fmla="*/ 632560 h 727126"/>
                <a:gd name="connsiteX53" fmla="*/ 2717751 w 3562275"/>
                <a:gd name="connsiteY53" fmla="*/ 633230 h 727126"/>
                <a:gd name="connsiteX54" fmla="*/ 2720429 w 3562275"/>
                <a:gd name="connsiteY54" fmla="*/ 635239 h 727126"/>
                <a:gd name="connsiteX55" fmla="*/ 2720429 w 3562275"/>
                <a:gd name="connsiteY55" fmla="*/ 637918 h 727126"/>
                <a:gd name="connsiteX56" fmla="*/ 2717081 w 3562275"/>
                <a:gd name="connsiteY56" fmla="*/ 640597 h 727126"/>
                <a:gd name="connsiteX57" fmla="*/ 2695650 w 3562275"/>
                <a:gd name="connsiteY57" fmla="*/ 639257 h 727126"/>
                <a:gd name="connsiteX58" fmla="*/ 2689622 w 3562275"/>
                <a:gd name="connsiteY58" fmla="*/ 640597 h 727126"/>
                <a:gd name="connsiteX59" fmla="*/ 2678237 w 3562275"/>
                <a:gd name="connsiteY59" fmla="*/ 643276 h 727126"/>
                <a:gd name="connsiteX60" fmla="*/ 2674888 w 3562275"/>
                <a:gd name="connsiteY60" fmla="*/ 647294 h 727126"/>
                <a:gd name="connsiteX61" fmla="*/ 2674888 w 3562275"/>
                <a:gd name="connsiteY61" fmla="*/ 652652 h 727126"/>
                <a:gd name="connsiteX62" fmla="*/ 2671539 w 3562275"/>
                <a:gd name="connsiteY62" fmla="*/ 656000 h 727126"/>
                <a:gd name="connsiteX63" fmla="*/ 2620640 w 3562275"/>
                <a:gd name="connsiteY63" fmla="*/ 661358 h 727126"/>
                <a:gd name="connsiteX64" fmla="*/ 2616622 w 3562275"/>
                <a:gd name="connsiteY64" fmla="*/ 660688 h 727126"/>
                <a:gd name="connsiteX65" fmla="*/ 2615283 w 3562275"/>
                <a:gd name="connsiteY65" fmla="*/ 659349 h 727126"/>
                <a:gd name="connsiteX66" fmla="*/ 2611264 w 3562275"/>
                <a:gd name="connsiteY66" fmla="*/ 659349 h 727126"/>
                <a:gd name="connsiteX67" fmla="*/ 2598539 w 3562275"/>
                <a:gd name="connsiteY67" fmla="*/ 658679 h 727126"/>
                <a:gd name="connsiteX68" fmla="*/ 2598539 w 3562275"/>
                <a:gd name="connsiteY68" fmla="*/ 658679 h 727126"/>
                <a:gd name="connsiteX69" fmla="*/ 2597200 w 3562275"/>
                <a:gd name="connsiteY69" fmla="*/ 660019 h 727126"/>
                <a:gd name="connsiteX70" fmla="*/ 2594521 w 3562275"/>
                <a:gd name="connsiteY70" fmla="*/ 661358 h 727126"/>
                <a:gd name="connsiteX71" fmla="*/ 2555677 w 3562275"/>
                <a:gd name="connsiteY71" fmla="*/ 662698 h 727126"/>
                <a:gd name="connsiteX72" fmla="*/ 2549649 w 3562275"/>
                <a:gd name="connsiteY72" fmla="*/ 660019 h 727126"/>
                <a:gd name="connsiteX73" fmla="*/ 2532236 w 3562275"/>
                <a:gd name="connsiteY73" fmla="*/ 657340 h 727126"/>
                <a:gd name="connsiteX74" fmla="*/ 2529557 w 3562275"/>
                <a:gd name="connsiteY74" fmla="*/ 655331 h 727126"/>
                <a:gd name="connsiteX75" fmla="*/ 2521521 w 3562275"/>
                <a:gd name="connsiteY75" fmla="*/ 644615 h 727126"/>
                <a:gd name="connsiteX76" fmla="*/ 2516833 w 3562275"/>
                <a:gd name="connsiteY76" fmla="*/ 640597 h 727126"/>
                <a:gd name="connsiteX77" fmla="*/ 2512814 w 3562275"/>
                <a:gd name="connsiteY77" fmla="*/ 633230 h 727126"/>
                <a:gd name="connsiteX78" fmla="*/ 2507456 w 3562275"/>
                <a:gd name="connsiteY78" fmla="*/ 630551 h 727126"/>
                <a:gd name="connsiteX79" fmla="*/ 2500090 w 3562275"/>
                <a:gd name="connsiteY79" fmla="*/ 630551 h 727126"/>
                <a:gd name="connsiteX80" fmla="*/ 2496741 w 3562275"/>
                <a:gd name="connsiteY80" fmla="*/ 633230 h 727126"/>
                <a:gd name="connsiteX81" fmla="*/ 2496741 w 3562275"/>
                <a:gd name="connsiteY81" fmla="*/ 635909 h 727126"/>
                <a:gd name="connsiteX82" fmla="*/ 2498750 w 3562275"/>
                <a:gd name="connsiteY82" fmla="*/ 637918 h 727126"/>
                <a:gd name="connsiteX83" fmla="*/ 2502099 w 3562275"/>
                <a:gd name="connsiteY83" fmla="*/ 637918 h 727126"/>
                <a:gd name="connsiteX84" fmla="*/ 2502099 w 3562275"/>
                <a:gd name="connsiteY84" fmla="*/ 638587 h 727126"/>
                <a:gd name="connsiteX85" fmla="*/ 2501429 w 3562275"/>
                <a:gd name="connsiteY85" fmla="*/ 640597 h 727126"/>
                <a:gd name="connsiteX86" fmla="*/ 2502768 w 3562275"/>
                <a:gd name="connsiteY86" fmla="*/ 642606 h 727126"/>
                <a:gd name="connsiteX87" fmla="*/ 2510805 w 3562275"/>
                <a:gd name="connsiteY87" fmla="*/ 656000 h 727126"/>
                <a:gd name="connsiteX88" fmla="*/ 1849115 w 3562275"/>
                <a:gd name="connsiteY88" fmla="*/ 359981 h 727126"/>
                <a:gd name="connsiteX89" fmla="*/ 1267793 w 3562275"/>
                <a:gd name="connsiteY89" fmla="*/ 547505 h 727126"/>
                <a:gd name="connsiteX90" fmla="*/ 1267793 w 3562275"/>
                <a:gd name="connsiteY90" fmla="*/ 542817 h 727126"/>
                <a:gd name="connsiteX91" fmla="*/ 1260426 w 3562275"/>
                <a:gd name="connsiteY91" fmla="*/ 544156 h 727126"/>
                <a:gd name="connsiteX92" fmla="*/ 1255737 w 3562275"/>
                <a:gd name="connsiteY92" fmla="*/ 548174 h 727126"/>
                <a:gd name="connsiteX93" fmla="*/ 1216224 w 3562275"/>
                <a:gd name="connsiteY93" fmla="*/ 576303 h 727126"/>
                <a:gd name="connsiteX94" fmla="*/ 1199480 w 3562275"/>
                <a:gd name="connsiteY94" fmla="*/ 591707 h 727126"/>
                <a:gd name="connsiteX95" fmla="*/ 1177379 w 3562275"/>
                <a:gd name="connsiteY95" fmla="*/ 607780 h 727126"/>
                <a:gd name="connsiteX96" fmla="*/ 1163985 w 3562275"/>
                <a:gd name="connsiteY96" fmla="*/ 620505 h 727126"/>
                <a:gd name="connsiteX97" fmla="*/ 1151930 w 3562275"/>
                <a:gd name="connsiteY97" fmla="*/ 634569 h 727126"/>
                <a:gd name="connsiteX98" fmla="*/ 1146572 w 3562275"/>
                <a:gd name="connsiteY98" fmla="*/ 636578 h 727126"/>
                <a:gd name="connsiteX99" fmla="*/ 1139205 w 3562275"/>
                <a:gd name="connsiteY99" fmla="*/ 641936 h 727126"/>
                <a:gd name="connsiteX100" fmla="*/ 1135187 w 3562275"/>
                <a:gd name="connsiteY100" fmla="*/ 645285 h 727126"/>
                <a:gd name="connsiteX101" fmla="*/ 1127150 w 3562275"/>
                <a:gd name="connsiteY101" fmla="*/ 658010 h 727126"/>
                <a:gd name="connsiteX102" fmla="*/ 1125141 w 3562275"/>
                <a:gd name="connsiteY102" fmla="*/ 662028 h 727126"/>
                <a:gd name="connsiteX103" fmla="*/ 1122462 w 3562275"/>
                <a:gd name="connsiteY103" fmla="*/ 662028 h 727126"/>
                <a:gd name="connsiteX104" fmla="*/ 1121122 w 3562275"/>
                <a:gd name="connsiteY104" fmla="*/ 658679 h 727126"/>
                <a:gd name="connsiteX105" fmla="*/ 1121122 w 3562275"/>
                <a:gd name="connsiteY105" fmla="*/ 651982 h 727126"/>
                <a:gd name="connsiteX106" fmla="*/ 1117774 w 3562275"/>
                <a:gd name="connsiteY106" fmla="*/ 651312 h 727126"/>
                <a:gd name="connsiteX107" fmla="*/ 1115765 w 3562275"/>
                <a:gd name="connsiteY107" fmla="*/ 652652 h 727126"/>
                <a:gd name="connsiteX108" fmla="*/ 1111076 w 3562275"/>
                <a:gd name="connsiteY108" fmla="*/ 653991 h 727126"/>
                <a:gd name="connsiteX109" fmla="*/ 1105049 w 3562275"/>
                <a:gd name="connsiteY109" fmla="*/ 649973 h 727126"/>
                <a:gd name="connsiteX110" fmla="*/ 1103040 w 3562275"/>
                <a:gd name="connsiteY110" fmla="*/ 649973 h 727126"/>
                <a:gd name="connsiteX111" fmla="*/ 1101700 w 3562275"/>
                <a:gd name="connsiteY111" fmla="*/ 651982 h 727126"/>
                <a:gd name="connsiteX112" fmla="*/ 1099021 w 3562275"/>
                <a:gd name="connsiteY112" fmla="*/ 654661 h 727126"/>
                <a:gd name="connsiteX113" fmla="*/ 1088306 w 3562275"/>
                <a:gd name="connsiteY113" fmla="*/ 658679 h 727126"/>
                <a:gd name="connsiteX114" fmla="*/ 1082278 w 3562275"/>
                <a:gd name="connsiteY114" fmla="*/ 660019 h 727126"/>
                <a:gd name="connsiteX115" fmla="*/ 1070223 w 3562275"/>
                <a:gd name="connsiteY115" fmla="*/ 661358 h 727126"/>
                <a:gd name="connsiteX116" fmla="*/ 1064196 w 3562275"/>
                <a:gd name="connsiteY116" fmla="*/ 662698 h 727126"/>
                <a:gd name="connsiteX117" fmla="*/ 985168 w 3562275"/>
                <a:gd name="connsiteY117" fmla="*/ 664037 h 727126"/>
                <a:gd name="connsiteX118" fmla="*/ 862608 w 3562275"/>
                <a:gd name="connsiteY118" fmla="*/ 662028 h 727126"/>
                <a:gd name="connsiteX119" fmla="*/ 784250 w 3562275"/>
                <a:gd name="connsiteY119" fmla="*/ 666046 h 727126"/>
                <a:gd name="connsiteX120" fmla="*/ 780901 w 3562275"/>
                <a:gd name="connsiteY120" fmla="*/ 667386 h 727126"/>
                <a:gd name="connsiteX121" fmla="*/ 774874 w 3562275"/>
                <a:gd name="connsiteY121" fmla="*/ 668725 h 727126"/>
                <a:gd name="connsiteX122" fmla="*/ 761479 w 3562275"/>
                <a:gd name="connsiteY122" fmla="*/ 668056 h 727126"/>
                <a:gd name="connsiteX123" fmla="*/ 754782 w 3562275"/>
                <a:gd name="connsiteY123" fmla="*/ 669395 h 727126"/>
                <a:gd name="connsiteX124" fmla="*/ 708571 w 3562275"/>
                <a:gd name="connsiteY124" fmla="*/ 672074 h 727126"/>
                <a:gd name="connsiteX125" fmla="*/ 699195 w 3562275"/>
                <a:gd name="connsiteY125" fmla="*/ 670734 h 727126"/>
                <a:gd name="connsiteX126" fmla="*/ 686470 w 3562275"/>
                <a:gd name="connsiteY126" fmla="*/ 671404 h 727126"/>
                <a:gd name="connsiteX127" fmla="*/ 680442 w 3562275"/>
                <a:gd name="connsiteY127" fmla="*/ 672074 h 727126"/>
                <a:gd name="connsiteX128" fmla="*/ 638919 w 3562275"/>
                <a:gd name="connsiteY128" fmla="*/ 669395 h 727126"/>
                <a:gd name="connsiteX129" fmla="*/ 632892 w 3562275"/>
                <a:gd name="connsiteY129" fmla="*/ 668056 h 727126"/>
                <a:gd name="connsiteX130" fmla="*/ 620837 w 3562275"/>
                <a:gd name="connsiteY130" fmla="*/ 668056 h 727126"/>
                <a:gd name="connsiteX131" fmla="*/ 605433 w 3562275"/>
                <a:gd name="connsiteY131" fmla="*/ 666716 h 727126"/>
                <a:gd name="connsiteX132" fmla="*/ 599405 w 3562275"/>
                <a:gd name="connsiteY132" fmla="*/ 664707 h 727126"/>
                <a:gd name="connsiteX133" fmla="*/ 515020 w 3562275"/>
                <a:gd name="connsiteY133" fmla="*/ 663367 h 727126"/>
                <a:gd name="connsiteX134" fmla="*/ 476845 w 3562275"/>
                <a:gd name="connsiteY134" fmla="*/ 663367 h 727126"/>
                <a:gd name="connsiteX135" fmla="*/ 439341 w 3562275"/>
                <a:gd name="connsiteY135" fmla="*/ 664707 h 727126"/>
                <a:gd name="connsiteX136" fmla="*/ 433313 w 3562275"/>
                <a:gd name="connsiteY136" fmla="*/ 666716 h 727126"/>
                <a:gd name="connsiteX137" fmla="*/ 423937 w 3562275"/>
                <a:gd name="connsiteY137" fmla="*/ 668725 h 727126"/>
                <a:gd name="connsiteX138" fmla="*/ 416570 w 3562275"/>
                <a:gd name="connsiteY138" fmla="*/ 672744 h 727126"/>
                <a:gd name="connsiteX139" fmla="*/ 411882 w 3562275"/>
                <a:gd name="connsiteY139" fmla="*/ 675422 h 727126"/>
                <a:gd name="connsiteX140" fmla="*/ 389111 w 3562275"/>
                <a:gd name="connsiteY140" fmla="*/ 669395 h 727126"/>
                <a:gd name="connsiteX141" fmla="*/ 383753 w 3562275"/>
                <a:gd name="connsiteY141" fmla="*/ 670065 h 727126"/>
                <a:gd name="connsiteX142" fmla="*/ 379065 w 3562275"/>
                <a:gd name="connsiteY142" fmla="*/ 669395 h 727126"/>
                <a:gd name="connsiteX143" fmla="*/ 377056 w 3562275"/>
                <a:gd name="connsiteY143" fmla="*/ 668725 h 727126"/>
                <a:gd name="connsiteX144" fmla="*/ 358973 w 3562275"/>
                <a:gd name="connsiteY144" fmla="*/ 667386 h 727126"/>
                <a:gd name="connsiteX145" fmla="*/ 352946 w 3562275"/>
                <a:gd name="connsiteY145" fmla="*/ 668725 h 727126"/>
                <a:gd name="connsiteX146" fmla="*/ 338212 w 3562275"/>
                <a:gd name="connsiteY146" fmla="*/ 667386 h 727126"/>
                <a:gd name="connsiteX147" fmla="*/ 332854 w 3562275"/>
                <a:gd name="connsiteY147" fmla="*/ 667386 h 727126"/>
                <a:gd name="connsiteX148" fmla="*/ 320129 w 3562275"/>
                <a:gd name="connsiteY148" fmla="*/ 676762 h 727126"/>
                <a:gd name="connsiteX149" fmla="*/ 314102 w 3562275"/>
                <a:gd name="connsiteY149" fmla="*/ 676762 h 727126"/>
                <a:gd name="connsiteX150" fmla="*/ 308744 w 3562275"/>
                <a:gd name="connsiteY150" fmla="*/ 673413 h 727126"/>
                <a:gd name="connsiteX151" fmla="*/ 304056 w 3562275"/>
                <a:gd name="connsiteY151" fmla="*/ 674083 h 727126"/>
                <a:gd name="connsiteX152" fmla="*/ 300038 w 3562275"/>
                <a:gd name="connsiteY152" fmla="*/ 676092 h 727126"/>
                <a:gd name="connsiteX153" fmla="*/ 298028 w 3562275"/>
                <a:gd name="connsiteY153" fmla="*/ 674083 h 727126"/>
                <a:gd name="connsiteX154" fmla="*/ 299368 w 3562275"/>
                <a:gd name="connsiteY154" fmla="*/ 671404 h 727126"/>
                <a:gd name="connsiteX155" fmla="*/ 299368 w 3562275"/>
                <a:gd name="connsiteY155" fmla="*/ 666716 h 727126"/>
                <a:gd name="connsiteX156" fmla="*/ 292671 w 3562275"/>
                <a:gd name="connsiteY156" fmla="*/ 666046 h 727126"/>
                <a:gd name="connsiteX157" fmla="*/ 275927 w 3562275"/>
                <a:gd name="connsiteY157" fmla="*/ 669395 h 727126"/>
                <a:gd name="connsiteX158" fmla="*/ 273249 w 3562275"/>
                <a:gd name="connsiteY158" fmla="*/ 666716 h 727126"/>
                <a:gd name="connsiteX159" fmla="*/ 273249 w 3562275"/>
                <a:gd name="connsiteY159" fmla="*/ 664037 h 727126"/>
                <a:gd name="connsiteX160" fmla="*/ 270570 w 3562275"/>
                <a:gd name="connsiteY160" fmla="*/ 660688 h 727126"/>
                <a:gd name="connsiteX161" fmla="*/ 240432 w 3562275"/>
                <a:gd name="connsiteY161" fmla="*/ 656000 h 727126"/>
                <a:gd name="connsiteX162" fmla="*/ 233735 w 3562275"/>
                <a:gd name="connsiteY162" fmla="*/ 657340 h 727126"/>
                <a:gd name="connsiteX163" fmla="*/ 224358 w 3562275"/>
                <a:gd name="connsiteY163" fmla="*/ 660019 h 727126"/>
                <a:gd name="connsiteX164" fmla="*/ 183505 w 3562275"/>
                <a:gd name="connsiteY164" fmla="*/ 659349 h 727126"/>
                <a:gd name="connsiteX165" fmla="*/ 177478 w 3562275"/>
                <a:gd name="connsiteY165" fmla="*/ 661358 h 727126"/>
                <a:gd name="connsiteX166" fmla="*/ 174799 w 3562275"/>
                <a:gd name="connsiteY166" fmla="*/ 664037 h 727126"/>
                <a:gd name="connsiteX167" fmla="*/ 171450 w 3562275"/>
                <a:gd name="connsiteY167" fmla="*/ 663367 h 727126"/>
                <a:gd name="connsiteX168" fmla="*/ 169441 w 3562275"/>
                <a:gd name="connsiteY168" fmla="*/ 660019 h 727126"/>
                <a:gd name="connsiteX169" fmla="*/ 164753 w 3562275"/>
                <a:gd name="connsiteY169" fmla="*/ 660019 h 727126"/>
                <a:gd name="connsiteX170" fmla="*/ 163413 w 3562275"/>
                <a:gd name="connsiteY170" fmla="*/ 662028 h 727126"/>
                <a:gd name="connsiteX171" fmla="*/ 158056 w 3562275"/>
                <a:gd name="connsiteY171" fmla="*/ 662028 h 727126"/>
                <a:gd name="connsiteX172" fmla="*/ 156716 w 3562275"/>
                <a:gd name="connsiteY172" fmla="*/ 660019 h 727126"/>
                <a:gd name="connsiteX173" fmla="*/ 151358 w 3562275"/>
                <a:gd name="connsiteY173" fmla="*/ 659349 h 727126"/>
                <a:gd name="connsiteX174" fmla="*/ 148010 w 3562275"/>
                <a:gd name="connsiteY174" fmla="*/ 662698 h 727126"/>
                <a:gd name="connsiteX175" fmla="*/ 145331 w 3562275"/>
                <a:gd name="connsiteY175" fmla="*/ 662028 h 727126"/>
                <a:gd name="connsiteX176" fmla="*/ 143321 w 3562275"/>
                <a:gd name="connsiteY176" fmla="*/ 657340 h 727126"/>
                <a:gd name="connsiteX177" fmla="*/ 137294 w 3562275"/>
                <a:gd name="connsiteY177" fmla="*/ 657340 h 727126"/>
                <a:gd name="connsiteX178" fmla="*/ 125239 w 3562275"/>
                <a:gd name="connsiteY178" fmla="*/ 660688 h 727126"/>
                <a:gd name="connsiteX179" fmla="*/ 115193 w 3562275"/>
                <a:gd name="connsiteY179" fmla="*/ 660688 h 727126"/>
                <a:gd name="connsiteX180" fmla="*/ 84386 w 3562275"/>
                <a:gd name="connsiteY180" fmla="*/ 662028 h 727126"/>
                <a:gd name="connsiteX181" fmla="*/ 78358 w 3562275"/>
                <a:gd name="connsiteY181" fmla="*/ 663367 h 727126"/>
                <a:gd name="connsiteX182" fmla="*/ 58266 w 3562275"/>
                <a:gd name="connsiteY182" fmla="*/ 677432 h 727126"/>
                <a:gd name="connsiteX183" fmla="*/ 58266 w 3562275"/>
                <a:gd name="connsiteY183" fmla="*/ 677432 h 727126"/>
                <a:gd name="connsiteX184" fmla="*/ 58266 w 3562275"/>
                <a:gd name="connsiteY184" fmla="*/ 675422 h 727126"/>
                <a:gd name="connsiteX185" fmla="*/ 56257 w 3562275"/>
                <a:gd name="connsiteY185" fmla="*/ 673413 h 727126"/>
                <a:gd name="connsiteX186" fmla="*/ 45541 w 3562275"/>
                <a:gd name="connsiteY186" fmla="*/ 678771 h 727126"/>
                <a:gd name="connsiteX187" fmla="*/ 42193 w 3562275"/>
                <a:gd name="connsiteY187" fmla="*/ 680780 h 727126"/>
                <a:gd name="connsiteX188" fmla="*/ 17413 w 3562275"/>
                <a:gd name="connsiteY188" fmla="*/ 692835 h 727126"/>
                <a:gd name="connsiteX189" fmla="*/ 10046 w 3562275"/>
                <a:gd name="connsiteY189" fmla="*/ 700202 h 727126"/>
                <a:gd name="connsiteX190" fmla="*/ 0 w 3562275"/>
                <a:gd name="connsiteY190" fmla="*/ 704221 h 727126"/>
                <a:gd name="connsiteX191" fmla="*/ 274588 w 3562275"/>
                <a:gd name="connsiteY191" fmla="*/ 487229 h 727126"/>
                <a:gd name="connsiteX192" fmla="*/ 322808 w 3562275"/>
                <a:gd name="connsiteY192" fmla="*/ 468477 h 727126"/>
                <a:gd name="connsiteX193" fmla="*/ 375717 w 3562275"/>
                <a:gd name="connsiteY193" fmla="*/ 463119 h 727126"/>
                <a:gd name="connsiteX194" fmla="*/ 511002 w 3562275"/>
                <a:gd name="connsiteY194" fmla="*/ 453743 h 727126"/>
                <a:gd name="connsiteX195" fmla="*/ 513011 w 3562275"/>
                <a:gd name="connsiteY195" fmla="*/ 451064 h 727126"/>
                <a:gd name="connsiteX196" fmla="*/ 512341 w 3562275"/>
                <a:gd name="connsiteY196" fmla="*/ 449055 h 727126"/>
                <a:gd name="connsiteX197" fmla="*/ 511671 w 3562275"/>
                <a:gd name="connsiteY197" fmla="*/ 448385 h 727126"/>
                <a:gd name="connsiteX198" fmla="*/ 468809 w 3562275"/>
                <a:gd name="connsiteY198" fmla="*/ 447715 h 727126"/>
                <a:gd name="connsiteX199" fmla="*/ 462781 w 3562275"/>
                <a:gd name="connsiteY199" fmla="*/ 445706 h 727126"/>
                <a:gd name="connsiteX200" fmla="*/ 446708 w 3562275"/>
                <a:gd name="connsiteY200" fmla="*/ 433651 h 727126"/>
                <a:gd name="connsiteX201" fmla="*/ 389111 w 3562275"/>
                <a:gd name="connsiteY201" fmla="*/ 429633 h 727126"/>
                <a:gd name="connsiteX202" fmla="*/ 387772 w 3562275"/>
                <a:gd name="connsiteY202" fmla="*/ 425615 h 727126"/>
                <a:gd name="connsiteX203" fmla="*/ 470148 w 3562275"/>
                <a:gd name="connsiteY203" fmla="*/ 376055 h 727126"/>
                <a:gd name="connsiteX204" fmla="*/ 616148 w 3562275"/>
                <a:gd name="connsiteY204" fmla="*/ 377394 h 727126"/>
                <a:gd name="connsiteX205" fmla="*/ 732011 w 3562275"/>
                <a:gd name="connsiteY205" fmla="*/ 376724 h 727126"/>
                <a:gd name="connsiteX206" fmla="*/ 769516 w 3562275"/>
                <a:gd name="connsiteY206" fmla="*/ 372706 h 727126"/>
                <a:gd name="connsiteX207" fmla="*/ 812378 w 3562275"/>
                <a:gd name="connsiteY207" fmla="*/ 363330 h 727126"/>
                <a:gd name="connsiteX208" fmla="*/ 922214 w 3562275"/>
                <a:gd name="connsiteY208" fmla="*/ 357302 h 727126"/>
                <a:gd name="connsiteX209" fmla="*/ 925562 w 3562275"/>
                <a:gd name="connsiteY209" fmla="*/ 355963 h 727126"/>
                <a:gd name="connsiteX210" fmla="*/ 922214 w 3562275"/>
                <a:gd name="connsiteY210" fmla="*/ 349266 h 727126"/>
                <a:gd name="connsiteX211" fmla="*/ 880690 w 3562275"/>
                <a:gd name="connsiteY211" fmla="*/ 336541 h 727126"/>
                <a:gd name="connsiteX212" fmla="*/ 876002 w 3562275"/>
                <a:gd name="connsiteY212" fmla="*/ 332522 h 727126"/>
                <a:gd name="connsiteX213" fmla="*/ 811709 w 3562275"/>
                <a:gd name="connsiteY213" fmla="*/ 336541 h 727126"/>
                <a:gd name="connsiteX214" fmla="*/ 800993 w 3562275"/>
                <a:gd name="connsiteY214" fmla="*/ 329844 h 727126"/>
                <a:gd name="connsiteX215" fmla="*/ 784920 w 3562275"/>
                <a:gd name="connsiteY215" fmla="*/ 316449 h 727126"/>
                <a:gd name="connsiteX216" fmla="*/ 745406 w 3562275"/>
                <a:gd name="connsiteY216" fmla="*/ 301045 h 727126"/>
                <a:gd name="connsiteX217" fmla="*/ 720626 w 3562275"/>
                <a:gd name="connsiteY217" fmla="*/ 293678 h 727126"/>
                <a:gd name="connsiteX218" fmla="*/ 694507 w 3562275"/>
                <a:gd name="connsiteY218" fmla="*/ 296357 h 727126"/>
                <a:gd name="connsiteX219" fmla="*/ 667048 w 3562275"/>
                <a:gd name="connsiteY219" fmla="*/ 299036 h 727126"/>
                <a:gd name="connsiteX220" fmla="*/ 602084 w 3562275"/>
                <a:gd name="connsiteY220" fmla="*/ 307073 h 727126"/>
                <a:gd name="connsiteX221" fmla="*/ 711250 w 3562275"/>
                <a:gd name="connsiteY221" fmla="*/ 254164 h 727126"/>
                <a:gd name="connsiteX222" fmla="*/ 752103 w 3562275"/>
                <a:gd name="connsiteY222" fmla="*/ 248137 h 727126"/>
                <a:gd name="connsiteX223" fmla="*/ 850553 w 3562275"/>
                <a:gd name="connsiteY223" fmla="*/ 250146 h 727126"/>
                <a:gd name="connsiteX224" fmla="*/ 903461 w 3562275"/>
                <a:gd name="connsiteY224" fmla="*/ 244119 h 727126"/>
                <a:gd name="connsiteX225" fmla="*/ 993874 w 3562275"/>
                <a:gd name="connsiteY225" fmla="*/ 225366 h 727126"/>
                <a:gd name="connsiteX226" fmla="*/ 1025351 w 3562275"/>
                <a:gd name="connsiteY226" fmla="*/ 222687 h 727126"/>
                <a:gd name="connsiteX227" fmla="*/ 1029370 w 3562275"/>
                <a:gd name="connsiteY227" fmla="*/ 217330 h 727126"/>
                <a:gd name="connsiteX228" fmla="*/ 1022003 w 3562275"/>
                <a:gd name="connsiteY228" fmla="*/ 211302 h 727126"/>
                <a:gd name="connsiteX229" fmla="*/ 981149 w 3562275"/>
                <a:gd name="connsiteY229" fmla="*/ 212641 h 727126"/>
                <a:gd name="connsiteX230" fmla="*/ 966416 w 3562275"/>
                <a:gd name="connsiteY230" fmla="*/ 207284 h 727126"/>
                <a:gd name="connsiteX231" fmla="*/ 949003 w 3562275"/>
                <a:gd name="connsiteY231" fmla="*/ 200586 h 727126"/>
                <a:gd name="connsiteX232" fmla="*/ 863947 w 3562275"/>
                <a:gd name="connsiteY232" fmla="*/ 195229 h 727126"/>
                <a:gd name="connsiteX233" fmla="*/ 941636 w 3562275"/>
                <a:gd name="connsiteY233" fmla="*/ 160403 h 727126"/>
                <a:gd name="connsiteX234" fmla="*/ 2171254 w 3562275"/>
                <a:gd name="connsiteY234" fmla="*/ 26457 h 727126"/>
                <a:gd name="connsiteX235" fmla="*/ 2646759 w 3562275"/>
                <a:gd name="connsiteY235" fmla="*/ 138302 h 727126"/>
                <a:gd name="connsiteX236" fmla="*/ 3530129 w 3562275"/>
                <a:gd name="connsiteY236" fmla="*/ 628542 h 727126"/>
                <a:gd name="connsiteX237" fmla="*/ 3558927 w 3562275"/>
                <a:gd name="connsiteY237" fmla="*/ 652652 h 727126"/>
                <a:gd name="connsiteX238" fmla="*/ 3560267 w 3562275"/>
                <a:gd name="connsiteY238" fmla="*/ 654661 h 727126"/>
                <a:gd name="connsiteX239" fmla="*/ 3562276 w 3562275"/>
                <a:gd name="connsiteY239" fmla="*/ 653991 h 727126"/>
                <a:gd name="connsiteX240" fmla="*/ 2093565 w 3562275"/>
                <a:gd name="connsiteY240" fmla="*/ 120219 h 727126"/>
                <a:gd name="connsiteX241" fmla="*/ 2082850 w 3562275"/>
                <a:gd name="connsiteY241" fmla="*/ 108834 h 727126"/>
                <a:gd name="connsiteX242" fmla="*/ 2071464 w 3562275"/>
                <a:gd name="connsiteY242" fmla="*/ 120219 h 727126"/>
                <a:gd name="connsiteX243" fmla="*/ 2082850 w 3562275"/>
                <a:gd name="connsiteY243" fmla="*/ 131604 h 727126"/>
                <a:gd name="connsiteX244" fmla="*/ 2093565 w 3562275"/>
                <a:gd name="connsiteY244" fmla="*/ 120219 h 727126"/>
                <a:gd name="connsiteX245" fmla="*/ 2854375 w 3562275"/>
                <a:gd name="connsiteY245" fmla="*/ 475844 h 727126"/>
                <a:gd name="connsiteX246" fmla="*/ 2836962 w 3562275"/>
                <a:gd name="connsiteY246" fmla="*/ 458431 h 727126"/>
                <a:gd name="connsiteX247" fmla="*/ 2819549 w 3562275"/>
                <a:gd name="connsiteY247" fmla="*/ 475844 h 727126"/>
                <a:gd name="connsiteX248" fmla="*/ 2836962 w 3562275"/>
                <a:gd name="connsiteY248" fmla="*/ 493257 h 727126"/>
                <a:gd name="connsiteX249" fmla="*/ 2854375 w 3562275"/>
                <a:gd name="connsiteY249" fmla="*/ 475844 h 727126"/>
                <a:gd name="connsiteX250" fmla="*/ 405185 w 3562275"/>
                <a:gd name="connsiteY250" fmla="*/ 526743 h 727126"/>
                <a:gd name="connsiteX251" fmla="*/ 403845 w 3562275"/>
                <a:gd name="connsiteY251" fmla="*/ 512679 h 727126"/>
                <a:gd name="connsiteX252" fmla="*/ 393130 w 3562275"/>
                <a:gd name="connsiteY252" fmla="*/ 514688 h 727126"/>
                <a:gd name="connsiteX253" fmla="*/ 390451 w 3562275"/>
                <a:gd name="connsiteY253" fmla="*/ 526074 h 727126"/>
                <a:gd name="connsiteX254" fmla="*/ 385763 w 3562275"/>
                <a:gd name="connsiteY254" fmla="*/ 530762 h 727126"/>
                <a:gd name="connsiteX255" fmla="*/ 367010 w 3562275"/>
                <a:gd name="connsiteY255" fmla="*/ 535450 h 727126"/>
                <a:gd name="connsiteX256" fmla="*/ 367010 w 3562275"/>
                <a:gd name="connsiteY256" fmla="*/ 540138 h 727126"/>
                <a:gd name="connsiteX257" fmla="*/ 389781 w 3562275"/>
                <a:gd name="connsiteY257" fmla="*/ 542147 h 727126"/>
                <a:gd name="connsiteX258" fmla="*/ 394469 w 3562275"/>
                <a:gd name="connsiteY258" fmla="*/ 546835 h 727126"/>
                <a:gd name="connsiteX259" fmla="*/ 395139 w 3562275"/>
                <a:gd name="connsiteY259" fmla="*/ 565587 h 727126"/>
                <a:gd name="connsiteX260" fmla="*/ 397148 w 3562275"/>
                <a:gd name="connsiteY260" fmla="*/ 567597 h 727126"/>
                <a:gd name="connsiteX261" fmla="*/ 399157 w 3562275"/>
                <a:gd name="connsiteY261" fmla="*/ 567597 h 727126"/>
                <a:gd name="connsiteX262" fmla="*/ 400497 w 3562275"/>
                <a:gd name="connsiteY262" fmla="*/ 566257 h 727126"/>
                <a:gd name="connsiteX263" fmla="*/ 402506 w 3562275"/>
                <a:gd name="connsiteY263" fmla="*/ 547505 h 727126"/>
                <a:gd name="connsiteX264" fmla="*/ 405854 w 3562275"/>
                <a:gd name="connsiteY264" fmla="*/ 543486 h 727126"/>
                <a:gd name="connsiteX265" fmla="*/ 420588 w 3562275"/>
                <a:gd name="connsiteY265" fmla="*/ 540807 h 727126"/>
                <a:gd name="connsiteX266" fmla="*/ 423267 w 3562275"/>
                <a:gd name="connsiteY266" fmla="*/ 540138 h 727126"/>
                <a:gd name="connsiteX267" fmla="*/ 424607 w 3562275"/>
                <a:gd name="connsiteY267" fmla="*/ 537459 h 727126"/>
                <a:gd name="connsiteX268" fmla="*/ 422598 w 3562275"/>
                <a:gd name="connsiteY268" fmla="*/ 534110 h 727126"/>
                <a:gd name="connsiteX269" fmla="*/ 407194 w 3562275"/>
                <a:gd name="connsiteY269" fmla="*/ 530092 h 727126"/>
                <a:gd name="connsiteX270" fmla="*/ 405185 w 3562275"/>
                <a:gd name="connsiteY270" fmla="*/ 526743 h 727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</a:cxnLst>
              <a:rect l="l" t="t" r="r" b="b"/>
              <a:pathLst>
                <a:path w="3562275" h="727126">
                  <a:moveTo>
                    <a:pt x="3562276" y="653991"/>
                  </a:moveTo>
                  <a:cubicBezTo>
                    <a:pt x="3535487" y="666046"/>
                    <a:pt x="3509368" y="700872"/>
                    <a:pt x="3495303" y="724313"/>
                  </a:cubicBezTo>
                  <a:cubicBezTo>
                    <a:pt x="3495303" y="720294"/>
                    <a:pt x="3494633" y="717615"/>
                    <a:pt x="3492624" y="715606"/>
                  </a:cubicBezTo>
                  <a:cubicBezTo>
                    <a:pt x="3490615" y="713597"/>
                    <a:pt x="3488606" y="713597"/>
                    <a:pt x="3487266" y="716276"/>
                  </a:cubicBezTo>
                  <a:cubicBezTo>
                    <a:pt x="3485927" y="718285"/>
                    <a:pt x="3485927" y="720964"/>
                    <a:pt x="3487266" y="723643"/>
                  </a:cubicBezTo>
                  <a:cubicBezTo>
                    <a:pt x="3489276" y="727661"/>
                    <a:pt x="3488606" y="728331"/>
                    <a:pt x="3485257" y="724982"/>
                  </a:cubicBezTo>
                  <a:cubicBezTo>
                    <a:pt x="3481908" y="722303"/>
                    <a:pt x="3481908" y="718285"/>
                    <a:pt x="3484588" y="713597"/>
                  </a:cubicBezTo>
                  <a:cubicBezTo>
                    <a:pt x="3485257" y="712257"/>
                    <a:pt x="3485257" y="711588"/>
                    <a:pt x="3483918" y="710918"/>
                  </a:cubicBezTo>
                  <a:cubicBezTo>
                    <a:pt x="3483248" y="710248"/>
                    <a:pt x="3482578" y="710248"/>
                    <a:pt x="3481908" y="709579"/>
                  </a:cubicBezTo>
                  <a:cubicBezTo>
                    <a:pt x="3479899" y="708909"/>
                    <a:pt x="3478560" y="709579"/>
                    <a:pt x="3477220" y="711588"/>
                  </a:cubicBezTo>
                  <a:cubicBezTo>
                    <a:pt x="3475211" y="715606"/>
                    <a:pt x="3471863" y="718285"/>
                    <a:pt x="3467174" y="719624"/>
                  </a:cubicBezTo>
                  <a:cubicBezTo>
                    <a:pt x="3467174" y="719624"/>
                    <a:pt x="3467174" y="720294"/>
                    <a:pt x="3467174" y="720294"/>
                  </a:cubicBezTo>
                  <a:cubicBezTo>
                    <a:pt x="3467844" y="720294"/>
                    <a:pt x="3468514" y="720964"/>
                    <a:pt x="3468514" y="720964"/>
                  </a:cubicBezTo>
                  <a:cubicBezTo>
                    <a:pt x="3468514" y="721634"/>
                    <a:pt x="3468514" y="721634"/>
                    <a:pt x="3469184" y="720964"/>
                  </a:cubicBezTo>
                  <a:cubicBezTo>
                    <a:pt x="3469853" y="716946"/>
                    <a:pt x="3469184" y="714936"/>
                    <a:pt x="3466505" y="714267"/>
                  </a:cubicBezTo>
                  <a:cubicBezTo>
                    <a:pt x="3454450" y="711588"/>
                    <a:pt x="3443064" y="707569"/>
                    <a:pt x="3431679" y="702881"/>
                  </a:cubicBezTo>
                  <a:cubicBezTo>
                    <a:pt x="3427661" y="701542"/>
                    <a:pt x="3423642" y="700202"/>
                    <a:pt x="3418284" y="700202"/>
                  </a:cubicBezTo>
                  <a:cubicBezTo>
                    <a:pt x="3413596" y="699533"/>
                    <a:pt x="3408909" y="698863"/>
                    <a:pt x="3404220" y="696184"/>
                  </a:cubicBezTo>
                  <a:cubicBezTo>
                    <a:pt x="3400202" y="694175"/>
                    <a:pt x="3394844" y="692835"/>
                    <a:pt x="3389486" y="692835"/>
                  </a:cubicBezTo>
                  <a:cubicBezTo>
                    <a:pt x="3387477" y="692835"/>
                    <a:pt x="3386138" y="692166"/>
                    <a:pt x="3384798" y="690157"/>
                  </a:cubicBezTo>
                  <a:cubicBezTo>
                    <a:pt x="3383459" y="687478"/>
                    <a:pt x="3381449" y="686808"/>
                    <a:pt x="3378771" y="688147"/>
                  </a:cubicBezTo>
                  <a:cubicBezTo>
                    <a:pt x="3368055" y="684129"/>
                    <a:pt x="3357340" y="682120"/>
                    <a:pt x="3346624" y="681450"/>
                  </a:cubicBezTo>
                  <a:cubicBezTo>
                    <a:pt x="3344615" y="681450"/>
                    <a:pt x="3342605" y="680780"/>
                    <a:pt x="3340596" y="679441"/>
                  </a:cubicBezTo>
                  <a:cubicBezTo>
                    <a:pt x="3335908" y="676092"/>
                    <a:pt x="3330550" y="674083"/>
                    <a:pt x="3325193" y="674083"/>
                  </a:cubicBezTo>
                  <a:cubicBezTo>
                    <a:pt x="3323183" y="674083"/>
                    <a:pt x="3321174" y="673413"/>
                    <a:pt x="3319835" y="672074"/>
                  </a:cubicBezTo>
                  <a:cubicBezTo>
                    <a:pt x="3316486" y="668725"/>
                    <a:pt x="3313137" y="667386"/>
                    <a:pt x="3309789" y="667386"/>
                  </a:cubicBezTo>
                  <a:cubicBezTo>
                    <a:pt x="3303761" y="667386"/>
                    <a:pt x="3298404" y="667386"/>
                    <a:pt x="3293715" y="666046"/>
                  </a:cubicBezTo>
                  <a:cubicBezTo>
                    <a:pt x="3285009" y="664037"/>
                    <a:pt x="3280321" y="662698"/>
                    <a:pt x="3278312" y="662698"/>
                  </a:cubicBezTo>
                  <a:cubicBezTo>
                    <a:pt x="3249513" y="660019"/>
                    <a:pt x="3221385" y="656000"/>
                    <a:pt x="3192587" y="650643"/>
                  </a:cubicBezTo>
                  <a:cubicBezTo>
                    <a:pt x="3190577" y="649973"/>
                    <a:pt x="3188568" y="649303"/>
                    <a:pt x="3187899" y="647294"/>
                  </a:cubicBezTo>
                  <a:cubicBezTo>
                    <a:pt x="3185220" y="642606"/>
                    <a:pt x="3181871" y="641266"/>
                    <a:pt x="3177853" y="643276"/>
                  </a:cubicBezTo>
                  <a:cubicBezTo>
                    <a:pt x="3176513" y="643945"/>
                    <a:pt x="3175174" y="643945"/>
                    <a:pt x="3174504" y="642606"/>
                  </a:cubicBezTo>
                  <a:cubicBezTo>
                    <a:pt x="3169146" y="633230"/>
                    <a:pt x="3161110" y="629881"/>
                    <a:pt x="3151064" y="633230"/>
                  </a:cubicBezTo>
                  <a:cubicBezTo>
                    <a:pt x="3149054" y="633899"/>
                    <a:pt x="3147045" y="633230"/>
                    <a:pt x="3145706" y="631890"/>
                  </a:cubicBezTo>
                  <a:cubicBezTo>
                    <a:pt x="3142357" y="627872"/>
                    <a:pt x="3141687" y="623854"/>
                    <a:pt x="3143027" y="621175"/>
                  </a:cubicBezTo>
                  <a:cubicBezTo>
                    <a:pt x="3145036" y="616487"/>
                    <a:pt x="3143697" y="613138"/>
                    <a:pt x="3138339" y="612468"/>
                  </a:cubicBezTo>
                  <a:lnTo>
                    <a:pt x="3103513" y="604432"/>
                  </a:lnTo>
                  <a:cubicBezTo>
                    <a:pt x="3101504" y="603762"/>
                    <a:pt x="3099495" y="603762"/>
                    <a:pt x="3097486" y="605101"/>
                  </a:cubicBezTo>
                  <a:cubicBezTo>
                    <a:pt x="3095476" y="605771"/>
                    <a:pt x="3093467" y="605771"/>
                    <a:pt x="3091458" y="605101"/>
                  </a:cubicBezTo>
                  <a:cubicBezTo>
                    <a:pt x="3090118" y="604432"/>
                    <a:pt x="3088779" y="604432"/>
                    <a:pt x="3087440" y="604432"/>
                  </a:cubicBezTo>
                  <a:cubicBezTo>
                    <a:pt x="3015779" y="601083"/>
                    <a:pt x="2959522" y="601083"/>
                    <a:pt x="2918669" y="603092"/>
                  </a:cubicBezTo>
                  <a:cubicBezTo>
                    <a:pt x="2860402" y="605771"/>
                    <a:pt x="2804145" y="607110"/>
                    <a:pt x="2749897" y="607110"/>
                  </a:cubicBezTo>
                  <a:cubicBezTo>
                    <a:pt x="2741191" y="607110"/>
                    <a:pt x="2731815" y="607780"/>
                    <a:pt x="2721769" y="609120"/>
                  </a:cubicBezTo>
                  <a:cubicBezTo>
                    <a:pt x="2711723" y="610459"/>
                    <a:pt x="2701677" y="610459"/>
                    <a:pt x="2689622" y="609120"/>
                  </a:cubicBezTo>
                  <a:cubicBezTo>
                    <a:pt x="2686943" y="608450"/>
                    <a:pt x="2684264" y="611129"/>
                    <a:pt x="2684934" y="613808"/>
                  </a:cubicBezTo>
                  <a:cubicBezTo>
                    <a:pt x="2685604" y="617156"/>
                    <a:pt x="2687613" y="619165"/>
                    <a:pt x="2690962" y="618496"/>
                  </a:cubicBezTo>
                  <a:cubicBezTo>
                    <a:pt x="2692971" y="617826"/>
                    <a:pt x="2694310" y="619165"/>
                    <a:pt x="2695650" y="620505"/>
                  </a:cubicBezTo>
                  <a:cubicBezTo>
                    <a:pt x="2696319" y="621844"/>
                    <a:pt x="2696989" y="622514"/>
                    <a:pt x="2698328" y="623184"/>
                  </a:cubicBezTo>
                  <a:cubicBezTo>
                    <a:pt x="2700338" y="623854"/>
                    <a:pt x="2701677" y="623854"/>
                    <a:pt x="2703017" y="621844"/>
                  </a:cubicBezTo>
                  <a:cubicBezTo>
                    <a:pt x="2705026" y="618496"/>
                    <a:pt x="2707705" y="617156"/>
                    <a:pt x="2711053" y="617826"/>
                  </a:cubicBezTo>
                  <a:cubicBezTo>
                    <a:pt x="2713062" y="617826"/>
                    <a:pt x="2715072" y="619165"/>
                    <a:pt x="2715742" y="621844"/>
                  </a:cubicBezTo>
                  <a:cubicBezTo>
                    <a:pt x="2717081" y="625193"/>
                    <a:pt x="2715742" y="627872"/>
                    <a:pt x="2713062" y="629881"/>
                  </a:cubicBezTo>
                  <a:cubicBezTo>
                    <a:pt x="2711723" y="630551"/>
                    <a:pt x="2711723" y="631890"/>
                    <a:pt x="2713062" y="632560"/>
                  </a:cubicBezTo>
                  <a:cubicBezTo>
                    <a:pt x="2714402" y="633230"/>
                    <a:pt x="2715742" y="633899"/>
                    <a:pt x="2717751" y="633230"/>
                  </a:cubicBezTo>
                  <a:cubicBezTo>
                    <a:pt x="2719760" y="632560"/>
                    <a:pt x="2720429" y="633230"/>
                    <a:pt x="2720429" y="635239"/>
                  </a:cubicBezTo>
                  <a:lnTo>
                    <a:pt x="2720429" y="637918"/>
                  </a:lnTo>
                  <a:cubicBezTo>
                    <a:pt x="2720429" y="639927"/>
                    <a:pt x="2719090" y="641266"/>
                    <a:pt x="2717081" y="640597"/>
                  </a:cubicBezTo>
                  <a:lnTo>
                    <a:pt x="2695650" y="639257"/>
                  </a:lnTo>
                  <a:cubicBezTo>
                    <a:pt x="2693640" y="639257"/>
                    <a:pt x="2691631" y="639927"/>
                    <a:pt x="2689622" y="640597"/>
                  </a:cubicBezTo>
                  <a:cubicBezTo>
                    <a:pt x="2686273" y="641936"/>
                    <a:pt x="2682255" y="643276"/>
                    <a:pt x="2678237" y="643276"/>
                  </a:cubicBezTo>
                  <a:cubicBezTo>
                    <a:pt x="2675558" y="643276"/>
                    <a:pt x="2674888" y="644615"/>
                    <a:pt x="2674888" y="647294"/>
                  </a:cubicBezTo>
                  <a:lnTo>
                    <a:pt x="2674888" y="652652"/>
                  </a:lnTo>
                  <a:cubicBezTo>
                    <a:pt x="2674888" y="654661"/>
                    <a:pt x="2673548" y="656000"/>
                    <a:pt x="2671539" y="656000"/>
                  </a:cubicBezTo>
                  <a:cubicBezTo>
                    <a:pt x="2654127" y="655331"/>
                    <a:pt x="2637383" y="657340"/>
                    <a:pt x="2620640" y="661358"/>
                  </a:cubicBezTo>
                  <a:cubicBezTo>
                    <a:pt x="2619301" y="662028"/>
                    <a:pt x="2617961" y="661358"/>
                    <a:pt x="2616622" y="660688"/>
                  </a:cubicBezTo>
                  <a:lnTo>
                    <a:pt x="2615283" y="659349"/>
                  </a:lnTo>
                  <a:cubicBezTo>
                    <a:pt x="2613943" y="658679"/>
                    <a:pt x="2612603" y="658679"/>
                    <a:pt x="2611264" y="659349"/>
                  </a:cubicBezTo>
                  <a:cubicBezTo>
                    <a:pt x="2607246" y="663367"/>
                    <a:pt x="2603227" y="663367"/>
                    <a:pt x="2598539" y="658679"/>
                  </a:cubicBezTo>
                  <a:cubicBezTo>
                    <a:pt x="2598539" y="658679"/>
                    <a:pt x="2598539" y="658679"/>
                    <a:pt x="2598539" y="658679"/>
                  </a:cubicBezTo>
                  <a:cubicBezTo>
                    <a:pt x="2597869" y="658679"/>
                    <a:pt x="2597200" y="659349"/>
                    <a:pt x="2597200" y="660019"/>
                  </a:cubicBezTo>
                  <a:cubicBezTo>
                    <a:pt x="2596530" y="660688"/>
                    <a:pt x="2595860" y="661358"/>
                    <a:pt x="2594521" y="661358"/>
                  </a:cubicBezTo>
                  <a:cubicBezTo>
                    <a:pt x="2581796" y="663367"/>
                    <a:pt x="2569071" y="663367"/>
                    <a:pt x="2555677" y="662698"/>
                  </a:cubicBezTo>
                  <a:cubicBezTo>
                    <a:pt x="2553668" y="662698"/>
                    <a:pt x="2550989" y="661358"/>
                    <a:pt x="2549649" y="660019"/>
                  </a:cubicBezTo>
                  <a:cubicBezTo>
                    <a:pt x="2544291" y="656000"/>
                    <a:pt x="2538264" y="655331"/>
                    <a:pt x="2532236" y="657340"/>
                  </a:cubicBezTo>
                  <a:cubicBezTo>
                    <a:pt x="2530227" y="658010"/>
                    <a:pt x="2529557" y="657340"/>
                    <a:pt x="2529557" y="655331"/>
                  </a:cubicBezTo>
                  <a:cubicBezTo>
                    <a:pt x="2529557" y="649973"/>
                    <a:pt x="2526879" y="645955"/>
                    <a:pt x="2521521" y="644615"/>
                  </a:cubicBezTo>
                  <a:cubicBezTo>
                    <a:pt x="2519511" y="643945"/>
                    <a:pt x="2517502" y="642606"/>
                    <a:pt x="2516833" y="640597"/>
                  </a:cubicBezTo>
                  <a:lnTo>
                    <a:pt x="2512814" y="633230"/>
                  </a:lnTo>
                  <a:cubicBezTo>
                    <a:pt x="2511475" y="631221"/>
                    <a:pt x="2510135" y="630551"/>
                    <a:pt x="2507456" y="630551"/>
                  </a:cubicBezTo>
                  <a:cubicBezTo>
                    <a:pt x="2504778" y="630551"/>
                    <a:pt x="2502099" y="630551"/>
                    <a:pt x="2500090" y="630551"/>
                  </a:cubicBezTo>
                  <a:cubicBezTo>
                    <a:pt x="2498080" y="630551"/>
                    <a:pt x="2496741" y="631221"/>
                    <a:pt x="2496741" y="633230"/>
                  </a:cubicBezTo>
                  <a:cubicBezTo>
                    <a:pt x="2496741" y="633899"/>
                    <a:pt x="2496741" y="635239"/>
                    <a:pt x="2496741" y="635909"/>
                  </a:cubicBezTo>
                  <a:cubicBezTo>
                    <a:pt x="2497410" y="637248"/>
                    <a:pt x="2498080" y="637248"/>
                    <a:pt x="2498750" y="637918"/>
                  </a:cubicBezTo>
                  <a:cubicBezTo>
                    <a:pt x="2499420" y="637918"/>
                    <a:pt x="2500759" y="638587"/>
                    <a:pt x="2502099" y="637918"/>
                  </a:cubicBezTo>
                  <a:cubicBezTo>
                    <a:pt x="2502768" y="637918"/>
                    <a:pt x="2502768" y="637918"/>
                    <a:pt x="2502099" y="638587"/>
                  </a:cubicBezTo>
                  <a:cubicBezTo>
                    <a:pt x="2501429" y="639257"/>
                    <a:pt x="2501429" y="639927"/>
                    <a:pt x="2501429" y="640597"/>
                  </a:cubicBezTo>
                  <a:cubicBezTo>
                    <a:pt x="2501429" y="641266"/>
                    <a:pt x="2502099" y="641936"/>
                    <a:pt x="2502768" y="642606"/>
                  </a:cubicBezTo>
                  <a:cubicBezTo>
                    <a:pt x="2507456" y="644615"/>
                    <a:pt x="2510135" y="649303"/>
                    <a:pt x="2510805" y="656000"/>
                  </a:cubicBezTo>
                  <a:cubicBezTo>
                    <a:pt x="2336676" y="471826"/>
                    <a:pt x="2102942" y="364000"/>
                    <a:pt x="1849115" y="359981"/>
                  </a:cubicBezTo>
                  <a:cubicBezTo>
                    <a:pt x="1635472" y="356633"/>
                    <a:pt x="1441252" y="418917"/>
                    <a:pt x="1267793" y="547505"/>
                  </a:cubicBezTo>
                  <a:cubicBezTo>
                    <a:pt x="1269132" y="544826"/>
                    <a:pt x="1269132" y="543486"/>
                    <a:pt x="1267793" y="542817"/>
                  </a:cubicBezTo>
                  <a:cubicBezTo>
                    <a:pt x="1264444" y="540807"/>
                    <a:pt x="1262435" y="541477"/>
                    <a:pt x="1260426" y="544156"/>
                  </a:cubicBezTo>
                  <a:cubicBezTo>
                    <a:pt x="1259086" y="546165"/>
                    <a:pt x="1257747" y="547505"/>
                    <a:pt x="1255737" y="548174"/>
                  </a:cubicBezTo>
                  <a:cubicBezTo>
                    <a:pt x="1241004" y="554202"/>
                    <a:pt x="1227609" y="563578"/>
                    <a:pt x="1216224" y="576303"/>
                  </a:cubicBezTo>
                  <a:cubicBezTo>
                    <a:pt x="1210866" y="581661"/>
                    <a:pt x="1205508" y="587019"/>
                    <a:pt x="1199480" y="591707"/>
                  </a:cubicBezTo>
                  <a:cubicBezTo>
                    <a:pt x="1192113" y="597064"/>
                    <a:pt x="1184746" y="602422"/>
                    <a:pt x="1177379" y="607780"/>
                  </a:cubicBezTo>
                  <a:cubicBezTo>
                    <a:pt x="1172691" y="611129"/>
                    <a:pt x="1168003" y="615817"/>
                    <a:pt x="1163985" y="620505"/>
                  </a:cubicBezTo>
                  <a:cubicBezTo>
                    <a:pt x="1159967" y="625193"/>
                    <a:pt x="1156618" y="629881"/>
                    <a:pt x="1151930" y="634569"/>
                  </a:cubicBezTo>
                  <a:cubicBezTo>
                    <a:pt x="1150590" y="635909"/>
                    <a:pt x="1148581" y="636578"/>
                    <a:pt x="1146572" y="636578"/>
                  </a:cubicBezTo>
                  <a:cubicBezTo>
                    <a:pt x="1143223" y="635909"/>
                    <a:pt x="1140545" y="637918"/>
                    <a:pt x="1139205" y="641936"/>
                  </a:cubicBezTo>
                  <a:cubicBezTo>
                    <a:pt x="1138535" y="643945"/>
                    <a:pt x="1137196" y="645285"/>
                    <a:pt x="1135187" y="645285"/>
                  </a:cubicBezTo>
                  <a:cubicBezTo>
                    <a:pt x="1128489" y="645955"/>
                    <a:pt x="1125810" y="650643"/>
                    <a:pt x="1127150" y="658010"/>
                  </a:cubicBezTo>
                  <a:cubicBezTo>
                    <a:pt x="1127150" y="660019"/>
                    <a:pt x="1126480" y="661358"/>
                    <a:pt x="1125141" y="662028"/>
                  </a:cubicBezTo>
                  <a:cubicBezTo>
                    <a:pt x="1124471" y="662698"/>
                    <a:pt x="1123132" y="662698"/>
                    <a:pt x="1122462" y="662028"/>
                  </a:cubicBezTo>
                  <a:cubicBezTo>
                    <a:pt x="1120453" y="661358"/>
                    <a:pt x="1120453" y="660688"/>
                    <a:pt x="1121122" y="658679"/>
                  </a:cubicBezTo>
                  <a:cubicBezTo>
                    <a:pt x="1122462" y="656000"/>
                    <a:pt x="1122462" y="653991"/>
                    <a:pt x="1121122" y="651982"/>
                  </a:cubicBezTo>
                  <a:cubicBezTo>
                    <a:pt x="1120453" y="650643"/>
                    <a:pt x="1119113" y="650643"/>
                    <a:pt x="1117774" y="651312"/>
                  </a:cubicBezTo>
                  <a:cubicBezTo>
                    <a:pt x="1117104" y="651982"/>
                    <a:pt x="1116434" y="651982"/>
                    <a:pt x="1115765" y="652652"/>
                  </a:cubicBezTo>
                  <a:cubicBezTo>
                    <a:pt x="1114425" y="653991"/>
                    <a:pt x="1113086" y="654661"/>
                    <a:pt x="1111076" y="653991"/>
                  </a:cubicBezTo>
                  <a:cubicBezTo>
                    <a:pt x="1108398" y="652652"/>
                    <a:pt x="1106388" y="651312"/>
                    <a:pt x="1105049" y="649973"/>
                  </a:cubicBezTo>
                  <a:cubicBezTo>
                    <a:pt x="1104379" y="649303"/>
                    <a:pt x="1103710" y="649303"/>
                    <a:pt x="1103040" y="649973"/>
                  </a:cubicBezTo>
                  <a:cubicBezTo>
                    <a:pt x="1102370" y="650643"/>
                    <a:pt x="1102370" y="651312"/>
                    <a:pt x="1101700" y="651982"/>
                  </a:cubicBezTo>
                  <a:cubicBezTo>
                    <a:pt x="1101700" y="653322"/>
                    <a:pt x="1100361" y="654661"/>
                    <a:pt x="1099021" y="654661"/>
                  </a:cubicBezTo>
                  <a:cubicBezTo>
                    <a:pt x="1095003" y="655331"/>
                    <a:pt x="1091654" y="656670"/>
                    <a:pt x="1088306" y="658679"/>
                  </a:cubicBezTo>
                  <a:cubicBezTo>
                    <a:pt x="1086297" y="660019"/>
                    <a:pt x="1084287" y="660019"/>
                    <a:pt x="1082278" y="660019"/>
                  </a:cubicBezTo>
                  <a:cubicBezTo>
                    <a:pt x="1078260" y="659349"/>
                    <a:pt x="1074241" y="660019"/>
                    <a:pt x="1070223" y="661358"/>
                  </a:cubicBezTo>
                  <a:cubicBezTo>
                    <a:pt x="1068214" y="662028"/>
                    <a:pt x="1066205" y="662698"/>
                    <a:pt x="1064196" y="662698"/>
                  </a:cubicBezTo>
                  <a:cubicBezTo>
                    <a:pt x="1037406" y="662028"/>
                    <a:pt x="1009278" y="664707"/>
                    <a:pt x="985168" y="664037"/>
                  </a:cubicBezTo>
                  <a:cubicBezTo>
                    <a:pt x="939627" y="662698"/>
                    <a:pt x="898773" y="662028"/>
                    <a:pt x="862608" y="662028"/>
                  </a:cubicBezTo>
                  <a:cubicBezTo>
                    <a:pt x="840507" y="662028"/>
                    <a:pt x="814388" y="663367"/>
                    <a:pt x="784250" y="666046"/>
                  </a:cubicBezTo>
                  <a:cubicBezTo>
                    <a:pt x="782910" y="666046"/>
                    <a:pt x="782241" y="666716"/>
                    <a:pt x="780901" y="667386"/>
                  </a:cubicBezTo>
                  <a:cubicBezTo>
                    <a:pt x="779562" y="668725"/>
                    <a:pt x="777553" y="669395"/>
                    <a:pt x="774874" y="668725"/>
                  </a:cubicBezTo>
                  <a:cubicBezTo>
                    <a:pt x="770186" y="666716"/>
                    <a:pt x="765498" y="666716"/>
                    <a:pt x="761479" y="668056"/>
                  </a:cubicBezTo>
                  <a:cubicBezTo>
                    <a:pt x="759470" y="668725"/>
                    <a:pt x="757461" y="669395"/>
                    <a:pt x="754782" y="669395"/>
                  </a:cubicBezTo>
                  <a:lnTo>
                    <a:pt x="708571" y="672074"/>
                  </a:lnTo>
                  <a:cubicBezTo>
                    <a:pt x="705222" y="672074"/>
                    <a:pt x="701874" y="672074"/>
                    <a:pt x="699195" y="670734"/>
                  </a:cubicBezTo>
                  <a:cubicBezTo>
                    <a:pt x="695176" y="669395"/>
                    <a:pt x="691158" y="669395"/>
                    <a:pt x="686470" y="671404"/>
                  </a:cubicBezTo>
                  <a:cubicBezTo>
                    <a:pt x="684461" y="672074"/>
                    <a:pt x="682451" y="672744"/>
                    <a:pt x="680442" y="672074"/>
                  </a:cubicBezTo>
                  <a:lnTo>
                    <a:pt x="638919" y="669395"/>
                  </a:lnTo>
                  <a:cubicBezTo>
                    <a:pt x="636910" y="669395"/>
                    <a:pt x="634901" y="668725"/>
                    <a:pt x="632892" y="668056"/>
                  </a:cubicBezTo>
                  <a:cubicBezTo>
                    <a:pt x="628873" y="666046"/>
                    <a:pt x="624855" y="666046"/>
                    <a:pt x="620837" y="668056"/>
                  </a:cubicBezTo>
                  <a:cubicBezTo>
                    <a:pt x="614809" y="671404"/>
                    <a:pt x="610121" y="670734"/>
                    <a:pt x="605433" y="666716"/>
                  </a:cubicBezTo>
                  <a:cubicBezTo>
                    <a:pt x="603424" y="665377"/>
                    <a:pt x="601415" y="664707"/>
                    <a:pt x="599405" y="664707"/>
                  </a:cubicBezTo>
                  <a:cubicBezTo>
                    <a:pt x="571277" y="666046"/>
                    <a:pt x="543148" y="665377"/>
                    <a:pt x="515020" y="663367"/>
                  </a:cubicBezTo>
                  <a:cubicBezTo>
                    <a:pt x="502965" y="662698"/>
                    <a:pt x="490240" y="662698"/>
                    <a:pt x="476845" y="663367"/>
                  </a:cubicBezTo>
                  <a:cubicBezTo>
                    <a:pt x="464121" y="664707"/>
                    <a:pt x="452065" y="664707"/>
                    <a:pt x="439341" y="664707"/>
                  </a:cubicBezTo>
                  <a:cubicBezTo>
                    <a:pt x="437332" y="664707"/>
                    <a:pt x="435322" y="665377"/>
                    <a:pt x="433313" y="666716"/>
                  </a:cubicBezTo>
                  <a:cubicBezTo>
                    <a:pt x="430634" y="668725"/>
                    <a:pt x="427286" y="669395"/>
                    <a:pt x="423937" y="668725"/>
                  </a:cubicBezTo>
                  <a:cubicBezTo>
                    <a:pt x="419919" y="668056"/>
                    <a:pt x="417240" y="669395"/>
                    <a:pt x="416570" y="672744"/>
                  </a:cubicBezTo>
                  <a:cubicBezTo>
                    <a:pt x="415900" y="675422"/>
                    <a:pt x="414561" y="676092"/>
                    <a:pt x="411882" y="675422"/>
                  </a:cubicBezTo>
                  <a:lnTo>
                    <a:pt x="389111" y="669395"/>
                  </a:lnTo>
                  <a:cubicBezTo>
                    <a:pt x="387102" y="668725"/>
                    <a:pt x="385093" y="669395"/>
                    <a:pt x="383753" y="670065"/>
                  </a:cubicBezTo>
                  <a:cubicBezTo>
                    <a:pt x="382414" y="670734"/>
                    <a:pt x="380405" y="670734"/>
                    <a:pt x="379065" y="669395"/>
                  </a:cubicBezTo>
                  <a:cubicBezTo>
                    <a:pt x="378396" y="668725"/>
                    <a:pt x="377726" y="668725"/>
                    <a:pt x="377056" y="668725"/>
                  </a:cubicBezTo>
                  <a:lnTo>
                    <a:pt x="358973" y="667386"/>
                  </a:lnTo>
                  <a:cubicBezTo>
                    <a:pt x="356964" y="667386"/>
                    <a:pt x="354955" y="668056"/>
                    <a:pt x="352946" y="668725"/>
                  </a:cubicBezTo>
                  <a:cubicBezTo>
                    <a:pt x="347588" y="672074"/>
                    <a:pt x="342900" y="671404"/>
                    <a:pt x="338212" y="667386"/>
                  </a:cubicBezTo>
                  <a:cubicBezTo>
                    <a:pt x="336873" y="666046"/>
                    <a:pt x="334863" y="666046"/>
                    <a:pt x="332854" y="667386"/>
                  </a:cubicBezTo>
                  <a:lnTo>
                    <a:pt x="320129" y="676762"/>
                  </a:lnTo>
                  <a:cubicBezTo>
                    <a:pt x="318120" y="678101"/>
                    <a:pt x="316111" y="678101"/>
                    <a:pt x="314102" y="676762"/>
                  </a:cubicBezTo>
                  <a:lnTo>
                    <a:pt x="308744" y="673413"/>
                  </a:lnTo>
                  <a:cubicBezTo>
                    <a:pt x="306735" y="672074"/>
                    <a:pt x="305395" y="672744"/>
                    <a:pt x="304056" y="674083"/>
                  </a:cubicBezTo>
                  <a:cubicBezTo>
                    <a:pt x="302717" y="675422"/>
                    <a:pt x="301377" y="676092"/>
                    <a:pt x="300038" y="676092"/>
                  </a:cubicBezTo>
                  <a:cubicBezTo>
                    <a:pt x="298698" y="676092"/>
                    <a:pt x="298028" y="675422"/>
                    <a:pt x="298028" y="674083"/>
                  </a:cubicBezTo>
                  <a:cubicBezTo>
                    <a:pt x="298028" y="673413"/>
                    <a:pt x="298698" y="672074"/>
                    <a:pt x="299368" y="671404"/>
                  </a:cubicBezTo>
                  <a:cubicBezTo>
                    <a:pt x="300707" y="670065"/>
                    <a:pt x="300707" y="668725"/>
                    <a:pt x="299368" y="666716"/>
                  </a:cubicBezTo>
                  <a:cubicBezTo>
                    <a:pt x="298028" y="664707"/>
                    <a:pt x="295349" y="664707"/>
                    <a:pt x="292671" y="666046"/>
                  </a:cubicBezTo>
                  <a:cubicBezTo>
                    <a:pt x="286643" y="668725"/>
                    <a:pt x="281285" y="669395"/>
                    <a:pt x="275927" y="669395"/>
                  </a:cubicBezTo>
                  <a:cubicBezTo>
                    <a:pt x="274588" y="669395"/>
                    <a:pt x="273249" y="668725"/>
                    <a:pt x="273249" y="666716"/>
                  </a:cubicBezTo>
                  <a:lnTo>
                    <a:pt x="273249" y="664037"/>
                  </a:lnTo>
                  <a:cubicBezTo>
                    <a:pt x="273249" y="662028"/>
                    <a:pt x="272579" y="661358"/>
                    <a:pt x="270570" y="660688"/>
                  </a:cubicBezTo>
                  <a:lnTo>
                    <a:pt x="240432" y="656000"/>
                  </a:lnTo>
                  <a:cubicBezTo>
                    <a:pt x="238423" y="656000"/>
                    <a:pt x="235744" y="656000"/>
                    <a:pt x="233735" y="657340"/>
                  </a:cubicBezTo>
                  <a:cubicBezTo>
                    <a:pt x="231056" y="658679"/>
                    <a:pt x="227707" y="660019"/>
                    <a:pt x="224358" y="660019"/>
                  </a:cubicBezTo>
                  <a:cubicBezTo>
                    <a:pt x="211634" y="660688"/>
                    <a:pt x="197569" y="660688"/>
                    <a:pt x="183505" y="659349"/>
                  </a:cubicBezTo>
                  <a:cubicBezTo>
                    <a:pt x="180826" y="659349"/>
                    <a:pt x="178817" y="660019"/>
                    <a:pt x="177478" y="661358"/>
                  </a:cubicBezTo>
                  <a:lnTo>
                    <a:pt x="174799" y="664037"/>
                  </a:lnTo>
                  <a:cubicBezTo>
                    <a:pt x="173459" y="665377"/>
                    <a:pt x="172120" y="665377"/>
                    <a:pt x="171450" y="663367"/>
                  </a:cubicBezTo>
                  <a:lnTo>
                    <a:pt x="169441" y="660019"/>
                  </a:lnTo>
                  <a:cubicBezTo>
                    <a:pt x="168101" y="657340"/>
                    <a:pt x="166762" y="657340"/>
                    <a:pt x="164753" y="660019"/>
                  </a:cubicBezTo>
                  <a:lnTo>
                    <a:pt x="163413" y="662028"/>
                  </a:lnTo>
                  <a:cubicBezTo>
                    <a:pt x="161404" y="664707"/>
                    <a:pt x="160065" y="664037"/>
                    <a:pt x="158056" y="662028"/>
                  </a:cubicBezTo>
                  <a:lnTo>
                    <a:pt x="156716" y="660019"/>
                  </a:lnTo>
                  <a:cubicBezTo>
                    <a:pt x="155377" y="658010"/>
                    <a:pt x="153367" y="657340"/>
                    <a:pt x="151358" y="659349"/>
                  </a:cubicBezTo>
                  <a:cubicBezTo>
                    <a:pt x="150019" y="660019"/>
                    <a:pt x="148679" y="661358"/>
                    <a:pt x="148010" y="662698"/>
                  </a:cubicBezTo>
                  <a:cubicBezTo>
                    <a:pt x="146001" y="665377"/>
                    <a:pt x="145331" y="665377"/>
                    <a:pt x="145331" y="662028"/>
                  </a:cubicBezTo>
                  <a:cubicBezTo>
                    <a:pt x="145331" y="660019"/>
                    <a:pt x="144661" y="658679"/>
                    <a:pt x="143321" y="657340"/>
                  </a:cubicBezTo>
                  <a:cubicBezTo>
                    <a:pt x="141312" y="656000"/>
                    <a:pt x="139303" y="656000"/>
                    <a:pt x="137294" y="657340"/>
                  </a:cubicBezTo>
                  <a:cubicBezTo>
                    <a:pt x="133945" y="659349"/>
                    <a:pt x="129927" y="660688"/>
                    <a:pt x="125239" y="660688"/>
                  </a:cubicBezTo>
                  <a:cubicBezTo>
                    <a:pt x="119881" y="660019"/>
                    <a:pt x="116532" y="660019"/>
                    <a:pt x="115193" y="660688"/>
                  </a:cubicBezTo>
                  <a:cubicBezTo>
                    <a:pt x="105147" y="662028"/>
                    <a:pt x="94431" y="662698"/>
                    <a:pt x="84386" y="662028"/>
                  </a:cubicBezTo>
                  <a:cubicBezTo>
                    <a:pt x="82376" y="662028"/>
                    <a:pt x="80367" y="662698"/>
                    <a:pt x="78358" y="663367"/>
                  </a:cubicBezTo>
                  <a:lnTo>
                    <a:pt x="58266" y="677432"/>
                  </a:lnTo>
                  <a:cubicBezTo>
                    <a:pt x="58266" y="677432"/>
                    <a:pt x="58266" y="677432"/>
                    <a:pt x="58266" y="677432"/>
                  </a:cubicBezTo>
                  <a:cubicBezTo>
                    <a:pt x="58266" y="676762"/>
                    <a:pt x="58266" y="676092"/>
                    <a:pt x="58266" y="675422"/>
                  </a:cubicBezTo>
                  <a:cubicBezTo>
                    <a:pt x="58266" y="674083"/>
                    <a:pt x="57597" y="673413"/>
                    <a:pt x="56257" y="673413"/>
                  </a:cubicBezTo>
                  <a:cubicBezTo>
                    <a:pt x="50899" y="672744"/>
                    <a:pt x="47551" y="674753"/>
                    <a:pt x="45541" y="678771"/>
                  </a:cubicBezTo>
                  <a:cubicBezTo>
                    <a:pt x="44872" y="680111"/>
                    <a:pt x="44202" y="680780"/>
                    <a:pt x="42193" y="680780"/>
                  </a:cubicBezTo>
                  <a:cubicBezTo>
                    <a:pt x="32147" y="679441"/>
                    <a:pt x="23440" y="683459"/>
                    <a:pt x="17413" y="692835"/>
                  </a:cubicBezTo>
                  <a:cubicBezTo>
                    <a:pt x="14734" y="696854"/>
                    <a:pt x="12055" y="698863"/>
                    <a:pt x="10046" y="700202"/>
                  </a:cubicBezTo>
                  <a:cubicBezTo>
                    <a:pt x="6697" y="702212"/>
                    <a:pt x="3349" y="703551"/>
                    <a:pt x="0" y="704221"/>
                  </a:cubicBezTo>
                  <a:cubicBezTo>
                    <a:pt x="82376" y="628542"/>
                    <a:pt x="173459" y="556211"/>
                    <a:pt x="274588" y="487229"/>
                  </a:cubicBezTo>
                  <a:cubicBezTo>
                    <a:pt x="291331" y="475174"/>
                    <a:pt x="301377" y="470486"/>
                    <a:pt x="322808" y="468477"/>
                  </a:cubicBezTo>
                  <a:cubicBezTo>
                    <a:pt x="340221" y="466468"/>
                    <a:pt x="358304" y="463789"/>
                    <a:pt x="375717" y="463119"/>
                  </a:cubicBezTo>
                  <a:cubicBezTo>
                    <a:pt x="421258" y="462449"/>
                    <a:pt x="466130" y="459101"/>
                    <a:pt x="511002" y="453743"/>
                  </a:cubicBezTo>
                  <a:cubicBezTo>
                    <a:pt x="512341" y="453743"/>
                    <a:pt x="513011" y="452404"/>
                    <a:pt x="513011" y="451064"/>
                  </a:cubicBezTo>
                  <a:lnTo>
                    <a:pt x="512341" y="449055"/>
                  </a:lnTo>
                  <a:cubicBezTo>
                    <a:pt x="512341" y="448385"/>
                    <a:pt x="511671" y="448385"/>
                    <a:pt x="511671" y="448385"/>
                  </a:cubicBezTo>
                  <a:cubicBezTo>
                    <a:pt x="496267" y="447715"/>
                    <a:pt x="482203" y="447715"/>
                    <a:pt x="468809" y="447715"/>
                  </a:cubicBezTo>
                  <a:cubicBezTo>
                    <a:pt x="466800" y="447715"/>
                    <a:pt x="464790" y="447046"/>
                    <a:pt x="462781" y="445706"/>
                  </a:cubicBezTo>
                  <a:cubicBezTo>
                    <a:pt x="457423" y="441018"/>
                    <a:pt x="454075" y="436330"/>
                    <a:pt x="446708" y="433651"/>
                  </a:cubicBezTo>
                  <a:cubicBezTo>
                    <a:pt x="427955" y="426954"/>
                    <a:pt x="408533" y="425615"/>
                    <a:pt x="389111" y="429633"/>
                  </a:cubicBezTo>
                  <a:cubicBezTo>
                    <a:pt x="381744" y="430972"/>
                    <a:pt x="381074" y="429633"/>
                    <a:pt x="387772" y="425615"/>
                  </a:cubicBezTo>
                  <a:lnTo>
                    <a:pt x="470148" y="376055"/>
                  </a:lnTo>
                  <a:cubicBezTo>
                    <a:pt x="519038" y="376724"/>
                    <a:pt x="567928" y="377394"/>
                    <a:pt x="616148" y="377394"/>
                  </a:cubicBezTo>
                  <a:cubicBezTo>
                    <a:pt x="654993" y="377394"/>
                    <a:pt x="693837" y="377394"/>
                    <a:pt x="732011" y="376724"/>
                  </a:cubicBezTo>
                  <a:cubicBezTo>
                    <a:pt x="744736" y="376724"/>
                    <a:pt x="756791" y="374045"/>
                    <a:pt x="769516" y="372706"/>
                  </a:cubicBezTo>
                  <a:cubicBezTo>
                    <a:pt x="782241" y="366679"/>
                    <a:pt x="796305" y="363330"/>
                    <a:pt x="812378" y="363330"/>
                  </a:cubicBezTo>
                  <a:cubicBezTo>
                    <a:pt x="849213" y="364669"/>
                    <a:pt x="886048" y="362660"/>
                    <a:pt x="922214" y="357302"/>
                  </a:cubicBezTo>
                  <a:cubicBezTo>
                    <a:pt x="924223" y="357302"/>
                    <a:pt x="925562" y="356633"/>
                    <a:pt x="925562" y="355963"/>
                  </a:cubicBezTo>
                  <a:cubicBezTo>
                    <a:pt x="926902" y="353284"/>
                    <a:pt x="925562" y="349935"/>
                    <a:pt x="922214" y="349266"/>
                  </a:cubicBezTo>
                  <a:cubicBezTo>
                    <a:pt x="908149" y="347256"/>
                    <a:pt x="888057" y="348596"/>
                    <a:pt x="880690" y="336541"/>
                  </a:cubicBezTo>
                  <a:cubicBezTo>
                    <a:pt x="879351" y="334532"/>
                    <a:pt x="878012" y="333192"/>
                    <a:pt x="876002" y="332522"/>
                  </a:cubicBezTo>
                  <a:cubicBezTo>
                    <a:pt x="859929" y="325825"/>
                    <a:pt x="830461" y="332522"/>
                    <a:pt x="811709" y="336541"/>
                  </a:cubicBezTo>
                  <a:cubicBezTo>
                    <a:pt x="807021" y="337880"/>
                    <a:pt x="802333" y="334532"/>
                    <a:pt x="800993" y="329844"/>
                  </a:cubicBezTo>
                  <a:cubicBezTo>
                    <a:pt x="799654" y="323146"/>
                    <a:pt x="791617" y="318458"/>
                    <a:pt x="784920" y="316449"/>
                  </a:cubicBezTo>
                  <a:cubicBezTo>
                    <a:pt x="771525" y="312431"/>
                    <a:pt x="758131" y="307743"/>
                    <a:pt x="745406" y="301045"/>
                  </a:cubicBezTo>
                  <a:cubicBezTo>
                    <a:pt x="736029" y="296357"/>
                    <a:pt x="727993" y="293678"/>
                    <a:pt x="720626" y="293678"/>
                  </a:cubicBezTo>
                  <a:cubicBezTo>
                    <a:pt x="711919" y="293678"/>
                    <a:pt x="703213" y="294348"/>
                    <a:pt x="694507" y="296357"/>
                  </a:cubicBezTo>
                  <a:cubicBezTo>
                    <a:pt x="685130" y="298366"/>
                    <a:pt x="675754" y="299036"/>
                    <a:pt x="667048" y="299036"/>
                  </a:cubicBezTo>
                  <a:cubicBezTo>
                    <a:pt x="646286" y="297697"/>
                    <a:pt x="624855" y="300376"/>
                    <a:pt x="602084" y="307073"/>
                  </a:cubicBezTo>
                  <a:cubicBezTo>
                    <a:pt x="639589" y="289660"/>
                    <a:pt x="675754" y="272247"/>
                    <a:pt x="711250" y="254164"/>
                  </a:cubicBezTo>
                  <a:cubicBezTo>
                    <a:pt x="720626" y="249476"/>
                    <a:pt x="739378" y="247467"/>
                    <a:pt x="752103" y="248137"/>
                  </a:cubicBezTo>
                  <a:cubicBezTo>
                    <a:pt x="784920" y="249476"/>
                    <a:pt x="817736" y="250146"/>
                    <a:pt x="850553" y="250146"/>
                  </a:cubicBezTo>
                  <a:cubicBezTo>
                    <a:pt x="873993" y="250146"/>
                    <a:pt x="891406" y="248137"/>
                    <a:pt x="903461" y="244119"/>
                  </a:cubicBezTo>
                  <a:cubicBezTo>
                    <a:pt x="951012" y="231394"/>
                    <a:pt x="981149" y="224696"/>
                    <a:pt x="993874" y="225366"/>
                  </a:cubicBezTo>
                  <a:cubicBezTo>
                    <a:pt x="1004590" y="226036"/>
                    <a:pt x="1014636" y="224696"/>
                    <a:pt x="1025351" y="222687"/>
                  </a:cubicBezTo>
                  <a:cubicBezTo>
                    <a:pt x="1028700" y="222018"/>
                    <a:pt x="1030040" y="220008"/>
                    <a:pt x="1029370" y="217330"/>
                  </a:cubicBezTo>
                  <a:cubicBezTo>
                    <a:pt x="1028030" y="213981"/>
                    <a:pt x="1025351" y="211972"/>
                    <a:pt x="1022003" y="211302"/>
                  </a:cubicBezTo>
                  <a:cubicBezTo>
                    <a:pt x="1008608" y="209963"/>
                    <a:pt x="994544" y="210632"/>
                    <a:pt x="981149" y="212641"/>
                  </a:cubicBezTo>
                  <a:cubicBezTo>
                    <a:pt x="975792" y="213311"/>
                    <a:pt x="970434" y="211302"/>
                    <a:pt x="966416" y="207284"/>
                  </a:cubicBezTo>
                  <a:cubicBezTo>
                    <a:pt x="963067" y="202596"/>
                    <a:pt x="957039" y="200586"/>
                    <a:pt x="949003" y="200586"/>
                  </a:cubicBezTo>
                  <a:cubicBezTo>
                    <a:pt x="922214" y="200586"/>
                    <a:pt x="893415" y="198577"/>
                    <a:pt x="863947" y="195229"/>
                  </a:cubicBezTo>
                  <a:cubicBezTo>
                    <a:pt x="886048" y="182504"/>
                    <a:pt x="912168" y="171118"/>
                    <a:pt x="941636" y="160403"/>
                  </a:cubicBezTo>
                  <a:cubicBezTo>
                    <a:pt x="1338783" y="13063"/>
                    <a:pt x="1756693" y="-35827"/>
                    <a:pt x="2171254" y="26457"/>
                  </a:cubicBezTo>
                  <a:cubicBezTo>
                    <a:pt x="2331988" y="50568"/>
                    <a:pt x="2492722" y="86733"/>
                    <a:pt x="2646759" y="138302"/>
                  </a:cubicBezTo>
                  <a:cubicBezTo>
                    <a:pt x="2970907" y="247467"/>
                    <a:pt x="3265587" y="410880"/>
                    <a:pt x="3530129" y="628542"/>
                  </a:cubicBezTo>
                  <a:cubicBezTo>
                    <a:pt x="3539505" y="636578"/>
                    <a:pt x="3549551" y="644615"/>
                    <a:pt x="3558927" y="652652"/>
                  </a:cubicBezTo>
                  <a:cubicBezTo>
                    <a:pt x="3559597" y="653322"/>
                    <a:pt x="3560267" y="653991"/>
                    <a:pt x="3560267" y="654661"/>
                  </a:cubicBezTo>
                  <a:cubicBezTo>
                    <a:pt x="3562276" y="651982"/>
                    <a:pt x="3562276" y="653322"/>
                    <a:pt x="3562276" y="653991"/>
                  </a:cubicBezTo>
                  <a:close/>
                  <a:moveTo>
                    <a:pt x="2093565" y="120219"/>
                  </a:moveTo>
                  <a:cubicBezTo>
                    <a:pt x="2093565" y="114192"/>
                    <a:pt x="2088877" y="108834"/>
                    <a:pt x="2082850" y="108834"/>
                  </a:cubicBezTo>
                  <a:cubicBezTo>
                    <a:pt x="2076822" y="108834"/>
                    <a:pt x="2071464" y="113522"/>
                    <a:pt x="2071464" y="120219"/>
                  </a:cubicBezTo>
                  <a:cubicBezTo>
                    <a:pt x="2071464" y="126247"/>
                    <a:pt x="2076153" y="131604"/>
                    <a:pt x="2082850" y="131604"/>
                  </a:cubicBezTo>
                  <a:cubicBezTo>
                    <a:pt x="2088877" y="131604"/>
                    <a:pt x="2093565" y="126247"/>
                    <a:pt x="2093565" y="120219"/>
                  </a:cubicBezTo>
                  <a:close/>
                  <a:moveTo>
                    <a:pt x="2854375" y="475844"/>
                  </a:moveTo>
                  <a:cubicBezTo>
                    <a:pt x="2854375" y="465798"/>
                    <a:pt x="2846338" y="458431"/>
                    <a:pt x="2836962" y="458431"/>
                  </a:cubicBezTo>
                  <a:cubicBezTo>
                    <a:pt x="2827586" y="458431"/>
                    <a:pt x="2819549" y="466468"/>
                    <a:pt x="2819549" y="475844"/>
                  </a:cubicBezTo>
                  <a:cubicBezTo>
                    <a:pt x="2819549" y="485220"/>
                    <a:pt x="2827586" y="493257"/>
                    <a:pt x="2836962" y="493257"/>
                  </a:cubicBezTo>
                  <a:cubicBezTo>
                    <a:pt x="2846338" y="493257"/>
                    <a:pt x="2854375" y="485890"/>
                    <a:pt x="2854375" y="475844"/>
                  </a:cubicBezTo>
                  <a:close/>
                  <a:moveTo>
                    <a:pt x="405185" y="526743"/>
                  </a:moveTo>
                  <a:cubicBezTo>
                    <a:pt x="405854" y="520046"/>
                    <a:pt x="405185" y="515358"/>
                    <a:pt x="403845" y="512679"/>
                  </a:cubicBezTo>
                  <a:cubicBezTo>
                    <a:pt x="398487" y="504642"/>
                    <a:pt x="395139" y="505312"/>
                    <a:pt x="393130" y="514688"/>
                  </a:cubicBezTo>
                  <a:lnTo>
                    <a:pt x="390451" y="526074"/>
                  </a:lnTo>
                  <a:cubicBezTo>
                    <a:pt x="389781" y="528752"/>
                    <a:pt x="388441" y="530762"/>
                    <a:pt x="385763" y="530762"/>
                  </a:cubicBezTo>
                  <a:lnTo>
                    <a:pt x="367010" y="535450"/>
                  </a:lnTo>
                  <a:cubicBezTo>
                    <a:pt x="358973" y="537459"/>
                    <a:pt x="358973" y="538798"/>
                    <a:pt x="367010" y="540138"/>
                  </a:cubicBezTo>
                  <a:cubicBezTo>
                    <a:pt x="373038" y="540807"/>
                    <a:pt x="380405" y="541477"/>
                    <a:pt x="389781" y="542147"/>
                  </a:cubicBezTo>
                  <a:cubicBezTo>
                    <a:pt x="393130" y="542147"/>
                    <a:pt x="394469" y="543486"/>
                    <a:pt x="394469" y="546835"/>
                  </a:cubicBezTo>
                  <a:lnTo>
                    <a:pt x="395139" y="565587"/>
                  </a:lnTo>
                  <a:cubicBezTo>
                    <a:pt x="395139" y="566927"/>
                    <a:pt x="395808" y="567597"/>
                    <a:pt x="397148" y="567597"/>
                  </a:cubicBezTo>
                  <a:lnTo>
                    <a:pt x="399157" y="567597"/>
                  </a:lnTo>
                  <a:cubicBezTo>
                    <a:pt x="399827" y="567597"/>
                    <a:pt x="400497" y="566927"/>
                    <a:pt x="400497" y="566257"/>
                  </a:cubicBezTo>
                  <a:lnTo>
                    <a:pt x="402506" y="547505"/>
                  </a:lnTo>
                  <a:cubicBezTo>
                    <a:pt x="402506" y="545496"/>
                    <a:pt x="403845" y="544156"/>
                    <a:pt x="405854" y="543486"/>
                  </a:cubicBezTo>
                  <a:cubicBezTo>
                    <a:pt x="410543" y="542147"/>
                    <a:pt x="415900" y="540807"/>
                    <a:pt x="420588" y="540807"/>
                  </a:cubicBezTo>
                  <a:cubicBezTo>
                    <a:pt x="421928" y="540807"/>
                    <a:pt x="422598" y="540138"/>
                    <a:pt x="423267" y="540138"/>
                  </a:cubicBezTo>
                  <a:cubicBezTo>
                    <a:pt x="423937" y="539468"/>
                    <a:pt x="424607" y="538798"/>
                    <a:pt x="424607" y="537459"/>
                  </a:cubicBezTo>
                  <a:cubicBezTo>
                    <a:pt x="424607" y="536119"/>
                    <a:pt x="423937" y="534780"/>
                    <a:pt x="422598" y="534110"/>
                  </a:cubicBezTo>
                  <a:cubicBezTo>
                    <a:pt x="417240" y="532101"/>
                    <a:pt x="411882" y="530762"/>
                    <a:pt x="407194" y="530092"/>
                  </a:cubicBezTo>
                  <a:cubicBezTo>
                    <a:pt x="406524" y="530762"/>
                    <a:pt x="405185" y="529422"/>
                    <a:pt x="405185" y="526743"/>
                  </a:cubicBezTo>
                  <a:close/>
                </a:path>
              </a:pathLst>
            </a:custGeom>
            <a:solidFill>
              <a:srgbClr val="FE916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4BA89C-BB6F-8FE3-2F9A-70D264FA1E0D}"/>
                </a:ext>
              </a:extLst>
            </p:cNvPr>
            <p:cNvSpPr/>
            <p:nvPr/>
          </p:nvSpPr>
          <p:spPr>
            <a:xfrm>
              <a:off x="-3033994" y="1685698"/>
              <a:ext cx="22770" cy="22770"/>
            </a:xfrm>
            <a:custGeom>
              <a:avLst/>
              <a:gdLst>
                <a:gd name="connsiteX0" fmla="*/ 22771 w 22770"/>
                <a:gd name="connsiteY0" fmla="*/ 11385 h 22770"/>
                <a:gd name="connsiteX1" fmla="*/ 11385 w 22770"/>
                <a:gd name="connsiteY1" fmla="*/ 22771 h 22770"/>
                <a:gd name="connsiteX2" fmla="*/ 0 w 22770"/>
                <a:gd name="connsiteY2" fmla="*/ 11385 h 22770"/>
                <a:gd name="connsiteX3" fmla="*/ 11385 w 22770"/>
                <a:gd name="connsiteY3" fmla="*/ 0 h 22770"/>
                <a:gd name="connsiteX4" fmla="*/ 22771 w 22770"/>
                <a:gd name="connsiteY4" fmla="*/ 11385 h 2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70" h="22770">
                  <a:moveTo>
                    <a:pt x="22771" y="11385"/>
                  </a:moveTo>
                  <a:cubicBezTo>
                    <a:pt x="22771" y="17673"/>
                    <a:pt x="17673" y="22771"/>
                    <a:pt x="11385" y="22771"/>
                  </a:cubicBezTo>
                  <a:cubicBezTo>
                    <a:pt x="5097" y="22771"/>
                    <a:pt x="0" y="17673"/>
                    <a:pt x="0" y="11385"/>
                  </a:cubicBezTo>
                  <a:cubicBezTo>
                    <a:pt x="0" y="5097"/>
                    <a:pt x="5097" y="0"/>
                    <a:pt x="11385" y="0"/>
                  </a:cubicBezTo>
                  <a:cubicBezTo>
                    <a:pt x="17673" y="0"/>
                    <a:pt x="22771" y="5097"/>
                    <a:pt x="22771" y="11385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592E24C-BE9B-B972-54C1-0BFFDE39DB7C}"/>
                </a:ext>
              </a:extLst>
            </p:cNvPr>
            <p:cNvSpPr/>
            <p:nvPr/>
          </p:nvSpPr>
          <p:spPr>
            <a:xfrm>
              <a:off x="-4357901" y="1768075"/>
              <a:ext cx="282649" cy="48890"/>
            </a:xfrm>
            <a:custGeom>
              <a:avLst/>
              <a:gdLst>
                <a:gd name="connsiteX0" fmla="*/ 117060 w 282649"/>
                <a:gd name="connsiteY0" fmla="*/ 0 h 48890"/>
                <a:gd name="connsiteX1" fmla="*/ 202115 w 282649"/>
                <a:gd name="connsiteY1" fmla="*/ 5358 h 48890"/>
                <a:gd name="connsiteX2" fmla="*/ 219528 w 282649"/>
                <a:gd name="connsiteY2" fmla="*/ 12055 h 48890"/>
                <a:gd name="connsiteX3" fmla="*/ 234262 w 282649"/>
                <a:gd name="connsiteY3" fmla="*/ 17413 h 48890"/>
                <a:gd name="connsiteX4" fmla="*/ 275116 w 282649"/>
                <a:gd name="connsiteY4" fmla="*/ 16073 h 48890"/>
                <a:gd name="connsiteX5" fmla="*/ 282483 w 282649"/>
                <a:gd name="connsiteY5" fmla="*/ 22101 h 48890"/>
                <a:gd name="connsiteX6" fmla="*/ 278464 w 282649"/>
                <a:gd name="connsiteY6" fmla="*/ 27459 h 48890"/>
                <a:gd name="connsiteX7" fmla="*/ 246987 w 282649"/>
                <a:gd name="connsiteY7" fmla="*/ 30138 h 48890"/>
                <a:gd name="connsiteX8" fmla="*/ 156574 w 282649"/>
                <a:gd name="connsiteY8" fmla="*/ 48890 h 48890"/>
                <a:gd name="connsiteX9" fmla="*/ 3207 w 282649"/>
                <a:gd name="connsiteY9" fmla="*/ 48890 h 48890"/>
                <a:gd name="connsiteX10" fmla="*/ 1867 w 282649"/>
                <a:gd name="connsiteY10" fmla="*/ 45541 h 48890"/>
                <a:gd name="connsiteX11" fmla="*/ 18610 w 282649"/>
                <a:gd name="connsiteY11" fmla="*/ 38174 h 48890"/>
                <a:gd name="connsiteX12" fmla="*/ 23968 w 282649"/>
                <a:gd name="connsiteY12" fmla="*/ 36165 h 48890"/>
                <a:gd name="connsiteX13" fmla="*/ 52766 w 282649"/>
                <a:gd name="connsiteY13" fmla="*/ 21431 h 48890"/>
                <a:gd name="connsiteX14" fmla="*/ 59464 w 282649"/>
                <a:gd name="connsiteY14" fmla="*/ 20092 h 48890"/>
                <a:gd name="connsiteX15" fmla="*/ 78886 w 282649"/>
                <a:gd name="connsiteY15" fmla="*/ 15404 h 48890"/>
                <a:gd name="connsiteX16" fmla="*/ 117060 w 282649"/>
                <a:gd name="connsiteY16" fmla="*/ 0 h 4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649" h="48890">
                  <a:moveTo>
                    <a:pt x="117060" y="0"/>
                  </a:moveTo>
                  <a:cubicBezTo>
                    <a:pt x="147198" y="3349"/>
                    <a:pt x="175326" y="5358"/>
                    <a:pt x="202115" y="5358"/>
                  </a:cubicBezTo>
                  <a:cubicBezTo>
                    <a:pt x="210152" y="5358"/>
                    <a:pt x="216180" y="7367"/>
                    <a:pt x="219528" y="12055"/>
                  </a:cubicBezTo>
                  <a:cubicBezTo>
                    <a:pt x="222877" y="16743"/>
                    <a:pt x="228235" y="18752"/>
                    <a:pt x="234262" y="17413"/>
                  </a:cubicBezTo>
                  <a:cubicBezTo>
                    <a:pt x="248327" y="15404"/>
                    <a:pt x="261721" y="14734"/>
                    <a:pt x="275116" y="16073"/>
                  </a:cubicBezTo>
                  <a:cubicBezTo>
                    <a:pt x="278464" y="16743"/>
                    <a:pt x="281143" y="18752"/>
                    <a:pt x="282483" y="22101"/>
                  </a:cubicBezTo>
                  <a:cubicBezTo>
                    <a:pt x="283152" y="24780"/>
                    <a:pt x="281813" y="26789"/>
                    <a:pt x="278464" y="27459"/>
                  </a:cubicBezTo>
                  <a:cubicBezTo>
                    <a:pt x="268418" y="29468"/>
                    <a:pt x="257703" y="30807"/>
                    <a:pt x="246987" y="30138"/>
                  </a:cubicBezTo>
                  <a:cubicBezTo>
                    <a:pt x="234262" y="29468"/>
                    <a:pt x="204125" y="35496"/>
                    <a:pt x="156574" y="48890"/>
                  </a:cubicBezTo>
                  <a:lnTo>
                    <a:pt x="3207" y="48890"/>
                  </a:lnTo>
                  <a:cubicBezTo>
                    <a:pt x="-812" y="48890"/>
                    <a:pt x="-812" y="47551"/>
                    <a:pt x="1867" y="45541"/>
                  </a:cubicBezTo>
                  <a:cubicBezTo>
                    <a:pt x="6555" y="41523"/>
                    <a:pt x="11913" y="39514"/>
                    <a:pt x="18610" y="38174"/>
                  </a:cubicBezTo>
                  <a:cubicBezTo>
                    <a:pt x="20619" y="37505"/>
                    <a:pt x="22629" y="37505"/>
                    <a:pt x="23968" y="36165"/>
                  </a:cubicBezTo>
                  <a:lnTo>
                    <a:pt x="52766" y="21431"/>
                  </a:lnTo>
                  <a:cubicBezTo>
                    <a:pt x="54776" y="20092"/>
                    <a:pt x="56785" y="20092"/>
                    <a:pt x="59464" y="20092"/>
                  </a:cubicBezTo>
                  <a:cubicBezTo>
                    <a:pt x="68170" y="21431"/>
                    <a:pt x="72858" y="16743"/>
                    <a:pt x="78886" y="15404"/>
                  </a:cubicBezTo>
                  <a:cubicBezTo>
                    <a:pt x="93620" y="11385"/>
                    <a:pt x="106344" y="6028"/>
                    <a:pt x="117060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842E9D6-5D4D-C4EE-1509-45A5E901E464}"/>
                </a:ext>
              </a:extLst>
            </p:cNvPr>
            <p:cNvSpPr/>
            <p:nvPr/>
          </p:nvSpPr>
          <p:spPr>
            <a:xfrm>
              <a:off x="-4579815" y="1866524"/>
              <a:ext cx="401772" cy="70717"/>
            </a:xfrm>
            <a:custGeom>
              <a:avLst/>
              <a:gdLst>
                <a:gd name="connsiteX0" fmla="*/ 287405 w 401772"/>
                <a:gd name="connsiteY0" fmla="*/ 70321 h 70717"/>
                <a:gd name="connsiteX1" fmla="*/ 223112 w 401772"/>
                <a:gd name="connsiteY1" fmla="*/ 68982 h 70717"/>
                <a:gd name="connsiteX2" fmla="*/ 217084 w 401772"/>
                <a:gd name="connsiteY2" fmla="*/ 67642 h 70717"/>
                <a:gd name="connsiteX3" fmla="*/ 196323 w 401772"/>
                <a:gd name="connsiteY3" fmla="*/ 67642 h 70717"/>
                <a:gd name="connsiteX4" fmla="*/ 48983 w 401772"/>
                <a:gd name="connsiteY4" fmla="*/ 68312 h 70717"/>
                <a:gd name="connsiteX5" fmla="*/ 12148 w 401772"/>
                <a:gd name="connsiteY5" fmla="*/ 70321 h 70717"/>
                <a:gd name="connsiteX6" fmla="*/ 2102 w 401772"/>
                <a:gd name="connsiteY6" fmla="*/ 68982 h 70717"/>
                <a:gd name="connsiteX7" fmla="*/ 1432 w 401772"/>
                <a:gd name="connsiteY7" fmla="*/ 65633 h 70717"/>
                <a:gd name="connsiteX8" fmla="*/ 3441 w 401772"/>
                <a:gd name="connsiteY8" fmla="*/ 63624 h 70717"/>
                <a:gd name="connsiteX9" fmla="*/ 7460 w 401772"/>
                <a:gd name="connsiteY9" fmla="*/ 61615 h 70717"/>
                <a:gd name="connsiteX10" fmla="*/ 22863 w 401772"/>
                <a:gd name="connsiteY10" fmla="*/ 50229 h 70717"/>
                <a:gd name="connsiteX11" fmla="*/ 26882 w 401772"/>
                <a:gd name="connsiteY11" fmla="*/ 45541 h 70717"/>
                <a:gd name="connsiteX12" fmla="*/ 36258 w 401772"/>
                <a:gd name="connsiteY12" fmla="*/ 40184 h 70717"/>
                <a:gd name="connsiteX13" fmla="*/ 77781 w 401772"/>
                <a:gd name="connsiteY13" fmla="*/ 17413 h 70717"/>
                <a:gd name="connsiteX14" fmla="*/ 77781 w 401772"/>
                <a:gd name="connsiteY14" fmla="*/ 13395 h 70717"/>
                <a:gd name="connsiteX15" fmla="*/ 142745 w 401772"/>
                <a:gd name="connsiteY15" fmla="*/ 5358 h 70717"/>
                <a:gd name="connsiteX16" fmla="*/ 170203 w 401772"/>
                <a:gd name="connsiteY16" fmla="*/ 2679 h 70717"/>
                <a:gd name="connsiteX17" fmla="*/ 196323 w 401772"/>
                <a:gd name="connsiteY17" fmla="*/ 0 h 70717"/>
                <a:gd name="connsiteX18" fmla="*/ 221102 w 401772"/>
                <a:gd name="connsiteY18" fmla="*/ 7367 h 70717"/>
                <a:gd name="connsiteX19" fmla="*/ 260616 w 401772"/>
                <a:gd name="connsiteY19" fmla="*/ 22771 h 70717"/>
                <a:gd name="connsiteX20" fmla="*/ 276690 w 401772"/>
                <a:gd name="connsiteY20" fmla="*/ 36165 h 70717"/>
                <a:gd name="connsiteX21" fmla="*/ 287405 w 401772"/>
                <a:gd name="connsiteY21" fmla="*/ 42862 h 70717"/>
                <a:gd name="connsiteX22" fmla="*/ 351699 w 401772"/>
                <a:gd name="connsiteY22" fmla="*/ 38844 h 70717"/>
                <a:gd name="connsiteX23" fmla="*/ 356387 w 401772"/>
                <a:gd name="connsiteY23" fmla="*/ 42862 h 70717"/>
                <a:gd name="connsiteX24" fmla="*/ 397910 w 401772"/>
                <a:gd name="connsiteY24" fmla="*/ 55587 h 70717"/>
                <a:gd name="connsiteX25" fmla="*/ 401259 w 401772"/>
                <a:gd name="connsiteY25" fmla="*/ 62285 h 70717"/>
                <a:gd name="connsiteX26" fmla="*/ 397910 w 401772"/>
                <a:gd name="connsiteY26" fmla="*/ 63624 h 70717"/>
                <a:gd name="connsiteX27" fmla="*/ 287405 w 401772"/>
                <a:gd name="connsiteY27" fmla="*/ 70321 h 7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01772" h="70717">
                  <a:moveTo>
                    <a:pt x="287405" y="70321"/>
                  </a:moveTo>
                  <a:lnTo>
                    <a:pt x="223112" y="68982"/>
                  </a:lnTo>
                  <a:cubicBezTo>
                    <a:pt x="221102" y="68982"/>
                    <a:pt x="219093" y="68312"/>
                    <a:pt x="217084" y="67642"/>
                  </a:cubicBezTo>
                  <a:cubicBezTo>
                    <a:pt x="209717" y="63624"/>
                    <a:pt x="202350" y="67642"/>
                    <a:pt x="196323" y="67642"/>
                  </a:cubicBezTo>
                  <a:cubicBezTo>
                    <a:pt x="145423" y="67642"/>
                    <a:pt x="95864" y="67642"/>
                    <a:pt x="48983" y="68312"/>
                  </a:cubicBezTo>
                  <a:cubicBezTo>
                    <a:pt x="36928" y="68312"/>
                    <a:pt x="24203" y="68982"/>
                    <a:pt x="12148" y="70321"/>
                  </a:cubicBezTo>
                  <a:cubicBezTo>
                    <a:pt x="8799" y="70991"/>
                    <a:pt x="5451" y="70321"/>
                    <a:pt x="2102" y="68982"/>
                  </a:cubicBezTo>
                  <a:cubicBezTo>
                    <a:pt x="-577" y="68312"/>
                    <a:pt x="-577" y="66973"/>
                    <a:pt x="1432" y="65633"/>
                  </a:cubicBezTo>
                  <a:cubicBezTo>
                    <a:pt x="2102" y="64963"/>
                    <a:pt x="2772" y="64294"/>
                    <a:pt x="3441" y="63624"/>
                  </a:cubicBezTo>
                  <a:cubicBezTo>
                    <a:pt x="4111" y="62954"/>
                    <a:pt x="5451" y="62285"/>
                    <a:pt x="7460" y="61615"/>
                  </a:cubicBezTo>
                  <a:cubicBezTo>
                    <a:pt x="14827" y="60945"/>
                    <a:pt x="20185" y="56927"/>
                    <a:pt x="22863" y="50229"/>
                  </a:cubicBezTo>
                  <a:cubicBezTo>
                    <a:pt x="23533" y="48220"/>
                    <a:pt x="24873" y="46211"/>
                    <a:pt x="26882" y="45541"/>
                  </a:cubicBezTo>
                  <a:cubicBezTo>
                    <a:pt x="29561" y="43532"/>
                    <a:pt x="33579" y="42193"/>
                    <a:pt x="36258" y="40184"/>
                  </a:cubicBezTo>
                  <a:cubicBezTo>
                    <a:pt x="47643" y="28798"/>
                    <a:pt x="61708" y="20761"/>
                    <a:pt x="77781" y="17413"/>
                  </a:cubicBezTo>
                  <a:cubicBezTo>
                    <a:pt x="81130" y="16743"/>
                    <a:pt x="81130" y="15404"/>
                    <a:pt x="77781" y="13395"/>
                  </a:cubicBezTo>
                  <a:cubicBezTo>
                    <a:pt x="100552" y="6697"/>
                    <a:pt x="122653" y="4018"/>
                    <a:pt x="142745" y="5358"/>
                  </a:cubicBezTo>
                  <a:cubicBezTo>
                    <a:pt x="151451" y="6027"/>
                    <a:pt x="160157" y="5358"/>
                    <a:pt x="170203" y="2679"/>
                  </a:cubicBezTo>
                  <a:cubicBezTo>
                    <a:pt x="178910" y="670"/>
                    <a:pt x="187616" y="0"/>
                    <a:pt x="196323" y="0"/>
                  </a:cubicBezTo>
                  <a:cubicBezTo>
                    <a:pt x="203020" y="0"/>
                    <a:pt x="211726" y="2679"/>
                    <a:pt x="221102" y="7367"/>
                  </a:cubicBezTo>
                  <a:cubicBezTo>
                    <a:pt x="233827" y="14064"/>
                    <a:pt x="246552" y="18752"/>
                    <a:pt x="260616" y="22771"/>
                  </a:cubicBezTo>
                  <a:cubicBezTo>
                    <a:pt x="267314" y="24780"/>
                    <a:pt x="275350" y="29468"/>
                    <a:pt x="276690" y="36165"/>
                  </a:cubicBezTo>
                  <a:cubicBezTo>
                    <a:pt x="278029" y="40853"/>
                    <a:pt x="282717" y="44202"/>
                    <a:pt x="287405" y="42862"/>
                  </a:cubicBezTo>
                  <a:cubicBezTo>
                    <a:pt x="305488" y="38844"/>
                    <a:pt x="335626" y="32147"/>
                    <a:pt x="351699" y="38844"/>
                  </a:cubicBezTo>
                  <a:cubicBezTo>
                    <a:pt x="353708" y="39514"/>
                    <a:pt x="355048" y="40853"/>
                    <a:pt x="356387" y="42862"/>
                  </a:cubicBezTo>
                  <a:cubicBezTo>
                    <a:pt x="363754" y="54918"/>
                    <a:pt x="383846" y="53578"/>
                    <a:pt x="397910" y="55587"/>
                  </a:cubicBezTo>
                  <a:cubicBezTo>
                    <a:pt x="401259" y="56257"/>
                    <a:pt x="402598" y="59606"/>
                    <a:pt x="401259" y="62285"/>
                  </a:cubicBezTo>
                  <a:cubicBezTo>
                    <a:pt x="401259" y="62954"/>
                    <a:pt x="399920" y="63624"/>
                    <a:pt x="397910" y="63624"/>
                  </a:cubicBezTo>
                  <a:cubicBezTo>
                    <a:pt x="361075" y="69652"/>
                    <a:pt x="324240" y="71661"/>
                    <a:pt x="287405" y="70321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774C42-31CE-7C09-7943-21AB003CD845}"/>
                </a:ext>
              </a:extLst>
            </p:cNvPr>
            <p:cNvSpPr/>
            <p:nvPr/>
          </p:nvSpPr>
          <p:spPr>
            <a:xfrm>
              <a:off x="-4202499" y="1936048"/>
              <a:ext cx="1838306" cy="1102497"/>
            </a:xfrm>
            <a:custGeom>
              <a:avLst/>
              <a:gdLst>
                <a:gd name="connsiteX0" fmla="*/ 1837562 w 1838306"/>
                <a:gd name="connsiteY0" fmla="*/ 760938 h 1102497"/>
                <a:gd name="connsiteX1" fmla="*/ 1836223 w 1838306"/>
                <a:gd name="connsiteY1" fmla="*/ 753571 h 1102497"/>
                <a:gd name="connsiteX2" fmla="*/ 1834883 w 1838306"/>
                <a:gd name="connsiteY2" fmla="*/ 748882 h 1102497"/>
                <a:gd name="connsiteX3" fmla="*/ 1831535 w 1838306"/>
                <a:gd name="connsiteY3" fmla="*/ 742185 h 1102497"/>
                <a:gd name="connsiteX4" fmla="*/ 1832874 w 1838306"/>
                <a:gd name="connsiteY4" fmla="*/ 737497 h 1102497"/>
                <a:gd name="connsiteX5" fmla="*/ 1836893 w 1838306"/>
                <a:gd name="connsiteY5" fmla="*/ 727451 h 1102497"/>
                <a:gd name="connsiteX6" fmla="*/ 1800058 w 1838306"/>
                <a:gd name="connsiteY6" fmla="*/ 606900 h 1102497"/>
                <a:gd name="connsiteX7" fmla="*/ 1607176 w 1838306"/>
                <a:gd name="connsiteY7" fmla="*/ 296147 h 1102497"/>
                <a:gd name="connsiteX8" fmla="*/ 945487 w 1838306"/>
                <a:gd name="connsiteY8" fmla="*/ 128 h 1102497"/>
                <a:gd name="connsiteX9" fmla="*/ 364164 w 1838306"/>
                <a:gd name="connsiteY9" fmla="*/ 187652 h 1102497"/>
                <a:gd name="connsiteX10" fmla="*/ 76181 w 1838306"/>
                <a:gd name="connsiteY10" fmla="*/ 547295 h 1102497"/>
                <a:gd name="connsiteX11" fmla="*/ 48723 w 1838306"/>
                <a:gd name="connsiteY11" fmla="*/ 612928 h 1102497"/>
                <a:gd name="connsiteX12" fmla="*/ 502 w 1838306"/>
                <a:gd name="connsiteY12" fmla="*/ 793754 h 1102497"/>
                <a:gd name="connsiteX13" fmla="*/ 502 w 1838306"/>
                <a:gd name="connsiteY13" fmla="*/ 797103 h 1102497"/>
                <a:gd name="connsiteX14" fmla="*/ 4521 w 1838306"/>
                <a:gd name="connsiteY14" fmla="*/ 798442 h 1102497"/>
                <a:gd name="connsiteX15" fmla="*/ 7869 w 1838306"/>
                <a:gd name="connsiteY15" fmla="*/ 794424 h 1102497"/>
                <a:gd name="connsiteX16" fmla="*/ 13227 w 1838306"/>
                <a:gd name="connsiteY16" fmla="*/ 791745 h 1102497"/>
                <a:gd name="connsiteX17" fmla="*/ 41356 w 1838306"/>
                <a:gd name="connsiteY17" fmla="*/ 805809 h 1102497"/>
                <a:gd name="connsiteX18" fmla="*/ 44034 w 1838306"/>
                <a:gd name="connsiteY18" fmla="*/ 805809 h 1102497"/>
                <a:gd name="connsiteX19" fmla="*/ 47383 w 1838306"/>
                <a:gd name="connsiteY19" fmla="*/ 805809 h 1102497"/>
                <a:gd name="connsiteX20" fmla="*/ 54750 w 1838306"/>
                <a:gd name="connsiteY20" fmla="*/ 809828 h 1102497"/>
                <a:gd name="connsiteX21" fmla="*/ 62787 w 1838306"/>
                <a:gd name="connsiteY21" fmla="*/ 811167 h 1102497"/>
                <a:gd name="connsiteX22" fmla="*/ 88236 w 1838306"/>
                <a:gd name="connsiteY22" fmla="*/ 823222 h 1102497"/>
                <a:gd name="connsiteX23" fmla="*/ 172622 w 1838306"/>
                <a:gd name="connsiteY23" fmla="*/ 871442 h 1102497"/>
                <a:gd name="connsiteX24" fmla="*/ 184677 w 1838306"/>
                <a:gd name="connsiteY24" fmla="*/ 879479 h 1102497"/>
                <a:gd name="connsiteX25" fmla="*/ 204099 w 1838306"/>
                <a:gd name="connsiteY25" fmla="*/ 887516 h 1102497"/>
                <a:gd name="connsiteX26" fmla="*/ 209457 w 1838306"/>
                <a:gd name="connsiteY26" fmla="*/ 890195 h 1102497"/>
                <a:gd name="connsiteX27" fmla="*/ 221512 w 1838306"/>
                <a:gd name="connsiteY27" fmla="*/ 894213 h 1102497"/>
                <a:gd name="connsiteX28" fmla="*/ 228209 w 1838306"/>
                <a:gd name="connsiteY28" fmla="*/ 895553 h 1102497"/>
                <a:gd name="connsiteX29" fmla="*/ 268393 w 1838306"/>
                <a:gd name="connsiteY29" fmla="*/ 916984 h 1102497"/>
                <a:gd name="connsiteX30" fmla="*/ 269063 w 1838306"/>
                <a:gd name="connsiteY30" fmla="*/ 918323 h 1102497"/>
                <a:gd name="connsiteX31" fmla="*/ 269732 w 1838306"/>
                <a:gd name="connsiteY31" fmla="*/ 919663 h 1102497"/>
                <a:gd name="connsiteX32" fmla="*/ 270402 w 1838306"/>
                <a:gd name="connsiteY32" fmla="*/ 920333 h 1102497"/>
                <a:gd name="connsiteX33" fmla="*/ 293843 w 1838306"/>
                <a:gd name="connsiteY33" fmla="*/ 926360 h 1102497"/>
                <a:gd name="connsiteX34" fmla="*/ 316613 w 1838306"/>
                <a:gd name="connsiteY34" fmla="*/ 935066 h 1102497"/>
                <a:gd name="connsiteX35" fmla="*/ 340054 w 1838306"/>
                <a:gd name="connsiteY35" fmla="*/ 942433 h 1102497"/>
                <a:gd name="connsiteX36" fmla="*/ 349430 w 1838306"/>
                <a:gd name="connsiteY36" fmla="*/ 945782 h 1102497"/>
                <a:gd name="connsiteX37" fmla="*/ 350100 w 1838306"/>
                <a:gd name="connsiteY37" fmla="*/ 948461 h 1102497"/>
                <a:gd name="connsiteX38" fmla="*/ 349430 w 1838306"/>
                <a:gd name="connsiteY38" fmla="*/ 950470 h 1102497"/>
                <a:gd name="connsiteX39" fmla="*/ 349430 w 1838306"/>
                <a:gd name="connsiteY39" fmla="*/ 950470 h 1102497"/>
                <a:gd name="connsiteX40" fmla="*/ 330678 w 1838306"/>
                <a:gd name="connsiteY40" fmla="*/ 945112 h 1102497"/>
                <a:gd name="connsiteX41" fmla="*/ 329338 w 1838306"/>
                <a:gd name="connsiteY41" fmla="*/ 946452 h 1102497"/>
                <a:gd name="connsiteX42" fmla="*/ 331347 w 1838306"/>
                <a:gd name="connsiteY42" fmla="*/ 948461 h 1102497"/>
                <a:gd name="connsiteX43" fmla="*/ 442522 w 1838306"/>
                <a:gd name="connsiteY43" fmla="*/ 989314 h 1102497"/>
                <a:gd name="connsiteX44" fmla="*/ 450559 w 1838306"/>
                <a:gd name="connsiteY44" fmla="*/ 995342 h 1102497"/>
                <a:gd name="connsiteX45" fmla="*/ 455916 w 1838306"/>
                <a:gd name="connsiteY45" fmla="*/ 998690 h 1102497"/>
                <a:gd name="connsiteX46" fmla="*/ 487393 w 1838306"/>
                <a:gd name="connsiteY46" fmla="*/ 1006057 h 1102497"/>
                <a:gd name="connsiteX47" fmla="*/ 530926 w 1838306"/>
                <a:gd name="connsiteY47" fmla="*/ 1022801 h 1102497"/>
                <a:gd name="connsiteX48" fmla="*/ 534274 w 1838306"/>
                <a:gd name="connsiteY48" fmla="*/ 1026819 h 1102497"/>
                <a:gd name="connsiteX49" fmla="*/ 535614 w 1838306"/>
                <a:gd name="connsiteY49" fmla="*/ 1028828 h 1102497"/>
                <a:gd name="connsiteX50" fmla="*/ 538293 w 1838306"/>
                <a:gd name="connsiteY50" fmla="*/ 1028828 h 1102497"/>
                <a:gd name="connsiteX51" fmla="*/ 545660 w 1838306"/>
                <a:gd name="connsiteY51" fmla="*/ 1029498 h 1102497"/>
                <a:gd name="connsiteX52" fmla="*/ 551687 w 1838306"/>
                <a:gd name="connsiteY52" fmla="*/ 1030837 h 1102497"/>
                <a:gd name="connsiteX53" fmla="*/ 553696 w 1838306"/>
                <a:gd name="connsiteY53" fmla="*/ 1030168 h 1102497"/>
                <a:gd name="connsiteX54" fmla="*/ 557715 w 1838306"/>
                <a:gd name="connsiteY54" fmla="*/ 1030837 h 1102497"/>
                <a:gd name="connsiteX55" fmla="*/ 613302 w 1838306"/>
                <a:gd name="connsiteY55" fmla="*/ 1054278 h 1102497"/>
                <a:gd name="connsiteX56" fmla="*/ 618660 w 1838306"/>
                <a:gd name="connsiteY56" fmla="*/ 1056957 h 1102497"/>
                <a:gd name="connsiteX57" fmla="*/ 624018 w 1838306"/>
                <a:gd name="connsiteY57" fmla="*/ 1060305 h 1102497"/>
                <a:gd name="connsiteX58" fmla="*/ 648128 w 1838306"/>
                <a:gd name="connsiteY58" fmla="*/ 1063654 h 1102497"/>
                <a:gd name="connsiteX59" fmla="*/ 654155 w 1838306"/>
                <a:gd name="connsiteY59" fmla="*/ 1064994 h 1102497"/>
                <a:gd name="connsiteX60" fmla="*/ 685633 w 1838306"/>
                <a:gd name="connsiteY60" fmla="*/ 1073700 h 1102497"/>
                <a:gd name="connsiteX61" fmla="*/ 691660 w 1838306"/>
                <a:gd name="connsiteY61" fmla="*/ 1075039 h 1102497"/>
                <a:gd name="connsiteX62" fmla="*/ 711752 w 1838306"/>
                <a:gd name="connsiteY62" fmla="*/ 1080397 h 1102497"/>
                <a:gd name="connsiteX63" fmla="*/ 732513 w 1838306"/>
                <a:gd name="connsiteY63" fmla="*/ 1083746 h 1102497"/>
                <a:gd name="connsiteX64" fmla="*/ 772697 w 1838306"/>
                <a:gd name="connsiteY64" fmla="*/ 1090443 h 1102497"/>
                <a:gd name="connsiteX65" fmla="*/ 780064 w 1838306"/>
                <a:gd name="connsiteY65" fmla="*/ 1092452 h 1102497"/>
                <a:gd name="connsiteX66" fmla="*/ 786092 w 1838306"/>
                <a:gd name="connsiteY66" fmla="*/ 1094461 h 1102497"/>
                <a:gd name="connsiteX67" fmla="*/ 808862 w 1838306"/>
                <a:gd name="connsiteY67" fmla="*/ 1097140 h 1102497"/>
                <a:gd name="connsiteX68" fmla="*/ 832303 w 1838306"/>
                <a:gd name="connsiteY68" fmla="*/ 1100489 h 1102497"/>
                <a:gd name="connsiteX69" fmla="*/ 936110 w 1838306"/>
                <a:gd name="connsiteY69" fmla="*/ 1102498 h 1102497"/>
                <a:gd name="connsiteX70" fmla="*/ 987009 w 1838306"/>
                <a:gd name="connsiteY70" fmla="*/ 1099819 h 1102497"/>
                <a:gd name="connsiteX71" fmla="*/ 989688 w 1838306"/>
                <a:gd name="connsiteY71" fmla="*/ 1099819 h 1102497"/>
                <a:gd name="connsiteX72" fmla="*/ 991028 w 1838306"/>
                <a:gd name="connsiteY72" fmla="*/ 1100489 h 1102497"/>
                <a:gd name="connsiteX73" fmla="*/ 993037 w 1838306"/>
                <a:gd name="connsiteY73" fmla="*/ 1101159 h 1102497"/>
                <a:gd name="connsiteX74" fmla="*/ 1090147 w 1838306"/>
                <a:gd name="connsiteY74" fmla="*/ 1091783 h 1102497"/>
                <a:gd name="connsiteX75" fmla="*/ 1092827 w 1838306"/>
                <a:gd name="connsiteY75" fmla="*/ 1090443 h 1102497"/>
                <a:gd name="connsiteX76" fmla="*/ 1094166 w 1838306"/>
                <a:gd name="connsiteY76" fmla="*/ 1089104 h 1102497"/>
                <a:gd name="connsiteX77" fmla="*/ 1094166 w 1838306"/>
                <a:gd name="connsiteY77" fmla="*/ 1089104 h 1102497"/>
                <a:gd name="connsiteX78" fmla="*/ 1124303 w 1838306"/>
                <a:gd name="connsiteY78" fmla="*/ 1086425 h 1102497"/>
                <a:gd name="connsiteX79" fmla="*/ 1127652 w 1838306"/>
                <a:gd name="connsiteY79" fmla="*/ 1089773 h 1102497"/>
                <a:gd name="connsiteX80" fmla="*/ 1127652 w 1838306"/>
                <a:gd name="connsiteY80" fmla="*/ 1092452 h 1102497"/>
                <a:gd name="connsiteX81" fmla="*/ 1131001 w 1838306"/>
                <a:gd name="connsiteY81" fmla="*/ 1093792 h 1102497"/>
                <a:gd name="connsiteX82" fmla="*/ 1132340 w 1838306"/>
                <a:gd name="connsiteY82" fmla="*/ 1089104 h 1102497"/>
                <a:gd name="connsiteX83" fmla="*/ 1134349 w 1838306"/>
                <a:gd name="connsiteY83" fmla="*/ 1085755 h 1102497"/>
                <a:gd name="connsiteX84" fmla="*/ 1168506 w 1838306"/>
                <a:gd name="connsiteY84" fmla="*/ 1081737 h 1102497"/>
                <a:gd name="connsiteX85" fmla="*/ 1197304 w 1838306"/>
                <a:gd name="connsiteY85" fmla="*/ 1073030 h 1102497"/>
                <a:gd name="connsiteX86" fmla="*/ 1212707 w 1838306"/>
                <a:gd name="connsiteY86" fmla="*/ 1067672 h 1102497"/>
                <a:gd name="connsiteX87" fmla="*/ 1240166 w 1838306"/>
                <a:gd name="connsiteY87" fmla="*/ 1060975 h 1102497"/>
                <a:gd name="connsiteX88" fmla="*/ 1274992 w 1838306"/>
                <a:gd name="connsiteY88" fmla="*/ 1048920 h 1102497"/>
                <a:gd name="connsiteX89" fmla="*/ 1279010 w 1838306"/>
                <a:gd name="connsiteY89" fmla="*/ 1046241 h 1102497"/>
                <a:gd name="connsiteX90" fmla="*/ 1284368 w 1838306"/>
                <a:gd name="connsiteY90" fmla="*/ 1043562 h 1102497"/>
                <a:gd name="connsiteX91" fmla="*/ 1289726 w 1838306"/>
                <a:gd name="connsiteY91" fmla="*/ 1042892 h 1102497"/>
                <a:gd name="connsiteX92" fmla="*/ 1342634 w 1838306"/>
                <a:gd name="connsiteY92" fmla="*/ 1019452 h 1102497"/>
                <a:gd name="connsiteX93" fmla="*/ 1355359 w 1838306"/>
                <a:gd name="connsiteY93" fmla="*/ 1015434 h 1102497"/>
                <a:gd name="connsiteX94" fmla="*/ 1360717 w 1838306"/>
                <a:gd name="connsiteY94" fmla="*/ 1013424 h 1102497"/>
                <a:gd name="connsiteX95" fmla="*/ 1380139 w 1838306"/>
                <a:gd name="connsiteY95" fmla="*/ 1006057 h 1102497"/>
                <a:gd name="connsiteX96" fmla="*/ 1410277 w 1838306"/>
                <a:gd name="connsiteY96" fmla="*/ 991993 h 1102497"/>
                <a:gd name="connsiteX97" fmla="*/ 1435057 w 1838306"/>
                <a:gd name="connsiteY97" fmla="*/ 977259 h 1102497"/>
                <a:gd name="connsiteX98" fmla="*/ 1461846 w 1838306"/>
                <a:gd name="connsiteY98" fmla="*/ 964535 h 1102497"/>
                <a:gd name="connsiteX99" fmla="*/ 1487295 w 1838306"/>
                <a:gd name="connsiteY99" fmla="*/ 949131 h 1102497"/>
                <a:gd name="connsiteX100" fmla="*/ 1551589 w 1838306"/>
                <a:gd name="connsiteY100" fmla="*/ 914305 h 1102497"/>
                <a:gd name="connsiteX101" fmla="*/ 1559626 w 1838306"/>
                <a:gd name="connsiteY101" fmla="*/ 909617 h 1102497"/>
                <a:gd name="connsiteX102" fmla="*/ 1618562 w 1838306"/>
                <a:gd name="connsiteY102" fmla="*/ 879479 h 1102497"/>
                <a:gd name="connsiteX103" fmla="*/ 1663433 w 1838306"/>
                <a:gd name="connsiteY103" fmla="*/ 855369 h 1102497"/>
                <a:gd name="connsiteX104" fmla="*/ 1708305 w 1838306"/>
                <a:gd name="connsiteY104" fmla="*/ 831929 h 1102497"/>
                <a:gd name="connsiteX105" fmla="*/ 1712993 w 1838306"/>
                <a:gd name="connsiteY105" fmla="*/ 827910 h 1102497"/>
                <a:gd name="connsiteX106" fmla="*/ 1726388 w 1838306"/>
                <a:gd name="connsiteY106" fmla="*/ 816525 h 1102497"/>
                <a:gd name="connsiteX107" fmla="*/ 1742461 w 1838306"/>
                <a:gd name="connsiteY107" fmla="*/ 810497 h 1102497"/>
                <a:gd name="connsiteX108" fmla="*/ 1757195 w 1838306"/>
                <a:gd name="connsiteY108" fmla="*/ 803130 h 1102497"/>
                <a:gd name="connsiteX109" fmla="*/ 1771259 w 1838306"/>
                <a:gd name="connsiteY109" fmla="*/ 794424 h 1102497"/>
                <a:gd name="connsiteX110" fmla="*/ 1808094 w 1838306"/>
                <a:gd name="connsiteY110" fmla="*/ 770983 h 1102497"/>
                <a:gd name="connsiteX111" fmla="*/ 1814122 w 1838306"/>
                <a:gd name="connsiteY111" fmla="*/ 770314 h 1102497"/>
                <a:gd name="connsiteX112" fmla="*/ 1822828 w 1838306"/>
                <a:gd name="connsiteY112" fmla="*/ 766965 h 1102497"/>
                <a:gd name="connsiteX113" fmla="*/ 1828186 w 1838306"/>
                <a:gd name="connsiteY113" fmla="*/ 764956 h 1102497"/>
                <a:gd name="connsiteX114" fmla="*/ 1833544 w 1838306"/>
                <a:gd name="connsiteY114" fmla="*/ 764286 h 1102497"/>
                <a:gd name="connsiteX115" fmla="*/ 1837562 w 1838306"/>
                <a:gd name="connsiteY115" fmla="*/ 760938 h 1102497"/>
                <a:gd name="connsiteX116" fmla="*/ 792789 w 1838306"/>
                <a:gd name="connsiteY116" fmla="*/ 411340 h 1102497"/>
                <a:gd name="connsiteX117" fmla="*/ 836321 w 1838306"/>
                <a:gd name="connsiteY117" fmla="*/ 387230 h 1102497"/>
                <a:gd name="connsiteX118" fmla="*/ 884541 w 1838306"/>
                <a:gd name="connsiteY118" fmla="*/ 418707 h 1102497"/>
                <a:gd name="connsiteX119" fmla="*/ 889899 w 1838306"/>
                <a:gd name="connsiteY119" fmla="*/ 419377 h 1102497"/>
                <a:gd name="connsiteX120" fmla="*/ 952853 w 1838306"/>
                <a:gd name="connsiteY120" fmla="*/ 393927 h 1102497"/>
                <a:gd name="connsiteX121" fmla="*/ 1048624 w 1838306"/>
                <a:gd name="connsiteY121" fmla="*/ 394597 h 1102497"/>
                <a:gd name="connsiteX122" fmla="*/ 1098854 w 1838306"/>
                <a:gd name="connsiteY122" fmla="*/ 385891 h 1102497"/>
                <a:gd name="connsiteX123" fmla="*/ 1101533 w 1838306"/>
                <a:gd name="connsiteY123" fmla="*/ 388570 h 1102497"/>
                <a:gd name="connsiteX124" fmla="*/ 1096845 w 1838306"/>
                <a:gd name="connsiteY124" fmla="*/ 392588 h 1102497"/>
                <a:gd name="connsiteX125" fmla="*/ 987679 w 1838306"/>
                <a:gd name="connsiteY125" fmla="*/ 422726 h 1102497"/>
                <a:gd name="connsiteX126" fmla="*/ 940128 w 1838306"/>
                <a:gd name="connsiteY126" fmla="*/ 441478 h 1102497"/>
                <a:gd name="connsiteX127" fmla="*/ 938789 w 1838306"/>
                <a:gd name="connsiteY127" fmla="*/ 454203 h 1102497"/>
                <a:gd name="connsiteX128" fmla="*/ 1026523 w 1838306"/>
                <a:gd name="connsiteY128" fmla="*/ 508451 h 1102497"/>
                <a:gd name="connsiteX129" fmla="*/ 1025854 w 1838306"/>
                <a:gd name="connsiteY129" fmla="*/ 517157 h 1102497"/>
                <a:gd name="connsiteX130" fmla="*/ 914679 w 1838306"/>
                <a:gd name="connsiteY130" fmla="*/ 515148 h 1102497"/>
                <a:gd name="connsiteX131" fmla="*/ 871147 w 1838306"/>
                <a:gd name="connsiteY131" fmla="*/ 487689 h 1102497"/>
                <a:gd name="connsiteX132" fmla="*/ 835651 w 1838306"/>
                <a:gd name="connsiteY132" fmla="*/ 427414 h 1102497"/>
                <a:gd name="connsiteX133" fmla="*/ 807523 w 1838306"/>
                <a:gd name="connsiteY133" fmla="*/ 414019 h 1102497"/>
                <a:gd name="connsiteX134" fmla="*/ 794128 w 1838306"/>
                <a:gd name="connsiteY134" fmla="*/ 414689 h 1102497"/>
                <a:gd name="connsiteX135" fmla="*/ 792789 w 1838306"/>
                <a:gd name="connsiteY135" fmla="*/ 411340 h 1102497"/>
                <a:gd name="connsiteX136" fmla="*/ 423769 w 1838306"/>
                <a:gd name="connsiteY136" fmla="*/ 886176 h 1102497"/>
                <a:gd name="connsiteX137" fmla="*/ 374210 w 1838306"/>
                <a:gd name="connsiteY137" fmla="*/ 870773 h 1102497"/>
                <a:gd name="connsiteX138" fmla="*/ 374210 w 1838306"/>
                <a:gd name="connsiteY138" fmla="*/ 866085 h 1102497"/>
                <a:gd name="connsiteX139" fmla="*/ 423769 w 1838306"/>
                <a:gd name="connsiteY139" fmla="*/ 840635 h 1102497"/>
                <a:gd name="connsiteX140" fmla="*/ 467302 w 1838306"/>
                <a:gd name="connsiteY140" fmla="*/ 815855 h 1102497"/>
                <a:gd name="connsiteX141" fmla="*/ 468641 w 1838306"/>
                <a:gd name="connsiteY141" fmla="*/ 810497 h 1102497"/>
                <a:gd name="connsiteX142" fmla="*/ 415063 w 1838306"/>
                <a:gd name="connsiteY142" fmla="*/ 752231 h 1102497"/>
                <a:gd name="connsiteX143" fmla="*/ 363494 w 1838306"/>
                <a:gd name="connsiteY143" fmla="*/ 713387 h 1102497"/>
                <a:gd name="connsiteX144" fmla="*/ 291164 w 1838306"/>
                <a:gd name="connsiteY144" fmla="*/ 632350 h 1102497"/>
                <a:gd name="connsiteX145" fmla="*/ 291164 w 1838306"/>
                <a:gd name="connsiteY145" fmla="*/ 631011 h 1102497"/>
                <a:gd name="connsiteX146" fmla="*/ 292503 w 1838306"/>
                <a:gd name="connsiteY146" fmla="*/ 629671 h 1102497"/>
                <a:gd name="connsiteX147" fmla="*/ 293843 w 1838306"/>
                <a:gd name="connsiteY147" fmla="*/ 629671 h 1102497"/>
                <a:gd name="connsiteX148" fmla="*/ 432476 w 1838306"/>
                <a:gd name="connsiteY148" fmla="*/ 717405 h 1102497"/>
                <a:gd name="connsiteX149" fmla="*/ 480696 w 1838306"/>
                <a:gd name="connsiteY149" fmla="*/ 740176 h 1102497"/>
                <a:gd name="connsiteX150" fmla="*/ 514183 w 1838306"/>
                <a:gd name="connsiteY150" fmla="*/ 783039 h 1102497"/>
                <a:gd name="connsiteX151" fmla="*/ 520880 w 1838306"/>
                <a:gd name="connsiteY151" fmla="*/ 785048 h 1102497"/>
                <a:gd name="connsiteX152" fmla="*/ 733853 w 1838306"/>
                <a:gd name="connsiteY152" fmla="*/ 748213 h 1102497"/>
                <a:gd name="connsiteX153" fmla="*/ 784082 w 1838306"/>
                <a:gd name="connsiteY153" fmla="*/ 734818 h 1102497"/>
                <a:gd name="connsiteX154" fmla="*/ 786092 w 1838306"/>
                <a:gd name="connsiteY154" fmla="*/ 736827 h 1102497"/>
                <a:gd name="connsiteX155" fmla="*/ 784082 w 1838306"/>
                <a:gd name="connsiteY155" fmla="*/ 738837 h 1102497"/>
                <a:gd name="connsiteX156" fmla="*/ 604596 w 1838306"/>
                <a:gd name="connsiteY156" fmla="*/ 804470 h 1102497"/>
                <a:gd name="connsiteX157" fmla="*/ 584504 w 1838306"/>
                <a:gd name="connsiteY157" fmla="*/ 801791 h 1102497"/>
                <a:gd name="connsiteX158" fmla="*/ 575128 w 1838306"/>
                <a:gd name="connsiteY158" fmla="*/ 799782 h 1102497"/>
                <a:gd name="connsiteX159" fmla="*/ 576467 w 1838306"/>
                <a:gd name="connsiteY159" fmla="*/ 807818 h 1102497"/>
                <a:gd name="connsiteX160" fmla="*/ 605265 w 1838306"/>
                <a:gd name="connsiteY160" fmla="*/ 823222 h 1102497"/>
                <a:gd name="connsiteX161" fmla="*/ 600577 w 1838306"/>
                <a:gd name="connsiteY161" fmla="*/ 833268 h 1102497"/>
                <a:gd name="connsiteX162" fmla="*/ 567091 w 1838306"/>
                <a:gd name="connsiteY162" fmla="*/ 848002 h 1102497"/>
                <a:gd name="connsiteX163" fmla="*/ 534274 w 1838306"/>
                <a:gd name="connsiteY163" fmla="*/ 880149 h 1102497"/>
                <a:gd name="connsiteX164" fmla="*/ 423769 w 1838306"/>
                <a:gd name="connsiteY164" fmla="*/ 886176 h 1102497"/>
                <a:gd name="connsiteX165" fmla="*/ 1413625 w 1838306"/>
                <a:gd name="connsiteY165" fmla="*/ 846663 h 1102497"/>
                <a:gd name="connsiteX166" fmla="*/ 1410947 w 1838306"/>
                <a:gd name="connsiteY166" fmla="*/ 847332 h 1102497"/>
                <a:gd name="connsiteX167" fmla="*/ 1398222 w 1838306"/>
                <a:gd name="connsiteY167" fmla="*/ 837956 h 1102497"/>
                <a:gd name="connsiteX168" fmla="*/ 1378130 w 1838306"/>
                <a:gd name="connsiteY168" fmla="*/ 822552 h 1102497"/>
                <a:gd name="connsiteX169" fmla="*/ 1299772 w 1838306"/>
                <a:gd name="connsiteY169" fmla="*/ 764286 h 1102497"/>
                <a:gd name="connsiteX170" fmla="*/ 1301111 w 1838306"/>
                <a:gd name="connsiteY170" fmla="*/ 760938 h 1102497"/>
                <a:gd name="connsiteX171" fmla="*/ 1314506 w 1838306"/>
                <a:gd name="connsiteY171" fmla="*/ 755580 h 1102497"/>
                <a:gd name="connsiteX172" fmla="*/ 1315845 w 1838306"/>
                <a:gd name="connsiteY172" fmla="*/ 750892 h 1102497"/>
                <a:gd name="connsiteX173" fmla="*/ 1258249 w 1838306"/>
                <a:gd name="connsiteY173" fmla="*/ 627662 h 1102497"/>
                <a:gd name="connsiteX174" fmla="*/ 1258249 w 1838306"/>
                <a:gd name="connsiteY174" fmla="*/ 624313 h 1102497"/>
                <a:gd name="connsiteX175" fmla="*/ 1259588 w 1838306"/>
                <a:gd name="connsiteY175" fmla="*/ 622974 h 1102497"/>
                <a:gd name="connsiteX176" fmla="*/ 1262937 w 1838306"/>
                <a:gd name="connsiteY176" fmla="*/ 624313 h 1102497"/>
                <a:gd name="connsiteX177" fmla="*/ 1321873 w 1838306"/>
                <a:gd name="connsiteY177" fmla="*/ 697983 h 1102497"/>
                <a:gd name="connsiteX178" fmla="*/ 1360717 w 1838306"/>
                <a:gd name="connsiteY178" fmla="*/ 736827 h 1102497"/>
                <a:gd name="connsiteX179" fmla="*/ 1366075 w 1838306"/>
                <a:gd name="connsiteY179" fmla="*/ 739506 h 1102497"/>
                <a:gd name="connsiteX180" fmla="*/ 1447112 w 1838306"/>
                <a:gd name="connsiteY180" fmla="*/ 756250 h 1102497"/>
                <a:gd name="connsiteX181" fmla="*/ 1445772 w 1838306"/>
                <a:gd name="connsiteY181" fmla="*/ 758928 h 1102497"/>
                <a:gd name="connsiteX182" fmla="*/ 1386836 w 1838306"/>
                <a:gd name="connsiteY182" fmla="*/ 766965 h 1102497"/>
                <a:gd name="connsiteX183" fmla="*/ 1382148 w 1838306"/>
                <a:gd name="connsiteY183" fmla="*/ 779020 h 1102497"/>
                <a:gd name="connsiteX184" fmla="*/ 1397552 w 1838306"/>
                <a:gd name="connsiteY184" fmla="*/ 800452 h 1102497"/>
                <a:gd name="connsiteX185" fmla="*/ 1414295 w 1838306"/>
                <a:gd name="connsiteY185" fmla="*/ 844653 h 1102497"/>
                <a:gd name="connsiteX186" fmla="*/ 1413625 w 1838306"/>
                <a:gd name="connsiteY186" fmla="*/ 846663 h 110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1838306" h="1102497">
                  <a:moveTo>
                    <a:pt x="1837562" y="760938"/>
                  </a:moveTo>
                  <a:cubicBezTo>
                    <a:pt x="1835553" y="758259"/>
                    <a:pt x="1835553" y="756250"/>
                    <a:pt x="1836223" y="753571"/>
                  </a:cubicBezTo>
                  <a:cubicBezTo>
                    <a:pt x="1836893" y="751561"/>
                    <a:pt x="1836223" y="750222"/>
                    <a:pt x="1834883" y="748882"/>
                  </a:cubicBezTo>
                  <a:cubicBezTo>
                    <a:pt x="1832874" y="747543"/>
                    <a:pt x="1831535" y="744864"/>
                    <a:pt x="1831535" y="742185"/>
                  </a:cubicBezTo>
                  <a:cubicBezTo>
                    <a:pt x="1831535" y="740846"/>
                    <a:pt x="1832204" y="738837"/>
                    <a:pt x="1832874" y="737497"/>
                  </a:cubicBezTo>
                  <a:cubicBezTo>
                    <a:pt x="1834883" y="734818"/>
                    <a:pt x="1836223" y="731470"/>
                    <a:pt x="1836893" y="727451"/>
                  </a:cubicBezTo>
                  <a:lnTo>
                    <a:pt x="1800058" y="606900"/>
                  </a:lnTo>
                  <a:cubicBezTo>
                    <a:pt x="1755856" y="491038"/>
                    <a:pt x="1691562" y="387230"/>
                    <a:pt x="1607176" y="296147"/>
                  </a:cubicBezTo>
                  <a:cubicBezTo>
                    <a:pt x="1433048" y="111972"/>
                    <a:pt x="1199313" y="4147"/>
                    <a:pt x="945487" y="128"/>
                  </a:cubicBezTo>
                  <a:cubicBezTo>
                    <a:pt x="731844" y="-3221"/>
                    <a:pt x="537623" y="59064"/>
                    <a:pt x="364164" y="187652"/>
                  </a:cubicBezTo>
                  <a:cubicBezTo>
                    <a:pt x="240264" y="284092"/>
                    <a:pt x="143824" y="403973"/>
                    <a:pt x="76181" y="547295"/>
                  </a:cubicBezTo>
                  <a:cubicBezTo>
                    <a:pt x="64796" y="571405"/>
                    <a:pt x="55420" y="593506"/>
                    <a:pt x="48723" y="612928"/>
                  </a:cubicBezTo>
                  <a:cubicBezTo>
                    <a:pt x="24612" y="674543"/>
                    <a:pt x="9209" y="734818"/>
                    <a:pt x="502" y="793754"/>
                  </a:cubicBezTo>
                  <a:cubicBezTo>
                    <a:pt x="-167" y="795094"/>
                    <a:pt x="-167" y="796433"/>
                    <a:pt x="502" y="797103"/>
                  </a:cubicBezTo>
                  <a:cubicBezTo>
                    <a:pt x="1172" y="799112"/>
                    <a:pt x="2511" y="799782"/>
                    <a:pt x="4521" y="798442"/>
                  </a:cubicBezTo>
                  <a:cubicBezTo>
                    <a:pt x="5860" y="797772"/>
                    <a:pt x="7199" y="795763"/>
                    <a:pt x="7869" y="794424"/>
                  </a:cubicBezTo>
                  <a:cubicBezTo>
                    <a:pt x="8539" y="792415"/>
                    <a:pt x="10548" y="791075"/>
                    <a:pt x="13227" y="791745"/>
                  </a:cubicBezTo>
                  <a:cubicBezTo>
                    <a:pt x="21934" y="794424"/>
                    <a:pt x="31979" y="798442"/>
                    <a:pt x="41356" y="805809"/>
                  </a:cubicBezTo>
                  <a:cubicBezTo>
                    <a:pt x="42025" y="806479"/>
                    <a:pt x="43365" y="806479"/>
                    <a:pt x="44034" y="805809"/>
                  </a:cubicBezTo>
                  <a:cubicBezTo>
                    <a:pt x="45374" y="805139"/>
                    <a:pt x="46044" y="805139"/>
                    <a:pt x="47383" y="805809"/>
                  </a:cubicBezTo>
                  <a:cubicBezTo>
                    <a:pt x="49392" y="807818"/>
                    <a:pt x="52071" y="809158"/>
                    <a:pt x="54750" y="809828"/>
                  </a:cubicBezTo>
                  <a:cubicBezTo>
                    <a:pt x="57429" y="809828"/>
                    <a:pt x="60108" y="810497"/>
                    <a:pt x="62787" y="811167"/>
                  </a:cubicBezTo>
                  <a:cubicBezTo>
                    <a:pt x="68814" y="813176"/>
                    <a:pt x="77521" y="817195"/>
                    <a:pt x="88236" y="823222"/>
                  </a:cubicBezTo>
                  <a:cubicBezTo>
                    <a:pt x="115695" y="838626"/>
                    <a:pt x="143824" y="854699"/>
                    <a:pt x="172622" y="871442"/>
                  </a:cubicBezTo>
                  <a:cubicBezTo>
                    <a:pt x="176640" y="874121"/>
                    <a:pt x="180659" y="876800"/>
                    <a:pt x="184677" y="879479"/>
                  </a:cubicBezTo>
                  <a:cubicBezTo>
                    <a:pt x="190705" y="884167"/>
                    <a:pt x="196732" y="886846"/>
                    <a:pt x="204099" y="887516"/>
                  </a:cubicBezTo>
                  <a:cubicBezTo>
                    <a:pt x="206108" y="887516"/>
                    <a:pt x="208117" y="888855"/>
                    <a:pt x="209457" y="890195"/>
                  </a:cubicBezTo>
                  <a:cubicBezTo>
                    <a:pt x="212806" y="893543"/>
                    <a:pt x="216824" y="894883"/>
                    <a:pt x="221512" y="894213"/>
                  </a:cubicBezTo>
                  <a:cubicBezTo>
                    <a:pt x="223521" y="894213"/>
                    <a:pt x="226200" y="894213"/>
                    <a:pt x="228209" y="895553"/>
                  </a:cubicBezTo>
                  <a:lnTo>
                    <a:pt x="268393" y="916984"/>
                  </a:lnTo>
                  <a:cubicBezTo>
                    <a:pt x="269063" y="916984"/>
                    <a:pt x="269063" y="917654"/>
                    <a:pt x="269063" y="918323"/>
                  </a:cubicBezTo>
                  <a:cubicBezTo>
                    <a:pt x="269063" y="918993"/>
                    <a:pt x="269063" y="919663"/>
                    <a:pt x="269732" y="919663"/>
                  </a:cubicBezTo>
                  <a:cubicBezTo>
                    <a:pt x="269732" y="919663"/>
                    <a:pt x="269732" y="920333"/>
                    <a:pt x="270402" y="920333"/>
                  </a:cubicBezTo>
                  <a:cubicBezTo>
                    <a:pt x="278439" y="923011"/>
                    <a:pt x="286476" y="925020"/>
                    <a:pt x="293843" y="926360"/>
                  </a:cubicBezTo>
                  <a:cubicBezTo>
                    <a:pt x="299870" y="927700"/>
                    <a:pt x="307237" y="930378"/>
                    <a:pt x="316613" y="935066"/>
                  </a:cubicBezTo>
                  <a:cubicBezTo>
                    <a:pt x="323980" y="938415"/>
                    <a:pt x="332017" y="941094"/>
                    <a:pt x="340054" y="942433"/>
                  </a:cubicBezTo>
                  <a:cubicBezTo>
                    <a:pt x="343402" y="943103"/>
                    <a:pt x="346751" y="944443"/>
                    <a:pt x="349430" y="945782"/>
                  </a:cubicBezTo>
                  <a:cubicBezTo>
                    <a:pt x="350769" y="946452"/>
                    <a:pt x="350769" y="947122"/>
                    <a:pt x="350100" y="948461"/>
                  </a:cubicBezTo>
                  <a:cubicBezTo>
                    <a:pt x="349430" y="949131"/>
                    <a:pt x="349430" y="949800"/>
                    <a:pt x="349430" y="950470"/>
                  </a:cubicBezTo>
                  <a:cubicBezTo>
                    <a:pt x="349430" y="950470"/>
                    <a:pt x="349430" y="950470"/>
                    <a:pt x="349430" y="950470"/>
                  </a:cubicBezTo>
                  <a:cubicBezTo>
                    <a:pt x="343402" y="948461"/>
                    <a:pt x="336705" y="946452"/>
                    <a:pt x="330678" y="945112"/>
                  </a:cubicBezTo>
                  <a:cubicBezTo>
                    <a:pt x="329338" y="945112"/>
                    <a:pt x="328668" y="945112"/>
                    <a:pt x="329338" y="946452"/>
                  </a:cubicBezTo>
                  <a:cubicBezTo>
                    <a:pt x="330008" y="947122"/>
                    <a:pt x="330678" y="947791"/>
                    <a:pt x="331347" y="948461"/>
                  </a:cubicBezTo>
                  <a:cubicBezTo>
                    <a:pt x="367512" y="964535"/>
                    <a:pt x="404347" y="978599"/>
                    <a:pt x="442522" y="989314"/>
                  </a:cubicBezTo>
                  <a:cubicBezTo>
                    <a:pt x="445201" y="989984"/>
                    <a:pt x="447880" y="991993"/>
                    <a:pt x="450559" y="995342"/>
                  </a:cubicBezTo>
                  <a:cubicBezTo>
                    <a:pt x="451898" y="996681"/>
                    <a:pt x="453907" y="998021"/>
                    <a:pt x="455916" y="998690"/>
                  </a:cubicBezTo>
                  <a:cubicBezTo>
                    <a:pt x="466632" y="1000700"/>
                    <a:pt x="477348" y="1001369"/>
                    <a:pt x="487393" y="1006057"/>
                  </a:cubicBezTo>
                  <a:cubicBezTo>
                    <a:pt x="501458" y="1012755"/>
                    <a:pt x="515522" y="1018782"/>
                    <a:pt x="530926" y="1022801"/>
                  </a:cubicBezTo>
                  <a:cubicBezTo>
                    <a:pt x="532935" y="1023470"/>
                    <a:pt x="534274" y="1024810"/>
                    <a:pt x="534274" y="1026819"/>
                  </a:cubicBezTo>
                  <a:cubicBezTo>
                    <a:pt x="534274" y="1027489"/>
                    <a:pt x="534944" y="1028159"/>
                    <a:pt x="535614" y="1028828"/>
                  </a:cubicBezTo>
                  <a:cubicBezTo>
                    <a:pt x="536283" y="1029498"/>
                    <a:pt x="537623" y="1029498"/>
                    <a:pt x="538293" y="1028828"/>
                  </a:cubicBezTo>
                  <a:cubicBezTo>
                    <a:pt x="540972" y="1026819"/>
                    <a:pt x="543650" y="1027489"/>
                    <a:pt x="545660" y="1029498"/>
                  </a:cubicBezTo>
                  <a:cubicBezTo>
                    <a:pt x="547669" y="1031507"/>
                    <a:pt x="549678" y="1031507"/>
                    <a:pt x="551687" y="1030837"/>
                  </a:cubicBezTo>
                  <a:cubicBezTo>
                    <a:pt x="552357" y="1030837"/>
                    <a:pt x="553027" y="1030168"/>
                    <a:pt x="553696" y="1030168"/>
                  </a:cubicBezTo>
                  <a:cubicBezTo>
                    <a:pt x="555036" y="1029498"/>
                    <a:pt x="556375" y="1029498"/>
                    <a:pt x="557715" y="1030837"/>
                  </a:cubicBezTo>
                  <a:cubicBezTo>
                    <a:pt x="574458" y="1043562"/>
                    <a:pt x="593210" y="1051599"/>
                    <a:pt x="613302" y="1054278"/>
                  </a:cubicBezTo>
                  <a:cubicBezTo>
                    <a:pt x="615311" y="1054278"/>
                    <a:pt x="617320" y="1055617"/>
                    <a:pt x="618660" y="1056957"/>
                  </a:cubicBezTo>
                  <a:cubicBezTo>
                    <a:pt x="619999" y="1058296"/>
                    <a:pt x="622009" y="1059636"/>
                    <a:pt x="624018" y="1060305"/>
                  </a:cubicBezTo>
                  <a:cubicBezTo>
                    <a:pt x="632054" y="1062984"/>
                    <a:pt x="640091" y="1064324"/>
                    <a:pt x="648128" y="1063654"/>
                  </a:cubicBezTo>
                  <a:cubicBezTo>
                    <a:pt x="650137" y="1063654"/>
                    <a:pt x="652146" y="1064324"/>
                    <a:pt x="654155" y="1064994"/>
                  </a:cubicBezTo>
                  <a:cubicBezTo>
                    <a:pt x="664201" y="1071021"/>
                    <a:pt x="674247" y="1073700"/>
                    <a:pt x="685633" y="1073700"/>
                  </a:cubicBezTo>
                  <a:cubicBezTo>
                    <a:pt x="687642" y="1073700"/>
                    <a:pt x="689651" y="1074370"/>
                    <a:pt x="691660" y="1075039"/>
                  </a:cubicBezTo>
                  <a:cubicBezTo>
                    <a:pt x="698357" y="1078388"/>
                    <a:pt x="705055" y="1080397"/>
                    <a:pt x="711752" y="1080397"/>
                  </a:cubicBezTo>
                  <a:cubicBezTo>
                    <a:pt x="718449" y="1080397"/>
                    <a:pt x="725146" y="1081067"/>
                    <a:pt x="732513" y="1083746"/>
                  </a:cubicBezTo>
                  <a:cubicBezTo>
                    <a:pt x="745238" y="1087764"/>
                    <a:pt x="758633" y="1089773"/>
                    <a:pt x="772697" y="1090443"/>
                  </a:cubicBezTo>
                  <a:cubicBezTo>
                    <a:pt x="775376" y="1090443"/>
                    <a:pt x="778055" y="1091113"/>
                    <a:pt x="780064" y="1092452"/>
                  </a:cubicBezTo>
                  <a:cubicBezTo>
                    <a:pt x="782073" y="1093792"/>
                    <a:pt x="784082" y="1094461"/>
                    <a:pt x="786092" y="1094461"/>
                  </a:cubicBezTo>
                  <a:cubicBezTo>
                    <a:pt x="794128" y="1094461"/>
                    <a:pt x="801495" y="1095801"/>
                    <a:pt x="808862" y="1097140"/>
                  </a:cubicBezTo>
                  <a:cubicBezTo>
                    <a:pt x="818908" y="1099149"/>
                    <a:pt x="826275" y="1100489"/>
                    <a:pt x="832303" y="1100489"/>
                  </a:cubicBezTo>
                  <a:cubicBezTo>
                    <a:pt x="867129" y="1101828"/>
                    <a:pt x="901284" y="1102498"/>
                    <a:pt x="936110" y="1102498"/>
                  </a:cubicBezTo>
                  <a:cubicBezTo>
                    <a:pt x="952853" y="1102498"/>
                    <a:pt x="970266" y="1101828"/>
                    <a:pt x="987009" y="1099819"/>
                  </a:cubicBezTo>
                  <a:cubicBezTo>
                    <a:pt x="987679" y="1099819"/>
                    <a:pt x="989019" y="1099819"/>
                    <a:pt x="989688" y="1099819"/>
                  </a:cubicBezTo>
                  <a:cubicBezTo>
                    <a:pt x="990358" y="1099819"/>
                    <a:pt x="991028" y="1100489"/>
                    <a:pt x="991028" y="1100489"/>
                  </a:cubicBezTo>
                  <a:cubicBezTo>
                    <a:pt x="991698" y="1101159"/>
                    <a:pt x="992367" y="1101159"/>
                    <a:pt x="993037" y="1101159"/>
                  </a:cubicBezTo>
                  <a:lnTo>
                    <a:pt x="1090147" y="1091783"/>
                  </a:lnTo>
                  <a:cubicBezTo>
                    <a:pt x="1091487" y="1091783"/>
                    <a:pt x="1092157" y="1091113"/>
                    <a:pt x="1092827" y="1090443"/>
                  </a:cubicBezTo>
                  <a:cubicBezTo>
                    <a:pt x="1093496" y="1089773"/>
                    <a:pt x="1094166" y="1089773"/>
                    <a:pt x="1094166" y="1089104"/>
                  </a:cubicBezTo>
                  <a:cubicBezTo>
                    <a:pt x="1094166" y="1089104"/>
                    <a:pt x="1094166" y="1089104"/>
                    <a:pt x="1094166" y="1089104"/>
                  </a:cubicBezTo>
                  <a:cubicBezTo>
                    <a:pt x="1104212" y="1088434"/>
                    <a:pt x="1114257" y="1087764"/>
                    <a:pt x="1124303" y="1086425"/>
                  </a:cubicBezTo>
                  <a:cubicBezTo>
                    <a:pt x="1126982" y="1086425"/>
                    <a:pt x="1127652" y="1087094"/>
                    <a:pt x="1127652" y="1089773"/>
                  </a:cubicBezTo>
                  <a:lnTo>
                    <a:pt x="1127652" y="1092452"/>
                  </a:lnTo>
                  <a:cubicBezTo>
                    <a:pt x="1127652" y="1095131"/>
                    <a:pt x="1128991" y="1095801"/>
                    <a:pt x="1131001" y="1093792"/>
                  </a:cubicBezTo>
                  <a:cubicBezTo>
                    <a:pt x="1133010" y="1092452"/>
                    <a:pt x="1133010" y="1090443"/>
                    <a:pt x="1132340" y="1089104"/>
                  </a:cubicBezTo>
                  <a:cubicBezTo>
                    <a:pt x="1131001" y="1087094"/>
                    <a:pt x="1131671" y="1085755"/>
                    <a:pt x="1134349" y="1085755"/>
                  </a:cubicBezTo>
                  <a:cubicBezTo>
                    <a:pt x="1146405" y="1086425"/>
                    <a:pt x="1157790" y="1085085"/>
                    <a:pt x="1168506" y="1081737"/>
                  </a:cubicBezTo>
                  <a:cubicBezTo>
                    <a:pt x="1177881" y="1078388"/>
                    <a:pt x="1187927" y="1075709"/>
                    <a:pt x="1197304" y="1073030"/>
                  </a:cubicBezTo>
                  <a:cubicBezTo>
                    <a:pt x="1197973" y="1073030"/>
                    <a:pt x="1202661" y="1071021"/>
                    <a:pt x="1212707" y="1067672"/>
                  </a:cubicBezTo>
                  <a:cubicBezTo>
                    <a:pt x="1222084" y="1064324"/>
                    <a:pt x="1231460" y="1064994"/>
                    <a:pt x="1240166" y="1060975"/>
                  </a:cubicBezTo>
                  <a:cubicBezTo>
                    <a:pt x="1252221" y="1055617"/>
                    <a:pt x="1263607" y="1051599"/>
                    <a:pt x="1274992" y="1048920"/>
                  </a:cubicBezTo>
                  <a:cubicBezTo>
                    <a:pt x="1276331" y="1048920"/>
                    <a:pt x="1277671" y="1047581"/>
                    <a:pt x="1279010" y="1046241"/>
                  </a:cubicBezTo>
                  <a:cubicBezTo>
                    <a:pt x="1280350" y="1044232"/>
                    <a:pt x="1282359" y="1043562"/>
                    <a:pt x="1284368" y="1043562"/>
                  </a:cubicBezTo>
                  <a:cubicBezTo>
                    <a:pt x="1286377" y="1043562"/>
                    <a:pt x="1287717" y="1043562"/>
                    <a:pt x="1289726" y="1042892"/>
                  </a:cubicBezTo>
                  <a:cubicBezTo>
                    <a:pt x="1304460" y="1038204"/>
                    <a:pt x="1321873" y="1030837"/>
                    <a:pt x="1342634" y="1019452"/>
                  </a:cubicBezTo>
                  <a:cubicBezTo>
                    <a:pt x="1346653" y="1017443"/>
                    <a:pt x="1350671" y="1016103"/>
                    <a:pt x="1355359" y="1015434"/>
                  </a:cubicBezTo>
                  <a:cubicBezTo>
                    <a:pt x="1357368" y="1015434"/>
                    <a:pt x="1359378" y="1014764"/>
                    <a:pt x="1360717" y="1013424"/>
                  </a:cubicBezTo>
                  <a:cubicBezTo>
                    <a:pt x="1366744" y="1010076"/>
                    <a:pt x="1372772" y="1007397"/>
                    <a:pt x="1380139" y="1006057"/>
                  </a:cubicBezTo>
                  <a:cubicBezTo>
                    <a:pt x="1390185" y="1004048"/>
                    <a:pt x="1400231" y="999360"/>
                    <a:pt x="1410277" y="991993"/>
                  </a:cubicBezTo>
                  <a:cubicBezTo>
                    <a:pt x="1418313" y="986635"/>
                    <a:pt x="1426350" y="981278"/>
                    <a:pt x="1435057" y="977259"/>
                  </a:cubicBezTo>
                  <a:cubicBezTo>
                    <a:pt x="1443763" y="973241"/>
                    <a:pt x="1453139" y="968553"/>
                    <a:pt x="1461846" y="964535"/>
                  </a:cubicBezTo>
                  <a:cubicBezTo>
                    <a:pt x="1471222" y="960516"/>
                    <a:pt x="1478589" y="953819"/>
                    <a:pt x="1487295" y="949131"/>
                  </a:cubicBezTo>
                  <a:cubicBezTo>
                    <a:pt x="1510066" y="937745"/>
                    <a:pt x="1531497" y="925690"/>
                    <a:pt x="1551589" y="914305"/>
                  </a:cubicBezTo>
                  <a:cubicBezTo>
                    <a:pt x="1554268" y="912965"/>
                    <a:pt x="1556947" y="910956"/>
                    <a:pt x="1559626" y="909617"/>
                  </a:cubicBezTo>
                  <a:cubicBezTo>
                    <a:pt x="1579717" y="898901"/>
                    <a:pt x="1599140" y="888855"/>
                    <a:pt x="1618562" y="879479"/>
                  </a:cubicBezTo>
                  <a:cubicBezTo>
                    <a:pt x="1628608" y="874121"/>
                    <a:pt x="1644011" y="866085"/>
                    <a:pt x="1663433" y="855369"/>
                  </a:cubicBezTo>
                  <a:cubicBezTo>
                    <a:pt x="1678837" y="846663"/>
                    <a:pt x="1694241" y="838626"/>
                    <a:pt x="1708305" y="831929"/>
                  </a:cubicBezTo>
                  <a:cubicBezTo>
                    <a:pt x="1710314" y="831259"/>
                    <a:pt x="1711654" y="829919"/>
                    <a:pt x="1712993" y="827910"/>
                  </a:cubicBezTo>
                  <a:cubicBezTo>
                    <a:pt x="1716342" y="822552"/>
                    <a:pt x="1721030" y="818534"/>
                    <a:pt x="1726388" y="816525"/>
                  </a:cubicBezTo>
                  <a:cubicBezTo>
                    <a:pt x="1735764" y="813176"/>
                    <a:pt x="1741122" y="811167"/>
                    <a:pt x="1742461" y="810497"/>
                  </a:cubicBezTo>
                  <a:cubicBezTo>
                    <a:pt x="1747149" y="807818"/>
                    <a:pt x="1751837" y="805139"/>
                    <a:pt x="1757195" y="803130"/>
                  </a:cubicBezTo>
                  <a:cubicBezTo>
                    <a:pt x="1762553" y="800452"/>
                    <a:pt x="1767241" y="797772"/>
                    <a:pt x="1771259" y="794424"/>
                  </a:cubicBezTo>
                  <a:cubicBezTo>
                    <a:pt x="1782645" y="785048"/>
                    <a:pt x="1794700" y="777681"/>
                    <a:pt x="1808094" y="770983"/>
                  </a:cubicBezTo>
                  <a:cubicBezTo>
                    <a:pt x="1810103" y="770314"/>
                    <a:pt x="1812113" y="769644"/>
                    <a:pt x="1814122" y="770314"/>
                  </a:cubicBezTo>
                  <a:cubicBezTo>
                    <a:pt x="1818140" y="770983"/>
                    <a:pt x="1821489" y="769644"/>
                    <a:pt x="1822828" y="766965"/>
                  </a:cubicBezTo>
                  <a:cubicBezTo>
                    <a:pt x="1824168" y="764956"/>
                    <a:pt x="1825507" y="764286"/>
                    <a:pt x="1828186" y="764956"/>
                  </a:cubicBezTo>
                  <a:cubicBezTo>
                    <a:pt x="1830195" y="765626"/>
                    <a:pt x="1832204" y="764956"/>
                    <a:pt x="1833544" y="764286"/>
                  </a:cubicBezTo>
                  <a:cubicBezTo>
                    <a:pt x="1838902" y="764286"/>
                    <a:pt x="1838902" y="762277"/>
                    <a:pt x="1837562" y="760938"/>
                  </a:cubicBezTo>
                  <a:close/>
                  <a:moveTo>
                    <a:pt x="792789" y="411340"/>
                  </a:moveTo>
                  <a:cubicBezTo>
                    <a:pt x="806183" y="402634"/>
                    <a:pt x="820917" y="388570"/>
                    <a:pt x="836321" y="387230"/>
                  </a:cubicBezTo>
                  <a:cubicBezTo>
                    <a:pt x="860431" y="384551"/>
                    <a:pt x="871147" y="403973"/>
                    <a:pt x="884541" y="418707"/>
                  </a:cubicBezTo>
                  <a:cubicBezTo>
                    <a:pt x="885881" y="420047"/>
                    <a:pt x="887890" y="420716"/>
                    <a:pt x="889899" y="419377"/>
                  </a:cubicBezTo>
                  <a:cubicBezTo>
                    <a:pt x="911330" y="407992"/>
                    <a:pt x="923385" y="392588"/>
                    <a:pt x="952853" y="393927"/>
                  </a:cubicBezTo>
                  <a:cubicBezTo>
                    <a:pt x="996386" y="395937"/>
                    <a:pt x="1027863" y="395937"/>
                    <a:pt x="1048624" y="394597"/>
                  </a:cubicBezTo>
                  <a:cubicBezTo>
                    <a:pt x="1058001" y="393927"/>
                    <a:pt x="1074744" y="391249"/>
                    <a:pt x="1098854" y="385891"/>
                  </a:cubicBezTo>
                  <a:cubicBezTo>
                    <a:pt x="1101533" y="385221"/>
                    <a:pt x="1102202" y="386560"/>
                    <a:pt x="1101533" y="388570"/>
                  </a:cubicBezTo>
                  <a:cubicBezTo>
                    <a:pt x="1100863" y="389909"/>
                    <a:pt x="1099524" y="391249"/>
                    <a:pt x="1096845" y="392588"/>
                  </a:cubicBezTo>
                  <a:cubicBezTo>
                    <a:pt x="1062019" y="408661"/>
                    <a:pt x="1025854" y="418707"/>
                    <a:pt x="987679" y="422726"/>
                  </a:cubicBezTo>
                  <a:cubicBezTo>
                    <a:pt x="966248" y="424735"/>
                    <a:pt x="955533" y="428753"/>
                    <a:pt x="940128" y="441478"/>
                  </a:cubicBezTo>
                  <a:cubicBezTo>
                    <a:pt x="936110" y="444827"/>
                    <a:pt x="935441" y="450854"/>
                    <a:pt x="938789" y="454203"/>
                  </a:cubicBezTo>
                  <a:cubicBezTo>
                    <a:pt x="962899" y="480992"/>
                    <a:pt x="991698" y="499074"/>
                    <a:pt x="1026523" y="508451"/>
                  </a:cubicBezTo>
                  <a:cubicBezTo>
                    <a:pt x="1040587" y="512469"/>
                    <a:pt x="1040587" y="515148"/>
                    <a:pt x="1025854" y="517157"/>
                  </a:cubicBezTo>
                  <a:cubicBezTo>
                    <a:pt x="993037" y="521845"/>
                    <a:pt x="945487" y="525194"/>
                    <a:pt x="914679" y="515148"/>
                  </a:cubicBezTo>
                  <a:cubicBezTo>
                    <a:pt x="897936" y="509120"/>
                    <a:pt x="883202" y="500414"/>
                    <a:pt x="871147" y="487689"/>
                  </a:cubicBezTo>
                  <a:cubicBezTo>
                    <a:pt x="854404" y="470946"/>
                    <a:pt x="847037" y="447506"/>
                    <a:pt x="835651" y="427414"/>
                  </a:cubicBezTo>
                  <a:cubicBezTo>
                    <a:pt x="829624" y="417368"/>
                    <a:pt x="820917" y="412680"/>
                    <a:pt x="807523" y="414019"/>
                  </a:cubicBezTo>
                  <a:cubicBezTo>
                    <a:pt x="802835" y="414689"/>
                    <a:pt x="798816" y="414689"/>
                    <a:pt x="794128" y="414689"/>
                  </a:cubicBezTo>
                  <a:cubicBezTo>
                    <a:pt x="789440" y="415359"/>
                    <a:pt x="788770" y="414019"/>
                    <a:pt x="792789" y="411340"/>
                  </a:cubicBezTo>
                  <a:close/>
                  <a:moveTo>
                    <a:pt x="423769" y="886176"/>
                  </a:moveTo>
                  <a:cubicBezTo>
                    <a:pt x="407026" y="880819"/>
                    <a:pt x="390283" y="875461"/>
                    <a:pt x="374210" y="870773"/>
                  </a:cubicBezTo>
                  <a:cubicBezTo>
                    <a:pt x="368182" y="869433"/>
                    <a:pt x="368182" y="867424"/>
                    <a:pt x="374210" y="866085"/>
                  </a:cubicBezTo>
                  <a:cubicBezTo>
                    <a:pt x="390953" y="861396"/>
                    <a:pt x="407696" y="852690"/>
                    <a:pt x="423769" y="840635"/>
                  </a:cubicBezTo>
                  <a:lnTo>
                    <a:pt x="467302" y="815855"/>
                  </a:lnTo>
                  <a:cubicBezTo>
                    <a:pt x="469981" y="814516"/>
                    <a:pt x="469981" y="812506"/>
                    <a:pt x="468641" y="810497"/>
                  </a:cubicBezTo>
                  <a:cubicBezTo>
                    <a:pt x="451898" y="789066"/>
                    <a:pt x="436494" y="768974"/>
                    <a:pt x="415063" y="752231"/>
                  </a:cubicBezTo>
                  <a:cubicBezTo>
                    <a:pt x="398989" y="739506"/>
                    <a:pt x="381577" y="726781"/>
                    <a:pt x="363494" y="713387"/>
                  </a:cubicBezTo>
                  <a:cubicBezTo>
                    <a:pt x="339384" y="695974"/>
                    <a:pt x="315274" y="668515"/>
                    <a:pt x="291164" y="632350"/>
                  </a:cubicBezTo>
                  <a:cubicBezTo>
                    <a:pt x="291164" y="631680"/>
                    <a:pt x="291164" y="631680"/>
                    <a:pt x="291164" y="631011"/>
                  </a:cubicBezTo>
                  <a:cubicBezTo>
                    <a:pt x="291164" y="630341"/>
                    <a:pt x="291833" y="629671"/>
                    <a:pt x="292503" y="629671"/>
                  </a:cubicBezTo>
                  <a:cubicBezTo>
                    <a:pt x="292503" y="629001"/>
                    <a:pt x="293173" y="629001"/>
                    <a:pt x="293843" y="629671"/>
                  </a:cubicBezTo>
                  <a:cubicBezTo>
                    <a:pt x="338045" y="668515"/>
                    <a:pt x="379567" y="695974"/>
                    <a:pt x="432476" y="717405"/>
                  </a:cubicBezTo>
                  <a:cubicBezTo>
                    <a:pt x="457926" y="727451"/>
                    <a:pt x="473999" y="735488"/>
                    <a:pt x="480696" y="740176"/>
                  </a:cubicBezTo>
                  <a:cubicBezTo>
                    <a:pt x="495430" y="751561"/>
                    <a:pt x="506816" y="765626"/>
                    <a:pt x="514183" y="783039"/>
                  </a:cubicBezTo>
                  <a:cubicBezTo>
                    <a:pt x="515522" y="785717"/>
                    <a:pt x="518871" y="787057"/>
                    <a:pt x="520880" y="785048"/>
                  </a:cubicBezTo>
                  <a:cubicBezTo>
                    <a:pt x="587852" y="748882"/>
                    <a:pt x="662192" y="765626"/>
                    <a:pt x="733853" y="748213"/>
                  </a:cubicBezTo>
                  <a:cubicBezTo>
                    <a:pt x="750596" y="744194"/>
                    <a:pt x="767339" y="739506"/>
                    <a:pt x="784082" y="734818"/>
                  </a:cubicBezTo>
                  <a:cubicBezTo>
                    <a:pt x="786092" y="734149"/>
                    <a:pt x="786761" y="734818"/>
                    <a:pt x="786092" y="736827"/>
                  </a:cubicBezTo>
                  <a:cubicBezTo>
                    <a:pt x="786092" y="737497"/>
                    <a:pt x="785422" y="738167"/>
                    <a:pt x="784082" y="738837"/>
                  </a:cubicBezTo>
                  <a:cubicBezTo>
                    <a:pt x="728495" y="770314"/>
                    <a:pt x="664871" y="783039"/>
                    <a:pt x="604596" y="804470"/>
                  </a:cubicBezTo>
                  <a:cubicBezTo>
                    <a:pt x="596559" y="807149"/>
                    <a:pt x="591201" y="805809"/>
                    <a:pt x="584504" y="801791"/>
                  </a:cubicBezTo>
                  <a:cubicBezTo>
                    <a:pt x="580485" y="799112"/>
                    <a:pt x="577137" y="798442"/>
                    <a:pt x="575128" y="799782"/>
                  </a:cubicBezTo>
                  <a:cubicBezTo>
                    <a:pt x="569100" y="803800"/>
                    <a:pt x="569100" y="806479"/>
                    <a:pt x="576467" y="807818"/>
                  </a:cubicBezTo>
                  <a:cubicBezTo>
                    <a:pt x="587852" y="809828"/>
                    <a:pt x="597229" y="815185"/>
                    <a:pt x="605265" y="823222"/>
                  </a:cubicBezTo>
                  <a:cubicBezTo>
                    <a:pt x="613302" y="831259"/>
                    <a:pt x="611293" y="834607"/>
                    <a:pt x="600577" y="833268"/>
                  </a:cubicBezTo>
                  <a:cubicBezTo>
                    <a:pt x="585174" y="831929"/>
                    <a:pt x="577137" y="835947"/>
                    <a:pt x="567091" y="848002"/>
                  </a:cubicBezTo>
                  <a:cubicBezTo>
                    <a:pt x="557715" y="860057"/>
                    <a:pt x="546329" y="870773"/>
                    <a:pt x="534274" y="880149"/>
                  </a:cubicBezTo>
                  <a:cubicBezTo>
                    <a:pt x="499448" y="896892"/>
                    <a:pt x="462614" y="898901"/>
                    <a:pt x="423769" y="886176"/>
                  </a:cubicBezTo>
                  <a:close/>
                  <a:moveTo>
                    <a:pt x="1413625" y="846663"/>
                  </a:moveTo>
                  <a:cubicBezTo>
                    <a:pt x="1412956" y="848002"/>
                    <a:pt x="1412286" y="848002"/>
                    <a:pt x="1410947" y="847332"/>
                  </a:cubicBezTo>
                  <a:lnTo>
                    <a:pt x="1398222" y="837956"/>
                  </a:lnTo>
                  <a:cubicBezTo>
                    <a:pt x="1390185" y="829250"/>
                    <a:pt x="1384158" y="823892"/>
                    <a:pt x="1378130" y="822552"/>
                  </a:cubicBezTo>
                  <a:cubicBezTo>
                    <a:pt x="1344644" y="813176"/>
                    <a:pt x="1318524" y="793084"/>
                    <a:pt x="1299772" y="764286"/>
                  </a:cubicBezTo>
                  <a:cubicBezTo>
                    <a:pt x="1299102" y="762947"/>
                    <a:pt x="1299772" y="760938"/>
                    <a:pt x="1301111" y="760938"/>
                  </a:cubicBezTo>
                  <a:lnTo>
                    <a:pt x="1314506" y="755580"/>
                  </a:lnTo>
                  <a:cubicBezTo>
                    <a:pt x="1316515" y="754910"/>
                    <a:pt x="1317185" y="752231"/>
                    <a:pt x="1315845" y="750892"/>
                  </a:cubicBezTo>
                  <a:cubicBezTo>
                    <a:pt x="1290396" y="712048"/>
                    <a:pt x="1271643" y="670524"/>
                    <a:pt x="1258249" y="627662"/>
                  </a:cubicBezTo>
                  <a:cubicBezTo>
                    <a:pt x="1257579" y="626322"/>
                    <a:pt x="1257579" y="624983"/>
                    <a:pt x="1258249" y="624313"/>
                  </a:cubicBezTo>
                  <a:cubicBezTo>
                    <a:pt x="1258249" y="623644"/>
                    <a:pt x="1258919" y="623644"/>
                    <a:pt x="1259588" y="622974"/>
                  </a:cubicBezTo>
                  <a:cubicBezTo>
                    <a:pt x="1260928" y="622304"/>
                    <a:pt x="1261597" y="622974"/>
                    <a:pt x="1262937" y="624313"/>
                  </a:cubicBezTo>
                  <a:cubicBezTo>
                    <a:pt x="1279680" y="656460"/>
                    <a:pt x="1299772" y="681240"/>
                    <a:pt x="1321873" y="697983"/>
                  </a:cubicBezTo>
                  <a:cubicBezTo>
                    <a:pt x="1337946" y="710038"/>
                    <a:pt x="1350671" y="723433"/>
                    <a:pt x="1360717" y="736827"/>
                  </a:cubicBezTo>
                  <a:cubicBezTo>
                    <a:pt x="1362056" y="738837"/>
                    <a:pt x="1364066" y="739506"/>
                    <a:pt x="1366075" y="739506"/>
                  </a:cubicBezTo>
                  <a:cubicBezTo>
                    <a:pt x="1400231" y="738167"/>
                    <a:pt x="1420993" y="724772"/>
                    <a:pt x="1447112" y="756250"/>
                  </a:cubicBezTo>
                  <a:cubicBezTo>
                    <a:pt x="1449121" y="758259"/>
                    <a:pt x="1448451" y="759598"/>
                    <a:pt x="1445772" y="758928"/>
                  </a:cubicBezTo>
                  <a:cubicBezTo>
                    <a:pt x="1427690" y="755580"/>
                    <a:pt x="1408268" y="758259"/>
                    <a:pt x="1386836" y="766965"/>
                  </a:cubicBezTo>
                  <a:cubicBezTo>
                    <a:pt x="1382148" y="768974"/>
                    <a:pt x="1380139" y="774332"/>
                    <a:pt x="1382148" y="779020"/>
                  </a:cubicBezTo>
                  <a:cubicBezTo>
                    <a:pt x="1385497" y="786387"/>
                    <a:pt x="1390185" y="793084"/>
                    <a:pt x="1397552" y="800452"/>
                  </a:cubicBezTo>
                  <a:cubicBezTo>
                    <a:pt x="1404249" y="807149"/>
                    <a:pt x="1409607" y="821883"/>
                    <a:pt x="1414295" y="844653"/>
                  </a:cubicBezTo>
                  <a:cubicBezTo>
                    <a:pt x="1413625" y="845323"/>
                    <a:pt x="1413625" y="845993"/>
                    <a:pt x="1413625" y="84666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71B7E62-587B-0CFC-267C-47683FC1C53D}"/>
                </a:ext>
              </a:extLst>
            </p:cNvPr>
            <p:cNvSpPr/>
            <p:nvPr/>
          </p:nvSpPr>
          <p:spPr>
            <a:xfrm>
              <a:off x="-4634640" y="1945154"/>
              <a:ext cx="299367" cy="5755"/>
            </a:xfrm>
            <a:custGeom>
              <a:avLst/>
              <a:gdLst>
                <a:gd name="connsiteX0" fmla="*/ 299368 w 299367"/>
                <a:gd name="connsiteY0" fmla="*/ 1068 h 5755"/>
                <a:gd name="connsiteX1" fmla="*/ 261863 w 299367"/>
                <a:gd name="connsiteY1" fmla="*/ 5086 h 5755"/>
                <a:gd name="connsiteX2" fmla="*/ 146000 w 299367"/>
                <a:gd name="connsiteY2" fmla="*/ 5756 h 5755"/>
                <a:gd name="connsiteX3" fmla="*/ 0 w 299367"/>
                <a:gd name="connsiteY3" fmla="*/ 4417 h 5755"/>
                <a:gd name="connsiteX4" fmla="*/ 299368 w 299367"/>
                <a:gd name="connsiteY4" fmla="*/ 1068 h 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367" h="5755">
                  <a:moveTo>
                    <a:pt x="299368" y="1068"/>
                  </a:moveTo>
                  <a:cubicBezTo>
                    <a:pt x="286643" y="2407"/>
                    <a:pt x="274588" y="5086"/>
                    <a:pt x="261863" y="5086"/>
                  </a:cubicBezTo>
                  <a:cubicBezTo>
                    <a:pt x="223019" y="5756"/>
                    <a:pt x="184175" y="5756"/>
                    <a:pt x="146000" y="5756"/>
                  </a:cubicBezTo>
                  <a:cubicBezTo>
                    <a:pt x="97780" y="5756"/>
                    <a:pt x="48890" y="5086"/>
                    <a:pt x="0" y="4417"/>
                  </a:cubicBezTo>
                  <a:cubicBezTo>
                    <a:pt x="99789" y="-272"/>
                    <a:pt x="199578" y="-941"/>
                    <a:pt x="299368" y="1068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52BBFC-D82B-C966-ACCF-F18999E3A08B}"/>
                </a:ext>
              </a:extLst>
            </p:cNvPr>
            <p:cNvSpPr/>
            <p:nvPr/>
          </p:nvSpPr>
          <p:spPr>
            <a:xfrm>
              <a:off x="-5251885" y="1969404"/>
              <a:ext cx="520134" cy="59864"/>
            </a:xfrm>
            <a:custGeom>
              <a:avLst/>
              <a:gdLst>
                <a:gd name="connsiteX0" fmla="*/ 349354 w 520134"/>
                <a:gd name="connsiteY0" fmla="*/ 21690 h 59864"/>
                <a:gd name="connsiteX1" fmla="*/ 425033 w 520134"/>
                <a:gd name="connsiteY1" fmla="*/ 14993 h 59864"/>
                <a:gd name="connsiteX2" fmla="*/ 437088 w 520134"/>
                <a:gd name="connsiteY2" fmla="*/ 14993 h 59864"/>
                <a:gd name="connsiteX3" fmla="*/ 508079 w 520134"/>
                <a:gd name="connsiteY3" fmla="*/ 17672 h 59864"/>
                <a:gd name="connsiteX4" fmla="*/ 517455 w 520134"/>
                <a:gd name="connsiteY4" fmla="*/ 26378 h 59864"/>
                <a:gd name="connsiteX5" fmla="*/ 520134 w 520134"/>
                <a:gd name="connsiteY5" fmla="*/ 38433 h 59864"/>
                <a:gd name="connsiteX6" fmla="*/ 510758 w 520134"/>
                <a:gd name="connsiteY6" fmla="*/ 49819 h 59864"/>
                <a:gd name="connsiteX7" fmla="*/ 464547 w 520134"/>
                <a:gd name="connsiteY7" fmla="*/ 58525 h 59864"/>
                <a:gd name="connsiteX8" fmla="*/ 423024 w 520134"/>
                <a:gd name="connsiteY8" fmla="*/ 57855 h 59864"/>
                <a:gd name="connsiteX9" fmla="*/ 363418 w 520134"/>
                <a:gd name="connsiteY9" fmla="*/ 59865 h 59864"/>
                <a:gd name="connsiteX10" fmla="*/ 329932 w 520134"/>
                <a:gd name="connsiteY10" fmla="*/ 53167 h 59864"/>
                <a:gd name="connsiteX11" fmla="*/ 230812 w 520134"/>
                <a:gd name="connsiteY11" fmla="*/ 53837 h 59864"/>
                <a:gd name="connsiteX12" fmla="*/ 165849 w 520134"/>
                <a:gd name="connsiteY12" fmla="*/ 56516 h 59864"/>
                <a:gd name="connsiteX13" fmla="*/ 3775 w 520134"/>
                <a:gd name="connsiteY13" fmla="*/ 55176 h 59864"/>
                <a:gd name="connsiteX14" fmla="*/ 426 w 520134"/>
                <a:gd name="connsiteY14" fmla="*/ 49819 h 59864"/>
                <a:gd name="connsiteX15" fmla="*/ 77445 w 520134"/>
                <a:gd name="connsiteY15" fmla="*/ 35085 h 59864"/>
                <a:gd name="connsiteX16" fmla="*/ 92179 w 520134"/>
                <a:gd name="connsiteY16" fmla="*/ 41782 h 59864"/>
                <a:gd name="connsiteX17" fmla="*/ 181253 w 520134"/>
                <a:gd name="connsiteY17" fmla="*/ 41782 h 59864"/>
                <a:gd name="connsiteX18" fmla="*/ 226124 w 520134"/>
                <a:gd name="connsiteY18" fmla="*/ 33076 h 59864"/>
                <a:gd name="connsiteX19" fmla="*/ 327923 w 520134"/>
                <a:gd name="connsiteY19" fmla="*/ 31066 h 59864"/>
                <a:gd name="connsiteX20" fmla="*/ 349354 w 520134"/>
                <a:gd name="connsiteY20" fmla="*/ 21690 h 59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0134" h="59864">
                  <a:moveTo>
                    <a:pt x="349354" y="21690"/>
                  </a:moveTo>
                  <a:cubicBezTo>
                    <a:pt x="375473" y="-10457"/>
                    <a:pt x="394226" y="-1750"/>
                    <a:pt x="425033" y="14993"/>
                  </a:cubicBezTo>
                  <a:cubicBezTo>
                    <a:pt x="428382" y="17002"/>
                    <a:pt x="433070" y="17002"/>
                    <a:pt x="437088" y="14993"/>
                  </a:cubicBezTo>
                  <a:cubicBezTo>
                    <a:pt x="460528" y="3607"/>
                    <a:pt x="483969" y="4277"/>
                    <a:pt x="508079" y="17672"/>
                  </a:cubicBezTo>
                  <a:cubicBezTo>
                    <a:pt x="512767" y="20351"/>
                    <a:pt x="516116" y="23030"/>
                    <a:pt x="517455" y="26378"/>
                  </a:cubicBezTo>
                  <a:cubicBezTo>
                    <a:pt x="518795" y="29727"/>
                    <a:pt x="519464" y="33745"/>
                    <a:pt x="520134" y="38433"/>
                  </a:cubicBezTo>
                  <a:cubicBezTo>
                    <a:pt x="520134" y="43791"/>
                    <a:pt x="517455" y="47809"/>
                    <a:pt x="510758" y="49819"/>
                  </a:cubicBezTo>
                  <a:cubicBezTo>
                    <a:pt x="496024" y="55846"/>
                    <a:pt x="480620" y="58525"/>
                    <a:pt x="464547" y="58525"/>
                  </a:cubicBezTo>
                  <a:cubicBezTo>
                    <a:pt x="437758" y="58525"/>
                    <a:pt x="424363" y="57855"/>
                    <a:pt x="423024" y="57855"/>
                  </a:cubicBezTo>
                  <a:cubicBezTo>
                    <a:pt x="404271" y="59195"/>
                    <a:pt x="384180" y="59865"/>
                    <a:pt x="363418" y="59865"/>
                  </a:cubicBezTo>
                  <a:cubicBezTo>
                    <a:pt x="351363" y="59865"/>
                    <a:pt x="341987" y="54507"/>
                    <a:pt x="329932" y="53167"/>
                  </a:cubicBezTo>
                  <a:cubicBezTo>
                    <a:pt x="301803" y="50488"/>
                    <a:pt x="268317" y="50488"/>
                    <a:pt x="230812" y="53837"/>
                  </a:cubicBezTo>
                  <a:cubicBezTo>
                    <a:pt x="211390" y="55176"/>
                    <a:pt x="189289" y="56516"/>
                    <a:pt x="165849" y="56516"/>
                  </a:cubicBezTo>
                  <a:cubicBezTo>
                    <a:pt x="114280" y="57186"/>
                    <a:pt x="58023" y="53167"/>
                    <a:pt x="3775" y="55176"/>
                  </a:cubicBezTo>
                  <a:cubicBezTo>
                    <a:pt x="1096" y="55176"/>
                    <a:pt x="-913" y="51828"/>
                    <a:pt x="426" y="49819"/>
                  </a:cubicBezTo>
                  <a:cubicBezTo>
                    <a:pt x="14491" y="24369"/>
                    <a:pt x="54674" y="21020"/>
                    <a:pt x="77445" y="35085"/>
                  </a:cubicBezTo>
                  <a:cubicBezTo>
                    <a:pt x="84142" y="39103"/>
                    <a:pt x="89500" y="41782"/>
                    <a:pt x="92179" y="41782"/>
                  </a:cubicBezTo>
                  <a:cubicBezTo>
                    <a:pt x="106913" y="43121"/>
                    <a:pt x="137051" y="43121"/>
                    <a:pt x="181253" y="41782"/>
                  </a:cubicBezTo>
                  <a:cubicBezTo>
                    <a:pt x="195987" y="41112"/>
                    <a:pt x="214739" y="32406"/>
                    <a:pt x="226124" y="33076"/>
                  </a:cubicBezTo>
                  <a:cubicBezTo>
                    <a:pt x="260280" y="35754"/>
                    <a:pt x="294436" y="35085"/>
                    <a:pt x="327923" y="31066"/>
                  </a:cubicBezTo>
                  <a:cubicBezTo>
                    <a:pt x="335290" y="31736"/>
                    <a:pt x="343996" y="28387"/>
                    <a:pt x="349354" y="2169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27DCCB6-EB39-512B-3CEF-6EE04BC8D6CD}"/>
                </a:ext>
              </a:extLst>
            </p:cNvPr>
            <p:cNvSpPr/>
            <p:nvPr/>
          </p:nvSpPr>
          <p:spPr>
            <a:xfrm>
              <a:off x="-2285909" y="2035296"/>
              <a:ext cx="34825" cy="34825"/>
            </a:xfrm>
            <a:custGeom>
              <a:avLst/>
              <a:gdLst>
                <a:gd name="connsiteX0" fmla="*/ 34826 w 34825"/>
                <a:gd name="connsiteY0" fmla="*/ 17413 h 34825"/>
                <a:gd name="connsiteX1" fmla="*/ 17413 w 34825"/>
                <a:gd name="connsiteY1" fmla="*/ 34826 h 34825"/>
                <a:gd name="connsiteX2" fmla="*/ 0 w 34825"/>
                <a:gd name="connsiteY2" fmla="*/ 17413 h 34825"/>
                <a:gd name="connsiteX3" fmla="*/ 17413 w 34825"/>
                <a:gd name="connsiteY3" fmla="*/ 0 h 34825"/>
                <a:gd name="connsiteX4" fmla="*/ 34826 w 34825"/>
                <a:gd name="connsiteY4" fmla="*/ 17413 h 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" h="34825">
                  <a:moveTo>
                    <a:pt x="34826" y="17413"/>
                  </a:moveTo>
                  <a:cubicBezTo>
                    <a:pt x="34826" y="27030"/>
                    <a:pt x="27030" y="34826"/>
                    <a:pt x="17413" y="34826"/>
                  </a:cubicBezTo>
                  <a:cubicBezTo>
                    <a:pt x="7796" y="34826"/>
                    <a:pt x="0" y="27030"/>
                    <a:pt x="0" y="17413"/>
                  </a:cubicBezTo>
                  <a:cubicBezTo>
                    <a:pt x="0" y="7796"/>
                    <a:pt x="7796" y="0"/>
                    <a:pt x="17413" y="0"/>
                  </a:cubicBezTo>
                  <a:cubicBezTo>
                    <a:pt x="27030" y="0"/>
                    <a:pt x="34826" y="7796"/>
                    <a:pt x="34826" y="1741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0765B48-235E-3BC9-B201-D42C600F30C4}"/>
                </a:ext>
              </a:extLst>
            </p:cNvPr>
            <p:cNvSpPr/>
            <p:nvPr/>
          </p:nvSpPr>
          <p:spPr>
            <a:xfrm>
              <a:off x="-4742466" y="2084819"/>
              <a:ext cx="63624" cy="60980"/>
            </a:xfrm>
            <a:custGeom>
              <a:avLst/>
              <a:gdLst>
                <a:gd name="connsiteX0" fmla="*/ 46211 w 63624"/>
                <a:gd name="connsiteY0" fmla="*/ 23476 h 60980"/>
                <a:gd name="connsiteX1" fmla="*/ 61615 w 63624"/>
                <a:gd name="connsiteY1" fmla="*/ 27495 h 60980"/>
                <a:gd name="connsiteX2" fmla="*/ 63624 w 63624"/>
                <a:gd name="connsiteY2" fmla="*/ 30843 h 60980"/>
                <a:gd name="connsiteX3" fmla="*/ 62285 w 63624"/>
                <a:gd name="connsiteY3" fmla="*/ 33522 h 60980"/>
                <a:gd name="connsiteX4" fmla="*/ 59606 w 63624"/>
                <a:gd name="connsiteY4" fmla="*/ 34192 h 60980"/>
                <a:gd name="connsiteX5" fmla="*/ 44872 w 63624"/>
                <a:gd name="connsiteY5" fmla="*/ 36871 h 60980"/>
                <a:gd name="connsiteX6" fmla="*/ 41523 w 63624"/>
                <a:gd name="connsiteY6" fmla="*/ 40889 h 60980"/>
                <a:gd name="connsiteX7" fmla="*/ 39514 w 63624"/>
                <a:gd name="connsiteY7" fmla="*/ 59642 h 60980"/>
                <a:gd name="connsiteX8" fmla="*/ 38174 w 63624"/>
                <a:gd name="connsiteY8" fmla="*/ 60981 h 60980"/>
                <a:gd name="connsiteX9" fmla="*/ 36165 w 63624"/>
                <a:gd name="connsiteY9" fmla="*/ 60981 h 60980"/>
                <a:gd name="connsiteX10" fmla="*/ 34156 w 63624"/>
                <a:gd name="connsiteY10" fmla="*/ 58972 h 60980"/>
                <a:gd name="connsiteX11" fmla="*/ 33486 w 63624"/>
                <a:gd name="connsiteY11" fmla="*/ 40219 h 60980"/>
                <a:gd name="connsiteX12" fmla="*/ 28798 w 63624"/>
                <a:gd name="connsiteY12" fmla="*/ 35531 h 60980"/>
                <a:gd name="connsiteX13" fmla="*/ 6028 w 63624"/>
                <a:gd name="connsiteY13" fmla="*/ 33522 h 60980"/>
                <a:gd name="connsiteX14" fmla="*/ 6028 w 63624"/>
                <a:gd name="connsiteY14" fmla="*/ 28834 h 60980"/>
                <a:gd name="connsiteX15" fmla="*/ 24780 w 63624"/>
                <a:gd name="connsiteY15" fmla="*/ 24146 h 60980"/>
                <a:gd name="connsiteX16" fmla="*/ 29468 w 63624"/>
                <a:gd name="connsiteY16" fmla="*/ 19458 h 60980"/>
                <a:gd name="connsiteX17" fmla="*/ 32147 w 63624"/>
                <a:gd name="connsiteY17" fmla="*/ 8073 h 60980"/>
                <a:gd name="connsiteX18" fmla="*/ 42863 w 63624"/>
                <a:gd name="connsiteY18" fmla="*/ 6063 h 60980"/>
                <a:gd name="connsiteX19" fmla="*/ 44202 w 63624"/>
                <a:gd name="connsiteY19" fmla="*/ 20128 h 60980"/>
                <a:gd name="connsiteX20" fmla="*/ 46211 w 63624"/>
                <a:gd name="connsiteY20" fmla="*/ 23476 h 6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624" h="60980">
                  <a:moveTo>
                    <a:pt x="46211" y="23476"/>
                  </a:moveTo>
                  <a:cubicBezTo>
                    <a:pt x="50899" y="23476"/>
                    <a:pt x="56257" y="24816"/>
                    <a:pt x="61615" y="27495"/>
                  </a:cubicBezTo>
                  <a:cubicBezTo>
                    <a:pt x="62954" y="28164"/>
                    <a:pt x="63624" y="29504"/>
                    <a:pt x="63624" y="30843"/>
                  </a:cubicBezTo>
                  <a:cubicBezTo>
                    <a:pt x="63624" y="32183"/>
                    <a:pt x="62954" y="32852"/>
                    <a:pt x="62285" y="33522"/>
                  </a:cubicBezTo>
                  <a:cubicBezTo>
                    <a:pt x="61615" y="34192"/>
                    <a:pt x="60945" y="34192"/>
                    <a:pt x="59606" y="34192"/>
                  </a:cubicBezTo>
                  <a:cubicBezTo>
                    <a:pt x="54248" y="34192"/>
                    <a:pt x="49560" y="35531"/>
                    <a:pt x="44872" y="36871"/>
                  </a:cubicBezTo>
                  <a:cubicBezTo>
                    <a:pt x="42863" y="37541"/>
                    <a:pt x="41523" y="38880"/>
                    <a:pt x="41523" y="40889"/>
                  </a:cubicBezTo>
                  <a:lnTo>
                    <a:pt x="39514" y="59642"/>
                  </a:lnTo>
                  <a:cubicBezTo>
                    <a:pt x="39514" y="60311"/>
                    <a:pt x="38844" y="60981"/>
                    <a:pt x="38174" y="60981"/>
                  </a:cubicBezTo>
                  <a:lnTo>
                    <a:pt x="36165" y="60981"/>
                  </a:lnTo>
                  <a:cubicBezTo>
                    <a:pt x="34826" y="60981"/>
                    <a:pt x="34156" y="59642"/>
                    <a:pt x="34156" y="58972"/>
                  </a:cubicBezTo>
                  <a:lnTo>
                    <a:pt x="33486" y="40219"/>
                  </a:lnTo>
                  <a:cubicBezTo>
                    <a:pt x="33486" y="36871"/>
                    <a:pt x="31477" y="35531"/>
                    <a:pt x="28798" y="35531"/>
                  </a:cubicBezTo>
                  <a:cubicBezTo>
                    <a:pt x="19422" y="35531"/>
                    <a:pt x="11385" y="34862"/>
                    <a:pt x="6028" y="33522"/>
                  </a:cubicBezTo>
                  <a:cubicBezTo>
                    <a:pt x="-2009" y="32183"/>
                    <a:pt x="-2009" y="30843"/>
                    <a:pt x="6028" y="28834"/>
                  </a:cubicBezTo>
                  <a:lnTo>
                    <a:pt x="24780" y="24146"/>
                  </a:lnTo>
                  <a:cubicBezTo>
                    <a:pt x="27459" y="23476"/>
                    <a:pt x="28798" y="22137"/>
                    <a:pt x="29468" y="19458"/>
                  </a:cubicBezTo>
                  <a:lnTo>
                    <a:pt x="32147" y="8073"/>
                  </a:lnTo>
                  <a:cubicBezTo>
                    <a:pt x="34156" y="-1973"/>
                    <a:pt x="37505" y="-2643"/>
                    <a:pt x="42863" y="6063"/>
                  </a:cubicBezTo>
                  <a:cubicBezTo>
                    <a:pt x="44202" y="8073"/>
                    <a:pt x="44872" y="12761"/>
                    <a:pt x="44202" y="20128"/>
                  </a:cubicBezTo>
                  <a:cubicBezTo>
                    <a:pt x="42193" y="21467"/>
                    <a:pt x="43532" y="22807"/>
                    <a:pt x="46211" y="23476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5ACDF45-9DCE-7DE8-0871-3FF1F43A5CD2}"/>
                </a:ext>
              </a:extLst>
            </p:cNvPr>
            <p:cNvSpPr/>
            <p:nvPr/>
          </p:nvSpPr>
          <p:spPr>
            <a:xfrm>
              <a:off x="-5110146" y="2118513"/>
              <a:ext cx="1274489" cy="799509"/>
            </a:xfrm>
            <a:custGeom>
              <a:avLst/>
              <a:gdLst>
                <a:gd name="connsiteX0" fmla="*/ 1272481 w 1274489"/>
                <a:gd name="connsiteY0" fmla="*/ 3847 h 799509"/>
                <a:gd name="connsiteX1" fmla="*/ 984498 w 1274489"/>
                <a:gd name="connsiteY1" fmla="*/ 363490 h 799509"/>
                <a:gd name="connsiteX2" fmla="*/ 957039 w 1274489"/>
                <a:gd name="connsiteY2" fmla="*/ 429124 h 799509"/>
                <a:gd name="connsiteX3" fmla="*/ 908819 w 1274489"/>
                <a:gd name="connsiteY3" fmla="*/ 610619 h 799509"/>
                <a:gd name="connsiteX4" fmla="*/ 896764 w 1274489"/>
                <a:gd name="connsiteY4" fmla="*/ 763987 h 799509"/>
                <a:gd name="connsiteX5" fmla="*/ 853232 w 1274489"/>
                <a:gd name="connsiteY5" fmla="*/ 798813 h 799509"/>
                <a:gd name="connsiteX6" fmla="*/ 847874 w 1274489"/>
                <a:gd name="connsiteY6" fmla="*/ 797473 h 799509"/>
                <a:gd name="connsiteX7" fmla="*/ 785589 w 1274489"/>
                <a:gd name="connsiteY7" fmla="*/ 774702 h 799509"/>
                <a:gd name="connsiteX8" fmla="*/ 776213 w 1274489"/>
                <a:gd name="connsiteY8" fmla="*/ 768675 h 799509"/>
                <a:gd name="connsiteX9" fmla="*/ 739378 w 1274489"/>
                <a:gd name="connsiteY9" fmla="*/ 709069 h 799509"/>
                <a:gd name="connsiteX10" fmla="*/ 549845 w 1274489"/>
                <a:gd name="connsiteY10" fmla="*/ 666876 h 799509"/>
                <a:gd name="connsiteX11" fmla="*/ 519038 w 1274489"/>
                <a:gd name="connsiteY11" fmla="*/ 623344 h 799509"/>
                <a:gd name="connsiteX12" fmla="*/ 492249 w 1274489"/>
                <a:gd name="connsiteY12" fmla="*/ 605931 h 799509"/>
                <a:gd name="connsiteX13" fmla="*/ 465460 w 1274489"/>
                <a:gd name="connsiteY13" fmla="*/ 589188 h 799509"/>
                <a:gd name="connsiteX14" fmla="*/ 402506 w 1274489"/>
                <a:gd name="connsiteY14" fmla="*/ 546995 h 799509"/>
                <a:gd name="connsiteX15" fmla="*/ 373038 w 1274489"/>
                <a:gd name="connsiteY15" fmla="*/ 532261 h 799509"/>
                <a:gd name="connsiteX16" fmla="*/ 369689 w 1274489"/>
                <a:gd name="connsiteY16" fmla="*/ 529583 h 799509"/>
                <a:gd name="connsiteX17" fmla="*/ 367680 w 1274489"/>
                <a:gd name="connsiteY17" fmla="*/ 525564 h 799509"/>
                <a:gd name="connsiteX18" fmla="*/ 362992 w 1274489"/>
                <a:gd name="connsiteY18" fmla="*/ 521546 h 799509"/>
                <a:gd name="connsiteX19" fmla="*/ 350267 w 1274489"/>
                <a:gd name="connsiteY19" fmla="*/ 515518 h 799509"/>
                <a:gd name="connsiteX20" fmla="*/ 338212 w 1274489"/>
                <a:gd name="connsiteY20" fmla="*/ 508151 h 799509"/>
                <a:gd name="connsiteX21" fmla="*/ 318120 w 1274489"/>
                <a:gd name="connsiteY21" fmla="*/ 498105 h 799509"/>
                <a:gd name="connsiteX22" fmla="*/ 296689 w 1274489"/>
                <a:gd name="connsiteY22" fmla="*/ 491408 h 799509"/>
                <a:gd name="connsiteX23" fmla="*/ 253157 w 1274489"/>
                <a:gd name="connsiteY23" fmla="*/ 463280 h 799509"/>
                <a:gd name="connsiteX24" fmla="*/ 544488 w 1274489"/>
                <a:gd name="connsiteY24" fmla="*/ 462610 h 799509"/>
                <a:gd name="connsiteX25" fmla="*/ 567928 w 1274489"/>
                <a:gd name="connsiteY25" fmla="*/ 449215 h 799509"/>
                <a:gd name="connsiteX26" fmla="*/ 573286 w 1274489"/>
                <a:gd name="connsiteY26" fmla="*/ 445867 h 799509"/>
                <a:gd name="connsiteX27" fmla="*/ 719286 w 1274489"/>
                <a:gd name="connsiteY27" fmla="*/ 437830 h 799509"/>
                <a:gd name="connsiteX28" fmla="*/ 720626 w 1274489"/>
                <a:gd name="connsiteY28" fmla="*/ 436491 h 799509"/>
                <a:gd name="connsiteX29" fmla="*/ 720626 w 1274489"/>
                <a:gd name="connsiteY29" fmla="*/ 436491 h 799509"/>
                <a:gd name="connsiteX30" fmla="*/ 719286 w 1274489"/>
                <a:gd name="connsiteY30" fmla="*/ 435151 h 799509"/>
                <a:gd name="connsiteX31" fmla="*/ 638919 w 1274489"/>
                <a:gd name="connsiteY31" fmla="*/ 433142 h 799509"/>
                <a:gd name="connsiteX32" fmla="*/ 622846 w 1274489"/>
                <a:gd name="connsiteY32" fmla="*/ 427784 h 799509"/>
                <a:gd name="connsiteX33" fmla="*/ 612800 w 1274489"/>
                <a:gd name="connsiteY33" fmla="*/ 424435 h 799509"/>
                <a:gd name="connsiteX34" fmla="*/ 526405 w 1274489"/>
                <a:gd name="connsiteY34" fmla="*/ 429124 h 799509"/>
                <a:gd name="connsiteX35" fmla="*/ 515690 w 1274489"/>
                <a:gd name="connsiteY35" fmla="*/ 423766 h 799509"/>
                <a:gd name="connsiteX36" fmla="*/ 409873 w 1274489"/>
                <a:gd name="connsiteY36" fmla="*/ 381573 h 799509"/>
                <a:gd name="connsiteX37" fmla="*/ 400497 w 1274489"/>
                <a:gd name="connsiteY37" fmla="*/ 376885 h 799509"/>
                <a:gd name="connsiteX38" fmla="*/ 360983 w 1274489"/>
                <a:gd name="connsiteY38" fmla="*/ 334692 h 799509"/>
                <a:gd name="connsiteX39" fmla="*/ 313432 w 1274489"/>
                <a:gd name="connsiteY39" fmla="*/ 327325 h 799509"/>
                <a:gd name="connsiteX40" fmla="*/ 267891 w 1274489"/>
                <a:gd name="connsiteY40" fmla="*/ 352105 h 799509"/>
                <a:gd name="connsiteX41" fmla="*/ 253826 w 1274489"/>
                <a:gd name="connsiteY41" fmla="*/ 357463 h 799509"/>
                <a:gd name="connsiteX42" fmla="*/ 177478 w 1274489"/>
                <a:gd name="connsiteY42" fmla="*/ 370188 h 799509"/>
                <a:gd name="connsiteX43" fmla="*/ 141312 w 1274489"/>
                <a:gd name="connsiteY43" fmla="*/ 332013 h 799509"/>
                <a:gd name="connsiteX44" fmla="*/ 117202 w 1274489"/>
                <a:gd name="connsiteY44" fmla="*/ 289820 h 799509"/>
                <a:gd name="connsiteX45" fmla="*/ 111844 w 1274489"/>
                <a:gd name="connsiteY45" fmla="*/ 281114 h 799509"/>
                <a:gd name="connsiteX46" fmla="*/ 106487 w 1274489"/>
                <a:gd name="connsiteY46" fmla="*/ 272408 h 799509"/>
                <a:gd name="connsiteX47" fmla="*/ 36835 w 1274489"/>
                <a:gd name="connsiteY47" fmla="*/ 191371 h 799509"/>
                <a:gd name="connsiteX48" fmla="*/ 0 w 1274489"/>
                <a:gd name="connsiteY48" fmla="*/ 168600 h 799509"/>
                <a:gd name="connsiteX49" fmla="*/ 6697 w 1274489"/>
                <a:gd name="connsiteY49" fmla="*/ 162572 h 799509"/>
                <a:gd name="connsiteX50" fmla="*/ 16743 w 1274489"/>
                <a:gd name="connsiteY50" fmla="*/ 158554 h 799509"/>
                <a:gd name="connsiteX51" fmla="*/ 24110 w 1274489"/>
                <a:gd name="connsiteY51" fmla="*/ 151187 h 799509"/>
                <a:gd name="connsiteX52" fmla="*/ 48890 w 1274489"/>
                <a:gd name="connsiteY52" fmla="*/ 139132 h 799509"/>
                <a:gd name="connsiteX53" fmla="*/ 52239 w 1274489"/>
                <a:gd name="connsiteY53" fmla="*/ 137123 h 799509"/>
                <a:gd name="connsiteX54" fmla="*/ 62954 w 1274489"/>
                <a:gd name="connsiteY54" fmla="*/ 131765 h 799509"/>
                <a:gd name="connsiteX55" fmla="*/ 64963 w 1274489"/>
                <a:gd name="connsiteY55" fmla="*/ 133774 h 799509"/>
                <a:gd name="connsiteX56" fmla="*/ 64963 w 1274489"/>
                <a:gd name="connsiteY56" fmla="*/ 135783 h 799509"/>
                <a:gd name="connsiteX57" fmla="*/ 64963 w 1274489"/>
                <a:gd name="connsiteY57" fmla="*/ 135783 h 799509"/>
                <a:gd name="connsiteX58" fmla="*/ 85055 w 1274489"/>
                <a:gd name="connsiteY58" fmla="*/ 121719 h 799509"/>
                <a:gd name="connsiteX59" fmla="*/ 91083 w 1274489"/>
                <a:gd name="connsiteY59" fmla="*/ 120380 h 799509"/>
                <a:gd name="connsiteX60" fmla="*/ 121890 w 1274489"/>
                <a:gd name="connsiteY60" fmla="*/ 119040 h 799509"/>
                <a:gd name="connsiteX61" fmla="*/ 131936 w 1274489"/>
                <a:gd name="connsiteY61" fmla="*/ 119040 h 799509"/>
                <a:gd name="connsiteX62" fmla="*/ 143991 w 1274489"/>
                <a:gd name="connsiteY62" fmla="*/ 115691 h 799509"/>
                <a:gd name="connsiteX63" fmla="*/ 150019 w 1274489"/>
                <a:gd name="connsiteY63" fmla="*/ 115691 h 799509"/>
                <a:gd name="connsiteX64" fmla="*/ 152028 w 1274489"/>
                <a:gd name="connsiteY64" fmla="*/ 120380 h 799509"/>
                <a:gd name="connsiteX65" fmla="*/ 154707 w 1274489"/>
                <a:gd name="connsiteY65" fmla="*/ 121049 h 799509"/>
                <a:gd name="connsiteX66" fmla="*/ 158055 w 1274489"/>
                <a:gd name="connsiteY66" fmla="*/ 117701 h 799509"/>
                <a:gd name="connsiteX67" fmla="*/ 163413 w 1274489"/>
                <a:gd name="connsiteY67" fmla="*/ 118370 h 799509"/>
                <a:gd name="connsiteX68" fmla="*/ 164753 w 1274489"/>
                <a:gd name="connsiteY68" fmla="*/ 120380 h 799509"/>
                <a:gd name="connsiteX69" fmla="*/ 170111 w 1274489"/>
                <a:gd name="connsiteY69" fmla="*/ 120380 h 799509"/>
                <a:gd name="connsiteX70" fmla="*/ 171450 w 1274489"/>
                <a:gd name="connsiteY70" fmla="*/ 118370 h 799509"/>
                <a:gd name="connsiteX71" fmla="*/ 176138 w 1274489"/>
                <a:gd name="connsiteY71" fmla="*/ 118370 h 799509"/>
                <a:gd name="connsiteX72" fmla="*/ 178147 w 1274489"/>
                <a:gd name="connsiteY72" fmla="*/ 121719 h 799509"/>
                <a:gd name="connsiteX73" fmla="*/ 181496 w 1274489"/>
                <a:gd name="connsiteY73" fmla="*/ 122389 h 799509"/>
                <a:gd name="connsiteX74" fmla="*/ 184175 w 1274489"/>
                <a:gd name="connsiteY74" fmla="*/ 119710 h 799509"/>
                <a:gd name="connsiteX75" fmla="*/ 190202 w 1274489"/>
                <a:gd name="connsiteY75" fmla="*/ 117701 h 799509"/>
                <a:gd name="connsiteX76" fmla="*/ 231056 w 1274489"/>
                <a:gd name="connsiteY76" fmla="*/ 118370 h 799509"/>
                <a:gd name="connsiteX77" fmla="*/ 240432 w 1274489"/>
                <a:gd name="connsiteY77" fmla="*/ 115691 h 799509"/>
                <a:gd name="connsiteX78" fmla="*/ 247129 w 1274489"/>
                <a:gd name="connsiteY78" fmla="*/ 114352 h 799509"/>
                <a:gd name="connsiteX79" fmla="*/ 277267 w 1274489"/>
                <a:gd name="connsiteY79" fmla="*/ 119040 h 799509"/>
                <a:gd name="connsiteX80" fmla="*/ 279946 w 1274489"/>
                <a:gd name="connsiteY80" fmla="*/ 122389 h 799509"/>
                <a:gd name="connsiteX81" fmla="*/ 279946 w 1274489"/>
                <a:gd name="connsiteY81" fmla="*/ 125068 h 799509"/>
                <a:gd name="connsiteX82" fmla="*/ 282625 w 1274489"/>
                <a:gd name="connsiteY82" fmla="*/ 127747 h 799509"/>
                <a:gd name="connsiteX83" fmla="*/ 299368 w 1274489"/>
                <a:gd name="connsiteY83" fmla="*/ 124398 h 799509"/>
                <a:gd name="connsiteX84" fmla="*/ 306065 w 1274489"/>
                <a:gd name="connsiteY84" fmla="*/ 125068 h 799509"/>
                <a:gd name="connsiteX85" fmla="*/ 306065 w 1274489"/>
                <a:gd name="connsiteY85" fmla="*/ 129756 h 799509"/>
                <a:gd name="connsiteX86" fmla="*/ 304726 w 1274489"/>
                <a:gd name="connsiteY86" fmla="*/ 132435 h 799509"/>
                <a:gd name="connsiteX87" fmla="*/ 306735 w 1274489"/>
                <a:gd name="connsiteY87" fmla="*/ 134444 h 799509"/>
                <a:gd name="connsiteX88" fmla="*/ 310753 w 1274489"/>
                <a:gd name="connsiteY88" fmla="*/ 132435 h 799509"/>
                <a:gd name="connsiteX89" fmla="*/ 315441 w 1274489"/>
                <a:gd name="connsiteY89" fmla="*/ 131765 h 799509"/>
                <a:gd name="connsiteX90" fmla="*/ 320799 w 1274489"/>
                <a:gd name="connsiteY90" fmla="*/ 135114 h 799509"/>
                <a:gd name="connsiteX91" fmla="*/ 326827 w 1274489"/>
                <a:gd name="connsiteY91" fmla="*/ 135114 h 799509"/>
                <a:gd name="connsiteX92" fmla="*/ 339551 w 1274489"/>
                <a:gd name="connsiteY92" fmla="*/ 125737 h 799509"/>
                <a:gd name="connsiteX93" fmla="*/ 344909 w 1274489"/>
                <a:gd name="connsiteY93" fmla="*/ 125737 h 799509"/>
                <a:gd name="connsiteX94" fmla="*/ 359643 w 1274489"/>
                <a:gd name="connsiteY94" fmla="*/ 127077 h 799509"/>
                <a:gd name="connsiteX95" fmla="*/ 365671 w 1274489"/>
                <a:gd name="connsiteY95" fmla="*/ 125737 h 799509"/>
                <a:gd name="connsiteX96" fmla="*/ 383753 w 1274489"/>
                <a:gd name="connsiteY96" fmla="*/ 127077 h 799509"/>
                <a:gd name="connsiteX97" fmla="*/ 385762 w 1274489"/>
                <a:gd name="connsiteY97" fmla="*/ 127747 h 799509"/>
                <a:gd name="connsiteX98" fmla="*/ 390451 w 1274489"/>
                <a:gd name="connsiteY98" fmla="*/ 128416 h 799509"/>
                <a:gd name="connsiteX99" fmla="*/ 395808 w 1274489"/>
                <a:gd name="connsiteY99" fmla="*/ 127747 h 799509"/>
                <a:gd name="connsiteX100" fmla="*/ 418579 w 1274489"/>
                <a:gd name="connsiteY100" fmla="*/ 133774 h 799509"/>
                <a:gd name="connsiteX101" fmla="*/ 423267 w 1274489"/>
                <a:gd name="connsiteY101" fmla="*/ 131095 h 799509"/>
                <a:gd name="connsiteX102" fmla="*/ 430634 w 1274489"/>
                <a:gd name="connsiteY102" fmla="*/ 127077 h 799509"/>
                <a:gd name="connsiteX103" fmla="*/ 440010 w 1274489"/>
                <a:gd name="connsiteY103" fmla="*/ 125068 h 799509"/>
                <a:gd name="connsiteX104" fmla="*/ 446038 w 1274489"/>
                <a:gd name="connsiteY104" fmla="*/ 123058 h 799509"/>
                <a:gd name="connsiteX105" fmla="*/ 483543 w 1274489"/>
                <a:gd name="connsiteY105" fmla="*/ 121719 h 799509"/>
                <a:gd name="connsiteX106" fmla="*/ 521717 w 1274489"/>
                <a:gd name="connsiteY106" fmla="*/ 121719 h 799509"/>
                <a:gd name="connsiteX107" fmla="*/ 606103 w 1274489"/>
                <a:gd name="connsiteY107" fmla="*/ 123058 h 799509"/>
                <a:gd name="connsiteX108" fmla="*/ 612130 w 1274489"/>
                <a:gd name="connsiteY108" fmla="*/ 125068 h 799509"/>
                <a:gd name="connsiteX109" fmla="*/ 627534 w 1274489"/>
                <a:gd name="connsiteY109" fmla="*/ 126407 h 799509"/>
                <a:gd name="connsiteX110" fmla="*/ 639589 w 1274489"/>
                <a:gd name="connsiteY110" fmla="*/ 126407 h 799509"/>
                <a:gd name="connsiteX111" fmla="*/ 645616 w 1274489"/>
                <a:gd name="connsiteY111" fmla="*/ 127747 h 799509"/>
                <a:gd name="connsiteX112" fmla="*/ 687139 w 1274489"/>
                <a:gd name="connsiteY112" fmla="*/ 130425 h 799509"/>
                <a:gd name="connsiteX113" fmla="*/ 693167 w 1274489"/>
                <a:gd name="connsiteY113" fmla="*/ 129756 h 799509"/>
                <a:gd name="connsiteX114" fmla="*/ 705892 w 1274489"/>
                <a:gd name="connsiteY114" fmla="*/ 129086 h 799509"/>
                <a:gd name="connsiteX115" fmla="*/ 715268 w 1274489"/>
                <a:gd name="connsiteY115" fmla="*/ 130425 h 799509"/>
                <a:gd name="connsiteX116" fmla="*/ 761479 w 1274489"/>
                <a:gd name="connsiteY116" fmla="*/ 127747 h 799509"/>
                <a:gd name="connsiteX117" fmla="*/ 768176 w 1274489"/>
                <a:gd name="connsiteY117" fmla="*/ 126407 h 799509"/>
                <a:gd name="connsiteX118" fmla="*/ 781571 w 1274489"/>
                <a:gd name="connsiteY118" fmla="*/ 127077 h 799509"/>
                <a:gd name="connsiteX119" fmla="*/ 787598 w 1274489"/>
                <a:gd name="connsiteY119" fmla="*/ 125737 h 799509"/>
                <a:gd name="connsiteX120" fmla="*/ 790947 w 1274489"/>
                <a:gd name="connsiteY120" fmla="*/ 124398 h 799509"/>
                <a:gd name="connsiteX121" fmla="*/ 869305 w 1274489"/>
                <a:gd name="connsiteY121" fmla="*/ 120380 h 799509"/>
                <a:gd name="connsiteX122" fmla="*/ 991865 w 1274489"/>
                <a:gd name="connsiteY122" fmla="*/ 122389 h 799509"/>
                <a:gd name="connsiteX123" fmla="*/ 1070893 w 1274489"/>
                <a:gd name="connsiteY123" fmla="*/ 121049 h 799509"/>
                <a:gd name="connsiteX124" fmla="*/ 1076920 w 1274489"/>
                <a:gd name="connsiteY124" fmla="*/ 119710 h 799509"/>
                <a:gd name="connsiteX125" fmla="*/ 1088975 w 1274489"/>
                <a:gd name="connsiteY125" fmla="*/ 118370 h 799509"/>
                <a:gd name="connsiteX126" fmla="*/ 1095003 w 1274489"/>
                <a:gd name="connsiteY126" fmla="*/ 117031 h 799509"/>
                <a:gd name="connsiteX127" fmla="*/ 1105719 w 1274489"/>
                <a:gd name="connsiteY127" fmla="*/ 113013 h 799509"/>
                <a:gd name="connsiteX128" fmla="*/ 1108398 w 1274489"/>
                <a:gd name="connsiteY128" fmla="*/ 110334 h 799509"/>
                <a:gd name="connsiteX129" fmla="*/ 1109737 w 1274489"/>
                <a:gd name="connsiteY129" fmla="*/ 108325 h 799509"/>
                <a:gd name="connsiteX130" fmla="*/ 1111746 w 1274489"/>
                <a:gd name="connsiteY130" fmla="*/ 108325 h 799509"/>
                <a:gd name="connsiteX131" fmla="*/ 1117774 w 1274489"/>
                <a:gd name="connsiteY131" fmla="*/ 112343 h 799509"/>
                <a:gd name="connsiteX132" fmla="*/ 1122462 w 1274489"/>
                <a:gd name="connsiteY132" fmla="*/ 111003 h 799509"/>
                <a:gd name="connsiteX133" fmla="*/ 1124471 w 1274489"/>
                <a:gd name="connsiteY133" fmla="*/ 109664 h 799509"/>
                <a:gd name="connsiteX134" fmla="*/ 1127820 w 1274489"/>
                <a:gd name="connsiteY134" fmla="*/ 110334 h 799509"/>
                <a:gd name="connsiteX135" fmla="*/ 1127820 w 1274489"/>
                <a:gd name="connsiteY135" fmla="*/ 117031 h 799509"/>
                <a:gd name="connsiteX136" fmla="*/ 1129159 w 1274489"/>
                <a:gd name="connsiteY136" fmla="*/ 120380 h 799509"/>
                <a:gd name="connsiteX137" fmla="*/ 1131838 w 1274489"/>
                <a:gd name="connsiteY137" fmla="*/ 120380 h 799509"/>
                <a:gd name="connsiteX138" fmla="*/ 1133847 w 1274489"/>
                <a:gd name="connsiteY138" fmla="*/ 116361 h 799509"/>
                <a:gd name="connsiteX139" fmla="*/ 1141884 w 1274489"/>
                <a:gd name="connsiteY139" fmla="*/ 103636 h 799509"/>
                <a:gd name="connsiteX140" fmla="*/ 1145902 w 1274489"/>
                <a:gd name="connsiteY140" fmla="*/ 100288 h 799509"/>
                <a:gd name="connsiteX141" fmla="*/ 1153269 w 1274489"/>
                <a:gd name="connsiteY141" fmla="*/ 94930 h 799509"/>
                <a:gd name="connsiteX142" fmla="*/ 1158627 w 1274489"/>
                <a:gd name="connsiteY142" fmla="*/ 92921 h 799509"/>
                <a:gd name="connsiteX143" fmla="*/ 1170682 w 1274489"/>
                <a:gd name="connsiteY143" fmla="*/ 78856 h 799509"/>
                <a:gd name="connsiteX144" fmla="*/ 1184077 w 1274489"/>
                <a:gd name="connsiteY144" fmla="*/ 66132 h 799509"/>
                <a:gd name="connsiteX145" fmla="*/ 1206178 w 1274489"/>
                <a:gd name="connsiteY145" fmla="*/ 50058 h 799509"/>
                <a:gd name="connsiteX146" fmla="*/ 1222921 w 1274489"/>
                <a:gd name="connsiteY146" fmla="*/ 34655 h 799509"/>
                <a:gd name="connsiteX147" fmla="*/ 1262435 w 1274489"/>
                <a:gd name="connsiteY147" fmla="*/ 6526 h 799509"/>
                <a:gd name="connsiteX148" fmla="*/ 1267123 w 1274489"/>
                <a:gd name="connsiteY148" fmla="*/ 2508 h 799509"/>
                <a:gd name="connsiteX149" fmla="*/ 1274490 w 1274489"/>
                <a:gd name="connsiteY149" fmla="*/ 1168 h 799509"/>
                <a:gd name="connsiteX150" fmla="*/ 1272481 w 1274489"/>
                <a:gd name="connsiteY150" fmla="*/ 3847 h 7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74489" h="799509">
                  <a:moveTo>
                    <a:pt x="1272481" y="3847"/>
                  </a:moveTo>
                  <a:cubicBezTo>
                    <a:pt x="1148581" y="100288"/>
                    <a:pt x="1052140" y="220169"/>
                    <a:pt x="984498" y="363490"/>
                  </a:cubicBezTo>
                  <a:cubicBezTo>
                    <a:pt x="973113" y="387600"/>
                    <a:pt x="963737" y="409701"/>
                    <a:pt x="957039" y="429124"/>
                  </a:cubicBezTo>
                  <a:cubicBezTo>
                    <a:pt x="932929" y="490738"/>
                    <a:pt x="916856" y="551014"/>
                    <a:pt x="908819" y="610619"/>
                  </a:cubicBezTo>
                  <a:cubicBezTo>
                    <a:pt x="899443" y="660849"/>
                    <a:pt x="895424" y="711748"/>
                    <a:pt x="896764" y="763987"/>
                  </a:cubicBezTo>
                  <a:lnTo>
                    <a:pt x="853232" y="798813"/>
                  </a:lnTo>
                  <a:cubicBezTo>
                    <a:pt x="851222" y="800152"/>
                    <a:pt x="848544" y="799482"/>
                    <a:pt x="847874" y="797473"/>
                  </a:cubicBezTo>
                  <a:cubicBezTo>
                    <a:pt x="837828" y="770684"/>
                    <a:pt x="808360" y="770014"/>
                    <a:pt x="785589" y="774702"/>
                  </a:cubicBezTo>
                  <a:cubicBezTo>
                    <a:pt x="781571" y="775372"/>
                    <a:pt x="776883" y="772693"/>
                    <a:pt x="776213" y="768675"/>
                  </a:cubicBezTo>
                  <a:cubicBezTo>
                    <a:pt x="770186" y="745904"/>
                    <a:pt x="757461" y="725812"/>
                    <a:pt x="739378" y="709069"/>
                  </a:cubicBezTo>
                  <a:cubicBezTo>
                    <a:pt x="686470" y="661519"/>
                    <a:pt x="622846" y="646785"/>
                    <a:pt x="549845" y="666876"/>
                  </a:cubicBezTo>
                  <a:cubicBezTo>
                    <a:pt x="541809" y="644776"/>
                    <a:pt x="531093" y="630041"/>
                    <a:pt x="519038" y="623344"/>
                  </a:cubicBezTo>
                  <a:cubicBezTo>
                    <a:pt x="509662" y="617986"/>
                    <a:pt x="500956" y="611959"/>
                    <a:pt x="492249" y="605931"/>
                  </a:cubicBezTo>
                  <a:cubicBezTo>
                    <a:pt x="482873" y="599234"/>
                    <a:pt x="474166" y="593876"/>
                    <a:pt x="465460" y="589188"/>
                  </a:cubicBezTo>
                  <a:cubicBezTo>
                    <a:pt x="443359" y="577133"/>
                    <a:pt x="422597" y="563069"/>
                    <a:pt x="402506" y="546995"/>
                  </a:cubicBezTo>
                  <a:cubicBezTo>
                    <a:pt x="397818" y="543647"/>
                    <a:pt x="387772" y="538289"/>
                    <a:pt x="373038" y="532261"/>
                  </a:cubicBezTo>
                  <a:cubicBezTo>
                    <a:pt x="371698" y="531592"/>
                    <a:pt x="370359" y="530922"/>
                    <a:pt x="369689" y="529583"/>
                  </a:cubicBezTo>
                  <a:cubicBezTo>
                    <a:pt x="369019" y="528243"/>
                    <a:pt x="368350" y="526904"/>
                    <a:pt x="367680" y="525564"/>
                  </a:cubicBezTo>
                  <a:cubicBezTo>
                    <a:pt x="367010" y="523555"/>
                    <a:pt x="365001" y="522215"/>
                    <a:pt x="362992" y="521546"/>
                  </a:cubicBezTo>
                  <a:cubicBezTo>
                    <a:pt x="358304" y="520206"/>
                    <a:pt x="354285" y="518197"/>
                    <a:pt x="350267" y="515518"/>
                  </a:cubicBezTo>
                  <a:cubicBezTo>
                    <a:pt x="344909" y="511500"/>
                    <a:pt x="340891" y="508821"/>
                    <a:pt x="338212" y="508151"/>
                  </a:cubicBezTo>
                  <a:cubicBezTo>
                    <a:pt x="331515" y="504803"/>
                    <a:pt x="324818" y="501454"/>
                    <a:pt x="318120" y="498105"/>
                  </a:cubicBezTo>
                  <a:cubicBezTo>
                    <a:pt x="312762" y="495426"/>
                    <a:pt x="305395" y="493417"/>
                    <a:pt x="296689" y="491408"/>
                  </a:cubicBezTo>
                  <a:cubicBezTo>
                    <a:pt x="277937" y="487390"/>
                    <a:pt x="263203" y="478014"/>
                    <a:pt x="253157" y="463280"/>
                  </a:cubicBezTo>
                  <a:cubicBezTo>
                    <a:pt x="350937" y="465289"/>
                    <a:pt x="448047" y="465289"/>
                    <a:pt x="544488" y="462610"/>
                  </a:cubicBezTo>
                  <a:cubicBezTo>
                    <a:pt x="555203" y="461940"/>
                    <a:pt x="562570" y="457922"/>
                    <a:pt x="567928" y="449215"/>
                  </a:cubicBezTo>
                  <a:cubicBezTo>
                    <a:pt x="569268" y="447206"/>
                    <a:pt x="570607" y="446536"/>
                    <a:pt x="573286" y="445867"/>
                  </a:cubicBezTo>
                  <a:cubicBezTo>
                    <a:pt x="621506" y="441848"/>
                    <a:pt x="670396" y="439169"/>
                    <a:pt x="719286" y="437830"/>
                  </a:cubicBezTo>
                  <a:cubicBezTo>
                    <a:pt x="719956" y="437830"/>
                    <a:pt x="720626" y="437160"/>
                    <a:pt x="720626" y="436491"/>
                  </a:cubicBezTo>
                  <a:lnTo>
                    <a:pt x="720626" y="436491"/>
                  </a:lnTo>
                  <a:cubicBezTo>
                    <a:pt x="720626" y="435821"/>
                    <a:pt x="719956" y="435151"/>
                    <a:pt x="719286" y="435151"/>
                  </a:cubicBezTo>
                  <a:cubicBezTo>
                    <a:pt x="692497" y="435151"/>
                    <a:pt x="665708" y="434481"/>
                    <a:pt x="638919" y="433142"/>
                  </a:cubicBezTo>
                  <a:cubicBezTo>
                    <a:pt x="632892" y="432472"/>
                    <a:pt x="628204" y="429793"/>
                    <a:pt x="622846" y="427784"/>
                  </a:cubicBezTo>
                  <a:cubicBezTo>
                    <a:pt x="620167" y="425775"/>
                    <a:pt x="616818" y="424435"/>
                    <a:pt x="612800" y="424435"/>
                  </a:cubicBezTo>
                  <a:cubicBezTo>
                    <a:pt x="584002" y="423096"/>
                    <a:pt x="555203" y="424435"/>
                    <a:pt x="526405" y="429124"/>
                  </a:cubicBezTo>
                  <a:cubicBezTo>
                    <a:pt x="521717" y="429793"/>
                    <a:pt x="517699" y="427784"/>
                    <a:pt x="515690" y="423766"/>
                  </a:cubicBezTo>
                  <a:cubicBezTo>
                    <a:pt x="492249" y="381573"/>
                    <a:pt x="456754" y="367509"/>
                    <a:pt x="409873" y="381573"/>
                  </a:cubicBezTo>
                  <a:cubicBezTo>
                    <a:pt x="405854" y="382912"/>
                    <a:pt x="401836" y="380903"/>
                    <a:pt x="400497" y="376885"/>
                  </a:cubicBezTo>
                  <a:cubicBezTo>
                    <a:pt x="391120" y="356123"/>
                    <a:pt x="378396" y="342059"/>
                    <a:pt x="360983" y="334692"/>
                  </a:cubicBezTo>
                  <a:cubicBezTo>
                    <a:pt x="346249" y="327995"/>
                    <a:pt x="330175" y="325986"/>
                    <a:pt x="313432" y="327325"/>
                  </a:cubicBezTo>
                  <a:cubicBezTo>
                    <a:pt x="295349" y="328665"/>
                    <a:pt x="279946" y="336701"/>
                    <a:pt x="267891" y="352105"/>
                  </a:cubicBezTo>
                  <a:cubicBezTo>
                    <a:pt x="264542" y="356123"/>
                    <a:pt x="259184" y="358132"/>
                    <a:pt x="253826" y="357463"/>
                  </a:cubicBezTo>
                  <a:cubicBezTo>
                    <a:pt x="226368" y="353444"/>
                    <a:pt x="200248" y="357463"/>
                    <a:pt x="177478" y="370188"/>
                  </a:cubicBezTo>
                  <a:cubicBezTo>
                    <a:pt x="164753" y="360811"/>
                    <a:pt x="152698" y="348087"/>
                    <a:pt x="141312" y="332013"/>
                  </a:cubicBezTo>
                  <a:cubicBezTo>
                    <a:pt x="131936" y="318619"/>
                    <a:pt x="123900" y="304554"/>
                    <a:pt x="117202" y="289820"/>
                  </a:cubicBezTo>
                  <a:cubicBezTo>
                    <a:pt x="115863" y="287141"/>
                    <a:pt x="114523" y="284463"/>
                    <a:pt x="111844" y="281114"/>
                  </a:cubicBezTo>
                  <a:cubicBezTo>
                    <a:pt x="109835" y="278435"/>
                    <a:pt x="107826" y="275756"/>
                    <a:pt x="106487" y="272408"/>
                  </a:cubicBezTo>
                  <a:cubicBezTo>
                    <a:pt x="89074" y="239591"/>
                    <a:pt x="66303" y="212802"/>
                    <a:pt x="36835" y="191371"/>
                  </a:cubicBezTo>
                  <a:cubicBezTo>
                    <a:pt x="19422" y="178646"/>
                    <a:pt x="7367" y="171279"/>
                    <a:pt x="0" y="168600"/>
                  </a:cubicBezTo>
                  <a:lnTo>
                    <a:pt x="6697" y="162572"/>
                  </a:lnTo>
                  <a:cubicBezTo>
                    <a:pt x="10046" y="161903"/>
                    <a:pt x="13395" y="159893"/>
                    <a:pt x="16743" y="158554"/>
                  </a:cubicBezTo>
                  <a:cubicBezTo>
                    <a:pt x="18752" y="157214"/>
                    <a:pt x="21431" y="154536"/>
                    <a:pt x="24110" y="151187"/>
                  </a:cubicBezTo>
                  <a:cubicBezTo>
                    <a:pt x="30138" y="141811"/>
                    <a:pt x="38844" y="138462"/>
                    <a:pt x="48890" y="139132"/>
                  </a:cubicBezTo>
                  <a:cubicBezTo>
                    <a:pt x="50229" y="139132"/>
                    <a:pt x="51569" y="138462"/>
                    <a:pt x="52239" y="137123"/>
                  </a:cubicBezTo>
                  <a:cubicBezTo>
                    <a:pt x="54248" y="133104"/>
                    <a:pt x="57597" y="131095"/>
                    <a:pt x="62954" y="131765"/>
                  </a:cubicBezTo>
                  <a:cubicBezTo>
                    <a:pt x="64294" y="131765"/>
                    <a:pt x="64963" y="132435"/>
                    <a:pt x="64963" y="133774"/>
                  </a:cubicBezTo>
                  <a:cubicBezTo>
                    <a:pt x="64963" y="134444"/>
                    <a:pt x="64963" y="135114"/>
                    <a:pt x="64963" y="135783"/>
                  </a:cubicBezTo>
                  <a:cubicBezTo>
                    <a:pt x="64963" y="135783"/>
                    <a:pt x="64963" y="135783"/>
                    <a:pt x="64963" y="135783"/>
                  </a:cubicBezTo>
                  <a:lnTo>
                    <a:pt x="85055" y="121719"/>
                  </a:lnTo>
                  <a:cubicBezTo>
                    <a:pt x="87064" y="120380"/>
                    <a:pt x="89074" y="119710"/>
                    <a:pt x="91083" y="120380"/>
                  </a:cubicBezTo>
                  <a:cubicBezTo>
                    <a:pt x="101129" y="121049"/>
                    <a:pt x="111844" y="120380"/>
                    <a:pt x="121890" y="119040"/>
                  </a:cubicBezTo>
                  <a:cubicBezTo>
                    <a:pt x="123900" y="118370"/>
                    <a:pt x="127248" y="118370"/>
                    <a:pt x="131936" y="119040"/>
                  </a:cubicBezTo>
                  <a:cubicBezTo>
                    <a:pt x="135955" y="119040"/>
                    <a:pt x="139973" y="118370"/>
                    <a:pt x="143991" y="115691"/>
                  </a:cubicBezTo>
                  <a:cubicBezTo>
                    <a:pt x="146000" y="114352"/>
                    <a:pt x="148010" y="114352"/>
                    <a:pt x="150019" y="115691"/>
                  </a:cubicBezTo>
                  <a:cubicBezTo>
                    <a:pt x="151358" y="117031"/>
                    <a:pt x="152028" y="118370"/>
                    <a:pt x="152028" y="120380"/>
                  </a:cubicBezTo>
                  <a:cubicBezTo>
                    <a:pt x="152028" y="123728"/>
                    <a:pt x="153367" y="123728"/>
                    <a:pt x="154707" y="121049"/>
                  </a:cubicBezTo>
                  <a:cubicBezTo>
                    <a:pt x="155377" y="119710"/>
                    <a:pt x="156716" y="118370"/>
                    <a:pt x="158055" y="117701"/>
                  </a:cubicBezTo>
                  <a:cubicBezTo>
                    <a:pt x="160065" y="116361"/>
                    <a:pt x="162074" y="116361"/>
                    <a:pt x="163413" y="118370"/>
                  </a:cubicBezTo>
                  <a:lnTo>
                    <a:pt x="164753" y="120380"/>
                  </a:lnTo>
                  <a:cubicBezTo>
                    <a:pt x="166092" y="123058"/>
                    <a:pt x="168101" y="123058"/>
                    <a:pt x="170111" y="120380"/>
                  </a:cubicBezTo>
                  <a:lnTo>
                    <a:pt x="171450" y="118370"/>
                  </a:lnTo>
                  <a:cubicBezTo>
                    <a:pt x="172789" y="115691"/>
                    <a:pt x="174799" y="116361"/>
                    <a:pt x="176138" y="118370"/>
                  </a:cubicBezTo>
                  <a:lnTo>
                    <a:pt x="178147" y="121719"/>
                  </a:lnTo>
                  <a:cubicBezTo>
                    <a:pt x="178817" y="123058"/>
                    <a:pt x="180157" y="123728"/>
                    <a:pt x="181496" y="122389"/>
                  </a:cubicBezTo>
                  <a:lnTo>
                    <a:pt x="184175" y="119710"/>
                  </a:lnTo>
                  <a:cubicBezTo>
                    <a:pt x="185514" y="117701"/>
                    <a:pt x="188193" y="117031"/>
                    <a:pt x="190202" y="117701"/>
                  </a:cubicBezTo>
                  <a:cubicBezTo>
                    <a:pt x="204936" y="119040"/>
                    <a:pt x="218331" y="119040"/>
                    <a:pt x="231056" y="118370"/>
                  </a:cubicBezTo>
                  <a:cubicBezTo>
                    <a:pt x="234404" y="118370"/>
                    <a:pt x="237083" y="117031"/>
                    <a:pt x="240432" y="115691"/>
                  </a:cubicBezTo>
                  <a:cubicBezTo>
                    <a:pt x="242441" y="115022"/>
                    <a:pt x="244450" y="114352"/>
                    <a:pt x="247129" y="114352"/>
                  </a:cubicBezTo>
                  <a:lnTo>
                    <a:pt x="277267" y="119040"/>
                  </a:lnTo>
                  <a:cubicBezTo>
                    <a:pt x="279276" y="119040"/>
                    <a:pt x="279946" y="120380"/>
                    <a:pt x="279946" y="122389"/>
                  </a:cubicBezTo>
                  <a:lnTo>
                    <a:pt x="279946" y="125068"/>
                  </a:lnTo>
                  <a:cubicBezTo>
                    <a:pt x="279946" y="126407"/>
                    <a:pt x="280616" y="127747"/>
                    <a:pt x="282625" y="127747"/>
                  </a:cubicBezTo>
                  <a:cubicBezTo>
                    <a:pt x="287983" y="128416"/>
                    <a:pt x="293340" y="127077"/>
                    <a:pt x="299368" y="124398"/>
                  </a:cubicBezTo>
                  <a:cubicBezTo>
                    <a:pt x="302047" y="123058"/>
                    <a:pt x="304726" y="123058"/>
                    <a:pt x="306065" y="125068"/>
                  </a:cubicBezTo>
                  <a:cubicBezTo>
                    <a:pt x="307405" y="126407"/>
                    <a:pt x="307405" y="127747"/>
                    <a:pt x="306065" y="129756"/>
                  </a:cubicBezTo>
                  <a:cubicBezTo>
                    <a:pt x="305395" y="130425"/>
                    <a:pt x="304726" y="131095"/>
                    <a:pt x="304726" y="132435"/>
                  </a:cubicBezTo>
                  <a:cubicBezTo>
                    <a:pt x="304726" y="133774"/>
                    <a:pt x="305395" y="134444"/>
                    <a:pt x="306735" y="134444"/>
                  </a:cubicBezTo>
                  <a:cubicBezTo>
                    <a:pt x="308074" y="134444"/>
                    <a:pt x="310083" y="133774"/>
                    <a:pt x="310753" y="132435"/>
                  </a:cubicBezTo>
                  <a:cubicBezTo>
                    <a:pt x="312093" y="131095"/>
                    <a:pt x="314102" y="131095"/>
                    <a:pt x="315441" y="131765"/>
                  </a:cubicBezTo>
                  <a:lnTo>
                    <a:pt x="320799" y="135114"/>
                  </a:lnTo>
                  <a:cubicBezTo>
                    <a:pt x="322808" y="136453"/>
                    <a:pt x="324818" y="136453"/>
                    <a:pt x="326827" y="135114"/>
                  </a:cubicBezTo>
                  <a:lnTo>
                    <a:pt x="339551" y="125737"/>
                  </a:lnTo>
                  <a:cubicBezTo>
                    <a:pt x="341561" y="124398"/>
                    <a:pt x="342900" y="124398"/>
                    <a:pt x="344909" y="125737"/>
                  </a:cubicBezTo>
                  <a:cubicBezTo>
                    <a:pt x="349597" y="129756"/>
                    <a:pt x="354285" y="130425"/>
                    <a:pt x="359643" y="127077"/>
                  </a:cubicBezTo>
                  <a:cubicBezTo>
                    <a:pt x="361652" y="125737"/>
                    <a:pt x="363662" y="125737"/>
                    <a:pt x="365671" y="125737"/>
                  </a:cubicBezTo>
                  <a:lnTo>
                    <a:pt x="383753" y="127077"/>
                  </a:lnTo>
                  <a:cubicBezTo>
                    <a:pt x="384423" y="127077"/>
                    <a:pt x="385093" y="127747"/>
                    <a:pt x="385762" y="127747"/>
                  </a:cubicBezTo>
                  <a:cubicBezTo>
                    <a:pt x="387102" y="129086"/>
                    <a:pt x="389111" y="129086"/>
                    <a:pt x="390451" y="128416"/>
                  </a:cubicBezTo>
                  <a:cubicBezTo>
                    <a:pt x="392460" y="127077"/>
                    <a:pt x="393799" y="127077"/>
                    <a:pt x="395808" y="127747"/>
                  </a:cubicBezTo>
                  <a:lnTo>
                    <a:pt x="418579" y="133774"/>
                  </a:lnTo>
                  <a:cubicBezTo>
                    <a:pt x="421258" y="134444"/>
                    <a:pt x="422597" y="133774"/>
                    <a:pt x="423267" y="131095"/>
                  </a:cubicBezTo>
                  <a:cubicBezTo>
                    <a:pt x="423937" y="127747"/>
                    <a:pt x="426616" y="126407"/>
                    <a:pt x="430634" y="127077"/>
                  </a:cubicBezTo>
                  <a:cubicBezTo>
                    <a:pt x="433983" y="127747"/>
                    <a:pt x="437331" y="127077"/>
                    <a:pt x="440010" y="125068"/>
                  </a:cubicBezTo>
                  <a:cubicBezTo>
                    <a:pt x="442020" y="123728"/>
                    <a:pt x="444029" y="123058"/>
                    <a:pt x="446038" y="123058"/>
                  </a:cubicBezTo>
                  <a:cubicBezTo>
                    <a:pt x="458763" y="123058"/>
                    <a:pt x="471488" y="122389"/>
                    <a:pt x="483543" y="121719"/>
                  </a:cubicBezTo>
                  <a:cubicBezTo>
                    <a:pt x="496937" y="120380"/>
                    <a:pt x="509662" y="120380"/>
                    <a:pt x="521717" y="121719"/>
                  </a:cubicBezTo>
                  <a:cubicBezTo>
                    <a:pt x="549845" y="123728"/>
                    <a:pt x="577974" y="124398"/>
                    <a:pt x="606103" y="123058"/>
                  </a:cubicBezTo>
                  <a:cubicBezTo>
                    <a:pt x="608112" y="123058"/>
                    <a:pt x="610791" y="123728"/>
                    <a:pt x="612130" y="125068"/>
                  </a:cubicBezTo>
                  <a:cubicBezTo>
                    <a:pt x="616149" y="129086"/>
                    <a:pt x="621506" y="129756"/>
                    <a:pt x="627534" y="126407"/>
                  </a:cubicBezTo>
                  <a:cubicBezTo>
                    <a:pt x="631552" y="124398"/>
                    <a:pt x="635571" y="124398"/>
                    <a:pt x="639589" y="126407"/>
                  </a:cubicBezTo>
                  <a:cubicBezTo>
                    <a:pt x="641598" y="127077"/>
                    <a:pt x="643607" y="127747"/>
                    <a:pt x="645616" y="127747"/>
                  </a:cubicBezTo>
                  <a:lnTo>
                    <a:pt x="687139" y="130425"/>
                  </a:lnTo>
                  <a:cubicBezTo>
                    <a:pt x="689149" y="130425"/>
                    <a:pt x="691158" y="130425"/>
                    <a:pt x="693167" y="129756"/>
                  </a:cubicBezTo>
                  <a:cubicBezTo>
                    <a:pt x="697185" y="128416"/>
                    <a:pt x="701204" y="127747"/>
                    <a:pt x="705892" y="129086"/>
                  </a:cubicBezTo>
                  <a:cubicBezTo>
                    <a:pt x="708571" y="130425"/>
                    <a:pt x="711919" y="130425"/>
                    <a:pt x="715268" y="130425"/>
                  </a:cubicBezTo>
                  <a:lnTo>
                    <a:pt x="761479" y="127747"/>
                  </a:lnTo>
                  <a:cubicBezTo>
                    <a:pt x="764158" y="127747"/>
                    <a:pt x="766167" y="127077"/>
                    <a:pt x="768176" y="126407"/>
                  </a:cubicBezTo>
                  <a:cubicBezTo>
                    <a:pt x="772195" y="125068"/>
                    <a:pt x="776883" y="125068"/>
                    <a:pt x="781571" y="127077"/>
                  </a:cubicBezTo>
                  <a:cubicBezTo>
                    <a:pt x="783580" y="127747"/>
                    <a:pt x="785589" y="127747"/>
                    <a:pt x="787598" y="125737"/>
                  </a:cubicBezTo>
                  <a:cubicBezTo>
                    <a:pt x="788268" y="125068"/>
                    <a:pt x="789608" y="124398"/>
                    <a:pt x="790947" y="124398"/>
                  </a:cubicBezTo>
                  <a:cubicBezTo>
                    <a:pt x="821085" y="121719"/>
                    <a:pt x="847204" y="120380"/>
                    <a:pt x="869305" y="120380"/>
                  </a:cubicBezTo>
                  <a:cubicBezTo>
                    <a:pt x="904801" y="120380"/>
                    <a:pt x="945654" y="121049"/>
                    <a:pt x="991865" y="122389"/>
                  </a:cubicBezTo>
                  <a:cubicBezTo>
                    <a:pt x="1015975" y="123058"/>
                    <a:pt x="1044104" y="120380"/>
                    <a:pt x="1070893" y="121049"/>
                  </a:cubicBezTo>
                  <a:cubicBezTo>
                    <a:pt x="1072902" y="121049"/>
                    <a:pt x="1074911" y="120380"/>
                    <a:pt x="1076920" y="119710"/>
                  </a:cubicBezTo>
                  <a:cubicBezTo>
                    <a:pt x="1080939" y="118370"/>
                    <a:pt x="1084957" y="117701"/>
                    <a:pt x="1088975" y="118370"/>
                  </a:cubicBezTo>
                  <a:cubicBezTo>
                    <a:pt x="1090985" y="119040"/>
                    <a:pt x="1092994" y="118370"/>
                    <a:pt x="1095003" y="117031"/>
                  </a:cubicBezTo>
                  <a:cubicBezTo>
                    <a:pt x="1098352" y="115022"/>
                    <a:pt x="1101700" y="113682"/>
                    <a:pt x="1105719" y="113013"/>
                  </a:cubicBezTo>
                  <a:cubicBezTo>
                    <a:pt x="1107058" y="113013"/>
                    <a:pt x="1108398" y="111673"/>
                    <a:pt x="1108398" y="110334"/>
                  </a:cubicBezTo>
                  <a:cubicBezTo>
                    <a:pt x="1108398" y="109664"/>
                    <a:pt x="1109067" y="108994"/>
                    <a:pt x="1109737" y="108325"/>
                  </a:cubicBezTo>
                  <a:cubicBezTo>
                    <a:pt x="1110407" y="107655"/>
                    <a:pt x="1111076" y="107655"/>
                    <a:pt x="1111746" y="108325"/>
                  </a:cubicBezTo>
                  <a:cubicBezTo>
                    <a:pt x="1113086" y="110334"/>
                    <a:pt x="1115764" y="111673"/>
                    <a:pt x="1117774" y="112343"/>
                  </a:cubicBezTo>
                  <a:cubicBezTo>
                    <a:pt x="1119783" y="113013"/>
                    <a:pt x="1121122" y="112343"/>
                    <a:pt x="1122462" y="111003"/>
                  </a:cubicBezTo>
                  <a:cubicBezTo>
                    <a:pt x="1123131" y="110334"/>
                    <a:pt x="1123801" y="109664"/>
                    <a:pt x="1124471" y="109664"/>
                  </a:cubicBezTo>
                  <a:cubicBezTo>
                    <a:pt x="1125810" y="108994"/>
                    <a:pt x="1127150" y="108994"/>
                    <a:pt x="1127820" y="110334"/>
                  </a:cubicBezTo>
                  <a:cubicBezTo>
                    <a:pt x="1129159" y="112343"/>
                    <a:pt x="1129159" y="115022"/>
                    <a:pt x="1127820" y="117031"/>
                  </a:cubicBezTo>
                  <a:cubicBezTo>
                    <a:pt x="1127150" y="118370"/>
                    <a:pt x="1127150" y="119710"/>
                    <a:pt x="1129159" y="120380"/>
                  </a:cubicBezTo>
                  <a:cubicBezTo>
                    <a:pt x="1129829" y="120380"/>
                    <a:pt x="1131168" y="120380"/>
                    <a:pt x="1131838" y="120380"/>
                  </a:cubicBezTo>
                  <a:cubicBezTo>
                    <a:pt x="1133177" y="119710"/>
                    <a:pt x="1134517" y="118370"/>
                    <a:pt x="1133847" y="116361"/>
                  </a:cubicBezTo>
                  <a:cubicBezTo>
                    <a:pt x="1133177" y="108994"/>
                    <a:pt x="1135856" y="104306"/>
                    <a:pt x="1141884" y="103636"/>
                  </a:cubicBezTo>
                  <a:cubicBezTo>
                    <a:pt x="1143893" y="103636"/>
                    <a:pt x="1145233" y="102297"/>
                    <a:pt x="1145902" y="100288"/>
                  </a:cubicBezTo>
                  <a:cubicBezTo>
                    <a:pt x="1147242" y="96269"/>
                    <a:pt x="1149921" y="94930"/>
                    <a:pt x="1153269" y="94930"/>
                  </a:cubicBezTo>
                  <a:cubicBezTo>
                    <a:pt x="1155278" y="94930"/>
                    <a:pt x="1157288" y="94260"/>
                    <a:pt x="1158627" y="92921"/>
                  </a:cubicBezTo>
                  <a:cubicBezTo>
                    <a:pt x="1162645" y="88233"/>
                    <a:pt x="1166664" y="84214"/>
                    <a:pt x="1170682" y="78856"/>
                  </a:cubicBezTo>
                  <a:cubicBezTo>
                    <a:pt x="1174701" y="73499"/>
                    <a:pt x="1179388" y="69480"/>
                    <a:pt x="1184077" y="66132"/>
                  </a:cubicBezTo>
                  <a:cubicBezTo>
                    <a:pt x="1191444" y="60774"/>
                    <a:pt x="1198811" y="55416"/>
                    <a:pt x="1206178" y="50058"/>
                  </a:cubicBezTo>
                  <a:cubicBezTo>
                    <a:pt x="1212205" y="45370"/>
                    <a:pt x="1217563" y="40682"/>
                    <a:pt x="1222921" y="34655"/>
                  </a:cubicBezTo>
                  <a:cubicBezTo>
                    <a:pt x="1234306" y="21930"/>
                    <a:pt x="1247031" y="12554"/>
                    <a:pt x="1262435" y="6526"/>
                  </a:cubicBezTo>
                  <a:cubicBezTo>
                    <a:pt x="1264444" y="5856"/>
                    <a:pt x="1265783" y="4517"/>
                    <a:pt x="1267123" y="2508"/>
                  </a:cubicBezTo>
                  <a:cubicBezTo>
                    <a:pt x="1269132" y="-171"/>
                    <a:pt x="1271141" y="-841"/>
                    <a:pt x="1274490" y="1168"/>
                  </a:cubicBezTo>
                  <a:cubicBezTo>
                    <a:pt x="1273820" y="-171"/>
                    <a:pt x="1273820" y="1168"/>
                    <a:pt x="1272481" y="3847"/>
                  </a:cubicBezTo>
                  <a:close/>
                </a:path>
              </a:pathLst>
            </a:custGeom>
            <a:solidFill>
              <a:srgbClr val="FE88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E3980E0-E618-B82C-94BD-41DEAB7C9812}"/>
                </a:ext>
              </a:extLst>
            </p:cNvPr>
            <p:cNvSpPr/>
            <p:nvPr/>
          </p:nvSpPr>
          <p:spPr>
            <a:xfrm>
              <a:off x="-2609015" y="2178788"/>
              <a:ext cx="998859" cy="824262"/>
            </a:xfrm>
            <a:custGeom>
              <a:avLst/>
              <a:gdLst>
                <a:gd name="connsiteX0" fmla="*/ 998860 w 998859"/>
                <a:gd name="connsiteY0" fmla="*/ 122389 h 824262"/>
                <a:gd name="connsiteX1" fmla="*/ 982787 w 998859"/>
                <a:gd name="connsiteY1" fmla="*/ 226866 h 824262"/>
                <a:gd name="connsiteX2" fmla="*/ 986135 w 998859"/>
                <a:gd name="connsiteY2" fmla="*/ 244949 h 824262"/>
                <a:gd name="connsiteX3" fmla="*/ 982787 w 998859"/>
                <a:gd name="connsiteY3" fmla="*/ 248297 h 824262"/>
                <a:gd name="connsiteX4" fmla="*/ 810667 w 998859"/>
                <a:gd name="connsiteY4" fmla="*/ 313931 h 824262"/>
                <a:gd name="connsiteX5" fmla="*/ 745703 w 998859"/>
                <a:gd name="connsiteY5" fmla="*/ 526234 h 824262"/>
                <a:gd name="connsiteX6" fmla="*/ 741685 w 998859"/>
                <a:gd name="connsiteY6" fmla="*/ 530252 h 824262"/>
                <a:gd name="connsiteX7" fmla="*/ 713557 w 998859"/>
                <a:gd name="connsiteY7" fmla="*/ 526904 h 824262"/>
                <a:gd name="connsiteX8" fmla="*/ 534740 w 998859"/>
                <a:gd name="connsiteY8" fmla="*/ 755280 h 824262"/>
                <a:gd name="connsiteX9" fmla="*/ 530721 w 998859"/>
                <a:gd name="connsiteY9" fmla="*/ 759968 h 824262"/>
                <a:gd name="connsiteX10" fmla="*/ 389409 w 998859"/>
                <a:gd name="connsiteY10" fmla="*/ 819574 h 824262"/>
                <a:gd name="connsiteX11" fmla="*/ 382042 w 998859"/>
                <a:gd name="connsiteY11" fmla="*/ 824262 h 824262"/>
                <a:gd name="connsiteX12" fmla="*/ 355922 w 998859"/>
                <a:gd name="connsiteY12" fmla="*/ 790106 h 824262"/>
                <a:gd name="connsiteX13" fmla="*/ 268858 w 998859"/>
                <a:gd name="connsiteY13" fmla="*/ 729161 h 824262"/>
                <a:gd name="connsiteX14" fmla="*/ 266179 w 998859"/>
                <a:gd name="connsiteY14" fmla="*/ 725143 h 824262"/>
                <a:gd name="connsiteX15" fmla="*/ 244078 w 998859"/>
                <a:gd name="connsiteY15" fmla="*/ 485380 h 824262"/>
                <a:gd name="connsiteX16" fmla="*/ 207243 w 998859"/>
                <a:gd name="connsiteY16" fmla="*/ 364830 h 824262"/>
                <a:gd name="connsiteX17" fmla="*/ 14362 w 998859"/>
                <a:gd name="connsiteY17" fmla="*/ 54077 h 824262"/>
                <a:gd name="connsiteX18" fmla="*/ 6325 w 998859"/>
                <a:gd name="connsiteY18" fmla="*/ 40682 h 824262"/>
                <a:gd name="connsiteX19" fmla="*/ 4986 w 998859"/>
                <a:gd name="connsiteY19" fmla="*/ 38673 h 824262"/>
                <a:gd name="connsiteX20" fmla="*/ 5655 w 998859"/>
                <a:gd name="connsiteY20" fmla="*/ 36664 h 824262"/>
                <a:gd name="connsiteX21" fmla="*/ 5655 w 998859"/>
                <a:gd name="connsiteY21" fmla="*/ 35994 h 824262"/>
                <a:gd name="connsiteX22" fmla="*/ 2307 w 998859"/>
                <a:gd name="connsiteY22" fmla="*/ 35994 h 824262"/>
                <a:gd name="connsiteX23" fmla="*/ 298 w 998859"/>
                <a:gd name="connsiteY23" fmla="*/ 33985 h 824262"/>
                <a:gd name="connsiteX24" fmla="*/ 298 w 998859"/>
                <a:gd name="connsiteY24" fmla="*/ 31306 h 824262"/>
                <a:gd name="connsiteX25" fmla="*/ 3646 w 998859"/>
                <a:gd name="connsiteY25" fmla="*/ 28627 h 824262"/>
                <a:gd name="connsiteX26" fmla="*/ 11013 w 998859"/>
                <a:gd name="connsiteY26" fmla="*/ 28627 h 824262"/>
                <a:gd name="connsiteX27" fmla="*/ 16371 w 998859"/>
                <a:gd name="connsiteY27" fmla="*/ 31306 h 824262"/>
                <a:gd name="connsiteX28" fmla="*/ 20390 w 998859"/>
                <a:gd name="connsiteY28" fmla="*/ 38673 h 824262"/>
                <a:gd name="connsiteX29" fmla="*/ 25078 w 998859"/>
                <a:gd name="connsiteY29" fmla="*/ 42691 h 824262"/>
                <a:gd name="connsiteX30" fmla="*/ 33114 w 998859"/>
                <a:gd name="connsiteY30" fmla="*/ 53407 h 824262"/>
                <a:gd name="connsiteX31" fmla="*/ 35793 w 998859"/>
                <a:gd name="connsiteY31" fmla="*/ 55416 h 824262"/>
                <a:gd name="connsiteX32" fmla="*/ 53206 w 998859"/>
                <a:gd name="connsiteY32" fmla="*/ 58095 h 824262"/>
                <a:gd name="connsiteX33" fmla="*/ 59234 w 998859"/>
                <a:gd name="connsiteY33" fmla="*/ 60774 h 824262"/>
                <a:gd name="connsiteX34" fmla="*/ 98078 w 998859"/>
                <a:gd name="connsiteY34" fmla="*/ 59434 h 824262"/>
                <a:gd name="connsiteX35" fmla="*/ 100757 w 998859"/>
                <a:gd name="connsiteY35" fmla="*/ 58095 h 824262"/>
                <a:gd name="connsiteX36" fmla="*/ 102096 w 998859"/>
                <a:gd name="connsiteY36" fmla="*/ 56755 h 824262"/>
                <a:gd name="connsiteX37" fmla="*/ 102096 w 998859"/>
                <a:gd name="connsiteY37" fmla="*/ 56755 h 824262"/>
                <a:gd name="connsiteX38" fmla="*/ 114821 w 998859"/>
                <a:gd name="connsiteY38" fmla="*/ 57425 h 824262"/>
                <a:gd name="connsiteX39" fmla="*/ 118839 w 998859"/>
                <a:gd name="connsiteY39" fmla="*/ 57425 h 824262"/>
                <a:gd name="connsiteX40" fmla="*/ 120179 w 998859"/>
                <a:gd name="connsiteY40" fmla="*/ 58765 h 824262"/>
                <a:gd name="connsiteX41" fmla="*/ 124197 w 998859"/>
                <a:gd name="connsiteY41" fmla="*/ 59434 h 824262"/>
                <a:gd name="connsiteX42" fmla="*/ 175096 w 998859"/>
                <a:gd name="connsiteY42" fmla="*/ 54077 h 824262"/>
                <a:gd name="connsiteX43" fmla="*/ 178445 w 998859"/>
                <a:gd name="connsiteY43" fmla="*/ 50728 h 824262"/>
                <a:gd name="connsiteX44" fmla="*/ 178445 w 998859"/>
                <a:gd name="connsiteY44" fmla="*/ 45370 h 824262"/>
                <a:gd name="connsiteX45" fmla="*/ 181794 w 998859"/>
                <a:gd name="connsiteY45" fmla="*/ 41352 h 824262"/>
                <a:gd name="connsiteX46" fmla="*/ 193179 w 998859"/>
                <a:gd name="connsiteY46" fmla="*/ 38673 h 824262"/>
                <a:gd name="connsiteX47" fmla="*/ 199207 w 998859"/>
                <a:gd name="connsiteY47" fmla="*/ 37333 h 824262"/>
                <a:gd name="connsiteX48" fmla="*/ 220638 w 998859"/>
                <a:gd name="connsiteY48" fmla="*/ 38673 h 824262"/>
                <a:gd name="connsiteX49" fmla="*/ 223986 w 998859"/>
                <a:gd name="connsiteY49" fmla="*/ 35994 h 824262"/>
                <a:gd name="connsiteX50" fmla="*/ 223986 w 998859"/>
                <a:gd name="connsiteY50" fmla="*/ 33315 h 824262"/>
                <a:gd name="connsiteX51" fmla="*/ 221308 w 998859"/>
                <a:gd name="connsiteY51" fmla="*/ 31306 h 824262"/>
                <a:gd name="connsiteX52" fmla="*/ 216619 w 998859"/>
                <a:gd name="connsiteY52" fmla="*/ 30636 h 824262"/>
                <a:gd name="connsiteX53" fmla="*/ 216619 w 998859"/>
                <a:gd name="connsiteY53" fmla="*/ 27957 h 824262"/>
                <a:gd name="connsiteX54" fmla="*/ 219298 w 998859"/>
                <a:gd name="connsiteY54" fmla="*/ 19921 h 824262"/>
                <a:gd name="connsiteX55" fmla="*/ 214610 w 998859"/>
                <a:gd name="connsiteY55" fmla="*/ 15902 h 824262"/>
                <a:gd name="connsiteX56" fmla="*/ 206573 w 998859"/>
                <a:gd name="connsiteY56" fmla="*/ 19921 h 824262"/>
                <a:gd name="connsiteX57" fmla="*/ 201885 w 998859"/>
                <a:gd name="connsiteY57" fmla="*/ 21260 h 824262"/>
                <a:gd name="connsiteX58" fmla="*/ 199207 w 998859"/>
                <a:gd name="connsiteY58" fmla="*/ 18581 h 824262"/>
                <a:gd name="connsiteX59" fmla="*/ 194518 w 998859"/>
                <a:gd name="connsiteY59" fmla="*/ 16572 h 824262"/>
                <a:gd name="connsiteX60" fmla="*/ 188491 w 998859"/>
                <a:gd name="connsiteY60" fmla="*/ 11884 h 824262"/>
                <a:gd name="connsiteX61" fmla="*/ 193179 w 998859"/>
                <a:gd name="connsiteY61" fmla="*/ 7196 h 824262"/>
                <a:gd name="connsiteX62" fmla="*/ 225326 w 998859"/>
                <a:gd name="connsiteY62" fmla="*/ 7196 h 824262"/>
                <a:gd name="connsiteX63" fmla="*/ 253454 w 998859"/>
                <a:gd name="connsiteY63" fmla="*/ 5187 h 824262"/>
                <a:gd name="connsiteX64" fmla="*/ 422226 w 998859"/>
                <a:gd name="connsiteY64" fmla="*/ 1168 h 824262"/>
                <a:gd name="connsiteX65" fmla="*/ 590997 w 998859"/>
                <a:gd name="connsiteY65" fmla="*/ 2508 h 824262"/>
                <a:gd name="connsiteX66" fmla="*/ 595015 w 998859"/>
                <a:gd name="connsiteY66" fmla="*/ 3177 h 824262"/>
                <a:gd name="connsiteX67" fmla="*/ 601043 w 998859"/>
                <a:gd name="connsiteY67" fmla="*/ 3177 h 824262"/>
                <a:gd name="connsiteX68" fmla="*/ 607070 w 998859"/>
                <a:gd name="connsiteY68" fmla="*/ 2508 h 824262"/>
                <a:gd name="connsiteX69" fmla="*/ 641896 w 998859"/>
                <a:gd name="connsiteY69" fmla="*/ 10544 h 824262"/>
                <a:gd name="connsiteX70" fmla="*/ 646584 w 998859"/>
                <a:gd name="connsiteY70" fmla="*/ 19251 h 824262"/>
                <a:gd name="connsiteX71" fmla="*/ 649263 w 998859"/>
                <a:gd name="connsiteY71" fmla="*/ 29966 h 824262"/>
                <a:gd name="connsiteX72" fmla="*/ 654621 w 998859"/>
                <a:gd name="connsiteY72" fmla="*/ 31306 h 824262"/>
                <a:gd name="connsiteX73" fmla="*/ 678061 w 998859"/>
                <a:gd name="connsiteY73" fmla="*/ 40682 h 824262"/>
                <a:gd name="connsiteX74" fmla="*/ 681410 w 998859"/>
                <a:gd name="connsiteY74" fmla="*/ 41352 h 824262"/>
                <a:gd name="connsiteX75" fmla="*/ 691456 w 998859"/>
                <a:gd name="connsiteY75" fmla="*/ 45370 h 824262"/>
                <a:gd name="connsiteX76" fmla="*/ 696143 w 998859"/>
                <a:gd name="connsiteY76" fmla="*/ 48719 h 824262"/>
                <a:gd name="connsiteX77" fmla="*/ 781869 w 998859"/>
                <a:gd name="connsiteY77" fmla="*/ 60774 h 824262"/>
                <a:gd name="connsiteX78" fmla="*/ 797272 w 998859"/>
                <a:gd name="connsiteY78" fmla="*/ 64123 h 824262"/>
                <a:gd name="connsiteX79" fmla="*/ 813346 w 998859"/>
                <a:gd name="connsiteY79" fmla="*/ 65462 h 824262"/>
                <a:gd name="connsiteX80" fmla="*/ 823391 w 998859"/>
                <a:gd name="connsiteY80" fmla="*/ 70150 h 824262"/>
                <a:gd name="connsiteX81" fmla="*/ 828750 w 998859"/>
                <a:gd name="connsiteY81" fmla="*/ 72159 h 824262"/>
                <a:gd name="connsiteX82" fmla="*/ 844153 w 998859"/>
                <a:gd name="connsiteY82" fmla="*/ 77517 h 824262"/>
                <a:gd name="connsiteX83" fmla="*/ 850181 w 998859"/>
                <a:gd name="connsiteY83" fmla="*/ 79526 h 824262"/>
                <a:gd name="connsiteX84" fmla="*/ 882328 w 998859"/>
                <a:gd name="connsiteY84" fmla="*/ 86224 h 824262"/>
                <a:gd name="connsiteX85" fmla="*/ 888355 w 998859"/>
                <a:gd name="connsiteY85" fmla="*/ 88233 h 824262"/>
                <a:gd name="connsiteX86" fmla="*/ 893043 w 998859"/>
                <a:gd name="connsiteY86" fmla="*/ 90912 h 824262"/>
                <a:gd name="connsiteX87" fmla="*/ 907777 w 998859"/>
                <a:gd name="connsiteY87" fmla="*/ 94260 h 824262"/>
                <a:gd name="connsiteX88" fmla="*/ 921841 w 998859"/>
                <a:gd name="connsiteY88" fmla="*/ 98279 h 824262"/>
                <a:gd name="connsiteX89" fmla="*/ 935236 w 998859"/>
                <a:gd name="connsiteY89" fmla="*/ 100957 h 824262"/>
                <a:gd name="connsiteX90" fmla="*/ 970062 w 998859"/>
                <a:gd name="connsiteY90" fmla="*/ 112343 h 824262"/>
                <a:gd name="connsiteX91" fmla="*/ 972741 w 998859"/>
                <a:gd name="connsiteY91" fmla="*/ 119040 h 824262"/>
                <a:gd name="connsiteX92" fmla="*/ 972071 w 998859"/>
                <a:gd name="connsiteY92" fmla="*/ 119040 h 824262"/>
                <a:gd name="connsiteX93" fmla="*/ 970731 w 998859"/>
                <a:gd name="connsiteY93" fmla="*/ 118370 h 824262"/>
                <a:gd name="connsiteX94" fmla="*/ 970731 w 998859"/>
                <a:gd name="connsiteY94" fmla="*/ 117701 h 824262"/>
                <a:gd name="connsiteX95" fmla="*/ 980777 w 998859"/>
                <a:gd name="connsiteY95" fmla="*/ 109664 h 824262"/>
                <a:gd name="connsiteX96" fmla="*/ 985465 w 998859"/>
                <a:gd name="connsiteY96" fmla="*/ 107655 h 824262"/>
                <a:gd name="connsiteX97" fmla="*/ 987475 w 998859"/>
                <a:gd name="connsiteY97" fmla="*/ 108994 h 824262"/>
                <a:gd name="connsiteX98" fmla="*/ 988144 w 998859"/>
                <a:gd name="connsiteY98" fmla="*/ 111673 h 824262"/>
                <a:gd name="connsiteX99" fmla="*/ 988814 w 998859"/>
                <a:gd name="connsiteY99" fmla="*/ 123058 h 824262"/>
                <a:gd name="connsiteX100" fmla="*/ 990823 w 998859"/>
                <a:gd name="connsiteY100" fmla="*/ 121719 h 824262"/>
                <a:gd name="connsiteX101" fmla="*/ 990823 w 998859"/>
                <a:gd name="connsiteY101" fmla="*/ 114352 h 824262"/>
                <a:gd name="connsiteX102" fmla="*/ 996181 w 998859"/>
                <a:gd name="connsiteY102" fmla="*/ 113682 h 824262"/>
                <a:gd name="connsiteX103" fmla="*/ 998860 w 998859"/>
                <a:gd name="connsiteY103" fmla="*/ 122389 h 824262"/>
                <a:gd name="connsiteX104" fmla="*/ 617116 w 998859"/>
                <a:gd name="connsiteY104" fmla="*/ 111003 h 824262"/>
                <a:gd name="connsiteX105" fmla="*/ 609749 w 998859"/>
                <a:gd name="connsiteY105" fmla="*/ 98948 h 824262"/>
                <a:gd name="connsiteX106" fmla="*/ 597024 w 998859"/>
                <a:gd name="connsiteY106" fmla="*/ 104976 h 824262"/>
                <a:gd name="connsiteX107" fmla="*/ 604391 w 998859"/>
                <a:gd name="connsiteY107" fmla="*/ 117031 h 824262"/>
                <a:gd name="connsiteX108" fmla="*/ 617116 w 998859"/>
                <a:gd name="connsiteY108" fmla="*/ 111003 h 824262"/>
                <a:gd name="connsiteX109" fmla="*/ 511969 w 998859"/>
                <a:gd name="connsiteY109" fmla="*/ 466628 h 824262"/>
                <a:gd name="connsiteX110" fmla="*/ 509960 w 998859"/>
                <a:gd name="connsiteY110" fmla="*/ 464619 h 824262"/>
                <a:gd name="connsiteX111" fmla="*/ 505941 w 998859"/>
                <a:gd name="connsiteY111" fmla="*/ 443188 h 824262"/>
                <a:gd name="connsiteX112" fmla="*/ 501923 w 998859"/>
                <a:gd name="connsiteY112" fmla="*/ 443188 h 824262"/>
                <a:gd name="connsiteX113" fmla="*/ 497905 w 998859"/>
                <a:gd name="connsiteY113" fmla="*/ 464619 h 824262"/>
                <a:gd name="connsiteX114" fmla="*/ 495895 w 998859"/>
                <a:gd name="connsiteY114" fmla="*/ 466628 h 824262"/>
                <a:gd name="connsiteX115" fmla="*/ 474464 w 998859"/>
                <a:gd name="connsiteY115" fmla="*/ 470647 h 824262"/>
                <a:gd name="connsiteX116" fmla="*/ 474464 w 998859"/>
                <a:gd name="connsiteY116" fmla="*/ 474665 h 824262"/>
                <a:gd name="connsiteX117" fmla="*/ 495895 w 998859"/>
                <a:gd name="connsiteY117" fmla="*/ 478683 h 824262"/>
                <a:gd name="connsiteX118" fmla="*/ 497905 w 998859"/>
                <a:gd name="connsiteY118" fmla="*/ 480692 h 824262"/>
                <a:gd name="connsiteX119" fmla="*/ 501923 w 998859"/>
                <a:gd name="connsiteY119" fmla="*/ 502124 h 824262"/>
                <a:gd name="connsiteX120" fmla="*/ 505941 w 998859"/>
                <a:gd name="connsiteY120" fmla="*/ 502124 h 824262"/>
                <a:gd name="connsiteX121" fmla="*/ 509960 w 998859"/>
                <a:gd name="connsiteY121" fmla="*/ 480692 h 824262"/>
                <a:gd name="connsiteX122" fmla="*/ 511969 w 998859"/>
                <a:gd name="connsiteY122" fmla="*/ 478683 h 824262"/>
                <a:gd name="connsiteX123" fmla="*/ 533400 w 998859"/>
                <a:gd name="connsiteY123" fmla="*/ 474665 h 824262"/>
                <a:gd name="connsiteX124" fmla="*/ 533400 w 998859"/>
                <a:gd name="connsiteY124" fmla="*/ 470647 h 824262"/>
                <a:gd name="connsiteX125" fmla="*/ 511969 w 998859"/>
                <a:gd name="connsiteY125" fmla="*/ 466628 h 82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998859" h="824262">
                  <a:moveTo>
                    <a:pt x="998860" y="122389"/>
                  </a:moveTo>
                  <a:cubicBezTo>
                    <a:pt x="982787" y="153196"/>
                    <a:pt x="974080" y="192710"/>
                    <a:pt x="982787" y="226866"/>
                  </a:cubicBezTo>
                  <a:cubicBezTo>
                    <a:pt x="984126" y="232894"/>
                    <a:pt x="985465" y="238921"/>
                    <a:pt x="986135" y="244949"/>
                  </a:cubicBezTo>
                  <a:cubicBezTo>
                    <a:pt x="986135" y="246958"/>
                    <a:pt x="985465" y="248297"/>
                    <a:pt x="982787" y="248297"/>
                  </a:cubicBezTo>
                  <a:cubicBezTo>
                    <a:pt x="914475" y="242939"/>
                    <a:pt x="857548" y="265040"/>
                    <a:pt x="810667" y="313931"/>
                  </a:cubicBezTo>
                  <a:cubicBezTo>
                    <a:pt x="753740" y="373536"/>
                    <a:pt x="732309" y="443857"/>
                    <a:pt x="745703" y="526234"/>
                  </a:cubicBezTo>
                  <a:cubicBezTo>
                    <a:pt x="746373" y="529583"/>
                    <a:pt x="745034" y="530922"/>
                    <a:pt x="741685" y="530252"/>
                  </a:cubicBezTo>
                  <a:cubicBezTo>
                    <a:pt x="732309" y="529583"/>
                    <a:pt x="722933" y="526234"/>
                    <a:pt x="713557" y="526904"/>
                  </a:cubicBezTo>
                  <a:cubicBezTo>
                    <a:pt x="602382" y="529583"/>
                    <a:pt x="501923" y="642096"/>
                    <a:pt x="534740" y="755280"/>
                  </a:cubicBezTo>
                  <a:cubicBezTo>
                    <a:pt x="535409" y="757959"/>
                    <a:pt x="533400" y="759968"/>
                    <a:pt x="530721" y="759968"/>
                  </a:cubicBezTo>
                  <a:cubicBezTo>
                    <a:pt x="469776" y="747913"/>
                    <a:pt x="422895" y="768005"/>
                    <a:pt x="389409" y="819574"/>
                  </a:cubicBezTo>
                  <a:cubicBezTo>
                    <a:pt x="388069" y="821583"/>
                    <a:pt x="385391" y="822923"/>
                    <a:pt x="382042" y="824262"/>
                  </a:cubicBezTo>
                  <a:lnTo>
                    <a:pt x="355922" y="790106"/>
                  </a:lnTo>
                  <a:cubicBezTo>
                    <a:pt x="332482" y="761978"/>
                    <a:pt x="303684" y="741216"/>
                    <a:pt x="268858" y="729161"/>
                  </a:cubicBezTo>
                  <a:cubicBezTo>
                    <a:pt x="267518" y="728491"/>
                    <a:pt x="266179" y="727152"/>
                    <a:pt x="266179" y="725143"/>
                  </a:cubicBezTo>
                  <a:cubicBezTo>
                    <a:pt x="268858" y="644106"/>
                    <a:pt x="261491" y="564408"/>
                    <a:pt x="244078" y="485380"/>
                  </a:cubicBezTo>
                  <a:lnTo>
                    <a:pt x="207243" y="364830"/>
                  </a:lnTo>
                  <a:cubicBezTo>
                    <a:pt x="163041" y="248967"/>
                    <a:pt x="98748" y="145159"/>
                    <a:pt x="14362" y="54077"/>
                  </a:cubicBezTo>
                  <a:cubicBezTo>
                    <a:pt x="13692" y="47379"/>
                    <a:pt x="11013" y="42691"/>
                    <a:pt x="6325" y="40682"/>
                  </a:cubicBezTo>
                  <a:cubicBezTo>
                    <a:pt x="5655" y="40012"/>
                    <a:pt x="4986" y="39343"/>
                    <a:pt x="4986" y="38673"/>
                  </a:cubicBezTo>
                  <a:cubicBezTo>
                    <a:pt x="4986" y="38003"/>
                    <a:pt x="4986" y="37333"/>
                    <a:pt x="5655" y="36664"/>
                  </a:cubicBezTo>
                  <a:cubicBezTo>
                    <a:pt x="5655" y="35994"/>
                    <a:pt x="5655" y="35994"/>
                    <a:pt x="5655" y="35994"/>
                  </a:cubicBezTo>
                  <a:cubicBezTo>
                    <a:pt x="4316" y="35994"/>
                    <a:pt x="2976" y="35994"/>
                    <a:pt x="2307" y="35994"/>
                  </a:cubicBezTo>
                  <a:cubicBezTo>
                    <a:pt x="967" y="35994"/>
                    <a:pt x="967" y="35324"/>
                    <a:pt x="298" y="33985"/>
                  </a:cubicBezTo>
                  <a:cubicBezTo>
                    <a:pt x="298" y="33315"/>
                    <a:pt x="-372" y="31976"/>
                    <a:pt x="298" y="31306"/>
                  </a:cubicBezTo>
                  <a:cubicBezTo>
                    <a:pt x="298" y="29297"/>
                    <a:pt x="1637" y="28627"/>
                    <a:pt x="3646" y="28627"/>
                  </a:cubicBezTo>
                  <a:cubicBezTo>
                    <a:pt x="6325" y="29297"/>
                    <a:pt x="8335" y="29297"/>
                    <a:pt x="11013" y="28627"/>
                  </a:cubicBezTo>
                  <a:cubicBezTo>
                    <a:pt x="13692" y="28627"/>
                    <a:pt x="15032" y="29297"/>
                    <a:pt x="16371" y="31306"/>
                  </a:cubicBezTo>
                  <a:lnTo>
                    <a:pt x="20390" y="38673"/>
                  </a:lnTo>
                  <a:cubicBezTo>
                    <a:pt x="21729" y="40682"/>
                    <a:pt x="23068" y="42022"/>
                    <a:pt x="25078" y="42691"/>
                  </a:cubicBezTo>
                  <a:cubicBezTo>
                    <a:pt x="30435" y="44031"/>
                    <a:pt x="33114" y="47379"/>
                    <a:pt x="33114" y="53407"/>
                  </a:cubicBezTo>
                  <a:cubicBezTo>
                    <a:pt x="33114" y="55416"/>
                    <a:pt x="33784" y="56086"/>
                    <a:pt x="35793" y="55416"/>
                  </a:cubicBezTo>
                  <a:cubicBezTo>
                    <a:pt x="41821" y="53407"/>
                    <a:pt x="47848" y="54077"/>
                    <a:pt x="53206" y="58095"/>
                  </a:cubicBezTo>
                  <a:cubicBezTo>
                    <a:pt x="55215" y="59434"/>
                    <a:pt x="57225" y="60104"/>
                    <a:pt x="59234" y="60774"/>
                  </a:cubicBezTo>
                  <a:cubicBezTo>
                    <a:pt x="71959" y="62113"/>
                    <a:pt x="85353" y="61444"/>
                    <a:pt x="98078" y="59434"/>
                  </a:cubicBezTo>
                  <a:cubicBezTo>
                    <a:pt x="99417" y="59434"/>
                    <a:pt x="100087" y="58765"/>
                    <a:pt x="100757" y="58095"/>
                  </a:cubicBezTo>
                  <a:cubicBezTo>
                    <a:pt x="100757" y="57425"/>
                    <a:pt x="101426" y="57425"/>
                    <a:pt x="102096" y="56755"/>
                  </a:cubicBezTo>
                  <a:cubicBezTo>
                    <a:pt x="102096" y="56755"/>
                    <a:pt x="102096" y="56755"/>
                    <a:pt x="102096" y="56755"/>
                  </a:cubicBezTo>
                  <a:cubicBezTo>
                    <a:pt x="106784" y="61444"/>
                    <a:pt x="110803" y="61444"/>
                    <a:pt x="114821" y="57425"/>
                  </a:cubicBezTo>
                  <a:cubicBezTo>
                    <a:pt x="115491" y="56086"/>
                    <a:pt x="117500" y="56086"/>
                    <a:pt x="118839" y="57425"/>
                  </a:cubicBezTo>
                  <a:lnTo>
                    <a:pt x="120179" y="58765"/>
                  </a:lnTo>
                  <a:cubicBezTo>
                    <a:pt x="121518" y="59434"/>
                    <a:pt x="122858" y="60104"/>
                    <a:pt x="124197" y="59434"/>
                  </a:cubicBezTo>
                  <a:cubicBezTo>
                    <a:pt x="140940" y="55416"/>
                    <a:pt x="157684" y="54077"/>
                    <a:pt x="175096" y="54077"/>
                  </a:cubicBezTo>
                  <a:cubicBezTo>
                    <a:pt x="177105" y="54077"/>
                    <a:pt x="178445" y="52737"/>
                    <a:pt x="178445" y="50728"/>
                  </a:cubicBezTo>
                  <a:lnTo>
                    <a:pt x="178445" y="45370"/>
                  </a:lnTo>
                  <a:cubicBezTo>
                    <a:pt x="178445" y="42691"/>
                    <a:pt x="179784" y="41352"/>
                    <a:pt x="181794" y="41352"/>
                  </a:cubicBezTo>
                  <a:cubicBezTo>
                    <a:pt x="185812" y="41352"/>
                    <a:pt x="189161" y="40012"/>
                    <a:pt x="193179" y="38673"/>
                  </a:cubicBezTo>
                  <a:cubicBezTo>
                    <a:pt x="195188" y="38003"/>
                    <a:pt x="197197" y="37333"/>
                    <a:pt x="199207" y="37333"/>
                  </a:cubicBezTo>
                  <a:lnTo>
                    <a:pt x="220638" y="38673"/>
                  </a:lnTo>
                  <a:cubicBezTo>
                    <a:pt x="221977" y="38673"/>
                    <a:pt x="223986" y="37333"/>
                    <a:pt x="223986" y="35994"/>
                  </a:cubicBezTo>
                  <a:lnTo>
                    <a:pt x="223986" y="33315"/>
                  </a:lnTo>
                  <a:cubicBezTo>
                    <a:pt x="223986" y="31306"/>
                    <a:pt x="223317" y="30636"/>
                    <a:pt x="221308" y="31306"/>
                  </a:cubicBezTo>
                  <a:cubicBezTo>
                    <a:pt x="219298" y="31976"/>
                    <a:pt x="217959" y="31976"/>
                    <a:pt x="216619" y="30636"/>
                  </a:cubicBezTo>
                  <a:cubicBezTo>
                    <a:pt x="215280" y="29297"/>
                    <a:pt x="215280" y="28627"/>
                    <a:pt x="216619" y="27957"/>
                  </a:cubicBezTo>
                  <a:cubicBezTo>
                    <a:pt x="219298" y="25278"/>
                    <a:pt x="220638" y="22599"/>
                    <a:pt x="219298" y="19921"/>
                  </a:cubicBezTo>
                  <a:cubicBezTo>
                    <a:pt x="218628" y="17911"/>
                    <a:pt x="216619" y="16572"/>
                    <a:pt x="214610" y="15902"/>
                  </a:cubicBezTo>
                  <a:cubicBezTo>
                    <a:pt x="211262" y="15232"/>
                    <a:pt x="208583" y="16572"/>
                    <a:pt x="206573" y="19921"/>
                  </a:cubicBezTo>
                  <a:cubicBezTo>
                    <a:pt x="205234" y="21930"/>
                    <a:pt x="203894" y="22599"/>
                    <a:pt x="201885" y="21260"/>
                  </a:cubicBezTo>
                  <a:cubicBezTo>
                    <a:pt x="200546" y="20590"/>
                    <a:pt x="199876" y="19921"/>
                    <a:pt x="199207" y="18581"/>
                  </a:cubicBezTo>
                  <a:cubicBezTo>
                    <a:pt x="197867" y="17242"/>
                    <a:pt x="196528" y="15902"/>
                    <a:pt x="194518" y="16572"/>
                  </a:cubicBezTo>
                  <a:cubicBezTo>
                    <a:pt x="191170" y="17242"/>
                    <a:pt x="189161" y="15232"/>
                    <a:pt x="188491" y="11884"/>
                  </a:cubicBezTo>
                  <a:cubicBezTo>
                    <a:pt x="187821" y="9205"/>
                    <a:pt x="190500" y="6526"/>
                    <a:pt x="193179" y="7196"/>
                  </a:cubicBezTo>
                  <a:cubicBezTo>
                    <a:pt x="204564" y="8535"/>
                    <a:pt x="215280" y="8535"/>
                    <a:pt x="225326" y="7196"/>
                  </a:cubicBezTo>
                  <a:cubicBezTo>
                    <a:pt x="235372" y="5856"/>
                    <a:pt x="245418" y="5187"/>
                    <a:pt x="253454" y="5187"/>
                  </a:cubicBezTo>
                  <a:cubicBezTo>
                    <a:pt x="307702" y="5856"/>
                    <a:pt x="363959" y="4517"/>
                    <a:pt x="422226" y="1168"/>
                  </a:cubicBezTo>
                  <a:cubicBezTo>
                    <a:pt x="463079" y="-841"/>
                    <a:pt x="519336" y="-171"/>
                    <a:pt x="590997" y="2508"/>
                  </a:cubicBezTo>
                  <a:cubicBezTo>
                    <a:pt x="592336" y="2508"/>
                    <a:pt x="593675" y="3177"/>
                    <a:pt x="595015" y="3177"/>
                  </a:cubicBezTo>
                  <a:cubicBezTo>
                    <a:pt x="597024" y="3847"/>
                    <a:pt x="599033" y="3847"/>
                    <a:pt x="601043" y="3177"/>
                  </a:cubicBezTo>
                  <a:cubicBezTo>
                    <a:pt x="603052" y="2508"/>
                    <a:pt x="605061" y="2508"/>
                    <a:pt x="607070" y="2508"/>
                  </a:cubicBezTo>
                  <a:lnTo>
                    <a:pt x="641896" y="10544"/>
                  </a:lnTo>
                  <a:cubicBezTo>
                    <a:pt x="647253" y="11884"/>
                    <a:pt x="648593" y="14563"/>
                    <a:pt x="646584" y="19251"/>
                  </a:cubicBezTo>
                  <a:cubicBezTo>
                    <a:pt x="645244" y="22599"/>
                    <a:pt x="645914" y="25948"/>
                    <a:pt x="649263" y="29966"/>
                  </a:cubicBezTo>
                  <a:cubicBezTo>
                    <a:pt x="650602" y="31976"/>
                    <a:pt x="652611" y="31976"/>
                    <a:pt x="654621" y="31306"/>
                  </a:cubicBezTo>
                  <a:cubicBezTo>
                    <a:pt x="664667" y="27957"/>
                    <a:pt x="672033" y="31306"/>
                    <a:pt x="678061" y="40682"/>
                  </a:cubicBezTo>
                  <a:cubicBezTo>
                    <a:pt x="678731" y="42022"/>
                    <a:pt x="680070" y="42022"/>
                    <a:pt x="681410" y="41352"/>
                  </a:cubicBezTo>
                  <a:cubicBezTo>
                    <a:pt x="685428" y="39343"/>
                    <a:pt x="688777" y="40682"/>
                    <a:pt x="691456" y="45370"/>
                  </a:cubicBezTo>
                  <a:cubicBezTo>
                    <a:pt x="692795" y="47379"/>
                    <a:pt x="694134" y="48049"/>
                    <a:pt x="696143" y="48719"/>
                  </a:cubicBezTo>
                  <a:cubicBezTo>
                    <a:pt x="724272" y="54077"/>
                    <a:pt x="753070" y="58095"/>
                    <a:pt x="781869" y="60774"/>
                  </a:cubicBezTo>
                  <a:cubicBezTo>
                    <a:pt x="783208" y="60774"/>
                    <a:pt x="788566" y="62113"/>
                    <a:pt x="797272" y="64123"/>
                  </a:cubicBezTo>
                  <a:cubicBezTo>
                    <a:pt x="801961" y="65462"/>
                    <a:pt x="807318" y="65462"/>
                    <a:pt x="813346" y="65462"/>
                  </a:cubicBezTo>
                  <a:cubicBezTo>
                    <a:pt x="817364" y="65462"/>
                    <a:pt x="820713" y="66801"/>
                    <a:pt x="823391" y="70150"/>
                  </a:cubicBezTo>
                  <a:cubicBezTo>
                    <a:pt x="824731" y="71490"/>
                    <a:pt x="826740" y="72159"/>
                    <a:pt x="828750" y="72159"/>
                  </a:cubicBezTo>
                  <a:cubicBezTo>
                    <a:pt x="834107" y="72159"/>
                    <a:pt x="839465" y="73499"/>
                    <a:pt x="844153" y="77517"/>
                  </a:cubicBezTo>
                  <a:cubicBezTo>
                    <a:pt x="846162" y="78856"/>
                    <a:pt x="848171" y="79526"/>
                    <a:pt x="850181" y="79526"/>
                  </a:cubicBezTo>
                  <a:cubicBezTo>
                    <a:pt x="861566" y="80196"/>
                    <a:pt x="872282" y="82205"/>
                    <a:pt x="882328" y="86224"/>
                  </a:cubicBezTo>
                  <a:cubicBezTo>
                    <a:pt x="885006" y="85554"/>
                    <a:pt x="887016" y="86224"/>
                    <a:pt x="888355" y="88233"/>
                  </a:cubicBezTo>
                  <a:cubicBezTo>
                    <a:pt x="889695" y="90242"/>
                    <a:pt x="891034" y="90912"/>
                    <a:pt x="893043" y="90912"/>
                  </a:cubicBezTo>
                  <a:cubicBezTo>
                    <a:pt x="898401" y="90912"/>
                    <a:pt x="903089" y="92251"/>
                    <a:pt x="907777" y="94260"/>
                  </a:cubicBezTo>
                  <a:cubicBezTo>
                    <a:pt x="912465" y="96269"/>
                    <a:pt x="917153" y="97609"/>
                    <a:pt x="921841" y="98279"/>
                  </a:cubicBezTo>
                  <a:cubicBezTo>
                    <a:pt x="927199" y="98948"/>
                    <a:pt x="931218" y="99618"/>
                    <a:pt x="935236" y="100957"/>
                  </a:cubicBezTo>
                  <a:cubicBezTo>
                    <a:pt x="946621" y="105646"/>
                    <a:pt x="958007" y="109664"/>
                    <a:pt x="970062" y="112343"/>
                  </a:cubicBezTo>
                  <a:cubicBezTo>
                    <a:pt x="972741" y="113013"/>
                    <a:pt x="973410" y="115022"/>
                    <a:pt x="972741" y="119040"/>
                  </a:cubicBezTo>
                  <a:cubicBezTo>
                    <a:pt x="972741" y="119710"/>
                    <a:pt x="972741" y="119710"/>
                    <a:pt x="972071" y="119040"/>
                  </a:cubicBezTo>
                  <a:cubicBezTo>
                    <a:pt x="972071" y="118370"/>
                    <a:pt x="971401" y="118370"/>
                    <a:pt x="970731" y="118370"/>
                  </a:cubicBezTo>
                  <a:cubicBezTo>
                    <a:pt x="970731" y="118370"/>
                    <a:pt x="970731" y="118370"/>
                    <a:pt x="970731" y="117701"/>
                  </a:cubicBezTo>
                  <a:cubicBezTo>
                    <a:pt x="975420" y="115691"/>
                    <a:pt x="978768" y="113013"/>
                    <a:pt x="980777" y="109664"/>
                  </a:cubicBezTo>
                  <a:cubicBezTo>
                    <a:pt x="982117" y="107655"/>
                    <a:pt x="983456" y="106985"/>
                    <a:pt x="985465" y="107655"/>
                  </a:cubicBezTo>
                  <a:cubicBezTo>
                    <a:pt x="986135" y="107655"/>
                    <a:pt x="986805" y="108325"/>
                    <a:pt x="987475" y="108994"/>
                  </a:cubicBezTo>
                  <a:cubicBezTo>
                    <a:pt x="988814" y="109664"/>
                    <a:pt x="988814" y="111003"/>
                    <a:pt x="988144" y="111673"/>
                  </a:cubicBezTo>
                  <a:cubicBezTo>
                    <a:pt x="985465" y="116361"/>
                    <a:pt x="985465" y="119710"/>
                    <a:pt x="988814" y="123058"/>
                  </a:cubicBezTo>
                  <a:cubicBezTo>
                    <a:pt x="992163" y="125737"/>
                    <a:pt x="992163" y="125737"/>
                    <a:pt x="990823" y="121719"/>
                  </a:cubicBezTo>
                  <a:cubicBezTo>
                    <a:pt x="989484" y="119040"/>
                    <a:pt x="989484" y="116361"/>
                    <a:pt x="990823" y="114352"/>
                  </a:cubicBezTo>
                  <a:cubicBezTo>
                    <a:pt x="992163" y="111673"/>
                    <a:pt x="994172" y="111673"/>
                    <a:pt x="996181" y="113682"/>
                  </a:cubicBezTo>
                  <a:cubicBezTo>
                    <a:pt x="997520" y="116361"/>
                    <a:pt x="998860" y="119040"/>
                    <a:pt x="998860" y="122389"/>
                  </a:cubicBezTo>
                  <a:close/>
                  <a:moveTo>
                    <a:pt x="617116" y="111003"/>
                  </a:moveTo>
                  <a:cubicBezTo>
                    <a:pt x="618455" y="106315"/>
                    <a:pt x="615107" y="100957"/>
                    <a:pt x="609749" y="98948"/>
                  </a:cubicBezTo>
                  <a:cubicBezTo>
                    <a:pt x="604391" y="97609"/>
                    <a:pt x="598364" y="100288"/>
                    <a:pt x="597024" y="104976"/>
                  </a:cubicBezTo>
                  <a:cubicBezTo>
                    <a:pt x="595684" y="109664"/>
                    <a:pt x="599033" y="115022"/>
                    <a:pt x="604391" y="117031"/>
                  </a:cubicBezTo>
                  <a:cubicBezTo>
                    <a:pt x="609749" y="118370"/>
                    <a:pt x="615776" y="115691"/>
                    <a:pt x="617116" y="111003"/>
                  </a:cubicBezTo>
                  <a:close/>
                  <a:moveTo>
                    <a:pt x="511969" y="466628"/>
                  </a:moveTo>
                  <a:cubicBezTo>
                    <a:pt x="511299" y="466628"/>
                    <a:pt x="510630" y="465958"/>
                    <a:pt x="509960" y="464619"/>
                  </a:cubicBezTo>
                  <a:lnTo>
                    <a:pt x="505941" y="443188"/>
                  </a:lnTo>
                  <a:cubicBezTo>
                    <a:pt x="505271" y="441179"/>
                    <a:pt x="501923" y="441179"/>
                    <a:pt x="501923" y="443188"/>
                  </a:cubicBezTo>
                  <a:lnTo>
                    <a:pt x="497905" y="464619"/>
                  </a:lnTo>
                  <a:cubicBezTo>
                    <a:pt x="497905" y="465289"/>
                    <a:pt x="497235" y="465958"/>
                    <a:pt x="495895" y="466628"/>
                  </a:cubicBezTo>
                  <a:lnTo>
                    <a:pt x="474464" y="470647"/>
                  </a:lnTo>
                  <a:cubicBezTo>
                    <a:pt x="472455" y="471316"/>
                    <a:pt x="472455" y="474665"/>
                    <a:pt x="474464" y="474665"/>
                  </a:cubicBezTo>
                  <a:lnTo>
                    <a:pt x="495895" y="478683"/>
                  </a:lnTo>
                  <a:cubicBezTo>
                    <a:pt x="496565" y="478683"/>
                    <a:pt x="497235" y="479353"/>
                    <a:pt x="497905" y="480692"/>
                  </a:cubicBezTo>
                  <a:lnTo>
                    <a:pt x="501923" y="502124"/>
                  </a:lnTo>
                  <a:cubicBezTo>
                    <a:pt x="502593" y="504133"/>
                    <a:pt x="505941" y="504133"/>
                    <a:pt x="505941" y="502124"/>
                  </a:cubicBezTo>
                  <a:lnTo>
                    <a:pt x="509960" y="480692"/>
                  </a:lnTo>
                  <a:cubicBezTo>
                    <a:pt x="509960" y="480023"/>
                    <a:pt x="510630" y="479353"/>
                    <a:pt x="511969" y="478683"/>
                  </a:cubicBezTo>
                  <a:lnTo>
                    <a:pt x="533400" y="474665"/>
                  </a:lnTo>
                  <a:cubicBezTo>
                    <a:pt x="535409" y="473995"/>
                    <a:pt x="535409" y="470647"/>
                    <a:pt x="533400" y="470647"/>
                  </a:cubicBezTo>
                  <a:lnTo>
                    <a:pt x="511969" y="466628"/>
                  </a:lnTo>
                  <a:close/>
                </a:path>
              </a:pathLst>
            </a:custGeom>
            <a:solidFill>
              <a:srgbClr val="FE88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C6871ED-4806-56ED-4545-CD3DC5856DEE}"/>
                </a:ext>
              </a:extLst>
            </p:cNvPr>
            <p:cNvSpPr/>
            <p:nvPr/>
          </p:nvSpPr>
          <p:spPr>
            <a:xfrm>
              <a:off x="-2226973" y="2230856"/>
              <a:ext cx="760976" cy="779143"/>
            </a:xfrm>
            <a:custGeom>
              <a:avLst/>
              <a:gdLst>
                <a:gd name="connsiteX0" fmla="*/ 683791 w 760976"/>
                <a:gd name="connsiteY0" fmla="*/ 0 h 779143"/>
                <a:gd name="connsiteX1" fmla="*/ 687139 w 760976"/>
                <a:gd name="connsiteY1" fmla="*/ 670 h 779143"/>
                <a:gd name="connsiteX2" fmla="*/ 691827 w 760976"/>
                <a:gd name="connsiteY2" fmla="*/ 4018 h 779143"/>
                <a:gd name="connsiteX3" fmla="*/ 705892 w 760976"/>
                <a:gd name="connsiteY3" fmla="*/ 19422 h 779143"/>
                <a:gd name="connsiteX4" fmla="*/ 757461 w 760976"/>
                <a:gd name="connsiteY4" fmla="*/ 58266 h 779143"/>
                <a:gd name="connsiteX5" fmla="*/ 757461 w 760976"/>
                <a:gd name="connsiteY5" fmla="*/ 70991 h 779143"/>
                <a:gd name="connsiteX6" fmla="*/ 713928 w 760976"/>
                <a:gd name="connsiteY6" fmla="*/ 103138 h 779143"/>
                <a:gd name="connsiteX7" fmla="*/ 685130 w 760976"/>
                <a:gd name="connsiteY7" fmla="*/ 156046 h 779143"/>
                <a:gd name="connsiteX8" fmla="*/ 686470 w 760976"/>
                <a:gd name="connsiteY8" fmla="*/ 241102 h 779143"/>
                <a:gd name="connsiteX9" fmla="*/ 688479 w 760976"/>
                <a:gd name="connsiteY9" fmla="*/ 256505 h 779143"/>
                <a:gd name="connsiteX10" fmla="*/ 665708 w 760976"/>
                <a:gd name="connsiteY10" fmla="*/ 258515 h 779143"/>
                <a:gd name="connsiteX11" fmla="*/ 580653 w 760976"/>
                <a:gd name="connsiteY11" fmla="*/ 256505 h 779143"/>
                <a:gd name="connsiteX12" fmla="*/ 575295 w 760976"/>
                <a:gd name="connsiteY12" fmla="*/ 259854 h 779143"/>
                <a:gd name="connsiteX13" fmla="*/ 560561 w 760976"/>
                <a:gd name="connsiteY13" fmla="*/ 281285 h 779143"/>
                <a:gd name="connsiteX14" fmla="*/ 501625 w 760976"/>
                <a:gd name="connsiteY14" fmla="*/ 348258 h 779143"/>
                <a:gd name="connsiteX15" fmla="*/ 460102 w 760976"/>
                <a:gd name="connsiteY15" fmla="*/ 405185 h 779143"/>
                <a:gd name="connsiteX16" fmla="*/ 448047 w 760976"/>
                <a:gd name="connsiteY16" fmla="*/ 433313 h 779143"/>
                <a:gd name="connsiteX17" fmla="*/ 444698 w 760976"/>
                <a:gd name="connsiteY17" fmla="*/ 464121 h 779143"/>
                <a:gd name="connsiteX18" fmla="*/ 446038 w 760976"/>
                <a:gd name="connsiteY18" fmla="*/ 470148 h 779143"/>
                <a:gd name="connsiteX19" fmla="*/ 447377 w 760976"/>
                <a:gd name="connsiteY19" fmla="*/ 482203 h 779143"/>
                <a:gd name="connsiteX20" fmla="*/ 444698 w 760976"/>
                <a:gd name="connsiteY20" fmla="*/ 502295 h 779143"/>
                <a:gd name="connsiteX21" fmla="*/ 435322 w 760976"/>
                <a:gd name="connsiteY21" fmla="*/ 518368 h 779143"/>
                <a:gd name="connsiteX22" fmla="*/ 431974 w 760976"/>
                <a:gd name="connsiteY22" fmla="*/ 523056 h 779143"/>
                <a:gd name="connsiteX23" fmla="*/ 425276 w 760976"/>
                <a:gd name="connsiteY23" fmla="*/ 543818 h 779143"/>
                <a:gd name="connsiteX24" fmla="*/ 303386 w 760976"/>
                <a:gd name="connsiteY24" fmla="*/ 594717 h 779143"/>
                <a:gd name="connsiteX25" fmla="*/ 241771 w 760976"/>
                <a:gd name="connsiteY25" fmla="*/ 690488 h 779143"/>
                <a:gd name="connsiteX26" fmla="*/ 227037 w 760976"/>
                <a:gd name="connsiteY26" fmla="*/ 711250 h 779143"/>
                <a:gd name="connsiteX27" fmla="*/ 226368 w 760976"/>
                <a:gd name="connsiteY27" fmla="*/ 711250 h 779143"/>
                <a:gd name="connsiteX28" fmla="*/ 225698 w 760976"/>
                <a:gd name="connsiteY28" fmla="*/ 709241 h 779143"/>
                <a:gd name="connsiteX29" fmla="*/ 223019 w 760976"/>
                <a:gd name="connsiteY29" fmla="*/ 709241 h 779143"/>
                <a:gd name="connsiteX30" fmla="*/ 204936 w 760976"/>
                <a:gd name="connsiteY30" fmla="*/ 717947 h 779143"/>
                <a:gd name="connsiteX31" fmla="*/ 163413 w 760976"/>
                <a:gd name="connsiteY31" fmla="*/ 726653 h 779143"/>
                <a:gd name="connsiteX32" fmla="*/ 158725 w 760976"/>
                <a:gd name="connsiteY32" fmla="*/ 725984 h 779143"/>
                <a:gd name="connsiteX33" fmla="*/ 157386 w 760976"/>
                <a:gd name="connsiteY33" fmla="*/ 724644 h 779143"/>
                <a:gd name="connsiteX34" fmla="*/ 153367 w 760976"/>
                <a:gd name="connsiteY34" fmla="*/ 724644 h 779143"/>
                <a:gd name="connsiteX35" fmla="*/ 132606 w 760976"/>
                <a:gd name="connsiteY35" fmla="*/ 732011 h 779143"/>
                <a:gd name="connsiteX36" fmla="*/ 126578 w 760976"/>
                <a:gd name="connsiteY36" fmla="*/ 733351 h 779143"/>
                <a:gd name="connsiteX37" fmla="*/ 101129 w 760976"/>
                <a:gd name="connsiteY37" fmla="*/ 740718 h 779143"/>
                <a:gd name="connsiteX38" fmla="*/ 95101 w 760976"/>
                <a:gd name="connsiteY38" fmla="*/ 742727 h 779143"/>
                <a:gd name="connsiteX39" fmla="*/ 91753 w 760976"/>
                <a:gd name="connsiteY39" fmla="*/ 745406 h 779143"/>
                <a:gd name="connsiteX40" fmla="*/ 57596 w 760976"/>
                <a:gd name="connsiteY40" fmla="*/ 760809 h 779143"/>
                <a:gd name="connsiteX41" fmla="*/ 46211 w 760976"/>
                <a:gd name="connsiteY41" fmla="*/ 764828 h 779143"/>
                <a:gd name="connsiteX42" fmla="*/ 36165 w 760976"/>
                <a:gd name="connsiteY42" fmla="*/ 770186 h 779143"/>
                <a:gd name="connsiteX43" fmla="*/ 29468 w 760976"/>
                <a:gd name="connsiteY43" fmla="*/ 773534 h 779143"/>
                <a:gd name="connsiteX44" fmla="*/ 9376 w 760976"/>
                <a:gd name="connsiteY44" fmla="*/ 778892 h 779143"/>
                <a:gd name="connsiteX45" fmla="*/ 4688 w 760976"/>
                <a:gd name="connsiteY45" fmla="*/ 776883 h 779143"/>
                <a:gd name="connsiteX46" fmla="*/ 0 w 760976"/>
                <a:gd name="connsiteY46" fmla="*/ 772865 h 779143"/>
                <a:gd name="connsiteX47" fmla="*/ 7367 w 760976"/>
                <a:gd name="connsiteY47" fmla="*/ 768176 h 779143"/>
                <a:gd name="connsiteX48" fmla="*/ 148679 w 760976"/>
                <a:gd name="connsiteY48" fmla="*/ 708571 h 779143"/>
                <a:gd name="connsiteX49" fmla="*/ 152698 w 760976"/>
                <a:gd name="connsiteY49" fmla="*/ 703883 h 779143"/>
                <a:gd name="connsiteX50" fmla="*/ 331515 w 760976"/>
                <a:gd name="connsiteY50" fmla="*/ 475506 h 779143"/>
                <a:gd name="connsiteX51" fmla="*/ 359643 w 760976"/>
                <a:gd name="connsiteY51" fmla="*/ 478855 h 779143"/>
                <a:gd name="connsiteX52" fmla="*/ 363661 w 760976"/>
                <a:gd name="connsiteY52" fmla="*/ 474836 h 779143"/>
                <a:gd name="connsiteX53" fmla="*/ 428625 w 760976"/>
                <a:gd name="connsiteY53" fmla="*/ 262533 h 779143"/>
                <a:gd name="connsiteX54" fmla="*/ 600745 w 760976"/>
                <a:gd name="connsiteY54" fmla="*/ 196900 h 779143"/>
                <a:gd name="connsiteX55" fmla="*/ 604093 w 760976"/>
                <a:gd name="connsiteY55" fmla="*/ 193551 h 779143"/>
                <a:gd name="connsiteX56" fmla="*/ 600745 w 760976"/>
                <a:gd name="connsiteY56" fmla="*/ 175468 h 779143"/>
                <a:gd name="connsiteX57" fmla="*/ 616818 w 760976"/>
                <a:gd name="connsiteY57" fmla="*/ 70991 h 779143"/>
                <a:gd name="connsiteX58" fmla="*/ 683791 w 760976"/>
                <a:gd name="connsiteY58" fmla="*/ 0 h 779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60976" h="779143">
                  <a:moveTo>
                    <a:pt x="683791" y="0"/>
                  </a:moveTo>
                  <a:lnTo>
                    <a:pt x="687139" y="670"/>
                  </a:lnTo>
                  <a:cubicBezTo>
                    <a:pt x="689148" y="1339"/>
                    <a:pt x="690488" y="2009"/>
                    <a:pt x="691827" y="4018"/>
                  </a:cubicBezTo>
                  <a:cubicBezTo>
                    <a:pt x="695846" y="10046"/>
                    <a:pt x="700534" y="14734"/>
                    <a:pt x="705892" y="19422"/>
                  </a:cubicBezTo>
                  <a:cubicBezTo>
                    <a:pt x="720626" y="31477"/>
                    <a:pt x="738039" y="44872"/>
                    <a:pt x="757461" y="58266"/>
                  </a:cubicBezTo>
                  <a:cubicBezTo>
                    <a:pt x="762149" y="61615"/>
                    <a:pt x="762149" y="67642"/>
                    <a:pt x="757461" y="70991"/>
                  </a:cubicBezTo>
                  <a:cubicBezTo>
                    <a:pt x="743397" y="80367"/>
                    <a:pt x="729332" y="91753"/>
                    <a:pt x="713928" y="103138"/>
                  </a:cubicBezTo>
                  <a:cubicBezTo>
                    <a:pt x="705892" y="109165"/>
                    <a:pt x="695846" y="127248"/>
                    <a:pt x="685130" y="156046"/>
                  </a:cubicBezTo>
                  <a:cubicBezTo>
                    <a:pt x="673745" y="184845"/>
                    <a:pt x="674415" y="213643"/>
                    <a:pt x="686470" y="241102"/>
                  </a:cubicBezTo>
                  <a:cubicBezTo>
                    <a:pt x="688479" y="247129"/>
                    <a:pt x="689148" y="252487"/>
                    <a:pt x="688479" y="256505"/>
                  </a:cubicBezTo>
                  <a:cubicBezTo>
                    <a:pt x="680442" y="260524"/>
                    <a:pt x="674415" y="261863"/>
                    <a:pt x="665708" y="258515"/>
                  </a:cubicBezTo>
                  <a:cubicBezTo>
                    <a:pt x="636910" y="246459"/>
                    <a:pt x="610121" y="251147"/>
                    <a:pt x="580653" y="256505"/>
                  </a:cubicBezTo>
                  <a:cubicBezTo>
                    <a:pt x="578644" y="257175"/>
                    <a:pt x="576634" y="257845"/>
                    <a:pt x="575295" y="259854"/>
                  </a:cubicBezTo>
                  <a:cubicBezTo>
                    <a:pt x="570607" y="267221"/>
                    <a:pt x="566589" y="274588"/>
                    <a:pt x="560561" y="281285"/>
                  </a:cubicBezTo>
                  <a:cubicBezTo>
                    <a:pt x="529754" y="314772"/>
                    <a:pt x="510332" y="336872"/>
                    <a:pt x="501625" y="348258"/>
                  </a:cubicBezTo>
                  <a:cubicBezTo>
                    <a:pt x="488230" y="366340"/>
                    <a:pt x="474836" y="385093"/>
                    <a:pt x="460102" y="405185"/>
                  </a:cubicBezTo>
                  <a:cubicBezTo>
                    <a:pt x="454075" y="413891"/>
                    <a:pt x="450056" y="423267"/>
                    <a:pt x="448047" y="433313"/>
                  </a:cubicBezTo>
                  <a:cubicBezTo>
                    <a:pt x="446708" y="443359"/>
                    <a:pt x="445368" y="453405"/>
                    <a:pt x="444698" y="464121"/>
                  </a:cubicBezTo>
                  <a:cubicBezTo>
                    <a:pt x="444698" y="466130"/>
                    <a:pt x="444698" y="468139"/>
                    <a:pt x="446038" y="470148"/>
                  </a:cubicBezTo>
                  <a:cubicBezTo>
                    <a:pt x="448047" y="473497"/>
                    <a:pt x="448047" y="477515"/>
                    <a:pt x="447377" y="482203"/>
                  </a:cubicBezTo>
                  <a:cubicBezTo>
                    <a:pt x="446038" y="488901"/>
                    <a:pt x="444698" y="495598"/>
                    <a:pt x="444698" y="502295"/>
                  </a:cubicBezTo>
                  <a:cubicBezTo>
                    <a:pt x="444698" y="509662"/>
                    <a:pt x="441350" y="515020"/>
                    <a:pt x="435322" y="518368"/>
                  </a:cubicBezTo>
                  <a:cubicBezTo>
                    <a:pt x="433313" y="519038"/>
                    <a:pt x="431974" y="521047"/>
                    <a:pt x="431974" y="523056"/>
                  </a:cubicBezTo>
                  <a:cubicBezTo>
                    <a:pt x="430634" y="530423"/>
                    <a:pt x="428625" y="537121"/>
                    <a:pt x="425276" y="543818"/>
                  </a:cubicBezTo>
                  <a:cubicBezTo>
                    <a:pt x="383753" y="557882"/>
                    <a:pt x="340891" y="570607"/>
                    <a:pt x="303386" y="594717"/>
                  </a:cubicBezTo>
                  <a:cubicBezTo>
                    <a:pt x="268560" y="617488"/>
                    <a:pt x="247799" y="649635"/>
                    <a:pt x="241771" y="690488"/>
                  </a:cubicBezTo>
                  <a:cubicBezTo>
                    <a:pt x="238423" y="698525"/>
                    <a:pt x="233065" y="705892"/>
                    <a:pt x="227037" y="711250"/>
                  </a:cubicBezTo>
                  <a:cubicBezTo>
                    <a:pt x="227037" y="711919"/>
                    <a:pt x="226368" y="711250"/>
                    <a:pt x="226368" y="711250"/>
                  </a:cubicBezTo>
                  <a:cubicBezTo>
                    <a:pt x="226368" y="710580"/>
                    <a:pt x="226368" y="709910"/>
                    <a:pt x="225698" y="709241"/>
                  </a:cubicBezTo>
                  <a:cubicBezTo>
                    <a:pt x="225028" y="707901"/>
                    <a:pt x="223688" y="707901"/>
                    <a:pt x="223019" y="709241"/>
                  </a:cubicBezTo>
                  <a:cubicBezTo>
                    <a:pt x="217661" y="714598"/>
                    <a:pt x="211633" y="717277"/>
                    <a:pt x="204936" y="717947"/>
                  </a:cubicBezTo>
                  <a:cubicBezTo>
                    <a:pt x="190872" y="717947"/>
                    <a:pt x="176808" y="721296"/>
                    <a:pt x="163413" y="726653"/>
                  </a:cubicBezTo>
                  <a:cubicBezTo>
                    <a:pt x="161404" y="727323"/>
                    <a:pt x="160064" y="727323"/>
                    <a:pt x="158725" y="725984"/>
                  </a:cubicBezTo>
                  <a:lnTo>
                    <a:pt x="157386" y="724644"/>
                  </a:lnTo>
                  <a:cubicBezTo>
                    <a:pt x="156046" y="723305"/>
                    <a:pt x="154707" y="723305"/>
                    <a:pt x="153367" y="724644"/>
                  </a:cubicBezTo>
                  <a:cubicBezTo>
                    <a:pt x="147340" y="730002"/>
                    <a:pt x="140643" y="732681"/>
                    <a:pt x="132606" y="732011"/>
                  </a:cubicBezTo>
                  <a:cubicBezTo>
                    <a:pt x="130597" y="732011"/>
                    <a:pt x="128588" y="732011"/>
                    <a:pt x="126578" y="733351"/>
                  </a:cubicBezTo>
                  <a:cubicBezTo>
                    <a:pt x="117872" y="738708"/>
                    <a:pt x="109165" y="740718"/>
                    <a:pt x="101129" y="740718"/>
                  </a:cubicBezTo>
                  <a:cubicBezTo>
                    <a:pt x="99119" y="740718"/>
                    <a:pt x="97110" y="741387"/>
                    <a:pt x="95101" y="742727"/>
                  </a:cubicBezTo>
                  <a:cubicBezTo>
                    <a:pt x="93762" y="743397"/>
                    <a:pt x="93092" y="744736"/>
                    <a:pt x="91753" y="745406"/>
                  </a:cubicBezTo>
                  <a:cubicBezTo>
                    <a:pt x="81707" y="751433"/>
                    <a:pt x="70321" y="756121"/>
                    <a:pt x="57596" y="760809"/>
                  </a:cubicBezTo>
                  <a:cubicBezTo>
                    <a:pt x="53578" y="762149"/>
                    <a:pt x="50229" y="763488"/>
                    <a:pt x="46211" y="764828"/>
                  </a:cubicBezTo>
                  <a:cubicBezTo>
                    <a:pt x="42862" y="766167"/>
                    <a:pt x="38844" y="767507"/>
                    <a:pt x="36165" y="770186"/>
                  </a:cubicBezTo>
                  <a:cubicBezTo>
                    <a:pt x="34156" y="771525"/>
                    <a:pt x="32147" y="772865"/>
                    <a:pt x="29468" y="773534"/>
                  </a:cubicBezTo>
                  <a:lnTo>
                    <a:pt x="9376" y="778892"/>
                  </a:lnTo>
                  <a:cubicBezTo>
                    <a:pt x="7367" y="779562"/>
                    <a:pt x="6027" y="778892"/>
                    <a:pt x="4688" y="776883"/>
                  </a:cubicBezTo>
                  <a:cubicBezTo>
                    <a:pt x="3349" y="774874"/>
                    <a:pt x="2009" y="773534"/>
                    <a:pt x="0" y="772865"/>
                  </a:cubicBezTo>
                  <a:cubicBezTo>
                    <a:pt x="3349" y="772195"/>
                    <a:pt x="6027" y="770186"/>
                    <a:pt x="7367" y="768176"/>
                  </a:cubicBezTo>
                  <a:cubicBezTo>
                    <a:pt x="40853" y="715938"/>
                    <a:pt x="87734" y="695846"/>
                    <a:pt x="148679" y="708571"/>
                  </a:cubicBezTo>
                  <a:cubicBezTo>
                    <a:pt x="151358" y="709241"/>
                    <a:pt x="153367" y="706562"/>
                    <a:pt x="152698" y="703883"/>
                  </a:cubicBezTo>
                  <a:cubicBezTo>
                    <a:pt x="119211" y="590699"/>
                    <a:pt x="220340" y="478185"/>
                    <a:pt x="331515" y="475506"/>
                  </a:cubicBezTo>
                  <a:cubicBezTo>
                    <a:pt x="340891" y="475506"/>
                    <a:pt x="350267" y="478855"/>
                    <a:pt x="359643" y="478855"/>
                  </a:cubicBezTo>
                  <a:cubicBezTo>
                    <a:pt x="362992" y="478855"/>
                    <a:pt x="364331" y="477515"/>
                    <a:pt x="363661" y="474836"/>
                  </a:cubicBezTo>
                  <a:cubicBezTo>
                    <a:pt x="350267" y="393129"/>
                    <a:pt x="371698" y="322139"/>
                    <a:pt x="428625" y="262533"/>
                  </a:cubicBezTo>
                  <a:cubicBezTo>
                    <a:pt x="475506" y="213643"/>
                    <a:pt x="533102" y="192212"/>
                    <a:pt x="600745" y="196900"/>
                  </a:cubicBezTo>
                  <a:cubicBezTo>
                    <a:pt x="602754" y="196900"/>
                    <a:pt x="604093" y="196230"/>
                    <a:pt x="604093" y="193551"/>
                  </a:cubicBezTo>
                  <a:cubicBezTo>
                    <a:pt x="603424" y="187523"/>
                    <a:pt x="602754" y="181496"/>
                    <a:pt x="600745" y="175468"/>
                  </a:cubicBezTo>
                  <a:cubicBezTo>
                    <a:pt x="592038" y="141312"/>
                    <a:pt x="600745" y="101798"/>
                    <a:pt x="616818" y="70991"/>
                  </a:cubicBezTo>
                  <a:cubicBezTo>
                    <a:pt x="630883" y="46881"/>
                    <a:pt x="656332" y="12055"/>
                    <a:pt x="683791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D19CC4D-707C-7DFF-FD49-59D620BA9CB8}"/>
                </a:ext>
              </a:extLst>
            </p:cNvPr>
            <p:cNvSpPr/>
            <p:nvPr/>
          </p:nvSpPr>
          <p:spPr>
            <a:xfrm rot="17159840">
              <a:off x="-2011819" y="2275273"/>
              <a:ext cx="18752" cy="21431"/>
            </a:xfrm>
            <a:custGeom>
              <a:avLst/>
              <a:gdLst>
                <a:gd name="connsiteX0" fmla="*/ 18753 w 18752"/>
                <a:gd name="connsiteY0" fmla="*/ 10716 h 21431"/>
                <a:gd name="connsiteX1" fmla="*/ 9376 w 18752"/>
                <a:gd name="connsiteY1" fmla="*/ 21432 h 21431"/>
                <a:gd name="connsiteX2" fmla="*/ 0 w 18752"/>
                <a:gd name="connsiteY2" fmla="*/ 10716 h 21431"/>
                <a:gd name="connsiteX3" fmla="*/ 9376 w 18752"/>
                <a:gd name="connsiteY3" fmla="*/ 0 h 21431"/>
                <a:gd name="connsiteX4" fmla="*/ 18753 w 18752"/>
                <a:gd name="connsiteY4" fmla="*/ 10716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52" h="21431">
                  <a:moveTo>
                    <a:pt x="18753" y="10716"/>
                  </a:moveTo>
                  <a:cubicBezTo>
                    <a:pt x="18753" y="16634"/>
                    <a:pt x="14555" y="21432"/>
                    <a:pt x="9376" y="21432"/>
                  </a:cubicBezTo>
                  <a:cubicBezTo>
                    <a:pt x="4198" y="21432"/>
                    <a:pt x="0" y="16634"/>
                    <a:pt x="0" y="10716"/>
                  </a:cubicBezTo>
                  <a:cubicBezTo>
                    <a:pt x="0" y="4798"/>
                    <a:pt x="4198" y="0"/>
                    <a:pt x="9376" y="0"/>
                  </a:cubicBezTo>
                  <a:cubicBezTo>
                    <a:pt x="14555" y="0"/>
                    <a:pt x="18753" y="4798"/>
                    <a:pt x="18753" y="10716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4F5CE64-95EA-8478-BF2A-F24231318082}"/>
                </a:ext>
              </a:extLst>
            </p:cNvPr>
            <p:cNvSpPr/>
            <p:nvPr/>
          </p:nvSpPr>
          <p:spPr>
            <a:xfrm>
              <a:off x="-5169082" y="2278406"/>
              <a:ext cx="1389682" cy="1339453"/>
            </a:xfrm>
            <a:custGeom>
              <a:avLst/>
              <a:gdLst>
                <a:gd name="connsiteX0" fmla="*/ 234404 w 1389682"/>
                <a:gd name="connsiteY0" fmla="*/ 208285 h 1339453"/>
                <a:gd name="connsiteX1" fmla="*/ 271909 w 1389682"/>
                <a:gd name="connsiteY1" fmla="*/ 281955 h 1339453"/>
                <a:gd name="connsiteX2" fmla="*/ 311423 w 1389682"/>
                <a:gd name="connsiteY2" fmla="*/ 301377 h 1339453"/>
                <a:gd name="connsiteX3" fmla="*/ 354955 w 1389682"/>
                <a:gd name="connsiteY3" fmla="*/ 329505 h 1339453"/>
                <a:gd name="connsiteX4" fmla="*/ 376386 w 1389682"/>
                <a:gd name="connsiteY4" fmla="*/ 336203 h 1339453"/>
                <a:gd name="connsiteX5" fmla="*/ 396478 w 1389682"/>
                <a:gd name="connsiteY5" fmla="*/ 346249 h 1339453"/>
                <a:gd name="connsiteX6" fmla="*/ 408533 w 1389682"/>
                <a:gd name="connsiteY6" fmla="*/ 353616 h 1339453"/>
                <a:gd name="connsiteX7" fmla="*/ 421258 w 1389682"/>
                <a:gd name="connsiteY7" fmla="*/ 359643 h 1339453"/>
                <a:gd name="connsiteX8" fmla="*/ 425946 w 1389682"/>
                <a:gd name="connsiteY8" fmla="*/ 363662 h 1339453"/>
                <a:gd name="connsiteX9" fmla="*/ 427955 w 1389682"/>
                <a:gd name="connsiteY9" fmla="*/ 367680 h 1339453"/>
                <a:gd name="connsiteX10" fmla="*/ 431304 w 1389682"/>
                <a:gd name="connsiteY10" fmla="*/ 370359 h 1339453"/>
                <a:gd name="connsiteX11" fmla="*/ 460772 w 1389682"/>
                <a:gd name="connsiteY11" fmla="*/ 385093 h 1339453"/>
                <a:gd name="connsiteX12" fmla="*/ 523726 w 1389682"/>
                <a:gd name="connsiteY12" fmla="*/ 427286 h 1339453"/>
                <a:gd name="connsiteX13" fmla="*/ 550515 w 1389682"/>
                <a:gd name="connsiteY13" fmla="*/ 444029 h 1339453"/>
                <a:gd name="connsiteX14" fmla="*/ 577304 w 1389682"/>
                <a:gd name="connsiteY14" fmla="*/ 461442 h 1339453"/>
                <a:gd name="connsiteX15" fmla="*/ 608112 w 1389682"/>
                <a:gd name="connsiteY15" fmla="*/ 504974 h 1339453"/>
                <a:gd name="connsiteX16" fmla="*/ 672405 w 1389682"/>
                <a:gd name="connsiteY16" fmla="*/ 618158 h 1339453"/>
                <a:gd name="connsiteX17" fmla="*/ 719956 w 1389682"/>
                <a:gd name="connsiteY17" fmla="*/ 667717 h 1339453"/>
                <a:gd name="connsiteX18" fmla="*/ 811039 w 1389682"/>
                <a:gd name="connsiteY18" fmla="*/ 733351 h 1339453"/>
                <a:gd name="connsiteX19" fmla="*/ 880690 w 1389682"/>
                <a:gd name="connsiteY19" fmla="*/ 826443 h 1339453"/>
                <a:gd name="connsiteX20" fmla="*/ 953021 w 1389682"/>
                <a:gd name="connsiteY20" fmla="*/ 926902 h 1339453"/>
                <a:gd name="connsiteX21" fmla="*/ 984498 w 1389682"/>
                <a:gd name="connsiteY21" fmla="*/ 955030 h 1339453"/>
                <a:gd name="connsiteX22" fmla="*/ 1036737 w 1389682"/>
                <a:gd name="connsiteY22" fmla="*/ 1001241 h 1339453"/>
                <a:gd name="connsiteX23" fmla="*/ 1060177 w 1389682"/>
                <a:gd name="connsiteY23" fmla="*/ 1031379 h 1339453"/>
                <a:gd name="connsiteX24" fmla="*/ 1129159 w 1389682"/>
                <a:gd name="connsiteY24" fmla="*/ 1092324 h 1339453"/>
                <a:gd name="connsiteX25" fmla="*/ 1191444 w 1389682"/>
                <a:gd name="connsiteY25" fmla="*/ 1158627 h 1339453"/>
                <a:gd name="connsiteX26" fmla="*/ 1256407 w 1389682"/>
                <a:gd name="connsiteY26" fmla="*/ 1213545 h 1339453"/>
                <a:gd name="connsiteX27" fmla="*/ 1306637 w 1389682"/>
                <a:gd name="connsiteY27" fmla="*/ 1259086 h 1339453"/>
                <a:gd name="connsiteX28" fmla="*/ 1356866 w 1389682"/>
                <a:gd name="connsiteY28" fmla="*/ 1307976 h 1339453"/>
                <a:gd name="connsiteX29" fmla="*/ 1389683 w 1389682"/>
                <a:gd name="connsiteY29" fmla="*/ 1339453 h 1339453"/>
                <a:gd name="connsiteX30" fmla="*/ 1382985 w 1389682"/>
                <a:gd name="connsiteY30" fmla="*/ 1335435 h 1339453"/>
                <a:gd name="connsiteX31" fmla="*/ 1380976 w 1389682"/>
                <a:gd name="connsiteY31" fmla="*/ 1333426 h 1339453"/>
                <a:gd name="connsiteX32" fmla="*/ 1377628 w 1389682"/>
                <a:gd name="connsiteY32" fmla="*/ 1333426 h 1339453"/>
                <a:gd name="connsiteX33" fmla="*/ 1376288 w 1389682"/>
                <a:gd name="connsiteY33" fmla="*/ 1332756 h 1339453"/>
                <a:gd name="connsiteX34" fmla="*/ 1376288 w 1389682"/>
                <a:gd name="connsiteY34" fmla="*/ 1330747 h 1339453"/>
                <a:gd name="connsiteX35" fmla="*/ 1374279 w 1389682"/>
                <a:gd name="connsiteY35" fmla="*/ 1328068 h 1339453"/>
                <a:gd name="connsiteX36" fmla="*/ 1354857 w 1389682"/>
                <a:gd name="connsiteY36" fmla="*/ 1310655 h 1339453"/>
                <a:gd name="connsiteX37" fmla="*/ 1351508 w 1389682"/>
                <a:gd name="connsiteY37" fmla="*/ 1307976 h 1339453"/>
                <a:gd name="connsiteX38" fmla="*/ 1346820 w 1389682"/>
                <a:gd name="connsiteY38" fmla="*/ 1309315 h 1339453"/>
                <a:gd name="connsiteX39" fmla="*/ 1342132 w 1389682"/>
                <a:gd name="connsiteY39" fmla="*/ 1309985 h 1339453"/>
                <a:gd name="connsiteX40" fmla="*/ 1336105 w 1389682"/>
                <a:gd name="connsiteY40" fmla="*/ 1305967 h 1339453"/>
                <a:gd name="connsiteX41" fmla="*/ 1330077 w 1389682"/>
                <a:gd name="connsiteY41" fmla="*/ 1301949 h 1339453"/>
                <a:gd name="connsiteX42" fmla="*/ 1298600 w 1389682"/>
                <a:gd name="connsiteY42" fmla="*/ 1271141 h 1339453"/>
                <a:gd name="connsiteX43" fmla="*/ 1283866 w 1389682"/>
                <a:gd name="connsiteY43" fmla="*/ 1263774 h 1339453"/>
                <a:gd name="connsiteX44" fmla="*/ 1277838 w 1389682"/>
                <a:gd name="connsiteY44" fmla="*/ 1261095 h 1339453"/>
                <a:gd name="connsiteX45" fmla="*/ 1243682 w 1389682"/>
                <a:gd name="connsiteY45" fmla="*/ 1230958 h 1339453"/>
                <a:gd name="connsiteX46" fmla="*/ 1240334 w 1389682"/>
                <a:gd name="connsiteY46" fmla="*/ 1222921 h 1339453"/>
                <a:gd name="connsiteX47" fmla="*/ 1238994 w 1389682"/>
                <a:gd name="connsiteY47" fmla="*/ 1220242 h 1339453"/>
                <a:gd name="connsiteX48" fmla="*/ 1236985 w 1389682"/>
                <a:gd name="connsiteY48" fmla="*/ 1219572 h 1339453"/>
                <a:gd name="connsiteX49" fmla="*/ 1232967 w 1389682"/>
                <a:gd name="connsiteY49" fmla="*/ 1216893 h 1339453"/>
                <a:gd name="connsiteX50" fmla="*/ 1224260 w 1389682"/>
                <a:gd name="connsiteY50" fmla="*/ 1209526 h 1339453"/>
                <a:gd name="connsiteX51" fmla="*/ 1218233 w 1389682"/>
                <a:gd name="connsiteY51" fmla="*/ 1206847 h 1339453"/>
                <a:gd name="connsiteX52" fmla="*/ 1188765 w 1389682"/>
                <a:gd name="connsiteY52" fmla="*/ 1184746 h 1339453"/>
                <a:gd name="connsiteX53" fmla="*/ 1135856 w 1389682"/>
                <a:gd name="connsiteY53" fmla="*/ 1137866 h 1339453"/>
                <a:gd name="connsiteX54" fmla="*/ 1135856 w 1389682"/>
                <a:gd name="connsiteY54" fmla="*/ 1137196 h 1339453"/>
                <a:gd name="connsiteX55" fmla="*/ 1136526 w 1389682"/>
                <a:gd name="connsiteY55" fmla="*/ 1135186 h 1339453"/>
                <a:gd name="connsiteX56" fmla="*/ 1135856 w 1389682"/>
                <a:gd name="connsiteY56" fmla="*/ 1133177 h 1339453"/>
                <a:gd name="connsiteX57" fmla="*/ 1127150 w 1389682"/>
                <a:gd name="connsiteY57" fmla="*/ 1126480 h 1339453"/>
                <a:gd name="connsiteX58" fmla="*/ 1126480 w 1389682"/>
                <a:gd name="connsiteY58" fmla="*/ 1122462 h 1339453"/>
                <a:gd name="connsiteX59" fmla="*/ 1128489 w 1389682"/>
                <a:gd name="connsiteY59" fmla="*/ 1118443 h 1339453"/>
                <a:gd name="connsiteX60" fmla="*/ 1125810 w 1389682"/>
                <a:gd name="connsiteY60" fmla="*/ 1114425 h 1339453"/>
                <a:gd name="connsiteX61" fmla="*/ 1121792 w 1389682"/>
                <a:gd name="connsiteY61" fmla="*/ 1113755 h 1339453"/>
                <a:gd name="connsiteX62" fmla="*/ 1116434 w 1389682"/>
                <a:gd name="connsiteY62" fmla="*/ 1111076 h 1339453"/>
                <a:gd name="connsiteX63" fmla="*/ 1087636 w 1389682"/>
                <a:gd name="connsiteY63" fmla="*/ 1095003 h 1339453"/>
                <a:gd name="connsiteX64" fmla="*/ 1086297 w 1389682"/>
                <a:gd name="connsiteY64" fmla="*/ 1092994 h 1339453"/>
                <a:gd name="connsiteX65" fmla="*/ 1084957 w 1389682"/>
                <a:gd name="connsiteY65" fmla="*/ 1088975 h 1339453"/>
                <a:gd name="connsiteX66" fmla="*/ 1080269 w 1389682"/>
                <a:gd name="connsiteY66" fmla="*/ 1085627 h 1339453"/>
                <a:gd name="connsiteX67" fmla="*/ 1065535 w 1389682"/>
                <a:gd name="connsiteY67" fmla="*/ 1073572 h 1339453"/>
                <a:gd name="connsiteX68" fmla="*/ 1060847 w 1389682"/>
                <a:gd name="connsiteY68" fmla="*/ 1069553 h 1339453"/>
                <a:gd name="connsiteX69" fmla="*/ 1055489 w 1389682"/>
                <a:gd name="connsiteY69" fmla="*/ 1065535 h 1339453"/>
                <a:gd name="connsiteX70" fmla="*/ 1056829 w 1389682"/>
                <a:gd name="connsiteY70" fmla="*/ 1062186 h 1339453"/>
                <a:gd name="connsiteX71" fmla="*/ 1064865 w 1389682"/>
                <a:gd name="connsiteY71" fmla="*/ 1061517 h 1339453"/>
                <a:gd name="connsiteX72" fmla="*/ 1065535 w 1389682"/>
                <a:gd name="connsiteY72" fmla="*/ 1059507 h 1339453"/>
                <a:gd name="connsiteX73" fmla="*/ 1059508 w 1389682"/>
                <a:gd name="connsiteY73" fmla="*/ 1047452 h 1339453"/>
                <a:gd name="connsiteX74" fmla="*/ 1056829 w 1389682"/>
                <a:gd name="connsiteY74" fmla="*/ 1044104 h 1339453"/>
                <a:gd name="connsiteX75" fmla="*/ 1054150 w 1389682"/>
                <a:gd name="connsiteY75" fmla="*/ 1044773 h 1339453"/>
                <a:gd name="connsiteX76" fmla="*/ 1048792 w 1389682"/>
                <a:gd name="connsiteY76" fmla="*/ 1044104 h 1339453"/>
                <a:gd name="connsiteX77" fmla="*/ 1031379 w 1389682"/>
                <a:gd name="connsiteY77" fmla="*/ 1028030 h 1339453"/>
                <a:gd name="connsiteX78" fmla="*/ 1013966 w 1389682"/>
                <a:gd name="connsiteY78" fmla="*/ 1011287 h 1339453"/>
                <a:gd name="connsiteX79" fmla="*/ 950342 w 1389682"/>
                <a:gd name="connsiteY79" fmla="*/ 966415 h 1339453"/>
                <a:gd name="connsiteX80" fmla="*/ 945654 w 1389682"/>
                <a:gd name="connsiteY80" fmla="*/ 961727 h 1339453"/>
                <a:gd name="connsiteX81" fmla="*/ 932929 w 1389682"/>
                <a:gd name="connsiteY81" fmla="*/ 950342 h 1339453"/>
                <a:gd name="connsiteX82" fmla="*/ 906140 w 1389682"/>
                <a:gd name="connsiteY82" fmla="*/ 932259 h 1339453"/>
                <a:gd name="connsiteX83" fmla="*/ 898103 w 1389682"/>
                <a:gd name="connsiteY83" fmla="*/ 928241 h 1339453"/>
                <a:gd name="connsiteX84" fmla="*/ 892746 w 1389682"/>
                <a:gd name="connsiteY84" fmla="*/ 924892 h 1339453"/>
                <a:gd name="connsiteX85" fmla="*/ 878681 w 1389682"/>
                <a:gd name="connsiteY85" fmla="*/ 912837 h 1339453"/>
                <a:gd name="connsiteX86" fmla="*/ 814388 w 1389682"/>
                <a:gd name="connsiteY86" fmla="*/ 859929 h 1339453"/>
                <a:gd name="connsiteX87" fmla="*/ 812378 w 1389682"/>
                <a:gd name="connsiteY87" fmla="*/ 855241 h 1339453"/>
                <a:gd name="connsiteX88" fmla="*/ 812378 w 1389682"/>
                <a:gd name="connsiteY88" fmla="*/ 850553 h 1339453"/>
                <a:gd name="connsiteX89" fmla="*/ 809699 w 1389682"/>
                <a:gd name="connsiteY89" fmla="*/ 847874 h 1339453"/>
                <a:gd name="connsiteX90" fmla="*/ 790947 w 1389682"/>
                <a:gd name="connsiteY90" fmla="*/ 844525 h 1339453"/>
                <a:gd name="connsiteX91" fmla="*/ 720626 w 1389682"/>
                <a:gd name="connsiteY91" fmla="*/ 792287 h 1339453"/>
                <a:gd name="connsiteX92" fmla="*/ 692497 w 1389682"/>
                <a:gd name="connsiteY92" fmla="*/ 768846 h 1339453"/>
                <a:gd name="connsiteX93" fmla="*/ 662360 w 1389682"/>
                <a:gd name="connsiteY93" fmla="*/ 748754 h 1339453"/>
                <a:gd name="connsiteX94" fmla="*/ 607442 w 1389682"/>
                <a:gd name="connsiteY94" fmla="*/ 710580 h 1339453"/>
                <a:gd name="connsiteX95" fmla="*/ 586011 w 1389682"/>
                <a:gd name="connsiteY95" fmla="*/ 683121 h 1339453"/>
                <a:gd name="connsiteX96" fmla="*/ 542479 w 1389682"/>
                <a:gd name="connsiteY96" fmla="*/ 616818 h 1339453"/>
                <a:gd name="connsiteX97" fmla="*/ 533102 w 1389682"/>
                <a:gd name="connsiteY97" fmla="*/ 604093 h 1339453"/>
                <a:gd name="connsiteX98" fmla="*/ 532433 w 1389682"/>
                <a:gd name="connsiteY98" fmla="*/ 604093 h 1339453"/>
                <a:gd name="connsiteX99" fmla="*/ 531093 w 1389682"/>
                <a:gd name="connsiteY99" fmla="*/ 605433 h 1339453"/>
                <a:gd name="connsiteX100" fmla="*/ 529084 w 1389682"/>
                <a:gd name="connsiteY100" fmla="*/ 604093 h 1339453"/>
                <a:gd name="connsiteX101" fmla="*/ 529754 w 1389682"/>
                <a:gd name="connsiteY101" fmla="*/ 601415 h 1339453"/>
                <a:gd name="connsiteX102" fmla="*/ 529084 w 1389682"/>
                <a:gd name="connsiteY102" fmla="*/ 598066 h 1339453"/>
                <a:gd name="connsiteX103" fmla="*/ 458763 w 1389682"/>
                <a:gd name="connsiteY103" fmla="*/ 523726 h 1339453"/>
                <a:gd name="connsiteX104" fmla="*/ 453405 w 1389682"/>
                <a:gd name="connsiteY104" fmla="*/ 520378 h 1339453"/>
                <a:gd name="connsiteX105" fmla="*/ 443359 w 1389682"/>
                <a:gd name="connsiteY105" fmla="*/ 514350 h 1339453"/>
                <a:gd name="connsiteX106" fmla="*/ 306065 w 1389682"/>
                <a:gd name="connsiteY106" fmla="*/ 409203 h 1339453"/>
                <a:gd name="connsiteX107" fmla="*/ 300038 w 1389682"/>
                <a:gd name="connsiteY107" fmla="*/ 409203 h 1339453"/>
                <a:gd name="connsiteX108" fmla="*/ 298028 w 1389682"/>
                <a:gd name="connsiteY108" fmla="*/ 410542 h 1339453"/>
                <a:gd name="connsiteX109" fmla="*/ 292001 w 1389682"/>
                <a:gd name="connsiteY109" fmla="*/ 409873 h 1339453"/>
                <a:gd name="connsiteX110" fmla="*/ 257175 w 1389682"/>
                <a:gd name="connsiteY110" fmla="*/ 375047 h 1339453"/>
                <a:gd name="connsiteX111" fmla="*/ 237753 w 1389682"/>
                <a:gd name="connsiteY111" fmla="*/ 332854 h 1339453"/>
                <a:gd name="connsiteX112" fmla="*/ 235074 w 1389682"/>
                <a:gd name="connsiteY112" fmla="*/ 326827 h 1339453"/>
                <a:gd name="connsiteX113" fmla="*/ 201588 w 1389682"/>
                <a:gd name="connsiteY113" fmla="*/ 283294 h 1339453"/>
                <a:gd name="connsiteX114" fmla="*/ 196230 w 1389682"/>
                <a:gd name="connsiteY114" fmla="*/ 272579 h 1339453"/>
                <a:gd name="connsiteX115" fmla="*/ 191542 w 1389682"/>
                <a:gd name="connsiteY115" fmla="*/ 261863 h 1339453"/>
                <a:gd name="connsiteX116" fmla="*/ 187523 w 1389682"/>
                <a:gd name="connsiteY116" fmla="*/ 257175 h 1339453"/>
                <a:gd name="connsiteX117" fmla="*/ 175468 w 1389682"/>
                <a:gd name="connsiteY117" fmla="*/ 233735 h 1339453"/>
                <a:gd name="connsiteX118" fmla="*/ 171450 w 1389682"/>
                <a:gd name="connsiteY118" fmla="*/ 230386 h 1339453"/>
                <a:gd name="connsiteX119" fmla="*/ 168771 w 1389682"/>
                <a:gd name="connsiteY119" fmla="*/ 232395 h 1339453"/>
                <a:gd name="connsiteX120" fmla="*/ 168771 w 1389682"/>
                <a:gd name="connsiteY120" fmla="*/ 232395 h 1339453"/>
                <a:gd name="connsiteX121" fmla="*/ 168101 w 1389682"/>
                <a:gd name="connsiteY121" fmla="*/ 232395 h 1339453"/>
                <a:gd name="connsiteX122" fmla="*/ 159395 w 1389682"/>
                <a:gd name="connsiteY122" fmla="*/ 222349 h 1339453"/>
                <a:gd name="connsiteX123" fmla="*/ 154707 w 1389682"/>
                <a:gd name="connsiteY123" fmla="*/ 216991 h 1339453"/>
                <a:gd name="connsiteX124" fmla="*/ 115863 w 1389682"/>
                <a:gd name="connsiteY124" fmla="*/ 196230 h 1339453"/>
                <a:gd name="connsiteX125" fmla="*/ 110505 w 1389682"/>
                <a:gd name="connsiteY125" fmla="*/ 190202 h 1339453"/>
                <a:gd name="connsiteX126" fmla="*/ 107826 w 1389682"/>
                <a:gd name="connsiteY126" fmla="*/ 187523 h 1339453"/>
                <a:gd name="connsiteX127" fmla="*/ 104477 w 1389682"/>
                <a:gd name="connsiteY127" fmla="*/ 182835 h 1339453"/>
                <a:gd name="connsiteX128" fmla="*/ 99789 w 1389682"/>
                <a:gd name="connsiteY128" fmla="*/ 176138 h 1339453"/>
                <a:gd name="connsiteX129" fmla="*/ 87064 w 1389682"/>
                <a:gd name="connsiteY129" fmla="*/ 171450 h 1339453"/>
                <a:gd name="connsiteX130" fmla="*/ 85055 w 1389682"/>
                <a:gd name="connsiteY130" fmla="*/ 171450 h 1339453"/>
                <a:gd name="connsiteX131" fmla="*/ 82376 w 1389682"/>
                <a:gd name="connsiteY131" fmla="*/ 170780 h 1339453"/>
                <a:gd name="connsiteX132" fmla="*/ 62954 w 1389682"/>
                <a:gd name="connsiteY132" fmla="*/ 156716 h 1339453"/>
                <a:gd name="connsiteX133" fmla="*/ 53578 w 1389682"/>
                <a:gd name="connsiteY133" fmla="*/ 148679 h 1339453"/>
                <a:gd name="connsiteX134" fmla="*/ 36165 w 1389682"/>
                <a:gd name="connsiteY134" fmla="*/ 117202 h 1339453"/>
                <a:gd name="connsiteX135" fmla="*/ 34156 w 1389682"/>
                <a:gd name="connsiteY135" fmla="*/ 111175 h 1339453"/>
                <a:gd name="connsiteX136" fmla="*/ 29468 w 1389682"/>
                <a:gd name="connsiteY136" fmla="*/ 96441 h 1339453"/>
                <a:gd name="connsiteX137" fmla="*/ 27459 w 1389682"/>
                <a:gd name="connsiteY137" fmla="*/ 91083 h 1339453"/>
                <a:gd name="connsiteX138" fmla="*/ 22101 w 1389682"/>
                <a:gd name="connsiteY138" fmla="*/ 84385 h 1339453"/>
                <a:gd name="connsiteX139" fmla="*/ 17413 w 1389682"/>
                <a:gd name="connsiteY139" fmla="*/ 80367 h 1339453"/>
                <a:gd name="connsiteX140" fmla="*/ 13395 w 1389682"/>
                <a:gd name="connsiteY140" fmla="*/ 66303 h 1339453"/>
                <a:gd name="connsiteX141" fmla="*/ 10716 w 1389682"/>
                <a:gd name="connsiteY141" fmla="*/ 60945 h 1339453"/>
                <a:gd name="connsiteX142" fmla="*/ 0 w 1389682"/>
                <a:gd name="connsiteY142" fmla="*/ 52908 h 1339453"/>
                <a:gd name="connsiteX143" fmla="*/ 56257 w 1389682"/>
                <a:gd name="connsiteY143" fmla="*/ 0 h 1339453"/>
                <a:gd name="connsiteX144" fmla="*/ 93092 w 1389682"/>
                <a:gd name="connsiteY144" fmla="*/ 22771 h 1339453"/>
                <a:gd name="connsiteX145" fmla="*/ 162744 w 1389682"/>
                <a:gd name="connsiteY145" fmla="*/ 103808 h 1339453"/>
                <a:gd name="connsiteX146" fmla="*/ 168101 w 1389682"/>
                <a:gd name="connsiteY146" fmla="*/ 112514 h 1339453"/>
                <a:gd name="connsiteX147" fmla="*/ 173459 w 1389682"/>
                <a:gd name="connsiteY147" fmla="*/ 121220 h 1339453"/>
                <a:gd name="connsiteX148" fmla="*/ 197569 w 1389682"/>
                <a:gd name="connsiteY148" fmla="*/ 163413 h 1339453"/>
                <a:gd name="connsiteX149" fmla="*/ 234404 w 1389682"/>
                <a:gd name="connsiteY149" fmla="*/ 208285 h 1339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389682" h="1339453">
                  <a:moveTo>
                    <a:pt x="234404" y="208285"/>
                  </a:moveTo>
                  <a:cubicBezTo>
                    <a:pt x="245790" y="240432"/>
                    <a:pt x="257845" y="264542"/>
                    <a:pt x="271909" y="281955"/>
                  </a:cubicBezTo>
                  <a:cubicBezTo>
                    <a:pt x="284634" y="298028"/>
                    <a:pt x="298028" y="304726"/>
                    <a:pt x="311423" y="301377"/>
                  </a:cubicBezTo>
                  <a:cubicBezTo>
                    <a:pt x="321469" y="316111"/>
                    <a:pt x="335533" y="325487"/>
                    <a:pt x="354955" y="329505"/>
                  </a:cubicBezTo>
                  <a:cubicBezTo>
                    <a:pt x="363662" y="331515"/>
                    <a:pt x="371028" y="333524"/>
                    <a:pt x="376386" y="336203"/>
                  </a:cubicBezTo>
                  <a:cubicBezTo>
                    <a:pt x="383084" y="339551"/>
                    <a:pt x="389781" y="342900"/>
                    <a:pt x="396478" y="346249"/>
                  </a:cubicBezTo>
                  <a:cubicBezTo>
                    <a:pt x="399157" y="347588"/>
                    <a:pt x="403175" y="350267"/>
                    <a:pt x="408533" y="353616"/>
                  </a:cubicBezTo>
                  <a:cubicBezTo>
                    <a:pt x="412552" y="356295"/>
                    <a:pt x="416570" y="358304"/>
                    <a:pt x="421258" y="359643"/>
                  </a:cubicBezTo>
                  <a:cubicBezTo>
                    <a:pt x="423267" y="360313"/>
                    <a:pt x="425276" y="361652"/>
                    <a:pt x="425946" y="363662"/>
                  </a:cubicBezTo>
                  <a:cubicBezTo>
                    <a:pt x="426616" y="365001"/>
                    <a:pt x="427286" y="366340"/>
                    <a:pt x="427955" y="367680"/>
                  </a:cubicBezTo>
                  <a:cubicBezTo>
                    <a:pt x="428625" y="369019"/>
                    <a:pt x="429965" y="369689"/>
                    <a:pt x="431304" y="370359"/>
                  </a:cubicBezTo>
                  <a:cubicBezTo>
                    <a:pt x="446708" y="377056"/>
                    <a:pt x="456754" y="381744"/>
                    <a:pt x="460772" y="385093"/>
                  </a:cubicBezTo>
                  <a:cubicBezTo>
                    <a:pt x="480864" y="401166"/>
                    <a:pt x="501625" y="415230"/>
                    <a:pt x="523726" y="427286"/>
                  </a:cubicBezTo>
                  <a:cubicBezTo>
                    <a:pt x="532433" y="431974"/>
                    <a:pt x="541139" y="438001"/>
                    <a:pt x="550515" y="444029"/>
                  </a:cubicBezTo>
                  <a:cubicBezTo>
                    <a:pt x="559222" y="450056"/>
                    <a:pt x="567928" y="456084"/>
                    <a:pt x="577304" y="461442"/>
                  </a:cubicBezTo>
                  <a:cubicBezTo>
                    <a:pt x="589359" y="468139"/>
                    <a:pt x="599405" y="482873"/>
                    <a:pt x="608112" y="504974"/>
                  </a:cubicBezTo>
                  <a:cubicBezTo>
                    <a:pt x="625525" y="545158"/>
                    <a:pt x="646956" y="583332"/>
                    <a:pt x="672405" y="618158"/>
                  </a:cubicBezTo>
                  <a:lnTo>
                    <a:pt x="719956" y="667717"/>
                  </a:lnTo>
                  <a:lnTo>
                    <a:pt x="811039" y="733351"/>
                  </a:lnTo>
                  <a:cubicBezTo>
                    <a:pt x="840507" y="758800"/>
                    <a:pt x="863947" y="789608"/>
                    <a:pt x="880690" y="826443"/>
                  </a:cubicBezTo>
                  <a:cubicBezTo>
                    <a:pt x="903461" y="859929"/>
                    <a:pt x="927571" y="893415"/>
                    <a:pt x="953021" y="926902"/>
                  </a:cubicBezTo>
                  <a:cubicBezTo>
                    <a:pt x="960388" y="936948"/>
                    <a:pt x="973113" y="948333"/>
                    <a:pt x="984498" y="955030"/>
                  </a:cubicBezTo>
                  <a:cubicBezTo>
                    <a:pt x="1005260" y="966415"/>
                    <a:pt x="1022673" y="981819"/>
                    <a:pt x="1036737" y="1001241"/>
                  </a:cubicBezTo>
                  <a:cubicBezTo>
                    <a:pt x="1043434" y="1013966"/>
                    <a:pt x="1051471" y="1024012"/>
                    <a:pt x="1060177" y="1031379"/>
                  </a:cubicBezTo>
                  <a:cubicBezTo>
                    <a:pt x="1083618" y="1052140"/>
                    <a:pt x="1107058" y="1072232"/>
                    <a:pt x="1129159" y="1092324"/>
                  </a:cubicBezTo>
                  <a:lnTo>
                    <a:pt x="1191444" y="1158627"/>
                  </a:lnTo>
                  <a:cubicBezTo>
                    <a:pt x="1213545" y="1176710"/>
                    <a:pt x="1235646" y="1192783"/>
                    <a:pt x="1256407" y="1213545"/>
                  </a:cubicBezTo>
                  <a:cubicBezTo>
                    <a:pt x="1272481" y="1229618"/>
                    <a:pt x="1289224" y="1244352"/>
                    <a:pt x="1306637" y="1259086"/>
                  </a:cubicBezTo>
                  <a:cubicBezTo>
                    <a:pt x="1325389" y="1274490"/>
                    <a:pt x="1340123" y="1291233"/>
                    <a:pt x="1356866" y="1307976"/>
                  </a:cubicBezTo>
                  <a:lnTo>
                    <a:pt x="1389683" y="1339453"/>
                  </a:lnTo>
                  <a:cubicBezTo>
                    <a:pt x="1387004" y="1338784"/>
                    <a:pt x="1384995" y="1337444"/>
                    <a:pt x="1382985" y="1335435"/>
                  </a:cubicBezTo>
                  <a:cubicBezTo>
                    <a:pt x="1382316" y="1334095"/>
                    <a:pt x="1381646" y="1334095"/>
                    <a:pt x="1380976" y="1333426"/>
                  </a:cubicBezTo>
                  <a:cubicBezTo>
                    <a:pt x="1379637" y="1332756"/>
                    <a:pt x="1378967" y="1333426"/>
                    <a:pt x="1377628" y="1333426"/>
                  </a:cubicBezTo>
                  <a:cubicBezTo>
                    <a:pt x="1376958" y="1334095"/>
                    <a:pt x="1376288" y="1333426"/>
                    <a:pt x="1376288" y="1332756"/>
                  </a:cubicBezTo>
                  <a:cubicBezTo>
                    <a:pt x="1376288" y="1332086"/>
                    <a:pt x="1376288" y="1331416"/>
                    <a:pt x="1376288" y="1330747"/>
                  </a:cubicBezTo>
                  <a:cubicBezTo>
                    <a:pt x="1376288" y="1330077"/>
                    <a:pt x="1375618" y="1328738"/>
                    <a:pt x="1374279" y="1328068"/>
                  </a:cubicBezTo>
                  <a:cubicBezTo>
                    <a:pt x="1366912" y="1323380"/>
                    <a:pt x="1360885" y="1317352"/>
                    <a:pt x="1354857" y="1310655"/>
                  </a:cubicBezTo>
                  <a:cubicBezTo>
                    <a:pt x="1353517" y="1309315"/>
                    <a:pt x="1352848" y="1308646"/>
                    <a:pt x="1351508" y="1307976"/>
                  </a:cubicBezTo>
                  <a:cubicBezTo>
                    <a:pt x="1349499" y="1307306"/>
                    <a:pt x="1347490" y="1307976"/>
                    <a:pt x="1346820" y="1309315"/>
                  </a:cubicBezTo>
                  <a:cubicBezTo>
                    <a:pt x="1345481" y="1311325"/>
                    <a:pt x="1344141" y="1311994"/>
                    <a:pt x="1342132" y="1309985"/>
                  </a:cubicBezTo>
                  <a:cubicBezTo>
                    <a:pt x="1340793" y="1308646"/>
                    <a:pt x="1338783" y="1307306"/>
                    <a:pt x="1336105" y="1305967"/>
                  </a:cubicBezTo>
                  <a:cubicBezTo>
                    <a:pt x="1334095" y="1304627"/>
                    <a:pt x="1332086" y="1303288"/>
                    <a:pt x="1330077" y="1301949"/>
                  </a:cubicBezTo>
                  <a:cubicBezTo>
                    <a:pt x="1318692" y="1291233"/>
                    <a:pt x="1308646" y="1281187"/>
                    <a:pt x="1298600" y="1271141"/>
                  </a:cubicBezTo>
                  <a:cubicBezTo>
                    <a:pt x="1294582" y="1267123"/>
                    <a:pt x="1289224" y="1264444"/>
                    <a:pt x="1283866" y="1263774"/>
                  </a:cubicBezTo>
                  <a:cubicBezTo>
                    <a:pt x="1281857" y="1263774"/>
                    <a:pt x="1279848" y="1263104"/>
                    <a:pt x="1277838" y="1261095"/>
                  </a:cubicBezTo>
                  <a:cubicBezTo>
                    <a:pt x="1265783" y="1251719"/>
                    <a:pt x="1254398" y="1241673"/>
                    <a:pt x="1243682" y="1230958"/>
                  </a:cubicBezTo>
                  <a:cubicBezTo>
                    <a:pt x="1241004" y="1228279"/>
                    <a:pt x="1239664" y="1225600"/>
                    <a:pt x="1240334" y="1222921"/>
                  </a:cubicBezTo>
                  <a:cubicBezTo>
                    <a:pt x="1240334" y="1221581"/>
                    <a:pt x="1240334" y="1220912"/>
                    <a:pt x="1238994" y="1220242"/>
                  </a:cubicBezTo>
                  <a:cubicBezTo>
                    <a:pt x="1238324" y="1219572"/>
                    <a:pt x="1237655" y="1219572"/>
                    <a:pt x="1236985" y="1219572"/>
                  </a:cubicBezTo>
                  <a:cubicBezTo>
                    <a:pt x="1235646" y="1218902"/>
                    <a:pt x="1234306" y="1218233"/>
                    <a:pt x="1232967" y="1216893"/>
                  </a:cubicBezTo>
                  <a:cubicBezTo>
                    <a:pt x="1230958" y="1212875"/>
                    <a:pt x="1228279" y="1210866"/>
                    <a:pt x="1224260" y="1209526"/>
                  </a:cubicBezTo>
                  <a:cubicBezTo>
                    <a:pt x="1222251" y="1208856"/>
                    <a:pt x="1220242" y="1208187"/>
                    <a:pt x="1218233" y="1206847"/>
                  </a:cubicBezTo>
                  <a:cubicBezTo>
                    <a:pt x="1207517" y="1199480"/>
                    <a:pt x="1197471" y="1192113"/>
                    <a:pt x="1188765" y="1184746"/>
                  </a:cubicBezTo>
                  <a:cubicBezTo>
                    <a:pt x="1171352" y="1170682"/>
                    <a:pt x="1153939" y="1155278"/>
                    <a:pt x="1135856" y="1137866"/>
                  </a:cubicBezTo>
                  <a:cubicBezTo>
                    <a:pt x="1135856" y="1137866"/>
                    <a:pt x="1135856" y="1137196"/>
                    <a:pt x="1135856" y="1137196"/>
                  </a:cubicBezTo>
                  <a:cubicBezTo>
                    <a:pt x="1136526" y="1136526"/>
                    <a:pt x="1136526" y="1135856"/>
                    <a:pt x="1136526" y="1135186"/>
                  </a:cubicBezTo>
                  <a:cubicBezTo>
                    <a:pt x="1136526" y="1134517"/>
                    <a:pt x="1136526" y="1133847"/>
                    <a:pt x="1135856" y="1133177"/>
                  </a:cubicBezTo>
                  <a:lnTo>
                    <a:pt x="1127150" y="1126480"/>
                  </a:lnTo>
                  <a:cubicBezTo>
                    <a:pt x="1125810" y="1125141"/>
                    <a:pt x="1125810" y="1123801"/>
                    <a:pt x="1126480" y="1122462"/>
                  </a:cubicBezTo>
                  <a:lnTo>
                    <a:pt x="1128489" y="1118443"/>
                  </a:lnTo>
                  <a:cubicBezTo>
                    <a:pt x="1129829" y="1115764"/>
                    <a:pt x="1129159" y="1114425"/>
                    <a:pt x="1125810" y="1114425"/>
                  </a:cubicBezTo>
                  <a:lnTo>
                    <a:pt x="1121792" y="1113755"/>
                  </a:lnTo>
                  <a:cubicBezTo>
                    <a:pt x="1119783" y="1113755"/>
                    <a:pt x="1117774" y="1112416"/>
                    <a:pt x="1116434" y="1111076"/>
                  </a:cubicBezTo>
                  <a:cubicBezTo>
                    <a:pt x="1109067" y="1102370"/>
                    <a:pt x="1099021" y="1097682"/>
                    <a:pt x="1087636" y="1095003"/>
                  </a:cubicBezTo>
                  <a:cubicBezTo>
                    <a:pt x="1086966" y="1095003"/>
                    <a:pt x="1086297" y="1093664"/>
                    <a:pt x="1086297" y="1092994"/>
                  </a:cubicBezTo>
                  <a:cubicBezTo>
                    <a:pt x="1086297" y="1091654"/>
                    <a:pt x="1085627" y="1089645"/>
                    <a:pt x="1084957" y="1088975"/>
                  </a:cubicBezTo>
                  <a:cubicBezTo>
                    <a:pt x="1084287" y="1087636"/>
                    <a:pt x="1082278" y="1086966"/>
                    <a:pt x="1080269" y="1085627"/>
                  </a:cubicBezTo>
                  <a:cubicBezTo>
                    <a:pt x="1073572" y="1083618"/>
                    <a:pt x="1068884" y="1079599"/>
                    <a:pt x="1065535" y="1073572"/>
                  </a:cubicBezTo>
                  <a:cubicBezTo>
                    <a:pt x="1064196" y="1071562"/>
                    <a:pt x="1062856" y="1070223"/>
                    <a:pt x="1060847" y="1069553"/>
                  </a:cubicBezTo>
                  <a:cubicBezTo>
                    <a:pt x="1058838" y="1068884"/>
                    <a:pt x="1056829" y="1067544"/>
                    <a:pt x="1055489" y="1065535"/>
                  </a:cubicBezTo>
                  <a:cubicBezTo>
                    <a:pt x="1054150" y="1063526"/>
                    <a:pt x="1054819" y="1062186"/>
                    <a:pt x="1056829" y="1062186"/>
                  </a:cubicBezTo>
                  <a:lnTo>
                    <a:pt x="1064865" y="1061517"/>
                  </a:lnTo>
                  <a:cubicBezTo>
                    <a:pt x="1066875" y="1061517"/>
                    <a:pt x="1066875" y="1060847"/>
                    <a:pt x="1065535" y="1059507"/>
                  </a:cubicBezTo>
                  <a:cubicBezTo>
                    <a:pt x="1061517" y="1056829"/>
                    <a:pt x="1059508" y="1052810"/>
                    <a:pt x="1059508" y="1047452"/>
                  </a:cubicBezTo>
                  <a:cubicBezTo>
                    <a:pt x="1059508" y="1045443"/>
                    <a:pt x="1058838" y="1044773"/>
                    <a:pt x="1056829" y="1044104"/>
                  </a:cubicBezTo>
                  <a:cubicBezTo>
                    <a:pt x="1056159" y="1044104"/>
                    <a:pt x="1054819" y="1044104"/>
                    <a:pt x="1054150" y="1044773"/>
                  </a:cubicBezTo>
                  <a:cubicBezTo>
                    <a:pt x="1052141" y="1045443"/>
                    <a:pt x="1050801" y="1045443"/>
                    <a:pt x="1048792" y="1044104"/>
                  </a:cubicBezTo>
                  <a:cubicBezTo>
                    <a:pt x="1042095" y="1039416"/>
                    <a:pt x="1036737" y="1034058"/>
                    <a:pt x="1031379" y="1028030"/>
                  </a:cubicBezTo>
                  <a:cubicBezTo>
                    <a:pt x="1025351" y="1021333"/>
                    <a:pt x="1019324" y="1015975"/>
                    <a:pt x="1013966" y="1011287"/>
                  </a:cubicBezTo>
                  <a:cubicBezTo>
                    <a:pt x="994544" y="995883"/>
                    <a:pt x="973113" y="981149"/>
                    <a:pt x="950342" y="966415"/>
                  </a:cubicBezTo>
                  <a:cubicBezTo>
                    <a:pt x="948333" y="965076"/>
                    <a:pt x="946993" y="963737"/>
                    <a:pt x="945654" y="961727"/>
                  </a:cubicBezTo>
                  <a:cubicBezTo>
                    <a:pt x="942975" y="956370"/>
                    <a:pt x="938287" y="953021"/>
                    <a:pt x="932929" y="950342"/>
                  </a:cubicBezTo>
                  <a:cubicBezTo>
                    <a:pt x="924223" y="946324"/>
                    <a:pt x="915516" y="940296"/>
                    <a:pt x="906140" y="932259"/>
                  </a:cubicBezTo>
                  <a:cubicBezTo>
                    <a:pt x="903461" y="929581"/>
                    <a:pt x="901452" y="929581"/>
                    <a:pt x="898103" y="928241"/>
                  </a:cubicBezTo>
                  <a:cubicBezTo>
                    <a:pt x="896094" y="927571"/>
                    <a:pt x="894755" y="926232"/>
                    <a:pt x="892746" y="924892"/>
                  </a:cubicBezTo>
                  <a:cubicBezTo>
                    <a:pt x="888727" y="920874"/>
                    <a:pt x="883369" y="916856"/>
                    <a:pt x="878681" y="912837"/>
                  </a:cubicBezTo>
                  <a:cubicBezTo>
                    <a:pt x="855911" y="896094"/>
                    <a:pt x="834479" y="878681"/>
                    <a:pt x="814388" y="859929"/>
                  </a:cubicBezTo>
                  <a:cubicBezTo>
                    <a:pt x="813048" y="858589"/>
                    <a:pt x="812378" y="857250"/>
                    <a:pt x="812378" y="855241"/>
                  </a:cubicBezTo>
                  <a:lnTo>
                    <a:pt x="812378" y="850553"/>
                  </a:lnTo>
                  <a:cubicBezTo>
                    <a:pt x="812378" y="848544"/>
                    <a:pt x="811709" y="847874"/>
                    <a:pt x="809699" y="847874"/>
                  </a:cubicBezTo>
                  <a:cubicBezTo>
                    <a:pt x="803002" y="847874"/>
                    <a:pt x="796975" y="848544"/>
                    <a:pt x="790947" y="844525"/>
                  </a:cubicBezTo>
                  <a:cubicBezTo>
                    <a:pt x="766167" y="828452"/>
                    <a:pt x="742727" y="811039"/>
                    <a:pt x="720626" y="792287"/>
                  </a:cubicBezTo>
                  <a:cubicBezTo>
                    <a:pt x="711250" y="784250"/>
                    <a:pt x="701874" y="776213"/>
                    <a:pt x="692497" y="768846"/>
                  </a:cubicBezTo>
                  <a:cubicBezTo>
                    <a:pt x="685130" y="762819"/>
                    <a:pt x="675085" y="756121"/>
                    <a:pt x="662360" y="748754"/>
                  </a:cubicBezTo>
                  <a:cubicBezTo>
                    <a:pt x="642268" y="737369"/>
                    <a:pt x="624185" y="724644"/>
                    <a:pt x="607442" y="710580"/>
                  </a:cubicBezTo>
                  <a:cubicBezTo>
                    <a:pt x="599405" y="703883"/>
                    <a:pt x="592038" y="694506"/>
                    <a:pt x="586011" y="683121"/>
                  </a:cubicBezTo>
                  <a:cubicBezTo>
                    <a:pt x="573286" y="659011"/>
                    <a:pt x="558552" y="636910"/>
                    <a:pt x="542479" y="616818"/>
                  </a:cubicBezTo>
                  <a:cubicBezTo>
                    <a:pt x="539130" y="612800"/>
                    <a:pt x="536451" y="608782"/>
                    <a:pt x="533102" y="604093"/>
                  </a:cubicBezTo>
                  <a:cubicBezTo>
                    <a:pt x="533102" y="603424"/>
                    <a:pt x="532433" y="603424"/>
                    <a:pt x="532433" y="604093"/>
                  </a:cubicBezTo>
                  <a:cubicBezTo>
                    <a:pt x="531763" y="604763"/>
                    <a:pt x="531763" y="605433"/>
                    <a:pt x="531093" y="605433"/>
                  </a:cubicBezTo>
                  <a:cubicBezTo>
                    <a:pt x="529754" y="606102"/>
                    <a:pt x="529084" y="605433"/>
                    <a:pt x="529084" y="604093"/>
                  </a:cubicBezTo>
                  <a:cubicBezTo>
                    <a:pt x="529084" y="603424"/>
                    <a:pt x="529084" y="602754"/>
                    <a:pt x="529754" y="601415"/>
                  </a:cubicBezTo>
                  <a:cubicBezTo>
                    <a:pt x="530424" y="600075"/>
                    <a:pt x="529754" y="599405"/>
                    <a:pt x="529084" y="598066"/>
                  </a:cubicBezTo>
                  <a:cubicBezTo>
                    <a:pt x="507653" y="571947"/>
                    <a:pt x="484212" y="547167"/>
                    <a:pt x="458763" y="523726"/>
                  </a:cubicBezTo>
                  <a:cubicBezTo>
                    <a:pt x="457423" y="522387"/>
                    <a:pt x="455414" y="521047"/>
                    <a:pt x="453405" y="520378"/>
                  </a:cubicBezTo>
                  <a:cubicBezTo>
                    <a:pt x="449387" y="519038"/>
                    <a:pt x="446038" y="517029"/>
                    <a:pt x="443359" y="514350"/>
                  </a:cubicBezTo>
                  <a:cubicBezTo>
                    <a:pt x="417240" y="492919"/>
                    <a:pt x="371698" y="457423"/>
                    <a:pt x="306065" y="409203"/>
                  </a:cubicBezTo>
                  <a:cubicBezTo>
                    <a:pt x="304056" y="407863"/>
                    <a:pt x="302047" y="407863"/>
                    <a:pt x="300038" y="409203"/>
                  </a:cubicBezTo>
                  <a:lnTo>
                    <a:pt x="298028" y="410542"/>
                  </a:lnTo>
                  <a:cubicBezTo>
                    <a:pt x="296019" y="411882"/>
                    <a:pt x="294010" y="411882"/>
                    <a:pt x="292001" y="409873"/>
                  </a:cubicBezTo>
                  <a:cubicBezTo>
                    <a:pt x="280615" y="397818"/>
                    <a:pt x="269230" y="386432"/>
                    <a:pt x="257175" y="375047"/>
                  </a:cubicBezTo>
                  <a:cubicBezTo>
                    <a:pt x="243780" y="362322"/>
                    <a:pt x="240432" y="349597"/>
                    <a:pt x="237753" y="332854"/>
                  </a:cubicBezTo>
                  <a:cubicBezTo>
                    <a:pt x="237753" y="330845"/>
                    <a:pt x="236414" y="328836"/>
                    <a:pt x="235074" y="326827"/>
                  </a:cubicBezTo>
                  <a:cubicBezTo>
                    <a:pt x="223689" y="312762"/>
                    <a:pt x="212303" y="298028"/>
                    <a:pt x="201588" y="283294"/>
                  </a:cubicBezTo>
                  <a:cubicBezTo>
                    <a:pt x="199579" y="279946"/>
                    <a:pt x="197569" y="276597"/>
                    <a:pt x="196230" y="272579"/>
                  </a:cubicBezTo>
                  <a:cubicBezTo>
                    <a:pt x="194890" y="268560"/>
                    <a:pt x="193551" y="265212"/>
                    <a:pt x="191542" y="261863"/>
                  </a:cubicBezTo>
                  <a:cubicBezTo>
                    <a:pt x="190872" y="259854"/>
                    <a:pt x="189533" y="257845"/>
                    <a:pt x="187523" y="257175"/>
                  </a:cubicBezTo>
                  <a:cubicBezTo>
                    <a:pt x="180156" y="251817"/>
                    <a:pt x="176138" y="244450"/>
                    <a:pt x="175468" y="233735"/>
                  </a:cubicBezTo>
                  <a:cubicBezTo>
                    <a:pt x="175468" y="231725"/>
                    <a:pt x="173459" y="230386"/>
                    <a:pt x="171450" y="230386"/>
                  </a:cubicBezTo>
                  <a:cubicBezTo>
                    <a:pt x="168771" y="231056"/>
                    <a:pt x="168101" y="231725"/>
                    <a:pt x="168771" y="232395"/>
                  </a:cubicBezTo>
                  <a:cubicBezTo>
                    <a:pt x="168771" y="232395"/>
                    <a:pt x="168771" y="232395"/>
                    <a:pt x="168771" y="232395"/>
                  </a:cubicBezTo>
                  <a:cubicBezTo>
                    <a:pt x="168771" y="232395"/>
                    <a:pt x="168771" y="232395"/>
                    <a:pt x="168101" y="232395"/>
                  </a:cubicBezTo>
                  <a:cubicBezTo>
                    <a:pt x="164083" y="229716"/>
                    <a:pt x="161404" y="226368"/>
                    <a:pt x="159395" y="222349"/>
                  </a:cubicBezTo>
                  <a:cubicBezTo>
                    <a:pt x="158725" y="220340"/>
                    <a:pt x="157386" y="218331"/>
                    <a:pt x="154707" y="216991"/>
                  </a:cubicBezTo>
                  <a:lnTo>
                    <a:pt x="115863" y="196230"/>
                  </a:lnTo>
                  <a:cubicBezTo>
                    <a:pt x="113184" y="194890"/>
                    <a:pt x="111844" y="192881"/>
                    <a:pt x="110505" y="190202"/>
                  </a:cubicBezTo>
                  <a:cubicBezTo>
                    <a:pt x="109835" y="188863"/>
                    <a:pt x="109165" y="187523"/>
                    <a:pt x="107826" y="187523"/>
                  </a:cubicBezTo>
                  <a:cubicBezTo>
                    <a:pt x="105817" y="186184"/>
                    <a:pt x="105147" y="184844"/>
                    <a:pt x="104477" y="182835"/>
                  </a:cubicBezTo>
                  <a:cubicBezTo>
                    <a:pt x="103808" y="180156"/>
                    <a:pt x="102468" y="177478"/>
                    <a:pt x="99789" y="176138"/>
                  </a:cubicBezTo>
                  <a:cubicBezTo>
                    <a:pt x="95771" y="174129"/>
                    <a:pt x="91083" y="172789"/>
                    <a:pt x="87064" y="171450"/>
                  </a:cubicBezTo>
                  <a:cubicBezTo>
                    <a:pt x="86395" y="171450"/>
                    <a:pt x="85725" y="171450"/>
                    <a:pt x="85055" y="171450"/>
                  </a:cubicBezTo>
                  <a:cubicBezTo>
                    <a:pt x="83716" y="172120"/>
                    <a:pt x="83046" y="171450"/>
                    <a:pt x="82376" y="170780"/>
                  </a:cubicBezTo>
                  <a:cubicBezTo>
                    <a:pt x="77688" y="164083"/>
                    <a:pt x="70991" y="159395"/>
                    <a:pt x="62954" y="156716"/>
                  </a:cubicBezTo>
                  <a:cubicBezTo>
                    <a:pt x="58936" y="155377"/>
                    <a:pt x="55587" y="152698"/>
                    <a:pt x="53578" y="148679"/>
                  </a:cubicBezTo>
                  <a:cubicBezTo>
                    <a:pt x="48890" y="137294"/>
                    <a:pt x="43532" y="127248"/>
                    <a:pt x="36165" y="117202"/>
                  </a:cubicBezTo>
                  <a:cubicBezTo>
                    <a:pt x="34826" y="115193"/>
                    <a:pt x="34156" y="113184"/>
                    <a:pt x="34156" y="111175"/>
                  </a:cubicBezTo>
                  <a:cubicBezTo>
                    <a:pt x="34826" y="105147"/>
                    <a:pt x="32817" y="100459"/>
                    <a:pt x="29468" y="96441"/>
                  </a:cubicBezTo>
                  <a:cubicBezTo>
                    <a:pt x="28129" y="95101"/>
                    <a:pt x="27459" y="93092"/>
                    <a:pt x="27459" y="91083"/>
                  </a:cubicBezTo>
                  <a:cubicBezTo>
                    <a:pt x="27459" y="87064"/>
                    <a:pt x="25450" y="85055"/>
                    <a:pt x="22101" y="84385"/>
                  </a:cubicBezTo>
                  <a:cubicBezTo>
                    <a:pt x="20092" y="83716"/>
                    <a:pt x="18083" y="82376"/>
                    <a:pt x="17413" y="80367"/>
                  </a:cubicBezTo>
                  <a:cubicBezTo>
                    <a:pt x="14734" y="75679"/>
                    <a:pt x="13395" y="70991"/>
                    <a:pt x="13395" y="66303"/>
                  </a:cubicBezTo>
                  <a:cubicBezTo>
                    <a:pt x="13395" y="64294"/>
                    <a:pt x="12725" y="62285"/>
                    <a:pt x="10716" y="60945"/>
                  </a:cubicBezTo>
                  <a:lnTo>
                    <a:pt x="0" y="52908"/>
                  </a:lnTo>
                  <a:lnTo>
                    <a:pt x="56257" y="0"/>
                  </a:lnTo>
                  <a:cubicBezTo>
                    <a:pt x="63624" y="2679"/>
                    <a:pt x="75679" y="10046"/>
                    <a:pt x="93092" y="22771"/>
                  </a:cubicBezTo>
                  <a:cubicBezTo>
                    <a:pt x="122560" y="44202"/>
                    <a:pt x="146000" y="71661"/>
                    <a:pt x="162744" y="103808"/>
                  </a:cubicBezTo>
                  <a:cubicBezTo>
                    <a:pt x="164083" y="106486"/>
                    <a:pt x="166092" y="109835"/>
                    <a:pt x="168101" y="112514"/>
                  </a:cubicBezTo>
                  <a:cubicBezTo>
                    <a:pt x="170111" y="115193"/>
                    <a:pt x="172120" y="118542"/>
                    <a:pt x="173459" y="121220"/>
                  </a:cubicBezTo>
                  <a:cubicBezTo>
                    <a:pt x="180156" y="135955"/>
                    <a:pt x="188193" y="150019"/>
                    <a:pt x="197569" y="163413"/>
                  </a:cubicBezTo>
                  <a:cubicBezTo>
                    <a:pt x="209625" y="186184"/>
                    <a:pt x="221680" y="198909"/>
                    <a:pt x="234404" y="208285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0DE618DB-542F-A5B1-0EF8-30E8E8DDED79}"/>
                </a:ext>
              </a:extLst>
            </p:cNvPr>
            <p:cNvSpPr/>
            <p:nvPr/>
          </p:nvSpPr>
          <p:spPr>
            <a:xfrm>
              <a:off x="-2704488" y="2317223"/>
              <a:ext cx="1346819" cy="899469"/>
            </a:xfrm>
            <a:custGeom>
              <a:avLst/>
              <a:gdLst>
                <a:gd name="connsiteX0" fmla="*/ 1346820 w 1346819"/>
                <a:gd name="connsiteY0" fmla="*/ 79725 h 899469"/>
                <a:gd name="connsiteX1" fmla="*/ 1316682 w 1346819"/>
                <a:gd name="connsiteY1" fmla="*/ 109862 h 899469"/>
                <a:gd name="connsiteX2" fmla="*/ 1292572 w 1346819"/>
                <a:gd name="connsiteY2" fmla="*/ 133303 h 899469"/>
                <a:gd name="connsiteX3" fmla="*/ 1281187 w 1346819"/>
                <a:gd name="connsiteY3" fmla="*/ 145358 h 899469"/>
                <a:gd name="connsiteX4" fmla="*/ 1272481 w 1346819"/>
                <a:gd name="connsiteY4" fmla="*/ 154064 h 899469"/>
                <a:gd name="connsiteX5" fmla="*/ 1251049 w 1346819"/>
                <a:gd name="connsiteY5" fmla="*/ 174826 h 899469"/>
                <a:gd name="connsiteX6" fmla="*/ 1231627 w 1346819"/>
                <a:gd name="connsiteY6" fmla="*/ 196927 h 899469"/>
                <a:gd name="connsiteX7" fmla="*/ 1182067 w 1346819"/>
                <a:gd name="connsiteY7" fmla="*/ 247156 h 899469"/>
                <a:gd name="connsiteX8" fmla="*/ 1135856 w 1346819"/>
                <a:gd name="connsiteY8" fmla="*/ 296046 h 899469"/>
                <a:gd name="connsiteX9" fmla="*/ 1133177 w 1346819"/>
                <a:gd name="connsiteY9" fmla="*/ 296716 h 899469"/>
                <a:gd name="connsiteX10" fmla="*/ 1131838 w 1346819"/>
                <a:gd name="connsiteY10" fmla="*/ 295377 h 899469"/>
                <a:gd name="connsiteX11" fmla="*/ 1129828 w 1346819"/>
                <a:gd name="connsiteY11" fmla="*/ 294707 h 899469"/>
                <a:gd name="connsiteX12" fmla="*/ 1064865 w 1346819"/>
                <a:gd name="connsiteY12" fmla="*/ 365028 h 899469"/>
                <a:gd name="connsiteX13" fmla="*/ 969094 w 1346819"/>
                <a:gd name="connsiteY13" fmla="*/ 469506 h 899469"/>
                <a:gd name="connsiteX14" fmla="*/ 954360 w 1346819"/>
                <a:gd name="connsiteY14" fmla="*/ 485579 h 899469"/>
                <a:gd name="connsiteX15" fmla="*/ 948333 w 1346819"/>
                <a:gd name="connsiteY15" fmla="*/ 487588 h 899469"/>
                <a:gd name="connsiteX16" fmla="*/ 942975 w 1346819"/>
                <a:gd name="connsiteY16" fmla="*/ 492276 h 899469"/>
                <a:gd name="connsiteX17" fmla="*/ 924892 w 1346819"/>
                <a:gd name="connsiteY17" fmla="*/ 504331 h 899469"/>
                <a:gd name="connsiteX18" fmla="*/ 906140 w 1346819"/>
                <a:gd name="connsiteY18" fmla="*/ 515047 h 899469"/>
                <a:gd name="connsiteX19" fmla="*/ 799653 w 1346819"/>
                <a:gd name="connsiteY19" fmla="*/ 584698 h 899469"/>
                <a:gd name="connsiteX20" fmla="*/ 754782 w 1346819"/>
                <a:gd name="connsiteY20" fmla="*/ 618855 h 899469"/>
                <a:gd name="connsiteX21" fmla="*/ 735360 w 1346819"/>
                <a:gd name="connsiteY21" fmla="*/ 637607 h 899469"/>
                <a:gd name="connsiteX22" fmla="*/ 733351 w 1346819"/>
                <a:gd name="connsiteY22" fmla="*/ 643634 h 899469"/>
                <a:gd name="connsiteX23" fmla="*/ 731341 w 1346819"/>
                <a:gd name="connsiteY23" fmla="*/ 648992 h 899469"/>
                <a:gd name="connsiteX24" fmla="*/ 724644 w 1346819"/>
                <a:gd name="connsiteY24" fmla="*/ 652341 h 899469"/>
                <a:gd name="connsiteX25" fmla="*/ 714598 w 1346819"/>
                <a:gd name="connsiteY25" fmla="*/ 656359 h 899469"/>
                <a:gd name="connsiteX26" fmla="*/ 707901 w 1346819"/>
                <a:gd name="connsiteY26" fmla="*/ 660378 h 899469"/>
                <a:gd name="connsiteX27" fmla="*/ 679103 w 1346819"/>
                <a:gd name="connsiteY27" fmla="*/ 665735 h 899469"/>
                <a:gd name="connsiteX28" fmla="*/ 651644 w 1346819"/>
                <a:gd name="connsiteY28" fmla="*/ 675111 h 899469"/>
                <a:gd name="connsiteX29" fmla="*/ 548506 w 1346819"/>
                <a:gd name="connsiteY29" fmla="*/ 720653 h 899469"/>
                <a:gd name="connsiteX30" fmla="*/ 527075 w 1346819"/>
                <a:gd name="connsiteY30" fmla="*/ 726011 h 899469"/>
                <a:gd name="connsiteX31" fmla="*/ 511671 w 1346819"/>
                <a:gd name="connsiteY31" fmla="*/ 732038 h 899469"/>
                <a:gd name="connsiteX32" fmla="*/ 477515 w 1346819"/>
                <a:gd name="connsiteY32" fmla="*/ 739405 h 899469"/>
                <a:gd name="connsiteX33" fmla="*/ 432643 w 1346819"/>
                <a:gd name="connsiteY33" fmla="*/ 745433 h 899469"/>
                <a:gd name="connsiteX34" fmla="*/ 353616 w 1346819"/>
                <a:gd name="connsiteY34" fmla="*/ 766864 h 899469"/>
                <a:gd name="connsiteX35" fmla="*/ 251147 w 1346819"/>
                <a:gd name="connsiteY35" fmla="*/ 799681 h 899469"/>
                <a:gd name="connsiteX36" fmla="*/ 81037 w 1346819"/>
                <a:gd name="connsiteY36" fmla="*/ 878708 h 899469"/>
                <a:gd name="connsiteX37" fmla="*/ 81037 w 1346819"/>
                <a:gd name="connsiteY37" fmla="*/ 890764 h 899469"/>
                <a:gd name="connsiteX38" fmla="*/ 83046 w 1346819"/>
                <a:gd name="connsiteY38" fmla="*/ 896791 h 899469"/>
                <a:gd name="connsiteX39" fmla="*/ 61615 w 1346819"/>
                <a:gd name="connsiteY39" fmla="*/ 899470 h 899469"/>
                <a:gd name="connsiteX40" fmla="*/ 0 w 1346819"/>
                <a:gd name="connsiteY40" fmla="*/ 863974 h 899469"/>
                <a:gd name="connsiteX41" fmla="*/ 66303 w 1346819"/>
                <a:gd name="connsiteY41" fmla="*/ 838525 h 899469"/>
                <a:gd name="connsiteX42" fmla="*/ 91752 w 1346819"/>
                <a:gd name="connsiteY42" fmla="*/ 823121 h 899469"/>
                <a:gd name="connsiteX43" fmla="*/ 110505 w 1346819"/>
                <a:gd name="connsiteY43" fmla="*/ 815754 h 899469"/>
                <a:gd name="connsiteX44" fmla="*/ 233065 w 1346819"/>
                <a:gd name="connsiteY44" fmla="*/ 758827 h 899469"/>
                <a:gd name="connsiteX45" fmla="*/ 391790 w 1346819"/>
                <a:gd name="connsiteY45" fmla="*/ 712616 h 899469"/>
                <a:gd name="connsiteX46" fmla="*/ 429295 w 1346819"/>
                <a:gd name="connsiteY46" fmla="*/ 706589 h 899469"/>
                <a:gd name="connsiteX47" fmla="*/ 466799 w 1346819"/>
                <a:gd name="connsiteY47" fmla="*/ 703240 h 899469"/>
                <a:gd name="connsiteX48" fmla="*/ 486891 w 1346819"/>
                <a:gd name="connsiteY48" fmla="*/ 705249 h 899469"/>
                <a:gd name="connsiteX49" fmla="*/ 507653 w 1346819"/>
                <a:gd name="connsiteY49" fmla="*/ 702570 h 899469"/>
                <a:gd name="connsiteX50" fmla="*/ 513680 w 1346819"/>
                <a:gd name="connsiteY50" fmla="*/ 701901 h 899469"/>
                <a:gd name="connsiteX51" fmla="*/ 529084 w 1346819"/>
                <a:gd name="connsiteY51" fmla="*/ 697882 h 899469"/>
                <a:gd name="connsiteX52" fmla="*/ 534442 w 1346819"/>
                <a:gd name="connsiteY52" fmla="*/ 694534 h 899469"/>
                <a:gd name="connsiteX53" fmla="*/ 592038 w 1346819"/>
                <a:gd name="connsiteY53" fmla="*/ 671093 h 899469"/>
                <a:gd name="connsiteX54" fmla="*/ 593378 w 1346819"/>
                <a:gd name="connsiteY54" fmla="*/ 671093 h 899469"/>
                <a:gd name="connsiteX55" fmla="*/ 608112 w 1346819"/>
                <a:gd name="connsiteY55" fmla="*/ 666405 h 899469"/>
                <a:gd name="connsiteX56" fmla="*/ 614139 w 1346819"/>
                <a:gd name="connsiteY56" fmla="*/ 664396 h 899469"/>
                <a:gd name="connsiteX57" fmla="*/ 642268 w 1346819"/>
                <a:gd name="connsiteY57" fmla="*/ 656359 h 899469"/>
                <a:gd name="connsiteX58" fmla="*/ 642268 w 1346819"/>
                <a:gd name="connsiteY58" fmla="*/ 655689 h 899469"/>
                <a:gd name="connsiteX59" fmla="*/ 642268 w 1346819"/>
                <a:gd name="connsiteY59" fmla="*/ 655020 h 899469"/>
                <a:gd name="connsiteX60" fmla="*/ 643607 w 1346819"/>
                <a:gd name="connsiteY60" fmla="*/ 653680 h 899469"/>
                <a:gd name="connsiteX61" fmla="*/ 701203 w 1346819"/>
                <a:gd name="connsiteY61" fmla="*/ 651001 h 899469"/>
                <a:gd name="connsiteX62" fmla="*/ 712589 w 1346819"/>
                <a:gd name="connsiteY62" fmla="*/ 644304 h 899469"/>
                <a:gd name="connsiteX63" fmla="*/ 717277 w 1346819"/>
                <a:gd name="connsiteY63" fmla="*/ 603451 h 899469"/>
                <a:gd name="connsiteX64" fmla="*/ 778892 w 1346819"/>
                <a:gd name="connsiteY64" fmla="*/ 507680 h 899469"/>
                <a:gd name="connsiteX65" fmla="*/ 900782 w 1346819"/>
                <a:gd name="connsiteY65" fmla="*/ 456781 h 899469"/>
                <a:gd name="connsiteX66" fmla="*/ 916186 w 1346819"/>
                <a:gd name="connsiteY66" fmla="*/ 451423 h 899469"/>
                <a:gd name="connsiteX67" fmla="*/ 930250 w 1346819"/>
                <a:gd name="connsiteY67" fmla="*/ 445395 h 899469"/>
                <a:gd name="connsiteX68" fmla="*/ 938956 w 1346819"/>
                <a:gd name="connsiteY68" fmla="*/ 432001 h 899469"/>
                <a:gd name="connsiteX69" fmla="*/ 961058 w 1346819"/>
                <a:gd name="connsiteY69" fmla="*/ 395166 h 899469"/>
                <a:gd name="connsiteX70" fmla="*/ 977131 w 1346819"/>
                <a:gd name="connsiteY70" fmla="*/ 377083 h 899469"/>
                <a:gd name="connsiteX71" fmla="*/ 990525 w 1346819"/>
                <a:gd name="connsiteY71" fmla="*/ 356322 h 899469"/>
                <a:gd name="connsiteX72" fmla="*/ 1001911 w 1346819"/>
                <a:gd name="connsiteY72" fmla="*/ 337569 h 899469"/>
                <a:gd name="connsiteX73" fmla="*/ 1013966 w 1346819"/>
                <a:gd name="connsiteY73" fmla="*/ 320156 h 899469"/>
                <a:gd name="connsiteX74" fmla="*/ 1034728 w 1346819"/>
                <a:gd name="connsiteY74" fmla="*/ 292698 h 899469"/>
                <a:gd name="connsiteX75" fmla="*/ 1106388 w 1346819"/>
                <a:gd name="connsiteY75" fmla="*/ 217019 h 899469"/>
                <a:gd name="connsiteX76" fmla="*/ 1131168 w 1346819"/>
                <a:gd name="connsiteY76" fmla="*/ 188220 h 899469"/>
                <a:gd name="connsiteX77" fmla="*/ 1157287 w 1346819"/>
                <a:gd name="connsiteY77" fmla="*/ 176165 h 899469"/>
                <a:gd name="connsiteX78" fmla="*/ 1162645 w 1346819"/>
                <a:gd name="connsiteY78" fmla="*/ 172147 h 899469"/>
                <a:gd name="connsiteX79" fmla="*/ 1163315 w 1346819"/>
                <a:gd name="connsiteY79" fmla="*/ 170138 h 899469"/>
                <a:gd name="connsiteX80" fmla="*/ 1161306 w 1346819"/>
                <a:gd name="connsiteY80" fmla="*/ 154734 h 899469"/>
                <a:gd name="connsiteX81" fmla="*/ 1162645 w 1346819"/>
                <a:gd name="connsiteY81" fmla="*/ 148037 h 899469"/>
                <a:gd name="connsiteX82" fmla="*/ 1165324 w 1346819"/>
                <a:gd name="connsiteY82" fmla="*/ 142679 h 899469"/>
                <a:gd name="connsiteX83" fmla="*/ 1181397 w 1346819"/>
                <a:gd name="connsiteY83" fmla="*/ 120578 h 899469"/>
                <a:gd name="connsiteX84" fmla="*/ 1195462 w 1346819"/>
                <a:gd name="connsiteY84" fmla="*/ 98477 h 899469"/>
                <a:gd name="connsiteX85" fmla="*/ 1245691 w 1346819"/>
                <a:gd name="connsiteY85" fmla="*/ 40880 h 899469"/>
                <a:gd name="connsiteX86" fmla="*/ 1249040 w 1346819"/>
                <a:gd name="connsiteY86" fmla="*/ 35523 h 899469"/>
                <a:gd name="connsiteX87" fmla="*/ 1260425 w 1346819"/>
                <a:gd name="connsiteY87" fmla="*/ 16770 h 899469"/>
                <a:gd name="connsiteX88" fmla="*/ 1263104 w 1346819"/>
                <a:gd name="connsiteY88" fmla="*/ 2036 h 899469"/>
                <a:gd name="connsiteX89" fmla="*/ 1265113 w 1346819"/>
                <a:gd name="connsiteY89" fmla="*/ 697 h 899469"/>
                <a:gd name="connsiteX90" fmla="*/ 1291233 w 1346819"/>
                <a:gd name="connsiteY90" fmla="*/ 16770 h 899469"/>
                <a:gd name="connsiteX91" fmla="*/ 1295921 w 1346819"/>
                <a:gd name="connsiteY91" fmla="*/ 21458 h 899469"/>
                <a:gd name="connsiteX92" fmla="*/ 1311325 w 1346819"/>
                <a:gd name="connsiteY92" fmla="*/ 46238 h 899469"/>
                <a:gd name="connsiteX93" fmla="*/ 1346820 w 1346819"/>
                <a:gd name="connsiteY93" fmla="*/ 79725 h 89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346819" h="899469">
                  <a:moveTo>
                    <a:pt x="1346820" y="79725"/>
                  </a:moveTo>
                  <a:cubicBezTo>
                    <a:pt x="1333425" y="90440"/>
                    <a:pt x="1323380" y="100486"/>
                    <a:pt x="1316682" y="109862"/>
                  </a:cubicBezTo>
                  <a:cubicBezTo>
                    <a:pt x="1309315" y="119908"/>
                    <a:pt x="1301279" y="127945"/>
                    <a:pt x="1292572" y="133303"/>
                  </a:cubicBezTo>
                  <a:cubicBezTo>
                    <a:pt x="1287214" y="136651"/>
                    <a:pt x="1284536" y="140670"/>
                    <a:pt x="1281187" y="145358"/>
                  </a:cubicBezTo>
                  <a:cubicBezTo>
                    <a:pt x="1278508" y="148706"/>
                    <a:pt x="1275829" y="151385"/>
                    <a:pt x="1272481" y="154064"/>
                  </a:cubicBezTo>
                  <a:cubicBezTo>
                    <a:pt x="1264444" y="160092"/>
                    <a:pt x="1257076" y="166789"/>
                    <a:pt x="1251049" y="174826"/>
                  </a:cubicBezTo>
                  <a:cubicBezTo>
                    <a:pt x="1241673" y="186211"/>
                    <a:pt x="1234976" y="193578"/>
                    <a:pt x="1231627" y="196927"/>
                  </a:cubicBezTo>
                  <a:cubicBezTo>
                    <a:pt x="1212875" y="215679"/>
                    <a:pt x="1196132" y="232422"/>
                    <a:pt x="1182067" y="247156"/>
                  </a:cubicBezTo>
                  <a:cubicBezTo>
                    <a:pt x="1166663" y="263230"/>
                    <a:pt x="1151260" y="279973"/>
                    <a:pt x="1135856" y="296046"/>
                  </a:cubicBezTo>
                  <a:cubicBezTo>
                    <a:pt x="1135187" y="296716"/>
                    <a:pt x="1134517" y="296716"/>
                    <a:pt x="1133177" y="296716"/>
                  </a:cubicBezTo>
                  <a:cubicBezTo>
                    <a:pt x="1132508" y="296046"/>
                    <a:pt x="1131838" y="296046"/>
                    <a:pt x="1131838" y="295377"/>
                  </a:cubicBezTo>
                  <a:cubicBezTo>
                    <a:pt x="1131168" y="294037"/>
                    <a:pt x="1130498" y="294037"/>
                    <a:pt x="1129828" y="294707"/>
                  </a:cubicBezTo>
                  <a:cubicBezTo>
                    <a:pt x="1096342" y="328863"/>
                    <a:pt x="1074911" y="352303"/>
                    <a:pt x="1064865" y="365028"/>
                  </a:cubicBezTo>
                  <a:cubicBezTo>
                    <a:pt x="1033388" y="403872"/>
                    <a:pt x="1001241" y="438698"/>
                    <a:pt x="969094" y="469506"/>
                  </a:cubicBezTo>
                  <a:cubicBezTo>
                    <a:pt x="964406" y="474194"/>
                    <a:pt x="960388" y="480891"/>
                    <a:pt x="954360" y="485579"/>
                  </a:cubicBezTo>
                  <a:cubicBezTo>
                    <a:pt x="953021" y="486918"/>
                    <a:pt x="951012" y="487588"/>
                    <a:pt x="948333" y="487588"/>
                  </a:cubicBezTo>
                  <a:cubicBezTo>
                    <a:pt x="945654" y="487588"/>
                    <a:pt x="943645" y="488928"/>
                    <a:pt x="942975" y="492276"/>
                  </a:cubicBezTo>
                  <a:cubicBezTo>
                    <a:pt x="937617" y="496964"/>
                    <a:pt x="931590" y="500983"/>
                    <a:pt x="924892" y="504331"/>
                  </a:cubicBezTo>
                  <a:cubicBezTo>
                    <a:pt x="918195" y="507680"/>
                    <a:pt x="912167" y="511028"/>
                    <a:pt x="906140" y="515047"/>
                  </a:cubicBezTo>
                  <a:cubicBezTo>
                    <a:pt x="868635" y="539157"/>
                    <a:pt x="833140" y="562598"/>
                    <a:pt x="799653" y="584698"/>
                  </a:cubicBezTo>
                  <a:cubicBezTo>
                    <a:pt x="783580" y="595414"/>
                    <a:pt x="770186" y="608139"/>
                    <a:pt x="754782" y="618855"/>
                  </a:cubicBezTo>
                  <a:cubicBezTo>
                    <a:pt x="747415" y="624212"/>
                    <a:pt x="741387" y="630240"/>
                    <a:pt x="735360" y="637607"/>
                  </a:cubicBezTo>
                  <a:cubicBezTo>
                    <a:pt x="734020" y="639616"/>
                    <a:pt x="733351" y="640955"/>
                    <a:pt x="733351" y="643634"/>
                  </a:cubicBezTo>
                  <a:cubicBezTo>
                    <a:pt x="733351" y="645644"/>
                    <a:pt x="732681" y="647653"/>
                    <a:pt x="731341" y="648992"/>
                  </a:cubicBezTo>
                  <a:cubicBezTo>
                    <a:pt x="730002" y="651001"/>
                    <a:pt x="727992" y="652341"/>
                    <a:pt x="724644" y="652341"/>
                  </a:cubicBezTo>
                  <a:cubicBezTo>
                    <a:pt x="720626" y="651671"/>
                    <a:pt x="717277" y="653011"/>
                    <a:pt x="714598" y="656359"/>
                  </a:cubicBezTo>
                  <a:cubicBezTo>
                    <a:pt x="713259" y="658368"/>
                    <a:pt x="710580" y="659708"/>
                    <a:pt x="707901" y="660378"/>
                  </a:cubicBezTo>
                  <a:cubicBezTo>
                    <a:pt x="697855" y="661717"/>
                    <a:pt x="688479" y="663726"/>
                    <a:pt x="679103" y="665735"/>
                  </a:cubicBezTo>
                  <a:cubicBezTo>
                    <a:pt x="670396" y="667744"/>
                    <a:pt x="661020" y="670424"/>
                    <a:pt x="651644" y="675111"/>
                  </a:cubicBezTo>
                  <a:cubicBezTo>
                    <a:pt x="617488" y="690515"/>
                    <a:pt x="583332" y="705249"/>
                    <a:pt x="548506" y="720653"/>
                  </a:cubicBezTo>
                  <a:cubicBezTo>
                    <a:pt x="541809" y="723332"/>
                    <a:pt x="534442" y="723332"/>
                    <a:pt x="527075" y="726011"/>
                  </a:cubicBezTo>
                  <a:cubicBezTo>
                    <a:pt x="517699" y="730029"/>
                    <a:pt x="513010" y="732038"/>
                    <a:pt x="511671" y="732038"/>
                  </a:cubicBezTo>
                  <a:cubicBezTo>
                    <a:pt x="500285" y="735387"/>
                    <a:pt x="489570" y="738736"/>
                    <a:pt x="477515" y="739405"/>
                  </a:cubicBezTo>
                  <a:cubicBezTo>
                    <a:pt x="454744" y="741414"/>
                    <a:pt x="440010" y="743424"/>
                    <a:pt x="432643" y="745433"/>
                  </a:cubicBezTo>
                  <a:cubicBezTo>
                    <a:pt x="405854" y="753470"/>
                    <a:pt x="379735" y="760837"/>
                    <a:pt x="353616" y="766864"/>
                  </a:cubicBezTo>
                  <a:cubicBezTo>
                    <a:pt x="332854" y="772222"/>
                    <a:pt x="298698" y="782938"/>
                    <a:pt x="251147" y="799681"/>
                  </a:cubicBezTo>
                  <a:cubicBezTo>
                    <a:pt x="194890" y="819772"/>
                    <a:pt x="138633" y="845892"/>
                    <a:pt x="81037" y="878708"/>
                  </a:cubicBezTo>
                  <a:cubicBezTo>
                    <a:pt x="76349" y="881387"/>
                    <a:pt x="76349" y="888085"/>
                    <a:pt x="81037" y="890764"/>
                  </a:cubicBezTo>
                  <a:cubicBezTo>
                    <a:pt x="82376" y="891433"/>
                    <a:pt x="83046" y="893442"/>
                    <a:pt x="83046" y="896791"/>
                  </a:cubicBezTo>
                  <a:cubicBezTo>
                    <a:pt x="73670" y="894112"/>
                    <a:pt x="66973" y="894782"/>
                    <a:pt x="61615" y="899470"/>
                  </a:cubicBezTo>
                  <a:lnTo>
                    <a:pt x="0" y="863974"/>
                  </a:lnTo>
                  <a:cubicBezTo>
                    <a:pt x="30138" y="857947"/>
                    <a:pt x="52239" y="849240"/>
                    <a:pt x="66303" y="838525"/>
                  </a:cubicBezTo>
                  <a:cubicBezTo>
                    <a:pt x="75679" y="831158"/>
                    <a:pt x="84385" y="826470"/>
                    <a:pt x="91752" y="823121"/>
                  </a:cubicBezTo>
                  <a:cubicBezTo>
                    <a:pt x="103808" y="818433"/>
                    <a:pt x="109835" y="815754"/>
                    <a:pt x="110505" y="815754"/>
                  </a:cubicBezTo>
                  <a:cubicBezTo>
                    <a:pt x="160734" y="790305"/>
                    <a:pt x="201588" y="771552"/>
                    <a:pt x="233065" y="758827"/>
                  </a:cubicBezTo>
                  <a:cubicBezTo>
                    <a:pt x="279946" y="740075"/>
                    <a:pt x="332854" y="724671"/>
                    <a:pt x="391790" y="712616"/>
                  </a:cubicBezTo>
                  <a:cubicBezTo>
                    <a:pt x="403845" y="709937"/>
                    <a:pt x="416570" y="708598"/>
                    <a:pt x="429295" y="706589"/>
                  </a:cubicBezTo>
                  <a:cubicBezTo>
                    <a:pt x="442689" y="705249"/>
                    <a:pt x="455414" y="703910"/>
                    <a:pt x="466799" y="703240"/>
                  </a:cubicBezTo>
                  <a:cubicBezTo>
                    <a:pt x="470148" y="703240"/>
                    <a:pt x="476845" y="703910"/>
                    <a:pt x="486891" y="705249"/>
                  </a:cubicBezTo>
                  <a:cubicBezTo>
                    <a:pt x="493588" y="706589"/>
                    <a:pt x="500285" y="705249"/>
                    <a:pt x="507653" y="702570"/>
                  </a:cubicBezTo>
                  <a:cubicBezTo>
                    <a:pt x="509662" y="701901"/>
                    <a:pt x="511671" y="701901"/>
                    <a:pt x="513680" y="701901"/>
                  </a:cubicBezTo>
                  <a:cubicBezTo>
                    <a:pt x="519708" y="703240"/>
                    <a:pt x="524396" y="701901"/>
                    <a:pt x="529084" y="697882"/>
                  </a:cubicBezTo>
                  <a:cubicBezTo>
                    <a:pt x="530423" y="696543"/>
                    <a:pt x="532433" y="695203"/>
                    <a:pt x="534442" y="694534"/>
                  </a:cubicBezTo>
                  <a:lnTo>
                    <a:pt x="592038" y="671093"/>
                  </a:lnTo>
                  <a:cubicBezTo>
                    <a:pt x="592708" y="671093"/>
                    <a:pt x="593378" y="671093"/>
                    <a:pt x="593378" y="671093"/>
                  </a:cubicBezTo>
                  <a:cubicBezTo>
                    <a:pt x="598735" y="671093"/>
                    <a:pt x="603424" y="669754"/>
                    <a:pt x="608112" y="666405"/>
                  </a:cubicBezTo>
                  <a:cubicBezTo>
                    <a:pt x="610121" y="665066"/>
                    <a:pt x="612130" y="664396"/>
                    <a:pt x="614139" y="664396"/>
                  </a:cubicBezTo>
                  <a:cubicBezTo>
                    <a:pt x="624185" y="664396"/>
                    <a:pt x="633561" y="661717"/>
                    <a:pt x="642268" y="656359"/>
                  </a:cubicBezTo>
                  <a:cubicBezTo>
                    <a:pt x="642938" y="656359"/>
                    <a:pt x="642938" y="655689"/>
                    <a:pt x="642268" y="655689"/>
                  </a:cubicBezTo>
                  <a:cubicBezTo>
                    <a:pt x="642268" y="655689"/>
                    <a:pt x="642268" y="655020"/>
                    <a:pt x="642268" y="655020"/>
                  </a:cubicBezTo>
                  <a:cubicBezTo>
                    <a:pt x="642268" y="654350"/>
                    <a:pt x="642938" y="653680"/>
                    <a:pt x="643607" y="653680"/>
                  </a:cubicBezTo>
                  <a:cubicBezTo>
                    <a:pt x="663699" y="646983"/>
                    <a:pt x="682451" y="646313"/>
                    <a:pt x="701203" y="651001"/>
                  </a:cubicBezTo>
                  <a:cubicBezTo>
                    <a:pt x="706562" y="652341"/>
                    <a:pt x="711249" y="648992"/>
                    <a:pt x="712589" y="644304"/>
                  </a:cubicBezTo>
                  <a:cubicBezTo>
                    <a:pt x="716607" y="630240"/>
                    <a:pt x="717947" y="616176"/>
                    <a:pt x="717277" y="603451"/>
                  </a:cubicBezTo>
                  <a:cubicBezTo>
                    <a:pt x="723305" y="562598"/>
                    <a:pt x="743397" y="530451"/>
                    <a:pt x="778892" y="507680"/>
                  </a:cubicBezTo>
                  <a:cubicBezTo>
                    <a:pt x="815727" y="483570"/>
                    <a:pt x="859259" y="470845"/>
                    <a:pt x="900782" y="456781"/>
                  </a:cubicBezTo>
                  <a:cubicBezTo>
                    <a:pt x="906140" y="454771"/>
                    <a:pt x="910828" y="452762"/>
                    <a:pt x="916186" y="451423"/>
                  </a:cubicBezTo>
                  <a:cubicBezTo>
                    <a:pt x="922883" y="450083"/>
                    <a:pt x="927571" y="448074"/>
                    <a:pt x="930250" y="445395"/>
                  </a:cubicBezTo>
                  <a:cubicBezTo>
                    <a:pt x="933599" y="442047"/>
                    <a:pt x="936947" y="437359"/>
                    <a:pt x="938956" y="432001"/>
                  </a:cubicBezTo>
                  <a:cubicBezTo>
                    <a:pt x="942305" y="423964"/>
                    <a:pt x="950342" y="411239"/>
                    <a:pt x="961058" y="395166"/>
                  </a:cubicBezTo>
                  <a:cubicBezTo>
                    <a:pt x="962397" y="393157"/>
                    <a:pt x="967755" y="387129"/>
                    <a:pt x="977131" y="377083"/>
                  </a:cubicBezTo>
                  <a:cubicBezTo>
                    <a:pt x="982489" y="371056"/>
                    <a:pt x="986507" y="364358"/>
                    <a:pt x="990525" y="356322"/>
                  </a:cubicBezTo>
                  <a:cubicBezTo>
                    <a:pt x="993204" y="350294"/>
                    <a:pt x="997223" y="343597"/>
                    <a:pt x="1001911" y="337569"/>
                  </a:cubicBezTo>
                  <a:cubicBezTo>
                    <a:pt x="1005929" y="332212"/>
                    <a:pt x="1010617" y="326854"/>
                    <a:pt x="1013966" y="320156"/>
                  </a:cubicBezTo>
                  <a:cubicBezTo>
                    <a:pt x="1019994" y="310111"/>
                    <a:pt x="1026691" y="301404"/>
                    <a:pt x="1034728" y="292698"/>
                  </a:cubicBezTo>
                  <a:cubicBezTo>
                    <a:pt x="1062856" y="261890"/>
                    <a:pt x="1086966" y="236441"/>
                    <a:pt x="1106388" y="217019"/>
                  </a:cubicBezTo>
                  <a:cubicBezTo>
                    <a:pt x="1115095" y="208312"/>
                    <a:pt x="1123131" y="198936"/>
                    <a:pt x="1131168" y="188220"/>
                  </a:cubicBezTo>
                  <a:cubicBezTo>
                    <a:pt x="1137196" y="180184"/>
                    <a:pt x="1145902" y="176165"/>
                    <a:pt x="1157287" y="176165"/>
                  </a:cubicBezTo>
                  <a:cubicBezTo>
                    <a:pt x="1159966" y="176165"/>
                    <a:pt x="1161976" y="174826"/>
                    <a:pt x="1162645" y="172147"/>
                  </a:cubicBezTo>
                  <a:lnTo>
                    <a:pt x="1163315" y="170138"/>
                  </a:lnTo>
                  <a:cubicBezTo>
                    <a:pt x="1163985" y="165450"/>
                    <a:pt x="1163315" y="160092"/>
                    <a:pt x="1161306" y="154734"/>
                  </a:cubicBezTo>
                  <a:lnTo>
                    <a:pt x="1162645" y="148037"/>
                  </a:lnTo>
                  <a:cubicBezTo>
                    <a:pt x="1162645" y="146027"/>
                    <a:pt x="1163985" y="144018"/>
                    <a:pt x="1165324" y="142679"/>
                  </a:cubicBezTo>
                  <a:cubicBezTo>
                    <a:pt x="1172022" y="135312"/>
                    <a:pt x="1177379" y="128615"/>
                    <a:pt x="1181397" y="120578"/>
                  </a:cubicBezTo>
                  <a:cubicBezTo>
                    <a:pt x="1186086" y="112541"/>
                    <a:pt x="1190774" y="105174"/>
                    <a:pt x="1195462" y="98477"/>
                  </a:cubicBezTo>
                  <a:cubicBezTo>
                    <a:pt x="1209526" y="80394"/>
                    <a:pt x="1226939" y="57624"/>
                    <a:pt x="1245691" y="40880"/>
                  </a:cubicBezTo>
                  <a:cubicBezTo>
                    <a:pt x="1247031" y="39541"/>
                    <a:pt x="1248370" y="37532"/>
                    <a:pt x="1249040" y="35523"/>
                  </a:cubicBezTo>
                  <a:cubicBezTo>
                    <a:pt x="1251049" y="27486"/>
                    <a:pt x="1257746" y="24137"/>
                    <a:pt x="1260425" y="16770"/>
                  </a:cubicBezTo>
                  <a:cubicBezTo>
                    <a:pt x="1262435" y="11413"/>
                    <a:pt x="1263104" y="6724"/>
                    <a:pt x="1263104" y="2036"/>
                  </a:cubicBezTo>
                  <a:cubicBezTo>
                    <a:pt x="1263104" y="27"/>
                    <a:pt x="1263774" y="-643"/>
                    <a:pt x="1265113" y="697"/>
                  </a:cubicBezTo>
                  <a:lnTo>
                    <a:pt x="1291233" y="16770"/>
                  </a:lnTo>
                  <a:cubicBezTo>
                    <a:pt x="1293242" y="18110"/>
                    <a:pt x="1294581" y="19449"/>
                    <a:pt x="1295921" y="21458"/>
                  </a:cubicBezTo>
                  <a:cubicBezTo>
                    <a:pt x="1301279" y="30165"/>
                    <a:pt x="1303288" y="38871"/>
                    <a:pt x="1311325" y="46238"/>
                  </a:cubicBezTo>
                  <a:cubicBezTo>
                    <a:pt x="1326728" y="56284"/>
                    <a:pt x="1337444" y="67669"/>
                    <a:pt x="1346820" y="79725"/>
                  </a:cubicBezTo>
                  <a:close/>
                </a:path>
              </a:pathLst>
            </a:custGeom>
            <a:solidFill>
              <a:srgbClr val="FEE7D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E0E3BA4-0C6E-C976-CEF5-AC5C6EFD7100}"/>
                </a:ext>
              </a:extLst>
            </p:cNvPr>
            <p:cNvSpPr/>
            <p:nvPr/>
          </p:nvSpPr>
          <p:spPr>
            <a:xfrm>
              <a:off x="-3412075" y="2322358"/>
              <a:ext cx="311350" cy="136048"/>
            </a:xfrm>
            <a:custGeom>
              <a:avLst/>
              <a:gdLst>
                <a:gd name="connsiteX0" fmla="*/ 99475 w 311350"/>
                <a:gd name="connsiteY0" fmla="*/ 33736 h 136048"/>
                <a:gd name="connsiteX1" fmla="*/ 162430 w 311350"/>
                <a:gd name="connsiteY1" fmla="*/ 8287 h 136048"/>
                <a:gd name="connsiteX2" fmla="*/ 258201 w 311350"/>
                <a:gd name="connsiteY2" fmla="*/ 8956 h 136048"/>
                <a:gd name="connsiteX3" fmla="*/ 308430 w 311350"/>
                <a:gd name="connsiteY3" fmla="*/ 250 h 136048"/>
                <a:gd name="connsiteX4" fmla="*/ 311109 w 311350"/>
                <a:gd name="connsiteY4" fmla="*/ 2929 h 136048"/>
                <a:gd name="connsiteX5" fmla="*/ 306421 w 311350"/>
                <a:gd name="connsiteY5" fmla="*/ 6947 h 136048"/>
                <a:gd name="connsiteX6" fmla="*/ 197256 w 311350"/>
                <a:gd name="connsiteY6" fmla="*/ 37085 h 136048"/>
                <a:gd name="connsiteX7" fmla="*/ 149705 w 311350"/>
                <a:gd name="connsiteY7" fmla="*/ 55837 h 136048"/>
                <a:gd name="connsiteX8" fmla="*/ 148366 w 311350"/>
                <a:gd name="connsiteY8" fmla="*/ 68562 h 136048"/>
                <a:gd name="connsiteX9" fmla="*/ 236100 w 311350"/>
                <a:gd name="connsiteY9" fmla="*/ 122810 h 136048"/>
                <a:gd name="connsiteX10" fmla="*/ 235430 w 311350"/>
                <a:gd name="connsiteY10" fmla="*/ 131516 h 136048"/>
                <a:gd name="connsiteX11" fmla="*/ 124255 w 311350"/>
                <a:gd name="connsiteY11" fmla="*/ 129507 h 136048"/>
                <a:gd name="connsiteX12" fmla="*/ 80723 w 311350"/>
                <a:gd name="connsiteY12" fmla="*/ 102048 h 136048"/>
                <a:gd name="connsiteX13" fmla="*/ 45228 w 311350"/>
                <a:gd name="connsiteY13" fmla="*/ 41773 h 136048"/>
                <a:gd name="connsiteX14" fmla="*/ 17099 w 311350"/>
                <a:gd name="connsiteY14" fmla="*/ 27709 h 136048"/>
                <a:gd name="connsiteX15" fmla="*/ 3704 w 311350"/>
                <a:gd name="connsiteY15" fmla="*/ 28378 h 136048"/>
                <a:gd name="connsiteX16" fmla="*/ 2365 w 311350"/>
                <a:gd name="connsiteY16" fmla="*/ 24360 h 136048"/>
                <a:gd name="connsiteX17" fmla="*/ 45897 w 311350"/>
                <a:gd name="connsiteY17" fmla="*/ 250 h 136048"/>
                <a:gd name="connsiteX18" fmla="*/ 94118 w 311350"/>
                <a:gd name="connsiteY18" fmla="*/ 31727 h 136048"/>
                <a:gd name="connsiteX19" fmla="*/ 99475 w 311350"/>
                <a:gd name="connsiteY19" fmla="*/ 33736 h 1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1350" h="136048">
                  <a:moveTo>
                    <a:pt x="99475" y="33736"/>
                  </a:moveTo>
                  <a:cubicBezTo>
                    <a:pt x="120907" y="22351"/>
                    <a:pt x="132962" y="7617"/>
                    <a:pt x="162430" y="8287"/>
                  </a:cubicBezTo>
                  <a:cubicBezTo>
                    <a:pt x="205962" y="10296"/>
                    <a:pt x="237439" y="10296"/>
                    <a:pt x="258201" y="8956"/>
                  </a:cubicBezTo>
                  <a:cubicBezTo>
                    <a:pt x="267577" y="8287"/>
                    <a:pt x="284320" y="5608"/>
                    <a:pt x="308430" y="250"/>
                  </a:cubicBezTo>
                  <a:cubicBezTo>
                    <a:pt x="311109" y="-420"/>
                    <a:pt x="311779" y="920"/>
                    <a:pt x="311109" y="2929"/>
                  </a:cubicBezTo>
                  <a:cubicBezTo>
                    <a:pt x="310439" y="4268"/>
                    <a:pt x="309100" y="5608"/>
                    <a:pt x="306421" y="6947"/>
                  </a:cubicBezTo>
                  <a:cubicBezTo>
                    <a:pt x="271595" y="23021"/>
                    <a:pt x="235430" y="33067"/>
                    <a:pt x="197256" y="37085"/>
                  </a:cubicBezTo>
                  <a:cubicBezTo>
                    <a:pt x="175824" y="39094"/>
                    <a:pt x="165109" y="43112"/>
                    <a:pt x="149705" y="55837"/>
                  </a:cubicBezTo>
                  <a:cubicBezTo>
                    <a:pt x="145687" y="59186"/>
                    <a:pt x="145017" y="65213"/>
                    <a:pt x="148366" y="68562"/>
                  </a:cubicBezTo>
                  <a:cubicBezTo>
                    <a:pt x="172476" y="95351"/>
                    <a:pt x="201274" y="113434"/>
                    <a:pt x="236100" y="122810"/>
                  </a:cubicBezTo>
                  <a:cubicBezTo>
                    <a:pt x="250164" y="126828"/>
                    <a:pt x="250164" y="129507"/>
                    <a:pt x="235430" y="131516"/>
                  </a:cubicBezTo>
                  <a:cubicBezTo>
                    <a:pt x="202613" y="136204"/>
                    <a:pt x="155063" y="139553"/>
                    <a:pt x="124255" y="129507"/>
                  </a:cubicBezTo>
                  <a:cubicBezTo>
                    <a:pt x="107512" y="123480"/>
                    <a:pt x="92778" y="114773"/>
                    <a:pt x="80723" y="102048"/>
                  </a:cubicBezTo>
                  <a:cubicBezTo>
                    <a:pt x="63980" y="85305"/>
                    <a:pt x="56613" y="61865"/>
                    <a:pt x="45228" y="41773"/>
                  </a:cubicBezTo>
                  <a:cubicBezTo>
                    <a:pt x="39200" y="31057"/>
                    <a:pt x="30493" y="27039"/>
                    <a:pt x="17099" y="27709"/>
                  </a:cubicBezTo>
                  <a:cubicBezTo>
                    <a:pt x="13081" y="28378"/>
                    <a:pt x="8393" y="28378"/>
                    <a:pt x="3704" y="28378"/>
                  </a:cubicBezTo>
                  <a:cubicBezTo>
                    <a:pt x="-984" y="28378"/>
                    <a:pt x="-984" y="27039"/>
                    <a:pt x="2365" y="24360"/>
                  </a:cubicBezTo>
                  <a:cubicBezTo>
                    <a:pt x="15760" y="15654"/>
                    <a:pt x="30493" y="2259"/>
                    <a:pt x="45897" y="250"/>
                  </a:cubicBezTo>
                  <a:cubicBezTo>
                    <a:pt x="70008" y="-2429"/>
                    <a:pt x="80723" y="16993"/>
                    <a:pt x="94118" y="31727"/>
                  </a:cubicBezTo>
                  <a:cubicBezTo>
                    <a:pt x="95457" y="34406"/>
                    <a:pt x="97466" y="35076"/>
                    <a:pt x="99475" y="33736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FBB68B0-FFC9-C05E-D7E8-E5CE20952E1C}"/>
                </a:ext>
              </a:extLst>
            </p:cNvPr>
            <p:cNvSpPr/>
            <p:nvPr/>
          </p:nvSpPr>
          <p:spPr>
            <a:xfrm>
              <a:off x="-5212826" y="2337342"/>
              <a:ext cx="1645730" cy="1490141"/>
            </a:xfrm>
            <a:custGeom>
              <a:avLst/>
              <a:gdLst>
                <a:gd name="connsiteX0" fmla="*/ 44414 w 1645730"/>
                <a:gd name="connsiteY0" fmla="*/ 0 h 1490141"/>
                <a:gd name="connsiteX1" fmla="*/ 55130 w 1645730"/>
                <a:gd name="connsiteY1" fmla="*/ 8037 h 1490141"/>
                <a:gd name="connsiteX2" fmla="*/ 57809 w 1645730"/>
                <a:gd name="connsiteY2" fmla="*/ 13395 h 1490141"/>
                <a:gd name="connsiteX3" fmla="*/ 61827 w 1645730"/>
                <a:gd name="connsiteY3" fmla="*/ 27459 h 1490141"/>
                <a:gd name="connsiteX4" fmla="*/ 66515 w 1645730"/>
                <a:gd name="connsiteY4" fmla="*/ 31477 h 1490141"/>
                <a:gd name="connsiteX5" fmla="*/ 71873 w 1645730"/>
                <a:gd name="connsiteY5" fmla="*/ 38174 h 1490141"/>
                <a:gd name="connsiteX6" fmla="*/ 73882 w 1645730"/>
                <a:gd name="connsiteY6" fmla="*/ 43532 h 1490141"/>
                <a:gd name="connsiteX7" fmla="*/ 78570 w 1645730"/>
                <a:gd name="connsiteY7" fmla="*/ 58266 h 1490141"/>
                <a:gd name="connsiteX8" fmla="*/ 80579 w 1645730"/>
                <a:gd name="connsiteY8" fmla="*/ 64294 h 1490141"/>
                <a:gd name="connsiteX9" fmla="*/ 97992 w 1645730"/>
                <a:gd name="connsiteY9" fmla="*/ 95771 h 1490141"/>
                <a:gd name="connsiteX10" fmla="*/ 107368 w 1645730"/>
                <a:gd name="connsiteY10" fmla="*/ 103808 h 1490141"/>
                <a:gd name="connsiteX11" fmla="*/ 126790 w 1645730"/>
                <a:gd name="connsiteY11" fmla="*/ 117872 h 1490141"/>
                <a:gd name="connsiteX12" fmla="*/ 129469 w 1645730"/>
                <a:gd name="connsiteY12" fmla="*/ 118542 h 1490141"/>
                <a:gd name="connsiteX13" fmla="*/ 131479 w 1645730"/>
                <a:gd name="connsiteY13" fmla="*/ 118542 h 1490141"/>
                <a:gd name="connsiteX14" fmla="*/ 144203 w 1645730"/>
                <a:gd name="connsiteY14" fmla="*/ 123230 h 1490141"/>
                <a:gd name="connsiteX15" fmla="*/ 148891 w 1645730"/>
                <a:gd name="connsiteY15" fmla="*/ 129927 h 1490141"/>
                <a:gd name="connsiteX16" fmla="*/ 152240 w 1645730"/>
                <a:gd name="connsiteY16" fmla="*/ 134615 h 1490141"/>
                <a:gd name="connsiteX17" fmla="*/ 154919 w 1645730"/>
                <a:gd name="connsiteY17" fmla="*/ 137294 h 1490141"/>
                <a:gd name="connsiteX18" fmla="*/ 160277 w 1645730"/>
                <a:gd name="connsiteY18" fmla="*/ 143321 h 1490141"/>
                <a:gd name="connsiteX19" fmla="*/ 199121 w 1645730"/>
                <a:gd name="connsiteY19" fmla="*/ 164083 h 1490141"/>
                <a:gd name="connsiteX20" fmla="*/ 203809 w 1645730"/>
                <a:gd name="connsiteY20" fmla="*/ 169441 h 1490141"/>
                <a:gd name="connsiteX21" fmla="*/ 212515 w 1645730"/>
                <a:gd name="connsiteY21" fmla="*/ 179487 h 1490141"/>
                <a:gd name="connsiteX22" fmla="*/ 213185 w 1645730"/>
                <a:gd name="connsiteY22" fmla="*/ 179487 h 1490141"/>
                <a:gd name="connsiteX23" fmla="*/ 213185 w 1645730"/>
                <a:gd name="connsiteY23" fmla="*/ 179487 h 1490141"/>
                <a:gd name="connsiteX24" fmla="*/ 215864 w 1645730"/>
                <a:gd name="connsiteY24" fmla="*/ 177478 h 1490141"/>
                <a:gd name="connsiteX25" fmla="*/ 219882 w 1645730"/>
                <a:gd name="connsiteY25" fmla="*/ 180826 h 1490141"/>
                <a:gd name="connsiteX26" fmla="*/ 231937 w 1645730"/>
                <a:gd name="connsiteY26" fmla="*/ 204267 h 1490141"/>
                <a:gd name="connsiteX27" fmla="*/ 235956 w 1645730"/>
                <a:gd name="connsiteY27" fmla="*/ 208955 h 1490141"/>
                <a:gd name="connsiteX28" fmla="*/ 240644 w 1645730"/>
                <a:gd name="connsiteY28" fmla="*/ 219670 h 1490141"/>
                <a:gd name="connsiteX29" fmla="*/ 246002 w 1645730"/>
                <a:gd name="connsiteY29" fmla="*/ 230386 h 1490141"/>
                <a:gd name="connsiteX30" fmla="*/ 279488 w 1645730"/>
                <a:gd name="connsiteY30" fmla="*/ 273918 h 1490141"/>
                <a:gd name="connsiteX31" fmla="*/ 282167 w 1645730"/>
                <a:gd name="connsiteY31" fmla="*/ 279946 h 1490141"/>
                <a:gd name="connsiteX32" fmla="*/ 301589 w 1645730"/>
                <a:gd name="connsiteY32" fmla="*/ 322138 h 1490141"/>
                <a:gd name="connsiteX33" fmla="*/ 336415 w 1645730"/>
                <a:gd name="connsiteY33" fmla="*/ 356964 h 1490141"/>
                <a:gd name="connsiteX34" fmla="*/ 342442 w 1645730"/>
                <a:gd name="connsiteY34" fmla="*/ 357634 h 1490141"/>
                <a:gd name="connsiteX35" fmla="*/ 344451 w 1645730"/>
                <a:gd name="connsiteY35" fmla="*/ 356295 h 1490141"/>
                <a:gd name="connsiteX36" fmla="*/ 350479 w 1645730"/>
                <a:gd name="connsiteY36" fmla="*/ 356295 h 1490141"/>
                <a:gd name="connsiteX37" fmla="*/ 487773 w 1645730"/>
                <a:gd name="connsiteY37" fmla="*/ 461442 h 1490141"/>
                <a:gd name="connsiteX38" fmla="*/ 497819 w 1645730"/>
                <a:gd name="connsiteY38" fmla="*/ 467469 h 1490141"/>
                <a:gd name="connsiteX39" fmla="*/ 503177 w 1645730"/>
                <a:gd name="connsiteY39" fmla="*/ 470818 h 1490141"/>
                <a:gd name="connsiteX40" fmla="*/ 573498 w 1645730"/>
                <a:gd name="connsiteY40" fmla="*/ 545157 h 1490141"/>
                <a:gd name="connsiteX41" fmla="*/ 574168 w 1645730"/>
                <a:gd name="connsiteY41" fmla="*/ 548506 h 1490141"/>
                <a:gd name="connsiteX42" fmla="*/ 573498 w 1645730"/>
                <a:gd name="connsiteY42" fmla="*/ 551185 h 1490141"/>
                <a:gd name="connsiteX43" fmla="*/ 575507 w 1645730"/>
                <a:gd name="connsiteY43" fmla="*/ 552524 h 1490141"/>
                <a:gd name="connsiteX44" fmla="*/ 576847 w 1645730"/>
                <a:gd name="connsiteY44" fmla="*/ 551185 h 1490141"/>
                <a:gd name="connsiteX45" fmla="*/ 577516 w 1645730"/>
                <a:gd name="connsiteY45" fmla="*/ 551185 h 1490141"/>
                <a:gd name="connsiteX46" fmla="*/ 586893 w 1645730"/>
                <a:gd name="connsiteY46" fmla="*/ 563910 h 1490141"/>
                <a:gd name="connsiteX47" fmla="*/ 630425 w 1645730"/>
                <a:gd name="connsiteY47" fmla="*/ 630213 h 1490141"/>
                <a:gd name="connsiteX48" fmla="*/ 651856 w 1645730"/>
                <a:gd name="connsiteY48" fmla="*/ 657671 h 1490141"/>
                <a:gd name="connsiteX49" fmla="*/ 706774 w 1645730"/>
                <a:gd name="connsiteY49" fmla="*/ 695846 h 1490141"/>
                <a:gd name="connsiteX50" fmla="*/ 736911 w 1645730"/>
                <a:gd name="connsiteY50" fmla="*/ 715938 h 1490141"/>
                <a:gd name="connsiteX51" fmla="*/ 765040 w 1645730"/>
                <a:gd name="connsiteY51" fmla="*/ 739378 h 1490141"/>
                <a:gd name="connsiteX52" fmla="*/ 835361 w 1645730"/>
                <a:gd name="connsiteY52" fmla="*/ 791617 h 1490141"/>
                <a:gd name="connsiteX53" fmla="*/ 854113 w 1645730"/>
                <a:gd name="connsiteY53" fmla="*/ 794965 h 1490141"/>
                <a:gd name="connsiteX54" fmla="*/ 856792 w 1645730"/>
                <a:gd name="connsiteY54" fmla="*/ 797644 h 1490141"/>
                <a:gd name="connsiteX55" fmla="*/ 856792 w 1645730"/>
                <a:gd name="connsiteY55" fmla="*/ 802332 h 1490141"/>
                <a:gd name="connsiteX56" fmla="*/ 858802 w 1645730"/>
                <a:gd name="connsiteY56" fmla="*/ 807021 h 1490141"/>
                <a:gd name="connsiteX57" fmla="*/ 923095 w 1645730"/>
                <a:gd name="connsiteY57" fmla="*/ 859929 h 1490141"/>
                <a:gd name="connsiteX58" fmla="*/ 937160 w 1645730"/>
                <a:gd name="connsiteY58" fmla="*/ 871984 h 1490141"/>
                <a:gd name="connsiteX59" fmla="*/ 942517 w 1645730"/>
                <a:gd name="connsiteY59" fmla="*/ 875333 h 1490141"/>
                <a:gd name="connsiteX60" fmla="*/ 950554 w 1645730"/>
                <a:gd name="connsiteY60" fmla="*/ 879351 h 1490141"/>
                <a:gd name="connsiteX61" fmla="*/ 977343 w 1645730"/>
                <a:gd name="connsiteY61" fmla="*/ 897434 h 1490141"/>
                <a:gd name="connsiteX62" fmla="*/ 990068 w 1645730"/>
                <a:gd name="connsiteY62" fmla="*/ 908819 h 1490141"/>
                <a:gd name="connsiteX63" fmla="*/ 994756 w 1645730"/>
                <a:gd name="connsiteY63" fmla="*/ 913507 h 1490141"/>
                <a:gd name="connsiteX64" fmla="*/ 1058380 w 1645730"/>
                <a:gd name="connsiteY64" fmla="*/ 958379 h 1490141"/>
                <a:gd name="connsiteX65" fmla="*/ 1075793 w 1645730"/>
                <a:gd name="connsiteY65" fmla="*/ 975122 h 1490141"/>
                <a:gd name="connsiteX66" fmla="*/ 1093206 w 1645730"/>
                <a:gd name="connsiteY66" fmla="*/ 991195 h 1490141"/>
                <a:gd name="connsiteX67" fmla="*/ 1098564 w 1645730"/>
                <a:gd name="connsiteY67" fmla="*/ 991865 h 1490141"/>
                <a:gd name="connsiteX68" fmla="*/ 1101243 w 1645730"/>
                <a:gd name="connsiteY68" fmla="*/ 991195 h 1490141"/>
                <a:gd name="connsiteX69" fmla="*/ 1103922 w 1645730"/>
                <a:gd name="connsiteY69" fmla="*/ 994544 h 1490141"/>
                <a:gd name="connsiteX70" fmla="*/ 1109949 w 1645730"/>
                <a:gd name="connsiteY70" fmla="*/ 1006599 h 1490141"/>
                <a:gd name="connsiteX71" fmla="*/ 1109279 w 1645730"/>
                <a:gd name="connsiteY71" fmla="*/ 1008608 h 1490141"/>
                <a:gd name="connsiteX72" fmla="*/ 1101243 w 1645730"/>
                <a:gd name="connsiteY72" fmla="*/ 1009278 h 1490141"/>
                <a:gd name="connsiteX73" fmla="*/ 1099903 w 1645730"/>
                <a:gd name="connsiteY73" fmla="*/ 1012626 h 1490141"/>
                <a:gd name="connsiteX74" fmla="*/ 1105261 w 1645730"/>
                <a:gd name="connsiteY74" fmla="*/ 1016645 h 1490141"/>
                <a:gd name="connsiteX75" fmla="*/ 1109949 w 1645730"/>
                <a:gd name="connsiteY75" fmla="*/ 1020663 h 1490141"/>
                <a:gd name="connsiteX76" fmla="*/ 1124683 w 1645730"/>
                <a:gd name="connsiteY76" fmla="*/ 1032718 h 1490141"/>
                <a:gd name="connsiteX77" fmla="*/ 1129371 w 1645730"/>
                <a:gd name="connsiteY77" fmla="*/ 1036067 h 1490141"/>
                <a:gd name="connsiteX78" fmla="*/ 1130711 w 1645730"/>
                <a:gd name="connsiteY78" fmla="*/ 1040085 h 1490141"/>
                <a:gd name="connsiteX79" fmla="*/ 1132050 w 1645730"/>
                <a:gd name="connsiteY79" fmla="*/ 1042095 h 1490141"/>
                <a:gd name="connsiteX80" fmla="*/ 1160848 w 1645730"/>
                <a:gd name="connsiteY80" fmla="*/ 1058168 h 1490141"/>
                <a:gd name="connsiteX81" fmla="*/ 1166206 w 1645730"/>
                <a:gd name="connsiteY81" fmla="*/ 1060847 h 1490141"/>
                <a:gd name="connsiteX82" fmla="*/ 1170225 w 1645730"/>
                <a:gd name="connsiteY82" fmla="*/ 1061517 h 1490141"/>
                <a:gd name="connsiteX83" fmla="*/ 1172903 w 1645730"/>
                <a:gd name="connsiteY83" fmla="*/ 1065535 h 1490141"/>
                <a:gd name="connsiteX84" fmla="*/ 1169555 w 1645730"/>
                <a:gd name="connsiteY84" fmla="*/ 1067544 h 1490141"/>
                <a:gd name="connsiteX85" fmla="*/ 1170225 w 1645730"/>
                <a:gd name="connsiteY85" fmla="*/ 1071563 h 1490141"/>
                <a:gd name="connsiteX86" fmla="*/ 1178931 w 1645730"/>
                <a:gd name="connsiteY86" fmla="*/ 1078260 h 1490141"/>
                <a:gd name="connsiteX87" fmla="*/ 1179601 w 1645730"/>
                <a:gd name="connsiteY87" fmla="*/ 1080269 h 1490141"/>
                <a:gd name="connsiteX88" fmla="*/ 1178931 w 1645730"/>
                <a:gd name="connsiteY88" fmla="*/ 1082278 h 1490141"/>
                <a:gd name="connsiteX89" fmla="*/ 1178931 w 1645730"/>
                <a:gd name="connsiteY89" fmla="*/ 1082948 h 1490141"/>
                <a:gd name="connsiteX90" fmla="*/ 1231839 w 1645730"/>
                <a:gd name="connsiteY90" fmla="*/ 1129829 h 1490141"/>
                <a:gd name="connsiteX91" fmla="*/ 1261307 w 1645730"/>
                <a:gd name="connsiteY91" fmla="*/ 1151930 h 1490141"/>
                <a:gd name="connsiteX92" fmla="*/ 1267335 w 1645730"/>
                <a:gd name="connsiteY92" fmla="*/ 1154609 h 1490141"/>
                <a:gd name="connsiteX93" fmla="*/ 1276041 w 1645730"/>
                <a:gd name="connsiteY93" fmla="*/ 1161976 h 1490141"/>
                <a:gd name="connsiteX94" fmla="*/ 1280060 w 1645730"/>
                <a:gd name="connsiteY94" fmla="*/ 1164655 h 1490141"/>
                <a:gd name="connsiteX95" fmla="*/ 1282069 w 1645730"/>
                <a:gd name="connsiteY95" fmla="*/ 1165324 h 1490141"/>
                <a:gd name="connsiteX96" fmla="*/ 1283408 w 1645730"/>
                <a:gd name="connsiteY96" fmla="*/ 1168003 h 1490141"/>
                <a:gd name="connsiteX97" fmla="*/ 1286757 w 1645730"/>
                <a:gd name="connsiteY97" fmla="*/ 1176040 h 1490141"/>
                <a:gd name="connsiteX98" fmla="*/ 1320913 w 1645730"/>
                <a:gd name="connsiteY98" fmla="*/ 1206178 h 1490141"/>
                <a:gd name="connsiteX99" fmla="*/ 1326940 w 1645730"/>
                <a:gd name="connsiteY99" fmla="*/ 1208857 h 1490141"/>
                <a:gd name="connsiteX100" fmla="*/ 1341675 w 1645730"/>
                <a:gd name="connsiteY100" fmla="*/ 1216224 h 1490141"/>
                <a:gd name="connsiteX101" fmla="*/ 1373152 w 1645730"/>
                <a:gd name="connsiteY101" fmla="*/ 1247031 h 1490141"/>
                <a:gd name="connsiteX102" fmla="*/ 1379179 w 1645730"/>
                <a:gd name="connsiteY102" fmla="*/ 1251049 h 1490141"/>
                <a:gd name="connsiteX103" fmla="*/ 1385207 w 1645730"/>
                <a:gd name="connsiteY103" fmla="*/ 1255068 h 1490141"/>
                <a:gd name="connsiteX104" fmla="*/ 1389895 w 1645730"/>
                <a:gd name="connsiteY104" fmla="*/ 1254398 h 1490141"/>
                <a:gd name="connsiteX105" fmla="*/ 1394583 w 1645730"/>
                <a:gd name="connsiteY105" fmla="*/ 1253059 h 1490141"/>
                <a:gd name="connsiteX106" fmla="*/ 1397932 w 1645730"/>
                <a:gd name="connsiteY106" fmla="*/ 1255737 h 1490141"/>
                <a:gd name="connsiteX107" fmla="*/ 1417354 w 1645730"/>
                <a:gd name="connsiteY107" fmla="*/ 1273150 h 1490141"/>
                <a:gd name="connsiteX108" fmla="*/ 1419363 w 1645730"/>
                <a:gd name="connsiteY108" fmla="*/ 1275829 h 1490141"/>
                <a:gd name="connsiteX109" fmla="*/ 1419363 w 1645730"/>
                <a:gd name="connsiteY109" fmla="*/ 1277838 h 1490141"/>
                <a:gd name="connsiteX110" fmla="*/ 1420702 w 1645730"/>
                <a:gd name="connsiteY110" fmla="*/ 1278508 h 1490141"/>
                <a:gd name="connsiteX111" fmla="*/ 1424051 w 1645730"/>
                <a:gd name="connsiteY111" fmla="*/ 1278508 h 1490141"/>
                <a:gd name="connsiteX112" fmla="*/ 1426060 w 1645730"/>
                <a:gd name="connsiteY112" fmla="*/ 1280517 h 1490141"/>
                <a:gd name="connsiteX113" fmla="*/ 1432757 w 1645730"/>
                <a:gd name="connsiteY113" fmla="*/ 1284536 h 1490141"/>
                <a:gd name="connsiteX114" fmla="*/ 1610904 w 1645730"/>
                <a:gd name="connsiteY114" fmla="*/ 1414462 h 1490141"/>
                <a:gd name="connsiteX115" fmla="*/ 1627648 w 1645730"/>
                <a:gd name="connsiteY115" fmla="*/ 1422499 h 1490141"/>
                <a:gd name="connsiteX116" fmla="*/ 1645730 w 1645730"/>
                <a:gd name="connsiteY116" fmla="*/ 1429197 h 1490141"/>
                <a:gd name="connsiteX117" fmla="*/ 1565363 w 1645730"/>
                <a:gd name="connsiteY117" fmla="*/ 1490142 h 1490141"/>
                <a:gd name="connsiteX118" fmla="*/ 1574739 w 1645730"/>
                <a:gd name="connsiteY118" fmla="*/ 1471389 h 1490141"/>
                <a:gd name="connsiteX119" fmla="*/ 1575409 w 1645730"/>
                <a:gd name="connsiteY119" fmla="*/ 1466701 h 1490141"/>
                <a:gd name="connsiteX120" fmla="*/ 1574070 w 1645730"/>
                <a:gd name="connsiteY120" fmla="*/ 1465362 h 1490141"/>
                <a:gd name="connsiteX121" fmla="*/ 1572730 w 1645730"/>
                <a:gd name="connsiteY121" fmla="*/ 1466031 h 1490141"/>
                <a:gd name="connsiteX122" fmla="*/ 1571391 w 1645730"/>
                <a:gd name="connsiteY122" fmla="*/ 1468710 h 1490141"/>
                <a:gd name="connsiteX123" fmla="*/ 1569382 w 1645730"/>
                <a:gd name="connsiteY123" fmla="*/ 1467371 h 1490141"/>
                <a:gd name="connsiteX124" fmla="*/ 1569382 w 1645730"/>
                <a:gd name="connsiteY124" fmla="*/ 1464692 h 1490141"/>
                <a:gd name="connsiteX125" fmla="*/ 1566703 w 1645730"/>
                <a:gd name="connsiteY125" fmla="*/ 1462013 h 1490141"/>
                <a:gd name="connsiteX126" fmla="*/ 1547950 w 1645730"/>
                <a:gd name="connsiteY126" fmla="*/ 1452637 h 1490141"/>
                <a:gd name="connsiteX127" fmla="*/ 1543262 w 1645730"/>
                <a:gd name="connsiteY127" fmla="*/ 1449288 h 1490141"/>
                <a:gd name="connsiteX128" fmla="*/ 1509776 w 1645730"/>
                <a:gd name="connsiteY128" fmla="*/ 1447279 h 1490141"/>
                <a:gd name="connsiteX129" fmla="*/ 1503748 w 1645730"/>
                <a:gd name="connsiteY129" fmla="*/ 1445270 h 1490141"/>
                <a:gd name="connsiteX130" fmla="*/ 1470932 w 1645730"/>
                <a:gd name="connsiteY130" fmla="*/ 1434554 h 1490141"/>
                <a:gd name="connsiteX131" fmla="*/ 1464904 w 1645730"/>
                <a:gd name="connsiteY131" fmla="*/ 1432545 h 1490141"/>
                <a:gd name="connsiteX132" fmla="*/ 1446152 w 1645730"/>
                <a:gd name="connsiteY132" fmla="*/ 1426518 h 1490141"/>
                <a:gd name="connsiteX133" fmla="*/ 1440124 w 1645730"/>
                <a:gd name="connsiteY133" fmla="*/ 1423169 h 1490141"/>
                <a:gd name="connsiteX134" fmla="*/ 1425390 w 1645730"/>
                <a:gd name="connsiteY134" fmla="*/ 1413123 h 1490141"/>
                <a:gd name="connsiteX135" fmla="*/ 1420032 w 1645730"/>
                <a:gd name="connsiteY135" fmla="*/ 1407765 h 1490141"/>
                <a:gd name="connsiteX136" fmla="*/ 1401280 w 1645730"/>
                <a:gd name="connsiteY136" fmla="*/ 1370261 h 1490141"/>
                <a:gd name="connsiteX137" fmla="*/ 1395922 w 1645730"/>
                <a:gd name="connsiteY137" fmla="*/ 1366242 h 1490141"/>
                <a:gd name="connsiteX138" fmla="*/ 1389225 w 1645730"/>
                <a:gd name="connsiteY138" fmla="*/ 1359545 h 1490141"/>
                <a:gd name="connsiteX139" fmla="*/ 1385207 w 1645730"/>
                <a:gd name="connsiteY139" fmla="*/ 1354857 h 1490141"/>
                <a:gd name="connsiteX140" fmla="*/ 1374491 w 1645730"/>
                <a:gd name="connsiteY140" fmla="*/ 1346820 h 1490141"/>
                <a:gd name="connsiteX141" fmla="*/ 1366454 w 1645730"/>
                <a:gd name="connsiteY141" fmla="*/ 1339453 h 1490141"/>
                <a:gd name="connsiteX142" fmla="*/ 1355069 w 1645730"/>
                <a:gd name="connsiteY142" fmla="*/ 1330077 h 1490141"/>
                <a:gd name="connsiteX143" fmla="*/ 1291445 w 1645730"/>
                <a:gd name="connsiteY143" fmla="*/ 1283866 h 1490141"/>
                <a:gd name="connsiteX144" fmla="*/ 1284078 w 1645730"/>
                <a:gd name="connsiteY144" fmla="*/ 1280517 h 1490141"/>
                <a:gd name="connsiteX145" fmla="*/ 1254610 w 1645730"/>
                <a:gd name="connsiteY145" fmla="*/ 1264444 h 1490141"/>
                <a:gd name="connsiteX146" fmla="*/ 1236527 w 1645730"/>
                <a:gd name="connsiteY146" fmla="*/ 1251719 h 1490141"/>
                <a:gd name="connsiteX147" fmla="*/ 1221793 w 1645730"/>
                <a:gd name="connsiteY147" fmla="*/ 1242343 h 1490141"/>
                <a:gd name="connsiteX148" fmla="*/ 1207059 w 1645730"/>
                <a:gd name="connsiteY148" fmla="*/ 1233636 h 1490141"/>
                <a:gd name="connsiteX149" fmla="*/ 1176252 w 1645730"/>
                <a:gd name="connsiteY149" fmla="*/ 1214214 h 1490141"/>
                <a:gd name="connsiteX150" fmla="*/ 1165536 w 1645730"/>
                <a:gd name="connsiteY150" fmla="*/ 1208857 h 1490141"/>
                <a:gd name="connsiteX151" fmla="*/ 1120665 w 1645730"/>
                <a:gd name="connsiteY151" fmla="*/ 1179389 h 1490141"/>
                <a:gd name="connsiteX152" fmla="*/ 1097224 w 1645730"/>
                <a:gd name="connsiteY152" fmla="*/ 1163985 h 1490141"/>
                <a:gd name="connsiteX153" fmla="*/ 1081151 w 1645730"/>
                <a:gd name="connsiteY153" fmla="*/ 1151260 h 1490141"/>
                <a:gd name="connsiteX154" fmla="*/ 1059720 w 1645730"/>
                <a:gd name="connsiteY154" fmla="*/ 1136526 h 1490141"/>
                <a:gd name="connsiteX155" fmla="*/ 1041637 w 1645730"/>
                <a:gd name="connsiteY155" fmla="*/ 1127820 h 1490141"/>
                <a:gd name="connsiteX156" fmla="*/ 1040967 w 1645730"/>
                <a:gd name="connsiteY156" fmla="*/ 1124471 h 1490141"/>
                <a:gd name="connsiteX157" fmla="*/ 1042976 w 1645730"/>
                <a:gd name="connsiteY157" fmla="*/ 1121792 h 1490141"/>
                <a:gd name="connsiteX158" fmla="*/ 1040967 w 1645730"/>
                <a:gd name="connsiteY158" fmla="*/ 1115765 h 1490141"/>
                <a:gd name="connsiteX159" fmla="*/ 905682 w 1645730"/>
                <a:gd name="connsiteY159" fmla="*/ 1032718 h 1490141"/>
                <a:gd name="connsiteX160" fmla="*/ 900325 w 1645730"/>
                <a:gd name="connsiteY160" fmla="*/ 1028030 h 1490141"/>
                <a:gd name="connsiteX161" fmla="*/ 884921 w 1645730"/>
                <a:gd name="connsiteY161" fmla="*/ 1017315 h 1490141"/>
                <a:gd name="connsiteX162" fmla="*/ 866838 w 1645730"/>
                <a:gd name="connsiteY162" fmla="*/ 997223 h 1490141"/>
                <a:gd name="connsiteX163" fmla="*/ 843398 w 1645730"/>
                <a:gd name="connsiteY163" fmla="*/ 978471 h 1490141"/>
                <a:gd name="connsiteX164" fmla="*/ 842728 w 1645730"/>
                <a:gd name="connsiteY164" fmla="*/ 977131 h 1490141"/>
                <a:gd name="connsiteX165" fmla="*/ 843398 w 1645730"/>
                <a:gd name="connsiteY165" fmla="*/ 975122 h 1490141"/>
                <a:gd name="connsiteX166" fmla="*/ 842728 w 1645730"/>
                <a:gd name="connsiteY166" fmla="*/ 971104 h 1490141"/>
                <a:gd name="connsiteX167" fmla="*/ 826655 w 1645730"/>
                <a:gd name="connsiteY167" fmla="*/ 956369 h 1490141"/>
                <a:gd name="connsiteX168" fmla="*/ 811921 w 1645730"/>
                <a:gd name="connsiteY168" fmla="*/ 941636 h 1490141"/>
                <a:gd name="connsiteX169" fmla="*/ 793168 w 1645730"/>
                <a:gd name="connsiteY169" fmla="*/ 926902 h 1490141"/>
                <a:gd name="connsiteX170" fmla="*/ 776425 w 1645730"/>
                <a:gd name="connsiteY170" fmla="*/ 910158 h 1490141"/>
                <a:gd name="connsiteX171" fmla="*/ 686012 w 1645730"/>
                <a:gd name="connsiteY171" fmla="*/ 803672 h 1490141"/>
                <a:gd name="connsiteX172" fmla="*/ 640471 w 1645730"/>
                <a:gd name="connsiteY172" fmla="*/ 740048 h 1490141"/>
                <a:gd name="connsiteX173" fmla="*/ 603636 w 1645730"/>
                <a:gd name="connsiteY173" fmla="*/ 708571 h 1490141"/>
                <a:gd name="connsiteX174" fmla="*/ 533314 w 1645730"/>
                <a:gd name="connsiteY174" fmla="*/ 674415 h 1490141"/>
                <a:gd name="connsiteX175" fmla="*/ 523269 w 1645730"/>
                <a:gd name="connsiteY175" fmla="*/ 673745 h 1490141"/>
                <a:gd name="connsiteX176" fmla="*/ 519250 w 1645730"/>
                <a:gd name="connsiteY176" fmla="*/ 666378 h 1490141"/>
                <a:gd name="connsiteX177" fmla="*/ 513892 w 1645730"/>
                <a:gd name="connsiteY177" fmla="*/ 661020 h 1490141"/>
                <a:gd name="connsiteX178" fmla="*/ 440892 w 1645730"/>
                <a:gd name="connsiteY178" fmla="*/ 584671 h 1490141"/>
                <a:gd name="connsiteX179" fmla="*/ 367222 w 1645730"/>
                <a:gd name="connsiteY179" fmla="*/ 531093 h 1490141"/>
                <a:gd name="connsiteX180" fmla="*/ 321011 w 1645730"/>
                <a:gd name="connsiteY180" fmla="*/ 492249 h 1490141"/>
                <a:gd name="connsiteX181" fmla="*/ 308956 w 1645730"/>
                <a:gd name="connsiteY181" fmla="*/ 486222 h 1490141"/>
                <a:gd name="connsiteX182" fmla="*/ 305607 w 1645730"/>
                <a:gd name="connsiteY182" fmla="*/ 483542 h 1490141"/>
                <a:gd name="connsiteX183" fmla="*/ 299580 w 1645730"/>
                <a:gd name="connsiteY183" fmla="*/ 478185 h 1490141"/>
                <a:gd name="connsiteX184" fmla="*/ 299580 w 1645730"/>
                <a:gd name="connsiteY184" fmla="*/ 476845 h 1490141"/>
                <a:gd name="connsiteX185" fmla="*/ 300250 w 1645730"/>
                <a:gd name="connsiteY185" fmla="*/ 475506 h 1490141"/>
                <a:gd name="connsiteX186" fmla="*/ 300250 w 1645730"/>
                <a:gd name="connsiteY186" fmla="*/ 474836 h 1490141"/>
                <a:gd name="connsiteX187" fmla="*/ 269442 w 1645730"/>
                <a:gd name="connsiteY187" fmla="*/ 434653 h 1490141"/>
                <a:gd name="connsiteX188" fmla="*/ 260066 w 1645730"/>
                <a:gd name="connsiteY188" fmla="*/ 425276 h 1490141"/>
                <a:gd name="connsiteX189" fmla="*/ 254708 w 1645730"/>
                <a:gd name="connsiteY189" fmla="*/ 421258 h 1490141"/>
                <a:gd name="connsiteX190" fmla="*/ 203809 w 1645730"/>
                <a:gd name="connsiteY190" fmla="*/ 360313 h 1490141"/>
                <a:gd name="connsiteX191" fmla="*/ 193763 w 1645730"/>
                <a:gd name="connsiteY191" fmla="*/ 345579 h 1490141"/>
                <a:gd name="connsiteX192" fmla="*/ 187066 w 1645730"/>
                <a:gd name="connsiteY192" fmla="*/ 329505 h 1490141"/>
                <a:gd name="connsiteX193" fmla="*/ 170323 w 1645730"/>
                <a:gd name="connsiteY193" fmla="*/ 308744 h 1490141"/>
                <a:gd name="connsiteX194" fmla="*/ 145543 w 1645730"/>
                <a:gd name="connsiteY194" fmla="*/ 287313 h 1490141"/>
                <a:gd name="connsiteX195" fmla="*/ 85937 w 1645730"/>
                <a:gd name="connsiteY195" fmla="*/ 219670 h 1490141"/>
                <a:gd name="connsiteX196" fmla="*/ 84598 w 1645730"/>
                <a:gd name="connsiteY196" fmla="*/ 216322 h 1490141"/>
                <a:gd name="connsiteX197" fmla="*/ 84598 w 1645730"/>
                <a:gd name="connsiteY197" fmla="*/ 213643 h 1490141"/>
                <a:gd name="connsiteX198" fmla="*/ 83258 w 1645730"/>
                <a:gd name="connsiteY198" fmla="*/ 208285 h 1490141"/>
                <a:gd name="connsiteX199" fmla="*/ 69194 w 1645730"/>
                <a:gd name="connsiteY199" fmla="*/ 174129 h 1490141"/>
                <a:gd name="connsiteX200" fmla="*/ 18295 w 1645730"/>
                <a:gd name="connsiteY200" fmla="*/ 88404 h 1490141"/>
                <a:gd name="connsiteX201" fmla="*/ 9588 w 1645730"/>
                <a:gd name="connsiteY201" fmla="*/ 78358 h 1490141"/>
                <a:gd name="connsiteX202" fmla="*/ 2891 w 1645730"/>
                <a:gd name="connsiteY202" fmla="*/ 41523 h 1490141"/>
                <a:gd name="connsiteX203" fmla="*/ 44414 w 1645730"/>
                <a:gd name="connsiteY203" fmla="*/ 0 h 1490141"/>
                <a:gd name="connsiteX204" fmla="*/ 42405 w 1645730"/>
                <a:gd name="connsiteY204" fmla="*/ 21431 h 1490141"/>
                <a:gd name="connsiteX205" fmla="*/ 37047 w 1645730"/>
                <a:gd name="connsiteY205" fmla="*/ 21431 h 1490141"/>
                <a:gd name="connsiteX206" fmla="*/ 31020 w 1645730"/>
                <a:gd name="connsiteY206" fmla="*/ 44872 h 1490141"/>
                <a:gd name="connsiteX207" fmla="*/ 52451 w 1645730"/>
                <a:gd name="connsiteY207" fmla="*/ 89074 h 1490141"/>
                <a:gd name="connsiteX208" fmla="*/ 63836 w 1645730"/>
                <a:gd name="connsiteY208" fmla="*/ 109165 h 1490141"/>
                <a:gd name="connsiteX209" fmla="*/ 75891 w 1645730"/>
                <a:gd name="connsiteY209" fmla="*/ 129927 h 1490141"/>
                <a:gd name="connsiteX210" fmla="*/ 94644 w 1645730"/>
                <a:gd name="connsiteY210" fmla="*/ 159395 h 1490141"/>
                <a:gd name="connsiteX211" fmla="*/ 112726 w 1645730"/>
                <a:gd name="connsiteY211" fmla="*/ 190872 h 1490141"/>
                <a:gd name="connsiteX212" fmla="*/ 116075 w 1645730"/>
                <a:gd name="connsiteY212" fmla="*/ 190872 h 1490141"/>
                <a:gd name="connsiteX213" fmla="*/ 117414 w 1645730"/>
                <a:gd name="connsiteY213" fmla="*/ 189533 h 1490141"/>
                <a:gd name="connsiteX214" fmla="*/ 118084 w 1645730"/>
                <a:gd name="connsiteY214" fmla="*/ 182166 h 1490141"/>
                <a:gd name="connsiteX215" fmla="*/ 89286 w 1645730"/>
                <a:gd name="connsiteY215" fmla="*/ 120551 h 1490141"/>
                <a:gd name="connsiteX216" fmla="*/ 71203 w 1645730"/>
                <a:gd name="connsiteY216" fmla="*/ 75679 h 1490141"/>
                <a:gd name="connsiteX217" fmla="*/ 57139 w 1645730"/>
                <a:gd name="connsiteY217" fmla="*/ 43532 h 1490141"/>
                <a:gd name="connsiteX218" fmla="*/ 55799 w 1645730"/>
                <a:gd name="connsiteY218" fmla="*/ 42862 h 1490141"/>
                <a:gd name="connsiteX219" fmla="*/ 53790 w 1645730"/>
                <a:gd name="connsiteY219" fmla="*/ 42193 h 1490141"/>
                <a:gd name="connsiteX220" fmla="*/ 50442 w 1645730"/>
                <a:gd name="connsiteY220" fmla="*/ 38844 h 1490141"/>
                <a:gd name="connsiteX221" fmla="*/ 42405 w 1645730"/>
                <a:gd name="connsiteY221" fmla="*/ 21431 h 149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1645730" h="1490141">
                  <a:moveTo>
                    <a:pt x="44414" y="0"/>
                  </a:moveTo>
                  <a:lnTo>
                    <a:pt x="55130" y="8037"/>
                  </a:lnTo>
                  <a:cubicBezTo>
                    <a:pt x="57139" y="9376"/>
                    <a:pt x="57809" y="10716"/>
                    <a:pt x="57809" y="13395"/>
                  </a:cubicBezTo>
                  <a:cubicBezTo>
                    <a:pt x="57809" y="18083"/>
                    <a:pt x="59148" y="22771"/>
                    <a:pt x="61827" y="27459"/>
                  </a:cubicBezTo>
                  <a:cubicBezTo>
                    <a:pt x="63166" y="29468"/>
                    <a:pt x="64506" y="30807"/>
                    <a:pt x="66515" y="31477"/>
                  </a:cubicBezTo>
                  <a:cubicBezTo>
                    <a:pt x="69864" y="32147"/>
                    <a:pt x="71873" y="34826"/>
                    <a:pt x="71873" y="38174"/>
                  </a:cubicBezTo>
                  <a:cubicBezTo>
                    <a:pt x="71873" y="40184"/>
                    <a:pt x="72543" y="42193"/>
                    <a:pt x="73882" y="43532"/>
                  </a:cubicBezTo>
                  <a:cubicBezTo>
                    <a:pt x="77231" y="47551"/>
                    <a:pt x="79240" y="52908"/>
                    <a:pt x="78570" y="58266"/>
                  </a:cubicBezTo>
                  <a:cubicBezTo>
                    <a:pt x="78570" y="60275"/>
                    <a:pt x="79240" y="62284"/>
                    <a:pt x="80579" y="64294"/>
                  </a:cubicBezTo>
                  <a:cubicBezTo>
                    <a:pt x="87946" y="73670"/>
                    <a:pt x="93304" y="84385"/>
                    <a:pt x="97992" y="95771"/>
                  </a:cubicBezTo>
                  <a:cubicBezTo>
                    <a:pt x="99332" y="99789"/>
                    <a:pt x="102680" y="103138"/>
                    <a:pt x="107368" y="103808"/>
                  </a:cubicBezTo>
                  <a:cubicBezTo>
                    <a:pt x="115405" y="105817"/>
                    <a:pt x="121433" y="110505"/>
                    <a:pt x="126790" y="117872"/>
                  </a:cubicBezTo>
                  <a:cubicBezTo>
                    <a:pt x="127460" y="118542"/>
                    <a:pt x="128130" y="119211"/>
                    <a:pt x="129469" y="118542"/>
                  </a:cubicBezTo>
                  <a:cubicBezTo>
                    <a:pt x="130139" y="118542"/>
                    <a:pt x="130809" y="118542"/>
                    <a:pt x="131479" y="118542"/>
                  </a:cubicBezTo>
                  <a:cubicBezTo>
                    <a:pt x="136167" y="119211"/>
                    <a:pt x="140185" y="121220"/>
                    <a:pt x="144203" y="123230"/>
                  </a:cubicBezTo>
                  <a:cubicBezTo>
                    <a:pt x="146882" y="124569"/>
                    <a:pt x="148222" y="126578"/>
                    <a:pt x="148891" y="129927"/>
                  </a:cubicBezTo>
                  <a:cubicBezTo>
                    <a:pt x="149561" y="131936"/>
                    <a:pt x="150231" y="133276"/>
                    <a:pt x="152240" y="134615"/>
                  </a:cubicBezTo>
                  <a:cubicBezTo>
                    <a:pt x="153580" y="135285"/>
                    <a:pt x="154249" y="135954"/>
                    <a:pt x="154919" y="137294"/>
                  </a:cubicBezTo>
                  <a:cubicBezTo>
                    <a:pt x="155589" y="139973"/>
                    <a:pt x="157598" y="141982"/>
                    <a:pt x="160277" y="143321"/>
                  </a:cubicBezTo>
                  <a:lnTo>
                    <a:pt x="199121" y="164083"/>
                  </a:lnTo>
                  <a:cubicBezTo>
                    <a:pt x="201130" y="165422"/>
                    <a:pt x="202470" y="166762"/>
                    <a:pt x="203809" y="169441"/>
                  </a:cubicBezTo>
                  <a:cubicBezTo>
                    <a:pt x="205148" y="173459"/>
                    <a:pt x="207827" y="177478"/>
                    <a:pt x="212515" y="179487"/>
                  </a:cubicBezTo>
                  <a:cubicBezTo>
                    <a:pt x="212515" y="179487"/>
                    <a:pt x="212515" y="179487"/>
                    <a:pt x="213185" y="179487"/>
                  </a:cubicBezTo>
                  <a:cubicBezTo>
                    <a:pt x="213185" y="179487"/>
                    <a:pt x="213185" y="179487"/>
                    <a:pt x="213185" y="179487"/>
                  </a:cubicBezTo>
                  <a:cubicBezTo>
                    <a:pt x="212515" y="178147"/>
                    <a:pt x="213185" y="177478"/>
                    <a:pt x="215864" y="177478"/>
                  </a:cubicBezTo>
                  <a:cubicBezTo>
                    <a:pt x="217873" y="176808"/>
                    <a:pt x="219882" y="178817"/>
                    <a:pt x="219882" y="180826"/>
                  </a:cubicBezTo>
                  <a:cubicBezTo>
                    <a:pt x="220552" y="191542"/>
                    <a:pt x="224570" y="198909"/>
                    <a:pt x="231937" y="204267"/>
                  </a:cubicBezTo>
                  <a:cubicBezTo>
                    <a:pt x="233947" y="205606"/>
                    <a:pt x="235286" y="206945"/>
                    <a:pt x="235956" y="208955"/>
                  </a:cubicBezTo>
                  <a:cubicBezTo>
                    <a:pt x="237295" y="212303"/>
                    <a:pt x="239305" y="216322"/>
                    <a:pt x="240644" y="219670"/>
                  </a:cubicBezTo>
                  <a:cubicBezTo>
                    <a:pt x="241983" y="223689"/>
                    <a:pt x="243992" y="227707"/>
                    <a:pt x="246002" y="230386"/>
                  </a:cubicBezTo>
                  <a:cubicBezTo>
                    <a:pt x="256717" y="245120"/>
                    <a:pt x="268103" y="259854"/>
                    <a:pt x="279488" y="273918"/>
                  </a:cubicBezTo>
                  <a:cubicBezTo>
                    <a:pt x="280827" y="275927"/>
                    <a:pt x="281497" y="277937"/>
                    <a:pt x="282167" y="279946"/>
                  </a:cubicBezTo>
                  <a:cubicBezTo>
                    <a:pt x="284176" y="296689"/>
                    <a:pt x="288194" y="309414"/>
                    <a:pt x="301589" y="322138"/>
                  </a:cubicBezTo>
                  <a:cubicBezTo>
                    <a:pt x="313644" y="333524"/>
                    <a:pt x="325029" y="344909"/>
                    <a:pt x="336415" y="356964"/>
                  </a:cubicBezTo>
                  <a:cubicBezTo>
                    <a:pt x="338424" y="358973"/>
                    <a:pt x="340433" y="358973"/>
                    <a:pt x="342442" y="357634"/>
                  </a:cubicBezTo>
                  <a:lnTo>
                    <a:pt x="344451" y="356295"/>
                  </a:lnTo>
                  <a:cubicBezTo>
                    <a:pt x="346461" y="354955"/>
                    <a:pt x="348470" y="354955"/>
                    <a:pt x="350479" y="356295"/>
                  </a:cubicBezTo>
                  <a:cubicBezTo>
                    <a:pt x="415443" y="405185"/>
                    <a:pt x="460984" y="440010"/>
                    <a:pt x="487773" y="461442"/>
                  </a:cubicBezTo>
                  <a:cubicBezTo>
                    <a:pt x="490452" y="464120"/>
                    <a:pt x="493801" y="465460"/>
                    <a:pt x="497819" y="467469"/>
                  </a:cubicBezTo>
                  <a:cubicBezTo>
                    <a:pt x="499828" y="468139"/>
                    <a:pt x="501837" y="469478"/>
                    <a:pt x="503177" y="470818"/>
                  </a:cubicBezTo>
                  <a:cubicBezTo>
                    <a:pt x="527957" y="494258"/>
                    <a:pt x="551397" y="519038"/>
                    <a:pt x="573498" y="545157"/>
                  </a:cubicBezTo>
                  <a:cubicBezTo>
                    <a:pt x="574168" y="545827"/>
                    <a:pt x="574168" y="547167"/>
                    <a:pt x="574168" y="548506"/>
                  </a:cubicBezTo>
                  <a:cubicBezTo>
                    <a:pt x="574168" y="549176"/>
                    <a:pt x="573498" y="549846"/>
                    <a:pt x="573498" y="551185"/>
                  </a:cubicBezTo>
                  <a:cubicBezTo>
                    <a:pt x="573498" y="552524"/>
                    <a:pt x="574168" y="553194"/>
                    <a:pt x="575507" y="552524"/>
                  </a:cubicBezTo>
                  <a:cubicBezTo>
                    <a:pt x="576177" y="552524"/>
                    <a:pt x="576847" y="551855"/>
                    <a:pt x="576847" y="551185"/>
                  </a:cubicBezTo>
                  <a:cubicBezTo>
                    <a:pt x="576847" y="550515"/>
                    <a:pt x="577516" y="550515"/>
                    <a:pt x="577516" y="551185"/>
                  </a:cubicBezTo>
                  <a:cubicBezTo>
                    <a:pt x="580195" y="555873"/>
                    <a:pt x="583544" y="559891"/>
                    <a:pt x="586893" y="563910"/>
                  </a:cubicBezTo>
                  <a:cubicBezTo>
                    <a:pt x="602966" y="584001"/>
                    <a:pt x="617700" y="606103"/>
                    <a:pt x="630425" y="630213"/>
                  </a:cubicBezTo>
                  <a:cubicBezTo>
                    <a:pt x="636452" y="641598"/>
                    <a:pt x="643819" y="650974"/>
                    <a:pt x="651856" y="657671"/>
                  </a:cubicBezTo>
                  <a:cubicBezTo>
                    <a:pt x="668599" y="671736"/>
                    <a:pt x="687352" y="684460"/>
                    <a:pt x="706774" y="695846"/>
                  </a:cubicBezTo>
                  <a:cubicBezTo>
                    <a:pt x="719498" y="703213"/>
                    <a:pt x="729544" y="709910"/>
                    <a:pt x="736911" y="715938"/>
                  </a:cubicBezTo>
                  <a:cubicBezTo>
                    <a:pt x="746287" y="723305"/>
                    <a:pt x="755664" y="731341"/>
                    <a:pt x="765040" y="739378"/>
                  </a:cubicBezTo>
                  <a:cubicBezTo>
                    <a:pt x="787141" y="758800"/>
                    <a:pt x="810581" y="776213"/>
                    <a:pt x="835361" y="791617"/>
                  </a:cubicBezTo>
                  <a:cubicBezTo>
                    <a:pt x="841389" y="795635"/>
                    <a:pt x="847416" y="794965"/>
                    <a:pt x="854113" y="794965"/>
                  </a:cubicBezTo>
                  <a:cubicBezTo>
                    <a:pt x="856123" y="794965"/>
                    <a:pt x="856792" y="795635"/>
                    <a:pt x="856792" y="797644"/>
                  </a:cubicBezTo>
                  <a:lnTo>
                    <a:pt x="856792" y="802332"/>
                  </a:lnTo>
                  <a:cubicBezTo>
                    <a:pt x="856792" y="804342"/>
                    <a:pt x="857462" y="805681"/>
                    <a:pt x="858802" y="807021"/>
                  </a:cubicBezTo>
                  <a:cubicBezTo>
                    <a:pt x="879563" y="825773"/>
                    <a:pt x="900994" y="843186"/>
                    <a:pt x="923095" y="859929"/>
                  </a:cubicBezTo>
                  <a:cubicBezTo>
                    <a:pt x="928453" y="863947"/>
                    <a:pt x="933141" y="867966"/>
                    <a:pt x="937160" y="871984"/>
                  </a:cubicBezTo>
                  <a:cubicBezTo>
                    <a:pt x="938499" y="873323"/>
                    <a:pt x="940508" y="874663"/>
                    <a:pt x="942517" y="875333"/>
                  </a:cubicBezTo>
                  <a:cubicBezTo>
                    <a:pt x="945866" y="876672"/>
                    <a:pt x="947875" y="876672"/>
                    <a:pt x="950554" y="879351"/>
                  </a:cubicBezTo>
                  <a:cubicBezTo>
                    <a:pt x="959930" y="888057"/>
                    <a:pt x="969307" y="894085"/>
                    <a:pt x="977343" y="897434"/>
                  </a:cubicBezTo>
                  <a:cubicBezTo>
                    <a:pt x="982701" y="900112"/>
                    <a:pt x="986719" y="903461"/>
                    <a:pt x="990068" y="908819"/>
                  </a:cubicBezTo>
                  <a:cubicBezTo>
                    <a:pt x="991407" y="910828"/>
                    <a:pt x="992747" y="912167"/>
                    <a:pt x="994756" y="913507"/>
                  </a:cubicBezTo>
                  <a:cubicBezTo>
                    <a:pt x="1017527" y="927571"/>
                    <a:pt x="1038958" y="942305"/>
                    <a:pt x="1058380" y="958379"/>
                  </a:cubicBezTo>
                  <a:cubicBezTo>
                    <a:pt x="1063738" y="963067"/>
                    <a:pt x="1069766" y="968425"/>
                    <a:pt x="1075793" y="975122"/>
                  </a:cubicBezTo>
                  <a:cubicBezTo>
                    <a:pt x="1081151" y="981149"/>
                    <a:pt x="1086509" y="986507"/>
                    <a:pt x="1093206" y="991195"/>
                  </a:cubicBezTo>
                  <a:cubicBezTo>
                    <a:pt x="1094545" y="992535"/>
                    <a:pt x="1096555" y="992535"/>
                    <a:pt x="1098564" y="991865"/>
                  </a:cubicBezTo>
                  <a:cubicBezTo>
                    <a:pt x="1099233" y="991195"/>
                    <a:pt x="1100573" y="991195"/>
                    <a:pt x="1101243" y="991195"/>
                  </a:cubicBezTo>
                  <a:cubicBezTo>
                    <a:pt x="1103252" y="991195"/>
                    <a:pt x="1103922" y="992535"/>
                    <a:pt x="1103922" y="994544"/>
                  </a:cubicBezTo>
                  <a:cubicBezTo>
                    <a:pt x="1103922" y="999902"/>
                    <a:pt x="1105931" y="1003920"/>
                    <a:pt x="1109949" y="1006599"/>
                  </a:cubicBezTo>
                  <a:cubicBezTo>
                    <a:pt x="1111288" y="1007269"/>
                    <a:pt x="1111288" y="1007939"/>
                    <a:pt x="1109279" y="1008608"/>
                  </a:cubicBezTo>
                  <a:lnTo>
                    <a:pt x="1101243" y="1009278"/>
                  </a:lnTo>
                  <a:cubicBezTo>
                    <a:pt x="1098564" y="1009278"/>
                    <a:pt x="1097894" y="1010617"/>
                    <a:pt x="1099903" y="1012626"/>
                  </a:cubicBezTo>
                  <a:cubicBezTo>
                    <a:pt x="1101243" y="1014636"/>
                    <a:pt x="1103252" y="1015975"/>
                    <a:pt x="1105261" y="1016645"/>
                  </a:cubicBezTo>
                  <a:cubicBezTo>
                    <a:pt x="1107270" y="1017315"/>
                    <a:pt x="1108610" y="1018654"/>
                    <a:pt x="1109949" y="1020663"/>
                  </a:cubicBezTo>
                  <a:cubicBezTo>
                    <a:pt x="1113298" y="1026691"/>
                    <a:pt x="1118655" y="1030039"/>
                    <a:pt x="1124683" y="1032718"/>
                  </a:cubicBezTo>
                  <a:cubicBezTo>
                    <a:pt x="1127362" y="1033388"/>
                    <a:pt x="1128701" y="1034728"/>
                    <a:pt x="1129371" y="1036067"/>
                  </a:cubicBezTo>
                  <a:cubicBezTo>
                    <a:pt x="1130041" y="1037406"/>
                    <a:pt x="1130711" y="1038746"/>
                    <a:pt x="1130711" y="1040085"/>
                  </a:cubicBezTo>
                  <a:cubicBezTo>
                    <a:pt x="1130711" y="1040755"/>
                    <a:pt x="1131380" y="1042095"/>
                    <a:pt x="1132050" y="1042095"/>
                  </a:cubicBezTo>
                  <a:cubicBezTo>
                    <a:pt x="1144105" y="1044104"/>
                    <a:pt x="1153481" y="1049461"/>
                    <a:pt x="1160848" y="1058168"/>
                  </a:cubicBezTo>
                  <a:cubicBezTo>
                    <a:pt x="1162188" y="1059507"/>
                    <a:pt x="1164197" y="1060847"/>
                    <a:pt x="1166206" y="1060847"/>
                  </a:cubicBezTo>
                  <a:lnTo>
                    <a:pt x="1170225" y="1061517"/>
                  </a:lnTo>
                  <a:cubicBezTo>
                    <a:pt x="1172903" y="1062186"/>
                    <a:pt x="1173573" y="1063526"/>
                    <a:pt x="1172903" y="1065535"/>
                  </a:cubicBezTo>
                  <a:lnTo>
                    <a:pt x="1169555" y="1067544"/>
                  </a:lnTo>
                  <a:cubicBezTo>
                    <a:pt x="1168885" y="1068884"/>
                    <a:pt x="1168885" y="1070223"/>
                    <a:pt x="1170225" y="1071563"/>
                  </a:cubicBezTo>
                  <a:lnTo>
                    <a:pt x="1178931" y="1078260"/>
                  </a:lnTo>
                  <a:cubicBezTo>
                    <a:pt x="1179601" y="1078930"/>
                    <a:pt x="1179601" y="1079599"/>
                    <a:pt x="1179601" y="1080269"/>
                  </a:cubicBezTo>
                  <a:cubicBezTo>
                    <a:pt x="1179601" y="1080939"/>
                    <a:pt x="1179601" y="1081608"/>
                    <a:pt x="1178931" y="1082278"/>
                  </a:cubicBezTo>
                  <a:cubicBezTo>
                    <a:pt x="1178931" y="1082278"/>
                    <a:pt x="1178931" y="1082948"/>
                    <a:pt x="1178931" y="1082948"/>
                  </a:cubicBezTo>
                  <a:cubicBezTo>
                    <a:pt x="1197014" y="1099691"/>
                    <a:pt x="1214426" y="1115765"/>
                    <a:pt x="1231839" y="1129829"/>
                  </a:cubicBezTo>
                  <a:cubicBezTo>
                    <a:pt x="1240546" y="1137196"/>
                    <a:pt x="1250592" y="1143893"/>
                    <a:pt x="1261307" y="1151930"/>
                  </a:cubicBezTo>
                  <a:cubicBezTo>
                    <a:pt x="1263316" y="1153269"/>
                    <a:pt x="1265326" y="1153939"/>
                    <a:pt x="1267335" y="1154609"/>
                  </a:cubicBezTo>
                  <a:cubicBezTo>
                    <a:pt x="1271353" y="1155948"/>
                    <a:pt x="1274032" y="1157957"/>
                    <a:pt x="1276041" y="1161976"/>
                  </a:cubicBezTo>
                  <a:cubicBezTo>
                    <a:pt x="1276711" y="1163315"/>
                    <a:pt x="1278051" y="1164655"/>
                    <a:pt x="1280060" y="1164655"/>
                  </a:cubicBezTo>
                  <a:cubicBezTo>
                    <a:pt x="1280729" y="1164655"/>
                    <a:pt x="1281399" y="1165324"/>
                    <a:pt x="1282069" y="1165324"/>
                  </a:cubicBezTo>
                  <a:cubicBezTo>
                    <a:pt x="1282738" y="1165994"/>
                    <a:pt x="1283408" y="1166664"/>
                    <a:pt x="1283408" y="1168003"/>
                  </a:cubicBezTo>
                  <a:cubicBezTo>
                    <a:pt x="1283408" y="1170682"/>
                    <a:pt x="1284078" y="1173361"/>
                    <a:pt x="1286757" y="1176040"/>
                  </a:cubicBezTo>
                  <a:cubicBezTo>
                    <a:pt x="1297473" y="1186755"/>
                    <a:pt x="1309528" y="1196801"/>
                    <a:pt x="1320913" y="1206178"/>
                  </a:cubicBezTo>
                  <a:cubicBezTo>
                    <a:pt x="1322922" y="1207517"/>
                    <a:pt x="1324931" y="1208187"/>
                    <a:pt x="1326940" y="1208857"/>
                  </a:cubicBezTo>
                  <a:cubicBezTo>
                    <a:pt x="1332968" y="1209526"/>
                    <a:pt x="1337656" y="1211535"/>
                    <a:pt x="1341675" y="1216224"/>
                  </a:cubicBezTo>
                  <a:cubicBezTo>
                    <a:pt x="1351720" y="1226269"/>
                    <a:pt x="1361766" y="1236315"/>
                    <a:pt x="1373152" y="1247031"/>
                  </a:cubicBezTo>
                  <a:cubicBezTo>
                    <a:pt x="1374491" y="1248370"/>
                    <a:pt x="1376500" y="1249710"/>
                    <a:pt x="1379179" y="1251049"/>
                  </a:cubicBezTo>
                  <a:cubicBezTo>
                    <a:pt x="1381858" y="1252389"/>
                    <a:pt x="1383197" y="1253728"/>
                    <a:pt x="1385207" y="1255068"/>
                  </a:cubicBezTo>
                  <a:cubicBezTo>
                    <a:pt x="1387216" y="1257077"/>
                    <a:pt x="1388555" y="1257077"/>
                    <a:pt x="1389895" y="1254398"/>
                  </a:cubicBezTo>
                  <a:cubicBezTo>
                    <a:pt x="1390565" y="1253059"/>
                    <a:pt x="1392574" y="1252389"/>
                    <a:pt x="1394583" y="1253059"/>
                  </a:cubicBezTo>
                  <a:cubicBezTo>
                    <a:pt x="1395922" y="1253059"/>
                    <a:pt x="1396592" y="1254398"/>
                    <a:pt x="1397932" y="1255737"/>
                  </a:cubicBezTo>
                  <a:cubicBezTo>
                    <a:pt x="1403289" y="1262435"/>
                    <a:pt x="1409987" y="1268462"/>
                    <a:pt x="1417354" y="1273150"/>
                  </a:cubicBezTo>
                  <a:cubicBezTo>
                    <a:pt x="1418693" y="1273820"/>
                    <a:pt x="1419363" y="1275159"/>
                    <a:pt x="1419363" y="1275829"/>
                  </a:cubicBezTo>
                  <a:cubicBezTo>
                    <a:pt x="1419363" y="1276499"/>
                    <a:pt x="1419363" y="1277168"/>
                    <a:pt x="1419363" y="1277838"/>
                  </a:cubicBezTo>
                  <a:cubicBezTo>
                    <a:pt x="1419363" y="1279178"/>
                    <a:pt x="1420032" y="1279178"/>
                    <a:pt x="1420702" y="1278508"/>
                  </a:cubicBezTo>
                  <a:cubicBezTo>
                    <a:pt x="1421372" y="1277838"/>
                    <a:pt x="1422711" y="1277838"/>
                    <a:pt x="1424051" y="1278508"/>
                  </a:cubicBezTo>
                  <a:cubicBezTo>
                    <a:pt x="1424721" y="1278508"/>
                    <a:pt x="1425390" y="1279178"/>
                    <a:pt x="1426060" y="1280517"/>
                  </a:cubicBezTo>
                  <a:cubicBezTo>
                    <a:pt x="1428069" y="1282526"/>
                    <a:pt x="1430078" y="1283866"/>
                    <a:pt x="1432757" y="1284536"/>
                  </a:cubicBezTo>
                  <a:cubicBezTo>
                    <a:pt x="1488345" y="1333426"/>
                    <a:pt x="1547280" y="1376288"/>
                    <a:pt x="1610904" y="1414462"/>
                  </a:cubicBezTo>
                  <a:cubicBezTo>
                    <a:pt x="1616262" y="1417811"/>
                    <a:pt x="1621620" y="1420490"/>
                    <a:pt x="1627648" y="1422499"/>
                  </a:cubicBezTo>
                  <a:cubicBezTo>
                    <a:pt x="1633006" y="1424508"/>
                    <a:pt x="1639033" y="1426518"/>
                    <a:pt x="1645730" y="1429197"/>
                  </a:cubicBezTo>
                  <a:lnTo>
                    <a:pt x="1565363" y="1490142"/>
                  </a:lnTo>
                  <a:cubicBezTo>
                    <a:pt x="1566033" y="1482775"/>
                    <a:pt x="1569382" y="1476077"/>
                    <a:pt x="1574739" y="1471389"/>
                  </a:cubicBezTo>
                  <a:cubicBezTo>
                    <a:pt x="1576079" y="1470050"/>
                    <a:pt x="1576748" y="1468710"/>
                    <a:pt x="1575409" y="1466701"/>
                  </a:cubicBezTo>
                  <a:cubicBezTo>
                    <a:pt x="1575409" y="1466031"/>
                    <a:pt x="1574739" y="1465362"/>
                    <a:pt x="1574070" y="1465362"/>
                  </a:cubicBezTo>
                  <a:cubicBezTo>
                    <a:pt x="1573400" y="1464692"/>
                    <a:pt x="1572730" y="1464692"/>
                    <a:pt x="1572730" y="1466031"/>
                  </a:cubicBezTo>
                  <a:cubicBezTo>
                    <a:pt x="1572730" y="1467371"/>
                    <a:pt x="1572060" y="1468041"/>
                    <a:pt x="1571391" y="1468710"/>
                  </a:cubicBezTo>
                  <a:cubicBezTo>
                    <a:pt x="1570051" y="1469380"/>
                    <a:pt x="1569382" y="1469380"/>
                    <a:pt x="1569382" y="1467371"/>
                  </a:cubicBezTo>
                  <a:lnTo>
                    <a:pt x="1569382" y="1464692"/>
                  </a:lnTo>
                  <a:cubicBezTo>
                    <a:pt x="1569382" y="1462683"/>
                    <a:pt x="1568712" y="1462013"/>
                    <a:pt x="1566703" y="1462013"/>
                  </a:cubicBezTo>
                  <a:cubicBezTo>
                    <a:pt x="1557996" y="1462683"/>
                    <a:pt x="1551299" y="1459334"/>
                    <a:pt x="1547950" y="1452637"/>
                  </a:cubicBezTo>
                  <a:cubicBezTo>
                    <a:pt x="1547280" y="1450628"/>
                    <a:pt x="1545271" y="1449958"/>
                    <a:pt x="1543262" y="1449288"/>
                  </a:cubicBezTo>
                  <a:lnTo>
                    <a:pt x="1509776" y="1447279"/>
                  </a:lnTo>
                  <a:cubicBezTo>
                    <a:pt x="1507767" y="1447279"/>
                    <a:pt x="1505758" y="1446609"/>
                    <a:pt x="1503748" y="1445270"/>
                  </a:cubicBezTo>
                  <a:cubicBezTo>
                    <a:pt x="1493702" y="1438573"/>
                    <a:pt x="1482987" y="1435224"/>
                    <a:pt x="1470932" y="1434554"/>
                  </a:cubicBezTo>
                  <a:cubicBezTo>
                    <a:pt x="1468923" y="1434554"/>
                    <a:pt x="1466913" y="1433885"/>
                    <a:pt x="1464904" y="1432545"/>
                  </a:cubicBezTo>
                  <a:cubicBezTo>
                    <a:pt x="1458877" y="1429197"/>
                    <a:pt x="1452849" y="1427187"/>
                    <a:pt x="1446152" y="1426518"/>
                  </a:cubicBezTo>
                  <a:cubicBezTo>
                    <a:pt x="1443473" y="1426518"/>
                    <a:pt x="1442134" y="1425178"/>
                    <a:pt x="1440124" y="1423169"/>
                  </a:cubicBezTo>
                  <a:cubicBezTo>
                    <a:pt x="1436106" y="1417811"/>
                    <a:pt x="1430748" y="1414462"/>
                    <a:pt x="1425390" y="1413123"/>
                  </a:cubicBezTo>
                  <a:cubicBezTo>
                    <a:pt x="1422711" y="1412453"/>
                    <a:pt x="1420702" y="1410444"/>
                    <a:pt x="1420032" y="1407765"/>
                  </a:cubicBezTo>
                  <a:cubicBezTo>
                    <a:pt x="1417354" y="1394371"/>
                    <a:pt x="1410656" y="1381646"/>
                    <a:pt x="1401280" y="1370261"/>
                  </a:cubicBezTo>
                  <a:cubicBezTo>
                    <a:pt x="1399941" y="1368921"/>
                    <a:pt x="1397932" y="1367582"/>
                    <a:pt x="1395922" y="1366242"/>
                  </a:cubicBezTo>
                  <a:cubicBezTo>
                    <a:pt x="1392574" y="1364903"/>
                    <a:pt x="1390565" y="1362224"/>
                    <a:pt x="1389225" y="1359545"/>
                  </a:cubicBezTo>
                  <a:cubicBezTo>
                    <a:pt x="1388555" y="1357536"/>
                    <a:pt x="1387216" y="1355527"/>
                    <a:pt x="1385207" y="1354857"/>
                  </a:cubicBezTo>
                  <a:cubicBezTo>
                    <a:pt x="1381188" y="1352178"/>
                    <a:pt x="1377840" y="1349499"/>
                    <a:pt x="1374491" y="1346820"/>
                  </a:cubicBezTo>
                  <a:cubicBezTo>
                    <a:pt x="1371812" y="1344811"/>
                    <a:pt x="1369133" y="1342132"/>
                    <a:pt x="1366454" y="1339453"/>
                  </a:cubicBezTo>
                  <a:cubicBezTo>
                    <a:pt x="1363106" y="1336105"/>
                    <a:pt x="1359757" y="1332756"/>
                    <a:pt x="1355069" y="1330077"/>
                  </a:cubicBezTo>
                  <a:cubicBezTo>
                    <a:pt x="1332298" y="1316683"/>
                    <a:pt x="1310867" y="1301279"/>
                    <a:pt x="1291445" y="1283866"/>
                  </a:cubicBezTo>
                  <a:cubicBezTo>
                    <a:pt x="1289436" y="1281857"/>
                    <a:pt x="1286757" y="1281187"/>
                    <a:pt x="1284078" y="1280517"/>
                  </a:cubicBezTo>
                  <a:cubicBezTo>
                    <a:pt x="1276041" y="1279178"/>
                    <a:pt x="1261977" y="1269132"/>
                    <a:pt x="1254610" y="1264444"/>
                  </a:cubicBezTo>
                  <a:cubicBezTo>
                    <a:pt x="1251261" y="1262435"/>
                    <a:pt x="1245234" y="1257746"/>
                    <a:pt x="1236527" y="1251719"/>
                  </a:cubicBezTo>
                  <a:cubicBezTo>
                    <a:pt x="1231839" y="1248370"/>
                    <a:pt x="1227151" y="1245022"/>
                    <a:pt x="1221793" y="1242343"/>
                  </a:cubicBezTo>
                  <a:cubicBezTo>
                    <a:pt x="1216436" y="1239664"/>
                    <a:pt x="1211747" y="1236985"/>
                    <a:pt x="1207059" y="1233636"/>
                  </a:cubicBezTo>
                  <a:cubicBezTo>
                    <a:pt x="1197683" y="1227609"/>
                    <a:pt x="1186968" y="1220912"/>
                    <a:pt x="1176252" y="1214214"/>
                  </a:cubicBezTo>
                  <a:cubicBezTo>
                    <a:pt x="1172903" y="1212205"/>
                    <a:pt x="1169555" y="1210196"/>
                    <a:pt x="1165536" y="1208857"/>
                  </a:cubicBezTo>
                  <a:cubicBezTo>
                    <a:pt x="1152142" y="1202829"/>
                    <a:pt x="1137408" y="1192783"/>
                    <a:pt x="1120665" y="1179389"/>
                  </a:cubicBezTo>
                  <a:cubicBezTo>
                    <a:pt x="1113298" y="1173361"/>
                    <a:pt x="1104591" y="1170012"/>
                    <a:pt x="1097224" y="1163985"/>
                  </a:cubicBezTo>
                  <a:cubicBezTo>
                    <a:pt x="1089857" y="1157957"/>
                    <a:pt x="1084499" y="1153939"/>
                    <a:pt x="1081151" y="1151260"/>
                  </a:cubicBezTo>
                  <a:cubicBezTo>
                    <a:pt x="1073784" y="1147242"/>
                    <a:pt x="1067087" y="1142554"/>
                    <a:pt x="1059720" y="1136526"/>
                  </a:cubicBezTo>
                  <a:cubicBezTo>
                    <a:pt x="1053692" y="1131838"/>
                    <a:pt x="1047664" y="1129159"/>
                    <a:pt x="1041637" y="1127820"/>
                  </a:cubicBezTo>
                  <a:cubicBezTo>
                    <a:pt x="1038958" y="1127150"/>
                    <a:pt x="1038288" y="1126480"/>
                    <a:pt x="1040967" y="1124471"/>
                  </a:cubicBezTo>
                  <a:cubicBezTo>
                    <a:pt x="1041637" y="1123801"/>
                    <a:pt x="1042307" y="1123131"/>
                    <a:pt x="1042976" y="1121792"/>
                  </a:cubicBezTo>
                  <a:cubicBezTo>
                    <a:pt x="1043646" y="1119113"/>
                    <a:pt x="1042976" y="1117104"/>
                    <a:pt x="1040967" y="1115765"/>
                  </a:cubicBezTo>
                  <a:lnTo>
                    <a:pt x="905682" y="1032718"/>
                  </a:lnTo>
                  <a:cubicBezTo>
                    <a:pt x="903673" y="1031379"/>
                    <a:pt x="901664" y="1030039"/>
                    <a:pt x="900325" y="1028030"/>
                  </a:cubicBezTo>
                  <a:cubicBezTo>
                    <a:pt x="896306" y="1023342"/>
                    <a:pt x="890948" y="1019324"/>
                    <a:pt x="884921" y="1017315"/>
                  </a:cubicBezTo>
                  <a:cubicBezTo>
                    <a:pt x="880233" y="1015306"/>
                    <a:pt x="874875" y="1008608"/>
                    <a:pt x="866838" y="997223"/>
                  </a:cubicBezTo>
                  <a:cubicBezTo>
                    <a:pt x="862150" y="989856"/>
                    <a:pt x="854113" y="983828"/>
                    <a:pt x="843398" y="978471"/>
                  </a:cubicBezTo>
                  <a:cubicBezTo>
                    <a:pt x="842728" y="978471"/>
                    <a:pt x="842728" y="977801"/>
                    <a:pt x="842728" y="977131"/>
                  </a:cubicBezTo>
                  <a:cubicBezTo>
                    <a:pt x="842728" y="976461"/>
                    <a:pt x="842728" y="975792"/>
                    <a:pt x="843398" y="975122"/>
                  </a:cubicBezTo>
                  <a:cubicBezTo>
                    <a:pt x="844068" y="973782"/>
                    <a:pt x="844068" y="972443"/>
                    <a:pt x="842728" y="971104"/>
                  </a:cubicBezTo>
                  <a:cubicBezTo>
                    <a:pt x="836701" y="967085"/>
                    <a:pt x="831343" y="961727"/>
                    <a:pt x="826655" y="956369"/>
                  </a:cubicBezTo>
                  <a:cubicBezTo>
                    <a:pt x="820627" y="949672"/>
                    <a:pt x="815939" y="944984"/>
                    <a:pt x="811921" y="941636"/>
                  </a:cubicBezTo>
                  <a:cubicBezTo>
                    <a:pt x="805893" y="936947"/>
                    <a:pt x="799196" y="932259"/>
                    <a:pt x="793168" y="926902"/>
                  </a:cubicBezTo>
                  <a:cubicBezTo>
                    <a:pt x="787141" y="922213"/>
                    <a:pt x="781783" y="916856"/>
                    <a:pt x="776425" y="910158"/>
                  </a:cubicBezTo>
                  <a:cubicBezTo>
                    <a:pt x="745618" y="874663"/>
                    <a:pt x="715480" y="839167"/>
                    <a:pt x="686012" y="803672"/>
                  </a:cubicBezTo>
                  <a:cubicBezTo>
                    <a:pt x="669939" y="784250"/>
                    <a:pt x="655874" y="756791"/>
                    <a:pt x="640471" y="740048"/>
                  </a:cubicBezTo>
                  <a:cubicBezTo>
                    <a:pt x="624397" y="722635"/>
                    <a:pt x="612342" y="712589"/>
                    <a:pt x="603636" y="708571"/>
                  </a:cubicBezTo>
                  <a:cubicBezTo>
                    <a:pt x="579526" y="698525"/>
                    <a:pt x="556085" y="687140"/>
                    <a:pt x="533314" y="674415"/>
                  </a:cubicBezTo>
                  <a:cubicBezTo>
                    <a:pt x="531305" y="673745"/>
                    <a:pt x="527957" y="673075"/>
                    <a:pt x="523269" y="673745"/>
                  </a:cubicBezTo>
                  <a:cubicBezTo>
                    <a:pt x="523269" y="671066"/>
                    <a:pt x="521929" y="668387"/>
                    <a:pt x="519250" y="666378"/>
                  </a:cubicBezTo>
                  <a:cubicBezTo>
                    <a:pt x="517241" y="665038"/>
                    <a:pt x="515232" y="663029"/>
                    <a:pt x="513892" y="661020"/>
                  </a:cubicBezTo>
                  <a:cubicBezTo>
                    <a:pt x="487103" y="624855"/>
                    <a:pt x="462323" y="599405"/>
                    <a:pt x="440892" y="584671"/>
                  </a:cubicBezTo>
                  <a:cubicBezTo>
                    <a:pt x="404057" y="559891"/>
                    <a:pt x="379277" y="541809"/>
                    <a:pt x="367222" y="531093"/>
                  </a:cubicBezTo>
                  <a:cubicBezTo>
                    <a:pt x="354497" y="519708"/>
                    <a:pt x="344451" y="502295"/>
                    <a:pt x="321011" y="492249"/>
                  </a:cubicBezTo>
                  <a:cubicBezTo>
                    <a:pt x="314984" y="491579"/>
                    <a:pt x="310965" y="489570"/>
                    <a:pt x="308956" y="486222"/>
                  </a:cubicBezTo>
                  <a:cubicBezTo>
                    <a:pt x="308286" y="484882"/>
                    <a:pt x="306947" y="483542"/>
                    <a:pt x="305607" y="483542"/>
                  </a:cubicBezTo>
                  <a:cubicBezTo>
                    <a:pt x="302929" y="482873"/>
                    <a:pt x="300919" y="480864"/>
                    <a:pt x="299580" y="478185"/>
                  </a:cubicBezTo>
                  <a:cubicBezTo>
                    <a:pt x="299580" y="477515"/>
                    <a:pt x="299580" y="477515"/>
                    <a:pt x="299580" y="476845"/>
                  </a:cubicBezTo>
                  <a:cubicBezTo>
                    <a:pt x="299580" y="476176"/>
                    <a:pt x="300250" y="476176"/>
                    <a:pt x="300250" y="475506"/>
                  </a:cubicBezTo>
                  <a:cubicBezTo>
                    <a:pt x="300919" y="474836"/>
                    <a:pt x="300250" y="474836"/>
                    <a:pt x="300250" y="474836"/>
                  </a:cubicBezTo>
                  <a:cubicBezTo>
                    <a:pt x="286185" y="462111"/>
                    <a:pt x="276139" y="448717"/>
                    <a:pt x="269442" y="434653"/>
                  </a:cubicBezTo>
                  <a:cubicBezTo>
                    <a:pt x="267433" y="429964"/>
                    <a:pt x="264084" y="427285"/>
                    <a:pt x="260066" y="425276"/>
                  </a:cubicBezTo>
                  <a:cubicBezTo>
                    <a:pt x="258057" y="424607"/>
                    <a:pt x="256048" y="423267"/>
                    <a:pt x="254708" y="421258"/>
                  </a:cubicBezTo>
                  <a:cubicBezTo>
                    <a:pt x="239974" y="399157"/>
                    <a:pt x="223231" y="378396"/>
                    <a:pt x="203809" y="360313"/>
                  </a:cubicBezTo>
                  <a:cubicBezTo>
                    <a:pt x="199121" y="356295"/>
                    <a:pt x="195772" y="350937"/>
                    <a:pt x="193763" y="345579"/>
                  </a:cubicBezTo>
                  <a:cubicBezTo>
                    <a:pt x="191754" y="340221"/>
                    <a:pt x="189075" y="334863"/>
                    <a:pt x="187066" y="329505"/>
                  </a:cubicBezTo>
                  <a:cubicBezTo>
                    <a:pt x="183717" y="322138"/>
                    <a:pt x="177690" y="315441"/>
                    <a:pt x="170323" y="308744"/>
                  </a:cubicBezTo>
                  <a:cubicBezTo>
                    <a:pt x="162286" y="301377"/>
                    <a:pt x="153580" y="294680"/>
                    <a:pt x="145543" y="287313"/>
                  </a:cubicBezTo>
                  <a:lnTo>
                    <a:pt x="85937" y="219670"/>
                  </a:lnTo>
                  <a:cubicBezTo>
                    <a:pt x="85267" y="219001"/>
                    <a:pt x="84598" y="217661"/>
                    <a:pt x="84598" y="216322"/>
                  </a:cubicBezTo>
                  <a:cubicBezTo>
                    <a:pt x="84598" y="215652"/>
                    <a:pt x="84598" y="214982"/>
                    <a:pt x="84598" y="213643"/>
                  </a:cubicBezTo>
                  <a:cubicBezTo>
                    <a:pt x="84598" y="211634"/>
                    <a:pt x="84598" y="210294"/>
                    <a:pt x="83258" y="208285"/>
                  </a:cubicBezTo>
                  <a:cubicBezTo>
                    <a:pt x="77900" y="196900"/>
                    <a:pt x="73212" y="185514"/>
                    <a:pt x="69194" y="174129"/>
                  </a:cubicBezTo>
                  <a:cubicBezTo>
                    <a:pt x="61157" y="150688"/>
                    <a:pt x="44414" y="122560"/>
                    <a:pt x="18295" y="88404"/>
                  </a:cubicBezTo>
                  <a:cubicBezTo>
                    <a:pt x="15616" y="85055"/>
                    <a:pt x="12937" y="81707"/>
                    <a:pt x="9588" y="78358"/>
                  </a:cubicBezTo>
                  <a:cubicBezTo>
                    <a:pt x="-458" y="66973"/>
                    <a:pt x="-2467" y="54918"/>
                    <a:pt x="2891" y="41523"/>
                  </a:cubicBezTo>
                  <a:lnTo>
                    <a:pt x="44414" y="0"/>
                  </a:lnTo>
                  <a:close/>
                  <a:moveTo>
                    <a:pt x="42405" y="21431"/>
                  </a:moveTo>
                  <a:cubicBezTo>
                    <a:pt x="40396" y="18752"/>
                    <a:pt x="38387" y="18752"/>
                    <a:pt x="37047" y="21431"/>
                  </a:cubicBezTo>
                  <a:cubicBezTo>
                    <a:pt x="31020" y="28798"/>
                    <a:pt x="29010" y="36835"/>
                    <a:pt x="31020" y="44872"/>
                  </a:cubicBezTo>
                  <a:cubicBezTo>
                    <a:pt x="33698" y="57596"/>
                    <a:pt x="41065" y="72330"/>
                    <a:pt x="52451" y="89074"/>
                  </a:cubicBezTo>
                  <a:cubicBezTo>
                    <a:pt x="56469" y="95771"/>
                    <a:pt x="60487" y="102468"/>
                    <a:pt x="63836" y="109165"/>
                  </a:cubicBezTo>
                  <a:cubicBezTo>
                    <a:pt x="67185" y="116532"/>
                    <a:pt x="71203" y="123230"/>
                    <a:pt x="75891" y="129927"/>
                  </a:cubicBezTo>
                  <a:cubicBezTo>
                    <a:pt x="83258" y="140643"/>
                    <a:pt x="89286" y="150688"/>
                    <a:pt x="94644" y="159395"/>
                  </a:cubicBezTo>
                  <a:cubicBezTo>
                    <a:pt x="100671" y="169441"/>
                    <a:pt x="106699" y="179487"/>
                    <a:pt x="112726" y="190872"/>
                  </a:cubicBezTo>
                  <a:cubicBezTo>
                    <a:pt x="113396" y="192212"/>
                    <a:pt x="115405" y="192212"/>
                    <a:pt x="116075" y="190872"/>
                  </a:cubicBezTo>
                  <a:lnTo>
                    <a:pt x="117414" y="189533"/>
                  </a:lnTo>
                  <a:cubicBezTo>
                    <a:pt x="119423" y="187523"/>
                    <a:pt x="119423" y="184844"/>
                    <a:pt x="118084" y="182166"/>
                  </a:cubicBezTo>
                  <a:cubicBezTo>
                    <a:pt x="102680" y="152698"/>
                    <a:pt x="93304" y="131936"/>
                    <a:pt x="89286" y="120551"/>
                  </a:cubicBezTo>
                  <a:cubicBezTo>
                    <a:pt x="83928" y="105147"/>
                    <a:pt x="77900" y="90413"/>
                    <a:pt x="71203" y="75679"/>
                  </a:cubicBezTo>
                  <a:cubicBezTo>
                    <a:pt x="67185" y="67642"/>
                    <a:pt x="62497" y="56257"/>
                    <a:pt x="57139" y="43532"/>
                  </a:cubicBezTo>
                  <a:cubicBezTo>
                    <a:pt x="57139" y="42862"/>
                    <a:pt x="56469" y="42862"/>
                    <a:pt x="55799" y="42862"/>
                  </a:cubicBezTo>
                  <a:cubicBezTo>
                    <a:pt x="55130" y="42862"/>
                    <a:pt x="54460" y="42193"/>
                    <a:pt x="53790" y="42193"/>
                  </a:cubicBezTo>
                  <a:cubicBezTo>
                    <a:pt x="51781" y="41523"/>
                    <a:pt x="51111" y="40853"/>
                    <a:pt x="50442" y="38844"/>
                  </a:cubicBezTo>
                  <a:cubicBezTo>
                    <a:pt x="48432" y="32147"/>
                    <a:pt x="45753" y="26789"/>
                    <a:pt x="42405" y="21431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B54250F-ADD8-3189-3F83-2ACB31CA387A}"/>
                </a:ext>
              </a:extLst>
            </p:cNvPr>
            <p:cNvSpPr/>
            <p:nvPr/>
          </p:nvSpPr>
          <p:spPr>
            <a:xfrm>
              <a:off x="-5182208" y="2356764"/>
              <a:ext cx="88196" cy="172223"/>
            </a:xfrm>
            <a:custGeom>
              <a:avLst/>
              <a:gdLst>
                <a:gd name="connsiteX0" fmla="*/ 11787 w 88196"/>
                <a:gd name="connsiteY0" fmla="*/ 2009 h 172223"/>
                <a:gd name="connsiteX1" fmla="*/ 19824 w 88196"/>
                <a:gd name="connsiteY1" fmla="*/ 19422 h 172223"/>
                <a:gd name="connsiteX2" fmla="*/ 23172 w 88196"/>
                <a:gd name="connsiteY2" fmla="*/ 22771 h 172223"/>
                <a:gd name="connsiteX3" fmla="*/ 25182 w 88196"/>
                <a:gd name="connsiteY3" fmla="*/ 23440 h 172223"/>
                <a:gd name="connsiteX4" fmla="*/ 26521 w 88196"/>
                <a:gd name="connsiteY4" fmla="*/ 24110 h 172223"/>
                <a:gd name="connsiteX5" fmla="*/ 40585 w 88196"/>
                <a:gd name="connsiteY5" fmla="*/ 56257 h 172223"/>
                <a:gd name="connsiteX6" fmla="*/ 58668 w 88196"/>
                <a:gd name="connsiteY6" fmla="*/ 101129 h 172223"/>
                <a:gd name="connsiteX7" fmla="*/ 87466 w 88196"/>
                <a:gd name="connsiteY7" fmla="*/ 162744 h 172223"/>
                <a:gd name="connsiteX8" fmla="*/ 86797 w 88196"/>
                <a:gd name="connsiteY8" fmla="*/ 170111 h 172223"/>
                <a:gd name="connsiteX9" fmla="*/ 85457 w 88196"/>
                <a:gd name="connsiteY9" fmla="*/ 171450 h 172223"/>
                <a:gd name="connsiteX10" fmla="*/ 82108 w 88196"/>
                <a:gd name="connsiteY10" fmla="*/ 171450 h 172223"/>
                <a:gd name="connsiteX11" fmla="*/ 64026 w 88196"/>
                <a:gd name="connsiteY11" fmla="*/ 139973 h 172223"/>
                <a:gd name="connsiteX12" fmla="*/ 45273 w 88196"/>
                <a:gd name="connsiteY12" fmla="*/ 110505 h 172223"/>
                <a:gd name="connsiteX13" fmla="*/ 33218 w 88196"/>
                <a:gd name="connsiteY13" fmla="*/ 89743 h 172223"/>
                <a:gd name="connsiteX14" fmla="*/ 21833 w 88196"/>
                <a:gd name="connsiteY14" fmla="*/ 69652 h 172223"/>
                <a:gd name="connsiteX15" fmla="*/ 402 w 88196"/>
                <a:gd name="connsiteY15" fmla="*/ 25450 h 172223"/>
                <a:gd name="connsiteX16" fmla="*/ 6429 w 88196"/>
                <a:gd name="connsiteY16" fmla="*/ 2009 h 172223"/>
                <a:gd name="connsiteX17" fmla="*/ 11787 w 88196"/>
                <a:gd name="connsiteY17" fmla="*/ 2009 h 17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196" h="172223">
                  <a:moveTo>
                    <a:pt x="11787" y="2009"/>
                  </a:moveTo>
                  <a:cubicBezTo>
                    <a:pt x="15136" y="7367"/>
                    <a:pt x="17815" y="12725"/>
                    <a:pt x="19824" y="19422"/>
                  </a:cubicBezTo>
                  <a:cubicBezTo>
                    <a:pt x="20494" y="21431"/>
                    <a:pt x="21163" y="22101"/>
                    <a:pt x="23172" y="22771"/>
                  </a:cubicBezTo>
                  <a:cubicBezTo>
                    <a:pt x="23842" y="22771"/>
                    <a:pt x="24512" y="23440"/>
                    <a:pt x="25182" y="23440"/>
                  </a:cubicBezTo>
                  <a:cubicBezTo>
                    <a:pt x="25851" y="23440"/>
                    <a:pt x="25851" y="24110"/>
                    <a:pt x="26521" y="24110"/>
                  </a:cubicBezTo>
                  <a:cubicBezTo>
                    <a:pt x="31879" y="37505"/>
                    <a:pt x="36567" y="48220"/>
                    <a:pt x="40585" y="56257"/>
                  </a:cubicBezTo>
                  <a:cubicBezTo>
                    <a:pt x="47283" y="70991"/>
                    <a:pt x="53980" y="85725"/>
                    <a:pt x="58668" y="101129"/>
                  </a:cubicBezTo>
                  <a:cubicBezTo>
                    <a:pt x="62686" y="112514"/>
                    <a:pt x="72063" y="133276"/>
                    <a:pt x="87466" y="162744"/>
                  </a:cubicBezTo>
                  <a:cubicBezTo>
                    <a:pt x="88806" y="165422"/>
                    <a:pt x="88136" y="168101"/>
                    <a:pt x="86797" y="170111"/>
                  </a:cubicBezTo>
                  <a:lnTo>
                    <a:pt x="85457" y="171450"/>
                  </a:lnTo>
                  <a:cubicBezTo>
                    <a:pt x="84787" y="172790"/>
                    <a:pt x="82778" y="172120"/>
                    <a:pt x="82108" y="171450"/>
                  </a:cubicBezTo>
                  <a:cubicBezTo>
                    <a:pt x="75411" y="160734"/>
                    <a:pt x="69384" y="150019"/>
                    <a:pt x="64026" y="139973"/>
                  </a:cubicBezTo>
                  <a:cubicBezTo>
                    <a:pt x="58668" y="131266"/>
                    <a:pt x="52641" y="121221"/>
                    <a:pt x="45273" y="110505"/>
                  </a:cubicBezTo>
                  <a:cubicBezTo>
                    <a:pt x="40585" y="103808"/>
                    <a:pt x="36567" y="96441"/>
                    <a:pt x="33218" y="89743"/>
                  </a:cubicBezTo>
                  <a:cubicBezTo>
                    <a:pt x="29870" y="82376"/>
                    <a:pt x="26521" y="75679"/>
                    <a:pt x="21833" y="69652"/>
                  </a:cubicBezTo>
                  <a:cubicBezTo>
                    <a:pt x="10448" y="52908"/>
                    <a:pt x="3081" y="38174"/>
                    <a:pt x="402" y="25450"/>
                  </a:cubicBezTo>
                  <a:cubicBezTo>
                    <a:pt x="-938" y="17413"/>
                    <a:pt x="1072" y="10046"/>
                    <a:pt x="6429" y="2009"/>
                  </a:cubicBezTo>
                  <a:cubicBezTo>
                    <a:pt x="7769" y="-670"/>
                    <a:pt x="9778" y="-670"/>
                    <a:pt x="11787" y="2009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A7C88BE-D23C-1B32-2D0E-666D783B24E9}"/>
                </a:ext>
              </a:extLst>
            </p:cNvPr>
            <p:cNvSpPr/>
            <p:nvPr/>
          </p:nvSpPr>
          <p:spPr>
            <a:xfrm>
              <a:off x="-5319770" y="2378865"/>
              <a:ext cx="629542" cy="631829"/>
            </a:xfrm>
            <a:custGeom>
              <a:avLst/>
              <a:gdLst>
                <a:gd name="connsiteX0" fmla="*/ 109835 w 629542"/>
                <a:gd name="connsiteY0" fmla="*/ 0 h 631829"/>
                <a:gd name="connsiteX1" fmla="*/ 116532 w 629542"/>
                <a:gd name="connsiteY1" fmla="*/ 36835 h 631829"/>
                <a:gd name="connsiteX2" fmla="*/ 125239 w 629542"/>
                <a:gd name="connsiteY2" fmla="*/ 46881 h 631829"/>
                <a:gd name="connsiteX3" fmla="*/ 176138 w 629542"/>
                <a:gd name="connsiteY3" fmla="*/ 132606 h 631829"/>
                <a:gd name="connsiteX4" fmla="*/ 190202 w 629542"/>
                <a:gd name="connsiteY4" fmla="*/ 166762 h 631829"/>
                <a:gd name="connsiteX5" fmla="*/ 191542 w 629542"/>
                <a:gd name="connsiteY5" fmla="*/ 172120 h 631829"/>
                <a:gd name="connsiteX6" fmla="*/ 191542 w 629542"/>
                <a:gd name="connsiteY6" fmla="*/ 174799 h 631829"/>
                <a:gd name="connsiteX7" fmla="*/ 192881 w 629542"/>
                <a:gd name="connsiteY7" fmla="*/ 178147 h 631829"/>
                <a:gd name="connsiteX8" fmla="*/ 252487 w 629542"/>
                <a:gd name="connsiteY8" fmla="*/ 245790 h 631829"/>
                <a:gd name="connsiteX9" fmla="*/ 278606 w 629542"/>
                <a:gd name="connsiteY9" fmla="*/ 279946 h 631829"/>
                <a:gd name="connsiteX10" fmla="*/ 276597 w 629542"/>
                <a:gd name="connsiteY10" fmla="*/ 287313 h 631829"/>
                <a:gd name="connsiteX11" fmla="*/ 267221 w 629542"/>
                <a:gd name="connsiteY11" fmla="*/ 286643 h 631829"/>
                <a:gd name="connsiteX12" fmla="*/ 234404 w 629542"/>
                <a:gd name="connsiteY12" fmla="*/ 259184 h 631829"/>
                <a:gd name="connsiteX13" fmla="*/ 185514 w 629542"/>
                <a:gd name="connsiteY13" fmla="*/ 201588 h 631829"/>
                <a:gd name="connsiteX14" fmla="*/ 162074 w 629542"/>
                <a:gd name="connsiteY14" fmla="*/ 182166 h 631829"/>
                <a:gd name="connsiteX15" fmla="*/ 137294 w 629542"/>
                <a:gd name="connsiteY15" fmla="*/ 164083 h 631829"/>
                <a:gd name="connsiteX16" fmla="*/ 77019 w 629542"/>
                <a:gd name="connsiteY16" fmla="*/ 107826 h 631829"/>
                <a:gd name="connsiteX17" fmla="*/ 72330 w 629542"/>
                <a:gd name="connsiteY17" fmla="*/ 96441 h 631829"/>
                <a:gd name="connsiteX18" fmla="*/ 69652 w 629542"/>
                <a:gd name="connsiteY18" fmla="*/ 84385 h 631829"/>
                <a:gd name="connsiteX19" fmla="*/ 76349 w 629542"/>
                <a:gd name="connsiteY19" fmla="*/ 79028 h 631829"/>
                <a:gd name="connsiteX20" fmla="*/ 93092 w 629542"/>
                <a:gd name="connsiteY20" fmla="*/ 81037 h 631829"/>
                <a:gd name="connsiteX21" fmla="*/ 97110 w 629542"/>
                <a:gd name="connsiteY21" fmla="*/ 77688 h 631829"/>
                <a:gd name="connsiteX22" fmla="*/ 99789 w 629542"/>
                <a:gd name="connsiteY22" fmla="*/ 74340 h 631829"/>
                <a:gd name="connsiteX23" fmla="*/ 102468 w 629542"/>
                <a:gd name="connsiteY23" fmla="*/ 73670 h 631829"/>
                <a:gd name="connsiteX24" fmla="*/ 104477 w 629542"/>
                <a:gd name="connsiteY24" fmla="*/ 72330 h 631829"/>
                <a:gd name="connsiteX25" fmla="*/ 103138 w 629542"/>
                <a:gd name="connsiteY25" fmla="*/ 42862 h 631829"/>
                <a:gd name="connsiteX26" fmla="*/ 87064 w 629542"/>
                <a:gd name="connsiteY26" fmla="*/ 40853 h 631829"/>
                <a:gd name="connsiteX27" fmla="*/ 75009 w 629542"/>
                <a:gd name="connsiteY27" fmla="*/ 48890 h 631829"/>
                <a:gd name="connsiteX28" fmla="*/ 62285 w 629542"/>
                <a:gd name="connsiteY28" fmla="*/ 54248 h 631829"/>
                <a:gd name="connsiteX29" fmla="*/ 55587 w 629542"/>
                <a:gd name="connsiteY29" fmla="*/ 77019 h 631829"/>
                <a:gd name="connsiteX30" fmla="*/ 54248 w 629542"/>
                <a:gd name="connsiteY30" fmla="*/ 81707 h 631829"/>
                <a:gd name="connsiteX31" fmla="*/ 51569 w 629542"/>
                <a:gd name="connsiteY31" fmla="*/ 92422 h 631829"/>
                <a:gd name="connsiteX32" fmla="*/ 79028 w 629542"/>
                <a:gd name="connsiteY32" fmla="*/ 136624 h 631829"/>
                <a:gd name="connsiteX33" fmla="*/ 116532 w 629542"/>
                <a:gd name="connsiteY33" fmla="*/ 172789 h 631829"/>
                <a:gd name="connsiteX34" fmla="*/ 166092 w 629542"/>
                <a:gd name="connsiteY34" fmla="*/ 219670 h 631829"/>
                <a:gd name="connsiteX35" fmla="*/ 178147 w 629542"/>
                <a:gd name="connsiteY35" fmla="*/ 235744 h 631829"/>
                <a:gd name="connsiteX36" fmla="*/ 206276 w 629542"/>
                <a:gd name="connsiteY36" fmla="*/ 274588 h 631829"/>
                <a:gd name="connsiteX37" fmla="*/ 245790 w 629542"/>
                <a:gd name="connsiteY37" fmla="*/ 332854 h 631829"/>
                <a:gd name="connsiteX38" fmla="*/ 346249 w 629542"/>
                <a:gd name="connsiteY38" fmla="*/ 421258 h 631829"/>
                <a:gd name="connsiteX39" fmla="*/ 427286 w 629542"/>
                <a:gd name="connsiteY39" fmla="*/ 449386 h 631829"/>
                <a:gd name="connsiteX40" fmla="*/ 473497 w 629542"/>
                <a:gd name="connsiteY40" fmla="*/ 488231 h 631829"/>
                <a:gd name="connsiteX41" fmla="*/ 547167 w 629542"/>
                <a:gd name="connsiteY41" fmla="*/ 541809 h 631829"/>
                <a:gd name="connsiteX42" fmla="*/ 620167 w 629542"/>
                <a:gd name="connsiteY42" fmla="*/ 618158 h 631829"/>
                <a:gd name="connsiteX43" fmla="*/ 625525 w 629542"/>
                <a:gd name="connsiteY43" fmla="*/ 623515 h 631829"/>
                <a:gd name="connsiteX44" fmla="*/ 629543 w 629542"/>
                <a:gd name="connsiteY44" fmla="*/ 630882 h 631829"/>
                <a:gd name="connsiteX45" fmla="*/ 626194 w 629542"/>
                <a:gd name="connsiteY45" fmla="*/ 631552 h 631829"/>
                <a:gd name="connsiteX46" fmla="*/ 596726 w 629542"/>
                <a:gd name="connsiteY46" fmla="*/ 629543 h 631829"/>
                <a:gd name="connsiteX47" fmla="*/ 572616 w 629542"/>
                <a:gd name="connsiteY47" fmla="*/ 588020 h 631829"/>
                <a:gd name="connsiteX48" fmla="*/ 533772 w 629542"/>
                <a:gd name="connsiteY48" fmla="*/ 561231 h 631829"/>
                <a:gd name="connsiteX49" fmla="*/ 440010 w 629542"/>
                <a:gd name="connsiteY49" fmla="*/ 500956 h 631829"/>
                <a:gd name="connsiteX50" fmla="*/ 375717 w 629542"/>
                <a:gd name="connsiteY50" fmla="*/ 472827 h 631829"/>
                <a:gd name="connsiteX51" fmla="*/ 330845 w 629542"/>
                <a:gd name="connsiteY51" fmla="*/ 449386 h 631829"/>
                <a:gd name="connsiteX52" fmla="*/ 227707 w 629542"/>
                <a:gd name="connsiteY52" fmla="*/ 369689 h 631829"/>
                <a:gd name="connsiteX53" fmla="*/ 202927 w 629542"/>
                <a:gd name="connsiteY53" fmla="*/ 328166 h 631829"/>
                <a:gd name="connsiteX54" fmla="*/ 156046 w 629542"/>
                <a:gd name="connsiteY54" fmla="*/ 261863 h 631829"/>
                <a:gd name="connsiteX55" fmla="*/ 109165 w 629542"/>
                <a:gd name="connsiteY55" fmla="*/ 210964 h 631829"/>
                <a:gd name="connsiteX56" fmla="*/ 95771 w 629542"/>
                <a:gd name="connsiteY56" fmla="*/ 200248 h 631829"/>
                <a:gd name="connsiteX57" fmla="*/ 82376 w 629542"/>
                <a:gd name="connsiteY57" fmla="*/ 188863 h 631829"/>
                <a:gd name="connsiteX58" fmla="*/ 64294 w 629542"/>
                <a:gd name="connsiteY58" fmla="*/ 170780 h 631829"/>
                <a:gd name="connsiteX59" fmla="*/ 40184 w 629542"/>
                <a:gd name="connsiteY59" fmla="*/ 152028 h 631829"/>
                <a:gd name="connsiteX60" fmla="*/ 18083 w 629542"/>
                <a:gd name="connsiteY60" fmla="*/ 118542 h 631829"/>
                <a:gd name="connsiteX61" fmla="*/ 13395 w 629542"/>
                <a:gd name="connsiteY61" fmla="*/ 114523 h 631829"/>
                <a:gd name="connsiteX62" fmla="*/ 0 w 629542"/>
                <a:gd name="connsiteY62" fmla="*/ 114523 h 631829"/>
                <a:gd name="connsiteX63" fmla="*/ 109835 w 629542"/>
                <a:gd name="connsiteY63" fmla="*/ 0 h 63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9542" h="631829">
                  <a:moveTo>
                    <a:pt x="109835" y="0"/>
                  </a:moveTo>
                  <a:cubicBezTo>
                    <a:pt x="104477" y="13395"/>
                    <a:pt x="106487" y="25450"/>
                    <a:pt x="116532" y="36835"/>
                  </a:cubicBezTo>
                  <a:cubicBezTo>
                    <a:pt x="119211" y="40184"/>
                    <a:pt x="122560" y="43532"/>
                    <a:pt x="125239" y="46881"/>
                  </a:cubicBezTo>
                  <a:cubicBezTo>
                    <a:pt x="151358" y="80367"/>
                    <a:pt x="168101" y="109165"/>
                    <a:pt x="176138" y="132606"/>
                  </a:cubicBezTo>
                  <a:cubicBezTo>
                    <a:pt x="180157" y="144661"/>
                    <a:pt x="184845" y="155377"/>
                    <a:pt x="190202" y="166762"/>
                  </a:cubicBezTo>
                  <a:cubicBezTo>
                    <a:pt x="190872" y="168101"/>
                    <a:pt x="191542" y="170111"/>
                    <a:pt x="191542" y="172120"/>
                  </a:cubicBezTo>
                  <a:cubicBezTo>
                    <a:pt x="191542" y="172789"/>
                    <a:pt x="191542" y="173459"/>
                    <a:pt x="191542" y="174799"/>
                  </a:cubicBezTo>
                  <a:cubicBezTo>
                    <a:pt x="191542" y="176138"/>
                    <a:pt x="191542" y="176808"/>
                    <a:pt x="192881" y="178147"/>
                  </a:cubicBezTo>
                  <a:lnTo>
                    <a:pt x="252487" y="245790"/>
                  </a:lnTo>
                  <a:lnTo>
                    <a:pt x="278606" y="279946"/>
                  </a:lnTo>
                  <a:cubicBezTo>
                    <a:pt x="280616" y="282625"/>
                    <a:pt x="279276" y="285973"/>
                    <a:pt x="276597" y="287313"/>
                  </a:cubicBezTo>
                  <a:cubicBezTo>
                    <a:pt x="273918" y="287982"/>
                    <a:pt x="269900" y="287982"/>
                    <a:pt x="267221" y="286643"/>
                  </a:cubicBezTo>
                  <a:cubicBezTo>
                    <a:pt x="250478" y="276597"/>
                    <a:pt x="239762" y="267221"/>
                    <a:pt x="234404" y="259184"/>
                  </a:cubicBezTo>
                  <a:cubicBezTo>
                    <a:pt x="220340" y="236414"/>
                    <a:pt x="203597" y="216991"/>
                    <a:pt x="185514" y="201588"/>
                  </a:cubicBezTo>
                  <a:cubicBezTo>
                    <a:pt x="177478" y="194890"/>
                    <a:pt x="170111" y="188863"/>
                    <a:pt x="162074" y="182166"/>
                  </a:cubicBezTo>
                  <a:cubicBezTo>
                    <a:pt x="154037" y="174799"/>
                    <a:pt x="145331" y="168771"/>
                    <a:pt x="137294" y="164083"/>
                  </a:cubicBezTo>
                  <a:cubicBezTo>
                    <a:pt x="113184" y="149349"/>
                    <a:pt x="93092" y="130597"/>
                    <a:pt x="77019" y="107826"/>
                  </a:cubicBezTo>
                  <a:cubicBezTo>
                    <a:pt x="75009" y="104477"/>
                    <a:pt x="73000" y="101129"/>
                    <a:pt x="72330" y="96441"/>
                  </a:cubicBezTo>
                  <a:cubicBezTo>
                    <a:pt x="71661" y="92422"/>
                    <a:pt x="70321" y="88404"/>
                    <a:pt x="69652" y="84385"/>
                  </a:cubicBezTo>
                  <a:cubicBezTo>
                    <a:pt x="68982" y="80367"/>
                    <a:pt x="72330" y="77688"/>
                    <a:pt x="76349" y="79028"/>
                  </a:cubicBezTo>
                  <a:cubicBezTo>
                    <a:pt x="81037" y="81037"/>
                    <a:pt x="87064" y="81707"/>
                    <a:pt x="93092" y="81037"/>
                  </a:cubicBezTo>
                  <a:cubicBezTo>
                    <a:pt x="95101" y="80367"/>
                    <a:pt x="96441" y="79697"/>
                    <a:pt x="97110" y="77688"/>
                  </a:cubicBezTo>
                  <a:cubicBezTo>
                    <a:pt x="97780" y="76349"/>
                    <a:pt x="98450" y="75009"/>
                    <a:pt x="99789" y="74340"/>
                  </a:cubicBezTo>
                  <a:cubicBezTo>
                    <a:pt x="100459" y="73670"/>
                    <a:pt x="101799" y="73670"/>
                    <a:pt x="102468" y="73670"/>
                  </a:cubicBezTo>
                  <a:cubicBezTo>
                    <a:pt x="103808" y="74340"/>
                    <a:pt x="103808" y="73670"/>
                    <a:pt x="104477" y="72330"/>
                  </a:cubicBezTo>
                  <a:cubicBezTo>
                    <a:pt x="107156" y="60275"/>
                    <a:pt x="106487" y="50229"/>
                    <a:pt x="103138" y="42862"/>
                  </a:cubicBezTo>
                  <a:cubicBezTo>
                    <a:pt x="100459" y="36165"/>
                    <a:pt x="91083" y="35496"/>
                    <a:pt x="87064" y="40853"/>
                  </a:cubicBezTo>
                  <a:cubicBezTo>
                    <a:pt x="84386" y="44202"/>
                    <a:pt x="80367" y="46881"/>
                    <a:pt x="75009" y="48890"/>
                  </a:cubicBezTo>
                  <a:cubicBezTo>
                    <a:pt x="68312" y="50899"/>
                    <a:pt x="63624" y="52908"/>
                    <a:pt x="62285" y="54248"/>
                  </a:cubicBezTo>
                  <a:cubicBezTo>
                    <a:pt x="53578" y="60945"/>
                    <a:pt x="51569" y="68312"/>
                    <a:pt x="55587" y="77019"/>
                  </a:cubicBezTo>
                  <a:cubicBezTo>
                    <a:pt x="56257" y="79028"/>
                    <a:pt x="56257" y="80367"/>
                    <a:pt x="54248" y="81707"/>
                  </a:cubicBezTo>
                  <a:cubicBezTo>
                    <a:pt x="50229" y="84385"/>
                    <a:pt x="48890" y="87734"/>
                    <a:pt x="51569" y="92422"/>
                  </a:cubicBezTo>
                  <a:cubicBezTo>
                    <a:pt x="58936" y="108496"/>
                    <a:pt x="68312" y="123230"/>
                    <a:pt x="79028" y="136624"/>
                  </a:cubicBezTo>
                  <a:cubicBezTo>
                    <a:pt x="88404" y="148010"/>
                    <a:pt x="101129" y="160065"/>
                    <a:pt x="116532" y="172789"/>
                  </a:cubicBezTo>
                  <a:cubicBezTo>
                    <a:pt x="133276" y="186184"/>
                    <a:pt x="150019" y="202257"/>
                    <a:pt x="166092" y="219670"/>
                  </a:cubicBezTo>
                  <a:cubicBezTo>
                    <a:pt x="170780" y="225028"/>
                    <a:pt x="174799" y="230386"/>
                    <a:pt x="178147" y="235744"/>
                  </a:cubicBezTo>
                  <a:cubicBezTo>
                    <a:pt x="186184" y="249138"/>
                    <a:pt x="198239" y="260524"/>
                    <a:pt x="206276" y="274588"/>
                  </a:cubicBezTo>
                  <a:cubicBezTo>
                    <a:pt x="218331" y="294680"/>
                    <a:pt x="231725" y="314102"/>
                    <a:pt x="245790" y="332854"/>
                  </a:cubicBezTo>
                  <a:cubicBezTo>
                    <a:pt x="260524" y="352276"/>
                    <a:pt x="294010" y="381744"/>
                    <a:pt x="346249" y="421258"/>
                  </a:cubicBezTo>
                  <a:cubicBezTo>
                    <a:pt x="370359" y="439341"/>
                    <a:pt x="397148" y="448717"/>
                    <a:pt x="427286" y="449386"/>
                  </a:cubicBezTo>
                  <a:cubicBezTo>
                    <a:pt x="450056" y="458763"/>
                    <a:pt x="460102" y="476176"/>
                    <a:pt x="473497" y="488231"/>
                  </a:cubicBezTo>
                  <a:cubicBezTo>
                    <a:pt x="486222" y="499616"/>
                    <a:pt x="510332" y="517699"/>
                    <a:pt x="547167" y="541809"/>
                  </a:cubicBezTo>
                  <a:cubicBezTo>
                    <a:pt x="568598" y="556543"/>
                    <a:pt x="593378" y="581992"/>
                    <a:pt x="620167" y="618158"/>
                  </a:cubicBezTo>
                  <a:cubicBezTo>
                    <a:pt x="621506" y="620167"/>
                    <a:pt x="623516" y="622176"/>
                    <a:pt x="625525" y="623515"/>
                  </a:cubicBezTo>
                  <a:cubicBezTo>
                    <a:pt x="628204" y="625525"/>
                    <a:pt x="629543" y="628204"/>
                    <a:pt x="629543" y="630882"/>
                  </a:cubicBezTo>
                  <a:cubicBezTo>
                    <a:pt x="628204" y="631552"/>
                    <a:pt x="627534" y="632222"/>
                    <a:pt x="626194" y="631552"/>
                  </a:cubicBezTo>
                  <a:lnTo>
                    <a:pt x="596726" y="629543"/>
                  </a:lnTo>
                  <a:cubicBezTo>
                    <a:pt x="592038" y="614139"/>
                    <a:pt x="584002" y="600075"/>
                    <a:pt x="572616" y="588020"/>
                  </a:cubicBezTo>
                  <a:cubicBezTo>
                    <a:pt x="565919" y="580653"/>
                    <a:pt x="552524" y="571277"/>
                    <a:pt x="533772" y="561231"/>
                  </a:cubicBezTo>
                  <a:cubicBezTo>
                    <a:pt x="501625" y="543148"/>
                    <a:pt x="470148" y="523056"/>
                    <a:pt x="440010" y="500956"/>
                  </a:cubicBezTo>
                  <a:cubicBezTo>
                    <a:pt x="420588" y="486891"/>
                    <a:pt x="397818" y="481533"/>
                    <a:pt x="375717" y="472827"/>
                  </a:cubicBezTo>
                  <a:cubicBezTo>
                    <a:pt x="359643" y="466799"/>
                    <a:pt x="344909" y="458763"/>
                    <a:pt x="330845" y="449386"/>
                  </a:cubicBezTo>
                  <a:cubicBezTo>
                    <a:pt x="296019" y="425276"/>
                    <a:pt x="250478" y="399157"/>
                    <a:pt x="227707" y="369689"/>
                  </a:cubicBezTo>
                  <a:cubicBezTo>
                    <a:pt x="223019" y="363662"/>
                    <a:pt x="214982" y="350267"/>
                    <a:pt x="202927" y="328166"/>
                  </a:cubicBezTo>
                  <a:cubicBezTo>
                    <a:pt x="189533" y="304726"/>
                    <a:pt x="174129" y="281955"/>
                    <a:pt x="156046" y="261863"/>
                  </a:cubicBezTo>
                  <a:cubicBezTo>
                    <a:pt x="141982" y="245790"/>
                    <a:pt x="125909" y="229046"/>
                    <a:pt x="109165" y="210964"/>
                  </a:cubicBezTo>
                  <a:cubicBezTo>
                    <a:pt x="105817" y="207615"/>
                    <a:pt x="101799" y="204267"/>
                    <a:pt x="95771" y="200248"/>
                  </a:cubicBezTo>
                  <a:cubicBezTo>
                    <a:pt x="91753" y="197569"/>
                    <a:pt x="87064" y="193551"/>
                    <a:pt x="82376" y="188863"/>
                  </a:cubicBezTo>
                  <a:cubicBezTo>
                    <a:pt x="73000" y="178817"/>
                    <a:pt x="66973" y="172789"/>
                    <a:pt x="64294" y="170780"/>
                  </a:cubicBezTo>
                  <a:cubicBezTo>
                    <a:pt x="56927" y="164753"/>
                    <a:pt x="48890" y="158725"/>
                    <a:pt x="40184" y="152028"/>
                  </a:cubicBezTo>
                  <a:cubicBezTo>
                    <a:pt x="32147" y="146000"/>
                    <a:pt x="24780" y="134615"/>
                    <a:pt x="18083" y="118542"/>
                  </a:cubicBezTo>
                  <a:cubicBezTo>
                    <a:pt x="17413" y="116532"/>
                    <a:pt x="15404" y="115193"/>
                    <a:pt x="13395" y="114523"/>
                  </a:cubicBezTo>
                  <a:cubicBezTo>
                    <a:pt x="9376" y="113854"/>
                    <a:pt x="5358" y="113854"/>
                    <a:pt x="0" y="114523"/>
                  </a:cubicBezTo>
                  <a:lnTo>
                    <a:pt x="109835" y="0"/>
                  </a:ln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71FC465-965F-F80F-AF20-008227B6861B}"/>
                </a:ext>
              </a:extLst>
            </p:cNvPr>
            <p:cNvSpPr/>
            <p:nvPr/>
          </p:nvSpPr>
          <p:spPr>
            <a:xfrm>
              <a:off x="-2626297" y="2396948"/>
              <a:ext cx="1381143" cy="869974"/>
            </a:xfrm>
            <a:custGeom>
              <a:avLst/>
              <a:gdLst>
                <a:gd name="connsiteX0" fmla="*/ 1268630 w 1381143"/>
                <a:gd name="connsiteY0" fmla="*/ 0 h 869974"/>
                <a:gd name="connsiteX1" fmla="*/ 1381144 w 1381143"/>
                <a:gd name="connsiteY1" fmla="*/ 115863 h 869974"/>
                <a:gd name="connsiteX2" fmla="*/ 1351006 w 1381143"/>
                <a:gd name="connsiteY2" fmla="*/ 141312 h 869974"/>
                <a:gd name="connsiteX3" fmla="*/ 1346318 w 1381143"/>
                <a:gd name="connsiteY3" fmla="*/ 146000 h 869974"/>
                <a:gd name="connsiteX4" fmla="*/ 1323547 w 1381143"/>
                <a:gd name="connsiteY4" fmla="*/ 162744 h 869974"/>
                <a:gd name="connsiteX5" fmla="*/ 1301446 w 1381143"/>
                <a:gd name="connsiteY5" fmla="*/ 180156 h 869974"/>
                <a:gd name="connsiteX6" fmla="*/ 1273318 w 1381143"/>
                <a:gd name="connsiteY6" fmla="*/ 202257 h 869974"/>
                <a:gd name="connsiteX7" fmla="*/ 1180226 w 1381143"/>
                <a:gd name="connsiteY7" fmla="*/ 291331 h 869974"/>
                <a:gd name="connsiteX8" fmla="*/ 1154776 w 1381143"/>
                <a:gd name="connsiteY8" fmla="*/ 314772 h 869974"/>
                <a:gd name="connsiteX9" fmla="*/ 1128657 w 1381143"/>
                <a:gd name="connsiteY9" fmla="*/ 338212 h 869974"/>
                <a:gd name="connsiteX10" fmla="*/ 1088473 w 1381143"/>
                <a:gd name="connsiteY10" fmla="*/ 375717 h 869974"/>
                <a:gd name="connsiteX11" fmla="*/ 1058335 w 1381143"/>
                <a:gd name="connsiteY11" fmla="*/ 403175 h 869974"/>
                <a:gd name="connsiteX12" fmla="*/ 1044271 w 1381143"/>
                <a:gd name="connsiteY12" fmla="*/ 417240 h 869974"/>
                <a:gd name="connsiteX13" fmla="*/ 968592 w 1381143"/>
                <a:gd name="connsiteY13" fmla="*/ 474166 h 869974"/>
                <a:gd name="connsiteX14" fmla="*/ 891574 w 1381143"/>
                <a:gd name="connsiteY14" fmla="*/ 516359 h 869974"/>
                <a:gd name="connsiteX15" fmla="*/ 885546 w 1381143"/>
                <a:gd name="connsiteY15" fmla="*/ 517699 h 869974"/>
                <a:gd name="connsiteX16" fmla="*/ 882197 w 1381143"/>
                <a:gd name="connsiteY16" fmla="*/ 518368 h 869974"/>
                <a:gd name="connsiteX17" fmla="*/ 802500 w 1381143"/>
                <a:gd name="connsiteY17" fmla="*/ 564579 h 869974"/>
                <a:gd name="connsiteX18" fmla="*/ 770353 w 1381143"/>
                <a:gd name="connsiteY18" fmla="*/ 583332 h 869974"/>
                <a:gd name="connsiteX19" fmla="*/ 764995 w 1381143"/>
                <a:gd name="connsiteY19" fmla="*/ 586681 h 869974"/>
                <a:gd name="connsiteX20" fmla="*/ 758968 w 1381143"/>
                <a:gd name="connsiteY20" fmla="*/ 591369 h 869974"/>
                <a:gd name="connsiteX21" fmla="*/ 683288 w 1381143"/>
                <a:gd name="connsiteY21" fmla="*/ 638919 h 869974"/>
                <a:gd name="connsiteX22" fmla="*/ 625692 w 1381143"/>
                <a:gd name="connsiteY22" fmla="*/ 669057 h 869974"/>
                <a:gd name="connsiteX23" fmla="*/ 572783 w 1381143"/>
                <a:gd name="connsiteY23" fmla="*/ 689149 h 869974"/>
                <a:gd name="connsiteX24" fmla="*/ 562068 w 1381143"/>
                <a:gd name="connsiteY24" fmla="*/ 695176 h 869974"/>
                <a:gd name="connsiteX25" fmla="*/ 550013 w 1381143"/>
                <a:gd name="connsiteY25" fmla="*/ 698525 h 869974"/>
                <a:gd name="connsiteX26" fmla="*/ 543985 w 1381143"/>
                <a:gd name="connsiteY26" fmla="*/ 700534 h 869974"/>
                <a:gd name="connsiteX27" fmla="*/ 529921 w 1381143"/>
                <a:gd name="connsiteY27" fmla="*/ 708571 h 869974"/>
                <a:gd name="connsiteX28" fmla="*/ 466297 w 1381143"/>
                <a:gd name="connsiteY28" fmla="*/ 731342 h 869974"/>
                <a:gd name="connsiteX29" fmla="*/ 461609 w 1381143"/>
                <a:gd name="connsiteY29" fmla="*/ 731342 h 869974"/>
                <a:gd name="connsiteX30" fmla="*/ 457591 w 1381143"/>
                <a:gd name="connsiteY30" fmla="*/ 732011 h 869974"/>
                <a:gd name="connsiteX31" fmla="*/ 320297 w 1381143"/>
                <a:gd name="connsiteY31" fmla="*/ 781571 h 869974"/>
                <a:gd name="connsiteX32" fmla="*/ 269397 w 1381143"/>
                <a:gd name="connsiteY32" fmla="*/ 801663 h 869974"/>
                <a:gd name="connsiteX33" fmla="*/ 218498 w 1381143"/>
                <a:gd name="connsiteY33" fmla="*/ 817736 h 869974"/>
                <a:gd name="connsiteX34" fmla="*/ 183003 w 1381143"/>
                <a:gd name="connsiteY34" fmla="*/ 830461 h 869974"/>
                <a:gd name="connsiteX35" fmla="*/ 148177 w 1381143"/>
                <a:gd name="connsiteY35" fmla="*/ 843856 h 869974"/>
                <a:gd name="connsiteX36" fmla="*/ 95938 w 1381143"/>
                <a:gd name="connsiteY36" fmla="*/ 869975 h 869974"/>
                <a:gd name="connsiteX37" fmla="*/ 5525 w 1381143"/>
                <a:gd name="connsiteY37" fmla="*/ 816397 h 869974"/>
                <a:gd name="connsiteX38" fmla="*/ 3516 w 1381143"/>
                <a:gd name="connsiteY38" fmla="*/ 810369 h 869974"/>
                <a:gd name="connsiteX39" fmla="*/ 3516 w 1381143"/>
                <a:gd name="connsiteY39" fmla="*/ 798314 h 869974"/>
                <a:gd name="connsiteX40" fmla="*/ 173627 w 1381143"/>
                <a:gd name="connsiteY40" fmla="*/ 719286 h 869974"/>
                <a:gd name="connsiteX41" fmla="*/ 276095 w 1381143"/>
                <a:gd name="connsiteY41" fmla="*/ 686470 h 869974"/>
                <a:gd name="connsiteX42" fmla="*/ 355122 w 1381143"/>
                <a:gd name="connsiteY42" fmla="*/ 665038 h 869974"/>
                <a:gd name="connsiteX43" fmla="*/ 399994 w 1381143"/>
                <a:gd name="connsiteY43" fmla="*/ 659011 h 869974"/>
                <a:gd name="connsiteX44" fmla="*/ 434150 w 1381143"/>
                <a:gd name="connsiteY44" fmla="*/ 651644 h 869974"/>
                <a:gd name="connsiteX45" fmla="*/ 449554 w 1381143"/>
                <a:gd name="connsiteY45" fmla="*/ 645616 h 869974"/>
                <a:gd name="connsiteX46" fmla="*/ 470985 w 1381143"/>
                <a:gd name="connsiteY46" fmla="*/ 640259 h 869974"/>
                <a:gd name="connsiteX47" fmla="*/ 574123 w 1381143"/>
                <a:gd name="connsiteY47" fmla="*/ 594717 h 869974"/>
                <a:gd name="connsiteX48" fmla="*/ 601582 w 1381143"/>
                <a:gd name="connsiteY48" fmla="*/ 585341 h 869974"/>
                <a:gd name="connsiteX49" fmla="*/ 630380 w 1381143"/>
                <a:gd name="connsiteY49" fmla="*/ 579983 h 869974"/>
                <a:gd name="connsiteX50" fmla="*/ 637077 w 1381143"/>
                <a:gd name="connsiteY50" fmla="*/ 575965 h 869974"/>
                <a:gd name="connsiteX51" fmla="*/ 647123 w 1381143"/>
                <a:gd name="connsiteY51" fmla="*/ 571946 h 869974"/>
                <a:gd name="connsiteX52" fmla="*/ 653821 w 1381143"/>
                <a:gd name="connsiteY52" fmla="*/ 568598 h 869974"/>
                <a:gd name="connsiteX53" fmla="*/ 655830 w 1381143"/>
                <a:gd name="connsiteY53" fmla="*/ 563240 h 869974"/>
                <a:gd name="connsiteX54" fmla="*/ 657839 w 1381143"/>
                <a:gd name="connsiteY54" fmla="*/ 557213 h 869974"/>
                <a:gd name="connsiteX55" fmla="*/ 677261 w 1381143"/>
                <a:gd name="connsiteY55" fmla="*/ 538460 h 869974"/>
                <a:gd name="connsiteX56" fmla="*/ 722133 w 1381143"/>
                <a:gd name="connsiteY56" fmla="*/ 504304 h 869974"/>
                <a:gd name="connsiteX57" fmla="*/ 828619 w 1381143"/>
                <a:gd name="connsiteY57" fmla="*/ 434653 h 869974"/>
                <a:gd name="connsiteX58" fmla="*/ 847371 w 1381143"/>
                <a:gd name="connsiteY58" fmla="*/ 423937 h 869974"/>
                <a:gd name="connsiteX59" fmla="*/ 865454 w 1381143"/>
                <a:gd name="connsiteY59" fmla="*/ 411882 h 869974"/>
                <a:gd name="connsiteX60" fmla="*/ 870812 w 1381143"/>
                <a:gd name="connsiteY60" fmla="*/ 407194 h 869974"/>
                <a:gd name="connsiteX61" fmla="*/ 876839 w 1381143"/>
                <a:gd name="connsiteY61" fmla="*/ 405185 h 869974"/>
                <a:gd name="connsiteX62" fmla="*/ 891574 w 1381143"/>
                <a:gd name="connsiteY62" fmla="*/ 389111 h 869974"/>
                <a:gd name="connsiteX63" fmla="*/ 987344 w 1381143"/>
                <a:gd name="connsiteY63" fmla="*/ 284634 h 869974"/>
                <a:gd name="connsiteX64" fmla="*/ 1052308 w 1381143"/>
                <a:gd name="connsiteY64" fmla="*/ 214313 h 869974"/>
                <a:gd name="connsiteX65" fmla="*/ 1054317 w 1381143"/>
                <a:gd name="connsiteY65" fmla="*/ 214982 h 869974"/>
                <a:gd name="connsiteX66" fmla="*/ 1055657 w 1381143"/>
                <a:gd name="connsiteY66" fmla="*/ 216322 h 869974"/>
                <a:gd name="connsiteX67" fmla="*/ 1058335 w 1381143"/>
                <a:gd name="connsiteY67" fmla="*/ 215652 h 869974"/>
                <a:gd name="connsiteX68" fmla="*/ 1104547 w 1381143"/>
                <a:gd name="connsiteY68" fmla="*/ 166762 h 869974"/>
                <a:gd name="connsiteX69" fmla="*/ 1154106 w 1381143"/>
                <a:gd name="connsiteY69" fmla="*/ 116532 h 869974"/>
                <a:gd name="connsiteX70" fmla="*/ 1173528 w 1381143"/>
                <a:gd name="connsiteY70" fmla="*/ 94431 h 869974"/>
                <a:gd name="connsiteX71" fmla="*/ 1194960 w 1381143"/>
                <a:gd name="connsiteY71" fmla="*/ 73670 h 869974"/>
                <a:gd name="connsiteX72" fmla="*/ 1203666 w 1381143"/>
                <a:gd name="connsiteY72" fmla="*/ 64963 h 869974"/>
                <a:gd name="connsiteX73" fmla="*/ 1215051 w 1381143"/>
                <a:gd name="connsiteY73" fmla="*/ 52908 h 869974"/>
                <a:gd name="connsiteX74" fmla="*/ 1239161 w 1381143"/>
                <a:gd name="connsiteY74" fmla="*/ 29468 h 869974"/>
                <a:gd name="connsiteX75" fmla="*/ 1268630 w 1381143"/>
                <a:gd name="connsiteY75" fmla="*/ 0 h 86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381143" h="869974">
                  <a:moveTo>
                    <a:pt x="1268630" y="0"/>
                  </a:moveTo>
                  <a:lnTo>
                    <a:pt x="1381144" y="115863"/>
                  </a:lnTo>
                  <a:cubicBezTo>
                    <a:pt x="1371098" y="114523"/>
                    <a:pt x="1361052" y="123230"/>
                    <a:pt x="1351006" y="141312"/>
                  </a:cubicBezTo>
                  <a:cubicBezTo>
                    <a:pt x="1349666" y="143321"/>
                    <a:pt x="1348327" y="144661"/>
                    <a:pt x="1346318" y="146000"/>
                  </a:cubicBezTo>
                  <a:cubicBezTo>
                    <a:pt x="1338281" y="151358"/>
                    <a:pt x="1330914" y="156716"/>
                    <a:pt x="1323547" y="162744"/>
                  </a:cubicBezTo>
                  <a:cubicBezTo>
                    <a:pt x="1315510" y="170111"/>
                    <a:pt x="1308144" y="175468"/>
                    <a:pt x="1301446" y="180156"/>
                  </a:cubicBezTo>
                  <a:cubicBezTo>
                    <a:pt x="1291400" y="186854"/>
                    <a:pt x="1282024" y="194221"/>
                    <a:pt x="1273318" y="202257"/>
                  </a:cubicBezTo>
                  <a:cubicBezTo>
                    <a:pt x="1241171" y="231056"/>
                    <a:pt x="1210363" y="260524"/>
                    <a:pt x="1180226" y="291331"/>
                  </a:cubicBezTo>
                  <a:cubicBezTo>
                    <a:pt x="1172189" y="299368"/>
                    <a:pt x="1163482" y="307404"/>
                    <a:pt x="1154776" y="314772"/>
                  </a:cubicBezTo>
                  <a:cubicBezTo>
                    <a:pt x="1146070" y="322139"/>
                    <a:pt x="1137363" y="330175"/>
                    <a:pt x="1128657" y="338212"/>
                  </a:cubicBezTo>
                  <a:cubicBezTo>
                    <a:pt x="1115262" y="351606"/>
                    <a:pt x="1101198" y="361652"/>
                    <a:pt x="1088473" y="375717"/>
                  </a:cubicBezTo>
                  <a:cubicBezTo>
                    <a:pt x="1079097" y="386432"/>
                    <a:pt x="1067042" y="393130"/>
                    <a:pt x="1058335" y="403175"/>
                  </a:cubicBezTo>
                  <a:cubicBezTo>
                    <a:pt x="1052977" y="409873"/>
                    <a:pt x="1048289" y="414561"/>
                    <a:pt x="1044271" y="417240"/>
                  </a:cubicBezTo>
                  <a:cubicBezTo>
                    <a:pt x="1018822" y="436662"/>
                    <a:pt x="994042" y="455414"/>
                    <a:pt x="968592" y="474166"/>
                  </a:cubicBezTo>
                  <a:cubicBezTo>
                    <a:pt x="951849" y="486891"/>
                    <a:pt x="926399" y="500955"/>
                    <a:pt x="891574" y="516359"/>
                  </a:cubicBezTo>
                  <a:cubicBezTo>
                    <a:pt x="889564" y="517029"/>
                    <a:pt x="887555" y="517699"/>
                    <a:pt x="885546" y="517699"/>
                  </a:cubicBezTo>
                  <a:cubicBezTo>
                    <a:pt x="884206" y="517699"/>
                    <a:pt x="883537" y="517699"/>
                    <a:pt x="882197" y="518368"/>
                  </a:cubicBezTo>
                  <a:cubicBezTo>
                    <a:pt x="852059" y="531093"/>
                    <a:pt x="825270" y="546497"/>
                    <a:pt x="802500" y="564579"/>
                  </a:cubicBezTo>
                  <a:cubicBezTo>
                    <a:pt x="792454" y="572616"/>
                    <a:pt x="781738" y="578644"/>
                    <a:pt x="770353" y="583332"/>
                  </a:cubicBezTo>
                  <a:cubicBezTo>
                    <a:pt x="768344" y="584002"/>
                    <a:pt x="766335" y="585341"/>
                    <a:pt x="764995" y="586681"/>
                  </a:cubicBezTo>
                  <a:cubicBezTo>
                    <a:pt x="762986" y="588690"/>
                    <a:pt x="760977" y="590029"/>
                    <a:pt x="758968" y="591369"/>
                  </a:cubicBezTo>
                  <a:cubicBezTo>
                    <a:pt x="735527" y="604763"/>
                    <a:pt x="710077" y="620837"/>
                    <a:pt x="683288" y="638919"/>
                  </a:cubicBezTo>
                  <a:cubicBezTo>
                    <a:pt x="663866" y="651644"/>
                    <a:pt x="645114" y="661690"/>
                    <a:pt x="625692" y="669057"/>
                  </a:cubicBezTo>
                  <a:cubicBezTo>
                    <a:pt x="607609" y="675754"/>
                    <a:pt x="590197" y="682451"/>
                    <a:pt x="572783" y="689149"/>
                  </a:cubicBezTo>
                  <a:cubicBezTo>
                    <a:pt x="571444" y="689818"/>
                    <a:pt x="568096" y="691827"/>
                    <a:pt x="562068" y="695176"/>
                  </a:cubicBezTo>
                  <a:cubicBezTo>
                    <a:pt x="558719" y="697185"/>
                    <a:pt x="554701" y="698525"/>
                    <a:pt x="550013" y="698525"/>
                  </a:cubicBezTo>
                  <a:cubicBezTo>
                    <a:pt x="548004" y="698525"/>
                    <a:pt x="545994" y="699195"/>
                    <a:pt x="543985" y="700534"/>
                  </a:cubicBezTo>
                  <a:cubicBezTo>
                    <a:pt x="539967" y="703883"/>
                    <a:pt x="535279" y="706562"/>
                    <a:pt x="529921" y="708571"/>
                  </a:cubicBezTo>
                  <a:cubicBezTo>
                    <a:pt x="508490" y="716607"/>
                    <a:pt x="487728" y="723974"/>
                    <a:pt x="466297" y="731342"/>
                  </a:cubicBezTo>
                  <a:cubicBezTo>
                    <a:pt x="465627" y="731342"/>
                    <a:pt x="464288" y="731342"/>
                    <a:pt x="461609" y="731342"/>
                  </a:cubicBezTo>
                  <a:cubicBezTo>
                    <a:pt x="460269" y="731342"/>
                    <a:pt x="458930" y="731342"/>
                    <a:pt x="457591" y="732011"/>
                  </a:cubicBezTo>
                  <a:cubicBezTo>
                    <a:pt x="412049" y="750094"/>
                    <a:pt x="366508" y="766167"/>
                    <a:pt x="320297" y="781571"/>
                  </a:cubicBezTo>
                  <a:cubicBezTo>
                    <a:pt x="303554" y="786929"/>
                    <a:pt x="286141" y="793626"/>
                    <a:pt x="269397" y="801663"/>
                  </a:cubicBezTo>
                  <a:cubicBezTo>
                    <a:pt x="259351" y="806351"/>
                    <a:pt x="242608" y="811709"/>
                    <a:pt x="218498" y="817736"/>
                  </a:cubicBezTo>
                  <a:cubicBezTo>
                    <a:pt x="206443" y="820415"/>
                    <a:pt x="195058" y="825103"/>
                    <a:pt x="183003" y="830461"/>
                  </a:cubicBezTo>
                  <a:cubicBezTo>
                    <a:pt x="172957" y="835149"/>
                    <a:pt x="161572" y="839167"/>
                    <a:pt x="148177" y="843856"/>
                  </a:cubicBezTo>
                  <a:cubicBezTo>
                    <a:pt x="130094" y="849883"/>
                    <a:pt x="112682" y="858590"/>
                    <a:pt x="95938" y="869975"/>
                  </a:cubicBezTo>
                  <a:lnTo>
                    <a:pt x="5525" y="816397"/>
                  </a:lnTo>
                  <a:cubicBezTo>
                    <a:pt x="5525" y="813048"/>
                    <a:pt x="5525" y="811709"/>
                    <a:pt x="3516" y="810369"/>
                  </a:cubicBezTo>
                  <a:cubicBezTo>
                    <a:pt x="-1172" y="807690"/>
                    <a:pt x="-1172" y="800993"/>
                    <a:pt x="3516" y="798314"/>
                  </a:cubicBezTo>
                  <a:cubicBezTo>
                    <a:pt x="61113" y="765497"/>
                    <a:pt x="117369" y="738708"/>
                    <a:pt x="173627" y="719286"/>
                  </a:cubicBezTo>
                  <a:cubicBezTo>
                    <a:pt x="220507" y="702543"/>
                    <a:pt x="254663" y="691158"/>
                    <a:pt x="276095" y="686470"/>
                  </a:cubicBezTo>
                  <a:cubicBezTo>
                    <a:pt x="301544" y="680442"/>
                    <a:pt x="327664" y="673075"/>
                    <a:pt x="355122" y="665038"/>
                  </a:cubicBezTo>
                  <a:cubicBezTo>
                    <a:pt x="362490" y="663029"/>
                    <a:pt x="377224" y="661020"/>
                    <a:pt x="399994" y="659011"/>
                  </a:cubicBezTo>
                  <a:cubicBezTo>
                    <a:pt x="412049" y="658341"/>
                    <a:pt x="422765" y="654993"/>
                    <a:pt x="434150" y="651644"/>
                  </a:cubicBezTo>
                  <a:cubicBezTo>
                    <a:pt x="434820" y="651644"/>
                    <a:pt x="440178" y="648965"/>
                    <a:pt x="449554" y="645616"/>
                  </a:cubicBezTo>
                  <a:cubicBezTo>
                    <a:pt x="456921" y="642268"/>
                    <a:pt x="464288" y="642938"/>
                    <a:pt x="470985" y="640259"/>
                  </a:cubicBezTo>
                  <a:cubicBezTo>
                    <a:pt x="505141" y="625525"/>
                    <a:pt x="539297" y="610121"/>
                    <a:pt x="574123" y="594717"/>
                  </a:cubicBezTo>
                  <a:cubicBezTo>
                    <a:pt x="583499" y="590699"/>
                    <a:pt x="592875" y="587350"/>
                    <a:pt x="601582" y="585341"/>
                  </a:cubicBezTo>
                  <a:cubicBezTo>
                    <a:pt x="610958" y="583332"/>
                    <a:pt x="620334" y="581323"/>
                    <a:pt x="630380" y="579983"/>
                  </a:cubicBezTo>
                  <a:cubicBezTo>
                    <a:pt x="633059" y="579314"/>
                    <a:pt x="635068" y="577974"/>
                    <a:pt x="637077" y="575965"/>
                  </a:cubicBezTo>
                  <a:cubicBezTo>
                    <a:pt x="639756" y="572616"/>
                    <a:pt x="643105" y="571277"/>
                    <a:pt x="647123" y="571946"/>
                  </a:cubicBezTo>
                  <a:cubicBezTo>
                    <a:pt x="649802" y="571946"/>
                    <a:pt x="651811" y="571277"/>
                    <a:pt x="653821" y="568598"/>
                  </a:cubicBezTo>
                  <a:cubicBezTo>
                    <a:pt x="654490" y="567259"/>
                    <a:pt x="655160" y="565249"/>
                    <a:pt x="655830" y="563240"/>
                  </a:cubicBezTo>
                  <a:cubicBezTo>
                    <a:pt x="655830" y="561231"/>
                    <a:pt x="656499" y="559222"/>
                    <a:pt x="657839" y="557213"/>
                  </a:cubicBezTo>
                  <a:cubicBezTo>
                    <a:pt x="663197" y="549846"/>
                    <a:pt x="669894" y="543818"/>
                    <a:pt x="677261" y="538460"/>
                  </a:cubicBezTo>
                  <a:cubicBezTo>
                    <a:pt x="692665" y="527075"/>
                    <a:pt x="706059" y="514350"/>
                    <a:pt x="722133" y="504304"/>
                  </a:cubicBezTo>
                  <a:cubicBezTo>
                    <a:pt x="755619" y="481533"/>
                    <a:pt x="791115" y="458093"/>
                    <a:pt x="828619" y="434653"/>
                  </a:cubicBezTo>
                  <a:cubicBezTo>
                    <a:pt x="834647" y="430634"/>
                    <a:pt x="840674" y="427285"/>
                    <a:pt x="847371" y="423937"/>
                  </a:cubicBezTo>
                  <a:cubicBezTo>
                    <a:pt x="853399" y="420588"/>
                    <a:pt x="859427" y="416570"/>
                    <a:pt x="865454" y="411882"/>
                  </a:cubicBezTo>
                  <a:cubicBezTo>
                    <a:pt x="866124" y="408533"/>
                    <a:pt x="868133" y="407194"/>
                    <a:pt x="870812" y="407194"/>
                  </a:cubicBezTo>
                  <a:cubicBezTo>
                    <a:pt x="872821" y="407194"/>
                    <a:pt x="874830" y="406524"/>
                    <a:pt x="876839" y="405185"/>
                  </a:cubicBezTo>
                  <a:cubicBezTo>
                    <a:pt x="882867" y="400496"/>
                    <a:pt x="886885" y="393799"/>
                    <a:pt x="891574" y="389111"/>
                  </a:cubicBezTo>
                  <a:cubicBezTo>
                    <a:pt x="923720" y="358304"/>
                    <a:pt x="955867" y="323478"/>
                    <a:pt x="987344" y="284634"/>
                  </a:cubicBezTo>
                  <a:cubicBezTo>
                    <a:pt x="997390" y="271909"/>
                    <a:pt x="1019491" y="248469"/>
                    <a:pt x="1052308" y="214313"/>
                  </a:cubicBezTo>
                  <a:cubicBezTo>
                    <a:pt x="1052977" y="213643"/>
                    <a:pt x="1053647" y="213643"/>
                    <a:pt x="1054317" y="214982"/>
                  </a:cubicBezTo>
                  <a:cubicBezTo>
                    <a:pt x="1054317" y="215652"/>
                    <a:pt x="1054987" y="215652"/>
                    <a:pt x="1055657" y="216322"/>
                  </a:cubicBezTo>
                  <a:cubicBezTo>
                    <a:pt x="1056326" y="216991"/>
                    <a:pt x="1057666" y="216991"/>
                    <a:pt x="1058335" y="215652"/>
                  </a:cubicBezTo>
                  <a:cubicBezTo>
                    <a:pt x="1073739" y="199579"/>
                    <a:pt x="1089143" y="182835"/>
                    <a:pt x="1104547" y="166762"/>
                  </a:cubicBezTo>
                  <a:cubicBezTo>
                    <a:pt x="1118611" y="152028"/>
                    <a:pt x="1134684" y="135285"/>
                    <a:pt x="1154106" y="116532"/>
                  </a:cubicBezTo>
                  <a:cubicBezTo>
                    <a:pt x="1157455" y="113184"/>
                    <a:pt x="1164152" y="105817"/>
                    <a:pt x="1173528" y="94431"/>
                  </a:cubicBezTo>
                  <a:cubicBezTo>
                    <a:pt x="1180226" y="87064"/>
                    <a:pt x="1186923" y="79697"/>
                    <a:pt x="1194960" y="73670"/>
                  </a:cubicBezTo>
                  <a:cubicBezTo>
                    <a:pt x="1198308" y="70991"/>
                    <a:pt x="1201657" y="68312"/>
                    <a:pt x="1203666" y="64963"/>
                  </a:cubicBezTo>
                  <a:cubicBezTo>
                    <a:pt x="1207015" y="60275"/>
                    <a:pt x="1210363" y="56257"/>
                    <a:pt x="1215051" y="52908"/>
                  </a:cubicBezTo>
                  <a:cubicBezTo>
                    <a:pt x="1223758" y="47551"/>
                    <a:pt x="1231795" y="39514"/>
                    <a:pt x="1239161" y="29468"/>
                  </a:cubicBezTo>
                  <a:cubicBezTo>
                    <a:pt x="1245189" y="20762"/>
                    <a:pt x="1255235" y="10716"/>
                    <a:pt x="1268630" y="0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51FDB7E-B7FE-67D7-47F8-F49DFD8F311D}"/>
                </a:ext>
              </a:extLst>
            </p:cNvPr>
            <p:cNvSpPr/>
            <p:nvPr/>
          </p:nvSpPr>
          <p:spPr>
            <a:xfrm>
              <a:off x="-5269968" y="2416147"/>
              <a:ext cx="376813" cy="412105"/>
            </a:xfrm>
            <a:custGeom>
              <a:avLst/>
              <a:gdLst>
                <a:gd name="connsiteX0" fmla="*/ 201345 w 376813"/>
                <a:gd name="connsiteY0" fmla="*/ 207169 h 412105"/>
                <a:gd name="connsiteX1" fmla="*/ 226125 w 376813"/>
                <a:gd name="connsiteY1" fmla="*/ 228600 h 412105"/>
                <a:gd name="connsiteX2" fmla="*/ 242868 w 376813"/>
                <a:gd name="connsiteY2" fmla="*/ 249362 h 412105"/>
                <a:gd name="connsiteX3" fmla="*/ 249566 w 376813"/>
                <a:gd name="connsiteY3" fmla="*/ 265435 h 412105"/>
                <a:gd name="connsiteX4" fmla="*/ 259612 w 376813"/>
                <a:gd name="connsiteY4" fmla="*/ 280169 h 412105"/>
                <a:gd name="connsiteX5" fmla="*/ 310511 w 376813"/>
                <a:gd name="connsiteY5" fmla="*/ 341114 h 412105"/>
                <a:gd name="connsiteX6" fmla="*/ 315869 w 376813"/>
                <a:gd name="connsiteY6" fmla="*/ 345132 h 412105"/>
                <a:gd name="connsiteX7" fmla="*/ 325245 w 376813"/>
                <a:gd name="connsiteY7" fmla="*/ 354509 h 412105"/>
                <a:gd name="connsiteX8" fmla="*/ 356052 w 376813"/>
                <a:gd name="connsiteY8" fmla="*/ 394692 h 412105"/>
                <a:gd name="connsiteX9" fmla="*/ 356052 w 376813"/>
                <a:gd name="connsiteY9" fmla="*/ 395362 h 412105"/>
                <a:gd name="connsiteX10" fmla="*/ 355382 w 376813"/>
                <a:gd name="connsiteY10" fmla="*/ 396701 h 412105"/>
                <a:gd name="connsiteX11" fmla="*/ 355382 w 376813"/>
                <a:gd name="connsiteY11" fmla="*/ 398041 h 412105"/>
                <a:gd name="connsiteX12" fmla="*/ 361410 w 376813"/>
                <a:gd name="connsiteY12" fmla="*/ 403399 h 412105"/>
                <a:gd name="connsiteX13" fmla="*/ 364759 w 376813"/>
                <a:gd name="connsiteY13" fmla="*/ 406078 h 412105"/>
                <a:gd name="connsiteX14" fmla="*/ 376814 w 376813"/>
                <a:gd name="connsiteY14" fmla="*/ 412105 h 412105"/>
                <a:gd name="connsiteX15" fmla="*/ 295777 w 376813"/>
                <a:gd name="connsiteY15" fmla="*/ 383977 h 412105"/>
                <a:gd name="connsiteX16" fmla="*/ 195318 w 376813"/>
                <a:gd name="connsiteY16" fmla="*/ 295573 h 412105"/>
                <a:gd name="connsiteX17" fmla="*/ 155804 w 376813"/>
                <a:gd name="connsiteY17" fmla="*/ 237306 h 412105"/>
                <a:gd name="connsiteX18" fmla="*/ 127675 w 376813"/>
                <a:gd name="connsiteY18" fmla="*/ 198462 h 412105"/>
                <a:gd name="connsiteX19" fmla="*/ 115620 w 376813"/>
                <a:gd name="connsiteY19" fmla="*/ 182389 h 412105"/>
                <a:gd name="connsiteX20" fmla="*/ 66061 w 376813"/>
                <a:gd name="connsiteY20" fmla="*/ 135508 h 412105"/>
                <a:gd name="connsiteX21" fmla="*/ 28556 w 376813"/>
                <a:gd name="connsiteY21" fmla="*/ 99343 h 412105"/>
                <a:gd name="connsiteX22" fmla="*/ 1097 w 376813"/>
                <a:gd name="connsiteY22" fmla="*/ 55141 h 412105"/>
                <a:gd name="connsiteX23" fmla="*/ 3776 w 376813"/>
                <a:gd name="connsiteY23" fmla="*/ 44425 h 412105"/>
                <a:gd name="connsiteX24" fmla="*/ 5116 w 376813"/>
                <a:gd name="connsiteY24" fmla="*/ 39737 h 412105"/>
                <a:gd name="connsiteX25" fmla="*/ 11813 w 376813"/>
                <a:gd name="connsiteY25" fmla="*/ 16966 h 412105"/>
                <a:gd name="connsiteX26" fmla="*/ 24538 w 376813"/>
                <a:gd name="connsiteY26" fmla="*/ 11609 h 412105"/>
                <a:gd name="connsiteX27" fmla="*/ 36593 w 376813"/>
                <a:gd name="connsiteY27" fmla="*/ 3572 h 412105"/>
                <a:gd name="connsiteX28" fmla="*/ 52666 w 376813"/>
                <a:gd name="connsiteY28" fmla="*/ 5581 h 412105"/>
                <a:gd name="connsiteX29" fmla="*/ 54005 w 376813"/>
                <a:gd name="connsiteY29" fmla="*/ 35049 h 412105"/>
                <a:gd name="connsiteX30" fmla="*/ 51996 w 376813"/>
                <a:gd name="connsiteY30" fmla="*/ 36388 h 412105"/>
                <a:gd name="connsiteX31" fmla="*/ 49317 w 376813"/>
                <a:gd name="connsiteY31" fmla="*/ 37058 h 412105"/>
                <a:gd name="connsiteX32" fmla="*/ 46639 w 376813"/>
                <a:gd name="connsiteY32" fmla="*/ 40407 h 412105"/>
                <a:gd name="connsiteX33" fmla="*/ 42620 w 376813"/>
                <a:gd name="connsiteY33" fmla="*/ 43755 h 412105"/>
                <a:gd name="connsiteX34" fmla="*/ 25877 w 376813"/>
                <a:gd name="connsiteY34" fmla="*/ 41746 h 412105"/>
                <a:gd name="connsiteX35" fmla="*/ 19180 w 376813"/>
                <a:gd name="connsiteY35" fmla="*/ 47104 h 412105"/>
                <a:gd name="connsiteX36" fmla="*/ 21859 w 376813"/>
                <a:gd name="connsiteY36" fmla="*/ 59159 h 412105"/>
                <a:gd name="connsiteX37" fmla="*/ 26547 w 376813"/>
                <a:gd name="connsiteY37" fmla="*/ 70544 h 412105"/>
                <a:gd name="connsiteX38" fmla="*/ 86822 w 376813"/>
                <a:gd name="connsiteY38" fmla="*/ 126802 h 412105"/>
                <a:gd name="connsiteX39" fmla="*/ 111602 w 376813"/>
                <a:gd name="connsiteY39" fmla="*/ 144884 h 412105"/>
                <a:gd name="connsiteX40" fmla="*/ 135042 w 376813"/>
                <a:gd name="connsiteY40" fmla="*/ 164306 h 412105"/>
                <a:gd name="connsiteX41" fmla="*/ 183933 w 376813"/>
                <a:gd name="connsiteY41" fmla="*/ 221903 h 412105"/>
                <a:gd name="connsiteX42" fmla="*/ 216749 w 376813"/>
                <a:gd name="connsiteY42" fmla="*/ 249362 h 412105"/>
                <a:gd name="connsiteX43" fmla="*/ 226125 w 376813"/>
                <a:gd name="connsiteY43" fmla="*/ 250031 h 412105"/>
                <a:gd name="connsiteX44" fmla="*/ 228134 w 376813"/>
                <a:gd name="connsiteY44" fmla="*/ 242664 h 412105"/>
                <a:gd name="connsiteX45" fmla="*/ 201345 w 376813"/>
                <a:gd name="connsiteY45" fmla="*/ 207169 h 412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76813" h="412105">
                  <a:moveTo>
                    <a:pt x="201345" y="207169"/>
                  </a:moveTo>
                  <a:cubicBezTo>
                    <a:pt x="209382" y="214536"/>
                    <a:pt x="218088" y="221903"/>
                    <a:pt x="226125" y="228600"/>
                  </a:cubicBezTo>
                  <a:cubicBezTo>
                    <a:pt x="233492" y="235297"/>
                    <a:pt x="239520" y="241995"/>
                    <a:pt x="242868" y="249362"/>
                  </a:cubicBezTo>
                  <a:cubicBezTo>
                    <a:pt x="245547" y="254719"/>
                    <a:pt x="247557" y="259407"/>
                    <a:pt x="249566" y="265435"/>
                  </a:cubicBezTo>
                  <a:cubicBezTo>
                    <a:pt x="251575" y="270793"/>
                    <a:pt x="255593" y="275481"/>
                    <a:pt x="259612" y="280169"/>
                  </a:cubicBezTo>
                  <a:cubicBezTo>
                    <a:pt x="279034" y="298252"/>
                    <a:pt x="295777" y="318343"/>
                    <a:pt x="310511" y="341114"/>
                  </a:cubicBezTo>
                  <a:cubicBezTo>
                    <a:pt x="311850" y="343123"/>
                    <a:pt x="313190" y="344463"/>
                    <a:pt x="315869" y="345132"/>
                  </a:cubicBezTo>
                  <a:cubicBezTo>
                    <a:pt x="319887" y="347142"/>
                    <a:pt x="323236" y="349821"/>
                    <a:pt x="325245" y="354509"/>
                  </a:cubicBezTo>
                  <a:cubicBezTo>
                    <a:pt x="331942" y="369243"/>
                    <a:pt x="342658" y="382637"/>
                    <a:pt x="356052" y="394692"/>
                  </a:cubicBezTo>
                  <a:cubicBezTo>
                    <a:pt x="356052" y="394692"/>
                    <a:pt x="356722" y="395362"/>
                    <a:pt x="356052" y="395362"/>
                  </a:cubicBezTo>
                  <a:cubicBezTo>
                    <a:pt x="355382" y="396032"/>
                    <a:pt x="355382" y="396032"/>
                    <a:pt x="355382" y="396701"/>
                  </a:cubicBezTo>
                  <a:cubicBezTo>
                    <a:pt x="355382" y="397371"/>
                    <a:pt x="355382" y="397371"/>
                    <a:pt x="355382" y="398041"/>
                  </a:cubicBezTo>
                  <a:cubicBezTo>
                    <a:pt x="356722" y="400720"/>
                    <a:pt x="358731" y="402059"/>
                    <a:pt x="361410" y="403399"/>
                  </a:cubicBezTo>
                  <a:cubicBezTo>
                    <a:pt x="362749" y="404068"/>
                    <a:pt x="364089" y="404738"/>
                    <a:pt x="364759" y="406078"/>
                  </a:cubicBezTo>
                  <a:cubicBezTo>
                    <a:pt x="366768" y="409426"/>
                    <a:pt x="370786" y="411435"/>
                    <a:pt x="376814" y="412105"/>
                  </a:cubicBezTo>
                  <a:cubicBezTo>
                    <a:pt x="346676" y="411435"/>
                    <a:pt x="319217" y="402059"/>
                    <a:pt x="295777" y="383977"/>
                  </a:cubicBezTo>
                  <a:cubicBezTo>
                    <a:pt x="243538" y="344463"/>
                    <a:pt x="210052" y="314995"/>
                    <a:pt x="195318" y="295573"/>
                  </a:cubicBezTo>
                  <a:cubicBezTo>
                    <a:pt x="181254" y="276820"/>
                    <a:pt x="167859" y="257398"/>
                    <a:pt x="155804" y="237306"/>
                  </a:cubicBezTo>
                  <a:cubicBezTo>
                    <a:pt x="147098" y="223242"/>
                    <a:pt x="135712" y="211857"/>
                    <a:pt x="127675" y="198462"/>
                  </a:cubicBezTo>
                  <a:cubicBezTo>
                    <a:pt x="124327" y="193104"/>
                    <a:pt x="120308" y="187747"/>
                    <a:pt x="115620" y="182389"/>
                  </a:cubicBezTo>
                  <a:cubicBezTo>
                    <a:pt x="99547" y="164976"/>
                    <a:pt x="82804" y="148903"/>
                    <a:pt x="66061" y="135508"/>
                  </a:cubicBezTo>
                  <a:cubicBezTo>
                    <a:pt x="50657" y="122783"/>
                    <a:pt x="37932" y="110728"/>
                    <a:pt x="28556" y="99343"/>
                  </a:cubicBezTo>
                  <a:cubicBezTo>
                    <a:pt x="17840" y="85948"/>
                    <a:pt x="8464" y="71214"/>
                    <a:pt x="1097" y="55141"/>
                  </a:cubicBezTo>
                  <a:cubicBezTo>
                    <a:pt x="-912" y="51122"/>
                    <a:pt x="-242" y="47104"/>
                    <a:pt x="3776" y="44425"/>
                  </a:cubicBezTo>
                  <a:cubicBezTo>
                    <a:pt x="5116" y="43086"/>
                    <a:pt x="5785" y="41746"/>
                    <a:pt x="5116" y="39737"/>
                  </a:cubicBezTo>
                  <a:cubicBezTo>
                    <a:pt x="1097" y="31031"/>
                    <a:pt x="3776" y="23664"/>
                    <a:pt x="11813" y="16966"/>
                  </a:cubicBezTo>
                  <a:cubicBezTo>
                    <a:pt x="13822" y="15627"/>
                    <a:pt x="17840" y="13618"/>
                    <a:pt x="24538" y="11609"/>
                  </a:cubicBezTo>
                  <a:cubicBezTo>
                    <a:pt x="29895" y="10269"/>
                    <a:pt x="33914" y="7590"/>
                    <a:pt x="36593" y="3572"/>
                  </a:cubicBezTo>
                  <a:cubicBezTo>
                    <a:pt x="40611" y="-1786"/>
                    <a:pt x="49987" y="-1116"/>
                    <a:pt x="52666" y="5581"/>
                  </a:cubicBezTo>
                  <a:cubicBezTo>
                    <a:pt x="56015" y="12948"/>
                    <a:pt x="56015" y="22994"/>
                    <a:pt x="54005" y="35049"/>
                  </a:cubicBezTo>
                  <a:cubicBezTo>
                    <a:pt x="54005" y="36388"/>
                    <a:pt x="53336" y="36388"/>
                    <a:pt x="51996" y="36388"/>
                  </a:cubicBezTo>
                  <a:cubicBezTo>
                    <a:pt x="51327" y="36388"/>
                    <a:pt x="49987" y="36388"/>
                    <a:pt x="49317" y="37058"/>
                  </a:cubicBezTo>
                  <a:cubicBezTo>
                    <a:pt x="47978" y="37728"/>
                    <a:pt x="46639" y="39067"/>
                    <a:pt x="46639" y="40407"/>
                  </a:cubicBezTo>
                  <a:cubicBezTo>
                    <a:pt x="45969" y="42416"/>
                    <a:pt x="44629" y="43086"/>
                    <a:pt x="42620" y="43755"/>
                  </a:cubicBezTo>
                  <a:cubicBezTo>
                    <a:pt x="36593" y="44425"/>
                    <a:pt x="30565" y="43755"/>
                    <a:pt x="25877" y="41746"/>
                  </a:cubicBezTo>
                  <a:cubicBezTo>
                    <a:pt x="22528" y="40407"/>
                    <a:pt x="18510" y="43086"/>
                    <a:pt x="19180" y="47104"/>
                  </a:cubicBezTo>
                  <a:cubicBezTo>
                    <a:pt x="19849" y="51122"/>
                    <a:pt x="21189" y="55141"/>
                    <a:pt x="21859" y="59159"/>
                  </a:cubicBezTo>
                  <a:cubicBezTo>
                    <a:pt x="22528" y="63178"/>
                    <a:pt x="24538" y="67196"/>
                    <a:pt x="26547" y="70544"/>
                  </a:cubicBezTo>
                  <a:cubicBezTo>
                    <a:pt x="42620" y="93315"/>
                    <a:pt x="62712" y="112068"/>
                    <a:pt x="86822" y="126802"/>
                  </a:cubicBezTo>
                  <a:cubicBezTo>
                    <a:pt x="94859" y="131490"/>
                    <a:pt x="102896" y="137517"/>
                    <a:pt x="111602" y="144884"/>
                  </a:cubicBezTo>
                  <a:cubicBezTo>
                    <a:pt x="119639" y="151581"/>
                    <a:pt x="127006" y="158279"/>
                    <a:pt x="135042" y="164306"/>
                  </a:cubicBezTo>
                  <a:cubicBezTo>
                    <a:pt x="153795" y="179710"/>
                    <a:pt x="169868" y="198462"/>
                    <a:pt x="183933" y="221903"/>
                  </a:cubicBezTo>
                  <a:cubicBezTo>
                    <a:pt x="189290" y="229939"/>
                    <a:pt x="200006" y="239316"/>
                    <a:pt x="216749" y="249362"/>
                  </a:cubicBezTo>
                  <a:cubicBezTo>
                    <a:pt x="219428" y="250701"/>
                    <a:pt x="223446" y="251371"/>
                    <a:pt x="226125" y="250031"/>
                  </a:cubicBezTo>
                  <a:cubicBezTo>
                    <a:pt x="228804" y="248692"/>
                    <a:pt x="230144" y="245343"/>
                    <a:pt x="228134" y="242664"/>
                  </a:cubicBezTo>
                  <a:lnTo>
                    <a:pt x="201345" y="207169"/>
                  </a:ln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5CAA3A3-EB54-D6AF-133A-83DA915019E3}"/>
                </a:ext>
              </a:extLst>
            </p:cNvPr>
            <p:cNvSpPr/>
            <p:nvPr/>
          </p:nvSpPr>
          <p:spPr>
            <a:xfrm>
              <a:off x="-4934678" y="2443491"/>
              <a:ext cx="450320" cy="116870"/>
            </a:xfrm>
            <a:custGeom>
              <a:avLst/>
              <a:gdLst>
                <a:gd name="connsiteX0" fmla="*/ 446038 w 450320"/>
                <a:gd name="connsiteY0" fmla="*/ 101467 h 116870"/>
                <a:gd name="connsiteX1" fmla="*/ 449387 w 450320"/>
                <a:gd name="connsiteY1" fmla="*/ 106825 h 116870"/>
                <a:gd name="connsiteX2" fmla="*/ 448717 w 450320"/>
                <a:gd name="connsiteY2" fmla="*/ 108834 h 116870"/>
                <a:gd name="connsiteX3" fmla="*/ 421258 w 450320"/>
                <a:gd name="connsiteY3" fmla="*/ 109503 h 116870"/>
                <a:gd name="connsiteX4" fmla="*/ 399827 w 450320"/>
                <a:gd name="connsiteY4" fmla="*/ 112852 h 116870"/>
                <a:gd name="connsiteX5" fmla="*/ 37505 w 450320"/>
                <a:gd name="connsiteY5" fmla="*/ 116870 h 116870"/>
                <a:gd name="connsiteX6" fmla="*/ 0 w 450320"/>
                <a:gd name="connsiteY6" fmla="*/ 43200 h 116870"/>
                <a:gd name="connsiteX7" fmla="*/ 76349 w 450320"/>
                <a:gd name="connsiteY7" fmla="*/ 30476 h 116870"/>
                <a:gd name="connsiteX8" fmla="*/ 90413 w 450320"/>
                <a:gd name="connsiteY8" fmla="*/ 25118 h 116870"/>
                <a:gd name="connsiteX9" fmla="*/ 135955 w 450320"/>
                <a:gd name="connsiteY9" fmla="*/ 338 h 116870"/>
                <a:gd name="connsiteX10" fmla="*/ 183505 w 450320"/>
                <a:gd name="connsiteY10" fmla="*/ 7705 h 116870"/>
                <a:gd name="connsiteX11" fmla="*/ 223019 w 450320"/>
                <a:gd name="connsiteY11" fmla="*/ 49898 h 116870"/>
                <a:gd name="connsiteX12" fmla="*/ 232395 w 450320"/>
                <a:gd name="connsiteY12" fmla="*/ 54586 h 116870"/>
                <a:gd name="connsiteX13" fmla="*/ 338212 w 450320"/>
                <a:gd name="connsiteY13" fmla="*/ 96779 h 116870"/>
                <a:gd name="connsiteX14" fmla="*/ 348928 w 450320"/>
                <a:gd name="connsiteY14" fmla="*/ 102136 h 116870"/>
                <a:gd name="connsiteX15" fmla="*/ 435322 w 450320"/>
                <a:gd name="connsiteY15" fmla="*/ 97448 h 116870"/>
                <a:gd name="connsiteX16" fmla="*/ 446038 w 450320"/>
                <a:gd name="connsiteY16" fmla="*/ 101467 h 11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0320" h="116870">
                  <a:moveTo>
                    <a:pt x="446038" y="101467"/>
                  </a:moveTo>
                  <a:cubicBezTo>
                    <a:pt x="446038" y="103476"/>
                    <a:pt x="447377" y="105485"/>
                    <a:pt x="449387" y="106825"/>
                  </a:cubicBezTo>
                  <a:cubicBezTo>
                    <a:pt x="450726" y="108164"/>
                    <a:pt x="450726" y="108834"/>
                    <a:pt x="448717" y="108834"/>
                  </a:cubicBezTo>
                  <a:cubicBezTo>
                    <a:pt x="439341" y="110173"/>
                    <a:pt x="429965" y="110173"/>
                    <a:pt x="421258" y="109503"/>
                  </a:cubicBezTo>
                  <a:cubicBezTo>
                    <a:pt x="414561" y="108834"/>
                    <a:pt x="407194" y="112852"/>
                    <a:pt x="399827" y="112852"/>
                  </a:cubicBezTo>
                  <a:cubicBezTo>
                    <a:pt x="280615" y="114192"/>
                    <a:pt x="160065" y="115531"/>
                    <a:pt x="37505" y="116870"/>
                  </a:cubicBezTo>
                  <a:cubicBezTo>
                    <a:pt x="23440" y="99458"/>
                    <a:pt x="10716" y="74678"/>
                    <a:pt x="0" y="43200"/>
                  </a:cubicBezTo>
                  <a:cubicBezTo>
                    <a:pt x="23440" y="30476"/>
                    <a:pt x="48890" y="26457"/>
                    <a:pt x="76349" y="30476"/>
                  </a:cubicBezTo>
                  <a:cubicBezTo>
                    <a:pt x="81707" y="31145"/>
                    <a:pt x="87064" y="29136"/>
                    <a:pt x="90413" y="25118"/>
                  </a:cubicBezTo>
                  <a:cubicBezTo>
                    <a:pt x="102468" y="10384"/>
                    <a:pt x="117202" y="1677"/>
                    <a:pt x="135955" y="338"/>
                  </a:cubicBezTo>
                  <a:cubicBezTo>
                    <a:pt x="152698" y="-1001"/>
                    <a:pt x="168771" y="1677"/>
                    <a:pt x="183505" y="7705"/>
                  </a:cubicBezTo>
                  <a:cubicBezTo>
                    <a:pt x="200918" y="15072"/>
                    <a:pt x="214313" y="29136"/>
                    <a:pt x="223019" y="49898"/>
                  </a:cubicBezTo>
                  <a:cubicBezTo>
                    <a:pt x="224358" y="53916"/>
                    <a:pt x="229047" y="55256"/>
                    <a:pt x="232395" y="54586"/>
                  </a:cubicBezTo>
                  <a:cubicBezTo>
                    <a:pt x="279946" y="40522"/>
                    <a:pt x="314772" y="54586"/>
                    <a:pt x="338212" y="96779"/>
                  </a:cubicBezTo>
                  <a:cubicBezTo>
                    <a:pt x="340221" y="100797"/>
                    <a:pt x="344909" y="102806"/>
                    <a:pt x="348928" y="102136"/>
                  </a:cubicBezTo>
                  <a:cubicBezTo>
                    <a:pt x="377726" y="97448"/>
                    <a:pt x="406524" y="95439"/>
                    <a:pt x="435322" y="97448"/>
                  </a:cubicBezTo>
                  <a:cubicBezTo>
                    <a:pt x="439341" y="97448"/>
                    <a:pt x="442689" y="98788"/>
                    <a:pt x="446038" y="101467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14EC068-7548-C512-70EB-74244DBCFE6C}"/>
                </a:ext>
              </a:extLst>
            </p:cNvPr>
            <p:cNvSpPr/>
            <p:nvPr/>
          </p:nvSpPr>
          <p:spPr>
            <a:xfrm>
              <a:off x="-1801027" y="2481128"/>
              <a:ext cx="262532" cy="292875"/>
            </a:xfrm>
            <a:custGeom>
              <a:avLst/>
              <a:gdLst>
                <a:gd name="connsiteX0" fmla="*/ 262533 w 262532"/>
                <a:gd name="connsiteY0" fmla="*/ 6233 h 292875"/>
                <a:gd name="connsiteX1" fmla="*/ 261863 w 262532"/>
                <a:gd name="connsiteY1" fmla="*/ 8242 h 292875"/>
                <a:gd name="connsiteX2" fmla="*/ 256505 w 262532"/>
                <a:gd name="connsiteY2" fmla="*/ 12260 h 292875"/>
                <a:gd name="connsiteX3" fmla="*/ 230386 w 262532"/>
                <a:gd name="connsiteY3" fmla="*/ 24315 h 292875"/>
                <a:gd name="connsiteX4" fmla="*/ 205606 w 262532"/>
                <a:gd name="connsiteY4" fmla="*/ 53114 h 292875"/>
                <a:gd name="connsiteX5" fmla="*/ 133945 w 262532"/>
                <a:gd name="connsiteY5" fmla="*/ 128793 h 292875"/>
                <a:gd name="connsiteX6" fmla="*/ 113184 w 262532"/>
                <a:gd name="connsiteY6" fmla="*/ 156251 h 292875"/>
                <a:gd name="connsiteX7" fmla="*/ 101129 w 262532"/>
                <a:gd name="connsiteY7" fmla="*/ 173664 h 292875"/>
                <a:gd name="connsiteX8" fmla="*/ 89744 w 262532"/>
                <a:gd name="connsiteY8" fmla="*/ 192417 h 292875"/>
                <a:gd name="connsiteX9" fmla="*/ 76349 w 262532"/>
                <a:gd name="connsiteY9" fmla="*/ 213178 h 292875"/>
                <a:gd name="connsiteX10" fmla="*/ 60275 w 262532"/>
                <a:gd name="connsiteY10" fmla="*/ 231261 h 292875"/>
                <a:gd name="connsiteX11" fmla="*/ 38174 w 262532"/>
                <a:gd name="connsiteY11" fmla="*/ 268096 h 292875"/>
                <a:gd name="connsiteX12" fmla="*/ 29468 w 262532"/>
                <a:gd name="connsiteY12" fmla="*/ 281490 h 292875"/>
                <a:gd name="connsiteX13" fmla="*/ 15404 w 262532"/>
                <a:gd name="connsiteY13" fmla="*/ 287518 h 292875"/>
                <a:gd name="connsiteX14" fmla="*/ 0 w 262532"/>
                <a:gd name="connsiteY14" fmla="*/ 292876 h 292875"/>
                <a:gd name="connsiteX15" fmla="*/ 6697 w 262532"/>
                <a:gd name="connsiteY15" fmla="*/ 272114 h 292875"/>
                <a:gd name="connsiteX16" fmla="*/ 10046 w 262532"/>
                <a:gd name="connsiteY16" fmla="*/ 267426 h 292875"/>
                <a:gd name="connsiteX17" fmla="*/ 19422 w 262532"/>
                <a:gd name="connsiteY17" fmla="*/ 251353 h 292875"/>
                <a:gd name="connsiteX18" fmla="*/ 22101 w 262532"/>
                <a:gd name="connsiteY18" fmla="*/ 231261 h 292875"/>
                <a:gd name="connsiteX19" fmla="*/ 20762 w 262532"/>
                <a:gd name="connsiteY19" fmla="*/ 219206 h 292875"/>
                <a:gd name="connsiteX20" fmla="*/ 19422 w 262532"/>
                <a:gd name="connsiteY20" fmla="*/ 213178 h 292875"/>
                <a:gd name="connsiteX21" fmla="*/ 22771 w 262532"/>
                <a:gd name="connsiteY21" fmla="*/ 182371 h 292875"/>
                <a:gd name="connsiteX22" fmla="*/ 34826 w 262532"/>
                <a:gd name="connsiteY22" fmla="*/ 154242 h 292875"/>
                <a:gd name="connsiteX23" fmla="*/ 76349 w 262532"/>
                <a:gd name="connsiteY23" fmla="*/ 97316 h 292875"/>
                <a:gd name="connsiteX24" fmla="*/ 135285 w 262532"/>
                <a:gd name="connsiteY24" fmla="*/ 30343 h 292875"/>
                <a:gd name="connsiteX25" fmla="*/ 150019 w 262532"/>
                <a:gd name="connsiteY25" fmla="*/ 8912 h 292875"/>
                <a:gd name="connsiteX26" fmla="*/ 155377 w 262532"/>
                <a:gd name="connsiteY26" fmla="*/ 5563 h 292875"/>
                <a:gd name="connsiteX27" fmla="*/ 240432 w 262532"/>
                <a:gd name="connsiteY27" fmla="*/ 7572 h 292875"/>
                <a:gd name="connsiteX28" fmla="*/ 262533 w 262532"/>
                <a:gd name="connsiteY28" fmla="*/ 6233 h 29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2532" h="292875">
                  <a:moveTo>
                    <a:pt x="262533" y="6233"/>
                  </a:moveTo>
                  <a:lnTo>
                    <a:pt x="261863" y="8242"/>
                  </a:lnTo>
                  <a:cubicBezTo>
                    <a:pt x="261193" y="10921"/>
                    <a:pt x="258515" y="12260"/>
                    <a:pt x="256505" y="12260"/>
                  </a:cubicBezTo>
                  <a:cubicBezTo>
                    <a:pt x="244450" y="12260"/>
                    <a:pt x="236413" y="16279"/>
                    <a:pt x="230386" y="24315"/>
                  </a:cubicBezTo>
                  <a:cubicBezTo>
                    <a:pt x="223019" y="35031"/>
                    <a:pt x="214982" y="44407"/>
                    <a:pt x="205606" y="53114"/>
                  </a:cubicBezTo>
                  <a:cubicBezTo>
                    <a:pt x="186184" y="72536"/>
                    <a:pt x="162074" y="97985"/>
                    <a:pt x="133945" y="128793"/>
                  </a:cubicBezTo>
                  <a:cubicBezTo>
                    <a:pt x="125909" y="137499"/>
                    <a:pt x="119211" y="146206"/>
                    <a:pt x="113184" y="156251"/>
                  </a:cubicBezTo>
                  <a:cubicBezTo>
                    <a:pt x="109165" y="162949"/>
                    <a:pt x="105147" y="168307"/>
                    <a:pt x="101129" y="173664"/>
                  </a:cubicBezTo>
                  <a:cubicBezTo>
                    <a:pt x="96441" y="179692"/>
                    <a:pt x="92422" y="185719"/>
                    <a:pt x="89744" y="192417"/>
                  </a:cubicBezTo>
                  <a:cubicBezTo>
                    <a:pt x="86395" y="200453"/>
                    <a:pt x="81707" y="207151"/>
                    <a:pt x="76349" y="213178"/>
                  </a:cubicBezTo>
                  <a:cubicBezTo>
                    <a:pt x="66973" y="223224"/>
                    <a:pt x="61615" y="229252"/>
                    <a:pt x="60275" y="231261"/>
                  </a:cubicBezTo>
                  <a:cubicBezTo>
                    <a:pt x="48890" y="247334"/>
                    <a:pt x="41523" y="260059"/>
                    <a:pt x="38174" y="268096"/>
                  </a:cubicBezTo>
                  <a:cubicBezTo>
                    <a:pt x="35495" y="273454"/>
                    <a:pt x="32817" y="278142"/>
                    <a:pt x="29468" y="281490"/>
                  </a:cubicBezTo>
                  <a:cubicBezTo>
                    <a:pt x="26789" y="284169"/>
                    <a:pt x="22101" y="286178"/>
                    <a:pt x="15404" y="287518"/>
                  </a:cubicBezTo>
                  <a:cubicBezTo>
                    <a:pt x="10046" y="288857"/>
                    <a:pt x="5358" y="290197"/>
                    <a:pt x="0" y="292876"/>
                  </a:cubicBezTo>
                  <a:cubicBezTo>
                    <a:pt x="3349" y="286178"/>
                    <a:pt x="5358" y="279481"/>
                    <a:pt x="6697" y="272114"/>
                  </a:cubicBezTo>
                  <a:cubicBezTo>
                    <a:pt x="6697" y="270105"/>
                    <a:pt x="8037" y="268096"/>
                    <a:pt x="10046" y="267426"/>
                  </a:cubicBezTo>
                  <a:cubicBezTo>
                    <a:pt x="16074" y="264077"/>
                    <a:pt x="19422" y="258720"/>
                    <a:pt x="19422" y="251353"/>
                  </a:cubicBezTo>
                  <a:cubicBezTo>
                    <a:pt x="19422" y="244655"/>
                    <a:pt x="20092" y="237958"/>
                    <a:pt x="22101" y="231261"/>
                  </a:cubicBezTo>
                  <a:cubicBezTo>
                    <a:pt x="23440" y="227243"/>
                    <a:pt x="22771" y="223224"/>
                    <a:pt x="20762" y="219206"/>
                  </a:cubicBezTo>
                  <a:cubicBezTo>
                    <a:pt x="19422" y="217197"/>
                    <a:pt x="19422" y="215187"/>
                    <a:pt x="19422" y="213178"/>
                  </a:cubicBezTo>
                  <a:cubicBezTo>
                    <a:pt x="20092" y="203132"/>
                    <a:pt x="21431" y="192417"/>
                    <a:pt x="22771" y="182371"/>
                  </a:cubicBezTo>
                  <a:cubicBezTo>
                    <a:pt x="24110" y="172325"/>
                    <a:pt x="28129" y="162949"/>
                    <a:pt x="34826" y="154242"/>
                  </a:cubicBezTo>
                  <a:cubicBezTo>
                    <a:pt x="49560" y="134820"/>
                    <a:pt x="62954" y="115398"/>
                    <a:pt x="76349" y="97316"/>
                  </a:cubicBezTo>
                  <a:cubicBezTo>
                    <a:pt x="84386" y="86600"/>
                    <a:pt x="103808" y="63829"/>
                    <a:pt x="135285" y="30343"/>
                  </a:cubicBezTo>
                  <a:cubicBezTo>
                    <a:pt x="141313" y="23646"/>
                    <a:pt x="145331" y="16279"/>
                    <a:pt x="150019" y="8912"/>
                  </a:cubicBezTo>
                  <a:cubicBezTo>
                    <a:pt x="151358" y="6903"/>
                    <a:pt x="152698" y="6233"/>
                    <a:pt x="155377" y="5563"/>
                  </a:cubicBezTo>
                  <a:cubicBezTo>
                    <a:pt x="184845" y="205"/>
                    <a:pt x="211634" y="-4483"/>
                    <a:pt x="240432" y="7572"/>
                  </a:cubicBezTo>
                  <a:cubicBezTo>
                    <a:pt x="248469" y="11591"/>
                    <a:pt x="254496" y="10251"/>
                    <a:pt x="262533" y="6233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5EF6AF5-E676-0357-A2BA-DADCA05CA077}"/>
                </a:ext>
              </a:extLst>
            </p:cNvPr>
            <p:cNvSpPr/>
            <p:nvPr/>
          </p:nvSpPr>
          <p:spPr>
            <a:xfrm>
              <a:off x="-5405360" y="2492217"/>
              <a:ext cx="682985" cy="516191"/>
            </a:xfrm>
            <a:custGeom>
              <a:avLst/>
              <a:gdLst>
                <a:gd name="connsiteX0" fmla="*/ 682986 w 682985"/>
                <a:gd name="connsiteY0" fmla="*/ 516192 h 516191"/>
                <a:gd name="connsiteX1" fmla="*/ 561095 w 682985"/>
                <a:gd name="connsiteY1" fmla="*/ 510834 h 516191"/>
                <a:gd name="connsiteX2" fmla="*/ 555737 w 682985"/>
                <a:gd name="connsiteY2" fmla="*/ 508155 h 516191"/>
                <a:gd name="connsiteX3" fmla="*/ 496801 w 682985"/>
                <a:gd name="connsiteY3" fmla="*/ 495430 h 516191"/>
                <a:gd name="connsiteX4" fmla="*/ 490104 w 682985"/>
                <a:gd name="connsiteY4" fmla="*/ 494091 h 516191"/>
                <a:gd name="connsiteX5" fmla="*/ 432508 w 682985"/>
                <a:gd name="connsiteY5" fmla="*/ 484715 h 516191"/>
                <a:gd name="connsiteX6" fmla="*/ 425811 w 682985"/>
                <a:gd name="connsiteY6" fmla="*/ 484045 h 516191"/>
                <a:gd name="connsiteX7" fmla="*/ 378260 w 682985"/>
                <a:gd name="connsiteY7" fmla="*/ 478017 h 516191"/>
                <a:gd name="connsiteX8" fmla="*/ 332718 w 682985"/>
                <a:gd name="connsiteY8" fmla="*/ 451898 h 516191"/>
                <a:gd name="connsiteX9" fmla="*/ 321333 w 682985"/>
                <a:gd name="connsiteY9" fmla="*/ 444531 h 516191"/>
                <a:gd name="connsiteX10" fmla="*/ 311957 w 682985"/>
                <a:gd name="connsiteY10" fmla="*/ 433815 h 516191"/>
                <a:gd name="connsiteX11" fmla="*/ 297893 w 682985"/>
                <a:gd name="connsiteY11" fmla="*/ 419081 h 516191"/>
                <a:gd name="connsiteX12" fmla="*/ 270434 w 682985"/>
                <a:gd name="connsiteY12" fmla="*/ 395641 h 516191"/>
                <a:gd name="connsiteX13" fmla="*/ 269764 w 682985"/>
                <a:gd name="connsiteY13" fmla="*/ 395641 h 516191"/>
                <a:gd name="connsiteX14" fmla="*/ 267755 w 682985"/>
                <a:gd name="connsiteY14" fmla="*/ 395641 h 516191"/>
                <a:gd name="connsiteX15" fmla="*/ 265746 w 682985"/>
                <a:gd name="connsiteY15" fmla="*/ 394971 h 516191"/>
                <a:gd name="connsiteX16" fmla="*/ 184039 w 682985"/>
                <a:gd name="connsiteY16" fmla="*/ 315274 h 516191"/>
                <a:gd name="connsiteX17" fmla="*/ 115727 w 682985"/>
                <a:gd name="connsiteY17" fmla="*/ 261026 h 516191"/>
                <a:gd name="connsiteX18" fmla="*/ 92287 w 682985"/>
                <a:gd name="connsiteY18" fmla="*/ 244952 h 516191"/>
                <a:gd name="connsiteX19" fmla="*/ 59470 w 682985"/>
                <a:gd name="connsiteY19" fmla="*/ 187356 h 516191"/>
                <a:gd name="connsiteX20" fmla="*/ 8571 w 682985"/>
                <a:gd name="connsiteY20" fmla="*/ 133778 h 516191"/>
                <a:gd name="connsiteX21" fmla="*/ 534 w 682985"/>
                <a:gd name="connsiteY21" fmla="*/ 110337 h 516191"/>
                <a:gd name="connsiteX22" fmla="*/ 2543 w 682985"/>
                <a:gd name="connsiteY22" fmla="*/ 104310 h 516191"/>
                <a:gd name="connsiteX23" fmla="*/ 21965 w 682985"/>
                <a:gd name="connsiteY23" fmla="*/ 75512 h 516191"/>
                <a:gd name="connsiteX24" fmla="*/ 86259 w 682985"/>
                <a:gd name="connsiteY24" fmla="*/ 502 h 516191"/>
                <a:gd name="connsiteX25" fmla="*/ 99654 w 682985"/>
                <a:gd name="connsiteY25" fmla="*/ 502 h 516191"/>
                <a:gd name="connsiteX26" fmla="*/ 104342 w 682985"/>
                <a:gd name="connsiteY26" fmla="*/ 4521 h 516191"/>
                <a:gd name="connsiteX27" fmla="*/ 126443 w 682985"/>
                <a:gd name="connsiteY27" fmla="*/ 38007 h 516191"/>
                <a:gd name="connsiteX28" fmla="*/ 150553 w 682985"/>
                <a:gd name="connsiteY28" fmla="*/ 56759 h 516191"/>
                <a:gd name="connsiteX29" fmla="*/ 168635 w 682985"/>
                <a:gd name="connsiteY29" fmla="*/ 74842 h 516191"/>
                <a:gd name="connsiteX30" fmla="*/ 182030 w 682985"/>
                <a:gd name="connsiteY30" fmla="*/ 86227 h 516191"/>
                <a:gd name="connsiteX31" fmla="*/ 195425 w 682985"/>
                <a:gd name="connsiteY31" fmla="*/ 96943 h 516191"/>
                <a:gd name="connsiteX32" fmla="*/ 242305 w 682985"/>
                <a:gd name="connsiteY32" fmla="*/ 147842 h 516191"/>
                <a:gd name="connsiteX33" fmla="*/ 289186 w 682985"/>
                <a:gd name="connsiteY33" fmla="*/ 214145 h 516191"/>
                <a:gd name="connsiteX34" fmla="*/ 313966 w 682985"/>
                <a:gd name="connsiteY34" fmla="*/ 255668 h 516191"/>
                <a:gd name="connsiteX35" fmla="*/ 417104 w 682985"/>
                <a:gd name="connsiteY35" fmla="*/ 335366 h 516191"/>
                <a:gd name="connsiteX36" fmla="*/ 461976 w 682985"/>
                <a:gd name="connsiteY36" fmla="*/ 358806 h 516191"/>
                <a:gd name="connsiteX37" fmla="*/ 526270 w 682985"/>
                <a:gd name="connsiteY37" fmla="*/ 386935 h 516191"/>
                <a:gd name="connsiteX38" fmla="*/ 620031 w 682985"/>
                <a:gd name="connsiteY38" fmla="*/ 447210 h 516191"/>
                <a:gd name="connsiteX39" fmla="*/ 658875 w 682985"/>
                <a:gd name="connsiteY39" fmla="*/ 473999 h 516191"/>
                <a:gd name="connsiteX40" fmla="*/ 682986 w 682985"/>
                <a:gd name="connsiteY40" fmla="*/ 516192 h 516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2985" h="516191">
                  <a:moveTo>
                    <a:pt x="682986" y="516192"/>
                  </a:moveTo>
                  <a:lnTo>
                    <a:pt x="561095" y="510834"/>
                  </a:lnTo>
                  <a:cubicBezTo>
                    <a:pt x="559086" y="510834"/>
                    <a:pt x="557077" y="509494"/>
                    <a:pt x="555737" y="508155"/>
                  </a:cubicBezTo>
                  <a:cubicBezTo>
                    <a:pt x="538994" y="486724"/>
                    <a:pt x="520242" y="493421"/>
                    <a:pt x="496801" y="495430"/>
                  </a:cubicBezTo>
                  <a:cubicBezTo>
                    <a:pt x="494792" y="495430"/>
                    <a:pt x="492113" y="495430"/>
                    <a:pt x="490104" y="494091"/>
                  </a:cubicBezTo>
                  <a:cubicBezTo>
                    <a:pt x="472022" y="484715"/>
                    <a:pt x="453269" y="482036"/>
                    <a:pt x="432508" y="484715"/>
                  </a:cubicBezTo>
                  <a:cubicBezTo>
                    <a:pt x="430498" y="485384"/>
                    <a:pt x="427820" y="484715"/>
                    <a:pt x="425811" y="484045"/>
                  </a:cubicBezTo>
                  <a:cubicBezTo>
                    <a:pt x="406388" y="477348"/>
                    <a:pt x="390315" y="475339"/>
                    <a:pt x="378260" y="478017"/>
                  </a:cubicBezTo>
                  <a:cubicBezTo>
                    <a:pt x="362856" y="467302"/>
                    <a:pt x="347452" y="458595"/>
                    <a:pt x="332718" y="451898"/>
                  </a:cubicBezTo>
                  <a:cubicBezTo>
                    <a:pt x="328030" y="449889"/>
                    <a:pt x="324012" y="447210"/>
                    <a:pt x="321333" y="444531"/>
                  </a:cubicBezTo>
                  <a:cubicBezTo>
                    <a:pt x="317985" y="441182"/>
                    <a:pt x="315306" y="437834"/>
                    <a:pt x="311957" y="433815"/>
                  </a:cubicBezTo>
                  <a:cubicBezTo>
                    <a:pt x="307269" y="427788"/>
                    <a:pt x="302581" y="423100"/>
                    <a:pt x="297893" y="419081"/>
                  </a:cubicBezTo>
                  <a:cubicBezTo>
                    <a:pt x="289186" y="412384"/>
                    <a:pt x="279810" y="404347"/>
                    <a:pt x="270434" y="395641"/>
                  </a:cubicBezTo>
                  <a:cubicBezTo>
                    <a:pt x="270434" y="395641"/>
                    <a:pt x="270434" y="395641"/>
                    <a:pt x="269764" y="395641"/>
                  </a:cubicBezTo>
                  <a:cubicBezTo>
                    <a:pt x="269094" y="395641"/>
                    <a:pt x="268425" y="395641"/>
                    <a:pt x="267755" y="395641"/>
                  </a:cubicBezTo>
                  <a:cubicBezTo>
                    <a:pt x="267085" y="395641"/>
                    <a:pt x="266415" y="395641"/>
                    <a:pt x="265746" y="394971"/>
                  </a:cubicBezTo>
                  <a:cubicBezTo>
                    <a:pt x="234938" y="371531"/>
                    <a:pt x="208149" y="345411"/>
                    <a:pt x="184039" y="315274"/>
                  </a:cubicBezTo>
                  <a:cubicBezTo>
                    <a:pt x="162608" y="287815"/>
                    <a:pt x="144525" y="275090"/>
                    <a:pt x="115727" y="261026"/>
                  </a:cubicBezTo>
                  <a:cubicBezTo>
                    <a:pt x="106351" y="256338"/>
                    <a:pt x="98984" y="250980"/>
                    <a:pt x="92287" y="244952"/>
                  </a:cubicBezTo>
                  <a:cubicBezTo>
                    <a:pt x="76213" y="230219"/>
                    <a:pt x="69516" y="206108"/>
                    <a:pt x="59470" y="187356"/>
                  </a:cubicBezTo>
                  <a:cubicBezTo>
                    <a:pt x="47415" y="164585"/>
                    <a:pt x="28663" y="150521"/>
                    <a:pt x="8571" y="133778"/>
                  </a:cubicBezTo>
                  <a:cubicBezTo>
                    <a:pt x="-136" y="126411"/>
                    <a:pt x="-805" y="120383"/>
                    <a:pt x="534" y="110337"/>
                  </a:cubicBezTo>
                  <a:cubicBezTo>
                    <a:pt x="534" y="108328"/>
                    <a:pt x="1204" y="106319"/>
                    <a:pt x="2543" y="104310"/>
                  </a:cubicBezTo>
                  <a:lnTo>
                    <a:pt x="21965" y="75512"/>
                  </a:lnTo>
                  <a:lnTo>
                    <a:pt x="86259" y="502"/>
                  </a:lnTo>
                  <a:cubicBezTo>
                    <a:pt x="90947" y="-167"/>
                    <a:pt x="95635" y="-167"/>
                    <a:pt x="99654" y="502"/>
                  </a:cubicBezTo>
                  <a:cubicBezTo>
                    <a:pt x="101663" y="1172"/>
                    <a:pt x="103672" y="1842"/>
                    <a:pt x="104342" y="4521"/>
                  </a:cubicBezTo>
                  <a:cubicBezTo>
                    <a:pt x="111039" y="20594"/>
                    <a:pt x="118406" y="31979"/>
                    <a:pt x="126443" y="38007"/>
                  </a:cubicBezTo>
                  <a:cubicBezTo>
                    <a:pt x="134479" y="44035"/>
                    <a:pt x="142516" y="50732"/>
                    <a:pt x="150553" y="56759"/>
                  </a:cubicBezTo>
                  <a:cubicBezTo>
                    <a:pt x="153232" y="58769"/>
                    <a:pt x="159259" y="64796"/>
                    <a:pt x="168635" y="74842"/>
                  </a:cubicBezTo>
                  <a:cubicBezTo>
                    <a:pt x="173324" y="79530"/>
                    <a:pt x="177342" y="83548"/>
                    <a:pt x="182030" y="86227"/>
                  </a:cubicBezTo>
                  <a:cubicBezTo>
                    <a:pt x="188057" y="89576"/>
                    <a:pt x="192076" y="93594"/>
                    <a:pt x="195425" y="96943"/>
                  </a:cubicBezTo>
                  <a:cubicBezTo>
                    <a:pt x="212168" y="115026"/>
                    <a:pt x="227571" y="131769"/>
                    <a:pt x="242305" y="147842"/>
                  </a:cubicBezTo>
                  <a:cubicBezTo>
                    <a:pt x="260388" y="167934"/>
                    <a:pt x="276461" y="190035"/>
                    <a:pt x="289186" y="214145"/>
                  </a:cubicBezTo>
                  <a:cubicBezTo>
                    <a:pt x="301241" y="235576"/>
                    <a:pt x="309278" y="249641"/>
                    <a:pt x="313966" y="255668"/>
                  </a:cubicBezTo>
                  <a:cubicBezTo>
                    <a:pt x="336737" y="285136"/>
                    <a:pt x="382278" y="311256"/>
                    <a:pt x="417104" y="335366"/>
                  </a:cubicBezTo>
                  <a:cubicBezTo>
                    <a:pt x="431168" y="344742"/>
                    <a:pt x="445902" y="352778"/>
                    <a:pt x="461976" y="358806"/>
                  </a:cubicBezTo>
                  <a:cubicBezTo>
                    <a:pt x="484077" y="367513"/>
                    <a:pt x="506847" y="372870"/>
                    <a:pt x="526270" y="386935"/>
                  </a:cubicBezTo>
                  <a:cubicBezTo>
                    <a:pt x="556407" y="409035"/>
                    <a:pt x="587214" y="429127"/>
                    <a:pt x="620031" y="447210"/>
                  </a:cubicBezTo>
                  <a:cubicBezTo>
                    <a:pt x="638784" y="457926"/>
                    <a:pt x="651508" y="466632"/>
                    <a:pt x="658875" y="473999"/>
                  </a:cubicBezTo>
                  <a:cubicBezTo>
                    <a:pt x="670261" y="486724"/>
                    <a:pt x="678297" y="500788"/>
                    <a:pt x="682986" y="516192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E9EBFE-3A56-0277-A395-4CD5B804EA07}"/>
                </a:ext>
              </a:extLst>
            </p:cNvPr>
            <p:cNvSpPr/>
            <p:nvPr/>
          </p:nvSpPr>
          <p:spPr>
            <a:xfrm>
              <a:off x="-2529020" y="2512668"/>
              <a:ext cx="1570961" cy="793768"/>
            </a:xfrm>
            <a:custGeom>
              <a:avLst/>
              <a:gdLst>
                <a:gd name="connsiteX0" fmla="*/ 1283866 w 1570961"/>
                <a:gd name="connsiteY0" fmla="*/ 143 h 793768"/>
                <a:gd name="connsiteX1" fmla="*/ 1470050 w 1570961"/>
                <a:gd name="connsiteY1" fmla="*/ 230529 h 793768"/>
                <a:gd name="connsiteX2" fmla="*/ 1562472 w 1570961"/>
                <a:gd name="connsiteY2" fmla="*/ 356438 h 793768"/>
                <a:gd name="connsiteX3" fmla="*/ 1568500 w 1570961"/>
                <a:gd name="connsiteY3" fmla="*/ 382557 h 793768"/>
                <a:gd name="connsiteX4" fmla="*/ 1520949 w 1570961"/>
                <a:gd name="connsiteY4" fmla="*/ 382557 h 793768"/>
                <a:gd name="connsiteX5" fmla="*/ 1467371 w 1570961"/>
                <a:gd name="connsiteY5" fmla="*/ 332327 h 793768"/>
                <a:gd name="connsiteX6" fmla="*/ 1444600 w 1570961"/>
                <a:gd name="connsiteY6" fmla="*/ 299511 h 793768"/>
                <a:gd name="connsiteX7" fmla="*/ 1419820 w 1570961"/>
                <a:gd name="connsiteY7" fmla="*/ 268703 h 793768"/>
                <a:gd name="connsiteX8" fmla="*/ 1359545 w 1570961"/>
                <a:gd name="connsiteY8" fmla="*/ 201731 h 793768"/>
                <a:gd name="connsiteX9" fmla="*/ 1304628 w 1570961"/>
                <a:gd name="connsiteY9" fmla="*/ 156189 h 793768"/>
                <a:gd name="connsiteX10" fmla="*/ 1281857 w 1570961"/>
                <a:gd name="connsiteY10" fmla="*/ 155520 h 793768"/>
                <a:gd name="connsiteX11" fmla="*/ 1188095 w 1570961"/>
                <a:gd name="connsiteY11" fmla="*/ 245933 h 793768"/>
                <a:gd name="connsiteX12" fmla="*/ 1089645 w 1570961"/>
                <a:gd name="connsiteY12" fmla="*/ 338355 h 793768"/>
                <a:gd name="connsiteX13" fmla="*/ 1074911 w 1570961"/>
                <a:gd name="connsiteY13" fmla="*/ 358447 h 793768"/>
                <a:gd name="connsiteX14" fmla="*/ 1032049 w 1570961"/>
                <a:gd name="connsiteY14" fmla="*/ 477658 h 793768"/>
                <a:gd name="connsiteX15" fmla="*/ 1007939 w 1570961"/>
                <a:gd name="connsiteY15" fmla="*/ 512484 h 793768"/>
                <a:gd name="connsiteX16" fmla="*/ 982489 w 1570961"/>
                <a:gd name="connsiteY16" fmla="*/ 530566 h 793768"/>
                <a:gd name="connsiteX17" fmla="*/ 930920 w 1570961"/>
                <a:gd name="connsiteY17" fmla="*/ 536594 h 793768"/>
                <a:gd name="connsiteX18" fmla="*/ 908149 w 1570961"/>
                <a:gd name="connsiteY18" fmla="*/ 524539 h 793768"/>
                <a:gd name="connsiteX19" fmla="*/ 872654 w 1570961"/>
                <a:gd name="connsiteY19" fmla="*/ 495741 h 793768"/>
                <a:gd name="connsiteX20" fmla="*/ 866626 w 1570961"/>
                <a:gd name="connsiteY20" fmla="*/ 493062 h 793768"/>
                <a:gd name="connsiteX21" fmla="*/ 794296 w 1570961"/>
                <a:gd name="connsiteY21" fmla="*/ 434796 h 793768"/>
                <a:gd name="connsiteX22" fmla="*/ 778892 w 1570961"/>
                <a:gd name="connsiteY22" fmla="*/ 433456 h 793768"/>
                <a:gd name="connsiteX23" fmla="*/ 753442 w 1570961"/>
                <a:gd name="connsiteY23" fmla="*/ 449530 h 793768"/>
                <a:gd name="connsiteX24" fmla="*/ 659681 w 1570961"/>
                <a:gd name="connsiteY24" fmla="*/ 573429 h 793768"/>
                <a:gd name="connsiteX25" fmla="*/ 657672 w 1570961"/>
                <a:gd name="connsiteY25" fmla="*/ 556016 h 793768"/>
                <a:gd name="connsiteX26" fmla="*/ 656332 w 1570961"/>
                <a:gd name="connsiteY26" fmla="*/ 553337 h 793768"/>
                <a:gd name="connsiteX27" fmla="*/ 654323 w 1570961"/>
                <a:gd name="connsiteY27" fmla="*/ 554677 h 793768"/>
                <a:gd name="connsiteX28" fmla="*/ 650305 w 1570961"/>
                <a:gd name="connsiteY28" fmla="*/ 554677 h 793768"/>
                <a:gd name="connsiteX29" fmla="*/ 648296 w 1570961"/>
                <a:gd name="connsiteY29" fmla="*/ 552667 h 793768"/>
                <a:gd name="connsiteX30" fmla="*/ 642938 w 1570961"/>
                <a:gd name="connsiteY30" fmla="*/ 553337 h 793768"/>
                <a:gd name="connsiteX31" fmla="*/ 640259 w 1570961"/>
                <a:gd name="connsiteY31" fmla="*/ 556016 h 793768"/>
                <a:gd name="connsiteX32" fmla="*/ 635571 w 1570961"/>
                <a:gd name="connsiteY32" fmla="*/ 559365 h 793768"/>
                <a:gd name="connsiteX33" fmla="*/ 533103 w 1570961"/>
                <a:gd name="connsiteY33" fmla="*/ 606915 h 793768"/>
                <a:gd name="connsiteX34" fmla="*/ 527075 w 1570961"/>
                <a:gd name="connsiteY34" fmla="*/ 608925 h 793768"/>
                <a:gd name="connsiteX35" fmla="*/ 512341 w 1570961"/>
                <a:gd name="connsiteY35" fmla="*/ 616291 h 793768"/>
                <a:gd name="connsiteX36" fmla="*/ 512341 w 1570961"/>
                <a:gd name="connsiteY36" fmla="*/ 616961 h 793768"/>
                <a:gd name="connsiteX37" fmla="*/ 514350 w 1570961"/>
                <a:gd name="connsiteY37" fmla="*/ 617631 h 793768"/>
                <a:gd name="connsiteX38" fmla="*/ 514350 w 1570961"/>
                <a:gd name="connsiteY38" fmla="*/ 618970 h 793768"/>
                <a:gd name="connsiteX39" fmla="*/ 379065 w 1570961"/>
                <a:gd name="connsiteY39" fmla="*/ 683934 h 793768"/>
                <a:gd name="connsiteX40" fmla="*/ 373038 w 1570961"/>
                <a:gd name="connsiteY40" fmla="*/ 684604 h 793768"/>
                <a:gd name="connsiteX41" fmla="*/ 365671 w 1570961"/>
                <a:gd name="connsiteY41" fmla="*/ 687282 h 793768"/>
                <a:gd name="connsiteX42" fmla="*/ 360313 w 1570961"/>
                <a:gd name="connsiteY42" fmla="*/ 689961 h 793768"/>
                <a:gd name="connsiteX43" fmla="*/ 348928 w 1570961"/>
                <a:gd name="connsiteY43" fmla="*/ 694649 h 793768"/>
                <a:gd name="connsiteX44" fmla="*/ 342900 w 1570961"/>
                <a:gd name="connsiteY44" fmla="*/ 697328 h 793768"/>
                <a:gd name="connsiteX45" fmla="*/ 324148 w 1570961"/>
                <a:gd name="connsiteY45" fmla="*/ 702017 h 793768"/>
                <a:gd name="connsiteX46" fmla="*/ 203597 w 1570961"/>
                <a:gd name="connsiteY46" fmla="*/ 740861 h 793768"/>
                <a:gd name="connsiteX47" fmla="*/ 159395 w 1570961"/>
                <a:gd name="connsiteY47" fmla="*/ 758274 h 793768"/>
                <a:gd name="connsiteX48" fmla="*/ 113184 w 1570961"/>
                <a:gd name="connsiteY48" fmla="*/ 776356 h 793768"/>
                <a:gd name="connsiteX49" fmla="*/ 86395 w 1570961"/>
                <a:gd name="connsiteY49" fmla="*/ 789081 h 793768"/>
                <a:gd name="connsiteX50" fmla="*/ 81037 w 1570961"/>
                <a:gd name="connsiteY50" fmla="*/ 790420 h 793768"/>
                <a:gd name="connsiteX51" fmla="*/ 67643 w 1570961"/>
                <a:gd name="connsiteY51" fmla="*/ 793769 h 793768"/>
                <a:gd name="connsiteX52" fmla="*/ 0 w 1570961"/>
                <a:gd name="connsiteY52" fmla="*/ 754255 h 793768"/>
                <a:gd name="connsiteX53" fmla="*/ 52239 w 1570961"/>
                <a:gd name="connsiteY53" fmla="*/ 728136 h 793768"/>
                <a:gd name="connsiteX54" fmla="*/ 87064 w 1570961"/>
                <a:gd name="connsiteY54" fmla="*/ 714741 h 793768"/>
                <a:gd name="connsiteX55" fmla="*/ 122560 w 1570961"/>
                <a:gd name="connsiteY55" fmla="*/ 702017 h 793768"/>
                <a:gd name="connsiteX56" fmla="*/ 173459 w 1570961"/>
                <a:gd name="connsiteY56" fmla="*/ 685943 h 793768"/>
                <a:gd name="connsiteX57" fmla="*/ 224358 w 1570961"/>
                <a:gd name="connsiteY57" fmla="*/ 665851 h 793768"/>
                <a:gd name="connsiteX58" fmla="*/ 361652 w 1570961"/>
                <a:gd name="connsiteY58" fmla="*/ 616291 h 793768"/>
                <a:gd name="connsiteX59" fmla="*/ 365671 w 1570961"/>
                <a:gd name="connsiteY59" fmla="*/ 615622 h 793768"/>
                <a:gd name="connsiteX60" fmla="*/ 370359 w 1570961"/>
                <a:gd name="connsiteY60" fmla="*/ 615622 h 793768"/>
                <a:gd name="connsiteX61" fmla="*/ 433983 w 1570961"/>
                <a:gd name="connsiteY61" fmla="*/ 592851 h 793768"/>
                <a:gd name="connsiteX62" fmla="*/ 448047 w 1570961"/>
                <a:gd name="connsiteY62" fmla="*/ 584814 h 793768"/>
                <a:gd name="connsiteX63" fmla="*/ 454075 w 1570961"/>
                <a:gd name="connsiteY63" fmla="*/ 582805 h 793768"/>
                <a:gd name="connsiteX64" fmla="*/ 466130 w 1570961"/>
                <a:gd name="connsiteY64" fmla="*/ 579456 h 793768"/>
                <a:gd name="connsiteX65" fmla="*/ 476845 w 1570961"/>
                <a:gd name="connsiteY65" fmla="*/ 573429 h 793768"/>
                <a:gd name="connsiteX66" fmla="*/ 529754 w 1570961"/>
                <a:gd name="connsiteY66" fmla="*/ 553337 h 793768"/>
                <a:gd name="connsiteX67" fmla="*/ 587350 w 1570961"/>
                <a:gd name="connsiteY67" fmla="*/ 523199 h 793768"/>
                <a:gd name="connsiteX68" fmla="*/ 663029 w 1570961"/>
                <a:gd name="connsiteY68" fmla="*/ 475649 h 793768"/>
                <a:gd name="connsiteX69" fmla="*/ 669057 w 1570961"/>
                <a:gd name="connsiteY69" fmla="*/ 470961 h 793768"/>
                <a:gd name="connsiteX70" fmla="*/ 674415 w 1570961"/>
                <a:gd name="connsiteY70" fmla="*/ 467612 h 793768"/>
                <a:gd name="connsiteX71" fmla="*/ 706562 w 1570961"/>
                <a:gd name="connsiteY71" fmla="*/ 448860 h 793768"/>
                <a:gd name="connsiteX72" fmla="*/ 786259 w 1570961"/>
                <a:gd name="connsiteY72" fmla="*/ 402649 h 793768"/>
                <a:gd name="connsiteX73" fmla="*/ 789608 w 1570961"/>
                <a:gd name="connsiteY73" fmla="*/ 401979 h 793768"/>
                <a:gd name="connsiteX74" fmla="*/ 795636 w 1570961"/>
                <a:gd name="connsiteY74" fmla="*/ 400640 h 793768"/>
                <a:gd name="connsiteX75" fmla="*/ 872654 w 1570961"/>
                <a:gd name="connsiteY75" fmla="*/ 358447 h 793768"/>
                <a:gd name="connsiteX76" fmla="*/ 948333 w 1570961"/>
                <a:gd name="connsiteY76" fmla="*/ 301520 h 793768"/>
                <a:gd name="connsiteX77" fmla="*/ 962397 w 1570961"/>
                <a:gd name="connsiteY77" fmla="*/ 287456 h 793768"/>
                <a:gd name="connsiteX78" fmla="*/ 992535 w 1570961"/>
                <a:gd name="connsiteY78" fmla="*/ 259997 h 793768"/>
                <a:gd name="connsiteX79" fmla="*/ 1032718 w 1570961"/>
                <a:gd name="connsiteY79" fmla="*/ 222492 h 793768"/>
                <a:gd name="connsiteX80" fmla="*/ 1058838 w 1570961"/>
                <a:gd name="connsiteY80" fmla="*/ 199052 h 793768"/>
                <a:gd name="connsiteX81" fmla="*/ 1084288 w 1570961"/>
                <a:gd name="connsiteY81" fmla="*/ 175611 h 793768"/>
                <a:gd name="connsiteX82" fmla="*/ 1177380 w 1570961"/>
                <a:gd name="connsiteY82" fmla="*/ 86538 h 793768"/>
                <a:gd name="connsiteX83" fmla="*/ 1205508 w 1570961"/>
                <a:gd name="connsiteY83" fmla="*/ 64437 h 793768"/>
                <a:gd name="connsiteX84" fmla="*/ 1227609 w 1570961"/>
                <a:gd name="connsiteY84" fmla="*/ 47024 h 793768"/>
                <a:gd name="connsiteX85" fmla="*/ 1250380 w 1570961"/>
                <a:gd name="connsiteY85" fmla="*/ 30281 h 793768"/>
                <a:gd name="connsiteX86" fmla="*/ 1255068 w 1570961"/>
                <a:gd name="connsiteY86" fmla="*/ 25593 h 793768"/>
                <a:gd name="connsiteX87" fmla="*/ 1283866 w 1570961"/>
                <a:gd name="connsiteY87" fmla="*/ 143 h 79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570961" h="793768">
                  <a:moveTo>
                    <a:pt x="1283866" y="143"/>
                  </a:moveTo>
                  <a:cubicBezTo>
                    <a:pt x="1350839" y="74483"/>
                    <a:pt x="1413123" y="151501"/>
                    <a:pt x="1470050" y="230529"/>
                  </a:cubicBezTo>
                  <a:cubicBezTo>
                    <a:pt x="1484114" y="249951"/>
                    <a:pt x="1514922" y="292144"/>
                    <a:pt x="1562472" y="356438"/>
                  </a:cubicBezTo>
                  <a:cubicBezTo>
                    <a:pt x="1571179" y="367823"/>
                    <a:pt x="1573188" y="376529"/>
                    <a:pt x="1568500" y="382557"/>
                  </a:cubicBezTo>
                  <a:cubicBezTo>
                    <a:pt x="1551087" y="381887"/>
                    <a:pt x="1535683" y="381887"/>
                    <a:pt x="1520949" y="382557"/>
                  </a:cubicBezTo>
                  <a:cubicBezTo>
                    <a:pt x="1500858" y="383227"/>
                    <a:pt x="1475408" y="346392"/>
                    <a:pt x="1467371" y="332327"/>
                  </a:cubicBezTo>
                  <a:cubicBezTo>
                    <a:pt x="1460004" y="320272"/>
                    <a:pt x="1452637" y="309557"/>
                    <a:pt x="1444600" y="299511"/>
                  </a:cubicBezTo>
                  <a:cubicBezTo>
                    <a:pt x="1433215" y="286116"/>
                    <a:pt x="1425179" y="276070"/>
                    <a:pt x="1419820" y="268703"/>
                  </a:cubicBezTo>
                  <a:cubicBezTo>
                    <a:pt x="1401738" y="243924"/>
                    <a:pt x="1377628" y="225171"/>
                    <a:pt x="1359545" y="201731"/>
                  </a:cubicBezTo>
                  <a:cubicBezTo>
                    <a:pt x="1344811" y="182978"/>
                    <a:pt x="1330077" y="161547"/>
                    <a:pt x="1304628" y="156189"/>
                  </a:cubicBezTo>
                  <a:cubicBezTo>
                    <a:pt x="1298600" y="152841"/>
                    <a:pt x="1291233" y="152841"/>
                    <a:pt x="1281857" y="155520"/>
                  </a:cubicBezTo>
                  <a:cubicBezTo>
                    <a:pt x="1238325" y="168914"/>
                    <a:pt x="1214884" y="212446"/>
                    <a:pt x="1188095" y="245933"/>
                  </a:cubicBezTo>
                  <a:cubicBezTo>
                    <a:pt x="1161976" y="277410"/>
                    <a:pt x="1123132" y="308217"/>
                    <a:pt x="1089645" y="338355"/>
                  </a:cubicBezTo>
                  <a:cubicBezTo>
                    <a:pt x="1083618" y="344383"/>
                    <a:pt x="1078260" y="351080"/>
                    <a:pt x="1074911" y="358447"/>
                  </a:cubicBezTo>
                  <a:cubicBezTo>
                    <a:pt x="1057498" y="397291"/>
                    <a:pt x="1043434" y="436805"/>
                    <a:pt x="1032049" y="477658"/>
                  </a:cubicBezTo>
                  <a:cubicBezTo>
                    <a:pt x="1027361" y="493731"/>
                    <a:pt x="1021333" y="503777"/>
                    <a:pt x="1007939" y="512484"/>
                  </a:cubicBezTo>
                  <a:cubicBezTo>
                    <a:pt x="997893" y="519181"/>
                    <a:pt x="989186" y="525209"/>
                    <a:pt x="982489" y="530566"/>
                  </a:cubicBezTo>
                  <a:cubicBezTo>
                    <a:pt x="969764" y="534585"/>
                    <a:pt x="952351" y="535924"/>
                    <a:pt x="930920" y="536594"/>
                  </a:cubicBezTo>
                  <a:cubicBezTo>
                    <a:pt x="918195" y="536594"/>
                    <a:pt x="914847" y="537264"/>
                    <a:pt x="908149" y="524539"/>
                  </a:cubicBezTo>
                  <a:cubicBezTo>
                    <a:pt x="900782" y="509805"/>
                    <a:pt x="888727" y="500429"/>
                    <a:pt x="872654" y="495741"/>
                  </a:cubicBezTo>
                  <a:cubicBezTo>
                    <a:pt x="870645" y="495071"/>
                    <a:pt x="868635" y="494401"/>
                    <a:pt x="866626" y="493062"/>
                  </a:cubicBezTo>
                  <a:lnTo>
                    <a:pt x="794296" y="434796"/>
                  </a:lnTo>
                  <a:cubicBezTo>
                    <a:pt x="787599" y="432786"/>
                    <a:pt x="782911" y="432117"/>
                    <a:pt x="778892" y="433456"/>
                  </a:cubicBezTo>
                  <a:cubicBezTo>
                    <a:pt x="771525" y="436135"/>
                    <a:pt x="762819" y="441493"/>
                    <a:pt x="753442" y="449530"/>
                  </a:cubicBezTo>
                  <a:cubicBezTo>
                    <a:pt x="713259" y="485695"/>
                    <a:pt x="687140" y="527218"/>
                    <a:pt x="659681" y="573429"/>
                  </a:cubicBezTo>
                  <a:cubicBezTo>
                    <a:pt x="652314" y="576108"/>
                    <a:pt x="651644" y="570080"/>
                    <a:pt x="657672" y="556016"/>
                  </a:cubicBezTo>
                  <a:cubicBezTo>
                    <a:pt x="658342" y="554677"/>
                    <a:pt x="657672" y="553337"/>
                    <a:pt x="656332" y="553337"/>
                  </a:cubicBezTo>
                  <a:cubicBezTo>
                    <a:pt x="655662" y="553337"/>
                    <a:pt x="654323" y="553337"/>
                    <a:pt x="654323" y="554677"/>
                  </a:cubicBezTo>
                  <a:cubicBezTo>
                    <a:pt x="652983" y="557356"/>
                    <a:pt x="651644" y="558025"/>
                    <a:pt x="650305" y="554677"/>
                  </a:cubicBezTo>
                  <a:cubicBezTo>
                    <a:pt x="649635" y="554007"/>
                    <a:pt x="648965" y="553337"/>
                    <a:pt x="648296" y="552667"/>
                  </a:cubicBezTo>
                  <a:cubicBezTo>
                    <a:pt x="646286" y="551998"/>
                    <a:pt x="644947" y="551998"/>
                    <a:pt x="642938" y="553337"/>
                  </a:cubicBezTo>
                  <a:cubicBezTo>
                    <a:pt x="642268" y="554007"/>
                    <a:pt x="640928" y="554677"/>
                    <a:pt x="640259" y="556016"/>
                  </a:cubicBezTo>
                  <a:cubicBezTo>
                    <a:pt x="638919" y="557356"/>
                    <a:pt x="636910" y="558695"/>
                    <a:pt x="635571" y="559365"/>
                  </a:cubicBezTo>
                  <a:cubicBezTo>
                    <a:pt x="600075" y="572759"/>
                    <a:pt x="565919" y="588833"/>
                    <a:pt x="533103" y="606915"/>
                  </a:cubicBezTo>
                  <a:cubicBezTo>
                    <a:pt x="531094" y="608255"/>
                    <a:pt x="529084" y="608255"/>
                    <a:pt x="527075" y="608925"/>
                  </a:cubicBezTo>
                  <a:cubicBezTo>
                    <a:pt x="521717" y="608925"/>
                    <a:pt x="516359" y="611603"/>
                    <a:pt x="512341" y="616291"/>
                  </a:cubicBezTo>
                  <a:cubicBezTo>
                    <a:pt x="512341" y="616291"/>
                    <a:pt x="512341" y="616291"/>
                    <a:pt x="512341" y="616961"/>
                  </a:cubicBezTo>
                  <a:cubicBezTo>
                    <a:pt x="513011" y="616961"/>
                    <a:pt x="513680" y="617631"/>
                    <a:pt x="514350" y="617631"/>
                  </a:cubicBezTo>
                  <a:cubicBezTo>
                    <a:pt x="515020" y="617631"/>
                    <a:pt x="515020" y="618301"/>
                    <a:pt x="514350" y="618970"/>
                  </a:cubicBezTo>
                  <a:lnTo>
                    <a:pt x="379065" y="683934"/>
                  </a:lnTo>
                  <a:cubicBezTo>
                    <a:pt x="377056" y="684604"/>
                    <a:pt x="375047" y="685273"/>
                    <a:pt x="373038" y="684604"/>
                  </a:cubicBezTo>
                  <a:cubicBezTo>
                    <a:pt x="370359" y="684604"/>
                    <a:pt x="367680" y="685273"/>
                    <a:pt x="365671" y="687282"/>
                  </a:cubicBezTo>
                  <a:cubicBezTo>
                    <a:pt x="364331" y="688622"/>
                    <a:pt x="362322" y="689961"/>
                    <a:pt x="360313" y="689961"/>
                  </a:cubicBezTo>
                  <a:cubicBezTo>
                    <a:pt x="356295" y="690631"/>
                    <a:pt x="352276" y="691971"/>
                    <a:pt x="348928" y="694649"/>
                  </a:cubicBezTo>
                  <a:cubicBezTo>
                    <a:pt x="346919" y="695989"/>
                    <a:pt x="345579" y="696659"/>
                    <a:pt x="342900" y="697328"/>
                  </a:cubicBezTo>
                  <a:cubicBezTo>
                    <a:pt x="336873" y="697998"/>
                    <a:pt x="330176" y="700007"/>
                    <a:pt x="324148" y="702017"/>
                  </a:cubicBezTo>
                  <a:cubicBezTo>
                    <a:pt x="283964" y="715411"/>
                    <a:pt x="243781" y="728136"/>
                    <a:pt x="203597" y="740861"/>
                  </a:cubicBezTo>
                  <a:cubicBezTo>
                    <a:pt x="189533" y="745549"/>
                    <a:pt x="174799" y="751576"/>
                    <a:pt x="159395" y="758274"/>
                  </a:cubicBezTo>
                  <a:cubicBezTo>
                    <a:pt x="142652" y="766310"/>
                    <a:pt x="127248" y="772338"/>
                    <a:pt x="113184" y="776356"/>
                  </a:cubicBezTo>
                  <a:cubicBezTo>
                    <a:pt x="103138" y="779705"/>
                    <a:pt x="93762" y="783723"/>
                    <a:pt x="86395" y="789081"/>
                  </a:cubicBezTo>
                  <a:cubicBezTo>
                    <a:pt x="85055" y="790420"/>
                    <a:pt x="82377" y="790420"/>
                    <a:pt x="81037" y="790420"/>
                  </a:cubicBezTo>
                  <a:cubicBezTo>
                    <a:pt x="75679" y="789081"/>
                    <a:pt x="70991" y="790420"/>
                    <a:pt x="67643" y="793769"/>
                  </a:cubicBezTo>
                  <a:lnTo>
                    <a:pt x="0" y="754255"/>
                  </a:lnTo>
                  <a:cubicBezTo>
                    <a:pt x="16743" y="742200"/>
                    <a:pt x="33486" y="733494"/>
                    <a:pt x="52239" y="728136"/>
                  </a:cubicBezTo>
                  <a:cubicBezTo>
                    <a:pt x="65634" y="724117"/>
                    <a:pt x="77019" y="719429"/>
                    <a:pt x="87064" y="714741"/>
                  </a:cubicBezTo>
                  <a:cubicBezTo>
                    <a:pt x="99120" y="709384"/>
                    <a:pt x="110505" y="705365"/>
                    <a:pt x="122560" y="702017"/>
                  </a:cubicBezTo>
                  <a:cubicBezTo>
                    <a:pt x="146670" y="695989"/>
                    <a:pt x="164083" y="690631"/>
                    <a:pt x="173459" y="685943"/>
                  </a:cubicBezTo>
                  <a:cubicBezTo>
                    <a:pt x="190203" y="677906"/>
                    <a:pt x="207615" y="671209"/>
                    <a:pt x="224358" y="665851"/>
                  </a:cubicBezTo>
                  <a:cubicBezTo>
                    <a:pt x="270570" y="650447"/>
                    <a:pt x="316111" y="634374"/>
                    <a:pt x="361652" y="616291"/>
                  </a:cubicBezTo>
                  <a:cubicBezTo>
                    <a:pt x="362992" y="615622"/>
                    <a:pt x="364331" y="615622"/>
                    <a:pt x="365671" y="615622"/>
                  </a:cubicBezTo>
                  <a:cubicBezTo>
                    <a:pt x="367680" y="615622"/>
                    <a:pt x="369020" y="615622"/>
                    <a:pt x="370359" y="615622"/>
                  </a:cubicBezTo>
                  <a:cubicBezTo>
                    <a:pt x="391790" y="608255"/>
                    <a:pt x="413221" y="600218"/>
                    <a:pt x="433983" y="592851"/>
                  </a:cubicBezTo>
                  <a:cubicBezTo>
                    <a:pt x="439341" y="590842"/>
                    <a:pt x="444029" y="588163"/>
                    <a:pt x="448047" y="584814"/>
                  </a:cubicBezTo>
                  <a:cubicBezTo>
                    <a:pt x="450056" y="583475"/>
                    <a:pt x="452065" y="582805"/>
                    <a:pt x="454075" y="582805"/>
                  </a:cubicBezTo>
                  <a:cubicBezTo>
                    <a:pt x="458763" y="582805"/>
                    <a:pt x="462111" y="581466"/>
                    <a:pt x="466130" y="579456"/>
                  </a:cubicBezTo>
                  <a:cubicBezTo>
                    <a:pt x="471488" y="576108"/>
                    <a:pt x="475506" y="574099"/>
                    <a:pt x="476845" y="573429"/>
                  </a:cubicBezTo>
                  <a:cubicBezTo>
                    <a:pt x="494259" y="566732"/>
                    <a:pt x="511671" y="560034"/>
                    <a:pt x="529754" y="553337"/>
                  </a:cubicBezTo>
                  <a:cubicBezTo>
                    <a:pt x="549176" y="545970"/>
                    <a:pt x="567928" y="535924"/>
                    <a:pt x="587350" y="523199"/>
                  </a:cubicBezTo>
                  <a:cubicBezTo>
                    <a:pt x="614809" y="505117"/>
                    <a:pt x="640259" y="489043"/>
                    <a:pt x="663029" y="475649"/>
                  </a:cubicBezTo>
                  <a:cubicBezTo>
                    <a:pt x="665039" y="474309"/>
                    <a:pt x="667048" y="472970"/>
                    <a:pt x="669057" y="470961"/>
                  </a:cubicBezTo>
                  <a:cubicBezTo>
                    <a:pt x="670397" y="469621"/>
                    <a:pt x="672406" y="468282"/>
                    <a:pt x="674415" y="467612"/>
                  </a:cubicBezTo>
                  <a:cubicBezTo>
                    <a:pt x="685800" y="462924"/>
                    <a:pt x="696516" y="456897"/>
                    <a:pt x="706562" y="448860"/>
                  </a:cubicBezTo>
                  <a:cubicBezTo>
                    <a:pt x="729332" y="430777"/>
                    <a:pt x="755452" y="415373"/>
                    <a:pt x="786259" y="402649"/>
                  </a:cubicBezTo>
                  <a:cubicBezTo>
                    <a:pt x="787599" y="401979"/>
                    <a:pt x="788268" y="401979"/>
                    <a:pt x="789608" y="401979"/>
                  </a:cubicBezTo>
                  <a:cubicBezTo>
                    <a:pt x="791617" y="401979"/>
                    <a:pt x="793626" y="401309"/>
                    <a:pt x="795636" y="400640"/>
                  </a:cubicBezTo>
                  <a:cubicBezTo>
                    <a:pt x="830461" y="385236"/>
                    <a:pt x="855911" y="371172"/>
                    <a:pt x="872654" y="358447"/>
                  </a:cubicBezTo>
                  <a:cubicBezTo>
                    <a:pt x="898104" y="339694"/>
                    <a:pt x="922884" y="320942"/>
                    <a:pt x="948333" y="301520"/>
                  </a:cubicBezTo>
                  <a:cubicBezTo>
                    <a:pt x="952351" y="298171"/>
                    <a:pt x="957039" y="293483"/>
                    <a:pt x="962397" y="287456"/>
                  </a:cubicBezTo>
                  <a:cubicBezTo>
                    <a:pt x="971104" y="277410"/>
                    <a:pt x="983159" y="270043"/>
                    <a:pt x="992535" y="259997"/>
                  </a:cubicBezTo>
                  <a:cubicBezTo>
                    <a:pt x="1005260" y="245933"/>
                    <a:pt x="1019994" y="235887"/>
                    <a:pt x="1032718" y="222492"/>
                  </a:cubicBezTo>
                  <a:cubicBezTo>
                    <a:pt x="1040755" y="214455"/>
                    <a:pt x="1049462" y="206419"/>
                    <a:pt x="1058838" y="199052"/>
                  </a:cubicBezTo>
                  <a:cubicBezTo>
                    <a:pt x="1068214" y="191685"/>
                    <a:pt x="1076251" y="183648"/>
                    <a:pt x="1084288" y="175611"/>
                  </a:cubicBezTo>
                  <a:cubicBezTo>
                    <a:pt x="1114425" y="144804"/>
                    <a:pt x="1145232" y="115336"/>
                    <a:pt x="1177380" y="86538"/>
                  </a:cubicBezTo>
                  <a:cubicBezTo>
                    <a:pt x="1186086" y="78501"/>
                    <a:pt x="1196132" y="71134"/>
                    <a:pt x="1205508" y="64437"/>
                  </a:cubicBezTo>
                  <a:cubicBezTo>
                    <a:pt x="1212205" y="59749"/>
                    <a:pt x="1219572" y="53721"/>
                    <a:pt x="1227609" y="47024"/>
                  </a:cubicBezTo>
                  <a:cubicBezTo>
                    <a:pt x="1234976" y="40996"/>
                    <a:pt x="1242343" y="34969"/>
                    <a:pt x="1250380" y="30281"/>
                  </a:cubicBezTo>
                  <a:cubicBezTo>
                    <a:pt x="1252389" y="28941"/>
                    <a:pt x="1253728" y="27602"/>
                    <a:pt x="1255068" y="25593"/>
                  </a:cubicBezTo>
                  <a:cubicBezTo>
                    <a:pt x="1263774" y="6840"/>
                    <a:pt x="1273820" y="-1196"/>
                    <a:pt x="1283866" y="143"/>
                  </a:cubicBez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799BC6-F2E9-A457-EADC-4AFFB361779D}"/>
                </a:ext>
              </a:extLst>
            </p:cNvPr>
            <p:cNvSpPr/>
            <p:nvPr/>
          </p:nvSpPr>
          <p:spPr>
            <a:xfrm>
              <a:off x="-4897843" y="2544958"/>
              <a:ext cx="506983" cy="37200"/>
            </a:xfrm>
            <a:custGeom>
              <a:avLst/>
              <a:gdLst>
                <a:gd name="connsiteX0" fmla="*/ 409203 w 506983"/>
                <a:gd name="connsiteY0" fmla="*/ 0 h 37200"/>
                <a:gd name="connsiteX1" fmla="*/ 425276 w 506983"/>
                <a:gd name="connsiteY1" fmla="*/ 5358 h 37200"/>
                <a:gd name="connsiteX2" fmla="*/ 505644 w 506983"/>
                <a:gd name="connsiteY2" fmla="*/ 7367 h 37200"/>
                <a:gd name="connsiteX3" fmla="*/ 506983 w 506983"/>
                <a:gd name="connsiteY3" fmla="*/ 8706 h 37200"/>
                <a:gd name="connsiteX4" fmla="*/ 506983 w 506983"/>
                <a:gd name="connsiteY4" fmla="*/ 8706 h 37200"/>
                <a:gd name="connsiteX5" fmla="*/ 505644 w 506983"/>
                <a:gd name="connsiteY5" fmla="*/ 10046 h 37200"/>
                <a:gd name="connsiteX6" fmla="*/ 359643 w 506983"/>
                <a:gd name="connsiteY6" fmla="*/ 18083 h 37200"/>
                <a:gd name="connsiteX7" fmla="*/ 354285 w 506983"/>
                <a:gd name="connsiteY7" fmla="*/ 21431 h 37200"/>
                <a:gd name="connsiteX8" fmla="*/ 330845 w 506983"/>
                <a:gd name="connsiteY8" fmla="*/ 34826 h 37200"/>
                <a:gd name="connsiteX9" fmla="*/ 39514 w 506983"/>
                <a:gd name="connsiteY9" fmla="*/ 35495 h 37200"/>
                <a:gd name="connsiteX10" fmla="*/ 0 w 506983"/>
                <a:gd name="connsiteY10" fmla="*/ 16073 h 37200"/>
                <a:gd name="connsiteX11" fmla="*/ 362322 w 506983"/>
                <a:gd name="connsiteY11" fmla="*/ 12055 h 37200"/>
                <a:gd name="connsiteX12" fmla="*/ 383753 w 506983"/>
                <a:gd name="connsiteY12" fmla="*/ 8706 h 37200"/>
                <a:gd name="connsiteX13" fmla="*/ 411212 w 506983"/>
                <a:gd name="connsiteY13" fmla="*/ 8037 h 37200"/>
                <a:gd name="connsiteX14" fmla="*/ 411882 w 506983"/>
                <a:gd name="connsiteY14" fmla="*/ 6027 h 37200"/>
                <a:gd name="connsiteX15" fmla="*/ 409203 w 506983"/>
                <a:gd name="connsiteY15" fmla="*/ 0 h 3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6983" h="37200">
                  <a:moveTo>
                    <a:pt x="409203" y="0"/>
                  </a:moveTo>
                  <a:cubicBezTo>
                    <a:pt x="414561" y="2009"/>
                    <a:pt x="419249" y="4688"/>
                    <a:pt x="425276" y="5358"/>
                  </a:cubicBezTo>
                  <a:cubicBezTo>
                    <a:pt x="452065" y="6697"/>
                    <a:pt x="478855" y="7367"/>
                    <a:pt x="505644" y="7367"/>
                  </a:cubicBezTo>
                  <a:cubicBezTo>
                    <a:pt x="506313" y="7367"/>
                    <a:pt x="506983" y="8037"/>
                    <a:pt x="506983" y="8706"/>
                  </a:cubicBezTo>
                  <a:lnTo>
                    <a:pt x="506983" y="8706"/>
                  </a:lnTo>
                  <a:cubicBezTo>
                    <a:pt x="506983" y="9376"/>
                    <a:pt x="506313" y="10046"/>
                    <a:pt x="505644" y="10046"/>
                  </a:cubicBezTo>
                  <a:cubicBezTo>
                    <a:pt x="456754" y="11385"/>
                    <a:pt x="408533" y="14064"/>
                    <a:pt x="359643" y="18083"/>
                  </a:cubicBezTo>
                  <a:cubicBezTo>
                    <a:pt x="357634" y="18083"/>
                    <a:pt x="355625" y="19422"/>
                    <a:pt x="354285" y="21431"/>
                  </a:cubicBezTo>
                  <a:cubicBezTo>
                    <a:pt x="348928" y="30138"/>
                    <a:pt x="341561" y="34156"/>
                    <a:pt x="330845" y="34826"/>
                  </a:cubicBezTo>
                  <a:cubicBezTo>
                    <a:pt x="234404" y="37505"/>
                    <a:pt x="137294" y="38174"/>
                    <a:pt x="39514" y="35495"/>
                  </a:cubicBezTo>
                  <a:cubicBezTo>
                    <a:pt x="26119" y="38174"/>
                    <a:pt x="12725" y="32147"/>
                    <a:pt x="0" y="16073"/>
                  </a:cubicBezTo>
                  <a:cubicBezTo>
                    <a:pt x="122560" y="15404"/>
                    <a:pt x="243111" y="14064"/>
                    <a:pt x="362322" y="12055"/>
                  </a:cubicBezTo>
                  <a:cubicBezTo>
                    <a:pt x="369019" y="12055"/>
                    <a:pt x="377056" y="8037"/>
                    <a:pt x="383753" y="8706"/>
                  </a:cubicBezTo>
                  <a:cubicBezTo>
                    <a:pt x="393130" y="9376"/>
                    <a:pt x="402506" y="9376"/>
                    <a:pt x="411212" y="8037"/>
                  </a:cubicBezTo>
                  <a:cubicBezTo>
                    <a:pt x="413221" y="8037"/>
                    <a:pt x="413221" y="6697"/>
                    <a:pt x="411882" y="6027"/>
                  </a:cubicBezTo>
                  <a:cubicBezTo>
                    <a:pt x="410543" y="3349"/>
                    <a:pt x="409203" y="2009"/>
                    <a:pt x="409203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683D6CB-789E-04C4-1217-139B3FB2BB97}"/>
                </a:ext>
              </a:extLst>
            </p:cNvPr>
            <p:cNvSpPr/>
            <p:nvPr/>
          </p:nvSpPr>
          <p:spPr>
            <a:xfrm>
              <a:off x="-2945422" y="2559414"/>
              <a:ext cx="190533" cy="225075"/>
            </a:xfrm>
            <a:custGeom>
              <a:avLst/>
              <a:gdLst>
                <a:gd name="connsiteX0" fmla="*/ 155879 w 190533"/>
                <a:gd name="connsiteY0" fmla="*/ 221287 h 225075"/>
                <a:gd name="connsiteX1" fmla="*/ 155879 w 190533"/>
                <a:gd name="connsiteY1" fmla="*/ 223966 h 225075"/>
                <a:gd name="connsiteX2" fmla="*/ 153200 w 190533"/>
                <a:gd name="connsiteY2" fmla="*/ 224636 h 225075"/>
                <a:gd name="connsiteX3" fmla="*/ 140475 w 190533"/>
                <a:gd name="connsiteY3" fmla="*/ 215260 h 225075"/>
                <a:gd name="connsiteX4" fmla="*/ 120383 w 190533"/>
                <a:gd name="connsiteY4" fmla="*/ 199856 h 225075"/>
                <a:gd name="connsiteX5" fmla="*/ 42025 w 190533"/>
                <a:gd name="connsiteY5" fmla="*/ 141590 h 225075"/>
                <a:gd name="connsiteX6" fmla="*/ 43365 w 190533"/>
                <a:gd name="connsiteY6" fmla="*/ 138241 h 225075"/>
                <a:gd name="connsiteX7" fmla="*/ 56759 w 190533"/>
                <a:gd name="connsiteY7" fmla="*/ 132883 h 225075"/>
                <a:gd name="connsiteX8" fmla="*/ 58098 w 190533"/>
                <a:gd name="connsiteY8" fmla="*/ 128195 h 225075"/>
                <a:gd name="connsiteX9" fmla="*/ 502 w 190533"/>
                <a:gd name="connsiteY9" fmla="*/ 4965 h 225075"/>
                <a:gd name="connsiteX10" fmla="*/ 502 w 190533"/>
                <a:gd name="connsiteY10" fmla="*/ 1617 h 225075"/>
                <a:gd name="connsiteX11" fmla="*/ 1842 w 190533"/>
                <a:gd name="connsiteY11" fmla="*/ 277 h 225075"/>
                <a:gd name="connsiteX12" fmla="*/ 5190 w 190533"/>
                <a:gd name="connsiteY12" fmla="*/ 947 h 225075"/>
                <a:gd name="connsiteX13" fmla="*/ 64126 w 190533"/>
                <a:gd name="connsiteY13" fmla="*/ 74617 h 225075"/>
                <a:gd name="connsiteX14" fmla="*/ 102970 w 190533"/>
                <a:gd name="connsiteY14" fmla="*/ 113461 h 225075"/>
                <a:gd name="connsiteX15" fmla="*/ 108328 w 190533"/>
                <a:gd name="connsiteY15" fmla="*/ 116140 h 225075"/>
                <a:gd name="connsiteX16" fmla="*/ 189365 w 190533"/>
                <a:gd name="connsiteY16" fmla="*/ 132883 h 225075"/>
                <a:gd name="connsiteX17" fmla="*/ 188026 w 190533"/>
                <a:gd name="connsiteY17" fmla="*/ 135562 h 225075"/>
                <a:gd name="connsiteX18" fmla="*/ 129090 w 190533"/>
                <a:gd name="connsiteY18" fmla="*/ 143599 h 225075"/>
                <a:gd name="connsiteX19" fmla="*/ 124402 w 190533"/>
                <a:gd name="connsiteY19" fmla="*/ 155654 h 225075"/>
                <a:gd name="connsiteX20" fmla="*/ 139805 w 190533"/>
                <a:gd name="connsiteY20" fmla="*/ 177085 h 225075"/>
                <a:gd name="connsiteX21" fmla="*/ 155879 w 190533"/>
                <a:gd name="connsiteY21" fmla="*/ 221287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533" h="225075">
                  <a:moveTo>
                    <a:pt x="155879" y="221287"/>
                  </a:moveTo>
                  <a:cubicBezTo>
                    <a:pt x="156548" y="221957"/>
                    <a:pt x="156548" y="223296"/>
                    <a:pt x="155879" y="223966"/>
                  </a:cubicBezTo>
                  <a:cubicBezTo>
                    <a:pt x="155209" y="225306"/>
                    <a:pt x="154539" y="225306"/>
                    <a:pt x="153200" y="224636"/>
                  </a:cubicBezTo>
                  <a:lnTo>
                    <a:pt x="140475" y="215260"/>
                  </a:lnTo>
                  <a:cubicBezTo>
                    <a:pt x="132438" y="206553"/>
                    <a:pt x="126411" y="201195"/>
                    <a:pt x="120383" y="199856"/>
                  </a:cubicBezTo>
                  <a:cubicBezTo>
                    <a:pt x="86897" y="189810"/>
                    <a:pt x="60778" y="170388"/>
                    <a:pt x="42025" y="141590"/>
                  </a:cubicBezTo>
                  <a:cubicBezTo>
                    <a:pt x="41355" y="140250"/>
                    <a:pt x="42025" y="138911"/>
                    <a:pt x="43365" y="138241"/>
                  </a:cubicBezTo>
                  <a:lnTo>
                    <a:pt x="56759" y="132883"/>
                  </a:lnTo>
                  <a:cubicBezTo>
                    <a:pt x="58768" y="132214"/>
                    <a:pt x="59438" y="129535"/>
                    <a:pt x="58098" y="128195"/>
                  </a:cubicBezTo>
                  <a:cubicBezTo>
                    <a:pt x="32649" y="89351"/>
                    <a:pt x="13897" y="47828"/>
                    <a:pt x="502" y="4965"/>
                  </a:cubicBezTo>
                  <a:cubicBezTo>
                    <a:pt x="-167" y="3626"/>
                    <a:pt x="-167" y="2287"/>
                    <a:pt x="502" y="1617"/>
                  </a:cubicBezTo>
                  <a:cubicBezTo>
                    <a:pt x="502" y="947"/>
                    <a:pt x="1172" y="277"/>
                    <a:pt x="1842" y="277"/>
                  </a:cubicBezTo>
                  <a:cubicBezTo>
                    <a:pt x="3181" y="-392"/>
                    <a:pt x="3851" y="277"/>
                    <a:pt x="5190" y="947"/>
                  </a:cubicBezTo>
                  <a:cubicBezTo>
                    <a:pt x="21934" y="33094"/>
                    <a:pt x="42025" y="57874"/>
                    <a:pt x="64126" y="74617"/>
                  </a:cubicBezTo>
                  <a:cubicBezTo>
                    <a:pt x="80200" y="86672"/>
                    <a:pt x="92924" y="100067"/>
                    <a:pt x="102970" y="113461"/>
                  </a:cubicBezTo>
                  <a:cubicBezTo>
                    <a:pt x="104310" y="115470"/>
                    <a:pt x="106319" y="116140"/>
                    <a:pt x="108328" y="116140"/>
                  </a:cubicBezTo>
                  <a:cubicBezTo>
                    <a:pt x="142484" y="114801"/>
                    <a:pt x="163246" y="101406"/>
                    <a:pt x="189365" y="132883"/>
                  </a:cubicBezTo>
                  <a:cubicBezTo>
                    <a:pt x="191374" y="134892"/>
                    <a:pt x="190705" y="136232"/>
                    <a:pt x="188026" y="135562"/>
                  </a:cubicBezTo>
                  <a:cubicBezTo>
                    <a:pt x="169943" y="132214"/>
                    <a:pt x="150521" y="134892"/>
                    <a:pt x="129090" y="143599"/>
                  </a:cubicBezTo>
                  <a:cubicBezTo>
                    <a:pt x="124402" y="145608"/>
                    <a:pt x="122392" y="150966"/>
                    <a:pt x="124402" y="155654"/>
                  </a:cubicBezTo>
                  <a:cubicBezTo>
                    <a:pt x="127750" y="163021"/>
                    <a:pt x="132438" y="169718"/>
                    <a:pt x="139805" y="177085"/>
                  </a:cubicBezTo>
                  <a:cubicBezTo>
                    <a:pt x="145833" y="183783"/>
                    <a:pt x="151191" y="198516"/>
                    <a:pt x="155879" y="221287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AC27639-A74C-CBA0-7633-1B9F75CAD9DA}"/>
                </a:ext>
              </a:extLst>
            </p:cNvPr>
            <p:cNvSpPr/>
            <p:nvPr/>
          </p:nvSpPr>
          <p:spPr>
            <a:xfrm>
              <a:off x="-3911838" y="2565217"/>
              <a:ext cx="496351" cy="265428"/>
            </a:xfrm>
            <a:custGeom>
              <a:avLst/>
              <a:gdLst>
                <a:gd name="connsiteX0" fmla="*/ 243613 w 496351"/>
                <a:gd name="connsiteY0" fmla="*/ 249641 h 265428"/>
                <a:gd name="connsiteX1" fmla="*/ 133108 w 496351"/>
                <a:gd name="connsiteY1" fmla="*/ 257008 h 265428"/>
                <a:gd name="connsiteX2" fmla="*/ 83548 w 496351"/>
                <a:gd name="connsiteY2" fmla="*/ 241604 h 265428"/>
                <a:gd name="connsiteX3" fmla="*/ 83548 w 496351"/>
                <a:gd name="connsiteY3" fmla="*/ 236916 h 265428"/>
                <a:gd name="connsiteX4" fmla="*/ 133108 w 496351"/>
                <a:gd name="connsiteY4" fmla="*/ 211466 h 265428"/>
                <a:gd name="connsiteX5" fmla="*/ 176640 w 496351"/>
                <a:gd name="connsiteY5" fmla="*/ 186686 h 265428"/>
                <a:gd name="connsiteX6" fmla="*/ 177980 w 496351"/>
                <a:gd name="connsiteY6" fmla="*/ 181329 h 265428"/>
                <a:gd name="connsiteX7" fmla="*/ 124402 w 496351"/>
                <a:gd name="connsiteY7" fmla="*/ 123062 h 265428"/>
                <a:gd name="connsiteX8" fmla="*/ 72833 w 496351"/>
                <a:gd name="connsiteY8" fmla="*/ 84218 h 265428"/>
                <a:gd name="connsiteX9" fmla="*/ 502 w 496351"/>
                <a:gd name="connsiteY9" fmla="*/ 3181 h 265428"/>
                <a:gd name="connsiteX10" fmla="*/ 502 w 496351"/>
                <a:gd name="connsiteY10" fmla="*/ 1842 h 265428"/>
                <a:gd name="connsiteX11" fmla="*/ 1842 w 496351"/>
                <a:gd name="connsiteY11" fmla="*/ 502 h 265428"/>
                <a:gd name="connsiteX12" fmla="*/ 3181 w 496351"/>
                <a:gd name="connsiteY12" fmla="*/ 502 h 265428"/>
                <a:gd name="connsiteX13" fmla="*/ 141814 w 496351"/>
                <a:gd name="connsiteY13" fmla="*/ 88236 h 265428"/>
                <a:gd name="connsiteX14" fmla="*/ 190035 w 496351"/>
                <a:gd name="connsiteY14" fmla="*/ 111007 h 265428"/>
                <a:gd name="connsiteX15" fmla="*/ 224191 w 496351"/>
                <a:gd name="connsiteY15" fmla="*/ 153870 h 265428"/>
                <a:gd name="connsiteX16" fmla="*/ 230888 w 496351"/>
                <a:gd name="connsiteY16" fmla="*/ 156549 h 265428"/>
                <a:gd name="connsiteX17" fmla="*/ 443861 w 496351"/>
                <a:gd name="connsiteY17" fmla="*/ 119714 h 265428"/>
                <a:gd name="connsiteX18" fmla="*/ 494091 w 496351"/>
                <a:gd name="connsiteY18" fmla="*/ 106319 h 265428"/>
                <a:gd name="connsiteX19" fmla="*/ 496100 w 496351"/>
                <a:gd name="connsiteY19" fmla="*/ 108328 h 265428"/>
                <a:gd name="connsiteX20" fmla="*/ 494091 w 496351"/>
                <a:gd name="connsiteY20" fmla="*/ 110337 h 265428"/>
                <a:gd name="connsiteX21" fmla="*/ 314604 w 496351"/>
                <a:gd name="connsiteY21" fmla="*/ 175971 h 265428"/>
                <a:gd name="connsiteX22" fmla="*/ 294512 w 496351"/>
                <a:gd name="connsiteY22" fmla="*/ 173292 h 265428"/>
                <a:gd name="connsiteX23" fmla="*/ 285136 w 496351"/>
                <a:gd name="connsiteY23" fmla="*/ 171283 h 265428"/>
                <a:gd name="connsiteX24" fmla="*/ 286475 w 496351"/>
                <a:gd name="connsiteY24" fmla="*/ 179319 h 265428"/>
                <a:gd name="connsiteX25" fmla="*/ 315274 w 496351"/>
                <a:gd name="connsiteY25" fmla="*/ 194723 h 265428"/>
                <a:gd name="connsiteX26" fmla="*/ 310586 w 496351"/>
                <a:gd name="connsiteY26" fmla="*/ 204769 h 265428"/>
                <a:gd name="connsiteX27" fmla="*/ 277099 w 496351"/>
                <a:gd name="connsiteY27" fmla="*/ 219503 h 265428"/>
                <a:gd name="connsiteX28" fmla="*/ 243613 w 496351"/>
                <a:gd name="connsiteY28" fmla="*/ 249641 h 26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96351" h="265428">
                  <a:moveTo>
                    <a:pt x="243613" y="249641"/>
                  </a:moveTo>
                  <a:cubicBezTo>
                    <a:pt x="208787" y="267723"/>
                    <a:pt x="171952" y="270402"/>
                    <a:pt x="133108" y="257008"/>
                  </a:cubicBezTo>
                  <a:cubicBezTo>
                    <a:pt x="116365" y="251650"/>
                    <a:pt x="99622" y="246292"/>
                    <a:pt x="83548" y="241604"/>
                  </a:cubicBezTo>
                  <a:cubicBezTo>
                    <a:pt x="77521" y="240264"/>
                    <a:pt x="77521" y="238255"/>
                    <a:pt x="83548" y="236916"/>
                  </a:cubicBezTo>
                  <a:cubicBezTo>
                    <a:pt x="100292" y="232228"/>
                    <a:pt x="117035" y="223521"/>
                    <a:pt x="133108" y="211466"/>
                  </a:cubicBezTo>
                  <a:lnTo>
                    <a:pt x="176640" y="186686"/>
                  </a:lnTo>
                  <a:cubicBezTo>
                    <a:pt x="179319" y="185347"/>
                    <a:pt x="179319" y="183338"/>
                    <a:pt x="177980" y="181329"/>
                  </a:cubicBezTo>
                  <a:cubicBezTo>
                    <a:pt x="161237" y="159897"/>
                    <a:pt x="145833" y="139805"/>
                    <a:pt x="124402" y="123062"/>
                  </a:cubicBezTo>
                  <a:cubicBezTo>
                    <a:pt x="108328" y="110337"/>
                    <a:pt x="90915" y="97613"/>
                    <a:pt x="72833" y="84218"/>
                  </a:cubicBezTo>
                  <a:cubicBezTo>
                    <a:pt x="48723" y="66805"/>
                    <a:pt x="24612" y="39346"/>
                    <a:pt x="502" y="3181"/>
                  </a:cubicBezTo>
                  <a:cubicBezTo>
                    <a:pt x="-167" y="2511"/>
                    <a:pt x="-167" y="2511"/>
                    <a:pt x="502" y="1842"/>
                  </a:cubicBezTo>
                  <a:cubicBezTo>
                    <a:pt x="502" y="1172"/>
                    <a:pt x="1172" y="502"/>
                    <a:pt x="1842" y="502"/>
                  </a:cubicBezTo>
                  <a:cubicBezTo>
                    <a:pt x="1842" y="-167"/>
                    <a:pt x="2511" y="-167"/>
                    <a:pt x="3181" y="502"/>
                  </a:cubicBezTo>
                  <a:cubicBezTo>
                    <a:pt x="47383" y="39346"/>
                    <a:pt x="88906" y="66805"/>
                    <a:pt x="141814" y="88236"/>
                  </a:cubicBezTo>
                  <a:cubicBezTo>
                    <a:pt x="167264" y="98282"/>
                    <a:pt x="183338" y="106319"/>
                    <a:pt x="190035" y="111007"/>
                  </a:cubicBezTo>
                  <a:cubicBezTo>
                    <a:pt x="204769" y="122392"/>
                    <a:pt x="216154" y="136457"/>
                    <a:pt x="224191" y="153870"/>
                  </a:cubicBezTo>
                  <a:cubicBezTo>
                    <a:pt x="225530" y="156549"/>
                    <a:pt x="228879" y="157888"/>
                    <a:pt x="230888" y="156549"/>
                  </a:cubicBezTo>
                  <a:cubicBezTo>
                    <a:pt x="297861" y="120383"/>
                    <a:pt x="372201" y="137127"/>
                    <a:pt x="443861" y="119714"/>
                  </a:cubicBezTo>
                  <a:cubicBezTo>
                    <a:pt x="460604" y="115695"/>
                    <a:pt x="477348" y="111007"/>
                    <a:pt x="494091" y="106319"/>
                  </a:cubicBezTo>
                  <a:cubicBezTo>
                    <a:pt x="496100" y="105649"/>
                    <a:pt x="496770" y="106319"/>
                    <a:pt x="496100" y="108328"/>
                  </a:cubicBezTo>
                  <a:cubicBezTo>
                    <a:pt x="496100" y="108998"/>
                    <a:pt x="495430" y="109668"/>
                    <a:pt x="494091" y="110337"/>
                  </a:cubicBezTo>
                  <a:cubicBezTo>
                    <a:pt x="438503" y="141815"/>
                    <a:pt x="374879" y="154539"/>
                    <a:pt x="314604" y="175971"/>
                  </a:cubicBezTo>
                  <a:cubicBezTo>
                    <a:pt x="306567" y="178649"/>
                    <a:pt x="301210" y="177310"/>
                    <a:pt x="294512" y="173292"/>
                  </a:cubicBezTo>
                  <a:cubicBezTo>
                    <a:pt x="290494" y="170613"/>
                    <a:pt x="287145" y="169943"/>
                    <a:pt x="285136" y="171283"/>
                  </a:cubicBezTo>
                  <a:cubicBezTo>
                    <a:pt x="278439" y="175301"/>
                    <a:pt x="279108" y="177980"/>
                    <a:pt x="286475" y="179319"/>
                  </a:cubicBezTo>
                  <a:cubicBezTo>
                    <a:pt x="297861" y="181329"/>
                    <a:pt x="307237" y="186016"/>
                    <a:pt x="315274" y="194723"/>
                  </a:cubicBezTo>
                  <a:cubicBezTo>
                    <a:pt x="323310" y="202760"/>
                    <a:pt x="321301" y="206108"/>
                    <a:pt x="310586" y="204769"/>
                  </a:cubicBezTo>
                  <a:cubicBezTo>
                    <a:pt x="295182" y="203429"/>
                    <a:pt x="287145" y="207448"/>
                    <a:pt x="277099" y="219503"/>
                  </a:cubicBezTo>
                  <a:cubicBezTo>
                    <a:pt x="267053" y="230218"/>
                    <a:pt x="256338" y="240264"/>
                    <a:pt x="243613" y="249641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73EADE6-1F0C-885C-F1E8-7272C549B5DD}"/>
                </a:ext>
              </a:extLst>
            </p:cNvPr>
            <p:cNvSpPr/>
            <p:nvPr/>
          </p:nvSpPr>
          <p:spPr>
            <a:xfrm>
              <a:off x="-5646597" y="2569068"/>
              <a:ext cx="620836" cy="421308"/>
            </a:xfrm>
            <a:custGeom>
              <a:avLst/>
              <a:gdLst>
                <a:gd name="connsiteX0" fmla="*/ 264542 w 620836"/>
                <a:gd name="connsiteY0" fmla="*/ 0 h 421308"/>
                <a:gd name="connsiteX1" fmla="*/ 245120 w 620836"/>
                <a:gd name="connsiteY1" fmla="*/ 28798 h 421308"/>
                <a:gd name="connsiteX2" fmla="*/ 243111 w 620836"/>
                <a:gd name="connsiteY2" fmla="*/ 34826 h 421308"/>
                <a:gd name="connsiteX3" fmla="*/ 251147 w 620836"/>
                <a:gd name="connsiteY3" fmla="*/ 58266 h 421308"/>
                <a:gd name="connsiteX4" fmla="*/ 302047 w 620836"/>
                <a:gd name="connsiteY4" fmla="*/ 111844 h 421308"/>
                <a:gd name="connsiteX5" fmla="*/ 334863 w 620836"/>
                <a:gd name="connsiteY5" fmla="*/ 169441 h 421308"/>
                <a:gd name="connsiteX6" fmla="*/ 358304 w 620836"/>
                <a:gd name="connsiteY6" fmla="*/ 185514 h 421308"/>
                <a:gd name="connsiteX7" fmla="*/ 426616 w 620836"/>
                <a:gd name="connsiteY7" fmla="*/ 239762 h 421308"/>
                <a:gd name="connsiteX8" fmla="*/ 508322 w 620836"/>
                <a:gd name="connsiteY8" fmla="*/ 319460 h 421308"/>
                <a:gd name="connsiteX9" fmla="*/ 510332 w 620836"/>
                <a:gd name="connsiteY9" fmla="*/ 320129 h 421308"/>
                <a:gd name="connsiteX10" fmla="*/ 512341 w 620836"/>
                <a:gd name="connsiteY10" fmla="*/ 320129 h 421308"/>
                <a:gd name="connsiteX11" fmla="*/ 513011 w 620836"/>
                <a:gd name="connsiteY11" fmla="*/ 320129 h 421308"/>
                <a:gd name="connsiteX12" fmla="*/ 540469 w 620836"/>
                <a:gd name="connsiteY12" fmla="*/ 343570 h 421308"/>
                <a:gd name="connsiteX13" fmla="*/ 554534 w 620836"/>
                <a:gd name="connsiteY13" fmla="*/ 358304 h 421308"/>
                <a:gd name="connsiteX14" fmla="*/ 563910 w 620836"/>
                <a:gd name="connsiteY14" fmla="*/ 369019 h 421308"/>
                <a:gd name="connsiteX15" fmla="*/ 575295 w 620836"/>
                <a:gd name="connsiteY15" fmla="*/ 376386 h 421308"/>
                <a:gd name="connsiteX16" fmla="*/ 620837 w 620836"/>
                <a:gd name="connsiteY16" fmla="*/ 402506 h 421308"/>
                <a:gd name="connsiteX17" fmla="*/ 549845 w 620836"/>
                <a:gd name="connsiteY17" fmla="*/ 421258 h 421308"/>
                <a:gd name="connsiteX18" fmla="*/ 531093 w 620836"/>
                <a:gd name="connsiteY18" fmla="*/ 412552 h 421308"/>
                <a:gd name="connsiteX19" fmla="*/ 519708 w 620836"/>
                <a:gd name="connsiteY19" fmla="*/ 408533 h 421308"/>
                <a:gd name="connsiteX20" fmla="*/ 498946 w 620836"/>
                <a:gd name="connsiteY20" fmla="*/ 413891 h 421308"/>
                <a:gd name="connsiteX21" fmla="*/ 493588 w 620836"/>
                <a:gd name="connsiteY21" fmla="*/ 413221 h 421308"/>
                <a:gd name="connsiteX22" fmla="*/ 448717 w 620836"/>
                <a:gd name="connsiteY22" fmla="*/ 397818 h 421308"/>
                <a:gd name="connsiteX23" fmla="*/ 442689 w 620836"/>
                <a:gd name="connsiteY23" fmla="*/ 399827 h 421308"/>
                <a:gd name="connsiteX24" fmla="*/ 407194 w 620836"/>
                <a:gd name="connsiteY24" fmla="*/ 404515 h 421308"/>
                <a:gd name="connsiteX25" fmla="*/ 367680 w 620836"/>
                <a:gd name="connsiteY25" fmla="*/ 408533 h 421308"/>
                <a:gd name="connsiteX26" fmla="*/ 361652 w 620836"/>
                <a:gd name="connsiteY26" fmla="*/ 410542 h 421308"/>
                <a:gd name="connsiteX27" fmla="*/ 289992 w 620836"/>
                <a:gd name="connsiteY27" fmla="*/ 410542 h 421308"/>
                <a:gd name="connsiteX28" fmla="*/ 267221 w 620836"/>
                <a:gd name="connsiteY28" fmla="*/ 406524 h 421308"/>
                <a:gd name="connsiteX29" fmla="*/ 216991 w 620836"/>
                <a:gd name="connsiteY29" fmla="*/ 403845 h 421308"/>
                <a:gd name="connsiteX30" fmla="*/ 174799 w 620836"/>
                <a:gd name="connsiteY30" fmla="*/ 408533 h 421308"/>
                <a:gd name="connsiteX31" fmla="*/ 156716 w 620836"/>
                <a:gd name="connsiteY31" fmla="*/ 406524 h 421308"/>
                <a:gd name="connsiteX32" fmla="*/ 39514 w 620836"/>
                <a:gd name="connsiteY32" fmla="*/ 379735 h 421308"/>
                <a:gd name="connsiteX33" fmla="*/ 0 w 620836"/>
                <a:gd name="connsiteY33" fmla="*/ 381074 h 421308"/>
                <a:gd name="connsiteX34" fmla="*/ 264542 w 620836"/>
                <a:gd name="connsiteY34" fmla="*/ 0 h 42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0836" h="421308">
                  <a:moveTo>
                    <a:pt x="264542" y="0"/>
                  </a:moveTo>
                  <a:lnTo>
                    <a:pt x="245120" y="28798"/>
                  </a:lnTo>
                  <a:cubicBezTo>
                    <a:pt x="243780" y="30807"/>
                    <a:pt x="243111" y="32817"/>
                    <a:pt x="243111" y="34826"/>
                  </a:cubicBezTo>
                  <a:cubicBezTo>
                    <a:pt x="242441" y="44872"/>
                    <a:pt x="242441" y="50899"/>
                    <a:pt x="251147" y="58266"/>
                  </a:cubicBezTo>
                  <a:cubicBezTo>
                    <a:pt x="271239" y="74340"/>
                    <a:pt x="289992" y="89074"/>
                    <a:pt x="302047" y="111844"/>
                  </a:cubicBezTo>
                  <a:cubicBezTo>
                    <a:pt x="312093" y="130597"/>
                    <a:pt x="318790" y="154037"/>
                    <a:pt x="334863" y="169441"/>
                  </a:cubicBezTo>
                  <a:cubicBezTo>
                    <a:pt x="340891" y="175468"/>
                    <a:pt x="348927" y="180826"/>
                    <a:pt x="358304" y="185514"/>
                  </a:cubicBezTo>
                  <a:cubicBezTo>
                    <a:pt x="387102" y="199579"/>
                    <a:pt x="405185" y="212973"/>
                    <a:pt x="426616" y="239762"/>
                  </a:cubicBezTo>
                  <a:cubicBezTo>
                    <a:pt x="450726" y="269230"/>
                    <a:pt x="477515" y="296019"/>
                    <a:pt x="508322" y="319460"/>
                  </a:cubicBezTo>
                  <a:cubicBezTo>
                    <a:pt x="508992" y="320129"/>
                    <a:pt x="509662" y="320129"/>
                    <a:pt x="510332" y="320129"/>
                  </a:cubicBezTo>
                  <a:cubicBezTo>
                    <a:pt x="511001" y="320129"/>
                    <a:pt x="511671" y="320129"/>
                    <a:pt x="512341" y="320129"/>
                  </a:cubicBezTo>
                  <a:cubicBezTo>
                    <a:pt x="512341" y="320129"/>
                    <a:pt x="513011" y="320129"/>
                    <a:pt x="513011" y="320129"/>
                  </a:cubicBezTo>
                  <a:cubicBezTo>
                    <a:pt x="522387" y="328836"/>
                    <a:pt x="531763" y="336872"/>
                    <a:pt x="540469" y="343570"/>
                  </a:cubicBezTo>
                  <a:cubicBezTo>
                    <a:pt x="545827" y="347588"/>
                    <a:pt x="550515" y="352276"/>
                    <a:pt x="554534" y="358304"/>
                  </a:cubicBezTo>
                  <a:cubicBezTo>
                    <a:pt x="557213" y="361652"/>
                    <a:pt x="560561" y="365001"/>
                    <a:pt x="563910" y="369019"/>
                  </a:cubicBezTo>
                  <a:cubicBezTo>
                    <a:pt x="566589" y="371698"/>
                    <a:pt x="570607" y="374377"/>
                    <a:pt x="575295" y="376386"/>
                  </a:cubicBezTo>
                  <a:cubicBezTo>
                    <a:pt x="590029" y="383084"/>
                    <a:pt x="605433" y="391790"/>
                    <a:pt x="620837" y="402506"/>
                  </a:cubicBezTo>
                  <a:cubicBezTo>
                    <a:pt x="606103" y="415900"/>
                    <a:pt x="581992" y="421928"/>
                    <a:pt x="549845" y="421258"/>
                  </a:cubicBezTo>
                  <a:cubicBezTo>
                    <a:pt x="541139" y="421258"/>
                    <a:pt x="535112" y="417909"/>
                    <a:pt x="531093" y="412552"/>
                  </a:cubicBezTo>
                  <a:cubicBezTo>
                    <a:pt x="528414" y="408533"/>
                    <a:pt x="523726" y="407194"/>
                    <a:pt x="519708" y="408533"/>
                  </a:cubicBezTo>
                  <a:lnTo>
                    <a:pt x="498946" y="413891"/>
                  </a:lnTo>
                  <a:cubicBezTo>
                    <a:pt x="496937" y="414561"/>
                    <a:pt x="494928" y="413891"/>
                    <a:pt x="493588" y="413221"/>
                  </a:cubicBezTo>
                  <a:cubicBezTo>
                    <a:pt x="480864" y="403845"/>
                    <a:pt x="465460" y="398487"/>
                    <a:pt x="448717" y="397818"/>
                  </a:cubicBezTo>
                  <a:cubicBezTo>
                    <a:pt x="446708" y="397818"/>
                    <a:pt x="444029" y="398487"/>
                    <a:pt x="442689" y="399827"/>
                  </a:cubicBezTo>
                  <a:cubicBezTo>
                    <a:pt x="429964" y="409873"/>
                    <a:pt x="418579" y="411212"/>
                    <a:pt x="407194" y="404515"/>
                  </a:cubicBezTo>
                  <a:cubicBezTo>
                    <a:pt x="393799" y="396478"/>
                    <a:pt x="379735" y="399827"/>
                    <a:pt x="367680" y="408533"/>
                  </a:cubicBezTo>
                  <a:cubicBezTo>
                    <a:pt x="365671" y="409873"/>
                    <a:pt x="363661" y="410542"/>
                    <a:pt x="361652" y="410542"/>
                  </a:cubicBezTo>
                  <a:cubicBezTo>
                    <a:pt x="337542" y="410542"/>
                    <a:pt x="314102" y="410542"/>
                    <a:pt x="289992" y="410542"/>
                  </a:cubicBezTo>
                  <a:cubicBezTo>
                    <a:pt x="281285" y="410542"/>
                    <a:pt x="275258" y="407194"/>
                    <a:pt x="267221" y="406524"/>
                  </a:cubicBezTo>
                  <a:cubicBezTo>
                    <a:pt x="251817" y="405854"/>
                    <a:pt x="235074" y="404515"/>
                    <a:pt x="216991" y="403845"/>
                  </a:cubicBezTo>
                  <a:cubicBezTo>
                    <a:pt x="202257" y="403175"/>
                    <a:pt x="187523" y="404515"/>
                    <a:pt x="174799" y="408533"/>
                  </a:cubicBezTo>
                  <a:cubicBezTo>
                    <a:pt x="168771" y="410542"/>
                    <a:pt x="162743" y="409873"/>
                    <a:pt x="156716" y="406524"/>
                  </a:cubicBezTo>
                  <a:cubicBezTo>
                    <a:pt x="119881" y="387102"/>
                    <a:pt x="81037" y="378396"/>
                    <a:pt x="39514" y="379735"/>
                  </a:cubicBezTo>
                  <a:cubicBezTo>
                    <a:pt x="26119" y="380405"/>
                    <a:pt x="12725" y="381074"/>
                    <a:pt x="0" y="381074"/>
                  </a:cubicBezTo>
                  <a:cubicBezTo>
                    <a:pt x="75679" y="245790"/>
                    <a:pt x="164083" y="119211"/>
                    <a:pt x="264542" y="0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779DB9BA-C394-A231-9491-BFC961A25A98}"/>
                </a:ext>
              </a:extLst>
            </p:cNvPr>
            <p:cNvSpPr/>
            <p:nvPr/>
          </p:nvSpPr>
          <p:spPr>
            <a:xfrm>
              <a:off x="-2136058" y="2620469"/>
              <a:ext cx="61949" cy="62451"/>
            </a:xfrm>
            <a:custGeom>
              <a:avLst/>
              <a:gdLst>
                <a:gd name="connsiteX0" fmla="*/ 39011 w 61949"/>
                <a:gd name="connsiteY0" fmla="*/ 24947 h 62451"/>
                <a:gd name="connsiteX1" fmla="*/ 60443 w 61949"/>
                <a:gd name="connsiteY1" fmla="*/ 28966 h 62451"/>
                <a:gd name="connsiteX2" fmla="*/ 60443 w 61949"/>
                <a:gd name="connsiteY2" fmla="*/ 32984 h 62451"/>
                <a:gd name="connsiteX3" fmla="*/ 39011 w 61949"/>
                <a:gd name="connsiteY3" fmla="*/ 37002 h 62451"/>
                <a:gd name="connsiteX4" fmla="*/ 37002 w 61949"/>
                <a:gd name="connsiteY4" fmla="*/ 39012 h 62451"/>
                <a:gd name="connsiteX5" fmla="*/ 32984 w 61949"/>
                <a:gd name="connsiteY5" fmla="*/ 60443 h 62451"/>
                <a:gd name="connsiteX6" fmla="*/ 28965 w 61949"/>
                <a:gd name="connsiteY6" fmla="*/ 60443 h 62451"/>
                <a:gd name="connsiteX7" fmla="*/ 24947 w 61949"/>
                <a:gd name="connsiteY7" fmla="*/ 39012 h 62451"/>
                <a:gd name="connsiteX8" fmla="*/ 22938 w 61949"/>
                <a:gd name="connsiteY8" fmla="*/ 37002 h 62451"/>
                <a:gd name="connsiteX9" fmla="*/ 1507 w 61949"/>
                <a:gd name="connsiteY9" fmla="*/ 32984 h 62451"/>
                <a:gd name="connsiteX10" fmla="*/ 1507 w 61949"/>
                <a:gd name="connsiteY10" fmla="*/ 28966 h 62451"/>
                <a:gd name="connsiteX11" fmla="*/ 22938 w 61949"/>
                <a:gd name="connsiteY11" fmla="*/ 24947 h 62451"/>
                <a:gd name="connsiteX12" fmla="*/ 24947 w 61949"/>
                <a:gd name="connsiteY12" fmla="*/ 22938 h 62451"/>
                <a:gd name="connsiteX13" fmla="*/ 28965 w 61949"/>
                <a:gd name="connsiteY13" fmla="*/ 1507 h 62451"/>
                <a:gd name="connsiteX14" fmla="*/ 32984 w 61949"/>
                <a:gd name="connsiteY14" fmla="*/ 1507 h 62451"/>
                <a:gd name="connsiteX15" fmla="*/ 37002 w 61949"/>
                <a:gd name="connsiteY15" fmla="*/ 22938 h 62451"/>
                <a:gd name="connsiteX16" fmla="*/ 39011 w 61949"/>
                <a:gd name="connsiteY16" fmla="*/ 24947 h 62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49" h="62451">
                  <a:moveTo>
                    <a:pt x="39011" y="24947"/>
                  </a:moveTo>
                  <a:lnTo>
                    <a:pt x="60443" y="28966"/>
                  </a:lnTo>
                  <a:cubicBezTo>
                    <a:pt x="62452" y="29635"/>
                    <a:pt x="62452" y="32984"/>
                    <a:pt x="60443" y="32984"/>
                  </a:cubicBezTo>
                  <a:lnTo>
                    <a:pt x="39011" y="37002"/>
                  </a:lnTo>
                  <a:cubicBezTo>
                    <a:pt x="38342" y="37002"/>
                    <a:pt x="37672" y="37672"/>
                    <a:pt x="37002" y="39012"/>
                  </a:cubicBezTo>
                  <a:lnTo>
                    <a:pt x="32984" y="60443"/>
                  </a:lnTo>
                  <a:cubicBezTo>
                    <a:pt x="32314" y="63122"/>
                    <a:pt x="28965" y="63122"/>
                    <a:pt x="28965" y="60443"/>
                  </a:cubicBezTo>
                  <a:lnTo>
                    <a:pt x="24947" y="39012"/>
                  </a:lnTo>
                  <a:cubicBezTo>
                    <a:pt x="24947" y="38342"/>
                    <a:pt x="24278" y="37672"/>
                    <a:pt x="22938" y="37002"/>
                  </a:cubicBezTo>
                  <a:lnTo>
                    <a:pt x="1507" y="32984"/>
                  </a:lnTo>
                  <a:cubicBezTo>
                    <a:pt x="-502" y="32314"/>
                    <a:pt x="-502" y="28966"/>
                    <a:pt x="1507" y="28966"/>
                  </a:cubicBezTo>
                  <a:lnTo>
                    <a:pt x="22938" y="24947"/>
                  </a:lnTo>
                  <a:cubicBezTo>
                    <a:pt x="23608" y="24947"/>
                    <a:pt x="24278" y="24278"/>
                    <a:pt x="24947" y="22938"/>
                  </a:cubicBezTo>
                  <a:lnTo>
                    <a:pt x="28965" y="1507"/>
                  </a:lnTo>
                  <a:cubicBezTo>
                    <a:pt x="29635" y="-502"/>
                    <a:pt x="32984" y="-502"/>
                    <a:pt x="32984" y="1507"/>
                  </a:cubicBezTo>
                  <a:lnTo>
                    <a:pt x="37002" y="22938"/>
                  </a:lnTo>
                  <a:cubicBezTo>
                    <a:pt x="37672" y="23608"/>
                    <a:pt x="38342" y="24947"/>
                    <a:pt x="39011" y="24947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64F6D6B-02DA-925F-2F0E-E0787233BAA7}"/>
                </a:ext>
              </a:extLst>
            </p:cNvPr>
            <p:cNvSpPr/>
            <p:nvPr/>
          </p:nvSpPr>
          <p:spPr>
            <a:xfrm>
              <a:off x="-4212965" y="2659481"/>
              <a:ext cx="1870901" cy="553194"/>
            </a:xfrm>
            <a:custGeom>
              <a:avLst/>
              <a:gdLst>
                <a:gd name="connsiteX0" fmla="*/ 1870129 w 1870901"/>
                <a:gd name="connsiteY0" fmla="*/ 243111 h 553194"/>
                <a:gd name="connsiteX1" fmla="*/ 1862092 w 1870901"/>
                <a:gd name="connsiteY1" fmla="*/ 243111 h 553194"/>
                <a:gd name="connsiteX2" fmla="*/ 1645101 w 1870901"/>
                <a:gd name="connsiteY2" fmla="*/ 339551 h 553194"/>
                <a:gd name="connsiteX3" fmla="*/ 1635055 w 1870901"/>
                <a:gd name="connsiteY3" fmla="*/ 342900 h 553194"/>
                <a:gd name="connsiteX4" fmla="*/ 1549330 w 1870901"/>
                <a:gd name="connsiteY4" fmla="*/ 312762 h 553194"/>
                <a:gd name="connsiteX5" fmla="*/ 1392614 w 1870901"/>
                <a:gd name="connsiteY5" fmla="*/ 386432 h 553194"/>
                <a:gd name="connsiteX6" fmla="*/ 1375871 w 1870901"/>
                <a:gd name="connsiteY6" fmla="*/ 407864 h 553194"/>
                <a:gd name="connsiteX7" fmla="*/ 1352430 w 1870901"/>
                <a:gd name="connsiteY7" fmla="*/ 466799 h 553194"/>
                <a:gd name="connsiteX8" fmla="*/ 1351091 w 1870901"/>
                <a:gd name="connsiteY8" fmla="*/ 462781 h 553194"/>
                <a:gd name="connsiteX9" fmla="*/ 1348412 w 1870901"/>
                <a:gd name="connsiteY9" fmla="*/ 459432 h 553194"/>
                <a:gd name="connsiteX10" fmla="*/ 1343724 w 1870901"/>
                <a:gd name="connsiteY10" fmla="*/ 460772 h 553194"/>
                <a:gd name="connsiteX11" fmla="*/ 1338366 w 1870901"/>
                <a:gd name="connsiteY11" fmla="*/ 462781 h 553194"/>
                <a:gd name="connsiteX12" fmla="*/ 1324972 w 1870901"/>
                <a:gd name="connsiteY12" fmla="*/ 465460 h 553194"/>
                <a:gd name="connsiteX13" fmla="*/ 1312247 w 1870901"/>
                <a:gd name="connsiteY13" fmla="*/ 470818 h 553194"/>
                <a:gd name="connsiteX14" fmla="*/ 1222504 w 1870901"/>
                <a:gd name="connsiteY14" fmla="*/ 497607 h 553194"/>
                <a:gd name="connsiteX15" fmla="*/ 1141466 w 1870901"/>
                <a:gd name="connsiteY15" fmla="*/ 515690 h 553194"/>
                <a:gd name="connsiteX16" fmla="*/ 1136109 w 1870901"/>
                <a:gd name="connsiteY16" fmla="*/ 517699 h 553194"/>
                <a:gd name="connsiteX17" fmla="*/ 1119365 w 1870901"/>
                <a:gd name="connsiteY17" fmla="*/ 529084 h 553194"/>
                <a:gd name="connsiteX18" fmla="*/ 1097265 w 1870901"/>
                <a:gd name="connsiteY18" fmla="*/ 535781 h 553194"/>
                <a:gd name="connsiteX19" fmla="*/ 1047035 w 1870901"/>
                <a:gd name="connsiteY19" fmla="*/ 542479 h 553194"/>
                <a:gd name="connsiteX20" fmla="*/ 1043686 w 1870901"/>
                <a:gd name="connsiteY20" fmla="*/ 541809 h 553194"/>
                <a:gd name="connsiteX21" fmla="*/ 1040338 w 1870901"/>
                <a:gd name="connsiteY21" fmla="*/ 541139 h 553194"/>
                <a:gd name="connsiteX22" fmla="*/ 972026 w 1870901"/>
                <a:gd name="connsiteY22" fmla="*/ 545158 h 553194"/>
                <a:gd name="connsiteX23" fmla="*/ 965998 w 1870901"/>
                <a:gd name="connsiteY23" fmla="*/ 546497 h 553194"/>
                <a:gd name="connsiteX24" fmla="*/ 960640 w 1870901"/>
                <a:gd name="connsiteY24" fmla="*/ 547167 h 553194"/>
                <a:gd name="connsiteX25" fmla="*/ 929833 w 1870901"/>
                <a:gd name="connsiteY25" fmla="*/ 551185 h 553194"/>
                <a:gd name="connsiteX26" fmla="*/ 880273 w 1870901"/>
                <a:gd name="connsiteY26" fmla="*/ 553194 h 553194"/>
                <a:gd name="connsiteX27" fmla="*/ 862190 w 1870901"/>
                <a:gd name="connsiteY27" fmla="*/ 552525 h 553194"/>
                <a:gd name="connsiteX28" fmla="*/ 844108 w 1870901"/>
                <a:gd name="connsiteY28" fmla="*/ 551185 h 553194"/>
                <a:gd name="connsiteX29" fmla="*/ 817319 w 1870901"/>
                <a:gd name="connsiteY29" fmla="*/ 548506 h 553194"/>
                <a:gd name="connsiteX30" fmla="*/ 729585 w 1870901"/>
                <a:gd name="connsiteY30" fmla="*/ 536451 h 553194"/>
                <a:gd name="connsiteX31" fmla="*/ 717530 w 1870901"/>
                <a:gd name="connsiteY31" fmla="*/ 534442 h 553194"/>
                <a:gd name="connsiteX32" fmla="*/ 705475 w 1870901"/>
                <a:gd name="connsiteY32" fmla="*/ 533772 h 553194"/>
                <a:gd name="connsiteX33" fmla="*/ 687392 w 1870901"/>
                <a:gd name="connsiteY33" fmla="*/ 531763 h 553194"/>
                <a:gd name="connsiteX34" fmla="*/ 640511 w 1870901"/>
                <a:gd name="connsiteY34" fmla="*/ 513011 h 553194"/>
                <a:gd name="connsiteX35" fmla="*/ 631805 w 1870901"/>
                <a:gd name="connsiteY35" fmla="*/ 511671 h 553194"/>
                <a:gd name="connsiteX36" fmla="*/ 623098 w 1870901"/>
                <a:gd name="connsiteY36" fmla="*/ 508992 h 553194"/>
                <a:gd name="connsiteX37" fmla="*/ 619080 w 1870901"/>
                <a:gd name="connsiteY37" fmla="*/ 506313 h 553194"/>
                <a:gd name="connsiteX38" fmla="*/ 590281 w 1870901"/>
                <a:gd name="connsiteY38" fmla="*/ 495598 h 553194"/>
                <a:gd name="connsiteX39" fmla="*/ 496520 w 1870901"/>
                <a:gd name="connsiteY39" fmla="*/ 456084 h 553194"/>
                <a:gd name="connsiteX40" fmla="*/ 456336 w 1870901"/>
                <a:gd name="connsiteY40" fmla="*/ 449386 h 553194"/>
                <a:gd name="connsiteX41" fmla="*/ 443611 w 1870901"/>
                <a:gd name="connsiteY41" fmla="*/ 429964 h 553194"/>
                <a:gd name="connsiteX42" fmla="*/ 428878 w 1870901"/>
                <a:gd name="connsiteY42" fmla="*/ 411882 h 553194"/>
                <a:gd name="connsiteX43" fmla="*/ 250060 w 1870901"/>
                <a:gd name="connsiteY43" fmla="*/ 383084 h 553194"/>
                <a:gd name="connsiteX44" fmla="*/ 245372 w 1870901"/>
                <a:gd name="connsiteY44" fmla="*/ 379735 h 553194"/>
                <a:gd name="connsiteX45" fmla="*/ 239345 w 1870901"/>
                <a:gd name="connsiteY45" fmla="*/ 312093 h 553194"/>
                <a:gd name="connsiteX46" fmla="*/ 53161 w 1870901"/>
                <a:gd name="connsiteY46" fmla="*/ 208285 h 553194"/>
                <a:gd name="connsiteX47" fmla="*/ 26372 w 1870901"/>
                <a:gd name="connsiteY47" fmla="*/ 213643 h 553194"/>
                <a:gd name="connsiteX48" fmla="*/ 252 w 1870901"/>
                <a:gd name="connsiteY48" fmla="*/ 221010 h 553194"/>
                <a:gd name="connsiteX49" fmla="*/ 11638 w 1870901"/>
                <a:gd name="connsiteY49" fmla="*/ 70321 h 553194"/>
                <a:gd name="connsiteX50" fmla="*/ 11638 w 1870901"/>
                <a:gd name="connsiteY50" fmla="*/ 70991 h 553194"/>
                <a:gd name="connsiteX51" fmla="*/ 15656 w 1870901"/>
                <a:gd name="connsiteY51" fmla="*/ 72330 h 553194"/>
                <a:gd name="connsiteX52" fmla="*/ 19005 w 1870901"/>
                <a:gd name="connsiteY52" fmla="*/ 68312 h 553194"/>
                <a:gd name="connsiteX53" fmla="*/ 24362 w 1870901"/>
                <a:gd name="connsiteY53" fmla="*/ 65633 h 553194"/>
                <a:gd name="connsiteX54" fmla="*/ 52491 w 1870901"/>
                <a:gd name="connsiteY54" fmla="*/ 79698 h 553194"/>
                <a:gd name="connsiteX55" fmla="*/ 55170 w 1870901"/>
                <a:gd name="connsiteY55" fmla="*/ 79698 h 553194"/>
                <a:gd name="connsiteX56" fmla="*/ 58519 w 1870901"/>
                <a:gd name="connsiteY56" fmla="*/ 79698 h 553194"/>
                <a:gd name="connsiteX57" fmla="*/ 65886 w 1870901"/>
                <a:gd name="connsiteY57" fmla="*/ 83716 h 553194"/>
                <a:gd name="connsiteX58" fmla="*/ 73922 w 1870901"/>
                <a:gd name="connsiteY58" fmla="*/ 85055 h 553194"/>
                <a:gd name="connsiteX59" fmla="*/ 99372 w 1870901"/>
                <a:gd name="connsiteY59" fmla="*/ 97110 h 553194"/>
                <a:gd name="connsiteX60" fmla="*/ 183758 w 1870901"/>
                <a:gd name="connsiteY60" fmla="*/ 145331 h 553194"/>
                <a:gd name="connsiteX61" fmla="*/ 195813 w 1870901"/>
                <a:gd name="connsiteY61" fmla="*/ 153367 h 553194"/>
                <a:gd name="connsiteX62" fmla="*/ 215235 w 1870901"/>
                <a:gd name="connsiteY62" fmla="*/ 161404 h 553194"/>
                <a:gd name="connsiteX63" fmla="*/ 220593 w 1870901"/>
                <a:gd name="connsiteY63" fmla="*/ 164083 h 553194"/>
                <a:gd name="connsiteX64" fmla="*/ 232647 w 1870901"/>
                <a:gd name="connsiteY64" fmla="*/ 168101 h 553194"/>
                <a:gd name="connsiteX65" fmla="*/ 239345 w 1870901"/>
                <a:gd name="connsiteY65" fmla="*/ 169441 h 553194"/>
                <a:gd name="connsiteX66" fmla="*/ 279528 w 1870901"/>
                <a:gd name="connsiteY66" fmla="*/ 190872 h 553194"/>
                <a:gd name="connsiteX67" fmla="*/ 280198 w 1870901"/>
                <a:gd name="connsiteY67" fmla="*/ 192212 h 553194"/>
                <a:gd name="connsiteX68" fmla="*/ 280868 w 1870901"/>
                <a:gd name="connsiteY68" fmla="*/ 193551 h 553194"/>
                <a:gd name="connsiteX69" fmla="*/ 281538 w 1870901"/>
                <a:gd name="connsiteY69" fmla="*/ 194221 h 553194"/>
                <a:gd name="connsiteX70" fmla="*/ 304978 w 1870901"/>
                <a:gd name="connsiteY70" fmla="*/ 200248 h 553194"/>
                <a:gd name="connsiteX71" fmla="*/ 327749 w 1870901"/>
                <a:gd name="connsiteY71" fmla="*/ 208955 h 553194"/>
                <a:gd name="connsiteX72" fmla="*/ 351189 w 1870901"/>
                <a:gd name="connsiteY72" fmla="*/ 216322 h 553194"/>
                <a:gd name="connsiteX73" fmla="*/ 360565 w 1870901"/>
                <a:gd name="connsiteY73" fmla="*/ 219670 h 553194"/>
                <a:gd name="connsiteX74" fmla="*/ 361235 w 1870901"/>
                <a:gd name="connsiteY74" fmla="*/ 222349 h 553194"/>
                <a:gd name="connsiteX75" fmla="*/ 360565 w 1870901"/>
                <a:gd name="connsiteY75" fmla="*/ 224359 h 553194"/>
                <a:gd name="connsiteX76" fmla="*/ 360565 w 1870901"/>
                <a:gd name="connsiteY76" fmla="*/ 224359 h 553194"/>
                <a:gd name="connsiteX77" fmla="*/ 341813 w 1870901"/>
                <a:gd name="connsiteY77" fmla="*/ 219001 h 553194"/>
                <a:gd name="connsiteX78" fmla="*/ 340474 w 1870901"/>
                <a:gd name="connsiteY78" fmla="*/ 220340 h 553194"/>
                <a:gd name="connsiteX79" fmla="*/ 342483 w 1870901"/>
                <a:gd name="connsiteY79" fmla="*/ 222349 h 553194"/>
                <a:gd name="connsiteX80" fmla="*/ 453657 w 1870901"/>
                <a:gd name="connsiteY80" fmla="*/ 263203 h 553194"/>
                <a:gd name="connsiteX81" fmla="*/ 461694 w 1870901"/>
                <a:gd name="connsiteY81" fmla="*/ 269230 h 553194"/>
                <a:gd name="connsiteX82" fmla="*/ 467052 w 1870901"/>
                <a:gd name="connsiteY82" fmla="*/ 272579 h 553194"/>
                <a:gd name="connsiteX83" fmla="*/ 498529 w 1870901"/>
                <a:gd name="connsiteY83" fmla="*/ 279946 h 553194"/>
                <a:gd name="connsiteX84" fmla="*/ 542061 w 1870901"/>
                <a:gd name="connsiteY84" fmla="*/ 296689 h 553194"/>
                <a:gd name="connsiteX85" fmla="*/ 545410 w 1870901"/>
                <a:gd name="connsiteY85" fmla="*/ 300707 h 553194"/>
                <a:gd name="connsiteX86" fmla="*/ 546749 w 1870901"/>
                <a:gd name="connsiteY86" fmla="*/ 302716 h 553194"/>
                <a:gd name="connsiteX87" fmla="*/ 549428 w 1870901"/>
                <a:gd name="connsiteY87" fmla="*/ 302716 h 553194"/>
                <a:gd name="connsiteX88" fmla="*/ 556795 w 1870901"/>
                <a:gd name="connsiteY88" fmla="*/ 303386 h 553194"/>
                <a:gd name="connsiteX89" fmla="*/ 562823 w 1870901"/>
                <a:gd name="connsiteY89" fmla="*/ 304726 h 553194"/>
                <a:gd name="connsiteX90" fmla="*/ 564832 w 1870901"/>
                <a:gd name="connsiteY90" fmla="*/ 304056 h 553194"/>
                <a:gd name="connsiteX91" fmla="*/ 568850 w 1870901"/>
                <a:gd name="connsiteY91" fmla="*/ 304726 h 553194"/>
                <a:gd name="connsiteX92" fmla="*/ 624438 w 1870901"/>
                <a:gd name="connsiteY92" fmla="*/ 328166 h 553194"/>
                <a:gd name="connsiteX93" fmla="*/ 629795 w 1870901"/>
                <a:gd name="connsiteY93" fmla="*/ 330845 h 553194"/>
                <a:gd name="connsiteX94" fmla="*/ 635153 w 1870901"/>
                <a:gd name="connsiteY94" fmla="*/ 334194 h 553194"/>
                <a:gd name="connsiteX95" fmla="*/ 659263 w 1870901"/>
                <a:gd name="connsiteY95" fmla="*/ 337542 h 553194"/>
                <a:gd name="connsiteX96" fmla="*/ 665291 w 1870901"/>
                <a:gd name="connsiteY96" fmla="*/ 338882 h 553194"/>
                <a:gd name="connsiteX97" fmla="*/ 696768 w 1870901"/>
                <a:gd name="connsiteY97" fmla="*/ 347588 h 553194"/>
                <a:gd name="connsiteX98" fmla="*/ 702796 w 1870901"/>
                <a:gd name="connsiteY98" fmla="*/ 348927 h 553194"/>
                <a:gd name="connsiteX99" fmla="*/ 722887 w 1870901"/>
                <a:gd name="connsiteY99" fmla="*/ 354285 h 553194"/>
                <a:gd name="connsiteX100" fmla="*/ 743649 w 1870901"/>
                <a:gd name="connsiteY100" fmla="*/ 357634 h 553194"/>
                <a:gd name="connsiteX101" fmla="*/ 783833 w 1870901"/>
                <a:gd name="connsiteY101" fmla="*/ 364331 h 553194"/>
                <a:gd name="connsiteX102" fmla="*/ 791199 w 1870901"/>
                <a:gd name="connsiteY102" fmla="*/ 366340 h 553194"/>
                <a:gd name="connsiteX103" fmla="*/ 797227 w 1870901"/>
                <a:gd name="connsiteY103" fmla="*/ 368350 h 553194"/>
                <a:gd name="connsiteX104" fmla="*/ 819998 w 1870901"/>
                <a:gd name="connsiteY104" fmla="*/ 371029 h 553194"/>
                <a:gd name="connsiteX105" fmla="*/ 843438 w 1870901"/>
                <a:gd name="connsiteY105" fmla="*/ 374377 h 553194"/>
                <a:gd name="connsiteX106" fmla="*/ 947246 w 1870901"/>
                <a:gd name="connsiteY106" fmla="*/ 376386 h 553194"/>
                <a:gd name="connsiteX107" fmla="*/ 998145 w 1870901"/>
                <a:gd name="connsiteY107" fmla="*/ 373707 h 553194"/>
                <a:gd name="connsiteX108" fmla="*/ 1000824 w 1870901"/>
                <a:gd name="connsiteY108" fmla="*/ 373707 h 553194"/>
                <a:gd name="connsiteX109" fmla="*/ 1002163 w 1870901"/>
                <a:gd name="connsiteY109" fmla="*/ 374377 h 553194"/>
                <a:gd name="connsiteX110" fmla="*/ 1004172 w 1870901"/>
                <a:gd name="connsiteY110" fmla="*/ 375047 h 553194"/>
                <a:gd name="connsiteX111" fmla="*/ 1101283 w 1870901"/>
                <a:gd name="connsiteY111" fmla="*/ 365671 h 553194"/>
                <a:gd name="connsiteX112" fmla="*/ 1103962 w 1870901"/>
                <a:gd name="connsiteY112" fmla="*/ 364331 h 553194"/>
                <a:gd name="connsiteX113" fmla="*/ 1105301 w 1870901"/>
                <a:gd name="connsiteY113" fmla="*/ 362992 h 553194"/>
                <a:gd name="connsiteX114" fmla="*/ 1105301 w 1870901"/>
                <a:gd name="connsiteY114" fmla="*/ 362992 h 553194"/>
                <a:gd name="connsiteX115" fmla="*/ 1135439 w 1870901"/>
                <a:gd name="connsiteY115" fmla="*/ 360313 h 553194"/>
                <a:gd name="connsiteX116" fmla="*/ 1138788 w 1870901"/>
                <a:gd name="connsiteY116" fmla="*/ 363662 h 553194"/>
                <a:gd name="connsiteX117" fmla="*/ 1138788 w 1870901"/>
                <a:gd name="connsiteY117" fmla="*/ 366340 h 553194"/>
                <a:gd name="connsiteX118" fmla="*/ 1142136 w 1870901"/>
                <a:gd name="connsiteY118" fmla="*/ 367680 h 553194"/>
                <a:gd name="connsiteX119" fmla="*/ 1143476 w 1870901"/>
                <a:gd name="connsiteY119" fmla="*/ 362992 h 553194"/>
                <a:gd name="connsiteX120" fmla="*/ 1145485 w 1870901"/>
                <a:gd name="connsiteY120" fmla="*/ 359643 h 553194"/>
                <a:gd name="connsiteX121" fmla="*/ 1179641 w 1870901"/>
                <a:gd name="connsiteY121" fmla="*/ 355625 h 553194"/>
                <a:gd name="connsiteX122" fmla="*/ 1208439 w 1870901"/>
                <a:gd name="connsiteY122" fmla="*/ 346918 h 553194"/>
                <a:gd name="connsiteX123" fmla="*/ 1223843 w 1870901"/>
                <a:gd name="connsiteY123" fmla="*/ 341561 h 553194"/>
                <a:gd name="connsiteX124" fmla="*/ 1251302 w 1870901"/>
                <a:gd name="connsiteY124" fmla="*/ 334863 h 553194"/>
                <a:gd name="connsiteX125" fmla="*/ 1286128 w 1870901"/>
                <a:gd name="connsiteY125" fmla="*/ 322808 h 553194"/>
                <a:gd name="connsiteX126" fmla="*/ 1290146 w 1870901"/>
                <a:gd name="connsiteY126" fmla="*/ 320129 h 553194"/>
                <a:gd name="connsiteX127" fmla="*/ 1295503 w 1870901"/>
                <a:gd name="connsiteY127" fmla="*/ 317450 h 553194"/>
                <a:gd name="connsiteX128" fmla="*/ 1300862 w 1870901"/>
                <a:gd name="connsiteY128" fmla="*/ 316781 h 553194"/>
                <a:gd name="connsiteX129" fmla="*/ 1353770 w 1870901"/>
                <a:gd name="connsiteY129" fmla="*/ 293340 h 553194"/>
                <a:gd name="connsiteX130" fmla="*/ 1366495 w 1870901"/>
                <a:gd name="connsiteY130" fmla="*/ 289322 h 553194"/>
                <a:gd name="connsiteX131" fmla="*/ 1371852 w 1870901"/>
                <a:gd name="connsiteY131" fmla="*/ 287313 h 553194"/>
                <a:gd name="connsiteX132" fmla="*/ 1391275 w 1870901"/>
                <a:gd name="connsiteY132" fmla="*/ 279946 h 553194"/>
                <a:gd name="connsiteX133" fmla="*/ 1421412 w 1870901"/>
                <a:gd name="connsiteY133" fmla="*/ 265881 h 553194"/>
                <a:gd name="connsiteX134" fmla="*/ 1446192 w 1870901"/>
                <a:gd name="connsiteY134" fmla="*/ 251148 h 553194"/>
                <a:gd name="connsiteX135" fmla="*/ 1472981 w 1870901"/>
                <a:gd name="connsiteY135" fmla="*/ 238423 h 553194"/>
                <a:gd name="connsiteX136" fmla="*/ 1498431 w 1870901"/>
                <a:gd name="connsiteY136" fmla="*/ 223019 h 553194"/>
                <a:gd name="connsiteX137" fmla="*/ 1562725 w 1870901"/>
                <a:gd name="connsiteY137" fmla="*/ 188193 h 553194"/>
                <a:gd name="connsiteX138" fmla="*/ 1570761 w 1870901"/>
                <a:gd name="connsiteY138" fmla="*/ 183505 h 553194"/>
                <a:gd name="connsiteX139" fmla="*/ 1629697 w 1870901"/>
                <a:gd name="connsiteY139" fmla="*/ 153367 h 553194"/>
                <a:gd name="connsiteX140" fmla="*/ 1674569 w 1870901"/>
                <a:gd name="connsiteY140" fmla="*/ 129257 h 553194"/>
                <a:gd name="connsiteX141" fmla="*/ 1719441 w 1870901"/>
                <a:gd name="connsiteY141" fmla="*/ 105817 h 553194"/>
                <a:gd name="connsiteX142" fmla="*/ 1724128 w 1870901"/>
                <a:gd name="connsiteY142" fmla="*/ 101798 h 553194"/>
                <a:gd name="connsiteX143" fmla="*/ 1737523 w 1870901"/>
                <a:gd name="connsiteY143" fmla="*/ 90413 h 553194"/>
                <a:gd name="connsiteX144" fmla="*/ 1753597 w 1870901"/>
                <a:gd name="connsiteY144" fmla="*/ 84385 h 553194"/>
                <a:gd name="connsiteX145" fmla="*/ 1768331 w 1870901"/>
                <a:gd name="connsiteY145" fmla="*/ 77019 h 553194"/>
                <a:gd name="connsiteX146" fmla="*/ 1782395 w 1870901"/>
                <a:gd name="connsiteY146" fmla="*/ 68312 h 553194"/>
                <a:gd name="connsiteX147" fmla="*/ 1819230 w 1870901"/>
                <a:gd name="connsiteY147" fmla="*/ 44872 h 553194"/>
                <a:gd name="connsiteX148" fmla="*/ 1825257 w 1870901"/>
                <a:gd name="connsiteY148" fmla="*/ 44202 h 553194"/>
                <a:gd name="connsiteX149" fmla="*/ 1833964 w 1870901"/>
                <a:gd name="connsiteY149" fmla="*/ 40853 h 553194"/>
                <a:gd name="connsiteX150" fmla="*/ 1839322 w 1870901"/>
                <a:gd name="connsiteY150" fmla="*/ 38844 h 553194"/>
                <a:gd name="connsiteX151" fmla="*/ 1844679 w 1870901"/>
                <a:gd name="connsiteY151" fmla="*/ 38174 h 553194"/>
                <a:gd name="connsiteX152" fmla="*/ 1845349 w 1870901"/>
                <a:gd name="connsiteY152" fmla="*/ 33486 h 553194"/>
                <a:gd name="connsiteX153" fmla="*/ 1844010 w 1870901"/>
                <a:gd name="connsiteY153" fmla="*/ 26119 h 553194"/>
                <a:gd name="connsiteX154" fmla="*/ 1842670 w 1870901"/>
                <a:gd name="connsiteY154" fmla="*/ 21431 h 553194"/>
                <a:gd name="connsiteX155" fmla="*/ 1839322 w 1870901"/>
                <a:gd name="connsiteY155" fmla="*/ 14734 h 553194"/>
                <a:gd name="connsiteX156" fmla="*/ 1840661 w 1870901"/>
                <a:gd name="connsiteY156" fmla="*/ 10046 h 553194"/>
                <a:gd name="connsiteX157" fmla="*/ 1844679 w 1870901"/>
                <a:gd name="connsiteY157" fmla="*/ 0 h 553194"/>
                <a:gd name="connsiteX158" fmla="*/ 1870129 w 1870901"/>
                <a:gd name="connsiteY158" fmla="*/ 243111 h 55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1870901" h="553194">
                  <a:moveTo>
                    <a:pt x="1870129" y="243111"/>
                  </a:moveTo>
                  <a:cubicBezTo>
                    <a:pt x="1867450" y="243781"/>
                    <a:pt x="1864771" y="243781"/>
                    <a:pt x="1862092" y="243111"/>
                  </a:cubicBezTo>
                  <a:cubicBezTo>
                    <a:pt x="1778377" y="216322"/>
                    <a:pt x="1673229" y="249138"/>
                    <a:pt x="1645101" y="339551"/>
                  </a:cubicBezTo>
                  <a:cubicBezTo>
                    <a:pt x="1643761" y="343570"/>
                    <a:pt x="1638404" y="345579"/>
                    <a:pt x="1635055" y="342900"/>
                  </a:cubicBezTo>
                  <a:cubicBezTo>
                    <a:pt x="1610275" y="322808"/>
                    <a:pt x="1581477" y="312762"/>
                    <a:pt x="1549330" y="312762"/>
                  </a:cubicBezTo>
                  <a:cubicBezTo>
                    <a:pt x="1485706" y="311423"/>
                    <a:pt x="1432797" y="336203"/>
                    <a:pt x="1392614" y="386432"/>
                  </a:cubicBezTo>
                  <a:cubicBezTo>
                    <a:pt x="1385917" y="394469"/>
                    <a:pt x="1380559" y="401836"/>
                    <a:pt x="1375871" y="407864"/>
                  </a:cubicBezTo>
                  <a:cubicBezTo>
                    <a:pt x="1363816" y="427955"/>
                    <a:pt x="1356449" y="447377"/>
                    <a:pt x="1352430" y="466799"/>
                  </a:cubicBezTo>
                  <a:cubicBezTo>
                    <a:pt x="1351091" y="465460"/>
                    <a:pt x="1351091" y="464121"/>
                    <a:pt x="1351091" y="462781"/>
                  </a:cubicBezTo>
                  <a:cubicBezTo>
                    <a:pt x="1351091" y="460772"/>
                    <a:pt x="1350421" y="460102"/>
                    <a:pt x="1348412" y="459432"/>
                  </a:cubicBezTo>
                  <a:cubicBezTo>
                    <a:pt x="1346403" y="458763"/>
                    <a:pt x="1345063" y="459432"/>
                    <a:pt x="1343724" y="460772"/>
                  </a:cubicBezTo>
                  <a:cubicBezTo>
                    <a:pt x="1342384" y="462111"/>
                    <a:pt x="1340375" y="462781"/>
                    <a:pt x="1338366" y="462781"/>
                  </a:cubicBezTo>
                  <a:cubicBezTo>
                    <a:pt x="1333008" y="462781"/>
                    <a:pt x="1328990" y="463451"/>
                    <a:pt x="1324972" y="465460"/>
                  </a:cubicBezTo>
                  <a:cubicBezTo>
                    <a:pt x="1319614" y="468809"/>
                    <a:pt x="1314926" y="470148"/>
                    <a:pt x="1312247" y="470818"/>
                  </a:cubicBezTo>
                  <a:cubicBezTo>
                    <a:pt x="1280100" y="478185"/>
                    <a:pt x="1249962" y="486891"/>
                    <a:pt x="1222504" y="497607"/>
                  </a:cubicBezTo>
                  <a:cubicBezTo>
                    <a:pt x="1195045" y="508323"/>
                    <a:pt x="1168255" y="514350"/>
                    <a:pt x="1141466" y="515690"/>
                  </a:cubicBezTo>
                  <a:cubicBezTo>
                    <a:pt x="1139457" y="515690"/>
                    <a:pt x="1137448" y="516359"/>
                    <a:pt x="1136109" y="517699"/>
                  </a:cubicBezTo>
                  <a:cubicBezTo>
                    <a:pt x="1130751" y="521717"/>
                    <a:pt x="1124723" y="525735"/>
                    <a:pt x="1119365" y="529084"/>
                  </a:cubicBezTo>
                  <a:cubicBezTo>
                    <a:pt x="1113338" y="533102"/>
                    <a:pt x="1105971" y="535112"/>
                    <a:pt x="1097265" y="535781"/>
                  </a:cubicBezTo>
                  <a:cubicBezTo>
                    <a:pt x="1080521" y="537790"/>
                    <a:pt x="1063778" y="539800"/>
                    <a:pt x="1047035" y="542479"/>
                  </a:cubicBezTo>
                  <a:cubicBezTo>
                    <a:pt x="1045696" y="542479"/>
                    <a:pt x="1045026" y="542479"/>
                    <a:pt x="1043686" y="541809"/>
                  </a:cubicBezTo>
                  <a:cubicBezTo>
                    <a:pt x="1042347" y="541139"/>
                    <a:pt x="1041677" y="541139"/>
                    <a:pt x="1040338" y="541139"/>
                  </a:cubicBezTo>
                  <a:cubicBezTo>
                    <a:pt x="1017567" y="541809"/>
                    <a:pt x="994796" y="543148"/>
                    <a:pt x="972026" y="545158"/>
                  </a:cubicBezTo>
                  <a:cubicBezTo>
                    <a:pt x="970017" y="545158"/>
                    <a:pt x="968007" y="545827"/>
                    <a:pt x="965998" y="546497"/>
                  </a:cubicBezTo>
                  <a:cubicBezTo>
                    <a:pt x="964659" y="547167"/>
                    <a:pt x="962650" y="547167"/>
                    <a:pt x="960640" y="547167"/>
                  </a:cubicBezTo>
                  <a:cubicBezTo>
                    <a:pt x="949255" y="546497"/>
                    <a:pt x="939209" y="550515"/>
                    <a:pt x="929833" y="551185"/>
                  </a:cubicBezTo>
                  <a:cubicBezTo>
                    <a:pt x="913090" y="551855"/>
                    <a:pt x="897016" y="552525"/>
                    <a:pt x="880273" y="553194"/>
                  </a:cubicBezTo>
                  <a:cubicBezTo>
                    <a:pt x="874246" y="553194"/>
                    <a:pt x="868888" y="553194"/>
                    <a:pt x="862190" y="552525"/>
                  </a:cubicBezTo>
                  <a:cubicBezTo>
                    <a:pt x="856163" y="551855"/>
                    <a:pt x="850135" y="551185"/>
                    <a:pt x="844108" y="551185"/>
                  </a:cubicBezTo>
                  <a:cubicBezTo>
                    <a:pt x="834062" y="550515"/>
                    <a:pt x="825356" y="549845"/>
                    <a:pt x="817319" y="548506"/>
                  </a:cubicBezTo>
                  <a:cubicBezTo>
                    <a:pt x="787851" y="543818"/>
                    <a:pt x="759053" y="539800"/>
                    <a:pt x="729585" y="536451"/>
                  </a:cubicBezTo>
                  <a:cubicBezTo>
                    <a:pt x="725566" y="535781"/>
                    <a:pt x="721548" y="535112"/>
                    <a:pt x="717530" y="534442"/>
                  </a:cubicBezTo>
                  <a:cubicBezTo>
                    <a:pt x="713511" y="533772"/>
                    <a:pt x="709493" y="533102"/>
                    <a:pt x="705475" y="533772"/>
                  </a:cubicBezTo>
                  <a:cubicBezTo>
                    <a:pt x="699447" y="534442"/>
                    <a:pt x="693420" y="533772"/>
                    <a:pt x="687392" y="531763"/>
                  </a:cubicBezTo>
                  <a:cubicBezTo>
                    <a:pt x="669979" y="526405"/>
                    <a:pt x="654575" y="520378"/>
                    <a:pt x="640511" y="513011"/>
                  </a:cubicBezTo>
                  <a:cubicBezTo>
                    <a:pt x="637832" y="511671"/>
                    <a:pt x="635153" y="511001"/>
                    <a:pt x="631805" y="511671"/>
                  </a:cubicBezTo>
                  <a:cubicBezTo>
                    <a:pt x="628456" y="512341"/>
                    <a:pt x="625777" y="511671"/>
                    <a:pt x="623098" y="508992"/>
                  </a:cubicBezTo>
                  <a:cubicBezTo>
                    <a:pt x="621759" y="507653"/>
                    <a:pt x="620419" y="506983"/>
                    <a:pt x="619080" y="506313"/>
                  </a:cubicBezTo>
                  <a:cubicBezTo>
                    <a:pt x="609034" y="502965"/>
                    <a:pt x="599658" y="499616"/>
                    <a:pt x="590281" y="495598"/>
                  </a:cubicBezTo>
                  <a:cubicBezTo>
                    <a:pt x="558804" y="482203"/>
                    <a:pt x="527327" y="469478"/>
                    <a:pt x="496520" y="456084"/>
                  </a:cubicBezTo>
                  <a:cubicBezTo>
                    <a:pt x="482456" y="450056"/>
                    <a:pt x="469061" y="448047"/>
                    <a:pt x="456336" y="449386"/>
                  </a:cubicBezTo>
                  <a:cubicBezTo>
                    <a:pt x="452318" y="443359"/>
                    <a:pt x="448300" y="436662"/>
                    <a:pt x="443611" y="429964"/>
                  </a:cubicBezTo>
                  <a:cubicBezTo>
                    <a:pt x="438923" y="423267"/>
                    <a:pt x="433565" y="417240"/>
                    <a:pt x="428878" y="411882"/>
                  </a:cubicBezTo>
                  <a:cubicBezTo>
                    <a:pt x="377308" y="362992"/>
                    <a:pt x="317703" y="352946"/>
                    <a:pt x="250060" y="383084"/>
                  </a:cubicBezTo>
                  <a:cubicBezTo>
                    <a:pt x="247382" y="384423"/>
                    <a:pt x="245372" y="382414"/>
                    <a:pt x="245372" y="379735"/>
                  </a:cubicBezTo>
                  <a:cubicBezTo>
                    <a:pt x="247382" y="356964"/>
                    <a:pt x="245372" y="334194"/>
                    <a:pt x="239345" y="312093"/>
                  </a:cubicBezTo>
                  <a:cubicBezTo>
                    <a:pt x="200501" y="235074"/>
                    <a:pt x="138216" y="200248"/>
                    <a:pt x="53161" y="208285"/>
                  </a:cubicBezTo>
                  <a:cubicBezTo>
                    <a:pt x="45124" y="208955"/>
                    <a:pt x="36418" y="210964"/>
                    <a:pt x="26372" y="213643"/>
                  </a:cubicBezTo>
                  <a:cubicBezTo>
                    <a:pt x="17665" y="216322"/>
                    <a:pt x="8959" y="218331"/>
                    <a:pt x="252" y="221010"/>
                  </a:cubicBezTo>
                  <a:cubicBezTo>
                    <a:pt x="-1087" y="169441"/>
                    <a:pt x="2931" y="119211"/>
                    <a:pt x="11638" y="70321"/>
                  </a:cubicBezTo>
                  <a:cubicBezTo>
                    <a:pt x="11638" y="70991"/>
                    <a:pt x="11638" y="70991"/>
                    <a:pt x="11638" y="70991"/>
                  </a:cubicBezTo>
                  <a:cubicBezTo>
                    <a:pt x="12307" y="73000"/>
                    <a:pt x="13647" y="73670"/>
                    <a:pt x="15656" y="72330"/>
                  </a:cubicBezTo>
                  <a:cubicBezTo>
                    <a:pt x="16996" y="71661"/>
                    <a:pt x="18335" y="69652"/>
                    <a:pt x="19005" y="68312"/>
                  </a:cubicBezTo>
                  <a:cubicBezTo>
                    <a:pt x="19675" y="66303"/>
                    <a:pt x="21684" y="64963"/>
                    <a:pt x="24362" y="65633"/>
                  </a:cubicBezTo>
                  <a:cubicBezTo>
                    <a:pt x="33069" y="68312"/>
                    <a:pt x="43115" y="72330"/>
                    <a:pt x="52491" y="79698"/>
                  </a:cubicBezTo>
                  <a:cubicBezTo>
                    <a:pt x="53161" y="80367"/>
                    <a:pt x="54500" y="80367"/>
                    <a:pt x="55170" y="79698"/>
                  </a:cubicBezTo>
                  <a:cubicBezTo>
                    <a:pt x="56509" y="79028"/>
                    <a:pt x="57179" y="79028"/>
                    <a:pt x="58519" y="79698"/>
                  </a:cubicBezTo>
                  <a:cubicBezTo>
                    <a:pt x="60528" y="81707"/>
                    <a:pt x="63207" y="83046"/>
                    <a:pt x="65886" y="83716"/>
                  </a:cubicBezTo>
                  <a:cubicBezTo>
                    <a:pt x="68564" y="83716"/>
                    <a:pt x="71243" y="84385"/>
                    <a:pt x="73922" y="85055"/>
                  </a:cubicBezTo>
                  <a:cubicBezTo>
                    <a:pt x="79950" y="87065"/>
                    <a:pt x="88656" y="91083"/>
                    <a:pt x="99372" y="97110"/>
                  </a:cubicBezTo>
                  <a:cubicBezTo>
                    <a:pt x="126831" y="112514"/>
                    <a:pt x="154959" y="128587"/>
                    <a:pt x="183758" y="145331"/>
                  </a:cubicBezTo>
                  <a:cubicBezTo>
                    <a:pt x="187776" y="148010"/>
                    <a:pt x="191794" y="150689"/>
                    <a:pt x="195813" y="153367"/>
                  </a:cubicBezTo>
                  <a:cubicBezTo>
                    <a:pt x="201840" y="158055"/>
                    <a:pt x="207868" y="160734"/>
                    <a:pt x="215235" y="161404"/>
                  </a:cubicBezTo>
                  <a:cubicBezTo>
                    <a:pt x="217244" y="161404"/>
                    <a:pt x="219253" y="162744"/>
                    <a:pt x="220593" y="164083"/>
                  </a:cubicBezTo>
                  <a:cubicBezTo>
                    <a:pt x="223941" y="167432"/>
                    <a:pt x="227960" y="168771"/>
                    <a:pt x="232647" y="168101"/>
                  </a:cubicBezTo>
                  <a:cubicBezTo>
                    <a:pt x="234657" y="168101"/>
                    <a:pt x="237336" y="168101"/>
                    <a:pt x="239345" y="169441"/>
                  </a:cubicBezTo>
                  <a:lnTo>
                    <a:pt x="279528" y="190872"/>
                  </a:lnTo>
                  <a:cubicBezTo>
                    <a:pt x="280198" y="190872"/>
                    <a:pt x="280198" y="191542"/>
                    <a:pt x="280198" y="192212"/>
                  </a:cubicBezTo>
                  <a:cubicBezTo>
                    <a:pt x="280198" y="192881"/>
                    <a:pt x="280198" y="193551"/>
                    <a:pt x="280868" y="193551"/>
                  </a:cubicBezTo>
                  <a:cubicBezTo>
                    <a:pt x="280868" y="193551"/>
                    <a:pt x="280868" y="194221"/>
                    <a:pt x="281538" y="194221"/>
                  </a:cubicBezTo>
                  <a:cubicBezTo>
                    <a:pt x="289574" y="196900"/>
                    <a:pt x="297611" y="198909"/>
                    <a:pt x="304978" y="200248"/>
                  </a:cubicBezTo>
                  <a:cubicBezTo>
                    <a:pt x="311006" y="201588"/>
                    <a:pt x="318373" y="204267"/>
                    <a:pt x="327749" y="208955"/>
                  </a:cubicBezTo>
                  <a:cubicBezTo>
                    <a:pt x="335116" y="212303"/>
                    <a:pt x="343152" y="214982"/>
                    <a:pt x="351189" y="216322"/>
                  </a:cubicBezTo>
                  <a:cubicBezTo>
                    <a:pt x="354538" y="216991"/>
                    <a:pt x="357886" y="218331"/>
                    <a:pt x="360565" y="219670"/>
                  </a:cubicBezTo>
                  <a:cubicBezTo>
                    <a:pt x="361905" y="220340"/>
                    <a:pt x="361905" y="221010"/>
                    <a:pt x="361235" y="222349"/>
                  </a:cubicBezTo>
                  <a:cubicBezTo>
                    <a:pt x="360565" y="223019"/>
                    <a:pt x="360565" y="223689"/>
                    <a:pt x="360565" y="224359"/>
                  </a:cubicBezTo>
                  <a:cubicBezTo>
                    <a:pt x="360565" y="224359"/>
                    <a:pt x="360565" y="224359"/>
                    <a:pt x="360565" y="224359"/>
                  </a:cubicBezTo>
                  <a:cubicBezTo>
                    <a:pt x="354538" y="222349"/>
                    <a:pt x="347841" y="220340"/>
                    <a:pt x="341813" y="219001"/>
                  </a:cubicBezTo>
                  <a:cubicBezTo>
                    <a:pt x="340474" y="219001"/>
                    <a:pt x="339804" y="219001"/>
                    <a:pt x="340474" y="220340"/>
                  </a:cubicBezTo>
                  <a:cubicBezTo>
                    <a:pt x="341143" y="221010"/>
                    <a:pt x="341813" y="221679"/>
                    <a:pt x="342483" y="222349"/>
                  </a:cubicBezTo>
                  <a:cubicBezTo>
                    <a:pt x="378648" y="238423"/>
                    <a:pt x="415483" y="252487"/>
                    <a:pt x="453657" y="263203"/>
                  </a:cubicBezTo>
                  <a:cubicBezTo>
                    <a:pt x="456336" y="263872"/>
                    <a:pt x="459015" y="265881"/>
                    <a:pt x="461694" y="269230"/>
                  </a:cubicBezTo>
                  <a:cubicBezTo>
                    <a:pt x="463033" y="270570"/>
                    <a:pt x="465043" y="271909"/>
                    <a:pt x="467052" y="272579"/>
                  </a:cubicBezTo>
                  <a:cubicBezTo>
                    <a:pt x="477767" y="274588"/>
                    <a:pt x="488483" y="275258"/>
                    <a:pt x="498529" y="279946"/>
                  </a:cubicBezTo>
                  <a:cubicBezTo>
                    <a:pt x="512593" y="286643"/>
                    <a:pt x="526657" y="292671"/>
                    <a:pt x="542061" y="296689"/>
                  </a:cubicBezTo>
                  <a:cubicBezTo>
                    <a:pt x="544070" y="297359"/>
                    <a:pt x="545410" y="298698"/>
                    <a:pt x="545410" y="300707"/>
                  </a:cubicBezTo>
                  <a:cubicBezTo>
                    <a:pt x="545410" y="301377"/>
                    <a:pt x="546080" y="302047"/>
                    <a:pt x="546749" y="302716"/>
                  </a:cubicBezTo>
                  <a:cubicBezTo>
                    <a:pt x="547419" y="303386"/>
                    <a:pt x="548759" y="303386"/>
                    <a:pt x="549428" y="302716"/>
                  </a:cubicBezTo>
                  <a:cubicBezTo>
                    <a:pt x="552107" y="300707"/>
                    <a:pt x="554786" y="301377"/>
                    <a:pt x="556795" y="303386"/>
                  </a:cubicBezTo>
                  <a:cubicBezTo>
                    <a:pt x="558804" y="305395"/>
                    <a:pt x="560814" y="305395"/>
                    <a:pt x="562823" y="304726"/>
                  </a:cubicBezTo>
                  <a:cubicBezTo>
                    <a:pt x="563492" y="304726"/>
                    <a:pt x="564162" y="304056"/>
                    <a:pt x="564832" y="304056"/>
                  </a:cubicBezTo>
                  <a:cubicBezTo>
                    <a:pt x="566171" y="303386"/>
                    <a:pt x="567511" y="303386"/>
                    <a:pt x="568850" y="304726"/>
                  </a:cubicBezTo>
                  <a:cubicBezTo>
                    <a:pt x="585594" y="317450"/>
                    <a:pt x="604346" y="325487"/>
                    <a:pt x="624438" y="328166"/>
                  </a:cubicBezTo>
                  <a:cubicBezTo>
                    <a:pt x="626447" y="328166"/>
                    <a:pt x="628456" y="329505"/>
                    <a:pt x="629795" y="330845"/>
                  </a:cubicBezTo>
                  <a:cubicBezTo>
                    <a:pt x="631135" y="332184"/>
                    <a:pt x="633144" y="333524"/>
                    <a:pt x="635153" y="334194"/>
                  </a:cubicBezTo>
                  <a:cubicBezTo>
                    <a:pt x="643190" y="336872"/>
                    <a:pt x="651227" y="338212"/>
                    <a:pt x="659263" y="337542"/>
                  </a:cubicBezTo>
                  <a:cubicBezTo>
                    <a:pt x="661273" y="337542"/>
                    <a:pt x="663282" y="338212"/>
                    <a:pt x="665291" y="338882"/>
                  </a:cubicBezTo>
                  <a:cubicBezTo>
                    <a:pt x="675337" y="344909"/>
                    <a:pt x="685383" y="347588"/>
                    <a:pt x="696768" y="347588"/>
                  </a:cubicBezTo>
                  <a:cubicBezTo>
                    <a:pt x="698777" y="347588"/>
                    <a:pt x="700786" y="348258"/>
                    <a:pt x="702796" y="348927"/>
                  </a:cubicBezTo>
                  <a:cubicBezTo>
                    <a:pt x="709493" y="352276"/>
                    <a:pt x="716190" y="354285"/>
                    <a:pt x="722887" y="354285"/>
                  </a:cubicBezTo>
                  <a:cubicBezTo>
                    <a:pt x="729585" y="354285"/>
                    <a:pt x="736282" y="354955"/>
                    <a:pt x="743649" y="357634"/>
                  </a:cubicBezTo>
                  <a:cubicBezTo>
                    <a:pt x="756374" y="361652"/>
                    <a:pt x="769768" y="363662"/>
                    <a:pt x="783833" y="364331"/>
                  </a:cubicBezTo>
                  <a:cubicBezTo>
                    <a:pt x="786511" y="364331"/>
                    <a:pt x="789190" y="365001"/>
                    <a:pt x="791199" y="366340"/>
                  </a:cubicBezTo>
                  <a:cubicBezTo>
                    <a:pt x="793209" y="367680"/>
                    <a:pt x="795218" y="368350"/>
                    <a:pt x="797227" y="368350"/>
                  </a:cubicBezTo>
                  <a:cubicBezTo>
                    <a:pt x="805264" y="368350"/>
                    <a:pt x="812631" y="369689"/>
                    <a:pt x="819998" y="371029"/>
                  </a:cubicBezTo>
                  <a:cubicBezTo>
                    <a:pt x="830044" y="373038"/>
                    <a:pt x="837411" y="374377"/>
                    <a:pt x="843438" y="374377"/>
                  </a:cubicBezTo>
                  <a:cubicBezTo>
                    <a:pt x="878264" y="375717"/>
                    <a:pt x="912420" y="376386"/>
                    <a:pt x="947246" y="376386"/>
                  </a:cubicBezTo>
                  <a:cubicBezTo>
                    <a:pt x="963989" y="376386"/>
                    <a:pt x="981402" y="375717"/>
                    <a:pt x="998145" y="373707"/>
                  </a:cubicBezTo>
                  <a:cubicBezTo>
                    <a:pt x="998815" y="373707"/>
                    <a:pt x="1000154" y="373707"/>
                    <a:pt x="1000824" y="373707"/>
                  </a:cubicBezTo>
                  <a:cubicBezTo>
                    <a:pt x="1001494" y="373707"/>
                    <a:pt x="1002163" y="374377"/>
                    <a:pt x="1002163" y="374377"/>
                  </a:cubicBezTo>
                  <a:cubicBezTo>
                    <a:pt x="1002833" y="375047"/>
                    <a:pt x="1003503" y="375047"/>
                    <a:pt x="1004172" y="375047"/>
                  </a:cubicBezTo>
                  <a:lnTo>
                    <a:pt x="1101283" y="365671"/>
                  </a:lnTo>
                  <a:cubicBezTo>
                    <a:pt x="1102622" y="365671"/>
                    <a:pt x="1103292" y="365001"/>
                    <a:pt x="1103962" y="364331"/>
                  </a:cubicBezTo>
                  <a:cubicBezTo>
                    <a:pt x="1104631" y="363662"/>
                    <a:pt x="1105301" y="363662"/>
                    <a:pt x="1105301" y="362992"/>
                  </a:cubicBezTo>
                  <a:cubicBezTo>
                    <a:pt x="1105301" y="362992"/>
                    <a:pt x="1105301" y="362992"/>
                    <a:pt x="1105301" y="362992"/>
                  </a:cubicBezTo>
                  <a:cubicBezTo>
                    <a:pt x="1115347" y="362322"/>
                    <a:pt x="1125393" y="361652"/>
                    <a:pt x="1135439" y="360313"/>
                  </a:cubicBezTo>
                  <a:cubicBezTo>
                    <a:pt x="1138118" y="360313"/>
                    <a:pt x="1138788" y="360983"/>
                    <a:pt x="1138788" y="363662"/>
                  </a:cubicBezTo>
                  <a:lnTo>
                    <a:pt x="1138788" y="366340"/>
                  </a:lnTo>
                  <a:cubicBezTo>
                    <a:pt x="1138788" y="369019"/>
                    <a:pt x="1140127" y="369689"/>
                    <a:pt x="1142136" y="367680"/>
                  </a:cubicBezTo>
                  <a:cubicBezTo>
                    <a:pt x="1144145" y="366340"/>
                    <a:pt x="1144145" y="364331"/>
                    <a:pt x="1143476" y="362992"/>
                  </a:cubicBezTo>
                  <a:cubicBezTo>
                    <a:pt x="1142136" y="360983"/>
                    <a:pt x="1142806" y="359643"/>
                    <a:pt x="1145485" y="359643"/>
                  </a:cubicBezTo>
                  <a:cubicBezTo>
                    <a:pt x="1157540" y="360313"/>
                    <a:pt x="1168925" y="358973"/>
                    <a:pt x="1179641" y="355625"/>
                  </a:cubicBezTo>
                  <a:cubicBezTo>
                    <a:pt x="1189017" y="352276"/>
                    <a:pt x="1199063" y="349597"/>
                    <a:pt x="1208439" y="346918"/>
                  </a:cubicBezTo>
                  <a:cubicBezTo>
                    <a:pt x="1209109" y="346918"/>
                    <a:pt x="1213797" y="344909"/>
                    <a:pt x="1223843" y="341561"/>
                  </a:cubicBezTo>
                  <a:cubicBezTo>
                    <a:pt x="1233219" y="338212"/>
                    <a:pt x="1242595" y="338882"/>
                    <a:pt x="1251302" y="334863"/>
                  </a:cubicBezTo>
                  <a:cubicBezTo>
                    <a:pt x="1263357" y="329505"/>
                    <a:pt x="1274742" y="325487"/>
                    <a:pt x="1286128" y="322808"/>
                  </a:cubicBezTo>
                  <a:cubicBezTo>
                    <a:pt x="1287467" y="322808"/>
                    <a:pt x="1288806" y="321469"/>
                    <a:pt x="1290146" y="320129"/>
                  </a:cubicBezTo>
                  <a:cubicBezTo>
                    <a:pt x="1291485" y="318120"/>
                    <a:pt x="1293494" y="317450"/>
                    <a:pt x="1295503" y="317450"/>
                  </a:cubicBezTo>
                  <a:cubicBezTo>
                    <a:pt x="1297513" y="317450"/>
                    <a:pt x="1298852" y="317450"/>
                    <a:pt x="1300862" y="316781"/>
                  </a:cubicBezTo>
                  <a:cubicBezTo>
                    <a:pt x="1315595" y="312093"/>
                    <a:pt x="1333008" y="304726"/>
                    <a:pt x="1353770" y="293340"/>
                  </a:cubicBezTo>
                  <a:cubicBezTo>
                    <a:pt x="1357788" y="291331"/>
                    <a:pt x="1361807" y="289992"/>
                    <a:pt x="1366495" y="289322"/>
                  </a:cubicBezTo>
                  <a:cubicBezTo>
                    <a:pt x="1368504" y="289322"/>
                    <a:pt x="1370513" y="288652"/>
                    <a:pt x="1371852" y="287313"/>
                  </a:cubicBezTo>
                  <a:cubicBezTo>
                    <a:pt x="1377880" y="283964"/>
                    <a:pt x="1383907" y="281285"/>
                    <a:pt x="1391275" y="279946"/>
                  </a:cubicBezTo>
                  <a:cubicBezTo>
                    <a:pt x="1401321" y="277937"/>
                    <a:pt x="1411367" y="273248"/>
                    <a:pt x="1421412" y="265881"/>
                  </a:cubicBezTo>
                  <a:cubicBezTo>
                    <a:pt x="1429449" y="260524"/>
                    <a:pt x="1437486" y="255166"/>
                    <a:pt x="1446192" y="251148"/>
                  </a:cubicBezTo>
                  <a:cubicBezTo>
                    <a:pt x="1454899" y="247129"/>
                    <a:pt x="1464275" y="242441"/>
                    <a:pt x="1472981" y="238423"/>
                  </a:cubicBezTo>
                  <a:cubicBezTo>
                    <a:pt x="1482357" y="234404"/>
                    <a:pt x="1489724" y="227707"/>
                    <a:pt x="1498431" y="223019"/>
                  </a:cubicBezTo>
                  <a:cubicBezTo>
                    <a:pt x="1521201" y="211634"/>
                    <a:pt x="1542633" y="199579"/>
                    <a:pt x="1562725" y="188193"/>
                  </a:cubicBezTo>
                  <a:cubicBezTo>
                    <a:pt x="1565404" y="186854"/>
                    <a:pt x="1568082" y="184844"/>
                    <a:pt x="1570761" y="183505"/>
                  </a:cubicBezTo>
                  <a:cubicBezTo>
                    <a:pt x="1590853" y="172789"/>
                    <a:pt x="1610275" y="162744"/>
                    <a:pt x="1629697" y="153367"/>
                  </a:cubicBezTo>
                  <a:cubicBezTo>
                    <a:pt x="1639743" y="148010"/>
                    <a:pt x="1655147" y="139973"/>
                    <a:pt x="1674569" y="129257"/>
                  </a:cubicBezTo>
                  <a:cubicBezTo>
                    <a:pt x="1689973" y="120551"/>
                    <a:pt x="1705376" y="112514"/>
                    <a:pt x="1719441" y="105817"/>
                  </a:cubicBezTo>
                  <a:cubicBezTo>
                    <a:pt x="1721450" y="105147"/>
                    <a:pt x="1722789" y="103808"/>
                    <a:pt x="1724128" y="101798"/>
                  </a:cubicBezTo>
                  <a:cubicBezTo>
                    <a:pt x="1727477" y="96441"/>
                    <a:pt x="1732165" y="92422"/>
                    <a:pt x="1737523" y="90413"/>
                  </a:cubicBezTo>
                  <a:cubicBezTo>
                    <a:pt x="1746899" y="87065"/>
                    <a:pt x="1752257" y="85055"/>
                    <a:pt x="1753597" y="84385"/>
                  </a:cubicBezTo>
                  <a:cubicBezTo>
                    <a:pt x="1758285" y="81707"/>
                    <a:pt x="1762973" y="79028"/>
                    <a:pt x="1768331" y="77019"/>
                  </a:cubicBezTo>
                  <a:cubicBezTo>
                    <a:pt x="1773688" y="74340"/>
                    <a:pt x="1778377" y="71661"/>
                    <a:pt x="1782395" y="68312"/>
                  </a:cubicBezTo>
                  <a:cubicBezTo>
                    <a:pt x="1793780" y="58936"/>
                    <a:pt x="1805835" y="51569"/>
                    <a:pt x="1819230" y="44872"/>
                  </a:cubicBezTo>
                  <a:cubicBezTo>
                    <a:pt x="1821239" y="44202"/>
                    <a:pt x="1823248" y="43532"/>
                    <a:pt x="1825257" y="44202"/>
                  </a:cubicBezTo>
                  <a:cubicBezTo>
                    <a:pt x="1829276" y="44872"/>
                    <a:pt x="1832624" y="43532"/>
                    <a:pt x="1833964" y="40853"/>
                  </a:cubicBezTo>
                  <a:cubicBezTo>
                    <a:pt x="1835303" y="38844"/>
                    <a:pt x="1836643" y="38174"/>
                    <a:pt x="1839322" y="38844"/>
                  </a:cubicBezTo>
                  <a:cubicBezTo>
                    <a:pt x="1841331" y="39514"/>
                    <a:pt x="1843340" y="38844"/>
                    <a:pt x="1844679" y="38174"/>
                  </a:cubicBezTo>
                  <a:cubicBezTo>
                    <a:pt x="1846689" y="36835"/>
                    <a:pt x="1846689" y="35496"/>
                    <a:pt x="1845349" y="33486"/>
                  </a:cubicBezTo>
                  <a:cubicBezTo>
                    <a:pt x="1843340" y="30807"/>
                    <a:pt x="1843340" y="28798"/>
                    <a:pt x="1844010" y="26119"/>
                  </a:cubicBezTo>
                  <a:cubicBezTo>
                    <a:pt x="1844679" y="24110"/>
                    <a:pt x="1844010" y="22771"/>
                    <a:pt x="1842670" y="21431"/>
                  </a:cubicBezTo>
                  <a:cubicBezTo>
                    <a:pt x="1840661" y="20092"/>
                    <a:pt x="1839322" y="17413"/>
                    <a:pt x="1839322" y="14734"/>
                  </a:cubicBezTo>
                  <a:cubicBezTo>
                    <a:pt x="1839322" y="13395"/>
                    <a:pt x="1839992" y="11385"/>
                    <a:pt x="1840661" y="10046"/>
                  </a:cubicBezTo>
                  <a:cubicBezTo>
                    <a:pt x="1842670" y="7367"/>
                    <a:pt x="1844010" y="4018"/>
                    <a:pt x="1844679" y="0"/>
                  </a:cubicBezTo>
                  <a:cubicBezTo>
                    <a:pt x="1866111" y="82376"/>
                    <a:pt x="1873478" y="162744"/>
                    <a:pt x="1870129" y="243111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77D724-310D-013D-A1D1-7E3B00C2F520}"/>
                </a:ext>
              </a:extLst>
            </p:cNvPr>
            <p:cNvSpPr/>
            <p:nvPr/>
          </p:nvSpPr>
          <p:spPr>
            <a:xfrm>
              <a:off x="-1794665" y="2667093"/>
              <a:ext cx="655578" cy="732541"/>
            </a:xfrm>
            <a:custGeom>
              <a:avLst/>
              <a:gdLst>
                <a:gd name="connsiteX0" fmla="*/ 568933 w 655578"/>
                <a:gd name="connsiteY0" fmla="*/ 2433 h 732541"/>
                <a:gd name="connsiteX1" fmla="*/ 580318 w 655578"/>
                <a:gd name="connsiteY1" fmla="*/ 18507 h 732541"/>
                <a:gd name="connsiteX2" fmla="*/ 576970 w 655578"/>
                <a:gd name="connsiteY2" fmla="*/ 64718 h 732541"/>
                <a:gd name="connsiteX3" fmla="*/ 564914 w 655578"/>
                <a:gd name="connsiteY3" fmla="*/ 108250 h 732541"/>
                <a:gd name="connsiteX4" fmla="*/ 553529 w 655578"/>
                <a:gd name="connsiteY4" fmla="*/ 133030 h 732541"/>
                <a:gd name="connsiteX5" fmla="*/ 556878 w 655578"/>
                <a:gd name="connsiteY5" fmla="*/ 135039 h 732541"/>
                <a:gd name="connsiteX6" fmla="*/ 598401 w 655578"/>
                <a:gd name="connsiteY6" fmla="*/ 91507 h 732541"/>
                <a:gd name="connsiteX7" fmla="*/ 609786 w 655578"/>
                <a:gd name="connsiteY7" fmla="*/ 92847 h 732541"/>
                <a:gd name="connsiteX8" fmla="*/ 637245 w 655578"/>
                <a:gd name="connsiteY8" fmla="*/ 178572 h 732541"/>
                <a:gd name="connsiteX9" fmla="*/ 628538 w 655578"/>
                <a:gd name="connsiteY9" fmla="*/ 205361 h 732541"/>
                <a:gd name="connsiteX10" fmla="*/ 611795 w 655578"/>
                <a:gd name="connsiteY10" fmla="*/ 228801 h 732541"/>
                <a:gd name="connsiteX11" fmla="*/ 606437 w 655578"/>
                <a:gd name="connsiteY11" fmla="*/ 253581 h 732541"/>
                <a:gd name="connsiteX12" fmla="*/ 621172 w 655578"/>
                <a:gd name="connsiteY12" fmla="*/ 301801 h 732541"/>
                <a:gd name="connsiteX13" fmla="*/ 607107 w 655578"/>
                <a:gd name="connsiteY13" fmla="*/ 387526 h 732541"/>
                <a:gd name="connsiteX14" fmla="*/ 626529 w 655578"/>
                <a:gd name="connsiteY14" fmla="*/ 479279 h 732541"/>
                <a:gd name="connsiteX15" fmla="*/ 631887 w 655578"/>
                <a:gd name="connsiteY15" fmla="*/ 479279 h 732541"/>
                <a:gd name="connsiteX16" fmla="*/ 653318 w 655578"/>
                <a:gd name="connsiteY16" fmla="*/ 439095 h 732541"/>
                <a:gd name="connsiteX17" fmla="*/ 653318 w 655578"/>
                <a:gd name="connsiteY17" fmla="*/ 435747 h 732541"/>
                <a:gd name="connsiteX18" fmla="*/ 653318 w 655578"/>
                <a:gd name="connsiteY18" fmla="*/ 432398 h 732541"/>
                <a:gd name="connsiteX19" fmla="*/ 655327 w 655578"/>
                <a:gd name="connsiteY19" fmla="*/ 433737 h 732541"/>
                <a:gd name="connsiteX20" fmla="*/ 641933 w 655578"/>
                <a:gd name="connsiteY20" fmla="*/ 476600 h 732541"/>
                <a:gd name="connsiteX21" fmla="*/ 621841 w 655578"/>
                <a:gd name="connsiteY21" fmla="*/ 522811 h 732541"/>
                <a:gd name="connsiteX22" fmla="*/ 582997 w 655578"/>
                <a:gd name="connsiteY22" fmla="*/ 572371 h 732541"/>
                <a:gd name="connsiteX23" fmla="*/ 546832 w 655578"/>
                <a:gd name="connsiteY23" fmla="*/ 603848 h 732541"/>
                <a:gd name="connsiteX24" fmla="*/ 537456 w 655578"/>
                <a:gd name="connsiteY24" fmla="*/ 596481 h 732541"/>
                <a:gd name="connsiteX25" fmla="*/ 532768 w 655578"/>
                <a:gd name="connsiteY25" fmla="*/ 591123 h 732541"/>
                <a:gd name="connsiteX26" fmla="*/ 526070 w 655578"/>
                <a:gd name="connsiteY26" fmla="*/ 584426 h 732541"/>
                <a:gd name="connsiteX27" fmla="*/ 530758 w 655578"/>
                <a:gd name="connsiteY27" fmla="*/ 579738 h 732541"/>
                <a:gd name="connsiteX28" fmla="*/ 544823 w 655578"/>
                <a:gd name="connsiteY28" fmla="*/ 570362 h 732541"/>
                <a:gd name="connsiteX29" fmla="*/ 606437 w 655578"/>
                <a:gd name="connsiteY29" fmla="*/ 502049 h 732541"/>
                <a:gd name="connsiteX30" fmla="*/ 608447 w 655578"/>
                <a:gd name="connsiteY30" fmla="*/ 489325 h 732541"/>
                <a:gd name="connsiteX31" fmla="*/ 593043 w 655578"/>
                <a:gd name="connsiteY31" fmla="*/ 444453 h 732541"/>
                <a:gd name="connsiteX32" fmla="*/ 606437 w 655578"/>
                <a:gd name="connsiteY32" fmla="*/ 344664 h 732541"/>
                <a:gd name="connsiteX33" fmla="*/ 608447 w 655578"/>
                <a:gd name="connsiteY33" fmla="*/ 303141 h 732541"/>
                <a:gd name="connsiteX34" fmla="*/ 593713 w 655578"/>
                <a:gd name="connsiteY34" fmla="*/ 258939 h 732541"/>
                <a:gd name="connsiteX35" fmla="*/ 593713 w 655578"/>
                <a:gd name="connsiteY35" fmla="*/ 231480 h 732541"/>
                <a:gd name="connsiteX36" fmla="*/ 613805 w 655578"/>
                <a:gd name="connsiteY36" fmla="*/ 188617 h 732541"/>
                <a:gd name="connsiteX37" fmla="*/ 617153 w 655578"/>
                <a:gd name="connsiteY37" fmla="*/ 145755 h 732541"/>
                <a:gd name="connsiteX38" fmla="*/ 601080 w 655578"/>
                <a:gd name="connsiteY38" fmla="*/ 139728 h 732541"/>
                <a:gd name="connsiteX39" fmla="*/ 582997 w 655578"/>
                <a:gd name="connsiteY39" fmla="*/ 165177 h 732541"/>
                <a:gd name="connsiteX40" fmla="*/ 581657 w 655578"/>
                <a:gd name="connsiteY40" fmla="*/ 196654 h 732541"/>
                <a:gd name="connsiteX41" fmla="*/ 578979 w 655578"/>
                <a:gd name="connsiteY41" fmla="*/ 248893 h 732541"/>
                <a:gd name="connsiteX42" fmla="*/ 558217 w 655578"/>
                <a:gd name="connsiteY42" fmla="*/ 301801 h 732541"/>
                <a:gd name="connsiteX43" fmla="*/ 553529 w 655578"/>
                <a:gd name="connsiteY43" fmla="*/ 338636 h 732541"/>
                <a:gd name="connsiteX44" fmla="*/ 542144 w 655578"/>
                <a:gd name="connsiteY44" fmla="*/ 414315 h 732541"/>
                <a:gd name="connsiteX45" fmla="*/ 536116 w 655578"/>
                <a:gd name="connsiteY45" fmla="*/ 421013 h 732541"/>
                <a:gd name="connsiteX46" fmla="*/ 533438 w 655578"/>
                <a:gd name="connsiteY46" fmla="*/ 421682 h 732541"/>
                <a:gd name="connsiteX47" fmla="*/ 530089 w 655578"/>
                <a:gd name="connsiteY47" fmla="*/ 421013 h 732541"/>
                <a:gd name="connsiteX48" fmla="*/ 476511 w 655578"/>
                <a:gd name="connsiteY48" fmla="*/ 459187 h 732541"/>
                <a:gd name="connsiteX49" fmla="*/ 471823 w 655578"/>
                <a:gd name="connsiteY49" fmla="*/ 463875 h 732541"/>
                <a:gd name="connsiteX50" fmla="*/ 458428 w 655578"/>
                <a:gd name="connsiteY50" fmla="*/ 480618 h 732541"/>
                <a:gd name="connsiteX51" fmla="*/ 451061 w 655578"/>
                <a:gd name="connsiteY51" fmla="*/ 485976 h 732541"/>
                <a:gd name="connsiteX52" fmla="*/ 446373 w 655578"/>
                <a:gd name="connsiteY52" fmla="*/ 490664 h 732541"/>
                <a:gd name="connsiteX53" fmla="*/ 423602 w 655578"/>
                <a:gd name="connsiteY53" fmla="*/ 529508 h 732541"/>
                <a:gd name="connsiteX54" fmla="*/ 381409 w 655578"/>
                <a:gd name="connsiteY54" fmla="*/ 588444 h 732541"/>
                <a:gd name="connsiteX55" fmla="*/ 350602 w 655578"/>
                <a:gd name="connsiteY55" fmla="*/ 625949 h 732541"/>
                <a:gd name="connsiteX56" fmla="*/ 295685 w 655578"/>
                <a:gd name="connsiteY56" fmla="*/ 685555 h 732541"/>
                <a:gd name="connsiteX57" fmla="*/ 253491 w 655578"/>
                <a:gd name="connsiteY57" fmla="*/ 702298 h 732541"/>
                <a:gd name="connsiteX58" fmla="*/ 248804 w 655578"/>
                <a:gd name="connsiteY58" fmla="*/ 705646 h 732541"/>
                <a:gd name="connsiteX59" fmla="*/ 236748 w 655578"/>
                <a:gd name="connsiteY59" fmla="*/ 711004 h 732541"/>
                <a:gd name="connsiteX60" fmla="*/ 209959 w 655578"/>
                <a:gd name="connsiteY60" fmla="*/ 715023 h 732541"/>
                <a:gd name="connsiteX61" fmla="*/ 209290 w 655578"/>
                <a:gd name="connsiteY61" fmla="*/ 717032 h 732541"/>
                <a:gd name="connsiteX62" fmla="*/ 217996 w 655578"/>
                <a:gd name="connsiteY62" fmla="*/ 717701 h 732541"/>
                <a:gd name="connsiteX63" fmla="*/ 222684 w 655578"/>
                <a:gd name="connsiteY63" fmla="*/ 719711 h 732541"/>
                <a:gd name="connsiteX64" fmla="*/ 222684 w 655578"/>
                <a:gd name="connsiteY64" fmla="*/ 723729 h 732541"/>
                <a:gd name="connsiteX65" fmla="*/ 180492 w 655578"/>
                <a:gd name="connsiteY65" fmla="*/ 728417 h 732541"/>
                <a:gd name="connsiteX66" fmla="*/ 158391 w 655578"/>
                <a:gd name="connsiteY66" fmla="*/ 729756 h 732541"/>
                <a:gd name="connsiteX67" fmla="*/ 135620 w 655578"/>
                <a:gd name="connsiteY67" fmla="*/ 726408 h 732541"/>
                <a:gd name="connsiteX68" fmla="*/ 91418 w 655578"/>
                <a:gd name="connsiteY68" fmla="*/ 731766 h 732541"/>
                <a:gd name="connsiteX69" fmla="*/ 77353 w 655578"/>
                <a:gd name="connsiteY69" fmla="*/ 727078 h 732541"/>
                <a:gd name="connsiteX70" fmla="*/ 70656 w 655578"/>
                <a:gd name="connsiteY70" fmla="*/ 713683 h 732541"/>
                <a:gd name="connsiteX71" fmla="*/ 50564 w 655578"/>
                <a:gd name="connsiteY71" fmla="*/ 704307 h 732541"/>
                <a:gd name="connsiteX72" fmla="*/ 335 w 655578"/>
                <a:gd name="connsiteY72" fmla="*/ 708995 h 732541"/>
                <a:gd name="connsiteX73" fmla="*/ 8372 w 655578"/>
                <a:gd name="connsiteY73" fmla="*/ 696940 h 732541"/>
                <a:gd name="connsiteX74" fmla="*/ 85390 w 655578"/>
                <a:gd name="connsiteY74" fmla="*/ 653408 h 732541"/>
                <a:gd name="connsiteX75" fmla="*/ 113519 w 655578"/>
                <a:gd name="connsiteY75" fmla="*/ 622600 h 732541"/>
                <a:gd name="connsiteX76" fmla="*/ 144326 w 655578"/>
                <a:gd name="connsiteY76" fmla="*/ 556297 h 732541"/>
                <a:gd name="connsiteX77" fmla="*/ 205271 w 655578"/>
                <a:gd name="connsiteY77" fmla="*/ 479949 h 732541"/>
                <a:gd name="connsiteX78" fmla="*/ 247464 w 655578"/>
                <a:gd name="connsiteY78" fmla="*/ 378150 h 732541"/>
                <a:gd name="connsiteX79" fmla="*/ 272914 w 655578"/>
                <a:gd name="connsiteY79" fmla="*/ 360068 h 732541"/>
                <a:gd name="connsiteX80" fmla="*/ 297024 w 655578"/>
                <a:gd name="connsiteY80" fmla="*/ 325242 h 732541"/>
                <a:gd name="connsiteX81" fmla="*/ 339886 w 655578"/>
                <a:gd name="connsiteY81" fmla="*/ 206030 h 732541"/>
                <a:gd name="connsiteX82" fmla="*/ 354620 w 655578"/>
                <a:gd name="connsiteY82" fmla="*/ 185939 h 732541"/>
                <a:gd name="connsiteX83" fmla="*/ 453070 w 655578"/>
                <a:gd name="connsiteY83" fmla="*/ 93516 h 732541"/>
                <a:gd name="connsiteX84" fmla="*/ 546832 w 655578"/>
                <a:gd name="connsiteY84" fmla="*/ 3103 h 732541"/>
                <a:gd name="connsiteX85" fmla="*/ 568933 w 655578"/>
                <a:gd name="connsiteY85" fmla="*/ 2433 h 732541"/>
                <a:gd name="connsiteX86" fmla="*/ 129592 w 655578"/>
                <a:gd name="connsiteY86" fmla="*/ 694261 h 732541"/>
                <a:gd name="connsiteX87" fmla="*/ 123565 w 655578"/>
                <a:gd name="connsiteY87" fmla="*/ 699619 h 732541"/>
                <a:gd name="connsiteX88" fmla="*/ 124234 w 655578"/>
                <a:gd name="connsiteY88" fmla="*/ 702298 h 732541"/>
                <a:gd name="connsiteX89" fmla="*/ 126243 w 655578"/>
                <a:gd name="connsiteY89" fmla="*/ 702967 h 732541"/>
                <a:gd name="connsiteX90" fmla="*/ 130932 w 655578"/>
                <a:gd name="connsiteY90" fmla="*/ 702298 h 732541"/>
                <a:gd name="connsiteX91" fmla="*/ 148345 w 655578"/>
                <a:gd name="connsiteY91" fmla="*/ 696270 h 732541"/>
                <a:gd name="connsiteX92" fmla="*/ 168437 w 655578"/>
                <a:gd name="connsiteY92" fmla="*/ 682876 h 732541"/>
                <a:gd name="connsiteX93" fmla="*/ 222015 w 655578"/>
                <a:gd name="connsiteY93" fmla="*/ 662114 h 732541"/>
                <a:gd name="connsiteX94" fmla="*/ 272914 w 655578"/>
                <a:gd name="connsiteY94" fmla="*/ 635325 h 732541"/>
                <a:gd name="connsiteX95" fmla="*/ 307070 w 655578"/>
                <a:gd name="connsiteY95" fmla="*/ 597151 h 732541"/>
                <a:gd name="connsiteX96" fmla="*/ 326492 w 655578"/>
                <a:gd name="connsiteY96" fmla="*/ 572371 h 732541"/>
                <a:gd name="connsiteX97" fmla="*/ 350602 w 655578"/>
                <a:gd name="connsiteY97" fmla="*/ 551609 h 732541"/>
                <a:gd name="connsiteX98" fmla="*/ 398822 w 655578"/>
                <a:gd name="connsiteY98" fmla="*/ 495352 h 732541"/>
                <a:gd name="connsiteX99" fmla="*/ 479189 w 655578"/>
                <a:gd name="connsiteY99" fmla="*/ 403600 h 732541"/>
                <a:gd name="connsiteX100" fmla="*/ 514685 w 655578"/>
                <a:gd name="connsiteY100" fmla="*/ 350691 h 732541"/>
                <a:gd name="connsiteX101" fmla="*/ 513346 w 655578"/>
                <a:gd name="connsiteY101" fmla="*/ 348682 h 732541"/>
                <a:gd name="connsiteX102" fmla="*/ 511336 w 655578"/>
                <a:gd name="connsiteY102" fmla="*/ 348012 h 732541"/>
                <a:gd name="connsiteX103" fmla="*/ 507988 w 655578"/>
                <a:gd name="connsiteY103" fmla="*/ 349352 h 732541"/>
                <a:gd name="connsiteX104" fmla="*/ 466465 w 655578"/>
                <a:gd name="connsiteY104" fmla="*/ 394893 h 732541"/>
                <a:gd name="connsiteX105" fmla="*/ 449052 w 655578"/>
                <a:gd name="connsiteY105" fmla="*/ 410297 h 732541"/>
                <a:gd name="connsiteX106" fmla="*/ 433648 w 655578"/>
                <a:gd name="connsiteY106" fmla="*/ 426370 h 732541"/>
                <a:gd name="connsiteX107" fmla="*/ 381409 w 655578"/>
                <a:gd name="connsiteY107" fmla="*/ 498031 h 732541"/>
                <a:gd name="connsiteX108" fmla="*/ 354620 w 655578"/>
                <a:gd name="connsiteY108" fmla="*/ 531518 h 732541"/>
                <a:gd name="connsiteX109" fmla="*/ 329840 w 655578"/>
                <a:gd name="connsiteY109" fmla="*/ 552279 h 732541"/>
                <a:gd name="connsiteX110" fmla="*/ 284299 w 655578"/>
                <a:gd name="connsiteY110" fmla="*/ 597151 h 732541"/>
                <a:gd name="connsiteX111" fmla="*/ 274253 w 655578"/>
                <a:gd name="connsiteY111" fmla="*/ 603848 h 732541"/>
                <a:gd name="connsiteX112" fmla="*/ 263537 w 655578"/>
                <a:gd name="connsiteY112" fmla="*/ 609875 h 732541"/>
                <a:gd name="connsiteX113" fmla="*/ 246125 w 655578"/>
                <a:gd name="connsiteY113" fmla="*/ 617243 h 732541"/>
                <a:gd name="connsiteX114" fmla="*/ 220675 w 655578"/>
                <a:gd name="connsiteY114" fmla="*/ 628628 h 732541"/>
                <a:gd name="connsiteX115" fmla="*/ 207281 w 655578"/>
                <a:gd name="connsiteY115" fmla="*/ 637334 h 732541"/>
                <a:gd name="connsiteX116" fmla="*/ 191207 w 655578"/>
                <a:gd name="connsiteY116" fmla="*/ 648050 h 732541"/>
                <a:gd name="connsiteX117" fmla="*/ 168437 w 655578"/>
                <a:gd name="connsiteY117" fmla="*/ 664123 h 732541"/>
                <a:gd name="connsiteX118" fmla="*/ 151693 w 655578"/>
                <a:gd name="connsiteY118" fmla="*/ 675509 h 732541"/>
                <a:gd name="connsiteX119" fmla="*/ 135620 w 655578"/>
                <a:gd name="connsiteY119" fmla="*/ 687564 h 732541"/>
                <a:gd name="connsiteX120" fmla="*/ 134280 w 655578"/>
                <a:gd name="connsiteY120" fmla="*/ 688903 h 732541"/>
                <a:gd name="connsiteX121" fmla="*/ 132271 w 655578"/>
                <a:gd name="connsiteY121" fmla="*/ 692252 h 732541"/>
                <a:gd name="connsiteX122" fmla="*/ 129592 w 655578"/>
                <a:gd name="connsiteY122" fmla="*/ 694261 h 7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655578" h="732541">
                  <a:moveTo>
                    <a:pt x="568933" y="2433"/>
                  </a:moveTo>
                  <a:cubicBezTo>
                    <a:pt x="575630" y="10470"/>
                    <a:pt x="579648" y="15828"/>
                    <a:pt x="580318" y="18507"/>
                  </a:cubicBezTo>
                  <a:cubicBezTo>
                    <a:pt x="583667" y="32571"/>
                    <a:pt x="581657" y="49984"/>
                    <a:pt x="576970" y="64718"/>
                  </a:cubicBezTo>
                  <a:cubicBezTo>
                    <a:pt x="572282" y="78782"/>
                    <a:pt x="568933" y="93516"/>
                    <a:pt x="564914" y="108250"/>
                  </a:cubicBezTo>
                  <a:cubicBezTo>
                    <a:pt x="562905" y="116287"/>
                    <a:pt x="554199" y="126333"/>
                    <a:pt x="553529" y="133030"/>
                  </a:cubicBezTo>
                  <a:cubicBezTo>
                    <a:pt x="553529" y="135709"/>
                    <a:pt x="554199" y="136379"/>
                    <a:pt x="556878" y="135039"/>
                  </a:cubicBezTo>
                  <a:cubicBezTo>
                    <a:pt x="574960" y="123654"/>
                    <a:pt x="582997" y="104902"/>
                    <a:pt x="598401" y="91507"/>
                  </a:cubicBezTo>
                  <a:cubicBezTo>
                    <a:pt x="601749" y="88828"/>
                    <a:pt x="607107" y="88828"/>
                    <a:pt x="609786" y="92847"/>
                  </a:cubicBezTo>
                  <a:cubicBezTo>
                    <a:pt x="629208" y="117626"/>
                    <a:pt x="637915" y="145755"/>
                    <a:pt x="637245" y="178572"/>
                  </a:cubicBezTo>
                  <a:cubicBezTo>
                    <a:pt x="637245" y="187948"/>
                    <a:pt x="633896" y="197324"/>
                    <a:pt x="628538" y="205361"/>
                  </a:cubicBezTo>
                  <a:cubicBezTo>
                    <a:pt x="623181" y="213397"/>
                    <a:pt x="617153" y="221434"/>
                    <a:pt x="611795" y="228801"/>
                  </a:cubicBezTo>
                  <a:cubicBezTo>
                    <a:pt x="605768" y="235498"/>
                    <a:pt x="604428" y="244874"/>
                    <a:pt x="606437" y="253581"/>
                  </a:cubicBezTo>
                  <a:cubicBezTo>
                    <a:pt x="610456" y="268985"/>
                    <a:pt x="615814" y="285058"/>
                    <a:pt x="621172" y="301801"/>
                  </a:cubicBezTo>
                  <a:cubicBezTo>
                    <a:pt x="632557" y="336627"/>
                    <a:pt x="606437" y="355379"/>
                    <a:pt x="607107" y="387526"/>
                  </a:cubicBezTo>
                  <a:cubicBezTo>
                    <a:pt x="607777" y="419673"/>
                    <a:pt x="613805" y="449811"/>
                    <a:pt x="626529" y="479279"/>
                  </a:cubicBezTo>
                  <a:cubicBezTo>
                    <a:pt x="627199" y="481288"/>
                    <a:pt x="630548" y="481958"/>
                    <a:pt x="631887" y="479279"/>
                  </a:cubicBezTo>
                  <a:lnTo>
                    <a:pt x="653318" y="439095"/>
                  </a:lnTo>
                  <a:cubicBezTo>
                    <a:pt x="653988" y="437756"/>
                    <a:pt x="653988" y="437086"/>
                    <a:pt x="653318" y="435747"/>
                  </a:cubicBezTo>
                  <a:cubicBezTo>
                    <a:pt x="652649" y="434407"/>
                    <a:pt x="652649" y="433068"/>
                    <a:pt x="653318" y="432398"/>
                  </a:cubicBezTo>
                  <a:cubicBezTo>
                    <a:pt x="655327" y="429049"/>
                    <a:pt x="655997" y="429049"/>
                    <a:pt x="655327" y="433737"/>
                  </a:cubicBezTo>
                  <a:cubicBezTo>
                    <a:pt x="653318" y="449811"/>
                    <a:pt x="648630" y="464545"/>
                    <a:pt x="641933" y="476600"/>
                  </a:cubicBezTo>
                  <a:cubicBezTo>
                    <a:pt x="632557" y="493343"/>
                    <a:pt x="625860" y="508747"/>
                    <a:pt x="621841" y="522811"/>
                  </a:cubicBezTo>
                  <a:cubicBezTo>
                    <a:pt x="616483" y="539554"/>
                    <a:pt x="603759" y="556297"/>
                    <a:pt x="582997" y="572371"/>
                  </a:cubicBezTo>
                  <a:cubicBezTo>
                    <a:pt x="569602" y="583086"/>
                    <a:pt x="557547" y="593132"/>
                    <a:pt x="546832" y="603848"/>
                  </a:cubicBezTo>
                  <a:cubicBezTo>
                    <a:pt x="540135" y="599830"/>
                    <a:pt x="536786" y="597820"/>
                    <a:pt x="537456" y="596481"/>
                  </a:cubicBezTo>
                  <a:cubicBezTo>
                    <a:pt x="538125" y="593802"/>
                    <a:pt x="536116" y="591123"/>
                    <a:pt x="532768" y="591123"/>
                  </a:cubicBezTo>
                  <a:cubicBezTo>
                    <a:pt x="528079" y="591123"/>
                    <a:pt x="525401" y="589114"/>
                    <a:pt x="526070" y="584426"/>
                  </a:cubicBezTo>
                  <a:cubicBezTo>
                    <a:pt x="526070" y="581747"/>
                    <a:pt x="527410" y="579738"/>
                    <a:pt x="530758" y="579738"/>
                  </a:cubicBezTo>
                  <a:cubicBezTo>
                    <a:pt x="537456" y="579738"/>
                    <a:pt x="542144" y="576389"/>
                    <a:pt x="544823" y="570362"/>
                  </a:cubicBezTo>
                  <a:cubicBezTo>
                    <a:pt x="575630" y="551609"/>
                    <a:pt x="589694" y="531518"/>
                    <a:pt x="606437" y="502049"/>
                  </a:cubicBezTo>
                  <a:cubicBezTo>
                    <a:pt x="609117" y="497361"/>
                    <a:pt x="609786" y="492673"/>
                    <a:pt x="608447" y="489325"/>
                  </a:cubicBezTo>
                  <a:cubicBezTo>
                    <a:pt x="600410" y="470572"/>
                    <a:pt x="595722" y="455838"/>
                    <a:pt x="593043" y="444453"/>
                  </a:cubicBezTo>
                  <a:cubicBezTo>
                    <a:pt x="586346" y="410967"/>
                    <a:pt x="592373" y="376811"/>
                    <a:pt x="606437" y="344664"/>
                  </a:cubicBezTo>
                  <a:cubicBezTo>
                    <a:pt x="612465" y="331939"/>
                    <a:pt x="613135" y="317875"/>
                    <a:pt x="608447" y="303141"/>
                  </a:cubicBezTo>
                  <a:cubicBezTo>
                    <a:pt x="603759" y="288407"/>
                    <a:pt x="599071" y="273673"/>
                    <a:pt x="593713" y="258939"/>
                  </a:cubicBezTo>
                  <a:cubicBezTo>
                    <a:pt x="590364" y="249563"/>
                    <a:pt x="590364" y="240187"/>
                    <a:pt x="593713" y="231480"/>
                  </a:cubicBezTo>
                  <a:cubicBezTo>
                    <a:pt x="598401" y="218755"/>
                    <a:pt x="605098" y="204691"/>
                    <a:pt x="613805" y="188617"/>
                  </a:cubicBezTo>
                  <a:cubicBezTo>
                    <a:pt x="621841" y="173883"/>
                    <a:pt x="621172" y="161159"/>
                    <a:pt x="617153" y="145755"/>
                  </a:cubicBezTo>
                  <a:cubicBezTo>
                    <a:pt x="615144" y="138388"/>
                    <a:pt x="607107" y="135709"/>
                    <a:pt x="601080" y="139728"/>
                  </a:cubicBezTo>
                  <a:cubicBezTo>
                    <a:pt x="591703" y="146425"/>
                    <a:pt x="585676" y="155131"/>
                    <a:pt x="582997" y="165177"/>
                  </a:cubicBezTo>
                  <a:cubicBezTo>
                    <a:pt x="581657" y="170535"/>
                    <a:pt x="580988" y="181250"/>
                    <a:pt x="581657" y="196654"/>
                  </a:cubicBezTo>
                  <a:cubicBezTo>
                    <a:pt x="582327" y="214067"/>
                    <a:pt x="580988" y="231480"/>
                    <a:pt x="578979" y="248893"/>
                  </a:cubicBezTo>
                  <a:cubicBezTo>
                    <a:pt x="576300" y="267645"/>
                    <a:pt x="566254" y="283719"/>
                    <a:pt x="558217" y="301801"/>
                  </a:cubicBezTo>
                  <a:cubicBezTo>
                    <a:pt x="554199" y="311177"/>
                    <a:pt x="552859" y="323233"/>
                    <a:pt x="553529" y="338636"/>
                  </a:cubicBezTo>
                  <a:cubicBezTo>
                    <a:pt x="554868" y="361407"/>
                    <a:pt x="551520" y="386187"/>
                    <a:pt x="542144" y="414315"/>
                  </a:cubicBezTo>
                  <a:cubicBezTo>
                    <a:pt x="538795" y="415655"/>
                    <a:pt x="536786" y="418334"/>
                    <a:pt x="536116" y="421013"/>
                  </a:cubicBezTo>
                  <a:cubicBezTo>
                    <a:pt x="535447" y="422352"/>
                    <a:pt x="534777" y="422352"/>
                    <a:pt x="533438" y="421682"/>
                  </a:cubicBezTo>
                  <a:cubicBezTo>
                    <a:pt x="532768" y="421013"/>
                    <a:pt x="531428" y="421013"/>
                    <a:pt x="530089" y="421013"/>
                  </a:cubicBezTo>
                  <a:cubicBezTo>
                    <a:pt x="507988" y="427040"/>
                    <a:pt x="489905" y="439765"/>
                    <a:pt x="476511" y="459187"/>
                  </a:cubicBezTo>
                  <a:cubicBezTo>
                    <a:pt x="475171" y="461196"/>
                    <a:pt x="473832" y="462536"/>
                    <a:pt x="471823" y="463875"/>
                  </a:cubicBezTo>
                  <a:cubicBezTo>
                    <a:pt x="463786" y="468563"/>
                    <a:pt x="464455" y="475260"/>
                    <a:pt x="458428" y="480618"/>
                  </a:cubicBezTo>
                  <a:cubicBezTo>
                    <a:pt x="455749" y="482627"/>
                    <a:pt x="453740" y="484637"/>
                    <a:pt x="451061" y="485976"/>
                  </a:cubicBezTo>
                  <a:cubicBezTo>
                    <a:pt x="449052" y="487316"/>
                    <a:pt x="447712" y="488655"/>
                    <a:pt x="446373" y="490664"/>
                  </a:cubicBezTo>
                  <a:cubicBezTo>
                    <a:pt x="438336" y="503389"/>
                    <a:pt x="430969" y="516114"/>
                    <a:pt x="423602" y="529508"/>
                  </a:cubicBezTo>
                  <a:cubicBezTo>
                    <a:pt x="411547" y="551609"/>
                    <a:pt x="397483" y="571701"/>
                    <a:pt x="381409" y="588444"/>
                  </a:cubicBezTo>
                  <a:cubicBezTo>
                    <a:pt x="370694" y="599830"/>
                    <a:pt x="360648" y="611885"/>
                    <a:pt x="350602" y="625949"/>
                  </a:cubicBezTo>
                  <a:cubicBezTo>
                    <a:pt x="331180" y="653408"/>
                    <a:pt x="313097" y="673499"/>
                    <a:pt x="295685" y="685555"/>
                  </a:cubicBezTo>
                  <a:cubicBezTo>
                    <a:pt x="285639" y="692922"/>
                    <a:pt x="271574" y="698279"/>
                    <a:pt x="253491" y="702298"/>
                  </a:cubicBezTo>
                  <a:cubicBezTo>
                    <a:pt x="251482" y="702967"/>
                    <a:pt x="250143" y="703637"/>
                    <a:pt x="248804" y="705646"/>
                  </a:cubicBezTo>
                  <a:cubicBezTo>
                    <a:pt x="246125" y="710334"/>
                    <a:pt x="242106" y="712344"/>
                    <a:pt x="236748" y="711004"/>
                  </a:cubicBezTo>
                  <a:cubicBezTo>
                    <a:pt x="224693" y="707656"/>
                    <a:pt x="220675" y="714353"/>
                    <a:pt x="209959" y="715023"/>
                  </a:cubicBezTo>
                  <a:cubicBezTo>
                    <a:pt x="207281" y="715023"/>
                    <a:pt x="207281" y="715692"/>
                    <a:pt x="209290" y="717032"/>
                  </a:cubicBezTo>
                  <a:cubicBezTo>
                    <a:pt x="212638" y="718371"/>
                    <a:pt x="215317" y="719041"/>
                    <a:pt x="217996" y="717701"/>
                  </a:cubicBezTo>
                  <a:cubicBezTo>
                    <a:pt x="220005" y="717032"/>
                    <a:pt x="221345" y="717701"/>
                    <a:pt x="222684" y="719711"/>
                  </a:cubicBezTo>
                  <a:cubicBezTo>
                    <a:pt x="223354" y="720380"/>
                    <a:pt x="222684" y="721720"/>
                    <a:pt x="222684" y="723729"/>
                  </a:cubicBezTo>
                  <a:cubicBezTo>
                    <a:pt x="208620" y="723729"/>
                    <a:pt x="194556" y="725738"/>
                    <a:pt x="180492" y="728417"/>
                  </a:cubicBezTo>
                  <a:cubicBezTo>
                    <a:pt x="172455" y="729756"/>
                    <a:pt x="164418" y="730426"/>
                    <a:pt x="158391" y="729756"/>
                  </a:cubicBezTo>
                  <a:cubicBezTo>
                    <a:pt x="151023" y="729087"/>
                    <a:pt x="143657" y="727747"/>
                    <a:pt x="135620" y="726408"/>
                  </a:cubicBezTo>
                  <a:cubicBezTo>
                    <a:pt x="120886" y="723729"/>
                    <a:pt x="106152" y="725738"/>
                    <a:pt x="91418" y="731766"/>
                  </a:cubicBezTo>
                  <a:cubicBezTo>
                    <a:pt x="86060" y="733775"/>
                    <a:pt x="80033" y="731766"/>
                    <a:pt x="77353" y="727078"/>
                  </a:cubicBezTo>
                  <a:cubicBezTo>
                    <a:pt x="75344" y="723729"/>
                    <a:pt x="73335" y="719041"/>
                    <a:pt x="70656" y="713683"/>
                  </a:cubicBezTo>
                  <a:cubicBezTo>
                    <a:pt x="67308" y="707656"/>
                    <a:pt x="60610" y="704307"/>
                    <a:pt x="50564" y="704307"/>
                  </a:cubicBezTo>
                  <a:cubicBezTo>
                    <a:pt x="33821" y="703637"/>
                    <a:pt x="17078" y="705646"/>
                    <a:pt x="335" y="708995"/>
                  </a:cubicBezTo>
                  <a:cubicBezTo>
                    <a:pt x="-1005" y="706986"/>
                    <a:pt x="1674" y="702967"/>
                    <a:pt x="8372" y="696940"/>
                  </a:cubicBezTo>
                  <a:cubicBezTo>
                    <a:pt x="33821" y="682206"/>
                    <a:pt x="59271" y="667472"/>
                    <a:pt x="85390" y="653408"/>
                  </a:cubicBezTo>
                  <a:cubicBezTo>
                    <a:pt x="97445" y="646710"/>
                    <a:pt x="108831" y="634655"/>
                    <a:pt x="113519" y="622600"/>
                  </a:cubicBezTo>
                  <a:cubicBezTo>
                    <a:pt x="124904" y="589114"/>
                    <a:pt x="135620" y="567013"/>
                    <a:pt x="144326" y="556297"/>
                  </a:cubicBezTo>
                  <a:cubicBezTo>
                    <a:pt x="165757" y="532187"/>
                    <a:pt x="190537" y="508747"/>
                    <a:pt x="205271" y="479949"/>
                  </a:cubicBezTo>
                  <a:cubicBezTo>
                    <a:pt x="222015" y="447802"/>
                    <a:pt x="236079" y="413646"/>
                    <a:pt x="247464" y="378150"/>
                  </a:cubicBezTo>
                  <a:cubicBezTo>
                    <a:pt x="254161" y="372792"/>
                    <a:pt x="262198" y="366765"/>
                    <a:pt x="272914" y="360068"/>
                  </a:cubicBezTo>
                  <a:cubicBezTo>
                    <a:pt x="286308" y="351361"/>
                    <a:pt x="292336" y="341315"/>
                    <a:pt x="297024" y="325242"/>
                  </a:cubicBezTo>
                  <a:cubicBezTo>
                    <a:pt x="308409" y="284388"/>
                    <a:pt x="323143" y="244874"/>
                    <a:pt x="339886" y="206030"/>
                  </a:cubicBezTo>
                  <a:cubicBezTo>
                    <a:pt x="343235" y="197994"/>
                    <a:pt x="347923" y="191296"/>
                    <a:pt x="354620" y="185939"/>
                  </a:cubicBezTo>
                  <a:cubicBezTo>
                    <a:pt x="387437" y="155801"/>
                    <a:pt x="426951" y="124993"/>
                    <a:pt x="453070" y="93516"/>
                  </a:cubicBezTo>
                  <a:cubicBezTo>
                    <a:pt x="480529" y="60030"/>
                    <a:pt x="503300" y="17167"/>
                    <a:pt x="546832" y="3103"/>
                  </a:cubicBezTo>
                  <a:cubicBezTo>
                    <a:pt x="555538" y="-915"/>
                    <a:pt x="562905" y="-915"/>
                    <a:pt x="568933" y="2433"/>
                  </a:cubicBezTo>
                  <a:close/>
                  <a:moveTo>
                    <a:pt x="129592" y="694261"/>
                  </a:moveTo>
                  <a:cubicBezTo>
                    <a:pt x="126913" y="694931"/>
                    <a:pt x="124904" y="696940"/>
                    <a:pt x="123565" y="699619"/>
                  </a:cubicBezTo>
                  <a:cubicBezTo>
                    <a:pt x="122895" y="700289"/>
                    <a:pt x="123565" y="700958"/>
                    <a:pt x="124234" y="702298"/>
                  </a:cubicBezTo>
                  <a:cubicBezTo>
                    <a:pt x="124904" y="702967"/>
                    <a:pt x="125574" y="702967"/>
                    <a:pt x="126243" y="702967"/>
                  </a:cubicBezTo>
                  <a:cubicBezTo>
                    <a:pt x="127583" y="703637"/>
                    <a:pt x="129592" y="703637"/>
                    <a:pt x="130932" y="702298"/>
                  </a:cubicBezTo>
                  <a:cubicBezTo>
                    <a:pt x="136959" y="698279"/>
                    <a:pt x="142987" y="699619"/>
                    <a:pt x="148345" y="696270"/>
                  </a:cubicBezTo>
                  <a:cubicBezTo>
                    <a:pt x="155712" y="691582"/>
                    <a:pt x="160400" y="686224"/>
                    <a:pt x="168437" y="682876"/>
                  </a:cubicBezTo>
                  <a:cubicBezTo>
                    <a:pt x="187189" y="675509"/>
                    <a:pt x="205271" y="668812"/>
                    <a:pt x="222015" y="662114"/>
                  </a:cubicBezTo>
                  <a:cubicBezTo>
                    <a:pt x="244785" y="654077"/>
                    <a:pt x="261528" y="644701"/>
                    <a:pt x="272914" y="635325"/>
                  </a:cubicBezTo>
                  <a:cubicBezTo>
                    <a:pt x="286308" y="623940"/>
                    <a:pt x="297024" y="611215"/>
                    <a:pt x="307070" y="597151"/>
                  </a:cubicBezTo>
                  <a:cubicBezTo>
                    <a:pt x="314437" y="585765"/>
                    <a:pt x="321134" y="577729"/>
                    <a:pt x="326492" y="572371"/>
                  </a:cubicBezTo>
                  <a:cubicBezTo>
                    <a:pt x="333189" y="565673"/>
                    <a:pt x="341226" y="558976"/>
                    <a:pt x="350602" y="551609"/>
                  </a:cubicBezTo>
                  <a:cubicBezTo>
                    <a:pt x="370024" y="536206"/>
                    <a:pt x="386098" y="517453"/>
                    <a:pt x="398822" y="495352"/>
                  </a:cubicBezTo>
                  <a:cubicBezTo>
                    <a:pt x="418914" y="461196"/>
                    <a:pt x="445703" y="431059"/>
                    <a:pt x="479189" y="403600"/>
                  </a:cubicBezTo>
                  <a:cubicBezTo>
                    <a:pt x="497942" y="388196"/>
                    <a:pt x="509327" y="370783"/>
                    <a:pt x="514685" y="350691"/>
                  </a:cubicBezTo>
                  <a:cubicBezTo>
                    <a:pt x="514685" y="350022"/>
                    <a:pt x="514685" y="348682"/>
                    <a:pt x="513346" y="348682"/>
                  </a:cubicBezTo>
                  <a:cubicBezTo>
                    <a:pt x="512676" y="348682"/>
                    <a:pt x="512006" y="348012"/>
                    <a:pt x="511336" y="348012"/>
                  </a:cubicBezTo>
                  <a:cubicBezTo>
                    <a:pt x="509997" y="348012"/>
                    <a:pt x="508658" y="348012"/>
                    <a:pt x="507988" y="349352"/>
                  </a:cubicBezTo>
                  <a:cubicBezTo>
                    <a:pt x="496603" y="368104"/>
                    <a:pt x="482538" y="382838"/>
                    <a:pt x="466465" y="394893"/>
                  </a:cubicBezTo>
                  <a:cubicBezTo>
                    <a:pt x="459768" y="399581"/>
                    <a:pt x="454409" y="404939"/>
                    <a:pt x="449052" y="410297"/>
                  </a:cubicBezTo>
                  <a:cubicBezTo>
                    <a:pt x="443694" y="416325"/>
                    <a:pt x="439006" y="421013"/>
                    <a:pt x="433648" y="426370"/>
                  </a:cubicBezTo>
                  <a:cubicBezTo>
                    <a:pt x="409538" y="447132"/>
                    <a:pt x="392125" y="471242"/>
                    <a:pt x="381409" y="498031"/>
                  </a:cubicBezTo>
                  <a:cubicBezTo>
                    <a:pt x="376052" y="511426"/>
                    <a:pt x="366675" y="522811"/>
                    <a:pt x="354620" y="531518"/>
                  </a:cubicBezTo>
                  <a:cubicBezTo>
                    <a:pt x="343905" y="539554"/>
                    <a:pt x="335198" y="546251"/>
                    <a:pt x="329840" y="552279"/>
                  </a:cubicBezTo>
                  <a:cubicBezTo>
                    <a:pt x="315106" y="567013"/>
                    <a:pt x="299703" y="581747"/>
                    <a:pt x="284299" y="597151"/>
                  </a:cubicBezTo>
                  <a:cubicBezTo>
                    <a:pt x="281620" y="599830"/>
                    <a:pt x="278271" y="601839"/>
                    <a:pt x="274253" y="603848"/>
                  </a:cubicBezTo>
                  <a:cubicBezTo>
                    <a:pt x="270905" y="605857"/>
                    <a:pt x="267556" y="607866"/>
                    <a:pt x="263537" y="609875"/>
                  </a:cubicBezTo>
                  <a:cubicBezTo>
                    <a:pt x="258180" y="613224"/>
                    <a:pt x="252152" y="615903"/>
                    <a:pt x="246125" y="617243"/>
                  </a:cubicBezTo>
                  <a:cubicBezTo>
                    <a:pt x="236079" y="619252"/>
                    <a:pt x="227372" y="623270"/>
                    <a:pt x="220675" y="628628"/>
                  </a:cubicBezTo>
                  <a:cubicBezTo>
                    <a:pt x="216656" y="631977"/>
                    <a:pt x="211969" y="634655"/>
                    <a:pt x="207281" y="637334"/>
                  </a:cubicBezTo>
                  <a:cubicBezTo>
                    <a:pt x="201253" y="640683"/>
                    <a:pt x="195895" y="644032"/>
                    <a:pt x="191207" y="648050"/>
                  </a:cubicBezTo>
                  <a:cubicBezTo>
                    <a:pt x="184510" y="654077"/>
                    <a:pt x="176473" y="659435"/>
                    <a:pt x="168437" y="664123"/>
                  </a:cubicBezTo>
                  <a:cubicBezTo>
                    <a:pt x="162409" y="667472"/>
                    <a:pt x="156381" y="671490"/>
                    <a:pt x="151693" y="675509"/>
                  </a:cubicBezTo>
                  <a:cubicBezTo>
                    <a:pt x="146335" y="680197"/>
                    <a:pt x="140977" y="684215"/>
                    <a:pt x="135620" y="687564"/>
                  </a:cubicBezTo>
                  <a:cubicBezTo>
                    <a:pt x="134950" y="687564"/>
                    <a:pt x="134950" y="688234"/>
                    <a:pt x="134280" y="688903"/>
                  </a:cubicBezTo>
                  <a:lnTo>
                    <a:pt x="132271" y="692252"/>
                  </a:lnTo>
                  <a:cubicBezTo>
                    <a:pt x="132271" y="693591"/>
                    <a:pt x="130932" y="694261"/>
                    <a:pt x="129592" y="694261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E15E008-434A-FAD8-E444-C7664C57EA60}"/>
                </a:ext>
              </a:extLst>
            </p:cNvPr>
            <p:cNvSpPr/>
            <p:nvPr/>
          </p:nvSpPr>
          <p:spPr>
            <a:xfrm>
              <a:off x="-1480898" y="2669527"/>
              <a:ext cx="750093" cy="1117268"/>
            </a:xfrm>
            <a:custGeom>
              <a:avLst/>
              <a:gdLst>
                <a:gd name="connsiteX0" fmla="*/ 255166 w 750093"/>
                <a:gd name="connsiteY0" fmla="*/ 0 h 1117268"/>
                <a:gd name="connsiteX1" fmla="*/ 310084 w 750093"/>
                <a:gd name="connsiteY1" fmla="*/ 45541 h 1117268"/>
                <a:gd name="connsiteX2" fmla="*/ 370359 w 750093"/>
                <a:gd name="connsiteY2" fmla="*/ 112514 h 1117268"/>
                <a:gd name="connsiteX3" fmla="*/ 395139 w 750093"/>
                <a:gd name="connsiteY3" fmla="*/ 143322 h 1117268"/>
                <a:gd name="connsiteX4" fmla="*/ 417910 w 750093"/>
                <a:gd name="connsiteY4" fmla="*/ 176138 h 1117268"/>
                <a:gd name="connsiteX5" fmla="*/ 471488 w 750093"/>
                <a:gd name="connsiteY5" fmla="*/ 226368 h 1117268"/>
                <a:gd name="connsiteX6" fmla="*/ 519038 w 750093"/>
                <a:gd name="connsiteY6" fmla="*/ 226368 h 1117268"/>
                <a:gd name="connsiteX7" fmla="*/ 532433 w 750093"/>
                <a:gd name="connsiteY7" fmla="*/ 235744 h 1117268"/>
                <a:gd name="connsiteX8" fmla="*/ 749424 w 750093"/>
                <a:gd name="connsiteY8" fmla="*/ 644947 h 1117268"/>
                <a:gd name="connsiteX9" fmla="*/ 747415 w 750093"/>
                <a:gd name="connsiteY9" fmla="*/ 652314 h 1117268"/>
                <a:gd name="connsiteX10" fmla="*/ 614139 w 750093"/>
                <a:gd name="connsiteY10" fmla="*/ 863947 h 1117268"/>
                <a:gd name="connsiteX11" fmla="*/ 610121 w 750093"/>
                <a:gd name="connsiteY11" fmla="*/ 867296 h 1117268"/>
                <a:gd name="connsiteX12" fmla="*/ 361652 w 750093"/>
                <a:gd name="connsiteY12" fmla="*/ 1043434 h 1117268"/>
                <a:gd name="connsiteX13" fmla="*/ 309414 w 750093"/>
                <a:gd name="connsiteY13" fmla="*/ 1054150 h 1117268"/>
                <a:gd name="connsiteX14" fmla="*/ 303386 w 750093"/>
                <a:gd name="connsiteY14" fmla="*/ 1056829 h 1117268"/>
                <a:gd name="connsiteX15" fmla="*/ 279276 w 750093"/>
                <a:gd name="connsiteY15" fmla="*/ 1055489 h 1117268"/>
                <a:gd name="connsiteX16" fmla="*/ 204267 w 750093"/>
                <a:gd name="connsiteY16" fmla="*/ 1086966 h 1117268"/>
                <a:gd name="connsiteX17" fmla="*/ 201588 w 750093"/>
                <a:gd name="connsiteY17" fmla="*/ 1092994 h 1117268"/>
                <a:gd name="connsiteX18" fmla="*/ 196900 w 750093"/>
                <a:gd name="connsiteY18" fmla="*/ 1101700 h 1117268"/>
                <a:gd name="connsiteX19" fmla="*/ 190872 w 750093"/>
                <a:gd name="connsiteY19" fmla="*/ 1102370 h 1117268"/>
                <a:gd name="connsiteX20" fmla="*/ 143322 w 750093"/>
                <a:gd name="connsiteY20" fmla="*/ 1112416 h 1117268"/>
                <a:gd name="connsiteX21" fmla="*/ 127918 w 750093"/>
                <a:gd name="connsiteY21" fmla="*/ 1117104 h 1117268"/>
                <a:gd name="connsiteX22" fmla="*/ 125239 w 750093"/>
                <a:gd name="connsiteY22" fmla="*/ 1113086 h 1117268"/>
                <a:gd name="connsiteX23" fmla="*/ 121890 w 750093"/>
                <a:gd name="connsiteY23" fmla="*/ 1086297 h 1117268"/>
                <a:gd name="connsiteX24" fmla="*/ 121221 w 750093"/>
                <a:gd name="connsiteY24" fmla="*/ 1083618 h 1117268"/>
                <a:gd name="connsiteX25" fmla="*/ 123899 w 750093"/>
                <a:gd name="connsiteY25" fmla="*/ 1082948 h 1117268"/>
                <a:gd name="connsiteX26" fmla="*/ 127248 w 750093"/>
                <a:gd name="connsiteY26" fmla="*/ 1084957 h 1117268"/>
                <a:gd name="connsiteX27" fmla="*/ 132606 w 750093"/>
                <a:gd name="connsiteY27" fmla="*/ 1083618 h 1117268"/>
                <a:gd name="connsiteX28" fmla="*/ 144661 w 750093"/>
                <a:gd name="connsiteY28" fmla="*/ 1066205 h 1117268"/>
                <a:gd name="connsiteX29" fmla="*/ 156047 w 750093"/>
                <a:gd name="connsiteY29" fmla="*/ 1050131 h 1117268"/>
                <a:gd name="connsiteX30" fmla="*/ 212303 w 750093"/>
                <a:gd name="connsiteY30" fmla="*/ 999232 h 1117268"/>
                <a:gd name="connsiteX31" fmla="*/ 254496 w 750093"/>
                <a:gd name="connsiteY31" fmla="*/ 969094 h 1117268"/>
                <a:gd name="connsiteX32" fmla="*/ 328836 w 750093"/>
                <a:gd name="connsiteY32" fmla="*/ 888727 h 1117268"/>
                <a:gd name="connsiteX33" fmla="*/ 344909 w 750093"/>
                <a:gd name="connsiteY33" fmla="*/ 858589 h 1117268"/>
                <a:gd name="connsiteX34" fmla="*/ 362992 w 750093"/>
                <a:gd name="connsiteY34" fmla="*/ 830461 h 1117268"/>
                <a:gd name="connsiteX35" fmla="*/ 408533 w 750093"/>
                <a:gd name="connsiteY35" fmla="*/ 789608 h 1117268"/>
                <a:gd name="connsiteX36" fmla="*/ 460102 w 750093"/>
                <a:gd name="connsiteY36" fmla="*/ 727323 h 1117268"/>
                <a:gd name="connsiteX37" fmla="*/ 476845 w 750093"/>
                <a:gd name="connsiteY37" fmla="*/ 708571 h 1117268"/>
                <a:gd name="connsiteX38" fmla="*/ 497607 w 750093"/>
                <a:gd name="connsiteY38" fmla="*/ 678433 h 1117268"/>
                <a:gd name="connsiteX39" fmla="*/ 504974 w 750093"/>
                <a:gd name="connsiteY39" fmla="*/ 643607 h 1117268"/>
                <a:gd name="connsiteX40" fmla="*/ 492249 w 750093"/>
                <a:gd name="connsiteY40" fmla="*/ 640259 h 1117268"/>
                <a:gd name="connsiteX41" fmla="*/ 432644 w 750093"/>
                <a:gd name="connsiteY41" fmla="*/ 681782 h 1117268"/>
                <a:gd name="connsiteX42" fmla="*/ 394469 w 750093"/>
                <a:gd name="connsiteY42" fmla="*/ 701873 h 1117268"/>
                <a:gd name="connsiteX43" fmla="*/ 304726 w 750093"/>
                <a:gd name="connsiteY43" fmla="*/ 798314 h 1117268"/>
                <a:gd name="connsiteX44" fmla="*/ 283964 w 750093"/>
                <a:gd name="connsiteY44" fmla="*/ 811709 h 1117268"/>
                <a:gd name="connsiteX45" fmla="*/ 261863 w 750093"/>
                <a:gd name="connsiteY45" fmla="*/ 823094 h 1117268"/>
                <a:gd name="connsiteX46" fmla="*/ 255836 w 750093"/>
                <a:gd name="connsiteY46" fmla="*/ 825773 h 1117268"/>
                <a:gd name="connsiteX47" fmla="*/ 252487 w 750093"/>
                <a:gd name="connsiteY47" fmla="*/ 829791 h 1117268"/>
                <a:gd name="connsiteX48" fmla="*/ 247129 w 750093"/>
                <a:gd name="connsiteY48" fmla="*/ 832470 h 1117268"/>
                <a:gd name="connsiteX49" fmla="*/ 242441 w 750093"/>
                <a:gd name="connsiteY49" fmla="*/ 837158 h 1117268"/>
                <a:gd name="connsiteX50" fmla="*/ 230386 w 750093"/>
                <a:gd name="connsiteY50" fmla="*/ 847874 h 1117268"/>
                <a:gd name="connsiteX51" fmla="*/ 224358 w 750093"/>
                <a:gd name="connsiteY51" fmla="*/ 847874 h 1117268"/>
                <a:gd name="connsiteX52" fmla="*/ 214982 w 750093"/>
                <a:gd name="connsiteY52" fmla="*/ 848544 h 1117268"/>
                <a:gd name="connsiteX53" fmla="*/ 208955 w 750093"/>
                <a:gd name="connsiteY53" fmla="*/ 850553 h 1117268"/>
                <a:gd name="connsiteX54" fmla="*/ 196900 w 750093"/>
                <a:gd name="connsiteY54" fmla="*/ 853902 h 1117268"/>
                <a:gd name="connsiteX55" fmla="*/ 176808 w 750093"/>
                <a:gd name="connsiteY55" fmla="*/ 878011 h 1117268"/>
                <a:gd name="connsiteX56" fmla="*/ 184175 w 750093"/>
                <a:gd name="connsiteY56" fmla="*/ 887388 h 1117268"/>
                <a:gd name="connsiteX57" fmla="*/ 242441 w 750093"/>
                <a:gd name="connsiteY57" fmla="*/ 869305 h 1117268"/>
                <a:gd name="connsiteX58" fmla="*/ 245790 w 750093"/>
                <a:gd name="connsiteY58" fmla="*/ 872654 h 1117268"/>
                <a:gd name="connsiteX59" fmla="*/ 236414 w 750093"/>
                <a:gd name="connsiteY59" fmla="*/ 887388 h 1117268"/>
                <a:gd name="connsiteX60" fmla="*/ 195560 w 750093"/>
                <a:gd name="connsiteY60" fmla="*/ 912168 h 1117268"/>
                <a:gd name="connsiteX61" fmla="*/ 158725 w 750093"/>
                <a:gd name="connsiteY61" fmla="*/ 942305 h 1117268"/>
                <a:gd name="connsiteX62" fmla="*/ 54918 w 750093"/>
                <a:gd name="connsiteY62" fmla="*/ 1009278 h 1117268"/>
                <a:gd name="connsiteX63" fmla="*/ 48890 w 750093"/>
                <a:gd name="connsiteY63" fmla="*/ 1009948 h 1117268"/>
                <a:gd name="connsiteX64" fmla="*/ 46881 w 750093"/>
                <a:gd name="connsiteY64" fmla="*/ 1009948 h 1117268"/>
                <a:gd name="connsiteX65" fmla="*/ 42863 w 750093"/>
                <a:gd name="connsiteY65" fmla="*/ 1013296 h 1117268"/>
                <a:gd name="connsiteX66" fmla="*/ 40854 w 750093"/>
                <a:gd name="connsiteY66" fmla="*/ 1019324 h 1117268"/>
                <a:gd name="connsiteX67" fmla="*/ 0 w 750093"/>
                <a:gd name="connsiteY67" fmla="*/ 975122 h 1117268"/>
                <a:gd name="connsiteX68" fmla="*/ 8037 w 750093"/>
                <a:gd name="connsiteY68" fmla="*/ 972443 h 1117268"/>
                <a:gd name="connsiteX69" fmla="*/ 13395 w 750093"/>
                <a:gd name="connsiteY69" fmla="*/ 969764 h 1117268"/>
                <a:gd name="connsiteX70" fmla="*/ 21431 w 750093"/>
                <a:gd name="connsiteY70" fmla="*/ 965076 h 1117268"/>
                <a:gd name="connsiteX71" fmla="*/ 72331 w 750093"/>
                <a:gd name="connsiteY71" fmla="*/ 931590 h 1117268"/>
                <a:gd name="connsiteX72" fmla="*/ 74340 w 750093"/>
                <a:gd name="connsiteY72" fmla="*/ 930920 h 1117268"/>
                <a:gd name="connsiteX73" fmla="*/ 77019 w 750093"/>
                <a:gd name="connsiteY73" fmla="*/ 929581 h 1117268"/>
                <a:gd name="connsiteX74" fmla="*/ 101129 w 750093"/>
                <a:gd name="connsiteY74" fmla="*/ 896094 h 1117268"/>
                <a:gd name="connsiteX75" fmla="*/ 142652 w 750093"/>
                <a:gd name="connsiteY75" fmla="*/ 841177 h 1117268"/>
                <a:gd name="connsiteX76" fmla="*/ 174799 w 750093"/>
                <a:gd name="connsiteY76" fmla="*/ 811709 h 1117268"/>
                <a:gd name="connsiteX77" fmla="*/ 206946 w 750093"/>
                <a:gd name="connsiteY77" fmla="*/ 782241 h 1117268"/>
                <a:gd name="connsiteX78" fmla="*/ 219001 w 750093"/>
                <a:gd name="connsiteY78" fmla="*/ 776883 h 1117268"/>
                <a:gd name="connsiteX79" fmla="*/ 217661 w 750093"/>
                <a:gd name="connsiteY79" fmla="*/ 770855 h 1117268"/>
                <a:gd name="connsiteX80" fmla="*/ 195560 w 750093"/>
                <a:gd name="connsiteY80" fmla="*/ 768846 h 1117268"/>
                <a:gd name="connsiteX81" fmla="*/ 195560 w 750093"/>
                <a:gd name="connsiteY81" fmla="*/ 768846 h 1117268"/>
                <a:gd name="connsiteX82" fmla="*/ 199579 w 750093"/>
                <a:gd name="connsiteY82" fmla="*/ 766837 h 1117268"/>
                <a:gd name="connsiteX83" fmla="*/ 229717 w 750093"/>
                <a:gd name="connsiteY83" fmla="*/ 651644 h 1117268"/>
                <a:gd name="connsiteX84" fmla="*/ 275927 w 750093"/>
                <a:gd name="connsiteY84" fmla="*/ 616818 h 1117268"/>
                <a:gd name="connsiteX85" fmla="*/ 294680 w 750093"/>
                <a:gd name="connsiteY85" fmla="*/ 597396 h 1117268"/>
                <a:gd name="connsiteX86" fmla="*/ 350267 w 750093"/>
                <a:gd name="connsiteY86" fmla="*/ 575295 h 1117268"/>
                <a:gd name="connsiteX87" fmla="*/ 351606 w 750093"/>
                <a:gd name="connsiteY87" fmla="*/ 574625 h 1117268"/>
                <a:gd name="connsiteX88" fmla="*/ 352946 w 750093"/>
                <a:gd name="connsiteY88" fmla="*/ 571947 h 1117268"/>
                <a:gd name="connsiteX89" fmla="*/ 349597 w 750093"/>
                <a:gd name="connsiteY89" fmla="*/ 567258 h 1117268"/>
                <a:gd name="connsiteX90" fmla="*/ 304056 w 750093"/>
                <a:gd name="connsiteY90" fmla="*/ 571277 h 1117268"/>
                <a:gd name="connsiteX91" fmla="*/ 275927 w 750093"/>
                <a:gd name="connsiteY91" fmla="*/ 585341 h 1117268"/>
                <a:gd name="connsiteX92" fmla="*/ 211634 w 750093"/>
                <a:gd name="connsiteY92" fmla="*/ 618827 h 1117268"/>
                <a:gd name="connsiteX93" fmla="*/ 184845 w 750093"/>
                <a:gd name="connsiteY93" fmla="*/ 619497 h 1117268"/>
                <a:gd name="connsiteX94" fmla="*/ 180826 w 750093"/>
                <a:gd name="connsiteY94" fmla="*/ 616818 h 1117268"/>
                <a:gd name="connsiteX95" fmla="*/ 185514 w 750093"/>
                <a:gd name="connsiteY95" fmla="*/ 607442 h 1117268"/>
                <a:gd name="connsiteX96" fmla="*/ 231056 w 750093"/>
                <a:gd name="connsiteY96" fmla="*/ 604093 h 1117268"/>
                <a:gd name="connsiteX97" fmla="*/ 267221 w 750093"/>
                <a:gd name="connsiteY97" fmla="*/ 572616 h 1117268"/>
                <a:gd name="connsiteX98" fmla="*/ 306065 w 750093"/>
                <a:gd name="connsiteY98" fmla="*/ 523056 h 1117268"/>
                <a:gd name="connsiteX99" fmla="*/ 326157 w 750093"/>
                <a:gd name="connsiteY99" fmla="*/ 476845 h 1117268"/>
                <a:gd name="connsiteX100" fmla="*/ 339551 w 750093"/>
                <a:gd name="connsiteY100" fmla="*/ 433983 h 1117268"/>
                <a:gd name="connsiteX101" fmla="*/ 337542 w 750093"/>
                <a:gd name="connsiteY101" fmla="*/ 432643 h 1117268"/>
                <a:gd name="connsiteX102" fmla="*/ 337542 w 750093"/>
                <a:gd name="connsiteY102" fmla="*/ 435992 h 1117268"/>
                <a:gd name="connsiteX103" fmla="*/ 337542 w 750093"/>
                <a:gd name="connsiteY103" fmla="*/ 439341 h 1117268"/>
                <a:gd name="connsiteX104" fmla="*/ 316111 w 750093"/>
                <a:gd name="connsiteY104" fmla="*/ 479524 h 1117268"/>
                <a:gd name="connsiteX105" fmla="*/ 310753 w 750093"/>
                <a:gd name="connsiteY105" fmla="*/ 479524 h 1117268"/>
                <a:gd name="connsiteX106" fmla="*/ 291331 w 750093"/>
                <a:gd name="connsiteY106" fmla="*/ 387772 h 1117268"/>
                <a:gd name="connsiteX107" fmla="*/ 305396 w 750093"/>
                <a:gd name="connsiteY107" fmla="*/ 302047 h 1117268"/>
                <a:gd name="connsiteX108" fmla="*/ 290662 w 750093"/>
                <a:gd name="connsiteY108" fmla="*/ 253826 h 1117268"/>
                <a:gd name="connsiteX109" fmla="*/ 296019 w 750093"/>
                <a:gd name="connsiteY109" fmla="*/ 229046 h 1117268"/>
                <a:gd name="connsiteX110" fmla="*/ 312762 w 750093"/>
                <a:gd name="connsiteY110" fmla="*/ 205606 h 1117268"/>
                <a:gd name="connsiteX111" fmla="*/ 321469 w 750093"/>
                <a:gd name="connsiteY111" fmla="*/ 178817 h 1117268"/>
                <a:gd name="connsiteX112" fmla="*/ 294010 w 750093"/>
                <a:gd name="connsiteY112" fmla="*/ 93092 h 1117268"/>
                <a:gd name="connsiteX113" fmla="*/ 282625 w 750093"/>
                <a:gd name="connsiteY113" fmla="*/ 91753 h 1117268"/>
                <a:gd name="connsiteX114" fmla="*/ 241102 w 750093"/>
                <a:gd name="connsiteY114" fmla="*/ 135285 h 1117268"/>
                <a:gd name="connsiteX115" fmla="*/ 237753 w 750093"/>
                <a:gd name="connsiteY115" fmla="*/ 133276 h 1117268"/>
                <a:gd name="connsiteX116" fmla="*/ 249138 w 750093"/>
                <a:gd name="connsiteY116" fmla="*/ 108496 h 1117268"/>
                <a:gd name="connsiteX117" fmla="*/ 261193 w 750093"/>
                <a:gd name="connsiteY117" fmla="*/ 64963 h 1117268"/>
                <a:gd name="connsiteX118" fmla="*/ 264542 w 750093"/>
                <a:gd name="connsiteY118" fmla="*/ 18752 h 1117268"/>
                <a:gd name="connsiteX119" fmla="*/ 255166 w 750093"/>
                <a:gd name="connsiteY119" fmla="*/ 0 h 11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750093" h="1117268">
                  <a:moveTo>
                    <a:pt x="255166" y="0"/>
                  </a:moveTo>
                  <a:cubicBezTo>
                    <a:pt x="280616" y="4688"/>
                    <a:pt x="295350" y="26789"/>
                    <a:pt x="310084" y="45541"/>
                  </a:cubicBezTo>
                  <a:cubicBezTo>
                    <a:pt x="328836" y="68982"/>
                    <a:pt x="352276" y="87734"/>
                    <a:pt x="370359" y="112514"/>
                  </a:cubicBezTo>
                  <a:cubicBezTo>
                    <a:pt x="375717" y="119881"/>
                    <a:pt x="384423" y="129927"/>
                    <a:pt x="395139" y="143322"/>
                  </a:cubicBezTo>
                  <a:cubicBezTo>
                    <a:pt x="403175" y="152698"/>
                    <a:pt x="411212" y="164083"/>
                    <a:pt x="417910" y="176138"/>
                  </a:cubicBezTo>
                  <a:cubicBezTo>
                    <a:pt x="425946" y="190202"/>
                    <a:pt x="451396" y="227707"/>
                    <a:pt x="471488" y="226368"/>
                  </a:cubicBezTo>
                  <a:cubicBezTo>
                    <a:pt x="486222" y="225698"/>
                    <a:pt x="501625" y="225698"/>
                    <a:pt x="519038" y="226368"/>
                  </a:cubicBezTo>
                  <a:cubicBezTo>
                    <a:pt x="523726" y="226368"/>
                    <a:pt x="528414" y="229046"/>
                    <a:pt x="532433" y="235744"/>
                  </a:cubicBezTo>
                  <a:cubicBezTo>
                    <a:pt x="615479" y="366340"/>
                    <a:pt x="687809" y="502965"/>
                    <a:pt x="749424" y="644947"/>
                  </a:cubicBezTo>
                  <a:cubicBezTo>
                    <a:pt x="750764" y="648295"/>
                    <a:pt x="750094" y="650974"/>
                    <a:pt x="747415" y="652314"/>
                  </a:cubicBezTo>
                  <a:cubicBezTo>
                    <a:pt x="656332" y="685800"/>
                    <a:pt x="600075" y="766837"/>
                    <a:pt x="614139" y="863947"/>
                  </a:cubicBezTo>
                  <a:cubicBezTo>
                    <a:pt x="614139" y="865956"/>
                    <a:pt x="612130" y="867966"/>
                    <a:pt x="610121" y="867296"/>
                  </a:cubicBezTo>
                  <a:cubicBezTo>
                    <a:pt x="488900" y="815057"/>
                    <a:pt x="347588" y="908149"/>
                    <a:pt x="361652" y="1043434"/>
                  </a:cubicBezTo>
                  <a:cubicBezTo>
                    <a:pt x="342231" y="1042764"/>
                    <a:pt x="326157" y="1037407"/>
                    <a:pt x="309414" y="1054150"/>
                  </a:cubicBezTo>
                  <a:cubicBezTo>
                    <a:pt x="308074" y="1055489"/>
                    <a:pt x="306065" y="1056829"/>
                    <a:pt x="303386" y="1056829"/>
                  </a:cubicBezTo>
                  <a:cubicBezTo>
                    <a:pt x="297359" y="1057498"/>
                    <a:pt x="289322" y="1056829"/>
                    <a:pt x="279276" y="1055489"/>
                  </a:cubicBezTo>
                  <a:cubicBezTo>
                    <a:pt x="247799" y="1050801"/>
                    <a:pt x="222349" y="1061517"/>
                    <a:pt x="204267" y="1086966"/>
                  </a:cubicBezTo>
                  <a:cubicBezTo>
                    <a:pt x="202927" y="1088975"/>
                    <a:pt x="202258" y="1090985"/>
                    <a:pt x="201588" y="1092994"/>
                  </a:cubicBezTo>
                  <a:cubicBezTo>
                    <a:pt x="200918" y="1096342"/>
                    <a:pt x="199579" y="1099691"/>
                    <a:pt x="196900" y="1101700"/>
                  </a:cubicBezTo>
                  <a:cubicBezTo>
                    <a:pt x="194891" y="1103040"/>
                    <a:pt x="193551" y="1103709"/>
                    <a:pt x="190872" y="1102370"/>
                  </a:cubicBezTo>
                  <a:cubicBezTo>
                    <a:pt x="173459" y="1095673"/>
                    <a:pt x="157386" y="1099021"/>
                    <a:pt x="143322" y="1112416"/>
                  </a:cubicBezTo>
                  <a:cubicBezTo>
                    <a:pt x="137294" y="1116434"/>
                    <a:pt x="131936" y="1117774"/>
                    <a:pt x="127918" y="1117104"/>
                  </a:cubicBezTo>
                  <a:cubicBezTo>
                    <a:pt x="125909" y="1116434"/>
                    <a:pt x="124569" y="1115095"/>
                    <a:pt x="125239" y="1113086"/>
                  </a:cubicBezTo>
                  <a:cubicBezTo>
                    <a:pt x="126578" y="1103709"/>
                    <a:pt x="125239" y="1094333"/>
                    <a:pt x="121890" y="1086297"/>
                  </a:cubicBezTo>
                  <a:cubicBezTo>
                    <a:pt x="121221" y="1084957"/>
                    <a:pt x="121221" y="1084287"/>
                    <a:pt x="121221" y="1083618"/>
                  </a:cubicBezTo>
                  <a:cubicBezTo>
                    <a:pt x="121221" y="1081609"/>
                    <a:pt x="122560" y="1081609"/>
                    <a:pt x="123899" y="1082948"/>
                  </a:cubicBezTo>
                  <a:cubicBezTo>
                    <a:pt x="125239" y="1084287"/>
                    <a:pt x="125909" y="1084957"/>
                    <a:pt x="127248" y="1084957"/>
                  </a:cubicBezTo>
                  <a:cubicBezTo>
                    <a:pt x="129258" y="1085627"/>
                    <a:pt x="131267" y="1085627"/>
                    <a:pt x="132606" y="1083618"/>
                  </a:cubicBezTo>
                  <a:cubicBezTo>
                    <a:pt x="137294" y="1077590"/>
                    <a:pt x="141313" y="1071563"/>
                    <a:pt x="144661" y="1066205"/>
                  </a:cubicBezTo>
                  <a:cubicBezTo>
                    <a:pt x="148010" y="1059507"/>
                    <a:pt x="152028" y="1054150"/>
                    <a:pt x="156047" y="1050131"/>
                  </a:cubicBezTo>
                  <a:cubicBezTo>
                    <a:pt x="174129" y="1032049"/>
                    <a:pt x="191542" y="1013966"/>
                    <a:pt x="212303" y="999232"/>
                  </a:cubicBezTo>
                  <a:cubicBezTo>
                    <a:pt x="226368" y="989186"/>
                    <a:pt x="240432" y="979140"/>
                    <a:pt x="254496" y="969094"/>
                  </a:cubicBezTo>
                  <a:cubicBezTo>
                    <a:pt x="273249" y="955700"/>
                    <a:pt x="298028" y="928911"/>
                    <a:pt x="328836" y="888727"/>
                  </a:cubicBezTo>
                  <a:cubicBezTo>
                    <a:pt x="334863" y="880691"/>
                    <a:pt x="340221" y="871314"/>
                    <a:pt x="344909" y="858589"/>
                  </a:cubicBezTo>
                  <a:cubicBezTo>
                    <a:pt x="349597" y="847204"/>
                    <a:pt x="355625" y="837828"/>
                    <a:pt x="362992" y="830461"/>
                  </a:cubicBezTo>
                  <a:cubicBezTo>
                    <a:pt x="378396" y="815057"/>
                    <a:pt x="393130" y="801663"/>
                    <a:pt x="408533" y="789608"/>
                  </a:cubicBezTo>
                  <a:cubicBezTo>
                    <a:pt x="420589" y="779562"/>
                    <a:pt x="437332" y="759470"/>
                    <a:pt x="460102" y="727323"/>
                  </a:cubicBezTo>
                  <a:cubicBezTo>
                    <a:pt x="464121" y="721296"/>
                    <a:pt x="471488" y="716608"/>
                    <a:pt x="476845" y="708571"/>
                  </a:cubicBezTo>
                  <a:cubicBezTo>
                    <a:pt x="482873" y="697855"/>
                    <a:pt x="489570" y="687809"/>
                    <a:pt x="497607" y="678433"/>
                  </a:cubicBezTo>
                  <a:cubicBezTo>
                    <a:pt x="507653" y="666378"/>
                    <a:pt x="512341" y="657671"/>
                    <a:pt x="504974" y="643607"/>
                  </a:cubicBezTo>
                  <a:cubicBezTo>
                    <a:pt x="502295" y="638919"/>
                    <a:pt x="496937" y="637580"/>
                    <a:pt x="492249" y="640259"/>
                  </a:cubicBezTo>
                  <a:cubicBezTo>
                    <a:pt x="472157" y="652314"/>
                    <a:pt x="456754" y="674415"/>
                    <a:pt x="432644" y="681782"/>
                  </a:cubicBezTo>
                  <a:cubicBezTo>
                    <a:pt x="412552" y="688479"/>
                    <a:pt x="399827" y="695176"/>
                    <a:pt x="394469" y="701873"/>
                  </a:cubicBezTo>
                  <a:cubicBezTo>
                    <a:pt x="368350" y="738039"/>
                    <a:pt x="338882" y="770186"/>
                    <a:pt x="304726" y="798314"/>
                  </a:cubicBezTo>
                  <a:cubicBezTo>
                    <a:pt x="298698" y="803002"/>
                    <a:pt x="292001" y="807690"/>
                    <a:pt x="283964" y="811709"/>
                  </a:cubicBezTo>
                  <a:cubicBezTo>
                    <a:pt x="276597" y="815727"/>
                    <a:pt x="269230" y="819076"/>
                    <a:pt x="261863" y="823094"/>
                  </a:cubicBezTo>
                  <a:cubicBezTo>
                    <a:pt x="258515" y="823094"/>
                    <a:pt x="256506" y="823764"/>
                    <a:pt x="255836" y="825773"/>
                  </a:cubicBezTo>
                  <a:cubicBezTo>
                    <a:pt x="255166" y="827782"/>
                    <a:pt x="253827" y="829122"/>
                    <a:pt x="252487" y="829791"/>
                  </a:cubicBezTo>
                  <a:lnTo>
                    <a:pt x="247129" y="832470"/>
                  </a:lnTo>
                  <a:cubicBezTo>
                    <a:pt x="245120" y="833810"/>
                    <a:pt x="243781" y="835149"/>
                    <a:pt x="242441" y="837158"/>
                  </a:cubicBezTo>
                  <a:cubicBezTo>
                    <a:pt x="239762" y="842516"/>
                    <a:pt x="235744" y="845865"/>
                    <a:pt x="230386" y="847874"/>
                  </a:cubicBezTo>
                  <a:cubicBezTo>
                    <a:pt x="228377" y="848544"/>
                    <a:pt x="226368" y="848544"/>
                    <a:pt x="224358" y="847874"/>
                  </a:cubicBezTo>
                  <a:cubicBezTo>
                    <a:pt x="221010" y="846534"/>
                    <a:pt x="217661" y="846534"/>
                    <a:pt x="214982" y="848544"/>
                  </a:cubicBezTo>
                  <a:cubicBezTo>
                    <a:pt x="212973" y="849883"/>
                    <a:pt x="210964" y="850553"/>
                    <a:pt x="208955" y="850553"/>
                  </a:cubicBezTo>
                  <a:cubicBezTo>
                    <a:pt x="203597" y="850553"/>
                    <a:pt x="201588" y="849883"/>
                    <a:pt x="196900" y="853902"/>
                  </a:cubicBezTo>
                  <a:cubicBezTo>
                    <a:pt x="188863" y="861268"/>
                    <a:pt x="182166" y="869305"/>
                    <a:pt x="176808" y="878011"/>
                  </a:cubicBezTo>
                  <a:cubicBezTo>
                    <a:pt x="170780" y="888057"/>
                    <a:pt x="172790" y="891406"/>
                    <a:pt x="184175" y="887388"/>
                  </a:cubicBezTo>
                  <a:cubicBezTo>
                    <a:pt x="201588" y="880691"/>
                    <a:pt x="221680" y="869975"/>
                    <a:pt x="242441" y="869305"/>
                  </a:cubicBezTo>
                  <a:cubicBezTo>
                    <a:pt x="244450" y="869305"/>
                    <a:pt x="245790" y="870645"/>
                    <a:pt x="245790" y="872654"/>
                  </a:cubicBezTo>
                  <a:cubicBezTo>
                    <a:pt x="245790" y="879351"/>
                    <a:pt x="242441" y="884039"/>
                    <a:pt x="236414" y="887388"/>
                  </a:cubicBezTo>
                  <a:cubicBezTo>
                    <a:pt x="222349" y="895424"/>
                    <a:pt x="208955" y="903461"/>
                    <a:pt x="195560" y="912168"/>
                  </a:cubicBezTo>
                  <a:cubicBezTo>
                    <a:pt x="182166" y="920874"/>
                    <a:pt x="170111" y="930920"/>
                    <a:pt x="158725" y="942305"/>
                  </a:cubicBezTo>
                  <a:cubicBezTo>
                    <a:pt x="129927" y="973113"/>
                    <a:pt x="95101" y="995214"/>
                    <a:pt x="54918" y="1009278"/>
                  </a:cubicBezTo>
                  <a:cubicBezTo>
                    <a:pt x="52909" y="1009948"/>
                    <a:pt x="50899" y="1009948"/>
                    <a:pt x="48890" y="1009948"/>
                  </a:cubicBezTo>
                  <a:cubicBezTo>
                    <a:pt x="48220" y="1009948"/>
                    <a:pt x="47551" y="1009948"/>
                    <a:pt x="46881" y="1009948"/>
                  </a:cubicBezTo>
                  <a:cubicBezTo>
                    <a:pt x="44872" y="1009948"/>
                    <a:pt x="43532" y="1011287"/>
                    <a:pt x="42863" y="1013296"/>
                  </a:cubicBezTo>
                  <a:lnTo>
                    <a:pt x="40854" y="1019324"/>
                  </a:lnTo>
                  <a:lnTo>
                    <a:pt x="0" y="975122"/>
                  </a:lnTo>
                  <a:cubicBezTo>
                    <a:pt x="2010" y="973113"/>
                    <a:pt x="4688" y="971773"/>
                    <a:pt x="8037" y="972443"/>
                  </a:cubicBezTo>
                  <a:cubicBezTo>
                    <a:pt x="10046" y="972443"/>
                    <a:pt x="12055" y="971773"/>
                    <a:pt x="13395" y="969764"/>
                  </a:cubicBezTo>
                  <a:cubicBezTo>
                    <a:pt x="15404" y="967085"/>
                    <a:pt x="18083" y="965746"/>
                    <a:pt x="21431" y="965076"/>
                  </a:cubicBezTo>
                  <a:cubicBezTo>
                    <a:pt x="36165" y="961727"/>
                    <a:pt x="60275" y="941636"/>
                    <a:pt x="72331" y="931590"/>
                  </a:cubicBezTo>
                  <a:cubicBezTo>
                    <a:pt x="73000" y="930920"/>
                    <a:pt x="73670" y="930920"/>
                    <a:pt x="74340" y="930920"/>
                  </a:cubicBezTo>
                  <a:cubicBezTo>
                    <a:pt x="75679" y="930920"/>
                    <a:pt x="76349" y="930250"/>
                    <a:pt x="77019" y="929581"/>
                  </a:cubicBezTo>
                  <a:cubicBezTo>
                    <a:pt x="85725" y="920204"/>
                    <a:pt x="93762" y="908819"/>
                    <a:pt x="101129" y="896094"/>
                  </a:cubicBezTo>
                  <a:cubicBezTo>
                    <a:pt x="109835" y="880691"/>
                    <a:pt x="123899" y="861938"/>
                    <a:pt x="142652" y="841177"/>
                  </a:cubicBezTo>
                  <a:cubicBezTo>
                    <a:pt x="151358" y="831131"/>
                    <a:pt x="162074" y="821755"/>
                    <a:pt x="174799" y="811709"/>
                  </a:cubicBezTo>
                  <a:cubicBezTo>
                    <a:pt x="186184" y="802332"/>
                    <a:pt x="196900" y="792287"/>
                    <a:pt x="206946" y="782241"/>
                  </a:cubicBezTo>
                  <a:lnTo>
                    <a:pt x="219001" y="776883"/>
                  </a:lnTo>
                  <a:cubicBezTo>
                    <a:pt x="226368" y="773534"/>
                    <a:pt x="225698" y="771525"/>
                    <a:pt x="217661" y="770855"/>
                  </a:cubicBezTo>
                  <a:lnTo>
                    <a:pt x="195560" y="768846"/>
                  </a:lnTo>
                  <a:cubicBezTo>
                    <a:pt x="194891" y="768846"/>
                    <a:pt x="194891" y="768846"/>
                    <a:pt x="195560" y="768846"/>
                  </a:cubicBezTo>
                  <a:cubicBezTo>
                    <a:pt x="197569" y="768846"/>
                    <a:pt x="198909" y="768176"/>
                    <a:pt x="199579" y="766837"/>
                  </a:cubicBezTo>
                  <a:cubicBezTo>
                    <a:pt x="207615" y="739378"/>
                    <a:pt x="202927" y="665708"/>
                    <a:pt x="229717" y="651644"/>
                  </a:cubicBezTo>
                  <a:cubicBezTo>
                    <a:pt x="247799" y="642268"/>
                    <a:pt x="263203" y="636240"/>
                    <a:pt x="275927" y="616818"/>
                  </a:cubicBezTo>
                  <a:cubicBezTo>
                    <a:pt x="281285" y="608782"/>
                    <a:pt x="287313" y="602084"/>
                    <a:pt x="294680" y="597396"/>
                  </a:cubicBezTo>
                  <a:cubicBezTo>
                    <a:pt x="308074" y="588690"/>
                    <a:pt x="326827" y="581323"/>
                    <a:pt x="350267" y="575295"/>
                  </a:cubicBezTo>
                  <a:cubicBezTo>
                    <a:pt x="350937" y="575295"/>
                    <a:pt x="350937" y="574625"/>
                    <a:pt x="351606" y="574625"/>
                  </a:cubicBezTo>
                  <a:lnTo>
                    <a:pt x="352946" y="571947"/>
                  </a:lnTo>
                  <a:cubicBezTo>
                    <a:pt x="353616" y="569937"/>
                    <a:pt x="352276" y="567258"/>
                    <a:pt x="349597" y="567258"/>
                  </a:cubicBezTo>
                  <a:cubicBezTo>
                    <a:pt x="333524" y="567258"/>
                    <a:pt x="318120" y="568598"/>
                    <a:pt x="304056" y="571277"/>
                  </a:cubicBezTo>
                  <a:cubicBezTo>
                    <a:pt x="295350" y="573286"/>
                    <a:pt x="285973" y="577974"/>
                    <a:pt x="275927" y="585341"/>
                  </a:cubicBezTo>
                  <a:cubicBezTo>
                    <a:pt x="255836" y="600075"/>
                    <a:pt x="234404" y="610791"/>
                    <a:pt x="211634" y="618827"/>
                  </a:cubicBezTo>
                  <a:cubicBezTo>
                    <a:pt x="202258" y="617488"/>
                    <a:pt x="193551" y="617488"/>
                    <a:pt x="184845" y="619497"/>
                  </a:cubicBezTo>
                  <a:cubicBezTo>
                    <a:pt x="182166" y="620167"/>
                    <a:pt x="180826" y="619497"/>
                    <a:pt x="180826" y="616818"/>
                  </a:cubicBezTo>
                  <a:cubicBezTo>
                    <a:pt x="180826" y="614139"/>
                    <a:pt x="182166" y="611460"/>
                    <a:pt x="185514" y="607442"/>
                  </a:cubicBezTo>
                  <a:cubicBezTo>
                    <a:pt x="197569" y="597396"/>
                    <a:pt x="212303" y="596726"/>
                    <a:pt x="231056" y="604093"/>
                  </a:cubicBezTo>
                  <a:cubicBezTo>
                    <a:pt x="241772" y="593378"/>
                    <a:pt x="253827" y="583332"/>
                    <a:pt x="267221" y="572616"/>
                  </a:cubicBezTo>
                  <a:cubicBezTo>
                    <a:pt x="287982" y="556543"/>
                    <a:pt x="301377" y="539800"/>
                    <a:pt x="306065" y="523056"/>
                  </a:cubicBezTo>
                  <a:cubicBezTo>
                    <a:pt x="310084" y="509662"/>
                    <a:pt x="316781" y="494258"/>
                    <a:pt x="326157" y="476845"/>
                  </a:cubicBezTo>
                  <a:cubicBezTo>
                    <a:pt x="332854" y="464121"/>
                    <a:pt x="337542" y="450056"/>
                    <a:pt x="339551" y="433983"/>
                  </a:cubicBezTo>
                  <a:cubicBezTo>
                    <a:pt x="340221" y="429964"/>
                    <a:pt x="339551" y="429295"/>
                    <a:pt x="337542" y="432643"/>
                  </a:cubicBezTo>
                  <a:cubicBezTo>
                    <a:pt x="336873" y="433313"/>
                    <a:pt x="336873" y="434653"/>
                    <a:pt x="337542" y="435992"/>
                  </a:cubicBezTo>
                  <a:cubicBezTo>
                    <a:pt x="337542" y="437331"/>
                    <a:pt x="337542" y="438001"/>
                    <a:pt x="337542" y="439341"/>
                  </a:cubicBezTo>
                  <a:lnTo>
                    <a:pt x="316111" y="479524"/>
                  </a:lnTo>
                  <a:cubicBezTo>
                    <a:pt x="314772" y="481533"/>
                    <a:pt x="311423" y="481533"/>
                    <a:pt x="310753" y="479524"/>
                  </a:cubicBezTo>
                  <a:cubicBezTo>
                    <a:pt x="298028" y="450056"/>
                    <a:pt x="292001" y="419249"/>
                    <a:pt x="291331" y="387772"/>
                  </a:cubicBezTo>
                  <a:cubicBezTo>
                    <a:pt x="290662" y="355625"/>
                    <a:pt x="317451" y="336872"/>
                    <a:pt x="305396" y="302047"/>
                  </a:cubicBezTo>
                  <a:cubicBezTo>
                    <a:pt x="299368" y="285303"/>
                    <a:pt x="294680" y="268560"/>
                    <a:pt x="290662" y="253826"/>
                  </a:cubicBezTo>
                  <a:cubicBezTo>
                    <a:pt x="287982" y="245120"/>
                    <a:pt x="289992" y="235744"/>
                    <a:pt x="296019" y="229046"/>
                  </a:cubicBezTo>
                  <a:cubicBezTo>
                    <a:pt x="302047" y="221679"/>
                    <a:pt x="307405" y="213643"/>
                    <a:pt x="312762" y="205606"/>
                  </a:cubicBezTo>
                  <a:cubicBezTo>
                    <a:pt x="318120" y="197569"/>
                    <a:pt x="320799" y="188193"/>
                    <a:pt x="321469" y="178817"/>
                  </a:cubicBezTo>
                  <a:cubicBezTo>
                    <a:pt x="322808" y="146000"/>
                    <a:pt x="313432" y="117202"/>
                    <a:pt x="294010" y="93092"/>
                  </a:cubicBezTo>
                  <a:cubicBezTo>
                    <a:pt x="291331" y="89743"/>
                    <a:pt x="285973" y="89074"/>
                    <a:pt x="282625" y="91753"/>
                  </a:cubicBezTo>
                  <a:cubicBezTo>
                    <a:pt x="267221" y="105147"/>
                    <a:pt x="259184" y="123230"/>
                    <a:pt x="241102" y="135285"/>
                  </a:cubicBezTo>
                  <a:cubicBezTo>
                    <a:pt x="239092" y="136624"/>
                    <a:pt x="237753" y="135955"/>
                    <a:pt x="237753" y="133276"/>
                  </a:cubicBezTo>
                  <a:cubicBezTo>
                    <a:pt x="238423" y="126578"/>
                    <a:pt x="247129" y="116532"/>
                    <a:pt x="249138" y="108496"/>
                  </a:cubicBezTo>
                  <a:cubicBezTo>
                    <a:pt x="252487" y="93762"/>
                    <a:pt x="256506" y="79698"/>
                    <a:pt x="261193" y="64963"/>
                  </a:cubicBezTo>
                  <a:cubicBezTo>
                    <a:pt x="265882" y="49560"/>
                    <a:pt x="267891" y="32147"/>
                    <a:pt x="264542" y="18752"/>
                  </a:cubicBezTo>
                  <a:cubicBezTo>
                    <a:pt x="265882" y="13395"/>
                    <a:pt x="261863" y="8037"/>
                    <a:pt x="255166" y="0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0886132B-835A-EDB3-EE3D-6946081BF056}"/>
                </a:ext>
              </a:extLst>
            </p:cNvPr>
            <p:cNvSpPr/>
            <p:nvPr/>
          </p:nvSpPr>
          <p:spPr>
            <a:xfrm>
              <a:off x="-4562310" y="2776271"/>
              <a:ext cx="826212" cy="447789"/>
            </a:xfrm>
            <a:custGeom>
              <a:avLst/>
              <a:gdLst>
                <a:gd name="connsiteX0" fmla="*/ 348928 w 826212"/>
                <a:gd name="connsiteY0" fmla="*/ 105559 h 447789"/>
                <a:gd name="connsiteX1" fmla="*/ 375047 w 826212"/>
                <a:gd name="connsiteY1" fmla="*/ 98192 h 447789"/>
                <a:gd name="connsiteX2" fmla="*/ 401836 w 826212"/>
                <a:gd name="connsiteY2" fmla="*/ 92834 h 447789"/>
                <a:gd name="connsiteX3" fmla="*/ 588020 w 826212"/>
                <a:gd name="connsiteY3" fmla="*/ 196642 h 447789"/>
                <a:gd name="connsiteX4" fmla="*/ 594048 w 826212"/>
                <a:gd name="connsiteY4" fmla="*/ 264284 h 447789"/>
                <a:gd name="connsiteX5" fmla="*/ 598736 w 826212"/>
                <a:gd name="connsiteY5" fmla="*/ 267633 h 447789"/>
                <a:gd name="connsiteX6" fmla="*/ 777553 w 826212"/>
                <a:gd name="connsiteY6" fmla="*/ 296431 h 447789"/>
                <a:gd name="connsiteX7" fmla="*/ 792286 w 826212"/>
                <a:gd name="connsiteY7" fmla="*/ 314514 h 447789"/>
                <a:gd name="connsiteX8" fmla="*/ 805011 w 826212"/>
                <a:gd name="connsiteY8" fmla="*/ 333936 h 447789"/>
                <a:gd name="connsiteX9" fmla="*/ 825103 w 826212"/>
                <a:gd name="connsiteY9" fmla="*/ 408945 h 447789"/>
                <a:gd name="connsiteX10" fmla="*/ 825773 w 826212"/>
                <a:gd name="connsiteY10" fmla="*/ 432386 h 447789"/>
                <a:gd name="connsiteX11" fmla="*/ 813718 w 826212"/>
                <a:gd name="connsiteY11" fmla="*/ 447789 h 447789"/>
                <a:gd name="connsiteX12" fmla="*/ 767507 w 826212"/>
                <a:gd name="connsiteY12" fmla="*/ 395551 h 447789"/>
                <a:gd name="connsiteX13" fmla="*/ 744736 w 826212"/>
                <a:gd name="connsiteY13" fmla="*/ 376798 h 447789"/>
                <a:gd name="connsiteX14" fmla="*/ 725984 w 826212"/>
                <a:gd name="connsiteY14" fmla="*/ 364743 h 447789"/>
                <a:gd name="connsiteX15" fmla="*/ 680442 w 826212"/>
                <a:gd name="connsiteY15" fmla="*/ 339293 h 447789"/>
                <a:gd name="connsiteX16" fmla="*/ 668387 w 826212"/>
                <a:gd name="connsiteY16" fmla="*/ 333936 h 447789"/>
                <a:gd name="connsiteX17" fmla="*/ 636240 w 826212"/>
                <a:gd name="connsiteY17" fmla="*/ 323220 h 447789"/>
                <a:gd name="connsiteX18" fmla="*/ 592038 w 826212"/>
                <a:gd name="connsiteY18" fmla="*/ 309156 h 447789"/>
                <a:gd name="connsiteX19" fmla="*/ 552524 w 826212"/>
                <a:gd name="connsiteY19" fmla="*/ 285715 h 447789"/>
                <a:gd name="connsiteX20" fmla="*/ 454744 w 826212"/>
                <a:gd name="connsiteY20" fmla="*/ 225440 h 447789"/>
                <a:gd name="connsiteX21" fmla="*/ 374377 w 826212"/>
                <a:gd name="connsiteY21" fmla="*/ 200660 h 447789"/>
                <a:gd name="connsiteX22" fmla="*/ 304726 w 826212"/>
                <a:gd name="connsiteY22" fmla="*/ 187266 h 447789"/>
                <a:gd name="connsiteX23" fmla="*/ 248469 w 826212"/>
                <a:gd name="connsiteY23" fmla="*/ 172532 h 447789"/>
                <a:gd name="connsiteX24" fmla="*/ 192212 w 826212"/>
                <a:gd name="connsiteY24" fmla="*/ 157798 h 447789"/>
                <a:gd name="connsiteX25" fmla="*/ 190872 w 826212"/>
                <a:gd name="connsiteY25" fmla="*/ 157128 h 447789"/>
                <a:gd name="connsiteX26" fmla="*/ 190202 w 826212"/>
                <a:gd name="connsiteY26" fmla="*/ 155788 h 447789"/>
                <a:gd name="connsiteX27" fmla="*/ 188863 w 826212"/>
                <a:gd name="connsiteY27" fmla="*/ 155119 h 447789"/>
                <a:gd name="connsiteX28" fmla="*/ 138633 w 826212"/>
                <a:gd name="connsiteY28" fmla="*/ 144403 h 447789"/>
                <a:gd name="connsiteX29" fmla="*/ 106486 w 826212"/>
                <a:gd name="connsiteY29" fmla="*/ 130339 h 447789"/>
                <a:gd name="connsiteX30" fmla="*/ 64294 w 826212"/>
                <a:gd name="connsiteY30" fmla="*/ 121632 h 447789"/>
                <a:gd name="connsiteX31" fmla="*/ 0 w 826212"/>
                <a:gd name="connsiteY31" fmla="*/ 8449 h 447789"/>
                <a:gd name="connsiteX32" fmla="*/ 189533 w 826212"/>
                <a:gd name="connsiteY32" fmla="*/ 50641 h 447789"/>
                <a:gd name="connsiteX33" fmla="*/ 226368 w 826212"/>
                <a:gd name="connsiteY33" fmla="*/ 110247 h 447789"/>
                <a:gd name="connsiteX34" fmla="*/ 235744 w 826212"/>
                <a:gd name="connsiteY34" fmla="*/ 116275 h 447789"/>
                <a:gd name="connsiteX35" fmla="*/ 298028 w 826212"/>
                <a:gd name="connsiteY35" fmla="*/ 139045 h 447789"/>
                <a:gd name="connsiteX36" fmla="*/ 303386 w 826212"/>
                <a:gd name="connsiteY36" fmla="*/ 140385 h 447789"/>
                <a:gd name="connsiteX37" fmla="*/ 348928 w 826212"/>
                <a:gd name="connsiteY37" fmla="*/ 105559 h 44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26212" h="447789">
                  <a:moveTo>
                    <a:pt x="348928" y="105559"/>
                  </a:moveTo>
                  <a:cubicBezTo>
                    <a:pt x="357634" y="102880"/>
                    <a:pt x="366341" y="100871"/>
                    <a:pt x="375047" y="98192"/>
                  </a:cubicBezTo>
                  <a:cubicBezTo>
                    <a:pt x="385093" y="95513"/>
                    <a:pt x="393799" y="93504"/>
                    <a:pt x="401836" y="92834"/>
                  </a:cubicBezTo>
                  <a:cubicBezTo>
                    <a:pt x="486891" y="84797"/>
                    <a:pt x="548506" y="118953"/>
                    <a:pt x="588020" y="196642"/>
                  </a:cubicBezTo>
                  <a:cubicBezTo>
                    <a:pt x="594048" y="219412"/>
                    <a:pt x="596057" y="241514"/>
                    <a:pt x="594048" y="264284"/>
                  </a:cubicBezTo>
                  <a:cubicBezTo>
                    <a:pt x="594048" y="266963"/>
                    <a:pt x="596726" y="268972"/>
                    <a:pt x="598736" y="267633"/>
                  </a:cubicBezTo>
                  <a:cubicBezTo>
                    <a:pt x="666378" y="237495"/>
                    <a:pt x="726653" y="247541"/>
                    <a:pt x="777553" y="296431"/>
                  </a:cubicBezTo>
                  <a:cubicBezTo>
                    <a:pt x="782910" y="301119"/>
                    <a:pt x="787599" y="307147"/>
                    <a:pt x="792286" y="314514"/>
                  </a:cubicBezTo>
                  <a:cubicBezTo>
                    <a:pt x="796975" y="321881"/>
                    <a:pt x="801663" y="327908"/>
                    <a:pt x="805011" y="333936"/>
                  </a:cubicBezTo>
                  <a:cubicBezTo>
                    <a:pt x="817736" y="358046"/>
                    <a:pt x="824433" y="382826"/>
                    <a:pt x="825103" y="408945"/>
                  </a:cubicBezTo>
                  <a:cubicBezTo>
                    <a:pt x="826443" y="419661"/>
                    <a:pt x="826443" y="427697"/>
                    <a:pt x="825773" y="432386"/>
                  </a:cubicBezTo>
                  <a:cubicBezTo>
                    <a:pt x="824433" y="438413"/>
                    <a:pt x="820415" y="443771"/>
                    <a:pt x="813718" y="447789"/>
                  </a:cubicBezTo>
                  <a:cubicBezTo>
                    <a:pt x="798314" y="430376"/>
                    <a:pt x="782910" y="412963"/>
                    <a:pt x="767507" y="395551"/>
                  </a:cubicBezTo>
                  <a:cubicBezTo>
                    <a:pt x="760809" y="388184"/>
                    <a:pt x="752773" y="382826"/>
                    <a:pt x="744736" y="376798"/>
                  </a:cubicBezTo>
                  <a:cubicBezTo>
                    <a:pt x="738708" y="372110"/>
                    <a:pt x="732681" y="368092"/>
                    <a:pt x="725984" y="364743"/>
                  </a:cubicBezTo>
                  <a:cubicBezTo>
                    <a:pt x="710580" y="356037"/>
                    <a:pt x="695846" y="348000"/>
                    <a:pt x="680442" y="339293"/>
                  </a:cubicBezTo>
                  <a:cubicBezTo>
                    <a:pt x="677094" y="337284"/>
                    <a:pt x="673075" y="335945"/>
                    <a:pt x="668387" y="333936"/>
                  </a:cubicBezTo>
                  <a:cubicBezTo>
                    <a:pt x="657672" y="330587"/>
                    <a:pt x="646956" y="325899"/>
                    <a:pt x="636240" y="323220"/>
                  </a:cubicBezTo>
                  <a:cubicBezTo>
                    <a:pt x="621506" y="319871"/>
                    <a:pt x="606772" y="315183"/>
                    <a:pt x="592038" y="309156"/>
                  </a:cubicBezTo>
                  <a:cubicBezTo>
                    <a:pt x="579314" y="303798"/>
                    <a:pt x="565919" y="296431"/>
                    <a:pt x="552524" y="285715"/>
                  </a:cubicBezTo>
                  <a:cubicBezTo>
                    <a:pt x="518368" y="258926"/>
                    <a:pt x="485552" y="238834"/>
                    <a:pt x="454744" y="225440"/>
                  </a:cubicBezTo>
                  <a:cubicBezTo>
                    <a:pt x="429295" y="214724"/>
                    <a:pt x="402506" y="206018"/>
                    <a:pt x="374377" y="200660"/>
                  </a:cubicBezTo>
                  <a:cubicBezTo>
                    <a:pt x="351606" y="195972"/>
                    <a:pt x="328166" y="191284"/>
                    <a:pt x="304726" y="187266"/>
                  </a:cubicBezTo>
                  <a:cubicBezTo>
                    <a:pt x="289322" y="184587"/>
                    <a:pt x="270570" y="179899"/>
                    <a:pt x="248469" y="172532"/>
                  </a:cubicBezTo>
                  <a:cubicBezTo>
                    <a:pt x="229716" y="166504"/>
                    <a:pt x="210964" y="161146"/>
                    <a:pt x="192212" y="157798"/>
                  </a:cubicBezTo>
                  <a:cubicBezTo>
                    <a:pt x="191542" y="157798"/>
                    <a:pt x="190872" y="157128"/>
                    <a:pt x="190872" y="157128"/>
                  </a:cubicBezTo>
                  <a:cubicBezTo>
                    <a:pt x="190202" y="156458"/>
                    <a:pt x="190202" y="156458"/>
                    <a:pt x="190202" y="155788"/>
                  </a:cubicBezTo>
                  <a:cubicBezTo>
                    <a:pt x="190202" y="155119"/>
                    <a:pt x="189533" y="155119"/>
                    <a:pt x="188863" y="155119"/>
                  </a:cubicBezTo>
                  <a:cubicBezTo>
                    <a:pt x="172120" y="152440"/>
                    <a:pt x="155377" y="149091"/>
                    <a:pt x="138633" y="144403"/>
                  </a:cubicBezTo>
                  <a:cubicBezTo>
                    <a:pt x="134615" y="143064"/>
                    <a:pt x="123899" y="138375"/>
                    <a:pt x="106486" y="130339"/>
                  </a:cubicBezTo>
                  <a:cubicBezTo>
                    <a:pt x="93762" y="124311"/>
                    <a:pt x="79697" y="121632"/>
                    <a:pt x="64294" y="121632"/>
                  </a:cubicBezTo>
                  <a:cubicBezTo>
                    <a:pt x="38174" y="86807"/>
                    <a:pt x="16743" y="48632"/>
                    <a:pt x="0" y="8449"/>
                  </a:cubicBezTo>
                  <a:cubicBezTo>
                    <a:pt x="73670" y="-10973"/>
                    <a:pt x="136624" y="3091"/>
                    <a:pt x="189533" y="50641"/>
                  </a:cubicBezTo>
                  <a:cubicBezTo>
                    <a:pt x="207615" y="67385"/>
                    <a:pt x="220340" y="87476"/>
                    <a:pt x="226368" y="110247"/>
                  </a:cubicBezTo>
                  <a:cubicBezTo>
                    <a:pt x="227707" y="114265"/>
                    <a:pt x="231725" y="116944"/>
                    <a:pt x="235744" y="116275"/>
                  </a:cubicBezTo>
                  <a:cubicBezTo>
                    <a:pt x="259184" y="111586"/>
                    <a:pt x="288652" y="112256"/>
                    <a:pt x="298028" y="139045"/>
                  </a:cubicBezTo>
                  <a:cubicBezTo>
                    <a:pt x="298698" y="141055"/>
                    <a:pt x="301377" y="141724"/>
                    <a:pt x="303386" y="140385"/>
                  </a:cubicBezTo>
                  <a:lnTo>
                    <a:pt x="348928" y="105559"/>
                  </a:ln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8F95716-7A1D-6D8E-D228-F4A13C53B3ED}"/>
                </a:ext>
              </a:extLst>
            </p:cNvPr>
            <p:cNvSpPr/>
            <p:nvPr/>
          </p:nvSpPr>
          <p:spPr>
            <a:xfrm>
              <a:off x="-1340255" y="2806293"/>
              <a:ext cx="163637" cy="454730"/>
            </a:xfrm>
            <a:custGeom>
              <a:avLst/>
              <a:gdLst>
                <a:gd name="connsiteX0" fmla="*/ 90413 w 163637"/>
                <a:gd name="connsiteY0" fmla="*/ 431831 h 454730"/>
                <a:gd name="connsiteX1" fmla="*/ 5358 w 163637"/>
                <a:gd name="connsiteY1" fmla="*/ 454602 h 454730"/>
                <a:gd name="connsiteX2" fmla="*/ 0 w 163637"/>
                <a:gd name="connsiteY2" fmla="*/ 449914 h 454730"/>
                <a:gd name="connsiteX3" fmla="*/ 13395 w 163637"/>
                <a:gd name="connsiteY3" fmla="*/ 399684 h 454730"/>
                <a:gd name="connsiteX4" fmla="*/ 36835 w 163637"/>
                <a:gd name="connsiteY4" fmla="*/ 367537 h 454730"/>
                <a:gd name="connsiteX5" fmla="*/ 85725 w 163637"/>
                <a:gd name="connsiteY5" fmla="*/ 276454 h 454730"/>
                <a:gd name="connsiteX6" fmla="*/ 97110 w 163637"/>
                <a:gd name="connsiteY6" fmla="*/ 200775 h 454730"/>
                <a:gd name="connsiteX7" fmla="*/ 101799 w 163637"/>
                <a:gd name="connsiteY7" fmla="*/ 163940 h 454730"/>
                <a:gd name="connsiteX8" fmla="*/ 122560 w 163637"/>
                <a:gd name="connsiteY8" fmla="*/ 111032 h 454730"/>
                <a:gd name="connsiteX9" fmla="*/ 125239 w 163637"/>
                <a:gd name="connsiteY9" fmla="*/ 58793 h 454730"/>
                <a:gd name="connsiteX10" fmla="*/ 126578 w 163637"/>
                <a:gd name="connsiteY10" fmla="*/ 27316 h 454730"/>
                <a:gd name="connsiteX11" fmla="*/ 144661 w 163637"/>
                <a:gd name="connsiteY11" fmla="*/ 1867 h 454730"/>
                <a:gd name="connsiteX12" fmla="*/ 160734 w 163637"/>
                <a:gd name="connsiteY12" fmla="*/ 7894 h 454730"/>
                <a:gd name="connsiteX13" fmla="*/ 157386 w 163637"/>
                <a:gd name="connsiteY13" fmla="*/ 50757 h 454730"/>
                <a:gd name="connsiteX14" fmla="*/ 137294 w 163637"/>
                <a:gd name="connsiteY14" fmla="*/ 93619 h 454730"/>
                <a:gd name="connsiteX15" fmla="*/ 137294 w 163637"/>
                <a:gd name="connsiteY15" fmla="*/ 121078 h 454730"/>
                <a:gd name="connsiteX16" fmla="*/ 152028 w 163637"/>
                <a:gd name="connsiteY16" fmla="*/ 165280 h 454730"/>
                <a:gd name="connsiteX17" fmla="*/ 150019 w 163637"/>
                <a:gd name="connsiteY17" fmla="*/ 206803 h 454730"/>
                <a:gd name="connsiteX18" fmla="*/ 136624 w 163637"/>
                <a:gd name="connsiteY18" fmla="*/ 306592 h 454730"/>
                <a:gd name="connsiteX19" fmla="*/ 152028 w 163637"/>
                <a:gd name="connsiteY19" fmla="*/ 351464 h 454730"/>
                <a:gd name="connsiteX20" fmla="*/ 150019 w 163637"/>
                <a:gd name="connsiteY20" fmla="*/ 364189 h 454730"/>
                <a:gd name="connsiteX21" fmla="*/ 90413 w 163637"/>
                <a:gd name="connsiteY21" fmla="*/ 431831 h 45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3637" h="454730">
                  <a:moveTo>
                    <a:pt x="90413" y="431831"/>
                  </a:moveTo>
                  <a:lnTo>
                    <a:pt x="5358" y="454602"/>
                  </a:lnTo>
                  <a:cubicBezTo>
                    <a:pt x="2679" y="455272"/>
                    <a:pt x="0" y="453262"/>
                    <a:pt x="0" y="449914"/>
                  </a:cubicBezTo>
                  <a:cubicBezTo>
                    <a:pt x="2010" y="431831"/>
                    <a:pt x="6697" y="415088"/>
                    <a:pt x="13395" y="399684"/>
                  </a:cubicBezTo>
                  <a:cubicBezTo>
                    <a:pt x="17413" y="390308"/>
                    <a:pt x="25450" y="379592"/>
                    <a:pt x="36835" y="367537"/>
                  </a:cubicBezTo>
                  <a:cubicBezTo>
                    <a:pt x="62285" y="340078"/>
                    <a:pt x="79698" y="314629"/>
                    <a:pt x="85725" y="276454"/>
                  </a:cubicBezTo>
                  <a:cubicBezTo>
                    <a:pt x="95101" y="248326"/>
                    <a:pt x="98450" y="222876"/>
                    <a:pt x="97110" y="200775"/>
                  </a:cubicBezTo>
                  <a:cubicBezTo>
                    <a:pt x="95771" y="185372"/>
                    <a:pt x="97780" y="173317"/>
                    <a:pt x="101799" y="163940"/>
                  </a:cubicBezTo>
                  <a:cubicBezTo>
                    <a:pt x="109835" y="146528"/>
                    <a:pt x="119881" y="129784"/>
                    <a:pt x="122560" y="111032"/>
                  </a:cubicBezTo>
                  <a:cubicBezTo>
                    <a:pt x="125239" y="93619"/>
                    <a:pt x="125909" y="76206"/>
                    <a:pt x="125239" y="58793"/>
                  </a:cubicBezTo>
                  <a:cubicBezTo>
                    <a:pt x="124569" y="43390"/>
                    <a:pt x="125239" y="32674"/>
                    <a:pt x="126578" y="27316"/>
                  </a:cubicBezTo>
                  <a:cubicBezTo>
                    <a:pt x="129258" y="17270"/>
                    <a:pt x="135285" y="8564"/>
                    <a:pt x="144661" y="1867"/>
                  </a:cubicBezTo>
                  <a:cubicBezTo>
                    <a:pt x="150688" y="-2152"/>
                    <a:pt x="159395" y="527"/>
                    <a:pt x="160734" y="7894"/>
                  </a:cubicBezTo>
                  <a:cubicBezTo>
                    <a:pt x="164753" y="23298"/>
                    <a:pt x="165423" y="36023"/>
                    <a:pt x="157386" y="50757"/>
                  </a:cubicBezTo>
                  <a:cubicBezTo>
                    <a:pt x="148679" y="66830"/>
                    <a:pt x="142652" y="80894"/>
                    <a:pt x="137294" y="93619"/>
                  </a:cubicBezTo>
                  <a:cubicBezTo>
                    <a:pt x="133945" y="102326"/>
                    <a:pt x="133945" y="111702"/>
                    <a:pt x="137294" y="121078"/>
                  </a:cubicBezTo>
                  <a:cubicBezTo>
                    <a:pt x="142652" y="135812"/>
                    <a:pt x="147340" y="150546"/>
                    <a:pt x="152028" y="165280"/>
                  </a:cubicBezTo>
                  <a:cubicBezTo>
                    <a:pt x="156716" y="180014"/>
                    <a:pt x="156047" y="193408"/>
                    <a:pt x="150019" y="206803"/>
                  </a:cubicBezTo>
                  <a:cubicBezTo>
                    <a:pt x="135955" y="238280"/>
                    <a:pt x="129927" y="272436"/>
                    <a:pt x="136624" y="306592"/>
                  </a:cubicBezTo>
                  <a:cubicBezTo>
                    <a:pt x="139303" y="317978"/>
                    <a:pt x="143991" y="333381"/>
                    <a:pt x="152028" y="351464"/>
                  </a:cubicBezTo>
                  <a:cubicBezTo>
                    <a:pt x="153368" y="354813"/>
                    <a:pt x="152698" y="358831"/>
                    <a:pt x="150019" y="364189"/>
                  </a:cubicBezTo>
                  <a:cubicBezTo>
                    <a:pt x="135285" y="392987"/>
                    <a:pt x="121221" y="413079"/>
                    <a:pt x="90413" y="431831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F40DCF4-FF0B-C306-1C43-3D04B4864206}"/>
                </a:ext>
              </a:extLst>
            </p:cNvPr>
            <p:cNvSpPr/>
            <p:nvPr/>
          </p:nvSpPr>
          <p:spPr>
            <a:xfrm>
              <a:off x="-2867232" y="2892869"/>
              <a:ext cx="614139" cy="316457"/>
            </a:xfrm>
            <a:custGeom>
              <a:avLst/>
              <a:gdLst>
                <a:gd name="connsiteX0" fmla="*/ 524396 w 614139"/>
                <a:gd name="connsiteY0" fmla="*/ 9723 h 316457"/>
                <a:gd name="connsiteX1" fmla="*/ 527075 w 614139"/>
                <a:gd name="connsiteY1" fmla="*/ 13741 h 316457"/>
                <a:gd name="connsiteX2" fmla="*/ 614139 w 614139"/>
                <a:gd name="connsiteY2" fmla="*/ 74686 h 316457"/>
                <a:gd name="connsiteX3" fmla="*/ 613470 w 614139"/>
                <a:gd name="connsiteY3" fmla="*/ 78704 h 316457"/>
                <a:gd name="connsiteX4" fmla="*/ 609451 w 614139"/>
                <a:gd name="connsiteY4" fmla="*/ 80044 h 316457"/>
                <a:gd name="connsiteX5" fmla="*/ 608112 w 614139"/>
                <a:gd name="connsiteY5" fmla="*/ 77365 h 316457"/>
                <a:gd name="connsiteX6" fmla="*/ 606772 w 614139"/>
                <a:gd name="connsiteY6" fmla="*/ 75356 h 316457"/>
                <a:gd name="connsiteX7" fmla="*/ 590699 w 614139"/>
                <a:gd name="connsiteY7" fmla="*/ 81384 h 316457"/>
                <a:gd name="connsiteX8" fmla="*/ 585341 w 614139"/>
                <a:gd name="connsiteY8" fmla="*/ 82723 h 316457"/>
                <a:gd name="connsiteX9" fmla="*/ 568598 w 614139"/>
                <a:gd name="connsiteY9" fmla="*/ 79374 h 316457"/>
                <a:gd name="connsiteX10" fmla="*/ 551855 w 614139"/>
                <a:gd name="connsiteY10" fmla="*/ 78704 h 316457"/>
                <a:gd name="connsiteX11" fmla="*/ 488231 w 614139"/>
                <a:gd name="connsiteY11" fmla="*/ 85402 h 316457"/>
                <a:gd name="connsiteX12" fmla="*/ 401166 w 614139"/>
                <a:gd name="connsiteY12" fmla="*/ 111521 h 316457"/>
                <a:gd name="connsiteX13" fmla="*/ 344909 w 614139"/>
                <a:gd name="connsiteY13" fmla="*/ 140989 h 316457"/>
                <a:gd name="connsiteX14" fmla="*/ 302047 w 614139"/>
                <a:gd name="connsiteY14" fmla="*/ 160411 h 316457"/>
                <a:gd name="connsiteX15" fmla="*/ 266551 w 614139"/>
                <a:gd name="connsiteY15" fmla="*/ 173136 h 316457"/>
                <a:gd name="connsiteX16" fmla="*/ 246460 w 614139"/>
                <a:gd name="connsiteY16" fmla="*/ 183852 h 316457"/>
                <a:gd name="connsiteX17" fmla="*/ 226368 w 614139"/>
                <a:gd name="connsiteY17" fmla="*/ 194567 h 316457"/>
                <a:gd name="connsiteX18" fmla="*/ 195560 w 614139"/>
                <a:gd name="connsiteY18" fmla="*/ 209301 h 316457"/>
                <a:gd name="connsiteX19" fmla="*/ 160734 w 614139"/>
                <a:gd name="connsiteY19" fmla="*/ 228723 h 316457"/>
                <a:gd name="connsiteX20" fmla="*/ 138633 w 614139"/>
                <a:gd name="connsiteY20" fmla="*/ 231402 h 316457"/>
                <a:gd name="connsiteX21" fmla="*/ 133945 w 614139"/>
                <a:gd name="connsiteY21" fmla="*/ 234751 h 316457"/>
                <a:gd name="connsiteX22" fmla="*/ 133276 w 614139"/>
                <a:gd name="connsiteY22" fmla="*/ 237430 h 316457"/>
                <a:gd name="connsiteX23" fmla="*/ 128587 w 614139"/>
                <a:gd name="connsiteY23" fmla="*/ 240778 h 316457"/>
                <a:gd name="connsiteX24" fmla="*/ 120551 w 614139"/>
                <a:gd name="connsiteY24" fmla="*/ 244127 h 316457"/>
                <a:gd name="connsiteX25" fmla="*/ 120551 w 614139"/>
                <a:gd name="connsiteY25" fmla="*/ 246136 h 316457"/>
                <a:gd name="connsiteX26" fmla="*/ 121221 w 614139"/>
                <a:gd name="connsiteY26" fmla="*/ 247476 h 316457"/>
                <a:gd name="connsiteX27" fmla="*/ 119212 w 614139"/>
                <a:gd name="connsiteY27" fmla="*/ 249485 h 316457"/>
                <a:gd name="connsiteX28" fmla="*/ 107156 w 614139"/>
                <a:gd name="connsiteY28" fmla="*/ 248815 h 316457"/>
                <a:gd name="connsiteX29" fmla="*/ 105147 w 614139"/>
                <a:gd name="connsiteY29" fmla="*/ 249485 h 316457"/>
                <a:gd name="connsiteX30" fmla="*/ 95101 w 614139"/>
                <a:gd name="connsiteY30" fmla="*/ 258861 h 316457"/>
                <a:gd name="connsiteX31" fmla="*/ 81707 w 614139"/>
                <a:gd name="connsiteY31" fmla="*/ 270246 h 316457"/>
                <a:gd name="connsiteX32" fmla="*/ 6028 w 614139"/>
                <a:gd name="connsiteY32" fmla="*/ 316457 h 316457"/>
                <a:gd name="connsiteX33" fmla="*/ 6028 w 614139"/>
                <a:gd name="connsiteY33" fmla="*/ 232742 h 316457"/>
                <a:gd name="connsiteX34" fmla="*/ 29468 w 614139"/>
                <a:gd name="connsiteY34" fmla="*/ 173806 h 316457"/>
                <a:gd name="connsiteX35" fmla="*/ 46211 w 614139"/>
                <a:gd name="connsiteY35" fmla="*/ 152374 h 316457"/>
                <a:gd name="connsiteX36" fmla="*/ 202927 w 614139"/>
                <a:gd name="connsiteY36" fmla="*/ 78704 h 316457"/>
                <a:gd name="connsiteX37" fmla="*/ 288652 w 614139"/>
                <a:gd name="connsiteY37" fmla="*/ 108842 h 316457"/>
                <a:gd name="connsiteX38" fmla="*/ 298698 w 614139"/>
                <a:gd name="connsiteY38" fmla="*/ 105494 h 316457"/>
                <a:gd name="connsiteX39" fmla="*/ 515689 w 614139"/>
                <a:gd name="connsiteY39" fmla="*/ 9053 h 316457"/>
                <a:gd name="connsiteX40" fmla="*/ 524396 w 614139"/>
                <a:gd name="connsiteY40" fmla="*/ 9723 h 31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4139" h="316457">
                  <a:moveTo>
                    <a:pt x="524396" y="9723"/>
                  </a:moveTo>
                  <a:cubicBezTo>
                    <a:pt x="524396" y="11732"/>
                    <a:pt x="525735" y="13071"/>
                    <a:pt x="527075" y="13741"/>
                  </a:cubicBezTo>
                  <a:cubicBezTo>
                    <a:pt x="561901" y="26466"/>
                    <a:pt x="590699" y="46558"/>
                    <a:pt x="614139" y="74686"/>
                  </a:cubicBezTo>
                  <a:cubicBezTo>
                    <a:pt x="614139" y="76695"/>
                    <a:pt x="614139" y="78035"/>
                    <a:pt x="613470" y="78704"/>
                  </a:cubicBezTo>
                  <a:cubicBezTo>
                    <a:pt x="612800" y="80044"/>
                    <a:pt x="610791" y="80714"/>
                    <a:pt x="609451" y="80044"/>
                  </a:cubicBezTo>
                  <a:cubicBezTo>
                    <a:pt x="608112" y="79374"/>
                    <a:pt x="608112" y="78704"/>
                    <a:pt x="608112" y="77365"/>
                  </a:cubicBezTo>
                  <a:cubicBezTo>
                    <a:pt x="608782" y="76026"/>
                    <a:pt x="608112" y="75356"/>
                    <a:pt x="606772" y="75356"/>
                  </a:cubicBezTo>
                  <a:cubicBezTo>
                    <a:pt x="600745" y="76026"/>
                    <a:pt x="595387" y="78704"/>
                    <a:pt x="590699" y="81384"/>
                  </a:cubicBezTo>
                  <a:cubicBezTo>
                    <a:pt x="588690" y="82723"/>
                    <a:pt x="587350" y="82723"/>
                    <a:pt x="585341" y="82723"/>
                  </a:cubicBezTo>
                  <a:cubicBezTo>
                    <a:pt x="579313" y="81384"/>
                    <a:pt x="573956" y="80714"/>
                    <a:pt x="568598" y="79374"/>
                  </a:cubicBezTo>
                  <a:cubicBezTo>
                    <a:pt x="563240" y="78035"/>
                    <a:pt x="557213" y="78035"/>
                    <a:pt x="551855" y="78704"/>
                  </a:cubicBezTo>
                  <a:cubicBezTo>
                    <a:pt x="530423" y="80714"/>
                    <a:pt x="509662" y="83393"/>
                    <a:pt x="488231" y="85402"/>
                  </a:cubicBezTo>
                  <a:cubicBezTo>
                    <a:pt x="471488" y="87411"/>
                    <a:pt x="442689" y="96117"/>
                    <a:pt x="401166" y="111521"/>
                  </a:cubicBezTo>
                  <a:cubicBezTo>
                    <a:pt x="381074" y="118888"/>
                    <a:pt x="363662" y="129604"/>
                    <a:pt x="344909" y="140989"/>
                  </a:cubicBezTo>
                  <a:cubicBezTo>
                    <a:pt x="331515" y="149026"/>
                    <a:pt x="317450" y="155053"/>
                    <a:pt x="302047" y="160411"/>
                  </a:cubicBezTo>
                  <a:cubicBezTo>
                    <a:pt x="290661" y="164430"/>
                    <a:pt x="278606" y="168448"/>
                    <a:pt x="266551" y="173136"/>
                  </a:cubicBezTo>
                  <a:cubicBezTo>
                    <a:pt x="260524" y="175145"/>
                    <a:pt x="253826" y="179163"/>
                    <a:pt x="246460" y="183852"/>
                  </a:cubicBezTo>
                  <a:cubicBezTo>
                    <a:pt x="239762" y="187870"/>
                    <a:pt x="233735" y="191888"/>
                    <a:pt x="226368" y="194567"/>
                  </a:cubicBezTo>
                  <a:cubicBezTo>
                    <a:pt x="209625" y="201934"/>
                    <a:pt x="199579" y="207292"/>
                    <a:pt x="195560" y="209301"/>
                  </a:cubicBezTo>
                  <a:cubicBezTo>
                    <a:pt x="183505" y="216668"/>
                    <a:pt x="171450" y="223365"/>
                    <a:pt x="160734" y="228723"/>
                  </a:cubicBezTo>
                  <a:cubicBezTo>
                    <a:pt x="154707" y="231402"/>
                    <a:pt x="147340" y="232072"/>
                    <a:pt x="138633" y="231402"/>
                  </a:cubicBezTo>
                  <a:cubicBezTo>
                    <a:pt x="135955" y="231402"/>
                    <a:pt x="134615" y="232072"/>
                    <a:pt x="133945" y="234751"/>
                  </a:cubicBezTo>
                  <a:lnTo>
                    <a:pt x="133276" y="237430"/>
                  </a:lnTo>
                  <a:cubicBezTo>
                    <a:pt x="132606" y="240109"/>
                    <a:pt x="131267" y="240778"/>
                    <a:pt x="128587" y="240778"/>
                  </a:cubicBezTo>
                  <a:cubicBezTo>
                    <a:pt x="125239" y="240778"/>
                    <a:pt x="122560" y="241448"/>
                    <a:pt x="120551" y="244127"/>
                  </a:cubicBezTo>
                  <a:cubicBezTo>
                    <a:pt x="119881" y="244797"/>
                    <a:pt x="119881" y="245467"/>
                    <a:pt x="120551" y="246136"/>
                  </a:cubicBezTo>
                  <a:cubicBezTo>
                    <a:pt x="121221" y="246806"/>
                    <a:pt x="121221" y="246806"/>
                    <a:pt x="121221" y="247476"/>
                  </a:cubicBezTo>
                  <a:cubicBezTo>
                    <a:pt x="121221" y="248815"/>
                    <a:pt x="120551" y="249485"/>
                    <a:pt x="119212" y="249485"/>
                  </a:cubicBezTo>
                  <a:cubicBezTo>
                    <a:pt x="114523" y="250155"/>
                    <a:pt x="111175" y="250155"/>
                    <a:pt x="107156" y="248815"/>
                  </a:cubicBezTo>
                  <a:cubicBezTo>
                    <a:pt x="106487" y="248815"/>
                    <a:pt x="105817" y="248815"/>
                    <a:pt x="105147" y="249485"/>
                  </a:cubicBezTo>
                  <a:cubicBezTo>
                    <a:pt x="103808" y="253503"/>
                    <a:pt x="100459" y="256182"/>
                    <a:pt x="95101" y="258861"/>
                  </a:cubicBezTo>
                  <a:cubicBezTo>
                    <a:pt x="85055" y="262879"/>
                    <a:pt x="81037" y="266898"/>
                    <a:pt x="81707" y="270246"/>
                  </a:cubicBezTo>
                  <a:lnTo>
                    <a:pt x="6028" y="316457"/>
                  </a:lnTo>
                  <a:cubicBezTo>
                    <a:pt x="-2009" y="289668"/>
                    <a:pt x="-2009" y="262210"/>
                    <a:pt x="6028" y="232742"/>
                  </a:cubicBezTo>
                  <a:cubicBezTo>
                    <a:pt x="10046" y="213320"/>
                    <a:pt x="17413" y="193898"/>
                    <a:pt x="29468" y="173806"/>
                  </a:cubicBezTo>
                  <a:cubicBezTo>
                    <a:pt x="34156" y="167108"/>
                    <a:pt x="39514" y="160411"/>
                    <a:pt x="46211" y="152374"/>
                  </a:cubicBezTo>
                  <a:cubicBezTo>
                    <a:pt x="87064" y="102145"/>
                    <a:pt x="139303" y="77365"/>
                    <a:pt x="202927" y="78704"/>
                  </a:cubicBezTo>
                  <a:cubicBezTo>
                    <a:pt x="235074" y="79374"/>
                    <a:pt x="263872" y="89420"/>
                    <a:pt x="288652" y="108842"/>
                  </a:cubicBezTo>
                  <a:cubicBezTo>
                    <a:pt x="292001" y="111521"/>
                    <a:pt x="297359" y="110182"/>
                    <a:pt x="298698" y="105494"/>
                  </a:cubicBezTo>
                  <a:cubicBezTo>
                    <a:pt x="327496" y="15080"/>
                    <a:pt x="431974" y="-17736"/>
                    <a:pt x="515689" y="9053"/>
                  </a:cubicBezTo>
                  <a:cubicBezTo>
                    <a:pt x="519038" y="11062"/>
                    <a:pt x="521717" y="11062"/>
                    <a:pt x="524396" y="972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357004F-79CA-CED9-432D-BD7FE91BF14D}"/>
                </a:ext>
              </a:extLst>
            </p:cNvPr>
            <p:cNvSpPr/>
            <p:nvPr/>
          </p:nvSpPr>
          <p:spPr>
            <a:xfrm>
              <a:off x="-4496007" y="2897903"/>
              <a:ext cx="749423" cy="338881"/>
            </a:xfrm>
            <a:custGeom>
              <a:avLst/>
              <a:gdLst>
                <a:gd name="connsiteX0" fmla="*/ 0 w 749423"/>
                <a:gd name="connsiteY0" fmla="*/ 0 h 338881"/>
                <a:gd name="connsiteX1" fmla="*/ 42193 w 749423"/>
                <a:gd name="connsiteY1" fmla="*/ 8707 h 338881"/>
                <a:gd name="connsiteX2" fmla="*/ 74340 w 749423"/>
                <a:gd name="connsiteY2" fmla="*/ 22771 h 338881"/>
                <a:gd name="connsiteX3" fmla="*/ 124569 w 749423"/>
                <a:gd name="connsiteY3" fmla="*/ 33486 h 338881"/>
                <a:gd name="connsiteX4" fmla="*/ 125909 w 749423"/>
                <a:gd name="connsiteY4" fmla="*/ 34156 h 338881"/>
                <a:gd name="connsiteX5" fmla="*/ 126578 w 749423"/>
                <a:gd name="connsiteY5" fmla="*/ 35496 h 338881"/>
                <a:gd name="connsiteX6" fmla="*/ 127918 w 749423"/>
                <a:gd name="connsiteY6" fmla="*/ 36165 h 338881"/>
                <a:gd name="connsiteX7" fmla="*/ 184175 w 749423"/>
                <a:gd name="connsiteY7" fmla="*/ 50899 h 338881"/>
                <a:gd name="connsiteX8" fmla="*/ 240432 w 749423"/>
                <a:gd name="connsiteY8" fmla="*/ 65633 h 338881"/>
                <a:gd name="connsiteX9" fmla="*/ 310084 w 749423"/>
                <a:gd name="connsiteY9" fmla="*/ 79028 h 338881"/>
                <a:gd name="connsiteX10" fmla="*/ 390451 w 749423"/>
                <a:gd name="connsiteY10" fmla="*/ 103808 h 338881"/>
                <a:gd name="connsiteX11" fmla="*/ 488231 w 749423"/>
                <a:gd name="connsiteY11" fmla="*/ 164083 h 338881"/>
                <a:gd name="connsiteX12" fmla="*/ 527745 w 749423"/>
                <a:gd name="connsiteY12" fmla="*/ 187523 h 338881"/>
                <a:gd name="connsiteX13" fmla="*/ 571946 w 749423"/>
                <a:gd name="connsiteY13" fmla="*/ 201588 h 338881"/>
                <a:gd name="connsiteX14" fmla="*/ 604093 w 749423"/>
                <a:gd name="connsiteY14" fmla="*/ 212303 h 338881"/>
                <a:gd name="connsiteX15" fmla="*/ 616148 w 749423"/>
                <a:gd name="connsiteY15" fmla="*/ 217661 h 338881"/>
                <a:gd name="connsiteX16" fmla="*/ 661690 w 749423"/>
                <a:gd name="connsiteY16" fmla="*/ 243111 h 338881"/>
                <a:gd name="connsiteX17" fmla="*/ 680442 w 749423"/>
                <a:gd name="connsiteY17" fmla="*/ 255166 h 338881"/>
                <a:gd name="connsiteX18" fmla="*/ 703213 w 749423"/>
                <a:gd name="connsiteY18" fmla="*/ 273918 h 338881"/>
                <a:gd name="connsiteX19" fmla="*/ 749424 w 749423"/>
                <a:gd name="connsiteY19" fmla="*/ 326157 h 338881"/>
                <a:gd name="connsiteX20" fmla="*/ 727993 w 749423"/>
                <a:gd name="connsiteY20" fmla="*/ 338882 h 338881"/>
                <a:gd name="connsiteX21" fmla="*/ 727993 w 749423"/>
                <a:gd name="connsiteY21" fmla="*/ 338212 h 338881"/>
                <a:gd name="connsiteX22" fmla="*/ 727993 w 749423"/>
                <a:gd name="connsiteY22" fmla="*/ 337542 h 338881"/>
                <a:gd name="connsiteX23" fmla="*/ 726653 w 749423"/>
                <a:gd name="connsiteY23" fmla="*/ 335533 h 338881"/>
                <a:gd name="connsiteX24" fmla="*/ 714598 w 749423"/>
                <a:gd name="connsiteY24" fmla="*/ 330175 h 338881"/>
                <a:gd name="connsiteX25" fmla="*/ 638250 w 749423"/>
                <a:gd name="connsiteY25" fmla="*/ 284634 h 338881"/>
                <a:gd name="connsiteX26" fmla="*/ 545827 w 749423"/>
                <a:gd name="connsiteY26" fmla="*/ 243111 h 338881"/>
                <a:gd name="connsiteX27" fmla="*/ 455414 w 749423"/>
                <a:gd name="connsiteY27" fmla="*/ 198239 h 338881"/>
                <a:gd name="connsiteX28" fmla="*/ 356295 w 749423"/>
                <a:gd name="connsiteY28" fmla="*/ 150688 h 338881"/>
                <a:gd name="connsiteX29" fmla="*/ 354955 w 749423"/>
                <a:gd name="connsiteY29" fmla="*/ 150688 h 338881"/>
                <a:gd name="connsiteX30" fmla="*/ 353616 w 749423"/>
                <a:gd name="connsiteY30" fmla="*/ 151358 h 338881"/>
                <a:gd name="connsiteX31" fmla="*/ 351606 w 749423"/>
                <a:gd name="connsiteY31" fmla="*/ 152028 h 338881"/>
                <a:gd name="connsiteX32" fmla="*/ 280615 w 749423"/>
                <a:gd name="connsiteY32" fmla="*/ 121890 h 338881"/>
                <a:gd name="connsiteX33" fmla="*/ 280615 w 749423"/>
                <a:gd name="connsiteY33" fmla="*/ 121221 h 338881"/>
                <a:gd name="connsiteX34" fmla="*/ 281285 w 749423"/>
                <a:gd name="connsiteY34" fmla="*/ 119881 h 338881"/>
                <a:gd name="connsiteX35" fmla="*/ 279276 w 749423"/>
                <a:gd name="connsiteY35" fmla="*/ 116533 h 338881"/>
                <a:gd name="connsiteX36" fmla="*/ 155377 w 749423"/>
                <a:gd name="connsiteY36" fmla="*/ 82376 h 338881"/>
                <a:gd name="connsiteX37" fmla="*/ 125909 w 749423"/>
                <a:gd name="connsiteY37" fmla="*/ 72331 h 338881"/>
                <a:gd name="connsiteX38" fmla="*/ 96441 w 749423"/>
                <a:gd name="connsiteY38" fmla="*/ 61615 h 338881"/>
                <a:gd name="connsiteX39" fmla="*/ 73000 w 749423"/>
                <a:gd name="connsiteY39" fmla="*/ 56257 h 338881"/>
                <a:gd name="connsiteX40" fmla="*/ 49560 w 749423"/>
                <a:gd name="connsiteY40" fmla="*/ 50899 h 338881"/>
                <a:gd name="connsiteX41" fmla="*/ 0 w 749423"/>
                <a:gd name="connsiteY41" fmla="*/ 0 h 33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49423" h="338881">
                  <a:moveTo>
                    <a:pt x="0" y="0"/>
                  </a:moveTo>
                  <a:cubicBezTo>
                    <a:pt x="14734" y="0"/>
                    <a:pt x="28798" y="2679"/>
                    <a:pt x="42193" y="8707"/>
                  </a:cubicBezTo>
                  <a:cubicBezTo>
                    <a:pt x="59606" y="16743"/>
                    <a:pt x="70321" y="21431"/>
                    <a:pt x="74340" y="22771"/>
                  </a:cubicBezTo>
                  <a:cubicBezTo>
                    <a:pt x="90413" y="27459"/>
                    <a:pt x="107156" y="30807"/>
                    <a:pt x="124569" y="33486"/>
                  </a:cubicBezTo>
                  <a:cubicBezTo>
                    <a:pt x="125239" y="33486"/>
                    <a:pt x="125239" y="34156"/>
                    <a:pt x="125909" y="34156"/>
                  </a:cubicBezTo>
                  <a:cubicBezTo>
                    <a:pt x="125909" y="34826"/>
                    <a:pt x="126578" y="35496"/>
                    <a:pt x="126578" y="35496"/>
                  </a:cubicBezTo>
                  <a:cubicBezTo>
                    <a:pt x="126578" y="36165"/>
                    <a:pt x="127248" y="36165"/>
                    <a:pt x="127918" y="36165"/>
                  </a:cubicBezTo>
                  <a:cubicBezTo>
                    <a:pt x="146670" y="39514"/>
                    <a:pt x="165423" y="44872"/>
                    <a:pt x="184175" y="50899"/>
                  </a:cubicBezTo>
                  <a:cubicBezTo>
                    <a:pt x="205606" y="58266"/>
                    <a:pt x="224358" y="62954"/>
                    <a:pt x="240432" y="65633"/>
                  </a:cubicBezTo>
                  <a:cubicBezTo>
                    <a:pt x="263872" y="69652"/>
                    <a:pt x="287313" y="74340"/>
                    <a:pt x="310084" y="79028"/>
                  </a:cubicBezTo>
                  <a:cubicBezTo>
                    <a:pt x="338212" y="85055"/>
                    <a:pt x="365001" y="93092"/>
                    <a:pt x="390451" y="103808"/>
                  </a:cubicBezTo>
                  <a:cubicBezTo>
                    <a:pt x="421258" y="117202"/>
                    <a:pt x="453405" y="136624"/>
                    <a:pt x="488231" y="164083"/>
                  </a:cubicBezTo>
                  <a:cubicBezTo>
                    <a:pt x="501625" y="174129"/>
                    <a:pt x="514350" y="182166"/>
                    <a:pt x="527745" y="187523"/>
                  </a:cubicBezTo>
                  <a:cubicBezTo>
                    <a:pt x="541809" y="192881"/>
                    <a:pt x="556543" y="197569"/>
                    <a:pt x="571946" y="201588"/>
                  </a:cubicBezTo>
                  <a:cubicBezTo>
                    <a:pt x="582662" y="204267"/>
                    <a:pt x="592708" y="208955"/>
                    <a:pt x="604093" y="212303"/>
                  </a:cubicBezTo>
                  <a:cubicBezTo>
                    <a:pt x="608781" y="213643"/>
                    <a:pt x="612800" y="215652"/>
                    <a:pt x="616148" y="217661"/>
                  </a:cubicBezTo>
                  <a:cubicBezTo>
                    <a:pt x="631552" y="226368"/>
                    <a:pt x="646286" y="235074"/>
                    <a:pt x="661690" y="243111"/>
                  </a:cubicBezTo>
                  <a:cubicBezTo>
                    <a:pt x="667717" y="246460"/>
                    <a:pt x="674415" y="250478"/>
                    <a:pt x="680442" y="255166"/>
                  </a:cubicBezTo>
                  <a:cubicBezTo>
                    <a:pt x="688479" y="261193"/>
                    <a:pt x="696516" y="266551"/>
                    <a:pt x="703213" y="273918"/>
                  </a:cubicBezTo>
                  <a:cubicBezTo>
                    <a:pt x="717947" y="291331"/>
                    <a:pt x="733351" y="308744"/>
                    <a:pt x="749424" y="326157"/>
                  </a:cubicBezTo>
                  <a:cubicBezTo>
                    <a:pt x="744066" y="334194"/>
                    <a:pt x="736699" y="338882"/>
                    <a:pt x="727993" y="338882"/>
                  </a:cubicBezTo>
                  <a:cubicBezTo>
                    <a:pt x="727323" y="338882"/>
                    <a:pt x="727323" y="338882"/>
                    <a:pt x="727993" y="338212"/>
                  </a:cubicBezTo>
                  <a:cubicBezTo>
                    <a:pt x="727993" y="338212"/>
                    <a:pt x="727993" y="337542"/>
                    <a:pt x="727993" y="337542"/>
                  </a:cubicBezTo>
                  <a:cubicBezTo>
                    <a:pt x="727993" y="336873"/>
                    <a:pt x="727993" y="336203"/>
                    <a:pt x="726653" y="335533"/>
                  </a:cubicBezTo>
                  <a:cubicBezTo>
                    <a:pt x="721296" y="334194"/>
                    <a:pt x="717277" y="332184"/>
                    <a:pt x="714598" y="330175"/>
                  </a:cubicBezTo>
                  <a:cubicBezTo>
                    <a:pt x="691158" y="312762"/>
                    <a:pt x="665708" y="297359"/>
                    <a:pt x="638250" y="284634"/>
                  </a:cubicBezTo>
                  <a:cubicBezTo>
                    <a:pt x="607442" y="269900"/>
                    <a:pt x="576635" y="256505"/>
                    <a:pt x="545827" y="243111"/>
                  </a:cubicBezTo>
                  <a:cubicBezTo>
                    <a:pt x="521047" y="232395"/>
                    <a:pt x="490910" y="216992"/>
                    <a:pt x="455414" y="198239"/>
                  </a:cubicBezTo>
                  <a:cubicBezTo>
                    <a:pt x="423267" y="180826"/>
                    <a:pt x="390451" y="164753"/>
                    <a:pt x="356295" y="150688"/>
                  </a:cubicBezTo>
                  <a:cubicBezTo>
                    <a:pt x="355625" y="150688"/>
                    <a:pt x="355625" y="150688"/>
                    <a:pt x="354955" y="150688"/>
                  </a:cubicBezTo>
                  <a:cubicBezTo>
                    <a:pt x="354285" y="150688"/>
                    <a:pt x="353616" y="151358"/>
                    <a:pt x="353616" y="151358"/>
                  </a:cubicBezTo>
                  <a:cubicBezTo>
                    <a:pt x="352946" y="152028"/>
                    <a:pt x="352276" y="152028"/>
                    <a:pt x="351606" y="152028"/>
                  </a:cubicBezTo>
                  <a:lnTo>
                    <a:pt x="280615" y="121890"/>
                  </a:lnTo>
                  <a:cubicBezTo>
                    <a:pt x="279946" y="121890"/>
                    <a:pt x="279946" y="121221"/>
                    <a:pt x="280615" y="121221"/>
                  </a:cubicBezTo>
                  <a:cubicBezTo>
                    <a:pt x="280615" y="120551"/>
                    <a:pt x="281285" y="119881"/>
                    <a:pt x="281285" y="119881"/>
                  </a:cubicBezTo>
                  <a:cubicBezTo>
                    <a:pt x="281285" y="118542"/>
                    <a:pt x="280615" y="117202"/>
                    <a:pt x="279276" y="116533"/>
                  </a:cubicBezTo>
                  <a:cubicBezTo>
                    <a:pt x="237753" y="105147"/>
                    <a:pt x="196900" y="93762"/>
                    <a:pt x="155377" y="82376"/>
                  </a:cubicBezTo>
                  <a:cubicBezTo>
                    <a:pt x="146001" y="79698"/>
                    <a:pt x="135955" y="76349"/>
                    <a:pt x="125909" y="72331"/>
                  </a:cubicBezTo>
                  <a:cubicBezTo>
                    <a:pt x="115863" y="68312"/>
                    <a:pt x="106486" y="64964"/>
                    <a:pt x="96441" y="61615"/>
                  </a:cubicBezTo>
                  <a:cubicBezTo>
                    <a:pt x="90413" y="59606"/>
                    <a:pt x="82376" y="57597"/>
                    <a:pt x="73000" y="56257"/>
                  </a:cubicBezTo>
                  <a:cubicBezTo>
                    <a:pt x="64964" y="54918"/>
                    <a:pt x="57597" y="52909"/>
                    <a:pt x="49560" y="508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28A30D8-E062-1C60-A133-8E80D7E9DF6C}"/>
                </a:ext>
              </a:extLst>
            </p:cNvPr>
            <p:cNvSpPr/>
            <p:nvPr/>
          </p:nvSpPr>
          <p:spPr>
            <a:xfrm>
              <a:off x="-2783587" y="2920674"/>
              <a:ext cx="799219" cy="260523"/>
            </a:xfrm>
            <a:custGeom>
              <a:avLst/>
              <a:gdLst>
                <a:gd name="connsiteX0" fmla="*/ 799055 w 799219"/>
                <a:gd name="connsiteY0" fmla="*/ 0 h 260523"/>
                <a:gd name="connsiteX1" fmla="*/ 794367 w 799219"/>
                <a:gd name="connsiteY1" fmla="*/ 40853 h 260523"/>
                <a:gd name="connsiteX2" fmla="*/ 782982 w 799219"/>
                <a:gd name="connsiteY2" fmla="*/ 47550 h 260523"/>
                <a:gd name="connsiteX3" fmla="*/ 725385 w 799219"/>
                <a:gd name="connsiteY3" fmla="*/ 50229 h 260523"/>
                <a:gd name="connsiteX4" fmla="*/ 724046 w 799219"/>
                <a:gd name="connsiteY4" fmla="*/ 51569 h 260523"/>
                <a:gd name="connsiteX5" fmla="*/ 724046 w 799219"/>
                <a:gd name="connsiteY5" fmla="*/ 52239 h 260523"/>
                <a:gd name="connsiteX6" fmla="*/ 724046 w 799219"/>
                <a:gd name="connsiteY6" fmla="*/ 52908 h 260523"/>
                <a:gd name="connsiteX7" fmla="*/ 695917 w 799219"/>
                <a:gd name="connsiteY7" fmla="*/ 60945 h 260523"/>
                <a:gd name="connsiteX8" fmla="*/ 689890 w 799219"/>
                <a:gd name="connsiteY8" fmla="*/ 62954 h 260523"/>
                <a:gd name="connsiteX9" fmla="*/ 675156 w 799219"/>
                <a:gd name="connsiteY9" fmla="*/ 67642 h 260523"/>
                <a:gd name="connsiteX10" fmla="*/ 673816 w 799219"/>
                <a:gd name="connsiteY10" fmla="*/ 67642 h 260523"/>
                <a:gd name="connsiteX11" fmla="*/ 616220 w 799219"/>
                <a:gd name="connsiteY11" fmla="*/ 91083 h 260523"/>
                <a:gd name="connsiteX12" fmla="*/ 610862 w 799219"/>
                <a:gd name="connsiteY12" fmla="*/ 94431 h 260523"/>
                <a:gd name="connsiteX13" fmla="*/ 595458 w 799219"/>
                <a:gd name="connsiteY13" fmla="*/ 98450 h 260523"/>
                <a:gd name="connsiteX14" fmla="*/ 589431 w 799219"/>
                <a:gd name="connsiteY14" fmla="*/ 99119 h 260523"/>
                <a:gd name="connsiteX15" fmla="*/ 568669 w 799219"/>
                <a:gd name="connsiteY15" fmla="*/ 101798 h 260523"/>
                <a:gd name="connsiteX16" fmla="*/ 548577 w 799219"/>
                <a:gd name="connsiteY16" fmla="*/ 99789 h 260523"/>
                <a:gd name="connsiteX17" fmla="*/ 511073 w 799219"/>
                <a:gd name="connsiteY17" fmla="*/ 103138 h 260523"/>
                <a:gd name="connsiteX18" fmla="*/ 473568 w 799219"/>
                <a:gd name="connsiteY18" fmla="*/ 109165 h 260523"/>
                <a:gd name="connsiteX19" fmla="*/ 314843 w 799219"/>
                <a:gd name="connsiteY19" fmla="*/ 155376 h 260523"/>
                <a:gd name="connsiteX20" fmla="*/ 192283 w 799219"/>
                <a:gd name="connsiteY20" fmla="*/ 212303 h 260523"/>
                <a:gd name="connsiteX21" fmla="*/ 173531 w 799219"/>
                <a:gd name="connsiteY21" fmla="*/ 219670 h 260523"/>
                <a:gd name="connsiteX22" fmla="*/ 148081 w 799219"/>
                <a:gd name="connsiteY22" fmla="*/ 235074 h 260523"/>
                <a:gd name="connsiteX23" fmla="*/ 81778 w 799219"/>
                <a:gd name="connsiteY23" fmla="*/ 260524 h 260523"/>
                <a:gd name="connsiteX24" fmla="*/ 35567 w 799219"/>
                <a:gd name="connsiteY24" fmla="*/ 237753 h 260523"/>
                <a:gd name="connsiteX25" fmla="*/ 17484 w 799219"/>
                <a:gd name="connsiteY25" fmla="*/ 235074 h 260523"/>
                <a:gd name="connsiteX26" fmla="*/ 71 w 799219"/>
                <a:gd name="connsiteY26" fmla="*/ 242441 h 260523"/>
                <a:gd name="connsiteX27" fmla="*/ 13466 w 799219"/>
                <a:gd name="connsiteY27" fmla="*/ 231056 h 260523"/>
                <a:gd name="connsiteX28" fmla="*/ 23512 w 799219"/>
                <a:gd name="connsiteY28" fmla="*/ 221679 h 260523"/>
                <a:gd name="connsiteX29" fmla="*/ 25521 w 799219"/>
                <a:gd name="connsiteY29" fmla="*/ 221010 h 260523"/>
                <a:gd name="connsiteX30" fmla="*/ 37576 w 799219"/>
                <a:gd name="connsiteY30" fmla="*/ 221679 h 260523"/>
                <a:gd name="connsiteX31" fmla="*/ 39585 w 799219"/>
                <a:gd name="connsiteY31" fmla="*/ 219670 h 260523"/>
                <a:gd name="connsiteX32" fmla="*/ 38916 w 799219"/>
                <a:gd name="connsiteY32" fmla="*/ 218331 h 260523"/>
                <a:gd name="connsiteX33" fmla="*/ 38916 w 799219"/>
                <a:gd name="connsiteY33" fmla="*/ 216322 h 260523"/>
                <a:gd name="connsiteX34" fmla="*/ 46952 w 799219"/>
                <a:gd name="connsiteY34" fmla="*/ 212973 h 260523"/>
                <a:gd name="connsiteX35" fmla="*/ 51640 w 799219"/>
                <a:gd name="connsiteY35" fmla="*/ 209624 h 260523"/>
                <a:gd name="connsiteX36" fmla="*/ 52310 w 799219"/>
                <a:gd name="connsiteY36" fmla="*/ 206945 h 260523"/>
                <a:gd name="connsiteX37" fmla="*/ 56998 w 799219"/>
                <a:gd name="connsiteY37" fmla="*/ 203597 h 260523"/>
                <a:gd name="connsiteX38" fmla="*/ 79099 w 799219"/>
                <a:gd name="connsiteY38" fmla="*/ 200918 h 260523"/>
                <a:gd name="connsiteX39" fmla="*/ 113925 w 799219"/>
                <a:gd name="connsiteY39" fmla="*/ 181496 h 260523"/>
                <a:gd name="connsiteX40" fmla="*/ 144732 w 799219"/>
                <a:gd name="connsiteY40" fmla="*/ 166762 h 260523"/>
                <a:gd name="connsiteX41" fmla="*/ 164824 w 799219"/>
                <a:gd name="connsiteY41" fmla="*/ 156046 h 260523"/>
                <a:gd name="connsiteX42" fmla="*/ 184916 w 799219"/>
                <a:gd name="connsiteY42" fmla="*/ 145331 h 260523"/>
                <a:gd name="connsiteX43" fmla="*/ 220411 w 799219"/>
                <a:gd name="connsiteY43" fmla="*/ 132606 h 260523"/>
                <a:gd name="connsiteX44" fmla="*/ 263274 w 799219"/>
                <a:gd name="connsiteY44" fmla="*/ 113184 h 260523"/>
                <a:gd name="connsiteX45" fmla="*/ 319531 w 799219"/>
                <a:gd name="connsiteY45" fmla="*/ 83716 h 260523"/>
                <a:gd name="connsiteX46" fmla="*/ 406595 w 799219"/>
                <a:gd name="connsiteY46" fmla="*/ 57596 h 260523"/>
                <a:gd name="connsiteX47" fmla="*/ 470219 w 799219"/>
                <a:gd name="connsiteY47" fmla="*/ 50899 h 260523"/>
                <a:gd name="connsiteX48" fmla="*/ 486963 w 799219"/>
                <a:gd name="connsiteY48" fmla="*/ 51569 h 260523"/>
                <a:gd name="connsiteX49" fmla="*/ 503706 w 799219"/>
                <a:gd name="connsiteY49" fmla="*/ 54917 h 260523"/>
                <a:gd name="connsiteX50" fmla="*/ 509063 w 799219"/>
                <a:gd name="connsiteY50" fmla="*/ 53578 h 260523"/>
                <a:gd name="connsiteX51" fmla="*/ 525137 w 799219"/>
                <a:gd name="connsiteY51" fmla="*/ 47550 h 260523"/>
                <a:gd name="connsiteX52" fmla="*/ 526477 w 799219"/>
                <a:gd name="connsiteY52" fmla="*/ 49560 h 260523"/>
                <a:gd name="connsiteX53" fmla="*/ 527816 w 799219"/>
                <a:gd name="connsiteY53" fmla="*/ 52239 h 260523"/>
                <a:gd name="connsiteX54" fmla="*/ 531834 w 799219"/>
                <a:gd name="connsiteY54" fmla="*/ 50899 h 260523"/>
                <a:gd name="connsiteX55" fmla="*/ 532504 w 799219"/>
                <a:gd name="connsiteY55" fmla="*/ 46881 h 260523"/>
                <a:gd name="connsiteX56" fmla="*/ 558623 w 799219"/>
                <a:gd name="connsiteY56" fmla="*/ 81037 h 260523"/>
                <a:gd name="connsiteX57" fmla="*/ 563312 w 799219"/>
                <a:gd name="connsiteY57" fmla="*/ 85055 h 260523"/>
                <a:gd name="connsiteX58" fmla="*/ 568000 w 799219"/>
                <a:gd name="connsiteY58" fmla="*/ 87064 h 260523"/>
                <a:gd name="connsiteX59" fmla="*/ 588092 w 799219"/>
                <a:gd name="connsiteY59" fmla="*/ 81707 h 260523"/>
                <a:gd name="connsiteX60" fmla="*/ 594789 w 799219"/>
                <a:gd name="connsiteY60" fmla="*/ 78358 h 260523"/>
                <a:gd name="connsiteX61" fmla="*/ 604835 w 799219"/>
                <a:gd name="connsiteY61" fmla="*/ 73000 h 260523"/>
                <a:gd name="connsiteX62" fmla="*/ 616220 w 799219"/>
                <a:gd name="connsiteY62" fmla="*/ 68982 h 260523"/>
                <a:gd name="connsiteX63" fmla="*/ 650376 w 799219"/>
                <a:gd name="connsiteY63" fmla="*/ 53578 h 260523"/>
                <a:gd name="connsiteX64" fmla="*/ 653725 w 799219"/>
                <a:gd name="connsiteY64" fmla="*/ 50899 h 260523"/>
                <a:gd name="connsiteX65" fmla="*/ 659752 w 799219"/>
                <a:gd name="connsiteY65" fmla="*/ 48890 h 260523"/>
                <a:gd name="connsiteX66" fmla="*/ 685202 w 799219"/>
                <a:gd name="connsiteY66" fmla="*/ 41523 h 260523"/>
                <a:gd name="connsiteX67" fmla="*/ 691229 w 799219"/>
                <a:gd name="connsiteY67" fmla="*/ 40184 h 260523"/>
                <a:gd name="connsiteX68" fmla="*/ 711991 w 799219"/>
                <a:gd name="connsiteY68" fmla="*/ 32817 h 260523"/>
                <a:gd name="connsiteX69" fmla="*/ 716009 w 799219"/>
                <a:gd name="connsiteY69" fmla="*/ 32817 h 260523"/>
                <a:gd name="connsiteX70" fmla="*/ 717349 w 799219"/>
                <a:gd name="connsiteY70" fmla="*/ 34156 h 260523"/>
                <a:gd name="connsiteX71" fmla="*/ 722037 w 799219"/>
                <a:gd name="connsiteY71" fmla="*/ 34826 h 260523"/>
                <a:gd name="connsiteX72" fmla="*/ 763560 w 799219"/>
                <a:gd name="connsiteY72" fmla="*/ 26119 h 260523"/>
                <a:gd name="connsiteX73" fmla="*/ 781642 w 799219"/>
                <a:gd name="connsiteY73" fmla="*/ 17413 h 260523"/>
                <a:gd name="connsiteX74" fmla="*/ 784321 w 799219"/>
                <a:gd name="connsiteY74" fmla="*/ 17413 h 260523"/>
                <a:gd name="connsiteX75" fmla="*/ 784991 w 799219"/>
                <a:gd name="connsiteY75" fmla="*/ 19422 h 260523"/>
                <a:gd name="connsiteX76" fmla="*/ 785661 w 799219"/>
                <a:gd name="connsiteY76" fmla="*/ 19422 h 260523"/>
                <a:gd name="connsiteX77" fmla="*/ 799055 w 799219"/>
                <a:gd name="connsiteY77" fmla="*/ 0 h 26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799219" h="260523">
                  <a:moveTo>
                    <a:pt x="799055" y="0"/>
                  </a:moveTo>
                  <a:cubicBezTo>
                    <a:pt x="799725" y="12725"/>
                    <a:pt x="798385" y="26119"/>
                    <a:pt x="794367" y="40853"/>
                  </a:cubicBezTo>
                  <a:cubicBezTo>
                    <a:pt x="793028" y="46211"/>
                    <a:pt x="787670" y="48890"/>
                    <a:pt x="782982" y="47550"/>
                  </a:cubicBezTo>
                  <a:cubicBezTo>
                    <a:pt x="764230" y="42862"/>
                    <a:pt x="745477" y="44202"/>
                    <a:pt x="725385" y="50229"/>
                  </a:cubicBezTo>
                  <a:cubicBezTo>
                    <a:pt x="724715" y="50229"/>
                    <a:pt x="724046" y="50899"/>
                    <a:pt x="724046" y="51569"/>
                  </a:cubicBezTo>
                  <a:cubicBezTo>
                    <a:pt x="724046" y="51569"/>
                    <a:pt x="724046" y="52239"/>
                    <a:pt x="724046" y="52239"/>
                  </a:cubicBezTo>
                  <a:cubicBezTo>
                    <a:pt x="724046" y="52908"/>
                    <a:pt x="724046" y="52908"/>
                    <a:pt x="724046" y="52908"/>
                  </a:cubicBezTo>
                  <a:cubicBezTo>
                    <a:pt x="715340" y="58266"/>
                    <a:pt x="705963" y="60945"/>
                    <a:pt x="695917" y="60945"/>
                  </a:cubicBezTo>
                  <a:cubicBezTo>
                    <a:pt x="693238" y="60945"/>
                    <a:pt x="691229" y="61615"/>
                    <a:pt x="689890" y="62954"/>
                  </a:cubicBezTo>
                  <a:cubicBezTo>
                    <a:pt x="685202" y="66303"/>
                    <a:pt x="680514" y="67642"/>
                    <a:pt x="675156" y="67642"/>
                  </a:cubicBezTo>
                  <a:cubicBezTo>
                    <a:pt x="674486" y="67642"/>
                    <a:pt x="673816" y="67642"/>
                    <a:pt x="673816" y="67642"/>
                  </a:cubicBezTo>
                  <a:lnTo>
                    <a:pt x="616220" y="91083"/>
                  </a:lnTo>
                  <a:cubicBezTo>
                    <a:pt x="614211" y="91752"/>
                    <a:pt x="612202" y="93092"/>
                    <a:pt x="610862" y="94431"/>
                  </a:cubicBezTo>
                  <a:cubicBezTo>
                    <a:pt x="606844" y="98450"/>
                    <a:pt x="601486" y="99119"/>
                    <a:pt x="595458" y="98450"/>
                  </a:cubicBezTo>
                  <a:cubicBezTo>
                    <a:pt x="593449" y="97780"/>
                    <a:pt x="591440" y="98450"/>
                    <a:pt x="589431" y="99119"/>
                  </a:cubicBezTo>
                  <a:cubicBezTo>
                    <a:pt x="582733" y="101798"/>
                    <a:pt x="576036" y="102468"/>
                    <a:pt x="568669" y="101798"/>
                  </a:cubicBezTo>
                  <a:cubicBezTo>
                    <a:pt x="558623" y="100459"/>
                    <a:pt x="551926" y="99789"/>
                    <a:pt x="548577" y="99789"/>
                  </a:cubicBezTo>
                  <a:cubicBezTo>
                    <a:pt x="536522" y="100459"/>
                    <a:pt x="524468" y="101798"/>
                    <a:pt x="511073" y="103138"/>
                  </a:cubicBezTo>
                  <a:cubicBezTo>
                    <a:pt x="497678" y="104477"/>
                    <a:pt x="485623" y="106486"/>
                    <a:pt x="473568" y="109165"/>
                  </a:cubicBezTo>
                  <a:cubicBezTo>
                    <a:pt x="414632" y="121220"/>
                    <a:pt x="361724" y="136624"/>
                    <a:pt x="314843" y="155376"/>
                  </a:cubicBezTo>
                  <a:cubicBezTo>
                    <a:pt x="283366" y="168101"/>
                    <a:pt x="242512" y="186854"/>
                    <a:pt x="192283" y="212303"/>
                  </a:cubicBezTo>
                  <a:cubicBezTo>
                    <a:pt x="192283" y="212303"/>
                    <a:pt x="185586" y="214982"/>
                    <a:pt x="173531" y="219670"/>
                  </a:cubicBezTo>
                  <a:cubicBezTo>
                    <a:pt x="165494" y="223019"/>
                    <a:pt x="157457" y="227707"/>
                    <a:pt x="148081" y="235074"/>
                  </a:cubicBezTo>
                  <a:cubicBezTo>
                    <a:pt x="134017" y="245790"/>
                    <a:pt x="111916" y="254496"/>
                    <a:pt x="81778" y="260524"/>
                  </a:cubicBezTo>
                  <a:cubicBezTo>
                    <a:pt x="66374" y="252487"/>
                    <a:pt x="50971" y="245120"/>
                    <a:pt x="35567" y="237753"/>
                  </a:cubicBezTo>
                  <a:cubicBezTo>
                    <a:pt x="28870" y="235074"/>
                    <a:pt x="22842" y="233735"/>
                    <a:pt x="17484" y="235074"/>
                  </a:cubicBezTo>
                  <a:cubicBezTo>
                    <a:pt x="11457" y="236413"/>
                    <a:pt x="6099" y="239092"/>
                    <a:pt x="71" y="242441"/>
                  </a:cubicBezTo>
                  <a:cubicBezTo>
                    <a:pt x="-598" y="239092"/>
                    <a:pt x="3420" y="235074"/>
                    <a:pt x="13466" y="231056"/>
                  </a:cubicBezTo>
                  <a:cubicBezTo>
                    <a:pt x="18824" y="228377"/>
                    <a:pt x="22173" y="225698"/>
                    <a:pt x="23512" y="221679"/>
                  </a:cubicBezTo>
                  <a:cubicBezTo>
                    <a:pt x="23512" y="221010"/>
                    <a:pt x="24182" y="220340"/>
                    <a:pt x="25521" y="221010"/>
                  </a:cubicBezTo>
                  <a:cubicBezTo>
                    <a:pt x="28870" y="222349"/>
                    <a:pt x="32888" y="222349"/>
                    <a:pt x="37576" y="221679"/>
                  </a:cubicBezTo>
                  <a:cubicBezTo>
                    <a:pt x="38916" y="221679"/>
                    <a:pt x="39585" y="221010"/>
                    <a:pt x="39585" y="219670"/>
                  </a:cubicBezTo>
                  <a:cubicBezTo>
                    <a:pt x="39585" y="219000"/>
                    <a:pt x="39585" y="218331"/>
                    <a:pt x="38916" y="218331"/>
                  </a:cubicBezTo>
                  <a:cubicBezTo>
                    <a:pt x="38246" y="217661"/>
                    <a:pt x="38246" y="216991"/>
                    <a:pt x="38916" y="216322"/>
                  </a:cubicBezTo>
                  <a:cubicBezTo>
                    <a:pt x="40925" y="213643"/>
                    <a:pt x="43603" y="212303"/>
                    <a:pt x="46952" y="212973"/>
                  </a:cubicBezTo>
                  <a:cubicBezTo>
                    <a:pt x="49631" y="212973"/>
                    <a:pt x="50971" y="212303"/>
                    <a:pt x="51640" y="209624"/>
                  </a:cubicBezTo>
                  <a:lnTo>
                    <a:pt x="52310" y="206945"/>
                  </a:lnTo>
                  <a:cubicBezTo>
                    <a:pt x="52980" y="204267"/>
                    <a:pt x="54319" y="203597"/>
                    <a:pt x="56998" y="203597"/>
                  </a:cubicBezTo>
                  <a:cubicBezTo>
                    <a:pt x="65705" y="204936"/>
                    <a:pt x="73072" y="204267"/>
                    <a:pt x="79099" y="200918"/>
                  </a:cubicBezTo>
                  <a:cubicBezTo>
                    <a:pt x="89815" y="195560"/>
                    <a:pt x="101870" y="188863"/>
                    <a:pt x="113925" y="181496"/>
                  </a:cubicBezTo>
                  <a:cubicBezTo>
                    <a:pt x="117943" y="178817"/>
                    <a:pt x="127989" y="174129"/>
                    <a:pt x="144732" y="166762"/>
                  </a:cubicBezTo>
                  <a:cubicBezTo>
                    <a:pt x="151430" y="163413"/>
                    <a:pt x="158127" y="160065"/>
                    <a:pt x="164824" y="156046"/>
                  </a:cubicBezTo>
                  <a:cubicBezTo>
                    <a:pt x="172191" y="151358"/>
                    <a:pt x="178888" y="148009"/>
                    <a:pt x="184916" y="145331"/>
                  </a:cubicBezTo>
                  <a:cubicBezTo>
                    <a:pt x="196971" y="140643"/>
                    <a:pt x="209026" y="136624"/>
                    <a:pt x="220411" y="132606"/>
                  </a:cubicBezTo>
                  <a:cubicBezTo>
                    <a:pt x="235815" y="127248"/>
                    <a:pt x="250549" y="121220"/>
                    <a:pt x="263274" y="113184"/>
                  </a:cubicBezTo>
                  <a:cubicBezTo>
                    <a:pt x="281356" y="102468"/>
                    <a:pt x="299439" y="91752"/>
                    <a:pt x="319531" y="83716"/>
                  </a:cubicBezTo>
                  <a:cubicBezTo>
                    <a:pt x="361054" y="68312"/>
                    <a:pt x="389852" y="58936"/>
                    <a:pt x="406595" y="57596"/>
                  </a:cubicBezTo>
                  <a:cubicBezTo>
                    <a:pt x="428027" y="55587"/>
                    <a:pt x="448788" y="52908"/>
                    <a:pt x="470219" y="50899"/>
                  </a:cubicBezTo>
                  <a:cubicBezTo>
                    <a:pt x="476247" y="50229"/>
                    <a:pt x="481605" y="50229"/>
                    <a:pt x="486963" y="51569"/>
                  </a:cubicBezTo>
                  <a:cubicBezTo>
                    <a:pt x="492320" y="52908"/>
                    <a:pt x="498348" y="54248"/>
                    <a:pt x="503706" y="54917"/>
                  </a:cubicBezTo>
                  <a:cubicBezTo>
                    <a:pt x="505715" y="55587"/>
                    <a:pt x="507724" y="54917"/>
                    <a:pt x="509063" y="53578"/>
                  </a:cubicBezTo>
                  <a:cubicBezTo>
                    <a:pt x="513752" y="50229"/>
                    <a:pt x="519109" y="48220"/>
                    <a:pt x="525137" y="47550"/>
                  </a:cubicBezTo>
                  <a:cubicBezTo>
                    <a:pt x="526477" y="47550"/>
                    <a:pt x="527146" y="48220"/>
                    <a:pt x="526477" y="49560"/>
                  </a:cubicBezTo>
                  <a:cubicBezTo>
                    <a:pt x="525807" y="50899"/>
                    <a:pt x="526477" y="51569"/>
                    <a:pt x="527816" y="52239"/>
                  </a:cubicBezTo>
                  <a:cubicBezTo>
                    <a:pt x="529155" y="52908"/>
                    <a:pt x="531165" y="52239"/>
                    <a:pt x="531834" y="50899"/>
                  </a:cubicBezTo>
                  <a:cubicBezTo>
                    <a:pt x="532504" y="50229"/>
                    <a:pt x="532504" y="48890"/>
                    <a:pt x="532504" y="46881"/>
                  </a:cubicBezTo>
                  <a:lnTo>
                    <a:pt x="558623" y="81037"/>
                  </a:lnTo>
                  <a:cubicBezTo>
                    <a:pt x="560632" y="81707"/>
                    <a:pt x="561972" y="83046"/>
                    <a:pt x="563312" y="85055"/>
                  </a:cubicBezTo>
                  <a:cubicBezTo>
                    <a:pt x="564651" y="86395"/>
                    <a:pt x="565990" y="87064"/>
                    <a:pt x="568000" y="87064"/>
                  </a:cubicBezTo>
                  <a:lnTo>
                    <a:pt x="588092" y="81707"/>
                  </a:lnTo>
                  <a:cubicBezTo>
                    <a:pt x="590770" y="81037"/>
                    <a:pt x="592779" y="80367"/>
                    <a:pt x="594789" y="78358"/>
                  </a:cubicBezTo>
                  <a:cubicBezTo>
                    <a:pt x="598137" y="75679"/>
                    <a:pt x="601486" y="74339"/>
                    <a:pt x="604835" y="73000"/>
                  </a:cubicBezTo>
                  <a:cubicBezTo>
                    <a:pt x="608853" y="71661"/>
                    <a:pt x="612202" y="70321"/>
                    <a:pt x="616220" y="68982"/>
                  </a:cubicBezTo>
                  <a:cubicBezTo>
                    <a:pt x="628945" y="64294"/>
                    <a:pt x="640330" y="58936"/>
                    <a:pt x="650376" y="53578"/>
                  </a:cubicBezTo>
                  <a:cubicBezTo>
                    <a:pt x="651716" y="52908"/>
                    <a:pt x="652385" y="52239"/>
                    <a:pt x="653725" y="50899"/>
                  </a:cubicBezTo>
                  <a:cubicBezTo>
                    <a:pt x="655064" y="49560"/>
                    <a:pt x="657073" y="48890"/>
                    <a:pt x="659752" y="48890"/>
                  </a:cubicBezTo>
                  <a:cubicBezTo>
                    <a:pt x="668459" y="48890"/>
                    <a:pt x="676495" y="46881"/>
                    <a:pt x="685202" y="41523"/>
                  </a:cubicBezTo>
                  <a:cubicBezTo>
                    <a:pt x="687211" y="40184"/>
                    <a:pt x="689220" y="40184"/>
                    <a:pt x="691229" y="40184"/>
                  </a:cubicBezTo>
                  <a:cubicBezTo>
                    <a:pt x="699266" y="40853"/>
                    <a:pt x="705963" y="38174"/>
                    <a:pt x="711991" y="32817"/>
                  </a:cubicBezTo>
                  <a:cubicBezTo>
                    <a:pt x="713330" y="31477"/>
                    <a:pt x="714670" y="31477"/>
                    <a:pt x="716009" y="32817"/>
                  </a:cubicBezTo>
                  <a:lnTo>
                    <a:pt x="717349" y="34156"/>
                  </a:lnTo>
                  <a:cubicBezTo>
                    <a:pt x="718688" y="35495"/>
                    <a:pt x="720027" y="35495"/>
                    <a:pt x="722037" y="34826"/>
                  </a:cubicBezTo>
                  <a:cubicBezTo>
                    <a:pt x="736101" y="29468"/>
                    <a:pt x="749495" y="26119"/>
                    <a:pt x="763560" y="26119"/>
                  </a:cubicBezTo>
                  <a:cubicBezTo>
                    <a:pt x="770927" y="26119"/>
                    <a:pt x="776954" y="23440"/>
                    <a:pt x="781642" y="17413"/>
                  </a:cubicBezTo>
                  <a:cubicBezTo>
                    <a:pt x="782312" y="16743"/>
                    <a:pt x="783651" y="16743"/>
                    <a:pt x="784321" y="17413"/>
                  </a:cubicBezTo>
                  <a:cubicBezTo>
                    <a:pt x="784991" y="18082"/>
                    <a:pt x="784991" y="18752"/>
                    <a:pt x="784991" y="19422"/>
                  </a:cubicBezTo>
                  <a:cubicBezTo>
                    <a:pt x="784991" y="20092"/>
                    <a:pt x="784991" y="20092"/>
                    <a:pt x="785661" y="19422"/>
                  </a:cubicBezTo>
                  <a:cubicBezTo>
                    <a:pt x="790349" y="14734"/>
                    <a:pt x="795707" y="8037"/>
                    <a:pt x="799055" y="0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AB2AEA1-946C-33C7-2427-1CC199C20E17}"/>
                </a:ext>
              </a:extLst>
            </p:cNvPr>
            <p:cNvSpPr/>
            <p:nvPr/>
          </p:nvSpPr>
          <p:spPr>
            <a:xfrm>
              <a:off x="-5695095" y="2947851"/>
              <a:ext cx="1003967" cy="353227"/>
            </a:xfrm>
            <a:custGeom>
              <a:avLst/>
              <a:gdLst>
                <a:gd name="connsiteX0" fmla="*/ 667995 w 1003967"/>
                <a:gd name="connsiteY0" fmla="*/ 22383 h 353227"/>
                <a:gd name="connsiteX1" fmla="*/ 715546 w 1003967"/>
                <a:gd name="connsiteY1" fmla="*/ 28411 h 353227"/>
                <a:gd name="connsiteX2" fmla="*/ 722243 w 1003967"/>
                <a:gd name="connsiteY2" fmla="*/ 29080 h 353227"/>
                <a:gd name="connsiteX3" fmla="*/ 779839 w 1003967"/>
                <a:gd name="connsiteY3" fmla="*/ 38456 h 353227"/>
                <a:gd name="connsiteX4" fmla="*/ 786536 w 1003967"/>
                <a:gd name="connsiteY4" fmla="*/ 39796 h 353227"/>
                <a:gd name="connsiteX5" fmla="*/ 845472 w 1003967"/>
                <a:gd name="connsiteY5" fmla="*/ 52521 h 353227"/>
                <a:gd name="connsiteX6" fmla="*/ 850830 w 1003967"/>
                <a:gd name="connsiteY6" fmla="*/ 55200 h 353227"/>
                <a:gd name="connsiteX7" fmla="*/ 972720 w 1003967"/>
                <a:gd name="connsiteY7" fmla="*/ 60557 h 353227"/>
                <a:gd name="connsiteX8" fmla="*/ 1002188 w 1003967"/>
                <a:gd name="connsiteY8" fmla="*/ 62567 h 353227"/>
                <a:gd name="connsiteX9" fmla="*/ 989464 w 1003967"/>
                <a:gd name="connsiteY9" fmla="*/ 69264 h 353227"/>
                <a:gd name="connsiteX10" fmla="*/ 771133 w 1003967"/>
                <a:gd name="connsiteY10" fmla="*/ 77301 h 353227"/>
                <a:gd name="connsiteX11" fmla="*/ 716885 w 1003967"/>
                <a:gd name="connsiteY11" fmla="*/ 80649 h 353227"/>
                <a:gd name="connsiteX12" fmla="*/ 276874 w 1003967"/>
                <a:gd name="connsiteY12" fmla="*/ 81989 h 353227"/>
                <a:gd name="connsiteX13" fmla="*/ 274865 w 1003967"/>
                <a:gd name="connsiteY13" fmla="*/ 85337 h 353227"/>
                <a:gd name="connsiteX14" fmla="*/ 278884 w 1003967"/>
                <a:gd name="connsiteY14" fmla="*/ 89356 h 353227"/>
                <a:gd name="connsiteX15" fmla="*/ 298306 w 1003967"/>
                <a:gd name="connsiteY15" fmla="*/ 106769 h 353227"/>
                <a:gd name="connsiteX16" fmla="*/ 321076 w 1003967"/>
                <a:gd name="connsiteY16" fmla="*/ 148961 h 353227"/>
                <a:gd name="connsiteX17" fmla="*/ 300315 w 1003967"/>
                <a:gd name="connsiteY17" fmla="*/ 353228 h 353227"/>
                <a:gd name="connsiteX18" fmla="*/ 290269 w 1003967"/>
                <a:gd name="connsiteY18" fmla="*/ 346531 h 353227"/>
                <a:gd name="connsiteX19" fmla="*/ 288260 w 1003967"/>
                <a:gd name="connsiteY19" fmla="*/ 328448 h 353227"/>
                <a:gd name="connsiteX20" fmla="*/ 233342 w 1003967"/>
                <a:gd name="connsiteY20" fmla="*/ 171062 h 353227"/>
                <a:gd name="connsiteX21" fmla="*/ 20369 w 1003967"/>
                <a:gd name="connsiteY21" fmla="*/ 81319 h 353227"/>
                <a:gd name="connsiteX22" fmla="*/ 8314 w 1003967"/>
                <a:gd name="connsiteY22" fmla="*/ 83998 h 353227"/>
                <a:gd name="connsiteX23" fmla="*/ 277 w 1003967"/>
                <a:gd name="connsiteY23" fmla="*/ 80649 h 353227"/>
                <a:gd name="connsiteX24" fmla="*/ 947 w 1003967"/>
                <a:gd name="connsiteY24" fmla="*/ 77301 h 353227"/>
                <a:gd name="connsiteX25" fmla="*/ 47828 w 1003967"/>
                <a:gd name="connsiteY25" fmla="*/ 1622 h 353227"/>
                <a:gd name="connsiteX26" fmla="*/ 87342 w 1003967"/>
                <a:gd name="connsiteY26" fmla="*/ 282 h 353227"/>
                <a:gd name="connsiteX27" fmla="*/ 204544 w 1003967"/>
                <a:gd name="connsiteY27" fmla="*/ 27071 h 353227"/>
                <a:gd name="connsiteX28" fmla="*/ 222627 w 1003967"/>
                <a:gd name="connsiteY28" fmla="*/ 29080 h 353227"/>
                <a:gd name="connsiteX29" fmla="*/ 264819 w 1003967"/>
                <a:gd name="connsiteY29" fmla="*/ 24392 h 353227"/>
                <a:gd name="connsiteX30" fmla="*/ 315049 w 1003967"/>
                <a:gd name="connsiteY30" fmla="*/ 27071 h 353227"/>
                <a:gd name="connsiteX31" fmla="*/ 337820 w 1003967"/>
                <a:gd name="connsiteY31" fmla="*/ 31089 h 353227"/>
                <a:gd name="connsiteX32" fmla="*/ 409480 w 1003967"/>
                <a:gd name="connsiteY32" fmla="*/ 31089 h 353227"/>
                <a:gd name="connsiteX33" fmla="*/ 415508 w 1003967"/>
                <a:gd name="connsiteY33" fmla="*/ 29080 h 353227"/>
                <a:gd name="connsiteX34" fmla="*/ 455022 w 1003967"/>
                <a:gd name="connsiteY34" fmla="*/ 25062 h 353227"/>
                <a:gd name="connsiteX35" fmla="*/ 490517 w 1003967"/>
                <a:gd name="connsiteY35" fmla="*/ 20374 h 353227"/>
                <a:gd name="connsiteX36" fmla="*/ 496545 w 1003967"/>
                <a:gd name="connsiteY36" fmla="*/ 18365 h 353227"/>
                <a:gd name="connsiteX37" fmla="*/ 541416 w 1003967"/>
                <a:gd name="connsiteY37" fmla="*/ 33768 h 353227"/>
                <a:gd name="connsiteX38" fmla="*/ 546774 w 1003967"/>
                <a:gd name="connsiteY38" fmla="*/ 34438 h 353227"/>
                <a:gd name="connsiteX39" fmla="*/ 567536 w 1003967"/>
                <a:gd name="connsiteY39" fmla="*/ 29080 h 353227"/>
                <a:gd name="connsiteX40" fmla="*/ 578921 w 1003967"/>
                <a:gd name="connsiteY40" fmla="*/ 33099 h 353227"/>
                <a:gd name="connsiteX41" fmla="*/ 597674 w 1003967"/>
                <a:gd name="connsiteY41" fmla="*/ 41805 h 353227"/>
                <a:gd name="connsiteX42" fmla="*/ 667995 w 1003967"/>
                <a:gd name="connsiteY42" fmla="*/ 22383 h 35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3967" h="353227">
                  <a:moveTo>
                    <a:pt x="667995" y="22383"/>
                  </a:moveTo>
                  <a:cubicBezTo>
                    <a:pt x="680050" y="19034"/>
                    <a:pt x="696123" y="21044"/>
                    <a:pt x="715546" y="28411"/>
                  </a:cubicBezTo>
                  <a:cubicBezTo>
                    <a:pt x="717555" y="29080"/>
                    <a:pt x="719564" y="29750"/>
                    <a:pt x="722243" y="29080"/>
                  </a:cubicBezTo>
                  <a:cubicBezTo>
                    <a:pt x="742335" y="26401"/>
                    <a:pt x="761757" y="29750"/>
                    <a:pt x="779839" y="38456"/>
                  </a:cubicBezTo>
                  <a:cubicBezTo>
                    <a:pt x="781848" y="39126"/>
                    <a:pt x="783857" y="39796"/>
                    <a:pt x="786536" y="39796"/>
                  </a:cubicBezTo>
                  <a:cubicBezTo>
                    <a:pt x="809307" y="37787"/>
                    <a:pt x="828059" y="31089"/>
                    <a:pt x="845472" y="52521"/>
                  </a:cubicBezTo>
                  <a:cubicBezTo>
                    <a:pt x="846812" y="53860"/>
                    <a:pt x="848821" y="55200"/>
                    <a:pt x="850830" y="55200"/>
                  </a:cubicBezTo>
                  <a:lnTo>
                    <a:pt x="972720" y="60557"/>
                  </a:lnTo>
                  <a:lnTo>
                    <a:pt x="1002188" y="62567"/>
                  </a:lnTo>
                  <a:cubicBezTo>
                    <a:pt x="1006877" y="64576"/>
                    <a:pt x="1002188" y="66585"/>
                    <a:pt x="989464" y="69264"/>
                  </a:cubicBezTo>
                  <a:lnTo>
                    <a:pt x="771133" y="77301"/>
                  </a:lnTo>
                  <a:lnTo>
                    <a:pt x="716885" y="80649"/>
                  </a:lnTo>
                  <a:lnTo>
                    <a:pt x="276874" y="81989"/>
                  </a:lnTo>
                  <a:cubicBezTo>
                    <a:pt x="274196" y="81989"/>
                    <a:pt x="273526" y="83328"/>
                    <a:pt x="274865" y="85337"/>
                  </a:cubicBezTo>
                  <a:cubicBezTo>
                    <a:pt x="275535" y="87346"/>
                    <a:pt x="276874" y="88686"/>
                    <a:pt x="278884" y="89356"/>
                  </a:cubicBezTo>
                  <a:cubicBezTo>
                    <a:pt x="289599" y="94044"/>
                    <a:pt x="296297" y="100071"/>
                    <a:pt x="298306" y="106769"/>
                  </a:cubicBezTo>
                  <a:cubicBezTo>
                    <a:pt x="307012" y="120833"/>
                    <a:pt x="314379" y="134897"/>
                    <a:pt x="321076" y="148961"/>
                  </a:cubicBezTo>
                  <a:cubicBezTo>
                    <a:pt x="356572" y="221292"/>
                    <a:pt x="349205" y="289604"/>
                    <a:pt x="300315" y="353228"/>
                  </a:cubicBezTo>
                  <a:cubicBezTo>
                    <a:pt x="294287" y="351888"/>
                    <a:pt x="290939" y="349210"/>
                    <a:pt x="290269" y="346531"/>
                  </a:cubicBezTo>
                  <a:cubicBezTo>
                    <a:pt x="288930" y="340503"/>
                    <a:pt x="288260" y="334476"/>
                    <a:pt x="288260" y="328448"/>
                  </a:cubicBezTo>
                  <a:cubicBezTo>
                    <a:pt x="288930" y="268173"/>
                    <a:pt x="270847" y="215934"/>
                    <a:pt x="233342" y="171062"/>
                  </a:cubicBezTo>
                  <a:cubicBezTo>
                    <a:pt x="178425" y="104759"/>
                    <a:pt x="107434" y="74622"/>
                    <a:pt x="20369" y="81319"/>
                  </a:cubicBezTo>
                  <a:cubicBezTo>
                    <a:pt x="16351" y="81319"/>
                    <a:pt x="11663" y="82658"/>
                    <a:pt x="8314" y="83998"/>
                  </a:cubicBezTo>
                  <a:cubicBezTo>
                    <a:pt x="4296" y="85337"/>
                    <a:pt x="1617" y="83998"/>
                    <a:pt x="277" y="80649"/>
                  </a:cubicBezTo>
                  <a:cubicBezTo>
                    <a:pt x="-392" y="79310"/>
                    <a:pt x="277" y="77970"/>
                    <a:pt x="947" y="77301"/>
                  </a:cubicBezTo>
                  <a:lnTo>
                    <a:pt x="47828" y="1622"/>
                  </a:lnTo>
                  <a:cubicBezTo>
                    <a:pt x="61223" y="952"/>
                    <a:pt x="74617" y="952"/>
                    <a:pt x="87342" y="282"/>
                  </a:cubicBezTo>
                  <a:cubicBezTo>
                    <a:pt x="128865" y="-1727"/>
                    <a:pt x="168379" y="6979"/>
                    <a:pt x="204544" y="27071"/>
                  </a:cubicBezTo>
                  <a:cubicBezTo>
                    <a:pt x="210572" y="30420"/>
                    <a:pt x="216599" y="31089"/>
                    <a:pt x="222627" y="29080"/>
                  </a:cubicBezTo>
                  <a:cubicBezTo>
                    <a:pt x="235351" y="25062"/>
                    <a:pt x="250085" y="23722"/>
                    <a:pt x="264819" y="24392"/>
                  </a:cubicBezTo>
                  <a:cubicBezTo>
                    <a:pt x="282902" y="25062"/>
                    <a:pt x="299645" y="26401"/>
                    <a:pt x="315049" y="27071"/>
                  </a:cubicBezTo>
                  <a:cubicBezTo>
                    <a:pt x="323086" y="27741"/>
                    <a:pt x="329783" y="31089"/>
                    <a:pt x="337820" y="31089"/>
                  </a:cubicBezTo>
                  <a:cubicBezTo>
                    <a:pt x="361930" y="31759"/>
                    <a:pt x="385370" y="31759"/>
                    <a:pt x="409480" y="31089"/>
                  </a:cubicBezTo>
                  <a:cubicBezTo>
                    <a:pt x="411490" y="31089"/>
                    <a:pt x="413499" y="30420"/>
                    <a:pt x="415508" y="29080"/>
                  </a:cubicBezTo>
                  <a:cubicBezTo>
                    <a:pt x="427563" y="20374"/>
                    <a:pt x="441627" y="17025"/>
                    <a:pt x="455022" y="25062"/>
                  </a:cubicBezTo>
                  <a:cubicBezTo>
                    <a:pt x="466407" y="31759"/>
                    <a:pt x="477792" y="30420"/>
                    <a:pt x="490517" y="20374"/>
                  </a:cubicBezTo>
                  <a:cubicBezTo>
                    <a:pt x="492526" y="19034"/>
                    <a:pt x="494536" y="18365"/>
                    <a:pt x="496545" y="18365"/>
                  </a:cubicBezTo>
                  <a:cubicBezTo>
                    <a:pt x="513288" y="19034"/>
                    <a:pt x="528692" y="24392"/>
                    <a:pt x="541416" y="33768"/>
                  </a:cubicBezTo>
                  <a:cubicBezTo>
                    <a:pt x="542756" y="35108"/>
                    <a:pt x="544765" y="35108"/>
                    <a:pt x="546774" y="34438"/>
                  </a:cubicBezTo>
                  <a:lnTo>
                    <a:pt x="567536" y="29080"/>
                  </a:lnTo>
                  <a:cubicBezTo>
                    <a:pt x="571554" y="27741"/>
                    <a:pt x="576242" y="29750"/>
                    <a:pt x="578921" y="33099"/>
                  </a:cubicBezTo>
                  <a:cubicBezTo>
                    <a:pt x="582940" y="38456"/>
                    <a:pt x="588967" y="41135"/>
                    <a:pt x="597674" y="41805"/>
                  </a:cubicBezTo>
                  <a:cubicBezTo>
                    <a:pt x="629820" y="42475"/>
                    <a:pt x="653261" y="35778"/>
                    <a:pt x="667995" y="2238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8528A4A3-50BF-A0FA-165E-2E18340E8917}"/>
                </a:ext>
              </a:extLst>
            </p:cNvPr>
            <p:cNvSpPr/>
            <p:nvPr/>
          </p:nvSpPr>
          <p:spPr>
            <a:xfrm>
              <a:off x="-2377661" y="2945752"/>
              <a:ext cx="645661" cy="496639"/>
            </a:xfrm>
            <a:custGeom>
              <a:avLst/>
              <a:gdLst>
                <a:gd name="connsiteX0" fmla="*/ 642938 w 645661"/>
                <a:gd name="connsiteY0" fmla="*/ 2381 h 496639"/>
                <a:gd name="connsiteX1" fmla="*/ 638249 w 645661"/>
                <a:gd name="connsiteY1" fmla="*/ 16445 h 496639"/>
                <a:gd name="connsiteX2" fmla="*/ 630213 w 645661"/>
                <a:gd name="connsiteY2" fmla="*/ 76051 h 496639"/>
                <a:gd name="connsiteX3" fmla="*/ 644277 w 645661"/>
                <a:gd name="connsiteY3" fmla="*/ 145033 h 496639"/>
                <a:gd name="connsiteX4" fmla="*/ 630213 w 645661"/>
                <a:gd name="connsiteY4" fmla="*/ 198611 h 496639"/>
                <a:gd name="connsiteX5" fmla="*/ 590699 w 645661"/>
                <a:gd name="connsiteY5" fmla="*/ 247501 h 496639"/>
                <a:gd name="connsiteX6" fmla="*/ 569937 w 645661"/>
                <a:gd name="connsiteY6" fmla="*/ 280988 h 496639"/>
                <a:gd name="connsiteX7" fmla="*/ 560561 w 645661"/>
                <a:gd name="connsiteY7" fmla="*/ 291703 h 496639"/>
                <a:gd name="connsiteX8" fmla="*/ 550515 w 645661"/>
                <a:gd name="connsiteY8" fmla="*/ 302419 h 496639"/>
                <a:gd name="connsiteX9" fmla="*/ 487561 w 645661"/>
                <a:gd name="connsiteY9" fmla="*/ 396181 h 496639"/>
                <a:gd name="connsiteX10" fmla="*/ 478855 w 645661"/>
                <a:gd name="connsiteY10" fmla="*/ 400199 h 496639"/>
                <a:gd name="connsiteX11" fmla="*/ 477515 w 645661"/>
                <a:gd name="connsiteY11" fmla="*/ 400869 h 496639"/>
                <a:gd name="connsiteX12" fmla="*/ 476175 w 645661"/>
                <a:gd name="connsiteY12" fmla="*/ 403548 h 496639"/>
                <a:gd name="connsiteX13" fmla="*/ 471487 w 645661"/>
                <a:gd name="connsiteY13" fmla="*/ 407566 h 496639"/>
                <a:gd name="connsiteX14" fmla="*/ 440680 w 645661"/>
                <a:gd name="connsiteY14" fmla="*/ 422300 h 496639"/>
                <a:gd name="connsiteX15" fmla="*/ 423937 w 645661"/>
                <a:gd name="connsiteY15" fmla="*/ 445071 h 496639"/>
                <a:gd name="connsiteX16" fmla="*/ 420588 w 645661"/>
                <a:gd name="connsiteY16" fmla="*/ 447749 h 496639"/>
                <a:gd name="connsiteX17" fmla="*/ 408533 w 645661"/>
                <a:gd name="connsiteY17" fmla="*/ 452438 h 496639"/>
                <a:gd name="connsiteX18" fmla="*/ 407194 w 645661"/>
                <a:gd name="connsiteY18" fmla="*/ 457795 h 496639"/>
                <a:gd name="connsiteX19" fmla="*/ 407194 w 645661"/>
                <a:gd name="connsiteY19" fmla="*/ 465832 h 496639"/>
                <a:gd name="connsiteX20" fmla="*/ 409873 w 645661"/>
                <a:gd name="connsiteY20" fmla="*/ 471860 h 496639"/>
                <a:gd name="connsiteX21" fmla="*/ 363661 w 645661"/>
                <a:gd name="connsiteY21" fmla="*/ 472529 h 496639"/>
                <a:gd name="connsiteX22" fmla="*/ 353616 w 645661"/>
                <a:gd name="connsiteY22" fmla="*/ 465162 h 496639"/>
                <a:gd name="connsiteX23" fmla="*/ 309414 w 645661"/>
                <a:gd name="connsiteY23" fmla="*/ 446410 h 496639"/>
                <a:gd name="connsiteX24" fmla="*/ 302717 w 645661"/>
                <a:gd name="connsiteY24" fmla="*/ 445071 h 496639"/>
                <a:gd name="connsiteX25" fmla="*/ 232395 w 645661"/>
                <a:gd name="connsiteY25" fmla="*/ 445740 h 496639"/>
                <a:gd name="connsiteX26" fmla="*/ 198909 w 645661"/>
                <a:gd name="connsiteY26" fmla="*/ 447749 h 496639"/>
                <a:gd name="connsiteX27" fmla="*/ 176808 w 645661"/>
                <a:gd name="connsiteY27" fmla="*/ 453777 h 496639"/>
                <a:gd name="connsiteX28" fmla="*/ 136624 w 645661"/>
                <a:gd name="connsiteY28" fmla="*/ 473869 h 496639"/>
                <a:gd name="connsiteX29" fmla="*/ 113184 w 645661"/>
                <a:gd name="connsiteY29" fmla="*/ 479896 h 496639"/>
                <a:gd name="connsiteX30" fmla="*/ 105147 w 645661"/>
                <a:gd name="connsiteY30" fmla="*/ 487263 h 496639"/>
                <a:gd name="connsiteX31" fmla="*/ 100459 w 645661"/>
                <a:gd name="connsiteY31" fmla="*/ 490612 h 496639"/>
                <a:gd name="connsiteX32" fmla="*/ 94431 w 645661"/>
                <a:gd name="connsiteY32" fmla="*/ 495970 h 496639"/>
                <a:gd name="connsiteX33" fmla="*/ 92422 w 645661"/>
                <a:gd name="connsiteY33" fmla="*/ 496640 h 496639"/>
                <a:gd name="connsiteX34" fmla="*/ 91083 w 645661"/>
                <a:gd name="connsiteY34" fmla="*/ 495300 h 496639"/>
                <a:gd name="connsiteX35" fmla="*/ 88404 w 645661"/>
                <a:gd name="connsiteY35" fmla="*/ 491951 h 496639"/>
                <a:gd name="connsiteX36" fmla="*/ 74339 w 645661"/>
                <a:gd name="connsiteY36" fmla="*/ 481905 h 496639"/>
                <a:gd name="connsiteX37" fmla="*/ 63624 w 645661"/>
                <a:gd name="connsiteY37" fmla="*/ 469181 h 496639"/>
                <a:gd name="connsiteX38" fmla="*/ 36835 w 645661"/>
                <a:gd name="connsiteY38" fmla="*/ 450428 h 496639"/>
                <a:gd name="connsiteX39" fmla="*/ 35495 w 645661"/>
                <a:gd name="connsiteY39" fmla="*/ 447080 h 496639"/>
                <a:gd name="connsiteX40" fmla="*/ 35495 w 645661"/>
                <a:gd name="connsiteY40" fmla="*/ 445071 h 496639"/>
                <a:gd name="connsiteX41" fmla="*/ 32147 w 645661"/>
                <a:gd name="connsiteY41" fmla="*/ 443061 h 496639"/>
                <a:gd name="connsiteX42" fmla="*/ 22770 w 645661"/>
                <a:gd name="connsiteY42" fmla="*/ 444401 h 496639"/>
                <a:gd name="connsiteX43" fmla="*/ 0 w 645661"/>
                <a:gd name="connsiteY43" fmla="*/ 424309 h 496639"/>
                <a:gd name="connsiteX44" fmla="*/ 86394 w 645661"/>
                <a:gd name="connsiteY44" fmla="*/ 372070 h 496639"/>
                <a:gd name="connsiteX45" fmla="*/ 113854 w 645661"/>
                <a:gd name="connsiteY45" fmla="*/ 360015 h 496639"/>
                <a:gd name="connsiteX46" fmla="*/ 279276 w 645661"/>
                <a:gd name="connsiteY46" fmla="*/ 278978 h 496639"/>
                <a:gd name="connsiteX47" fmla="*/ 313432 w 645661"/>
                <a:gd name="connsiteY47" fmla="*/ 255538 h 496639"/>
                <a:gd name="connsiteX48" fmla="*/ 374377 w 645661"/>
                <a:gd name="connsiteY48" fmla="*/ 212676 h 496639"/>
                <a:gd name="connsiteX49" fmla="*/ 453405 w 645661"/>
                <a:gd name="connsiteY49" fmla="*/ 192584 h 496639"/>
                <a:gd name="connsiteX50" fmla="*/ 510332 w 645661"/>
                <a:gd name="connsiteY50" fmla="*/ 140345 h 496639"/>
                <a:gd name="connsiteX51" fmla="*/ 604093 w 645661"/>
                <a:gd name="connsiteY51" fmla="*/ 16445 h 496639"/>
                <a:gd name="connsiteX52" fmla="*/ 629543 w 645661"/>
                <a:gd name="connsiteY52" fmla="*/ 372 h 496639"/>
                <a:gd name="connsiteX53" fmla="*/ 642938 w 645661"/>
                <a:gd name="connsiteY53" fmla="*/ 2381 h 496639"/>
                <a:gd name="connsiteX54" fmla="*/ 563240 w 645661"/>
                <a:gd name="connsiteY54" fmla="*/ 179189 h 496639"/>
                <a:gd name="connsiteX55" fmla="*/ 553864 w 645661"/>
                <a:gd name="connsiteY55" fmla="*/ 198611 h 496639"/>
                <a:gd name="connsiteX56" fmla="*/ 510332 w 645661"/>
                <a:gd name="connsiteY56" fmla="*/ 243483 h 496639"/>
                <a:gd name="connsiteX57" fmla="*/ 510332 w 645661"/>
                <a:gd name="connsiteY57" fmla="*/ 244153 h 496639"/>
                <a:gd name="connsiteX58" fmla="*/ 511671 w 645661"/>
                <a:gd name="connsiteY58" fmla="*/ 245492 h 496639"/>
                <a:gd name="connsiteX59" fmla="*/ 513680 w 645661"/>
                <a:gd name="connsiteY59" fmla="*/ 245492 h 496639"/>
                <a:gd name="connsiteX60" fmla="*/ 558552 w 645661"/>
                <a:gd name="connsiteY60" fmla="*/ 203299 h 496639"/>
                <a:gd name="connsiteX61" fmla="*/ 585341 w 645661"/>
                <a:gd name="connsiteY61" fmla="*/ 123602 h 496639"/>
                <a:gd name="connsiteX62" fmla="*/ 579983 w 645661"/>
                <a:gd name="connsiteY62" fmla="*/ 121593 h 496639"/>
                <a:gd name="connsiteX63" fmla="*/ 572616 w 645661"/>
                <a:gd name="connsiteY63" fmla="*/ 139006 h 496639"/>
                <a:gd name="connsiteX64" fmla="*/ 563240 w 645661"/>
                <a:gd name="connsiteY64" fmla="*/ 179189 h 496639"/>
                <a:gd name="connsiteX65" fmla="*/ 383084 w 645661"/>
                <a:gd name="connsiteY65" fmla="*/ 374749 h 496639"/>
                <a:gd name="connsiteX66" fmla="*/ 359643 w 645661"/>
                <a:gd name="connsiteY66" fmla="*/ 375419 h 496639"/>
                <a:gd name="connsiteX67" fmla="*/ 359643 w 645661"/>
                <a:gd name="connsiteY67" fmla="*/ 377428 h 496639"/>
                <a:gd name="connsiteX68" fmla="*/ 381074 w 645661"/>
                <a:gd name="connsiteY68" fmla="*/ 384795 h 496639"/>
                <a:gd name="connsiteX69" fmla="*/ 383753 w 645661"/>
                <a:gd name="connsiteY69" fmla="*/ 400869 h 496639"/>
                <a:gd name="connsiteX70" fmla="*/ 391120 w 645661"/>
                <a:gd name="connsiteY70" fmla="*/ 401538 h 496639"/>
                <a:gd name="connsiteX71" fmla="*/ 411882 w 645661"/>
                <a:gd name="connsiteY71" fmla="*/ 383456 h 496639"/>
                <a:gd name="connsiteX72" fmla="*/ 411882 w 645661"/>
                <a:gd name="connsiteY72" fmla="*/ 380107 h 496639"/>
                <a:gd name="connsiteX73" fmla="*/ 399157 w 645661"/>
                <a:gd name="connsiteY73" fmla="*/ 374079 h 496639"/>
                <a:gd name="connsiteX74" fmla="*/ 395139 w 645661"/>
                <a:gd name="connsiteY74" fmla="*/ 368722 h 496639"/>
                <a:gd name="connsiteX75" fmla="*/ 393799 w 645661"/>
                <a:gd name="connsiteY75" fmla="*/ 347960 h 496639"/>
                <a:gd name="connsiteX76" fmla="*/ 392460 w 645661"/>
                <a:gd name="connsiteY76" fmla="*/ 346621 h 496639"/>
                <a:gd name="connsiteX77" fmla="*/ 390451 w 645661"/>
                <a:gd name="connsiteY77" fmla="*/ 346621 h 496639"/>
                <a:gd name="connsiteX78" fmla="*/ 390451 w 645661"/>
                <a:gd name="connsiteY78" fmla="*/ 347290 h 496639"/>
                <a:gd name="connsiteX79" fmla="*/ 383084 w 645661"/>
                <a:gd name="connsiteY79" fmla="*/ 374749 h 49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45661" h="496639">
                  <a:moveTo>
                    <a:pt x="642938" y="2381"/>
                  </a:moveTo>
                  <a:cubicBezTo>
                    <a:pt x="639589" y="5060"/>
                    <a:pt x="638249" y="9748"/>
                    <a:pt x="638249" y="16445"/>
                  </a:cubicBezTo>
                  <a:cubicBezTo>
                    <a:pt x="639589" y="39216"/>
                    <a:pt x="626194" y="61987"/>
                    <a:pt x="630213" y="76051"/>
                  </a:cubicBezTo>
                  <a:cubicBezTo>
                    <a:pt x="635570" y="98822"/>
                    <a:pt x="640258" y="121593"/>
                    <a:pt x="644277" y="145033"/>
                  </a:cubicBezTo>
                  <a:cubicBezTo>
                    <a:pt x="647626" y="167134"/>
                    <a:pt x="645616" y="181198"/>
                    <a:pt x="630213" y="198611"/>
                  </a:cubicBezTo>
                  <a:cubicBezTo>
                    <a:pt x="616148" y="214685"/>
                    <a:pt x="603424" y="231428"/>
                    <a:pt x="590699" y="247501"/>
                  </a:cubicBezTo>
                  <a:cubicBezTo>
                    <a:pt x="583332" y="258887"/>
                    <a:pt x="576634" y="270272"/>
                    <a:pt x="569937" y="280988"/>
                  </a:cubicBezTo>
                  <a:cubicBezTo>
                    <a:pt x="567928" y="284336"/>
                    <a:pt x="564579" y="288355"/>
                    <a:pt x="560561" y="291703"/>
                  </a:cubicBezTo>
                  <a:cubicBezTo>
                    <a:pt x="557213" y="295052"/>
                    <a:pt x="553864" y="299070"/>
                    <a:pt x="550515" y="302419"/>
                  </a:cubicBezTo>
                  <a:cubicBezTo>
                    <a:pt x="527744" y="332557"/>
                    <a:pt x="506313" y="363364"/>
                    <a:pt x="487561" y="396181"/>
                  </a:cubicBezTo>
                  <a:cubicBezTo>
                    <a:pt x="485552" y="399529"/>
                    <a:pt x="482873" y="400869"/>
                    <a:pt x="478855" y="400199"/>
                  </a:cubicBezTo>
                  <a:cubicBezTo>
                    <a:pt x="478185" y="400199"/>
                    <a:pt x="477515" y="400199"/>
                    <a:pt x="477515" y="400869"/>
                  </a:cubicBezTo>
                  <a:lnTo>
                    <a:pt x="476175" y="403548"/>
                  </a:lnTo>
                  <a:cubicBezTo>
                    <a:pt x="474836" y="405557"/>
                    <a:pt x="473497" y="406896"/>
                    <a:pt x="471487" y="407566"/>
                  </a:cubicBezTo>
                  <a:cubicBezTo>
                    <a:pt x="461441" y="412254"/>
                    <a:pt x="450726" y="416942"/>
                    <a:pt x="440680" y="422300"/>
                  </a:cubicBezTo>
                  <a:cubicBezTo>
                    <a:pt x="429965" y="427658"/>
                    <a:pt x="424606" y="435025"/>
                    <a:pt x="423937" y="445071"/>
                  </a:cubicBezTo>
                  <a:cubicBezTo>
                    <a:pt x="423937" y="447080"/>
                    <a:pt x="422597" y="448419"/>
                    <a:pt x="420588" y="447749"/>
                  </a:cubicBezTo>
                  <a:cubicBezTo>
                    <a:pt x="416570" y="447749"/>
                    <a:pt x="412551" y="449089"/>
                    <a:pt x="408533" y="452438"/>
                  </a:cubicBezTo>
                  <a:cubicBezTo>
                    <a:pt x="407194" y="453777"/>
                    <a:pt x="406524" y="455786"/>
                    <a:pt x="407194" y="457795"/>
                  </a:cubicBezTo>
                  <a:cubicBezTo>
                    <a:pt x="407863" y="460474"/>
                    <a:pt x="407863" y="463153"/>
                    <a:pt x="407194" y="465832"/>
                  </a:cubicBezTo>
                  <a:cubicBezTo>
                    <a:pt x="406524" y="469181"/>
                    <a:pt x="407863" y="471190"/>
                    <a:pt x="409873" y="471860"/>
                  </a:cubicBezTo>
                  <a:lnTo>
                    <a:pt x="363661" y="472529"/>
                  </a:lnTo>
                  <a:cubicBezTo>
                    <a:pt x="358973" y="472529"/>
                    <a:pt x="354955" y="469850"/>
                    <a:pt x="353616" y="465162"/>
                  </a:cubicBezTo>
                  <a:cubicBezTo>
                    <a:pt x="346918" y="442392"/>
                    <a:pt x="327496" y="445071"/>
                    <a:pt x="309414" y="446410"/>
                  </a:cubicBezTo>
                  <a:cubicBezTo>
                    <a:pt x="307404" y="446410"/>
                    <a:pt x="304726" y="446410"/>
                    <a:pt x="302717" y="445071"/>
                  </a:cubicBezTo>
                  <a:cubicBezTo>
                    <a:pt x="279946" y="434355"/>
                    <a:pt x="254496" y="435694"/>
                    <a:pt x="232395" y="445740"/>
                  </a:cubicBezTo>
                  <a:cubicBezTo>
                    <a:pt x="221679" y="451098"/>
                    <a:pt x="210294" y="451098"/>
                    <a:pt x="198909" y="447749"/>
                  </a:cubicBezTo>
                  <a:cubicBezTo>
                    <a:pt x="190872" y="445071"/>
                    <a:pt x="182166" y="447749"/>
                    <a:pt x="176808" y="453777"/>
                  </a:cubicBezTo>
                  <a:cubicBezTo>
                    <a:pt x="164753" y="467841"/>
                    <a:pt x="156716" y="473199"/>
                    <a:pt x="136624" y="473869"/>
                  </a:cubicBezTo>
                  <a:cubicBezTo>
                    <a:pt x="127918" y="474538"/>
                    <a:pt x="119881" y="476548"/>
                    <a:pt x="113184" y="479896"/>
                  </a:cubicBezTo>
                  <a:cubicBezTo>
                    <a:pt x="109165" y="482575"/>
                    <a:pt x="106486" y="484584"/>
                    <a:pt x="105147" y="487263"/>
                  </a:cubicBezTo>
                  <a:cubicBezTo>
                    <a:pt x="103808" y="489273"/>
                    <a:pt x="102468" y="489942"/>
                    <a:pt x="100459" y="490612"/>
                  </a:cubicBezTo>
                  <a:cubicBezTo>
                    <a:pt x="97780" y="491282"/>
                    <a:pt x="95771" y="493291"/>
                    <a:pt x="94431" y="495970"/>
                  </a:cubicBezTo>
                  <a:cubicBezTo>
                    <a:pt x="93762" y="496640"/>
                    <a:pt x="93762" y="496640"/>
                    <a:pt x="92422" y="496640"/>
                  </a:cubicBezTo>
                  <a:cubicBezTo>
                    <a:pt x="91753" y="495970"/>
                    <a:pt x="91083" y="495970"/>
                    <a:pt x="91083" y="495300"/>
                  </a:cubicBezTo>
                  <a:cubicBezTo>
                    <a:pt x="90413" y="493961"/>
                    <a:pt x="89743" y="492621"/>
                    <a:pt x="88404" y="491951"/>
                  </a:cubicBezTo>
                  <a:cubicBezTo>
                    <a:pt x="82376" y="489942"/>
                    <a:pt x="77688" y="486594"/>
                    <a:pt x="74339" y="481905"/>
                  </a:cubicBezTo>
                  <a:cubicBezTo>
                    <a:pt x="69651" y="475208"/>
                    <a:pt x="66303" y="471190"/>
                    <a:pt x="63624" y="469181"/>
                  </a:cubicBezTo>
                  <a:cubicBezTo>
                    <a:pt x="54918" y="462483"/>
                    <a:pt x="46211" y="456456"/>
                    <a:pt x="36835" y="450428"/>
                  </a:cubicBezTo>
                  <a:cubicBezTo>
                    <a:pt x="35495" y="449759"/>
                    <a:pt x="35495" y="448419"/>
                    <a:pt x="35495" y="447080"/>
                  </a:cubicBezTo>
                  <a:cubicBezTo>
                    <a:pt x="35495" y="446410"/>
                    <a:pt x="36165" y="445740"/>
                    <a:pt x="35495" y="445071"/>
                  </a:cubicBezTo>
                  <a:cubicBezTo>
                    <a:pt x="35495" y="442392"/>
                    <a:pt x="34156" y="441722"/>
                    <a:pt x="32147" y="443061"/>
                  </a:cubicBezTo>
                  <a:cubicBezTo>
                    <a:pt x="29468" y="444401"/>
                    <a:pt x="26789" y="444401"/>
                    <a:pt x="22770" y="444401"/>
                  </a:cubicBezTo>
                  <a:lnTo>
                    <a:pt x="0" y="424309"/>
                  </a:lnTo>
                  <a:cubicBezTo>
                    <a:pt x="32147" y="411584"/>
                    <a:pt x="60945" y="394171"/>
                    <a:pt x="86394" y="372070"/>
                  </a:cubicBezTo>
                  <a:cubicBezTo>
                    <a:pt x="93092" y="366043"/>
                    <a:pt x="104477" y="362024"/>
                    <a:pt x="113854" y="360015"/>
                  </a:cubicBezTo>
                  <a:cubicBezTo>
                    <a:pt x="178147" y="347290"/>
                    <a:pt x="226368" y="311125"/>
                    <a:pt x="279276" y="278978"/>
                  </a:cubicBezTo>
                  <a:cubicBezTo>
                    <a:pt x="291331" y="271611"/>
                    <a:pt x="302717" y="263575"/>
                    <a:pt x="313432" y="255538"/>
                  </a:cubicBezTo>
                  <a:cubicBezTo>
                    <a:pt x="330845" y="242143"/>
                    <a:pt x="355625" y="217363"/>
                    <a:pt x="374377" y="212676"/>
                  </a:cubicBezTo>
                  <a:cubicBezTo>
                    <a:pt x="415230" y="203299"/>
                    <a:pt x="441350" y="196602"/>
                    <a:pt x="453405" y="192584"/>
                  </a:cubicBezTo>
                  <a:cubicBezTo>
                    <a:pt x="480194" y="183207"/>
                    <a:pt x="498946" y="165795"/>
                    <a:pt x="510332" y="140345"/>
                  </a:cubicBezTo>
                  <a:cubicBezTo>
                    <a:pt x="537790" y="94134"/>
                    <a:pt x="563910" y="53280"/>
                    <a:pt x="604093" y="16445"/>
                  </a:cubicBezTo>
                  <a:cubicBezTo>
                    <a:pt x="613469" y="7739"/>
                    <a:pt x="622176" y="2381"/>
                    <a:pt x="629543" y="372"/>
                  </a:cubicBezTo>
                  <a:cubicBezTo>
                    <a:pt x="631552" y="-298"/>
                    <a:pt x="636910" y="-298"/>
                    <a:pt x="642938" y="2381"/>
                  </a:cubicBezTo>
                  <a:close/>
                  <a:moveTo>
                    <a:pt x="563240" y="179189"/>
                  </a:moveTo>
                  <a:cubicBezTo>
                    <a:pt x="561231" y="186556"/>
                    <a:pt x="558552" y="192584"/>
                    <a:pt x="553864" y="198611"/>
                  </a:cubicBezTo>
                  <a:cubicBezTo>
                    <a:pt x="545827" y="209327"/>
                    <a:pt x="531093" y="224061"/>
                    <a:pt x="510332" y="243483"/>
                  </a:cubicBezTo>
                  <a:cubicBezTo>
                    <a:pt x="510332" y="243483"/>
                    <a:pt x="510332" y="244153"/>
                    <a:pt x="510332" y="244153"/>
                  </a:cubicBezTo>
                  <a:lnTo>
                    <a:pt x="511671" y="245492"/>
                  </a:lnTo>
                  <a:cubicBezTo>
                    <a:pt x="512341" y="246162"/>
                    <a:pt x="513010" y="246162"/>
                    <a:pt x="513680" y="245492"/>
                  </a:cubicBezTo>
                  <a:cubicBezTo>
                    <a:pt x="529084" y="232098"/>
                    <a:pt x="543818" y="218033"/>
                    <a:pt x="558552" y="203299"/>
                  </a:cubicBezTo>
                  <a:cubicBezTo>
                    <a:pt x="581992" y="178519"/>
                    <a:pt x="581992" y="152400"/>
                    <a:pt x="585341" y="123602"/>
                  </a:cubicBezTo>
                  <a:cubicBezTo>
                    <a:pt x="586680" y="115565"/>
                    <a:pt x="584671" y="114895"/>
                    <a:pt x="579983" y="121593"/>
                  </a:cubicBezTo>
                  <a:cubicBezTo>
                    <a:pt x="576634" y="126950"/>
                    <a:pt x="573956" y="132308"/>
                    <a:pt x="572616" y="139006"/>
                  </a:cubicBezTo>
                  <a:cubicBezTo>
                    <a:pt x="569268" y="152400"/>
                    <a:pt x="566589" y="166464"/>
                    <a:pt x="563240" y="179189"/>
                  </a:cubicBezTo>
                  <a:close/>
                  <a:moveTo>
                    <a:pt x="383084" y="374749"/>
                  </a:moveTo>
                  <a:cubicBezTo>
                    <a:pt x="374377" y="372070"/>
                    <a:pt x="366341" y="372070"/>
                    <a:pt x="359643" y="375419"/>
                  </a:cubicBezTo>
                  <a:cubicBezTo>
                    <a:pt x="357634" y="376089"/>
                    <a:pt x="357634" y="376759"/>
                    <a:pt x="359643" y="377428"/>
                  </a:cubicBezTo>
                  <a:cubicBezTo>
                    <a:pt x="368350" y="378768"/>
                    <a:pt x="375716" y="380777"/>
                    <a:pt x="381074" y="384795"/>
                  </a:cubicBezTo>
                  <a:cubicBezTo>
                    <a:pt x="381744" y="391492"/>
                    <a:pt x="382414" y="396850"/>
                    <a:pt x="383753" y="400869"/>
                  </a:cubicBezTo>
                  <a:cubicBezTo>
                    <a:pt x="385762" y="407566"/>
                    <a:pt x="387771" y="407566"/>
                    <a:pt x="391120" y="401538"/>
                  </a:cubicBezTo>
                  <a:cubicBezTo>
                    <a:pt x="393799" y="395511"/>
                    <a:pt x="401166" y="389483"/>
                    <a:pt x="411882" y="383456"/>
                  </a:cubicBezTo>
                  <a:cubicBezTo>
                    <a:pt x="413221" y="382786"/>
                    <a:pt x="413221" y="380777"/>
                    <a:pt x="411882" y="380107"/>
                  </a:cubicBezTo>
                  <a:lnTo>
                    <a:pt x="399157" y="374079"/>
                  </a:lnTo>
                  <a:cubicBezTo>
                    <a:pt x="397148" y="373410"/>
                    <a:pt x="395808" y="371401"/>
                    <a:pt x="395139" y="368722"/>
                  </a:cubicBezTo>
                  <a:lnTo>
                    <a:pt x="393799" y="347960"/>
                  </a:lnTo>
                  <a:cubicBezTo>
                    <a:pt x="393799" y="347290"/>
                    <a:pt x="393130" y="346621"/>
                    <a:pt x="392460" y="346621"/>
                  </a:cubicBezTo>
                  <a:lnTo>
                    <a:pt x="390451" y="346621"/>
                  </a:lnTo>
                  <a:cubicBezTo>
                    <a:pt x="390451" y="346621"/>
                    <a:pt x="390451" y="346621"/>
                    <a:pt x="390451" y="347290"/>
                  </a:cubicBezTo>
                  <a:cubicBezTo>
                    <a:pt x="392460" y="357336"/>
                    <a:pt x="389781" y="366713"/>
                    <a:pt x="383084" y="374749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C94AA4B-6C48-E98D-593E-29F510E7511D}"/>
                </a:ext>
              </a:extLst>
            </p:cNvPr>
            <p:cNvSpPr/>
            <p:nvPr/>
          </p:nvSpPr>
          <p:spPr>
            <a:xfrm>
              <a:off x="-4448456" y="2947463"/>
              <a:ext cx="971773" cy="333740"/>
            </a:xfrm>
            <a:custGeom>
              <a:avLst/>
              <a:gdLst>
                <a:gd name="connsiteX0" fmla="*/ 0 w 971773"/>
                <a:gd name="connsiteY0" fmla="*/ 0 h 333740"/>
                <a:gd name="connsiteX1" fmla="*/ 23440 w 971773"/>
                <a:gd name="connsiteY1" fmla="*/ 5358 h 333740"/>
                <a:gd name="connsiteX2" fmla="*/ 46881 w 971773"/>
                <a:gd name="connsiteY2" fmla="*/ 10715 h 333740"/>
                <a:gd name="connsiteX3" fmla="*/ 76349 w 971773"/>
                <a:gd name="connsiteY3" fmla="*/ 21431 h 333740"/>
                <a:gd name="connsiteX4" fmla="*/ 105817 w 971773"/>
                <a:gd name="connsiteY4" fmla="*/ 31477 h 333740"/>
                <a:gd name="connsiteX5" fmla="*/ 229716 w 971773"/>
                <a:gd name="connsiteY5" fmla="*/ 65633 h 333740"/>
                <a:gd name="connsiteX6" fmla="*/ 231725 w 971773"/>
                <a:gd name="connsiteY6" fmla="*/ 68982 h 333740"/>
                <a:gd name="connsiteX7" fmla="*/ 231056 w 971773"/>
                <a:gd name="connsiteY7" fmla="*/ 70321 h 333740"/>
                <a:gd name="connsiteX8" fmla="*/ 231056 w 971773"/>
                <a:gd name="connsiteY8" fmla="*/ 70991 h 333740"/>
                <a:gd name="connsiteX9" fmla="*/ 302047 w 971773"/>
                <a:gd name="connsiteY9" fmla="*/ 101129 h 333740"/>
                <a:gd name="connsiteX10" fmla="*/ 304056 w 971773"/>
                <a:gd name="connsiteY10" fmla="*/ 100459 h 333740"/>
                <a:gd name="connsiteX11" fmla="*/ 305395 w 971773"/>
                <a:gd name="connsiteY11" fmla="*/ 99789 h 333740"/>
                <a:gd name="connsiteX12" fmla="*/ 306735 w 971773"/>
                <a:gd name="connsiteY12" fmla="*/ 99789 h 333740"/>
                <a:gd name="connsiteX13" fmla="*/ 405854 w 971773"/>
                <a:gd name="connsiteY13" fmla="*/ 147340 h 333740"/>
                <a:gd name="connsiteX14" fmla="*/ 496267 w 971773"/>
                <a:gd name="connsiteY14" fmla="*/ 192211 h 333740"/>
                <a:gd name="connsiteX15" fmla="*/ 588690 w 971773"/>
                <a:gd name="connsiteY15" fmla="*/ 233735 h 333740"/>
                <a:gd name="connsiteX16" fmla="*/ 665038 w 971773"/>
                <a:gd name="connsiteY16" fmla="*/ 279276 h 333740"/>
                <a:gd name="connsiteX17" fmla="*/ 677094 w 971773"/>
                <a:gd name="connsiteY17" fmla="*/ 284634 h 333740"/>
                <a:gd name="connsiteX18" fmla="*/ 678433 w 971773"/>
                <a:gd name="connsiteY18" fmla="*/ 286643 h 333740"/>
                <a:gd name="connsiteX19" fmla="*/ 678433 w 971773"/>
                <a:gd name="connsiteY19" fmla="*/ 287313 h 333740"/>
                <a:gd name="connsiteX20" fmla="*/ 678433 w 971773"/>
                <a:gd name="connsiteY20" fmla="*/ 287982 h 333740"/>
                <a:gd name="connsiteX21" fmla="*/ 699864 w 971773"/>
                <a:gd name="connsiteY21" fmla="*/ 275257 h 333740"/>
                <a:gd name="connsiteX22" fmla="*/ 711919 w 971773"/>
                <a:gd name="connsiteY22" fmla="*/ 259854 h 333740"/>
                <a:gd name="connsiteX23" fmla="*/ 711250 w 971773"/>
                <a:gd name="connsiteY23" fmla="*/ 236413 h 333740"/>
                <a:gd name="connsiteX24" fmla="*/ 744736 w 971773"/>
                <a:gd name="connsiteY24" fmla="*/ 223019 h 333740"/>
                <a:gd name="connsiteX25" fmla="*/ 783580 w 971773"/>
                <a:gd name="connsiteY25" fmla="*/ 223689 h 333740"/>
                <a:gd name="connsiteX26" fmla="*/ 819076 w 971773"/>
                <a:gd name="connsiteY26" fmla="*/ 236413 h 333740"/>
                <a:gd name="connsiteX27" fmla="*/ 882700 w 971773"/>
                <a:gd name="connsiteY27" fmla="*/ 255166 h 333740"/>
                <a:gd name="connsiteX28" fmla="*/ 947663 w 971773"/>
                <a:gd name="connsiteY28" fmla="*/ 274588 h 333740"/>
                <a:gd name="connsiteX29" fmla="*/ 962397 w 971773"/>
                <a:gd name="connsiteY29" fmla="*/ 282625 h 333740"/>
                <a:gd name="connsiteX30" fmla="*/ 965746 w 971773"/>
                <a:gd name="connsiteY30" fmla="*/ 287313 h 333740"/>
                <a:gd name="connsiteX31" fmla="*/ 961058 w 971773"/>
                <a:gd name="connsiteY31" fmla="*/ 315441 h 333740"/>
                <a:gd name="connsiteX32" fmla="*/ 962397 w 971773"/>
                <a:gd name="connsiteY32" fmla="*/ 319459 h 333740"/>
                <a:gd name="connsiteX33" fmla="*/ 969764 w 971773"/>
                <a:gd name="connsiteY33" fmla="*/ 321469 h 333740"/>
                <a:gd name="connsiteX34" fmla="*/ 969764 w 971773"/>
                <a:gd name="connsiteY34" fmla="*/ 323478 h 333740"/>
                <a:gd name="connsiteX35" fmla="*/ 936947 w 971773"/>
                <a:gd name="connsiteY35" fmla="*/ 331515 h 333740"/>
                <a:gd name="connsiteX36" fmla="*/ 928911 w 971773"/>
                <a:gd name="connsiteY36" fmla="*/ 330845 h 333740"/>
                <a:gd name="connsiteX37" fmla="*/ 908149 w 971773"/>
                <a:gd name="connsiteY37" fmla="*/ 333524 h 333740"/>
                <a:gd name="connsiteX38" fmla="*/ 876672 w 971773"/>
                <a:gd name="connsiteY38" fmla="*/ 326157 h 333740"/>
                <a:gd name="connsiteX39" fmla="*/ 837158 w 971773"/>
                <a:gd name="connsiteY39" fmla="*/ 313432 h 333740"/>
                <a:gd name="connsiteX40" fmla="*/ 796975 w 971773"/>
                <a:gd name="connsiteY40" fmla="*/ 306735 h 333740"/>
                <a:gd name="connsiteX41" fmla="*/ 722635 w 971773"/>
                <a:gd name="connsiteY41" fmla="*/ 300037 h 333740"/>
                <a:gd name="connsiteX42" fmla="*/ 709910 w 971773"/>
                <a:gd name="connsiteY42" fmla="*/ 302716 h 333740"/>
                <a:gd name="connsiteX43" fmla="*/ 704552 w 971773"/>
                <a:gd name="connsiteY43" fmla="*/ 302716 h 333740"/>
                <a:gd name="connsiteX44" fmla="*/ 699864 w 971773"/>
                <a:gd name="connsiteY44" fmla="*/ 301377 h 333740"/>
                <a:gd name="connsiteX45" fmla="*/ 696516 w 971773"/>
                <a:gd name="connsiteY45" fmla="*/ 301377 h 333740"/>
                <a:gd name="connsiteX46" fmla="*/ 643607 w 971773"/>
                <a:gd name="connsiteY46" fmla="*/ 302047 h 333740"/>
                <a:gd name="connsiteX47" fmla="*/ 558552 w 971773"/>
                <a:gd name="connsiteY47" fmla="*/ 265881 h 333740"/>
                <a:gd name="connsiteX48" fmla="*/ 473497 w 971773"/>
                <a:gd name="connsiteY48" fmla="*/ 229716 h 333740"/>
                <a:gd name="connsiteX49" fmla="*/ 385093 w 971773"/>
                <a:gd name="connsiteY49" fmla="*/ 187523 h 333740"/>
                <a:gd name="connsiteX50" fmla="*/ 381074 w 971773"/>
                <a:gd name="connsiteY50" fmla="*/ 184175 h 333740"/>
                <a:gd name="connsiteX51" fmla="*/ 373038 w 971773"/>
                <a:gd name="connsiteY51" fmla="*/ 180826 h 333740"/>
                <a:gd name="connsiteX52" fmla="*/ 367010 w 971773"/>
                <a:gd name="connsiteY52" fmla="*/ 179487 h 333740"/>
                <a:gd name="connsiteX53" fmla="*/ 259854 w 971773"/>
                <a:gd name="connsiteY53" fmla="*/ 126578 h 333740"/>
                <a:gd name="connsiteX54" fmla="*/ 179487 w 971773"/>
                <a:gd name="connsiteY54" fmla="*/ 95771 h 333740"/>
                <a:gd name="connsiteX55" fmla="*/ 127918 w 971773"/>
                <a:gd name="connsiteY55" fmla="*/ 75009 h 333740"/>
                <a:gd name="connsiteX56" fmla="*/ 121890 w 971773"/>
                <a:gd name="connsiteY56" fmla="*/ 75679 h 333740"/>
                <a:gd name="connsiteX57" fmla="*/ 114523 w 971773"/>
                <a:gd name="connsiteY57" fmla="*/ 77019 h 333740"/>
                <a:gd name="connsiteX58" fmla="*/ 108496 w 971773"/>
                <a:gd name="connsiteY58" fmla="*/ 75009 h 333740"/>
                <a:gd name="connsiteX59" fmla="*/ 102468 w 971773"/>
                <a:gd name="connsiteY59" fmla="*/ 71661 h 333740"/>
                <a:gd name="connsiteX60" fmla="*/ 98450 w 971773"/>
                <a:gd name="connsiteY60" fmla="*/ 68312 h 333740"/>
                <a:gd name="connsiteX61" fmla="*/ 87734 w 971773"/>
                <a:gd name="connsiteY61" fmla="*/ 63624 h 333740"/>
                <a:gd name="connsiteX62" fmla="*/ 0 w 971773"/>
                <a:gd name="connsiteY62" fmla="*/ 0 h 33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71773" h="333740">
                  <a:moveTo>
                    <a:pt x="0" y="0"/>
                  </a:moveTo>
                  <a:cubicBezTo>
                    <a:pt x="8037" y="2679"/>
                    <a:pt x="16073" y="4018"/>
                    <a:pt x="23440" y="5358"/>
                  </a:cubicBezTo>
                  <a:cubicBezTo>
                    <a:pt x="32817" y="6697"/>
                    <a:pt x="40184" y="8706"/>
                    <a:pt x="46881" y="10715"/>
                  </a:cubicBezTo>
                  <a:cubicBezTo>
                    <a:pt x="56927" y="14064"/>
                    <a:pt x="66303" y="18082"/>
                    <a:pt x="76349" y="21431"/>
                  </a:cubicBezTo>
                  <a:cubicBezTo>
                    <a:pt x="86395" y="25450"/>
                    <a:pt x="96441" y="28798"/>
                    <a:pt x="105817" y="31477"/>
                  </a:cubicBezTo>
                  <a:cubicBezTo>
                    <a:pt x="147340" y="42862"/>
                    <a:pt x="188193" y="54248"/>
                    <a:pt x="229716" y="65633"/>
                  </a:cubicBezTo>
                  <a:cubicBezTo>
                    <a:pt x="231056" y="66303"/>
                    <a:pt x="231725" y="66973"/>
                    <a:pt x="231725" y="68982"/>
                  </a:cubicBezTo>
                  <a:cubicBezTo>
                    <a:pt x="231725" y="69652"/>
                    <a:pt x="231725" y="70321"/>
                    <a:pt x="231056" y="70321"/>
                  </a:cubicBezTo>
                  <a:cubicBezTo>
                    <a:pt x="231056" y="70991"/>
                    <a:pt x="231056" y="70991"/>
                    <a:pt x="231056" y="70991"/>
                  </a:cubicBezTo>
                  <a:lnTo>
                    <a:pt x="302047" y="101129"/>
                  </a:lnTo>
                  <a:cubicBezTo>
                    <a:pt x="302717" y="101129"/>
                    <a:pt x="303386" y="101129"/>
                    <a:pt x="304056" y="100459"/>
                  </a:cubicBezTo>
                  <a:cubicBezTo>
                    <a:pt x="304726" y="99789"/>
                    <a:pt x="304726" y="99789"/>
                    <a:pt x="305395" y="99789"/>
                  </a:cubicBezTo>
                  <a:cubicBezTo>
                    <a:pt x="306065" y="99789"/>
                    <a:pt x="306065" y="99789"/>
                    <a:pt x="306735" y="99789"/>
                  </a:cubicBezTo>
                  <a:cubicBezTo>
                    <a:pt x="340891" y="113854"/>
                    <a:pt x="374377" y="129927"/>
                    <a:pt x="405854" y="147340"/>
                  </a:cubicBezTo>
                  <a:cubicBezTo>
                    <a:pt x="440680" y="166762"/>
                    <a:pt x="470818" y="181496"/>
                    <a:pt x="496267" y="192211"/>
                  </a:cubicBezTo>
                  <a:cubicBezTo>
                    <a:pt x="527075" y="205606"/>
                    <a:pt x="557213" y="219670"/>
                    <a:pt x="588690" y="233735"/>
                  </a:cubicBezTo>
                  <a:cubicBezTo>
                    <a:pt x="615479" y="246459"/>
                    <a:pt x="640928" y="261193"/>
                    <a:pt x="665038" y="279276"/>
                  </a:cubicBezTo>
                  <a:cubicBezTo>
                    <a:pt x="667717" y="281285"/>
                    <a:pt x="671736" y="283294"/>
                    <a:pt x="677094" y="284634"/>
                  </a:cubicBezTo>
                  <a:cubicBezTo>
                    <a:pt x="678433" y="284634"/>
                    <a:pt x="678433" y="285303"/>
                    <a:pt x="678433" y="286643"/>
                  </a:cubicBezTo>
                  <a:cubicBezTo>
                    <a:pt x="678433" y="286643"/>
                    <a:pt x="678433" y="287313"/>
                    <a:pt x="678433" y="287313"/>
                  </a:cubicBezTo>
                  <a:cubicBezTo>
                    <a:pt x="678433" y="287982"/>
                    <a:pt x="678433" y="287982"/>
                    <a:pt x="678433" y="287982"/>
                  </a:cubicBezTo>
                  <a:cubicBezTo>
                    <a:pt x="687809" y="287982"/>
                    <a:pt x="694507" y="283964"/>
                    <a:pt x="699864" y="275257"/>
                  </a:cubicBezTo>
                  <a:cubicBezTo>
                    <a:pt x="707231" y="271239"/>
                    <a:pt x="711250" y="266551"/>
                    <a:pt x="711919" y="259854"/>
                  </a:cubicBezTo>
                  <a:cubicBezTo>
                    <a:pt x="713259" y="254496"/>
                    <a:pt x="712589" y="247129"/>
                    <a:pt x="711250" y="236413"/>
                  </a:cubicBezTo>
                  <a:cubicBezTo>
                    <a:pt x="728662" y="229046"/>
                    <a:pt x="740048" y="224358"/>
                    <a:pt x="744736" y="223019"/>
                  </a:cubicBezTo>
                  <a:cubicBezTo>
                    <a:pt x="755452" y="220340"/>
                    <a:pt x="768846" y="221010"/>
                    <a:pt x="783580" y="223689"/>
                  </a:cubicBezTo>
                  <a:cubicBezTo>
                    <a:pt x="790277" y="225028"/>
                    <a:pt x="802332" y="229046"/>
                    <a:pt x="819076" y="236413"/>
                  </a:cubicBezTo>
                  <a:cubicBezTo>
                    <a:pt x="839167" y="245120"/>
                    <a:pt x="860599" y="251147"/>
                    <a:pt x="882700" y="255166"/>
                  </a:cubicBezTo>
                  <a:cubicBezTo>
                    <a:pt x="892745" y="256505"/>
                    <a:pt x="914177" y="263202"/>
                    <a:pt x="947663" y="274588"/>
                  </a:cubicBezTo>
                  <a:lnTo>
                    <a:pt x="962397" y="282625"/>
                  </a:lnTo>
                  <a:cubicBezTo>
                    <a:pt x="964406" y="283294"/>
                    <a:pt x="965746" y="285303"/>
                    <a:pt x="965746" y="287313"/>
                  </a:cubicBezTo>
                  <a:cubicBezTo>
                    <a:pt x="967755" y="297359"/>
                    <a:pt x="966415" y="306735"/>
                    <a:pt x="961058" y="315441"/>
                  </a:cubicBezTo>
                  <a:cubicBezTo>
                    <a:pt x="959718" y="317450"/>
                    <a:pt x="960388" y="318790"/>
                    <a:pt x="962397" y="319459"/>
                  </a:cubicBezTo>
                  <a:cubicBezTo>
                    <a:pt x="965076" y="320129"/>
                    <a:pt x="967755" y="320799"/>
                    <a:pt x="969764" y="321469"/>
                  </a:cubicBezTo>
                  <a:cubicBezTo>
                    <a:pt x="972443" y="322138"/>
                    <a:pt x="972443" y="322808"/>
                    <a:pt x="969764" y="323478"/>
                  </a:cubicBezTo>
                  <a:cubicBezTo>
                    <a:pt x="958379" y="327496"/>
                    <a:pt x="946993" y="330175"/>
                    <a:pt x="936947" y="331515"/>
                  </a:cubicBezTo>
                  <a:cubicBezTo>
                    <a:pt x="935608" y="331515"/>
                    <a:pt x="932259" y="331515"/>
                    <a:pt x="928911" y="330845"/>
                  </a:cubicBezTo>
                  <a:cubicBezTo>
                    <a:pt x="920874" y="329505"/>
                    <a:pt x="916186" y="334863"/>
                    <a:pt x="908149" y="333524"/>
                  </a:cubicBezTo>
                  <a:cubicBezTo>
                    <a:pt x="898773" y="332184"/>
                    <a:pt x="888057" y="330175"/>
                    <a:pt x="876672" y="326157"/>
                  </a:cubicBezTo>
                  <a:cubicBezTo>
                    <a:pt x="863947" y="322138"/>
                    <a:pt x="851223" y="318120"/>
                    <a:pt x="837158" y="313432"/>
                  </a:cubicBezTo>
                  <a:cubicBezTo>
                    <a:pt x="824433" y="309414"/>
                    <a:pt x="811039" y="307404"/>
                    <a:pt x="796975" y="306735"/>
                  </a:cubicBezTo>
                  <a:cubicBezTo>
                    <a:pt x="772864" y="305395"/>
                    <a:pt x="748085" y="303386"/>
                    <a:pt x="722635" y="300037"/>
                  </a:cubicBezTo>
                  <a:cubicBezTo>
                    <a:pt x="717947" y="299368"/>
                    <a:pt x="713929" y="300707"/>
                    <a:pt x="709910" y="302716"/>
                  </a:cubicBezTo>
                  <a:cubicBezTo>
                    <a:pt x="708571" y="304056"/>
                    <a:pt x="706562" y="304056"/>
                    <a:pt x="704552" y="302716"/>
                  </a:cubicBezTo>
                  <a:cubicBezTo>
                    <a:pt x="703213" y="302047"/>
                    <a:pt x="701873" y="301377"/>
                    <a:pt x="699864" y="301377"/>
                  </a:cubicBezTo>
                  <a:cubicBezTo>
                    <a:pt x="698525" y="301377"/>
                    <a:pt x="697855" y="301377"/>
                    <a:pt x="696516" y="301377"/>
                  </a:cubicBezTo>
                  <a:cubicBezTo>
                    <a:pt x="674415" y="307404"/>
                    <a:pt x="656332" y="307404"/>
                    <a:pt x="643607" y="302047"/>
                  </a:cubicBezTo>
                  <a:cubicBezTo>
                    <a:pt x="614139" y="288652"/>
                    <a:pt x="586011" y="276597"/>
                    <a:pt x="558552" y="265881"/>
                  </a:cubicBezTo>
                  <a:cubicBezTo>
                    <a:pt x="521047" y="250478"/>
                    <a:pt x="492249" y="238423"/>
                    <a:pt x="473497" y="229716"/>
                  </a:cubicBezTo>
                  <a:cubicBezTo>
                    <a:pt x="444029" y="215652"/>
                    <a:pt x="414561" y="201588"/>
                    <a:pt x="385093" y="187523"/>
                  </a:cubicBezTo>
                  <a:cubicBezTo>
                    <a:pt x="383753" y="186854"/>
                    <a:pt x="382414" y="185514"/>
                    <a:pt x="381074" y="184175"/>
                  </a:cubicBezTo>
                  <a:cubicBezTo>
                    <a:pt x="379065" y="181496"/>
                    <a:pt x="376386" y="180826"/>
                    <a:pt x="373038" y="180826"/>
                  </a:cubicBezTo>
                  <a:cubicBezTo>
                    <a:pt x="371028" y="180826"/>
                    <a:pt x="369019" y="180826"/>
                    <a:pt x="367010" y="179487"/>
                  </a:cubicBezTo>
                  <a:cubicBezTo>
                    <a:pt x="331515" y="161404"/>
                    <a:pt x="296019" y="143991"/>
                    <a:pt x="259854" y="126578"/>
                  </a:cubicBezTo>
                  <a:cubicBezTo>
                    <a:pt x="234404" y="114523"/>
                    <a:pt x="206276" y="105817"/>
                    <a:pt x="179487" y="95771"/>
                  </a:cubicBezTo>
                  <a:cubicBezTo>
                    <a:pt x="165423" y="90413"/>
                    <a:pt x="146000" y="80367"/>
                    <a:pt x="127918" y="75009"/>
                  </a:cubicBezTo>
                  <a:cubicBezTo>
                    <a:pt x="125909" y="74339"/>
                    <a:pt x="123899" y="74339"/>
                    <a:pt x="121890" y="75679"/>
                  </a:cubicBezTo>
                  <a:cubicBezTo>
                    <a:pt x="119211" y="77019"/>
                    <a:pt x="117202" y="77019"/>
                    <a:pt x="114523" y="77019"/>
                  </a:cubicBezTo>
                  <a:cubicBezTo>
                    <a:pt x="112514" y="77019"/>
                    <a:pt x="110505" y="76349"/>
                    <a:pt x="108496" y="75009"/>
                  </a:cubicBezTo>
                  <a:cubicBezTo>
                    <a:pt x="106486" y="73670"/>
                    <a:pt x="104477" y="72330"/>
                    <a:pt x="102468" y="71661"/>
                  </a:cubicBezTo>
                  <a:cubicBezTo>
                    <a:pt x="100459" y="70991"/>
                    <a:pt x="99119" y="70321"/>
                    <a:pt x="98450" y="68312"/>
                  </a:cubicBezTo>
                  <a:cubicBezTo>
                    <a:pt x="97110" y="64963"/>
                    <a:pt x="93092" y="63624"/>
                    <a:pt x="87734" y="636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E7D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9FC5745-293E-3E8D-98E8-FE38011B7320}"/>
                </a:ext>
              </a:extLst>
            </p:cNvPr>
            <p:cNvSpPr/>
            <p:nvPr/>
          </p:nvSpPr>
          <p:spPr>
            <a:xfrm>
              <a:off x="-1812412" y="2948133"/>
              <a:ext cx="265881" cy="424370"/>
            </a:xfrm>
            <a:custGeom>
              <a:avLst/>
              <a:gdLst>
                <a:gd name="connsiteX0" fmla="*/ 77689 w 265881"/>
                <a:gd name="connsiteY0" fmla="*/ 0 h 424370"/>
                <a:gd name="connsiteX1" fmla="*/ 150019 w 265881"/>
                <a:gd name="connsiteY1" fmla="*/ 58266 h 424370"/>
                <a:gd name="connsiteX2" fmla="*/ 156047 w 265881"/>
                <a:gd name="connsiteY2" fmla="*/ 60945 h 424370"/>
                <a:gd name="connsiteX3" fmla="*/ 191542 w 265881"/>
                <a:gd name="connsiteY3" fmla="*/ 89744 h 424370"/>
                <a:gd name="connsiteX4" fmla="*/ 214313 w 265881"/>
                <a:gd name="connsiteY4" fmla="*/ 101799 h 424370"/>
                <a:gd name="connsiteX5" fmla="*/ 265882 w 265881"/>
                <a:gd name="connsiteY5" fmla="*/ 95771 h 424370"/>
                <a:gd name="connsiteX6" fmla="*/ 223689 w 265881"/>
                <a:gd name="connsiteY6" fmla="*/ 197569 h 424370"/>
                <a:gd name="connsiteX7" fmla="*/ 162744 w 265881"/>
                <a:gd name="connsiteY7" fmla="*/ 273918 h 424370"/>
                <a:gd name="connsiteX8" fmla="*/ 131936 w 265881"/>
                <a:gd name="connsiteY8" fmla="*/ 340221 h 424370"/>
                <a:gd name="connsiteX9" fmla="*/ 103808 w 265881"/>
                <a:gd name="connsiteY9" fmla="*/ 371029 h 424370"/>
                <a:gd name="connsiteX10" fmla="*/ 26789 w 265881"/>
                <a:gd name="connsiteY10" fmla="*/ 414561 h 424370"/>
                <a:gd name="connsiteX11" fmla="*/ 10046 w 265881"/>
                <a:gd name="connsiteY11" fmla="*/ 422598 h 424370"/>
                <a:gd name="connsiteX12" fmla="*/ 0 w 265881"/>
                <a:gd name="connsiteY12" fmla="*/ 417910 h 424370"/>
                <a:gd name="connsiteX13" fmla="*/ 5358 w 265881"/>
                <a:gd name="connsiteY13" fmla="*/ 406524 h 424370"/>
                <a:gd name="connsiteX14" fmla="*/ 35496 w 265881"/>
                <a:gd name="connsiteY14" fmla="*/ 358973 h 424370"/>
                <a:gd name="connsiteX15" fmla="*/ 90413 w 265881"/>
                <a:gd name="connsiteY15" fmla="*/ 242441 h 424370"/>
                <a:gd name="connsiteX16" fmla="*/ 93762 w 265881"/>
                <a:gd name="connsiteY16" fmla="*/ 225698 h 424370"/>
                <a:gd name="connsiteX17" fmla="*/ 84386 w 265881"/>
                <a:gd name="connsiteY17" fmla="*/ 220340 h 424370"/>
                <a:gd name="connsiteX18" fmla="*/ 62285 w 265881"/>
                <a:gd name="connsiteY18" fmla="*/ 235074 h 424370"/>
                <a:gd name="connsiteX19" fmla="*/ 28799 w 265881"/>
                <a:gd name="connsiteY19" fmla="*/ 274588 h 424370"/>
                <a:gd name="connsiteX20" fmla="*/ 23440 w 265881"/>
                <a:gd name="connsiteY20" fmla="*/ 277267 h 424370"/>
                <a:gd name="connsiteX21" fmla="*/ 17413 w 265881"/>
                <a:gd name="connsiteY21" fmla="*/ 275258 h 424370"/>
                <a:gd name="connsiteX22" fmla="*/ 18083 w 265881"/>
                <a:gd name="connsiteY22" fmla="*/ 262533 h 424370"/>
                <a:gd name="connsiteX23" fmla="*/ 25450 w 265881"/>
                <a:gd name="connsiteY23" fmla="*/ 243781 h 424370"/>
                <a:gd name="connsiteX24" fmla="*/ 64964 w 265881"/>
                <a:gd name="connsiteY24" fmla="*/ 194890 h 424370"/>
                <a:gd name="connsiteX25" fmla="*/ 79028 w 265881"/>
                <a:gd name="connsiteY25" fmla="*/ 141312 h 424370"/>
                <a:gd name="connsiteX26" fmla="*/ 64964 w 265881"/>
                <a:gd name="connsiteY26" fmla="*/ 72331 h 424370"/>
                <a:gd name="connsiteX27" fmla="*/ 73000 w 265881"/>
                <a:gd name="connsiteY27" fmla="*/ 12725 h 424370"/>
                <a:gd name="connsiteX28" fmla="*/ 77689 w 265881"/>
                <a:gd name="connsiteY28" fmla="*/ 0 h 42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65881" h="424370">
                  <a:moveTo>
                    <a:pt x="77689" y="0"/>
                  </a:moveTo>
                  <a:lnTo>
                    <a:pt x="150019" y="58266"/>
                  </a:lnTo>
                  <a:cubicBezTo>
                    <a:pt x="151358" y="59606"/>
                    <a:pt x="153368" y="60945"/>
                    <a:pt x="156047" y="60945"/>
                  </a:cubicBezTo>
                  <a:cubicBezTo>
                    <a:pt x="172120" y="65633"/>
                    <a:pt x="183505" y="75009"/>
                    <a:pt x="191542" y="89744"/>
                  </a:cubicBezTo>
                  <a:cubicBezTo>
                    <a:pt x="198239" y="101799"/>
                    <a:pt x="201588" y="101799"/>
                    <a:pt x="214313" y="101799"/>
                  </a:cubicBezTo>
                  <a:cubicBezTo>
                    <a:pt x="235744" y="101799"/>
                    <a:pt x="252487" y="99789"/>
                    <a:pt x="265882" y="95771"/>
                  </a:cubicBezTo>
                  <a:cubicBezTo>
                    <a:pt x="254496" y="131266"/>
                    <a:pt x="240432" y="165423"/>
                    <a:pt x="223689" y="197569"/>
                  </a:cubicBezTo>
                  <a:cubicBezTo>
                    <a:pt x="208955" y="225698"/>
                    <a:pt x="183505" y="249808"/>
                    <a:pt x="162744" y="273918"/>
                  </a:cubicBezTo>
                  <a:cubicBezTo>
                    <a:pt x="154037" y="283964"/>
                    <a:pt x="143322" y="306065"/>
                    <a:pt x="131936" y="340221"/>
                  </a:cubicBezTo>
                  <a:cubicBezTo>
                    <a:pt x="127918" y="352276"/>
                    <a:pt x="116533" y="364331"/>
                    <a:pt x="103808" y="371029"/>
                  </a:cubicBezTo>
                  <a:cubicBezTo>
                    <a:pt x="77689" y="385093"/>
                    <a:pt x="52239" y="399827"/>
                    <a:pt x="26789" y="414561"/>
                  </a:cubicBezTo>
                  <a:cubicBezTo>
                    <a:pt x="20092" y="415230"/>
                    <a:pt x="14734" y="417910"/>
                    <a:pt x="10046" y="422598"/>
                  </a:cubicBezTo>
                  <a:cubicBezTo>
                    <a:pt x="6028" y="426616"/>
                    <a:pt x="0" y="423267"/>
                    <a:pt x="0" y="417910"/>
                  </a:cubicBezTo>
                  <a:cubicBezTo>
                    <a:pt x="670" y="413891"/>
                    <a:pt x="2010" y="409873"/>
                    <a:pt x="5358" y="406524"/>
                  </a:cubicBezTo>
                  <a:cubicBezTo>
                    <a:pt x="15404" y="395139"/>
                    <a:pt x="25450" y="379735"/>
                    <a:pt x="35496" y="358973"/>
                  </a:cubicBezTo>
                  <a:cubicBezTo>
                    <a:pt x="53578" y="321469"/>
                    <a:pt x="71661" y="282625"/>
                    <a:pt x="90413" y="242441"/>
                  </a:cubicBezTo>
                  <a:cubicBezTo>
                    <a:pt x="93092" y="236414"/>
                    <a:pt x="93092" y="231056"/>
                    <a:pt x="93762" y="225698"/>
                  </a:cubicBezTo>
                  <a:cubicBezTo>
                    <a:pt x="95101" y="215652"/>
                    <a:pt x="91753" y="214313"/>
                    <a:pt x="84386" y="220340"/>
                  </a:cubicBezTo>
                  <a:cubicBezTo>
                    <a:pt x="77689" y="225698"/>
                    <a:pt x="70321" y="230386"/>
                    <a:pt x="62285" y="235074"/>
                  </a:cubicBezTo>
                  <a:cubicBezTo>
                    <a:pt x="52239" y="241102"/>
                    <a:pt x="40854" y="254496"/>
                    <a:pt x="28799" y="274588"/>
                  </a:cubicBezTo>
                  <a:cubicBezTo>
                    <a:pt x="27459" y="276597"/>
                    <a:pt x="26120" y="277267"/>
                    <a:pt x="23440" y="277267"/>
                  </a:cubicBezTo>
                  <a:cubicBezTo>
                    <a:pt x="20762" y="276597"/>
                    <a:pt x="18753" y="275927"/>
                    <a:pt x="17413" y="275258"/>
                  </a:cubicBezTo>
                  <a:cubicBezTo>
                    <a:pt x="12725" y="271909"/>
                    <a:pt x="13395" y="265212"/>
                    <a:pt x="18083" y="262533"/>
                  </a:cubicBezTo>
                  <a:cubicBezTo>
                    <a:pt x="24110" y="259184"/>
                    <a:pt x="26120" y="253157"/>
                    <a:pt x="25450" y="243781"/>
                  </a:cubicBezTo>
                  <a:cubicBezTo>
                    <a:pt x="37505" y="227707"/>
                    <a:pt x="50899" y="210964"/>
                    <a:pt x="64964" y="194890"/>
                  </a:cubicBezTo>
                  <a:cubicBezTo>
                    <a:pt x="80367" y="177478"/>
                    <a:pt x="82377" y="163413"/>
                    <a:pt x="79028" y="141312"/>
                  </a:cubicBezTo>
                  <a:cubicBezTo>
                    <a:pt x="75009" y="117872"/>
                    <a:pt x="70991" y="95101"/>
                    <a:pt x="64964" y="72331"/>
                  </a:cubicBezTo>
                  <a:cubicBezTo>
                    <a:pt x="61615" y="58266"/>
                    <a:pt x="74340" y="35496"/>
                    <a:pt x="73000" y="12725"/>
                  </a:cubicBezTo>
                  <a:cubicBezTo>
                    <a:pt x="73000" y="7367"/>
                    <a:pt x="74340" y="2679"/>
                    <a:pt x="77689" y="0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55A0C3D-FCA5-E54F-5EFF-543806B5EE64}"/>
                </a:ext>
              </a:extLst>
            </p:cNvPr>
            <p:cNvSpPr/>
            <p:nvPr/>
          </p:nvSpPr>
          <p:spPr>
            <a:xfrm>
              <a:off x="-4706301" y="3009470"/>
              <a:ext cx="1069323" cy="906417"/>
            </a:xfrm>
            <a:custGeom>
              <a:avLst/>
              <a:gdLst>
                <a:gd name="connsiteX0" fmla="*/ 13395 w 1069323"/>
                <a:gd name="connsiteY0" fmla="*/ 947 h 906417"/>
                <a:gd name="connsiteX1" fmla="*/ 16743 w 1069323"/>
                <a:gd name="connsiteY1" fmla="*/ 277 h 906417"/>
                <a:gd name="connsiteX2" fmla="*/ 26789 w 1069323"/>
                <a:gd name="connsiteY2" fmla="*/ 947 h 906417"/>
                <a:gd name="connsiteX3" fmla="*/ 97110 w 1069323"/>
                <a:gd name="connsiteY3" fmla="*/ 35103 h 906417"/>
                <a:gd name="connsiteX4" fmla="*/ 133945 w 1069323"/>
                <a:gd name="connsiteY4" fmla="*/ 66580 h 906417"/>
                <a:gd name="connsiteX5" fmla="*/ 179487 w 1069323"/>
                <a:gd name="connsiteY5" fmla="*/ 130204 h 906417"/>
                <a:gd name="connsiteX6" fmla="*/ 269900 w 1069323"/>
                <a:gd name="connsiteY6" fmla="*/ 236691 h 906417"/>
                <a:gd name="connsiteX7" fmla="*/ 286643 w 1069323"/>
                <a:gd name="connsiteY7" fmla="*/ 253434 h 906417"/>
                <a:gd name="connsiteX8" fmla="*/ 305395 w 1069323"/>
                <a:gd name="connsiteY8" fmla="*/ 268168 h 906417"/>
                <a:gd name="connsiteX9" fmla="*/ 320129 w 1069323"/>
                <a:gd name="connsiteY9" fmla="*/ 282902 h 906417"/>
                <a:gd name="connsiteX10" fmla="*/ 336203 w 1069323"/>
                <a:gd name="connsiteY10" fmla="*/ 297636 h 906417"/>
                <a:gd name="connsiteX11" fmla="*/ 336872 w 1069323"/>
                <a:gd name="connsiteY11" fmla="*/ 301654 h 906417"/>
                <a:gd name="connsiteX12" fmla="*/ 336203 w 1069323"/>
                <a:gd name="connsiteY12" fmla="*/ 303663 h 906417"/>
                <a:gd name="connsiteX13" fmla="*/ 336872 w 1069323"/>
                <a:gd name="connsiteY13" fmla="*/ 305003 h 906417"/>
                <a:gd name="connsiteX14" fmla="*/ 360313 w 1069323"/>
                <a:gd name="connsiteY14" fmla="*/ 323755 h 906417"/>
                <a:gd name="connsiteX15" fmla="*/ 378396 w 1069323"/>
                <a:gd name="connsiteY15" fmla="*/ 343847 h 906417"/>
                <a:gd name="connsiteX16" fmla="*/ 393799 w 1069323"/>
                <a:gd name="connsiteY16" fmla="*/ 354563 h 906417"/>
                <a:gd name="connsiteX17" fmla="*/ 399157 w 1069323"/>
                <a:gd name="connsiteY17" fmla="*/ 359251 h 906417"/>
                <a:gd name="connsiteX18" fmla="*/ 534442 w 1069323"/>
                <a:gd name="connsiteY18" fmla="*/ 442297 h 906417"/>
                <a:gd name="connsiteX19" fmla="*/ 536451 w 1069323"/>
                <a:gd name="connsiteY19" fmla="*/ 448324 h 906417"/>
                <a:gd name="connsiteX20" fmla="*/ 534442 w 1069323"/>
                <a:gd name="connsiteY20" fmla="*/ 451003 h 906417"/>
                <a:gd name="connsiteX21" fmla="*/ 535112 w 1069323"/>
                <a:gd name="connsiteY21" fmla="*/ 454352 h 906417"/>
                <a:gd name="connsiteX22" fmla="*/ 553194 w 1069323"/>
                <a:gd name="connsiteY22" fmla="*/ 463059 h 906417"/>
                <a:gd name="connsiteX23" fmla="*/ 574625 w 1069323"/>
                <a:gd name="connsiteY23" fmla="*/ 477792 h 906417"/>
                <a:gd name="connsiteX24" fmla="*/ 590699 w 1069323"/>
                <a:gd name="connsiteY24" fmla="*/ 490517 h 906417"/>
                <a:gd name="connsiteX25" fmla="*/ 614139 w 1069323"/>
                <a:gd name="connsiteY25" fmla="*/ 505921 h 906417"/>
                <a:gd name="connsiteX26" fmla="*/ 659011 w 1069323"/>
                <a:gd name="connsiteY26" fmla="*/ 535389 h 906417"/>
                <a:gd name="connsiteX27" fmla="*/ 669727 w 1069323"/>
                <a:gd name="connsiteY27" fmla="*/ 540747 h 906417"/>
                <a:gd name="connsiteX28" fmla="*/ 700534 w 1069323"/>
                <a:gd name="connsiteY28" fmla="*/ 560169 h 906417"/>
                <a:gd name="connsiteX29" fmla="*/ 715268 w 1069323"/>
                <a:gd name="connsiteY29" fmla="*/ 568875 h 906417"/>
                <a:gd name="connsiteX30" fmla="*/ 730002 w 1069323"/>
                <a:gd name="connsiteY30" fmla="*/ 578251 h 906417"/>
                <a:gd name="connsiteX31" fmla="*/ 748085 w 1069323"/>
                <a:gd name="connsiteY31" fmla="*/ 590976 h 906417"/>
                <a:gd name="connsiteX32" fmla="*/ 777553 w 1069323"/>
                <a:gd name="connsiteY32" fmla="*/ 607050 h 906417"/>
                <a:gd name="connsiteX33" fmla="*/ 784920 w 1069323"/>
                <a:gd name="connsiteY33" fmla="*/ 610398 h 906417"/>
                <a:gd name="connsiteX34" fmla="*/ 848544 w 1069323"/>
                <a:gd name="connsiteY34" fmla="*/ 656609 h 906417"/>
                <a:gd name="connsiteX35" fmla="*/ 859929 w 1069323"/>
                <a:gd name="connsiteY35" fmla="*/ 665986 h 906417"/>
                <a:gd name="connsiteX36" fmla="*/ 867966 w 1069323"/>
                <a:gd name="connsiteY36" fmla="*/ 673353 h 906417"/>
                <a:gd name="connsiteX37" fmla="*/ 878681 w 1069323"/>
                <a:gd name="connsiteY37" fmla="*/ 681389 h 906417"/>
                <a:gd name="connsiteX38" fmla="*/ 882700 w 1069323"/>
                <a:gd name="connsiteY38" fmla="*/ 686077 h 906417"/>
                <a:gd name="connsiteX39" fmla="*/ 889397 w 1069323"/>
                <a:gd name="connsiteY39" fmla="*/ 692775 h 906417"/>
                <a:gd name="connsiteX40" fmla="*/ 894755 w 1069323"/>
                <a:gd name="connsiteY40" fmla="*/ 696793 h 906417"/>
                <a:gd name="connsiteX41" fmla="*/ 913507 w 1069323"/>
                <a:gd name="connsiteY41" fmla="*/ 734298 h 906417"/>
                <a:gd name="connsiteX42" fmla="*/ 918865 w 1069323"/>
                <a:gd name="connsiteY42" fmla="*/ 739656 h 906417"/>
                <a:gd name="connsiteX43" fmla="*/ 933599 w 1069323"/>
                <a:gd name="connsiteY43" fmla="*/ 749701 h 906417"/>
                <a:gd name="connsiteX44" fmla="*/ 939626 w 1069323"/>
                <a:gd name="connsiteY44" fmla="*/ 753050 h 906417"/>
                <a:gd name="connsiteX45" fmla="*/ 958379 w 1069323"/>
                <a:gd name="connsiteY45" fmla="*/ 759078 h 906417"/>
                <a:gd name="connsiteX46" fmla="*/ 964406 w 1069323"/>
                <a:gd name="connsiteY46" fmla="*/ 761087 h 906417"/>
                <a:gd name="connsiteX47" fmla="*/ 997223 w 1069323"/>
                <a:gd name="connsiteY47" fmla="*/ 771803 h 906417"/>
                <a:gd name="connsiteX48" fmla="*/ 1003250 w 1069323"/>
                <a:gd name="connsiteY48" fmla="*/ 773812 h 906417"/>
                <a:gd name="connsiteX49" fmla="*/ 1036737 w 1069323"/>
                <a:gd name="connsiteY49" fmla="*/ 775821 h 906417"/>
                <a:gd name="connsiteX50" fmla="*/ 1041425 w 1069323"/>
                <a:gd name="connsiteY50" fmla="*/ 779169 h 906417"/>
                <a:gd name="connsiteX51" fmla="*/ 1060177 w 1069323"/>
                <a:gd name="connsiteY51" fmla="*/ 788546 h 906417"/>
                <a:gd name="connsiteX52" fmla="*/ 1062856 w 1069323"/>
                <a:gd name="connsiteY52" fmla="*/ 791225 h 906417"/>
                <a:gd name="connsiteX53" fmla="*/ 1062856 w 1069323"/>
                <a:gd name="connsiteY53" fmla="*/ 793903 h 906417"/>
                <a:gd name="connsiteX54" fmla="*/ 1064865 w 1069323"/>
                <a:gd name="connsiteY54" fmla="*/ 795243 h 906417"/>
                <a:gd name="connsiteX55" fmla="*/ 1066205 w 1069323"/>
                <a:gd name="connsiteY55" fmla="*/ 792564 h 906417"/>
                <a:gd name="connsiteX56" fmla="*/ 1067544 w 1069323"/>
                <a:gd name="connsiteY56" fmla="*/ 791894 h 906417"/>
                <a:gd name="connsiteX57" fmla="*/ 1068884 w 1069323"/>
                <a:gd name="connsiteY57" fmla="*/ 793234 h 906417"/>
                <a:gd name="connsiteX58" fmla="*/ 1068214 w 1069323"/>
                <a:gd name="connsiteY58" fmla="*/ 797922 h 906417"/>
                <a:gd name="connsiteX59" fmla="*/ 1058838 w 1069323"/>
                <a:gd name="connsiteY59" fmla="*/ 816674 h 906417"/>
                <a:gd name="connsiteX60" fmla="*/ 918195 w 1069323"/>
                <a:gd name="connsiteY60" fmla="*/ 906417 h 906417"/>
                <a:gd name="connsiteX61" fmla="*/ 884709 w 1069323"/>
                <a:gd name="connsiteY61" fmla="*/ 872931 h 906417"/>
                <a:gd name="connsiteX62" fmla="*/ 823094 w 1069323"/>
                <a:gd name="connsiteY62" fmla="*/ 826720 h 906417"/>
                <a:gd name="connsiteX63" fmla="*/ 817736 w 1069323"/>
                <a:gd name="connsiteY63" fmla="*/ 828729 h 906417"/>
                <a:gd name="connsiteX64" fmla="*/ 746745 w 1069323"/>
                <a:gd name="connsiteY64" fmla="*/ 870252 h 906417"/>
                <a:gd name="connsiteX65" fmla="*/ 735360 w 1069323"/>
                <a:gd name="connsiteY65" fmla="*/ 862885 h 906417"/>
                <a:gd name="connsiteX66" fmla="*/ 642268 w 1069323"/>
                <a:gd name="connsiteY66" fmla="*/ 719564 h 906417"/>
                <a:gd name="connsiteX67" fmla="*/ 610121 w 1069323"/>
                <a:gd name="connsiteY67" fmla="*/ 679380 h 906417"/>
                <a:gd name="connsiteX68" fmla="*/ 508992 w 1069323"/>
                <a:gd name="connsiteY68" fmla="*/ 589637 h 906417"/>
                <a:gd name="connsiteX69" fmla="*/ 457423 w 1069323"/>
                <a:gd name="connsiteY69" fmla="*/ 557490 h 906417"/>
                <a:gd name="connsiteX70" fmla="*/ 395139 w 1069323"/>
                <a:gd name="connsiteY70" fmla="*/ 480471 h 906417"/>
                <a:gd name="connsiteX71" fmla="*/ 334194 w 1069323"/>
                <a:gd name="connsiteY71" fmla="*/ 381352 h 906417"/>
                <a:gd name="connsiteX72" fmla="*/ 326157 w 1069323"/>
                <a:gd name="connsiteY72" fmla="*/ 369967 h 906417"/>
                <a:gd name="connsiteX73" fmla="*/ 324148 w 1069323"/>
                <a:gd name="connsiteY73" fmla="*/ 360590 h 906417"/>
                <a:gd name="connsiteX74" fmla="*/ 324148 w 1069323"/>
                <a:gd name="connsiteY74" fmla="*/ 357242 h 906417"/>
                <a:gd name="connsiteX75" fmla="*/ 322139 w 1069323"/>
                <a:gd name="connsiteY75" fmla="*/ 355902 h 906417"/>
                <a:gd name="connsiteX76" fmla="*/ 318120 w 1069323"/>
                <a:gd name="connsiteY76" fmla="*/ 349875 h 906417"/>
                <a:gd name="connsiteX77" fmla="*/ 318120 w 1069323"/>
                <a:gd name="connsiteY77" fmla="*/ 336480 h 906417"/>
                <a:gd name="connsiteX78" fmla="*/ 313432 w 1069323"/>
                <a:gd name="connsiteY78" fmla="*/ 316388 h 906417"/>
                <a:gd name="connsiteX79" fmla="*/ 305395 w 1069323"/>
                <a:gd name="connsiteY79" fmla="*/ 309021 h 906417"/>
                <a:gd name="connsiteX80" fmla="*/ 270570 w 1069323"/>
                <a:gd name="connsiteY80" fmla="*/ 284911 h 906417"/>
                <a:gd name="connsiteX81" fmla="*/ 249138 w 1069323"/>
                <a:gd name="connsiteY81" fmla="*/ 268838 h 906417"/>
                <a:gd name="connsiteX82" fmla="*/ 134615 w 1069323"/>
                <a:gd name="connsiteY82" fmla="*/ 103415 h 906417"/>
                <a:gd name="connsiteX83" fmla="*/ 99789 w 1069323"/>
                <a:gd name="connsiteY83" fmla="*/ 70599 h 906417"/>
                <a:gd name="connsiteX84" fmla="*/ 0 w 1069323"/>
                <a:gd name="connsiteY84" fmla="*/ 8314 h 906417"/>
                <a:gd name="connsiteX85" fmla="*/ 13395 w 1069323"/>
                <a:gd name="connsiteY85" fmla="*/ 947 h 90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069323" h="906417">
                  <a:moveTo>
                    <a:pt x="13395" y="947"/>
                  </a:moveTo>
                  <a:cubicBezTo>
                    <a:pt x="14734" y="1617"/>
                    <a:pt x="15404" y="947"/>
                    <a:pt x="16743" y="277"/>
                  </a:cubicBezTo>
                  <a:cubicBezTo>
                    <a:pt x="21431" y="-392"/>
                    <a:pt x="24780" y="277"/>
                    <a:pt x="26789" y="947"/>
                  </a:cubicBezTo>
                  <a:cubicBezTo>
                    <a:pt x="49560" y="13672"/>
                    <a:pt x="73000" y="25057"/>
                    <a:pt x="97110" y="35103"/>
                  </a:cubicBezTo>
                  <a:cubicBezTo>
                    <a:pt x="105817" y="39121"/>
                    <a:pt x="118542" y="49167"/>
                    <a:pt x="133945" y="66580"/>
                  </a:cubicBezTo>
                  <a:cubicBezTo>
                    <a:pt x="149349" y="83323"/>
                    <a:pt x="163413" y="110782"/>
                    <a:pt x="179487" y="130204"/>
                  </a:cubicBezTo>
                  <a:cubicBezTo>
                    <a:pt x="209624" y="165700"/>
                    <a:pt x="239762" y="201865"/>
                    <a:pt x="269900" y="236691"/>
                  </a:cubicBezTo>
                  <a:cubicBezTo>
                    <a:pt x="275258" y="242719"/>
                    <a:pt x="280615" y="248746"/>
                    <a:pt x="286643" y="253434"/>
                  </a:cubicBezTo>
                  <a:cubicBezTo>
                    <a:pt x="292671" y="258792"/>
                    <a:pt x="298698" y="263480"/>
                    <a:pt x="305395" y="268168"/>
                  </a:cubicBezTo>
                  <a:cubicBezTo>
                    <a:pt x="309414" y="271517"/>
                    <a:pt x="314772" y="276205"/>
                    <a:pt x="320129" y="282902"/>
                  </a:cubicBezTo>
                  <a:cubicBezTo>
                    <a:pt x="324817" y="288260"/>
                    <a:pt x="330175" y="292948"/>
                    <a:pt x="336203" y="297636"/>
                  </a:cubicBezTo>
                  <a:cubicBezTo>
                    <a:pt x="337542" y="298306"/>
                    <a:pt x="338212" y="299645"/>
                    <a:pt x="336872" y="301654"/>
                  </a:cubicBezTo>
                  <a:cubicBezTo>
                    <a:pt x="336872" y="302324"/>
                    <a:pt x="336203" y="302994"/>
                    <a:pt x="336203" y="303663"/>
                  </a:cubicBezTo>
                  <a:cubicBezTo>
                    <a:pt x="336203" y="304333"/>
                    <a:pt x="336203" y="305003"/>
                    <a:pt x="336872" y="305003"/>
                  </a:cubicBezTo>
                  <a:cubicBezTo>
                    <a:pt x="347588" y="309691"/>
                    <a:pt x="355625" y="315719"/>
                    <a:pt x="360313" y="323755"/>
                  </a:cubicBezTo>
                  <a:cubicBezTo>
                    <a:pt x="367680" y="335141"/>
                    <a:pt x="373707" y="341838"/>
                    <a:pt x="378396" y="343847"/>
                  </a:cubicBezTo>
                  <a:cubicBezTo>
                    <a:pt x="384423" y="346526"/>
                    <a:pt x="389111" y="349875"/>
                    <a:pt x="393799" y="354563"/>
                  </a:cubicBezTo>
                  <a:cubicBezTo>
                    <a:pt x="395139" y="356572"/>
                    <a:pt x="397148" y="357911"/>
                    <a:pt x="399157" y="359251"/>
                  </a:cubicBezTo>
                  <a:lnTo>
                    <a:pt x="534442" y="442297"/>
                  </a:lnTo>
                  <a:cubicBezTo>
                    <a:pt x="536451" y="443637"/>
                    <a:pt x="537121" y="445646"/>
                    <a:pt x="536451" y="448324"/>
                  </a:cubicBezTo>
                  <a:cubicBezTo>
                    <a:pt x="536451" y="448994"/>
                    <a:pt x="535781" y="450334"/>
                    <a:pt x="534442" y="451003"/>
                  </a:cubicBezTo>
                  <a:cubicBezTo>
                    <a:pt x="531763" y="452343"/>
                    <a:pt x="532433" y="453682"/>
                    <a:pt x="535112" y="454352"/>
                  </a:cubicBezTo>
                  <a:cubicBezTo>
                    <a:pt x="541139" y="455692"/>
                    <a:pt x="547167" y="458370"/>
                    <a:pt x="553194" y="463059"/>
                  </a:cubicBezTo>
                  <a:cubicBezTo>
                    <a:pt x="560561" y="469086"/>
                    <a:pt x="567928" y="473774"/>
                    <a:pt x="574625" y="477792"/>
                  </a:cubicBezTo>
                  <a:cubicBezTo>
                    <a:pt x="577974" y="479802"/>
                    <a:pt x="584002" y="484490"/>
                    <a:pt x="590699" y="490517"/>
                  </a:cubicBezTo>
                  <a:cubicBezTo>
                    <a:pt x="598066" y="497215"/>
                    <a:pt x="606772" y="499893"/>
                    <a:pt x="614139" y="505921"/>
                  </a:cubicBezTo>
                  <a:cubicBezTo>
                    <a:pt x="630883" y="519316"/>
                    <a:pt x="645616" y="529361"/>
                    <a:pt x="659011" y="535389"/>
                  </a:cubicBezTo>
                  <a:cubicBezTo>
                    <a:pt x="663029" y="537398"/>
                    <a:pt x="666378" y="538738"/>
                    <a:pt x="669727" y="540747"/>
                  </a:cubicBezTo>
                  <a:cubicBezTo>
                    <a:pt x="681112" y="547444"/>
                    <a:pt x="691158" y="554141"/>
                    <a:pt x="700534" y="560169"/>
                  </a:cubicBezTo>
                  <a:cubicBezTo>
                    <a:pt x="705222" y="562848"/>
                    <a:pt x="709910" y="566196"/>
                    <a:pt x="715268" y="568875"/>
                  </a:cubicBezTo>
                  <a:cubicBezTo>
                    <a:pt x="720626" y="571554"/>
                    <a:pt x="725314" y="574233"/>
                    <a:pt x="730002" y="578251"/>
                  </a:cubicBezTo>
                  <a:cubicBezTo>
                    <a:pt x="738708" y="584949"/>
                    <a:pt x="744736" y="588967"/>
                    <a:pt x="748085" y="590976"/>
                  </a:cubicBezTo>
                  <a:cubicBezTo>
                    <a:pt x="756121" y="595664"/>
                    <a:pt x="769516" y="605710"/>
                    <a:pt x="777553" y="607050"/>
                  </a:cubicBezTo>
                  <a:cubicBezTo>
                    <a:pt x="780231" y="607720"/>
                    <a:pt x="782910" y="608389"/>
                    <a:pt x="784920" y="610398"/>
                  </a:cubicBezTo>
                  <a:cubicBezTo>
                    <a:pt x="804342" y="627811"/>
                    <a:pt x="825103" y="643215"/>
                    <a:pt x="848544" y="656609"/>
                  </a:cubicBezTo>
                  <a:cubicBezTo>
                    <a:pt x="853232" y="659288"/>
                    <a:pt x="857250" y="662637"/>
                    <a:pt x="859929" y="665986"/>
                  </a:cubicBezTo>
                  <a:cubicBezTo>
                    <a:pt x="861938" y="668664"/>
                    <a:pt x="864617" y="671344"/>
                    <a:pt x="867966" y="673353"/>
                  </a:cubicBezTo>
                  <a:cubicBezTo>
                    <a:pt x="871314" y="676032"/>
                    <a:pt x="875333" y="678710"/>
                    <a:pt x="878681" y="681389"/>
                  </a:cubicBezTo>
                  <a:cubicBezTo>
                    <a:pt x="880690" y="682729"/>
                    <a:pt x="882030" y="684068"/>
                    <a:pt x="882700" y="686077"/>
                  </a:cubicBezTo>
                  <a:cubicBezTo>
                    <a:pt x="884039" y="689426"/>
                    <a:pt x="886048" y="691435"/>
                    <a:pt x="889397" y="692775"/>
                  </a:cubicBezTo>
                  <a:cubicBezTo>
                    <a:pt x="891406" y="693444"/>
                    <a:pt x="892745" y="694784"/>
                    <a:pt x="894755" y="696793"/>
                  </a:cubicBezTo>
                  <a:cubicBezTo>
                    <a:pt x="904131" y="708179"/>
                    <a:pt x="910828" y="720234"/>
                    <a:pt x="913507" y="734298"/>
                  </a:cubicBezTo>
                  <a:cubicBezTo>
                    <a:pt x="914177" y="736977"/>
                    <a:pt x="916186" y="738986"/>
                    <a:pt x="918865" y="739656"/>
                  </a:cubicBezTo>
                  <a:cubicBezTo>
                    <a:pt x="924892" y="740995"/>
                    <a:pt x="929580" y="745013"/>
                    <a:pt x="933599" y="749701"/>
                  </a:cubicBezTo>
                  <a:cubicBezTo>
                    <a:pt x="934938" y="751711"/>
                    <a:pt x="936947" y="752380"/>
                    <a:pt x="939626" y="753050"/>
                  </a:cubicBezTo>
                  <a:cubicBezTo>
                    <a:pt x="946324" y="753720"/>
                    <a:pt x="953021" y="755729"/>
                    <a:pt x="958379" y="759078"/>
                  </a:cubicBezTo>
                  <a:cubicBezTo>
                    <a:pt x="960388" y="760417"/>
                    <a:pt x="962397" y="761087"/>
                    <a:pt x="964406" y="761087"/>
                  </a:cubicBezTo>
                  <a:cubicBezTo>
                    <a:pt x="976461" y="761757"/>
                    <a:pt x="987177" y="765775"/>
                    <a:pt x="997223" y="771803"/>
                  </a:cubicBezTo>
                  <a:cubicBezTo>
                    <a:pt x="999232" y="773142"/>
                    <a:pt x="1001241" y="773812"/>
                    <a:pt x="1003250" y="773812"/>
                  </a:cubicBezTo>
                  <a:lnTo>
                    <a:pt x="1036737" y="775821"/>
                  </a:lnTo>
                  <a:cubicBezTo>
                    <a:pt x="1038746" y="775821"/>
                    <a:pt x="1040755" y="777160"/>
                    <a:pt x="1041425" y="779169"/>
                  </a:cubicBezTo>
                  <a:cubicBezTo>
                    <a:pt x="1044773" y="785867"/>
                    <a:pt x="1050801" y="789215"/>
                    <a:pt x="1060177" y="788546"/>
                  </a:cubicBezTo>
                  <a:cubicBezTo>
                    <a:pt x="1062186" y="788546"/>
                    <a:pt x="1062856" y="789215"/>
                    <a:pt x="1062856" y="791225"/>
                  </a:cubicBezTo>
                  <a:lnTo>
                    <a:pt x="1062856" y="793903"/>
                  </a:lnTo>
                  <a:cubicBezTo>
                    <a:pt x="1062856" y="795243"/>
                    <a:pt x="1063526" y="795913"/>
                    <a:pt x="1064865" y="795243"/>
                  </a:cubicBezTo>
                  <a:cubicBezTo>
                    <a:pt x="1065535" y="794573"/>
                    <a:pt x="1066205" y="793903"/>
                    <a:pt x="1066205" y="792564"/>
                  </a:cubicBezTo>
                  <a:cubicBezTo>
                    <a:pt x="1066205" y="791225"/>
                    <a:pt x="1066205" y="791225"/>
                    <a:pt x="1067544" y="791894"/>
                  </a:cubicBezTo>
                  <a:cubicBezTo>
                    <a:pt x="1068214" y="792564"/>
                    <a:pt x="1068884" y="793234"/>
                    <a:pt x="1068884" y="793234"/>
                  </a:cubicBezTo>
                  <a:cubicBezTo>
                    <a:pt x="1069553" y="795243"/>
                    <a:pt x="1069553" y="796582"/>
                    <a:pt x="1068214" y="797922"/>
                  </a:cubicBezTo>
                  <a:cubicBezTo>
                    <a:pt x="1062856" y="802610"/>
                    <a:pt x="1059508" y="808638"/>
                    <a:pt x="1058838" y="816674"/>
                  </a:cubicBezTo>
                  <a:lnTo>
                    <a:pt x="918195" y="906417"/>
                  </a:lnTo>
                  <a:cubicBezTo>
                    <a:pt x="906810" y="896372"/>
                    <a:pt x="896094" y="884986"/>
                    <a:pt x="884709" y="872931"/>
                  </a:cubicBezTo>
                  <a:cubicBezTo>
                    <a:pt x="865287" y="852170"/>
                    <a:pt x="846534" y="836766"/>
                    <a:pt x="823094" y="826720"/>
                  </a:cubicBezTo>
                  <a:cubicBezTo>
                    <a:pt x="819745" y="825381"/>
                    <a:pt x="817736" y="826050"/>
                    <a:pt x="817736" y="828729"/>
                  </a:cubicBezTo>
                  <a:lnTo>
                    <a:pt x="746745" y="870252"/>
                  </a:lnTo>
                  <a:cubicBezTo>
                    <a:pt x="742057" y="867573"/>
                    <a:pt x="738039" y="865564"/>
                    <a:pt x="735360" y="862885"/>
                  </a:cubicBezTo>
                  <a:cubicBezTo>
                    <a:pt x="689818" y="823371"/>
                    <a:pt x="669057" y="771803"/>
                    <a:pt x="642268" y="719564"/>
                  </a:cubicBezTo>
                  <a:cubicBezTo>
                    <a:pt x="632892" y="702151"/>
                    <a:pt x="622176" y="688087"/>
                    <a:pt x="610121" y="679380"/>
                  </a:cubicBezTo>
                  <a:cubicBezTo>
                    <a:pt x="573286" y="651252"/>
                    <a:pt x="537790" y="626472"/>
                    <a:pt x="508992" y="589637"/>
                  </a:cubicBezTo>
                  <a:cubicBezTo>
                    <a:pt x="499616" y="578251"/>
                    <a:pt x="471487" y="570215"/>
                    <a:pt x="457423" y="557490"/>
                  </a:cubicBezTo>
                  <a:cubicBezTo>
                    <a:pt x="431304" y="534050"/>
                    <a:pt x="410542" y="508600"/>
                    <a:pt x="395139" y="480471"/>
                  </a:cubicBezTo>
                  <a:cubicBezTo>
                    <a:pt x="371028" y="438948"/>
                    <a:pt x="350937" y="405462"/>
                    <a:pt x="334194" y="381352"/>
                  </a:cubicBezTo>
                  <a:cubicBezTo>
                    <a:pt x="332854" y="376664"/>
                    <a:pt x="330175" y="373315"/>
                    <a:pt x="326157" y="369967"/>
                  </a:cubicBezTo>
                  <a:cubicBezTo>
                    <a:pt x="322139" y="366618"/>
                    <a:pt x="321469" y="363269"/>
                    <a:pt x="324148" y="360590"/>
                  </a:cubicBezTo>
                  <a:cubicBezTo>
                    <a:pt x="325487" y="359251"/>
                    <a:pt x="324817" y="357911"/>
                    <a:pt x="324148" y="357242"/>
                  </a:cubicBezTo>
                  <a:cubicBezTo>
                    <a:pt x="323478" y="356572"/>
                    <a:pt x="322808" y="356572"/>
                    <a:pt x="322139" y="355902"/>
                  </a:cubicBezTo>
                  <a:cubicBezTo>
                    <a:pt x="319460" y="354563"/>
                    <a:pt x="318120" y="352554"/>
                    <a:pt x="318120" y="349875"/>
                  </a:cubicBezTo>
                  <a:cubicBezTo>
                    <a:pt x="318120" y="345856"/>
                    <a:pt x="318120" y="341168"/>
                    <a:pt x="318120" y="336480"/>
                  </a:cubicBezTo>
                  <a:cubicBezTo>
                    <a:pt x="318120" y="329113"/>
                    <a:pt x="316781" y="321746"/>
                    <a:pt x="313432" y="316388"/>
                  </a:cubicBezTo>
                  <a:cubicBezTo>
                    <a:pt x="313432" y="316388"/>
                    <a:pt x="310753" y="313709"/>
                    <a:pt x="305395" y="309021"/>
                  </a:cubicBezTo>
                  <a:cubicBezTo>
                    <a:pt x="294680" y="299645"/>
                    <a:pt x="283294" y="291608"/>
                    <a:pt x="270570" y="284911"/>
                  </a:cubicBezTo>
                  <a:cubicBezTo>
                    <a:pt x="262533" y="280893"/>
                    <a:pt x="253826" y="274196"/>
                    <a:pt x="249138" y="268838"/>
                  </a:cubicBezTo>
                  <a:cubicBezTo>
                    <a:pt x="208285" y="215260"/>
                    <a:pt x="170111" y="160342"/>
                    <a:pt x="134615" y="103415"/>
                  </a:cubicBezTo>
                  <a:cubicBezTo>
                    <a:pt x="126578" y="90691"/>
                    <a:pt x="113184" y="77966"/>
                    <a:pt x="99789" y="70599"/>
                  </a:cubicBezTo>
                  <a:cubicBezTo>
                    <a:pt x="65633" y="52516"/>
                    <a:pt x="32817" y="31755"/>
                    <a:pt x="0" y="8314"/>
                  </a:cubicBezTo>
                  <a:cubicBezTo>
                    <a:pt x="14064" y="4966"/>
                    <a:pt x="18083" y="2956"/>
                    <a:pt x="13395" y="947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D9792013-87EE-21B6-3DEA-465F567D34AF}"/>
                </a:ext>
              </a:extLst>
            </p:cNvPr>
            <p:cNvSpPr/>
            <p:nvPr/>
          </p:nvSpPr>
          <p:spPr>
            <a:xfrm>
              <a:off x="-4358043" y="3013766"/>
              <a:ext cx="1153956" cy="338062"/>
            </a:xfrm>
            <a:custGeom>
              <a:avLst/>
              <a:gdLst>
                <a:gd name="connsiteX0" fmla="*/ 0 w 1153956"/>
                <a:gd name="connsiteY0" fmla="*/ 0 h 338062"/>
                <a:gd name="connsiteX1" fmla="*/ 10716 w 1153956"/>
                <a:gd name="connsiteY1" fmla="*/ 4688 h 338062"/>
                <a:gd name="connsiteX2" fmla="*/ 14734 w 1153956"/>
                <a:gd name="connsiteY2" fmla="*/ 8037 h 338062"/>
                <a:gd name="connsiteX3" fmla="*/ 20762 w 1153956"/>
                <a:gd name="connsiteY3" fmla="*/ 11385 h 338062"/>
                <a:gd name="connsiteX4" fmla="*/ 26789 w 1153956"/>
                <a:gd name="connsiteY4" fmla="*/ 13395 h 338062"/>
                <a:gd name="connsiteX5" fmla="*/ 34156 w 1153956"/>
                <a:gd name="connsiteY5" fmla="*/ 12055 h 338062"/>
                <a:gd name="connsiteX6" fmla="*/ 40184 w 1153956"/>
                <a:gd name="connsiteY6" fmla="*/ 11385 h 338062"/>
                <a:gd name="connsiteX7" fmla="*/ 91753 w 1153956"/>
                <a:gd name="connsiteY7" fmla="*/ 32147 h 338062"/>
                <a:gd name="connsiteX8" fmla="*/ 172120 w 1153956"/>
                <a:gd name="connsiteY8" fmla="*/ 62954 h 338062"/>
                <a:gd name="connsiteX9" fmla="*/ 279276 w 1153956"/>
                <a:gd name="connsiteY9" fmla="*/ 115863 h 338062"/>
                <a:gd name="connsiteX10" fmla="*/ 285304 w 1153956"/>
                <a:gd name="connsiteY10" fmla="*/ 117202 h 338062"/>
                <a:gd name="connsiteX11" fmla="*/ 293340 w 1153956"/>
                <a:gd name="connsiteY11" fmla="*/ 120551 h 338062"/>
                <a:gd name="connsiteX12" fmla="*/ 297359 w 1153956"/>
                <a:gd name="connsiteY12" fmla="*/ 123899 h 338062"/>
                <a:gd name="connsiteX13" fmla="*/ 385763 w 1153956"/>
                <a:gd name="connsiteY13" fmla="*/ 166092 h 338062"/>
                <a:gd name="connsiteX14" fmla="*/ 470818 w 1153956"/>
                <a:gd name="connsiteY14" fmla="*/ 202257 h 338062"/>
                <a:gd name="connsiteX15" fmla="*/ 555873 w 1153956"/>
                <a:gd name="connsiteY15" fmla="*/ 238423 h 338062"/>
                <a:gd name="connsiteX16" fmla="*/ 608781 w 1153956"/>
                <a:gd name="connsiteY16" fmla="*/ 237753 h 338062"/>
                <a:gd name="connsiteX17" fmla="*/ 612130 w 1153956"/>
                <a:gd name="connsiteY17" fmla="*/ 237753 h 338062"/>
                <a:gd name="connsiteX18" fmla="*/ 616818 w 1153956"/>
                <a:gd name="connsiteY18" fmla="*/ 239092 h 338062"/>
                <a:gd name="connsiteX19" fmla="*/ 622176 w 1153956"/>
                <a:gd name="connsiteY19" fmla="*/ 239092 h 338062"/>
                <a:gd name="connsiteX20" fmla="*/ 634901 w 1153956"/>
                <a:gd name="connsiteY20" fmla="*/ 236413 h 338062"/>
                <a:gd name="connsiteX21" fmla="*/ 709240 w 1153956"/>
                <a:gd name="connsiteY21" fmla="*/ 243111 h 338062"/>
                <a:gd name="connsiteX22" fmla="*/ 749424 w 1153956"/>
                <a:gd name="connsiteY22" fmla="*/ 249808 h 338062"/>
                <a:gd name="connsiteX23" fmla="*/ 788938 w 1153956"/>
                <a:gd name="connsiteY23" fmla="*/ 262533 h 338062"/>
                <a:gd name="connsiteX24" fmla="*/ 820415 w 1153956"/>
                <a:gd name="connsiteY24" fmla="*/ 269900 h 338062"/>
                <a:gd name="connsiteX25" fmla="*/ 841177 w 1153956"/>
                <a:gd name="connsiteY25" fmla="*/ 267221 h 338062"/>
                <a:gd name="connsiteX26" fmla="*/ 849213 w 1153956"/>
                <a:gd name="connsiteY26" fmla="*/ 267891 h 338062"/>
                <a:gd name="connsiteX27" fmla="*/ 882030 w 1153956"/>
                <a:gd name="connsiteY27" fmla="*/ 259854 h 338062"/>
                <a:gd name="connsiteX28" fmla="*/ 882030 w 1153956"/>
                <a:gd name="connsiteY28" fmla="*/ 257845 h 338062"/>
                <a:gd name="connsiteX29" fmla="*/ 874663 w 1153956"/>
                <a:gd name="connsiteY29" fmla="*/ 255835 h 338062"/>
                <a:gd name="connsiteX30" fmla="*/ 873323 w 1153956"/>
                <a:gd name="connsiteY30" fmla="*/ 251817 h 338062"/>
                <a:gd name="connsiteX31" fmla="*/ 878012 w 1153956"/>
                <a:gd name="connsiteY31" fmla="*/ 223689 h 338062"/>
                <a:gd name="connsiteX32" fmla="*/ 874663 w 1153956"/>
                <a:gd name="connsiteY32" fmla="*/ 219000 h 338062"/>
                <a:gd name="connsiteX33" fmla="*/ 857250 w 1153956"/>
                <a:gd name="connsiteY33" fmla="*/ 210294 h 338062"/>
                <a:gd name="connsiteX34" fmla="*/ 990526 w 1153956"/>
                <a:gd name="connsiteY34" fmla="*/ 241102 h 338062"/>
                <a:gd name="connsiteX35" fmla="*/ 1027361 w 1153956"/>
                <a:gd name="connsiteY35" fmla="*/ 251147 h 338062"/>
                <a:gd name="connsiteX36" fmla="*/ 1064196 w 1153956"/>
                <a:gd name="connsiteY36" fmla="*/ 259854 h 338062"/>
                <a:gd name="connsiteX37" fmla="*/ 1083618 w 1153956"/>
                <a:gd name="connsiteY37" fmla="*/ 262533 h 338062"/>
                <a:gd name="connsiteX38" fmla="*/ 1102370 w 1153956"/>
                <a:gd name="connsiteY38" fmla="*/ 264542 h 338062"/>
                <a:gd name="connsiteX39" fmla="*/ 1122462 w 1153956"/>
                <a:gd name="connsiteY39" fmla="*/ 265881 h 338062"/>
                <a:gd name="connsiteX40" fmla="*/ 1135856 w 1153956"/>
                <a:gd name="connsiteY40" fmla="*/ 261193 h 338062"/>
                <a:gd name="connsiteX41" fmla="*/ 1141884 w 1153956"/>
                <a:gd name="connsiteY41" fmla="*/ 249138 h 338062"/>
                <a:gd name="connsiteX42" fmla="*/ 1143893 w 1153956"/>
                <a:gd name="connsiteY42" fmla="*/ 249138 h 338062"/>
                <a:gd name="connsiteX43" fmla="*/ 1151260 w 1153956"/>
                <a:gd name="connsiteY43" fmla="*/ 265212 h 338062"/>
                <a:gd name="connsiteX44" fmla="*/ 1146572 w 1153956"/>
                <a:gd name="connsiteY44" fmla="*/ 289322 h 338062"/>
                <a:gd name="connsiteX45" fmla="*/ 1144563 w 1153956"/>
                <a:gd name="connsiteY45" fmla="*/ 294680 h 338062"/>
                <a:gd name="connsiteX46" fmla="*/ 1147242 w 1153956"/>
                <a:gd name="connsiteY46" fmla="*/ 300707 h 338062"/>
                <a:gd name="connsiteX47" fmla="*/ 1147242 w 1153956"/>
                <a:gd name="connsiteY47" fmla="*/ 302716 h 338062"/>
                <a:gd name="connsiteX48" fmla="*/ 1145232 w 1153956"/>
                <a:gd name="connsiteY48" fmla="*/ 304056 h 338062"/>
                <a:gd name="connsiteX49" fmla="*/ 1143893 w 1153956"/>
                <a:gd name="connsiteY49" fmla="*/ 307404 h 338062"/>
                <a:gd name="connsiteX50" fmla="*/ 1148581 w 1153956"/>
                <a:gd name="connsiteY50" fmla="*/ 310083 h 338062"/>
                <a:gd name="connsiteX51" fmla="*/ 1148581 w 1153956"/>
                <a:gd name="connsiteY51" fmla="*/ 310083 h 338062"/>
                <a:gd name="connsiteX52" fmla="*/ 1135187 w 1153956"/>
                <a:gd name="connsiteY52" fmla="*/ 313432 h 338062"/>
                <a:gd name="connsiteX53" fmla="*/ 1135856 w 1153956"/>
                <a:gd name="connsiteY53" fmla="*/ 316111 h 338062"/>
                <a:gd name="connsiteX54" fmla="*/ 1141884 w 1153956"/>
                <a:gd name="connsiteY54" fmla="*/ 317450 h 338062"/>
                <a:gd name="connsiteX55" fmla="*/ 1141884 w 1153956"/>
                <a:gd name="connsiteY55" fmla="*/ 319459 h 338062"/>
                <a:gd name="connsiteX56" fmla="*/ 1084288 w 1153956"/>
                <a:gd name="connsiteY56" fmla="*/ 336203 h 338062"/>
                <a:gd name="connsiteX57" fmla="*/ 1019994 w 1153956"/>
                <a:gd name="connsiteY57" fmla="*/ 333524 h 338062"/>
                <a:gd name="connsiteX58" fmla="*/ 1019994 w 1153956"/>
                <a:gd name="connsiteY58" fmla="*/ 331515 h 338062"/>
                <a:gd name="connsiteX59" fmla="*/ 1034058 w 1153956"/>
                <a:gd name="connsiteY59" fmla="*/ 330845 h 338062"/>
                <a:gd name="connsiteX60" fmla="*/ 1034058 w 1153956"/>
                <a:gd name="connsiteY60" fmla="*/ 330845 h 338062"/>
                <a:gd name="connsiteX61" fmla="*/ 1034058 w 1153956"/>
                <a:gd name="connsiteY61" fmla="*/ 330845 h 338062"/>
                <a:gd name="connsiteX62" fmla="*/ 1034058 w 1153956"/>
                <a:gd name="connsiteY62" fmla="*/ 330845 h 338062"/>
                <a:gd name="connsiteX63" fmla="*/ 1028700 w 1153956"/>
                <a:gd name="connsiteY63" fmla="*/ 330845 h 338062"/>
                <a:gd name="connsiteX64" fmla="*/ 1022673 w 1153956"/>
                <a:gd name="connsiteY64" fmla="*/ 328836 h 338062"/>
                <a:gd name="connsiteX65" fmla="*/ 1006599 w 1153956"/>
                <a:gd name="connsiteY65" fmla="*/ 322139 h 338062"/>
                <a:gd name="connsiteX66" fmla="*/ 955700 w 1153956"/>
                <a:gd name="connsiteY66" fmla="*/ 316781 h 338062"/>
                <a:gd name="connsiteX67" fmla="*/ 926232 w 1153956"/>
                <a:gd name="connsiteY67" fmla="*/ 318120 h 338062"/>
                <a:gd name="connsiteX68" fmla="*/ 896094 w 1153956"/>
                <a:gd name="connsiteY68" fmla="*/ 318120 h 338062"/>
                <a:gd name="connsiteX69" fmla="*/ 796975 w 1153956"/>
                <a:gd name="connsiteY69" fmla="*/ 305395 h 338062"/>
                <a:gd name="connsiteX70" fmla="*/ 758131 w 1153956"/>
                <a:gd name="connsiteY70" fmla="*/ 300707 h 338062"/>
                <a:gd name="connsiteX71" fmla="*/ 719286 w 1153956"/>
                <a:gd name="connsiteY71" fmla="*/ 296689 h 338062"/>
                <a:gd name="connsiteX72" fmla="*/ 677094 w 1153956"/>
                <a:gd name="connsiteY72" fmla="*/ 292670 h 338062"/>
                <a:gd name="connsiteX73" fmla="*/ 600745 w 1153956"/>
                <a:gd name="connsiteY73" fmla="*/ 284634 h 338062"/>
                <a:gd name="connsiteX74" fmla="*/ 555203 w 1153956"/>
                <a:gd name="connsiteY74" fmla="*/ 276597 h 338062"/>
                <a:gd name="connsiteX75" fmla="*/ 510332 w 1153956"/>
                <a:gd name="connsiteY75" fmla="*/ 266551 h 338062"/>
                <a:gd name="connsiteX76" fmla="*/ 486222 w 1153956"/>
                <a:gd name="connsiteY76" fmla="*/ 261863 h 338062"/>
                <a:gd name="connsiteX77" fmla="*/ 454075 w 1153956"/>
                <a:gd name="connsiteY77" fmla="*/ 251817 h 338062"/>
                <a:gd name="connsiteX78" fmla="*/ 448717 w 1153956"/>
                <a:gd name="connsiteY78" fmla="*/ 250478 h 338062"/>
                <a:gd name="connsiteX79" fmla="*/ 434653 w 1153956"/>
                <a:gd name="connsiteY79" fmla="*/ 246459 h 338062"/>
                <a:gd name="connsiteX80" fmla="*/ 386432 w 1153956"/>
                <a:gd name="connsiteY80" fmla="*/ 228377 h 338062"/>
                <a:gd name="connsiteX81" fmla="*/ 302047 w 1153956"/>
                <a:gd name="connsiteY81" fmla="*/ 192211 h 338062"/>
                <a:gd name="connsiteX82" fmla="*/ 223019 w 1153956"/>
                <a:gd name="connsiteY82" fmla="*/ 154707 h 338062"/>
                <a:gd name="connsiteX83" fmla="*/ 221680 w 1153956"/>
                <a:gd name="connsiteY83" fmla="*/ 154037 h 338062"/>
                <a:gd name="connsiteX84" fmla="*/ 141312 w 1153956"/>
                <a:gd name="connsiteY84" fmla="*/ 120551 h 338062"/>
                <a:gd name="connsiteX85" fmla="*/ 123899 w 1153956"/>
                <a:gd name="connsiteY85" fmla="*/ 116532 h 338062"/>
                <a:gd name="connsiteX86" fmla="*/ 69652 w 1153956"/>
                <a:gd name="connsiteY86" fmla="*/ 95101 h 338062"/>
                <a:gd name="connsiteX87" fmla="*/ 0 w 1153956"/>
                <a:gd name="connsiteY87" fmla="*/ 0 h 33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53956" h="338062">
                  <a:moveTo>
                    <a:pt x="0" y="0"/>
                  </a:moveTo>
                  <a:cubicBezTo>
                    <a:pt x="5358" y="0"/>
                    <a:pt x="9376" y="1339"/>
                    <a:pt x="10716" y="4688"/>
                  </a:cubicBezTo>
                  <a:cubicBezTo>
                    <a:pt x="11385" y="6697"/>
                    <a:pt x="13395" y="7367"/>
                    <a:pt x="14734" y="8037"/>
                  </a:cubicBezTo>
                  <a:cubicBezTo>
                    <a:pt x="17413" y="8706"/>
                    <a:pt x="19422" y="9376"/>
                    <a:pt x="20762" y="11385"/>
                  </a:cubicBezTo>
                  <a:cubicBezTo>
                    <a:pt x="22101" y="12725"/>
                    <a:pt x="24110" y="13395"/>
                    <a:pt x="26789" y="13395"/>
                  </a:cubicBezTo>
                  <a:cubicBezTo>
                    <a:pt x="29468" y="13395"/>
                    <a:pt x="32147" y="12725"/>
                    <a:pt x="34156" y="12055"/>
                  </a:cubicBezTo>
                  <a:cubicBezTo>
                    <a:pt x="36165" y="11385"/>
                    <a:pt x="38174" y="11385"/>
                    <a:pt x="40184" y="11385"/>
                  </a:cubicBezTo>
                  <a:cubicBezTo>
                    <a:pt x="58266" y="16743"/>
                    <a:pt x="77019" y="26789"/>
                    <a:pt x="91753" y="32147"/>
                  </a:cubicBezTo>
                  <a:cubicBezTo>
                    <a:pt x="118542" y="42193"/>
                    <a:pt x="146670" y="50899"/>
                    <a:pt x="172120" y="62954"/>
                  </a:cubicBezTo>
                  <a:cubicBezTo>
                    <a:pt x="208285" y="79697"/>
                    <a:pt x="243780" y="97780"/>
                    <a:pt x="279276" y="115863"/>
                  </a:cubicBezTo>
                  <a:cubicBezTo>
                    <a:pt x="281285" y="116532"/>
                    <a:pt x="283294" y="117202"/>
                    <a:pt x="285304" y="117202"/>
                  </a:cubicBezTo>
                  <a:cubicBezTo>
                    <a:pt x="288652" y="116532"/>
                    <a:pt x="291331" y="117872"/>
                    <a:pt x="293340" y="120551"/>
                  </a:cubicBezTo>
                  <a:cubicBezTo>
                    <a:pt x="294010" y="121890"/>
                    <a:pt x="295349" y="123230"/>
                    <a:pt x="297359" y="123899"/>
                  </a:cubicBezTo>
                  <a:cubicBezTo>
                    <a:pt x="326826" y="137964"/>
                    <a:pt x="356295" y="152698"/>
                    <a:pt x="385763" y="166092"/>
                  </a:cubicBezTo>
                  <a:cubicBezTo>
                    <a:pt x="404515" y="174799"/>
                    <a:pt x="432643" y="186854"/>
                    <a:pt x="470818" y="202257"/>
                  </a:cubicBezTo>
                  <a:cubicBezTo>
                    <a:pt x="498277" y="213643"/>
                    <a:pt x="526405" y="225698"/>
                    <a:pt x="555873" y="238423"/>
                  </a:cubicBezTo>
                  <a:cubicBezTo>
                    <a:pt x="568598" y="244450"/>
                    <a:pt x="586681" y="244450"/>
                    <a:pt x="608781" y="237753"/>
                  </a:cubicBezTo>
                  <a:cubicBezTo>
                    <a:pt x="610121" y="237083"/>
                    <a:pt x="610791" y="237083"/>
                    <a:pt x="612130" y="237753"/>
                  </a:cubicBezTo>
                  <a:cubicBezTo>
                    <a:pt x="614139" y="237753"/>
                    <a:pt x="615479" y="238423"/>
                    <a:pt x="616818" y="239092"/>
                  </a:cubicBezTo>
                  <a:cubicBezTo>
                    <a:pt x="618827" y="239762"/>
                    <a:pt x="620167" y="239762"/>
                    <a:pt x="622176" y="239092"/>
                  </a:cubicBezTo>
                  <a:cubicBezTo>
                    <a:pt x="626194" y="236413"/>
                    <a:pt x="630213" y="235744"/>
                    <a:pt x="634901" y="236413"/>
                  </a:cubicBezTo>
                  <a:cubicBezTo>
                    <a:pt x="660350" y="239092"/>
                    <a:pt x="685130" y="241771"/>
                    <a:pt x="709240" y="243111"/>
                  </a:cubicBezTo>
                  <a:cubicBezTo>
                    <a:pt x="723305" y="243780"/>
                    <a:pt x="736699" y="246459"/>
                    <a:pt x="749424" y="249808"/>
                  </a:cubicBezTo>
                  <a:cubicBezTo>
                    <a:pt x="763488" y="253826"/>
                    <a:pt x="776213" y="257845"/>
                    <a:pt x="788938" y="262533"/>
                  </a:cubicBezTo>
                  <a:cubicBezTo>
                    <a:pt x="800323" y="266551"/>
                    <a:pt x="810369" y="269230"/>
                    <a:pt x="820415" y="269900"/>
                  </a:cubicBezTo>
                  <a:cubicBezTo>
                    <a:pt x="828452" y="270570"/>
                    <a:pt x="833140" y="265881"/>
                    <a:pt x="841177" y="267221"/>
                  </a:cubicBezTo>
                  <a:cubicBezTo>
                    <a:pt x="845195" y="267891"/>
                    <a:pt x="847874" y="267891"/>
                    <a:pt x="849213" y="267891"/>
                  </a:cubicBezTo>
                  <a:cubicBezTo>
                    <a:pt x="859259" y="266551"/>
                    <a:pt x="870645" y="263872"/>
                    <a:pt x="882030" y="259854"/>
                  </a:cubicBezTo>
                  <a:cubicBezTo>
                    <a:pt x="884709" y="259184"/>
                    <a:pt x="884709" y="258515"/>
                    <a:pt x="882030" y="257845"/>
                  </a:cubicBezTo>
                  <a:cubicBezTo>
                    <a:pt x="879351" y="257175"/>
                    <a:pt x="876672" y="257175"/>
                    <a:pt x="874663" y="255835"/>
                  </a:cubicBezTo>
                  <a:cubicBezTo>
                    <a:pt x="872654" y="255166"/>
                    <a:pt x="871984" y="253826"/>
                    <a:pt x="873323" y="251817"/>
                  </a:cubicBezTo>
                  <a:cubicBezTo>
                    <a:pt x="878012" y="243111"/>
                    <a:pt x="879351" y="233735"/>
                    <a:pt x="878012" y="223689"/>
                  </a:cubicBezTo>
                  <a:cubicBezTo>
                    <a:pt x="878012" y="221680"/>
                    <a:pt x="876672" y="219670"/>
                    <a:pt x="874663" y="219000"/>
                  </a:cubicBezTo>
                  <a:lnTo>
                    <a:pt x="857250" y="210294"/>
                  </a:lnTo>
                  <a:cubicBezTo>
                    <a:pt x="901452" y="221680"/>
                    <a:pt x="945654" y="231725"/>
                    <a:pt x="990526" y="241102"/>
                  </a:cubicBezTo>
                  <a:cubicBezTo>
                    <a:pt x="1001241" y="243111"/>
                    <a:pt x="1013966" y="246459"/>
                    <a:pt x="1027361" y="251147"/>
                  </a:cubicBezTo>
                  <a:cubicBezTo>
                    <a:pt x="1044104" y="256505"/>
                    <a:pt x="1056828" y="259184"/>
                    <a:pt x="1064196" y="259854"/>
                  </a:cubicBezTo>
                  <a:cubicBezTo>
                    <a:pt x="1071563" y="260524"/>
                    <a:pt x="1078260" y="261193"/>
                    <a:pt x="1083618" y="262533"/>
                  </a:cubicBezTo>
                  <a:cubicBezTo>
                    <a:pt x="1090985" y="263872"/>
                    <a:pt x="1097012" y="264542"/>
                    <a:pt x="1102370" y="264542"/>
                  </a:cubicBezTo>
                  <a:cubicBezTo>
                    <a:pt x="1109067" y="264542"/>
                    <a:pt x="1115764" y="265212"/>
                    <a:pt x="1122462" y="265881"/>
                  </a:cubicBezTo>
                  <a:cubicBezTo>
                    <a:pt x="1127150" y="266551"/>
                    <a:pt x="1132508" y="265212"/>
                    <a:pt x="1135856" y="261193"/>
                  </a:cubicBezTo>
                  <a:cubicBezTo>
                    <a:pt x="1139205" y="257845"/>
                    <a:pt x="1140544" y="253826"/>
                    <a:pt x="1141884" y="249138"/>
                  </a:cubicBezTo>
                  <a:cubicBezTo>
                    <a:pt x="1141884" y="247129"/>
                    <a:pt x="1142553" y="247129"/>
                    <a:pt x="1143893" y="249138"/>
                  </a:cubicBezTo>
                  <a:cubicBezTo>
                    <a:pt x="1146572" y="254496"/>
                    <a:pt x="1148581" y="259854"/>
                    <a:pt x="1151260" y="265212"/>
                  </a:cubicBezTo>
                  <a:cubicBezTo>
                    <a:pt x="1155948" y="275927"/>
                    <a:pt x="1154609" y="283964"/>
                    <a:pt x="1146572" y="289322"/>
                  </a:cubicBezTo>
                  <a:cubicBezTo>
                    <a:pt x="1144563" y="290661"/>
                    <a:pt x="1143893" y="292670"/>
                    <a:pt x="1144563" y="294680"/>
                  </a:cubicBezTo>
                  <a:cubicBezTo>
                    <a:pt x="1144563" y="296689"/>
                    <a:pt x="1145902" y="298698"/>
                    <a:pt x="1147242" y="300707"/>
                  </a:cubicBezTo>
                  <a:cubicBezTo>
                    <a:pt x="1147912" y="301377"/>
                    <a:pt x="1147912" y="302047"/>
                    <a:pt x="1147242" y="302716"/>
                  </a:cubicBezTo>
                  <a:cubicBezTo>
                    <a:pt x="1146572" y="303386"/>
                    <a:pt x="1145902" y="303386"/>
                    <a:pt x="1145232" y="304056"/>
                  </a:cubicBezTo>
                  <a:cubicBezTo>
                    <a:pt x="1143223" y="304726"/>
                    <a:pt x="1142553" y="306065"/>
                    <a:pt x="1143893" y="307404"/>
                  </a:cubicBezTo>
                  <a:cubicBezTo>
                    <a:pt x="1145232" y="309414"/>
                    <a:pt x="1146572" y="310083"/>
                    <a:pt x="1148581" y="310083"/>
                  </a:cubicBezTo>
                  <a:cubicBezTo>
                    <a:pt x="1149251" y="310083"/>
                    <a:pt x="1149251" y="310083"/>
                    <a:pt x="1148581" y="310083"/>
                  </a:cubicBezTo>
                  <a:cubicBezTo>
                    <a:pt x="1143893" y="309414"/>
                    <a:pt x="1139205" y="310083"/>
                    <a:pt x="1135187" y="313432"/>
                  </a:cubicBezTo>
                  <a:cubicBezTo>
                    <a:pt x="1133177" y="314772"/>
                    <a:pt x="1133847" y="315441"/>
                    <a:pt x="1135856" y="316111"/>
                  </a:cubicBezTo>
                  <a:cubicBezTo>
                    <a:pt x="1137866" y="316111"/>
                    <a:pt x="1139875" y="316781"/>
                    <a:pt x="1141884" y="317450"/>
                  </a:cubicBezTo>
                  <a:cubicBezTo>
                    <a:pt x="1143893" y="318120"/>
                    <a:pt x="1143893" y="318790"/>
                    <a:pt x="1141884" y="319459"/>
                  </a:cubicBezTo>
                  <a:lnTo>
                    <a:pt x="1084288" y="336203"/>
                  </a:lnTo>
                  <a:cubicBezTo>
                    <a:pt x="1063526" y="339551"/>
                    <a:pt x="1042095" y="338212"/>
                    <a:pt x="1019994" y="333524"/>
                  </a:cubicBezTo>
                  <a:cubicBezTo>
                    <a:pt x="1017315" y="332854"/>
                    <a:pt x="1017315" y="332184"/>
                    <a:pt x="1019994" y="331515"/>
                  </a:cubicBezTo>
                  <a:cubicBezTo>
                    <a:pt x="1024682" y="330175"/>
                    <a:pt x="1029370" y="330175"/>
                    <a:pt x="1034058" y="330845"/>
                  </a:cubicBezTo>
                  <a:cubicBezTo>
                    <a:pt x="1034058" y="330845"/>
                    <a:pt x="1034058" y="330845"/>
                    <a:pt x="1034058" y="330845"/>
                  </a:cubicBezTo>
                  <a:cubicBezTo>
                    <a:pt x="1034058" y="330845"/>
                    <a:pt x="1034058" y="330845"/>
                    <a:pt x="1034058" y="330845"/>
                  </a:cubicBezTo>
                  <a:cubicBezTo>
                    <a:pt x="1034058" y="330845"/>
                    <a:pt x="1034058" y="330845"/>
                    <a:pt x="1034058" y="330845"/>
                  </a:cubicBezTo>
                  <a:cubicBezTo>
                    <a:pt x="1032049" y="330845"/>
                    <a:pt x="1030039" y="330845"/>
                    <a:pt x="1028700" y="330845"/>
                  </a:cubicBezTo>
                  <a:cubicBezTo>
                    <a:pt x="1026691" y="330845"/>
                    <a:pt x="1024682" y="330175"/>
                    <a:pt x="1022673" y="328836"/>
                  </a:cubicBezTo>
                  <a:cubicBezTo>
                    <a:pt x="1018654" y="325487"/>
                    <a:pt x="1013296" y="322808"/>
                    <a:pt x="1006599" y="322139"/>
                  </a:cubicBezTo>
                  <a:cubicBezTo>
                    <a:pt x="985838" y="318790"/>
                    <a:pt x="969094" y="316781"/>
                    <a:pt x="955700" y="316781"/>
                  </a:cubicBezTo>
                  <a:cubicBezTo>
                    <a:pt x="946324" y="316781"/>
                    <a:pt x="936947" y="316781"/>
                    <a:pt x="926232" y="318120"/>
                  </a:cubicBezTo>
                  <a:cubicBezTo>
                    <a:pt x="916186" y="318790"/>
                    <a:pt x="906140" y="318790"/>
                    <a:pt x="896094" y="318120"/>
                  </a:cubicBezTo>
                  <a:cubicBezTo>
                    <a:pt x="866626" y="314772"/>
                    <a:pt x="833140" y="310753"/>
                    <a:pt x="796975" y="305395"/>
                  </a:cubicBezTo>
                  <a:cubicBezTo>
                    <a:pt x="784250" y="303386"/>
                    <a:pt x="770855" y="302047"/>
                    <a:pt x="758131" y="300707"/>
                  </a:cubicBezTo>
                  <a:cubicBezTo>
                    <a:pt x="745406" y="299368"/>
                    <a:pt x="732011" y="298028"/>
                    <a:pt x="719286" y="296689"/>
                  </a:cubicBezTo>
                  <a:cubicBezTo>
                    <a:pt x="704552" y="294680"/>
                    <a:pt x="690488" y="293340"/>
                    <a:pt x="677094" y="292670"/>
                  </a:cubicBezTo>
                  <a:cubicBezTo>
                    <a:pt x="663029" y="292001"/>
                    <a:pt x="637580" y="288652"/>
                    <a:pt x="600745" y="284634"/>
                  </a:cubicBezTo>
                  <a:cubicBezTo>
                    <a:pt x="586011" y="282625"/>
                    <a:pt x="570607" y="279946"/>
                    <a:pt x="555203" y="276597"/>
                  </a:cubicBezTo>
                  <a:cubicBezTo>
                    <a:pt x="540469" y="273248"/>
                    <a:pt x="525735" y="269900"/>
                    <a:pt x="510332" y="266551"/>
                  </a:cubicBezTo>
                  <a:cubicBezTo>
                    <a:pt x="502295" y="264542"/>
                    <a:pt x="494928" y="263202"/>
                    <a:pt x="486222" y="261863"/>
                  </a:cubicBezTo>
                  <a:cubicBezTo>
                    <a:pt x="474836" y="260524"/>
                    <a:pt x="464120" y="256505"/>
                    <a:pt x="454075" y="251817"/>
                  </a:cubicBezTo>
                  <a:cubicBezTo>
                    <a:pt x="452065" y="251147"/>
                    <a:pt x="450056" y="250478"/>
                    <a:pt x="448717" y="250478"/>
                  </a:cubicBezTo>
                  <a:cubicBezTo>
                    <a:pt x="444029" y="249808"/>
                    <a:pt x="439341" y="248469"/>
                    <a:pt x="434653" y="246459"/>
                  </a:cubicBezTo>
                  <a:cubicBezTo>
                    <a:pt x="421258" y="239762"/>
                    <a:pt x="405185" y="233735"/>
                    <a:pt x="386432" y="228377"/>
                  </a:cubicBezTo>
                  <a:cubicBezTo>
                    <a:pt x="362322" y="221680"/>
                    <a:pt x="334194" y="209624"/>
                    <a:pt x="302047" y="192211"/>
                  </a:cubicBezTo>
                  <a:cubicBezTo>
                    <a:pt x="278606" y="179487"/>
                    <a:pt x="252487" y="166762"/>
                    <a:pt x="223019" y="154707"/>
                  </a:cubicBezTo>
                  <a:cubicBezTo>
                    <a:pt x="222349" y="154707"/>
                    <a:pt x="222349" y="154037"/>
                    <a:pt x="221680" y="154037"/>
                  </a:cubicBezTo>
                  <a:cubicBezTo>
                    <a:pt x="192881" y="139973"/>
                    <a:pt x="166092" y="128587"/>
                    <a:pt x="141312" y="120551"/>
                  </a:cubicBezTo>
                  <a:cubicBezTo>
                    <a:pt x="134615" y="118541"/>
                    <a:pt x="131266" y="121221"/>
                    <a:pt x="123899" y="116532"/>
                  </a:cubicBezTo>
                  <a:cubicBezTo>
                    <a:pt x="107826" y="105817"/>
                    <a:pt x="89743" y="99119"/>
                    <a:pt x="69652" y="95101"/>
                  </a:cubicBezTo>
                  <a:cubicBezTo>
                    <a:pt x="52908" y="56257"/>
                    <a:pt x="29468" y="25450"/>
                    <a:pt x="0" y="0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8DCCF90-DACE-3147-C22A-55B9A9967BAB}"/>
                </a:ext>
              </a:extLst>
            </p:cNvPr>
            <p:cNvSpPr/>
            <p:nvPr/>
          </p:nvSpPr>
          <p:spPr>
            <a:xfrm>
              <a:off x="-1670708" y="3014843"/>
              <a:ext cx="391397" cy="355657"/>
            </a:xfrm>
            <a:custGeom>
              <a:avLst/>
              <a:gdLst>
                <a:gd name="connsiteX0" fmla="*/ 8984 w 391397"/>
                <a:gd name="connsiteY0" fmla="*/ 344502 h 355657"/>
                <a:gd name="connsiteX1" fmla="*/ 10993 w 391397"/>
                <a:gd name="connsiteY1" fmla="*/ 341154 h 355657"/>
                <a:gd name="connsiteX2" fmla="*/ 12332 w 391397"/>
                <a:gd name="connsiteY2" fmla="*/ 339814 h 355657"/>
                <a:gd name="connsiteX3" fmla="*/ 28406 w 391397"/>
                <a:gd name="connsiteY3" fmla="*/ 327759 h 355657"/>
                <a:gd name="connsiteX4" fmla="*/ 45149 w 391397"/>
                <a:gd name="connsiteY4" fmla="*/ 316374 h 355657"/>
                <a:gd name="connsiteX5" fmla="*/ 67920 w 391397"/>
                <a:gd name="connsiteY5" fmla="*/ 300300 h 355657"/>
                <a:gd name="connsiteX6" fmla="*/ 83993 w 391397"/>
                <a:gd name="connsiteY6" fmla="*/ 289585 h 355657"/>
                <a:gd name="connsiteX7" fmla="*/ 97388 w 391397"/>
                <a:gd name="connsiteY7" fmla="*/ 280878 h 355657"/>
                <a:gd name="connsiteX8" fmla="*/ 122837 w 391397"/>
                <a:gd name="connsiteY8" fmla="*/ 269493 h 355657"/>
                <a:gd name="connsiteX9" fmla="*/ 140250 w 391397"/>
                <a:gd name="connsiteY9" fmla="*/ 262126 h 355657"/>
                <a:gd name="connsiteX10" fmla="*/ 150966 w 391397"/>
                <a:gd name="connsiteY10" fmla="*/ 256098 h 355657"/>
                <a:gd name="connsiteX11" fmla="*/ 161012 w 391397"/>
                <a:gd name="connsiteY11" fmla="*/ 249401 h 355657"/>
                <a:gd name="connsiteX12" fmla="*/ 206553 w 391397"/>
                <a:gd name="connsiteY12" fmla="*/ 204529 h 355657"/>
                <a:gd name="connsiteX13" fmla="*/ 231333 w 391397"/>
                <a:gd name="connsiteY13" fmla="*/ 183768 h 355657"/>
                <a:gd name="connsiteX14" fmla="*/ 258122 w 391397"/>
                <a:gd name="connsiteY14" fmla="*/ 150282 h 355657"/>
                <a:gd name="connsiteX15" fmla="*/ 310361 w 391397"/>
                <a:gd name="connsiteY15" fmla="*/ 78621 h 355657"/>
                <a:gd name="connsiteX16" fmla="*/ 325765 w 391397"/>
                <a:gd name="connsiteY16" fmla="*/ 62547 h 355657"/>
                <a:gd name="connsiteX17" fmla="*/ 343177 w 391397"/>
                <a:gd name="connsiteY17" fmla="*/ 47144 h 355657"/>
                <a:gd name="connsiteX18" fmla="*/ 384701 w 391397"/>
                <a:gd name="connsiteY18" fmla="*/ 1602 h 355657"/>
                <a:gd name="connsiteX19" fmla="*/ 388049 w 391397"/>
                <a:gd name="connsiteY19" fmla="*/ 263 h 355657"/>
                <a:gd name="connsiteX20" fmla="*/ 390058 w 391397"/>
                <a:gd name="connsiteY20" fmla="*/ 932 h 355657"/>
                <a:gd name="connsiteX21" fmla="*/ 391398 w 391397"/>
                <a:gd name="connsiteY21" fmla="*/ 2942 h 355657"/>
                <a:gd name="connsiteX22" fmla="*/ 355902 w 391397"/>
                <a:gd name="connsiteY22" fmla="*/ 55850 h 355657"/>
                <a:gd name="connsiteX23" fmla="*/ 275535 w 391397"/>
                <a:gd name="connsiteY23" fmla="*/ 147603 h 355657"/>
                <a:gd name="connsiteX24" fmla="*/ 227315 w 391397"/>
                <a:gd name="connsiteY24" fmla="*/ 203860 h 355657"/>
                <a:gd name="connsiteX25" fmla="*/ 203204 w 391397"/>
                <a:gd name="connsiteY25" fmla="*/ 224621 h 355657"/>
                <a:gd name="connsiteX26" fmla="*/ 183783 w 391397"/>
                <a:gd name="connsiteY26" fmla="*/ 249401 h 355657"/>
                <a:gd name="connsiteX27" fmla="*/ 149626 w 391397"/>
                <a:gd name="connsiteY27" fmla="*/ 287576 h 355657"/>
                <a:gd name="connsiteX28" fmla="*/ 98727 w 391397"/>
                <a:gd name="connsiteY28" fmla="*/ 314365 h 355657"/>
                <a:gd name="connsiteX29" fmla="*/ 45149 w 391397"/>
                <a:gd name="connsiteY29" fmla="*/ 335126 h 355657"/>
                <a:gd name="connsiteX30" fmla="*/ 25057 w 391397"/>
                <a:gd name="connsiteY30" fmla="*/ 348520 h 355657"/>
                <a:gd name="connsiteX31" fmla="*/ 7645 w 391397"/>
                <a:gd name="connsiteY31" fmla="*/ 354548 h 355657"/>
                <a:gd name="connsiteX32" fmla="*/ 2956 w 391397"/>
                <a:gd name="connsiteY32" fmla="*/ 355218 h 355657"/>
                <a:gd name="connsiteX33" fmla="*/ 947 w 391397"/>
                <a:gd name="connsiteY33" fmla="*/ 354548 h 355657"/>
                <a:gd name="connsiteX34" fmla="*/ 277 w 391397"/>
                <a:gd name="connsiteY34" fmla="*/ 351869 h 355657"/>
                <a:gd name="connsiteX35" fmla="*/ 6305 w 391397"/>
                <a:gd name="connsiteY35" fmla="*/ 346511 h 355657"/>
                <a:gd name="connsiteX36" fmla="*/ 8984 w 391397"/>
                <a:gd name="connsiteY36" fmla="*/ 344502 h 35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91397" h="355657">
                  <a:moveTo>
                    <a:pt x="8984" y="344502"/>
                  </a:moveTo>
                  <a:lnTo>
                    <a:pt x="10993" y="341154"/>
                  </a:lnTo>
                  <a:cubicBezTo>
                    <a:pt x="10993" y="340484"/>
                    <a:pt x="11663" y="340484"/>
                    <a:pt x="12332" y="339814"/>
                  </a:cubicBezTo>
                  <a:cubicBezTo>
                    <a:pt x="18360" y="335796"/>
                    <a:pt x="23718" y="331777"/>
                    <a:pt x="28406" y="327759"/>
                  </a:cubicBezTo>
                  <a:cubicBezTo>
                    <a:pt x="33094" y="323741"/>
                    <a:pt x="39121" y="319722"/>
                    <a:pt x="45149" y="316374"/>
                  </a:cubicBezTo>
                  <a:cubicBezTo>
                    <a:pt x="53186" y="312355"/>
                    <a:pt x="61223" y="306998"/>
                    <a:pt x="67920" y="300300"/>
                  </a:cubicBezTo>
                  <a:cubicBezTo>
                    <a:pt x="71938" y="296282"/>
                    <a:pt x="77296" y="292933"/>
                    <a:pt x="83993" y="289585"/>
                  </a:cubicBezTo>
                  <a:cubicBezTo>
                    <a:pt x="88681" y="286906"/>
                    <a:pt x="93369" y="284227"/>
                    <a:pt x="97388" y="280878"/>
                  </a:cubicBezTo>
                  <a:cubicBezTo>
                    <a:pt x="104085" y="275520"/>
                    <a:pt x="112122" y="271502"/>
                    <a:pt x="122837" y="269493"/>
                  </a:cubicBezTo>
                  <a:cubicBezTo>
                    <a:pt x="128865" y="268153"/>
                    <a:pt x="134893" y="266144"/>
                    <a:pt x="140250" y="262126"/>
                  </a:cubicBezTo>
                  <a:cubicBezTo>
                    <a:pt x="143599" y="260117"/>
                    <a:pt x="146948" y="258107"/>
                    <a:pt x="150966" y="256098"/>
                  </a:cubicBezTo>
                  <a:cubicBezTo>
                    <a:pt x="154984" y="254089"/>
                    <a:pt x="158333" y="251410"/>
                    <a:pt x="161012" y="249401"/>
                  </a:cubicBezTo>
                  <a:cubicBezTo>
                    <a:pt x="176415" y="234667"/>
                    <a:pt x="191149" y="219933"/>
                    <a:pt x="206553" y="204529"/>
                  </a:cubicBezTo>
                  <a:cubicBezTo>
                    <a:pt x="212581" y="198502"/>
                    <a:pt x="220618" y="191805"/>
                    <a:pt x="231333" y="183768"/>
                  </a:cubicBezTo>
                  <a:cubicBezTo>
                    <a:pt x="243388" y="175061"/>
                    <a:pt x="252764" y="163676"/>
                    <a:pt x="258122" y="150282"/>
                  </a:cubicBezTo>
                  <a:cubicBezTo>
                    <a:pt x="269508" y="123493"/>
                    <a:pt x="286920" y="99382"/>
                    <a:pt x="310361" y="78621"/>
                  </a:cubicBezTo>
                  <a:cubicBezTo>
                    <a:pt x="315719" y="73933"/>
                    <a:pt x="321077" y="68575"/>
                    <a:pt x="325765" y="62547"/>
                  </a:cubicBezTo>
                  <a:cubicBezTo>
                    <a:pt x="330452" y="57189"/>
                    <a:pt x="336480" y="51832"/>
                    <a:pt x="343177" y="47144"/>
                  </a:cubicBezTo>
                  <a:cubicBezTo>
                    <a:pt x="359251" y="35758"/>
                    <a:pt x="372646" y="20354"/>
                    <a:pt x="384701" y="1602"/>
                  </a:cubicBezTo>
                  <a:cubicBezTo>
                    <a:pt x="385370" y="263"/>
                    <a:pt x="386710" y="-407"/>
                    <a:pt x="388049" y="263"/>
                  </a:cubicBezTo>
                  <a:cubicBezTo>
                    <a:pt x="388719" y="263"/>
                    <a:pt x="389389" y="263"/>
                    <a:pt x="390058" y="932"/>
                  </a:cubicBezTo>
                  <a:cubicBezTo>
                    <a:pt x="390728" y="1602"/>
                    <a:pt x="391398" y="2272"/>
                    <a:pt x="391398" y="2942"/>
                  </a:cubicBezTo>
                  <a:cubicBezTo>
                    <a:pt x="386710" y="23034"/>
                    <a:pt x="374655" y="41116"/>
                    <a:pt x="355902" y="55850"/>
                  </a:cubicBezTo>
                  <a:cubicBezTo>
                    <a:pt x="322416" y="83309"/>
                    <a:pt x="295627" y="113447"/>
                    <a:pt x="275535" y="147603"/>
                  </a:cubicBezTo>
                  <a:cubicBezTo>
                    <a:pt x="262141" y="169704"/>
                    <a:pt x="246067" y="188456"/>
                    <a:pt x="227315" y="203860"/>
                  </a:cubicBezTo>
                  <a:cubicBezTo>
                    <a:pt x="217938" y="211227"/>
                    <a:pt x="210572" y="217924"/>
                    <a:pt x="203204" y="224621"/>
                  </a:cubicBezTo>
                  <a:cubicBezTo>
                    <a:pt x="197847" y="229979"/>
                    <a:pt x="191149" y="238016"/>
                    <a:pt x="183783" y="249401"/>
                  </a:cubicBezTo>
                  <a:cubicBezTo>
                    <a:pt x="174406" y="264135"/>
                    <a:pt x="163021" y="276860"/>
                    <a:pt x="149626" y="287576"/>
                  </a:cubicBezTo>
                  <a:cubicBezTo>
                    <a:pt x="138911" y="296952"/>
                    <a:pt x="121498" y="305658"/>
                    <a:pt x="98727" y="314365"/>
                  </a:cubicBezTo>
                  <a:cubicBezTo>
                    <a:pt x="81984" y="320392"/>
                    <a:pt x="63901" y="327089"/>
                    <a:pt x="45149" y="335126"/>
                  </a:cubicBezTo>
                  <a:cubicBezTo>
                    <a:pt x="37112" y="338475"/>
                    <a:pt x="32424" y="343833"/>
                    <a:pt x="25057" y="348520"/>
                  </a:cubicBezTo>
                  <a:cubicBezTo>
                    <a:pt x="19700" y="351869"/>
                    <a:pt x="13672" y="350530"/>
                    <a:pt x="7645" y="354548"/>
                  </a:cubicBezTo>
                  <a:cubicBezTo>
                    <a:pt x="6305" y="355888"/>
                    <a:pt x="4965" y="355888"/>
                    <a:pt x="2956" y="355218"/>
                  </a:cubicBezTo>
                  <a:cubicBezTo>
                    <a:pt x="2286" y="355218"/>
                    <a:pt x="1617" y="354548"/>
                    <a:pt x="947" y="354548"/>
                  </a:cubicBezTo>
                  <a:cubicBezTo>
                    <a:pt x="277" y="353878"/>
                    <a:pt x="-392" y="353209"/>
                    <a:pt x="277" y="351869"/>
                  </a:cubicBezTo>
                  <a:cubicBezTo>
                    <a:pt x="1617" y="349190"/>
                    <a:pt x="3626" y="347181"/>
                    <a:pt x="6305" y="346511"/>
                  </a:cubicBezTo>
                  <a:cubicBezTo>
                    <a:pt x="6975" y="346511"/>
                    <a:pt x="8314" y="345842"/>
                    <a:pt x="8984" y="344502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E6DCBA6-84A1-56C0-D9A5-BA2EC81F6649}"/>
                </a:ext>
              </a:extLst>
            </p:cNvPr>
            <p:cNvSpPr/>
            <p:nvPr/>
          </p:nvSpPr>
          <p:spPr>
            <a:xfrm>
              <a:off x="-4925971" y="3017115"/>
              <a:ext cx="554533" cy="373037"/>
            </a:xfrm>
            <a:custGeom>
              <a:avLst/>
              <a:gdLst>
                <a:gd name="connsiteX0" fmla="*/ 220340 w 554533"/>
                <a:gd name="connsiteY0" fmla="*/ 0 h 373037"/>
                <a:gd name="connsiteX1" fmla="*/ 320129 w 554533"/>
                <a:gd name="connsiteY1" fmla="*/ 62284 h 373037"/>
                <a:gd name="connsiteX2" fmla="*/ 354955 w 554533"/>
                <a:gd name="connsiteY2" fmla="*/ 95101 h 373037"/>
                <a:gd name="connsiteX3" fmla="*/ 469478 w 554533"/>
                <a:gd name="connsiteY3" fmla="*/ 260524 h 373037"/>
                <a:gd name="connsiteX4" fmla="*/ 490910 w 554533"/>
                <a:gd name="connsiteY4" fmla="*/ 276597 h 373037"/>
                <a:gd name="connsiteX5" fmla="*/ 525735 w 554533"/>
                <a:gd name="connsiteY5" fmla="*/ 300707 h 373037"/>
                <a:gd name="connsiteX6" fmla="*/ 533772 w 554533"/>
                <a:gd name="connsiteY6" fmla="*/ 308074 h 373037"/>
                <a:gd name="connsiteX7" fmla="*/ 538460 w 554533"/>
                <a:gd name="connsiteY7" fmla="*/ 328166 h 373037"/>
                <a:gd name="connsiteX8" fmla="*/ 538460 w 554533"/>
                <a:gd name="connsiteY8" fmla="*/ 341561 h 373037"/>
                <a:gd name="connsiteX9" fmla="*/ 542479 w 554533"/>
                <a:gd name="connsiteY9" fmla="*/ 347588 h 373037"/>
                <a:gd name="connsiteX10" fmla="*/ 544488 w 554533"/>
                <a:gd name="connsiteY10" fmla="*/ 348928 h 373037"/>
                <a:gd name="connsiteX11" fmla="*/ 544488 w 554533"/>
                <a:gd name="connsiteY11" fmla="*/ 352276 h 373037"/>
                <a:gd name="connsiteX12" fmla="*/ 546497 w 554533"/>
                <a:gd name="connsiteY12" fmla="*/ 361652 h 373037"/>
                <a:gd name="connsiteX13" fmla="*/ 554534 w 554533"/>
                <a:gd name="connsiteY13" fmla="*/ 373038 h 373037"/>
                <a:gd name="connsiteX14" fmla="*/ 542479 w 554533"/>
                <a:gd name="connsiteY14" fmla="*/ 364331 h 373037"/>
                <a:gd name="connsiteX15" fmla="*/ 440010 w 554533"/>
                <a:gd name="connsiteY15" fmla="*/ 285973 h 373037"/>
                <a:gd name="connsiteX16" fmla="*/ 412551 w 554533"/>
                <a:gd name="connsiteY16" fmla="*/ 283964 h 373037"/>
                <a:gd name="connsiteX17" fmla="*/ 385762 w 554533"/>
                <a:gd name="connsiteY17" fmla="*/ 305395 h 373037"/>
                <a:gd name="connsiteX18" fmla="*/ 389781 w 554533"/>
                <a:gd name="connsiteY18" fmla="*/ 294010 h 373037"/>
                <a:gd name="connsiteX19" fmla="*/ 393799 w 554533"/>
                <a:gd name="connsiteY19" fmla="*/ 290661 h 373037"/>
                <a:gd name="connsiteX20" fmla="*/ 395139 w 554533"/>
                <a:gd name="connsiteY20" fmla="*/ 287982 h 373037"/>
                <a:gd name="connsiteX21" fmla="*/ 393129 w 554533"/>
                <a:gd name="connsiteY21" fmla="*/ 282625 h 373037"/>
                <a:gd name="connsiteX22" fmla="*/ 383753 w 554533"/>
                <a:gd name="connsiteY22" fmla="*/ 281955 h 373037"/>
                <a:gd name="connsiteX23" fmla="*/ 377726 w 554533"/>
                <a:gd name="connsiteY23" fmla="*/ 281955 h 373037"/>
                <a:gd name="connsiteX24" fmla="*/ 346249 w 554533"/>
                <a:gd name="connsiteY24" fmla="*/ 261863 h 373037"/>
                <a:gd name="connsiteX25" fmla="*/ 328166 w 554533"/>
                <a:gd name="connsiteY25" fmla="*/ 247799 h 373037"/>
                <a:gd name="connsiteX26" fmla="*/ 308074 w 554533"/>
                <a:gd name="connsiteY26" fmla="*/ 235074 h 373037"/>
                <a:gd name="connsiteX27" fmla="*/ 304726 w 554533"/>
                <a:gd name="connsiteY27" fmla="*/ 234404 h 373037"/>
                <a:gd name="connsiteX28" fmla="*/ 299368 w 554533"/>
                <a:gd name="connsiteY28" fmla="*/ 232395 h 373037"/>
                <a:gd name="connsiteX29" fmla="*/ 283964 w 554533"/>
                <a:gd name="connsiteY29" fmla="*/ 221010 h 373037"/>
                <a:gd name="connsiteX30" fmla="*/ 268560 w 554533"/>
                <a:gd name="connsiteY30" fmla="*/ 210294 h 373037"/>
                <a:gd name="connsiteX31" fmla="*/ 225028 w 554533"/>
                <a:gd name="connsiteY31" fmla="*/ 167432 h 373037"/>
                <a:gd name="connsiteX32" fmla="*/ 219670 w 554533"/>
                <a:gd name="connsiteY32" fmla="*/ 164083 h 373037"/>
                <a:gd name="connsiteX33" fmla="*/ 215652 w 554533"/>
                <a:gd name="connsiteY33" fmla="*/ 161404 h 373037"/>
                <a:gd name="connsiteX34" fmla="*/ 157386 w 554533"/>
                <a:gd name="connsiteY34" fmla="*/ 105817 h 373037"/>
                <a:gd name="connsiteX35" fmla="*/ 113184 w 554533"/>
                <a:gd name="connsiteY35" fmla="*/ 63624 h 373037"/>
                <a:gd name="connsiteX36" fmla="*/ 86395 w 554533"/>
                <a:gd name="connsiteY36" fmla="*/ 36165 h 373037"/>
                <a:gd name="connsiteX37" fmla="*/ 82376 w 554533"/>
                <a:gd name="connsiteY37" fmla="*/ 28128 h 373037"/>
                <a:gd name="connsiteX38" fmla="*/ 63624 w 554533"/>
                <a:gd name="connsiteY38" fmla="*/ 14734 h 373037"/>
                <a:gd name="connsiteX39" fmla="*/ 42193 w 554533"/>
                <a:gd name="connsiteY39" fmla="*/ 8706 h 373037"/>
                <a:gd name="connsiteX40" fmla="*/ 0 w 554533"/>
                <a:gd name="connsiteY40" fmla="*/ 9376 h 373037"/>
                <a:gd name="connsiteX41" fmla="*/ 220340 w 554533"/>
                <a:gd name="connsiteY41" fmla="*/ 0 h 37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4533" h="373037">
                  <a:moveTo>
                    <a:pt x="220340" y="0"/>
                  </a:moveTo>
                  <a:cubicBezTo>
                    <a:pt x="253157" y="23440"/>
                    <a:pt x="285973" y="44202"/>
                    <a:pt x="320129" y="62284"/>
                  </a:cubicBezTo>
                  <a:cubicBezTo>
                    <a:pt x="333524" y="68982"/>
                    <a:pt x="346918" y="82376"/>
                    <a:pt x="354955" y="95101"/>
                  </a:cubicBezTo>
                  <a:cubicBezTo>
                    <a:pt x="390451" y="152028"/>
                    <a:pt x="428625" y="206945"/>
                    <a:pt x="469478" y="260524"/>
                  </a:cubicBezTo>
                  <a:cubicBezTo>
                    <a:pt x="474166" y="266551"/>
                    <a:pt x="482873" y="272579"/>
                    <a:pt x="490910" y="276597"/>
                  </a:cubicBezTo>
                  <a:cubicBezTo>
                    <a:pt x="503634" y="283294"/>
                    <a:pt x="515020" y="291331"/>
                    <a:pt x="525735" y="300707"/>
                  </a:cubicBezTo>
                  <a:cubicBezTo>
                    <a:pt x="531093" y="305395"/>
                    <a:pt x="533772" y="308074"/>
                    <a:pt x="533772" y="308074"/>
                  </a:cubicBezTo>
                  <a:cubicBezTo>
                    <a:pt x="537121" y="314102"/>
                    <a:pt x="539130" y="320799"/>
                    <a:pt x="538460" y="328166"/>
                  </a:cubicBezTo>
                  <a:cubicBezTo>
                    <a:pt x="538460" y="332854"/>
                    <a:pt x="538460" y="336872"/>
                    <a:pt x="538460" y="341561"/>
                  </a:cubicBezTo>
                  <a:cubicBezTo>
                    <a:pt x="538460" y="344239"/>
                    <a:pt x="539799" y="346249"/>
                    <a:pt x="542479" y="347588"/>
                  </a:cubicBezTo>
                  <a:cubicBezTo>
                    <a:pt x="543148" y="348258"/>
                    <a:pt x="543818" y="348258"/>
                    <a:pt x="544488" y="348928"/>
                  </a:cubicBezTo>
                  <a:cubicBezTo>
                    <a:pt x="545827" y="349597"/>
                    <a:pt x="545827" y="350937"/>
                    <a:pt x="544488" y="352276"/>
                  </a:cubicBezTo>
                  <a:cubicBezTo>
                    <a:pt x="541809" y="354955"/>
                    <a:pt x="542479" y="358304"/>
                    <a:pt x="546497" y="361652"/>
                  </a:cubicBezTo>
                  <a:cubicBezTo>
                    <a:pt x="549845" y="365001"/>
                    <a:pt x="552524" y="369019"/>
                    <a:pt x="554534" y="373038"/>
                  </a:cubicBezTo>
                  <a:cubicBezTo>
                    <a:pt x="550515" y="371028"/>
                    <a:pt x="546497" y="368350"/>
                    <a:pt x="542479" y="364331"/>
                  </a:cubicBezTo>
                  <a:cubicBezTo>
                    <a:pt x="513010" y="332184"/>
                    <a:pt x="478855" y="306065"/>
                    <a:pt x="440010" y="285973"/>
                  </a:cubicBezTo>
                  <a:cubicBezTo>
                    <a:pt x="431304" y="281285"/>
                    <a:pt x="421258" y="279276"/>
                    <a:pt x="412551" y="283964"/>
                  </a:cubicBezTo>
                  <a:cubicBezTo>
                    <a:pt x="403175" y="288652"/>
                    <a:pt x="394469" y="295349"/>
                    <a:pt x="385762" y="305395"/>
                  </a:cubicBezTo>
                  <a:cubicBezTo>
                    <a:pt x="385093" y="299368"/>
                    <a:pt x="386432" y="295349"/>
                    <a:pt x="389781" y="294010"/>
                  </a:cubicBezTo>
                  <a:cubicBezTo>
                    <a:pt x="391120" y="293340"/>
                    <a:pt x="392460" y="292001"/>
                    <a:pt x="393799" y="290661"/>
                  </a:cubicBezTo>
                  <a:lnTo>
                    <a:pt x="395139" y="287982"/>
                  </a:lnTo>
                  <a:cubicBezTo>
                    <a:pt x="396478" y="285304"/>
                    <a:pt x="395808" y="283964"/>
                    <a:pt x="393129" y="282625"/>
                  </a:cubicBezTo>
                  <a:cubicBezTo>
                    <a:pt x="389781" y="281285"/>
                    <a:pt x="386432" y="281285"/>
                    <a:pt x="383753" y="281955"/>
                  </a:cubicBezTo>
                  <a:cubicBezTo>
                    <a:pt x="381744" y="282625"/>
                    <a:pt x="379735" y="282625"/>
                    <a:pt x="377726" y="281955"/>
                  </a:cubicBezTo>
                  <a:cubicBezTo>
                    <a:pt x="365671" y="277267"/>
                    <a:pt x="354955" y="270570"/>
                    <a:pt x="346249" y="261863"/>
                  </a:cubicBezTo>
                  <a:cubicBezTo>
                    <a:pt x="340221" y="255835"/>
                    <a:pt x="334194" y="251147"/>
                    <a:pt x="328166" y="247799"/>
                  </a:cubicBezTo>
                  <a:cubicBezTo>
                    <a:pt x="321469" y="243780"/>
                    <a:pt x="314772" y="239762"/>
                    <a:pt x="308074" y="235074"/>
                  </a:cubicBezTo>
                  <a:cubicBezTo>
                    <a:pt x="307404" y="234404"/>
                    <a:pt x="306065" y="234404"/>
                    <a:pt x="304726" y="234404"/>
                  </a:cubicBezTo>
                  <a:cubicBezTo>
                    <a:pt x="302716" y="234404"/>
                    <a:pt x="301377" y="233735"/>
                    <a:pt x="299368" y="232395"/>
                  </a:cubicBezTo>
                  <a:cubicBezTo>
                    <a:pt x="294680" y="227707"/>
                    <a:pt x="289322" y="224358"/>
                    <a:pt x="283964" y="221010"/>
                  </a:cubicBezTo>
                  <a:cubicBezTo>
                    <a:pt x="277267" y="216991"/>
                    <a:pt x="271909" y="213643"/>
                    <a:pt x="268560" y="210294"/>
                  </a:cubicBezTo>
                  <a:cubicBezTo>
                    <a:pt x="254496" y="196230"/>
                    <a:pt x="239762" y="181496"/>
                    <a:pt x="225028" y="167432"/>
                  </a:cubicBezTo>
                  <a:cubicBezTo>
                    <a:pt x="223689" y="166092"/>
                    <a:pt x="221679" y="164753"/>
                    <a:pt x="219670" y="164083"/>
                  </a:cubicBezTo>
                  <a:cubicBezTo>
                    <a:pt x="218331" y="163413"/>
                    <a:pt x="216991" y="162743"/>
                    <a:pt x="215652" y="161404"/>
                  </a:cubicBezTo>
                  <a:cubicBezTo>
                    <a:pt x="196900" y="141982"/>
                    <a:pt x="177478" y="123230"/>
                    <a:pt x="157386" y="105817"/>
                  </a:cubicBezTo>
                  <a:cubicBezTo>
                    <a:pt x="141312" y="91752"/>
                    <a:pt x="126578" y="77688"/>
                    <a:pt x="113184" y="63624"/>
                  </a:cubicBezTo>
                  <a:cubicBezTo>
                    <a:pt x="107156" y="56927"/>
                    <a:pt x="87064" y="49560"/>
                    <a:pt x="86395" y="36165"/>
                  </a:cubicBezTo>
                  <a:cubicBezTo>
                    <a:pt x="86395" y="32817"/>
                    <a:pt x="85055" y="30138"/>
                    <a:pt x="82376" y="28128"/>
                  </a:cubicBezTo>
                  <a:cubicBezTo>
                    <a:pt x="76349" y="23440"/>
                    <a:pt x="70321" y="18752"/>
                    <a:pt x="63624" y="14734"/>
                  </a:cubicBezTo>
                  <a:cubicBezTo>
                    <a:pt x="57596" y="10716"/>
                    <a:pt x="50229" y="8706"/>
                    <a:pt x="42193" y="8706"/>
                  </a:cubicBezTo>
                  <a:cubicBezTo>
                    <a:pt x="28128" y="8706"/>
                    <a:pt x="14064" y="9376"/>
                    <a:pt x="0" y="9376"/>
                  </a:cubicBezTo>
                  <a:lnTo>
                    <a:pt x="220340" y="0"/>
                  </a:ln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A7D779C-3820-8F91-B2F1-74B519FED73E}"/>
                </a:ext>
              </a:extLst>
            </p:cNvPr>
            <p:cNvSpPr/>
            <p:nvPr/>
          </p:nvSpPr>
          <p:spPr>
            <a:xfrm>
              <a:off x="-5088045" y="3024482"/>
              <a:ext cx="559891" cy="421927"/>
            </a:xfrm>
            <a:custGeom>
              <a:avLst/>
              <a:gdLst>
                <a:gd name="connsiteX0" fmla="*/ 164083 w 559891"/>
                <a:gd name="connsiteY0" fmla="*/ 670 h 421927"/>
                <a:gd name="connsiteX1" fmla="*/ 206276 w 559891"/>
                <a:gd name="connsiteY1" fmla="*/ 0 h 421927"/>
                <a:gd name="connsiteX2" fmla="*/ 227707 w 559891"/>
                <a:gd name="connsiteY2" fmla="*/ 6027 h 421927"/>
                <a:gd name="connsiteX3" fmla="*/ 246459 w 559891"/>
                <a:gd name="connsiteY3" fmla="*/ 19422 h 421927"/>
                <a:gd name="connsiteX4" fmla="*/ 250478 w 559891"/>
                <a:gd name="connsiteY4" fmla="*/ 27459 h 421927"/>
                <a:gd name="connsiteX5" fmla="*/ 277267 w 559891"/>
                <a:gd name="connsiteY5" fmla="*/ 54917 h 421927"/>
                <a:gd name="connsiteX6" fmla="*/ 321469 w 559891"/>
                <a:gd name="connsiteY6" fmla="*/ 97110 h 421927"/>
                <a:gd name="connsiteX7" fmla="*/ 379735 w 559891"/>
                <a:gd name="connsiteY7" fmla="*/ 152698 h 421927"/>
                <a:gd name="connsiteX8" fmla="*/ 383753 w 559891"/>
                <a:gd name="connsiteY8" fmla="*/ 155376 h 421927"/>
                <a:gd name="connsiteX9" fmla="*/ 389111 w 559891"/>
                <a:gd name="connsiteY9" fmla="*/ 158725 h 421927"/>
                <a:gd name="connsiteX10" fmla="*/ 432643 w 559891"/>
                <a:gd name="connsiteY10" fmla="*/ 201588 h 421927"/>
                <a:gd name="connsiteX11" fmla="*/ 448047 w 559891"/>
                <a:gd name="connsiteY11" fmla="*/ 212303 h 421927"/>
                <a:gd name="connsiteX12" fmla="*/ 463451 w 559891"/>
                <a:gd name="connsiteY12" fmla="*/ 223689 h 421927"/>
                <a:gd name="connsiteX13" fmla="*/ 468809 w 559891"/>
                <a:gd name="connsiteY13" fmla="*/ 225698 h 421927"/>
                <a:gd name="connsiteX14" fmla="*/ 472157 w 559891"/>
                <a:gd name="connsiteY14" fmla="*/ 226368 h 421927"/>
                <a:gd name="connsiteX15" fmla="*/ 492249 w 559891"/>
                <a:gd name="connsiteY15" fmla="*/ 239092 h 421927"/>
                <a:gd name="connsiteX16" fmla="*/ 510332 w 559891"/>
                <a:gd name="connsiteY16" fmla="*/ 253157 h 421927"/>
                <a:gd name="connsiteX17" fmla="*/ 541809 w 559891"/>
                <a:gd name="connsiteY17" fmla="*/ 273248 h 421927"/>
                <a:gd name="connsiteX18" fmla="*/ 547836 w 559891"/>
                <a:gd name="connsiteY18" fmla="*/ 273248 h 421927"/>
                <a:gd name="connsiteX19" fmla="*/ 557213 w 559891"/>
                <a:gd name="connsiteY19" fmla="*/ 273918 h 421927"/>
                <a:gd name="connsiteX20" fmla="*/ 559222 w 559891"/>
                <a:gd name="connsiteY20" fmla="*/ 279276 h 421927"/>
                <a:gd name="connsiteX21" fmla="*/ 557882 w 559891"/>
                <a:gd name="connsiteY21" fmla="*/ 281955 h 421927"/>
                <a:gd name="connsiteX22" fmla="*/ 553864 w 559891"/>
                <a:gd name="connsiteY22" fmla="*/ 285303 h 421927"/>
                <a:gd name="connsiteX23" fmla="*/ 549846 w 559891"/>
                <a:gd name="connsiteY23" fmla="*/ 296689 h 421927"/>
                <a:gd name="connsiteX24" fmla="*/ 462111 w 559891"/>
                <a:gd name="connsiteY24" fmla="*/ 366340 h 421927"/>
                <a:gd name="connsiteX25" fmla="*/ 433313 w 559891"/>
                <a:gd name="connsiteY25" fmla="*/ 415230 h 421927"/>
                <a:gd name="connsiteX26" fmla="*/ 430634 w 559891"/>
                <a:gd name="connsiteY26" fmla="*/ 421928 h 421927"/>
                <a:gd name="connsiteX27" fmla="*/ 434653 w 559891"/>
                <a:gd name="connsiteY27" fmla="*/ 401166 h 421927"/>
                <a:gd name="connsiteX28" fmla="*/ 444029 w 559891"/>
                <a:gd name="connsiteY28" fmla="*/ 383753 h 421927"/>
                <a:gd name="connsiteX29" fmla="*/ 436662 w 559891"/>
                <a:gd name="connsiteY29" fmla="*/ 350937 h 421927"/>
                <a:gd name="connsiteX30" fmla="*/ 429295 w 559891"/>
                <a:gd name="connsiteY30" fmla="*/ 346918 h 421927"/>
                <a:gd name="connsiteX31" fmla="*/ 365671 w 559891"/>
                <a:gd name="connsiteY31" fmla="*/ 294680 h 421927"/>
                <a:gd name="connsiteX32" fmla="*/ 325487 w 559891"/>
                <a:gd name="connsiteY32" fmla="*/ 254496 h 421927"/>
                <a:gd name="connsiteX33" fmla="*/ 280615 w 559891"/>
                <a:gd name="connsiteY33" fmla="*/ 211633 h 421927"/>
                <a:gd name="connsiteX34" fmla="*/ 251147 w 559891"/>
                <a:gd name="connsiteY34" fmla="*/ 189533 h 421927"/>
                <a:gd name="connsiteX35" fmla="*/ 222349 w 559891"/>
                <a:gd name="connsiteY35" fmla="*/ 167432 h 421927"/>
                <a:gd name="connsiteX36" fmla="*/ 148679 w 559891"/>
                <a:gd name="connsiteY36" fmla="*/ 111174 h 421927"/>
                <a:gd name="connsiteX37" fmla="*/ 126578 w 559891"/>
                <a:gd name="connsiteY37" fmla="*/ 93092 h 421927"/>
                <a:gd name="connsiteX38" fmla="*/ 121890 w 559891"/>
                <a:gd name="connsiteY38" fmla="*/ 88404 h 421927"/>
                <a:gd name="connsiteX39" fmla="*/ 65633 w 559891"/>
                <a:gd name="connsiteY39" fmla="*/ 53578 h 421927"/>
                <a:gd name="connsiteX40" fmla="*/ 66973 w 559891"/>
                <a:gd name="connsiteY40" fmla="*/ 38844 h 421927"/>
                <a:gd name="connsiteX41" fmla="*/ 86395 w 559891"/>
                <a:gd name="connsiteY41" fmla="*/ 32147 h 421927"/>
                <a:gd name="connsiteX42" fmla="*/ 86395 w 559891"/>
                <a:gd name="connsiteY42" fmla="*/ 30807 h 421927"/>
                <a:gd name="connsiteX43" fmla="*/ 670 w 559891"/>
                <a:gd name="connsiteY43" fmla="*/ 31477 h 421927"/>
                <a:gd name="connsiteX44" fmla="*/ 0 w 559891"/>
                <a:gd name="connsiteY44" fmla="*/ 30138 h 421927"/>
                <a:gd name="connsiteX45" fmla="*/ 89074 w 559891"/>
                <a:gd name="connsiteY45" fmla="*/ 29468 h 421927"/>
                <a:gd name="connsiteX46" fmla="*/ 108496 w 559891"/>
                <a:gd name="connsiteY46" fmla="*/ 20761 h 421927"/>
                <a:gd name="connsiteX47" fmla="*/ 110505 w 559891"/>
                <a:gd name="connsiteY47" fmla="*/ 14734 h 421927"/>
                <a:gd name="connsiteX48" fmla="*/ 111844 w 559891"/>
                <a:gd name="connsiteY48" fmla="*/ 4018 h 421927"/>
                <a:gd name="connsiteX49" fmla="*/ 164083 w 559891"/>
                <a:gd name="connsiteY49" fmla="*/ 670 h 42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9891" h="421927">
                  <a:moveTo>
                    <a:pt x="164083" y="670"/>
                  </a:moveTo>
                  <a:cubicBezTo>
                    <a:pt x="178147" y="0"/>
                    <a:pt x="192212" y="0"/>
                    <a:pt x="206276" y="0"/>
                  </a:cubicBezTo>
                  <a:cubicBezTo>
                    <a:pt x="214313" y="0"/>
                    <a:pt x="221010" y="2009"/>
                    <a:pt x="227707" y="6027"/>
                  </a:cubicBezTo>
                  <a:cubicBezTo>
                    <a:pt x="234404" y="10046"/>
                    <a:pt x="240432" y="14064"/>
                    <a:pt x="246459" y="19422"/>
                  </a:cubicBezTo>
                  <a:cubicBezTo>
                    <a:pt x="249138" y="21431"/>
                    <a:pt x="250478" y="24110"/>
                    <a:pt x="250478" y="27459"/>
                  </a:cubicBezTo>
                  <a:cubicBezTo>
                    <a:pt x="251147" y="40853"/>
                    <a:pt x="271239" y="48890"/>
                    <a:pt x="277267" y="54917"/>
                  </a:cubicBezTo>
                  <a:cubicBezTo>
                    <a:pt x="290661" y="68982"/>
                    <a:pt x="305395" y="83046"/>
                    <a:pt x="321469" y="97110"/>
                  </a:cubicBezTo>
                  <a:cubicBezTo>
                    <a:pt x="341561" y="114523"/>
                    <a:pt x="360983" y="133276"/>
                    <a:pt x="379735" y="152698"/>
                  </a:cubicBezTo>
                  <a:cubicBezTo>
                    <a:pt x="381074" y="154037"/>
                    <a:pt x="382414" y="154707"/>
                    <a:pt x="383753" y="155376"/>
                  </a:cubicBezTo>
                  <a:cubicBezTo>
                    <a:pt x="385763" y="156046"/>
                    <a:pt x="387772" y="157386"/>
                    <a:pt x="389111" y="158725"/>
                  </a:cubicBezTo>
                  <a:cubicBezTo>
                    <a:pt x="403845" y="172789"/>
                    <a:pt x="418579" y="186854"/>
                    <a:pt x="432643" y="201588"/>
                  </a:cubicBezTo>
                  <a:cubicBezTo>
                    <a:pt x="435992" y="204936"/>
                    <a:pt x="441350" y="208955"/>
                    <a:pt x="448047" y="212303"/>
                  </a:cubicBezTo>
                  <a:cubicBezTo>
                    <a:pt x="453405" y="215652"/>
                    <a:pt x="458763" y="219670"/>
                    <a:pt x="463451" y="223689"/>
                  </a:cubicBezTo>
                  <a:cubicBezTo>
                    <a:pt x="464790" y="225028"/>
                    <a:pt x="466800" y="225698"/>
                    <a:pt x="468809" y="225698"/>
                  </a:cubicBezTo>
                  <a:cubicBezTo>
                    <a:pt x="470148" y="225698"/>
                    <a:pt x="471487" y="226368"/>
                    <a:pt x="472157" y="226368"/>
                  </a:cubicBezTo>
                  <a:cubicBezTo>
                    <a:pt x="478185" y="231056"/>
                    <a:pt x="484882" y="235744"/>
                    <a:pt x="492249" y="239092"/>
                  </a:cubicBezTo>
                  <a:cubicBezTo>
                    <a:pt x="498277" y="242441"/>
                    <a:pt x="504304" y="247129"/>
                    <a:pt x="510332" y="253157"/>
                  </a:cubicBezTo>
                  <a:cubicBezTo>
                    <a:pt x="519038" y="262533"/>
                    <a:pt x="529754" y="269230"/>
                    <a:pt x="541809" y="273248"/>
                  </a:cubicBezTo>
                  <a:cubicBezTo>
                    <a:pt x="543818" y="273918"/>
                    <a:pt x="545827" y="273918"/>
                    <a:pt x="547836" y="273248"/>
                  </a:cubicBezTo>
                  <a:cubicBezTo>
                    <a:pt x="551185" y="271909"/>
                    <a:pt x="553864" y="272579"/>
                    <a:pt x="557213" y="273918"/>
                  </a:cubicBezTo>
                  <a:cubicBezTo>
                    <a:pt x="559891" y="275257"/>
                    <a:pt x="560561" y="276597"/>
                    <a:pt x="559222" y="279276"/>
                  </a:cubicBezTo>
                  <a:lnTo>
                    <a:pt x="557882" y="281955"/>
                  </a:lnTo>
                  <a:cubicBezTo>
                    <a:pt x="557213" y="283294"/>
                    <a:pt x="555873" y="284634"/>
                    <a:pt x="553864" y="285303"/>
                  </a:cubicBezTo>
                  <a:cubicBezTo>
                    <a:pt x="550515" y="286643"/>
                    <a:pt x="549176" y="290661"/>
                    <a:pt x="549846" y="296689"/>
                  </a:cubicBezTo>
                  <a:cubicBezTo>
                    <a:pt x="511671" y="321469"/>
                    <a:pt x="482203" y="344909"/>
                    <a:pt x="462111" y="366340"/>
                  </a:cubicBezTo>
                  <a:cubicBezTo>
                    <a:pt x="452065" y="376386"/>
                    <a:pt x="442689" y="393129"/>
                    <a:pt x="433313" y="415230"/>
                  </a:cubicBezTo>
                  <a:lnTo>
                    <a:pt x="430634" y="421928"/>
                  </a:lnTo>
                  <a:cubicBezTo>
                    <a:pt x="429295" y="414561"/>
                    <a:pt x="430634" y="407863"/>
                    <a:pt x="434653" y="401166"/>
                  </a:cubicBezTo>
                  <a:cubicBezTo>
                    <a:pt x="440010" y="392460"/>
                    <a:pt x="443359" y="386432"/>
                    <a:pt x="444029" y="383753"/>
                  </a:cubicBezTo>
                  <a:cubicBezTo>
                    <a:pt x="446708" y="372368"/>
                    <a:pt x="451396" y="355625"/>
                    <a:pt x="436662" y="350937"/>
                  </a:cubicBezTo>
                  <a:cubicBezTo>
                    <a:pt x="433983" y="350267"/>
                    <a:pt x="431304" y="348927"/>
                    <a:pt x="429295" y="346918"/>
                  </a:cubicBezTo>
                  <a:cubicBezTo>
                    <a:pt x="409203" y="329505"/>
                    <a:pt x="387772" y="312092"/>
                    <a:pt x="365671" y="294680"/>
                  </a:cubicBezTo>
                  <a:cubicBezTo>
                    <a:pt x="353616" y="285303"/>
                    <a:pt x="340221" y="271909"/>
                    <a:pt x="325487" y="254496"/>
                  </a:cubicBezTo>
                  <a:cubicBezTo>
                    <a:pt x="309414" y="235744"/>
                    <a:pt x="294680" y="221679"/>
                    <a:pt x="280615" y="211633"/>
                  </a:cubicBezTo>
                  <a:cubicBezTo>
                    <a:pt x="268560" y="202927"/>
                    <a:pt x="259184" y="195560"/>
                    <a:pt x="251147" y="189533"/>
                  </a:cubicBezTo>
                  <a:cubicBezTo>
                    <a:pt x="241771" y="181496"/>
                    <a:pt x="232395" y="174129"/>
                    <a:pt x="222349" y="167432"/>
                  </a:cubicBezTo>
                  <a:cubicBezTo>
                    <a:pt x="196900" y="150019"/>
                    <a:pt x="172120" y="131266"/>
                    <a:pt x="148679" y="111174"/>
                  </a:cubicBezTo>
                  <a:cubicBezTo>
                    <a:pt x="141982" y="105817"/>
                    <a:pt x="132606" y="102468"/>
                    <a:pt x="126578" y="93092"/>
                  </a:cubicBezTo>
                  <a:cubicBezTo>
                    <a:pt x="125239" y="91083"/>
                    <a:pt x="123899" y="89743"/>
                    <a:pt x="121890" y="88404"/>
                  </a:cubicBezTo>
                  <a:lnTo>
                    <a:pt x="65633" y="53578"/>
                  </a:lnTo>
                  <a:cubicBezTo>
                    <a:pt x="59606" y="50229"/>
                    <a:pt x="60945" y="41523"/>
                    <a:pt x="66973" y="38844"/>
                  </a:cubicBezTo>
                  <a:lnTo>
                    <a:pt x="86395" y="32147"/>
                  </a:lnTo>
                  <a:cubicBezTo>
                    <a:pt x="89074" y="31477"/>
                    <a:pt x="89074" y="30807"/>
                    <a:pt x="86395" y="30807"/>
                  </a:cubicBezTo>
                  <a:lnTo>
                    <a:pt x="670" y="31477"/>
                  </a:lnTo>
                  <a:cubicBezTo>
                    <a:pt x="670" y="30807"/>
                    <a:pt x="0" y="30807"/>
                    <a:pt x="0" y="30138"/>
                  </a:cubicBezTo>
                  <a:cubicBezTo>
                    <a:pt x="29468" y="30807"/>
                    <a:pt x="59606" y="30138"/>
                    <a:pt x="89074" y="29468"/>
                  </a:cubicBezTo>
                  <a:cubicBezTo>
                    <a:pt x="97110" y="29468"/>
                    <a:pt x="103808" y="26119"/>
                    <a:pt x="108496" y="20761"/>
                  </a:cubicBezTo>
                  <a:cubicBezTo>
                    <a:pt x="109835" y="19422"/>
                    <a:pt x="110505" y="17413"/>
                    <a:pt x="110505" y="14734"/>
                  </a:cubicBezTo>
                  <a:cubicBezTo>
                    <a:pt x="109835" y="10715"/>
                    <a:pt x="110505" y="6697"/>
                    <a:pt x="111844" y="4018"/>
                  </a:cubicBezTo>
                  <a:lnTo>
                    <a:pt x="164083" y="670"/>
                  </a:ln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74AF204B-5CC2-CDD1-96C9-F597F223DC19}"/>
                </a:ext>
              </a:extLst>
            </p:cNvPr>
            <p:cNvSpPr/>
            <p:nvPr/>
          </p:nvSpPr>
          <p:spPr>
            <a:xfrm>
              <a:off x="-5729224" y="3028241"/>
              <a:ext cx="321117" cy="248058"/>
            </a:xfrm>
            <a:custGeom>
              <a:avLst/>
              <a:gdLst>
                <a:gd name="connsiteX0" fmla="*/ 321050 w 321117"/>
                <a:gd name="connsiteY0" fmla="*/ 248058 h 248058"/>
                <a:gd name="connsiteX1" fmla="*/ 281536 w 321117"/>
                <a:gd name="connsiteY1" fmla="*/ 222609 h 248058"/>
                <a:gd name="connsiteX2" fmla="*/ 256087 w 321117"/>
                <a:gd name="connsiteY2" fmla="*/ 205196 h 248058"/>
                <a:gd name="connsiteX3" fmla="*/ 239344 w 321117"/>
                <a:gd name="connsiteY3" fmla="*/ 189792 h 248058"/>
                <a:gd name="connsiteX4" fmla="*/ 193132 w 321117"/>
                <a:gd name="connsiteY4" fmla="*/ 163003 h 248058"/>
                <a:gd name="connsiteX5" fmla="*/ 106068 w 321117"/>
                <a:gd name="connsiteY5" fmla="*/ 123489 h 248058"/>
                <a:gd name="connsiteX6" fmla="*/ 86646 w 321117"/>
                <a:gd name="connsiteY6" fmla="*/ 118131 h 248058"/>
                <a:gd name="connsiteX7" fmla="*/ 76600 w 321117"/>
                <a:gd name="connsiteY7" fmla="*/ 122819 h 248058"/>
                <a:gd name="connsiteX8" fmla="*/ 2260 w 321117"/>
                <a:gd name="connsiteY8" fmla="*/ 67232 h 248058"/>
                <a:gd name="connsiteX9" fmla="*/ 251 w 321117"/>
                <a:gd name="connsiteY9" fmla="*/ 62544 h 248058"/>
                <a:gd name="connsiteX10" fmla="*/ 41774 w 321117"/>
                <a:gd name="connsiteY10" fmla="*/ 3608 h 248058"/>
                <a:gd name="connsiteX11" fmla="*/ 53829 w 321117"/>
                <a:gd name="connsiteY11" fmla="*/ 929 h 248058"/>
                <a:gd name="connsiteX12" fmla="*/ 266802 w 321117"/>
                <a:gd name="connsiteY12" fmla="*/ 90672 h 248058"/>
                <a:gd name="connsiteX13" fmla="*/ 321050 w 321117"/>
                <a:gd name="connsiteY13" fmla="*/ 248058 h 24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1117" h="248058">
                  <a:moveTo>
                    <a:pt x="321050" y="248058"/>
                  </a:moveTo>
                  <a:cubicBezTo>
                    <a:pt x="308995" y="235333"/>
                    <a:pt x="292922" y="230645"/>
                    <a:pt x="281536" y="222609"/>
                  </a:cubicBezTo>
                  <a:cubicBezTo>
                    <a:pt x="272830" y="216581"/>
                    <a:pt x="264793" y="211223"/>
                    <a:pt x="256087" y="205196"/>
                  </a:cubicBezTo>
                  <a:cubicBezTo>
                    <a:pt x="248720" y="200508"/>
                    <a:pt x="245371" y="193141"/>
                    <a:pt x="239344" y="189792"/>
                  </a:cubicBezTo>
                  <a:cubicBezTo>
                    <a:pt x="219922" y="177067"/>
                    <a:pt x="204518" y="168361"/>
                    <a:pt x="193132" y="163003"/>
                  </a:cubicBezTo>
                  <a:cubicBezTo>
                    <a:pt x="163664" y="150278"/>
                    <a:pt x="134866" y="136884"/>
                    <a:pt x="106068" y="123489"/>
                  </a:cubicBezTo>
                  <a:cubicBezTo>
                    <a:pt x="100040" y="120810"/>
                    <a:pt x="92673" y="121480"/>
                    <a:pt x="86646" y="118131"/>
                  </a:cubicBezTo>
                  <a:cubicBezTo>
                    <a:pt x="79279" y="114113"/>
                    <a:pt x="75930" y="115452"/>
                    <a:pt x="76600" y="122819"/>
                  </a:cubicBezTo>
                  <a:cubicBezTo>
                    <a:pt x="56508" y="98709"/>
                    <a:pt x="31728" y="79957"/>
                    <a:pt x="2260" y="67232"/>
                  </a:cubicBezTo>
                  <a:cubicBezTo>
                    <a:pt x="251" y="66562"/>
                    <a:pt x="-419" y="64553"/>
                    <a:pt x="251" y="62544"/>
                  </a:cubicBezTo>
                  <a:cubicBezTo>
                    <a:pt x="6279" y="45131"/>
                    <a:pt x="19673" y="10305"/>
                    <a:pt x="41774" y="3608"/>
                  </a:cubicBezTo>
                  <a:cubicBezTo>
                    <a:pt x="45793" y="2269"/>
                    <a:pt x="49811" y="929"/>
                    <a:pt x="53829" y="929"/>
                  </a:cubicBezTo>
                  <a:cubicBezTo>
                    <a:pt x="140224" y="-5768"/>
                    <a:pt x="211215" y="23700"/>
                    <a:pt x="266802" y="90672"/>
                  </a:cubicBezTo>
                  <a:cubicBezTo>
                    <a:pt x="303637" y="135544"/>
                    <a:pt x="322390" y="187783"/>
                    <a:pt x="321050" y="248058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30F8FD1B-4ACA-E10D-CE26-A1884A24A477}"/>
                </a:ext>
              </a:extLst>
            </p:cNvPr>
            <p:cNvSpPr/>
            <p:nvPr/>
          </p:nvSpPr>
          <p:spPr>
            <a:xfrm>
              <a:off x="-5421150" y="3028500"/>
              <a:ext cx="442940" cy="26789"/>
            </a:xfrm>
            <a:custGeom>
              <a:avLst/>
              <a:gdLst>
                <a:gd name="connsiteX0" fmla="*/ 442940 w 442940"/>
                <a:gd name="connsiteY0" fmla="*/ 0 h 26789"/>
                <a:gd name="connsiteX1" fmla="*/ 441601 w 442940"/>
                <a:gd name="connsiteY1" fmla="*/ 10716 h 26789"/>
                <a:gd name="connsiteX2" fmla="*/ 439592 w 442940"/>
                <a:gd name="connsiteY2" fmla="*/ 16743 h 26789"/>
                <a:gd name="connsiteX3" fmla="*/ 420170 w 442940"/>
                <a:gd name="connsiteY3" fmla="*/ 25450 h 26789"/>
                <a:gd name="connsiteX4" fmla="*/ 331096 w 442940"/>
                <a:gd name="connsiteY4" fmla="*/ 26120 h 26789"/>
                <a:gd name="connsiteX5" fmla="*/ 23692 w 442940"/>
                <a:gd name="connsiteY5" fmla="*/ 26789 h 26789"/>
                <a:gd name="connsiteX6" fmla="*/ 4269 w 442940"/>
                <a:gd name="connsiteY6" fmla="*/ 9376 h 26789"/>
                <a:gd name="connsiteX7" fmla="*/ 251 w 442940"/>
                <a:gd name="connsiteY7" fmla="*/ 5358 h 26789"/>
                <a:gd name="connsiteX8" fmla="*/ 2260 w 442940"/>
                <a:gd name="connsiteY8" fmla="*/ 2009 h 26789"/>
                <a:gd name="connsiteX9" fmla="*/ 442940 w 442940"/>
                <a:gd name="connsiteY9" fmla="*/ 0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940" h="26789">
                  <a:moveTo>
                    <a:pt x="442940" y="0"/>
                  </a:moveTo>
                  <a:cubicBezTo>
                    <a:pt x="441601" y="2679"/>
                    <a:pt x="440931" y="6697"/>
                    <a:pt x="441601" y="10716"/>
                  </a:cubicBezTo>
                  <a:cubicBezTo>
                    <a:pt x="441601" y="12725"/>
                    <a:pt x="441601" y="14734"/>
                    <a:pt x="439592" y="16743"/>
                  </a:cubicBezTo>
                  <a:cubicBezTo>
                    <a:pt x="434234" y="22101"/>
                    <a:pt x="428207" y="24780"/>
                    <a:pt x="420170" y="25450"/>
                  </a:cubicBezTo>
                  <a:cubicBezTo>
                    <a:pt x="390702" y="26120"/>
                    <a:pt x="360564" y="26789"/>
                    <a:pt x="331096" y="26120"/>
                  </a:cubicBezTo>
                  <a:lnTo>
                    <a:pt x="23692" y="26789"/>
                  </a:lnTo>
                  <a:cubicBezTo>
                    <a:pt x="21682" y="19422"/>
                    <a:pt x="15655" y="13395"/>
                    <a:pt x="4269" y="9376"/>
                  </a:cubicBezTo>
                  <a:cubicBezTo>
                    <a:pt x="2260" y="8707"/>
                    <a:pt x="921" y="7367"/>
                    <a:pt x="251" y="5358"/>
                  </a:cubicBezTo>
                  <a:cubicBezTo>
                    <a:pt x="-419" y="3349"/>
                    <a:pt x="251" y="2009"/>
                    <a:pt x="2260" y="2009"/>
                  </a:cubicBezTo>
                  <a:lnTo>
                    <a:pt x="442940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69A3A4EC-B583-F950-B2F8-8FD6901F38B8}"/>
                </a:ext>
              </a:extLst>
            </p:cNvPr>
            <p:cNvSpPr/>
            <p:nvPr/>
          </p:nvSpPr>
          <p:spPr>
            <a:xfrm>
              <a:off x="-5398798" y="3053950"/>
              <a:ext cx="691157" cy="613239"/>
            </a:xfrm>
            <a:custGeom>
              <a:avLst/>
              <a:gdLst>
                <a:gd name="connsiteX0" fmla="*/ 308744 w 691157"/>
                <a:gd name="connsiteY0" fmla="*/ 0 h 613239"/>
                <a:gd name="connsiteX1" fmla="*/ 309414 w 691157"/>
                <a:gd name="connsiteY1" fmla="*/ 1339 h 613239"/>
                <a:gd name="connsiteX2" fmla="*/ 225028 w 691157"/>
                <a:gd name="connsiteY2" fmla="*/ 3349 h 613239"/>
                <a:gd name="connsiteX3" fmla="*/ 221010 w 691157"/>
                <a:gd name="connsiteY3" fmla="*/ 4018 h 613239"/>
                <a:gd name="connsiteX4" fmla="*/ 221679 w 691157"/>
                <a:gd name="connsiteY4" fmla="*/ 5358 h 613239"/>
                <a:gd name="connsiteX5" fmla="*/ 231725 w 691157"/>
                <a:gd name="connsiteY5" fmla="*/ 8037 h 613239"/>
                <a:gd name="connsiteX6" fmla="*/ 231056 w 691157"/>
                <a:gd name="connsiteY6" fmla="*/ 10046 h 613239"/>
                <a:gd name="connsiteX7" fmla="*/ 227037 w 691157"/>
                <a:gd name="connsiteY7" fmla="*/ 10716 h 613239"/>
                <a:gd name="connsiteX8" fmla="*/ 227037 w 691157"/>
                <a:gd name="connsiteY8" fmla="*/ 14734 h 613239"/>
                <a:gd name="connsiteX9" fmla="*/ 234404 w 691157"/>
                <a:gd name="connsiteY9" fmla="*/ 18752 h 613239"/>
                <a:gd name="connsiteX10" fmla="*/ 239762 w 691157"/>
                <a:gd name="connsiteY10" fmla="*/ 22771 h 613239"/>
                <a:gd name="connsiteX11" fmla="*/ 259184 w 691157"/>
                <a:gd name="connsiteY11" fmla="*/ 44202 h 613239"/>
                <a:gd name="connsiteX12" fmla="*/ 284634 w 691157"/>
                <a:gd name="connsiteY12" fmla="*/ 64294 h 613239"/>
                <a:gd name="connsiteX13" fmla="*/ 304726 w 691157"/>
                <a:gd name="connsiteY13" fmla="*/ 80367 h 613239"/>
                <a:gd name="connsiteX14" fmla="*/ 323478 w 691157"/>
                <a:gd name="connsiteY14" fmla="*/ 97780 h 613239"/>
                <a:gd name="connsiteX15" fmla="*/ 392460 w 691157"/>
                <a:gd name="connsiteY15" fmla="*/ 160065 h 613239"/>
                <a:gd name="connsiteX16" fmla="*/ 397818 w 691157"/>
                <a:gd name="connsiteY16" fmla="*/ 158056 h 613239"/>
                <a:gd name="connsiteX17" fmla="*/ 398487 w 691157"/>
                <a:gd name="connsiteY17" fmla="*/ 156046 h 613239"/>
                <a:gd name="connsiteX18" fmla="*/ 401166 w 691157"/>
                <a:gd name="connsiteY18" fmla="*/ 155376 h 613239"/>
                <a:gd name="connsiteX19" fmla="*/ 462111 w 691157"/>
                <a:gd name="connsiteY19" fmla="*/ 198239 h 613239"/>
                <a:gd name="connsiteX20" fmla="*/ 474166 w 691157"/>
                <a:gd name="connsiteY20" fmla="*/ 210294 h 613239"/>
                <a:gd name="connsiteX21" fmla="*/ 479524 w 691157"/>
                <a:gd name="connsiteY21" fmla="*/ 214313 h 613239"/>
                <a:gd name="connsiteX22" fmla="*/ 498277 w 691157"/>
                <a:gd name="connsiteY22" fmla="*/ 231725 h 613239"/>
                <a:gd name="connsiteX23" fmla="*/ 513680 w 691157"/>
                <a:gd name="connsiteY23" fmla="*/ 243780 h 613239"/>
                <a:gd name="connsiteX24" fmla="*/ 517029 w 691157"/>
                <a:gd name="connsiteY24" fmla="*/ 249138 h 613239"/>
                <a:gd name="connsiteX25" fmla="*/ 517699 w 691157"/>
                <a:gd name="connsiteY25" fmla="*/ 251817 h 613239"/>
                <a:gd name="connsiteX26" fmla="*/ 521717 w 691157"/>
                <a:gd name="connsiteY26" fmla="*/ 257845 h 613239"/>
                <a:gd name="connsiteX27" fmla="*/ 540469 w 691157"/>
                <a:gd name="connsiteY27" fmla="*/ 270570 h 613239"/>
                <a:gd name="connsiteX28" fmla="*/ 544488 w 691157"/>
                <a:gd name="connsiteY28" fmla="*/ 274588 h 613239"/>
                <a:gd name="connsiteX29" fmla="*/ 555873 w 691157"/>
                <a:gd name="connsiteY29" fmla="*/ 283294 h 613239"/>
                <a:gd name="connsiteX30" fmla="*/ 559222 w 691157"/>
                <a:gd name="connsiteY30" fmla="*/ 287982 h 613239"/>
                <a:gd name="connsiteX31" fmla="*/ 557212 w 691157"/>
                <a:gd name="connsiteY31" fmla="*/ 292670 h 613239"/>
                <a:gd name="connsiteX32" fmla="*/ 558552 w 691157"/>
                <a:gd name="connsiteY32" fmla="*/ 295349 h 613239"/>
                <a:gd name="connsiteX33" fmla="*/ 562570 w 691157"/>
                <a:gd name="connsiteY33" fmla="*/ 295349 h 613239"/>
                <a:gd name="connsiteX34" fmla="*/ 565919 w 691157"/>
                <a:gd name="connsiteY34" fmla="*/ 299368 h 613239"/>
                <a:gd name="connsiteX35" fmla="*/ 569268 w 691157"/>
                <a:gd name="connsiteY35" fmla="*/ 310083 h 613239"/>
                <a:gd name="connsiteX36" fmla="*/ 570607 w 691157"/>
                <a:gd name="connsiteY36" fmla="*/ 315441 h 613239"/>
                <a:gd name="connsiteX37" fmla="*/ 563910 w 691157"/>
                <a:gd name="connsiteY37" fmla="*/ 330845 h 613239"/>
                <a:gd name="connsiteX38" fmla="*/ 563910 w 691157"/>
                <a:gd name="connsiteY38" fmla="*/ 334863 h 613239"/>
                <a:gd name="connsiteX39" fmla="*/ 571946 w 691157"/>
                <a:gd name="connsiteY39" fmla="*/ 336872 h 613239"/>
                <a:gd name="connsiteX40" fmla="*/ 577304 w 691157"/>
                <a:gd name="connsiteY40" fmla="*/ 336872 h 613239"/>
                <a:gd name="connsiteX41" fmla="*/ 602754 w 691157"/>
                <a:gd name="connsiteY41" fmla="*/ 354285 h 613239"/>
                <a:gd name="connsiteX42" fmla="*/ 603424 w 691157"/>
                <a:gd name="connsiteY42" fmla="*/ 356294 h 613239"/>
                <a:gd name="connsiteX43" fmla="*/ 602084 w 691157"/>
                <a:gd name="connsiteY43" fmla="*/ 358304 h 613239"/>
                <a:gd name="connsiteX44" fmla="*/ 602754 w 691157"/>
                <a:gd name="connsiteY44" fmla="*/ 360313 h 613239"/>
                <a:gd name="connsiteX45" fmla="*/ 612130 w 691157"/>
                <a:gd name="connsiteY45" fmla="*/ 371698 h 613239"/>
                <a:gd name="connsiteX46" fmla="*/ 619497 w 691157"/>
                <a:gd name="connsiteY46" fmla="*/ 388441 h 613239"/>
                <a:gd name="connsiteX47" fmla="*/ 624855 w 691157"/>
                <a:gd name="connsiteY47" fmla="*/ 399827 h 613239"/>
                <a:gd name="connsiteX48" fmla="*/ 626864 w 691157"/>
                <a:gd name="connsiteY48" fmla="*/ 404515 h 613239"/>
                <a:gd name="connsiteX49" fmla="*/ 636910 w 691157"/>
                <a:gd name="connsiteY49" fmla="*/ 418579 h 613239"/>
                <a:gd name="connsiteX50" fmla="*/ 640259 w 691157"/>
                <a:gd name="connsiteY50" fmla="*/ 422598 h 613239"/>
                <a:gd name="connsiteX51" fmla="*/ 642268 w 691157"/>
                <a:gd name="connsiteY51" fmla="*/ 423937 h 613239"/>
                <a:gd name="connsiteX52" fmla="*/ 642268 w 691157"/>
                <a:gd name="connsiteY52" fmla="*/ 427955 h 613239"/>
                <a:gd name="connsiteX53" fmla="*/ 639589 w 691157"/>
                <a:gd name="connsiteY53" fmla="*/ 429964 h 613239"/>
                <a:gd name="connsiteX54" fmla="*/ 640259 w 691157"/>
                <a:gd name="connsiteY54" fmla="*/ 434653 h 613239"/>
                <a:gd name="connsiteX55" fmla="*/ 648295 w 691157"/>
                <a:gd name="connsiteY55" fmla="*/ 441350 h 613239"/>
                <a:gd name="connsiteX56" fmla="*/ 652314 w 691157"/>
                <a:gd name="connsiteY56" fmla="*/ 442689 h 613239"/>
                <a:gd name="connsiteX57" fmla="*/ 652983 w 691157"/>
                <a:gd name="connsiteY57" fmla="*/ 440010 h 613239"/>
                <a:gd name="connsiteX58" fmla="*/ 651644 w 691157"/>
                <a:gd name="connsiteY58" fmla="*/ 438671 h 613239"/>
                <a:gd name="connsiteX59" fmla="*/ 650974 w 691157"/>
                <a:gd name="connsiteY59" fmla="*/ 434653 h 613239"/>
                <a:gd name="connsiteX60" fmla="*/ 652983 w 691157"/>
                <a:gd name="connsiteY60" fmla="*/ 431974 h 613239"/>
                <a:gd name="connsiteX61" fmla="*/ 654993 w 691157"/>
                <a:gd name="connsiteY61" fmla="*/ 433313 h 613239"/>
                <a:gd name="connsiteX62" fmla="*/ 659011 w 691157"/>
                <a:gd name="connsiteY62" fmla="*/ 439341 h 613239"/>
                <a:gd name="connsiteX63" fmla="*/ 662360 w 691157"/>
                <a:gd name="connsiteY63" fmla="*/ 443359 h 613239"/>
                <a:gd name="connsiteX64" fmla="*/ 670396 w 691157"/>
                <a:gd name="connsiteY64" fmla="*/ 456084 h 613239"/>
                <a:gd name="connsiteX65" fmla="*/ 676424 w 691157"/>
                <a:gd name="connsiteY65" fmla="*/ 456084 h 613239"/>
                <a:gd name="connsiteX66" fmla="*/ 681782 w 691157"/>
                <a:gd name="connsiteY66" fmla="*/ 453405 h 613239"/>
                <a:gd name="connsiteX67" fmla="*/ 685130 w 691157"/>
                <a:gd name="connsiteY67" fmla="*/ 455414 h 613239"/>
                <a:gd name="connsiteX68" fmla="*/ 685130 w 691157"/>
                <a:gd name="connsiteY68" fmla="*/ 470818 h 613239"/>
                <a:gd name="connsiteX69" fmla="*/ 687140 w 691157"/>
                <a:gd name="connsiteY69" fmla="*/ 472157 h 613239"/>
                <a:gd name="connsiteX70" fmla="*/ 688479 w 691157"/>
                <a:gd name="connsiteY70" fmla="*/ 471487 h 613239"/>
                <a:gd name="connsiteX71" fmla="*/ 691158 w 691157"/>
                <a:gd name="connsiteY71" fmla="*/ 472827 h 613239"/>
                <a:gd name="connsiteX72" fmla="*/ 691158 w 691157"/>
                <a:gd name="connsiteY72" fmla="*/ 479524 h 613239"/>
                <a:gd name="connsiteX73" fmla="*/ 667717 w 691157"/>
                <a:gd name="connsiteY73" fmla="*/ 531763 h 613239"/>
                <a:gd name="connsiteX74" fmla="*/ 620167 w 691157"/>
                <a:gd name="connsiteY74" fmla="*/ 586681 h 613239"/>
                <a:gd name="connsiteX75" fmla="*/ 616148 w 691157"/>
                <a:gd name="connsiteY75" fmla="*/ 590029 h 613239"/>
                <a:gd name="connsiteX76" fmla="*/ 612800 w 691157"/>
                <a:gd name="connsiteY76" fmla="*/ 592708 h 613239"/>
                <a:gd name="connsiteX77" fmla="*/ 498277 w 691157"/>
                <a:gd name="connsiteY77" fmla="*/ 612800 h 613239"/>
                <a:gd name="connsiteX78" fmla="*/ 494258 w 691157"/>
                <a:gd name="connsiteY78" fmla="*/ 612130 h 613239"/>
                <a:gd name="connsiteX79" fmla="*/ 493588 w 691157"/>
                <a:gd name="connsiteY79" fmla="*/ 610121 h 613239"/>
                <a:gd name="connsiteX80" fmla="*/ 186854 w 691157"/>
                <a:gd name="connsiteY80" fmla="*/ 369019 h 613239"/>
                <a:gd name="connsiteX81" fmla="*/ 154707 w 691157"/>
                <a:gd name="connsiteY81" fmla="*/ 376386 h 613239"/>
                <a:gd name="connsiteX82" fmla="*/ 107156 w 691157"/>
                <a:gd name="connsiteY82" fmla="*/ 340221 h 613239"/>
                <a:gd name="connsiteX83" fmla="*/ 22101 w 691157"/>
                <a:gd name="connsiteY83" fmla="*/ 324817 h 613239"/>
                <a:gd name="connsiteX84" fmla="*/ 27459 w 691157"/>
                <a:gd name="connsiteY84" fmla="*/ 272579 h 613239"/>
                <a:gd name="connsiteX85" fmla="*/ 24110 w 691157"/>
                <a:gd name="connsiteY85" fmla="*/ 263872 h 613239"/>
                <a:gd name="connsiteX86" fmla="*/ 2009 w 691157"/>
                <a:gd name="connsiteY86" fmla="*/ 247799 h 613239"/>
                <a:gd name="connsiteX87" fmla="*/ 22771 w 691157"/>
                <a:gd name="connsiteY87" fmla="*/ 43532 h 613239"/>
                <a:gd name="connsiteX88" fmla="*/ 0 w 691157"/>
                <a:gd name="connsiteY88" fmla="*/ 1339 h 613239"/>
                <a:gd name="connsiteX89" fmla="*/ 308744 w 691157"/>
                <a:gd name="connsiteY89" fmla="*/ 0 h 613239"/>
                <a:gd name="connsiteX90" fmla="*/ 254496 w 691157"/>
                <a:gd name="connsiteY90" fmla="*/ 323478 h 613239"/>
                <a:gd name="connsiteX91" fmla="*/ 276597 w 691157"/>
                <a:gd name="connsiteY91" fmla="*/ 304056 h 613239"/>
                <a:gd name="connsiteX92" fmla="*/ 258514 w 691157"/>
                <a:gd name="connsiteY92" fmla="*/ 280615 h 613239"/>
                <a:gd name="connsiteX93" fmla="*/ 236413 w 691157"/>
                <a:gd name="connsiteY93" fmla="*/ 300037 h 613239"/>
                <a:gd name="connsiteX94" fmla="*/ 254496 w 691157"/>
                <a:gd name="connsiteY94" fmla="*/ 323478 h 61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91157" h="613239">
                  <a:moveTo>
                    <a:pt x="308744" y="0"/>
                  </a:moveTo>
                  <a:cubicBezTo>
                    <a:pt x="308744" y="670"/>
                    <a:pt x="309414" y="670"/>
                    <a:pt x="309414" y="1339"/>
                  </a:cubicBezTo>
                  <a:cubicBezTo>
                    <a:pt x="281285" y="4018"/>
                    <a:pt x="253826" y="4688"/>
                    <a:pt x="225028" y="3349"/>
                  </a:cubicBezTo>
                  <a:cubicBezTo>
                    <a:pt x="223689" y="3349"/>
                    <a:pt x="222349" y="3349"/>
                    <a:pt x="221010" y="4018"/>
                  </a:cubicBezTo>
                  <a:cubicBezTo>
                    <a:pt x="218331" y="5358"/>
                    <a:pt x="218331" y="6027"/>
                    <a:pt x="221679" y="5358"/>
                  </a:cubicBezTo>
                  <a:cubicBezTo>
                    <a:pt x="225028" y="4688"/>
                    <a:pt x="228377" y="5358"/>
                    <a:pt x="231725" y="8037"/>
                  </a:cubicBezTo>
                  <a:cubicBezTo>
                    <a:pt x="232395" y="8706"/>
                    <a:pt x="232395" y="10046"/>
                    <a:pt x="231056" y="10046"/>
                  </a:cubicBezTo>
                  <a:cubicBezTo>
                    <a:pt x="229716" y="10046"/>
                    <a:pt x="228377" y="10046"/>
                    <a:pt x="227037" y="10716"/>
                  </a:cubicBezTo>
                  <a:cubicBezTo>
                    <a:pt x="223689" y="12055"/>
                    <a:pt x="223689" y="13395"/>
                    <a:pt x="227037" y="14734"/>
                  </a:cubicBezTo>
                  <a:lnTo>
                    <a:pt x="234404" y="18752"/>
                  </a:lnTo>
                  <a:cubicBezTo>
                    <a:pt x="236413" y="20092"/>
                    <a:pt x="238423" y="21431"/>
                    <a:pt x="239762" y="22771"/>
                  </a:cubicBezTo>
                  <a:cubicBezTo>
                    <a:pt x="245790" y="29468"/>
                    <a:pt x="252487" y="36835"/>
                    <a:pt x="259184" y="44202"/>
                  </a:cubicBezTo>
                  <a:cubicBezTo>
                    <a:pt x="264542" y="49560"/>
                    <a:pt x="272579" y="56257"/>
                    <a:pt x="284634" y="64294"/>
                  </a:cubicBezTo>
                  <a:cubicBezTo>
                    <a:pt x="292001" y="68982"/>
                    <a:pt x="298698" y="74340"/>
                    <a:pt x="304726" y="80367"/>
                  </a:cubicBezTo>
                  <a:cubicBezTo>
                    <a:pt x="310753" y="87064"/>
                    <a:pt x="316781" y="92422"/>
                    <a:pt x="323478" y="97780"/>
                  </a:cubicBezTo>
                  <a:cubicBezTo>
                    <a:pt x="346249" y="117202"/>
                    <a:pt x="369689" y="137964"/>
                    <a:pt x="392460" y="160065"/>
                  </a:cubicBezTo>
                  <a:cubicBezTo>
                    <a:pt x="394469" y="162074"/>
                    <a:pt x="397818" y="160734"/>
                    <a:pt x="397818" y="158056"/>
                  </a:cubicBezTo>
                  <a:cubicBezTo>
                    <a:pt x="397818" y="157386"/>
                    <a:pt x="397818" y="156716"/>
                    <a:pt x="398487" y="156046"/>
                  </a:cubicBezTo>
                  <a:cubicBezTo>
                    <a:pt x="399157" y="154707"/>
                    <a:pt x="399827" y="154707"/>
                    <a:pt x="401166" y="155376"/>
                  </a:cubicBezTo>
                  <a:cubicBezTo>
                    <a:pt x="419918" y="172120"/>
                    <a:pt x="440010" y="186184"/>
                    <a:pt x="462111" y="198239"/>
                  </a:cubicBezTo>
                  <a:cubicBezTo>
                    <a:pt x="467469" y="200918"/>
                    <a:pt x="470818" y="206276"/>
                    <a:pt x="474166" y="210294"/>
                  </a:cubicBezTo>
                  <a:cubicBezTo>
                    <a:pt x="475506" y="212303"/>
                    <a:pt x="477515" y="213643"/>
                    <a:pt x="479524" y="214313"/>
                  </a:cubicBezTo>
                  <a:cubicBezTo>
                    <a:pt x="487561" y="218331"/>
                    <a:pt x="491579" y="226368"/>
                    <a:pt x="498277" y="231725"/>
                  </a:cubicBezTo>
                  <a:cubicBezTo>
                    <a:pt x="503634" y="235744"/>
                    <a:pt x="508322" y="239762"/>
                    <a:pt x="513680" y="243780"/>
                  </a:cubicBezTo>
                  <a:cubicBezTo>
                    <a:pt x="515689" y="245120"/>
                    <a:pt x="516359" y="247129"/>
                    <a:pt x="517029" y="249138"/>
                  </a:cubicBezTo>
                  <a:lnTo>
                    <a:pt x="517699" y="251817"/>
                  </a:lnTo>
                  <a:cubicBezTo>
                    <a:pt x="518368" y="254496"/>
                    <a:pt x="519708" y="255835"/>
                    <a:pt x="521717" y="257845"/>
                  </a:cubicBezTo>
                  <a:lnTo>
                    <a:pt x="540469" y="270570"/>
                  </a:lnTo>
                  <a:cubicBezTo>
                    <a:pt x="541809" y="271909"/>
                    <a:pt x="543148" y="273248"/>
                    <a:pt x="544488" y="274588"/>
                  </a:cubicBezTo>
                  <a:cubicBezTo>
                    <a:pt x="547167" y="278606"/>
                    <a:pt x="551185" y="281955"/>
                    <a:pt x="555873" y="283294"/>
                  </a:cubicBezTo>
                  <a:cubicBezTo>
                    <a:pt x="557882" y="283964"/>
                    <a:pt x="559222" y="285304"/>
                    <a:pt x="559222" y="287982"/>
                  </a:cubicBezTo>
                  <a:cubicBezTo>
                    <a:pt x="559222" y="289322"/>
                    <a:pt x="558552" y="291331"/>
                    <a:pt x="557212" y="292670"/>
                  </a:cubicBezTo>
                  <a:cubicBezTo>
                    <a:pt x="555203" y="294680"/>
                    <a:pt x="555873" y="295349"/>
                    <a:pt x="558552" y="295349"/>
                  </a:cubicBezTo>
                  <a:lnTo>
                    <a:pt x="562570" y="295349"/>
                  </a:lnTo>
                  <a:cubicBezTo>
                    <a:pt x="565249" y="295349"/>
                    <a:pt x="566589" y="296689"/>
                    <a:pt x="565919" y="299368"/>
                  </a:cubicBezTo>
                  <a:cubicBezTo>
                    <a:pt x="565249" y="303386"/>
                    <a:pt x="565919" y="307404"/>
                    <a:pt x="569268" y="310083"/>
                  </a:cubicBezTo>
                  <a:cubicBezTo>
                    <a:pt x="570607" y="311423"/>
                    <a:pt x="571277" y="313432"/>
                    <a:pt x="570607" y="315441"/>
                  </a:cubicBezTo>
                  <a:cubicBezTo>
                    <a:pt x="569268" y="320799"/>
                    <a:pt x="566589" y="326157"/>
                    <a:pt x="563910" y="330845"/>
                  </a:cubicBezTo>
                  <a:cubicBezTo>
                    <a:pt x="563240" y="332184"/>
                    <a:pt x="563240" y="333524"/>
                    <a:pt x="563910" y="334863"/>
                  </a:cubicBezTo>
                  <a:cubicBezTo>
                    <a:pt x="565919" y="338212"/>
                    <a:pt x="568598" y="338882"/>
                    <a:pt x="571946" y="336872"/>
                  </a:cubicBezTo>
                  <a:cubicBezTo>
                    <a:pt x="573956" y="335533"/>
                    <a:pt x="575965" y="335533"/>
                    <a:pt x="577304" y="336872"/>
                  </a:cubicBezTo>
                  <a:lnTo>
                    <a:pt x="602754" y="354285"/>
                  </a:lnTo>
                  <a:cubicBezTo>
                    <a:pt x="603424" y="354955"/>
                    <a:pt x="603424" y="355625"/>
                    <a:pt x="603424" y="356294"/>
                  </a:cubicBezTo>
                  <a:lnTo>
                    <a:pt x="602084" y="358304"/>
                  </a:lnTo>
                  <a:cubicBezTo>
                    <a:pt x="601414" y="359643"/>
                    <a:pt x="602084" y="360313"/>
                    <a:pt x="602754" y="360313"/>
                  </a:cubicBezTo>
                  <a:cubicBezTo>
                    <a:pt x="610121" y="362992"/>
                    <a:pt x="613470" y="367010"/>
                    <a:pt x="612130" y="371698"/>
                  </a:cubicBezTo>
                  <a:cubicBezTo>
                    <a:pt x="610791" y="377056"/>
                    <a:pt x="613470" y="383753"/>
                    <a:pt x="619497" y="388441"/>
                  </a:cubicBezTo>
                  <a:cubicBezTo>
                    <a:pt x="623516" y="391120"/>
                    <a:pt x="624855" y="395139"/>
                    <a:pt x="624855" y="399827"/>
                  </a:cubicBezTo>
                  <a:cubicBezTo>
                    <a:pt x="624855" y="401836"/>
                    <a:pt x="625525" y="403175"/>
                    <a:pt x="626864" y="404515"/>
                  </a:cubicBezTo>
                  <a:cubicBezTo>
                    <a:pt x="631552" y="408533"/>
                    <a:pt x="634901" y="413221"/>
                    <a:pt x="636910" y="418579"/>
                  </a:cubicBezTo>
                  <a:cubicBezTo>
                    <a:pt x="637580" y="420588"/>
                    <a:pt x="638919" y="421928"/>
                    <a:pt x="640259" y="422598"/>
                  </a:cubicBezTo>
                  <a:lnTo>
                    <a:pt x="642268" y="423937"/>
                  </a:lnTo>
                  <a:cubicBezTo>
                    <a:pt x="644277" y="425276"/>
                    <a:pt x="644277" y="426616"/>
                    <a:pt x="642268" y="427955"/>
                  </a:cubicBezTo>
                  <a:cubicBezTo>
                    <a:pt x="641598" y="428625"/>
                    <a:pt x="640259" y="429295"/>
                    <a:pt x="639589" y="429964"/>
                  </a:cubicBezTo>
                  <a:cubicBezTo>
                    <a:pt x="638249" y="431974"/>
                    <a:pt x="638249" y="433313"/>
                    <a:pt x="640259" y="434653"/>
                  </a:cubicBezTo>
                  <a:cubicBezTo>
                    <a:pt x="642938" y="435992"/>
                    <a:pt x="645616" y="438671"/>
                    <a:pt x="648295" y="441350"/>
                  </a:cubicBezTo>
                  <a:cubicBezTo>
                    <a:pt x="648965" y="442689"/>
                    <a:pt x="650305" y="442689"/>
                    <a:pt x="652314" y="442689"/>
                  </a:cubicBezTo>
                  <a:cubicBezTo>
                    <a:pt x="653653" y="442020"/>
                    <a:pt x="653653" y="440680"/>
                    <a:pt x="652983" y="440010"/>
                  </a:cubicBezTo>
                  <a:lnTo>
                    <a:pt x="651644" y="438671"/>
                  </a:lnTo>
                  <a:cubicBezTo>
                    <a:pt x="650305" y="437331"/>
                    <a:pt x="650305" y="435992"/>
                    <a:pt x="650974" y="434653"/>
                  </a:cubicBezTo>
                  <a:cubicBezTo>
                    <a:pt x="651644" y="433313"/>
                    <a:pt x="652314" y="432643"/>
                    <a:pt x="652983" y="431974"/>
                  </a:cubicBezTo>
                  <a:cubicBezTo>
                    <a:pt x="654323" y="430634"/>
                    <a:pt x="654993" y="431304"/>
                    <a:pt x="654993" y="433313"/>
                  </a:cubicBezTo>
                  <a:cubicBezTo>
                    <a:pt x="654993" y="436662"/>
                    <a:pt x="656332" y="438671"/>
                    <a:pt x="659011" y="439341"/>
                  </a:cubicBezTo>
                  <a:cubicBezTo>
                    <a:pt x="661020" y="440010"/>
                    <a:pt x="662360" y="440680"/>
                    <a:pt x="662360" y="443359"/>
                  </a:cubicBezTo>
                  <a:cubicBezTo>
                    <a:pt x="663029" y="449387"/>
                    <a:pt x="665708" y="453405"/>
                    <a:pt x="670396" y="456084"/>
                  </a:cubicBezTo>
                  <a:cubicBezTo>
                    <a:pt x="672405" y="457423"/>
                    <a:pt x="674415" y="457423"/>
                    <a:pt x="676424" y="456084"/>
                  </a:cubicBezTo>
                  <a:lnTo>
                    <a:pt x="681782" y="453405"/>
                  </a:lnTo>
                  <a:cubicBezTo>
                    <a:pt x="683791" y="452065"/>
                    <a:pt x="685130" y="452735"/>
                    <a:pt x="685130" y="455414"/>
                  </a:cubicBezTo>
                  <a:lnTo>
                    <a:pt x="685130" y="470818"/>
                  </a:lnTo>
                  <a:cubicBezTo>
                    <a:pt x="685130" y="472157"/>
                    <a:pt x="685800" y="472827"/>
                    <a:pt x="687140" y="472157"/>
                  </a:cubicBezTo>
                  <a:cubicBezTo>
                    <a:pt x="687809" y="472157"/>
                    <a:pt x="688479" y="471487"/>
                    <a:pt x="688479" y="471487"/>
                  </a:cubicBezTo>
                  <a:cubicBezTo>
                    <a:pt x="689818" y="470818"/>
                    <a:pt x="691158" y="470818"/>
                    <a:pt x="691158" y="472827"/>
                  </a:cubicBezTo>
                  <a:lnTo>
                    <a:pt x="691158" y="479524"/>
                  </a:lnTo>
                  <a:cubicBezTo>
                    <a:pt x="687140" y="502295"/>
                    <a:pt x="679103" y="519708"/>
                    <a:pt x="667717" y="531763"/>
                  </a:cubicBezTo>
                  <a:cubicBezTo>
                    <a:pt x="650974" y="549176"/>
                    <a:pt x="634901" y="567258"/>
                    <a:pt x="620167" y="586681"/>
                  </a:cubicBezTo>
                  <a:cubicBezTo>
                    <a:pt x="618827" y="588020"/>
                    <a:pt x="617488" y="589359"/>
                    <a:pt x="616148" y="590029"/>
                  </a:cubicBezTo>
                  <a:lnTo>
                    <a:pt x="612800" y="592708"/>
                  </a:lnTo>
                  <a:cubicBezTo>
                    <a:pt x="575295" y="577974"/>
                    <a:pt x="531763" y="594047"/>
                    <a:pt x="498277" y="612800"/>
                  </a:cubicBezTo>
                  <a:cubicBezTo>
                    <a:pt x="496937" y="613470"/>
                    <a:pt x="495598" y="613470"/>
                    <a:pt x="494258" y="612130"/>
                  </a:cubicBezTo>
                  <a:cubicBezTo>
                    <a:pt x="493588" y="611460"/>
                    <a:pt x="493588" y="610791"/>
                    <a:pt x="493588" y="610121"/>
                  </a:cubicBezTo>
                  <a:cubicBezTo>
                    <a:pt x="504974" y="453405"/>
                    <a:pt x="330845" y="332184"/>
                    <a:pt x="186854" y="369019"/>
                  </a:cubicBezTo>
                  <a:cubicBezTo>
                    <a:pt x="176138" y="371698"/>
                    <a:pt x="166092" y="374377"/>
                    <a:pt x="154707" y="376386"/>
                  </a:cubicBezTo>
                  <a:cubicBezTo>
                    <a:pt x="139973" y="357634"/>
                    <a:pt x="123899" y="345579"/>
                    <a:pt x="107156" y="340221"/>
                  </a:cubicBezTo>
                  <a:cubicBezTo>
                    <a:pt x="80367" y="324148"/>
                    <a:pt x="52239" y="318790"/>
                    <a:pt x="22101" y="324817"/>
                  </a:cubicBezTo>
                  <a:cubicBezTo>
                    <a:pt x="30807" y="308744"/>
                    <a:pt x="32817" y="291331"/>
                    <a:pt x="27459" y="272579"/>
                  </a:cubicBezTo>
                  <a:cubicBezTo>
                    <a:pt x="27459" y="268560"/>
                    <a:pt x="26119" y="265881"/>
                    <a:pt x="24110" y="263872"/>
                  </a:cubicBezTo>
                  <a:cubicBezTo>
                    <a:pt x="15404" y="257845"/>
                    <a:pt x="8037" y="252487"/>
                    <a:pt x="2009" y="247799"/>
                  </a:cubicBezTo>
                  <a:cubicBezTo>
                    <a:pt x="51569" y="184175"/>
                    <a:pt x="58266" y="115863"/>
                    <a:pt x="22771" y="43532"/>
                  </a:cubicBezTo>
                  <a:cubicBezTo>
                    <a:pt x="16073" y="30138"/>
                    <a:pt x="8706" y="16073"/>
                    <a:pt x="0" y="1339"/>
                  </a:cubicBezTo>
                  <a:lnTo>
                    <a:pt x="308744" y="0"/>
                  </a:lnTo>
                  <a:close/>
                  <a:moveTo>
                    <a:pt x="254496" y="323478"/>
                  </a:moveTo>
                  <a:cubicBezTo>
                    <a:pt x="265881" y="324817"/>
                    <a:pt x="275927" y="316111"/>
                    <a:pt x="276597" y="304056"/>
                  </a:cubicBezTo>
                  <a:cubicBezTo>
                    <a:pt x="277937" y="292670"/>
                    <a:pt x="269900" y="281955"/>
                    <a:pt x="258514" y="280615"/>
                  </a:cubicBezTo>
                  <a:cubicBezTo>
                    <a:pt x="247129" y="279276"/>
                    <a:pt x="237083" y="287982"/>
                    <a:pt x="236413" y="300037"/>
                  </a:cubicBezTo>
                  <a:cubicBezTo>
                    <a:pt x="235074" y="312093"/>
                    <a:pt x="243111" y="322139"/>
                    <a:pt x="254496" y="323478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F4F1CA91-1DB1-054B-DEB3-D3EE2A5BF07B}"/>
                </a:ext>
              </a:extLst>
            </p:cNvPr>
            <p:cNvSpPr/>
            <p:nvPr/>
          </p:nvSpPr>
          <p:spPr>
            <a:xfrm>
              <a:off x="-5178551" y="3054619"/>
              <a:ext cx="535411" cy="477514"/>
            </a:xfrm>
            <a:custGeom>
              <a:avLst/>
              <a:gdLst>
                <a:gd name="connsiteX0" fmla="*/ 89166 w 535411"/>
                <a:gd name="connsiteY0" fmla="*/ 670 h 477514"/>
                <a:gd name="connsiteX1" fmla="*/ 174891 w 535411"/>
                <a:gd name="connsiteY1" fmla="*/ 0 h 477514"/>
                <a:gd name="connsiteX2" fmla="*/ 174891 w 535411"/>
                <a:gd name="connsiteY2" fmla="*/ 1339 h 477514"/>
                <a:gd name="connsiteX3" fmla="*/ 155469 w 535411"/>
                <a:gd name="connsiteY3" fmla="*/ 8037 h 477514"/>
                <a:gd name="connsiteX4" fmla="*/ 154130 w 535411"/>
                <a:gd name="connsiteY4" fmla="*/ 22771 h 477514"/>
                <a:gd name="connsiteX5" fmla="*/ 210387 w 535411"/>
                <a:gd name="connsiteY5" fmla="*/ 57596 h 477514"/>
                <a:gd name="connsiteX6" fmla="*/ 215075 w 535411"/>
                <a:gd name="connsiteY6" fmla="*/ 62284 h 477514"/>
                <a:gd name="connsiteX7" fmla="*/ 237176 w 535411"/>
                <a:gd name="connsiteY7" fmla="*/ 80367 h 477514"/>
                <a:gd name="connsiteX8" fmla="*/ 310846 w 535411"/>
                <a:gd name="connsiteY8" fmla="*/ 136624 h 477514"/>
                <a:gd name="connsiteX9" fmla="*/ 339644 w 535411"/>
                <a:gd name="connsiteY9" fmla="*/ 158725 h 477514"/>
                <a:gd name="connsiteX10" fmla="*/ 369112 w 535411"/>
                <a:gd name="connsiteY10" fmla="*/ 180826 h 477514"/>
                <a:gd name="connsiteX11" fmla="*/ 413984 w 535411"/>
                <a:gd name="connsiteY11" fmla="*/ 223689 h 477514"/>
                <a:gd name="connsiteX12" fmla="*/ 454167 w 535411"/>
                <a:gd name="connsiteY12" fmla="*/ 263872 h 477514"/>
                <a:gd name="connsiteX13" fmla="*/ 517791 w 535411"/>
                <a:gd name="connsiteY13" fmla="*/ 316111 h 477514"/>
                <a:gd name="connsiteX14" fmla="*/ 525158 w 535411"/>
                <a:gd name="connsiteY14" fmla="*/ 320129 h 477514"/>
                <a:gd name="connsiteX15" fmla="*/ 532525 w 535411"/>
                <a:gd name="connsiteY15" fmla="*/ 352946 h 477514"/>
                <a:gd name="connsiteX16" fmla="*/ 523149 w 535411"/>
                <a:gd name="connsiteY16" fmla="*/ 370359 h 477514"/>
                <a:gd name="connsiteX17" fmla="*/ 519131 w 535411"/>
                <a:gd name="connsiteY17" fmla="*/ 391120 h 477514"/>
                <a:gd name="connsiteX18" fmla="*/ 471580 w 535411"/>
                <a:gd name="connsiteY18" fmla="*/ 477515 h 477514"/>
                <a:gd name="connsiteX19" fmla="*/ 471580 w 535411"/>
                <a:gd name="connsiteY19" fmla="*/ 470818 h 477514"/>
                <a:gd name="connsiteX20" fmla="*/ 468901 w 535411"/>
                <a:gd name="connsiteY20" fmla="*/ 469478 h 477514"/>
                <a:gd name="connsiteX21" fmla="*/ 467562 w 535411"/>
                <a:gd name="connsiteY21" fmla="*/ 470148 h 477514"/>
                <a:gd name="connsiteX22" fmla="*/ 465553 w 535411"/>
                <a:gd name="connsiteY22" fmla="*/ 468809 h 477514"/>
                <a:gd name="connsiteX23" fmla="*/ 465553 w 535411"/>
                <a:gd name="connsiteY23" fmla="*/ 453405 h 477514"/>
                <a:gd name="connsiteX24" fmla="*/ 462204 w 535411"/>
                <a:gd name="connsiteY24" fmla="*/ 451396 h 477514"/>
                <a:gd name="connsiteX25" fmla="*/ 456846 w 535411"/>
                <a:gd name="connsiteY25" fmla="*/ 454075 h 477514"/>
                <a:gd name="connsiteX26" fmla="*/ 450819 w 535411"/>
                <a:gd name="connsiteY26" fmla="*/ 454075 h 477514"/>
                <a:gd name="connsiteX27" fmla="*/ 442782 w 535411"/>
                <a:gd name="connsiteY27" fmla="*/ 441350 h 477514"/>
                <a:gd name="connsiteX28" fmla="*/ 439433 w 535411"/>
                <a:gd name="connsiteY28" fmla="*/ 437331 h 477514"/>
                <a:gd name="connsiteX29" fmla="*/ 435415 w 535411"/>
                <a:gd name="connsiteY29" fmla="*/ 431304 h 477514"/>
                <a:gd name="connsiteX30" fmla="*/ 433406 w 535411"/>
                <a:gd name="connsiteY30" fmla="*/ 429964 h 477514"/>
                <a:gd name="connsiteX31" fmla="*/ 431397 w 535411"/>
                <a:gd name="connsiteY31" fmla="*/ 432643 h 477514"/>
                <a:gd name="connsiteX32" fmla="*/ 432066 w 535411"/>
                <a:gd name="connsiteY32" fmla="*/ 436662 h 477514"/>
                <a:gd name="connsiteX33" fmla="*/ 433406 w 535411"/>
                <a:gd name="connsiteY33" fmla="*/ 438001 h 477514"/>
                <a:gd name="connsiteX34" fmla="*/ 432736 w 535411"/>
                <a:gd name="connsiteY34" fmla="*/ 440680 h 477514"/>
                <a:gd name="connsiteX35" fmla="*/ 428718 w 535411"/>
                <a:gd name="connsiteY35" fmla="*/ 439340 h 477514"/>
                <a:gd name="connsiteX36" fmla="*/ 420681 w 535411"/>
                <a:gd name="connsiteY36" fmla="*/ 432643 h 477514"/>
                <a:gd name="connsiteX37" fmla="*/ 420011 w 535411"/>
                <a:gd name="connsiteY37" fmla="*/ 427955 h 477514"/>
                <a:gd name="connsiteX38" fmla="*/ 422690 w 535411"/>
                <a:gd name="connsiteY38" fmla="*/ 425946 h 477514"/>
                <a:gd name="connsiteX39" fmla="*/ 422690 w 535411"/>
                <a:gd name="connsiteY39" fmla="*/ 421928 h 477514"/>
                <a:gd name="connsiteX40" fmla="*/ 420681 w 535411"/>
                <a:gd name="connsiteY40" fmla="*/ 420588 h 477514"/>
                <a:gd name="connsiteX41" fmla="*/ 417332 w 535411"/>
                <a:gd name="connsiteY41" fmla="*/ 416570 h 477514"/>
                <a:gd name="connsiteX42" fmla="*/ 407286 w 535411"/>
                <a:gd name="connsiteY42" fmla="*/ 402506 h 477514"/>
                <a:gd name="connsiteX43" fmla="*/ 405277 w 535411"/>
                <a:gd name="connsiteY43" fmla="*/ 397818 h 477514"/>
                <a:gd name="connsiteX44" fmla="*/ 399920 w 535411"/>
                <a:gd name="connsiteY44" fmla="*/ 386432 h 477514"/>
                <a:gd name="connsiteX45" fmla="*/ 392553 w 535411"/>
                <a:gd name="connsiteY45" fmla="*/ 369689 h 477514"/>
                <a:gd name="connsiteX46" fmla="*/ 383176 w 535411"/>
                <a:gd name="connsiteY46" fmla="*/ 358304 h 477514"/>
                <a:gd name="connsiteX47" fmla="*/ 382507 w 535411"/>
                <a:gd name="connsiteY47" fmla="*/ 356294 h 477514"/>
                <a:gd name="connsiteX48" fmla="*/ 383846 w 535411"/>
                <a:gd name="connsiteY48" fmla="*/ 354285 h 477514"/>
                <a:gd name="connsiteX49" fmla="*/ 383176 w 535411"/>
                <a:gd name="connsiteY49" fmla="*/ 352276 h 477514"/>
                <a:gd name="connsiteX50" fmla="*/ 357727 w 535411"/>
                <a:gd name="connsiteY50" fmla="*/ 334863 h 477514"/>
                <a:gd name="connsiteX51" fmla="*/ 352369 w 535411"/>
                <a:gd name="connsiteY51" fmla="*/ 334863 h 477514"/>
                <a:gd name="connsiteX52" fmla="*/ 344332 w 535411"/>
                <a:gd name="connsiteY52" fmla="*/ 332854 h 477514"/>
                <a:gd name="connsiteX53" fmla="*/ 344332 w 535411"/>
                <a:gd name="connsiteY53" fmla="*/ 328836 h 477514"/>
                <a:gd name="connsiteX54" fmla="*/ 351029 w 535411"/>
                <a:gd name="connsiteY54" fmla="*/ 313432 h 477514"/>
                <a:gd name="connsiteX55" fmla="*/ 349690 w 535411"/>
                <a:gd name="connsiteY55" fmla="*/ 308074 h 477514"/>
                <a:gd name="connsiteX56" fmla="*/ 346341 w 535411"/>
                <a:gd name="connsiteY56" fmla="*/ 297359 h 477514"/>
                <a:gd name="connsiteX57" fmla="*/ 342993 w 535411"/>
                <a:gd name="connsiteY57" fmla="*/ 293340 h 477514"/>
                <a:gd name="connsiteX58" fmla="*/ 338974 w 535411"/>
                <a:gd name="connsiteY58" fmla="*/ 293340 h 477514"/>
                <a:gd name="connsiteX59" fmla="*/ 337635 w 535411"/>
                <a:gd name="connsiteY59" fmla="*/ 290661 h 477514"/>
                <a:gd name="connsiteX60" fmla="*/ 339644 w 535411"/>
                <a:gd name="connsiteY60" fmla="*/ 285973 h 477514"/>
                <a:gd name="connsiteX61" fmla="*/ 336296 w 535411"/>
                <a:gd name="connsiteY61" fmla="*/ 281285 h 477514"/>
                <a:gd name="connsiteX62" fmla="*/ 324910 w 535411"/>
                <a:gd name="connsiteY62" fmla="*/ 272579 h 477514"/>
                <a:gd name="connsiteX63" fmla="*/ 320892 w 535411"/>
                <a:gd name="connsiteY63" fmla="*/ 268560 h 477514"/>
                <a:gd name="connsiteX64" fmla="*/ 302139 w 535411"/>
                <a:gd name="connsiteY64" fmla="*/ 255835 h 477514"/>
                <a:gd name="connsiteX65" fmla="*/ 298121 w 535411"/>
                <a:gd name="connsiteY65" fmla="*/ 249808 h 477514"/>
                <a:gd name="connsiteX66" fmla="*/ 297451 w 535411"/>
                <a:gd name="connsiteY66" fmla="*/ 247129 h 477514"/>
                <a:gd name="connsiteX67" fmla="*/ 294103 w 535411"/>
                <a:gd name="connsiteY67" fmla="*/ 241771 h 477514"/>
                <a:gd name="connsiteX68" fmla="*/ 278699 w 535411"/>
                <a:gd name="connsiteY68" fmla="*/ 229716 h 477514"/>
                <a:gd name="connsiteX69" fmla="*/ 259947 w 535411"/>
                <a:gd name="connsiteY69" fmla="*/ 212303 h 477514"/>
                <a:gd name="connsiteX70" fmla="*/ 254589 w 535411"/>
                <a:gd name="connsiteY70" fmla="*/ 208285 h 477514"/>
                <a:gd name="connsiteX71" fmla="*/ 242534 w 535411"/>
                <a:gd name="connsiteY71" fmla="*/ 196230 h 477514"/>
                <a:gd name="connsiteX72" fmla="*/ 181589 w 535411"/>
                <a:gd name="connsiteY72" fmla="*/ 153367 h 477514"/>
                <a:gd name="connsiteX73" fmla="*/ 178910 w 535411"/>
                <a:gd name="connsiteY73" fmla="*/ 154037 h 477514"/>
                <a:gd name="connsiteX74" fmla="*/ 178240 w 535411"/>
                <a:gd name="connsiteY74" fmla="*/ 156046 h 477514"/>
                <a:gd name="connsiteX75" fmla="*/ 172882 w 535411"/>
                <a:gd name="connsiteY75" fmla="*/ 158055 h 477514"/>
                <a:gd name="connsiteX76" fmla="*/ 103900 w 535411"/>
                <a:gd name="connsiteY76" fmla="*/ 95771 h 477514"/>
                <a:gd name="connsiteX77" fmla="*/ 85148 w 535411"/>
                <a:gd name="connsiteY77" fmla="*/ 78358 h 477514"/>
                <a:gd name="connsiteX78" fmla="*/ 65056 w 535411"/>
                <a:gd name="connsiteY78" fmla="*/ 62284 h 477514"/>
                <a:gd name="connsiteX79" fmla="*/ 39607 w 535411"/>
                <a:gd name="connsiteY79" fmla="*/ 42193 h 477514"/>
                <a:gd name="connsiteX80" fmla="*/ 20185 w 535411"/>
                <a:gd name="connsiteY80" fmla="*/ 20761 h 477514"/>
                <a:gd name="connsiteX81" fmla="*/ 14827 w 535411"/>
                <a:gd name="connsiteY81" fmla="*/ 16743 h 477514"/>
                <a:gd name="connsiteX82" fmla="*/ 7460 w 535411"/>
                <a:gd name="connsiteY82" fmla="*/ 12725 h 477514"/>
                <a:gd name="connsiteX83" fmla="*/ 7460 w 535411"/>
                <a:gd name="connsiteY83" fmla="*/ 8706 h 477514"/>
                <a:gd name="connsiteX84" fmla="*/ 11478 w 535411"/>
                <a:gd name="connsiteY84" fmla="*/ 8037 h 477514"/>
                <a:gd name="connsiteX85" fmla="*/ 12148 w 535411"/>
                <a:gd name="connsiteY85" fmla="*/ 6027 h 477514"/>
                <a:gd name="connsiteX86" fmla="*/ 2102 w 535411"/>
                <a:gd name="connsiteY86" fmla="*/ 3349 h 477514"/>
                <a:gd name="connsiteX87" fmla="*/ 1432 w 535411"/>
                <a:gd name="connsiteY87" fmla="*/ 2009 h 477514"/>
                <a:gd name="connsiteX88" fmla="*/ 5451 w 535411"/>
                <a:gd name="connsiteY88" fmla="*/ 1339 h 477514"/>
                <a:gd name="connsiteX89" fmla="*/ 89166 w 535411"/>
                <a:gd name="connsiteY89" fmla="*/ 670 h 47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535411" h="477514">
                  <a:moveTo>
                    <a:pt x="89166" y="670"/>
                  </a:moveTo>
                  <a:lnTo>
                    <a:pt x="174891" y="0"/>
                  </a:lnTo>
                  <a:cubicBezTo>
                    <a:pt x="177570" y="0"/>
                    <a:pt x="177570" y="670"/>
                    <a:pt x="174891" y="1339"/>
                  </a:cubicBezTo>
                  <a:lnTo>
                    <a:pt x="155469" y="8037"/>
                  </a:lnTo>
                  <a:cubicBezTo>
                    <a:pt x="148772" y="10046"/>
                    <a:pt x="148102" y="18752"/>
                    <a:pt x="154130" y="22771"/>
                  </a:cubicBezTo>
                  <a:lnTo>
                    <a:pt x="210387" y="57596"/>
                  </a:lnTo>
                  <a:cubicBezTo>
                    <a:pt x="212396" y="58936"/>
                    <a:pt x="213735" y="60275"/>
                    <a:pt x="215075" y="62284"/>
                  </a:cubicBezTo>
                  <a:cubicBezTo>
                    <a:pt x="221103" y="71661"/>
                    <a:pt x="230479" y="75009"/>
                    <a:pt x="237176" y="80367"/>
                  </a:cubicBezTo>
                  <a:cubicBezTo>
                    <a:pt x="260616" y="100459"/>
                    <a:pt x="285396" y="119211"/>
                    <a:pt x="310846" y="136624"/>
                  </a:cubicBezTo>
                  <a:cubicBezTo>
                    <a:pt x="320892" y="143321"/>
                    <a:pt x="330268" y="150688"/>
                    <a:pt x="339644" y="158725"/>
                  </a:cubicBezTo>
                  <a:cubicBezTo>
                    <a:pt x="347011" y="164753"/>
                    <a:pt x="357057" y="172789"/>
                    <a:pt x="369112" y="180826"/>
                  </a:cubicBezTo>
                  <a:cubicBezTo>
                    <a:pt x="383176" y="190872"/>
                    <a:pt x="398580" y="205606"/>
                    <a:pt x="413984" y="223689"/>
                  </a:cubicBezTo>
                  <a:cubicBezTo>
                    <a:pt x="428718" y="241102"/>
                    <a:pt x="442112" y="254496"/>
                    <a:pt x="454167" y="263872"/>
                  </a:cubicBezTo>
                  <a:cubicBezTo>
                    <a:pt x="476268" y="281285"/>
                    <a:pt x="497700" y="298698"/>
                    <a:pt x="517791" y="316111"/>
                  </a:cubicBezTo>
                  <a:cubicBezTo>
                    <a:pt x="519801" y="318120"/>
                    <a:pt x="522479" y="319459"/>
                    <a:pt x="525158" y="320129"/>
                  </a:cubicBezTo>
                  <a:cubicBezTo>
                    <a:pt x="539892" y="324817"/>
                    <a:pt x="535204" y="342230"/>
                    <a:pt x="532525" y="352946"/>
                  </a:cubicBezTo>
                  <a:cubicBezTo>
                    <a:pt x="531856" y="355625"/>
                    <a:pt x="528507" y="361652"/>
                    <a:pt x="523149" y="370359"/>
                  </a:cubicBezTo>
                  <a:cubicBezTo>
                    <a:pt x="519131" y="377056"/>
                    <a:pt x="517791" y="383753"/>
                    <a:pt x="519131" y="391120"/>
                  </a:cubicBezTo>
                  <a:lnTo>
                    <a:pt x="471580" y="477515"/>
                  </a:lnTo>
                  <a:lnTo>
                    <a:pt x="471580" y="470818"/>
                  </a:lnTo>
                  <a:cubicBezTo>
                    <a:pt x="471580" y="468809"/>
                    <a:pt x="470910" y="468139"/>
                    <a:pt x="468901" y="469478"/>
                  </a:cubicBezTo>
                  <a:cubicBezTo>
                    <a:pt x="468232" y="470148"/>
                    <a:pt x="468232" y="470148"/>
                    <a:pt x="467562" y="470148"/>
                  </a:cubicBezTo>
                  <a:cubicBezTo>
                    <a:pt x="466222" y="470818"/>
                    <a:pt x="465553" y="470148"/>
                    <a:pt x="465553" y="468809"/>
                  </a:cubicBezTo>
                  <a:lnTo>
                    <a:pt x="465553" y="453405"/>
                  </a:lnTo>
                  <a:cubicBezTo>
                    <a:pt x="465553" y="450726"/>
                    <a:pt x="464213" y="450056"/>
                    <a:pt x="462204" y="451396"/>
                  </a:cubicBezTo>
                  <a:lnTo>
                    <a:pt x="456846" y="454075"/>
                  </a:lnTo>
                  <a:cubicBezTo>
                    <a:pt x="454837" y="454744"/>
                    <a:pt x="452828" y="454744"/>
                    <a:pt x="450819" y="454075"/>
                  </a:cubicBezTo>
                  <a:cubicBezTo>
                    <a:pt x="446131" y="451396"/>
                    <a:pt x="443452" y="447377"/>
                    <a:pt x="442782" y="441350"/>
                  </a:cubicBezTo>
                  <a:cubicBezTo>
                    <a:pt x="442782" y="439340"/>
                    <a:pt x="441443" y="438001"/>
                    <a:pt x="439433" y="437331"/>
                  </a:cubicBezTo>
                  <a:cubicBezTo>
                    <a:pt x="436755" y="436662"/>
                    <a:pt x="435415" y="434653"/>
                    <a:pt x="435415" y="431304"/>
                  </a:cubicBezTo>
                  <a:cubicBezTo>
                    <a:pt x="435415" y="429295"/>
                    <a:pt x="434745" y="429295"/>
                    <a:pt x="433406" y="429964"/>
                  </a:cubicBezTo>
                  <a:cubicBezTo>
                    <a:pt x="432066" y="430634"/>
                    <a:pt x="432066" y="431304"/>
                    <a:pt x="431397" y="432643"/>
                  </a:cubicBezTo>
                  <a:cubicBezTo>
                    <a:pt x="430727" y="433983"/>
                    <a:pt x="431397" y="435322"/>
                    <a:pt x="432066" y="436662"/>
                  </a:cubicBezTo>
                  <a:lnTo>
                    <a:pt x="433406" y="438001"/>
                  </a:lnTo>
                  <a:cubicBezTo>
                    <a:pt x="434075" y="438671"/>
                    <a:pt x="434075" y="440680"/>
                    <a:pt x="432736" y="440680"/>
                  </a:cubicBezTo>
                  <a:cubicBezTo>
                    <a:pt x="431397" y="441350"/>
                    <a:pt x="430057" y="440680"/>
                    <a:pt x="428718" y="439340"/>
                  </a:cubicBezTo>
                  <a:cubicBezTo>
                    <a:pt x="426039" y="436662"/>
                    <a:pt x="423360" y="433983"/>
                    <a:pt x="420681" y="432643"/>
                  </a:cubicBezTo>
                  <a:cubicBezTo>
                    <a:pt x="418672" y="431304"/>
                    <a:pt x="418002" y="429964"/>
                    <a:pt x="420011" y="427955"/>
                  </a:cubicBezTo>
                  <a:cubicBezTo>
                    <a:pt x="420681" y="427285"/>
                    <a:pt x="421351" y="426616"/>
                    <a:pt x="422690" y="425946"/>
                  </a:cubicBezTo>
                  <a:cubicBezTo>
                    <a:pt x="424699" y="424607"/>
                    <a:pt x="424699" y="423267"/>
                    <a:pt x="422690" y="421928"/>
                  </a:cubicBezTo>
                  <a:lnTo>
                    <a:pt x="420681" y="420588"/>
                  </a:lnTo>
                  <a:cubicBezTo>
                    <a:pt x="419342" y="419918"/>
                    <a:pt x="418002" y="418579"/>
                    <a:pt x="417332" y="416570"/>
                  </a:cubicBezTo>
                  <a:cubicBezTo>
                    <a:pt x="415323" y="411212"/>
                    <a:pt x="411975" y="406524"/>
                    <a:pt x="407286" y="402506"/>
                  </a:cubicBezTo>
                  <a:cubicBezTo>
                    <a:pt x="405947" y="401166"/>
                    <a:pt x="405277" y="399827"/>
                    <a:pt x="405277" y="397818"/>
                  </a:cubicBezTo>
                  <a:cubicBezTo>
                    <a:pt x="405277" y="393129"/>
                    <a:pt x="403268" y="389781"/>
                    <a:pt x="399920" y="386432"/>
                  </a:cubicBezTo>
                  <a:cubicBezTo>
                    <a:pt x="393892" y="381744"/>
                    <a:pt x="390543" y="375047"/>
                    <a:pt x="392553" y="369689"/>
                  </a:cubicBezTo>
                  <a:cubicBezTo>
                    <a:pt x="393892" y="364331"/>
                    <a:pt x="390543" y="360983"/>
                    <a:pt x="383176" y="358304"/>
                  </a:cubicBezTo>
                  <a:cubicBezTo>
                    <a:pt x="381837" y="357634"/>
                    <a:pt x="381837" y="356964"/>
                    <a:pt x="382507" y="356294"/>
                  </a:cubicBezTo>
                  <a:lnTo>
                    <a:pt x="383846" y="354285"/>
                  </a:lnTo>
                  <a:cubicBezTo>
                    <a:pt x="384516" y="353616"/>
                    <a:pt x="383846" y="352946"/>
                    <a:pt x="383176" y="352276"/>
                  </a:cubicBezTo>
                  <a:lnTo>
                    <a:pt x="357727" y="334863"/>
                  </a:lnTo>
                  <a:cubicBezTo>
                    <a:pt x="355718" y="333524"/>
                    <a:pt x="354378" y="333524"/>
                    <a:pt x="352369" y="334863"/>
                  </a:cubicBezTo>
                  <a:cubicBezTo>
                    <a:pt x="349020" y="336872"/>
                    <a:pt x="346341" y="336203"/>
                    <a:pt x="344332" y="332854"/>
                  </a:cubicBezTo>
                  <a:cubicBezTo>
                    <a:pt x="342993" y="331515"/>
                    <a:pt x="342993" y="330175"/>
                    <a:pt x="344332" y="328836"/>
                  </a:cubicBezTo>
                  <a:cubicBezTo>
                    <a:pt x="347681" y="324148"/>
                    <a:pt x="349690" y="319459"/>
                    <a:pt x="351029" y="313432"/>
                  </a:cubicBezTo>
                  <a:cubicBezTo>
                    <a:pt x="351699" y="311423"/>
                    <a:pt x="351029" y="309414"/>
                    <a:pt x="349690" y="308074"/>
                  </a:cubicBezTo>
                  <a:cubicBezTo>
                    <a:pt x="346341" y="304726"/>
                    <a:pt x="345002" y="301377"/>
                    <a:pt x="346341" y="297359"/>
                  </a:cubicBezTo>
                  <a:cubicBezTo>
                    <a:pt x="347011" y="294680"/>
                    <a:pt x="345672" y="293340"/>
                    <a:pt x="342993" y="293340"/>
                  </a:cubicBezTo>
                  <a:lnTo>
                    <a:pt x="338974" y="293340"/>
                  </a:lnTo>
                  <a:cubicBezTo>
                    <a:pt x="336296" y="293340"/>
                    <a:pt x="335626" y="292001"/>
                    <a:pt x="337635" y="290661"/>
                  </a:cubicBezTo>
                  <a:cubicBezTo>
                    <a:pt x="338974" y="289322"/>
                    <a:pt x="339644" y="287982"/>
                    <a:pt x="339644" y="285973"/>
                  </a:cubicBezTo>
                  <a:cubicBezTo>
                    <a:pt x="339644" y="283964"/>
                    <a:pt x="338305" y="281955"/>
                    <a:pt x="336296" y="281285"/>
                  </a:cubicBezTo>
                  <a:cubicBezTo>
                    <a:pt x="331607" y="279946"/>
                    <a:pt x="327589" y="276597"/>
                    <a:pt x="324910" y="272579"/>
                  </a:cubicBezTo>
                  <a:cubicBezTo>
                    <a:pt x="323571" y="271239"/>
                    <a:pt x="322231" y="269900"/>
                    <a:pt x="320892" y="268560"/>
                  </a:cubicBezTo>
                  <a:lnTo>
                    <a:pt x="302139" y="255835"/>
                  </a:lnTo>
                  <a:cubicBezTo>
                    <a:pt x="300130" y="254496"/>
                    <a:pt x="298791" y="252487"/>
                    <a:pt x="298121" y="249808"/>
                  </a:cubicBezTo>
                  <a:lnTo>
                    <a:pt x="297451" y="247129"/>
                  </a:lnTo>
                  <a:cubicBezTo>
                    <a:pt x="296782" y="245120"/>
                    <a:pt x="296112" y="243111"/>
                    <a:pt x="294103" y="241771"/>
                  </a:cubicBezTo>
                  <a:cubicBezTo>
                    <a:pt x="289415" y="237753"/>
                    <a:pt x="284057" y="233735"/>
                    <a:pt x="278699" y="229716"/>
                  </a:cubicBezTo>
                  <a:cubicBezTo>
                    <a:pt x="271332" y="224358"/>
                    <a:pt x="267983" y="216322"/>
                    <a:pt x="259947" y="212303"/>
                  </a:cubicBezTo>
                  <a:cubicBezTo>
                    <a:pt x="257937" y="211633"/>
                    <a:pt x="255928" y="209624"/>
                    <a:pt x="254589" y="208285"/>
                  </a:cubicBezTo>
                  <a:cubicBezTo>
                    <a:pt x="251240" y="203597"/>
                    <a:pt x="247222" y="198909"/>
                    <a:pt x="242534" y="196230"/>
                  </a:cubicBezTo>
                  <a:cubicBezTo>
                    <a:pt x="220433" y="184175"/>
                    <a:pt x="200341" y="170111"/>
                    <a:pt x="181589" y="153367"/>
                  </a:cubicBezTo>
                  <a:cubicBezTo>
                    <a:pt x="180249" y="152698"/>
                    <a:pt x="179579" y="152698"/>
                    <a:pt x="178910" y="154037"/>
                  </a:cubicBezTo>
                  <a:cubicBezTo>
                    <a:pt x="178910" y="154707"/>
                    <a:pt x="178240" y="155376"/>
                    <a:pt x="178240" y="156046"/>
                  </a:cubicBezTo>
                  <a:cubicBezTo>
                    <a:pt x="178240" y="158725"/>
                    <a:pt x="174891" y="160065"/>
                    <a:pt x="172882" y="158055"/>
                  </a:cubicBezTo>
                  <a:cubicBezTo>
                    <a:pt x="150111" y="135954"/>
                    <a:pt x="127341" y="115193"/>
                    <a:pt x="103900" y="95771"/>
                  </a:cubicBezTo>
                  <a:cubicBezTo>
                    <a:pt x="97873" y="90413"/>
                    <a:pt x="91845" y="85055"/>
                    <a:pt x="85148" y="78358"/>
                  </a:cubicBezTo>
                  <a:cubicBezTo>
                    <a:pt x="79790" y="72330"/>
                    <a:pt x="73093" y="66973"/>
                    <a:pt x="65056" y="62284"/>
                  </a:cubicBezTo>
                  <a:cubicBezTo>
                    <a:pt x="53001" y="54248"/>
                    <a:pt x="44295" y="47550"/>
                    <a:pt x="39607" y="42193"/>
                  </a:cubicBezTo>
                  <a:cubicBezTo>
                    <a:pt x="32240" y="34826"/>
                    <a:pt x="26212" y="27459"/>
                    <a:pt x="20185" y="20761"/>
                  </a:cubicBezTo>
                  <a:cubicBezTo>
                    <a:pt x="18845" y="18752"/>
                    <a:pt x="16836" y="17413"/>
                    <a:pt x="14827" y="16743"/>
                  </a:cubicBezTo>
                  <a:lnTo>
                    <a:pt x="7460" y="12725"/>
                  </a:lnTo>
                  <a:cubicBezTo>
                    <a:pt x="4111" y="11385"/>
                    <a:pt x="4111" y="9376"/>
                    <a:pt x="7460" y="8706"/>
                  </a:cubicBezTo>
                  <a:cubicBezTo>
                    <a:pt x="8799" y="8037"/>
                    <a:pt x="10139" y="8037"/>
                    <a:pt x="11478" y="8037"/>
                  </a:cubicBezTo>
                  <a:cubicBezTo>
                    <a:pt x="12818" y="8037"/>
                    <a:pt x="12818" y="6697"/>
                    <a:pt x="12148" y="6027"/>
                  </a:cubicBezTo>
                  <a:cubicBezTo>
                    <a:pt x="9469" y="3349"/>
                    <a:pt x="6120" y="2679"/>
                    <a:pt x="2102" y="3349"/>
                  </a:cubicBezTo>
                  <a:cubicBezTo>
                    <a:pt x="-577" y="4018"/>
                    <a:pt x="-577" y="3349"/>
                    <a:pt x="1432" y="2009"/>
                  </a:cubicBezTo>
                  <a:cubicBezTo>
                    <a:pt x="2772" y="1339"/>
                    <a:pt x="4111" y="1339"/>
                    <a:pt x="5451" y="1339"/>
                  </a:cubicBezTo>
                  <a:cubicBezTo>
                    <a:pt x="33579" y="4018"/>
                    <a:pt x="61038" y="3349"/>
                    <a:pt x="89166" y="670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B7013E3-AEAA-1C81-2681-B3301D22463C}"/>
                </a:ext>
              </a:extLst>
            </p:cNvPr>
            <p:cNvSpPr/>
            <p:nvPr/>
          </p:nvSpPr>
          <p:spPr>
            <a:xfrm>
              <a:off x="-1868000" y="3062778"/>
              <a:ext cx="75416" cy="128968"/>
            </a:xfrm>
            <a:custGeom>
              <a:avLst/>
              <a:gdLst>
                <a:gd name="connsiteX0" fmla="*/ 53578 w 75416"/>
                <a:gd name="connsiteY0" fmla="*/ 62163 h 128968"/>
                <a:gd name="connsiteX1" fmla="*/ 62284 w 75416"/>
                <a:gd name="connsiteY1" fmla="*/ 21979 h 128968"/>
                <a:gd name="connsiteX2" fmla="*/ 69652 w 75416"/>
                <a:gd name="connsiteY2" fmla="*/ 4566 h 128968"/>
                <a:gd name="connsiteX3" fmla="*/ 75009 w 75416"/>
                <a:gd name="connsiteY3" fmla="*/ 6575 h 128968"/>
                <a:gd name="connsiteX4" fmla="*/ 48220 w 75416"/>
                <a:gd name="connsiteY4" fmla="*/ 86273 h 128968"/>
                <a:gd name="connsiteX5" fmla="*/ 3349 w 75416"/>
                <a:gd name="connsiteY5" fmla="*/ 128466 h 128968"/>
                <a:gd name="connsiteX6" fmla="*/ 1340 w 75416"/>
                <a:gd name="connsiteY6" fmla="*/ 128466 h 128968"/>
                <a:gd name="connsiteX7" fmla="*/ 0 w 75416"/>
                <a:gd name="connsiteY7" fmla="*/ 127126 h 128968"/>
                <a:gd name="connsiteX8" fmla="*/ 0 w 75416"/>
                <a:gd name="connsiteY8" fmla="*/ 126456 h 128968"/>
                <a:gd name="connsiteX9" fmla="*/ 43532 w 75416"/>
                <a:gd name="connsiteY9" fmla="*/ 81585 h 128968"/>
                <a:gd name="connsiteX10" fmla="*/ 53578 w 75416"/>
                <a:gd name="connsiteY10" fmla="*/ 62163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416" h="128968">
                  <a:moveTo>
                    <a:pt x="53578" y="62163"/>
                  </a:moveTo>
                  <a:cubicBezTo>
                    <a:pt x="56927" y="49438"/>
                    <a:pt x="59606" y="35374"/>
                    <a:pt x="62284" y="21979"/>
                  </a:cubicBezTo>
                  <a:cubicBezTo>
                    <a:pt x="63624" y="15282"/>
                    <a:pt x="66303" y="9924"/>
                    <a:pt x="69652" y="4566"/>
                  </a:cubicBezTo>
                  <a:cubicBezTo>
                    <a:pt x="74340" y="-2131"/>
                    <a:pt x="76349" y="-1461"/>
                    <a:pt x="75009" y="6575"/>
                  </a:cubicBezTo>
                  <a:cubicBezTo>
                    <a:pt x="71661" y="35374"/>
                    <a:pt x="71661" y="61493"/>
                    <a:pt x="48220" y="86273"/>
                  </a:cubicBezTo>
                  <a:cubicBezTo>
                    <a:pt x="34156" y="101007"/>
                    <a:pt x="19422" y="115071"/>
                    <a:pt x="3349" y="128466"/>
                  </a:cubicBezTo>
                  <a:cubicBezTo>
                    <a:pt x="2679" y="129135"/>
                    <a:pt x="2009" y="129135"/>
                    <a:pt x="1340" y="128466"/>
                  </a:cubicBezTo>
                  <a:lnTo>
                    <a:pt x="0" y="127126"/>
                  </a:lnTo>
                  <a:cubicBezTo>
                    <a:pt x="0" y="127126"/>
                    <a:pt x="0" y="126456"/>
                    <a:pt x="0" y="126456"/>
                  </a:cubicBezTo>
                  <a:cubicBezTo>
                    <a:pt x="20762" y="107034"/>
                    <a:pt x="35495" y="92301"/>
                    <a:pt x="43532" y="81585"/>
                  </a:cubicBezTo>
                  <a:cubicBezTo>
                    <a:pt x="48220" y="75557"/>
                    <a:pt x="51569" y="69530"/>
                    <a:pt x="53578" y="62163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3D4618F-6D07-CE7C-8AD5-08DF037A2BD0}"/>
                </a:ext>
              </a:extLst>
            </p:cNvPr>
            <p:cNvSpPr/>
            <p:nvPr/>
          </p:nvSpPr>
          <p:spPr>
            <a:xfrm>
              <a:off x="-2463386" y="3066235"/>
              <a:ext cx="594717" cy="304495"/>
            </a:xfrm>
            <a:custGeom>
              <a:avLst/>
              <a:gdLst>
                <a:gd name="connsiteX0" fmla="*/ 594717 w 594717"/>
                <a:gd name="connsiteY0" fmla="*/ 20532 h 304495"/>
                <a:gd name="connsiteX1" fmla="*/ 537790 w 594717"/>
                <a:gd name="connsiteY1" fmla="*/ 72770 h 304495"/>
                <a:gd name="connsiteX2" fmla="*/ 458763 w 594717"/>
                <a:gd name="connsiteY2" fmla="*/ 92862 h 304495"/>
                <a:gd name="connsiteX3" fmla="*/ 397817 w 594717"/>
                <a:gd name="connsiteY3" fmla="*/ 135725 h 304495"/>
                <a:gd name="connsiteX4" fmla="*/ 363661 w 594717"/>
                <a:gd name="connsiteY4" fmla="*/ 159165 h 304495"/>
                <a:gd name="connsiteX5" fmla="*/ 198239 w 594717"/>
                <a:gd name="connsiteY5" fmla="*/ 240202 h 304495"/>
                <a:gd name="connsiteX6" fmla="*/ 170780 w 594717"/>
                <a:gd name="connsiteY6" fmla="*/ 252257 h 304495"/>
                <a:gd name="connsiteX7" fmla="*/ 84385 w 594717"/>
                <a:gd name="connsiteY7" fmla="*/ 304496 h 304495"/>
                <a:gd name="connsiteX8" fmla="*/ 0 w 594717"/>
                <a:gd name="connsiteY8" fmla="*/ 241542 h 304495"/>
                <a:gd name="connsiteX9" fmla="*/ 13395 w 594717"/>
                <a:gd name="connsiteY9" fmla="*/ 238193 h 304495"/>
                <a:gd name="connsiteX10" fmla="*/ 18752 w 594717"/>
                <a:gd name="connsiteY10" fmla="*/ 236853 h 304495"/>
                <a:gd name="connsiteX11" fmla="*/ 45541 w 594717"/>
                <a:gd name="connsiteY11" fmla="*/ 224129 h 304495"/>
                <a:gd name="connsiteX12" fmla="*/ 91752 w 594717"/>
                <a:gd name="connsiteY12" fmla="*/ 206046 h 304495"/>
                <a:gd name="connsiteX13" fmla="*/ 135954 w 594717"/>
                <a:gd name="connsiteY13" fmla="*/ 188633 h 304495"/>
                <a:gd name="connsiteX14" fmla="*/ 256505 w 594717"/>
                <a:gd name="connsiteY14" fmla="*/ 149789 h 304495"/>
                <a:gd name="connsiteX15" fmla="*/ 275257 w 594717"/>
                <a:gd name="connsiteY15" fmla="*/ 145101 h 304495"/>
                <a:gd name="connsiteX16" fmla="*/ 281285 w 594717"/>
                <a:gd name="connsiteY16" fmla="*/ 142422 h 304495"/>
                <a:gd name="connsiteX17" fmla="*/ 292670 w 594717"/>
                <a:gd name="connsiteY17" fmla="*/ 137734 h 304495"/>
                <a:gd name="connsiteX18" fmla="*/ 298028 w 594717"/>
                <a:gd name="connsiteY18" fmla="*/ 135055 h 304495"/>
                <a:gd name="connsiteX19" fmla="*/ 305395 w 594717"/>
                <a:gd name="connsiteY19" fmla="*/ 132376 h 304495"/>
                <a:gd name="connsiteX20" fmla="*/ 311423 w 594717"/>
                <a:gd name="connsiteY20" fmla="*/ 131706 h 304495"/>
                <a:gd name="connsiteX21" fmla="*/ 446707 w 594717"/>
                <a:gd name="connsiteY21" fmla="*/ 66743 h 304495"/>
                <a:gd name="connsiteX22" fmla="*/ 446707 w 594717"/>
                <a:gd name="connsiteY22" fmla="*/ 65403 h 304495"/>
                <a:gd name="connsiteX23" fmla="*/ 444698 w 594717"/>
                <a:gd name="connsiteY23" fmla="*/ 64734 h 304495"/>
                <a:gd name="connsiteX24" fmla="*/ 444698 w 594717"/>
                <a:gd name="connsiteY24" fmla="*/ 64064 h 304495"/>
                <a:gd name="connsiteX25" fmla="*/ 459432 w 594717"/>
                <a:gd name="connsiteY25" fmla="*/ 56697 h 304495"/>
                <a:gd name="connsiteX26" fmla="*/ 465460 w 594717"/>
                <a:gd name="connsiteY26" fmla="*/ 54688 h 304495"/>
                <a:gd name="connsiteX27" fmla="*/ 567928 w 594717"/>
                <a:gd name="connsiteY27" fmla="*/ 7137 h 304495"/>
                <a:gd name="connsiteX28" fmla="*/ 572616 w 594717"/>
                <a:gd name="connsiteY28" fmla="*/ 3789 h 304495"/>
                <a:gd name="connsiteX29" fmla="*/ 575295 w 594717"/>
                <a:gd name="connsiteY29" fmla="*/ 1110 h 304495"/>
                <a:gd name="connsiteX30" fmla="*/ 580653 w 594717"/>
                <a:gd name="connsiteY30" fmla="*/ 440 h 304495"/>
                <a:gd name="connsiteX31" fmla="*/ 582662 w 594717"/>
                <a:gd name="connsiteY31" fmla="*/ 2449 h 304495"/>
                <a:gd name="connsiteX32" fmla="*/ 586680 w 594717"/>
                <a:gd name="connsiteY32" fmla="*/ 2449 h 304495"/>
                <a:gd name="connsiteX33" fmla="*/ 588689 w 594717"/>
                <a:gd name="connsiteY33" fmla="*/ 1110 h 304495"/>
                <a:gd name="connsiteX34" fmla="*/ 590029 w 594717"/>
                <a:gd name="connsiteY34" fmla="*/ 3789 h 304495"/>
                <a:gd name="connsiteX35" fmla="*/ 594717 w 594717"/>
                <a:gd name="connsiteY35" fmla="*/ 20532 h 30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94717" h="304495">
                  <a:moveTo>
                    <a:pt x="594717" y="20532"/>
                  </a:moveTo>
                  <a:cubicBezTo>
                    <a:pt x="584001" y="45981"/>
                    <a:pt x="564579" y="63394"/>
                    <a:pt x="537790" y="72770"/>
                  </a:cubicBezTo>
                  <a:cubicBezTo>
                    <a:pt x="526405" y="76789"/>
                    <a:pt x="499616" y="83486"/>
                    <a:pt x="458763" y="92862"/>
                  </a:cubicBezTo>
                  <a:cubicBezTo>
                    <a:pt x="440010" y="96881"/>
                    <a:pt x="415230" y="122330"/>
                    <a:pt x="397817" y="135725"/>
                  </a:cubicBezTo>
                  <a:cubicBezTo>
                    <a:pt x="387102" y="143761"/>
                    <a:pt x="375716" y="151798"/>
                    <a:pt x="363661" y="159165"/>
                  </a:cubicBezTo>
                  <a:cubicBezTo>
                    <a:pt x="311423" y="191982"/>
                    <a:pt x="263202" y="227477"/>
                    <a:pt x="198239" y="240202"/>
                  </a:cubicBezTo>
                  <a:cubicBezTo>
                    <a:pt x="188863" y="242211"/>
                    <a:pt x="178147" y="246230"/>
                    <a:pt x="170780" y="252257"/>
                  </a:cubicBezTo>
                  <a:cubicBezTo>
                    <a:pt x="146000" y="274358"/>
                    <a:pt x="117202" y="291771"/>
                    <a:pt x="84385" y="304496"/>
                  </a:cubicBezTo>
                  <a:lnTo>
                    <a:pt x="0" y="241542"/>
                  </a:lnTo>
                  <a:cubicBezTo>
                    <a:pt x="3349" y="238193"/>
                    <a:pt x="8036" y="236853"/>
                    <a:pt x="13395" y="238193"/>
                  </a:cubicBezTo>
                  <a:cubicBezTo>
                    <a:pt x="15404" y="238863"/>
                    <a:pt x="17413" y="238193"/>
                    <a:pt x="18752" y="236853"/>
                  </a:cubicBezTo>
                  <a:cubicBezTo>
                    <a:pt x="26789" y="231496"/>
                    <a:pt x="35495" y="227477"/>
                    <a:pt x="45541" y="224129"/>
                  </a:cubicBezTo>
                  <a:cubicBezTo>
                    <a:pt x="60275" y="220110"/>
                    <a:pt x="75679" y="214083"/>
                    <a:pt x="91752" y="206046"/>
                  </a:cubicBezTo>
                  <a:cubicBezTo>
                    <a:pt x="107156" y="198679"/>
                    <a:pt x="121890" y="192652"/>
                    <a:pt x="135954" y="188633"/>
                  </a:cubicBezTo>
                  <a:cubicBezTo>
                    <a:pt x="175468" y="175908"/>
                    <a:pt x="215652" y="163183"/>
                    <a:pt x="256505" y="149789"/>
                  </a:cubicBezTo>
                  <a:cubicBezTo>
                    <a:pt x="263202" y="147780"/>
                    <a:pt x="269230" y="146440"/>
                    <a:pt x="275257" y="145101"/>
                  </a:cubicBezTo>
                  <a:cubicBezTo>
                    <a:pt x="277267" y="144431"/>
                    <a:pt x="279276" y="143761"/>
                    <a:pt x="281285" y="142422"/>
                  </a:cubicBezTo>
                  <a:cubicBezTo>
                    <a:pt x="284634" y="139743"/>
                    <a:pt x="288652" y="138404"/>
                    <a:pt x="292670" y="137734"/>
                  </a:cubicBezTo>
                  <a:cubicBezTo>
                    <a:pt x="294680" y="137064"/>
                    <a:pt x="296689" y="136394"/>
                    <a:pt x="298028" y="135055"/>
                  </a:cubicBezTo>
                  <a:cubicBezTo>
                    <a:pt x="300037" y="133046"/>
                    <a:pt x="302716" y="132376"/>
                    <a:pt x="305395" y="132376"/>
                  </a:cubicBezTo>
                  <a:cubicBezTo>
                    <a:pt x="307404" y="132376"/>
                    <a:pt x="309413" y="132376"/>
                    <a:pt x="311423" y="131706"/>
                  </a:cubicBezTo>
                  <a:lnTo>
                    <a:pt x="446707" y="66743"/>
                  </a:lnTo>
                  <a:cubicBezTo>
                    <a:pt x="447377" y="66743"/>
                    <a:pt x="447377" y="66073"/>
                    <a:pt x="446707" y="65403"/>
                  </a:cubicBezTo>
                  <a:cubicBezTo>
                    <a:pt x="446038" y="65403"/>
                    <a:pt x="445368" y="64734"/>
                    <a:pt x="444698" y="64734"/>
                  </a:cubicBezTo>
                  <a:cubicBezTo>
                    <a:pt x="444698" y="64734"/>
                    <a:pt x="444698" y="64734"/>
                    <a:pt x="444698" y="64064"/>
                  </a:cubicBezTo>
                  <a:cubicBezTo>
                    <a:pt x="448717" y="59376"/>
                    <a:pt x="453405" y="57367"/>
                    <a:pt x="459432" y="56697"/>
                  </a:cubicBezTo>
                  <a:cubicBezTo>
                    <a:pt x="461441" y="56697"/>
                    <a:pt x="463450" y="56027"/>
                    <a:pt x="465460" y="54688"/>
                  </a:cubicBezTo>
                  <a:cubicBezTo>
                    <a:pt x="498946" y="36605"/>
                    <a:pt x="532433" y="20532"/>
                    <a:pt x="567928" y="7137"/>
                  </a:cubicBezTo>
                  <a:cubicBezTo>
                    <a:pt x="569937" y="6467"/>
                    <a:pt x="571277" y="5128"/>
                    <a:pt x="572616" y="3789"/>
                  </a:cubicBezTo>
                  <a:cubicBezTo>
                    <a:pt x="573286" y="3119"/>
                    <a:pt x="574625" y="1779"/>
                    <a:pt x="575295" y="1110"/>
                  </a:cubicBezTo>
                  <a:cubicBezTo>
                    <a:pt x="576634" y="-230"/>
                    <a:pt x="578644" y="-230"/>
                    <a:pt x="580653" y="440"/>
                  </a:cubicBezTo>
                  <a:cubicBezTo>
                    <a:pt x="581323" y="1110"/>
                    <a:pt x="581992" y="1110"/>
                    <a:pt x="582662" y="2449"/>
                  </a:cubicBezTo>
                  <a:cubicBezTo>
                    <a:pt x="584001" y="5128"/>
                    <a:pt x="585341" y="5128"/>
                    <a:pt x="586680" y="2449"/>
                  </a:cubicBezTo>
                  <a:cubicBezTo>
                    <a:pt x="586680" y="1779"/>
                    <a:pt x="588020" y="1110"/>
                    <a:pt x="588689" y="1110"/>
                  </a:cubicBezTo>
                  <a:cubicBezTo>
                    <a:pt x="590699" y="1110"/>
                    <a:pt x="590699" y="1779"/>
                    <a:pt x="590029" y="3789"/>
                  </a:cubicBezTo>
                  <a:cubicBezTo>
                    <a:pt x="586680" y="17183"/>
                    <a:pt x="587350" y="22541"/>
                    <a:pt x="594717" y="20532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6E63D586-1E27-842D-C2C8-3CCD75982A20}"/>
                </a:ext>
              </a:extLst>
            </p:cNvPr>
            <p:cNvSpPr/>
            <p:nvPr/>
          </p:nvSpPr>
          <p:spPr>
            <a:xfrm>
              <a:off x="-1586411" y="3082748"/>
              <a:ext cx="461978" cy="367679"/>
            </a:xfrm>
            <a:custGeom>
              <a:avLst/>
              <a:gdLst>
                <a:gd name="connsiteX0" fmla="*/ 332550 w 461978"/>
                <a:gd name="connsiteY0" fmla="*/ 0 h 367679"/>
                <a:gd name="connsiteX1" fmla="*/ 283660 w 461978"/>
                <a:gd name="connsiteY1" fmla="*/ 91083 h 367679"/>
                <a:gd name="connsiteX2" fmla="*/ 260220 w 461978"/>
                <a:gd name="connsiteY2" fmla="*/ 123230 h 367679"/>
                <a:gd name="connsiteX3" fmla="*/ 246825 w 461978"/>
                <a:gd name="connsiteY3" fmla="*/ 173459 h 367679"/>
                <a:gd name="connsiteX4" fmla="*/ 252183 w 461978"/>
                <a:gd name="connsiteY4" fmla="*/ 178147 h 367679"/>
                <a:gd name="connsiteX5" fmla="*/ 337239 w 461978"/>
                <a:gd name="connsiteY5" fmla="*/ 155377 h 367679"/>
                <a:gd name="connsiteX6" fmla="*/ 323174 w 461978"/>
                <a:gd name="connsiteY6" fmla="*/ 164753 h 367679"/>
                <a:gd name="connsiteX7" fmla="*/ 318486 w 461978"/>
                <a:gd name="connsiteY7" fmla="*/ 169441 h 367679"/>
                <a:gd name="connsiteX8" fmla="*/ 325184 w 461978"/>
                <a:gd name="connsiteY8" fmla="*/ 176138 h 367679"/>
                <a:gd name="connsiteX9" fmla="*/ 329871 w 461978"/>
                <a:gd name="connsiteY9" fmla="*/ 181496 h 367679"/>
                <a:gd name="connsiteX10" fmla="*/ 339248 w 461978"/>
                <a:gd name="connsiteY10" fmla="*/ 188863 h 367679"/>
                <a:gd name="connsiteX11" fmla="*/ 293706 w 461978"/>
                <a:gd name="connsiteY11" fmla="*/ 192212 h 367679"/>
                <a:gd name="connsiteX12" fmla="*/ 246155 w 461978"/>
                <a:gd name="connsiteY12" fmla="*/ 229716 h 367679"/>
                <a:gd name="connsiteX13" fmla="*/ 179183 w 461978"/>
                <a:gd name="connsiteY13" fmla="*/ 275258 h 367679"/>
                <a:gd name="connsiteX14" fmla="*/ 126275 w 461978"/>
                <a:gd name="connsiteY14" fmla="*/ 340891 h 367679"/>
                <a:gd name="connsiteX15" fmla="*/ 126275 w 461978"/>
                <a:gd name="connsiteY15" fmla="*/ 341561 h 367679"/>
                <a:gd name="connsiteX16" fmla="*/ 128284 w 461978"/>
                <a:gd name="connsiteY16" fmla="*/ 342230 h 367679"/>
                <a:gd name="connsiteX17" fmla="*/ 128284 w 461978"/>
                <a:gd name="connsiteY17" fmla="*/ 342900 h 367679"/>
                <a:gd name="connsiteX18" fmla="*/ 127614 w 461978"/>
                <a:gd name="connsiteY18" fmla="*/ 346249 h 367679"/>
                <a:gd name="connsiteX19" fmla="*/ 130293 w 461978"/>
                <a:gd name="connsiteY19" fmla="*/ 348258 h 367679"/>
                <a:gd name="connsiteX20" fmla="*/ 183871 w 461978"/>
                <a:gd name="connsiteY20" fmla="*/ 345579 h 367679"/>
                <a:gd name="connsiteX21" fmla="*/ 183871 w 461978"/>
                <a:gd name="connsiteY21" fmla="*/ 345579 h 367679"/>
                <a:gd name="connsiteX22" fmla="*/ 183871 w 461978"/>
                <a:gd name="connsiteY22" fmla="*/ 345579 h 367679"/>
                <a:gd name="connsiteX23" fmla="*/ 172486 w 461978"/>
                <a:gd name="connsiteY23" fmla="*/ 342230 h 367679"/>
                <a:gd name="connsiteX24" fmla="*/ 171816 w 461978"/>
                <a:gd name="connsiteY24" fmla="*/ 338212 h 367679"/>
                <a:gd name="connsiteX25" fmla="*/ 182531 w 461978"/>
                <a:gd name="connsiteY25" fmla="*/ 331515 h 367679"/>
                <a:gd name="connsiteX26" fmla="*/ 187220 w 461978"/>
                <a:gd name="connsiteY26" fmla="*/ 326157 h 367679"/>
                <a:gd name="connsiteX27" fmla="*/ 248835 w 461978"/>
                <a:gd name="connsiteY27" fmla="*/ 255836 h 367679"/>
                <a:gd name="connsiteX28" fmla="*/ 288349 w 461978"/>
                <a:gd name="connsiteY28" fmla="*/ 219670 h 367679"/>
                <a:gd name="connsiteX29" fmla="*/ 320495 w 461978"/>
                <a:gd name="connsiteY29" fmla="*/ 204267 h 367679"/>
                <a:gd name="connsiteX30" fmla="*/ 384789 w 461978"/>
                <a:gd name="connsiteY30" fmla="*/ 170780 h 367679"/>
                <a:gd name="connsiteX31" fmla="*/ 412918 w 461978"/>
                <a:gd name="connsiteY31" fmla="*/ 156716 h 367679"/>
                <a:gd name="connsiteX32" fmla="*/ 458459 w 461978"/>
                <a:gd name="connsiteY32" fmla="*/ 152698 h 367679"/>
                <a:gd name="connsiteX33" fmla="*/ 461807 w 461978"/>
                <a:gd name="connsiteY33" fmla="*/ 157386 h 367679"/>
                <a:gd name="connsiteX34" fmla="*/ 460468 w 461978"/>
                <a:gd name="connsiteY34" fmla="*/ 160065 h 367679"/>
                <a:gd name="connsiteX35" fmla="*/ 459129 w 461978"/>
                <a:gd name="connsiteY35" fmla="*/ 160734 h 367679"/>
                <a:gd name="connsiteX36" fmla="*/ 403541 w 461978"/>
                <a:gd name="connsiteY36" fmla="*/ 182835 h 367679"/>
                <a:gd name="connsiteX37" fmla="*/ 384789 w 461978"/>
                <a:gd name="connsiteY37" fmla="*/ 202258 h 367679"/>
                <a:gd name="connsiteX38" fmla="*/ 338578 w 461978"/>
                <a:gd name="connsiteY38" fmla="*/ 237083 h 367679"/>
                <a:gd name="connsiteX39" fmla="*/ 308440 w 461978"/>
                <a:gd name="connsiteY39" fmla="*/ 352276 h 367679"/>
                <a:gd name="connsiteX40" fmla="*/ 304422 w 461978"/>
                <a:gd name="connsiteY40" fmla="*/ 354285 h 367679"/>
                <a:gd name="connsiteX41" fmla="*/ 304422 w 461978"/>
                <a:gd name="connsiteY41" fmla="*/ 354285 h 367679"/>
                <a:gd name="connsiteX42" fmla="*/ 326523 w 461978"/>
                <a:gd name="connsiteY42" fmla="*/ 356295 h 367679"/>
                <a:gd name="connsiteX43" fmla="*/ 327862 w 461978"/>
                <a:gd name="connsiteY43" fmla="*/ 362322 h 367679"/>
                <a:gd name="connsiteX44" fmla="*/ 315807 w 461978"/>
                <a:gd name="connsiteY44" fmla="*/ 367680 h 367679"/>
                <a:gd name="connsiteX45" fmla="*/ 285669 w 461978"/>
                <a:gd name="connsiteY45" fmla="*/ 361652 h 367679"/>
                <a:gd name="connsiteX46" fmla="*/ 266247 w 461978"/>
                <a:gd name="connsiteY46" fmla="*/ 354285 h 367679"/>
                <a:gd name="connsiteX47" fmla="*/ 108861 w 461978"/>
                <a:gd name="connsiteY47" fmla="*/ 348928 h 367679"/>
                <a:gd name="connsiteX48" fmla="*/ 68008 w 461978"/>
                <a:gd name="connsiteY48" fmla="*/ 346249 h 367679"/>
                <a:gd name="connsiteX49" fmla="*/ 56623 w 461978"/>
                <a:gd name="connsiteY49" fmla="*/ 339551 h 367679"/>
                <a:gd name="connsiteX50" fmla="*/ 15100 w 461978"/>
                <a:gd name="connsiteY50" fmla="*/ 308074 h 367679"/>
                <a:gd name="connsiteX51" fmla="*/ 15100 w 461978"/>
                <a:gd name="connsiteY51" fmla="*/ 304056 h 367679"/>
                <a:gd name="connsiteX52" fmla="*/ 10412 w 461978"/>
                <a:gd name="connsiteY52" fmla="*/ 302047 h 367679"/>
                <a:gd name="connsiteX53" fmla="*/ 1705 w 461978"/>
                <a:gd name="connsiteY53" fmla="*/ 301377 h 367679"/>
                <a:gd name="connsiteX54" fmla="*/ 2375 w 461978"/>
                <a:gd name="connsiteY54" fmla="*/ 299368 h 367679"/>
                <a:gd name="connsiteX55" fmla="*/ 29164 w 461978"/>
                <a:gd name="connsiteY55" fmla="*/ 295349 h 367679"/>
                <a:gd name="connsiteX56" fmla="*/ 41219 w 461978"/>
                <a:gd name="connsiteY56" fmla="*/ 289992 h 367679"/>
                <a:gd name="connsiteX57" fmla="*/ 45907 w 461978"/>
                <a:gd name="connsiteY57" fmla="*/ 286643 h 367679"/>
                <a:gd name="connsiteX58" fmla="*/ 88100 w 461978"/>
                <a:gd name="connsiteY58" fmla="*/ 269900 h 367679"/>
                <a:gd name="connsiteX59" fmla="*/ 143018 w 461978"/>
                <a:gd name="connsiteY59" fmla="*/ 210294 h 367679"/>
                <a:gd name="connsiteX60" fmla="*/ 173825 w 461978"/>
                <a:gd name="connsiteY60" fmla="*/ 172790 h 367679"/>
                <a:gd name="connsiteX61" fmla="*/ 216018 w 461978"/>
                <a:gd name="connsiteY61" fmla="*/ 113854 h 367679"/>
                <a:gd name="connsiteX62" fmla="*/ 238789 w 461978"/>
                <a:gd name="connsiteY62" fmla="*/ 75009 h 367679"/>
                <a:gd name="connsiteX63" fmla="*/ 243477 w 461978"/>
                <a:gd name="connsiteY63" fmla="*/ 70321 h 367679"/>
                <a:gd name="connsiteX64" fmla="*/ 250844 w 461978"/>
                <a:gd name="connsiteY64" fmla="*/ 64964 h 367679"/>
                <a:gd name="connsiteX65" fmla="*/ 264238 w 461978"/>
                <a:gd name="connsiteY65" fmla="*/ 48220 h 367679"/>
                <a:gd name="connsiteX66" fmla="*/ 268926 w 461978"/>
                <a:gd name="connsiteY66" fmla="*/ 43532 h 367679"/>
                <a:gd name="connsiteX67" fmla="*/ 322504 w 461978"/>
                <a:gd name="connsiteY67" fmla="*/ 5358 h 367679"/>
                <a:gd name="connsiteX68" fmla="*/ 325853 w 461978"/>
                <a:gd name="connsiteY68" fmla="*/ 6027 h 367679"/>
                <a:gd name="connsiteX69" fmla="*/ 328532 w 461978"/>
                <a:gd name="connsiteY69" fmla="*/ 5358 h 367679"/>
                <a:gd name="connsiteX70" fmla="*/ 332550 w 461978"/>
                <a:gd name="connsiteY70" fmla="*/ 0 h 367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461978" h="367679">
                  <a:moveTo>
                    <a:pt x="332550" y="0"/>
                  </a:moveTo>
                  <a:cubicBezTo>
                    <a:pt x="326523" y="38174"/>
                    <a:pt x="308440" y="63624"/>
                    <a:pt x="283660" y="91083"/>
                  </a:cubicBezTo>
                  <a:cubicBezTo>
                    <a:pt x="272275" y="103808"/>
                    <a:pt x="264238" y="114523"/>
                    <a:pt x="260220" y="123230"/>
                  </a:cubicBezTo>
                  <a:cubicBezTo>
                    <a:pt x="252853" y="139303"/>
                    <a:pt x="248165" y="156046"/>
                    <a:pt x="246825" y="173459"/>
                  </a:cubicBezTo>
                  <a:cubicBezTo>
                    <a:pt x="246825" y="176138"/>
                    <a:pt x="249504" y="178817"/>
                    <a:pt x="252183" y="178147"/>
                  </a:cubicBezTo>
                  <a:lnTo>
                    <a:pt x="337239" y="155377"/>
                  </a:lnTo>
                  <a:cubicBezTo>
                    <a:pt x="333890" y="161404"/>
                    <a:pt x="329202" y="164753"/>
                    <a:pt x="323174" y="164753"/>
                  </a:cubicBezTo>
                  <a:cubicBezTo>
                    <a:pt x="320495" y="164753"/>
                    <a:pt x="318486" y="166092"/>
                    <a:pt x="318486" y="169441"/>
                  </a:cubicBezTo>
                  <a:cubicBezTo>
                    <a:pt x="318486" y="174129"/>
                    <a:pt x="320495" y="176138"/>
                    <a:pt x="325184" y="176138"/>
                  </a:cubicBezTo>
                  <a:cubicBezTo>
                    <a:pt x="327862" y="176138"/>
                    <a:pt x="330541" y="178817"/>
                    <a:pt x="329871" y="181496"/>
                  </a:cubicBezTo>
                  <a:cubicBezTo>
                    <a:pt x="329871" y="182166"/>
                    <a:pt x="332550" y="184845"/>
                    <a:pt x="339248" y="188863"/>
                  </a:cubicBezTo>
                  <a:cubicBezTo>
                    <a:pt x="321165" y="181496"/>
                    <a:pt x="305761" y="182166"/>
                    <a:pt x="293706" y="192212"/>
                  </a:cubicBezTo>
                  <a:cubicBezTo>
                    <a:pt x="278303" y="206276"/>
                    <a:pt x="264908" y="219670"/>
                    <a:pt x="246155" y="229716"/>
                  </a:cubicBezTo>
                  <a:cubicBezTo>
                    <a:pt x="219366" y="244450"/>
                    <a:pt x="197265" y="259184"/>
                    <a:pt x="179183" y="275258"/>
                  </a:cubicBezTo>
                  <a:cubicBezTo>
                    <a:pt x="168467" y="284634"/>
                    <a:pt x="150385" y="306735"/>
                    <a:pt x="126275" y="340891"/>
                  </a:cubicBezTo>
                  <a:cubicBezTo>
                    <a:pt x="125605" y="341561"/>
                    <a:pt x="126275" y="341561"/>
                    <a:pt x="126275" y="341561"/>
                  </a:cubicBezTo>
                  <a:cubicBezTo>
                    <a:pt x="126944" y="341561"/>
                    <a:pt x="127614" y="341561"/>
                    <a:pt x="128284" y="342230"/>
                  </a:cubicBezTo>
                  <a:cubicBezTo>
                    <a:pt x="128284" y="342230"/>
                    <a:pt x="128953" y="342900"/>
                    <a:pt x="128284" y="342900"/>
                  </a:cubicBezTo>
                  <a:cubicBezTo>
                    <a:pt x="127614" y="343570"/>
                    <a:pt x="127614" y="344909"/>
                    <a:pt x="127614" y="346249"/>
                  </a:cubicBezTo>
                  <a:cubicBezTo>
                    <a:pt x="127614" y="347588"/>
                    <a:pt x="128953" y="348258"/>
                    <a:pt x="130293" y="348258"/>
                  </a:cubicBezTo>
                  <a:cubicBezTo>
                    <a:pt x="148376" y="346249"/>
                    <a:pt x="166458" y="344909"/>
                    <a:pt x="183871" y="345579"/>
                  </a:cubicBezTo>
                  <a:cubicBezTo>
                    <a:pt x="183871" y="345579"/>
                    <a:pt x="183871" y="345579"/>
                    <a:pt x="183871" y="345579"/>
                  </a:cubicBezTo>
                  <a:cubicBezTo>
                    <a:pt x="183871" y="345579"/>
                    <a:pt x="183871" y="345579"/>
                    <a:pt x="183871" y="345579"/>
                  </a:cubicBezTo>
                  <a:lnTo>
                    <a:pt x="172486" y="342230"/>
                  </a:lnTo>
                  <a:cubicBezTo>
                    <a:pt x="169137" y="341561"/>
                    <a:pt x="169137" y="339551"/>
                    <a:pt x="171816" y="338212"/>
                  </a:cubicBezTo>
                  <a:lnTo>
                    <a:pt x="182531" y="331515"/>
                  </a:lnTo>
                  <a:cubicBezTo>
                    <a:pt x="184541" y="330175"/>
                    <a:pt x="185880" y="328836"/>
                    <a:pt x="187220" y="326157"/>
                  </a:cubicBezTo>
                  <a:cubicBezTo>
                    <a:pt x="200614" y="296019"/>
                    <a:pt x="220706" y="272579"/>
                    <a:pt x="248835" y="255836"/>
                  </a:cubicBezTo>
                  <a:cubicBezTo>
                    <a:pt x="267587" y="244450"/>
                    <a:pt x="274284" y="235744"/>
                    <a:pt x="288349" y="219670"/>
                  </a:cubicBezTo>
                  <a:cubicBezTo>
                    <a:pt x="296385" y="210964"/>
                    <a:pt x="307101" y="206276"/>
                    <a:pt x="320495" y="204267"/>
                  </a:cubicBezTo>
                  <a:cubicBezTo>
                    <a:pt x="343266" y="196230"/>
                    <a:pt x="364697" y="185514"/>
                    <a:pt x="384789" y="170780"/>
                  </a:cubicBezTo>
                  <a:cubicBezTo>
                    <a:pt x="394835" y="163413"/>
                    <a:pt x="404211" y="158725"/>
                    <a:pt x="412918" y="156716"/>
                  </a:cubicBezTo>
                  <a:cubicBezTo>
                    <a:pt x="426982" y="154037"/>
                    <a:pt x="442386" y="152028"/>
                    <a:pt x="458459" y="152698"/>
                  </a:cubicBezTo>
                  <a:cubicBezTo>
                    <a:pt x="461138" y="152698"/>
                    <a:pt x="462477" y="155377"/>
                    <a:pt x="461807" y="157386"/>
                  </a:cubicBezTo>
                  <a:lnTo>
                    <a:pt x="460468" y="160065"/>
                  </a:lnTo>
                  <a:cubicBezTo>
                    <a:pt x="460468" y="160734"/>
                    <a:pt x="459798" y="160734"/>
                    <a:pt x="459129" y="160734"/>
                  </a:cubicBezTo>
                  <a:cubicBezTo>
                    <a:pt x="435688" y="166092"/>
                    <a:pt x="416936" y="173459"/>
                    <a:pt x="403541" y="182835"/>
                  </a:cubicBezTo>
                  <a:cubicBezTo>
                    <a:pt x="396174" y="187523"/>
                    <a:pt x="390147" y="194221"/>
                    <a:pt x="384789" y="202258"/>
                  </a:cubicBezTo>
                  <a:cubicBezTo>
                    <a:pt x="372064" y="221680"/>
                    <a:pt x="356660" y="227707"/>
                    <a:pt x="338578" y="237083"/>
                  </a:cubicBezTo>
                  <a:cubicBezTo>
                    <a:pt x="311789" y="251147"/>
                    <a:pt x="316477" y="325487"/>
                    <a:pt x="308440" y="352276"/>
                  </a:cubicBezTo>
                  <a:cubicBezTo>
                    <a:pt x="308440" y="353616"/>
                    <a:pt x="307101" y="354285"/>
                    <a:pt x="304422" y="354285"/>
                  </a:cubicBezTo>
                  <a:cubicBezTo>
                    <a:pt x="303752" y="354285"/>
                    <a:pt x="303752" y="354285"/>
                    <a:pt x="304422" y="354285"/>
                  </a:cubicBezTo>
                  <a:lnTo>
                    <a:pt x="326523" y="356295"/>
                  </a:lnTo>
                  <a:cubicBezTo>
                    <a:pt x="334559" y="356964"/>
                    <a:pt x="335229" y="358973"/>
                    <a:pt x="327862" y="362322"/>
                  </a:cubicBezTo>
                  <a:lnTo>
                    <a:pt x="315807" y="367680"/>
                  </a:lnTo>
                  <a:cubicBezTo>
                    <a:pt x="309110" y="362322"/>
                    <a:pt x="299064" y="360313"/>
                    <a:pt x="285669" y="361652"/>
                  </a:cubicBezTo>
                  <a:cubicBezTo>
                    <a:pt x="301073" y="358304"/>
                    <a:pt x="295046" y="355625"/>
                    <a:pt x="266247" y="354285"/>
                  </a:cubicBezTo>
                  <a:cubicBezTo>
                    <a:pt x="214009" y="351606"/>
                    <a:pt x="161100" y="350267"/>
                    <a:pt x="108861" y="348928"/>
                  </a:cubicBezTo>
                  <a:lnTo>
                    <a:pt x="68008" y="346249"/>
                  </a:lnTo>
                  <a:cubicBezTo>
                    <a:pt x="63320" y="345579"/>
                    <a:pt x="59302" y="343570"/>
                    <a:pt x="56623" y="339551"/>
                  </a:cubicBezTo>
                  <a:cubicBezTo>
                    <a:pt x="45907" y="322808"/>
                    <a:pt x="39210" y="307404"/>
                    <a:pt x="15100" y="308074"/>
                  </a:cubicBezTo>
                  <a:cubicBezTo>
                    <a:pt x="15770" y="306735"/>
                    <a:pt x="15770" y="305395"/>
                    <a:pt x="15100" y="304056"/>
                  </a:cubicBezTo>
                  <a:cubicBezTo>
                    <a:pt x="14430" y="302047"/>
                    <a:pt x="13091" y="301377"/>
                    <a:pt x="10412" y="302047"/>
                  </a:cubicBezTo>
                  <a:cubicBezTo>
                    <a:pt x="7733" y="303386"/>
                    <a:pt x="4384" y="302717"/>
                    <a:pt x="1705" y="301377"/>
                  </a:cubicBezTo>
                  <a:cubicBezTo>
                    <a:pt x="-973" y="300038"/>
                    <a:pt x="-304" y="299368"/>
                    <a:pt x="2375" y="299368"/>
                  </a:cubicBezTo>
                  <a:cubicBezTo>
                    <a:pt x="12421" y="298698"/>
                    <a:pt x="16439" y="292671"/>
                    <a:pt x="29164" y="295349"/>
                  </a:cubicBezTo>
                  <a:cubicBezTo>
                    <a:pt x="34522" y="296689"/>
                    <a:pt x="38540" y="295349"/>
                    <a:pt x="41219" y="289992"/>
                  </a:cubicBezTo>
                  <a:cubicBezTo>
                    <a:pt x="42559" y="288652"/>
                    <a:pt x="43898" y="287313"/>
                    <a:pt x="45907" y="286643"/>
                  </a:cubicBezTo>
                  <a:cubicBezTo>
                    <a:pt x="63990" y="282625"/>
                    <a:pt x="78054" y="277267"/>
                    <a:pt x="88100" y="269900"/>
                  </a:cubicBezTo>
                  <a:cubicBezTo>
                    <a:pt x="105513" y="257175"/>
                    <a:pt x="123596" y="237753"/>
                    <a:pt x="143018" y="210294"/>
                  </a:cubicBezTo>
                  <a:cubicBezTo>
                    <a:pt x="152394" y="196230"/>
                    <a:pt x="163110" y="184175"/>
                    <a:pt x="173825" y="172790"/>
                  </a:cubicBezTo>
                  <a:cubicBezTo>
                    <a:pt x="189899" y="156046"/>
                    <a:pt x="203963" y="136624"/>
                    <a:pt x="216018" y="113854"/>
                  </a:cubicBezTo>
                  <a:cubicBezTo>
                    <a:pt x="222715" y="100459"/>
                    <a:pt x="230752" y="87734"/>
                    <a:pt x="238789" y="75009"/>
                  </a:cubicBezTo>
                  <a:cubicBezTo>
                    <a:pt x="240128" y="73000"/>
                    <a:pt x="241468" y="71661"/>
                    <a:pt x="243477" y="70321"/>
                  </a:cubicBezTo>
                  <a:cubicBezTo>
                    <a:pt x="246155" y="68982"/>
                    <a:pt x="248835" y="66973"/>
                    <a:pt x="250844" y="64964"/>
                  </a:cubicBezTo>
                  <a:cubicBezTo>
                    <a:pt x="256871" y="59606"/>
                    <a:pt x="256201" y="52908"/>
                    <a:pt x="264238" y="48220"/>
                  </a:cubicBezTo>
                  <a:cubicBezTo>
                    <a:pt x="266247" y="46881"/>
                    <a:pt x="267587" y="45542"/>
                    <a:pt x="268926" y="43532"/>
                  </a:cubicBezTo>
                  <a:cubicBezTo>
                    <a:pt x="282321" y="24110"/>
                    <a:pt x="300404" y="11385"/>
                    <a:pt x="322504" y="5358"/>
                  </a:cubicBezTo>
                  <a:cubicBezTo>
                    <a:pt x="323844" y="5358"/>
                    <a:pt x="324514" y="5358"/>
                    <a:pt x="325853" y="6027"/>
                  </a:cubicBezTo>
                  <a:cubicBezTo>
                    <a:pt x="327193" y="6697"/>
                    <a:pt x="327862" y="6697"/>
                    <a:pt x="328532" y="5358"/>
                  </a:cubicBezTo>
                  <a:cubicBezTo>
                    <a:pt x="327862" y="3349"/>
                    <a:pt x="329871" y="1340"/>
                    <a:pt x="332550" y="0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899959F-B443-E078-6680-AC03667F3664}"/>
                </a:ext>
              </a:extLst>
            </p:cNvPr>
            <p:cNvSpPr/>
            <p:nvPr/>
          </p:nvSpPr>
          <p:spPr>
            <a:xfrm>
              <a:off x="-4287722" y="3106858"/>
              <a:ext cx="1116277" cy="311422"/>
            </a:xfrm>
            <a:custGeom>
              <a:avLst/>
              <a:gdLst>
                <a:gd name="connsiteX0" fmla="*/ 0 w 1116277"/>
                <a:gd name="connsiteY0" fmla="*/ 0 h 311422"/>
                <a:gd name="connsiteX1" fmla="*/ 54248 w 1116277"/>
                <a:gd name="connsiteY1" fmla="*/ 21431 h 311422"/>
                <a:gd name="connsiteX2" fmla="*/ 71661 w 1116277"/>
                <a:gd name="connsiteY2" fmla="*/ 25450 h 311422"/>
                <a:gd name="connsiteX3" fmla="*/ 152028 w 1116277"/>
                <a:gd name="connsiteY3" fmla="*/ 58936 h 311422"/>
                <a:gd name="connsiteX4" fmla="*/ 153367 w 1116277"/>
                <a:gd name="connsiteY4" fmla="*/ 59606 h 311422"/>
                <a:gd name="connsiteX5" fmla="*/ 232395 w 1116277"/>
                <a:gd name="connsiteY5" fmla="*/ 97110 h 311422"/>
                <a:gd name="connsiteX6" fmla="*/ 316781 w 1116277"/>
                <a:gd name="connsiteY6" fmla="*/ 133276 h 311422"/>
                <a:gd name="connsiteX7" fmla="*/ 365001 w 1116277"/>
                <a:gd name="connsiteY7" fmla="*/ 151358 h 311422"/>
                <a:gd name="connsiteX8" fmla="*/ 379065 w 1116277"/>
                <a:gd name="connsiteY8" fmla="*/ 155377 h 311422"/>
                <a:gd name="connsiteX9" fmla="*/ 384423 w 1116277"/>
                <a:gd name="connsiteY9" fmla="*/ 156716 h 311422"/>
                <a:gd name="connsiteX10" fmla="*/ 416570 w 1116277"/>
                <a:gd name="connsiteY10" fmla="*/ 166762 h 311422"/>
                <a:gd name="connsiteX11" fmla="*/ 440680 w 1116277"/>
                <a:gd name="connsiteY11" fmla="*/ 171450 h 311422"/>
                <a:gd name="connsiteX12" fmla="*/ 485552 w 1116277"/>
                <a:gd name="connsiteY12" fmla="*/ 181496 h 311422"/>
                <a:gd name="connsiteX13" fmla="*/ 531093 w 1116277"/>
                <a:gd name="connsiteY13" fmla="*/ 189533 h 311422"/>
                <a:gd name="connsiteX14" fmla="*/ 607442 w 1116277"/>
                <a:gd name="connsiteY14" fmla="*/ 197569 h 311422"/>
                <a:gd name="connsiteX15" fmla="*/ 649635 w 1116277"/>
                <a:gd name="connsiteY15" fmla="*/ 201588 h 311422"/>
                <a:gd name="connsiteX16" fmla="*/ 688479 w 1116277"/>
                <a:gd name="connsiteY16" fmla="*/ 205606 h 311422"/>
                <a:gd name="connsiteX17" fmla="*/ 727323 w 1116277"/>
                <a:gd name="connsiteY17" fmla="*/ 210294 h 311422"/>
                <a:gd name="connsiteX18" fmla="*/ 826443 w 1116277"/>
                <a:gd name="connsiteY18" fmla="*/ 223019 h 311422"/>
                <a:gd name="connsiteX19" fmla="*/ 856580 w 1116277"/>
                <a:gd name="connsiteY19" fmla="*/ 223019 h 311422"/>
                <a:gd name="connsiteX20" fmla="*/ 886048 w 1116277"/>
                <a:gd name="connsiteY20" fmla="*/ 221680 h 311422"/>
                <a:gd name="connsiteX21" fmla="*/ 936947 w 1116277"/>
                <a:gd name="connsiteY21" fmla="*/ 227037 h 311422"/>
                <a:gd name="connsiteX22" fmla="*/ 953021 w 1116277"/>
                <a:gd name="connsiteY22" fmla="*/ 233735 h 311422"/>
                <a:gd name="connsiteX23" fmla="*/ 959049 w 1116277"/>
                <a:gd name="connsiteY23" fmla="*/ 235744 h 311422"/>
                <a:gd name="connsiteX24" fmla="*/ 964406 w 1116277"/>
                <a:gd name="connsiteY24" fmla="*/ 235744 h 311422"/>
                <a:gd name="connsiteX25" fmla="*/ 964406 w 1116277"/>
                <a:gd name="connsiteY25" fmla="*/ 235744 h 311422"/>
                <a:gd name="connsiteX26" fmla="*/ 964406 w 1116277"/>
                <a:gd name="connsiteY26" fmla="*/ 235744 h 311422"/>
                <a:gd name="connsiteX27" fmla="*/ 964406 w 1116277"/>
                <a:gd name="connsiteY27" fmla="*/ 235744 h 311422"/>
                <a:gd name="connsiteX28" fmla="*/ 950342 w 1116277"/>
                <a:gd name="connsiteY28" fmla="*/ 236413 h 311422"/>
                <a:gd name="connsiteX29" fmla="*/ 950342 w 1116277"/>
                <a:gd name="connsiteY29" fmla="*/ 238423 h 311422"/>
                <a:gd name="connsiteX30" fmla="*/ 1014636 w 1116277"/>
                <a:gd name="connsiteY30" fmla="*/ 241102 h 311422"/>
                <a:gd name="connsiteX31" fmla="*/ 1054150 w 1116277"/>
                <a:gd name="connsiteY31" fmla="*/ 244450 h 311422"/>
                <a:gd name="connsiteX32" fmla="*/ 1058838 w 1116277"/>
                <a:gd name="connsiteY32" fmla="*/ 245120 h 311422"/>
                <a:gd name="connsiteX33" fmla="*/ 1061517 w 1116277"/>
                <a:gd name="connsiteY33" fmla="*/ 246459 h 311422"/>
                <a:gd name="connsiteX34" fmla="*/ 1061517 w 1116277"/>
                <a:gd name="connsiteY34" fmla="*/ 247799 h 311422"/>
                <a:gd name="connsiteX35" fmla="*/ 1044104 w 1116277"/>
                <a:gd name="connsiteY35" fmla="*/ 249808 h 311422"/>
                <a:gd name="connsiteX36" fmla="*/ 1043434 w 1116277"/>
                <a:gd name="connsiteY36" fmla="*/ 249138 h 311422"/>
                <a:gd name="connsiteX37" fmla="*/ 1042094 w 1116277"/>
                <a:gd name="connsiteY37" fmla="*/ 249808 h 311422"/>
                <a:gd name="connsiteX38" fmla="*/ 1042764 w 1116277"/>
                <a:gd name="connsiteY38" fmla="*/ 250478 h 311422"/>
                <a:gd name="connsiteX39" fmla="*/ 1070893 w 1116277"/>
                <a:gd name="connsiteY39" fmla="*/ 253826 h 311422"/>
                <a:gd name="connsiteX40" fmla="*/ 1074242 w 1116277"/>
                <a:gd name="connsiteY40" fmla="*/ 255166 h 311422"/>
                <a:gd name="connsiteX41" fmla="*/ 1075581 w 1116277"/>
                <a:gd name="connsiteY41" fmla="*/ 256505 h 311422"/>
                <a:gd name="connsiteX42" fmla="*/ 1080939 w 1116277"/>
                <a:gd name="connsiteY42" fmla="*/ 257175 h 311422"/>
                <a:gd name="connsiteX43" fmla="*/ 1090985 w 1116277"/>
                <a:gd name="connsiteY43" fmla="*/ 258515 h 311422"/>
                <a:gd name="connsiteX44" fmla="*/ 1096343 w 1116277"/>
                <a:gd name="connsiteY44" fmla="*/ 260524 h 311422"/>
                <a:gd name="connsiteX45" fmla="*/ 1101031 w 1116277"/>
                <a:gd name="connsiteY45" fmla="*/ 261863 h 311422"/>
                <a:gd name="connsiteX46" fmla="*/ 1099691 w 1116277"/>
                <a:gd name="connsiteY46" fmla="*/ 265212 h 311422"/>
                <a:gd name="connsiteX47" fmla="*/ 1087636 w 1116277"/>
                <a:gd name="connsiteY47" fmla="*/ 268560 h 311422"/>
                <a:gd name="connsiteX48" fmla="*/ 1086966 w 1116277"/>
                <a:gd name="connsiteY48" fmla="*/ 269900 h 311422"/>
                <a:gd name="connsiteX49" fmla="*/ 1086966 w 1116277"/>
                <a:gd name="connsiteY49" fmla="*/ 269900 h 311422"/>
                <a:gd name="connsiteX50" fmla="*/ 1088306 w 1116277"/>
                <a:gd name="connsiteY50" fmla="*/ 270570 h 311422"/>
                <a:gd name="connsiteX51" fmla="*/ 1106388 w 1116277"/>
                <a:gd name="connsiteY51" fmla="*/ 270570 h 311422"/>
                <a:gd name="connsiteX52" fmla="*/ 1112416 w 1116277"/>
                <a:gd name="connsiteY52" fmla="*/ 271239 h 311422"/>
                <a:gd name="connsiteX53" fmla="*/ 1115764 w 1116277"/>
                <a:gd name="connsiteY53" fmla="*/ 280615 h 311422"/>
                <a:gd name="connsiteX54" fmla="*/ 1081608 w 1116277"/>
                <a:gd name="connsiteY54" fmla="*/ 304056 h 311422"/>
                <a:gd name="connsiteX55" fmla="*/ 919535 w 1116277"/>
                <a:gd name="connsiteY55" fmla="*/ 307404 h 311422"/>
                <a:gd name="connsiteX56" fmla="*/ 914177 w 1116277"/>
                <a:gd name="connsiteY56" fmla="*/ 309414 h 311422"/>
                <a:gd name="connsiteX57" fmla="*/ 907480 w 1116277"/>
                <a:gd name="connsiteY57" fmla="*/ 311423 h 311422"/>
                <a:gd name="connsiteX58" fmla="*/ 861938 w 1116277"/>
                <a:gd name="connsiteY58" fmla="*/ 305395 h 311422"/>
                <a:gd name="connsiteX59" fmla="*/ 798984 w 1116277"/>
                <a:gd name="connsiteY59" fmla="*/ 299368 h 311422"/>
                <a:gd name="connsiteX60" fmla="*/ 797644 w 1116277"/>
                <a:gd name="connsiteY60" fmla="*/ 299368 h 311422"/>
                <a:gd name="connsiteX61" fmla="*/ 796305 w 1116277"/>
                <a:gd name="connsiteY61" fmla="*/ 300707 h 311422"/>
                <a:gd name="connsiteX62" fmla="*/ 793626 w 1116277"/>
                <a:gd name="connsiteY62" fmla="*/ 302717 h 311422"/>
                <a:gd name="connsiteX63" fmla="*/ 788268 w 1116277"/>
                <a:gd name="connsiteY63" fmla="*/ 300707 h 311422"/>
                <a:gd name="connsiteX64" fmla="*/ 782910 w 1116277"/>
                <a:gd name="connsiteY64" fmla="*/ 298028 h 311422"/>
                <a:gd name="connsiteX65" fmla="*/ 648295 w 1116277"/>
                <a:gd name="connsiteY65" fmla="*/ 285304 h 311422"/>
                <a:gd name="connsiteX66" fmla="*/ 646956 w 1116277"/>
                <a:gd name="connsiteY66" fmla="*/ 284634 h 311422"/>
                <a:gd name="connsiteX67" fmla="*/ 646286 w 1116277"/>
                <a:gd name="connsiteY67" fmla="*/ 283964 h 311422"/>
                <a:gd name="connsiteX68" fmla="*/ 644947 w 1116277"/>
                <a:gd name="connsiteY68" fmla="*/ 283294 h 311422"/>
                <a:gd name="connsiteX69" fmla="*/ 530424 w 1116277"/>
                <a:gd name="connsiteY69" fmla="*/ 267221 h 311422"/>
                <a:gd name="connsiteX70" fmla="*/ 445368 w 1116277"/>
                <a:gd name="connsiteY70" fmla="*/ 253826 h 311422"/>
                <a:gd name="connsiteX71" fmla="*/ 405185 w 1116277"/>
                <a:gd name="connsiteY71" fmla="*/ 246459 h 311422"/>
                <a:gd name="connsiteX72" fmla="*/ 365001 w 1116277"/>
                <a:gd name="connsiteY72" fmla="*/ 239762 h 311422"/>
                <a:gd name="connsiteX73" fmla="*/ 359643 w 1116277"/>
                <a:gd name="connsiteY73" fmla="*/ 237083 h 311422"/>
                <a:gd name="connsiteX74" fmla="*/ 350937 w 1116277"/>
                <a:gd name="connsiteY74" fmla="*/ 233735 h 311422"/>
                <a:gd name="connsiteX75" fmla="*/ 343570 w 1116277"/>
                <a:gd name="connsiteY75" fmla="*/ 233735 h 311422"/>
                <a:gd name="connsiteX76" fmla="*/ 288652 w 1116277"/>
                <a:gd name="connsiteY76" fmla="*/ 219670 h 311422"/>
                <a:gd name="connsiteX77" fmla="*/ 232395 w 1116277"/>
                <a:gd name="connsiteY77" fmla="*/ 199578 h 311422"/>
                <a:gd name="connsiteX78" fmla="*/ 156716 w 1116277"/>
                <a:gd name="connsiteY78" fmla="*/ 172789 h 311422"/>
                <a:gd name="connsiteX79" fmla="*/ 104477 w 1116277"/>
                <a:gd name="connsiteY79" fmla="*/ 126578 h 311422"/>
                <a:gd name="connsiteX80" fmla="*/ 73000 w 1116277"/>
                <a:gd name="connsiteY80" fmla="*/ 98450 h 311422"/>
                <a:gd name="connsiteX81" fmla="*/ 0 w 1116277"/>
                <a:gd name="connsiteY81" fmla="*/ 0 h 31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116277" h="311422">
                  <a:moveTo>
                    <a:pt x="0" y="0"/>
                  </a:moveTo>
                  <a:cubicBezTo>
                    <a:pt x="20092" y="4018"/>
                    <a:pt x="38174" y="10716"/>
                    <a:pt x="54248" y="21431"/>
                  </a:cubicBezTo>
                  <a:cubicBezTo>
                    <a:pt x="61615" y="26119"/>
                    <a:pt x="64294" y="22771"/>
                    <a:pt x="71661" y="25450"/>
                  </a:cubicBezTo>
                  <a:cubicBezTo>
                    <a:pt x="97110" y="33486"/>
                    <a:pt x="123899" y="44872"/>
                    <a:pt x="152028" y="58936"/>
                  </a:cubicBezTo>
                  <a:cubicBezTo>
                    <a:pt x="152698" y="58936"/>
                    <a:pt x="152698" y="59606"/>
                    <a:pt x="153367" y="59606"/>
                  </a:cubicBezTo>
                  <a:cubicBezTo>
                    <a:pt x="182835" y="71661"/>
                    <a:pt x="209624" y="84386"/>
                    <a:pt x="232395" y="97110"/>
                  </a:cubicBezTo>
                  <a:cubicBezTo>
                    <a:pt x="264542" y="114523"/>
                    <a:pt x="292671" y="126578"/>
                    <a:pt x="316781" y="133276"/>
                  </a:cubicBezTo>
                  <a:cubicBezTo>
                    <a:pt x="335533" y="137964"/>
                    <a:pt x="351606" y="143991"/>
                    <a:pt x="365001" y="151358"/>
                  </a:cubicBezTo>
                  <a:cubicBezTo>
                    <a:pt x="369689" y="154037"/>
                    <a:pt x="374377" y="155377"/>
                    <a:pt x="379065" y="155377"/>
                  </a:cubicBezTo>
                  <a:cubicBezTo>
                    <a:pt x="381074" y="155377"/>
                    <a:pt x="383084" y="156046"/>
                    <a:pt x="384423" y="156716"/>
                  </a:cubicBezTo>
                  <a:cubicBezTo>
                    <a:pt x="394469" y="161404"/>
                    <a:pt x="405854" y="164753"/>
                    <a:pt x="416570" y="166762"/>
                  </a:cubicBezTo>
                  <a:cubicBezTo>
                    <a:pt x="424607" y="168101"/>
                    <a:pt x="432643" y="169441"/>
                    <a:pt x="440680" y="171450"/>
                  </a:cubicBezTo>
                  <a:cubicBezTo>
                    <a:pt x="455414" y="174799"/>
                    <a:pt x="470148" y="178147"/>
                    <a:pt x="485552" y="181496"/>
                  </a:cubicBezTo>
                  <a:cubicBezTo>
                    <a:pt x="500955" y="185514"/>
                    <a:pt x="515689" y="188193"/>
                    <a:pt x="531093" y="189533"/>
                  </a:cubicBezTo>
                  <a:cubicBezTo>
                    <a:pt x="567928" y="194221"/>
                    <a:pt x="593378" y="196900"/>
                    <a:pt x="607442" y="197569"/>
                  </a:cubicBezTo>
                  <a:cubicBezTo>
                    <a:pt x="620837" y="198239"/>
                    <a:pt x="634901" y="199578"/>
                    <a:pt x="649635" y="201588"/>
                  </a:cubicBezTo>
                  <a:cubicBezTo>
                    <a:pt x="663029" y="202927"/>
                    <a:pt x="675754" y="204936"/>
                    <a:pt x="688479" y="205606"/>
                  </a:cubicBezTo>
                  <a:cubicBezTo>
                    <a:pt x="701204" y="206945"/>
                    <a:pt x="714598" y="208285"/>
                    <a:pt x="727323" y="210294"/>
                  </a:cubicBezTo>
                  <a:cubicBezTo>
                    <a:pt x="763488" y="215652"/>
                    <a:pt x="796305" y="219670"/>
                    <a:pt x="826443" y="223019"/>
                  </a:cubicBezTo>
                  <a:cubicBezTo>
                    <a:pt x="836488" y="224358"/>
                    <a:pt x="846534" y="224358"/>
                    <a:pt x="856580" y="223019"/>
                  </a:cubicBezTo>
                  <a:cubicBezTo>
                    <a:pt x="867296" y="221680"/>
                    <a:pt x="877342" y="221680"/>
                    <a:pt x="886048" y="221680"/>
                  </a:cubicBezTo>
                  <a:cubicBezTo>
                    <a:pt x="899443" y="221680"/>
                    <a:pt x="916186" y="223689"/>
                    <a:pt x="936947" y="227037"/>
                  </a:cubicBezTo>
                  <a:cubicBezTo>
                    <a:pt x="943645" y="228377"/>
                    <a:pt x="949003" y="230386"/>
                    <a:pt x="953021" y="233735"/>
                  </a:cubicBezTo>
                  <a:cubicBezTo>
                    <a:pt x="954360" y="235074"/>
                    <a:pt x="956369" y="235744"/>
                    <a:pt x="959049" y="235744"/>
                  </a:cubicBezTo>
                  <a:cubicBezTo>
                    <a:pt x="961058" y="235744"/>
                    <a:pt x="962397" y="235744"/>
                    <a:pt x="964406" y="235744"/>
                  </a:cubicBezTo>
                  <a:cubicBezTo>
                    <a:pt x="964406" y="235744"/>
                    <a:pt x="964406" y="235744"/>
                    <a:pt x="964406" y="235744"/>
                  </a:cubicBezTo>
                  <a:cubicBezTo>
                    <a:pt x="964406" y="235744"/>
                    <a:pt x="964406" y="235744"/>
                    <a:pt x="964406" y="235744"/>
                  </a:cubicBezTo>
                  <a:cubicBezTo>
                    <a:pt x="964406" y="235744"/>
                    <a:pt x="964406" y="235744"/>
                    <a:pt x="964406" y="235744"/>
                  </a:cubicBezTo>
                  <a:cubicBezTo>
                    <a:pt x="959718" y="235074"/>
                    <a:pt x="954360" y="235074"/>
                    <a:pt x="950342" y="236413"/>
                  </a:cubicBezTo>
                  <a:cubicBezTo>
                    <a:pt x="947663" y="237083"/>
                    <a:pt x="947663" y="237753"/>
                    <a:pt x="950342" y="238423"/>
                  </a:cubicBezTo>
                  <a:cubicBezTo>
                    <a:pt x="971773" y="243111"/>
                    <a:pt x="993204" y="244450"/>
                    <a:pt x="1014636" y="241102"/>
                  </a:cubicBezTo>
                  <a:cubicBezTo>
                    <a:pt x="1026021" y="247799"/>
                    <a:pt x="1038746" y="249138"/>
                    <a:pt x="1054150" y="244450"/>
                  </a:cubicBezTo>
                  <a:cubicBezTo>
                    <a:pt x="1055489" y="243780"/>
                    <a:pt x="1057498" y="244450"/>
                    <a:pt x="1058838" y="245120"/>
                  </a:cubicBezTo>
                  <a:cubicBezTo>
                    <a:pt x="1059508" y="245790"/>
                    <a:pt x="1060847" y="246459"/>
                    <a:pt x="1061517" y="246459"/>
                  </a:cubicBezTo>
                  <a:cubicBezTo>
                    <a:pt x="1065535" y="247129"/>
                    <a:pt x="1065535" y="247129"/>
                    <a:pt x="1061517" y="247799"/>
                  </a:cubicBezTo>
                  <a:cubicBezTo>
                    <a:pt x="1055489" y="248469"/>
                    <a:pt x="1049462" y="249138"/>
                    <a:pt x="1044104" y="249808"/>
                  </a:cubicBezTo>
                  <a:cubicBezTo>
                    <a:pt x="1043434" y="249808"/>
                    <a:pt x="1043434" y="249808"/>
                    <a:pt x="1043434" y="249138"/>
                  </a:cubicBezTo>
                  <a:cubicBezTo>
                    <a:pt x="1042764" y="244450"/>
                    <a:pt x="1042094" y="245120"/>
                    <a:pt x="1042094" y="249808"/>
                  </a:cubicBezTo>
                  <a:cubicBezTo>
                    <a:pt x="1042094" y="250478"/>
                    <a:pt x="1042094" y="250478"/>
                    <a:pt x="1042764" y="250478"/>
                  </a:cubicBezTo>
                  <a:cubicBezTo>
                    <a:pt x="1052140" y="252487"/>
                    <a:pt x="1061517" y="253157"/>
                    <a:pt x="1070893" y="253826"/>
                  </a:cubicBezTo>
                  <a:cubicBezTo>
                    <a:pt x="1072232" y="253826"/>
                    <a:pt x="1073572" y="254496"/>
                    <a:pt x="1074242" y="255166"/>
                  </a:cubicBezTo>
                  <a:lnTo>
                    <a:pt x="1075581" y="256505"/>
                  </a:lnTo>
                  <a:cubicBezTo>
                    <a:pt x="1076920" y="257845"/>
                    <a:pt x="1078929" y="258515"/>
                    <a:pt x="1080939" y="257175"/>
                  </a:cubicBezTo>
                  <a:cubicBezTo>
                    <a:pt x="1084957" y="255166"/>
                    <a:pt x="1088306" y="255836"/>
                    <a:pt x="1090985" y="258515"/>
                  </a:cubicBezTo>
                  <a:cubicBezTo>
                    <a:pt x="1092324" y="259854"/>
                    <a:pt x="1094333" y="260524"/>
                    <a:pt x="1096343" y="260524"/>
                  </a:cubicBezTo>
                  <a:cubicBezTo>
                    <a:pt x="1098352" y="260524"/>
                    <a:pt x="1099691" y="261193"/>
                    <a:pt x="1101031" y="261863"/>
                  </a:cubicBezTo>
                  <a:cubicBezTo>
                    <a:pt x="1103040" y="263872"/>
                    <a:pt x="1102370" y="265212"/>
                    <a:pt x="1099691" y="265212"/>
                  </a:cubicBezTo>
                  <a:cubicBezTo>
                    <a:pt x="1095673" y="265882"/>
                    <a:pt x="1091654" y="267221"/>
                    <a:pt x="1087636" y="268560"/>
                  </a:cubicBezTo>
                  <a:cubicBezTo>
                    <a:pt x="1086966" y="268560"/>
                    <a:pt x="1086966" y="269230"/>
                    <a:pt x="1086966" y="269900"/>
                  </a:cubicBezTo>
                  <a:lnTo>
                    <a:pt x="1086966" y="269900"/>
                  </a:lnTo>
                  <a:cubicBezTo>
                    <a:pt x="1086966" y="270570"/>
                    <a:pt x="1087636" y="270570"/>
                    <a:pt x="1088306" y="270570"/>
                  </a:cubicBezTo>
                  <a:cubicBezTo>
                    <a:pt x="1095673" y="266551"/>
                    <a:pt x="1099691" y="273248"/>
                    <a:pt x="1106388" y="270570"/>
                  </a:cubicBezTo>
                  <a:cubicBezTo>
                    <a:pt x="1108398" y="269900"/>
                    <a:pt x="1110407" y="269900"/>
                    <a:pt x="1112416" y="271239"/>
                  </a:cubicBezTo>
                  <a:cubicBezTo>
                    <a:pt x="1115764" y="273248"/>
                    <a:pt x="1117104" y="276597"/>
                    <a:pt x="1115764" y="280615"/>
                  </a:cubicBezTo>
                  <a:lnTo>
                    <a:pt x="1081608" y="304056"/>
                  </a:lnTo>
                  <a:lnTo>
                    <a:pt x="919535" y="307404"/>
                  </a:lnTo>
                  <a:cubicBezTo>
                    <a:pt x="917525" y="307404"/>
                    <a:pt x="915516" y="308074"/>
                    <a:pt x="914177" y="309414"/>
                  </a:cubicBezTo>
                  <a:cubicBezTo>
                    <a:pt x="912168" y="310753"/>
                    <a:pt x="910158" y="311423"/>
                    <a:pt x="907480" y="311423"/>
                  </a:cubicBezTo>
                  <a:cubicBezTo>
                    <a:pt x="892745" y="308744"/>
                    <a:pt x="877342" y="306735"/>
                    <a:pt x="861938" y="305395"/>
                  </a:cubicBezTo>
                  <a:cubicBezTo>
                    <a:pt x="842516" y="304056"/>
                    <a:pt x="821085" y="302047"/>
                    <a:pt x="798984" y="299368"/>
                  </a:cubicBezTo>
                  <a:cubicBezTo>
                    <a:pt x="798314" y="299368"/>
                    <a:pt x="797644" y="299368"/>
                    <a:pt x="797644" y="299368"/>
                  </a:cubicBezTo>
                  <a:cubicBezTo>
                    <a:pt x="796975" y="300037"/>
                    <a:pt x="796305" y="300037"/>
                    <a:pt x="796305" y="300707"/>
                  </a:cubicBezTo>
                  <a:cubicBezTo>
                    <a:pt x="795635" y="302047"/>
                    <a:pt x="794966" y="302047"/>
                    <a:pt x="793626" y="302717"/>
                  </a:cubicBezTo>
                  <a:cubicBezTo>
                    <a:pt x="790947" y="302717"/>
                    <a:pt x="789608" y="302047"/>
                    <a:pt x="788268" y="300707"/>
                  </a:cubicBezTo>
                  <a:cubicBezTo>
                    <a:pt x="786929" y="299368"/>
                    <a:pt x="785589" y="298028"/>
                    <a:pt x="782910" y="298028"/>
                  </a:cubicBezTo>
                  <a:cubicBezTo>
                    <a:pt x="738039" y="294680"/>
                    <a:pt x="693167" y="290661"/>
                    <a:pt x="648295" y="285304"/>
                  </a:cubicBezTo>
                  <a:cubicBezTo>
                    <a:pt x="647626" y="285304"/>
                    <a:pt x="647626" y="285304"/>
                    <a:pt x="646956" y="284634"/>
                  </a:cubicBezTo>
                  <a:cubicBezTo>
                    <a:pt x="646956" y="284634"/>
                    <a:pt x="646286" y="283964"/>
                    <a:pt x="646286" y="283964"/>
                  </a:cubicBezTo>
                  <a:cubicBezTo>
                    <a:pt x="645616" y="283964"/>
                    <a:pt x="645616" y="283294"/>
                    <a:pt x="644947" y="283294"/>
                  </a:cubicBezTo>
                  <a:cubicBezTo>
                    <a:pt x="606103" y="279276"/>
                    <a:pt x="567928" y="273918"/>
                    <a:pt x="530424" y="267221"/>
                  </a:cubicBezTo>
                  <a:cubicBezTo>
                    <a:pt x="504974" y="262533"/>
                    <a:pt x="476176" y="257845"/>
                    <a:pt x="445368" y="253826"/>
                  </a:cubicBezTo>
                  <a:cubicBezTo>
                    <a:pt x="435992" y="252487"/>
                    <a:pt x="422598" y="249808"/>
                    <a:pt x="405185" y="246459"/>
                  </a:cubicBezTo>
                  <a:cubicBezTo>
                    <a:pt x="391790" y="243780"/>
                    <a:pt x="378396" y="241771"/>
                    <a:pt x="365001" y="239762"/>
                  </a:cubicBezTo>
                  <a:cubicBezTo>
                    <a:pt x="362992" y="239762"/>
                    <a:pt x="360983" y="238423"/>
                    <a:pt x="359643" y="237083"/>
                  </a:cubicBezTo>
                  <a:cubicBezTo>
                    <a:pt x="357634" y="234404"/>
                    <a:pt x="354285" y="233065"/>
                    <a:pt x="350937" y="233735"/>
                  </a:cubicBezTo>
                  <a:cubicBezTo>
                    <a:pt x="348258" y="234404"/>
                    <a:pt x="346249" y="234404"/>
                    <a:pt x="343570" y="233735"/>
                  </a:cubicBezTo>
                  <a:cubicBezTo>
                    <a:pt x="325487" y="229716"/>
                    <a:pt x="306735" y="224358"/>
                    <a:pt x="288652" y="219670"/>
                  </a:cubicBezTo>
                  <a:cubicBezTo>
                    <a:pt x="273918" y="215652"/>
                    <a:pt x="255166" y="208955"/>
                    <a:pt x="232395" y="199578"/>
                  </a:cubicBezTo>
                  <a:cubicBezTo>
                    <a:pt x="207615" y="188863"/>
                    <a:pt x="182835" y="180156"/>
                    <a:pt x="156716" y="172789"/>
                  </a:cubicBezTo>
                  <a:cubicBezTo>
                    <a:pt x="143321" y="153367"/>
                    <a:pt x="125909" y="137964"/>
                    <a:pt x="104477" y="126578"/>
                  </a:cubicBezTo>
                  <a:cubicBezTo>
                    <a:pt x="93092" y="120551"/>
                    <a:pt x="80367" y="108496"/>
                    <a:pt x="73000" y="98450"/>
                  </a:cubicBezTo>
                  <a:cubicBezTo>
                    <a:pt x="46211" y="66973"/>
                    <a:pt x="22771" y="33486"/>
                    <a:pt x="0" y="0"/>
                  </a:cubicBez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0E8B8D78-5D0A-5651-6801-F6DAD7CC4038}"/>
                </a:ext>
              </a:extLst>
            </p:cNvPr>
            <p:cNvSpPr/>
            <p:nvPr/>
          </p:nvSpPr>
          <p:spPr>
            <a:xfrm>
              <a:off x="-3758638" y="3111819"/>
              <a:ext cx="898773" cy="279002"/>
            </a:xfrm>
            <a:custGeom>
              <a:avLst/>
              <a:gdLst>
                <a:gd name="connsiteX0" fmla="*/ 898773 w 898773"/>
                <a:gd name="connsiteY0" fmla="*/ 14461 h 279002"/>
                <a:gd name="connsiteX1" fmla="*/ 898773 w 898773"/>
                <a:gd name="connsiteY1" fmla="*/ 98177 h 279002"/>
                <a:gd name="connsiteX2" fmla="*/ 783580 w 898773"/>
                <a:gd name="connsiteY2" fmla="*/ 163140 h 279002"/>
                <a:gd name="connsiteX3" fmla="*/ 584671 w 898773"/>
                <a:gd name="connsiteY3" fmla="*/ 279003 h 279002"/>
                <a:gd name="connsiteX4" fmla="*/ 581323 w 898773"/>
                <a:gd name="connsiteY4" fmla="*/ 269627 h 279002"/>
                <a:gd name="connsiteX5" fmla="*/ 575295 w 898773"/>
                <a:gd name="connsiteY5" fmla="*/ 268957 h 279002"/>
                <a:gd name="connsiteX6" fmla="*/ 557213 w 898773"/>
                <a:gd name="connsiteY6" fmla="*/ 268957 h 279002"/>
                <a:gd name="connsiteX7" fmla="*/ 555873 w 898773"/>
                <a:gd name="connsiteY7" fmla="*/ 268287 h 279002"/>
                <a:gd name="connsiteX8" fmla="*/ 555873 w 898773"/>
                <a:gd name="connsiteY8" fmla="*/ 268287 h 279002"/>
                <a:gd name="connsiteX9" fmla="*/ 556543 w 898773"/>
                <a:gd name="connsiteY9" fmla="*/ 266948 h 279002"/>
                <a:gd name="connsiteX10" fmla="*/ 568598 w 898773"/>
                <a:gd name="connsiteY10" fmla="*/ 263599 h 279002"/>
                <a:gd name="connsiteX11" fmla="*/ 569937 w 898773"/>
                <a:gd name="connsiteY11" fmla="*/ 260251 h 279002"/>
                <a:gd name="connsiteX12" fmla="*/ 565249 w 898773"/>
                <a:gd name="connsiteY12" fmla="*/ 258911 h 279002"/>
                <a:gd name="connsiteX13" fmla="*/ 559891 w 898773"/>
                <a:gd name="connsiteY13" fmla="*/ 256902 h 279002"/>
                <a:gd name="connsiteX14" fmla="*/ 549845 w 898773"/>
                <a:gd name="connsiteY14" fmla="*/ 255562 h 279002"/>
                <a:gd name="connsiteX15" fmla="*/ 544488 w 898773"/>
                <a:gd name="connsiteY15" fmla="*/ 254893 h 279002"/>
                <a:gd name="connsiteX16" fmla="*/ 543148 w 898773"/>
                <a:gd name="connsiteY16" fmla="*/ 253553 h 279002"/>
                <a:gd name="connsiteX17" fmla="*/ 539799 w 898773"/>
                <a:gd name="connsiteY17" fmla="*/ 252214 h 279002"/>
                <a:gd name="connsiteX18" fmla="*/ 511671 w 898773"/>
                <a:gd name="connsiteY18" fmla="*/ 248865 h 279002"/>
                <a:gd name="connsiteX19" fmla="*/ 511001 w 898773"/>
                <a:gd name="connsiteY19" fmla="*/ 248195 h 279002"/>
                <a:gd name="connsiteX20" fmla="*/ 512341 w 898773"/>
                <a:gd name="connsiteY20" fmla="*/ 247526 h 279002"/>
                <a:gd name="connsiteX21" fmla="*/ 513010 w 898773"/>
                <a:gd name="connsiteY21" fmla="*/ 248195 h 279002"/>
                <a:gd name="connsiteX22" fmla="*/ 530424 w 898773"/>
                <a:gd name="connsiteY22" fmla="*/ 246186 h 279002"/>
                <a:gd name="connsiteX23" fmla="*/ 530424 w 898773"/>
                <a:gd name="connsiteY23" fmla="*/ 244847 h 279002"/>
                <a:gd name="connsiteX24" fmla="*/ 527744 w 898773"/>
                <a:gd name="connsiteY24" fmla="*/ 243507 h 279002"/>
                <a:gd name="connsiteX25" fmla="*/ 523056 w 898773"/>
                <a:gd name="connsiteY25" fmla="*/ 242838 h 279002"/>
                <a:gd name="connsiteX26" fmla="*/ 483543 w 898773"/>
                <a:gd name="connsiteY26" fmla="*/ 239489 h 279002"/>
                <a:gd name="connsiteX27" fmla="*/ 541139 w 898773"/>
                <a:gd name="connsiteY27" fmla="*/ 222746 h 279002"/>
                <a:gd name="connsiteX28" fmla="*/ 541139 w 898773"/>
                <a:gd name="connsiteY28" fmla="*/ 220737 h 279002"/>
                <a:gd name="connsiteX29" fmla="*/ 535112 w 898773"/>
                <a:gd name="connsiteY29" fmla="*/ 219397 h 279002"/>
                <a:gd name="connsiteX30" fmla="*/ 534442 w 898773"/>
                <a:gd name="connsiteY30" fmla="*/ 216718 h 279002"/>
                <a:gd name="connsiteX31" fmla="*/ 547836 w 898773"/>
                <a:gd name="connsiteY31" fmla="*/ 213370 h 279002"/>
                <a:gd name="connsiteX32" fmla="*/ 547836 w 898773"/>
                <a:gd name="connsiteY32" fmla="*/ 213370 h 279002"/>
                <a:gd name="connsiteX33" fmla="*/ 543148 w 898773"/>
                <a:gd name="connsiteY33" fmla="*/ 210691 h 279002"/>
                <a:gd name="connsiteX34" fmla="*/ 544488 w 898773"/>
                <a:gd name="connsiteY34" fmla="*/ 207342 h 279002"/>
                <a:gd name="connsiteX35" fmla="*/ 546497 w 898773"/>
                <a:gd name="connsiteY35" fmla="*/ 206003 h 279002"/>
                <a:gd name="connsiteX36" fmla="*/ 546497 w 898773"/>
                <a:gd name="connsiteY36" fmla="*/ 203994 h 279002"/>
                <a:gd name="connsiteX37" fmla="*/ 543818 w 898773"/>
                <a:gd name="connsiteY37" fmla="*/ 197966 h 279002"/>
                <a:gd name="connsiteX38" fmla="*/ 545827 w 898773"/>
                <a:gd name="connsiteY38" fmla="*/ 192608 h 279002"/>
                <a:gd name="connsiteX39" fmla="*/ 550515 w 898773"/>
                <a:gd name="connsiteY39" fmla="*/ 168498 h 279002"/>
                <a:gd name="connsiteX40" fmla="*/ 543148 w 898773"/>
                <a:gd name="connsiteY40" fmla="*/ 152425 h 279002"/>
                <a:gd name="connsiteX41" fmla="*/ 541139 w 898773"/>
                <a:gd name="connsiteY41" fmla="*/ 152425 h 279002"/>
                <a:gd name="connsiteX42" fmla="*/ 535112 w 898773"/>
                <a:gd name="connsiteY42" fmla="*/ 164480 h 279002"/>
                <a:gd name="connsiteX43" fmla="*/ 521717 w 898773"/>
                <a:gd name="connsiteY43" fmla="*/ 169168 h 279002"/>
                <a:gd name="connsiteX44" fmla="*/ 501625 w 898773"/>
                <a:gd name="connsiteY44" fmla="*/ 167828 h 279002"/>
                <a:gd name="connsiteX45" fmla="*/ 482873 w 898773"/>
                <a:gd name="connsiteY45" fmla="*/ 165819 h 279002"/>
                <a:gd name="connsiteX46" fmla="*/ 463451 w 898773"/>
                <a:gd name="connsiteY46" fmla="*/ 163140 h 279002"/>
                <a:gd name="connsiteX47" fmla="*/ 426616 w 898773"/>
                <a:gd name="connsiteY47" fmla="*/ 154434 h 279002"/>
                <a:gd name="connsiteX48" fmla="*/ 389781 w 898773"/>
                <a:gd name="connsiteY48" fmla="*/ 144388 h 279002"/>
                <a:gd name="connsiteX49" fmla="*/ 256505 w 898773"/>
                <a:gd name="connsiteY49" fmla="*/ 113581 h 279002"/>
                <a:gd name="connsiteX50" fmla="*/ 191542 w 898773"/>
                <a:gd name="connsiteY50" fmla="*/ 94158 h 279002"/>
                <a:gd name="connsiteX51" fmla="*/ 127918 w 898773"/>
                <a:gd name="connsiteY51" fmla="*/ 75406 h 279002"/>
                <a:gd name="connsiteX52" fmla="*/ 92422 w 898773"/>
                <a:gd name="connsiteY52" fmla="*/ 62681 h 279002"/>
                <a:gd name="connsiteX53" fmla="*/ 53578 w 898773"/>
                <a:gd name="connsiteY53" fmla="*/ 62012 h 279002"/>
                <a:gd name="connsiteX54" fmla="*/ 20092 w 898773"/>
                <a:gd name="connsiteY54" fmla="*/ 75406 h 279002"/>
                <a:gd name="connsiteX55" fmla="*/ 0 w 898773"/>
                <a:gd name="connsiteY55" fmla="*/ 397 h 279002"/>
                <a:gd name="connsiteX56" fmla="*/ 40184 w 898773"/>
                <a:gd name="connsiteY56" fmla="*/ 7094 h 279002"/>
                <a:gd name="connsiteX57" fmla="*/ 134615 w 898773"/>
                <a:gd name="connsiteY57" fmla="*/ 46608 h 279002"/>
                <a:gd name="connsiteX58" fmla="*/ 163413 w 898773"/>
                <a:gd name="connsiteY58" fmla="*/ 57323 h 279002"/>
                <a:gd name="connsiteX59" fmla="*/ 167432 w 898773"/>
                <a:gd name="connsiteY59" fmla="*/ 60002 h 279002"/>
                <a:gd name="connsiteX60" fmla="*/ 176138 w 898773"/>
                <a:gd name="connsiteY60" fmla="*/ 62681 h 279002"/>
                <a:gd name="connsiteX61" fmla="*/ 184845 w 898773"/>
                <a:gd name="connsiteY61" fmla="*/ 64021 h 279002"/>
                <a:gd name="connsiteX62" fmla="*/ 231725 w 898773"/>
                <a:gd name="connsiteY62" fmla="*/ 82773 h 279002"/>
                <a:gd name="connsiteX63" fmla="*/ 249808 w 898773"/>
                <a:gd name="connsiteY63" fmla="*/ 84782 h 279002"/>
                <a:gd name="connsiteX64" fmla="*/ 261863 w 898773"/>
                <a:gd name="connsiteY64" fmla="*/ 85452 h 279002"/>
                <a:gd name="connsiteX65" fmla="*/ 273918 w 898773"/>
                <a:gd name="connsiteY65" fmla="*/ 87461 h 279002"/>
                <a:gd name="connsiteX66" fmla="*/ 361652 w 898773"/>
                <a:gd name="connsiteY66" fmla="*/ 99516 h 279002"/>
                <a:gd name="connsiteX67" fmla="*/ 388441 w 898773"/>
                <a:gd name="connsiteY67" fmla="*/ 102195 h 279002"/>
                <a:gd name="connsiteX68" fmla="*/ 406524 w 898773"/>
                <a:gd name="connsiteY68" fmla="*/ 103535 h 279002"/>
                <a:gd name="connsiteX69" fmla="*/ 424607 w 898773"/>
                <a:gd name="connsiteY69" fmla="*/ 104204 h 279002"/>
                <a:gd name="connsiteX70" fmla="*/ 474166 w 898773"/>
                <a:gd name="connsiteY70" fmla="*/ 102195 h 279002"/>
                <a:gd name="connsiteX71" fmla="*/ 504974 w 898773"/>
                <a:gd name="connsiteY71" fmla="*/ 98177 h 279002"/>
                <a:gd name="connsiteX72" fmla="*/ 510332 w 898773"/>
                <a:gd name="connsiteY72" fmla="*/ 97507 h 279002"/>
                <a:gd name="connsiteX73" fmla="*/ 516359 w 898773"/>
                <a:gd name="connsiteY73" fmla="*/ 96168 h 279002"/>
                <a:gd name="connsiteX74" fmla="*/ 584671 w 898773"/>
                <a:gd name="connsiteY74" fmla="*/ 92149 h 279002"/>
                <a:gd name="connsiteX75" fmla="*/ 588020 w 898773"/>
                <a:gd name="connsiteY75" fmla="*/ 92819 h 279002"/>
                <a:gd name="connsiteX76" fmla="*/ 591369 w 898773"/>
                <a:gd name="connsiteY76" fmla="*/ 93489 h 279002"/>
                <a:gd name="connsiteX77" fmla="*/ 641598 w 898773"/>
                <a:gd name="connsiteY77" fmla="*/ 86791 h 279002"/>
                <a:gd name="connsiteX78" fmla="*/ 663699 w 898773"/>
                <a:gd name="connsiteY78" fmla="*/ 80094 h 279002"/>
                <a:gd name="connsiteX79" fmla="*/ 680442 w 898773"/>
                <a:gd name="connsiteY79" fmla="*/ 68709 h 279002"/>
                <a:gd name="connsiteX80" fmla="*/ 685800 w 898773"/>
                <a:gd name="connsiteY80" fmla="*/ 66700 h 279002"/>
                <a:gd name="connsiteX81" fmla="*/ 766837 w 898773"/>
                <a:gd name="connsiteY81" fmla="*/ 48617 h 279002"/>
                <a:gd name="connsiteX82" fmla="*/ 856580 w 898773"/>
                <a:gd name="connsiteY82" fmla="*/ 21828 h 279002"/>
                <a:gd name="connsiteX83" fmla="*/ 869305 w 898773"/>
                <a:gd name="connsiteY83" fmla="*/ 16470 h 279002"/>
                <a:gd name="connsiteX84" fmla="*/ 882700 w 898773"/>
                <a:gd name="connsiteY84" fmla="*/ 13791 h 279002"/>
                <a:gd name="connsiteX85" fmla="*/ 888057 w 898773"/>
                <a:gd name="connsiteY85" fmla="*/ 11782 h 279002"/>
                <a:gd name="connsiteX86" fmla="*/ 892745 w 898773"/>
                <a:gd name="connsiteY86" fmla="*/ 10442 h 279002"/>
                <a:gd name="connsiteX87" fmla="*/ 895425 w 898773"/>
                <a:gd name="connsiteY87" fmla="*/ 13791 h 279002"/>
                <a:gd name="connsiteX88" fmla="*/ 898773 w 898773"/>
                <a:gd name="connsiteY88" fmla="*/ 14461 h 27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898773" h="279002">
                  <a:moveTo>
                    <a:pt x="898773" y="14461"/>
                  </a:moveTo>
                  <a:cubicBezTo>
                    <a:pt x="891406" y="43929"/>
                    <a:pt x="891406" y="71388"/>
                    <a:pt x="898773" y="98177"/>
                  </a:cubicBezTo>
                  <a:cubicBezTo>
                    <a:pt x="863947" y="121617"/>
                    <a:pt x="825773" y="143048"/>
                    <a:pt x="783580" y="163140"/>
                  </a:cubicBezTo>
                  <a:cubicBezTo>
                    <a:pt x="704552" y="201315"/>
                    <a:pt x="649635" y="236810"/>
                    <a:pt x="584671" y="279003"/>
                  </a:cubicBezTo>
                  <a:cubicBezTo>
                    <a:pt x="585341" y="274315"/>
                    <a:pt x="584671" y="271636"/>
                    <a:pt x="581323" y="269627"/>
                  </a:cubicBezTo>
                  <a:cubicBezTo>
                    <a:pt x="579314" y="268287"/>
                    <a:pt x="577304" y="268287"/>
                    <a:pt x="575295" y="268957"/>
                  </a:cubicBezTo>
                  <a:cubicBezTo>
                    <a:pt x="568598" y="271636"/>
                    <a:pt x="564579" y="264939"/>
                    <a:pt x="557213" y="268957"/>
                  </a:cubicBezTo>
                  <a:cubicBezTo>
                    <a:pt x="556543" y="268957"/>
                    <a:pt x="555873" y="268957"/>
                    <a:pt x="555873" y="268287"/>
                  </a:cubicBezTo>
                  <a:lnTo>
                    <a:pt x="555873" y="268287"/>
                  </a:lnTo>
                  <a:cubicBezTo>
                    <a:pt x="555873" y="267618"/>
                    <a:pt x="555873" y="266948"/>
                    <a:pt x="556543" y="266948"/>
                  </a:cubicBezTo>
                  <a:cubicBezTo>
                    <a:pt x="560561" y="265608"/>
                    <a:pt x="564579" y="264269"/>
                    <a:pt x="568598" y="263599"/>
                  </a:cubicBezTo>
                  <a:cubicBezTo>
                    <a:pt x="571277" y="262929"/>
                    <a:pt x="571947" y="262260"/>
                    <a:pt x="569937" y="260251"/>
                  </a:cubicBezTo>
                  <a:cubicBezTo>
                    <a:pt x="568598" y="258911"/>
                    <a:pt x="567259" y="258911"/>
                    <a:pt x="565249" y="258911"/>
                  </a:cubicBezTo>
                  <a:cubicBezTo>
                    <a:pt x="563240" y="258911"/>
                    <a:pt x="561231" y="258241"/>
                    <a:pt x="559891" y="256902"/>
                  </a:cubicBezTo>
                  <a:cubicBezTo>
                    <a:pt x="557213" y="254223"/>
                    <a:pt x="553864" y="253553"/>
                    <a:pt x="549845" y="255562"/>
                  </a:cubicBezTo>
                  <a:cubicBezTo>
                    <a:pt x="547836" y="256232"/>
                    <a:pt x="546497" y="256232"/>
                    <a:pt x="544488" y="254893"/>
                  </a:cubicBezTo>
                  <a:lnTo>
                    <a:pt x="543148" y="253553"/>
                  </a:lnTo>
                  <a:cubicBezTo>
                    <a:pt x="541809" y="252214"/>
                    <a:pt x="541139" y="252214"/>
                    <a:pt x="539799" y="252214"/>
                  </a:cubicBezTo>
                  <a:cubicBezTo>
                    <a:pt x="530424" y="251544"/>
                    <a:pt x="521047" y="250874"/>
                    <a:pt x="511671" y="248865"/>
                  </a:cubicBezTo>
                  <a:cubicBezTo>
                    <a:pt x="511001" y="248865"/>
                    <a:pt x="511001" y="248195"/>
                    <a:pt x="511001" y="248195"/>
                  </a:cubicBezTo>
                  <a:cubicBezTo>
                    <a:pt x="511001" y="243507"/>
                    <a:pt x="511671" y="242838"/>
                    <a:pt x="512341" y="247526"/>
                  </a:cubicBezTo>
                  <a:cubicBezTo>
                    <a:pt x="512341" y="248195"/>
                    <a:pt x="512341" y="248195"/>
                    <a:pt x="513010" y="248195"/>
                  </a:cubicBezTo>
                  <a:cubicBezTo>
                    <a:pt x="519038" y="247526"/>
                    <a:pt x="524396" y="246186"/>
                    <a:pt x="530424" y="246186"/>
                  </a:cubicBezTo>
                  <a:cubicBezTo>
                    <a:pt x="534442" y="246186"/>
                    <a:pt x="534442" y="245517"/>
                    <a:pt x="530424" y="244847"/>
                  </a:cubicBezTo>
                  <a:cubicBezTo>
                    <a:pt x="529754" y="244847"/>
                    <a:pt x="528414" y="244177"/>
                    <a:pt x="527744" y="243507"/>
                  </a:cubicBezTo>
                  <a:cubicBezTo>
                    <a:pt x="526405" y="242838"/>
                    <a:pt x="525066" y="242168"/>
                    <a:pt x="523056" y="242838"/>
                  </a:cubicBezTo>
                  <a:cubicBezTo>
                    <a:pt x="507653" y="246856"/>
                    <a:pt x="494928" y="246186"/>
                    <a:pt x="483543" y="239489"/>
                  </a:cubicBezTo>
                  <a:lnTo>
                    <a:pt x="541139" y="222746"/>
                  </a:lnTo>
                  <a:cubicBezTo>
                    <a:pt x="543148" y="222076"/>
                    <a:pt x="543148" y="221406"/>
                    <a:pt x="541139" y="220737"/>
                  </a:cubicBezTo>
                  <a:cubicBezTo>
                    <a:pt x="539130" y="220067"/>
                    <a:pt x="537121" y="220067"/>
                    <a:pt x="535112" y="219397"/>
                  </a:cubicBezTo>
                  <a:cubicBezTo>
                    <a:pt x="533102" y="219397"/>
                    <a:pt x="532433" y="218058"/>
                    <a:pt x="534442" y="216718"/>
                  </a:cubicBezTo>
                  <a:cubicBezTo>
                    <a:pt x="538460" y="213370"/>
                    <a:pt x="543148" y="212030"/>
                    <a:pt x="547836" y="213370"/>
                  </a:cubicBezTo>
                  <a:cubicBezTo>
                    <a:pt x="548506" y="213370"/>
                    <a:pt x="548506" y="213370"/>
                    <a:pt x="547836" y="213370"/>
                  </a:cubicBezTo>
                  <a:cubicBezTo>
                    <a:pt x="545827" y="213370"/>
                    <a:pt x="544488" y="212700"/>
                    <a:pt x="543148" y="210691"/>
                  </a:cubicBezTo>
                  <a:cubicBezTo>
                    <a:pt x="541809" y="208682"/>
                    <a:pt x="542479" y="207342"/>
                    <a:pt x="544488" y="207342"/>
                  </a:cubicBezTo>
                  <a:cubicBezTo>
                    <a:pt x="545158" y="207342"/>
                    <a:pt x="545827" y="206672"/>
                    <a:pt x="546497" y="206003"/>
                  </a:cubicBezTo>
                  <a:cubicBezTo>
                    <a:pt x="547167" y="205333"/>
                    <a:pt x="547167" y="204663"/>
                    <a:pt x="546497" y="203994"/>
                  </a:cubicBezTo>
                  <a:cubicBezTo>
                    <a:pt x="545158" y="202654"/>
                    <a:pt x="543818" y="200645"/>
                    <a:pt x="543818" y="197966"/>
                  </a:cubicBezTo>
                  <a:cubicBezTo>
                    <a:pt x="543818" y="195957"/>
                    <a:pt x="544488" y="193948"/>
                    <a:pt x="545827" y="192608"/>
                  </a:cubicBezTo>
                  <a:cubicBezTo>
                    <a:pt x="553864" y="187250"/>
                    <a:pt x="555873" y="179214"/>
                    <a:pt x="550515" y="168498"/>
                  </a:cubicBezTo>
                  <a:cubicBezTo>
                    <a:pt x="547836" y="163140"/>
                    <a:pt x="545827" y="157782"/>
                    <a:pt x="543148" y="152425"/>
                  </a:cubicBezTo>
                  <a:cubicBezTo>
                    <a:pt x="542479" y="150416"/>
                    <a:pt x="541809" y="150416"/>
                    <a:pt x="541139" y="152425"/>
                  </a:cubicBezTo>
                  <a:cubicBezTo>
                    <a:pt x="540469" y="157113"/>
                    <a:pt x="538460" y="161131"/>
                    <a:pt x="535112" y="164480"/>
                  </a:cubicBezTo>
                  <a:cubicBezTo>
                    <a:pt x="531763" y="168498"/>
                    <a:pt x="526405" y="169838"/>
                    <a:pt x="521717" y="169168"/>
                  </a:cubicBezTo>
                  <a:cubicBezTo>
                    <a:pt x="515689" y="167828"/>
                    <a:pt x="508992" y="167828"/>
                    <a:pt x="501625" y="167828"/>
                  </a:cubicBezTo>
                  <a:cubicBezTo>
                    <a:pt x="496267" y="167828"/>
                    <a:pt x="490240" y="167159"/>
                    <a:pt x="482873" y="165819"/>
                  </a:cubicBezTo>
                  <a:cubicBezTo>
                    <a:pt x="477515" y="164480"/>
                    <a:pt x="471487" y="163810"/>
                    <a:pt x="463451" y="163140"/>
                  </a:cubicBezTo>
                  <a:cubicBezTo>
                    <a:pt x="455414" y="162470"/>
                    <a:pt x="443359" y="159792"/>
                    <a:pt x="426616" y="154434"/>
                  </a:cubicBezTo>
                  <a:cubicBezTo>
                    <a:pt x="413221" y="150416"/>
                    <a:pt x="400496" y="147067"/>
                    <a:pt x="389781" y="144388"/>
                  </a:cubicBezTo>
                  <a:cubicBezTo>
                    <a:pt x="344909" y="135012"/>
                    <a:pt x="300707" y="124966"/>
                    <a:pt x="256505" y="113581"/>
                  </a:cubicBezTo>
                  <a:cubicBezTo>
                    <a:pt x="223019" y="102195"/>
                    <a:pt x="200918" y="96168"/>
                    <a:pt x="191542" y="94158"/>
                  </a:cubicBezTo>
                  <a:cubicBezTo>
                    <a:pt x="169441" y="90140"/>
                    <a:pt x="148679" y="84112"/>
                    <a:pt x="127918" y="75406"/>
                  </a:cubicBezTo>
                  <a:cubicBezTo>
                    <a:pt x="111175" y="68039"/>
                    <a:pt x="99119" y="64021"/>
                    <a:pt x="92422" y="62681"/>
                  </a:cubicBezTo>
                  <a:cubicBezTo>
                    <a:pt x="77688" y="59333"/>
                    <a:pt x="64964" y="59333"/>
                    <a:pt x="53578" y="62012"/>
                  </a:cubicBezTo>
                  <a:cubicBezTo>
                    <a:pt x="48890" y="63351"/>
                    <a:pt x="37505" y="67369"/>
                    <a:pt x="20092" y="75406"/>
                  </a:cubicBezTo>
                  <a:cubicBezTo>
                    <a:pt x="19422" y="49287"/>
                    <a:pt x="12725" y="24507"/>
                    <a:pt x="0" y="397"/>
                  </a:cubicBezTo>
                  <a:cubicBezTo>
                    <a:pt x="12725" y="-943"/>
                    <a:pt x="26119" y="1066"/>
                    <a:pt x="40184" y="7094"/>
                  </a:cubicBezTo>
                  <a:cubicBezTo>
                    <a:pt x="71661" y="20488"/>
                    <a:pt x="103138" y="33213"/>
                    <a:pt x="134615" y="46608"/>
                  </a:cubicBezTo>
                  <a:cubicBezTo>
                    <a:pt x="143991" y="50626"/>
                    <a:pt x="154037" y="53975"/>
                    <a:pt x="163413" y="57323"/>
                  </a:cubicBezTo>
                  <a:cubicBezTo>
                    <a:pt x="164753" y="57993"/>
                    <a:pt x="166092" y="58663"/>
                    <a:pt x="167432" y="60002"/>
                  </a:cubicBezTo>
                  <a:cubicBezTo>
                    <a:pt x="170111" y="62681"/>
                    <a:pt x="172789" y="63351"/>
                    <a:pt x="176138" y="62681"/>
                  </a:cubicBezTo>
                  <a:cubicBezTo>
                    <a:pt x="178817" y="62012"/>
                    <a:pt x="182166" y="62681"/>
                    <a:pt x="184845" y="64021"/>
                  </a:cubicBezTo>
                  <a:cubicBezTo>
                    <a:pt x="198909" y="71388"/>
                    <a:pt x="214313" y="78085"/>
                    <a:pt x="231725" y="82773"/>
                  </a:cubicBezTo>
                  <a:cubicBezTo>
                    <a:pt x="237753" y="84782"/>
                    <a:pt x="243780" y="85452"/>
                    <a:pt x="249808" y="84782"/>
                  </a:cubicBezTo>
                  <a:cubicBezTo>
                    <a:pt x="253826" y="84782"/>
                    <a:pt x="257845" y="84782"/>
                    <a:pt x="261863" y="85452"/>
                  </a:cubicBezTo>
                  <a:cubicBezTo>
                    <a:pt x="265882" y="86122"/>
                    <a:pt x="269900" y="86791"/>
                    <a:pt x="273918" y="87461"/>
                  </a:cubicBezTo>
                  <a:cubicBezTo>
                    <a:pt x="303386" y="90810"/>
                    <a:pt x="332854" y="94828"/>
                    <a:pt x="361652" y="99516"/>
                  </a:cubicBezTo>
                  <a:cubicBezTo>
                    <a:pt x="369689" y="100856"/>
                    <a:pt x="378396" y="101525"/>
                    <a:pt x="388441" y="102195"/>
                  </a:cubicBezTo>
                  <a:cubicBezTo>
                    <a:pt x="394469" y="102195"/>
                    <a:pt x="400496" y="102865"/>
                    <a:pt x="406524" y="103535"/>
                  </a:cubicBezTo>
                  <a:cubicBezTo>
                    <a:pt x="412552" y="104204"/>
                    <a:pt x="418579" y="104204"/>
                    <a:pt x="424607" y="104204"/>
                  </a:cubicBezTo>
                  <a:cubicBezTo>
                    <a:pt x="441350" y="103535"/>
                    <a:pt x="457423" y="102865"/>
                    <a:pt x="474166" y="102195"/>
                  </a:cubicBezTo>
                  <a:cubicBezTo>
                    <a:pt x="483543" y="101525"/>
                    <a:pt x="494258" y="97507"/>
                    <a:pt x="504974" y="98177"/>
                  </a:cubicBezTo>
                  <a:cubicBezTo>
                    <a:pt x="506983" y="98177"/>
                    <a:pt x="508992" y="98177"/>
                    <a:pt x="510332" y="97507"/>
                  </a:cubicBezTo>
                  <a:cubicBezTo>
                    <a:pt x="512341" y="96837"/>
                    <a:pt x="514350" y="96168"/>
                    <a:pt x="516359" y="96168"/>
                  </a:cubicBezTo>
                  <a:cubicBezTo>
                    <a:pt x="539130" y="94158"/>
                    <a:pt x="561901" y="92819"/>
                    <a:pt x="584671" y="92149"/>
                  </a:cubicBezTo>
                  <a:cubicBezTo>
                    <a:pt x="586011" y="92149"/>
                    <a:pt x="586680" y="92149"/>
                    <a:pt x="588020" y="92819"/>
                  </a:cubicBezTo>
                  <a:cubicBezTo>
                    <a:pt x="588690" y="93489"/>
                    <a:pt x="590029" y="93489"/>
                    <a:pt x="591369" y="93489"/>
                  </a:cubicBezTo>
                  <a:cubicBezTo>
                    <a:pt x="608112" y="90810"/>
                    <a:pt x="624855" y="88801"/>
                    <a:pt x="641598" y="86791"/>
                  </a:cubicBezTo>
                  <a:cubicBezTo>
                    <a:pt x="650304" y="86122"/>
                    <a:pt x="657672" y="83443"/>
                    <a:pt x="663699" y="80094"/>
                  </a:cubicBezTo>
                  <a:cubicBezTo>
                    <a:pt x="669057" y="76746"/>
                    <a:pt x="675084" y="72727"/>
                    <a:pt x="680442" y="68709"/>
                  </a:cubicBezTo>
                  <a:cubicBezTo>
                    <a:pt x="681782" y="67369"/>
                    <a:pt x="683791" y="66700"/>
                    <a:pt x="685800" y="66700"/>
                  </a:cubicBezTo>
                  <a:cubicBezTo>
                    <a:pt x="711919" y="64690"/>
                    <a:pt x="738708" y="58663"/>
                    <a:pt x="766837" y="48617"/>
                  </a:cubicBezTo>
                  <a:cubicBezTo>
                    <a:pt x="794966" y="37901"/>
                    <a:pt x="825103" y="29195"/>
                    <a:pt x="856580" y="21828"/>
                  </a:cubicBezTo>
                  <a:cubicBezTo>
                    <a:pt x="859259" y="21158"/>
                    <a:pt x="863278" y="19149"/>
                    <a:pt x="869305" y="16470"/>
                  </a:cubicBezTo>
                  <a:cubicBezTo>
                    <a:pt x="873324" y="14461"/>
                    <a:pt x="878011" y="13122"/>
                    <a:pt x="882700" y="13791"/>
                  </a:cubicBezTo>
                  <a:cubicBezTo>
                    <a:pt x="884709" y="13791"/>
                    <a:pt x="886048" y="13122"/>
                    <a:pt x="888057" y="11782"/>
                  </a:cubicBezTo>
                  <a:cubicBezTo>
                    <a:pt x="889397" y="10442"/>
                    <a:pt x="890736" y="10442"/>
                    <a:pt x="892745" y="10442"/>
                  </a:cubicBezTo>
                  <a:cubicBezTo>
                    <a:pt x="894755" y="11112"/>
                    <a:pt x="895425" y="11782"/>
                    <a:pt x="895425" y="13791"/>
                  </a:cubicBezTo>
                  <a:cubicBezTo>
                    <a:pt x="896764" y="11782"/>
                    <a:pt x="897434" y="13122"/>
                    <a:pt x="898773" y="14461"/>
                  </a:cubicBezTo>
                  <a:close/>
                </a:path>
              </a:pathLst>
            </a:custGeom>
            <a:solidFill>
              <a:srgbClr val="EED9C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7C1E265-D982-25EE-5EB4-C776A0D5D6EE}"/>
                </a:ext>
              </a:extLst>
            </p:cNvPr>
            <p:cNvSpPr/>
            <p:nvPr/>
          </p:nvSpPr>
          <p:spPr>
            <a:xfrm>
              <a:off x="-5654048" y="3143640"/>
              <a:ext cx="283378" cy="182731"/>
            </a:xfrm>
            <a:custGeom>
              <a:avLst/>
              <a:gdLst>
                <a:gd name="connsiteX0" fmla="*/ 245873 w 283378"/>
                <a:gd name="connsiteY0" fmla="*/ 132658 h 182731"/>
                <a:gd name="connsiteX1" fmla="*/ 247883 w 283378"/>
                <a:gd name="connsiteY1" fmla="*/ 150741 h 182731"/>
                <a:gd name="connsiteX2" fmla="*/ 257928 w 283378"/>
                <a:gd name="connsiteY2" fmla="*/ 157438 h 182731"/>
                <a:gd name="connsiteX3" fmla="*/ 280029 w 283378"/>
                <a:gd name="connsiteY3" fmla="*/ 173512 h 182731"/>
                <a:gd name="connsiteX4" fmla="*/ 283378 w 283378"/>
                <a:gd name="connsiteY4" fmla="*/ 182218 h 182731"/>
                <a:gd name="connsiteX5" fmla="*/ 264626 w 283378"/>
                <a:gd name="connsiteY5" fmla="*/ 178870 h 182731"/>
                <a:gd name="connsiteX6" fmla="*/ 248552 w 283378"/>
                <a:gd name="connsiteY6" fmla="*/ 170833 h 182731"/>
                <a:gd name="connsiteX7" fmla="*/ 219754 w 283378"/>
                <a:gd name="connsiteY7" fmla="*/ 158778 h 182731"/>
                <a:gd name="connsiteX8" fmla="*/ 198323 w 283378"/>
                <a:gd name="connsiteY8" fmla="*/ 148062 h 182731"/>
                <a:gd name="connsiteX9" fmla="*/ 175552 w 283378"/>
                <a:gd name="connsiteY9" fmla="*/ 136677 h 182731"/>
                <a:gd name="connsiteX10" fmla="*/ 57680 w 283378"/>
                <a:gd name="connsiteY10" fmla="*/ 80420 h 182731"/>
                <a:gd name="connsiteX11" fmla="*/ 47634 w 283378"/>
                <a:gd name="connsiteY11" fmla="*/ 87117 h 182731"/>
                <a:gd name="connsiteX12" fmla="*/ 46295 w 283378"/>
                <a:gd name="connsiteY12" fmla="*/ 97833 h 182731"/>
                <a:gd name="connsiteX13" fmla="*/ 84 w 283378"/>
                <a:gd name="connsiteY13" fmla="*/ 6750 h 182731"/>
                <a:gd name="connsiteX14" fmla="*/ 10130 w 283378"/>
                <a:gd name="connsiteY14" fmla="*/ 2062 h 182731"/>
                <a:gd name="connsiteX15" fmla="*/ 29552 w 283378"/>
                <a:gd name="connsiteY15" fmla="*/ 7420 h 182731"/>
                <a:gd name="connsiteX16" fmla="*/ 116616 w 283378"/>
                <a:gd name="connsiteY16" fmla="*/ 46933 h 182731"/>
                <a:gd name="connsiteX17" fmla="*/ 162827 w 283378"/>
                <a:gd name="connsiteY17" fmla="*/ 73723 h 182731"/>
                <a:gd name="connsiteX18" fmla="*/ 179570 w 283378"/>
                <a:gd name="connsiteY18" fmla="*/ 89126 h 182731"/>
                <a:gd name="connsiteX19" fmla="*/ 205020 w 283378"/>
                <a:gd name="connsiteY19" fmla="*/ 106539 h 182731"/>
                <a:gd name="connsiteX20" fmla="*/ 245873 w 283378"/>
                <a:gd name="connsiteY20" fmla="*/ 132658 h 18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78" h="182731">
                  <a:moveTo>
                    <a:pt x="245873" y="132658"/>
                  </a:moveTo>
                  <a:cubicBezTo>
                    <a:pt x="245873" y="138686"/>
                    <a:pt x="246543" y="144714"/>
                    <a:pt x="247883" y="150741"/>
                  </a:cubicBezTo>
                  <a:cubicBezTo>
                    <a:pt x="248552" y="154090"/>
                    <a:pt x="251901" y="156099"/>
                    <a:pt x="257928" y="157438"/>
                  </a:cubicBezTo>
                  <a:cubicBezTo>
                    <a:pt x="263956" y="162126"/>
                    <a:pt x="270653" y="167484"/>
                    <a:pt x="280029" y="173512"/>
                  </a:cubicBezTo>
                  <a:cubicBezTo>
                    <a:pt x="282039" y="174851"/>
                    <a:pt x="283378" y="178200"/>
                    <a:pt x="283378" y="182218"/>
                  </a:cubicBezTo>
                  <a:cubicBezTo>
                    <a:pt x="277350" y="183558"/>
                    <a:pt x="270653" y="182218"/>
                    <a:pt x="264626" y="178870"/>
                  </a:cubicBezTo>
                  <a:cubicBezTo>
                    <a:pt x="257259" y="174851"/>
                    <a:pt x="251901" y="172172"/>
                    <a:pt x="248552" y="170833"/>
                  </a:cubicBezTo>
                  <a:cubicBezTo>
                    <a:pt x="238506" y="167484"/>
                    <a:pt x="229800" y="165475"/>
                    <a:pt x="219754" y="158778"/>
                  </a:cubicBezTo>
                  <a:cubicBezTo>
                    <a:pt x="213057" y="154090"/>
                    <a:pt x="205690" y="150741"/>
                    <a:pt x="198323" y="148062"/>
                  </a:cubicBezTo>
                  <a:cubicBezTo>
                    <a:pt x="189616" y="144714"/>
                    <a:pt x="182249" y="141365"/>
                    <a:pt x="175552" y="136677"/>
                  </a:cubicBezTo>
                  <a:cubicBezTo>
                    <a:pt x="138047" y="112567"/>
                    <a:pt x="99203" y="93814"/>
                    <a:pt x="57680" y="80420"/>
                  </a:cubicBezTo>
                  <a:cubicBezTo>
                    <a:pt x="52992" y="79080"/>
                    <a:pt x="48304" y="82429"/>
                    <a:pt x="47634" y="87117"/>
                  </a:cubicBezTo>
                  <a:lnTo>
                    <a:pt x="46295" y="97833"/>
                  </a:lnTo>
                  <a:cubicBezTo>
                    <a:pt x="40267" y="63677"/>
                    <a:pt x="24864" y="33539"/>
                    <a:pt x="84" y="6750"/>
                  </a:cubicBezTo>
                  <a:cubicBezTo>
                    <a:pt x="-586" y="53"/>
                    <a:pt x="2763" y="-1957"/>
                    <a:pt x="10130" y="2062"/>
                  </a:cubicBezTo>
                  <a:cubicBezTo>
                    <a:pt x="16827" y="5410"/>
                    <a:pt x="23524" y="4741"/>
                    <a:pt x="29552" y="7420"/>
                  </a:cubicBezTo>
                  <a:cubicBezTo>
                    <a:pt x="58350" y="21484"/>
                    <a:pt x="87818" y="34209"/>
                    <a:pt x="116616" y="46933"/>
                  </a:cubicBezTo>
                  <a:cubicBezTo>
                    <a:pt x="128002" y="51622"/>
                    <a:pt x="143405" y="60998"/>
                    <a:pt x="162827" y="73723"/>
                  </a:cubicBezTo>
                  <a:cubicBezTo>
                    <a:pt x="168855" y="77741"/>
                    <a:pt x="172203" y="84438"/>
                    <a:pt x="179570" y="89126"/>
                  </a:cubicBezTo>
                  <a:cubicBezTo>
                    <a:pt x="188277" y="94484"/>
                    <a:pt x="196983" y="100512"/>
                    <a:pt x="205020" y="106539"/>
                  </a:cubicBezTo>
                  <a:cubicBezTo>
                    <a:pt x="217745" y="115246"/>
                    <a:pt x="234488" y="119934"/>
                    <a:pt x="245873" y="132658"/>
                  </a:cubicBez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180B2C3E-09E2-52D4-ADFA-58F312194B82}"/>
                </a:ext>
              </a:extLst>
            </p:cNvPr>
            <p:cNvSpPr/>
            <p:nvPr/>
          </p:nvSpPr>
          <p:spPr>
            <a:xfrm>
              <a:off x="-5784561" y="3151348"/>
              <a:ext cx="401835" cy="436373"/>
            </a:xfrm>
            <a:custGeom>
              <a:avLst/>
              <a:gdLst>
                <a:gd name="connsiteX0" fmla="*/ 179487 w 401835"/>
                <a:gd name="connsiteY0" fmla="*/ 141024 h 436373"/>
                <a:gd name="connsiteX1" fmla="*/ 152698 w 401835"/>
                <a:gd name="connsiteY1" fmla="*/ 208666 h 436373"/>
                <a:gd name="connsiteX2" fmla="*/ 154037 w 401835"/>
                <a:gd name="connsiteY2" fmla="*/ 234786 h 436373"/>
                <a:gd name="connsiteX3" fmla="*/ 160734 w 401835"/>
                <a:gd name="connsiteY3" fmla="*/ 239474 h 436373"/>
                <a:gd name="connsiteX4" fmla="*/ 180826 w 401835"/>
                <a:gd name="connsiteY4" fmla="*/ 244832 h 436373"/>
                <a:gd name="connsiteX5" fmla="*/ 242441 w 401835"/>
                <a:gd name="connsiteY5" fmla="*/ 244832 h 436373"/>
                <a:gd name="connsiteX6" fmla="*/ 292001 w 401835"/>
                <a:gd name="connsiteY6" fmla="*/ 260905 h 436373"/>
                <a:gd name="connsiteX7" fmla="*/ 371028 w 401835"/>
                <a:gd name="connsiteY7" fmla="*/ 319171 h 436373"/>
                <a:gd name="connsiteX8" fmla="*/ 400497 w 401835"/>
                <a:gd name="connsiteY8" fmla="*/ 384804 h 436373"/>
                <a:gd name="connsiteX9" fmla="*/ 401836 w 401835"/>
                <a:gd name="connsiteY9" fmla="*/ 436373 h 436373"/>
                <a:gd name="connsiteX10" fmla="*/ 373038 w 401835"/>
                <a:gd name="connsiteY10" fmla="*/ 419630 h 436373"/>
                <a:gd name="connsiteX11" fmla="*/ 346249 w 401835"/>
                <a:gd name="connsiteY11" fmla="*/ 400878 h 436373"/>
                <a:gd name="connsiteX12" fmla="*/ 274588 w 401835"/>
                <a:gd name="connsiteY12" fmla="*/ 345291 h 436373"/>
                <a:gd name="connsiteX13" fmla="*/ 272579 w 401835"/>
                <a:gd name="connsiteY13" fmla="*/ 342611 h 436373"/>
                <a:gd name="connsiteX14" fmla="*/ 271239 w 401835"/>
                <a:gd name="connsiteY14" fmla="*/ 341272 h 436373"/>
                <a:gd name="connsiteX15" fmla="*/ 166762 w 401835"/>
                <a:gd name="connsiteY15" fmla="*/ 264923 h 436373"/>
                <a:gd name="connsiteX16" fmla="*/ 148679 w 401835"/>
                <a:gd name="connsiteY16" fmla="*/ 255547 h 436373"/>
                <a:gd name="connsiteX17" fmla="*/ 136624 w 401835"/>
                <a:gd name="connsiteY17" fmla="*/ 248850 h 436373"/>
                <a:gd name="connsiteX18" fmla="*/ 129257 w 401835"/>
                <a:gd name="connsiteY18" fmla="*/ 236795 h 436373"/>
                <a:gd name="connsiteX19" fmla="*/ 110505 w 401835"/>
                <a:gd name="connsiteY19" fmla="*/ 167813 h 436373"/>
                <a:gd name="connsiteX20" fmla="*/ 44872 w 401835"/>
                <a:gd name="connsiteY20" fmla="*/ 99501 h 436373"/>
                <a:gd name="connsiteX21" fmla="*/ 40853 w 401835"/>
                <a:gd name="connsiteY21" fmla="*/ 98161 h 436373"/>
                <a:gd name="connsiteX22" fmla="*/ 36835 w 401835"/>
                <a:gd name="connsiteY22" fmla="*/ 96822 h 436373"/>
                <a:gd name="connsiteX23" fmla="*/ 19422 w 401835"/>
                <a:gd name="connsiteY23" fmla="*/ 73382 h 436373"/>
                <a:gd name="connsiteX24" fmla="*/ 0 w 401835"/>
                <a:gd name="connsiteY24" fmla="*/ 53290 h 436373"/>
                <a:gd name="connsiteX25" fmla="*/ 20092 w 401835"/>
                <a:gd name="connsiteY25" fmla="*/ 6409 h 436373"/>
                <a:gd name="connsiteX26" fmla="*/ 34156 w 401835"/>
                <a:gd name="connsiteY26" fmla="*/ 1051 h 436373"/>
                <a:gd name="connsiteX27" fmla="*/ 70321 w 401835"/>
                <a:gd name="connsiteY27" fmla="*/ 20473 h 436373"/>
                <a:gd name="connsiteX28" fmla="*/ 136624 w 401835"/>
                <a:gd name="connsiteY28" fmla="*/ 84097 h 436373"/>
                <a:gd name="connsiteX29" fmla="*/ 150019 w 401835"/>
                <a:gd name="connsiteY29" fmla="*/ 108207 h 436373"/>
                <a:gd name="connsiteX30" fmla="*/ 167432 w 401835"/>
                <a:gd name="connsiteY30" fmla="*/ 145712 h 436373"/>
                <a:gd name="connsiteX31" fmla="*/ 172120 w 401835"/>
                <a:gd name="connsiteY31" fmla="*/ 146382 h 436373"/>
                <a:gd name="connsiteX32" fmla="*/ 179487 w 401835"/>
                <a:gd name="connsiteY32" fmla="*/ 141024 h 436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01835" h="436373">
                  <a:moveTo>
                    <a:pt x="179487" y="141024"/>
                  </a:moveTo>
                  <a:cubicBezTo>
                    <a:pt x="174799" y="163125"/>
                    <a:pt x="165422" y="185896"/>
                    <a:pt x="152698" y="208666"/>
                  </a:cubicBezTo>
                  <a:cubicBezTo>
                    <a:pt x="149349" y="220052"/>
                    <a:pt x="150019" y="228758"/>
                    <a:pt x="154037" y="234786"/>
                  </a:cubicBezTo>
                  <a:cubicBezTo>
                    <a:pt x="155377" y="236795"/>
                    <a:pt x="157386" y="238134"/>
                    <a:pt x="160734" y="239474"/>
                  </a:cubicBezTo>
                  <a:cubicBezTo>
                    <a:pt x="168101" y="242152"/>
                    <a:pt x="172789" y="245501"/>
                    <a:pt x="180826" y="244832"/>
                  </a:cubicBezTo>
                  <a:cubicBezTo>
                    <a:pt x="209624" y="242822"/>
                    <a:pt x="229716" y="242822"/>
                    <a:pt x="242441" y="244832"/>
                  </a:cubicBezTo>
                  <a:cubicBezTo>
                    <a:pt x="249808" y="246171"/>
                    <a:pt x="266551" y="251529"/>
                    <a:pt x="292001" y="260905"/>
                  </a:cubicBezTo>
                  <a:cubicBezTo>
                    <a:pt x="327496" y="277648"/>
                    <a:pt x="354285" y="297070"/>
                    <a:pt x="371028" y="319171"/>
                  </a:cubicBezTo>
                  <a:cubicBezTo>
                    <a:pt x="389781" y="344621"/>
                    <a:pt x="399827" y="366052"/>
                    <a:pt x="400497" y="384804"/>
                  </a:cubicBezTo>
                  <a:cubicBezTo>
                    <a:pt x="401166" y="401548"/>
                    <a:pt x="401836" y="418960"/>
                    <a:pt x="401836" y="436373"/>
                  </a:cubicBezTo>
                  <a:cubicBezTo>
                    <a:pt x="391790" y="430346"/>
                    <a:pt x="382414" y="424988"/>
                    <a:pt x="373038" y="419630"/>
                  </a:cubicBezTo>
                  <a:cubicBezTo>
                    <a:pt x="363662" y="414272"/>
                    <a:pt x="354285" y="408245"/>
                    <a:pt x="346249" y="400878"/>
                  </a:cubicBezTo>
                  <a:cubicBezTo>
                    <a:pt x="323478" y="380786"/>
                    <a:pt x="300038" y="362034"/>
                    <a:pt x="274588" y="345291"/>
                  </a:cubicBezTo>
                  <a:cubicBezTo>
                    <a:pt x="273918" y="344621"/>
                    <a:pt x="272579" y="343951"/>
                    <a:pt x="272579" y="342611"/>
                  </a:cubicBezTo>
                  <a:cubicBezTo>
                    <a:pt x="271909" y="341942"/>
                    <a:pt x="271909" y="341272"/>
                    <a:pt x="271239" y="341272"/>
                  </a:cubicBezTo>
                  <a:cubicBezTo>
                    <a:pt x="236414" y="315822"/>
                    <a:pt x="201588" y="290373"/>
                    <a:pt x="166762" y="264923"/>
                  </a:cubicBezTo>
                  <a:cubicBezTo>
                    <a:pt x="162074" y="261575"/>
                    <a:pt x="156046" y="258226"/>
                    <a:pt x="148679" y="255547"/>
                  </a:cubicBezTo>
                  <a:cubicBezTo>
                    <a:pt x="143321" y="253538"/>
                    <a:pt x="139303" y="251529"/>
                    <a:pt x="136624" y="248850"/>
                  </a:cubicBezTo>
                  <a:cubicBezTo>
                    <a:pt x="131936" y="244832"/>
                    <a:pt x="129927" y="240813"/>
                    <a:pt x="129257" y="236795"/>
                  </a:cubicBezTo>
                  <a:cubicBezTo>
                    <a:pt x="126578" y="205987"/>
                    <a:pt x="119881" y="183217"/>
                    <a:pt x="110505" y="167813"/>
                  </a:cubicBezTo>
                  <a:cubicBezTo>
                    <a:pt x="103138" y="157097"/>
                    <a:pt x="81707" y="134327"/>
                    <a:pt x="44872" y="99501"/>
                  </a:cubicBezTo>
                  <a:cubicBezTo>
                    <a:pt x="43532" y="98161"/>
                    <a:pt x="42193" y="98161"/>
                    <a:pt x="40853" y="98161"/>
                  </a:cubicBezTo>
                  <a:cubicBezTo>
                    <a:pt x="39514" y="98161"/>
                    <a:pt x="38174" y="98161"/>
                    <a:pt x="36835" y="96822"/>
                  </a:cubicBezTo>
                  <a:cubicBezTo>
                    <a:pt x="30807" y="89455"/>
                    <a:pt x="24780" y="82088"/>
                    <a:pt x="19422" y="73382"/>
                  </a:cubicBezTo>
                  <a:cubicBezTo>
                    <a:pt x="14064" y="64675"/>
                    <a:pt x="7367" y="59987"/>
                    <a:pt x="0" y="53290"/>
                  </a:cubicBezTo>
                  <a:lnTo>
                    <a:pt x="20092" y="6409"/>
                  </a:lnTo>
                  <a:cubicBezTo>
                    <a:pt x="22771" y="1051"/>
                    <a:pt x="28798" y="-1628"/>
                    <a:pt x="34156" y="1051"/>
                  </a:cubicBezTo>
                  <a:cubicBezTo>
                    <a:pt x="46881" y="6409"/>
                    <a:pt x="59606" y="11767"/>
                    <a:pt x="70321" y="20473"/>
                  </a:cubicBezTo>
                  <a:cubicBezTo>
                    <a:pt x="91753" y="38556"/>
                    <a:pt x="113854" y="59317"/>
                    <a:pt x="136624" y="84097"/>
                  </a:cubicBezTo>
                  <a:cubicBezTo>
                    <a:pt x="142652" y="90125"/>
                    <a:pt x="146670" y="98161"/>
                    <a:pt x="150019" y="108207"/>
                  </a:cubicBezTo>
                  <a:cubicBezTo>
                    <a:pt x="154037" y="121602"/>
                    <a:pt x="160065" y="134327"/>
                    <a:pt x="167432" y="145712"/>
                  </a:cubicBezTo>
                  <a:cubicBezTo>
                    <a:pt x="168771" y="147721"/>
                    <a:pt x="170111" y="148391"/>
                    <a:pt x="172120" y="146382"/>
                  </a:cubicBezTo>
                  <a:lnTo>
                    <a:pt x="179487" y="141024"/>
                  </a:ln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7409930E-6B7D-D68F-83E0-991EA10C7F67}"/>
                </a:ext>
              </a:extLst>
            </p:cNvPr>
            <p:cNvSpPr/>
            <p:nvPr/>
          </p:nvSpPr>
          <p:spPr>
            <a:xfrm>
              <a:off x="-3785427" y="3155892"/>
              <a:ext cx="1460041" cy="863802"/>
            </a:xfrm>
            <a:custGeom>
              <a:avLst/>
              <a:gdLst>
                <a:gd name="connsiteX0" fmla="*/ 1082948 w 1460041"/>
                <a:gd name="connsiteY0" fmla="*/ 25305 h 863802"/>
                <a:gd name="connsiteX1" fmla="*/ 1144563 w 1460041"/>
                <a:gd name="connsiteY1" fmla="*/ 60801 h 863802"/>
                <a:gd name="connsiteX2" fmla="*/ 1194792 w 1460041"/>
                <a:gd name="connsiteY2" fmla="*/ 212159 h 863802"/>
                <a:gd name="connsiteX3" fmla="*/ 1229618 w 1460041"/>
                <a:gd name="connsiteY3" fmla="*/ 281811 h 863802"/>
                <a:gd name="connsiteX4" fmla="*/ 1269132 w 1460041"/>
                <a:gd name="connsiteY4" fmla="*/ 313958 h 863802"/>
                <a:gd name="connsiteX5" fmla="*/ 1269132 w 1460041"/>
                <a:gd name="connsiteY5" fmla="*/ 319315 h 863802"/>
                <a:gd name="connsiteX6" fmla="*/ 1237655 w 1460041"/>
                <a:gd name="connsiteY6" fmla="*/ 410398 h 863802"/>
                <a:gd name="connsiteX7" fmla="*/ 1247701 w 1460041"/>
                <a:gd name="connsiteY7" fmla="*/ 463976 h 863802"/>
                <a:gd name="connsiteX8" fmla="*/ 1256407 w 1460041"/>
                <a:gd name="connsiteY8" fmla="*/ 504160 h 863802"/>
                <a:gd name="connsiteX9" fmla="*/ 1310655 w 1460041"/>
                <a:gd name="connsiteY9" fmla="*/ 629399 h 863802"/>
                <a:gd name="connsiteX10" fmla="*/ 1326059 w 1460041"/>
                <a:gd name="connsiteY10" fmla="*/ 652170 h 863802"/>
                <a:gd name="connsiteX11" fmla="*/ 1335435 w 1460041"/>
                <a:gd name="connsiteY11" fmla="*/ 658867 h 863802"/>
                <a:gd name="connsiteX12" fmla="*/ 1344811 w 1460041"/>
                <a:gd name="connsiteY12" fmla="*/ 666234 h 863802"/>
                <a:gd name="connsiteX13" fmla="*/ 1353517 w 1460041"/>
                <a:gd name="connsiteY13" fmla="*/ 672931 h 863802"/>
                <a:gd name="connsiteX14" fmla="*/ 1362894 w 1460041"/>
                <a:gd name="connsiteY14" fmla="*/ 680968 h 863802"/>
                <a:gd name="connsiteX15" fmla="*/ 1377628 w 1460041"/>
                <a:gd name="connsiteY15" fmla="*/ 698381 h 863802"/>
                <a:gd name="connsiteX16" fmla="*/ 1380976 w 1460041"/>
                <a:gd name="connsiteY16" fmla="*/ 703738 h 863802"/>
                <a:gd name="connsiteX17" fmla="*/ 1386334 w 1460041"/>
                <a:gd name="connsiteY17" fmla="*/ 713114 h 863802"/>
                <a:gd name="connsiteX18" fmla="*/ 1397050 w 1460041"/>
                <a:gd name="connsiteY18" fmla="*/ 723830 h 863802"/>
                <a:gd name="connsiteX19" fmla="*/ 1405756 w 1460041"/>
                <a:gd name="connsiteY19" fmla="*/ 735885 h 863802"/>
                <a:gd name="connsiteX20" fmla="*/ 1425178 w 1460041"/>
                <a:gd name="connsiteY20" fmla="*/ 748610 h 863802"/>
                <a:gd name="connsiteX21" fmla="*/ 1437903 w 1460041"/>
                <a:gd name="connsiteY21" fmla="*/ 759326 h 863802"/>
                <a:gd name="connsiteX22" fmla="*/ 1443261 w 1460041"/>
                <a:gd name="connsiteY22" fmla="*/ 762674 h 863802"/>
                <a:gd name="connsiteX23" fmla="*/ 1451967 w 1460041"/>
                <a:gd name="connsiteY23" fmla="*/ 771381 h 863802"/>
                <a:gd name="connsiteX24" fmla="*/ 1455316 w 1460041"/>
                <a:gd name="connsiteY24" fmla="*/ 776738 h 863802"/>
                <a:gd name="connsiteX25" fmla="*/ 1457995 w 1460041"/>
                <a:gd name="connsiteY25" fmla="*/ 791473 h 863802"/>
                <a:gd name="connsiteX26" fmla="*/ 1397719 w 1460041"/>
                <a:gd name="connsiteY26" fmla="*/ 770041 h 863802"/>
                <a:gd name="connsiteX27" fmla="*/ 1407765 w 1460041"/>
                <a:gd name="connsiteY27" fmla="*/ 761335 h 863802"/>
                <a:gd name="connsiteX28" fmla="*/ 1406426 w 1460041"/>
                <a:gd name="connsiteY28" fmla="*/ 755307 h 863802"/>
                <a:gd name="connsiteX29" fmla="*/ 1393701 w 1460041"/>
                <a:gd name="connsiteY29" fmla="*/ 743922 h 863802"/>
                <a:gd name="connsiteX30" fmla="*/ 1389013 w 1460041"/>
                <a:gd name="connsiteY30" fmla="*/ 739234 h 863802"/>
                <a:gd name="connsiteX31" fmla="*/ 1372940 w 1460041"/>
                <a:gd name="connsiteY31" fmla="*/ 725170 h 863802"/>
                <a:gd name="connsiteX32" fmla="*/ 1367582 w 1460041"/>
                <a:gd name="connsiteY32" fmla="*/ 721151 h 863802"/>
                <a:gd name="connsiteX33" fmla="*/ 1335435 w 1460041"/>
                <a:gd name="connsiteY33" fmla="*/ 697711 h 863802"/>
                <a:gd name="connsiteX34" fmla="*/ 1329407 w 1460041"/>
                <a:gd name="connsiteY34" fmla="*/ 698381 h 863802"/>
                <a:gd name="connsiteX35" fmla="*/ 1313334 w 1460041"/>
                <a:gd name="connsiteY35" fmla="*/ 695032 h 863802"/>
                <a:gd name="connsiteX36" fmla="*/ 1308646 w 1460041"/>
                <a:gd name="connsiteY36" fmla="*/ 695032 h 863802"/>
                <a:gd name="connsiteX37" fmla="*/ 1307976 w 1460041"/>
                <a:gd name="connsiteY37" fmla="*/ 698381 h 863802"/>
                <a:gd name="connsiteX38" fmla="*/ 1310655 w 1460041"/>
                <a:gd name="connsiteY38" fmla="*/ 701729 h 863802"/>
                <a:gd name="connsiteX39" fmla="*/ 1333425 w 1460041"/>
                <a:gd name="connsiteY39" fmla="*/ 727849 h 863802"/>
                <a:gd name="connsiteX40" fmla="*/ 1337444 w 1460041"/>
                <a:gd name="connsiteY40" fmla="*/ 732537 h 863802"/>
                <a:gd name="connsiteX41" fmla="*/ 1363563 w 1460041"/>
                <a:gd name="connsiteY41" fmla="*/ 751289 h 863802"/>
                <a:gd name="connsiteX42" fmla="*/ 1364233 w 1460041"/>
                <a:gd name="connsiteY42" fmla="*/ 757316 h 863802"/>
                <a:gd name="connsiteX43" fmla="*/ 1360885 w 1460041"/>
                <a:gd name="connsiteY43" fmla="*/ 761335 h 863802"/>
                <a:gd name="connsiteX44" fmla="*/ 1358205 w 1460041"/>
                <a:gd name="connsiteY44" fmla="*/ 766693 h 863802"/>
                <a:gd name="connsiteX45" fmla="*/ 1348160 w 1460041"/>
                <a:gd name="connsiteY45" fmla="*/ 772051 h 863802"/>
                <a:gd name="connsiteX46" fmla="*/ 1344811 w 1460041"/>
                <a:gd name="connsiteY46" fmla="*/ 774060 h 863802"/>
                <a:gd name="connsiteX47" fmla="*/ 1346150 w 1460041"/>
                <a:gd name="connsiteY47" fmla="*/ 777408 h 863802"/>
                <a:gd name="connsiteX48" fmla="*/ 1348830 w 1460041"/>
                <a:gd name="connsiteY48" fmla="*/ 777408 h 863802"/>
                <a:gd name="connsiteX49" fmla="*/ 1354857 w 1460041"/>
                <a:gd name="connsiteY49" fmla="*/ 777408 h 863802"/>
                <a:gd name="connsiteX50" fmla="*/ 1340793 w 1460041"/>
                <a:gd name="connsiteY50" fmla="*/ 784106 h 863802"/>
                <a:gd name="connsiteX51" fmla="*/ 1341462 w 1460041"/>
                <a:gd name="connsiteY51" fmla="*/ 778748 h 863802"/>
                <a:gd name="connsiteX52" fmla="*/ 1340793 w 1460041"/>
                <a:gd name="connsiteY52" fmla="*/ 778748 h 863802"/>
                <a:gd name="connsiteX53" fmla="*/ 1338784 w 1460041"/>
                <a:gd name="connsiteY53" fmla="*/ 779418 h 863802"/>
                <a:gd name="connsiteX54" fmla="*/ 1338114 w 1460041"/>
                <a:gd name="connsiteY54" fmla="*/ 778748 h 863802"/>
                <a:gd name="connsiteX55" fmla="*/ 1340123 w 1460041"/>
                <a:gd name="connsiteY55" fmla="*/ 776069 h 863802"/>
                <a:gd name="connsiteX56" fmla="*/ 1340123 w 1460041"/>
                <a:gd name="connsiteY56" fmla="*/ 771381 h 863802"/>
                <a:gd name="connsiteX57" fmla="*/ 1332756 w 1460041"/>
                <a:gd name="connsiteY57" fmla="*/ 768032 h 863802"/>
                <a:gd name="connsiteX58" fmla="*/ 1327398 w 1460041"/>
                <a:gd name="connsiteY58" fmla="*/ 765353 h 863802"/>
                <a:gd name="connsiteX59" fmla="*/ 1250380 w 1460041"/>
                <a:gd name="connsiteY59" fmla="*/ 691683 h 863802"/>
                <a:gd name="connsiteX60" fmla="*/ 1228948 w 1460041"/>
                <a:gd name="connsiteY60" fmla="*/ 654848 h 863802"/>
                <a:gd name="connsiteX61" fmla="*/ 1184077 w 1460041"/>
                <a:gd name="connsiteY61" fmla="*/ 463307 h 863802"/>
                <a:gd name="connsiteX62" fmla="*/ 1178719 w 1460041"/>
                <a:gd name="connsiteY62" fmla="*/ 458618 h 863802"/>
                <a:gd name="connsiteX63" fmla="*/ 1175370 w 1460041"/>
                <a:gd name="connsiteY63" fmla="*/ 457949 h 863802"/>
                <a:gd name="connsiteX64" fmla="*/ 1172022 w 1460041"/>
                <a:gd name="connsiteY64" fmla="*/ 461297 h 863802"/>
                <a:gd name="connsiteX65" fmla="*/ 1185416 w 1460041"/>
                <a:gd name="connsiteY65" fmla="*/ 556399 h 863802"/>
                <a:gd name="connsiteX66" fmla="*/ 1181398 w 1460041"/>
                <a:gd name="connsiteY66" fmla="*/ 560417 h 863802"/>
                <a:gd name="connsiteX67" fmla="*/ 1175370 w 1460041"/>
                <a:gd name="connsiteY67" fmla="*/ 556399 h 863802"/>
                <a:gd name="connsiteX68" fmla="*/ 1136526 w 1460041"/>
                <a:gd name="connsiteY68" fmla="*/ 498802 h 863802"/>
                <a:gd name="connsiteX69" fmla="*/ 1133177 w 1460041"/>
                <a:gd name="connsiteY69" fmla="*/ 496793 h 863802"/>
                <a:gd name="connsiteX70" fmla="*/ 1131838 w 1460041"/>
                <a:gd name="connsiteY70" fmla="*/ 497463 h 863802"/>
                <a:gd name="connsiteX71" fmla="*/ 1131168 w 1460041"/>
                <a:gd name="connsiteY71" fmla="*/ 498802 h 863802"/>
                <a:gd name="connsiteX72" fmla="*/ 1147242 w 1460041"/>
                <a:gd name="connsiteY72" fmla="*/ 549031 h 863802"/>
                <a:gd name="connsiteX73" fmla="*/ 1145902 w 1460041"/>
                <a:gd name="connsiteY73" fmla="*/ 571133 h 863802"/>
                <a:gd name="connsiteX74" fmla="*/ 1141884 w 1460041"/>
                <a:gd name="connsiteY74" fmla="*/ 573142 h 863802"/>
                <a:gd name="connsiteX75" fmla="*/ 1125141 w 1460041"/>
                <a:gd name="connsiteY75" fmla="*/ 562426 h 863802"/>
                <a:gd name="connsiteX76" fmla="*/ 1119783 w 1460041"/>
                <a:gd name="connsiteY76" fmla="*/ 560417 h 863802"/>
                <a:gd name="connsiteX77" fmla="*/ 1111746 w 1460041"/>
                <a:gd name="connsiteY77" fmla="*/ 554389 h 863802"/>
                <a:gd name="connsiteX78" fmla="*/ 1109737 w 1460041"/>
                <a:gd name="connsiteY78" fmla="*/ 553720 h 863802"/>
                <a:gd name="connsiteX79" fmla="*/ 1097012 w 1460041"/>
                <a:gd name="connsiteY79" fmla="*/ 552380 h 863802"/>
                <a:gd name="connsiteX80" fmla="*/ 1094333 w 1460041"/>
                <a:gd name="connsiteY80" fmla="*/ 553050 h 863802"/>
                <a:gd name="connsiteX81" fmla="*/ 1086297 w 1460041"/>
                <a:gd name="connsiteY81" fmla="*/ 554389 h 863802"/>
                <a:gd name="connsiteX82" fmla="*/ 1063526 w 1460041"/>
                <a:gd name="connsiteY82" fmla="*/ 548362 h 863802"/>
                <a:gd name="connsiteX83" fmla="*/ 1057498 w 1460041"/>
                <a:gd name="connsiteY83" fmla="*/ 547692 h 863802"/>
                <a:gd name="connsiteX84" fmla="*/ 1041425 w 1460041"/>
                <a:gd name="connsiteY84" fmla="*/ 548362 h 863802"/>
                <a:gd name="connsiteX85" fmla="*/ 1038746 w 1460041"/>
                <a:gd name="connsiteY85" fmla="*/ 521573 h 863802"/>
                <a:gd name="connsiteX86" fmla="*/ 1028030 w 1460041"/>
                <a:gd name="connsiteY86" fmla="*/ 516885 h 863802"/>
                <a:gd name="connsiteX87" fmla="*/ 1011287 w 1460041"/>
                <a:gd name="connsiteY87" fmla="*/ 542334 h 863802"/>
                <a:gd name="connsiteX88" fmla="*/ 1013966 w 1460041"/>
                <a:gd name="connsiteY88" fmla="*/ 570463 h 863802"/>
                <a:gd name="connsiteX89" fmla="*/ 998562 w 1460041"/>
                <a:gd name="connsiteY89" fmla="*/ 643463 h 863802"/>
                <a:gd name="connsiteX90" fmla="*/ 979140 w 1460041"/>
                <a:gd name="connsiteY90" fmla="*/ 689674 h 863802"/>
                <a:gd name="connsiteX91" fmla="*/ 934938 w 1460041"/>
                <a:gd name="connsiteY91" fmla="*/ 738564 h 863802"/>
                <a:gd name="connsiteX92" fmla="*/ 931590 w 1460041"/>
                <a:gd name="connsiteY92" fmla="*/ 735885 h 863802"/>
                <a:gd name="connsiteX93" fmla="*/ 938957 w 1460041"/>
                <a:gd name="connsiteY93" fmla="*/ 723830 h 863802"/>
                <a:gd name="connsiteX94" fmla="*/ 963067 w 1460041"/>
                <a:gd name="connsiteY94" fmla="*/ 618683 h 863802"/>
                <a:gd name="connsiteX95" fmla="*/ 955030 w 1460041"/>
                <a:gd name="connsiteY95" fmla="*/ 613325 h 863802"/>
                <a:gd name="connsiteX96" fmla="*/ 953021 w 1460041"/>
                <a:gd name="connsiteY96" fmla="*/ 622032 h 863802"/>
                <a:gd name="connsiteX97" fmla="*/ 924892 w 1460041"/>
                <a:gd name="connsiteY97" fmla="*/ 662885 h 863802"/>
                <a:gd name="connsiteX98" fmla="*/ 882030 w 1460041"/>
                <a:gd name="connsiteY98" fmla="*/ 705078 h 863802"/>
                <a:gd name="connsiteX99" fmla="*/ 862608 w 1460041"/>
                <a:gd name="connsiteY99" fmla="*/ 694362 h 863802"/>
                <a:gd name="connsiteX100" fmla="*/ 859259 w 1460041"/>
                <a:gd name="connsiteY100" fmla="*/ 691014 h 863802"/>
                <a:gd name="connsiteX101" fmla="*/ 853232 w 1460041"/>
                <a:gd name="connsiteY101" fmla="*/ 687665 h 863802"/>
                <a:gd name="connsiteX102" fmla="*/ 850553 w 1460041"/>
                <a:gd name="connsiteY102" fmla="*/ 684986 h 863802"/>
                <a:gd name="connsiteX103" fmla="*/ 848544 w 1460041"/>
                <a:gd name="connsiteY103" fmla="*/ 671592 h 863802"/>
                <a:gd name="connsiteX104" fmla="*/ 882030 w 1460041"/>
                <a:gd name="connsiteY104" fmla="*/ 622701 h 863802"/>
                <a:gd name="connsiteX105" fmla="*/ 878681 w 1460041"/>
                <a:gd name="connsiteY105" fmla="*/ 618683 h 863802"/>
                <a:gd name="connsiteX106" fmla="*/ 717947 w 1460041"/>
                <a:gd name="connsiteY106" fmla="*/ 706417 h 863802"/>
                <a:gd name="connsiteX107" fmla="*/ 715938 w 1460041"/>
                <a:gd name="connsiteY107" fmla="*/ 706417 h 863802"/>
                <a:gd name="connsiteX108" fmla="*/ 714598 w 1460041"/>
                <a:gd name="connsiteY108" fmla="*/ 705078 h 863802"/>
                <a:gd name="connsiteX109" fmla="*/ 713928 w 1460041"/>
                <a:gd name="connsiteY109" fmla="*/ 701059 h 863802"/>
                <a:gd name="connsiteX110" fmla="*/ 759470 w 1460041"/>
                <a:gd name="connsiteY110" fmla="*/ 634757 h 863802"/>
                <a:gd name="connsiteX111" fmla="*/ 772865 w 1460041"/>
                <a:gd name="connsiteY111" fmla="*/ 607968 h 863802"/>
                <a:gd name="connsiteX112" fmla="*/ 793626 w 1460041"/>
                <a:gd name="connsiteY112" fmla="*/ 536976 h 863802"/>
                <a:gd name="connsiteX113" fmla="*/ 789608 w 1460041"/>
                <a:gd name="connsiteY113" fmla="*/ 534298 h 863802"/>
                <a:gd name="connsiteX114" fmla="*/ 650974 w 1460041"/>
                <a:gd name="connsiteY114" fmla="*/ 686995 h 863802"/>
                <a:gd name="connsiteX115" fmla="*/ 615479 w 1460041"/>
                <a:gd name="connsiteY115" fmla="*/ 745931 h 863802"/>
                <a:gd name="connsiteX116" fmla="*/ 599405 w 1460041"/>
                <a:gd name="connsiteY116" fmla="*/ 755307 h 863802"/>
                <a:gd name="connsiteX117" fmla="*/ 567259 w 1460041"/>
                <a:gd name="connsiteY117" fmla="*/ 761335 h 863802"/>
                <a:gd name="connsiteX118" fmla="*/ 481533 w 1460041"/>
                <a:gd name="connsiteY118" fmla="*/ 818262 h 863802"/>
                <a:gd name="connsiteX119" fmla="*/ 473497 w 1460041"/>
                <a:gd name="connsiteY119" fmla="*/ 818931 h 863802"/>
                <a:gd name="connsiteX120" fmla="*/ 468139 w 1460041"/>
                <a:gd name="connsiteY120" fmla="*/ 820271 h 863802"/>
                <a:gd name="connsiteX121" fmla="*/ 457423 w 1460041"/>
                <a:gd name="connsiteY121" fmla="*/ 823619 h 863802"/>
                <a:gd name="connsiteX122" fmla="*/ 453405 w 1460041"/>
                <a:gd name="connsiteY122" fmla="*/ 826298 h 863802"/>
                <a:gd name="connsiteX123" fmla="*/ 446708 w 1460041"/>
                <a:gd name="connsiteY123" fmla="*/ 826968 h 863802"/>
                <a:gd name="connsiteX124" fmla="*/ 446038 w 1460041"/>
                <a:gd name="connsiteY124" fmla="*/ 828977 h 863802"/>
                <a:gd name="connsiteX125" fmla="*/ 447377 w 1460041"/>
                <a:gd name="connsiteY125" fmla="*/ 830317 h 863802"/>
                <a:gd name="connsiteX126" fmla="*/ 446708 w 1460041"/>
                <a:gd name="connsiteY126" fmla="*/ 832996 h 863802"/>
                <a:gd name="connsiteX127" fmla="*/ 442020 w 1460041"/>
                <a:gd name="connsiteY127" fmla="*/ 833665 h 863802"/>
                <a:gd name="connsiteX128" fmla="*/ 436662 w 1460041"/>
                <a:gd name="connsiteY128" fmla="*/ 835675 h 863802"/>
                <a:gd name="connsiteX129" fmla="*/ 428625 w 1460041"/>
                <a:gd name="connsiteY129" fmla="*/ 840363 h 863802"/>
                <a:gd name="connsiteX130" fmla="*/ 423937 w 1460041"/>
                <a:gd name="connsiteY130" fmla="*/ 843042 h 863802"/>
                <a:gd name="connsiteX131" fmla="*/ 416570 w 1460041"/>
                <a:gd name="connsiteY131" fmla="*/ 847730 h 863802"/>
                <a:gd name="connsiteX132" fmla="*/ 411212 w 1460041"/>
                <a:gd name="connsiteY132" fmla="*/ 849739 h 863802"/>
                <a:gd name="connsiteX133" fmla="*/ 408533 w 1460041"/>
                <a:gd name="connsiteY133" fmla="*/ 852418 h 863802"/>
                <a:gd name="connsiteX134" fmla="*/ 399827 w 1460041"/>
                <a:gd name="connsiteY134" fmla="*/ 851748 h 863802"/>
                <a:gd name="connsiteX135" fmla="*/ 389781 w 1460041"/>
                <a:gd name="connsiteY135" fmla="*/ 846390 h 863802"/>
                <a:gd name="connsiteX136" fmla="*/ 387772 w 1460041"/>
                <a:gd name="connsiteY136" fmla="*/ 849739 h 863802"/>
                <a:gd name="connsiteX137" fmla="*/ 389111 w 1460041"/>
                <a:gd name="connsiteY137" fmla="*/ 851078 h 863802"/>
                <a:gd name="connsiteX138" fmla="*/ 389781 w 1460041"/>
                <a:gd name="connsiteY138" fmla="*/ 853087 h 863802"/>
                <a:gd name="connsiteX139" fmla="*/ 389111 w 1460041"/>
                <a:gd name="connsiteY139" fmla="*/ 855097 h 863802"/>
                <a:gd name="connsiteX140" fmla="*/ 389781 w 1460041"/>
                <a:gd name="connsiteY140" fmla="*/ 856436 h 863802"/>
                <a:gd name="connsiteX141" fmla="*/ 391120 w 1460041"/>
                <a:gd name="connsiteY141" fmla="*/ 858445 h 863802"/>
                <a:gd name="connsiteX142" fmla="*/ 390451 w 1460041"/>
                <a:gd name="connsiteY142" fmla="*/ 859785 h 863802"/>
                <a:gd name="connsiteX143" fmla="*/ 375717 w 1460041"/>
                <a:gd name="connsiteY143" fmla="*/ 863803 h 863802"/>
                <a:gd name="connsiteX144" fmla="*/ 375717 w 1460041"/>
                <a:gd name="connsiteY144" fmla="*/ 863803 h 863802"/>
                <a:gd name="connsiteX145" fmla="*/ 374377 w 1460041"/>
                <a:gd name="connsiteY145" fmla="*/ 862464 h 863802"/>
                <a:gd name="connsiteX146" fmla="*/ 373038 w 1460041"/>
                <a:gd name="connsiteY146" fmla="*/ 861124 h 863802"/>
                <a:gd name="connsiteX147" fmla="*/ 369019 w 1460041"/>
                <a:gd name="connsiteY147" fmla="*/ 861124 h 863802"/>
                <a:gd name="connsiteX148" fmla="*/ 366341 w 1460041"/>
                <a:gd name="connsiteY148" fmla="*/ 860454 h 863802"/>
                <a:gd name="connsiteX149" fmla="*/ 367010 w 1460041"/>
                <a:gd name="connsiteY149" fmla="*/ 857775 h 863802"/>
                <a:gd name="connsiteX150" fmla="*/ 368350 w 1460041"/>
                <a:gd name="connsiteY150" fmla="*/ 850408 h 863802"/>
                <a:gd name="connsiteX151" fmla="*/ 369019 w 1460041"/>
                <a:gd name="connsiteY151" fmla="*/ 848399 h 863802"/>
                <a:gd name="connsiteX152" fmla="*/ 370359 w 1460041"/>
                <a:gd name="connsiteY152" fmla="*/ 843042 h 863802"/>
                <a:gd name="connsiteX153" fmla="*/ 365671 w 1460041"/>
                <a:gd name="connsiteY153" fmla="*/ 832996 h 863802"/>
                <a:gd name="connsiteX154" fmla="*/ 362992 w 1460041"/>
                <a:gd name="connsiteY154" fmla="*/ 830986 h 863802"/>
                <a:gd name="connsiteX155" fmla="*/ 360313 w 1460041"/>
                <a:gd name="connsiteY155" fmla="*/ 828977 h 863802"/>
                <a:gd name="connsiteX156" fmla="*/ 361652 w 1460041"/>
                <a:gd name="connsiteY156" fmla="*/ 822950 h 863802"/>
                <a:gd name="connsiteX157" fmla="*/ 364331 w 1460041"/>
                <a:gd name="connsiteY157" fmla="*/ 818931 h 863802"/>
                <a:gd name="connsiteX158" fmla="*/ 378396 w 1460041"/>
                <a:gd name="connsiteY158" fmla="*/ 802858 h 863802"/>
                <a:gd name="connsiteX159" fmla="*/ 481533 w 1460041"/>
                <a:gd name="connsiteY159" fmla="*/ 704408 h 863802"/>
                <a:gd name="connsiteX160" fmla="*/ 622176 w 1460041"/>
                <a:gd name="connsiteY160" fmla="*/ 598591 h 863802"/>
                <a:gd name="connsiteX161" fmla="*/ 640928 w 1460041"/>
                <a:gd name="connsiteY161" fmla="*/ 579839 h 863802"/>
                <a:gd name="connsiteX162" fmla="*/ 703213 w 1460041"/>
                <a:gd name="connsiteY162" fmla="*/ 484738 h 863802"/>
                <a:gd name="connsiteX163" fmla="*/ 759470 w 1460041"/>
                <a:gd name="connsiteY163" fmla="*/ 399013 h 863802"/>
                <a:gd name="connsiteX164" fmla="*/ 776883 w 1460041"/>
                <a:gd name="connsiteY164" fmla="*/ 354811 h 863802"/>
                <a:gd name="connsiteX165" fmla="*/ 791617 w 1460041"/>
                <a:gd name="connsiteY165" fmla="*/ 321994 h 863802"/>
                <a:gd name="connsiteX166" fmla="*/ 825773 w 1460041"/>
                <a:gd name="connsiteY166" fmla="*/ 226223 h 863802"/>
                <a:gd name="connsiteX167" fmla="*/ 815057 w 1460041"/>
                <a:gd name="connsiteY167" fmla="*/ 216177 h 863802"/>
                <a:gd name="connsiteX168" fmla="*/ 703882 w 1460041"/>
                <a:gd name="connsiteY168" fmla="*/ 279132 h 863802"/>
                <a:gd name="connsiteX169" fmla="*/ 626194 w 1460041"/>
                <a:gd name="connsiteY169" fmla="*/ 331370 h 863802"/>
                <a:gd name="connsiteX170" fmla="*/ 580653 w 1460041"/>
                <a:gd name="connsiteY170" fmla="*/ 383609 h 863802"/>
                <a:gd name="connsiteX171" fmla="*/ 409873 w 1460041"/>
                <a:gd name="connsiteY171" fmla="*/ 536976 h 863802"/>
                <a:gd name="connsiteX172" fmla="*/ 412552 w 1460041"/>
                <a:gd name="connsiteY172" fmla="*/ 542334 h 863802"/>
                <a:gd name="connsiteX173" fmla="*/ 537121 w 1460041"/>
                <a:gd name="connsiteY173" fmla="*/ 482059 h 863802"/>
                <a:gd name="connsiteX174" fmla="*/ 562570 w 1460041"/>
                <a:gd name="connsiteY174" fmla="*/ 459958 h 863802"/>
                <a:gd name="connsiteX175" fmla="*/ 617488 w 1460041"/>
                <a:gd name="connsiteY175" fmla="*/ 374903 h 863802"/>
                <a:gd name="connsiteX176" fmla="*/ 634231 w 1460041"/>
                <a:gd name="connsiteY176" fmla="*/ 358829 h 863802"/>
                <a:gd name="connsiteX177" fmla="*/ 678433 w 1460041"/>
                <a:gd name="connsiteY177" fmla="*/ 349453 h 863802"/>
                <a:gd name="connsiteX178" fmla="*/ 681112 w 1460041"/>
                <a:gd name="connsiteY178" fmla="*/ 360169 h 863802"/>
                <a:gd name="connsiteX179" fmla="*/ 655662 w 1460041"/>
                <a:gd name="connsiteY179" fmla="*/ 383609 h 863802"/>
                <a:gd name="connsiteX180" fmla="*/ 611460 w 1460041"/>
                <a:gd name="connsiteY180" fmla="*/ 445224 h 863802"/>
                <a:gd name="connsiteX181" fmla="*/ 601414 w 1460041"/>
                <a:gd name="connsiteY181" fmla="*/ 472683 h 863802"/>
                <a:gd name="connsiteX182" fmla="*/ 604763 w 1460041"/>
                <a:gd name="connsiteY182" fmla="*/ 475362 h 863802"/>
                <a:gd name="connsiteX183" fmla="*/ 642938 w 1460041"/>
                <a:gd name="connsiteY183" fmla="*/ 454600 h 863802"/>
                <a:gd name="connsiteX184" fmla="*/ 673745 w 1460041"/>
                <a:gd name="connsiteY184" fmla="*/ 431160 h 863802"/>
                <a:gd name="connsiteX185" fmla="*/ 676424 w 1460041"/>
                <a:gd name="connsiteY185" fmla="*/ 435848 h 863802"/>
                <a:gd name="connsiteX186" fmla="*/ 606103 w 1460041"/>
                <a:gd name="connsiteY186" fmla="*/ 488086 h 863802"/>
                <a:gd name="connsiteX187" fmla="*/ 514350 w 1460041"/>
                <a:gd name="connsiteY187" fmla="*/ 538986 h 863802"/>
                <a:gd name="connsiteX188" fmla="*/ 425276 w 1460041"/>
                <a:gd name="connsiteY188" fmla="*/ 597922 h 863802"/>
                <a:gd name="connsiteX189" fmla="*/ 310753 w 1460041"/>
                <a:gd name="connsiteY189" fmla="*/ 709096 h 863802"/>
                <a:gd name="connsiteX190" fmla="*/ 238423 w 1460041"/>
                <a:gd name="connsiteY190" fmla="*/ 766023 h 863802"/>
                <a:gd name="connsiteX191" fmla="*/ 75009 w 1460041"/>
                <a:gd name="connsiteY191" fmla="*/ 845720 h 863802"/>
                <a:gd name="connsiteX192" fmla="*/ 0 w 1460041"/>
                <a:gd name="connsiteY192" fmla="*/ 757986 h 863802"/>
                <a:gd name="connsiteX193" fmla="*/ 140643 w 1460041"/>
                <a:gd name="connsiteY193" fmla="*/ 668243 h 863802"/>
                <a:gd name="connsiteX194" fmla="*/ 221010 w 1460041"/>
                <a:gd name="connsiteY194" fmla="*/ 607298 h 863802"/>
                <a:gd name="connsiteX195" fmla="*/ 373038 w 1460041"/>
                <a:gd name="connsiteY195" fmla="*/ 483398 h 863802"/>
                <a:gd name="connsiteX196" fmla="*/ 479524 w 1460041"/>
                <a:gd name="connsiteY196" fmla="*/ 364187 h 863802"/>
                <a:gd name="connsiteX197" fmla="*/ 519708 w 1460041"/>
                <a:gd name="connsiteY197" fmla="*/ 313958 h 863802"/>
                <a:gd name="connsiteX198" fmla="*/ 579314 w 1460041"/>
                <a:gd name="connsiteY198" fmla="*/ 257031 h 863802"/>
                <a:gd name="connsiteX199" fmla="*/ 613469 w 1460041"/>
                <a:gd name="connsiteY199" fmla="*/ 233590 h 863802"/>
                <a:gd name="connsiteX200" fmla="*/ 812378 w 1460041"/>
                <a:gd name="connsiteY200" fmla="*/ 117728 h 863802"/>
                <a:gd name="connsiteX201" fmla="*/ 927571 w 1460041"/>
                <a:gd name="connsiteY201" fmla="*/ 52764 h 863802"/>
                <a:gd name="connsiteX202" fmla="*/ 1001241 w 1460041"/>
                <a:gd name="connsiteY202" fmla="*/ 7892 h 863802"/>
                <a:gd name="connsiteX203" fmla="*/ 1018654 w 1460041"/>
                <a:gd name="connsiteY203" fmla="*/ 525 h 863802"/>
                <a:gd name="connsiteX204" fmla="*/ 1036737 w 1460041"/>
                <a:gd name="connsiteY204" fmla="*/ 3204 h 863802"/>
                <a:gd name="connsiteX205" fmla="*/ 1082948 w 1460041"/>
                <a:gd name="connsiteY205" fmla="*/ 25305 h 863802"/>
                <a:gd name="connsiteX206" fmla="*/ 1062186 w 1460041"/>
                <a:gd name="connsiteY206" fmla="*/ 158581 h 863802"/>
                <a:gd name="connsiteX207" fmla="*/ 1048122 w 1460041"/>
                <a:gd name="connsiteY207" fmla="*/ 134471 h 863802"/>
                <a:gd name="connsiteX208" fmla="*/ 1035397 w 1460041"/>
                <a:gd name="connsiteY208" fmla="*/ 113709 h 863802"/>
                <a:gd name="connsiteX209" fmla="*/ 1030039 w 1460041"/>
                <a:gd name="connsiteY209" fmla="*/ 111030 h 863802"/>
                <a:gd name="connsiteX210" fmla="*/ 1015305 w 1460041"/>
                <a:gd name="connsiteY210" fmla="*/ 123086 h 863802"/>
                <a:gd name="connsiteX211" fmla="*/ 1017315 w 1460041"/>
                <a:gd name="connsiteY211" fmla="*/ 128443 h 863802"/>
                <a:gd name="connsiteX212" fmla="*/ 1027361 w 1460041"/>
                <a:gd name="connsiteY212" fmla="*/ 128443 h 863802"/>
                <a:gd name="connsiteX213" fmla="*/ 1032718 w 1460041"/>
                <a:gd name="connsiteY213" fmla="*/ 129113 h 863802"/>
                <a:gd name="connsiteX214" fmla="*/ 1044773 w 1460041"/>
                <a:gd name="connsiteY214" fmla="*/ 143177 h 863802"/>
                <a:gd name="connsiteX215" fmla="*/ 1056828 w 1460041"/>
                <a:gd name="connsiteY215" fmla="*/ 172645 h 863802"/>
                <a:gd name="connsiteX216" fmla="*/ 1104379 w 1460041"/>
                <a:gd name="connsiteY216" fmla="*/ 229572 h 863802"/>
                <a:gd name="connsiteX217" fmla="*/ 1144563 w 1460041"/>
                <a:gd name="connsiteY217" fmla="*/ 260379 h 863802"/>
                <a:gd name="connsiteX218" fmla="*/ 1190104 w 1460041"/>
                <a:gd name="connsiteY218" fmla="*/ 283820 h 863802"/>
                <a:gd name="connsiteX219" fmla="*/ 1193453 w 1460041"/>
                <a:gd name="connsiteY219" fmla="*/ 277792 h 863802"/>
                <a:gd name="connsiteX220" fmla="*/ 1147242 w 1460041"/>
                <a:gd name="connsiteY220" fmla="*/ 237609 h 863802"/>
                <a:gd name="connsiteX221" fmla="*/ 1104379 w 1460041"/>
                <a:gd name="connsiteY221" fmla="*/ 198095 h 863802"/>
                <a:gd name="connsiteX222" fmla="*/ 1062186 w 1460041"/>
                <a:gd name="connsiteY222" fmla="*/ 158581 h 863802"/>
                <a:gd name="connsiteX223" fmla="*/ 906140 w 1460041"/>
                <a:gd name="connsiteY223" fmla="*/ 309939 h 863802"/>
                <a:gd name="connsiteX224" fmla="*/ 922883 w 1460041"/>
                <a:gd name="connsiteY224" fmla="*/ 274444 h 863802"/>
                <a:gd name="connsiteX225" fmla="*/ 989186 w 1460041"/>
                <a:gd name="connsiteY225" fmla="*/ 217517 h 863802"/>
                <a:gd name="connsiteX226" fmla="*/ 1031379 w 1460041"/>
                <a:gd name="connsiteY226" fmla="*/ 164608 h 863802"/>
                <a:gd name="connsiteX227" fmla="*/ 1030039 w 1460041"/>
                <a:gd name="connsiteY227" fmla="*/ 162599 h 863802"/>
                <a:gd name="connsiteX228" fmla="*/ 993204 w 1460041"/>
                <a:gd name="connsiteY228" fmla="*/ 179343 h 863802"/>
                <a:gd name="connsiteX229" fmla="*/ 900782 w 1460041"/>
                <a:gd name="connsiteY229" fmla="*/ 267746 h 863802"/>
                <a:gd name="connsiteX230" fmla="*/ 897434 w 1460041"/>
                <a:gd name="connsiteY230" fmla="*/ 288508 h 863802"/>
                <a:gd name="connsiteX231" fmla="*/ 898103 w 1460041"/>
                <a:gd name="connsiteY231" fmla="*/ 293866 h 863802"/>
                <a:gd name="connsiteX232" fmla="*/ 861268 w 1460041"/>
                <a:gd name="connsiteY232" fmla="*/ 394325 h 863802"/>
                <a:gd name="connsiteX233" fmla="*/ 860599 w 1460041"/>
                <a:gd name="connsiteY233" fmla="*/ 398343 h 863802"/>
                <a:gd name="connsiteX234" fmla="*/ 865287 w 1460041"/>
                <a:gd name="connsiteY234" fmla="*/ 399683 h 863802"/>
                <a:gd name="connsiteX235" fmla="*/ 906140 w 1460041"/>
                <a:gd name="connsiteY235" fmla="*/ 309939 h 863802"/>
                <a:gd name="connsiteX236" fmla="*/ 953021 w 1460041"/>
                <a:gd name="connsiteY236" fmla="*/ 331370 h 863802"/>
                <a:gd name="connsiteX237" fmla="*/ 930250 w 1460041"/>
                <a:gd name="connsiteY237" fmla="*/ 413077 h 863802"/>
                <a:gd name="connsiteX238" fmla="*/ 926902 w 1460041"/>
                <a:gd name="connsiteY238" fmla="*/ 423123 h 863802"/>
                <a:gd name="connsiteX239" fmla="*/ 918865 w 1460041"/>
                <a:gd name="connsiteY239" fmla="*/ 483398 h 863802"/>
                <a:gd name="connsiteX240" fmla="*/ 912168 w 1460041"/>
                <a:gd name="connsiteY240" fmla="*/ 524921 h 863802"/>
                <a:gd name="connsiteX241" fmla="*/ 898773 w 1460041"/>
                <a:gd name="connsiteY241" fmla="*/ 565775 h 863802"/>
                <a:gd name="connsiteX242" fmla="*/ 888727 w 1460041"/>
                <a:gd name="connsiteY242" fmla="*/ 603279 h 863802"/>
                <a:gd name="connsiteX243" fmla="*/ 890067 w 1460041"/>
                <a:gd name="connsiteY243" fmla="*/ 604619 h 863802"/>
                <a:gd name="connsiteX244" fmla="*/ 892076 w 1460041"/>
                <a:gd name="connsiteY244" fmla="*/ 605289 h 863802"/>
                <a:gd name="connsiteX245" fmla="*/ 896094 w 1460041"/>
                <a:gd name="connsiteY245" fmla="*/ 603279 h 863802"/>
                <a:gd name="connsiteX246" fmla="*/ 926232 w 1460041"/>
                <a:gd name="connsiteY246" fmla="*/ 525591 h 863802"/>
                <a:gd name="connsiteX247" fmla="*/ 936948 w 1460041"/>
                <a:gd name="connsiteY247" fmla="*/ 484738 h 863802"/>
                <a:gd name="connsiteX248" fmla="*/ 944314 w 1460041"/>
                <a:gd name="connsiteY248" fmla="*/ 443215 h 863802"/>
                <a:gd name="connsiteX249" fmla="*/ 946994 w 1460041"/>
                <a:gd name="connsiteY249" fmla="*/ 423793 h 863802"/>
                <a:gd name="connsiteX250" fmla="*/ 971104 w 1460041"/>
                <a:gd name="connsiteY250" fmla="*/ 375572 h 863802"/>
                <a:gd name="connsiteX251" fmla="*/ 973783 w 1460041"/>
                <a:gd name="connsiteY251" fmla="*/ 371554 h 863802"/>
                <a:gd name="connsiteX252" fmla="*/ 976461 w 1460041"/>
                <a:gd name="connsiteY252" fmla="*/ 372893 h 863802"/>
                <a:gd name="connsiteX253" fmla="*/ 977801 w 1460041"/>
                <a:gd name="connsiteY253" fmla="*/ 370884 h 863802"/>
                <a:gd name="connsiteX254" fmla="*/ 972443 w 1460041"/>
                <a:gd name="connsiteY254" fmla="*/ 328691 h 863802"/>
                <a:gd name="connsiteX255" fmla="*/ 961058 w 1460041"/>
                <a:gd name="connsiteY255" fmla="*/ 315297 h 863802"/>
                <a:gd name="connsiteX256" fmla="*/ 955700 w 1460041"/>
                <a:gd name="connsiteY256" fmla="*/ 316636 h 863802"/>
                <a:gd name="connsiteX257" fmla="*/ 953021 w 1460041"/>
                <a:gd name="connsiteY257" fmla="*/ 331370 h 863802"/>
                <a:gd name="connsiteX258" fmla="*/ 951012 w 1460041"/>
                <a:gd name="connsiteY258" fmla="*/ 423793 h 863802"/>
                <a:gd name="connsiteX259" fmla="*/ 947663 w 1460041"/>
                <a:gd name="connsiteY259" fmla="*/ 450582 h 863802"/>
                <a:gd name="connsiteX260" fmla="*/ 950342 w 1460041"/>
                <a:gd name="connsiteY260" fmla="*/ 450582 h 863802"/>
                <a:gd name="connsiteX261" fmla="*/ 956369 w 1460041"/>
                <a:gd name="connsiteY261" fmla="*/ 429150 h 863802"/>
                <a:gd name="connsiteX262" fmla="*/ 959049 w 1460041"/>
                <a:gd name="connsiteY262" fmla="*/ 423123 h 863802"/>
                <a:gd name="connsiteX263" fmla="*/ 969094 w 1460041"/>
                <a:gd name="connsiteY263" fmla="*/ 397673 h 863802"/>
                <a:gd name="connsiteX264" fmla="*/ 966415 w 1460041"/>
                <a:gd name="connsiteY264" fmla="*/ 397004 h 863802"/>
                <a:gd name="connsiteX265" fmla="*/ 951012 w 1460041"/>
                <a:gd name="connsiteY265" fmla="*/ 423793 h 86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1460041" h="863802">
                  <a:moveTo>
                    <a:pt x="1082948" y="25305"/>
                  </a:moveTo>
                  <a:lnTo>
                    <a:pt x="1144563" y="60801"/>
                  </a:lnTo>
                  <a:cubicBezTo>
                    <a:pt x="1161306" y="111700"/>
                    <a:pt x="1178049" y="162599"/>
                    <a:pt x="1194792" y="212159"/>
                  </a:cubicBezTo>
                  <a:cubicBezTo>
                    <a:pt x="1198811" y="224884"/>
                    <a:pt x="1210866" y="248324"/>
                    <a:pt x="1229618" y="281811"/>
                  </a:cubicBezTo>
                  <a:cubicBezTo>
                    <a:pt x="1238994" y="298554"/>
                    <a:pt x="1253728" y="303912"/>
                    <a:pt x="1269132" y="313958"/>
                  </a:cubicBezTo>
                  <a:cubicBezTo>
                    <a:pt x="1271141" y="315297"/>
                    <a:pt x="1271141" y="317976"/>
                    <a:pt x="1269132" y="319315"/>
                  </a:cubicBezTo>
                  <a:cubicBezTo>
                    <a:pt x="1246361" y="333380"/>
                    <a:pt x="1237655" y="386288"/>
                    <a:pt x="1237655" y="410398"/>
                  </a:cubicBezTo>
                  <a:cubicBezTo>
                    <a:pt x="1237655" y="427811"/>
                    <a:pt x="1245022" y="445894"/>
                    <a:pt x="1247701" y="463976"/>
                  </a:cubicBezTo>
                  <a:cubicBezTo>
                    <a:pt x="1250380" y="480719"/>
                    <a:pt x="1253728" y="494114"/>
                    <a:pt x="1256407" y="504160"/>
                  </a:cubicBezTo>
                  <a:cubicBezTo>
                    <a:pt x="1270471" y="551041"/>
                    <a:pt x="1275160" y="597252"/>
                    <a:pt x="1310655" y="629399"/>
                  </a:cubicBezTo>
                  <a:cubicBezTo>
                    <a:pt x="1314673" y="637435"/>
                    <a:pt x="1319361" y="645472"/>
                    <a:pt x="1326059" y="652170"/>
                  </a:cubicBezTo>
                  <a:cubicBezTo>
                    <a:pt x="1328068" y="654179"/>
                    <a:pt x="1330747" y="656857"/>
                    <a:pt x="1335435" y="658867"/>
                  </a:cubicBezTo>
                  <a:cubicBezTo>
                    <a:pt x="1338784" y="660876"/>
                    <a:pt x="1342132" y="663555"/>
                    <a:pt x="1344811" y="666234"/>
                  </a:cubicBezTo>
                  <a:cubicBezTo>
                    <a:pt x="1347490" y="668913"/>
                    <a:pt x="1350839" y="671592"/>
                    <a:pt x="1353517" y="672931"/>
                  </a:cubicBezTo>
                  <a:cubicBezTo>
                    <a:pt x="1357536" y="674940"/>
                    <a:pt x="1360885" y="678289"/>
                    <a:pt x="1362894" y="680968"/>
                  </a:cubicBezTo>
                  <a:cubicBezTo>
                    <a:pt x="1366912" y="686995"/>
                    <a:pt x="1372270" y="693023"/>
                    <a:pt x="1377628" y="698381"/>
                  </a:cubicBezTo>
                  <a:cubicBezTo>
                    <a:pt x="1378967" y="699720"/>
                    <a:pt x="1380306" y="701729"/>
                    <a:pt x="1380976" y="703738"/>
                  </a:cubicBezTo>
                  <a:cubicBezTo>
                    <a:pt x="1381646" y="707757"/>
                    <a:pt x="1383655" y="711105"/>
                    <a:pt x="1386334" y="713114"/>
                  </a:cubicBezTo>
                  <a:cubicBezTo>
                    <a:pt x="1391022" y="716463"/>
                    <a:pt x="1395040" y="719812"/>
                    <a:pt x="1397050" y="723830"/>
                  </a:cubicBezTo>
                  <a:cubicBezTo>
                    <a:pt x="1401738" y="730527"/>
                    <a:pt x="1404417" y="734546"/>
                    <a:pt x="1405756" y="735885"/>
                  </a:cubicBezTo>
                  <a:cubicBezTo>
                    <a:pt x="1410444" y="739904"/>
                    <a:pt x="1417141" y="743922"/>
                    <a:pt x="1425178" y="748610"/>
                  </a:cubicBezTo>
                  <a:cubicBezTo>
                    <a:pt x="1427857" y="749949"/>
                    <a:pt x="1431875" y="753298"/>
                    <a:pt x="1437903" y="759326"/>
                  </a:cubicBezTo>
                  <a:cubicBezTo>
                    <a:pt x="1439243" y="760665"/>
                    <a:pt x="1441252" y="762005"/>
                    <a:pt x="1443261" y="762674"/>
                  </a:cubicBezTo>
                  <a:cubicBezTo>
                    <a:pt x="1447949" y="764014"/>
                    <a:pt x="1450628" y="767362"/>
                    <a:pt x="1451967" y="771381"/>
                  </a:cubicBezTo>
                  <a:cubicBezTo>
                    <a:pt x="1452637" y="773390"/>
                    <a:pt x="1453976" y="775399"/>
                    <a:pt x="1455316" y="776738"/>
                  </a:cubicBezTo>
                  <a:cubicBezTo>
                    <a:pt x="1460674" y="780757"/>
                    <a:pt x="1461344" y="785445"/>
                    <a:pt x="1457995" y="791473"/>
                  </a:cubicBezTo>
                  <a:lnTo>
                    <a:pt x="1397719" y="770041"/>
                  </a:lnTo>
                  <a:cubicBezTo>
                    <a:pt x="1402408" y="771381"/>
                    <a:pt x="1405756" y="768702"/>
                    <a:pt x="1407765" y="761335"/>
                  </a:cubicBezTo>
                  <a:cubicBezTo>
                    <a:pt x="1408435" y="759326"/>
                    <a:pt x="1408435" y="757316"/>
                    <a:pt x="1406426" y="755307"/>
                  </a:cubicBezTo>
                  <a:cubicBezTo>
                    <a:pt x="1403077" y="750619"/>
                    <a:pt x="1398389" y="747271"/>
                    <a:pt x="1393701" y="743922"/>
                  </a:cubicBezTo>
                  <a:cubicBezTo>
                    <a:pt x="1391692" y="742583"/>
                    <a:pt x="1390352" y="741243"/>
                    <a:pt x="1389013" y="739234"/>
                  </a:cubicBezTo>
                  <a:cubicBezTo>
                    <a:pt x="1385664" y="732537"/>
                    <a:pt x="1380306" y="727849"/>
                    <a:pt x="1372940" y="725170"/>
                  </a:cubicBezTo>
                  <a:cubicBezTo>
                    <a:pt x="1370930" y="724500"/>
                    <a:pt x="1368921" y="723160"/>
                    <a:pt x="1367582" y="721151"/>
                  </a:cubicBezTo>
                  <a:cubicBezTo>
                    <a:pt x="1358205" y="711105"/>
                    <a:pt x="1348160" y="703738"/>
                    <a:pt x="1335435" y="697711"/>
                  </a:cubicBezTo>
                  <a:cubicBezTo>
                    <a:pt x="1333425" y="697041"/>
                    <a:pt x="1331416" y="697041"/>
                    <a:pt x="1329407" y="698381"/>
                  </a:cubicBezTo>
                  <a:cubicBezTo>
                    <a:pt x="1323380" y="702399"/>
                    <a:pt x="1318022" y="701059"/>
                    <a:pt x="1313334" y="695032"/>
                  </a:cubicBezTo>
                  <a:cubicBezTo>
                    <a:pt x="1311995" y="693023"/>
                    <a:pt x="1310655" y="693023"/>
                    <a:pt x="1308646" y="695032"/>
                  </a:cubicBezTo>
                  <a:cubicBezTo>
                    <a:pt x="1307976" y="696371"/>
                    <a:pt x="1307306" y="697041"/>
                    <a:pt x="1307976" y="698381"/>
                  </a:cubicBezTo>
                  <a:cubicBezTo>
                    <a:pt x="1307976" y="699720"/>
                    <a:pt x="1309315" y="701059"/>
                    <a:pt x="1310655" y="701729"/>
                  </a:cubicBezTo>
                  <a:cubicBezTo>
                    <a:pt x="1322040" y="707087"/>
                    <a:pt x="1329407" y="715794"/>
                    <a:pt x="1333425" y="727849"/>
                  </a:cubicBezTo>
                  <a:cubicBezTo>
                    <a:pt x="1334095" y="729858"/>
                    <a:pt x="1335435" y="731197"/>
                    <a:pt x="1337444" y="732537"/>
                  </a:cubicBezTo>
                  <a:cubicBezTo>
                    <a:pt x="1347490" y="736555"/>
                    <a:pt x="1356196" y="743252"/>
                    <a:pt x="1363563" y="751289"/>
                  </a:cubicBezTo>
                  <a:cubicBezTo>
                    <a:pt x="1364903" y="752629"/>
                    <a:pt x="1365573" y="754638"/>
                    <a:pt x="1364233" y="757316"/>
                  </a:cubicBezTo>
                  <a:cubicBezTo>
                    <a:pt x="1363563" y="758656"/>
                    <a:pt x="1362224" y="759995"/>
                    <a:pt x="1360885" y="761335"/>
                  </a:cubicBezTo>
                  <a:cubicBezTo>
                    <a:pt x="1359545" y="762674"/>
                    <a:pt x="1358205" y="764014"/>
                    <a:pt x="1358205" y="766693"/>
                  </a:cubicBezTo>
                  <a:cubicBezTo>
                    <a:pt x="1357536" y="771381"/>
                    <a:pt x="1354187" y="773390"/>
                    <a:pt x="1348160" y="772051"/>
                  </a:cubicBezTo>
                  <a:cubicBezTo>
                    <a:pt x="1346820" y="772051"/>
                    <a:pt x="1345481" y="772720"/>
                    <a:pt x="1344811" y="774060"/>
                  </a:cubicBezTo>
                  <a:cubicBezTo>
                    <a:pt x="1344811" y="775399"/>
                    <a:pt x="1344811" y="776738"/>
                    <a:pt x="1346150" y="777408"/>
                  </a:cubicBezTo>
                  <a:cubicBezTo>
                    <a:pt x="1346820" y="778078"/>
                    <a:pt x="1347490" y="778078"/>
                    <a:pt x="1348830" y="777408"/>
                  </a:cubicBezTo>
                  <a:cubicBezTo>
                    <a:pt x="1351508" y="776738"/>
                    <a:pt x="1353517" y="776738"/>
                    <a:pt x="1354857" y="777408"/>
                  </a:cubicBezTo>
                  <a:lnTo>
                    <a:pt x="1340793" y="784106"/>
                  </a:lnTo>
                  <a:cubicBezTo>
                    <a:pt x="1341462" y="781427"/>
                    <a:pt x="1341462" y="779418"/>
                    <a:pt x="1341462" y="778748"/>
                  </a:cubicBezTo>
                  <a:cubicBezTo>
                    <a:pt x="1341462" y="778748"/>
                    <a:pt x="1340793" y="778078"/>
                    <a:pt x="1340793" y="778748"/>
                  </a:cubicBezTo>
                  <a:lnTo>
                    <a:pt x="1338784" y="779418"/>
                  </a:lnTo>
                  <a:cubicBezTo>
                    <a:pt x="1337444" y="780087"/>
                    <a:pt x="1337444" y="779418"/>
                    <a:pt x="1338114" y="778748"/>
                  </a:cubicBezTo>
                  <a:lnTo>
                    <a:pt x="1340123" y="776069"/>
                  </a:lnTo>
                  <a:cubicBezTo>
                    <a:pt x="1341462" y="774729"/>
                    <a:pt x="1341462" y="772720"/>
                    <a:pt x="1340123" y="771381"/>
                  </a:cubicBezTo>
                  <a:cubicBezTo>
                    <a:pt x="1338114" y="769372"/>
                    <a:pt x="1335435" y="768032"/>
                    <a:pt x="1332756" y="768032"/>
                  </a:cubicBezTo>
                  <a:cubicBezTo>
                    <a:pt x="1330747" y="768032"/>
                    <a:pt x="1328738" y="767362"/>
                    <a:pt x="1327398" y="765353"/>
                  </a:cubicBezTo>
                  <a:lnTo>
                    <a:pt x="1250380" y="691683"/>
                  </a:lnTo>
                  <a:cubicBezTo>
                    <a:pt x="1238325" y="677619"/>
                    <a:pt x="1230957" y="665564"/>
                    <a:pt x="1228948" y="654848"/>
                  </a:cubicBezTo>
                  <a:cubicBezTo>
                    <a:pt x="1216893" y="590555"/>
                    <a:pt x="1202159" y="526931"/>
                    <a:pt x="1184077" y="463307"/>
                  </a:cubicBezTo>
                  <a:cubicBezTo>
                    <a:pt x="1183407" y="460628"/>
                    <a:pt x="1181398" y="458618"/>
                    <a:pt x="1178719" y="458618"/>
                  </a:cubicBezTo>
                  <a:lnTo>
                    <a:pt x="1175370" y="457949"/>
                  </a:lnTo>
                  <a:cubicBezTo>
                    <a:pt x="1172691" y="457279"/>
                    <a:pt x="1172022" y="458618"/>
                    <a:pt x="1172022" y="461297"/>
                  </a:cubicBezTo>
                  <a:lnTo>
                    <a:pt x="1185416" y="556399"/>
                  </a:lnTo>
                  <a:cubicBezTo>
                    <a:pt x="1185416" y="559077"/>
                    <a:pt x="1183407" y="560417"/>
                    <a:pt x="1181398" y="560417"/>
                  </a:cubicBezTo>
                  <a:cubicBezTo>
                    <a:pt x="1179388" y="559747"/>
                    <a:pt x="1177379" y="558408"/>
                    <a:pt x="1175370" y="556399"/>
                  </a:cubicBezTo>
                  <a:cubicBezTo>
                    <a:pt x="1158627" y="539655"/>
                    <a:pt x="1145902" y="520903"/>
                    <a:pt x="1136526" y="498802"/>
                  </a:cubicBezTo>
                  <a:cubicBezTo>
                    <a:pt x="1135856" y="497463"/>
                    <a:pt x="1134517" y="496793"/>
                    <a:pt x="1133177" y="496793"/>
                  </a:cubicBezTo>
                  <a:lnTo>
                    <a:pt x="1131838" y="497463"/>
                  </a:lnTo>
                  <a:cubicBezTo>
                    <a:pt x="1131168" y="497463"/>
                    <a:pt x="1131168" y="498132"/>
                    <a:pt x="1131168" y="498802"/>
                  </a:cubicBezTo>
                  <a:lnTo>
                    <a:pt x="1147242" y="549031"/>
                  </a:lnTo>
                  <a:cubicBezTo>
                    <a:pt x="1147912" y="557068"/>
                    <a:pt x="1147912" y="564435"/>
                    <a:pt x="1145902" y="571133"/>
                  </a:cubicBezTo>
                  <a:cubicBezTo>
                    <a:pt x="1145232" y="573142"/>
                    <a:pt x="1143893" y="573811"/>
                    <a:pt x="1141884" y="573142"/>
                  </a:cubicBezTo>
                  <a:cubicBezTo>
                    <a:pt x="1135856" y="570463"/>
                    <a:pt x="1129829" y="567114"/>
                    <a:pt x="1125141" y="562426"/>
                  </a:cubicBezTo>
                  <a:cubicBezTo>
                    <a:pt x="1123801" y="561087"/>
                    <a:pt x="1121792" y="560417"/>
                    <a:pt x="1119783" y="560417"/>
                  </a:cubicBezTo>
                  <a:cubicBezTo>
                    <a:pt x="1115095" y="561087"/>
                    <a:pt x="1112416" y="559077"/>
                    <a:pt x="1111746" y="554389"/>
                  </a:cubicBezTo>
                  <a:cubicBezTo>
                    <a:pt x="1111746" y="553050"/>
                    <a:pt x="1111077" y="553050"/>
                    <a:pt x="1109737" y="553720"/>
                  </a:cubicBezTo>
                  <a:cubicBezTo>
                    <a:pt x="1105718" y="555729"/>
                    <a:pt x="1101031" y="555059"/>
                    <a:pt x="1097012" y="552380"/>
                  </a:cubicBezTo>
                  <a:cubicBezTo>
                    <a:pt x="1096343" y="551711"/>
                    <a:pt x="1095003" y="551711"/>
                    <a:pt x="1094333" y="553050"/>
                  </a:cubicBezTo>
                  <a:cubicBezTo>
                    <a:pt x="1092324" y="556399"/>
                    <a:pt x="1088975" y="556399"/>
                    <a:pt x="1086297" y="554389"/>
                  </a:cubicBezTo>
                  <a:cubicBezTo>
                    <a:pt x="1078260" y="554389"/>
                    <a:pt x="1070893" y="552380"/>
                    <a:pt x="1063526" y="548362"/>
                  </a:cubicBezTo>
                  <a:cubicBezTo>
                    <a:pt x="1061517" y="547022"/>
                    <a:pt x="1059508" y="547022"/>
                    <a:pt x="1057498" y="547692"/>
                  </a:cubicBezTo>
                  <a:cubicBezTo>
                    <a:pt x="1052140" y="549701"/>
                    <a:pt x="1046783" y="550371"/>
                    <a:pt x="1041425" y="548362"/>
                  </a:cubicBezTo>
                  <a:lnTo>
                    <a:pt x="1038746" y="521573"/>
                  </a:lnTo>
                  <a:cubicBezTo>
                    <a:pt x="1038076" y="516215"/>
                    <a:pt x="1032049" y="513536"/>
                    <a:pt x="1028030" y="516885"/>
                  </a:cubicBezTo>
                  <a:cubicBezTo>
                    <a:pt x="1019324" y="524252"/>
                    <a:pt x="1013296" y="532288"/>
                    <a:pt x="1011287" y="542334"/>
                  </a:cubicBezTo>
                  <a:cubicBezTo>
                    <a:pt x="1009948" y="547022"/>
                    <a:pt x="1011287" y="556399"/>
                    <a:pt x="1013966" y="570463"/>
                  </a:cubicBezTo>
                  <a:cubicBezTo>
                    <a:pt x="1020663" y="601270"/>
                    <a:pt x="1006599" y="617344"/>
                    <a:pt x="998562" y="643463"/>
                  </a:cubicBezTo>
                  <a:cubicBezTo>
                    <a:pt x="993204" y="660876"/>
                    <a:pt x="991865" y="675610"/>
                    <a:pt x="979140" y="689674"/>
                  </a:cubicBezTo>
                  <a:cubicBezTo>
                    <a:pt x="963737" y="707757"/>
                    <a:pt x="949003" y="723830"/>
                    <a:pt x="934938" y="738564"/>
                  </a:cubicBezTo>
                  <a:cubicBezTo>
                    <a:pt x="927571" y="745931"/>
                    <a:pt x="926902" y="745261"/>
                    <a:pt x="931590" y="735885"/>
                  </a:cubicBezTo>
                  <a:cubicBezTo>
                    <a:pt x="932929" y="732537"/>
                    <a:pt x="937617" y="728518"/>
                    <a:pt x="938957" y="723830"/>
                  </a:cubicBezTo>
                  <a:cubicBezTo>
                    <a:pt x="950342" y="691014"/>
                    <a:pt x="957709" y="656188"/>
                    <a:pt x="963067" y="618683"/>
                  </a:cubicBezTo>
                  <a:cubicBezTo>
                    <a:pt x="963737" y="611986"/>
                    <a:pt x="961727" y="609977"/>
                    <a:pt x="955030" y="613325"/>
                  </a:cubicBezTo>
                  <a:cubicBezTo>
                    <a:pt x="954360" y="613995"/>
                    <a:pt x="953021" y="616674"/>
                    <a:pt x="953021" y="622032"/>
                  </a:cubicBezTo>
                  <a:cubicBezTo>
                    <a:pt x="952351" y="630068"/>
                    <a:pt x="942975" y="644133"/>
                    <a:pt x="924892" y="662885"/>
                  </a:cubicBezTo>
                  <a:cubicBezTo>
                    <a:pt x="912168" y="676280"/>
                    <a:pt x="898103" y="690344"/>
                    <a:pt x="882030" y="705078"/>
                  </a:cubicBezTo>
                  <a:lnTo>
                    <a:pt x="862608" y="694362"/>
                  </a:lnTo>
                  <a:cubicBezTo>
                    <a:pt x="861268" y="693692"/>
                    <a:pt x="859929" y="692353"/>
                    <a:pt x="859259" y="691014"/>
                  </a:cubicBezTo>
                  <a:cubicBezTo>
                    <a:pt x="857920" y="689004"/>
                    <a:pt x="855910" y="687665"/>
                    <a:pt x="853232" y="687665"/>
                  </a:cubicBezTo>
                  <a:cubicBezTo>
                    <a:pt x="851222" y="687665"/>
                    <a:pt x="850553" y="686325"/>
                    <a:pt x="850553" y="684986"/>
                  </a:cubicBezTo>
                  <a:cubicBezTo>
                    <a:pt x="851222" y="680298"/>
                    <a:pt x="850553" y="676280"/>
                    <a:pt x="848544" y="671592"/>
                  </a:cubicBezTo>
                  <a:cubicBezTo>
                    <a:pt x="865956" y="658867"/>
                    <a:pt x="876672" y="642793"/>
                    <a:pt x="882030" y="622701"/>
                  </a:cubicBezTo>
                  <a:cubicBezTo>
                    <a:pt x="882700" y="619353"/>
                    <a:pt x="881360" y="618013"/>
                    <a:pt x="878681" y="618683"/>
                  </a:cubicBezTo>
                  <a:cubicBezTo>
                    <a:pt x="813718" y="627390"/>
                    <a:pt x="760140" y="656857"/>
                    <a:pt x="717947" y="706417"/>
                  </a:cubicBezTo>
                  <a:cubicBezTo>
                    <a:pt x="717277" y="707087"/>
                    <a:pt x="716607" y="707087"/>
                    <a:pt x="715938" y="706417"/>
                  </a:cubicBezTo>
                  <a:lnTo>
                    <a:pt x="714598" y="705078"/>
                  </a:lnTo>
                  <a:cubicBezTo>
                    <a:pt x="713259" y="703738"/>
                    <a:pt x="713259" y="702399"/>
                    <a:pt x="713928" y="701059"/>
                  </a:cubicBezTo>
                  <a:cubicBezTo>
                    <a:pt x="727993" y="678289"/>
                    <a:pt x="743397" y="656188"/>
                    <a:pt x="759470" y="634757"/>
                  </a:cubicBezTo>
                  <a:cubicBezTo>
                    <a:pt x="765497" y="627390"/>
                    <a:pt x="769516" y="618013"/>
                    <a:pt x="772865" y="607968"/>
                  </a:cubicBezTo>
                  <a:cubicBezTo>
                    <a:pt x="780901" y="583857"/>
                    <a:pt x="787598" y="560417"/>
                    <a:pt x="793626" y="536976"/>
                  </a:cubicBezTo>
                  <a:cubicBezTo>
                    <a:pt x="794966" y="530949"/>
                    <a:pt x="793626" y="530279"/>
                    <a:pt x="789608" y="534298"/>
                  </a:cubicBezTo>
                  <a:cubicBezTo>
                    <a:pt x="734690" y="589215"/>
                    <a:pt x="688479" y="640114"/>
                    <a:pt x="650974" y="686995"/>
                  </a:cubicBezTo>
                  <a:cubicBezTo>
                    <a:pt x="636240" y="705748"/>
                    <a:pt x="624185" y="725170"/>
                    <a:pt x="615479" y="745931"/>
                  </a:cubicBezTo>
                  <a:cubicBezTo>
                    <a:pt x="612800" y="752629"/>
                    <a:pt x="606103" y="755977"/>
                    <a:pt x="599405" y="755307"/>
                  </a:cubicBezTo>
                  <a:cubicBezTo>
                    <a:pt x="588020" y="753968"/>
                    <a:pt x="577304" y="753968"/>
                    <a:pt x="567259" y="761335"/>
                  </a:cubicBezTo>
                  <a:cubicBezTo>
                    <a:pt x="539799" y="782096"/>
                    <a:pt x="511001" y="800849"/>
                    <a:pt x="481533" y="818262"/>
                  </a:cubicBezTo>
                  <a:cubicBezTo>
                    <a:pt x="478855" y="816922"/>
                    <a:pt x="476176" y="816922"/>
                    <a:pt x="473497" y="818931"/>
                  </a:cubicBezTo>
                  <a:cubicBezTo>
                    <a:pt x="472157" y="820271"/>
                    <a:pt x="470148" y="820940"/>
                    <a:pt x="468139" y="820271"/>
                  </a:cubicBezTo>
                  <a:cubicBezTo>
                    <a:pt x="462781" y="818931"/>
                    <a:pt x="459432" y="820271"/>
                    <a:pt x="457423" y="823619"/>
                  </a:cubicBezTo>
                  <a:cubicBezTo>
                    <a:pt x="456754" y="824959"/>
                    <a:pt x="455414" y="826298"/>
                    <a:pt x="453405" y="826298"/>
                  </a:cubicBezTo>
                  <a:lnTo>
                    <a:pt x="446708" y="826968"/>
                  </a:lnTo>
                  <a:cubicBezTo>
                    <a:pt x="445368" y="826968"/>
                    <a:pt x="445368" y="827638"/>
                    <a:pt x="446038" y="828977"/>
                  </a:cubicBezTo>
                  <a:cubicBezTo>
                    <a:pt x="446708" y="829647"/>
                    <a:pt x="446708" y="829647"/>
                    <a:pt x="447377" y="830317"/>
                  </a:cubicBezTo>
                  <a:cubicBezTo>
                    <a:pt x="447377" y="830986"/>
                    <a:pt x="447377" y="832326"/>
                    <a:pt x="446708" y="832996"/>
                  </a:cubicBezTo>
                  <a:cubicBezTo>
                    <a:pt x="445368" y="834335"/>
                    <a:pt x="443359" y="835005"/>
                    <a:pt x="442020" y="833665"/>
                  </a:cubicBezTo>
                  <a:cubicBezTo>
                    <a:pt x="439341" y="832326"/>
                    <a:pt x="437331" y="832996"/>
                    <a:pt x="436662" y="835675"/>
                  </a:cubicBezTo>
                  <a:cubicBezTo>
                    <a:pt x="435322" y="839023"/>
                    <a:pt x="432643" y="841032"/>
                    <a:pt x="428625" y="840363"/>
                  </a:cubicBezTo>
                  <a:cubicBezTo>
                    <a:pt x="426616" y="840363"/>
                    <a:pt x="425276" y="841032"/>
                    <a:pt x="423937" y="843042"/>
                  </a:cubicBezTo>
                  <a:cubicBezTo>
                    <a:pt x="422598" y="846390"/>
                    <a:pt x="419919" y="847730"/>
                    <a:pt x="416570" y="847730"/>
                  </a:cubicBezTo>
                  <a:cubicBezTo>
                    <a:pt x="414561" y="847730"/>
                    <a:pt x="412552" y="848399"/>
                    <a:pt x="411212" y="849739"/>
                  </a:cubicBezTo>
                  <a:lnTo>
                    <a:pt x="408533" y="852418"/>
                  </a:lnTo>
                  <a:cubicBezTo>
                    <a:pt x="405854" y="855097"/>
                    <a:pt x="401836" y="854427"/>
                    <a:pt x="399827" y="851748"/>
                  </a:cubicBezTo>
                  <a:cubicBezTo>
                    <a:pt x="397148" y="847730"/>
                    <a:pt x="393799" y="846390"/>
                    <a:pt x="389781" y="846390"/>
                  </a:cubicBezTo>
                  <a:cubicBezTo>
                    <a:pt x="387772" y="846390"/>
                    <a:pt x="387102" y="847730"/>
                    <a:pt x="387772" y="849739"/>
                  </a:cubicBezTo>
                  <a:cubicBezTo>
                    <a:pt x="387772" y="850408"/>
                    <a:pt x="388441" y="851078"/>
                    <a:pt x="389111" y="851078"/>
                  </a:cubicBezTo>
                  <a:cubicBezTo>
                    <a:pt x="390451" y="851078"/>
                    <a:pt x="391120" y="851748"/>
                    <a:pt x="389781" y="853087"/>
                  </a:cubicBezTo>
                  <a:cubicBezTo>
                    <a:pt x="389111" y="853757"/>
                    <a:pt x="389111" y="854427"/>
                    <a:pt x="389111" y="855097"/>
                  </a:cubicBezTo>
                  <a:cubicBezTo>
                    <a:pt x="389111" y="855766"/>
                    <a:pt x="389111" y="856436"/>
                    <a:pt x="389781" y="856436"/>
                  </a:cubicBezTo>
                  <a:cubicBezTo>
                    <a:pt x="390451" y="857106"/>
                    <a:pt x="390451" y="857775"/>
                    <a:pt x="391120" y="858445"/>
                  </a:cubicBezTo>
                  <a:cubicBezTo>
                    <a:pt x="391790" y="859115"/>
                    <a:pt x="391790" y="859785"/>
                    <a:pt x="390451" y="859785"/>
                  </a:cubicBezTo>
                  <a:cubicBezTo>
                    <a:pt x="384423" y="858445"/>
                    <a:pt x="379735" y="859785"/>
                    <a:pt x="375717" y="863803"/>
                  </a:cubicBezTo>
                  <a:cubicBezTo>
                    <a:pt x="375717" y="863803"/>
                    <a:pt x="375717" y="863803"/>
                    <a:pt x="375717" y="863803"/>
                  </a:cubicBezTo>
                  <a:cubicBezTo>
                    <a:pt x="375047" y="863133"/>
                    <a:pt x="375047" y="863133"/>
                    <a:pt x="374377" y="862464"/>
                  </a:cubicBezTo>
                  <a:cubicBezTo>
                    <a:pt x="374377" y="861794"/>
                    <a:pt x="373707" y="861124"/>
                    <a:pt x="373038" y="861124"/>
                  </a:cubicBezTo>
                  <a:cubicBezTo>
                    <a:pt x="371698" y="860454"/>
                    <a:pt x="370359" y="860454"/>
                    <a:pt x="369019" y="861124"/>
                  </a:cubicBezTo>
                  <a:cubicBezTo>
                    <a:pt x="367680" y="861794"/>
                    <a:pt x="367010" y="861794"/>
                    <a:pt x="366341" y="860454"/>
                  </a:cubicBezTo>
                  <a:cubicBezTo>
                    <a:pt x="366341" y="859785"/>
                    <a:pt x="366341" y="858445"/>
                    <a:pt x="367010" y="857775"/>
                  </a:cubicBezTo>
                  <a:cubicBezTo>
                    <a:pt x="369689" y="855766"/>
                    <a:pt x="369689" y="853087"/>
                    <a:pt x="368350" y="850408"/>
                  </a:cubicBezTo>
                  <a:cubicBezTo>
                    <a:pt x="367680" y="849069"/>
                    <a:pt x="367680" y="848399"/>
                    <a:pt x="369019" y="848399"/>
                  </a:cubicBezTo>
                  <a:cubicBezTo>
                    <a:pt x="372368" y="847060"/>
                    <a:pt x="372368" y="845051"/>
                    <a:pt x="370359" y="843042"/>
                  </a:cubicBezTo>
                  <a:cubicBezTo>
                    <a:pt x="367680" y="840363"/>
                    <a:pt x="366341" y="837014"/>
                    <a:pt x="365671" y="832996"/>
                  </a:cubicBezTo>
                  <a:cubicBezTo>
                    <a:pt x="365001" y="830986"/>
                    <a:pt x="364331" y="830317"/>
                    <a:pt x="362992" y="830986"/>
                  </a:cubicBezTo>
                  <a:cubicBezTo>
                    <a:pt x="360983" y="831656"/>
                    <a:pt x="360313" y="830986"/>
                    <a:pt x="360313" y="828977"/>
                  </a:cubicBezTo>
                  <a:cubicBezTo>
                    <a:pt x="360313" y="826968"/>
                    <a:pt x="360983" y="824959"/>
                    <a:pt x="361652" y="822950"/>
                  </a:cubicBezTo>
                  <a:cubicBezTo>
                    <a:pt x="362322" y="821610"/>
                    <a:pt x="362992" y="819601"/>
                    <a:pt x="364331" y="818931"/>
                  </a:cubicBezTo>
                  <a:cubicBezTo>
                    <a:pt x="370359" y="813573"/>
                    <a:pt x="375047" y="808216"/>
                    <a:pt x="378396" y="802858"/>
                  </a:cubicBezTo>
                  <a:cubicBezTo>
                    <a:pt x="413221" y="770041"/>
                    <a:pt x="446038" y="733206"/>
                    <a:pt x="481533" y="704408"/>
                  </a:cubicBezTo>
                  <a:cubicBezTo>
                    <a:pt x="527075" y="667573"/>
                    <a:pt x="573956" y="632078"/>
                    <a:pt x="622176" y="598591"/>
                  </a:cubicBezTo>
                  <a:cubicBezTo>
                    <a:pt x="631552" y="591894"/>
                    <a:pt x="638249" y="585866"/>
                    <a:pt x="640928" y="579839"/>
                  </a:cubicBezTo>
                  <a:cubicBezTo>
                    <a:pt x="659011" y="546353"/>
                    <a:pt x="679772" y="514876"/>
                    <a:pt x="703213" y="484738"/>
                  </a:cubicBezTo>
                  <a:cubicBezTo>
                    <a:pt x="726653" y="455270"/>
                    <a:pt x="742057" y="429150"/>
                    <a:pt x="759470" y="399013"/>
                  </a:cubicBezTo>
                  <a:cubicBezTo>
                    <a:pt x="767507" y="384948"/>
                    <a:pt x="771525" y="370215"/>
                    <a:pt x="776883" y="354811"/>
                  </a:cubicBezTo>
                  <a:cubicBezTo>
                    <a:pt x="780231" y="345435"/>
                    <a:pt x="784920" y="334719"/>
                    <a:pt x="791617" y="321994"/>
                  </a:cubicBezTo>
                  <a:cubicBezTo>
                    <a:pt x="807021" y="291856"/>
                    <a:pt x="818406" y="259710"/>
                    <a:pt x="825773" y="226223"/>
                  </a:cubicBezTo>
                  <a:cubicBezTo>
                    <a:pt x="827112" y="220196"/>
                    <a:pt x="821085" y="214838"/>
                    <a:pt x="815057" y="216177"/>
                  </a:cubicBezTo>
                  <a:cubicBezTo>
                    <a:pt x="773534" y="228232"/>
                    <a:pt x="738039" y="249664"/>
                    <a:pt x="703882" y="279132"/>
                  </a:cubicBezTo>
                  <a:cubicBezTo>
                    <a:pt x="679103" y="299893"/>
                    <a:pt x="652983" y="313958"/>
                    <a:pt x="626194" y="331370"/>
                  </a:cubicBezTo>
                  <a:cubicBezTo>
                    <a:pt x="601414" y="347444"/>
                    <a:pt x="595387" y="359499"/>
                    <a:pt x="580653" y="383609"/>
                  </a:cubicBezTo>
                  <a:cubicBezTo>
                    <a:pt x="540469" y="448572"/>
                    <a:pt x="472157" y="490096"/>
                    <a:pt x="409873" y="536976"/>
                  </a:cubicBezTo>
                  <a:cubicBezTo>
                    <a:pt x="399157" y="545013"/>
                    <a:pt x="399827" y="547022"/>
                    <a:pt x="412552" y="542334"/>
                  </a:cubicBezTo>
                  <a:cubicBezTo>
                    <a:pt x="454744" y="527600"/>
                    <a:pt x="496267" y="507509"/>
                    <a:pt x="537121" y="482059"/>
                  </a:cubicBezTo>
                  <a:cubicBezTo>
                    <a:pt x="547836" y="475362"/>
                    <a:pt x="556543" y="467995"/>
                    <a:pt x="562570" y="459958"/>
                  </a:cubicBezTo>
                  <a:cubicBezTo>
                    <a:pt x="579983" y="437187"/>
                    <a:pt x="598066" y="409059"/>
                    <a:pt x="617488" y="374903"/>
                  </a:cubicBezTo>
                  <a:cubicBezTo>
                    <a:pt x="622176" y="366866"/>
                    <a:pt x="627534" y="361508"/>
                    <a:pt x="634231" y="358829"/>
                  </a:cubicBezTo>
                  <a:cubicBezTo>
                    <a:pt x="650974" y="352132"/>
                    <a:pt x="666378" y="349453"/>
                    <a:pt x="678433" y="349453"/>
                  </a:cubicBezTo>
                  <a:cubicBezTo>
                    <a:pt x="692497" y="350123"/>
                    <a:pt x="693837" y="353471"/>
                    <a:pt x="681112" y="360169"/>
                  </a:cubicBezTo>
                  <a:cubicBezTo>
                    <a:pt x="672406" y="364857"/>
                    <a:pt x="663699" y="372893"/>
                    <a:pt x="655662" y="383609"/>
                  </a:cubicBezTo>
                  <a:cubicBezTo>
                    <a:pt x="640928" y="404371"/>
                    <a:pt x="626194" y="425132"/>
                    <a:pt x="611460" y="445224"/>
                  </a:cubicBezTo>
                  <a:cubicBezTo>
                    <a:pt x="605433" y="453930"/>
                    <a:pt x="601414" y="463307"/>
                    <a:pt x="601414" y="472683"/>
                  </a:cubicBezTo>
                  <a:cubicBezTo>
                    <a:pt x="601414" y="475362"/>
                    <a:pt x="602084" y="476031"/>
                    <a:pt x="604763" y="475362"/>
                  </a:cubicBezTo>
                  <a:cubicBezTo>
                    <a:pt x="622846" y="470674"/>
                    <a:pt x="634901" y="463976"/>
                    <a:pt x="642938" y="454600"/>
                  </a:cubicBezTo>
                  <a:cubicBezTo>
                    <a:pt x="652983" y="442545"/>
                    <a:pt x="663029" y="435178"/>
                    <a:pt x="673745" y="431160"/>
                  </a:cubicBezTo>
                  <a:cubicBezTo>
                    <a:pt x="681782" y="428481"/>
                    <a:pt x="682452" y="429820"/>
                    <a:pt x="676424" y="435848"/>
                  </a:cubicBezTo>
                  <a:cubicBezTo>
                    <a:pt x="655662" y="457279"/>
                    <a:pt x="634901" y="473352"/>
                    <a:pt x="606103" y="488086"/>
                  </a:cubicBezTo>
                  <a:cubicBezTo>
                    <a:pt x="574625" y="503490"/>
                    <a:pt x="543818" y="518894"/>
                    <a:pt x="514350" y="538986"/>
                  </a:cubicBezTo>
                  <a:cubicBezTo>
                    <a:pt x="484882" y="558408"/>
                    <a:pt x="454744" y="578500"/>
                    <a:pt x="425276" y="597922"/>
                  </a:cubicBezTo>
                  <a:cubicBezTo>
                    <a:pt x="378396" y="628729"/>
                    <a:pt x="350937" y="659536"/>
                    <a:pt x="310753" y="709096"/>
                  </a:cubicBezTo>
                  <a:cubicBezTo>
                    <a:pt x="292671" y="731867"/>
                    <a:pt x="268560" y="750619"/>
                    <a:pt x="238423" y="766023"/>
                  </a:cubicBezTo>
                  <a:cubicBezTo>
                    <a:pt x="184845" y="793482"/>
                    <a:pt x="130597" y="820271"/>
                    <a:pt x="75009" y="845720"/>
                  </a:cubicBezTo>
                  <a:lnTo>
                    <a:pt x="0" y="757986"/>
                  </a:lnTo>
                  <a:lnTo>
                    <a:pt x="140643" y="668243"/>
                  </a:lnTo>
                  <a:lnTo>
                    <a:pt x="221010" y="607298"/>
                  </a:lnTo>
                  <a:lnTo>
                    <a:pt x="373038" y="483398"/>
                  </a:lnTo>
                  <a:cubicBezTo>
                    <a:pt x="411882" y="451252"/>
                    <a:pt x="447377" y="411738"/>
                    <a:pt x="479524" y="364187"/>
                  </a:cubicBezTo>
                  <a:lnTo>
                    <a:pt x="519708" y="313958"/>
                  </a:lnTo>
                  <a:lnTo>
                    <a:pt x="579314" y="257031"/>
                  </a:lnTo>
                  <a:lnTo>
                    <a:pt x="613469" y="233590"/>
                  </a:lnTo>
                  <a:cubicBezTo>
                    <a:pt x="678433" y="191398"/>
                    <a:pt x="733351" y="155902"/>
                    <a:pt x="812378" y="117728"/>
                  </a:cubicBezTo>
                  <a:cubicBezTo>
                    <a:pt x="853901" y="97636"/>
                    <a:pt x="892745" y="76205"/>
                    <a:pt x="927571" y="52764"/>
                  </a:cubicBezTo>
                  <a:lnTo>
                    <a:pt x="1001241" y="7892"/>
                  </a:lnTo>
                  <a:cubicBezTo>
                    <a:pt x="1007269" y="3874"/>
                    <a:pt x="1012627" y="1865"/>
                    <a:pt x="1018654" y="525"/>
                  </a:cubicBezTo>
                  <a:cubicBezTo>
                    <a:pt x="1024012" y="-814"/>
                    <a:pt x="1030039" y="525"/>
                    <a:pt x="1036737" y="3204"/>
                  </a:cubicBezTo>
                  <a:cubicBezTo>
                    <a:pt x="1052140" y="9902"/>
                    <a:pt x="1067544" y="17269"/>
                    <a:pt x="1082948" y="25305"/>
                  </a:cubicBezTo>
                  <a:close/>
                  <a:moveTo>
                    <a:pt x="1062186" y="158581"/>
                  </a:moveTo>
                  <a:cubicBezTo>
                    <a:pt x="1056159" y="151884"/>
                    <a:pt x="1051471" y="143847"/>
                    <a:pt x="1048122" y="134471"/>
                  </a:cubicBezTo>
                  <a:cubicBezTo>
                    <a:pt x="1044773" y="126434"/>
                    <a:pt x="1040085" y="121076"/>
                    <a:pt x="1035397" y="113709"/>
                  </a:cubicBezTo>
                  <a:cubicBezTo>
                    <a:pt x="1034058" y="111700"/>
                    <a:pt x="1032718" y="111030"/>
                    <a:pt x="1030039" y="111030"/>
                  </a:cubicBezTo>
                  <a:cubicBezTo>
                    <a:pt x="1022003" y="111030"/>
                    <a:pt x="1017315" y="115049"/>
                    <a:pt x="1015305" y="123086"/>
                  </a:cubicBezTo>
                  <a:cubicBezTo>
                    <a:pt x="1014636" y="125764"/>
                    <a:pt x="1015305" y="127104"/>
                    <a:pt x="1017315" y="128443"/>
                  </a:cubicBezTo>
                  <a:cubicBezTo>
                    <a:pt x="1019994" y="130452"/>
                    <a:pt x="1023342" y="129783"/>
                    <a:pt x="1027361" y="128443"/>
                  </a:cubicBezTo>
                  <a:cubicBezTo>
                    <a:pt x="1029370" y="127773"/>
                    <a:pt x="1030709" y="127773"/>
                    <a:pt x="1032718" y="129113"/>
                  </a:cubicBezTo>
                  <a:cubicBezTo>
                    <a:pt x="1039416" y="135141"/>
                    <a:pt x="1044104" y="140498"/>
                    <a:pt x="1044773" y="143177"/>
                  </a:cubicBezTo>
                  <a:cubicBezTo>
                    <a:pt x="1049462" y="157911"/>
                    <a:pt x="1053480" y="167957"/>
                    <a:pt x="1056828" y="172645"/>
                  </a:cubicBezTo>
                  <a:cubicBezTo>
                    <a:pt x="1070893" y="192737"/>
                    <a:pt x="1086966" y="211489"/>
                    <a:pt x="1104379" y="229572"/>
                  </a:cubicBezTo>
                  <a:cubicBezTo>
                    <a:pt x="1115764" y="241627"/>
                    <a:pt x="1129159" y="251673"/>
                    <a:pt x="1144563" y="260379"/>
                  </a:cubicBezTo>
                  <a:cubicBezTo>
                    <a:pt x="1161306" y="269756"/>
                    <a:pt x="1176040" y="277792"/>
                    <a:pt x="1190104" y="283820"/>
                  </a:cubicBezTo>
                  <a:cubicBezTo>
                    <a:pt x="1208187" y="291856"/>
                    <a:pt x="1208857" y="289847"/>
                    <a:pt x="1193453" y="277792"/>
                  </a:cubicBezTo>
                  <a:cubicBezTo>
                    <a:pt x="1178719" y="266407"/>
                    <a:pt x="1163315" y="253012"/>
                    <a:pt x="1147242" y="237609"/>
                  </a:cubicBezTo>
                  <a:cubicBezTo>
                    <a:pt x="1131838" y="222875"/>
                    <a:pt x="1117104" y="209480"/>
                    <a:pt x="1104379" y="198095"/>
                  </a:cubicBezTo>
                  <a:cubicBezTo>
                    <a:pt x="1086966" y="183361"/>
                    <a:pt x="1072902" y="169966"/>
                    <a:pt x="1062186" y="158581"/>
                  </a:cubicBezTo>
                  <a:close/>
                  <a:moveTo>
                    <a:pt x="906140" y="309939"/>
                  </a:moveTo>
                  <a:cubicBezTo>
                    <a:pt x="909489" y="294535"/>
                    <a:pt x="908819" y="284489"/>
                    <a:pt x="922883" y="274444"/>
                  </a:cubicBezTo>
                  <a:cubicBezTo>
                    <a:pt x="947663" y="257700"/>
                    <a:pt x="969764" y="241627"/>
                    <a:pt x="989186" y="217517"/>
                  </a:cubicBezTo>
                  <a:cubicBezTo>
                    <a:pt x="1003250" y="200104"/>
                    <a:pt x="1017315" y="182691"/>
                    <a:pt x="1031379" y="164608"/>
                  </a:cubicBezTo>
                  <a:cubicBezTo>
                    <a:pt x="1032718" y="162599"/>
                    <a:pt x="1032049" y="161930"/>
                    <a:pt x="1030039" y="162599"/>
                  </a:cubicBezTo>
                  <a:cubicBezTo>
                    <a:pt x="1015975" y="164608"/>
                    <a:pt x="1003250" y="169966"/>
                    <a:pt x="993204" y="179343"/>
                  </a:cubicBezTo>
                  <a:cubicBezTo>
                    <a:pt x="975792" y="195416"/>
                    <a:pt x="944984" y="224884"/>
                    <a:pt x="900782" y="267746"/>
                  </a:cubicBezTo>
                  <a:cubicBezTo>
                    <a:pt x="894755" y="273774"/>
                    <a:pt x="893415" y="280471"/>
                    <a:pt x="897434" y="288508"/>
                  </a:cubicBezTo>
                  <a:cubicBezTo>
                    <a:pt x="898103" y="290517"/>
                    <a:pt x="898103" y="292526"/>
                    <a:pt x="898103" y="293866"/>
                  </a:cubicBezTo>
                  <a:cubicBezTo>
                    <a:pt x="889397" y="326682"/>
                    <a:pt x="876672" y="359499"/>
                    <a:pt x="861268" y="394325"/>
                  </a:cubicBezTo>
                  <a:cubicBezTo>
                    <a:pt x="860599" y="395664"/>
                    <a:pt x="860599" y="397004"/>
                    <a:pt x="860599" y="398343"/>
                  </a:cubicBezTo>
                  <a:cubicBezTo>
                    <a:pt x="861268" y="401022"/>
                    <a:pt x="863947" y="401692"/>
                    <a:pt x="865287" y="399683"/>
                  </a:cubicBezTo>
                  <a:cubicBezTo>
                    <a:pt x="886048" y="372224"/>
                    <a:pt x="899443" y="342756"/>
                    <a:pt x="906140" y="309939"/>
                  </a:cubicBezTo>
                  <a:close/>
                  <a:moveTo>
                    <a:pt x="953021" y="331370"/>
                  </a:moveTo>
                  <a:lnTo>
                    <a:pt x="930250" y="413077"/>
                  </a:lnTo>
                  <a:lnTo>
                    <a:pt x="926902" y="423123"/>
                  </a:lnTo>
                  <a:cubicBezTo>
                    <a:pt x="922883" y="443215"/>
                    <a:pt x="920874" y="463307"/>
                    <a:pt x="918865" y="483398"/>
                  </a:cubicBezTo>
                  <a:cubicBezTo>
                    <a:pt x="917525" y="500141"/>
                    <a:pt x="915516" y="514206"/>
                    <a:pt x="912168" y="524921"/>
                  </a:cubicBezTo>
                  <a:cubicBezTo>
                    <a:pt x="908149" y="538986"/>
                    <a:pt x="904131" y="552380"/>
                    <a:pt x="898773" y="565775"/>
                  </a:cubicBezTo>
                  <a:cubicBezTo>
                    <a:pt x="894085" y="577830"/>
                    <a:pt x="892076" y="590555"/>
                    <a:pt x="888727" y="603279"/>
                  </a:cubicBezTo>
                  <a:cubicBezTo>
                    <a:pt x="888727" y="603949"/>
                    <a:pt x="888727" y="604619"/>
                    <a:pt x="890067" y="604619"/>
                  </a:cubicBezTo>
                  <a:lnTo>
                    <a:pt x="892076" y="605289"/>
                  </a:lnTo>
                  <a:cubicBezTo>
                    <a:pt x="894085" y="605958"/>
                    <a:pt x="895425" y="605289"/>
                    <a:pt x="896094" y="603279"/>
                  </a:cubicBezTo>
                  <a:cubicBezTo>
                    <a:pt x="906140" y="577160"/>
                    <a:pt x="916186" y="551711"/>
                    <a:pt x="926232" y="525591"/>
                  </a:cubicBezTo>
                  <a:cubicBezTo>
                    <a:pt x="931590" y="512866"/>
                    <a:pt x="934938" y="499472"/>
                    <a:pt x="936948" y="484738"/>
                  </a:cubicBezTo>
                  <a:cubicBezTo>
                    <a:pt x="938957" y="470674"/>
                    <a:pt x="941635" y="456609"/>
                    <a:pt x="944314" y="443215"/>
                  </a:cubicBezTo>
                  <a:lnTo>
                    <a:pt x="946994" y="423793"/>
                  </a:lnTo>
                  <a:lnTo>
                    <a:pt x="971104" y="375572"/>
                  </a:lnTo>
                  <a:lnTo>
                    <a:pt x="973783" y="371554"/>
                  </a:lnTo>
                  <a:cubicBezTo>
                    <a:pt x="975122" y="372224"/>
                    <a:pt x="975792" y="372893"/>
                    <a:pt x="976461" y="372893"/>
                  </a:cubicBezTo>
                  <a:cubicBezTo>
                    <a:pt x="977131" y="372893"/>
                    <a:pt x="977801" y="372224"/>
                    <a:pt x="977801" y="370884"/>
                  </a:cubicBezTo>
                  <a:cubicBezTo>
                    <a:pt x="982489" y="355481"/>
                    <a:pt x="981149" y="341416"/>
                    <a:pt x="972443" y="328691"/>
                  </a:cubicBezTo>
                  <a:cubicBezTo>
                    <a:pt x="969094" y="321324"/>
                    <a:pt x="965746" y="316636"/>
                    <a:pt x="961058" y="315297"/>
                  </a:cubicBezTo>
                  <a:cubicBezTo>
                    <a:pt x="959049" y="314627"/>
                    <a:pt x="957039" y="315297"/>
                    <a:pt x="955700" y="316636"/>
                  </a:cubicBezTo>
                  <a:cubicBezTo>
                    <a:pt x="954360" y="321324"/>
                    <a:pt x="953021" y="326013"/>
                    <a:pt x="953021" y="331370"/>
                  </a:cubicBezTo>
                  <a:close/>
                  <a:moveTo>
                    <a:pt x="951012" y="423793"/>
                  </a:moveTo>
                  <a:cubicBezTo>
                    <a:pt x="946994" y="431160"/>
                    <a:pt x="945654" y="440536"/>
                    <a:pt x="947663" y="450582"/>
                  </a:cubicBezTo>
                  <a:cubicBezTo>
                    <a:pt x="948333" y="453930"/>
                    <a:pt x="949003" y="453930"/>
                    <a:pt x="950342" y="450582"/>
                  </a:cubicBezTo>
                  <a:cubicBezTo>
                    <a:pt x="953021" y="443215"/>
                    <a:pt x="955030" y="436517"/>
                    <a:pt x="956369" y="429150"/>
                  </a:cubicBezTo>
                  <a:cubicBezTo>
                    <a:pt x="956369" y="427141"/>
                    <a:pt x="957709" y="425132"/>
                    <a:pt x="959049" y="423123"/>
                  </a:cubicBezTo>
                  <a:cubicBezTo>
                    <a:pt x="965076" y="415756"/>
                    <a:pt x="968424" y="407050"/>
                    <a:pt x="969094" y="397673"/>
                  </a:cubicBezTo>
                  <a:cubicBezTo>
                    <a:pt x="969094" y="393655"/>
                    <a:pt x="968424" y="392985"/>
                    <a:pt x="966415" y="397004"/>
                  </a:cubicBezTo>
                  <a:cubicBezTo>
                    <a:pt x="961058" y="406380"/>
                    <a:pt x="955700" y="415086"/>
                    <a:pt x="951012" y="423793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2E284E78-126E-D96B-EEBE-FFD12CF0BA67}"/>
                </a:ext>
              </a:extLst>
            </p:cNvPr>
            <p:cNvSpPr/>
            <p:nvPr/>
          </p:nvSpPr>
          <p:spPr>
            <a:xfrm>
              <a:off x="-1970061" y="3166201"/>
              <a:ext cx="252369" cy="251410"/>
            </a:xfrm>
            <a:custGeom>
              <a:avLst/>
              <a:gdLst>
                <a:gd name="connsiteX0" fmla="*/ 183768 w 252369"/>
                <a:gd name="connsiteY0" fmla="*/ 196493 h 251410"/>
                <a:gd name="connsiteX1" fmla="*/ 175731 w 252369"/>
                <a:gd name="connsiteY1" fmla="*/ 208548 h 251410"/>
                <a:gd name="connsiteX2" fmla="*/ 160997 w 252369"/>
                <a:gd name="connsiteY2" fmla="*/ 224621 h 251410"/>
                <a:gd name="connsiteX3" fmla="*/ 154300 w 252369"/>
                <a:gd name="connsiteY3" fmla="*/ 225961 h 251410"/>
                <a:gd name="connsiteX4" fmla="*/ 86658 w 252369"/>
                <a:gd name="connsiteY4" fmla="*/ 246723 h 251410"/>
                <a:gd name="connsiteX5" fmla="*/ 79291 w 252369"/>
                <a:gd name="connsiteY5" fmla="*/ 251411 h 251410"/>
                <a:gd name="connsiteX6" fmla="*/ 2942 w 252369"/>
                <a:gd name="connsiteY6" fmla="*/ 251411 h 251410"/>
                <a:gd name="connsiteX7" fmla="*/ 263 w 252369"/>
                <a:gd name="connsiteY7" fmla="*/ 245383 h 251410"/>
                <a:gd name="connsiteX8" fmla="*/ 263 w 252369"/>
                <a:gd name="connsiteY8" fmla="*/ 237346 h 251410"/>
                <a:gd name="connsiteX9" fmla="*/ 1602 w 252369"/>
                <a:gd name="connsiteY9" fmla="*/ 231989 h 251410"/>
                <a:gd name="connsiteX10" fmla="*/ 13657 w 252369"/>
                <a:gd name="connsiteY10" fmla="*/ 227300 h 251410"/>
                <a:gd name="connsiteX11" fmla="*/ 17006 w 252369"/>
                <a:gd name="connsiteY11" fmla="*/ 224621 h 251410"/>
                <a:gd name="connsiteX12" fmla="*/ 33749 w 252369"/>
                <a:gd name="connsiteY12" fmla="*/ 201851 h 251410"/>
                <a:gd name="connsiteX13" fmla="*/ 64557 w 252369"/>
                <a:gd name="connsiteY13" fmla="*/ 187117 h 251410"/>
                <a:gd name="connsiteX14" fmla="*/ 69245 w 252369"/>
                <a:gd name="connsiteY14" fmla="*/ 183099 h 251410"/>
                <a:gd name="connsiteX15" fmla="*/ 70584 w 252369"/>
                <a:gd name="connsiteY15" fmla="*/ 180419 h 251410"/>
                <a:gd name="connsiteX16" fmla="*/ 71923 w 252369"/>
                <a:gd name="connsiteY16" fmla="*/ 179750 h 251410"/>
                <a:gd name="connsiteX17" fmla="*/ 80630 w 252369"/>
                <a:gd name="connsiteY17" fmla="*/ 175732 h 251410"/>
                <a:gd name="connsiteX18" fmla="*/ 143584 w 252369"/>
                <a:gd name="connsiteY18" fmla="*/ 81970 h 251410"/>
                <a:gd name="connsiteX19" fmla="*/ 153630 w 252369"/>
                <a:gd name="connsiteY19" fmla="*/ 71254 h 251410"/>
                <a:gd name="connsiteX20" fmla="*/ 163007 w 252369"/>
                <a:gd name="connsiteY20" fmla="*/ 60538 h 251410"/>
                <a:gd name="connsiteX21" fmla="*/ 183768 w 252369"/>
                <a:gd name="connsiteY21" fmla="*/ 27052 h 251410"/>
                <a:gd name="connsiteX22" fmla="*/ 176401 w 252369"/>
                <a:gd name="connsiteY22" fmla="*/ 45805 h 251410"/>
                <a:gd name="connsiteX23" fmla="*/ 175731 w 252369"/>
                <a:gd name="connsiteY23" fmla="*/ 58529 h 251410"/>
                <a:gd name="connsiteX24" fmla="*/ 181759 w 252369"/>
                <a:gd name="connsiteY24" fmla="*/ 60538 h 251410"/>
                <a:gd name="connsiteX25" fmla="*/ 187117 w 252369"/>
                <a:gd name="connsiteY25" fmla="*/ 57860 h 251410"/>
                <a:gd name="connsiteX26" fmla="*/ 220603 w 252369"/>
                <a:gd name="connsiteY26" fmla="*/ 18346 h 251410"/>
                <a:gd name="connsiteX27" fmla="*/ 242704 w 252369"/>
                <a:gd name="connsiteY27" fmla="*/ 3612 h 251410"/>
                <a:gd name="connsiteX28" fmla="*/ 252080 w 252369"/>
                <a:gd name="connsiteY28" fmla="*/ 8970 h 251410"/>
                <a:gd name="connsiteX29" fmla="*/ 248731 w 252369"/>
                <a:gd name="connsiteY29" fmla="*/ 25713 h 251410"/>
                <a:gd name="connsiteX30" fmla="*/ 193814 w 252369"/>
                <a:gd name="connsiteY30" fmla="*/ 142245 h 251410"/>
                <a:gd name="connsiteX31" fmla="*/ 163676 w 252369"/>
                <a:gd name="connsiteY31" fmla="*/ 189796 h 251410"/>
                <a:gd name="connsiteX32" fmla="*/ 158318 w 252369"/>
                <a:gd name="connsiteY32" fmla="*/ 201181 h 251410"/>
                <a:gd name="connsiteX33" fmla="*/ 168364 w 252369"/>
                <a:gd name="connsiteY33" fmla="*/ 205869 h 251410"/>
                <a:gd name="connsiteX34" fmla="*/ 183768 w 252369"/>
                <a:gd name="connsiteY34" fmla="*/ 196493 h 2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2369" h="251410">
                  <a:moveTo>
                    <a:pt x="183768" y="196493"/>
                  </a:moveTo>
                  <a:cubicBezTo>
                    <a:pt x="177071" y="202521"/>
                    <a:pt x="174392" y="206539"/>
                    <a:pt x="175731" y="208548"/>
                  </a:cubicBezTo>
                  <a:lnTo>
                    <a:pt x="160997" y="224621"/>
                  </a:lnTo>
                  <a:cubicBezTo>
                    <a:pt x="159658" y="226631"/>
                    <a:pt x="156979" y="226631"/>
                    <a:pt x="154300" y="225961"/>
                  </a:cubicBezTo>
                  <a:cubicBezTo>
                    <a:pt x="124162" y="213236"/>
                    <a:pt x="102061" y="219934"/>
                    <a:pt x="86658" y="246723"/>
                  </a:cubicBezTo>
                  <a:cubicBezTo>
                    <a:pt x="85318" y="249401"/>
                    <a:pt x="82639" y="251411"/>
                    <a:pt x="79291" y="251411"/>
                  </a:cubicBezTo>
                  <a:lnTo>
                    <a:pt x="2942" y="251411"/>
                  </a:lnTo>
                  <a:cubicBezTo>
                    <a:pt x="263" y="250741"/>
                    <a:pt x="-407" y="248732"/>
                    <a:pt x="263" y="245383"/>
                  </a:cubicBezTo>
                  <a:cubicBezTo>
                    <a:pt x="933" y="242704"/>
                    <a:pt x="933" y="239356"/>
                    <a:pt x="263" y="237346"/>
                  </a:cubicBezTo>
                  <a:cubicBezTo>
                    <a:pt x="-407" y="235337"/>
                    <a:pt x="263" y="233328"/>
                    <a:pt x="1602" y="231989"/>
                  </a:cubicBezTo>
                  <a:cubicBezTo>
                    <a:pt x="5621" y="228640"/>
                    <a:pt x="9639" y="227300"/>
                    <a:pt x="13657" y="227300"/>
                  </a:cubicBezTo>
                  <a:cubicBezTo>
                    <a:pt x="15667" y="227300"/>
                    <a:pt x="17006" y="226631"/>
                    <a:pt x="17006" y="224621"/>
                  </a:cubicBezTo>
                  <a:cubicBezTo>
                    <a:pt x="17006" y="214576"/>
                    <a:pt x="22364" y="207209"/>
                    <a:pt x="33749" y="201851"/>
                  </a:cubicBezTo>
                  <a:cubicBezTo>
                    <a:pt x="43795" y="197163"/>
                    <a:pt x="53841" y="191805"/>
                    <a:pt x="64557" y="187117"/>
                  </a:cubicBezTo>
                  <a:cubicBezTo>
                    <a:pt x="66566" y="186447"/>
                    <a:pt x="67905" y="185108"/>
                    <a:pt x="69245" y="183099"/>
                  </a:cubicBezTo>
                  <a:lnTo>
                    <a:pt x="70584" y="180419"/>
                  </a:lnTo>
                  <a:cubicBezTo>
                    <a:pt x="70584" y="179750"/>
                    <a:pt x="71254" y="179750"/>
                    <a:pt x="71923" y="179750"/>
                  </a:cubicBezTo>
                  <a:cubicBezTo>
                    <a:pt x="75942" y="180419"/>
                    <a:pt x="78621" y="179080"/>
                    <a:pt x="80630" y="175732"/>
                  </a:cubicBezTo>
                  <a:cubicBezTo>
                    <a:pt x="99383" y="142915"/>
                    <a:pt x="120813" y="112108"/>
                    <a:pt x="143584" y="81970"/>
                  </a:cubicBezTo>
                  <a:cubicBezTo>
                    <a:pt x="146263" y="77951"/>
                    <a:pt x="149612" y="74603"/>
                    <a:pt x="153630" y="71254"/>
                  </a:cubicBezTo>
                  <a:cubicBezTo>
                    <a:pt x="157648" y="67236"/>
                    <a:pt x="160327" y="63887"/>
                    <a:pt x="163007" y="60538"/>
                  </a:cubicBezTo>
                  <a:cubicBezTo>
                    <a:pt x="169704" y="49823"/>
                    <a:pt x="176401" y="38438"/>
                    <a:pt x="183768" y="27052"/>
                  </a:cubicBezTo>
                  <a:cubicBezTo>
                    <a:pt x="184437" y="35759"/>
                    <a:pt x="182428" y="41786"/>
                    <a:pt x="176401" y="45805"/>
                  </a:cubicBezTo>
                  <a:cubicBezTo>
                    <a:pt x="171713" y="48483"/>
                    <a:pt x="171043" y="55181"/>
                    <a:pt x="175731" y="58529"/>
                  </a:cubicBezTo>
                  <a:cubicBezTo>
                    <a:pt x="177071" y="59869"/>
                    <a:pt x="179080" y="60538"/>
                    <a:pt x="181759" y="60538"/>
                  </a:cubicBezTo>
                  <a:cubicBezTo>
                    <a:pt x="183768" y="60538"/>
                    <a:pt x="185777" y="59869"/>
                    <a:pt x="187117" y="57860"/>
                  </a:cubicBezTo>
                  <a:cubicBezTo>
                    <a:pt x="199172" y="37098"/>
                    <a:pt x="210557" y="23704"/>
                    <a:pt x="220603" y="18346"/>
                  </a:cubicBezTo>
                  <a:cubicBezTo>
                    <a:pt x="229309" y="13658"/>
                    <a:pt x="236676" y="8300"/>
                    <a:pt x="242704" y="3612"/>
                  </a:cubicBezTo>
                  <a:cubicBezTo>
                    <a:pt x="250071" y="-2416"/>
                    <a:pt x="253420" y="-1076"/>
                    <a:pt x="252080" y="8970"/>
                  </a:cubicBezTo>
                  <a:cubicBezTo>
                    <a:pt x="251410" y="14327"/>
                    <a:pt x="250741" y="19685"/>
                    <a:pt x="248731" y="25713"/>
                  </a:cubicBezTo>
                  <a:cubicBezTo>
                    <a:pt x="229979" y="65896"/>
                    <a:pt x="211897" y="104740"/>
                    <a:pt x="193814" y="142245"/>
                  </a:cubicBezTo>
                  <a:cubicBezTo>
                    <a:pt x="183768" y="163007"/>
                    <a:pt x="173722" y="179080"/>
                    <a:pt x="163676" y="189796"/>
                  </a:cubicBezTo>
                  <a:cubicBezTo>
                    <a:pt x="160327" y="193144"/>
                    <a:pt x="158988" y="197163"/>
                    <a:pt x="158318" y="201181"/>
                  </a:cubicBezTo>
                  <a:cubicBezTo>
                    <a:pt x="157648" y="206539"/>
                    <a:pt x="164346" y="209218"/>
                    <a:pt x="168364" y="205869"/>
                  </a:cubicBezTo>
                  <a:cubicBezTo>
                    <a:pt x="171713" y="199842"/>
                    <a:pt x="177071" y="197163"/>
                    <a:pt x="183768" y="196493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F9AB1DEE-F33F-DBF2-1829-75182B31819F}"/>
                </a:ext>
              </a:extLst>
            </p:cNvPr>
            <p:cNvSpPr/>
            <p:nvPr/>
          </p:nvSpPr>
          <p:spPr>
            <a:xfrm>
              <a:off x="-5851533" y="3205978"/>
              <a:ext cx="900112" cy="569267"/>
            </a:xfrm>
            <a:custGeom>
              <a:avLst/>
              <a:gdLst>
                <a:gd name="connsiteX0" fmla="*/ 67642 w 900112"/>
                <a:gd name="connsiteY0" fmla="*/ 0 h 569267"/>
                <a:gd name="connsiteX1" fmla="*/ 87064 w 900112"/>
                <a:gd name="connsiteY1" fmla="*/ 20092 h 569267"/>
                <a:gd name="connsiteX2" fmla="*/ 104477 w 900112"/>
                <a:gd name="connsiteY2" fmla="*/ 43532 h 569267"/>
                <a:gd name="connsiteX3" fmla="*/ 108496 w 900112"/>
                <a:gd name="connsiteY3" fmla="*/ 44872 h 569267"/>
                <a:gd name="connsiteX4" fmla="*/ 112514 w 900112"/>
                <a:gd name="connsiteY4" fmla="*/ 46211 h 569267"/>
                <a:gd name="connsiteX5" fmla="*/ 178147 w 900112"/>
                <a:gd name="connsiteY5" fmla="*/ 114523 h 569267"/>
                <a:gd name="connsiteX6" fmla="*/ 196900 w 900112"/>
                <a:gd name="connsiteY6" fmla="*/ 183505 h 569267"/>
                <a:gd name="connsiteX7" fmla="*/ 204267 w 900112"/>
                <a:gd name="connsiteY7" fmla="*/ 195560 h 569267"/>
                <a:gd name="connsiteX8" fmla="*/ 216322 w 900112"/>
                <a:gd name="connsiteY8" fmla="*/ 202258 h 569267"/>
                <a:gd name="connsiteX9" fmla="*/ 234404 w 900112"/>
                <a:gd name="connsiteY9" fmla="*/ 211634 h 569267"/>
                <a:gd name="connsiteX10" fmla="*/ 338882 w 900112"/>
                <a:gd name="connsiteY10" fmla="*/ 287982 h 569267"/>
                <a:gd name="connsiteX11" fmla="*/ 340221 w 900112"/>
                <a:gd name="connsiteY11" fmla="*/ 289322 h 569267"/>
                <a:gd name="connsiteX12" fmla="*/ 342230 w 900112"/>
                <a:gd name="connsiteY12" fmla="*/ 292001 h 569267"/>
                <a:gd name="connsiteX13" fmla="*/ 413891 w 900112"/>
                <a:gd name="connsiteY13" fmla="*/ 347588 h 569267"/>
                <a:gd name="connsiteX14" fmla="*/ 440680 w 900112"/>
                <a:gd name="connsiteY14" fmla="*/ 366341 h 569267"/>
                <a:gd name="connsiteX15" fmla="*/ 469478 w 900112"/>
                <a:gd name="connsiteY15" fmla="*/ 383084 h 569267"/>
                <a:gd name="connsiteX16" fmla="*/ 465460 w 900112"/>
                <a:gd name="connsiteY16" fmla="*/ 402506 h 569267"/>
                <a:gd name="connsiteX17" fmla="*/ 471487 w 900112"/>
                <a:gd name="connsiteY17" fmla="*/ 404515 h 569267"/>
                <a:gd name="connsiteX18" fmla="*/ 507653 w 900112"/>
                <a:gd name="connsiteY18" fmla="*/ 362322 h 569267"/>
                <a:gd name="connsiteX19" fmla="*/ 530423 w 900112"/>
                <a:gd name="connsiteY19" fmla="*/ 364331 h 569267"/>
                <a:gd name="connsiteX20" fmla="*/ 552524 w 900112"/>
                <a:gd name="connsiteY20" fmla="*/ 367010 h 569267"/>
                <a:gd name="connsiteX21" fmla="*/ 600745 w 900112"/>
                <a:gd name="connsiteY21" fmla="*/ 377726 h 569267"/>
                <a:gd name="connsiteX22" fmla="*/ 648965 w 900112"/>
                <a:gd name="connsiteY22" fmla="*/ 389781 h 569267"/>
                <a:gd name="connsiteX23" fmla="*/ 752103 w 900112"/>
                <a:gd name="connsiteY23" fmla="*/ 421928 h 569267"/>
                <a:gd name="connsiteX24" fmla="*/ 752103 w 900112"/>
                <a:gd name="connsiteY24" fmla="*/ 421928 h 569267"/>
                <a:gd name="connsiteX25" fmla="*/ 876002 w 900112"/>
                <a:gd name="connsiteY25" fmla="*/ 474167 h 569267"/>
                <a:gd name="connsiteX26" fmla="*/ 888727 w 900112"/>
                <a:gd name="connsiteY26" fmla="*/ 515020 h 569267"/>
                <a:gd name="connsiteX27" fmla="*/ 900112 w 900112"/>
                <a:gd name="connsiteY27" fmla="*/ 535112 h 569267"/>
                <a:gd name="connsiteX28" fmla="*/ 858590 w 900112"/>
                <a:gd name="connsiteY28" fmla="*/ 569268 h 569267"/>
                <a:gd name="connsiteX29" fmla="*/ 794296 w 900112"/>
                <a:gd name="connsiteY29" fmla="*/ 559222 h 569267"/>
                <a:gd name="connsiteX30" fmla="*/ 790277 w 900112"/>
                <a:gd name="connsiteY30" fmla="*/ 557213 h 569267"/>
                <a:gd name="connsiteX31" fmla="*/ 786259 w 900112"/>
                <a:gd name="connsiteY31" fmla="*/ 555873 h 569267"/>
                <a:gd name="connsiteX32" fmla="*/ 771525 w 900112"/>
                <a:gd name="connsiteY32" fmla="*/ 555204 h 569267"/>
                <a:gd name="connsiteX33" fmla="*/ 758800 w 900112"/>
                <a:gd name="connsiteY33" fmla="*/ 551855 h 569267"/>
                <a:gd name="connsiteX34" fmla="*/ 622176 w 900112"/>
                <a:gd name="connsiteY34" fmla="*/ 529084 h 569267"/>
                <a:gd name="connsiteX35" fmla="*/ 460772 w 900112"/>
                <a:gd name="connsiteY35" fmla="*/ 487561 h 569267"/>
                <a:gd name="connsiteX36" fmla="*/ 401166 w 900112"/>
                <a:gd name="connsiteY36" fmla="*/ 469478 h 569267"/>
                <a:gd name="connsiteX37" fmla="*/ 382414 w 900112"/>
                <a:gd name="connsiteY37" fmla="*/ 461442 h 569267"/>
                <a:gd name="connsiteX38" fmla="*/ 363662 w 900112"/>
                <a:gd name="connsiteY38" fmla="*/ 454075 h 569267"/>
                <a:gd name="connsiteX39" fmla="*/ 311423 w 900112"/>
                <a:gd name="connsiteY39" fmla="*/ 427955 h 569267"/>
                <a:gd name="connsiteX40" fmla="*/ 294010 w 900112"/>
                <a:gd name="connsiteY40" fmla="*/ 417910 h 569267"/>
                <a:gd name="connsiteX41" fmla="*/ 277267 w 900112"/>
                <a:gd name="connsiteY41" fmla="*/ 407194 h 569267"/>
                <a:gd name="connsiteX42" fmla="*/ 229716 w 900112"/>
                <a:gd name="connsiteY42" fmla="*/ 373708 h 569267"/>
                <a:gd name="connsiteX43" fmla="*/ 202927 w 900112"/>
                <a:gd name="connsiteY43" fmla="*/ 353616 h 569267"/>
                <a:gd name="connsiteX44" fmla="*/ 176138 w 900112"/>
                <a:gd name="connsiteY44" fmla="*/ 334194 h 569267"/>
                <a:gd name="connsiteX45" fmla="*/ 171450 w 900112"/>
                <a:gd name="connsiteY45" fmla="*/ 329506 h 569267"/>
                <a:gd name="connsiteX46" fmla="*/ 164083 w 900112"/>
                <a:gd name="connsiteY46" fmla="*/ 321469 h 569267"/>
                <a:gd name="connsiteX47" fmla="*/ 153367 w 900112"/>
                <a:gd name="connsiteY47" fmla="*/ 314102 h 569267"/>
                <a:gd name="connsiteX48" fmla="*/ 123230 w 900112"/>
                <a:gd name="connsiteY48" fmla="*/ 277937 h 569267"/>
                <a:gd name="connsiteX49" fmla="*/ 101798 w 900112"/>
                <a:gd name="connsiteY49" fmla="*/ 249138 h 569267"/>
                <a:gd name="connsiteX50" fmla="*/ 87064 w 900112"/>
                <a:gd name="connsiteY50" fmla="*/ 231725 h 569267"/>
                <a:gd name="connsiteX51" fmla="*/ 41523 w 900112"/>
                <a:gd name="connsiteY51" fmla="*/ 182166 h 569267"/>
                <a:gd name="connsiteX52" fmla="*/ 15404 w 900112"/>
                <a:gd name="connsiteY52" fmla="*/ 160065 h 569267"/>
                <a:gd name="connsiteX53" fmla="*/ 14734 w 900112"/>
                <a:gd name="connsiteY53" fmla="*/ 160734 h 569267"/>
                <a:gd name="connsiteX54" fmla="*/ 14064 w 900112"/>
                <a:gd name="connsiteY54" fmla="*/ 162744 h 569267"/>
                <a:gd name="connsiteX55" fmla="*/ 10716 w 900112"/>
                <a:gd name="connsiteY55" fmla="*/ 162744 h 569267"/>
                <a:gd name="connsiteX56" fmla="*/ 7367 w 900112"/>
                <a:gd name="connsiteY56" fmla="*/ 154707 h 569267"/>
                <a:gd name="connsiteX57" fmla="*/ 6027 w 900112"/>
                <a:gd name="connsiteY57" fmla="*/ 154707 h 569267"/>
                <a:gd name="connsiteX58" fmla="*/ 6027 w 900112"/>
                <a:gd name="connsiteY58" fmla="*/ 157386 h 569267"/>
                <a:gd name="connsiteX59" fmla="*/ 4688 w 900112"/>
                <a:gd name="connsiteY59" fmla="*/ 161404 h 569267"/>
                <a:gd name="connsiteX60" fmla="*/ 0 w 900112"/>
                <a:gd name="connsiteY60" fmla="*/ 162074 h 569267"/>
                <a:gd name="connsiteX61" fmla="*/ 67642 w 900112"/>
                <a:gd name="connsiteY61" fmla="*/ 0 h 56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00112" h="569267">
                  <a:moveTo>
                    <a:pt x="67642" y="0"/>
                  </a:moveTo>
                  <a:cubicBezTo>
                    <a:pt x="74340" y="6697"/>
                    <a:pt x="81707" y="11385"/>
                    <a:pt x="87064" y="20092"/>
                  </a:cubicBezTo>
                  <a:cubicBezTo>
                    <a:pt x="92422" y="28129"/>
                    <a:pt x="98450" y="36165"/>
                    <a:pt x="104477" y="43532"/>
                  </a:cubicBezTo>
                  <a:cubicBezTo>
                    <a:pt x="105817" y="44872"/>
                    <a:pt x="107156" y="44872"/>
                    <a:pt x="108496" y="44872"/>
                  </a:cubicBezTo>
                  <a:cubicBezTo>
                    <a:pt x="109835" y="44202"/>
                    <a:pt x="111175" y="44872"/>
                    <a:pt x="112514" y="46211"/>
                  </a:cubicBezTo>
                  <a:cubicBezTo>
                    <a:pt x="149349" y="81037"/>
                    <a:pt x="171450" y="103808"/>
                    <a:pt x="178147" y="114523"/>
                  </a:cubicBezTo>
                  <a:cubicBezTo>
                    <a:pt x="188193" y="129927"/>
                    <a:pt x="194221" y="152698"/>
                    <a:pt x="196900" y="183505"/>
                  </a:cubicBezTo>
                  <a:cubicBezTo>
                    <a:pt x="197569" y="187523"/>
                    <a:pt x="199579" y="190872"/>
                    <a:pt x="204267" y="195560"/>
                  </a:cubicBezTo>
                  <a:cubicBezTo>
                    <a:pt x="206945" y="198239"/>
                    <a:pt x="210964" y="200248"/>
                    <a:pt x="216322" y="202258"/>
                  </a:cubicBezTo>
                  <a:cubicBezTo>
                    <a:pt x="223689" y="204936"/>
                    <a:pt x="229046" y="207615"/>
                    <a:pt x="234404" y="211634"/>
                  </a:cubicBezTo>
                  <a:cubicBezTo>
                    <a:pt x="269230" y="237083"/>
                    <a:pt x="304056" y="262533"/>
                    <a:pt x="338882" y="287982"/>
                  </a:cubicBezTo>
                  <a:cubicBezTo>
                    <a:pt x="339551" y="288652"/>
                    <a:pt x="339551" y="288652"/>
                    <a:pt x="340221" y="289322"/>
                  </a:cubicBezTo>
                  <a:cubicBezTo>
                    <a:pt x="340891" y="290662"/>
                    <a:pt x="341561" y="291331"/>
                    <a:pt x="342230" y="292001"/>
                  </a:cubicBezTo>
                  <a:cubicBezTo>
                    <a:pt x="367680" y="308744"/>
                    <a:pt x="391120" y="327496"/>
                    <a:pt x="413891" y="347588"/>
                  </a:cubicBezTo>
                  <a:cubicBezTo>
                    <a:pt x="421928" y="354955"/>
                    <a:pt x="430634" y="360983"/>
                    <a:pt x="440680" y="366341"/>
                  </a:cubicBezTo>
                  <a:cubicBezTo>
                    <a:pt x="450056" y="371029"/>
                    <a:pt x="459432" y="377056"/>
                    <a:pt x="469478" y="383084"/>
                  </a:cubicBezTo>
                  <a:cubicBezTo>
                    <a:pt x="467469" y="389111"/>
                    <a:pt x="466799" y="395808"/>
                    <a:pt x="465460" y="402506"/>
                  </a:cubicBezTo>
                  <a:cubicBezTo>
                    <a:pt x="464121" y="412552"/>
                    <a:pt x="466799" y="413221"/>
                    <a:pt x="471487" y="404515"/>
                  </a:cubicBezTo>
                  <a:cubicBezTo>
                    <a:pt x="479524" y="390451"/>
                    <a:pt x="491579" y="376386"/>
                    <a:pt x="507653" y="362322"/>
                  </a:cubicBezTo>
                  <a:cubicBezTo>
                    <a:pt x="515020" y="363662"/>
                    <a:pt x="523057" y="364331"/>
                    <a:pt x="530423" y="364331"/>
                  </a:cubicBezTo>
                  <a:cubicBezTo>
                    <a:pt x="539130" y="364331"/>
                    <a:pt x="546497" y="365001"/>
                    <a:pt x="552524" y="367010"/>
                  </a:cubicBezTo>
                  <a:cubicBezTo>
                    <a:pt x="568598" y="371029"/>
                    <a:pt x="584671" y="374377"/>
                    <a:pt x="600745" y="377726"/>
                  </a:cubicBezTo>
                  <a:cubicBezTo>
                    <a:pt x="617488" y="381075"/>
                    <a:pt x="633561" y="385093"/>
                    <a:pt x="648965" y="389781"/>
                  </a:cubicBezTo>
                  <a:cubicBezTo>
                    <a:pt x="687140" y="401166"/>
                    <a:pt x="721296" y="411882"/>
                    <a:pt x="752103" y="421928"/>
                  </a:cubicBezTo>
                  <a:cubicBezTo>
                    <a:pt x="752103" y="421928"/>
                    <a:pt x="752103" y="421928"/>
                    <a:pt x="752103" y="421928"/>
                  </a:cubicBezTo>
                  <a:lnTo>
                    <a:pt x="876002" y="474167"/>
                  </a:lnTo>
                  <a:cubicBezTo>
                    <a:pt x="880690" y="486222"/>
                    <a:pt x="884709" y="499616"/>
                    <a:pt x="888727" y="515020"/>
                  </a:cubicBezTo>
                  <a:cubicBezTo>
                    <a:pt x="890736" y="524396"/>
                    <a:pt x="894755" y="530424"/>
                    <a:pt x="900112" y="535112"/>
                  </a:cubicBezTo>
                  <a:lnTo>
                    <a:pt x="858590" y="569268"/>
                  </a:lnTo>
                  <a:cubicBezTo>
                    <a:pt x="839167" y="561901"/>
                    <a:pt x="817736" y="559222"/>
                    <a:pt x="794296" y="559222"/>
                  </a:cubicBezTo>
                  <a:cubicBezTo>
                    <a:pt x="792956" y="559222"/>
                    <a:pt x="791617" y="558552"/>
                    <a:pt x="790277" y="557213"/>
                  </a:cubicBezTo>
                  <a:cubicBezTo>
                    <a:pt x="788938" y="555873"/>
                    <a:pt x="787599" y="555873"/>
                    <a:pt x="786259" y="555873"/>
                  </a:cubicBezTo>
                  <a:cubicBezTo>
                    <a:pt x="780901" y="557213"/>
                    <a:pt x="776213" y="557213"/>
                    <a:pt x="771525" y="555204"/>
                  </a:cubicBezTo>
                  <a:cubicBezTo>
                    <a:pt x="767507" y="553194"/>
                    <a:pt x="762819" y="552524"/>
                    <a:pt x="758800" y="551855"/>
                  </a:cubicBezTo>
                  <a:cubicBezTo>
                    <a:pt x="685800" y="542479"/>
                    <a:pt x="640928" y="535112"/>
                    <a:pt x="622176" y="529084"/>
                  </a:cubicBezTo>
                  <a:cubicBezTo>
                    <a:pt x="578644" y="514350"/>
                    <a:pt x="525066" y="500286"/>
                    <a:pt x="460772" y="487561"/>
                  </a:cubicBezTo>
                  <a:cubicBezTo>
                    <a:pt x="451396" y="485552"/>
                    <a:pt x="431304" y="479524"/>
                    <a:pt x="401166" y="469478"/>
                  </a:cubicBezTo>
                  <a:cubicBezTo>
                    <a:pt x="399157" y="468809"/>
                    <a:pt x="393129" y="466130"/>
                    <a:pt x="382414" y="461442"/>
                  </a:cubicBezTo>
                  <a:cubicBezTo>
                    <a:pt x="375717" y="458763"/>
                    <a:pt x="369689" y="456084"/>
                    <a:pt x="363662" y="454075"/>
                  </a:cubicBezTo>
                  <a:cubicBezTo>
                    <a:pt x="348928" y="448717"/>
                    <a:pt x="330845" y="440010"/>
                    <a:pt x="311423" y="427955"/>
                  </a:cubicBezTo>
                  <a:cubicBezTo>
                    <a:pt x="305395" y="423937"/>
                    <a:pt x="299368" y="420588"/>
                    <a:pt x="294010" y="417910"/>
                  </a:cubicBezTo>
                  <a:cubicBezTo>
                    <a:pt x="287982" y="414561"/>
                    <a:pt x="282625" y="411212"/>
                    <a:pt x="277267" y="407194"/>
                  </a:cubicBezTo>
                  <a:cubicBezTo>
                    <a:pt x="261863" y="395808"/>
                    <a:pt x="246459" y="384423"/>
                    <a:pt x="229716" y="373708"/>
                  </a:cubicBezTo>
                  <a:cubicBezTo>
                    <a:pt x="222349" y="369019"/>
                    <a:pt x="213643" y="362322"/>
                    <a:pt x="202927" y="353616"/>
                  </a:cubicBezTo>
                  <a:cubicBezTo>
                    <a:pt x="194221" y="346918"/>
                    <a:pt x="185514" y="340221"/>
                    <a:pt x="176138" y="334194"/>
                  </a:cubicBezTo>
                  <a:cubicBezTo>
                    <a:pt x="174129" y="332854"/>
                    <a:pt x="172789" y="331515"/>
                    <a:pt x="171450" y="329506"/>
                  </a:cubicBezTo>
                  <a:cubicBezTo>
                    <a:pt x="169441" y="326157"/>
                    <a:pt x="166762" y="323478"/>
                    <a:pt x="164083" y="321469"/>
                  </a:cubicBezTo>
                  <a:cubicBezTo>
                    <a:pt x="158056" y="317451"/>
                    <a:pt x="154707" y="315441"/>
                    <a:pt x="153367" y="314102"/>
                  </a:cubicBezTo>
                  <a:cubicBezTo>
                    <a:pt x="139303" y="300038"/>
                    <a:pt x="128587" y="289322"/>
                    <a:pt x="123230" y="277937"/>
                  </a:cubicBezTo>
                  <a:cubicBezTo>
                    <a:pt x="118542" y="267221"/>
                    <a:pt x="109165" y="258515"/>
                    <a:pt x="101798" y="249138"/>
                  </a:cubicBezTo>
                  <a:cubicBezTo>
                    <a:pt x="97110" y="242441"/>
                    <a:pt x="91753" y="237083"/>
                    <a:pt x="87064" y="231725"/>
                  </a:cubicBezTo>
                  <a:cubicBezTo>
                    <a:pt x="74340" y="219001"/>
                    <a:pt x="59606" y="202927"/>
                    <a:pt x="41523" y="182166"/>
                  </a:cubicBezTo>
                  <a:cubicBezTo>
                    <a:pt x="35496" y="174799"/>
                    <a:pt x="26119" y="167432"/>
                    <a:pt x="15404" y="160065"/>
                  </a:cubicBezTo>
                  <a:cubicBezTo>
                    <a:pt x="14734" y="159395"/>
                    <a:pt x="14064" y="159395"/>
                    <a:pt x="14734" y="160734"/>
                  </a:cubicBezTo>
                  <a:cubicBezTo>
                    <a:pt x="14734" y="161404"/>
                    <a:pt x="14734" y="162074"/>
                    <a:pt x="14064" y="162744"/>
                  </a:cubicBezTo>
                  <a:cubicBezTo>
                    <a:pt x="12725" y="164083"/>
                    <a:pt x="12055" y="164083"/>
                    <a:pt x="10716" y="162744"/>
                  </a:cubicBezTo>
                  <a:cubicBezTo>
                    <a:pt x="8706" y="160734"/>
                    <a:pt x="7367" y="158056"/>
                    <a:pt x="7367" y="154707"/>
                  </a:cubicBezTo>
                  <a:cubicBezTo>
                    <a:pt x="7367" y="153368"/>
                    <a:pt x="6697" y="153368"/>
                    <a:pt x="6027" y="154707"/>
                  </a:cubicBezTo>
                  <a:cubicBezTo>
                    <a:pt x="5358" y="155377"/>
                    <a:pt x="5358" y="156716"/>
                    <a:pt x="6027" y="157386"/>
                  </a:cubicBezTo>
                  <a:cubicBezTo>
                    <a:pt x="6697" y="159395"/>
                    <a:pt x="6027" y="160734"/>
                    <a:pt x="4688" y="161404"/>
                  </a:cubicBezTo>
                  <a:cubicBezTo>
                    <a:pt x="3349" y="162744"/>
                    <a:pt x="2009" y="162744"/>
                    <a:pt x="0" y="162074"/>
                  </a:cubicBezTo>
                  <a:lnTo>
                    <a:pt x="67642" y="0"/>
                  </a:ln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2AC2B55-097D-CCA2-8A48-EC828D9B94A9}"/>
                </a:ext>
              </a:extLst>
            </p:cNvPr>
            <p:cNvSpPr/>
            <p:nvPr/>
          </p:nvSpPr>
          <p:spPr>
            <a:xfrm>
              <a:off x="-2638855" y="3212675"/>
              <a:ext cx="911079" cy="737648"/>
            </a:xfrm>
            <a:custGeom>
              <a:avLst/>
              <a:gdLst>
                <a:gd name="connsiteX0" fmla="*/ 19422 w 911079"/>
                <a:gd name="connsiteY0" fmla="*/ 1339 h 737648"/>
                <a:gd name="connsiteX1" fmla="*/ 109835 w 911079"/>
                <a:gd name="connsiteY1" fmla="*/ 54918 h 737648"/>
                <a:gd name="connsiteX2" fmla="*/ 177478 w 911079"/>
                <a:gd name="connsiteY2" fmla="*/ 94431 h 737648"/>
                <a:gd name="connsiteX3" fmla="*/ 261863 w 911079"/>
                <a:gd name="connsiteY3" fmla="*/ 157386 h 737648"/>
                <a:gd name="connsiteX4" fmla="*/ 284634 w 911079"/>
                <a:gd name="connsiteY4" fmla="*/ 177477 h 737648"/>
                <a:gd name="connsiteX5" fmla="*/ 343570 w 911079"/>
                <a:gd name="connsiteY5" fmla="*/ 229716 h 737648"/>
                <a:gd name="connsiteX6" fmla="*/ 379735 w 911079"/>
                <a:gd name="connsiteY6" fmla="*/ 287982 h 737648"/>
                <a:gd name="connsiteX7" fmla="*/ 401836 w 911079"/>
                <a:gd name="connsiteY7" fmla="*/ 323478 h 737648"/>
                <a:gd name="connsiteX8" fmla="*/ 406524 w 911079"/>
                <a:gd name="connsiteY8" fmla="*/ 325487 h 737648"/>
                <a:gd name="connsiteX9" fmla="*/ 411212 w 911079"/>
                <a:gd name="connsiteY9" fmla="*/ 326827 h 737648"/>
                <a:gd name="connsiteX10" fmla="*/ 410542 w 911079"/>
                <a:gd name="connsiteY10" fmla="*/ 328836 h 737648"/>
                <a:gd name="connsiteX11" fmla="*/ 411212 w 911079"/>
                <a:gd name="connsiteY11" fmla="*/ 330845 h 737648"/>
                <a:gd name="connsiteX12" fmla="*/ 466130 w 911079"/>
                <a:gd name="connsiteY12" fmla="*/ 414561 h 737648"/>
                <a:gd name="connsiteX13" fmla="*/ 521047 w 911079"/>
                <a:gd name="connsiteY13" fmla="*/ 475506 h 737648"/>
                <a:gd name="connsiteX14" fmla="*/ 553194 w 911079"/>
                <a:gd name="connsiteY14" fmla="*/ 497607 h 737648"/>
                <a:gd name="connsiteX15" fmla="*/ 627534 w 911079"/>
                <a:gd name="connsiteY15" fmla="*/ 573956 h 737648"/>
                <a:gd name="connsiteX16" fmla="*/ 655662 w 911079"/>
                <a:gd name="connsiteY16" fmla="*/ 592038 h 737648"/>
                <a:gd name="connsiteX17" fmla="*/ 657672 w 911079"/>
                <a:gd name="connsiteY17" fmla="*/ 604093 h 737648"/>
                <a:gd name="connsiteX18" fmla="*/ 661690 w 911079"/>
                <a:gd name="connsiteY18" fmla="*/ 608782 h 737648"/>
                <a:gd name="connsiteX19" fmla="*/ 667717 w 911079"/>
                <a:gd name="connsiteY19" fmla="*/ 616148 h 737648"/>
                <a:gd name="connsiteX20" fmla="*/ 730002 w 911079"/>
                <a:gd name="connsiteY20" fmla="*/ 653653 h 737648"/>
                <a:gd name="connsiteX21" fmla="*/ 753442 w 911079"/>
                <a:gd name="connsiteY21" fmla="*/ 659011 h 737648"/>
                <a:gd name="connsiteX22" fmla="*/ 778892 w 911079"/>
                <a:gd name="connsiteY22" fmla="*/ 659011 h 737648"/>
                <a:gd name="connsiteX23" fmla="*/ 784920 w 911079"/>
                <a:gd name="connsiteY23" fmla="*/ 657002 h 737648"/>
                <a:gd name="connsiteX24" fmla="*/ 803002 w 911079"/>
                <a:gd name="connsiteY24" fmla="*/ 650974 h 737648"/>
                <a:gd name="connsiteX25" fmla="*/ 831131 w 911079"/>
                <a:gd name="connsiteY25" fmla="*/ 645617 h 737648"/>
                <a:gd name="connsiteX26" fmla="*/ 831131 w 911079"/>
                <a:gd name="connsiteY26" fmla="*/ 642268 h 737648"/>
                <a:gd name="connsiteX27" fmla="*/ 819745 w 911079"/>
                <a:gd name="connsiteY27" fmla="*/ 637580 h 737648"/>
                <a:gd name="connsiteX28" fmla="*/ 892076 w 911079"/>
                <a:gd name="connsiteY28" fmla="*/ 639589 h 737648"/>
                <a:gd name="connsiteX29" fmla="*/ 908819 w 911079"/>
                <a:gd name="connsiteY29" fmla="*/ 644277 h 737648"/>
                <a:gd name="connsiteX30" fmla="*/ 910828 w 911079"/>
                <a:gd name="connsiteY30" fmla="*/ 648295 h 737648"/>
                <a:gd name="connsiteX31" fmla="*/ 904800 w 911079"/>
                <a:gd name="connsiteY31" fmla="*/ 658341 h 737648"/>
                <a:gd name="connsiteX32" fmla="*/ 857250 w 911079"/>
                <a:gd name="connsiteY32" fmla="*/ 665039 h 737648"/>
                <a:gd name="connsiteX33" fmla="*/ 851222 w 911079"/>
                <a:gd name="connsiteY33" fmla="*/ 666378 h 737648"/>
                <a:gd name="connsiteX34" fmla="*/ 819745 w 911079"/>
                <a:gd name="connsiteY34" fmla="*/ 673745 h 737648"/>
                <a:gd name="connsiteX35" fmla="*/ 813718 w 911079"/>
                <a:gd name="connsiteY35" fmla="*/ 675084 h 737648"/>
                <a:gd name="connsiteX36" fmla="*/ 794966 w 911079"/>
                <a:gd name="connsiteY36" fmla="*/ 682451 h 737648"/>
                <a:gd name="connsiteX37" fmla="*/ 794296 w 911079"/>
                <a:gd name="connsiteY37" fmla="*/ 685130 h 737648"/>
                <a:gd name="connsiteX38" fmla="*/ 796975 w 911079"/>
                <a:gd name="connsiteY38" fmla="*/ 685800 h 737648"/>
                <a:gd name="connsiteX39" fmla="*/ 798984 w 911079"/>
                <a:gd name="connsiteY39" fmla="*/ 687139 h 737648"/>
                <a:gd name="connsiteX40" fmla="*/ 801663 w 911079"/>
                <a:gd name="connsiteY40" fmla="*/ 694506 h 737648"/>
                <a:gd name="connsiteX41" fmla="*/ 811039 w 911079"/>
                <a:gd name="connsiteY41" fmla="*/ 703213 h 737648"/>
                <a:gd name="connsiteX42" fmla="*/ 810369 w 911079"/>
                <a:gd name="connsiteY42" fmla="*/ 706561 h 737648"/>
                <a:gd name="connsiteX43" fmla="*/ 808360 w 911079"/>
                <a:gd name="connsiteY43" fmla="*/ 709910 h 737648"/>
                <a:gd name="connsiteX44" fmla="*/ 756791 w 911079"/>
                <a:gd name="connsiteY44" fmla="*/ 709241 h 737648"/>
                <a:gd name="connsiteX45" fmla="*/ 711250 w 911079"/>
                <a:gd name="connsiteY45" fmla="*/ 729332 h 737648"/>
                <a:gd name="connsiteX46" fmla="*/ 625524 w 911079"/>
                <a:gd name="connsiteY46" fmla="*/ 718617 h 737648"/>
                <a:gd name="connsiteX47" fmla="*/ 588020 w 911079"/>
                <a:gd name="connsiteY47" fmla="*/ 713929 h 737648"/>
                <a:gd name="connsiteX48" fmla="*/ 507653 w 911079"/>
                <a:gd name="connsiteY48" fmla="*/ 676424 h 737648"/>
                <a:gd name="connsiteX49" fmla="*/ 433313 w 911079"/>
                <a:gd name="connsiteY49" fmla="*/ 694506 h 737648"/>
                <a:gd name="connsiteX50" fmla="*/ 411212 w 911079"/>
                <a:gd name="connsiteY50" fmla="*/ 678433 h 737648"/>
                <a:gd name="connsiteX51" fmla="*/ 330845 w 911079"/>
                <a:gd name="connsiteY51" fmla="*/ 590699 h 737648"/>
                <a:gd name="connsiteX52" fmla="*/ 329506 w 911079"/>
                <a:gd name="connsiteY52" fmla="*/ 590699 h 737648"/>
                <a:gd name="connsiteX53" fmla="*/ 328166 w 911079"/>
                <a:gd name="connsiteY53" fmla="*/ 592038 h 737648"/>
                <a:gd name="connsiteX54" fmla="*/ 328166 w 911079"/>
                <a:gd name="connsiteY54" fmla="*/ 594047 h 737648"/>
                <a:gd name="connsiteX55" fmla="*/ 385093 w 911079"/>
                <a:gd name="connsiteY55" fmla="*/ 667048 h 737648"/>
                <a:gd name="connsiteX56" fmla="*/ 393130 w 911079"/>
                <a:gd name="connsiteY56" fmla="*/ 681112 h 737648"/>
                <a:gd name="connsiteX57" fmla="*/ 403175 w 911079"/>
                <a:gd name="connsiteY57" fmla="*/ 694506 h 737648"/>
                <a:gd name="connsiteX58" fmla="*/ 399827 w 911079"/>
                <a:gd name="connsiteY58" fmla="*/ 703213 h 737648"/>
                <a:gd name="connsiteX59" fmla="*/ 381744 w 911079"/>
                <a:gd name="connsiteY59" fmla="*/ 698525 h 737648"/>
                <a:gd name="connsiteX60" fmla="*/ 348258 w 911079"/>
                <a:gd name="connsiteY60" fmla="*/ 670396 h 737648"/>
                <a:gd name="connsiteX61" fmla="*/ 330175 w 911079"/>
                <a:gd name="connsiteY61" fmla="*/ 652983 h 737648"/>
                <a:gd name="connsiteX62" fmla="*/ 271239 w 911079"/>
                <a:gd name="connsiteY62" fmla="*/ 590699 h 737648"/>
                <a:gd name="connsiteX63" fmla="*/ 253157 w 911079"/>
                <a:gd name="connsiteY63" fmla="*/ 581992 h 737648"/>
                <a:gd name="connsiteX64" fmla="*/ 252487 w 911079"/>
                <a:gd name="connsiteY64" fmla="*/ 584002 h 737648"/>
                <a:gd name="connsiteX65" fmla="*/ 279946 w 911079"/>
                <a:gd name="connsiteY65" fmla="*/ 612130 h 737648"/>
                <a:gd name="connsiteX66" fmla="*/ 297358 w 911079"/>
                <a:gd name="connsiteY66" fmla="*/ 638249 h 737648"/>
                <a:gd name="connsiteX67" fmla="*/ 324147 w 911079"/>
                <a:gd name="connsiteY67" fmla="*/ 669727 h 737648"/>
                <a:gd name="connsiteX68" fmla="*/ 321469 w 911079"/>
                <a:gd name="connsiteY68" fmla="*/ 680442 h 737648"/>
                <a:gd name="connsiteX69" fmla="*/ 312762 w 911079"/>
                <a:gd name="connsiteY69" fmla="*/ 674415 h 737648"/>
                <a:gd name="connsiteX70" fmla="*/ 308744 w 911079"/>
                <a:gd name="connsiteY70" fmla="*/ 669727 h 737648"/>
                <a:gd name="connsiteX71" fmla="*/ 279276 w 911079"/>
                <a:gd name="connsiteY71" fmla="*/ 650974 h 737648"/>
                <a:gd name="connsiteX72" fmla="*/ 253157 w 911079"/>
                <a:gd name="connsiteY72" fmla="*/ 640259 h 737648"/>
                <a:gd name="connsiteX73" fmla="*/ 227707 w 911079"/>
                <a:gd name="connsiteY73" fmla="*/ 626864 h 737648"/>
                <a:gd name="connsiteX74" fmla="*/ 166092 w 911079"/>
                <a:gd name="connsiteY74" fmla="*/ 573956 h 737648"/>
                <a:gd name="connsiteX75" fmla="*/ 111844 w 911079"/>
                <a:gd name="connsiteY75" fmla="*/ 448717 h 737648"/>
                <a:gd name="connsiteX76" fmla="*/ 103138 w 911079"/>
                <a:gd name="connsiteY76" fmla="*/ 408533 h 737648"/>
                <a:gd name="connsiteX77" fmla="*/ 93092 w 911079"/>
                <a:gd name="connsiteY77" fmla="*/ 354955 h 737648"/>
                <a:gd name="connsiteX78" fmla="*/ 124569 w 911079"/>
                <a:gd name="connsiteY78" fmla="*/ 263872 h 737648"/>
                <a:gd name="connsiteX79" fmla="*/ 124569 w 911079"/>
                <a:gd name="connsiteY79" fmla="*/ 258514 h 737648"/>
                <a:gd name="connsiteX80" fmla="*/ 85055 w 911079"/>
                <a:gd name="connsiteY80" fmla="*/ 226368 h 737648"/>
                <a:gd name="connsiteX81" fmla="*/ 50229 w 911079"/>
                <a:gd name="connsiteY81" fmla="*/ 156716 h 737648"/>
                <a:gd name="connsiteX82" fmla="*/ 0 w 911079"/>
                <a:gd name="connsiteY82" fmla="*/ 5358 h 737648"/>
                <a:gd name="connsiteX83" fmla="*/ 19422 w 911079"/>
                <a:gd name="connsiteY83" fmla="*/ 1339 h 737648"/>
                <a:gd name="connsiteX84" fmla="*/ 285973 w 911079"/>
                <a:gd name="connsiteY84" fmla="*/ 356964 h 737648"/>
                <a:gd name="connsiteX85" fmla="*/ 259184 w 911079"/>
                <a:gd name="connsiteY85" fmla="*/ 313432 h 737648"/>
                <a:gd name="connsiteX86" fmla="*/ 204936 w 911079"/>
                <a:gd name="connsiteY86" fmla="*/ 280616 h 737648"/>
                <a:gd name="connsiteX87" fmla="*/ 202258 w 911079"/>
                <a:gd name="connsiteY87" fmla="*/ 284634 h 737648"/>
                <a:gd name="connsiteX88" fmla="*/ 254496 w 911079"/>
                <a:gd name="connsiteY88" fmla="*/ 361652 h 737648"/>
                <a:gd name="connsiteX89" fmla="*/ 288652 w 911079"/>
                <a:gd name="connsiteY89" fmla="*/ 407194 h 737648"/>
                <a:gd name="connsiteX90" fmla="*/ 405854 w 911079"/>
                <a:gd name="connsiteY90" fmla="*/ 572616 h 737648"/>
                <a:gd name="connsiteX91" fmla="*/ 407194 w 911079"/>
                <a:gd name="connsiteY91" fmla="*/ 572616 h 737648"/>
                <a:gd name="connsiteX92" fmla="*/ 408533 w 911079"/>
                <a:gd name="connsiteY92" fmla="*/ 571947 h 737648"/>
                <a:gd name="connsiteX93" fmla="*/ 408533 w 911079"/>
                <a:gd name="connsiteY93" fmla="*/ 571277 h 737648"/>
                <a:gd name="connsiteX94" fmla="*/ 378396 w 911079"/>
                <a:gd name="connsiteY94" fmla="*/ 519708 h 737648"/>
                <a:gd name="connsiteX95" fmla="*/ 318120 w 911079"/>
                <a:gd name="connsiteY95" fmla="*/ 416570 h 737648"/>
                <a:gd name="connsiteX96" fmla="*/ 285973 w 911079"/>
                <a:gd name="connsiteY96" fmla="*/ 356964 h 737648"/>
                <a:gd name="connsiteX97" fmla="*/ 168101 w 911079"/>
                <a:gd name="connsiteY97" fmla="*/ 465460 h 737648"/>
                <a:gd name="connsiteX98" fmla="*/ 223019 w 911079"/>
                <a:gd name="connsiteY98" fmla="*/ 527075 h 737648"/>
                <a:gd name="connsiteX99" fmla="*/ 309414 w 911079"/>
                <a:gd name="connsiteY99" fmla="*/ 573956 h 737648"/>
                <a:gd name="connsiteX100" fmla="*/ 310083 w 911079"/>
                <a:gd name="connsiteY100" fmla="*/ 573286 h 737648"/>
                <a:gd name="connsiteX101" fmla="*/ 295349 w 911079"/>
                <a:gd name="connsiteY101" fmla="*/ 560561 h 737648"/>
                <a:gd name="connsiteX102" fmla="*/ 226368 w 911079"/>
                <a:gd name="connsiteY102" fmla="*/ 522387 h 737648"/>
                <a:gd name="connsiteX103" fmla="*/ 172789 w 911079"/>
                <a:gd name="connsiteY103" fmla="*/ 462111 h 737648"/>
                <a:gd name="connsiteX104" fmla="*/ 172120 w 911079"/>
                <a:gd name="connsiteY104" fmla="*/ 461442 h 737648"/>
                <a:gd name="connsiteX105" fmla="*/ 170780 w 911079"/>
                <a:gd name="connsiteY105" fmla="*/ 462111 h 737648"/>
                <a:gd name="connsiteX106" fmla="*/ 168101 w 911079"/>
                <a:gd name="connsiteY106" fmla="*/ 465460 h 737648"/>
                <a:gd name="connsiteX107" fmla="*/ 587350 w 911079"/>
                <a:gd name="connsiteY107" fmla="*/ 676424 h 737648"/>
                <a:gd name="connsiteX108" fmla="*/ 590699 w 911079"/>
                <a:gd name="connsiteY108" fmla="*/ 679103 h 737648"/>
                <a:gd name="connsiteX109" fmla="*/ 592708 w 911079"/>
                <a:gd name="connsiteY109" fmla="*/ 673745 h 737648"/>
                <a:gd name="connsiteX110" fmla="*/ 571946 w 911079"/>
                <a:gd name="connsiteY110" fmla="*/ 661020 h 737648"/>
                <a:gd name="connsiteX111" fmla="*/ 570607 w 911079"/>
                <a:gd name="connsiteY111" fmla="*/ 662360 h 737648"/>
                <a:gd name="connsiteX112" fmla="*/ 581992 w 911079"/>
                <a:gd name="connsiteY112" fmla="*/ 672406 h 737648"/>
                <a:gd name="connsiteX113" fmla="*/ 587350 w 911079"/>
                <a:gd name="connsiteY113" fmla="*/ 676424 h 73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911079" h="737648">
                  <a:moveTo>
                    <a:pt x="19422" y="1339"/>
                  </a:moveTo>
                  <a:lnTo>
                    <a:pt x="109835" y="54918"/>
                  </a:lnTo>
                  <a:lnTo>
                    <a:pt x="177478" y="94431"/>
                  </a:lnTo>
                  <a:lnTo>
                    <a:pt x="261863" y="157386"/>
                  </a:lnTo>
                  <a:lnTo>
                    <a:pt x="284634" y="177477"/>
                  </a:lnTo>
                  <a:cubicBezTo>
                    <a:pt x="310083" y="196230"/>
                    <a:pt x="329506" y="213643"/>
                    <a:pt x="343570" y="229716"/>
                  </a:cubicBezTo>
                  <a:cubicBezTo>
                    <a:pt x="356964" y="245790"/>
                    <a:pt x="369019" y="265212"/>
                    <a:pt x="379735" y="287982"/>
                  </a:cubicBezTo>
                  <a:cubicBezTo>
                    <a:pt x="372368" y="296689"/>
                    <a:pt x="379735" y="308744"/>
                    <a:pt x="401836" y="323478"/>
                  </a:cubicBezTo>
                  <a:cubicBezTo>
                    <a:pt x="403175" y="324148"/>
                    <a:pt x="404515" y="324817"/>
                    <a:pt x="406524" y="325487"/>
                  </a:cubicBezTo>
                  <a:lnTo>
                    <a:pt x="411212" y="326827"/>
                  </a:lnTo>
                  <a:cubicBezTo>
                    <a:pt x="410542" y="327496"/>
                    <a:pt x="410542" y="328166"/>
                    <a:pt x="410542" y="328836"/>
                  </a:cubicBezTo>
                  <a:cubicBezTo>
                    <a:pt x="410542" y="329505"/>
                    <a:pt x="410542" y="330175"/>
                    <a:pt x="411212" y="330845"/>
                  </a:cubicBezTo>
                  <a:cubicBezTo>
                    <a:pt x="432643" y="356964"/>
                    <a:pt x="450726" y="384423"/>
                    <a:pt x="466130" y="414561"/>
                  </a:cubicBezTo>
                  <a:cubicBezTo>
                    <a:pt x="480864" y="444029"/>
                    <a:pt x="494928" y="460772"/>
                    <a:pt x="521047" y="475506"/>
                  </a:cubicBezTo>
                  <a:lnTo>
                    <a:pt x="553194" y="497607"/>
                  </a:lnTo>
                  <a:cubicBezTo>
                    <a:pt x="584002" y="525735"/>
                    <a:pt x="608781" y="551185"/>
                    <a:pt x="627534" y="573956"/>
                  </a:cubicBezTo>
                  <a:cubicBezTo>
                    <a:pt x="636240" y="584671"/>
                    <a:pt x="645616" y="591369"/>
                    <a:pt x="655662" y="592038"/>
                  </a:cubicBezTo>
                  <a:cubicBezTo>
                    <a:pt x="650974" y="596726"/>
                    <a:pt x="651644" y="600745"/>
                    <a:pt x="657672" y="604093"/>
                  </a:cubicBezTo>
                  <a:cubicBezTo>
                    <a:pt x="659681" y="605433"/>
                    <a:pt x="661020" y="606772"/>
                    <a:pt x="661690" y="608782"/>
                  </a:cubicBezTo>
                  <a:cubicBezTo>
                    <a:pt x="663029" y="612130"/>
                    <a:pt x="665038" y="614139"/>
                    <a:pt x="667717" y="616148"/>
                  </a:cubicBezTo>
                  <a:cubicBezTo>
                    <a:pt x="686470" y="628873"/>
                    <a:pt x="707231" y="641598"/>
                    <a:pt x="730002" y="653653"/>
                  </a:cubicBezTo>
                  <a:cubicBezTo>
                    <a:pt x="736699" y="657002"/>
                    <a:pt x="744736" y="659011"/>
                    <a:pt x="753442" y="659011"/>
                  </a:cubicBezTo>
                  <a:cubicBezTo>
                    <a:pt x="762149" y="659011"/>
                    <a:pt x="770186" y="659011"/>
                    <a:pt x="778892" y="659011"/>
                  </a:cubicBezTo>
                  <a:cubicBezTo>
                    <a:pt x="780901" y="659011"/>
                    <a:pt x="782910" y="658341"/>
                    <a:pt x="784920" y="657002"/>
                  </a:cubicBezTo>
                  <a:cubicBezTo>
                    <a:pt x="790277" y="652983"/>
                    <a:pt x="795635" y="650974"/>
                    <a:pt x="803002" y="650974"/>
                  </a:cubicBezTo>
                  <a:cubicBezTo>
                    <a:pt x="813048" y="650974"/>
                    <a:pt x="822424" y="649635"/>
                    <a:pt x="831131" y="645617"/>
                  </a:cubicBezTo>
                  <a:cubicBezTo>
                    <a:pt x="833810" y="644277"/>
                    <a:pt x="833810" y="643607"/>
                    <a:pt x="831131" y="642268"/>
                  </a:cubicBezTo>
                  <a:lnTo>
                    <a:pt x="819745" y="637580"/>
                  </a:lnTo>
                  <a:lnTo>
                    <a:pt x="892076" y="639589"/>
                  </a:lnTo>
                  <a:lnTo>
                    <a:pt x="908819" y="644277"/>
                  </a:lnTo>
                  <a:cubicBezTo>
                    <a:pt x="910828" y="644947"/>
                    <a:pt x="911498" y="646286"/>
                    <a:pt x="910828" y="648295"/>
                  </a:cubicBezTo>
                  <a:cubicBezTo>
                    <a:pt x="909489" y="651644"/>
                    <a:pt x="907480" y="654993"/>
                    <a:pt x="904800" y="658341"/>
                  </a:cubicBezTo>
                  <a:cubicBezTo>
                    <a:pt x="895425" y="670396"/>
                    <a:pt x="869975" y="668387"/>
                    <a:pt x="857250" y="665039"/>
                  </a:cubicBezTo>
                  <a:cubicBezTo>
                    <a:pt x="855241" y="664369"/>
                    <a:pt x="853231" y="665039"/>
                    <a:pt x="851222" y="666378"/>
                  </a:cubicBezTo>
                  <a:cubicBezTo>
                    <a:pt x="841846" y="673075"/>
                    <a:pt x="831131" y="675754"/>
                    <a:pt x="819745" y="673745"/>
                  </a:cubicBezTo>
                  <a:cubicBezTo>
                    <a:pt x="817736" y="673745"/>
                    <a:pt x="815727" y="673745"/>
                    <a:pt x="813718" y="675084"/>
                  </a:cubicBezTo>
                  <a:cubicBezTo>
                    <a:pt x="808360" y="678433"/>
                    <a:pt x="801663" y="681112"/>
                    <a:pt x="794966" y="682451"/>
                  </a:cubicBezTo>
                  <a:cubicBezTo>
                    <a:pt x="793626" y="682451"/>
                    <a:pt x="792956" y="683791"/>
                    <a:pt x="794296" y="685130"/>
                  </a:cubicBezTo>
                  <a:cubicBezTo>
                    <a:pt x="794966" y="685800"/>
                    <a:pt x="795635" y="686470"/>
                    <a:pt x="796975" y="685800"/>
                  </a:cubicBezTo>
                  <a:cubicBezTo>
                    <a:pt x="798314" y="685130"/>
                    <a:pt x="798984" y="685800"/>
                    <a:pt x="798984" y="687139"/>
                  </a:cubicBezTo>
                  <a:cubicBezTo>
                    <a:pt x="798314" y="689818"/>
                    <a:pt x="798984" y="692497"/>
                    <a:pt x="801663" y="694506"/>
                  </a:cubicBezTo>
                  <a:cubicBezTo>
                    <a:pt x="806351" y="697855"/>
                    <a:pt x="807690" y="699864"/>
                    <a:pt x="811039" y="703213"/>
                  </a:cubicBezTo>
                  <a:cubicBezTo>
                    <a:pt x="812378" y="704552"/>
                    <a:pt x="812378" y="705892"/>
                    <a:pt x="810369" y="706561"/>
                  </a:cubicBezTo>
                  <a:cubicBezTo>
                    <a:pt x="809030" y="707231"/>
                    <a:pt x="808360" y="708571"/>
                    <a:pt x="808360" y="709910"/>
                  </a:cubicBezTo>
                  <a:cubicBezTo>
                    <a:pt x="782910" y="707901"/>
                    <a:pt x="766167" y="707231"/>
                    <a:pt x="756791" y="709241"/>
                  </a:cubicBezTo>
                  <a:cubicBezTo>
                    <a:pt x="740048" y="711919"/>
                    <a:pt x="724644" y="718617"/>
                    <a:pt x="711250" y="729332"/>
                  </a:cubicBezTo>
                  <a:cubicBezTo>
                    <a:pt x="681112" y="752773"/>
                    <a:pt x="656332" y="719286"/>
                    <a:pt x="625524" y="718617"/>
                  </a:cubicBezTo>
                  <a:cubicBezTo>
                    <a:pt x="614139" y="718617"/>
                    <a:pt x="597396" y="721296"/>
                    <a:pt x="588020" y="713929"/>
                  </a:cubicBezTo>
                  <a:cubicBezTo>
                    <a:pt x="561900" y="693167"/>
                    <a:pt x="535111" y="680442"/>
                    <a:pt x="507653" y="676424"/>
                  </a:cubicBezTo>
                  <a:cubicBezTo>
                    <a:pt x="482873" y="672406"/>
                    <a:pt x="458093" y="678433"/>
                    <a:pt x="433313" y="694506"/>
                  </a:cubicBezTo>
                  <a:cubicBezTo>
                    <a:pt x="423267" y="688479"/>
                    <a:pt x="415900" y="683121"/>
                    <a:pt x="411212" y="678433"/>
                  </a:cubicBezTo>
                  <a:cubicBezTo>
                    <a:pt x="381074" y="652314"/>
                    <a:pt x="354285" y="622846"/>
                    <a:pt x="330845" y="590699"/>
                  </a:cubicBezTo>
                  <a:cubicBezTo>
                    <a:pt x="330845" y="590029"/>
                    <a:pt x="330175" y="590029"/>
                    <a:pt x="329506" y="590699"/>
                  </a:cubicBezTo>
                  <a:lnTo>
                    <a:pt x="328166" y="592038"/>
                  </a:lnTo>
                  <a:cubicBezTo>
                    <a:pt x="327496" y="592708"/>
                    <a:pt x="327496" y="593378"/>
                    <a:pt x="328166" y="594047"/>
                  </a:cubicBezTo>
                  <a:cubicBezTo>
                    <a:pt x="347588" y="618158"/>
                    <a:pt x="366341" y="642937"/>
                    <a:pt x="385093" y="667048"/>
                  </a:cubicBezTo>
                  <a:cubicBezTo>
                    <a:pt x="387102" y="669727"/>
                    <a:pt x="389781" y="674415"/>
                    <a:pt x="393130" y="681112"/>
                  </a:cubicBezTo>
                  <a:cubicBezTo>
                    <a:pt x="395808" y="686470"/>
                    <a:pt x="399157" y="690488"/>
                    <a:pt x="403175" y="694506"/>
                  </a:cubicBezTo>
                  <a:cubicBezTo>
                    <a:pt x="409203" y="700534"/>
                    <a:pt x="408533" y="703213"/>
                    <a:pt x="399827" y="703213"/>
                  </a:cubicBezTo>
                  <a:cubicBezTo>
                    <a:pt x="394469" y="703213"/>
                    <a:pt x="388441" y="701874"/>
                    <a:pt x="381744" y="698525"/>
                  </a:cubicBezTo>
                  <a:cubicBezTo>
                    <a:pt x="369689" y="693167"/>
                    <a:pt x="358304" y="679772"/>
                    <a:pt x="348258" y="670396"/>
                  </a:cubicBezTo>
                  <a:cubicBezTo>
                    <a:pt x="341561" y="664369"/>
                    <a:pt x="334863" y="658341"/>
                    <a:pt x="330175" y="652983"/>
                  </a:cubicBezTo>
                  <a:cubicBezTo>
                    <a:pt x="310753" y="631552"/>
                    <a:pt x="291331" y="610791"/>
                    <a:pt x="271239" y="590699"/>
                  </a:cubicBezTo>
                  <a:cubicBezTo>
                    <a:pt x="265882" y="585341"/>
                    <a:pt x="259854" y="582662"/>
                    <a:pt x="253157" y="581992"/>
                  </a:cubicBezTo>
                  <a:cubicBezTo>
                    <a:pt x="249808" y="581992"/>
                    <a:pt x="249808" y="582662"/>
                    <a:pt x="252487" y="584002"/>
                  </a:cubicBezTo>
                  <a:cubicBezTo>
                    <a:pt x="263872" y="592038"/>
                    <a:pt x="272579" y="601415"/>
                    <a:pt x="279946" y="612130"/>
                  </a:cubicBezTo>
                  <a:cubicBezTo>
                    <a:pt x="291331" y="629543"/>
                    <a:pt x="297358" y="638249"/>
                    <a:pt x="297358" y="638249"/>
                  </a:cubicBezTo>
                  <a:cubicBezTo>
                    <a:pt x="306065" y="648965"/>
                    <a:pt x="315441" y="659681"/>
                    <a:pt x="324147" y="669727"/>
                  </a:cubicBezTo>
                  <a:cubicBezTo>
                    <a:pt x="328836" y="675084"/>
                    <a:pt x="328166" y="678433"/>
                    <a:pt x="321469" y="680442"/>
                  </a:cubicBezTo>
                  <a:cubicBezTo>
                    <a:pt x="318120" y="681112"/>
                    <a:pt x="315441" y="679103"/>
                    <a:pt x="312762" y="674415"/>
                  </a:cubicBezTo>
                  <a:cubicBezTo>
                    <a:pt x="312092" y="672406"/>
                    <a:pt x="310083" y="671066"/>
                    <a:pt x="308744" y="669727"/>
                  </a:cubicBezTo>
                  <a:cubicBezTo>
                    <a:pt x="299368" y="663029"/>
                    <a:pt x="289992" y="657002"/>
                    <a:pt x="279276" y="650974"/>
                  </a:cubicBezTo>
                  <a:cubicBezTo>
                    <a:pt x="272579" y="646956"/>
                    <a:pt x="263872" y="643607"/>
                    <a:pt x="253157" y="640259"/>
                  </a:cubicBezTo>
                  <a:cubicBezTo>
                    <a:pt x="244450" y="637580"/>
                    <a:pt x="235744" y="632892"/>
                    <a:pt x="227707" y="626864"/>
                  </a:cubicBezTo>
                  <a:cubicBezTo>
                    <a:pt x="207615" y="610121"/>
                    <a:pt x="186853" y="592708"/>
                    <a:pt x="166092" y="573956"/>
                  </a:cubicBezTo>
                  <a:cubicBezTo>
                    <a:pt x="130597" y="541139"/>
                    <a:pt x="125909" y="495598"/>
                    <a:pt x="111844" y="448717"/>
                  </a:cubicBezTo>
                  <a:cubicBezTo>
                    <a:pt x="109165" y="438671"/>
                    <a:pt x="105817" y="425946"/>
                    <a:pt x="103138" y="408533"/>
                  </a:cubicBezTo>
                  <a:cubicBezTo>
                    <a:pt x="99789" y="390451"/>
                    <a:pt x="93092" y="372368"/>
                    <a:pt x="93092" y="354955"/>
                  </a:cubicBezTo>
                  <a:cubicBezTo>
                    <a:pt x="93092" y="330845"/>
                    <a:pt x="101129" y="277267"/>
                    <a:pt x="124569" y="263872"/>
                  </a:cubicBezTo>
                  <a:cubicBezTo>
                    <a:pt x="126578" y="262533"/>
                    <a:pt x="126578" y="259854"/>
                    <a:pt x="124569" y="258514"/>
                  </a:cubicBezTo>
                  <a:cubicBezTo>
                    <a:pt x="109165" y="249138"/>
                    <a:pt x="94431" y="243111"/>
                    <a:pt x="85055" y="226368"/>
                  </a:cubicBezTo>
                  <a:cubicBezTo>
                    <a:pt x="66303" y="192881"/>
                    <a:pt x="54248" y="169441"/>
                    <a:pt x="50229" y="156716"/>
                  </a:cubicBezTo>
                  <a:cubicBezTo>
                    <a:pt x="33486" y="107156"/>
                    <a:pt x="16743" y="56927"/>
                    <a:pt x="0" y="5358"/>
                  </a:cubicBezTo>
                  <a:cubicBezTo>
                    <a:pt x="2679" y="0"/>
                    <a:pt x="10046" y="-1339"/>
                    <a:pt x="19422" y="1339"/>
                  </a:cubicBezTo>
                  <a:close/>
                  <a:moveTo>
                    <a:pt x="285973" y="356964"/>
                  </a:moveTo>
                  <a:cubicBezTo>
                    <a:pt x="276597" y="343570"/>
                    <a:pt x="267221" y="328836"/>
                    <a:pt x="259184" y="313432"/>
                  </a:cubicBezTo>
                  <a:cubicBezTo>
                    <a:pt x="247799" y="293340"/>
                    <a:pt x="225698" y="283964"/>
                    <a:pt x="204936" y="280616"/>
                  </a:cubicBezTo>
                  <a:cubicBezTo>
                    <a:pt x="200248" y="279946"/>
                    <a:pt x="199578" y="281285"/>
                    <a:pt x="202258" y="284634"/>
                  </a:cubicBezTo>
                  <a:cubicBezTo>
                    <a:pt x="221010" y="308074"/>
                    <a:pt x="238423" y="334194"/>
                    <a:pt x="254496" y="361652"/>
                  </a:cubicBezTo>
                  <a:cubicBezTo>
                    <a:pt x="264542" y="378395"/>
                    <a:pt x="276597" y="392460"/>
                    <a:pt x="288652" y="407194"/>
                  </a:cubicBezTo>
                  <a:cubicBezTo>
                    <a:pt x="331515" y="460102"/>
                    <a:pt x="360313" y="521047"/>
                    <a:pt x="405854" y="572616"/>
                  </a:cubicBezTo>
                  <a:cubicBezTo>
                    <a:pt x="405854" y="573286"/>
                    <a:pt x="406524" y="573286"/>
                    <a:pt x="407194" y="572616"/>
                  </a:cubicBezTo>
                  <a:lnTo>
                    <a:pt x="408533" y="571947"/>
                  </a:lnTo>
                  <a:cubicBezTo>
                    <a:pt x="408533" y="571947"/>
                    <a:pt x="408533" y="571277"/>
                    <a:pt x="408533" y="571277"/>
                  </a:cubicBezTo>
                  <a:cubicBezTo>
                    <a:pt x="397817" y="554534"/>
                    <a:pt x="388441" y="535112"/>
                    <a:pt x="378396" y="519708"/>
                  </a:cubicBezTo>
                  <a:cubicBezTo>
                    <a:pt x="356964" y="486221"/>
                    <a:pt x="332854" y="453405"/>
                    <a:pt x="318120" y="416570"/>
                  </a:cubicBezTo>
                  <a:cubicBezTo>
                    <a:pt x="310083" y="395808"/>
                    <a:pt x="299368" y="375717"/>
                    <a:pt x="285973" y="356964"/>
                  </a:cubicBezTo>
                  <a:close/>
                  <a:moveTo>
                    <a:pt x="168101" y="465460"/>
                  </a:moveTo>
                  <a:cubicBezTo>
                    <a:pt x="175468" y="497607"/>
                    <a:pt x="191542" y="511671"/>
                    <a:pt x="223019" y="527075"/>
                  </a:cubicBezTo>
                  <a:cubicBezTo>
                    <a:pt x="252487" y="541139"/>
                    <a:pt x="281285" y="556543"/>
                    <a:pt x="309414" y="573956"/>
                  </a:cubicBezTo>
                  <a:cubicBezTo>
                    <a:pt x="311423" y="575295"/>
                    <a:pt x="312092" y="575295"/>
                    <a:pt x="310083" y="573286"/>
                  </a:cubicBezTo>
                  <a:cubicBezTo>
                    <a:pt x="306065" y="568598"/>
                    <a:pt x="301377" y="564580"/>
                    <a:pt x="295349" y="560561"/>
                  </a:cubicBezTo>
                  <a:cubicBezTo>
                    <a:pt x="273248" y="546497"/>
                    <a:pt x="249808" y="533772"/>
                    <a:pt x="226368" y="522387"/>
                  </a:cubicBezTo>
                  <a:cubicBezTo>
                    <a:pt x="200248" y="509662"/>
                    <a:pt x="182166" y="489570"/>
                    <a:pt x="172789" y="462111"/>
                  </a:cubicBezTo>
                  <a:cubicBezTo>
                    <a:pt x="172789" y="461442"/>
                    <a:pt x="172120" y="461442"/>
                    <a:pt x="172120" y="461442"/>
                  </a:cubicBezTo>
                  <a:lnTo>
                    <a:pt x="170780" y="462111"/>
                  </a:lnTo>
                  <a:cubicBezTo>
                    <a:pt x="168101" y="463451"/>
                    <a:pt x="167432" y="464121"/>
                    <a:pt x="168101" y="465460"/>
                  </a:cubicBezTo>
                  <a:close/>
                  <a:moveTo>
                    <a:pt x="587350" y="676424"/>
                  </a:moveTo>
                  <a:cubicBezTo>
                    <a:pt x="588689" y="678433"/>
                    <a:pt x="590029" y="679103"/>
                    <a:pt x="590699" y="679103"/>
                  </a:cubicBezTo>
                  <a:cubicBezTo>
                    <a:pt x="598735" y="679772"/>
                    <a:pt x="599405" y="677763"/>
                    <a:pt x="592708" y="673745"/>
                  </a:cubicBezTo>
                  <a:cubicBezTo>
                    <a:pt x="586011" y="669057"/>
                    <a:pt x="578644" y="665039"/>
                    <a:pt x="571946" y="661020"/>
                  </a:cubicBezTo>
                  <a:cubicBezTo>
                    <a:pt x="569937" y="659681"/>
                    <a:pt x="569268" y="660350"/>
                    <a:pt x="570607" y="662360"/>
                  </a:cubicBezTo>
                  <a:cubicBezTo>
                    <a:pt x="573286" y="667048"/>
                    <a:pt x="577304" y="670396"/>
                    <a:pt x="581992" y="672406"/>
                  </a:cubicBezTo>
                  <a:cubicBezTo>
                    <a:pt x="584671" y="673075"/>
                    <a:pt x="586011" y="674415"/>
                    <a:pt x="587350" y="676424"/>
                  </a:cubicBezTo>
                  <a:close/>
                </a:path>
              </a:pathLst>
            </a:custGeom>
            <a:solidFill>
              <a:srgbClr val="FFEDC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E4CB427-F0CC-9F83-8A2F-CFD18D35C298}"/>
                </a:ext>
              </a:extLst>
            </p:cNvPr>
            <p:cNvSpPr/>
            <p:nvPr/>
          </p:nvSpPr>
          <p:spPr>
            <a:xfrm>
              <a:off x="-5633202" y="3224432"/>
              <a:ext cx="390450" cy="297879"/>
            </a:xfrm>
            <a:custGeom>
              <a:avLst/>
              <a:gdLst>
                <a:gd name="connsiteX0" fmla="*/ 263202 w 390450"/>
                <a:gd name="connsiteY0" fmla="*/ 101426 h 297879"/>
                <a:gd name="connsiteX1" fmla="*/ 257845 w 390450"/>
                <a:gd name="connsiteY1" fmla="*/ 153665 h 297879"/>
                <a:gd name="connsiteX2" fmla="*/ 235744 w 390450"/>
                <a:gd name="connsiteY2" fmla="*/ 160362 h 297879"/>
                <a:gd name="connsiteX3" fmla="*/ 235074 w 390450"/>
                <a:gd name="connsiteY3" fmla="*/ 167060 h 297879"/>
                <a:gd name="connsiteX4" fmla="*/ 250478 w 390450"/>
                <a:gd name="connsiteY4" fmla="*/ 167060 h 297879"/>
                <a:gd name="connsiteX5" fmla="*/ 342900 w 390450"/>
                <a:gd name="connsiteY5" fmla="*/ 169738 h 297879"/>
                <a:gd name="connsiteX6" fmla="*/ 390451 w 390450"/>
                <a:gd name="connsiteY6" fmla="*/ 205904 h 297879"/>
                <a:gd name="connsiteX7" fmla="*/ 316781 w 390450"/>
                <a:gd name="connsiteY7" fmla="*/ 246757 h 297879"/>
                <a:gd name="connsiteX8" fmla="*/ 271239 w 390450"/>
                <a:gd name="connsiteY8" fmla="*/ 294308 h 297879"/>
                <a:gd name="connsiteX9" fmla="*/ 264542 w 390450"/>
                <a:gd name="connsiteY9" fmla="*/ 292298 h 297879"/>
                <a:gd name="connsiteX10" fmla="*/ 239092 w 390450"/>
                <a:gd name="connsiteY10" fmla="*/ 217959 h 297879"/>
                <a:gd name="connsiteX11" fmla="*/ 217661 w 390450"/>
                <a:gd name="connsiteY11" fmla="*/ 195188 h 297879"/>
                <a:gd name="connsiteX12" fmla="*/ 192881 w 390450"/>
                <a:gd name="connsiteY12" fmla="*/ 175096 h 297879"/>
                <a:gd name="connsiteX13" fmla="*/ 127248 w 390450"/>
                <a:gd name="connsiteY13" fmla="*/ 123527 h 297879"/>
                <a:gd name="connsiteX14" fmla="*/ 0 w 390450"/>
                <a:gd name="connsiteY14" fmla="*/ 135582 h 297879"/>
                <a:gd name="connsiteX15" fmla="*/ 26789 w 390450"/>
                <a:gd name="connsiteY15" fmla="*/ 67940 h 297879"/>
                <a:gd name="connsiteX16" fmla="*/ 24780 w 390450"/>
                <a:gd name="connsiteY16" fmla="*/ 17711 h 297879"/>
                <a:gd name="connsiteX17" fmla="*/ 26119 w 390450"/>
                <a:gd name="connsiteY17" fmla="*/ 6995 h 297879"/>
                <a:gd name="connsiteX18" fmla="*/ 36165 w 390450"/>
                <a:gd name="connsiteY18" fmla="*/ 298 h 297879"/>
                <a:gd name="connsiteX19" fmla="*/ 154037 w 390450"/>
                <a:gd name="connsiteY19" fmla="*/ 56555 h 297879"/>
                <a:gd name="connsiteX20" fmla="*/ 176808 w 390450"/>
                <a:gd name="connsiteY20" fmla="*/ 67940 h 297879"/>
                <a:gd name="connsiteX21" fmla="*/ 198239 w 390450"/>
                <a:gd name="connsiteY21" fmla="*/ 78656 h 297879"/>
                <a:gd name="connsiteX22" fmla="*/ 227037 w 390450"/>
                <a:gd name="connsiteY22" fmla="*/ 90711 h 297879"/>
                <a:gd name="connsiteX23" fmla="*/ 243111 w 390450"/>
                <a:gd name="connsiteY23" fmla="*/ 98747 h 297879"/>
                <a:gd name="connsiteX24" fmla="*/ 263202 w 390450"/>
                <a:gd name="connsiteY24" fmla="*/ 101426 h 29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450" h="297879">
                  <a:moveTo>
                    <a:pt x="263202" y="101426"/>
                  </a:moveTo>
                  <a:cubicBezTo>
                    <a:pt x="268560" y="120179"/>
                    <a:pt x="267221" y="137592"/>
                    <a:pt x="257845" y="153665"/>
                  </a:cubicBezTo>
                  <a:cubicBezTo>
                    <a:pt x="248469" y="157683"/>
                    <a:pt x="241102" y="159693"/>
                    <a:pt x="235744" y="160362"/>
                  </a:cubicBezTo>
                  <a:cubicBezTo>
                    <a:pt x="225028" y="161032"/>
                    <a:pt x="224358" y="163711"/>
                    <a:pt x="235074" y="167060"/>
                  </a:cubicBezTo>
                  <a:cubicBezTo>
                    <a:pt x="238423" y="167729"/>
                    <a:pt x="243111" y="167729"/>
                    <a:pt x="250478" y="167060"/>
                  </a:cubicBezTo>
                  <a:cubicBezTo>
                    <a:pt x="278606" y="163711"/>
                    <a:pt x="309414" y="164381"/>
                    <a:pt x="342900" y="169738"/>
                  </a:cubicBezTo>
                  <a:cubicBezTo>
                    <a:pt x="360313" y="175096"/>
                    <a:pt x="375717" y="187151"/>
                    <a:pt x="390451" y="205904"/>
                  </a:cubicBezTo>
                  <a:cubicBezTo>
                    <a:pt x="360313" y="218629"/>
                    <a:pt x="335533" y="232693"/>
                    <a:pt x="316781" y="246757"/>
                  </a:cubicBezTo>
                  <a:cubicBezTo>
                    <a:pt x="299368" y="260821"/>
                    <a:pt x="283964" y="276225"/>
                    <a:pt x="271239" y="294308"/>
                  </a:cubicBezTo>
                  <a:cubicBezTo>
                    <a:pt x="267221" y="299665"/>
                    <a:pt x="265212" y="298996"/>
                    <a:pt x="264542" y="292298"/>
                  </a:cubicBezTo>
                  <a:cubicBezTo>
                    <a:pt x="262533" y="266179"/>
                    <a:pt x="253826" y="242069"/>
                    <a:pt x="239092" y="217959"/>
                  </a:cubicBezTo>
                  <a:cubicBezTo>
                    <a:pt x="234404" y="209922"/>
                    <a:pt x="227037" y="202555"/>
                    <a:pt x="217661" y="195188"/>
                  </a:cubicBezTo>
                  <a:cubicBezTo>
                    <a:pt x="208955" y="188491"/>
                    <a:pt x="200918" y="181794"/>
                    <a:pt x="192881" y="175096"/>
                  </a:cubicBezTo>
                  <a:cubicBezTo>
                    <a:pt x="180156" y="150316"/>
                    <a:pt x="158055" y="133573"/>
                    <a:pt x="127248" y="123527"/>
                  </a:cubicBezTo>
                  <a:cubicBezTo>
                    <a:pt x="81707" y="108793"/>
                    <a:pt x="45541" y="116830"/>
                    <a:pt x="0" y="135582"/>
                  </a:cubicBezTo>
                  <a:cubicBezTo>
                    <a:pt x="13395" y="112812"/>
                    <a:pt x="22101" y="90041"/>
                    <a:pt x="26789" y="67940"/>
                  </a:cubicBezTo>
                  <a:lnTo>
                    <a:pt x="24780" y="17711"/>
                  </a:lnTo>
                  <a:lnTo>
                    <a:pt x="26119" y="6995"/>
                  </a:lnTo>
                  <a:cubicBezTo>
                    <a:pt x="26789" y="2307"/>
                    <a:pt x="31477" y="-1042"/>
                    <a:pt x="36165" y="298"/>
                  </a:cubicBezTo>
                  <a:cubicBezTo>
                    <a:pt x="77688" y="13022"/>
                    <a:pt x="116532" y="31775"/>
                    <a:pt x="154037" y="56555"/>
                  </a:cubicBezTo>
                  <a:cubicBezTo>
                    <a:pt x="160734" y="60573"/>
                    <a:pt x="168101" y="64591"/>
                    <a:pt x="176808" y="67940"/>
                  </a:cubicBezTo>
                  <a:cubicBezTo>
                    <a:pt x="184175" y="70619"/>
                    <a:pt x="191542" y="74637"/>
                    <a:pt x="198239" y="78656"/>
                  </a:cubicBezTo>
                  <a:cubicBezTo>
                    <a:pt x="207615" y="85353"/>
                    <a:pt x="216322" y="87362"/>
                    <a:pt x="227037" y="90711"/>
                  </a:cubicBezTo>
                  <a:cubicBezTo>
                    <a:pt x="230386" y="91381"/>
                    <a:pt x="235744" y="94059"/>
                    <a:pt x="243111" y="98747"/>
                  </a:cubicBezTo>
                  <a:cubicBezTo>
                    <a:pt x="250478" y="101426"/>
                    <a:pt x="256505" y="102766"/>
                    <a:pt x="263202" y="101426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373068B-4907-80CB-F1FE-8AB4F03BAB5B}"/>
                </a:ext>
              </a:extLst>
            </p:cNvPr>
            <p:cNvSpPr/>
            <p:nvPr/>
          </p:nvSpPr>
          <p:spPr>
            <a:xfrm>
              <a:off x="-2771042" y="3266923"/>
              <a:ext cx="189326" cy="177611"/>
            </a:xfrm>
            <a:custGeom>
              <a:avLst/>
              <a:gdLst>
                <a:gd name="connsiteX0" fmla="*/ 47802 w 189326"/>
                <a:gd name="connsiteY0" fmla="*/ 47551 h 177611"/>
                <a:gd name="connsiteX1" fmla="*/ 89325 w 189326"/>
                <a:gd name="connsiteY1" fmla="*/ 87064 h 177611"/>
                <a:gd name="connsiteX2" fmla="*/ 132187 w 189326"/>
                <a:gd name="connsiteY2" fmla="*/ 126578 h 177611"/>
                <a:gd name="connsiteX3" fmla="*/ 178398 w 189326"/>
                <a:gd name="connsiteY3" fmla="*/ 166762 h 177611"/>
                <a:gd name="connsiteX4" fmla="*/ 175050 w 189326"/>
                <a:gd name="connsiteY4" fmla="*/ 172790 h 177611"/>
                <a:gd name="connsiteX5" fmla="*/ 129508 w 189326"/>
                <a:gd name="connsiteY5" fmla="*/ 149349 h 177611"/>
                <a:gd name="connsiteX6" fmla="*/ 89325 w 189326"/>
                <a:gd name="connsiteY6" fmla="*/ 118542 h 177611"/>
                <a:gd name="connsiteX7" fmla="*/ 41774 w 189326"/>
                <a:gd name="connsiteY7" fmla="*/ 61615 h 177611"/>
                <a:gd name="connsiteX8" fmla="*/ 29719 w 189326"/>
                <a:gd name="connsiteY8" fmla="*/ 32147 h 177611"/>
                <a:gd name="connsiteX9" fmla="*/ 17664 w 189326"/>
                <a:gd name="connsiteY9" fmla="*/ 18083 h 177611"/>
                <a:gd name="connsiteX10" fmla="*/ 12306 w 189326"/>
                <a:gd name="connsiteY10" fmla="*/ 17413 h 177611"/>
                <a:gd name="connsiteX11" fmla="*/ 2260 w 189326"/>
                <a:gd name="connsiteY11" fmla="*/ 17413 h 177611"/>
                <a:gd name="connsiteX12" fmla="*/ 251 w 189326"/>
                <a:gd name="connsiteY12" fmla="*/ 12055 h 177611"/>
                <a:gd name="connsiteX13" fmla="*/ 14985 w 189326"/>
                <a:gd name="connsiteY13" fmla="*/ 0 h 177611"/>
                <a:gd name="connsiteX14" fmla="*/ 20343 w 189326"/>
                <a:gd name="connsiteY14" fmla="*/ 2679 h 177611"/>
                <a:gd name="connsiteX15" fmla="*/ 33068 w 189326"/>
                <a:gd name="connsiteY15" fmla="*/ 23440 h 177611"/>
                <a:gd name="connsiteX16" fmla="*/ 47802 w 189326"/>
                <a:gd name="connsiteY16" fmla="*/ 47551 h 17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9326" h="177611">
                  <a:moveTo>
                    <a:pt x="47802" y="47551"/>
                  </a:moveTo>
                  <a:cubicBezTo>
                    <a:pt x="58517" y="58936"/>
                    <a:pt x="72581" y="72331"/>
                    <a:pt x="89325" y="87064"/>
                  </a:cubicBezTo>
                  <a:cubicBezTo>
                    <a:pt x="102719" y="98450"/>
                    <a:pt x="116784" y="111175"/>
                    <a:pt x="132187" y="126578"/>
                  </a:cubicBezTo>
                  <a:cubicBezTo>
                    <a:pt x="148260" y="141982"/>
                    <a:pt x="163665" y="155377"/>
                    <a:pt x="178398" y="166762"/>
                  </a:cubicBezTo>
                  <a:cubicBezTo>
                    <a:pt x="193802" y="178817"/>
                    <a:pt x="193132" y="180826"/>
                    <a:pt x="175050" y="172790"/>
                  </a:cubicBezTo>
                  <a:cubicBezTo>
                    <a:pt x="161655" y="166762"/>
                    <a:pt x="146251" y="158725"/>
                    <a:pt x="129508" y="149349"/>
                  </a:cubicBezTo>
                  <a:cubicBezTo>
                    <a:pt x="114105" y="140643"/>
                    <a:pt x="100710" y="129927"/>
                    <a:pt x="89325" y="118542"/>
                  </a:cubicBezTo>
                  <a:cubicBezTo>
                    <a:pt x="71912" y="101129"/>
                    <a:pt x="55838" y="81707"/>
                    <a:pt x="41774" y="61615"/>
                  </a:cubicBezTo>
                  <a:cubicBezTo>
                    <a:pt x="38426" y="56927"/>
                    <a:pt x="34407" y="46881"/>
                    <a:pt x="29719" y="32147"/>
                  </a:cubicBezTo>
                  <a:cubicBezTo>
                    <a:pt x="29049" y="28798"/>
                    <a:pt x="25031" y="24110"/>
                    <a:pt x="17664" y="18083"/>
                  </a:cubicBezTo>
                  <a:cubicBezTo>
                    <a:pt x="16325" y="16743"/>
                    <a:pt x="14315" y="16743"/>
                    <a:pt x="12306" y="17413"/>
                  </a:cubicBezTo>
                  <a:cubicBezTo>
                    <a:pt x="8957" y="19422"/>
                    <a:pt x="5609" y="19422"/>
                    <a:pt x="2260" y="17413"/>
                  </a:cubicBezTo>
                  <a:cubicBezTo>
                    <a:pt x="251" y="16073"/>
                    <a:pt x="-418" y="14734"/>
                    <a:pt x="251" y="12055"/>
                  </a:cubicBezTo>
                  <a:cubicBezTo>
                    <a:pt x="2260" y="4018"/>
                    <a:pt x="7618" y="0"/>
                    <a:pt x="14985" y="0"/>
                  </a:cubicBezTo>
                  <a:cubicBezTo>
                    <a:pt x="16994" y="0"/>
                    <a:pt x="19003" y="670"/>
                    <a:pt x="20343" y="2679"/>
                  </a:cubicBezTo>
                  <a:cubicBezTo>
                    <a:pt x="25031" y="10046"/>
                    <a:pt x="29719" y="15404"/>
                    <a:pt x="33068" y="23440"/>
                  </a:cubicBezTo>
                  <a:cubicBezTo>
                    <a:pt x="37086" y="32817"/>
                    <a:pt x="41774" y="40853"/>
                    <a:pt x="47802" y="47551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4BE981BF-ADD6-A226-CC72-BCE07A4550BE}"/>
                </a:ext>
              </a:extLst>
            </p:cNvPr>
            <p:cNvSpPr/>
            <p:nvPr/>
          </p:nvSpPr>
          <p:spPr>
            <a:xfrm>
              <a:off x="-1461308" y="3274290"/>
              <a:ext cx="194722" cy="155376"/>
            </a:xfrm>
            <a:custGeom>
              <a:avLst/>
              <a:gdLst>
                <a:gd name="connsiteX0" fmla="*/ 168604 w 194722"/>
                <a:gd name="connsiteY0" fmla="*/ 0 h 155376"/>
                <a:gd name="connsiteX1" fmla="*/ 163916 w 194722"/>
                <a:gd name="connsiteY1" fmla="*/ 9376 h 155376"/>
                <a:gd name="connsiteX2" fmla="*/ 167934 w 194722"/>
                <a:gd name="connsiteY2" fmla="*/ 12055 h 155376"/>
                <a:gd name="connsiteX3" fmla="*/ 194723 w 194722"/>
                <a:gd name="connsiteY3" fmla="*/ 11385 h 155376"/>
                <a:gd name="connsiteX4" fmla="*/ 162576 w 194722"/>
                <a:gd name="connsiteY4" fmla="*/ 26789 h 155376"/>
                <a:gd name="connsiteX5" fmla="*/ 123062 w 194722"/>
                <a:gd name="connsiteY5" fmla="*/ 62954 h 155376"/>
                <a:gd name="connsiteX6" fmla="*/ 61448 w 194722"/>
                <a:gd name="connsiteY6" fmla="*/ 133276 h 155376"/>
                <a:gd name="connsiteX7" fmla="*/ 56759 w 194722"/>
                <a:gd name="connsiteY7" fmla="*/ 138633 h 155376"/>
                <a:gd name="connsiteX8" fmla="*/ 46044 w 194722"/>
                <a:gd name="connsiteY8" fmla="*/ 145331 h 155376"/>
                <a:gd name="connsiteX9" fmla="*/ 46713 w 194722"/>
                <a:gd name="connsiteY9" fmla="*/ 149349 h 155376"/>
                <a:gd name="connsiteX10" fmla="*/ 58099 w 194722"/>
                <a:gd name="connsiteY10" fmla="*/ 152698 h 155376"/>
                <a:gd name="connsiteX11" fmla="*/ 58099 w 194722"/>
                <a:gd name="connsiteY11" fmla="*/ 152698 h 155376"/>
                <a:gd name="connsiteX12" fmla="*/ 58099 w 194722"/>
                <a:gd name="connsiteY12" fmla="*/ 152698 h 155376"/>
                <a:gd name="connsiteX13" fmla="*/ 4521 w 194722"/>
                <a:gd name="connsiteY13" fmla="*/ 155377 h 155376"/>
                <a:gd name="connsiteX14" fmla="*/ 1842 w 194722"/>
                <a:gd name="connsiteY14" fmla="*/ 153367 h 155376"/>
                <a:gd name="connsiteX15" fmla="*/ 2512 w 194722"/>
                <a:gd name="connsiteY15" fmla="*/ 150019 h 155376"/>
                <a:gd name="connsiteX16" fmla="*/ 2512 w 194722"/>
                <a:gd name="connsiteY16" fmla="*/ 149349 h 155376"/>
                <a:gd name="connsiteX17" fmla="*/ 502 w 194722"/>
                <a:gd name="connsiteY17" fmla="*/ 148679 h 155376"/>
                <a:gd name="connsiteX18" fmla="*/ 502 w 194722"/>
                <a:gd name="connsiteY18" fmla="*/ 148010 h 155376"/>
                <a:gd name="connsiteX19" fmla="*/ 53411 w 194722"/>
                <a:gd name="connsiteY19" fmla="*/ 82376 h 155376"/>
                <a:gd name="connsiteX20" fmla="*/ 120383 w 194722"/>
                <a:gd name="connsiteY20" fmla="*/ 36835 h 155376"/>
                <a:gd name="connsiteX21" fmla="*/ 168604 w 194722"/>
                <a:gd name="connsiteY21" fmla="*/ 0 h 15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4722" h="155376">
                  <a:moveTo>
                    <a:pt x="168604" y="0"/>
                  </a:moveTo>
                  <a:cubicBezTo>
                    <a:pt x="165255" y="4018"/>
                    <a:pt x="163246" y="6697"/>
                    <a:pt x="163916" y="9376"/>
                  </a:cubicBezTo>
                  <a:cubicBezTo>
                    <a:pt x="163916" y="12055"/>
                    <a:pt x="165255" y="12725"/>
                    <a:pt x="167934" y="12055"/>
                  </a:cubicBezTo>
                  <a:cubicBezTo>
                    <a:pt x="176641" y="10046"/>
                    <a:pt x="185347" y="9376"/>
                    <a:pt x="194723" y="11385"/>
                  </a:cubicBezTo>
                  <a:cubicBezTo>
                    <a:pt x="181328" y="13395"/>
                    <a:pt x="170613" y="18083"/>
                    <a:pt x="162576" y="26789"/>
                  </a:cubicBezTo>
                  <a:cubicBezTo>
                    <a:pt x="148512" y="42193"/>
                    <a:pt x="141815" y="51569"/>
                    <a:pt x="123062" y="62954"/>
                  </a:cubicBezTo>
                  <a:cubicBezTo>
                    <a:pt x="95603" y="79697"/>
                    <a:pt x="74842" y="103138"/>
                    <a:pt x="61448" y="133276"/>
                  </a:cubicBezTo>
                  <a:cubicBezTo>
                    <a:pt x="60778" y="135285"/>
                    <a:pt x="58768" y="137294"/>
                    <a:pt x="56759" y="138633"/>
                  </a:cubicBezTo>
                  <a:lnTo>
                    <a:pt x="46044" y="145331"/>
                  </a:lnTo>
                  <a:cubicBezTo>
                    <a:pt x="43365" y="147340"/>
                    <a:pt x="43365" y="148679"/>
                    <a:pt x="46713" y="149349"/>
                  </a:cubicBezTo>
                  <a:lnTo>
                    <a:pt x="58099" y="152698"/>
                  </a:lnTo>
                  <a:cubicBezTo>
                    <a:pt x="58099" y="152698"/>
                    <a:pt x="58099" y="152698"/>
                    <a:pt x="58099" y="152698"/>
                  </a:cubicBezTo>
                  <a:cubicBezTo>
                    <a:pt x="58099" y="152698"/>
                    <a:pt x="58099" y="152698"/>
                    <a:pt x="58099" y="152698"/>
                  </a:cubicBezTo>
                  <a:cubicBezTo>
                    <a:pt x="40686" y="152698"/>
                    <a:pt x="23273" y="153367"/>
                    <a:pt x="4521" y="155377"/>
                  </a:cubicBezTo>
                  <a:cubicBezTo>
                    <a:pt x="3181" y="155377"/>
                    <a:pt x="2512" y="154707"/>
                    <a:pt x="1842" y="153367"/>
                  </a:cubicBezTo>
                  <a:cubicBezTo>
                    <a:pt x="1842" y="152028"/>
                    <a:pt x="1842" y="151358"/>
                    <a:pt x="2512" y="150019"/>
                  </a:cubicBezTo>
                  <a:cubicBezTo>
                    <a:pt x="2512" y="150019"/>
                    <a:pt x="2512" y="149349"/>
                    <a:pt x="2512" y="149349"/>
                  </a:cubicBezTo>
                  <a:cubicBezTo>
                    <a:pt x="1842" y="148679"/>
                    <a:pt x="1172" y="148679"/>
                    <a:pt x="502" y="148679"/>
                  </a:cubicBezTo>
                  <a:cubicBezTo>
                    <a:pt x="-167" y="148679"/>
                    <a:pt x="-167" y="148679"/>
                    <a:pt x="502" y="148010"/>
                  </a:cubicBezTo>
                  <a:cubicBezTo>
                    <a:pt x="24613" y="113854"/>
                    <a:pt x="42695" y="91753"/>
                    <a:pt x="53411" y="82376"/>
                  </a:cubicBezTo>
                  <a:cubicBezTo>
                    <a:pt x="71493" y="66303"/>
                    <a:pt x="94264" y="50899"/>
                    <a:pt x="120383" y="36835"/>
                  </a:cubicBezTo>
                  <a:cubicBezTo>
                    <a:pt x="139136" y="26789"/>
                    <a:pt x="153200" y="14064"/>
                    <a:pt x="168604" y="0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0AA8DC-EAB8-CCE1-2354-1781304D1EE9}"/>
                </a:ext>
              </a:extLst>
            </p:cNvPr>
            <p:cNvSpPr/>
            <p:nvPr/>
          </p:nvSpPr>
          <p:spPr>
            <a:xfrm>
              <a:off x="-4132345" y="3281657"/>
              <a:ext cx="924892" cy="188318"/>
            </a:xfrm>
            <a:custGeom>
              <a:avLst/>
              <a:gdLst>
                <a:gd name="connsiteX0" fmla="*/ 0 w 924892"/>
                <a:gd name="connsiteY0" fmla="*/ 0 h 188318"/>
                <a:gd name="connsiteX1" fmla="*/ 75679 w 924892"/>
                <a:gd name="connsiteY1" fmla="*/ 26789 h 188318"/>
                <a:gd name="connsiteX2" fmla="*/ 131936 w 924892"/>
                <a:gd name="connsiteY2" fmla="*/ 46881 h 188318"/>
                <a:gd name="connsiteX3" fmla="*/ 186854 w 924892"/>
                <a:gd name="connsiteY3" fmla="*/ 60945 h 188318"/>
                <a:gd name="connsiteX4" fmla="*/ 194221 w 924892"/>
                <a:gd name="connsiteY4" fmla="*/ 60945 h 188318"/>
                <a:gd name="connsiteX5" fmla="*/ 202927 w 924892"/>
                <a:gd name="connsiteY5" fmla="*/ 64294 h 188318"/>
                <a:gd name="connsiteX6" fmla="*/ 208285 w 924892"/>
                <a:gd name="connsiteY6" fmla="*/ 66973 h 188318"/>
                <a:gd name="connsiteX7" fmla="*/ 248468 w 924892"/>
                <a:gd name="connsiteY7" fmla="*/ 73670 h 188318"/>
                <a:gd name="connsiteX8" fmla="*/ 288652 w 924892"/>
                <a:gd name="connsiteY8" fmla="*/ 81037 h 188318"/>
                <a:gd name="connsiteX9" fmla="*/ 373707 w 924892"/>
                <a:gd name="connsiteY9" fmla="*/ 94431 h 188318"/>
                <a:gd name="connsiteX10" fmla="*/ 488231 w 924892"/>
                <a:gd name="connsiteY10" fmla="*/ 110505 h 188318"/>
                <a:gd name="connsiteX11" fmla="*/ 489570 w 924892"/>
                <a:gd name="connsiteY11" fmla="*/ 111175 h 188318"/>
                <a:gd name="connsiteX12" fmla="*/ 490240 w 924892"/>
                <a:gd name="connsiteY12" fmla="*/ 111844 h 188318"/>
                <a:gd name="connsiteX13" fmla="*/ 491579 w 924892"/>
                <a:gd name="connsiteY13" fmla="*/ 112514 h 188318"/>
                <a:gd name="connsiteX14" fmla="*/ 626194 w 924892"/>
                <a:gd name="connsiteY14" fmla="*/ 125239 h 188318"/>
                <a:gd name="connsiteX15" fmla="*/ 631552 w 924892"/>
                <a:gd name="connsiteY15" fmla="*/ 127918 h 188318"/>
                <a:gd name="connsiteX16" fmla="*/ 636910 w 924892"/>
                <a:gd name="connsiteY16" fmla="*/ 129927 h 188318"/>
                <a:gd name="connsiteX17" fmla="*/ 639589 w 924892"/>
                <a:gd name="connsiteY17" fmla="*/ 127918 h 188318"/>
                <a:gd name="connsiteX18" fmla="*/ 640928 w 924892"/>
                <a:gd name="connsiteY18" fmla="*/ 126578 h 188318"/>
                <a:gd name="connsiteX19" fmla="*/ 642268 w 924892"/>
                <a:gd name="connsiteY19" fmla="*/ 126578 h 188318"/>
                <a:gd name="connsiteX20" fmla="*/ 705222 w 924892"/>
                <a:gd name="connsiteY20" fmla="*/ 132606 h 188318"/>
                <a:gd name="connsiteX21" fmla="*/ 750763 w 924892"/>
                <a:gd name="connsiteY21" fmla="*/ 138633 h 188318"/>
                <a:gd name="connsiteX22" fmla="*/ 757461 w 924892"/>
                <a:gd name="connsiteY22" fmla="*/ 136624 h 188318"/>
                <a:gd name="connsiteX23" fmla="*/ 762819 w 924892"/>
                <a:gd name="connsiteY23" fmla="*/ 134615 h 188318"/>
                <a:gd name="connsiteX24" fmla="*/ 924892 w 924892"/>
                <a:gd name="connsiteY24" fmla="*/ 131266 h 188318"/>
                <a:gd name="connsiteX25" fmla="*/ 865287 w 924892"/>
                <a:gd name="connsiteY25" fmla="*/ 188193 h 188318"/>
                <a:gd name="connsiteX26" fmla="*/ 730672 w 924892"/>
                <a:gd name="connsiteY26" fmla="*/ 182166 h 188318"/>
                <a:gd name="connsiteX27" fmla="*/ 645616 w 924892"/>
                <a:gd name="connsiteY27" fmla="*/ 174129 h 188318"/>
                <a:gd name="connsiteX28" fmla="*/ 638919 w 924892"/>
                <a:gd name="connsiteY28" fmla="*/ 174799 h 188318"/>
                <a:gd name="connsiteX29" fmla="*/ 630882 w 924892"/>
                <a:gd name="connsiteY29" fmla="*/ 172789 h 188318"/>
                <a:gd name="connsiteX30" fmla="*/ 626194 w 924892"/>
                <a:gd name="connsiteY30" fmla="*/ 169441 h 188318"/>
                <a:gd name="connsiteX31" fmla="*/ 561901 w 924892"/>
                <a:gd name="connsiteY31" fmla="*/ 163413 h 188318"/>
                <a:gd name="connsiteX32" fmla="*/ 496937 w 924892"/>
                <a:gd name="connsiteY32" fmla="*/ 158056 h 188318"/>
                <a:gd name="connsiteX33" fmla="*/ 393799 w 924892"/>
                <a:gd name="connsiteY33" fmla="*/ 144661 h 188318"/>
                <a:gd name="connsiteX34" fmla="*/ 261193 w 924892"/>
                <a:gd name="connsiteY34" fmla="*/ 121890 h 188318"/>
                <a:gd name="connsiteX35" fmla="*/ 140643 w 924892"/>
                <a:gd name="connsiteY35" fmla="*/ 99789 h 188318"/>
                <a:gd name="connsiteX36" fmla="*/ 121890 w 924892"/>
                <a:gd name="connsiteY36" fmla="*/ 93762 h 188318"/>
                <a:gd name="connsiteX37" fmla="*/ 115863 w 924892"/>
                <a:gd name="connsiteY37" fmla="*/ 92422 h 188318"/>
                <a:gd name="connsiteX38" fmla="*/ 92422 w 924892"/>
                <a:gd name="connsiteY38" fmla="*/ 90413 h 188318"/>
                <a:gd name="connsiteX39" fmla="*/ 23440 w 924892"/>
                <a:gd name="connsiteY39" fmla="*/ 29468 h 188318"/>
                <a:gd name="connsiteX40" fmla="*/ 0 w 924892"/>
                <a:gd name="connsiteY40" fmla="*/ 0 h 188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4892" h="188318">
                  <a:moveTo>
                    <a:pt x="0" y="0"/>
                  </a:moveTo>
                  <a:cubicBezTo>
                    <a:pt x="26119" y="7367"/>
                    <a:pt x="50899" y="16743"/>
                    <a:pt x="75679" y="26789"/>
                  </a:cubicBezTo>
                  <a:cubicBezTo>
                    <a:pt x="98450" y="36165"/>
                    <a:pt x="116532" y="42862"/>
                    <a:pt x="131936" y="46881"/>
                  </a:cubicBezTo>
                  <a:cubicBezTo>
                    <a:pt x="150688" y="52239"/>
                    <a:pt x="168771" y="56927"/>
                    <a:pt x="186854" y="60945"/>
                  </a:cubicBezTo>
                  <a:cubicBezTo>
                    <a:pt x="189533" y="61615"/>
                    <a:pt x="191542" y="61615"/>
                    <a:pt x="194221" y="60945"/>
                  </a:cubicBezTo>
                  <a:cubicBezTo>
                    <a:pt x="198239" y="60275"/>
                    <a:pt x="200918" y="60945"/>
                    <a:pt x="202927" y="64294"/>
                  </a:cubicBezTo>
                  <a:cubicBezTo>
                    <a:pt x="204267" y="65633"/>
                    <a:pt x="205606" y="66973"/>
                    <a:pt x="208285" y="66973"/>
                  </a:cubicBezTo>
                  <a:cubicBezTo>
                    <a:pt x="221679" y="68982"/>
                    <a:pt x="235074" y="70991"/>
                    <a:pt x="248468" y="73670"/>
                  </a:cubicBezTo>
                  <a:cubicBezTo>
                    <a:pt x="265881" y="77019"/>
                    <a:pt x="279276" y="79697"/>
                    <a:pt x="288652" y="81037"/>
                  </a:cubicBezTo>
                  <a:cubicBezTo>
                    <a:pt x="319459" y="85725"/>
                    <a:pt x="348258" y="90413"/>
                    <a:pt x="373707" y="94431"/>
                  </a:cubicBezTo>
                  <a:cubicBezTo>
                    <a:pt x="411882" y="101129"/>
                    <a:pt x="450056" y="106486"/>
                    <a:pt x="488231" y="110505"/>
                  </a:cubicBezTo>
                  <a:cubicBezTo>
                    <a:pt x="488900" y="110505"/>
                    <a:pt x="488900" y="110505"/>
                    <a:pt x="489570" y="111175"/>
                  </a:cubicBezTo>
                  <a:cubicBezTo>
                    <a:pt x="489570" y="111175"/>
                    <a:pt x="490240" y="111844"/>
                    <a:pt x="490240" y="111844"/>
                  </a:cubicBezTo>
                  <a:cubicBezTo>
                    <a:pt x="490910" y="112514"/>
                    <a:pt x="490910" y="112514"/>
                    <a:pt x="491579" y="112514"/>
                  </a:cubicBezTo>
                  <a:cubicBezTo>
                    <a:pt x="536451" y="117872"/>
                    <a:pt x="581323" y="121890"/>
                    <a:pt x="626194" y="125239"/>
                  </a:cubicBezTo>
                  <a:cubicBezTo>
                    <a:pt x="628203" y="125239"/>
                    <a:pt x="630213" y="126578"/>
                    <a:pt x="631552" y="127918"/>
                  </a:cubicBezTo>
                  <a:cubicBezTo>
                    <a:pt x="632892" y="129927"/>
                    <a:pt x="634231" y="130597"/>
                    <a:pt x="636910" y="129927"/>
                  </a:cubicBezTo>
                  <a:cubicBezTo>
                    <a:pt x="638249" y="129927"/>
                    <a:pt x="638919" y="129257"/>
                    <a:pt x="639589" y="127918"/>
                  </a:cubicBezTo>
                  <a:cubicBezTo>
                    <a:pt x="639589" y="127248"/>
                    <a:pt x="640258" y="126578"/>
                    <a:pt x="640928" y="126578"/>
                  </a:cubicBezTo>
                  <a:cubicBezTo>
                    <a:pt x="641598" y="126578"/>
                    <a:pt x="641598" y="126578"/>
                    <a:pt x="642268" y="126578"/>
                  </a:cubicBezTo>
                  <a:cubicBezTo>
                    <a:pt x="664369" y="129257"/>
                    <a:pt x="685800" y="131266"/>
                    <a:pt x="705222" y="132606"/>
                  </a:cubicBezTo>
                  <a:cubicBezTo>
                    <a:pt x="720626" y="133945"/>
                    <a:pt x="735360" y="135954"/>
                    <a:pt x="750763" y="138633"/>
                  </a:cubicBezTo>
                  <a:cubicBezTo>
                    <a:pt x="753442" y="139303"/>
                    <a:pt x="755452" y="138633"/>
                    <a:pt x="757461" y="136624"/>
                  </a:cubicBezTo>
                  <a:cubicBezTo>
                    <a:pt x="758800" y="135285"/>
                    <a:pt x="760809" y="134615"/>
                    <a:pt x="762819" y="134615"/>
                  </a:cubicBezTo>
                  <a:lnTo>
                    <a:pt x="924892" y="131266"/>
                  </a:lnTo>
                  <a:lnTo>
                    <a:pt x="865287" y="188193"/>
                  </a:lnTo>
                  <a:cubicBezTo>
                    <a:pt x="819745" y="188863"/>
                    <a:pt x="774874" y="186854"/>
                    <a:pt x="730672" y="182166"/>
                  </a:cubicBezTo>
                  <a:cubicBezTo>
                    <a:pt x="702543" y="178817"/>
                    <a:pt x="674415" y="176138"/>
                    <a:pt x="645616" y="174129"/>
                  </a:cubicBezTo>
                  <a:cubicBezTo>
                    <a:pt x="643607" y="174129"/>
                    <a:pt x="641598" y="174129"/>
                    <a:pt x="638919" y="174799"/>
                  </a:cubicBezTo>
                  <a:cubicBezTo>
                    <a:pt x="635570" y="176138"/>
                    <a:pt x="632892" y="175468"/>
                    <a:pt x="630882" y="172789"/>
                  </a:cubicBezTo>
                  <a:cubicBezTo>
                    <a:pt x="629543" y="170780"/>
                    <a:pt x="628203" y="170111"/>
                    <a:pt x="626194" y="169441"/>
                  </a:cubicBezTo>
                  <a:cubicBezTo>
                    <a:pt x="605433" y="167432"/>
                    <a:pt x="584001" y="165422"/>
                    <a:pt x="561901" y="163413"/>
                  </a:cubicBezTo>
                  <a:cubicBezTo>
                    <a:pt x="551185" y="162074"/>
                    <a:pt x="529084" y="160734"/>
                    <a:pt x="496937" y="158056"/>
                  </a:cubicBezTo>
                  <a:cubicBezTo>
                    <a:pt x="461442" y="155376"/>
                    <a:pt x="426616" y="150688"/>
                    <a:pt x="393799" y="144661"/>
                  </a:cubicBezTo>
                  <a:cubicBezTo>
                    <a:pt x="343570" y="135285"/>
                    <a:pt x="299368" y="127918"/>
                    <a:pt x="261193" y="121890"/>
                  </a:cubicBezTo>
                  <a:cubicBezTo>
                    <a:pt x="221010" y="115863"/>
                    <a:pt x="180826" y="108496"/>
                    <a:pt x="140643" y="99789"/>
                  </a:cubicBezTo>
                  <a:cubicBezTo>
                    <a:pt x="133945" y="98450"/>
                    <a:pt x="127918" y="96441"/>
                    <a:pt x="121890" y="93762"/>
                  </a:cubicBezTo>
                  <a:cubicBezTo>
                    <a:pt x="119881" y="93092"/>
                    <a:pt x="117872" y="92422"/>
                    <a:pt x="115863" y="92422"/>
                  </a:cubicBezTo>
                  <a:lnTo>
                    <a:pt x="92422" y="90413"/>
                  </a:lnTo>
                  <a:cubicBezTo>
                    <a:pt x="69652" y="70991"/>
                    <a:pt x="46881" y="50229"/>
                    <a:pt x="23440" y="29468"/>
                  </a:cubicBezTo>
                  <a:cubicBezTo>
                    <a:pt x="14734" y="22771"/>
                    <a:pt x="6697" y="12725"/>
                    <a:pt x="0" y="0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DDA2431-A896-D8FC-0C2A-1A76436CE7A5}"/>
                </a:ext>
              </a:extLst>
            </p:cNvPr>
            <p:cNvSpPr/>
            <p:nvPr/>
          </p:nvSpPr>
          <p:spPr>
            <a:xfrm>
              <a:off x="-1995248" y="3292372"/>
              <a:ext cx="31812" cy="59357"/>
            </a:xfrm>
            <a:custGeom>
              <a:avLst/>
              <a:gdLst>
                <a:gd name="connsiteX0" fmla="*/ 0 w 31812"/>
                <a:gd name="connsiteY0" fmla="*/ 38174 h 59357"/>
                <a:gd name="connsiteX1" fmla="*/ 1340 w 31812"/>
                <a:gd name="connsiteY1" fmla="*/ 28128 h 59357"/>
                <a:gd name="connsiteX2" fmla="*/ 9376 w 31812"/>
                <a:gd name="connsiteY2" fmla="*/ 670 h 59357"/>
                <a:gd name="connsiteX3" fmla="*/ 9376 w 31812"/>
                <a:gd name="connsiteY3" fmla="*/ 0 h 59357"/>
                <a:gd name="connsiteX4" fmla="*/ 11385 w 31812"/>
                <a:gd name="connsiteY4" fmla="*/ 0 h 59357"/>
                <a:gd name="connsiteX5" fmla="*/ 12725 w 31812"/>
                <a:gd name="connsiteY5" fmla="*/ 1339 h 59357"/>
                <a:gd name="connsiteX6" fmla="*/ 14065 w 31812"/>
                <a:gd name="connsiteY6" fmla="*/ 22101 h 59357"/>
                <a:gd name="connsiteX7" fmla="*/ 18083 w 31812"/>
                <a:gd name="connsiteY7" fmla="*/ 27459 h 59357"/>
                <a:gd name="connsiteX8" fmla="*/ 30808 w 31812"/>
                <a:gd name="connsiteY8" fmla="*/ 33486 h 59357"/>
                <a:gd name="connsiteX9" fmla="*/ 30808 w 31812"/>
                <a:gd name="connsiteY9" fmla="*/ 36835 h 59357"/>
                <a:gd name="connsiteX10" fmla="*/ 10046 w 31812"/>
                <a:gd name="connsiteY10" fmla="*/ 54917 h 59357"/>
                <a:gd name="connsiteX11" fmla="*/ 2679 w 31812"/>
                <a:gd name="connsiteY11" fmla="*/ 54248 h 59357"/>
                <a:gd name="connsiteX12" fmla="*/ 0 w 31812"/>
                <a:gd name="connsiteY12" fmla="*/ 38174 h 5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812" h="59357">
                  <a:moveTo>
                    <a:pt x="0" y="38174"/>
                  </a:moveTo>
                  <a:lnTo>
                    <a:pt x="1340" y="28128"/>
                  </a:lnTo>
                  <a:cubicBezTo>
                    <a:pt x="8037" y="20092"/>
                    <a:pt x="10716" y="11385"/>
                    <a:pt x="9376" y="670"/>
                  </a:cubicBezTo>
                  <a:cubicBezTo>
                    <a:pt x="9376" y="670"/>
                    <a:pt x="9376" y="0"/>
                    <a:pt x="9376" y="0"/>
                  </a:cubicBezTo>
                  <a:lnTo>
                    <a:pt x="11385" y="0"/>
                  </a:lnTo>
                  <a:cubicBezTo>
                    <a:pt x="12055" y="0"/>
                    <a:pt x="12725" y="670"/>
                    <a:pt x="12725" y="1339"/>
                  </a:cubicBezTo>
                  <a:lnTo>
                    <a:pt x="14065" y="22101"/>
                  </a:lnTo>
                  <a:cubicBezTo>
                    <a:pt x="14065" y="24780"/>
                    <a:pt x="15404" y="26789"/>
                    <a:pt x="18083" y="27459"/>
                  </a:cubicBezTo>
                  <a:lnTo>
                    <a:pt x="30808" y="33486"/>
                  </a:lnTo>
                  <a:cubicBezTo>
                    <a:pt x="32147" y="34156"/>
                    <a:pt x="32147" y="36165"/>
                    <a:pt x="30808" y="36835"/>
                  </a:cubicBezTo>
                  <a:cubicBezTo>
                    <a:pt x="19422" y="42862"/>
                    <a:pt x="12725" y="48890"/>
                    <a:pt x="10046" y="54917"/>
                  </a:cubicBezTo>
                  <a:cubicBezTo>
                    <a:pt x="7367" y="60945"/>
                    <a:pt x="4688" y="60945"/>
                    <a:pt x="2679" y="54248"/>
                  </a:cubicBezTo>
                  <a:cubicBezTo>
                    <a:pt x="1340" y="50229"/>
                    <a:pt x="0" y="44872"/>
                    <a:pt x="0" y="38174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E56B9F54-97D7-0B8D-056A-6BC4A5F3E6DA}"/>
                </a:ext>
              </a:extLst>
            </p:cNvPr>
            <p:cNvSpPr/>
            <p:nvPr/>
          </p:nvSpPr>
          <p:spPr>
            <a:xfrm>
              <a:off x="-4656741" y="3298699"/>
              <a:ext cx="419918" cy="637949"/>
            </a:xfrm>
            <a:custGeom>
              <a:avLst/>
              <a:gdLst>
                <a:gd name="connsiteX0" fmla="*/ 273918 w 419918"/>
                <a:gd name="connsiteY0" fmla="*/ 82077 h 637949"/>
                <a:gd name="connsiteX1" fmla="*/ 269900 w 419918"/>
                <a:gd name="connsiteY1" fmla="*/ 135655 h 637949"/>
                <a:gd name="connsiteX2" fmla="*/ 265882 w 419918"/>
                <a:gd name="connsiteY2" fmla="*/ 187224 h 637949"/>
                <a:gd name="connsiteX3" fmla="*/ 277267 w 419918"/>
                <a:gd name="connsiteY3" fmla="*/ 260894 h 637949"/>
                <a:gd name="connsiteX4" fmla="*/ 298698 w 419918"/>
                <a:gd name="connsiteY4" fmla="*/ 308444 h 637949"/>
                <a:gd name="connsiteX5" fmla="*/ 360313 w 419918"/>
                <a:gd name="connsiteY5" fmla="*/ 360013 h 637949"/>
                <a:gd name="connsiteX6" fmla="*/ 346249 w 419918"/>
                <a:gd name="connsiteY6" fmla="*/ 352646 h 637949"/>
                <a:gd name="connsiteX7" fmla="*/ 340891 w 419918"/>
                <a:gd name="connsiteY7" fmla="*/ 349298 h 637949"/>
                <a:gd name="connsiteX8" fmla="*/ 320799 w 419918"/>
                <a:gd name="connsiteY8" fmla="*/ 339922 h 637949"/>
                <a:gd name="connsiteX9" fmla="*/ 310753 w 419918"/>
                <a:gd name="connsiteY9" fmla="*/ 335234 h 637949"/>
                <a:gd name="connsiteX10" fmla="*/ 307404 w 419918"/>
                <a:gd name="connsiteY10" fmla="*/ 342600 h 637949"/>
                <a:gd name="connsiteX11" fmla="*/ 361652 w 419918"/>
                <a:gd name="connsiteY11" fmla="*/ 407564 h 637949"/>
                <a:gd name="connsiteX12" fmla="*/ 360983 w 419918"/>
                <a:gd name="connsiteY12" fmla="*/ 410243 h 637949"/>
                <a:gd name="connsiteX13" fmla="*/ 358973 w 419918"/>
                <a:gd name="connsiteY13" fmla="*/ 410913 h 637949"/>
                <a:gd name="connsiteX14" fmla="*/ 351606 w 419918"/>
                <a:gd name="connsiteY14" fmla="*/ 408903 h 637949"/>
                <a:gd name="connsiteX15" fmla="*/ 282625 w 419918"/>
                <a:gd name="connsiteY15" fmla="*/ 342600 h 637949"/>
                <a:gd name="connsiteX16" fmla="*/ 276597 w 419918"/>
                <a:gd name="connsiteY16" fmla="*/ 344610 h 637949"/>
                <a:gd name="connsiteX17" fmla="*/ 284634 w 419918"/>
                <a:gd name="connsiteY17" fmla="*/ 413591 h 637949"/>
                <a:gd name="connsiteX18" fmla="*/ 330845 w 419918"/>
                <a:gd name="connsiteY18" fmla="*/ 483913 h 637949"/>
                <a:gd name="connsiteX19" fmla="*/ 368350 w 419918"/>
                <a:gd name="connsiteY19" fmla="*/ 514050 h 637949"/>
                <a:gd name="connsiteX20" fmla="*/ 388441 w 419918"/>
                <a:gd name="connsiteY20" fmla="*/ 542179 h 637949"/>
                <a:gd name="connsiteX21" fmla="*/ 403175 w 419918"/>
                <a:gd name="connsiteY21" fmla="*/ 575665 h 637949"/>
                <a:gd name="connsiteX22" fmla="*/ 412552 w 419918"/>
                <a:gd name="connsiteY22" fmla="*/ 610491 h 637949"/>
                <a:gd name="connsiteX23" fmla="*/ 413891 w 419918"/>
                <a:gd name="connsiteY23" fmla="*/ 616519 h 637949"/>
                <a:gd name="connsiteX24" fmla="*/ 416570 w 419918"/>
                <a:gd name="connsiteY24" fmla="*/ 621876 h 637949"/>
                <a:gd name="connsiteX25" fmla="*/ 419919 w 419918"/>
                <a:gd name="connsiteY25" fmla="*/ 637950 h 637949"/>
                <a:gd name="connsiteX26" fmla="*/ 407863 w 419918"/>
                <a:gd name="connsiteY26" fmla="*/ 633262 h 637949"/>
                <a:gd name="connsiteX27" fmla="*/ 403175 w 419918"/>
                <a:gd name="connsiteY27" fmla="*/ 623886 h 637949"/>
                <a:gd name="connsiteX28" fmla="*/ 399157 w 419918"/>
                <a:gd name="connsiteY28" fmla="*/ 623886 h 637949"/>
                <a:gd name="connsiteX29" fmla="*/ 393130 w 419918"/>
                <a:gd name="connsiteY29" fmla="*/ 623886 h 637949"/>
                <a:gd name="connsiteX30" fmla="*/ 353616 w 419918"/>
                <a:gd name="connsiteY30" fmla="*/ 534812 h 637949"/>
                <a:gd name="connsiteX31" fmla="*/ 348928 w 419918"/>
                <a:gd name="connsiteY31" fmla="*/ 530124 h 637949"/>
                <a:gd name="connsiteX32" fmla="*/ 289322 w 419918"/>
                <a:gd name="connsiteY32" fmla="*/ 472527 h 637949"/>
                <a:gd name="connsiteX33" fmla="*/ 274588 w 419918"/>
                <a:gd name="connsiteY33" fmla="*/ 445738 h 637949"/>
                <a:gd name="connsiteX34" fmla="*/ 225698 w 419918"/>
                <a:gd name="connsiteY34" fmla="*/ 364701 h 637949"/>
                <a:gd name="connsiteX35" fmla="*/ 220340 w 419918"/>
                <a:gd name="connsiteY35" fmla="*/ 291701 h 637949"/>
                <a:gd name="connsiteX36" fmla="*/ 202927 w 419918"/>
                <a:gd name="connsiteY36" fmla="*/ 254197 h 637949"/>
                <a:gd name="connsiteX37" fmla="*/ 200248 w 419918"/>
                <a:gd name="connsiteY37" fmla="*/ 252857 h 637949"/>
                <a:gd name="connsiteX38" fmla="*/ 166092 w 419918"/>
                <a:gd name="connsiteY38" fmla="*/ 268261 h 637949"/>
                <a:gd name="connsiteX39" fmla="*/ 156046 w 419918"/>
                <a:gd name="connsiteY39" fmla="*/ 314472 h 637949"/>
                <a:gd name="connsiteX40" fmla="*/ 161404 w 419918"/>
                <a:gd name="connsiteY40" fmla="*/ 359344 h 637949"/>
                <a:gd name="connsiteX41" fmla="*/ 181496 w 419918"/>
                <a:gd name="connsiteY41" fmla="*/ 421628 h 637949"/>
                <a:gd name="connsiteX42" fmla="*/ 227037 w 419918"/>
                <a:gd name="connsiteY42" fmla="*/ 485922 h 637949"/>
                <a:gd name="connsiteX43" fmla="*/ 238423 w 419918"/>
                <a:gd name="connsiteY43" fmla="*/ 504005 h 637949"/>
                <a:gd name="connsiteX44" fmla="*/ 273249 w 419918"/>
                <a:gd name="connsiteY44" fmla="*/ 554904 h 637949"/>
                <a:gd name="connsiteX45" fmla="*/ 273249 w 419918"/>
                <a:gd name="connsiteY45" fmla="*/ 557583 h 637949"/>
                <a:gd name="connsiteX46" fmla="*/ 271909 w 419918"/>
                <a:gd name="connsiteY46" fmla="*/ 558922 h 637949"/>
                <a:gd name="connsiteX47" fmla="*/ 267221 w 419918"/>
                <a:gd name="connsiteY47" fmla="*/ 558922 h 637949"/>
                <a:gd name="connsiteX48" fmla="*/ 161404 w 419918"/>
                <a:gd name="connsiteY48" fmla="*/ 450426 h 637949"/>
                <a:gd name="connsiteX49" fmla="*/ 145331 w 419918"/>
                <a:gd name="connsiteY49" fmla="*/ 426986 h 637949"/>
                <a:gd name="connsiteX50" fmla="*/ 131266 w 419918"/>
                <a:gd name="connsiteY50" fmla="*/ 370059 h 637949"/>
                <a:gd name="connsiteX51" fmla="*/ 117872 w 419918"/>
                <a:gd name="connsiteY51" fmla="*/ 341261 h 637949"/>
                <a:gd name="connsiteX52" fmla="*/ 115193 w 419918"/>
                <a:gd name="connsiteY52" fmla="*/ 305096 h 637949"/>
                <a:gd name="connsiteX53" fmla="*/ 137964 w 419918"/>
                <a:gd name="connsiteY53" fmla="*/ 194591 h 637949"/>
                <a:gd name="connsiteX54" fmla="*/ 132606 w 419918"/>
                <a:gd name="connsiteY54" fmla="*/ 116233 h 637949"/>
                <a:gd name="connsiteX55" fmla="*/ 139973 w 419918"/>
                <a:gd name="connsiteY55" fmla="*/ 112214 h 637949"/>
                <a:gd name="connsiteX56" fmla="*/ 179487 w 419918"/>
                <a:gd name="connsiteY56" fmla="*/ 133646 h 637949"/>
                <a:gd name="connsiteX57" fmla="*/ 180156 w 419918"/>
                <a:gd name="connsiteY57" fmla="*/ 132306 h 637949"/>
                <a:gd name="connsiteX58" fmla="*/ 143991 w 419918"/>
                <a:gd name="connsiteY58" fmla="*/ 107527 h 637949"/>
                <a:gd name="connsiteX59" fmla="*/ 139973 w 419918"/>
                <a:gd name="connsiteY59" fmla="*/ 98150 h 637949"/>
                <a:gd name="connsiteX60" fmla="*/ 135285 w 419918"/>
                <a:gd name="connsiteY60" fmla="*/ 94132 h 637949"/>
                <a:gd name="connsiteX61" fmla="*/ 124569 w 419918"/>
                <a:gd name="connsiteY61" fmla="*/ 87435 h 637949"/>
                <a:gd name="connsiteX62" fmla="*/ 119211 w 419918"/>
                <a:gd name="connsiteY62" fmla="*/ 86095 h 637949"/>
                <a:gd name="connsiteX63" fmla="*/ 111175 w 419918"/>
                <a:gd name="connsiteY63" fmla="*/ 83416 h 637949"/>
                <a:gd name="connsiteX64" fmla="*/ 106486 w 419918"/>
                <a:gd name="connsiteY64" fmla="*/ 82077 h 637949"/>
                <a:gd name="connsiteX65" fmla="*/ 89074 w 419918"/>
                <a:gd name="connsiteY65" fmla="*/ 80737 h 637949"/>
                <a:gd name="connsiteX66" fmla="*/ 83716 w 419918"/>
                <a:gd name="connsiteY66" fmla="*/ 82747 h 637949"/>
                <a:gd name="connsiteX67" fmla="*/ 83046 w 419918"/>
                <a:gd name="connsiteY67" fmla="*/ 84086 h 637949"/>
                <a:gd name="connsiteX68" fmla="*/ 79028 w 419918"/>
                <a:gd name="connsiteY68" fmla="*/ 88104 h 637949"/>
                <a:gd name="connsiteX69" fmla="*/ 64964 w 419918"/>
                <a:gd name="connsiteY69" fmla="*/ 84756 h 637949"/>
                <a:gd name="connsiteX70" fmla="*/ 60275 w 419918"/>
                <a:gd name="connsiteY70" fmla="*/ 84086 h 637949"/>
                <a:gd name="connsiteX71" fmla="*/ 56927 w 419918"/>
                <a:gd name="connsiteY71" fmla="*/ 88104 h 637949"/>
                <a:gd name="connsiteX72" fmla="*/ 55587 w 419918"/>
                <a:gd name="connsiteY72" fmla="*/ 88774 h 637949"/>
                <a:gd name="connsiteX73" fmla="*/ 53578 w 419918"/>
                <a:gd name="connsiteY73" fmla="*/ 88774 h 637949"/>
                <a:gd name="connsiteX74" fmla="*/ 51569 w 419918"/>
                <a:gd name="connsiteY74" fmla="*/ 90114 h 637949"/>
                <a:gd name="connsiteX75" fmla="*/ 45542 w 419918"/>
                <a:gd name="connsiteY75" fmla="*/ 93462 h 637949"/>
                <a:gd name="connsiteX76" fmla="*/ 40184 w 419918"/>
                <a:gd name="connsiteY76" fmla="*/ 96811 h 637949"/>
                <a:gd name="connsiteX77" fmla="*/ 24110 w 419918"/>
                <a:gd name="connsiteY77" fmla="*/ 110205 h 637949"/>
                <a:gd name="connsiteX78" fmla="*/ 19422 w 419918"/>
                <a:gd name="connsiteY78" fmla="*/ 114224 h 637949"/>
                <a:gd name="connsiteX79" fmla="*/ 11385 w 419918"/>
                <a:gd name="connsiteY79" fmla="*/ 130967 h 637949"/>
                <a:gd name="connsiteX80" fmla="*/ 0 w 419918"/>
                <a:gd name="connsiteY80" fmla="*/ 142352 h 637949"/>
                <a:gd name="connsiteX81" fmla="*/ 28798 w 419918"/>
                <a:gd name="connsiteY81" fmla="*/ 93462 h 637949"/>
                <a:gd name="connsiteX82" fmla="*/ 116532 w 419918"/>
                <a:gd name="connsiteY82" fmla="*/ 23811 h 637949"/>
                <a:gd name="connsiteX83" fmla="*/ 143321 w 419918"/>
                <a:gd name="connsiteY83" fmla="*/ 2379 h 637949"/>
                <a:gd name="connsiteX84" fmla="*/ 170780 w 419918"/>
                <a:gd name="connsiteY84" fmla="*/ 4388 h 637949"/>
                <a:gd name="connsiteX85" fmla="*/ 273918 w 419918"/>
                <a:gd name="connsiteY85" fmla="*/ 82077 h 6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19918" h="637949">
                  <a:moveTo>
                    <a:pt x="273918" y="82077"/>
                  </a:moveTo>
                  <a:cubicBezTo>
                    <a:pt x="273918" y="100159"/>
                    <a:pt x="272579" y="118242"/>
                    <a:pt x="269900" y="135655"/>
                  </a:cubicBezTo>
                  <a:cubicBezTo>
                    <a:pt x="266551" y="157756"/>
                    <a:pt x="265212" y="175169"/>
                    <a:pt x="265882" y="187224"/>
                  </a:cubicBezTo>
                  <a:cubicBezTo>
                    <a:pt x="267221" y="212004"/>
                    <a:pt x="271239" y="236784"/>
                    <a:pt x="277267" y="260894"/>
                  </a:cubicBezTo>
                  <a:cubicBezTo>
                    <a:pt x="282625" y="283665"/>
                    <a:pt x="283964" y="295720"/>
                    <a:pt x="298698" y="308444"/>
                  </a:cubicBezTo>
                  <a:cubicBezTo>
                    <a:pt x="318790" y="325188"/>
                    <a:pt x="338882" y="342600"/>
                    <a:pt x="360313" y="360013"/>
                  </a:cubicBezTo>
                  <a:cubicBezTo>
                    <a:pt x="354955" y="361353"/>
                    <a:pt x="350267" y="358674"/>
                    <a:pt x="346249" y="352646"/>
                  </a:cubicBezTo>
                  <a:cubicBezTo>
                    <a:pt x="344909" y="350637"/>
                    <a:pt x="343570" y="349967"/>
                    <a:pt x="340891" y="349298"/>
                  </a:cubicBezTo>
                  <a:cubicBezTo>
                    <a:pt x="332184" y="347958"/>
                    <a:pt x="328166" y="346619"/>
                    <a:pt x="320799" y="339922"/>
                  </a:cubicBezTo>
                  <a:cubicBezTo>
                    <a:pt x="317450" y="337243"/>
                    <a:pt x="314102" y="335234"/>
                    <a:pt x="310753" y="335234"/>
                  </a:cubicBezTo>
                  <a:cubicBezTo>
                    <a:pt x="304056" y="334564"/>
                    <a:pt x="302717" y="337243"/>
                    <a:pt x="307404" y="342600"/>
                  </a:cubicBezTo>
                  <a:lnTo>
                    <a:pt x="361652" y="407564"/>
                  </a:lnTo>
                  <a:cubicBezTo>
                    <a:pt x="362322" y="408234"/>
                    <a:pt x="361652" y="410243"/>
                    <a:pt x="360983" y="410243"/>
                  </a:cubicBezTo>
                  <a:lnTo>
                    <a:pt x="358973" y="410913"/>
                  </a:lnTo>
                  <a:cubicBezTo>
                    <a:pt x="356295" y="411582"/>
                    <a:pt x="353616" y="410913"/>
                    <a:pt x="351606" y="408903"/>
                  </a:cubicBezTo>
                  <a:lnTo>
                    <a:pt x="282625" y="342600"/>
                  </a:lnTo>
                  <a:cubicBezTo>
                    <a:pt x="279946" y="339922"/>
                    <a:pt x="277937" y="340591"/>
                    <a:pt x="276597" y="344610"/>
                  </a:cubicBezTo>
                  <a:cubicBezTo>
                    <a:pt x="270570" y="367380"/>
                    <a:pt x="273249" y="390821"/>
                    <a:pt x="284634" y="413591"/>
                  </a:cubicBezTo>
                  <a:cubicBezTo>
                    <a:pt x="297359" y="439041"/>
                    <a:pt x="312762" y="462482"/>
                    <a:pt x="330845" y="483913"/>
                  </a:cubicBezTo>
                  <a:cubicBezTo>
                    <a:pt x="340891" y="495968"/>
                    <a:pt x="356295" y="503335"/>
                    <a:pt x="368350" y="514050"/>
                  </a:cubicBezTo>
                  <a:cubicBezTo>
                    <a:pt x="376386" y="520748"/>
                    <a:pt x="383753" y="530794"/>
                    <a:pt x="388441" y="542179"/>
                  </a:cubicBezTo>
                  <a:cubicBezTo>
                    <a:pt x="393799" y="554234"/>
                    <a:pt x="398487" y="564950"/>
                    <a:pt x="403175" y="575665"/>
                  </a:cubicBezTo>
                  <a:cubicBezTo>
                    <a:pt x="401836" y="586381"/>
                    <a:pt x="405185" y="597766"/>
                    <a:pt x="412552" y="610491"/>
                  </a:cubicBezTo>
                  <a:cubicBezTo>
                    <a:pt x="413891" y="612500"/>
                    <a:pt x="413891" y="614509"/>
                    <a:pt x="413891" y="616519"/>
                  </a:cubicBezTo>
                  <a:cubicBezTo>
                    <a:pt x="413891" y="619198"/>
                    <a:pt x="414561" y="621207"/>
                    <a:pt x="416570" y="621876"/>
                  </a:cubicBezTo>
                  <a:cubicBezTo>
                    <a:pt x="418579" y="625895"/>
                    <a:pt x="419919" y="631253"/>
                    <a:pt x="419919" y="637950"/>
                  </a:cubicBezTo>
                  <a:cubicBezTo>
                    <a:pt x="410543" y="629243"/>
                    <a:pt x="406524" y="627234"/>
                    <a:pt x="407863" y="633262"/>
                  </a:cubicBezTo>
                  <a:cubicBezTo>
                    <a:pt x="405854" y="628574"/>
                    <a:pt x="404515" y="625225"/>
                    <a:pt x="403175" y="623886"/>
                  </a:cubicBezTo>
                  <a:cubicBezTo>
                    <a:pt x="401836" y="621876"/>
                    <a:pt x="400497" y="621876"/>
                    <a:pt x="399157" y="623886"/>
                  </a:cubicBezTo>
                  <a:cubicBezTo>
                    <a:pt x="399157" y="624555"/>
                    <a:pt x="397148" y="624555"/>
                    <a:pt x="393130" y="623886"/>
                  </a:cubicBezTo>
                  <a:cubicBezTo>
                    <a:pt x="383084" y="593078"/>
                    <a:pt x="369689" y="562941"/>
                    <a:pt x="353616" y="534812"/>
                  </a:cubicBezTo>
                  <a:cubicBezTo>
                    <a:pt x="352276" y="532803"/>
                    <a:pt x="350937" y="531463"/>
                    <a:pt x="348928" y="530124"/>
                  </a:cubicBezTo>
                  <a:cubicBezTo>
                    <a:pt x="325487" y="516729"/>
                    <a:pt x="305395" y="497977"/>
                    <a:pt x="289322" y="472527"/>
                  </a:cubicBezTo>
                  <a:cubicBezTo>
                    <a:pt x="284634" y="461812"/>
                    <a:pt x="279946" y="453105"/>
                    <a:pt x="274588" y="445738"/>
                  </a:cubicBezTo>
                  <a:cubicBezTo>
                    <a:pt x="251147" y="410913"/>
                    <a:pt x="235074" y="384124"/>
                    <a:pt x="225698" y="364701"/>
                  </a:cubicBezTo>
                  <a:cubicBezTo>
                    <a:pt x="215652" y="343940"/>
                    <a:pt x="213643" y="319160"/>
                    <a:pt x="220340" y="291701"/>
                  </a:cubicBezTo>
                  <a:cubicBezTo>
                    <a:pt x="224358" y="274958"/>
                    <a:pt x="218331" y="262233"/>
                    <a:pt x="202927" y="254197"/>
                  </a:cubicBezTo>
                  <a:lnTo>
                    <a:pt x="200248" y="252857"/>
                  </a:lnTo>
                  <a:cubicBezTo>
                    <a:pt x="182835" y="244151"/>
                    <a:pt x="170780" y="248839"/>
                    <a:pt x="166092" y="268261"/>
                  </a:cubicBezTo>
                  <a:cubicBezTo>
                    <a:pt x="162074" y="282995"/>
                    <a:pt x="158725" y="298399"/>
                    <a:pt x="156046" y="314472"/>
                  </a:cubicBezTo>
                  <a:cubicBezTo>
                    <a:pt x="154037" y="327197"/>
                    <a:pt x="155377" y="342600"/>
                    <a:pt x="161404" y="359344"/>
                  </a:cubicBezTo>
                  <a:cubicBezTo>
                    <a:pt x="168101" y="380105"/>
                    <a:pt x="174799" y="400867"/>
                    <a:pt x="181496" y="421628"/>
                  </a:cubicBezTo>
                  <a:cubicBezTo>
                    <a:pt x="188193" y="442390"/>
                    <a:pt x="214313" y="460472"/>
                    <a:pt x="227037" y="485922"/>
                  </a:cubicBezTo>
                  <a:cubicBezTo>
                    <a:pt x="230386" y="493289"/>
                    <a:pt x="234404" y="499317"/>
                    <a:pt x="238423" y="504005"/>
                  </a:cubicBezTo>
                  <a:lnTo>
                    <a:pt x="273249" y="554904"/>
                  </a:lnTo>
                  <a:cubicBezTo>
                    <a:pt x="273918" y="555574"/>
                    <a:pt x="273918" y="556913"/>
                    <a:pt x="273249" y="557583"/>
                  </a:cubicBezTo>
                  <a:lnTo>
                    <a:pt x="271909" y="558922"/>
                  </a:lnTo>
                  <a:cubicBezTo>
                    <a:pt x="270570" y="560262"/>
                    <a:pt x="268560" y="560262"/>
                    <a:pt x="267221" y="558922"/>
                  </a:cubicBezTo>
                  <a:cubicBezTo>
                    <a:pt x="231725" y="523427"/>
                    <a:pt x="196230" y="487261"/>
                    <a:pt x="161404" y="450426"/>
                  </a:cubicBezTo>
                  <a:cubicBezTo>
                    <a:pt x="154707" y="443059"/>
                    <a:pt x="149349" y="435693"/>
                    <a:pt x="145331" y="426986"/>
                  </a:cubicBezTo>
                  <a:cubicBezTo>
                    <a:pt x="137294" y="408903"/>
                    <a:pt x="132606" y="390151"/>
                    <a:pt x="131266" y="370059"/>
                  </a:cubicBezTo>
                  <a:cubicBezTo>
                    <a:pt x="130597" y="364032"/>
                    <a:pt x="126578" y="353986"/>
                    <a:pt x="117872" y="341261"/>
                  </a:cubicBezTo>
                  <a:cubicBezTo>
                    <a:pt x="113184" y="333894"/>
                    <a:pt x="112514" y="321839"/>
                    <a:pt x="115193" y="305096"/>
                  </a:cubicBezTo>
                  <a:cubicBezTo>
                    <a:pt x="119881" y="274958"/>
                    <a:pt x="140643" y="233435"/>
                    <a:pt x="137964" y="194591"/>
                  </a:cubicBezTo>
                  <a:cubicBezTo>
                    <a:pt x="136624" y="169811"/>
                    <a:pt x="134615" y="143692"/>
                    <a:pt x="132606" y="116233"/>
                  </a:cubicBezTo>
                  <a:cubicBezTo>
                    <a:pt x="132606" y="112214"/>
                    <a:pt x="136624" y="110205"/>
                    <a:pt x="139973" y="112214"/>
                  </a:cubicBezTo>
                  <a:cubicBezTo>
                    <a:pt x="152028" y="120251"/>
                    <a:pt x="165423" y="127618"/>
                    <a:pt x="179487" y="133646"/>
                  </a:cubicBezTo>
                  <a:cubicBezTo>
                    <a:pt x="184845" y="135655"/>
                    <a:pt x="184845" y="135655"/>
                    <a:pt x="180156" y="132306"/>
                  </a:cubicBezTo>
                  <a:lnTo>
                    <a:pt x="143991" y="107527"/>
                  </a:lnTo>
                  <a:lnTo>
                    <a:pt x="139973" y="98150"/>
                  </a:lnTo>
                  <a:cubicBezTo>
                    <a:pt x="139303" y="96141"/>
                    <a:pt x="137294" y="94802"/>
                    <a:pt x="135285" y="94132"/>
                  </a:cubicBezTo>
                  <a:cubicBezTo>
                    <a:pt x="131266" y="92792"/>
                    <a:pt x="127918" y="90114"/>
                    <a:pt x="124569" y="87435"/>
                  </a:cubicBezTo>
                  <a:cubicBezTo>
                    <a:pt x="123230" y="86095"/>
                    <a:pt x="121221" y="85425"/>
                    <a:pt x="119211" y="86095"/>
                  </a:cubicBezTo>
                  <a:cubicBezTo>
                    <a:pt x="115863" y="86765"/>
                    <a:pt x="113184" y="86095"/>
                    <a:pt x="111175" y="83416"/>
                  </a:cubicBezTo>
                  <a:cubicBezTo>
                    <a:pt x="109835" y="82077"/>
                    <a:pt x="108496" y="81407"/>
                    <a:pt x="106486" y="82077"/>
                  </a:cubicBezTo>
                  <a:cubicBezTo>
                    <a:pt x="100459" y="84086"/>
                    <a:pt x="94431" y="83416"/>
                    <a:pt x="89074" y="80737"/>
                  </a:cubicBezTo>
                  <a:cubicBezTo>
                    <a:pt x="86395" y="79398"/>
                    <a:pt x="85055" y="80068"/>
                    <a:pt x="83716" y="82747"/>
                  </a:cubicBezTo>
                  <a:lnTo>
                    <a:pt x="83046" y="84086"/>
                  </a:lnTo>
                  <a:cubicBezTo>
                    <a:pt x="82376" y="85425"/>
                    <a:pt x="81037" y="86765"/>
                    <a:pt x="79028" y="88104"/>
                  </a:cubicBezTo>
                  <a:cubicBezTo>
                    <a:pt x="73000" y="90783"/>
                    <a:pt x="68312" y="89444"/>
                    <a:pt x="64964" y="84756"/>
                  </a:cubicBezTo>
                  <a:cubicBezTo>
                    <a:pt x="63624" y="82747"/>
                    <a:pt x="62285" y="82747"/>
                    <a:pt x="60275" y="84086"/>
                  </a:cubicBezTo>
                  <a:cubicBezTo>
                    <a:pt x="58936" y="85425"/>
                    <a:pt x="57597" y="86765"/>
                    <a:pt x="56927" y="88104"/>
                  </a:cubicBezTo>
                  <a:cubicBezTo>
                    <a:pt x="56927" y="88774"/>
                    <a:pt x="56257" y="88774"/>
                    <a:pt x="55587" y="88774"/>
                  </a:cubicBezTo>
                  <a:cubicBezTo>
                    <a:pt x="54918" y="88774"/>
                    <a:pt x="54248" y="88104"/>
                    <a:pt x="53578" y="88774"/>
                  </a:cubicBezTo>
                  <a:cubicBezTo>
                    <a:pt x="52908" y="88774"/>
                    <a:pt x="52239" y="89444"/>
                    <a:pt x="51569" y="90114"/>
                  </a:cubicBezTo>
                  <a:cubicBezTo>
                    <a:pt x="50229" y="92123"/>
                    <a:pt x="48220" y="93462"/>
                    <a:pt x="45542" y="93462"/>
                  </a:cubicBezTo>
                  <a:cubicBezTo>
                    <a:pt x="43532" y="93462"/>
                    <a:pt x="41523" y="94802"/>
                    <a:pt x="40184" y="96811"/>
                  </a:cubicBezTo>
                  <a:cubicBezTo>
                    <a:pt x="36165" y="102838"/>
                    <a:pt x="30807" y="107527"/>
                    <a:pt x="24110" y="110205"/>
                  </a:cubicBezTo>
                  <a:cubicBezTo>
                    <a:pt x="22101" y="110875"/>
                    <a:pt x="20762" y="112884"/>
                    <a:pt x="19422" y="114224"/>
                  </a:cubicBezTo>
                  <a:cubicBezTo>
                    <a:pt x="16073" y="119582"/>
                    <a:pt x="13395" y="125609"/>
                    <a:pt x="11385" y="130967"/>
                  </a:cubicBezTo>
                  <a:cubicBezTo>
                    <a:pt x="10716" y="133646"/>
                    <a:pt x="6697" y="137664"/>
                    <a:pt x="0" y="142352"/>
                  </a:cubicBezTo>
                  <a:cubicBezTo>
                    <a:pt x="8707" y="120251"/>
                    <a:pt x="18752" y="103508"/>
                    <a:pt x="28798" y="93462"/>
                  </a:cubicBezTo>
                  <a:cubicBezTo>
                    <a:pt x="48890" y="72031"/>
                    <a:pt x="78358" y="49260"/>
                    <a:pt x="116532" y="23811"/>
                  </a:cubicBezTo>
                  <a:cubicBezTo>
                    <a:pt x="125239" y="13765"/>
                    <a:pt x="133945" y="6398"/>
                    <a:pt x="143321" y="2379"/>
                  </a:cubicBezTo>
                  <a:cubicBezTo>
                    <a:pt x="152028" y="-1639"/>
                    <a:pt x="161404" y="-300"/>
                    <a:pt x="170780" y="4388"/>
                  </a:cubicBezTo>
                  <a:cubicBezTo>
                    <a:pt x="210294" y="23811"/>
                    <a:pt x="244450" y="49930"/>
                    <a:pt x="273918" y="82077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5ED785E-B891-77B2-EB06-8950E32B8C61}"/>
                </a:ext>
              </a:extLst>
            </p:cNvPr>
            <p:cNvSpPr/>
            <p:nvPr/>
          </p:nvSpPr>
          <p:spPr>
            <a:xfrm>
              <a:off x="-1438705" y="3305741"/>
              <a:ext cx="468015" cy="448742"/>
            </a:xfrm>
            <a:custGeom>
              <a:avLst/>
              <a:gdLst>
                <a:gd name="connsiteX0" fmla="*/ 80367 w 468015"/>
                <a:gd name="connsiteY0" fmla="*/ 448743 h 448742"/>
                <a:gd name="connsiteX1" fmla="*/ 75679 w 468015"/>
                <a:gd name="connsiteY1" fmla="*/ 442715 h 448742"/>
                <a:gd name="connsiteX2" fmla="*/ 12055 w 468015"/>
                <a:gd name="connsiteY2" fmla="*/ 415256 h 448742"/>
                <a:gd name="connsiteX3" fmla="*/ 8036 w 468015"/>
                <a:gd name="connsiteY3" fmla="*/ 411238 h 448742"/>
                <a:gd name="connsiteX4" fmla="*/ 0 w 468015"/>
                <a:gd name="connsiteY4" fmla="*/ 380431 h 448742"/>
                <a:gd name="connsiteX5" fmla="*/ 2009 w 468015"/>
                <a:gd name="connsiteY5" fmla="*/ 374403 h 448742"/>
                <a:gd name="connsiteX6" fmla="*/ 6027 w 468015"/>
                <a:gd name="connsiteY6" fmla="*/ 371054 h 448742"/>
                <a:gd name="connsiteX7" fmla="*/ 8036 w 468015"/>
                <a:gd name="connsiteY7" fmla="*/ 371054 h 448742"/>
                <a:gd name="connsiteX8" fmla="*/ 14064 w 468015"/>
                <a:gd name="connsiteY8" fmla="*/ 370385 h 448742"/>
                <a:gd name="connsiteX9" fmla="*/ 117872 w 468015"/>
                <a:gd name="connsiteY9" fmla="*/ 303412 h 448742"/>
                <a:gd name="connsiteX10" fmla="*/ 154707 w 468015"/>
                <a:gd name="connsiteY10" fmla="*/ 273274 h 448742"/>
                <a:gd name="connsiteX11" fmla="*/ 195560 w 468015"/>
                <a:gd name="connsiteY11" fmla="*/ 248494 h 448742"/>
                <a:gd name="connsiteX12" fmla="*/ 204936 w 468015"/>
                <a:gd name="connsiteY12" fmla="*/ 233761 h 448742"/>
                <a:gd name="connsiteX13" fmla="*/ 201588 w 468015"/>
                <a:gd name="connsiteY13" fmla="*/ 230412 h 448742"/>
                <a:gd name="connsiteX14" fmla="*/ 143321 w 468015"/>
                <a:gd name="connsiteY14" fmla="*/ 248494 h 448742"/>
                <a:gd name="connsiteX15" fmla="*/ 135954 w 468015"/>
                <a:gd name="connsiteY15" fmla="*/ 239118 h 448742"/>
                <a:gd name="connsiteX16" fmla="*/ 156046 w 468015"/>
                <a:gd name="connsiteY16" fmla="*/ 215008 h 448742"/>
                <a:gd name="connsiteX17" fmla="*/ 168101 w 468015"/>
                <a:gd name="connsiteY17" fmla="*/ 211659 h 448742"/>
                <a:gd name="connsiteX18" fmla="*/ 174129 w 468015"/>
                <a:gd name="connsiteY18" fmla="*/ 209650 h 448742"/>
                <a:gd name="connsiteX19" fmla="*/ 183505 w 468015"/>
                <a:gd name="connsiteY19" fmla="*/ 208981 h 448742"/>
                <a:gd name="connsiteX20" fmla="*/ 189533 w 468015"/>
                <a:gd name="connsiteY20" fmla="*/ 208981 h 448742"/>
                <a:gd name="connsiteX21" fmla="*/ 201588 w 468015"/>
                <a:gd name="connsiteY21" fmla="*/ 198265 h 448742"/>
                <a:gd name="connsiteX22" fmla="*/ 206276 w 468015"/>
                <a:gd name="connsiteY22" fmla="*/ 193577 h 448742"/>
                <a:gd name="connsiteX23" fmla="*/ 211633 w 468015"/>
                <a:gd name="connsiteY23" fmla="*/ 190898 h 448742"/>
                <a:gd name="connsiteX24" fmla="*/ 214982 w 468015"/>
                <a:gd name="connsiteY24" fmla="*/ 186880 h 448742"/>
                <a:gd name="connsiteX25" fmla="*/ 221010 w 468015"/>
                <a:gd name="connsiteY25" fmla="*/ 184201 h 448742"/>
                <a:gd name="connsiteX26" fmla="*/ 243111 w 468015"/>
                <a:gd name="connsiteY26" fmla="*/ 172815 h 448742"/>
                <a:gd name="connsiteX27" fmla="*/ 263872 w 468015"/>
                <a:gd name="connsiteY27" fmla="*/ 159421 h 448742"/>
                <a:gd name="connsiteX28" fmla="*/ 353616 w 468015"/>
                <a:gd name="connsiteY28" fmla="*/ 62980 h 448742"/>
                <a:gd name="connsiteX29" fmla="*/ 391790 w 468015"/>
                <a:gd name="connsiteY29" fmla="*/ 42888 h 448742"/>
                <a:gd name="connsiteX30" fmla="*/ 451395 w 468015"/>
                <a:gd name="connsiteY30" fmla="*/ 1365 h 448742"/>
                <a:gd name="connsiteX31" fmla="*/ 464120 w 468015"/>
                <a:gd name="connsiteY31" fmla="*/ 4714 h 448742"/>
                <a:gd name="connsiteX32" fmla="*/ 456753 w 468015"/>
                <a:gd name="connsiteY32" fmla="*/ 39540 h 448742"/>
                <a:gd name="connsiteX33" fmla="*/ 435992 w 468015"/>
                <a:gd name="connsiteY33" fmla="*/ 69678 h 448742"/>
                <a:gd name="connsiteX34" fmla="*/ 419249 w 468015"/>
                <a:gd name="connsiteY34" fmla="*/ 88430 h 448742"/>
                <a:gd name="connsiteX35" fmla="*/ 367680 w 468015"/>
                <a:gd name="connsiteY35" fmla="*/ 150714 h 448742"/>
                <a:gd name="connsiteX36" fmla="*/ 322138 w 468015"/>
                <a:gd name="connsiteY36" fmla="*/ 191568 h 448742"/>
                <a:gd name="connsiteX37" fmla="*/ 304056 w 468015"/>
                <a:gd name="connsiteY37" fmla="*/ 219696 h 448742"/>
                <a:gd name="connsiteX38" fmla="*/ 287982 w 468015"/>
                <a:gd name="connsiteY38" fmla="*/ 249834 h 448742"/>
                <a:gd name="connsiteX39" fmla="*/ 213643 w 468015"/>
                <a:gd name="connsiteY39" fmla="*/ 330201 h 448742"/>
                <a:gd name="connsiteX40" fmla="*/ 171450 w 468015"/>
                <a:gd name="connsiteY40" fmla="*/ 360339 h 448742"/>
                <a:gd name="connsiteX41" fmla="*/ 115193 w 468015"/>
                <a:gd name="connsiteY41" fmla="*/ 411238 h 448742"/>
                <a:gd name="connsiteX42" fmla="*/ 103808 w 468015"/>
                <a:gd name="connsiteY42" fmla="*/ 427311 h 448742"/>
                <a:gd name="connsiteX43" fmla="*/ 91752 w 468015"/>
                <a:gd name="connsiteY43" fmla="*/ 444724 h 448742"/>
                <a:gd name="connsiteX44" fmla="*/ 86394 w 468015"/>
                <a:gd name="connsiteY44" fmla="*/ 446064 h 448742"/>
                <a:gd name="connsiteX45" fmla="*/ 83046 w 468015"/>
                <a:gd name="connsiteY45" fmla="*/ 444055 h 448742"/>
                <a:gd name="connsiteX46" fmla="*/ 80367 w 468015"/>
                <a:gd name="connsiteY46" fmla="*/ 444724 h 448742"/>
                <a:gd name="connsiteX47" fmla="*/ 80367 w 468015"/>
                <a:gd name="connsiteY47" fmla="*/ 448743 h 448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015" h="448742">
                  <a:moveTo>
                    <a:pt x="80367" y="448743"/>
                  </a:moveTo>
                  <a:lnTo>
                    <a:pt x="75679" y="442715"/>
                  </a:lnTo>
                  <a:cubicBezTo>
                    <a:pt x="59605" y="421954"/>
                    <a:pt x="38174" y="412577"/>
                    <a:pt x="12055" y="415256"/>
                  </a:cubicBezTo>
                  <a:cubicBezTo>
                    <a:pt x="10046" y="415256"/>
                    <a:pt x="8706" y="413917"/>
                    <a:pt x="8036" y="411238"/>
                  </a:cubicBezTo>
                  <a:cubicBezTo>
                    <a:pt x="8706" y="400522"/>
                    <a:pt x="6027" y="389807"/>
                    <a:pt x="0" y="380431"/>
                  </a:cubicBezTo>
                  <a:lnTo>
                    <a:pt x="2009" y="374403"/>
                  </a:lnTo>
                  <a:cubicBezTo>
                    <a:pt x="2679" y="372394"/>
                    <a:pt x="4018" y="371054"/>
                    <a:pt x="6027" y="371054"/>
                  </a:cubicBezTo>
                  <a:cubicBezTo>
                    <a:pt x="6697" y="371054"/>
                    <a:pt x="7367" y="371054"/>
                    <a:pt x="8036" y="371054"/>
                  </a:cubicBezTo>
                  <a:cubicBezTo>
                    <a:pt x="10046" y="371054"/>
                    <a:pt x="12055" y="371054"/>
                    <a:pt x="14064" y="370385"/>
                  </a:cubicBezTo>
                  <a:cubicBezTo>
                    <a:pt x="54248" y="356320"/>
                    <a:pt x="89074" y="333550"/>
                    <a:pt x="117872" y="303412"/>
                  </a:cubicBezTo>
                  <a:cubicBezTo>
                    <a:pt x="128587" y="292027"/>
                    <a:pt x="140643" y="281981"/>
                    <a:pt x="154707" y="273274"/>
                  </a:cubicBezTo>
                  <a:cubicBezTo>
                    <a:pt x="168101" y="264568"/>
                    <a:pt x="181496" y="256531"/>
                    <a:pt x="195560" y="248494"/>
                  </a:cubicBezTo>
                  <a:cubicBezTo>
                    <a:pt x="201588" y="245146"/>
                    <a:pt x="204936" y="240458"/>
                    <a:pt x="204936" y="233761"/>
                  </a:cubicBezTo>
                  <a:cubicBezTo>
                    <a:pt x="204936" y="231082"/>
                    <a:pt x="203597" y="230412"/>
                    <a:pt x="201588" y="230412"/>
                  </a:cubicBezTo>
                  <a:cubicBezTo>
                    <a:pt x="180826" y="231082"/>
                    <a:pt x="160734" y="242467"/>
                    <a:pt x="143321" y="248494"/>
                  </a:cubicBezTo>
                  <a:cubicBezTo>
                    <a:pt x="131936" y="252513"/>
                    <a:pt x="129927" y="249164"/>
                    <a:pt x="135954" y="239118"/>
                  </a:cubicBezTo>
                  <a:cubicBezTo>
                    <a:pt x="141312" y="230412"/>
                    <a:pt x="148009" y="222375"/>
                    <a:pt x="156046" y="215008"/>
                  </a:cubicBezTo>
                  <a:cubicBezTo>
                    <a:pt x="160064" y="210990"/>
                    <a:pt x="162074" y="211659"/>
                    <a:pt x="168101" y="211659"/>
                  </a:cubicBezTo>
                  <a:cubicBezTo>
                    <a:pt x="170110" y="211659"/>
                    <a:pt x="172119" y="210990"/>
                    <a:pt x="174129" y="209650"/>
                  </a:cubicBezTo>
                  <a:cubicBezTo>
                    <a:pt x="176808" y="207641"/>
                    <a:pt x="180156" y="207641"/>
                    <a:pt x="183505" y="208981"/>
                  </a:cubicBezTo>
                  <a:cubicBezTo>
                    <a:pt x="185514" y="209650"/>
                    <a:pt x="187523" y="209650"/>
                    <a:pt x="189533" y="208981"/>
                  </a:cubicBezTo>
                  <a:cubicBezTo>
                    <a:pt x="194890" y="206971"/>
                    <a:pt x="198908" y="203623"/>
                    <a:pt x="201588" y="198265"/>
                  </a:cubicBezTo>
                  <a:cubicBezTo>
                    <a:pt x="202257" y="196256"/>
                    <a:pt x="204267" y="194916"/>
                    <a:pt x="206276" y="193577"/>
                  </a:cubicBezTo>
                  <a:lnTo>
                    <a:pt x="211633" y="190898"/>
                  </a:lnTo>
                  <a:cubicBezTo>
                    <a:pt x="212973" y="190228"/>
                    <a:pt x="214313" y="188889"/>
                    <a:pt x="214982" y="186880"/>
                  </a:cubicBezTo>
                  <a:cubicBezTo>
                    <a:pt x="215652" y="184870"/>
                    <a:pt x="217661" y="184201"/>
                    <a:pt x="221010" y="184201"/>
                  </a:cubicBezTo>
                  <a:cubicBezTo>
                    <a:pt x="228377" y="180182"/>
                    <a:pt x="235743" y="176834"/>
                    <a:pt x="243111" y="172815"/>
                  </a:cubicBezTo>
                  <a:cubicBezTo>
                    <a:pt x="251147" y="168797"/>
                    <a:pt x="257845" y="164109"/>
                    <a:pt x="263872" y="159421"/>
                  </a:cubicBezTo>
                  <a:cubicBezTo>
                    <a:pt x="298028" y="131962"/>
                    <a:pt x="327496" y="99815"/>
                    <a:pt x="353616" y="62980"/>
                  </a:cubicBezTo>
                  <a:cubicBezTo>
                    <a:pt x="358973" y="56283"/>
                    <a:pt x="371698" y="48916"/>
                    <a:pt x="391790" y="42888"/>
                  </a:cubicBezTo>
                  <a:cubicBezTo>
                    <a:pt x="415900" y="35521"/>
                    <a:pt x="431304" y="13421"/>
                    <a:pt x="451395" y="1365"/>
                  </a:cubicBezTo>
                  <a:cubicBezTo>
                    <a:pt x="456084" y="-1314"/>
                    <a:pt x="461441" y="26"/>
                    <a:pt x="464120" y="4714"/>
                  </a:cubicBezTo>
                  <a:cubicBezTo>
                    <a:pt x="472157" y="18778"/>
                    <a:pt x="466799" y="27485"/>
                    <a:pt x="456753" y="39540"/>
                  </a:cubicBezTo>
                  <a:cubicBezTo>
                    <a:pt x="448717" y="48916"/>
                    <a:pt x="442020" y="58962"/>
                    <a:pt x="435992" y="69678"/>
                  </a:cubicBezTo>
                  <a:cubicBezTo>
                    <a:pt x="431304" y="77714"/>
                    <a:pt x="423937" y="82402"/>
                    <a:pt x="419249" y="88430"/>
                  </a:cubicBezTo>
                  <a:cubicBezTo>
                    <a:pt x="396478" y="119907"/>
                    <a:pt x="379065" y="140669"/>
                    <a:pt x="367680" y="150714"/>
                  </a:cubicBezTo>
                  <a:cubicBezTo>
                    <a:pt x="352946" y="162769"/>
                    <a:pt x="337542" y="176834"/>
                    <a:pt x="322138" y="191568"/>
                  </a:cubicBezTo>
                  <a:cubicBezTo>
                    <a:pt x="314772" y="198935"/>
                    <a:pt x="308744" y="208311"/>
                    <a:pt x="304056" y="219696"/>
                  </a:cubicBezTo>
                  <a:cubicBezTo>
                    <a:pt x="299367" y="231751"/>
                    <a:pt x="294010" y="241797"/>
                    <a:pt x="287982" y="249834"/>
                  </a:cubicBezTo>
                  <a:cubicBezTo>
                    <a:pt x="257175" y="289348"/>
                    <a:pt x="232395" y="316137"/>
                    <a:pt x="213643" y="330201"/>
                  </a:cubicBezTo>
                  <a:cubicBezTo>
                    <a:pt x="199578" y="340247"/>
                    <a:pt x="185514" y="350293"/>
                    <a:pt x="171450" y="360339"/>
                  </a:cubicBezTo>
                  <a:cubicBezTo>
                    <a:pt x="150019" y="375073"/>
                    <a:pt x="133275" y="393155"/>
                    <a:pt x="115193" y="411238"/>
                  </a:cubicBezTo>
                  <a:cubicBezTo>
                    <a:pt x="111174" y="415256"/>
                    <a:pt x="107826" y="420614"/>
                    <a:pt x="103808" y="427311"/>
                  </a:cubicBezTo>
                  <a:cubicBezTo>
                    <a:pt x="101129" y="433339"/>
                    <a:pt x="97110" y="439366"/>
                    <a:pt x="91752" y="444724"/>
                  </a:cubicBezTo>
                  <a:cubicBezTo>
                    <a:pt x="90413" y="446733"/>
                    <a:pt x="88404" y="447403"/>
                    <a:pt x="86394" y="446064"/>
                  </a:cubicBezTo>
                  <a:cubicBezTo>
                    <a:pt x="85055" y="445394"/>
                    <a:pt x="84385" y="444724"/>
                    <a:pt x="83046" y="444055"/>
                  </a:cubicBezTo>
                  <a:cubicBezTo>
                    <a:pt x="81706" y="442715"/>
                    <a:pt x="81037" y="442715"/>
                    <a:pt x="80367" y="444724"/>
                  </a:cubicBezTo>
                  <a:cubicBezTo>
                    <a:pt x="79697" y="446733"/>
                    <a:pt x="80367" y="448073"/>
                    <a:pt x="80367" y="448743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B6C7224-A2F1-288D-F0ED-4E7FEA8B65A0}"/>
                </a:ext>
              </a:extLst>
            </p:cNvPr>
            <p:cNvSpPr/>
            <p:nvPr/>
          </p:nvSpPr>
          <p:spPr>
            <a:xfrm>
              <a:off x="-2924159" y="3317822"/>
              <a:ext cx="171477" cy="238251"/>
            </a:xfrm>
            <a:custGeom>
              <a:avLst/>
              <a:gdLst>
                <a:gd name="connsiteX0" fmla="*/ 44872 w 171477"/>
                <a:gd name="connsiteY0" fmla="*/ 148010 h 238251"/>
                <a:gd name="connsiteX1" fmla="*/ 4688 w 171477"/>
                <a:gd name="connsiteY1" fmla="*/ 237083 h 238251"/>
                <a:gd name="connsiteX2" fmla="*/ 0 w 171477"/>
                <a:gd name="connsiteY2" fmla="*/ 235744 h 238251"/>
                <a:gd name="connsiteX3" fmla="*/ 670 w 171477"/>
                <a:gd name="connsiteY3" fmla="*/ 231725 h 238251"/>
                <a:gd name="connsiteX4" fmla="*/ 37505 w 171477"/>
                <a:gd name="connsiteY4" fmla="*/ 131266 h 238251"/>
                <a:gd name="connsiteX5" fmla="*/ 36835 w 171477"/>
                <a:gd name="connsiteY5" fmla="*/ 125909 h 238251"/>
                <a:gd name="connsiteX6" fmla="*/ 40184 w 171477"/>
                <a:gd name="connsiteY6" fmla="*/ 105147 h 238251"/>
                <a:gd name="connsiteX7" fmla="*/ 132606 w 171477"/>
                <a:gd name="connsiteY7" fmla="*/ 16743 h 238251"/>
                <a:gd name="connsiteX8" fmla="*/ 169441 w 171477"/>
                <a:gd name="connsiteY8" fmla="*/ 0 h 238251"/>
                <a:gd name="connsiteX9" fmla="*/ 170780 w 171477"/>
                <a:gd name="connsiteY9" fmla="*/ 2009 h 238251"/>
                <a:gd name="connsiteX10" fmla="*/ 128588 w 171477"/>
                <a:gd name="connsiteY10" fmla="*/ 54918 h 238251"/>
                <a:gd name="connsiteX11" fmla="*/ 62285 w 171477"/>
                <a:gd name="connsiteY11" fmla="*/ 111844 h 238251"/>
                <a:gd name="connsiteX12" fmla="*/ 44872 w 171477"/>
                <a:gd name="connsiteY12" fmla="*/ 148010 h 23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77" h="238251">
                  <a:moveTo>
                    <a:pt x="44872" y="148010"/>
                  </a:moveTo>
                  <a:cubicBezTo>
                    <a:pt x="38174" y="180826"/>
                    <a:pt x="24780" y="210294"/>
                    <a:pt x="4688" y="237083"/>
                  </a:cubicBezTo>
                  <a:cubicBezTo>
                    <a:pt x="3349" y="239092"/>
                    <a:pt x="0" y="238423"/>
                    <a:pt x="0" y="235744"/>
                  </a:cubicBezTo>
                  <a:cubicBezTo>
                    <a:pt x="0" y="234404"/>
                    <a:pt x="0" y="233065"/>
                    <a:pt x="670" y="231725"/>
                  </a:cubicBezTo>
                  <a:cubicBezTo>
                    <a:pt x="16074" y="197569"/>
                    <a:pt x="28799" y="164083"/>
                    <a:pt x="37505" y="131266"/>
                  </a:cubicBezTo>
                  <a:cubicBezTo>
                    <a:pt x="38174" y="129257"/>
                    <a:pt x="37505" y="127248"/>
                    <a:pt x="36835" y="125909"/>
                  </a:cubicBezTo>
                  <a:cubicBezTo>
                    <a:pt x="33486" y="117872"/>
                    <a:pt x="34826" y="111175"/>
                    <a:pt x="40184" y="105147"/>
                  </a:cubicBezTo>
                  <a:cubicBezTo>
                    <a:pt x="84386" y="62284"/>
                    <a:pt x="115193" y="32817"/>
                    <a:pt x="132606" y="16743"/>
                  </a:cubicBezTo>
                  <a:cubicBezTo>
                    <a:pt x="142652" y="7367"/>
                    <a:pt x="154707" y="2009"/>
                    <a:pt x="169441" y="0"/>
                  </a:cubicBezTo>
                  <a:cubicBezTo>
                    <a:pt x="171450" y="0"/>
                    <a:pt x="172120" y="670"/>
                    <a:pt x="170780" y="2009"/>
                  </a:cubicBezTo>
                  <a:cubicBezTo>
                    <a:pt x="156716" y="20092"/>
                    <a:pt x="142652" y="37505"/>
                    <a:pt x="128588" y="54918"/>
                  </a:cubicBezTo>
                  <a:cubicBezTo>
                    <a:pt x="109166" y="79028"/>
                    <a:pt x="87064" y="95101"/>
                    <a:pt x="62285" y="111844"/>
                  </a:cubicBezTo>
                  <a:cubicBezTo>
                    <a:pt x="46881" y="121890"/>
                    <a:pt x="47551" y="132606"/>
                    <a:pt x="44872" y="148010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32937E3-E0A9-4267-1C99-58BD6285D31C}"/>
                </a:ext>
              </a:extLst>
            </p:cNvPr>
            <p:cNvSpPr/>
            <p:nvPr/>
          </p:nvSpPr>
          <p:spPr>
            <a:xfrm>
              <a:off x="-2019358" y="3318568"/>
              <a:ext cx="24780" cy="11978"/>
            </a:xfrm>
            <a:custGeom>
              <a:avLst/>
              <a:gdLst>
                <a:gd name="connsiteX0" fmla="*/ 24780 w 24780"/>
                <a:gd name="connsiteY0" fmla="*/ 1932 h 11978"/>
                <a:gd name="connsiteX1" fmla="*/ 23441 w 24780"/>
                <a:gd name="connsiteY1" fmla="*/ 11978 h 11978"/>
                <a:gd name="connsiteX2" fmla="*/ 2009 w 24780"/>
                <a:gd name="connsiteY2" fmla="*/ 4611 h 11978"/>
                <a:gd name="connsiteX3" fmla="*/ 2009 w 24780"/>
                <a:gd name="connsiteY3" fmla="*/ 2602 h 11978"/>
                <a:gd name="connsiteX4" fmla="*/ 24780 w 24780"/>
                <a:gd name="connsiteY4" fmla="*/ 1932 h 1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80" h="11978">
                  <a:moveTo>
                    <a:pt x="24780" y="1932"/>
                  </a:moveTo>
                  <a:lnTo>
                    <a:pt x="23441" y="11978"/>
                  </a:lnTo>
                  <a:cubicBezTo>
                    <a:pt x="17413" y="7960"/>
                    <a:pt x="10046" y="5281"/>
                    <a:pt x="2009" y="4611"/>
                  </a:cubicBezTo>
                  <a:cubicBezTo>
                    <a:pt x="-670" y="4611"/>
                    <a:pt x="-670" y="3942"/>
                    <a:pt x="2009" y="2602"/>
                  </a:cubicBezTo>
                  <a:cubicBezTo>
                    <a:pt x="8037" y="-746"/>
                    <a:pt x="16073" y="-746"/>
                    <a:pt x="24780" y="1932"/>
                  </a:cubicBezTo>
                  <a:close/>
                </a:path>
              </a:pathLst>
            </a:custGeom>
            <a:solidFill>
              <a:srgbClr val="FFB5A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3317D9C-0A38-6D15-35E8-DC214E209F34}"/>
                </a:ext>
              </a:extLst>
            </p:cNvPr>
            <p:cNvSpPr/>
            <p:nvPr/>
          </p:nvSpPr>
          <p:spPr>
            <a:xfrm>
              <a:off x="-1118964" y="3321171"/>
              <a:ext cx="429683" cy="408807"/>
            </a:xfrm>
            <a:custGeom>
              <a:avLst/>
              <a:gdLst>
                <a:gd name="connsiteX0" fmla="*/ 386151 w 429683"/>
                <a:gd name="connsiteY0" fmla="*/ 0 h 408807"/>
                <a:gd name="connsiteX1" fmla="*/ 400215 w 429683"/>
                <a:gd name="connsiteY1" fmla="*/ 27459 h 408807"/>
                <a:gd name="connsiteX2" fmla="*/ 408922 w 429683"/>
                <a:gd name="connsiteY2" fmla="*/ 56257 h 408807"/>
                <a:gd name="connsiteX3" fmla="*/ 429683 w 429683"/>
                <a:gd name="connsiteY3" fmla="*/ 103808 h 408807"/>
                <a:gd name="connsiteX4" fmla="*/ 327215 w 429683"/>
                <a:gd name="connsiteY4" fmla="*/ 138633 h 408807"/>
                <a:gd name="connsiteX5" fmla="*/ 278995 w 429683"/>
                <a:gd name="connsiteY5" fmla="*/ 253157 h 408807"/>
                <a:gd name="connsiteX6" fmla="*/ 275646 w 429683"/>
                <a:gd name="connsiteY6" fmla="*/ 257175 h 408807"/>
                <a:gd name="connsiteX7" fmla="*/ 252876 w 429683"/>
                <a:gd name="connsiteY7" fmla="*/ 256505 h 408807"/>
                <a:gd name="connsiteX8" fmla="*/ 99508 w 429683"/>
                <a:gd name="connsiteY8" fmla="*/ 297359 h 408807"/>
                <a:gd name="connsiteX9" fmla="*/ 20480 w 429683"/>
                <a:gd name="connsiteY9" fmla="*/ 389111 h 408807"/>
                <a:gd name="connsiteX10" fmla="*/ 15792 w 429683"/>
                <a:gd name="connsiteY10" fmla="*/ 405185 h 408807"/>
                <a:gd name="connsiteX11" fmla="*/ 8425 w 429683"/>
                <a:gd name="connsiteY11" fmla="*/ 407863 h 408807"/>
                <a:gd name="connsiteX12" fmla="*/ 1058 w 429683"/>
                <a:gd name="connsiteY12" fmla="*/ 390451 h 408807"/>
                <a:gd name="connsiteX13" fmla="*/ 249527 w 429683"/>
                <a:gd name="connsiteY13" fmla="*/ 214313 h 408807"/>
                <a:gd name="connsiteX14" fmla="*/ 253545 w 429683"/>
                <a:gd name="connsiteY14" fmla="*/ 210964 h 408807"/>
                <a:gd name="connsiteX15" fmla="*/ 386151 w 429683"/>
                <a:gd name="connsiteY15" fmla="*/ 0 h 40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9683" h="408807">
                  <a:moveTo>
                    <a:pt x="386151" y="0"/>
                  </a:moveTo>
                  <a:cubicBezTo>
                    <a:pt x="392848" y="6697"/>
                    <a:pt x="397536" y="15404"/>
                    <a:pt x="400215" y="27459"/>
                  </a:cubicBezTo>
                  <a:cubicBezTo>
                    <a:pt x="403564" y="41523"/>
                    <a:pt x="406913" y="50899"/>
                    <a:pt x="408922" y="56257"/>
                  </a:cubicBezTo>
                  <a:cubicBezTo>
                    <a:pt x="415619" y="72330"/>
                    <a:pt x="422986" y="87734"/>
                    <a:pt x="429683" y="103808"/>
                  </a:cubicBezTo>
                  <a:cubicBezTo>
                    <a:pt x="391509" y="105817"/>
                    <a:pt x="357353" y="117202"/>
                    <a:pt x="327215" y="138633"/>
                  </a:cubicBezTo>
                  <a:cubicBezTo>
                    <a:pt x="292389" y="162743"/>
                    <a:pt x="278325" y="212973"/>
                    <a:pt x="278995" y="253157"/>
                  </a:cubicBezTo>
                  <a:cubicBezTo>
                    <a:pt x="278995" y="255166"/>
                    <a:pt x="277655" y="256505"/>
                    <a:pt x="275646" y="257175"/>
                  </a:cubicBezTo>
                  <a:cubicBezTo>
                    <a:pt x="270288" y="257845"/>
                    <a:pt x="262922" y="257845"/>
                    <a:pt x="252876" y="256505"/>
                  </a:cubicBezTo>
                  <a:cubicBezTo>
                    <a:pt x="198628" y="250478"/>
                    <a:pt x="147728" y="271909"/>
                    <a:pt x="99508" y="297359"/>
                  </a:cubicBezTo>
                  <a:cubicBezTo>
                    <a:pt x="53967" y="320799"/>
                    <a:pt x="23159" y="336203"/>
                    <a:pt x="20480" y="389111"/>
                  </a:cubicBezTo>
                  <a:lnTo>
                    <a:pt x="15792" y="405185"/>
                  </a:lnTo>
                  <a:cubicBezTo>
                    <a:pt x="15123" y="408533"/>
                    <a:pt x="11104" y="409873"/>
                    <a:pt x="8425" y="407863"/>
                  </a:cubicBezTo>
                  <a:cubicBezTo>
                    <a:pt x="1728" y="402506"/>
                    <a:pt x="-951" y="397148"/>
                    <a:pt x="1058" y="390451"/>
                  </a:cubicBezTo>
                  <a:cubicBezTo>
                    <a:pt x="-13676" y="255166"/>
                    <a:pt x="128306" y="162074"/>
                    <a:pt x="249527" y="214313"/>
                  </a:cubicBezTo>
                  <a:cubicBezTo>
                    <a:pt x="251536" y="214982"/>
                    <a:pt x="254215" y="213643"/>
                    <a:pt x="253545" y="210964"/>
                  </a:cubicBezTo>
                  <a:cubicBezTo>
                    <a:pt x="239481" y="113854"/>
                    <a:pt x="295068" y="33486"/>
                    <a:pt x="386151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305A604D-D46D-834B-078F-DB204E796FB1}"/>
                </a:ext>
              </a:extLst>
            </p:cNvPr>
            <p:cNvSpPr/>
            <p:nvPr/>
          </p:nvSpPr>
          <p:spPr>
            <a:xfrm rot="16536009">
              <a:off x="-5163976" y="3335875"/>
              <a:ext cx="42861" cy="40182"/>
            </a:xfrm>
            <a:custGeom>
              <a:avLst/>
              <a:gdLst>
                <a:gd name="connsiteX0" fmla="*/ 42861 w 42861"/>
                <a:gd name="connsiteY0" fmla="*/ 20091 h 40182"/>
                <a:gd name="connsiteX1" fmla="*/ 21431 w 42861"/>
                <a:gd name="connsiteY1" fmla="*/ 40183 h 40182"/>
                <a:gd name="connsiteX2" fmla="*/ 0 w 42861"/>
                <a:gd name="connsiteY2" fmla="*/ 20091 h 40182"/>
                <a:gd name="connsiteX3" fmla="*/ 21431 w 42861"/>
                <a:gd name="connsiteY3" fmla="*/ 0 h 40182"/>
                <a:gd name="connsiteX4" fmla="*/ 42861 w 42861"/>
                <a:gd name="connsiteY4" fmla="*/ 20091 h 40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1" h="40182">
                  <a:moveTo>
                    <a:pt x="42861" y="20091"/>
                  </a:moveTo>
                  <a:cubicBezTo>
                    <a:pt x="42861" y="31187"/>
                    <a:pt x="33266" y="40183"/>
                    <a:pt x="21431" y="40183"/>
                  </a:cubicBezTo>
                  <a:cubicBezTo>
                    <a:pt x="9595" y="40183"/>
                    <a:pt x="0" y="31187"/>
                    <a:pt x="0" y="20091"/>
                  </a:cubicBezTo>
                  <a:cubicBezTo>
                    <a:pt x="0" y="8995"/>
                    <a:pt x="9595" y="0"/>
                    <a:pt x="21431" y="0"/>
                  </a:cubicBezTo>
                  <a:cubicBezTo>
                    <a:pt x="33267" y="0"/>
                    <a:pt x="42861" y="8995"/>
                    <a:pt x="42861" y="20091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9C3428DC-DEE6-ED08-5B03-E072B30BE57D}"/>
                </a:ext>
              </a:extLst>
            </p:cNvPr>
            <p:cNvSpPr/>
            <p:nvPr/>
          </p:nvSpPr>
          <p:spPr>
            <a:xfrm>
              <a:off x="-5634677" y="3339668"/>
              <a:ext cx="195025" cy="71916"/>
            </a:xfrm>
            <a:custGeom>
              <a:avLst/>
              <a:gdLst>
                <a:gd name="connsiteX0" fmla="*/ 195025 w 195025"/>
                <a:gd name="connsiteY0" fmla="*/ 59861 h 71916"/>
                <a:gd name="connsiteX1" fmla="*/ 145466 w 195025"/>
                <a:gd name="connsiteY1" fmla="*/ 63210 h 71916"/>
                <a:gd name="connsiteX2" fmla="*/ 142117 w 195025"/>
                <a:gd name="connsiteY2" fmla="*/ 65889 h 71916"/>
                <a:gd name="connsiteX3" fmla="*/ 141447 w 195025"/>
                <a:gd name="connsiteY3" fmla="*/ 71916 h 71916"/>
                <a:gd name="connsiteX4" fmla="*/ 91887 w 195025"/>
                <a:gd name="connsiteY4" fmla="*/ 55843 h 71916"/>
                <a:gd name="connsiteX5" fmla="*/ 30273 w 195025"/>
                <a:gd name="connsiteY5" fmla="*/ 55843 h 71916"/>
                <a:gd name="connsiteX6" fmla="*/ 10181 w 195025"/>
                <a:gd name="connsiteY6" fmla="*/ 50485 h 71916"/>
                <a:gd name="connsiteX7" fmla="*/ 3483 w 195025"/>
                <a:gd name="connsiteY7" fmla="*/ 45797 h 71916"/>
                <a:gd name="connsiteX8" fmla="*/ 2144 w 195025"/>
                <a:gd name="connsiteY8" fmla="*/ 19677 h 71916"/>
                <a:gd name="connsiteX9" fmla="*/ 129392 w 195025"/>
                <a:gd name="connsiteY9" fmla="*/ 7622 h 71916"/>
                <a:gd name="connsiteX10" fmla="*/ 195025 w 195025"/>
                <a:gd name="connsiteY10" fmla="*/ 59861 h 7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25" h="71916">
                  <a:moveTo>
                    <a:pt x="195025" y="59861"/>
                  </a:moveTo>
                  <a:cubicBezTo>
                    <a:pt x="180961" y="65219"/>
                    <a:pt x="164218" y="66558"/>
                    <a:pt x="145466" y="63210"/>
                  </a:cubicBezTo>
                  <a:cubicBezTo>
                    <a:pt x="143456" y="62540"/>
                    <a:pt x="142117" y="63879"/>
                    <a:pt x="142117" y="65889"/>
                  </a:cubicBezTo>
                  <a:lnTo>
                    <a:pt x="141447" y="71916"/>
                  </a:lnTo>
                  <a:cubicBezTo>
                    <a:pt x="115328" y="62540"/>
                    <a:pt x="99254" y="57182"/>
                    <a:pt x="91887" y="55843"/>
                  </a:cubicBezTo>
                  <a:cubicBezTo>
                    <a:pt x="79832" y="53833"/>
                    <a:pt x="59071" y="53833"/>
                    <a:pt x="30273" y="55843"/>
                  </a:cubicBezTo>
                  <a:cubicBezTo>
                    <a:pt x="22236" y="56512"/>
                    <a:pt x="17548" y="53164"/>
                    <a:pt x="10181" y="50485"/>
                  </a:cubicBezTo>
                  <a:cubicBezTo>
                    <a:pt x="6832" y="49145"/>
                    <a:pt x="4823" y="47806"/>
                    <a:pt x="3483" y="45797"/>
                  </a:cubicBezTo>
                  <a:cubicBezTo>
                    <a:pt x="-535" y="39769"/>
                    <a:pt x="-1205" y="31063"/>
                    <a:pt x="2144" y="19677"/>
                  </a:cubicBezTo>
                  <a:cubicBezTo>
                    <a:pt x="47685" y="925"/>
                    <a:pt x="83851" y="-7112"/>
                    <a:pt x="129392" y="7622"/>
                  </a:cubicBezTo>
                  <a:cubicBezTo>
                    <a:pt x="160200" y="18338"/>
                    <a:pt x="182301" y="35081"/>
                    <a:pt x="195025" y="59861"/>
                  </a:cubicBezTo>
                  <a:close/>
                </a:path>
              </a:pathLst>
            </a:custGeom>
            <a:solidFill>
              <a:srgbClr val="FEE7D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E39A9526-BDBD-E558-03C6-B5480C986399}"/>
                </a:ext>
              </a:extLst>
            </p:cNvPr>
            <p:cNvSpPr/>
            <p:nvPr/>
          </p:nvSpPr>
          <p:spPr>
            <a:xfrm>
              <a:off x="-6000213" y="3357001"/>
              <a:ext cx="1006599" cy="525400"/>
            </a:xfrm>
            <a:custGeom>
              <a:avLst/>
              <a:gdLst>
                <a:gd name="connsiteX0" fmla="*/ 1006599 w 1006599"/>
                <a:gd name="connsiteY0" fmla="*/ 415565 h 525400"/>
                <a:gd name="connsiteX1" fmla="*/ 951012 w 1006599"/>
                <a:gd name="connsiteY1" fmla="*/ 473162 h 525400"/>
                <a:gd name="connsiteX2" fmla="*/ 944984 w 1006599"/>
                <a:gd name="connsiteY2" fmla="*/ 467134 h 525400"/>
                <a:gd name="connsiteX3" fmla="*/ 933599 w 1006599"/>
                <a:gd name="connsiteY3" fmla="*/ 467804 h 525400"/>
                <a:gd name="connsiteX4" fmla="*/ 927571 w 1006599"/>
                <a:gd name="connsiteY4" fmla="*/ 470483 h 525400"/>
                <a:gd name="connsiteX5" fmla="*/ 920204 w 1006599"/>
                <a:gd name="connsiteY5" fmla="*/ 472492 h 525400"/>
                <a:gd name="connsiteX6" fmla="*/ 914177 w 1006599"/>
                <a:gd name="connsiteY6" fmla="*/ 473162 h 525400"/>
                <a:gd name="connsiteX7" fmla="*/ 891406 w 1006599"/>
                <a:gd name="connsiteY7" fmla="*/ 477180 h 525400"/>
                <a:gd name="connsiteX8" fmla="*/ 828452 w 1006599"/>
                <a:gd name="connsiteY8" fmla="*/ 469813 h 525400"/>
                <a:gd name="connsiteX9" fmla="*/ 821755 w 1006599"/>
                <a:gd name="connsiteY9" fmla="*/ 469813 h 525400"/>
                <a:gd name="connsiteX10" fmla="*/ 811709 w 1006599"/>
                <a:gd name="connsiteY10" fmla="*/ 466465 h 525400"/>
                <a:gd name="connsiteX11" fmla="*/ 805681 w 1006599"/>
                <a:gd name="connsiteY11" fmla="*/ 464456 h 525400"/>
                <a:gd name="connsiteX12" fmla="*/ 702543 w 1006599"/>
                <a:gd name="connsiteY12" fmla="*/ 469143 h 525400"/>
                <a:gd name="connsiteX13" fmla="*/ 667717 w 1006599"/>
                <a:gd name="connsiteY13" fmla="*/ 467134 h 525400"/>
                <a:gd name="connsiteX14" fmla="*/ 632892 w 1006599"/>
                <a:gd name="connsiteY14" fmla="*/ 465125 h 525400"/>
                <a:gd name="connsiteX15" fmla="*/ 557882 w 1006599"/>
                <a:gd name="connsiteY15" fmla="*/ 467804 h 525400"/>
                <a:gd name="connsiteX16" fmla="*/ 551855 w 1006599"/>
                <a:gd name="connsiteY16" fmla="*/ 469143 h 525400"/>
                <a:gd name="connsiteX17" fmla="*/ 537121 w 1006599"/>
                <a:gd name="connsiteY17" fmla="*/ 469813 h 525400"/>
                <a:gd name="connsiteX18" fmla="*/ 433983 w 1006599"/>
                <a:gd name="connsiteY18" fmla="*/ 473162 h 525400"/>
                <a:gd name="connsiteX19" fmla="*/ 360313 w 1006599"/>
                <a:gd name="connsiteY19" fmla="*/ 477850 h 525400"/>
                <a:gd name="connsiteX20" fmla="*/ 337542 w 1006599"/>
                <a:gd name="connsiteY20" fmla="*/ 483878 h 525400"/>
                <a:gd name="connsiteX21" fmla="*/ 315441 w 1006599"/>
                <a:gd name="connsiteY21" fmla="*/ 490575 h 525400"/>
                <a:gd name="connsiteX22" fmla="*/ 280615 w 1006599"/>
                <a:gd name="connsiteY22" fmla="*/ 494593 h 525400"/>
                <a:gd name="connsiteX23" fmla="*/ 245790 w 1006599"/>
                <a:gd name="connsiteY23" fmla="*/ 497272 h 525400"/>
                <a:gd name="connsiteX24" fmla="*/ 45541 w 1006599"/>
                <a:gd name="connsiteY24" fmla="*/ 511336 h 525400"/>
                <a:gd name="connsiteX25" fmla="*/ 32147 w 1006599"/>
                <a:gd name="connsiteY25" fmla="*/ 514015 h 525400"/>
                <a:gd name="connsiteX26" fmla="*/ 25450 w 1006599"/>
                <a:gd name="connsiteY26" fmla="*/ 514015 h 525400"/>
                <a:gd name="connsiteX27" fmla="*/ 0 w 1006599"/>
                <a:gd name="connsiteY27" fmla="*/ 525400 h 525400"/>
                <a:gd name="connsiteX28" fmla="*/ 145331 w 1006599"/>
                <a:gd name="connsiteY28" fmla="*/ 8372 h 525400"/>
                <a:gd name="connsiteX29" fmla="*/ 150019 w 1006599"/>
                <a:gd name="connsiteY29" fmla="*/ 7702 h 525400"/>
                <a:gd name="connsiteX30" fmla="*/ 151358 w 1006599"/>
                <a:gd name="connsiteY30" fmla="*/ 3684 h 525400"/>
                <a:gd name="connsiteX31" fmla="*/ 151358 w 1006599"/>
                <a:gd name="connsiteY31" fmla="*/ 1005 h 525400"/>
                <a:gd name="connsiteX32" fmla="*/ 152698 w 1006599"/>
                <a:gd name="connsiteY32" fmla="*/ 1005 h 525400"/>
                <a:gd name="connsiteX33" fmla="*/ 156046 w 1006599"/>
                <a:gd name="connsiteY33" fmla="*/ 9041 h 525400"/>
                <a:gd name="connsiteX34" fmla="*/ 159395 w 1006599"/>
                <a:gd name="connsiteY34" fmla="*/ 9041 h 525400"/>
                <a:gd name="connsiteX35" fmla="*/ 160065 w 1006599"/>
                <a:gd name="connsiteY35" fmla="*/ 7032 h 525400"/>
                <a:gd name="connsiteX36" fmla="*/ 160734 w 1006599"/>
                <a:gd name="connsiteY36" fmla="*/ 6362 h 525400"/>
                <a:gd name="connsiteX37" fmla="*/ 186854 w 1006599"/>
                <a:gd name="connsiteY37" fmla="*/ 28463 h 525400"/>
                <a:gd name="connsiteX38" fmla="*/ 232395 w 1006599"/>
                <a:gd name="connsiteY38" fmla="*/ 78023 h 525400"/>
                <a:gd name="connsiteX39" fmla="*/ 247129 w 1006599"/>
                <a:gd name="connsiteY39" fmla="*/ 95436 h 525400"/>
                <a:gd name="connsiteX40" fmla="*/ 268560 w 1006599"/>
                <a:gd name="connsiteY40" fmla="*/ 124234 h 525400"/>
                <a:gd name="connsiteX41" fmla="*/ 298698 w 1006599"/>
                <a:gd name="connsiteY41" fmla="*/ 160399 h 525400"/>
                <a:gd name="connsiteX42" fmla="*/ 309414 w 1006599"/>
                <a:gd name="connsiteY42" fmla="*/ 167767 h 525400"/>
                <a:gd name="connsiteX43" fmla="*/ 316781 w 1006599"/>
                <a:gd name="connsiteY43" fmla="*/ 175803 h 525400"/>
                <a:gd name="connsiteX44" fmla="*/ 321469 w 1006599"/>
                <a:gd name="connsiteY44" fmla="*/ 180491 h 525400"/>
                <a:gd name="connsiteX45" fmla="*/ 348258 w 1006599"/>
                <a:gd name="connsiteY45" fmla="*/ 199914 h 525400"/>
                <a:gd name="connsiteX46" fmla="*/ 375047 w 1006599"/>
                <a:gd name="connsiteY46" fmla="*/ 220005 h 525400"/>
                <a:gd name="connsiteX47" fmla="*/ 422597 w 1006599"/>
                <a:gd name="connsiteY47" fmla="*/ 253492 h 525400"/>
                <a:gd name="connsiteX48" fmla="*/ 439341 w 1006599"/>
                <a:gd name="connsiteY48" fmla="*/ 264207 h 525400"/>
                <a:gd name="connsiteX49" fmla="*/ 456754 w 1006599"/>
                <a:gd name="connsiteY49" fmla="*/ 274253 h 525400"/>
                <a:gd name="connsiteX50" fmla="*/ 508992 w 1006599"/>
                <a:gd name="connsiteY50" fmla="*/ 300373 h 525400"/>
                <a:gd name="connsiteX51" fmla="*/ 527745 w 1006599"/>
                <a:gd name="connsiteY51" fmla="*/ 307739 h 525400"/>
                <a:gd name="connsiteX52" fmla="*/ 546497 w 1006599"/>
                <a:gd name="connsiteY52" fmla="*/ 315776 h 525400"/>
                <a:gd name="connsiteX53" fmla="*/ 606103 w 1006599"/>
                <a:gd name="connsiteY53" fmla="*/ 333859 h 525400"/>
                <a:gd name="connsiteX54" fmla="*/ 767507 w 1006599"/>
                <a:gd name="connsiteY54" fmla="*/ 375382 h 525400"/>
                <a:gd name="connsiteX55" fmla="*/ 904131 w 1006599"/>
                <a:gd name="connsiteY55" fmla="*/ 398152 h 525400"/>
                <a:gd name="connsiteX56" fmla="*/ 916856 w 1006599"/>
                <a:gd name="connsiteY56" fmla="*/ 401501 h 525400"/>
                <a:gd name="connsiteX57" fmla="*/ 931590 w 1006599"/>
                <a:gd name="connsiteY57" fmla="*/ 402171 h 525400"/>
                <a:gd name="connsiteX58" fmla="*/ 935608 w 1006599"/>
                <a:gd name="connsiteY58" fmla="*/ 403510 h 525400"/>
                <a:gd name="connsiteX59" fmla="*/ 939626 w 1006599"/>
                <a:gd name="connsiteY59" fmla="*/ 405519 h 525400"/>
                <a:gd name="connsiteX60" fmla="*/ 1006599 w 1006599"/>
                <a:gd name="connsiteY60" fmla="*/ 415565 h 525400"/>
                <a:gd name="connsiteX61" fmla="*/ 695846 w 1006599"/>
                <a:gd name="connsiteY61" fmla="*/ 436327 h 525400"/>
                <a:gd name="connsiteX62" fmla="*/ 675754 w 1006599"/>
                <a:gd name="connsiteY62" fmla="*/ 415565 h 525400"/>
                <a:gd name="connsiteX63" fmla="*/ 653653 w 1006599"/>
                <a:gd name="connsiteY63" fmla="*/ 434318 h 525400"/>
                <a:gd name="connsiteX64" fmla="*/ 673745 w 1006599"/>
                <a:gd name="connsiteY64" fmla="*/ 455079 h 525400"/>
                <a:gd name="connsiteX65" fmla="*/ 695846 w 1006599"/>
                <a:gd name="connsiteY65" fmla="*/ 436327 h 5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006599" h="525400">
                  <a:moveTo>
                    <a:pt x="1006599" y="415565"/>
                  </a:moveTo>
                  <a:lnTo>
                    <a:pt x="951012" y="473162"/>
                  </a:lnTo>
                  <a:cubicBezTo>
                    <a:pt x="951012" y="469143"/>
                    <a:pt x="949003" y="467134"/>
                    <a:pt x="944984" y="467134"/>
                  </a:cubicBezTo>
                  <a:cubicBezTo>
                    <a:pt x="940966" y="467134"/>
                    <a:pt x="937617" y="467134"/>
                    <a:pt x="933599" y="467804"/>
                  </a:cubicBezTo>
                  <a:cubicBezTo>
                    <a:pt x="930920" y="467804"/>
                    <a:pt x="928911" y="469143"/>
                    <a:pt x="927571" y="470483"/>
                  </a:cubicBezTo>
                  <a:cubicBezTo>
                    <a:pt x="925562" y="472492"/>
                    <a:pt x="922883" y="473162"/>
                    <a:pt x="920204" y="472492"/>
                  </a:cubicBezTo>
                  <a:cubicBezTo>
                    <a:pt x="918195" y="471822"/>
                    <a:pt x="916186" y="472492"/>
                    <a:pt x="914177" y="473162"/>
                  </a:cubicBezTo>
                  <a:cubicBezTo>
                    <a:pt x="908149" y="475841"/>
                    <a:pt x="900112" y="477180"/>
                    <a:pt x="891406" y="477180"/>
                  </a:cubicBezTo>
                  <a:cubicBezTo>
                    <a:pt x="867296" y="477180"/>
                    <a:pt x="846534" y="474501"/>
                    <a:pt x="828452" y="469813"/>
                  </a:cubicBezTo>
                  <a:cubicBezTo>
                    <a:pt x="826443" y="469143"/>
                    <a:pt x="824433" y="469143"/>
                    <a:pt x="821755" y="469813"/>
                  </a:cubicBezTo>
                  <a:cubicBezTo>
                    <a:pt x="817736" y="470483"/>
                    <a:pt x="814387" y="469143"/>
                    <a:pt x="811709" y="466465"/>
                  </a:cubicBezTo>
                  <a:cubicBezTo>
                    <a:pt x="810369" y="465125"/>
                    <a:pt x="808360" y="464456"/>
                    <a:pt x="805681" y="464456"/>
                  </a:cubicBezTo>
                  <a:cubicBezTo>
                    <a:pt x="773534" y="465125"/>
                    <a:pt x="738708" y="466465"/>
                    <a:pt x="702543" y="469143"/>
                  </a:cubicBezTo>
                  <a:cubicBezTo>
                    <a:pt x="694506" y="469813"/>
                    <a:pt x="683121" y="469143"/>
                    <a:pt x="667717" y="467134"/>
                  </a:cubicBezTo>
                  <a:cubicBezTo>
                    <a:pt x="656332" y="465795"/>
                    <a:pt x="644947" y="465125"/>
                    <a:pt x="632892" y="465125"/>
                  </a:cubicBezTo>
                  <a:cubicBezTo>
                    <a:pt x="608112" y="465795"/>
                    <a:pt x="582662" y="466465"/>
                    <a:pt x="557882" y="467804"/>
                  </a:cubicBezTo>
                  <a:cubicBezTo>
                    <a:pt x="556543" y="467804"/>
                    <a:pt x="554534" y="468474"/>
                    <a:pt x="551855" y="469143"/>
                  </a:cubicBezTo>
                  <a:cubicBezTo>
                    <a:pt x="547167" y="470483"/>
                    <a:pt x="542479" y="469813"/>
                    <a:pt x="537121" y="469813"/>
                  </a:cubicBezTo>
                  <a:cubicBezTo>
                    <a:pt x="504304" y="470483"/>
                    <a:pt x="470148" y="471153"/>
                    <a:pt x="433983" y="473162"/>
                  </a:cubicBezTo>
                  <a:cubicBezTo>
                    <a:pt x="413221" y="473832"/>
                    <a:pt x="388441" y="475841"/>
                    <a:pt x="360313" y="477850"/>
                  </a:cubicBezTo>
                  <a:cubicBezTo>
                    <a:pt x="352946" y="478520"/>
                    <a:pt x="345579" y="480529"/>
                    <a:pt x="337542" y="483878"/>
                  </a:cubicBezTo>
                  <a:cubicBezTo>
                    <a:pt x="329505" y="487226"/>
                    <a:pt x="322138" y="489905"/>
                    <a:pt x="315441" y="490575"/>
                  </a:cubicBezTo>
                  <a:cubicBezTo>
                    <a:pt x="304056" y="491914"/>
                    <a:pt x="292671" y="493254"/>
                    <a:pt x="280615" y="494593"/>
                  </a:cubicBezTo>
                  <a:cubicBezTo>
                    <a:pt x="268560" y="495933"/>
                    <a:pt x="257175" y="497272"/>
                    <a:pt x="245790" y="497272"/>
                  </a:cubicBezTo>
                  <a:cubicBezTo>
                    <a:pt x="175468" y="499281"/>
                    <a:pt x="108496" y="503969"/>
                    <a:pt x="45541" y="511336"/>
                  </a:cubicBezTo>
                  <a:cubicBezTo>
                    <a:pt x="40853" y="512006"/>
                    <a:pt x="36165" y="512676"/>
                    <a:pt x="32147" y="514015"/>
                  </a:cubicBezTo>
                  <a:cubicBezTo>
                    <a:pt x="30138" y="514685"/>
                    <a:pt x="28128" y="514685"/>
                    <a:pt x="25450" y="514015"/>
                  </a:cubicBezTo>
                  <a:cubicBezTo>
                    <a:pt x="10716" y="509997"/>
                    <a:pt x="2679" y="514015"/>
                    <a:pt x="0" y="525400"/>
                  </a:cubicBezTo>
                  <a:cubicBezTo>
                    <a:pt x="32817" y="348593"/>
                    <a:pt x="81037" y="175803"/>
                    <a:pt x="145331" y="8372"/>
                  </a:cubicBezTo>
                  <a:cubicBezTo>
                    <a:pt x="146670" y="9041"/>
                    <a:pt x="148679" y="9041"/>
                    <a:pt x="150019" y="7702"/>
                  </a:cubicBezTo>
                  <a:cubicBezTo>
                    <a:pt x="151358" y="6362"/>
                    <a:pt x="152028" y="5023"/>
                    <a:pt x="151358" y="3684"/>
                  </a:cubicBezTo>
                  <a:cubicBezTo>
                    <a:pt x="150688" y="2344"/>
                    <a:pt x="150688" y="1674"/>
                    <a:pt x="151358" y="1005"/>
                  </a:cubicBezTo>
                  <a:cubicBezTo>
                    <a:pt x="152028" y="-335"/>
                    <a:pt x="152698" y="-335"/>
                    <a:pt x="152698" y="1005"/>
                  </a:cubicBezTo>
                  <a:cubicBezTo>
                    <a:pt x="153367" y="3684"/>
                    <a:pt x="154037" y="6362"/>
                    <a:pt x="156046" y="9041"/>
                  </a:cubicBezTo>
                  <a:cubicBezTo>
                    <a:pt x="156716" y="10381"/>
                    <a:pt x="158055" y="10381"/>
                    <a:pt x="159395" y="9041"/>
                  </a:cubicBezTo>
                  <a:cubicBezTo>
                    <a:pt x="160065" y="8372"/>
                    <a:pt x="160065" y="7702"/>
                    <a:pt x="160065" y="7032"/>
                  </a:cubicBezTo>
                  <a:cubicBezTo>
                    <a:pt x="160065" y="5693"/>
                    <a:pt x="160065" y="5693"/>
                    <a:pt x="160734" y="6362"/>
                  </a:cubicBezTo>
                  <a:cubicBezTo>
                    <a:pt x="172120" y="13729"/>
                    <a:pt x="180826" y="21096"/>
                    <a:pt x="186854" y="28463"/>
                  </a:cubicBezTo>
                  <a:cubicBezTo>
                    <a:pt x="204936" y="49225"/>
                    <a:pt x="220340" y="65968"/>
                    <a:pt x="232395" y="78023"/>
                  </a:cubicBezTo>
                  <a:cubicBezTo>
                    <a:pt x="237753" y="83381"/>
                    <a:pt x="242441" y="88739"/>
                    <a:pt x="247129" y="95436"/>
                  </a:cubicBezTo>
                  <a:cubicBezTo>
                    <a:pt x="254496" y="104812"/>
                    <a:pt x="263872" y="113519"/>
                    <a:pt x="268560" y="124234"/>
                  </a:cubicBezTo>
                  <a:cubicBezTo>
                    <a:pt x="273918" y="135620"/>
                    <a:pt x="284634" y="146335"/>
                    <a:pt x="298698" y="160399"/>
                  </a:cubicBezTo>
                  <a:cubicBezTo>
                    <a:pt x="300038" y="161739"/>
                    <a:pt x="303386" y="164418"/>
                    <a:pt x="309414" y="167767"/>
                  </a:cubicBezTo>
                  <a:cubicBezTo>
                    <a:pt x="312762" y="169776"/>
                    <a:pt x="314772" y="172455"/>
                    <a:pt x="316781" y="175803"/>
                  </a:cubicBezTo>
                  <a:cubicBezTo>
                    <a:pt x="318120" y="177812"/>
                    <a:pt x="319460" y="179152"/>
                    <a:pt x="321469" y="180491"/>
                  </a:cubicBezTo>
                  <a:cubicBezTo>
                    <a:pt x="330845" y="186519"/>
                    <a:pt x="340221" y="192546"/>
                    <a:pt x="348258" y="199914"/>
                  </a:cubicBezTo>
                  <a:cubicBezTo>
                    <a:pt x="358973" y="208620"/>
                    <a:pt x="367680" y="215317"/>
                    <a:pt x="375047" y="220005"/>
                  </a:cubicBezTo>
                  <a:cubicBezTo>
                    <a:pt x="391120" y="230721"/>
                    <a:pt x="407194" y="241436"/>
                    <a:pt x="422597" y="253492"/>
                  </a:cubicBezTo>
                  <a:cubicBezTo>
                    <a:pt x="427955" y="257510"/>
                    <a:pt x="433983" y="261528"/>
                    <a:pt x="439341" y="264207"/>
                  </a:cubicBezTo>
                  <a:cubicBezTo>
                    <a:pt x="445368" y="267556"/>
                    <a:pt x="451396" y="270904"/>
                    <a:pt x="456754" y="274253"/>
                  </a:cubicBezTo>
                  <a:cubicBezTo>
                    <a:pt x="476845" y="286978"/>
                    <a:pt x="494258" y="295684"/>
                    <a:pt x="508992" y="300373"/>
                  </a:cubicBezTo>
                  <a:cubicBezTo>
                    <a:pt x="515020" y="302382"/>
                    <a:pt x="521717" y="305060"/>
                    <a:pt x="527745" y="307739"/>
                  </a:cubicBezTo>
                  <a:cubicBezTo>
                    <a:pt x="538460" y="312428"/>
                    <a:pt x="544488" y="315106"/>
                    <a:pt x="546497" y="315776"/>
                  </a:cubicBezTo>
                  <a:cubicBezTo>
                    <a:pt x="576635" y="325822"/>
                    <a:pt x="596726" y="331850"/>
                    <a:pt x="606103" y="333859"/>
                  </a:cubicBezTo>
                  <a:cubicBezTo>
                    <a:pt x="670396" y="346584"/>
                    <a:pt x="723974" y="360648"/>
                    <a:pt x="767507" y="375382"/>
                  </a:cubicBezTo>
                  <a:cubicBezTo>
                    <a:pt x="785589" y="381409"/>
                    <a:pt x="831131" y="389446"/>
                    <a:pt x="904131" y="398152"/>
                  </a:cubicBezTo>
                  <a:cubicBezTo>
                    <a:pt x="908819" y="398822"/>
                    <a:pt x="912837" y="400162"/>
                    <a:pt x="916856" y="401501"/>
                  </a:cubicBezTo>
                  <a:cubicBezTo>
                    <a:pt x="921544" y="403510"/>
                    <a:pt x="926232" y="403510"/>
                    <a:pt x="931590" y="402171"/>
                  </a:cubicBezTo>
                  <a:cubicBezTo>
                    <a:pt x="932929" y="401501"/>
                    <a:pt x="934269" y="402171"/>
                    <a:pt x="935608" y="403510"/>
                  </a:cubicBezTo>
                  <a:cubicBezTo>
                    <a:pt x="936278" y="404850"/>
                    <a:pt x="937617" y="405519"/>
                    <a:pt x="939626" y="405519"/>
                  </a:cubicBezTo>
                  <a:cubicBezTo>
                    <a:pt x="965746" y="405519"/>
                    <a:pt x="987177" y="408868"/>
                    <a:pt x="1006599" y="415565"/>
                  </a:cubicBezTo>
                  <a:close/>
                  <a:moveTo>
                    <a:pt x="695846" y="436327"/>
                  </a:moveTo>
                  <a:cubicBezTo>
                    <a:pt x="696516" y="425611"/>
                    <a:pt x="687139" y="416235"/>
                    <a:pt x="675754" y="415565"/>
                  </a:cubicBezTo>
                  <a:cubicBezTo>
                    <a:pt x="664369" y="414896"/>
                    <a:pt x="654323" y="423602"/>
                    <a:pt x="653653" y="434318"/>
                  </a:cubicBezTo>
                  <a:cubicBezTo>
                    <a:pt x="652983" y="445033"/>
                    <a:pt x="662360" y="454410"/>
                    <a:pt x="673745" y="455079"/>
                  </a:cubicBezTo>
                  <a:cubicBezTo>
                    <a:pt x="685800" y="455749"/>
                    <a:pt x="695846" y="447043"/>
                    <a:pt x="695846" y="436327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552EE1A-A3AB-F5F7-2D23-D11C52406FBB}"/>
                </a:ext>
              </a:extLst>
            </p:cNvPr>
            <p:cNvSpPr/>
            <p:nvPr/>
          </p:nvSpPr>
          <p:spPr>
            <a:xfrm>
              <a:off x="-4039253" y="3372070"/>
              <a:ext cx="772194" cy="148679"/>
            </a:xfrm>
            <a:custGeom>
              <a:avLst/>
              <a:gdLst>
                <a:gd name="connsiteX0" fmla="*/ 772195 w 772194"/>
                <a:gd name="connsiteY0" fmla="*/ 98450 h 148679"/>
                <a:gd name="connsiteX1" fmla="*/ 732011 w 772194"/>
                <a:gd name="connsiteY1" fmla="*/ 148679 h 148679"/>
                <a:gd name="connsiteX2" fmla="*/ 685800 w 772194"/>
                <a:gd name="connsiteY2" fmla="*/ 146670 h 148679"/>
                <a:gd name="connsiteX3" fmla="*/ 639589 w 772194"/>
                <a:gd name="connsiteY3" fmla="*/ 143321 h 148679"/>
                <a:gd name="connsiteX4" fmla="*/ 532433 w 772194"/>
                <a:gd name="connsiteY4" fmla="*/ 132606 h 148679"/>
                <a:gd name="connsiteX5" fmla="*/ 531093 w 772194"/>
                <a:gd name="connsiteY5" fmla="*/ 131936 h 148679"/>
                <a:gd name="connsiteX6" fmla="*/ 529084 w 772194"/>
                <a:gd name="connsiteY6" fmla="*/ 131266 h 148679"/>
                <a:gd name="connsiteX7" fmla="*/ 525735 w 772194"/>
                <a:gd name="connsiteY7" fmla="*/ 131266 h 148679"/>
                <a:gd name="connsiteX8" fmla="*/ 511671 w 772194"/>
                <a:gd name="connsiteY8" fmla="*/ 129927 h 148679"/>
                <a:gd name="connsiteX9" fmla="*/ 505644 w 772194"/>
                <a:gd name="connsiteY9" fmla="*/ 128587 h 148679"/>
                <a:gd name="connsiteX10" fmla="*/ 467469 w 772194"/>
                <a:gd name="connsiteY10" fmla="*/ 125909 h 148679"/>
                <a:gd name="connsiteX11" fmla="*/ 429295 w 772194"/>
                <a:gd name="connsiteY11" fmla="*/ 122560 h 148679"/>
                <a:gd name="connsiteX12" fmla="*/ 373038 w 772194"/>
                <a:gd name="connsiteY12" fmla="*/ 119881 h 148679"/>
                <a:gd name="connsiteX13" fmla="*/ 337542 w 772194"/>
                <a:gd name="connsiteY13" fmla="*/ 115193 h 148679"/>
                <a:gd name="connsiteX14" fmla="*/ 302047 w 772194"/>
                <a:gd name="connsiteY14" fmla="*/ 110505 h 148679"/>
                <a:gd name="connsiteX15" fmla="*/ 281955 w 772194"/>
                <a:gd name="connsiteY15" fmla="*/ 105817 h 148679"/>
                <a:gd name="connsiteX16" fmla="*/ 261863 w 772194"/>
                <a:gd name="connsiteY16" fmla="*/ 101129 h 148679"/>
                <a:gd name="connsiteX17" fmla="*/ 230386 w 772194"/>
                <a:gd name="connsiteY17" fmla="*/ 97110 h 148679"/>
                <a:gd name="connsiteX18" fmla="*/ 192211 w 772194"/>
                <a:gd name="connsiteY18" fmla="*/ 92422 h 148679"/>
                <a:gd name="connsiteX19" fmla="*/ 153367 w 772194"/>
                <a:gd name="connsiteY19" fmla="*/ 87734 h 148679"/>
                <a:gd name="connsiteX20" fmla="*/ 62284 w 772194"/>
                <a:gd name="connsiteY20" fmla="*/ 66303 h 148679"/>
                <a:gd name="connsiteX21" fmla="*/ 0 w 772194"/>
                <a:gd name="connsiteY21" fmla="*/ 0 h 148679"/>
                <a:gd name="connsiteX22" fmla="*/ 23440 w 772194"/>
                <a:gd name="connsiteY22" fmla="*/ 2009 h 148679"/>
                <a:gd name="connsiteX23" fmla="*/ 29468 w 772194"/>
                <a:gd name="connsiteY23" fmla="*/ 3349 h 148679"/>
                <a:gd name="connsiteX24" fmla="*/ 48220 w 772194"/>
                <a:gd name="connsiteY24" fmla="*/ 9376 h 148679"/>
                <a:gd name="connsiteX25" fmla="*/ 168771 w 772194"/>
                <a:gd name="connsiteY25" fmla="*/ 31477 h 148679"/>
                <a:gd name="connsiteX26" fmla="*/ 301377 w 772194"/>
                <a:gd name="connsiteY26" fmla="*/ 54248 h 148679"/>
                <a:gd name="connsiteX27" fmla="*/ 404515 w 772194"/>
                <a:gd name="connsiteY27" fmla="*/ 67642 h 148679"/>
                <a:gd name="connsiteX28" fmla="*/ 469478 w 772194"/>
                <a:gd name="connsiteY28" fmla="*/ 73000 h 148679"/>
                <a:gd name="connsiteX29" fmla="*/ 533772 w 772194"/>
                <a:gd name="connsiteY29" fmla="*/ 79028 h 148679"/>
                <a:gd name="connsiteX30" fmla="*/ 538460 w 772194"/>
                <a:gd name="connsiteY30" fmla="*/ 82376 h 148679"/>
                <a:gd name="connsiteX31" fmla="*/ 546497 w 772194"/>
                <a:gd name="connsiteY31" fmla="*/ 84386 h 148679"/>
                <a:gd name="connsiteX32" fmla="*/ 553194 w 772194"/>
                <a:gd name="connsiteY32" fmla="*/ 83716 h 148679"/>
                <a:gd name="connsiteX33" fmla="*/ 638249 w 772194"/>
                <a:gd name="connsiteY33" fmla="*/ 91752 h 148679"/>
                <a:gd name="connsiteX34" fmla="*/ 772195 w 772194"/>
                <a:gd name="connsiteY34" fmla="*/ 98450 h 14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72194" h="148679">
                  <a:moveTo>
                    <a:pt x="772195" y="98450"/>
                  </a:moveTo>
                  <a:lnTo>
                    <a:pt x="732011" y="148679"/>
                  </a:lnTo>
                  <a:cubicBezTo>
                    <a:pt x="716607" y="148010"/>
                    <a:pt x="701204" y="147340"/>
                    <a:pt x="685800" y="146670"/>
                  </a:cubicBezTo>
                  <a:cubicBezTo>
                    <a:pt x="669727" y="146000"/>
                    <a:pt x="654323" y="145331"/>
                    <a:pt x="639589" y="143321"/>
                  </a:cubicBezTo>
                  <a:cubicBezTo>
                    <a:pt x="604093" y="139303"/>
                    <a:pt x="568598" y="135954"/>
                    <a:pt x="532433" y="132606"/>
                  </a:cubicBezTo>
                  <a:cubicBezTo>
                    <a:pt x="531763" y="132606"/>
                    <a:pt x="531763" y="132606"/>
                    <a:pt x="531093" y="131936"/>
                  </a:cubicBezTo>
                  <a:cubicBezTo>
                    <a:pt x="530423" y="131936"/>
                    <a:pt x="529754" y="131266"/>
                    <a:pt x="529084" y="131266"/>
                  </a:cubicBezTo>
                  <a:cubicBezTo>
                    <a:pt x="527744" y="130597"/>
                    <a:pt x="527075" y="130597"/>
                    <a:pt x="525735" y="131266"/>
                  </a:cubicBezTo>
                  <a:cubicBezTo>
                    <a:pt x="521047" y="132606"/>
                    <a:pt x="516359" y="131936"/>
                    <a:pt x="511671" y="129927"/>
                  </a:cubicBezTo>
                  <a:cubicBezTo>
                    <a:pt x="509662" y="129257"/>
                    <a:pt x="507653" y="128587"/>
                    <a:pt x="505644" y="128587"/>
                  </a:cubicBezTo>
                  <a:cubicBezTo>
                    <a:pt x="492919" y="128587"/>
                    <a:pt x="480194" y="127918"/>
                    <a:pt x="467469" y="125909"/>
                  </a:cubicBezTo>
                  <a:cubicBezTo>
                    <a:pt x="450056" y="123899"/>
                    <a:pt x="437331" y="122560"/>
                    <a:pt x="429295" y="122560"/>
                  </a:cubicBezTo>
                  <a:cubicBezTo>
                    <a:pt x="410542" y="121890"/>
                    <a:pt x="391790" y="120551"/>
                    <a:pt x="373038" y="119881"/>
                  </a:cubicBezTo>
                  <a:cubicBezTo>
                    <a:pt x="362992" y="119211"/>
                    <a:pt x="351606" y="117872"/>
                    <a:pt x="337542" y="115193"/>
                  </a:cubicBezTo>
                  <a:cubicBezTo>
                    <a:pt x="325487" y="113184"/>
                    <a:pt x="314102" y="111175"/>
                    <a:pt x="302047" y="110505"/>
                  </a:cubicBezTo>
                  <a:cubicBezTo>
                    <a:pt x="296019" y="109835"/>
                    <a:pt x="289322" y="108496"/>
                    <a:pt x="281955" y="105817"/>
                  </a:cubicBezTo>
                  <a:cubicBezTo>
                    <a:pt x="275258" y="103808"/>
                    <a:pt x="268560" y="101798"/>
                    <a:pt x="261863" y="101129"/>
                  </a:cubicBezTo>
                  <a:cubicBezTo>
                    <a:pt x="242441" y="98450"/>
                    <a:pt x="232395" y="97110"/>
                    <a:pt x="230386" y="97110"/>
                  </a:cubicBezTo>
                  <a:cubicBezTo>
                    <a:pt x="217661" y="95101"/>
                    <a:pt x="204936" y="93092"/>
                    <a:pt x="192211" y="92422"/>
                  </a:cubicBezTo>
                  <a:cubicBezTo>
                    <a:pt x="176138" y="91083"/>
                    <a:pt x="163413" y="89743"/>
                    <a:pt x="153367" y="87734"/>
                  </a:cubicBezTo>
                  <a:cubicBezTo>
                    <a:pt x="123899" y="81037"/>
                    <a:pt x="93092" y="74340"/>
                    <a:pt x="62284" y="66303"/>
                  </a:cubicBezTo>
                  <a:lnTo>
                    <a:pt x="0" y="0"/>
                  </a:lnTo>
                  <a:lnTo>
                    <a:pt x="23440" y="2009"/>
                  </a:lnTo>
                  <a:cubicBezTo>
                    <a:pt x="25450" y="2009"/>
                    <a:pt x="27459" y="2679"/>
                    <a:pt x="29468" y="3349"/>
                  </a:cubicBezTo>
                  <a:cubicBezTo>
                    <a:pt x="35495" y="6027"/>
                    <a:pt x="42193" y="8037"/>
                    <a:pt x="48220" y="9376"/>
                  </a:cubicBezTo>
                  <a:cubicBezTo>
                    <a:pt x="87734" y="18082"/>
                    <a:pt x="127918" y="25450"/>
                    <a:pt x="168771" y="31477"/>
                  </a:cubicBezTo>
                  <a:cubicBezTo>
                    <a:pt x="206945" y="37505"/>
                    <a:pt x="251147" y="44872"/>
                    <a:pt x="301377" y="54248"/>
                  </a:cubicBezTo>
                  <a:cubicBezTo>
                    <a:pt x="334194" y="60275"/>
                    <a:pt x="369019" y="64963"/>
                    <a:pt x="404515" y="67642"/>
                  </a:cubicBezTo>
                  <a:cubicBezTo>
                    <a:pt x="436662" y="70321"/>
                    <a:pt x="458763" y="71661"/>
                    <a:pt x="469478" y="73000"/>
                  </a:cubicBezTo>
                  <a:cubicBezTo>
                    <a:pt x="491579" y="75679"/>
                    <a:pt x="513011" y="77688"/>
                    <a:pt x="533772" y="79028"/>
                  </a:cubicBezTo>
                  <a:cubicBezTo>
                    <a:pt x="535781" y="79028"/>
                    <a:pt x="537790" y="80367"/>
                    <a:pt x="538460" y="82376"/>
                  </a:cubicBezTo>
                  <a:cubicBezTo>
                    <a:pt x="539800" y="85055"/>
                    <a:pt x="542479" y="85725"/>
                    <a:pt x="546497" y="84386"/>
                  </a:cubicBezTo>
                  <a:cubicBezTo>
                    <a:pt x="548506" y="83716"/>
                    <a:pt x="550515" y="83046"/>
                    <a:pt x="553194" y="83716"/>
                  </a:cubicBezTo>
                  <a:cubicBezTo>
                    <a:pt x="581323" y="85725"/>
                    <a:pt x="610121" y="89074"/>
                    <a:pt x="638249" y="91752"/>
                  </a:cubicBezTo>
                  <a:cubicBezTo>
                    <a:pt x="681112" y="97110"/>
                    <a:pt x="725984" y="99119"/>
                    <a:pt x="772195" y="98450"/>
                  </a:cubicBezTo>
                  <a:close/>
                </a:path>
              </a:pathLst>
            </a:custGeom>
            <a:solidFill>
              <a:srgbClr val="FFB5A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96500078-7B8D-B9BE-625F-D30AAFE16041}"/>
                </a:ext>
              </a:extLst>
            </p:cNvPr>
            <p:cNvSpPr/>
            <p:nvPr/>
          </p:nvSpPr>
          <p:spPr>
            <a:xfrm>
              <a:off x="-2265312" y="3369263"/>
              <a:ext cx="787356" cy="78821"/>
            </a:xfrm>
            <a:custGeom>
              <a:avLst/>
              <a:gdLst>
                <a:gd name="connsiteX0" fmla="*/ 692662 w 787356"/>
                <a:gd name="connsiteY0" fmla="*/ 20890 h 78821"/>
                <a:gd name="connsiteX1" fmla="*/ 734185 w 787356"/>
                <a:gd name="connsiteY1" fmla="*/ 52367 h 78821"/>
                <a:gd name="connsiteX2" fmla="*/ 745570 w 787356"/>
                <a:gd name="connsiteY2" fmla="*/ 59064 h 78821"/>
                <a:gd name="connsiteX3" fmla="*/ 786424 w 787356"/>
                <a:gd name="connsiteY3" fmla="*/ 61743 h 78821"/>
                <a:gd name="connsiteX4" fmla="*/ 785754 w 787356"/>
                <a:gd name="connsiteY4" fmla="*/ 68440 h 78821"/>
                <a:gd name="connsiteX5" fmla="*/ 780396 w 787356"/>
                <a:gd name="connsiteY5" fmla="*/ 70450 h 78821"/>
                <a:gd name="connsiteX6" fmla="*/ 428120 w 787356"/>
                <a:gd name="connsiteY6" fmla="*/ 78486 h 78821"/>
                <a:gd name="connsiteX7" fmla="*/ 388606 w 787356"/>
                <a:gd name="connsiteY7" fmla="*/ 75138 h 78821"/>
                <a:gd name="connsiteX8" fmla="*/ 383248 w 787356"/>
                <a:gd name="connsiteY8" fmla="*/ 72459 h 78821"/>
                <a:gd name="connsiteX9" fmla="*/ 369854 w 787356"/>
                <a:gd name="connsiteY9" fmla="*/ 64422 h 78821"/>
                <a:gd name="connsiteX10" fmla="*/ 235238 w 787356"/>
                <a:gd name="connsiteY10" fmla="*/ 69110 h 78821"/>
                <a:gd name="connsiteX11" fmla="*/ 4853 w 787356"/>
                <a:gd name="connsiteY11" fmla="*/ 61073 h 78821"/>
                <a:gd name="connsiteX12" fmla="*/ 164 w 787356"/>
                <a:gd name="connsiteY12" fmla="*/ 55716 h 78821"/>
                <a:gd name="connsiteX13" fmla="*/ 23605 w 787356"/>
                <a:gd name="connsiteY13" fmla="*/ 49688 h 78821"/>
                <a:gd name="connsiteX14" fmla="*/ 63788 w 787356"/>
                <a:gd name="connsiteY14" fmla="*/ 29596 h 78821"/>
                <a:gd name="connsiteX15" fmla="*/ 85889 w 787356"/>
                <a:gd name="connsiteY15" fmla="*/ 23569 h 78821"/>
                <a:gd name="connsiteX16" fmla="*/ 119376 w 787356"/>
                <a:gd name="connsiteY16" fmla="*/ 21559 h 78821"/>
                <a:gd name="connsiteX17" fmla="*/ 189697 w 787356"/>
                <a:gd name="connsiteY17" fmla="*/ 20890 h 78821"/>
                <a:gd name="connsiteX18" fmla="*/ 196394 w 787356"/>
                <a:gd name="connsiteY18" fmla="*/ 22229 h 78821"/>
                <a:gd name="connsiteX19" fmla="*/ 240596 w 787356"/>
                <a:gd name="connsiteY19" fmla="*/ 40981 h 78821"/>
                <a:gd name="connsiteX20" fmla="*/ 250642 w 787356"/>
                <a:gd name="connsiteY20" fmla="*/ 48349 h 78821"/>
                <a:gd name="connsiteX21" fmla="*/ 296853 w 787356"/>
                <a:gd name="connsiteY21" fmla="*/ 47679 h 78821"/>
                <a:gd name="connsiteX22" fmla="*/ 373202 w 787356"/>
                <a:gd name="connsiteY22" fmla="*/ 47679 h 78821"/>
                <a:gd name="connsiteX23" fmla="*/ 380569 w 787356"/>
                <a:gd name="connsiteY23" fmla="*/ 42991 h 78821"/>
                <a:gd name="connsiteX24" fmla="*/ 448212 w 787356"/>
                <a:gd name="connsiteY24" fmla="*/ 22229 h 78821"/>
                <a:gd name="connsiteX25" fmla="*/ 454909 w 787356"/>
                <a:gd name="connsiteY25" fmla="*/ 20890 h 78821"/>
                <a:gd name="connsiteX26" fmla="*/ 469643 w 787356"/>
                <a:gd name="connsiteY26" fmla="*/ 4816 h 78821"/>
                <a:gd name="connsiteX27" fmla="*/ 519872 w 787356"/>
                <a:gd name="connsiteY27" fmla="*/ 128 h 78821"/>
                <a:gd name="connsiteX28" fmla="*/ 539964 w 787356"/>
                <a:gd name="connsiteY28" fmla="*/ 9504 h 78821"/>
                <a:gd name="connsiteX29" fmla="*/ 546661 w 787356"/>
                <a:gd name="connsiteY29" fmla="*/ 22899 h 78821"/>
                <a:gd name="connsiteX30" fmla="*/ 560726 w 787356"/>
                <a:gd name="connsiteY30" fmla="*/ 27587 h 78821"/>
                <a:gd name="connsiteX31" fmla="*/ 604927 w 787356"/>
                <a:gd name="connsiteY31" fmla="*/ 22229 h 78821"/>
                <a:gd name="connsiteX32" fmla="*/ 627698 w 787356"/>
                <a:gd name="connsiteY32" fmla="*/ 25578 h 78821"/>
                <a:gd name="connsiteX33" fmla="*/ 649799 w 787356"/>
                <a:gd name="connsiteY33" fmla="*/ 24238 h 78821"/>
                <a:gd name="connsiteX34" fmla="*/ 692662 w 787356"/>
                <a:gd name="connsiteY34" fmla="*/ 20890 h 7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7356" h="78821">
                  <a:moveTo>
                    <a:pt x="692662" y="20890"/>
                  </a:moveTo>
                  <a:cubicBezTo>
                    <a:pt x="716772" y="20220"/>
                    <a:pt x="723469" y="34954"/>
                    <a:pt x="734185" y="52367"/>
                  </a:cubicBezTo>
                  <a:cubicBezTo>
                    <a:pt x="736864" y="56385"/>
                    <a:pt x="740882" y="59064"/>
                    <a:pt x="745570" y="59064"/>
                  </a:cubicBezTo>
                  <a:lnTo>
                    <a:pt x="786424" y="61743"/>
                  </a:lnTo>
                  <a:cubicBezTo>
                    <a:pt x="787763" y="63752"/>
                    <a:pt x="787763" y="66431"/>
                    <a:pt x="785754" y="68440"/>
                  </a:cubicBezTo>
                  <a:cubicBezTo>
                    <a:pt x="784414" y="69780"/>
                    <a:pt x="783075" y="70450"/>
                    <a:pt x="780396" y="70450"/>
                  </a:cubicBezTo>
                  <a:cubicBezTo>
                    <a:pt x="663194" y="77147"/>
                    <a:pt x="545992" y="79826"/>
                    <a:pt x="428120" y="78486"/>
                  </a:cubicBezTo>
                  <a:cubicBezTo>
                    <a:pt x="414725" y="78486"/>
                    <a:pt x="402000" y="75807"/>
                    <a:pt x="388606" y="75138"/>
                  </a:cubicBezTo>
                  <a:cubicBezTo>
                    <a:pt x="386597" y="75138"/>
                    <a:pt x="384588" y="74468"/>
                    <a:pt x="383248" y="72459"/>
                  </a:cubicBezTo>
                  <a:cubicBezTo>
                    <a:pt x="378560" y="67771"/>
                    <a:pt x="373872" y="65092"/>
                    <a:pt x="369854" y="64422"/>
                  </a:cubicBezTo>
                  <a:cubicBezTo>
                    <a:pt x="322973" y="56385"/>
                    <a:pt x="278101" y="57725"/>
                    <a:pt x="235238" y="69110"/>
                  </a:cubicBezTo>
                  <a:cubicBezTo>
                    <a:pt x="160899" y="70450"/>
                    <a:pt x="83880" y="67771"/>
                    <a:pt x="4853" y="61073"/>
                  </a:cubicBezTo>
                  <a:cubicBezTo>
                    <a:pt x="834" y="61073"/>
                    <a:pt x="-505" y="59064"/>
                    <a:pt x="164" y="55716"/>
                  </a:cubicBezTo>
                  <a:cubicBezTo>
                    <a:pt x="6862" y="51697"/>
                    <a:pt x="14898" y="49688"/>
                    <a:pt x="23605" y="49688"/>
                  </a:cubicBezTo>
                  <a:cubicBezTo>
                    <a:pt x="43697" y="49018"/>
                    <a:pt x="52403" y="43661"/>
                    <a:pt x="63788" y="29596"/>
                  </a:cubicBezTo>
                  <a:cubicBezTo>
                    <a:pt x="69146" y="22899"/>
                    <a:pt x="77853" y="20890"/>
                    <a:pt x="85889" y="23569"/>
                  </a:cubicBezTo>
                  <a:cubicBezTo>
                    <a:pt x="97275" y="26917"/>
                    <a:pt x="107990" y="26248"/>
                    <a:pt x="119376" y="21559"/>
                  </a:cubicBezTo>
                  <a:cubicBezTo>
                    <a:pt x="141477" y="11514"/>
                    <a:pt x="167596" y="9504"/>
                    <a:pt x="189697" y="20890"/>
                  </a:cubicBezTo>
                  <a:cubicBezTo>
                    <a:pt x="191706" y="22229"/>
                    <a:pt x="194385" y="22229"/>
                    <a:pt x="196394" y="22229"/>
                  </a:cubicBezTo>
                  <a:cubicBezTo>
                    <a:pt x="215146" y="21559"/>
                    <a:pt x="233899" y="18211"/>
                    <a:pt x="240596" y="40981"/>
                  </a:cubicBezTo>
                  <a:cubicBezTo>
                    <a:pt x="241936" y="45670"/>
                    <a:pt x="245954" y="48349"/>
                    <a:pt x="250642" y="48349"/>
                  </a:cubicBezTo>
                  <a:lnTo>
                    <a:pt x="296853" y="47679"/>
                  </a:lnTo>
                  <a:lnTo>
                    <a:pt x="373202" y="47679"/>
                  </a:lnTo>
                  <a:cubicBezTo>
                    <a:pt x="376551" y="47679"/>
                    <a:pt x="379229" y="46339"/>
                    <a:pt x="380569" y="42991"/>
                  </a:cubicBezTo>
                  <a:cubicBezTo>
                    <a:pt x="395973" y="16202"/>
                    <a:pt x="418074" y="9504"/>
                    <a:pt x="448212" y="22229"/>
                  </a:cubicBezTo>
                  <a:cubicBezTo>
                    <a:pt x="450221" y="22899"/>
                    <a:pt x="452899" y="22899"/>
                    <a:pt x="454909" y="20890"/>
                  </a:cubicBezTo>
                  <a:lnTo>
                    <a:pt x="469643" y="4816"/>
                  </a:lnTo>
                  <a:cubicBezTo>
                    <a:pt x="486386" y="1468"/>
                    <a:pt x="503129" y="-541"/>
                    <a:pt x="519872" y="128"/>
                  </a:cubicBezTo>
                  <a:cubicBezTo>
                    <a:pt x="529918" y="128"/>
                    <a:pt x="536615" y="3477"/>
                    <a:pt x="539964" y="9504"/>
                  </a:cubicBezTo>
                  <a:cubicBezTo>
                    <a:pt x="542643" y="14862"/>
                    <a:pt x="544652" y="19550"/>
                    <a:pt x="546661" y="22899"/>
                  </a:cubicBezTo>
                  <a:cubicBezTo>
                    <a:pt x="549340" y="28257"/>
                    <a:pt x="555368" y="30266"/>
                    <a:pt x="560726" y="27587"/>
                  </a:cubicBezTo>
                  <a:cubicBezTo>
                    <a:pt x="575460" y="21559"/>
                    <a:pt x="590193" y="19550"/>
                    <a:pt x="604927" y="22229"/>
                  </a:cubicBezTo>
                  <a:cubicBezTo>
                    <a:pt x="612295" y="23569"/>
                    <a:pt x="619662" y="24908"/>
                    <a:pt x="627698" y="25578"/>
                  </a:cubicBezTo>
                  <a:cubicBezTo>
                    <a:pt x="634396" y="26248"/>
                    <a:pt x="641762" y="25578"/>
                    <a:pt x="649799" y="24238"/>
                  </a:cubicBezTo>
                  <a:cubicBezTo>
                    <a:pt x="665203" y="22899"/>
                    <a:pt x="678597" y="21559"/>
                    <a:pt x="692662" y="2089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301C7375-5946-4067-4051-EF5EC976A9EC}"/>
                </a:ext>
              </a:extLst>
            </p:cNvPr>
            <p:cNvSpPr/>
            <p:nvPr/>
          </p:nvSpPr>
          <p:spPr>
            <a:xfrm>
              <a:off x="-3711757" y="3371642"/>
              <a:ext cx="750951" cy="696273"/>
            </a:xfrm>
            <a:custGeom>
              <a:avLst/>
              <a:gdLst>
                <a:gd name="connsiteX0" fmla="*/ 302047 w 750951"/>
                <a:gd name="connsiteY0" fmla="*/ 589117 h 696273"/>
                <a:gd name="connsiteX1" fmla="*/ 263202 w 750951"/>
                <a:gd name="connsiteY1" fmla="*/ 608539 h 696273"/>
                <a:gd name="connsiteX2" fmla="*/ 122560 w 750951"/>
                <a:gd name="connsiteY2" fmla="*/ 672163 h 696273"/>
                <a:gd name="connsiteX3" fmla="*/ 61615 w 750951"/>
                <a:gd name="connsiteY3" fmla="*/ 696274 h 696273"/>
                <a:gd name="connsiteX4" fmla="*/ 0 w 750951"/>
                <a:gd name="connsiteY4" fmla="*/ 629971 h 696273"/>
                <a:gd name="connsiteX5" fmla="*/ 163413 w 750951"/>
                <a:gd name="connsiteY5" fmla="*/ 550273 h 696273"/>
                <a:gd name="connsiteX6" fmla="*/ 235744 w 750951"/>
                <a:gd name="connsiteY6" fmla="*/ 493347 h 696273"/>
                <a:gd name="connsiteX7" fmla="*/ 350267 w 750951"/>
                <a:gd name="connsiteY7" fmla="*/ 382172 h 696273"/>
                <a:gd name="connsiteX8" fmla="*/ 439340 w 750951"/>
                <a:gd name="connsiteY8" fmla="*/ 323236 h 696273"/>
                <a:gd name="connsiteX9" fmla="*/ 531093 w 750951"/>
                <a:gd name="connsiteY9" fmla="*/ 272337 h 696273"/>
                <a:gd name="connsiteX10" fmla="*/ 601414 w 750951"/>
                <a:gd name="connsiteY10" fmla="*/ 220098 h 696273"/>
                <a:gd name="connsiteX11" fmla="*/ 598736 w 750951"/>
                <a:gd name="connsiteY11" fmla="*/ 215410 h 696273"/>
                <a:gd name="connsiteX12" fmla="*/ 567928 w 750951"/>
                <a:gd name="connsiteY12" fmla="*/ 238850 h 696273"/>
                <a:gd name="connsiteX13" fmla="*/ 529754 w 750951"/>
                <a:gd name="connsiteY13" fmla="*/ 259612 h 696273"/>
                <a:gd name="connsiteX14" fmla="*/ 526405 w 750951"/>
                <a:gd name="connsiteY14" fmla="*/ 256933 h 696273"/>
                <a:gd name="connsiteX15" fmla="*/ 536451 w 750951"/>
                <a:gd name="connsiteY15" fmla="*/ 229474 h 696273"/>
                <a:gd name="connsiteX16" fmla="*/ 580653 w 750951"/>
                <a:gd name="connsiteY16" fmla="*/ 167859 h 696273"/>
                <a:gd name="connsiteX17" fmla="*/ 606103 w 750951"/>
                <a:gd name="connsiteY17" fmla="*/ 144419 h 696273"/>
                <a:gd name="connsiteX18" fmla="*/ 603424 w 750951"/>
                <a:gd name="connsiteY18" fmla="*/ 133703 h 696273"/>
                <a:gd name="connsiteX19" fmla="*/ 559222 w 750951"/>
                <a:gd name="connsiteY19" fmla="*/ 143079 h 696273"/>
                <a:gd name="connsiteX20" fmla="*/ 542479 w 750951"/>
                <a:gd name="connsiteY20" fmla="*/ 159153 h 696273"/>
                <a:gd name="connsiteX21" fmla="*/ 487561 w 750951"/>
                <a:gd name="connsiteY21" fmla="*/ 244208 h 696273"/>
                <a:gd name="connsiteX22" fmla="*/ 462111 w 750951"/>
                <a:gd name="connsiteY22" fmla="*/ 266309 h 696273"/>
                <a:gd name="connsiteX23" fmla="*/ 337542 w 750951"/>
                <a:gd name="connsiteY23" fmla="*/ 326584 h 696273"/>
                <a:gd name="connsiteX24" fmla="*/ 334863 w 750951"/>
                <a:gd name="connsiteY24" fmla="*/ 321227 h 696273"/>
                <a:gd name="connsiteX25" fmla="*/ 505644 w 750951"/>
                <a:gd name="connsiteY25" fmla="*/ 167859 h 696273"/>
                <a:gd name="connsiteX26" fmla="*/ 551185 w 750951"/>
                <a:gd name="connsiteY26" fmla="*/ 115621 h 696273"/>
                <a:gd name="connsiteX27" fmla="*/ 628873 w 750951"/>
                <a:gd name="connsiteY27" fmla="*/ 63382 h 696273"/>
                <a:gd name="connsiteX28" fmla="*/ 740048 w 750951"/>
                <a:gd name="connsiteY28" fmla="*/ 428 h 696273"/>
                <a:gd name="connsiteX29" fmla="*/ 750763 w 750951"/>
                <a:gd name="connsiteY29" fmla="*/ 10474 h 696273"/>
                <a:gd name="connsiteX30" fmla="*/ 716607 w 750951"/>
                <a:gd name="connsiteY30" fmla="*/ 106244 h 696273"/>
                <a:gd name="connsiteX31" fmla="*/ 701873 w 750951"/>
                <a:gd name="connsiteY31" fmla="*/ 139061 h 696273"/>
                <a:gd name="connsiteX32" fmla="*/ 684461 w 750951"/>
                <a:gd name="connsiteY32" fmla="*/ 183263 h 696273"/>
                <a:gd name="connsiteX33" fmla="*/ 628203 w 750951"/>
                <a:gd name="connsiteY33" fmla="*/ 268988 h 696273"/>
                <a:gd name="connsiteX34" fmla="*/ 565919 w 750951"/>
                <a:gd name="connsiteY34" fmla="*/ 364089 h 696273"/>
                <a:gd name="connsiteX35" fmla="*/ 547167 w 750951"/>
                <a:gd name="connsiteY35" fmla="*/ 382842 h 696273"/>
                <a:gd name="connsiteX36" fmla="*/ 406524 w 750951"/>
                <a:gd name="connsiteY36" fmla="*/ 488658 h 696273"/>
                <a:gd name="connsiteX37" fmla="*/ 302047 w 750951"/>
                <a:gd name="connsiteY37" fmla="*/ 589117 h 69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50951" h="696273">
                  <a:moveTo>
                    <a:pt x="302047" y="589117"/>
                  </a:moveTo>
                  <a:cubicBezTo>
                    <a:pt x="289322" y="595815"/>
                    <a:pt x="277267" y="603851"/>
                    <a:pt x="263202" y="608539"/>
                  </a:cubicBezTo>
                  <a:cubicBezTo>
                    <a:pt x="214982" y="626622"/>
                    <a:pt x="168101" y="648053"/>
                    <a:pt x="122560" y="672163"/>
                  </a:cubicBezTo>
                  <a:cubicBezTo>
                    <a:pt x="102468" y="682879"/>
                    <a:pt x="83046" y="689576"/>
                    <a:pt x="61615" y="696274"/>
                  </a:cubicBezTo>
                  <a:lnTo>
                    <a:pt x="0" y="629971"/>
                  </a:lnTo>
                  <a:cubicBezTo>
                    <a:pt x="55587" y="604521"/>
                    <a:pt x="109835" y="578402"/>
                    <a:pt x="163413" y="550273"/>
                  </a:cubicBezTo>
                  <a:cubicBezTo>
                    <a:pt x="192881" y="534869"/>
                    <a:pt x="216991" y="516117"/>
                    <a:pt x="235744" y="493347"/>
                  </a:cubicBezTo>
                  <a:cubicBezTo>
                    <a:pt x="275927" y="443787"/>
                    <a:pt x="302717" y="412979"/>
                    <a:pt x="350267" y="382172"/>
                  </a:cubicBezTo>
                  <a:cubicBezTo>
                    <a:pt x="380405" y="362750"/>
                    <a:pt x="409873" y="342658"/>
                    <a:pt x="439340" y="323236"/>
                  </a:cubicBezTo>
                  <a:cubicBezTo>
                    <a:pt x="468809" y="303814"/>
                    <a:pt x="499616" y="288410"/>
                    <a:pt x="531093" y="272337"/>
                  </a:cubicBezTo>
                  <a:cubicBezTo>
                    <a:pt x="559891" y="258272"/>
                    <a:pt x="580653" y="241529"/>
                    <a:pt x="601414" y="220098"/>
                  </a:cubicBezTo>
                  <a:cubicBezTo>
                    <a:pt x="607442" y="214070"/>
                    <a:pt x="606103" y="212731"/>
                    <a:pt x="598736" y="215410"/>
                  </a:cubicBezTo>
                  <a:cubicBezTo>
                    <a:pt x="588020" y="219428"/>
                    <a:pt x="577974" y="227465"/>
                    <a:pt x="567928" y="238850"/>
                  </a:cubicBezTo>
                  <a:cubicBezTo>
                    <a:pt x="559891" y="248227"/>
                    <a:pt x="547836" y="254924"/>
                    <a:pt x="529754" y="259612"/>
                  </a:cubicBezTo>
                  <a:cubicBezTo>
                    <a:pt x="527744" y="260282"/>
                    <a:pt x="526405" y="259612"/>
                    <a:pt x="526405" y="256933"/>
                  </a:cubicBezTo>
                  <a:cubicBezTo>
                    <a:pt x="527075" y="247557"/>
                    <a:pt x="530424" y="238181"/>
                    <a:pt x="536451" y="229474"/>
                  </a:cubicBezTo>
                  <a:cubicBezTo>
                    <a:pt x="551185" y="209382"/>
                    <a:pt x="565249" y="188621"/>
                    <a:pt x="580653" y="167859"/>
                  </a:cubicBezTo>
                  <a:cubicBezTo>
                    <a:pt x="588690" y="157144"/>
                    <a:pt x="596726" y="149107"/>
                    <a:pt x="606103" y="144419"/>
                  </a:cubicBezTo>
                  <a:cubicBezTo>
                    <a:pt x="618828" y="137722"/>
                    <a:pt x="618158" y="133703"/>
                    <a:pt x="603424" y="133703"/>
                  </a:cubicBezTo>
                  <a:cubicBezTo>
                    <a:pt x="590699" y="133034"/>
                    <a:pt x="575965" y="136382"/>
                    <a:pt x="559222" y="143079"/>
                  </a:cubicBezTo>
                  <a:cubicBezTo>
                    <a:pt x="552524" y="145758"/>
                    <a:pt x="547167" y="151116"/>
                    <a:pt x="542479" y="159153"/>
                  </a:cubicBezTo>
                  <a:cubicBezTo>
                    <a:pt x="523056" y="193309"/>
                    <a:pt x="504974" y="222107"/>
                    <a:pt x="487561" y="244208"/>
                  </a:cubicBezTo>
                  <a:cubicBezTo>
                    <a:pt x="481534" y="252245"/>
                    <a:pt x="472827" y="259612"/>
                    <a:pt x="462111" y="266309"/>
                  </a:cubicBezTo>
                  <a:cubicBezTo>
                    <a:pt x="421258" y="291759"/>
                    <a:pt x="379735" y="311851"/>
                    <a:pt x="337542" y="326584"/>
                  </a:cubicBezTo>
                  <a:cubicBezTo>
                    <a:pt x="324817" y="331273"/>
                    <a:pt x="324148" y="329264"/>
                    <a:pt x="334863" y="321227"/>
                  </a:cubicBezTo>
                  <a:cubicBezTo>
                    <a:pt x="397148" y="273676"/>
                    <a:pt x="466130" y="232823"/>
                    <a:pt x="505644" y="167859"/>
                  </a:cubicBezTo>
                  <a:cubicBezTo>
                    <a:pt x="520378" y="143749"/>
                    <a:pt x="526405" y="131024"/>
                    <a:pt x="551185" y="115621"/>
                  </a:cubicBezTo>
                  <a:cubicBezTo>
                    <a:pt x="577974" y="98877"/>
                    <a:pt x="604093" y="84144"/>
                    <a:pt x="628873" y="63382"/>
                  </a:cubicBezTo>
                  <a:cubicBezTo>
                    <a:pt x="663029" y="34584"/>
                    <a:pt x="697855" y="13152"/>
                    <a:pt x="740048" y="428"/>
                  </a:cubicBezTo>
                  <a:cubicBezTo>
                    <a:pt x="746076" y="-1582"/>
                    <a:pt x="752103" y="3776"/>
                    <a:pt x="750763" y="10474"/>
                  </a:cubicBezTo>
                  <a:cubicBezTo>
                    <a:pt x="743397" y="43960"/>
                    <a:pt x="731342" y="76107"/>
                    <a:pt x="716607" y="106244"/>
                  </a:cubicBezTo>
                  <a:cubicBezTo>
                    <a:pt x="709910" y="118969"/>
                    <a:pt x="705222" y="129685"/>
                    <a:pt x="701873" y="139061"/>
                  </a:cubicBezTo>
                  <a:cubicBezTo>
                    <a:pt x="696516" y="154465"/>
                    <a:pt x="692497" y="169199"/>
                    <a:pt x="684461" y="183263"/>
                  </a:cubicBezTo>
                  <a:cubicBezTo>
                    <a:pt x="667048" y="213401"/>
                    <a:pt x="651644" y="239520"/>
                    <a:pt x="628203" y="268988"/>
                  </a:cubicBezTo>
                  <a:cubicBezTo>
                    <a:pt x="604763" y="298456"/>
                    <a:pt x="584002" y="330603"/>
                    <a:pt x="565919" y="364089"/>
                  </a:cubicBezTo>
                  <a:cubicBezTo>
                    <a:pt x="562570" y="370117"/>
                    <a:pt x="556543" y="376144"/>
                    <a:pt x="547167" y="382842"/>
                  </a:cubicBezTo>
                  <a:cubicBezTo>
                    <a:pt x="498946" y="416328"/>
                    <a:pt x="452065" y="451154"/>
                    <a:pt x="406524" y="488658"/>
                  </a:cubicBezTo>
                  <a:cubicBezTo>
                    <a:pt x="369689" y="519466"/>
                    <a:pt x="337542" y="556301"/>
                    <a:pt x="302047" y="589117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9B07664B-65E2-1BC2-8CC9-F3F0FD8886BF}"/>
                </a:ext>
              </a:extLst>
            </p:cNvPr>
            <p:cNvSpPr/>
            <p:nvPr/>
          </p:nvSpPr>
          <p:spPr>
            <a:xfrm>
              <a:off x="-5405838" y="3375700"/>
              <a:ext cx="115535" cy="17801"/>
            </a:xfrm>
            <a:custGeom>
              <a:avLst/>
              <a:gdLst>
                <a:gd name="connsiteX0" fmla="*/ 115536 w 115535"/>
                <a:gd name="connsiteY0" fmla="*/ 17801 h 17801"/>
                <a:gd name="connsiteX1" fmla="*/ 23113 w 115535"/>
                <a:gd name="connsiteY1" fmla="*/ 15122 h 17801"/>
                <a:gd name="connsiteX2" fmla="*/ 7710 w 115535"/>
                <a:gd name="connsiteY2" fmla="*/ 15122 h 17801"/>
                <a:gd name="connsiteX3" fmla="*/ 8379 w 115535"/>
                <a:gd name="connsiteY3" fmla="*/ 8425 h 17801"/>
                <a:gd name="connsiteX4" fmla="*/ 30480 w 115535"/>
                <a:gd name="connsiteY4" fmla="*/ 1728 h 17801"/>
                <a:gd name="connsiteX5" fmla="*/ 115536 w 115535"/>
                <a:gd name="connsiteY5" fmla="*/ 17801 h 1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535" h="17801">
                  <a:moveTo>
                    <a:pt x="115536" y="17801"/>
                  </a:moveTo>
                  <a:cubicBezTo>
                    <a:pt x="82719" y="12443"/>
                    <a:pt x="51912" y="11774"/>
                    <a:pt x="23113" y="15122"/>
                  </a:cubicBezTo>
                  <a:cubicBezTo>
                    <a:pt x="15746" y="15792"/>
                    <a:pt x="10389" y="15792"/>
                    <a:pt x="7710" y="15122"/>
                  </a:cubicBezTo>
                  <a:cubicBezTo>
                    <a:pt x="-3006" y="11774"/>
                    <a:pt x="-2336" y="9765"/>
                    <a:pt x="8379" y="8425"/>
                  </a:cubicBezTo>
                  <a:cubicBezTo>
                    <a:pt x="13737" y="7755"/>
                    <a:pt x="21104" y="5746"/>
                    <a:pt x="30480" y="1728"/>
                  </a:cubicBezTo>
                  <a:cubicBezTo>
                    <a:pt x="60618" y="-2960"/>
                    <a:pt x="88747" y="1728"/>
                    <a:pt x="115536" y="17801"/>
                  </a:cubicBezTo>
                  <a:close/>
                </a:path>
              </a:pathLst>
            </a:custGeom>
            <a:solidFill>
              <a:srgbClr val="FEE7D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E81A981-AF0D-BE16-4CEF-F166E60B6B6F}"/>
                </a:ext>
              </a:extLst>
            </p:cNvPr>
            <p:cNvSpPr/>
            <p:nvPr/>
          </p:nvSpPr>
          <p:spPr>
            <a:xfrm>
              <a:off x="-5638337" y="3379065"/>
              <a:ext cx="1125587" cy="856952"/>
            </a:xfrm>
            <a:custGeom>
              <a:avLst/>
              <a:gdLst>
                <a:gd name="connsiteX0" fmla="*/ 1125587 w 1125587"/>
                <a:gd name="connsiteY0" fmla="*/ 27831 h 856952"/>
                <a:gd name="connsiteX1" fmla="*/ 1118220 w 1125587"/>
                <a:gd name="connsiteY1" fmla="*/ 22473 h 856952"/>
                <a:gd name="connsiteX2" fmla="*/ 1112862 w 1125587"/>
                <a:gd name="connsiteY2" fmla="*/ 21803 h 856952"/>
                <a:gd name="connsiteX3" fmla="*/ 1049238 w 1125587"/>
                <a:gd name="connsiteY3" fmla="*/ 61987 h 856952"/>
                <a:gd name="connsiteX4" fmla="*/ 988293 w 1125587"/>
                <a:gd name="connsiteY4" fmla="*/ 161776 h 856952"/>
                <a:gd name="connsiteX5" fmla="*/ 974899 w 1125587"/>
                <a:gd name="connsiteY5" fmla="*/ 224731 h 856952"/>
                <a:gd name="connsiteX6" fmla="*/ 964183 w 1125587"/>
                <a:gd name="connsiteY6" fmla="*/ 286345 h 856952"/>
                <a:gd name="connsiteX7" fmla="*/ 946100 w 1125587"/>
                <a:gd name="connsiteY7" fmla="*/ 306437 h 856952"/>
                <a:gd name="connsiteX8" fmla="*/ 944761 w 1125587"/>
                <a:gd name="connsiteY8" fmla="*/ 278309 h 856952"/>
                <a:gd name="connsiteX9" fmla="*/ 942082 w 1125587"/>
                <a:gd name="connsiteY9" fmla="*/ 274960 h 856952"/>
                <a:gd name="connsiteX10" fmla="*/ 932706 w 1125587"/>
                <a:gd name="connsiteY10" fmla="*/ 279648 h 856952"/>
                <a:gd name="connsiteX11" fmla="*/ 889844 w 1125587"/>
                <a:gd name="connsiteY11" fmla="*/ 337914 h 856952"/>
                <a:gd name="connsiteX12" fmla="*/ 786705 w 1125587"/>
                <a:gd name="connsiteY12" fmla="*/ 456456 h 856952"/>
                <a:gd name="connsiteX13" fmla="*/ 765944 w 1125587"/>
                <a:gd name="connsiteY13" fmla="*/ 473869 h 856952"/>
                <a:gd name="connsiteX14" fmla="*/ 759916 w 1125587"/>
                <a:gd name="connsiteY14" fmla="*/ 474538 h 856952"/>
                <a:gd name="connsiteX15" fmla="*/ 731118 w 1125587"/>
                <a:gd name="connsiteY15" fmla="*/ 461144 h 856952"/>
                <a:gd name="connsiteX16" fmla="*/ 709687 w 1125587"/>
                <a:gd name="connsiteY16" fmla="*/ 462483 h 856952"/>
                <a:gd name="connsiteX17" fmla="*/ 624632 w 1125587"/>
                <a:gd name="connsiteY17" fmla="*/ 569640 h 856952"/>
                <a:gd name="connsiteX18" fmla="*/ 597173 w 1125587"/>
                <a:gd name="connsiteY18" fmla="*/ 597768 h 856952"/>
                <a:gd name="connsiteX19" fmla="*/ 516136 w 1125587"/>
                <a:gd name="connsiteY19" fmla="*/ 661392 h 856952"/>
                <a:gd name="connsiteX20" fmla="*/ 492026 w 1125587"/>
                <a:gd name="connsiteY20" fmla="*/ 678805 h 856952"/>
                <a:gd name="connsiteX21" fmla="*/ 370805 w 1125587"/>
                <a:gd name="connsiteY21" fmla="*/ 737071 h 856952"/>
                <a:gd name="connsiteX22" fmla="*/ 283071 w 1125587"/>
                <a:gd name="connsiteY22" fmla="*/ 783952 h 856952"/>
                <a:gd name="connsiteX23" fmla="*/ 195337 w 1125587"/>
                <a:gd name="connsiteY23" fmla="*/ 831503 h 856952"/>
                <a:gd name="connsiteX24" fmla="*/ 123006 w 1125587"/>
                <a:gd name="connsiteY24" fmla="*/ 856952 h 856952"/>
                <a:gd name="connsiteX25" fmla="*/ 62731 w 1125587"/>
                <a:gd name="connsiteY25" fmla="*/ 835521 h 856952"/>
                <a:gd name="connsiteX26" fmla="*/ 31924 w 1125587"/>
                <a:gd name="connsiteY26" fmla="*/ 830833 h 856952"/>
                <a:gd name="connsiteX27" fmla="*/ 446 w 1125587"/>
                <a:gd name="connsiteY27" fmla="*/ 825475 h 856952"/>
                <a:gd name="connsiteX28" fmla="*/ 28575 w 1125587"/>
                <a:gd name="connsiteY28" fmla="*/ 796007 h 856952"/>
                <a:gd name="connsiteX29" fmla="*/ 64740 w 1125587"/>
                <a:gd name="connsiteY29" fmla="*/ 783952 h 856952"/>
                <a:gd name="connsiteX30" fmla="*/ 193328 w 1125587"/>
                <a:gd name="connsiteY30" fmla="*/ 729035 h 856952"/>
                <a:gd name="connsiteX31" fmla="*/ 194667 w 1125587"/>
                <a:gd name="connsiteY31" fmla="*/ 723007 h 856952"/>
                <a:gd name="connsiteX32" fmla="*/ 193328 w 1125587"/>
                <a:gd name="connsiteY32" fmla="*/ 721668 h 856952"/>
                <a:gd name="connsiteX33" fmla="*/ 183952 w 1125587"/>
                <a:gd name="connsiteY33" fmla="*/ 719658 h 856952"/>
                <a:gd name="connsiteX34" fmla="*/ 171897 w 1125587"/>
                <a:gd name="connsiteY34" fmla="*/ 720328 h 856952"/>
                <a:gd name="connsiteX35" fmla="*/ 279053 w 1125587"/>
                <a:gd name="connsiteY35" fmla="*/ 685502 h 856952"/>
                <a:gd name="connsiteX36" fmla="*/ 382191 w 1125587"/>
                <a:gd name="connsiteY36" fmla="*/ 645988 h 856952"/>
                <a:gd name="connsiteX37" fmla="*/ 463228 w 1125587"/>
                <a:gd name="connsiteY37" fmla="*/ 587052 h 856952"/>
                <a:gd name="connsiteX38" fmla="*/ 534888 w 1125587"/>
                <a:gd name="connsiteY38" fmla="*/ 513382 h 856952"/>
                <a:gd name="connsiteX39" fmla="*/ 591815 w 1125587"/>
                <a:gd name="connsiteY39" fmla="*/ 451768 h 856952"/>
                <a:gd name="connsiteX40" fmla="*/ 647402 w 1125587"/>
                <a:gd name="connsiteY40" fmla="*/ 394171 h 856952"/>
                <a:gd name="connsiteX41" fmla="*/ 688926 w 1125587"/>
                <a:gd name="connsiteY41" fmla="*/ 360015 h 856952"/>
                <a:gd name="connsiteX42" fmla="*/ 741834 w 1125587"/>
                <a:gd name="connsiteY42" fmla="*/ 343942 h 856952"/>
                <a:gd name="connsiteX43" fmla="*/ 812155 w 1125587"/>
                <a:gd name="connsiteY43" fmla="*/ 329208 h 856952"/>
                <a:gd name="connsiteX44" fmla="*/ 856357 w 1125587"/>
                <a:gd name="connsiteY44" fmla="*/ 274290 h 856952"/>
                <a:gd name="connsiteX45" fmla="*/ 856357 w 1125587"/>
                <a:gd name="connsiteY45" fmla="*/ 268263 h 856952"/>
                <a:gd name="connsiteX46" fmla="*/ 859706 w 1125587"/>
                <a:gd name="connsiteY46" fmla="*/ 265584 h 856952"/>
                <a:gd name="connsiteX47" fmla="*/ 863724 w 1125587"/>
                <a:gd name="connsiteY47" fmla="*/ 262235 h 856952"/>
                <a:gd name="connsiteX48" fmla="*/ 911275 w 1125587"/>
                <a:gd name="connsiteY48" fmla="*/ 207318 h 856952"/>
                <a:gd name="connsiteX49" fmla="*/ 934715 w 1125587"/>
                <a:gd name="connsiteY49" fmla="*/ 155079 h 856952"/>
                <a:gd name="connsiteX50" fmla="*/ 982266 w 1125587"/>
                <a:gd name="connsiteY50" fmla="*/ 68684 h 856952"/>
                <a:gd name="connsiteX51" fmla="*/ 984945 w 1125587"/>
                <a:gd name="connsiteY51" fmla="*/ 61987 h 856952"/>
                <a:gd name="connsiteX52" fmla="*/ 996330 w 1125587"/>
                <a:gd name="connsiteY52" fmla="*/ 50602 h 856952"/>
                <a:gd name="connsiteX53" fmla="*/ 1004367 w 1125587"/>
                <a:gd name="connsiteY53" fmla="*/ 33858 h 856952"/>
                <a:gd name="connsiteX54" fmla="*/ 1009055 w 1125587"/>
                <a:gd name="connsiteY54" fmla="*/ 29840 h 856952"/>
                <a:gd name="connsiteX55" fmla="*/ 1025128 w 1125587"/>
                <a:gd name="connsiteY55" fmla="*/ 16445 h 856952"/>
                <a:gd name="connsiteX56" fmla="*/ 1030486 w 1125587"/>
                <a:gd name="connsiteY56" fmla="*/ 13097 h 856952"/>
                <a:gd name="connsiteX57" fmla="*/ 1036514 w 1125587"/>
                <a:gd name="connsiteY57" fmla="*/ 9748 h 856952"/>
                <a:gd name="connsiteX58" fmla="*/ 1038523 w 1125587"/>
                <a:gd name="connsiteY58" fmla="*/ 8409 h 856952"/>
                <a:gd name="connsiteX59" fmla="*/ 1040532 w 1125587"/>
                <a:gd name="connsiteY59" fmla="*/ 8409 h 856952"/>
                <a:gd name="connsiteX60" fmla="*/ 1041871 w 1125587"/>
                <a:gd name="connsiteY60" fmla="*/ 7739 h 856952"/>
                <a:gd name="connsiteX61" fmla="*/ 1045220 w 1125587"/>
                <a:gd name="connsiteY61" fmla="*/ 3721 h 856952"/>
                <a:gd name="connsiteX62" fmla="*/ 1049908 w 1125587"/>
                <a:gd name="connsiteY62" fmla="*/ 4390 h 856952"/>
                <a:gd name="connsiteX63" fmla="*/ 1063972 w 1125587"/>
                <a:gd name="connsiteY63" fmla="*/ 7739 h 856952"/>
                <a:gd name="connsiteX64" fmla="*/ 1067991 w 1125587"/>
                <a:gd name="connsiteY64" fmla="*/ 3721 h 856952"/>
                <a:gd name="connsiteX65" fmla="*/ 1068660 w 1125587"/>
                <a:gd name="connsiteY65" fmla="*/ 2381 h 856952"/>
                <a:gd name="connsiteX66" fmla="*/ 1074018 w 1125587"/>
                <a:gd name="connsiteY66" fmla="*/ 372 h 856952"/>
                <a:gd name="connsiteX67" fmla="*/ 1091431 w 1125587"/>
                <a:gd name="connsiteY67" fmla="*/ 1711 h 856952"/>
                <a:gd name="connsiteX68" fmla="*/ 1096119 w 1125587"/>
                <a:gd name="connsiteY68" fmla="*/ 3051 h 856952"/>
                <a:gd name="connsiteX69" fmla="*/ 1104156 w 1125587"/>
                <a:gd name="connsiteY69" fmla="*/ 5730 h 856952"/>
                <a:gd name="connsiteX70" fmla="*/ 1109514 w 1125587"/>
                <a:gd name="connsiteY70" fmla="*/ 7069 h 856952"/>
                <a:gd name="connsiteX71" fmla="*/ 1120229 w 1125587"/>
                <a:gd name="connsiteY71" fmla="*/ 13767 h 856952"/>
                <a:gd name="connsiteX72" fmla="*/ 1124917 w 1125587"/>
                <a:gd name="connsiteY72" fmla="*/ 17785 h 856952"/>
                <a:gd name="connsiteX73" fmla="*/ 1125587 w 1125587"/>
                <a:gd name="connsiteY73" fmla="*/ 27831 h 85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125587" h="856952">
                  <a:moveTo>
                    <a:pt x="1125587" y="27831"/>
                  </a:moveTo>
                  <a:lnTo>
                    <a:pt x="1118220" y="22473"/>
                  </a:lnTo>
                  <a:cubicBezTo>
                    <a:pt x="1116211" y="21133"/>
                    <a:pt x="1114871" y="21133"/>
                    <a:pt x="1112862" y="21803"/>
                  </a:cubicBezTo>
                  <a:cubicBezTo>
                    <a:pt x="1092101" y="31179"/>
                    <a:pt x="1071339" y="44574"/>
                    <a:pt x="1049238" y="61987"/>
                  </a:cubicBezTo>
                  <a:cubicBezTo>
                    <a:pt x="1015752" y="88106"/>
                    <a:pt x="994990" y="120923"/>
                    <a:pt x="988293" y="161776"/>
                  </a:cubicBezTo>
                  <a:cubicBezTo>
                    <a:pt x="979587" y="187896"/>
                    <a:pt x="974899" y="208657"/>
                    <a:pt x="974899" y="224731"/>
                  </a:cubicBezTo>
                  <a:cubicBezTo>
                    <a:pt x="974229" y="248840"/>
                    <a:pt x="978247" y="267593"/>
                    <a:pt x="964183" y="286345"/>
                  </a:cubicBezTo>
                  <a:cubicBezTo>
                    <a:pt x="959495" y="292373"/>
                    <a:pt x="953468" y="299070"/>
                    <a:pt x="946100" y="306437"/>
                  </a:cubicBezTo>
                  <a:cubicBezTo>
                    <a:pt x="942082" y="303088"/>
                    <a:pt x="941412" y="293712"/>
                    <a:pt x="944761" y="278309"/>
                  </a:cubicBezTo>
                  <a:cubicBezTo>
                    <a:pt x="945431" y="276299"/>
                    <a:pt x="944091" y="274960"/>
                    <a:pt x="942082" y="274960"/>
                  </a:cubicBezTo>
                  <a:cubicBezTo>
                    <a:pt x="938064" y="274960"/>
                    <a:pt x="934715" y="276299"/>
                    <a:pt x="932706" y="279648"/>
                  </a:cubicBezTo>
                  <a:cubicBezTo>
                    <a:pt x="918642" y="299070"/>
                    <a:pt x="903908" y="318492"/>
                    <a:pt x="889844" y="337914"/>
                  </a:cubicBezTo>
                  <a:cubicBezTo>
                    <a:pt x="859706" y="378768"/>
                    <a:pt x="820862" y="416272"/>
                    <a:pt x="786705" y="456456"/>
                  </a:cubicBezTo>
                  <a:cubicBezTo>
                    <a:pt x="780678" y="463153"/>
                    <a:pt x="773981" y="469181"/>
                    <a:pt x="765944" y="473869"/>
                  </a:cubicBezTo>
                  <a:cubicBezTo>
                    <a:pt x="763935" y="475208"/>
                    <a:pt x="761926" y="475208"/>
                    <a:pt x="759916" y="474538"/>
                  </a:cubicBezTo>
                  <a:cubicBezTo>
                    <a:pt x="747192" y="471860"/>
                    <a:pt x="737815" y="467171"/>
                    <a:pt x="731118" y="461144"/>
                  </a:cubicBezTo>
                  <a:cubicBezTo>
                    <a:pt x="723751" y="454447"/>
                    <a:pt x="716384" y="455116"/>
                    <a:pt x="709687" y="462483"/>
                  </a:cubicBezTo>
                  <a:cubicBezTo>
                    <a:pt x="678880" y="497309"/>
                    <a:pt x="650081" y="533474"/>
                    <a:pt x="624632" y="569640"/>
                  </a:cubicBezTo>
                  <a:cubicBezTo>
                    <a:pt x="616595" y="581025"/>
                    <a:pt x="607889" y="589732"/>
                    <a:pt x="597173" y="597768"/>
                  </a:cubicBezTo>
                  <a:cubicBezTo>
                    <a:pt x="570384" y="619199"/>
                    <a:pt x="542255" y="638621"/>
                    <a:pt x="516136" y="661392"/>
                  </a:cubicBezTo>
                  <a:cubicBezTo>
                    <a:pt x="506090" y="670099"/>
                    <a:pt x="498053" y="676126"/>
                    <a:pt x="492026" y="678805"/>
                  </a:cubicBezTo>
                  <a:cubicBezTo>
                    <a:pt x="451842" y="698227"/>
                    <a:pt x="410989" y="716980"/>
                    <a:pt x="370805" y="737071"/>
                  </a:cubicBezTo>
                  <a:cubicBezTo>
                    <a:pt x="348035" y="747787"/>
                    <a:pt x="318567" y="763860"/>
                    <a:pt x="283071" y="783952"/>
                  </a:cubicBezTo>
                  <a:cubicBezTo>
                    <a:pt x="259631" y="797347"/>
                    <a:pt x="230163" y="812750"/>
                    <a:pt x="195337" y="831503"/>
                  </a:cubicBezTo>
                  <a:cubicBezTo>
                    <a:pt x="169887" y="844897"/>
                    <a:pt x="145777" y="853604"/>
                    <a:pt x="123006" y="856952"/>
                  </a:cubicBezTo>
                  <a:cubicBezTo>
                    <a:pt x="102915" y="848246"/>
                    <a:pt x="82823" y="840879"/>
                    <a:pt x="62731" y="835521"/>
                  </a:cubicBezTo>
                  <a:cubicBezTo>
                    <a:pt x="55364" y="833512"/>
                    <a:pt x="45318" y="832172"/>
                    <a:pt x="31924" y="830833"/>
                  </a:cubicBezTo>
                  <a:cubicBezTo>
                    <a:pt x="21208" y="830163"/>
                    <a:pt x="10492" y="828154"/>
                    <a:pt x="446" y="825475"/>
                  </a:cubicBezTo>
                  <a:cubicBezTo>
                    <a:pt x="-2232" y="812081"/>
                    <a:pt x="7144" y="802035"/>
                    <a:pt x="28575" y="796007"/>
                  </a:cubicBezTo>
                  <a:cubicBezTo>
                    <a:pt x="45988" y="791319"/>
                    <a:pt x="57373" y="787301"/>
                    <a:pt x="64740" y="783952"/>
                  </a:cubicBezTo>
                  <a:cubicBezTo>
                    <a:pt x="106263" y="764530"/>
                    <a:pt x="149126" y="745778"/>
                    <a:pt x="193328" y="729035"/>
                  </a:cubicBezTo>
                  <a:cubicBezTo>
                    <a:pt x="196676" y="727695"/>
                    <a:pt x="197346" y="725686"/>
                    <a:pt x="194667" y="723007"/>
                  </a:cubicBezTo>
                  <a:lnTo>
                    <a:pt x="193328" y="721668"/>
                  </a:lnTo>
                  <a:cubicBezTo>
                    <a:pt x="190649" y="718989"/>
                    <a:pt x="187300" y="718319"/>
                    <a:pt x="183952" y="719658"/>
                  </a:cubicBezTo>
                  <a:cubicBezTo>
                    <a:pt x="178594" y="721668"/>
                    <a:pt x="174575" y="721668"/>
                    <a:pt x="171897" y="720328"/>
                  </a:cubicBezTo>
                  <a:cubicBezTo>
                    <a:pt x="208062" y="708943"/>
                    <a:pt x="244227" y="698897"/>
                    <a:pt x="279053" y="685502"/>
                  </a:cubicBezTo>
                  <a:cubicBezTo>
                    <a:pt x="312539" y="672778"/>
                    <a:pt x="347365" y="659383"/>
                    <a:pt x="382191" y="645988"/>
                  </a:cubicBezTo>
                  <a:cubicBezTo>
                    <a:pt x="411659" y="629245"/>
                    <a:pt x="438448" y="609823"/>
                    <a:pt x="463228" y="587052"/>
                  </a:cubicBezTo>
                  <a:lnTo>
                    <a:pt x="534888" y="513382"/>
                  </a:lnTo>
                  <a:lnTo>
                    <a:pt x="591815" y="451768"/>
                  </a:lnTo>
                  <a:lnTo>
                    <a:pt x="647402" y="394171"/>
                  </a:lnTo>
                  <a:lnTo>
                    <a:pt x="688926" y="360015"/>
                  </a:lnTo>
                  <a:cubicBezTo>
                    <a:pt x="710357" y="349299"/>
                    <a:pt x="728439" y="343942"/>
                    <a:pt x="741834" y="343942"/>
                  </a:cubicBezTo>
                  <a:cubicBezTo>
                    <a:pt x="768623" y="343272"/>
                    <a:pt x="794742" y="343942"/>
                    <a:pt x="812155" y="329208"/>
                  </a:cubicBezTo>
                  <a:cubicBezTo>
                    <a:pt x="828898" y="314474"/>
                    <a:pt x="843632" y="296391"/>
                    <a:pt x="856357" y="274290"/>
                  </a:cubicBezTo>
                  <a:cubicBezTo>
                    <a:pt x="857697" y="272281"/>
                    <a:pt x="857697" y="270272"/>
                    <a:pt x="856357" y="268263"/>
                  </a:cubicBezTo>
                  <a:lnTo>
                    <a:pt x="859706" y="265584"/>
                  </a:lnTo>
                  <a:cubicBezTo>
                    <a:pt x="861045" y="264244"/>
                    <a:pt x="862385" y="263575"/>
                    <a:pt x="863724" y="262235"/>
                  </a:cubicBezTo>
                  <a:cubicBezTo>
                    <a:pt x="878458" y="242813"/>
                    <a:pt x="894531" y="224731"/>
                    <a:pt x="911275" y="207318"/>
                  </a:cubicBezTo>
                  <a:cubicBezTo>
                    <a:pt x="922660" y="195262"/>
                    <a:pt x="930697" y="177850"/>
                    <a:pt x="934715" y="155079"/>
                  </a:cubicBezTo>
                  <a:lnTo>
                    <a:pt x="982266" y="68684"/>
                  </a:lnTo>
                  <a:lnTo>
                    <a:pt x="984945" y="61987"/>
                  </a:lnTo>
                  <a:cubicBezTo>
                    <a:pt x="991642" y="57299"/>
                    <a:pt x="995660" y="53950"/>
                    <a:pt x="996330" y="50602"/>
                  </a:cubicBezTo>
                  <a:cubicBezTo>
                    <a:pt x="998339" y="44574"/>
                    <a:pt x="1001018" y="39216"/>
                    <a:pt x="1004367" y="33858"/>
                  </a:cubicBezTo>
                  <a:cubicBezTo>
                    <a:pt x="1005706" y="31849"/>
                    <a:pt x="1007046" y="30510"/>
                    <a:pt x="1009055" y="29840"/>
                  </a:cubicBezTo>
                  <a:cubicBezTo>
                    <a:pt x="1015752" y="26491"/>
                    <a:pt x="1021110" y="22473"/>
                    <a:pt x="1025128" y="16445"/>
                  </a:cubicBezTo>
                  <a:cubicBezTo>
                    <a:pt x="1026468" y="14436"/>
                    <a:pt x="1027807" y="13767"/>
                    <a:pt x="1030486" y="13097"/>
                  </a:cubicBezTo>
                  <a:cubicBezTo>
                    <a:pt x="1033165" y="13097"/>
                    <a:pt x="1035174" y="11757"/>
                    <a:pt x="1036514" y="9748"/>
                  </a:cubicBezTo>
                  <a:cubicBezTo>
                    <a:pt x="1037183" y="8409"/>
                    <a:pt x="1037853" y="8409"/>
                    <a:pt x="1038523" y="8409"/>
                  </a:cubicBezTo>
                  <a:cubicBezTo>
                    <a:pt x="1039192" y="8409"/>
                    <a:pt x="1039862" y="8409"/>
                    <a:pt x="1040532" y="8409"/>
                  </a:cubicBezTo>
                  <a:cubicBezTo>
                    <a:pt x="1041202" y="9078"/>
                    <a:pt x="1041871" y="9078"/>
                    <a:pt x="1041871" y="7739"/>
                  </a:cubicBezTo>
                  <a:cubicBezTo>
                    <a:pt x="1042541" y="5730"/>
                    <a:pt x="1043881" y="4390"/>
                    <a:pt x="1045220" y="3721"/>
                  </a:cubicBezTo>
                  <a:cubicBezTo>
                    <a:pt x="1047229" y="2381"/>
                    <a:pt x="1048569" y="2381"/>
                    <a:pt x="1049908" y="4390"/>
                  </a:cubicBezTo>
                  <a:cubicBezTo>
                    <a:pt x="1053257" y="9748"/>
                    <a:pt x="1057945" y="10418"/>
                    <a:pt x="1063972" y="7739"/>
                  </a:cubicBezTo>
                  <a:cubicBezTo>
                    <a:pt x="1065982" y="7069"/>
                    <a:pt x="1067321" y="5730"/>
                    <a:pt x="1067991" y="3721"/>
                  </a:cubicBezTo>
                  <a:lnTo>
                    <a:pt x="1068660" y="2381"/>
                  </a:lnTo>
                  <a:cubicBezTo>
                    <a:pt x="1070000" y="-298"/>
                    <a:pt x="1071339" y="-298"/>
                    <a:pt x="1074018" y="372"/>
                  </a:cubicBezTo>
                  <a:cubicBezTo>
                    <a:pt x="1079376" y="3051"/>
                    <a:pt x="1085404" y="3721"/>
                    <a:pt x="1091431" y="1711"/>
                  </a:cubicBezTo>
                  <a:cubicBezTo>
                    <a:pt x="1093440" y="1042"/>
                    <a:pt x="1094780" y="1711"/>
                    <a:pt x="1096119" y="3051"/>
                  </a:cubicBezTo>
                  <a:cubicBezTo>
                    <a:pt x="1098128" y="5730"/>
                    <a:pt x="1100807" y="7069"/>
                    <a:pt x="1104156" y="5730"/>
                  </a:cubicBezTo>
                  <a:cubicBezTo>
                    <a:pt x="1106165" y="5060"/>
                    <a:pt x="1108174" y="5730"/>
                    <a:pt x="1109514" y="7069"/>
                  </a:cubicBezTo>
                  <a:cubicBezTo>
                    <a:pt x="1112862" y="10418"/>
                    <a:pt x="1116211" y="12427"/>
                    <a:pt x="1120229" y="13767"/>
                  </a:cubicBezTo>
                  <a:cubicBezTo>
                    <a:pt x="1122239" y="14436"/>
                    <a:pt x="1123578" y="15776"/>
                    <a:pt x="1124917" y="17785"/>
                  </a:cubicBezTo>
                  <a:lnTo>
                    <a:pt x="1125587" y="27831"/>
                  </a:ln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2ACD8B2-A4B3-7EDE-49DA-B1383DE7178C}"/>
                </a:ext>
              </a:extLst>
            </p:cNvPr>
            <p:cNvSpPr/>
            <p:nvPr/>
          </p:nvSpPr>
          <p:spPr>
            <a:xfrm>
              <a:off x="-4389688" y="3380776"/>
              <a:ext cx="480361" cy="934268"/>
            </a:xfrm>
            <a:custGeom>
              <a:avLst/>
              <a:gdLst>
                <a:gd name="connsiteX0" fmla="*/ 6865 w 480361"/>
                <a:gd name="connsiteY0" fmla="*/ 0 h 934268"/>
                <a:gd name="connsiteX1" fmla="*/ 18920 w 480361"/>
                <a:gd name="connsiteY1" fmla="*/ 8707 h 934268"/>
                <a:gd name="connsiteX2" fmla="*/ 79865 w 480361"/>
                <a:gd name="connsiteY2" fmla="*/ 107826 h 934268"/>
                <a:gd name="connsiteX3" fmla="*/ 142149 w 480361"/>
                <a:gd name="connsiteY3" fmla="*/ 184845 h 934268"/>
                <a:gd name="connsiteX4" fmla="*/ 193719 w 480361"/>
                <a:gd name="connsiteY4" fmla="*/ 216991 h 934268"/>
                <a:gd name="connsiteX5" fmla="*/ 294847 w 480361"/>
                <a:gd name="connsiteY5" fmla="*/ 306735 h 934268"/>
                <a:gd name="connsiteX6" fmla="*/ 326994 w 480361"/>
                <a:gd name="connsiteY6" fmla="*/ 346918 h 934268"/>
                <a:gd name="connsiteX7" fmla="*/ 420086 w 480361"/>
                <a:gd name="connsiteY7" fmla="*/ 490240 h 934268"/>
                <a:gd name="connsiteX8" fmla="*/ 431471 w 480361"/>
                <a:gd name="connsiteY8" fmla="*/ 497607 h 934268"/>
                <a:gd name="connsiteX9" fmla="*/ 398655 w 480361"/>
                <a:gd name="connsiteY9" fmla="*/ 515689 h 934268"/>
                <a:gd name="connsiteX10" fmla="*/ 382581 w 480361"/>
                <a:gd name="connsiteY10" fmla="*/ 536451 h 934268"/>
                <a:gd name="connsiteX11" fmla="*/ 388609 w 480361"/>
                <a:gd name="connsiteY11" fmla="*/ 624855 h 934268"/>
                <a:gd name="connsiteX12" fmla="*/ 438169 w 480361"/>
                <a:gd name="connsiteY12" fmla="*/ 758800 h 934268"/>
                <a:gd name="connsiteX13" fmla="*/ 480361 w 480361"/>
                <a:gd name="connsiteY13" fmla="*/ 886048 h 934268"/>
                <a:gd name="connsiteX14" fmla="*/ 467637 w 480361"/>
                <a:gd name="connsiteY14" fmla="*/ 862608 h 934268"/>
                <a:gd name="connsiteX15" fmla="*/ 441517 w 480361"/>
                <a:gd name="connsiteY15" fmla="*/ 793626 h 934268"/>
                <a:gd name="connsiteX16" fmla="*/ 429462 w 480361"/>
                <a:gd name="connsiteY16" fmla="*/ 777553 h 934268"/>
                <a:gd name="connsiteX17" fmla="*/ 374545 w 480361"/>
                <a:gd name="connsiteY17" fmla="*/ 706562 h 934268"/>
                <a:gd name="connsiteX18" fmla="*/ 364499 w 480361"/>
                <a:gd name="connsiteY18" fmla="*/ 700534 h 934268"/>
                <a:gd name="connsiteX19" fmla="*/ 351104 w 480361"/>
                <a:gd name="connsiteY19" fmla="*/ 700534 h 934268"/>
                <a:gd name="connsiteX20" fmla="*/ 346416 w 480361"/>
                <a:gd name="connsiteY20" fmla="*/ 707231 h 934268"/>
                <a:gd name="connsiteX21" fmla="*/ 374545 w 480361"/>
                <a:gd name="connsiteY21" fmla="*/ 767507 h 934268"/>
                <a:gd name="connsiteX22" fmla="*/ 414728 w 480361"/>
                <a:gd name="connsiteY22" fmla="*/ 833140 h 934268"/>
                <a:gd name="connsiteX23" fmla="*/ 444866 w 480361"/>
                <a:gd name="connsiteY23" fmla="*/ 934269 h 934268"/>
                <a:gd name="connsiteX24" fmla="*/ 369187 w 480361"/>
                <a:gd name="connsiteY24" fmla="*/ 819076 h 934268"/>
                <a:gd name="connsiteX25" fmla="*/ 360480 w 480361"/>
                <a:gd name="connsiteY25" fmla="*/ 784920 h 934268"/>
                <a:gd name="connsiteX26" fmla="*/ 348425 w 480361"/>
                <a:gd name="connsiteY26" fmla="*/ 780901 h 934268"/>
                <a:gd name="connsiteX27" fmla="*/ 345077 w 480361"/>
                <a:gd name="connsiteY27" fmla="*/ 784250 h 934268"/>
                <a:gd name="connsiteX28" fmla="*/ 331682 w 480361"/>
                <a:gd name="connsiteY28" fmla="*/ 782241 h 934268"/>
                <a:gd name="connsiteX29" fmla="*/ 272746 w 480361"/>
                <a:gd name="connsiteY29" fmla="*/ 671736 h 934268"/>
                <a:gd name="connsiteX30" fmla="*/ 231223 w 480361"/>
                <a:gd name="connsiteY30" fmla="*/ 539130 h 934268"/>
                <a:gd name="connsiteX31" fmla="*/ 216489 w 480361"/>
                <a:gd name="connsiteY31" fmla="*/ 500286 h 934268"/>
                <a:gd name="connsiteX32" fmla="*/ 194388 w 480361"/>
                <a:gd name="connsiteY32" fmla="*/ 438671 h 934268"/>
                <a:gd name="connsiteX33" fmla="*/ 178315 w 480361"/>
                <a:gd name="connsiteY33" fmla="*/ 385093 h 934268"/>
                <a:gd name="connsiteX34" fmla="*/ 94599 w 480361"/>
                <a:gd name="connsiteY34" fmla="*/ 277937 h 934268"/>
                <a:gd name="connsiteX35" fmla="*/ 32984 w 480361"/>
                <a:gd name="connsiteY35" fmla="*/ 226368 h 934268"/>
                <a:gd name="connsiteX36" fmla="*/ 11553 w 480361"/>
                <a:gd name="connsiteY36" fmla="*/ 178817 h 934268"/>
                <a:gd name="connsiteX37" fmla="*/ 167 w 480361"/>
                <a:gd name="connsiteY37" fmla="*/ 105147 h 934268"/>
                <a:gd name="connsiteX38" fmla="*/ 4186 w 480361"/>
                <a:gd name="connsiteY38" fmla="*/ 53578 h 934268"/>
                <a:gd name="connsiteX39" fmla="*/ 6865 w 480361"/>
                <a:gd name="connsiteY39" fmla="*/ 0 h 934268"/>
                <a:gd name="connsiteX40" fmla="*/ 314939 w 480361"/>
                <a:gd name="connsiteY40" fmla="*/ 582662 h 934268"/>
                <a:gd name="connsiteX41" fmla="*/ 291498 w 480361"/>
                <a:gd name="connsiteY41" fmla="*/ 527075 h 934268"/>
                <a:gd name="connsiteX42" fmla="*/ 262031 w 480361"/>
                <a:gd name="connsiteY42" fmla="*/ 474167 h 934268"/>
                <a:gd name="connsiteX43" fmla="*/ 285471 w 480361"/>
                <a:gd name="connsiteY43" fmla="*/ 529754 h 934268"/>
                <a:gd name="connsiteX44" fmla="*/ 314939 w 480361"/>
                <a:gd name="connsiteY44" fmla="*/ 582662 h 93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80361" h="934268">
                  <a:moveTo>
                    <a:pt x="6865" y="0"/>
                  </a:moveTo>
                  <a:cubicBezTo>
                    <a:pt x="10883" y="4018"/>
                    <a:pt x="14901" y="6697"/>
                    <a:pt x="18920" y="8707"/>
                  </a:cubicBezTo>
                  <a:cubicBezTo>
                    <a:pt x="35663" y="32817"/>
                    <a:pt x="55755" y="66303"/>
                    <a:pt x="79865" y="107826"/>
                  </a:cubicBezTo>
                  <a:cubicBezTo>
                    <a:pt x="95938" y="135955"/>
                    <a:pt x="116700" y="161404"/>
                    <a:pt x="142149" y="184845"/>
                  </a:cubicBezTo>
                  <a:cubicBezTo>
                    <a:pt x="155544" y="197569"/>
                    <a:pt x="184342" y="204936"/>
                    <a:pt x="193719" y="216991"/>
                  </a:cubicBezTo>
                  <a:cubicBezTo>
                    <a:pt x="222517" y="253826"/>
                    <a:pt x="258012" y="278606"/>
                    <a:pt x="294847" y="306735"/>
                  </a:cubicBezTo>
                  <a:cubicBezTo>
                    <a:pt x="306902" y="316111"/>
                    <a:pt x="317618" y="329506"/>
                    <a:pt x="326994" y="346918"/>
                  </a:cubicBezTo>
                  <a:cubicBezTo>
                    <a:pt x="353783" y="399157"/>
                    <a:pt x="374545" y="450056"/>
                    <a:pt x="420086" y="490240"/>
                  </a:cubicBezTo>
                  <a:cubicBezTo>
                    <a:pt x="422765" y="492919"/>
                    <a:pt x="426783" y="494928"/>
                    <a:pt x="431471" y="497607"/>
                  </a:cubicBezTo>
                  <a:cubicBezTo>
                    <a:pt x="421426" y="504974"/>
                    <a:pt x="410710" y="511002"/>
                    <a:pt x="398655" y="515689"/>
                  </a:cubicBezTo>
                  <a:cubicBezTo>
                    <a:pt x="387939" y="520378"/>
                    <a:pt x="382581" y="525066"/>
                    <a:pt x="382581" y="536451"/>
                  </a:cubicBezTo>
                  <a:cubicBezTo>
                    <a:pt x="381912" y="565919"/>
                    <a:pt x="383921" y="595387"/>
                    <a:pt x="388609" y="624855"/>
                  </a:cubicBezTo>
                  <a:cubicBezTo>
                    <a:pt x="393297" y="671736"/>
                    <a:pt x="425444" y="725984"/>
                    <a:pt x="438169" y="758800"/>
                  </a:cubicBezTo>
                  <a:cubicBezTo>
                    <a:pt x="448215" y="784920"/>
                    <a:pt x="462279" y="827112"/>
                    <a:pt x="480361" y="886048"/>
                  </a:cubicBezTo>
                  <a:cubicBezTo>
                    <a:pt x="474334" y="884709"/>
                    <a:pt x="470316" y="876672"/>
                    <a:pt x="467637" y="862608"/>
                  </a:cubicBezTo>
                  <a:cubicBezTo>
                    <a:pt x="460939" y="839168"/>
                    <a:pt x="451563" y="815727"/>
                    <a:pt x="441517" y="793626"/>
                  </a:cubicBezTo>
                  <a:cubicBezTo>
                    <a:pt x="438169" y="786929"/>
                    <a:pt x="434150" y="781571"/>
                    <a:pt x="429462" y="777553"/>
                  </a:cubicBezTo>
                  <a:cubicBezTo>
                    <a:pt x="406691" y="757461"/>
                    <a:pt x="387939" y="733351"/>
                    <a:pt x="374545" y="706562"/>
                  </a:cubicBezTo>
                  <a:cubicBezTo>
                    <a:pt x="372535" y="702543"/>
                    <a:pt x="368517" y="700534"/>
                    <a:pt x="364499" y="700534"/>
                  </a:cubicBezTo>
                  <a:lnTo>
                    <a:pt x="351104" y="700534"/>
                  </a:lnTo>
                  <a:cubicBezTo>
                    <a:pt x="346416" y="700534"/>
                    <a:pt x="344407" y="702543"/>
                    <a:pt x="346416" y="707231"/>
                  </a:cubicBezTo>
                  <a:cubicBezTo>
                    <a:pt x="359141" y="738709"/>
                    <a:pt x="368517" y="758800"/>
                    <a:pt x="374545" y="767507"/>
                  </a:cubicBezTo>
                  <a:cubicBezTo>
                    <a:pt x="397985" y="799654"/>
                    <a:pt x="411380" y="821085"/>
                    <a:pt x="414728" y="833140"/>
                  </a:cubicBezTo>
                  <a:cubicBezTo>
                    <a:pt x="423435" y="865957"/>
                    <a:pt x="433481" y="899443"/>
                    <a:pt x="444866" y="934269"/>
                  </a:cubicBezTo>
                  <a:cubicBezTo>
                    <a:pt x="417407" y="896094"/>
                    <a:pt x="391957" y="857920"/>
                    <a:pt x="369187" y="819076"/>
                  </a:cubicBezTo>
                  <a:cubicBezTo>
                    <a:pt x="362489" y="807690"/>
                    <a:pt x="362489" y="797644"/>
                    <a:pt x="360480" y="784920"/>
                  </a:cubicBezTo>
                  <a:cubicBezTo>
                    <a:pt x="359811" y="778892"/>
                    <a:pt x="352444" y="776883"/>
                    <a:pt x="348425" y="780901"/>
                  </a:cubicBezTo>
                  <a:lnTo>
                    <a:pt x="345077" y="784250"/>
                  </a:lnTo>
                  <a:cubicBezTo>
                    <a:pt x="341058" y="788268"/>
                    <a:pt x="334361" y="787599"/>
                    <a:pt x="331682" y="782241"/>
                  </a:cubicBezTo>
                  <a:cubicBezTo>
                    <a:pt x="312260" y="744066"/>
                    <a:pt x="292168" y="707231"/>
                    <a:pt x="272746" y="671736"/>
                  </a:cubicBezTo>
                  <a:cubicBezTo>
                    <a:pt x="262700" y="653653"/>
                    <a:pt x="249306" y="609451"/>
                    <a:pt x="231223" y="539130"/>
                  </a:cubicBezTo>
                  <a:cubicBezTo>
                    <a:pt x="229214" y="530424"/>
                    <a:pt x="224526" y="517699"/>
                    <a:pt x="216489" y="500286"/>
                  </a:cubicBezTo>
                  <a:cubicBezTo>
                    <a:pt x="209122" y="480864"/>
                    <a:pt x="202425" y="460102"/>
                    <a:pt x="194388" y="438671"/>
                  </a:cubicBezTo>
                  <a:cubicBezTo>
                    <a:pt x="189030" y="424607"/>
                    <a:pt x="186351" y="395808"/>
                    <a:pt x="178315" y="385093"/>
                  </a:cubicBezTo>
                  <a:cubicBezTo>
                    <a:pt x="150856" y="348258"/>
                    <a:pt x="122727" y="312762"/>
                    <a:pt x="94599" y="277937"/>
                  </a:cubicBezTo>
                  <a:cubicBezTo>
                    <a:pt x="73837" y="260524"/>
                    <a:pt x="53076" y="243111"/>
                    <a:pt x="32984" y="226368"/>
                  </a:cubicBezTo>
                  <a:cubicBezTo>
                    <a:pt x="18250" y="213643"/>
                    <a:pt x="16911" y="202258"/>
                    <a:pt x="11553" y="178817"/>
                  </a:cubicBezTo>
                  <a:cubicBezTo>
                    <a:pt x="5525" y="154707"/>
                    <a:pt x="1507" y="129927"/>
                    <a:pt x="167" y="105147"/>
                  </a:cubicBezTo>
                  <a:cubicBezTo>
                    <a:pt x="-502" y="93092"/>
                    <a:pt x="837" y="75679"/>
                    <a:pt x="4186" y="53578"/>
                  </a:cubicBezTo>
                  <a:cubicBezTo>
                    <a:pt x="5525" y="36165"/>
                    <a:pt x="6865" y="18083"/>
                    <a:pt x="6865" y="0"/>
                  </a:cubicBezTo>
                  <a:close/>
                  <a:moveTo>
                    <a:pt x="314939" y="582662"/>
                  </a:moveTo>
                  <a:cubicBezTo>
                    <a:pt x="316278" y="581992"/>
                    <a:pt x="306233" y="556543"/>
                    <a:pt x="291498" y="527075"/>
                  </a:cubicBezTo>
                  <a:cubicBezTo>
                    <a:pt x="276765" y="496937"/>
                    <a:pt x="264040" y="473497"/>
                    <a:pt x="262031" y="474167"/>
                  </a:cubicBezTo>
                  <a:cubicBezTo>
                    <a:pt x="260691" y="474836"/>
                    <a:pt x="270737" y="500286"/>
                    <a:pt x="285471" y="529754"/>
                  </a:cubicBezTo>
                  <a:cubicBezTo>
                    <a:pt x="300205" y="559891"/>
                    <a:pt x="312930" y="583332"/>
                    <a:pt x="314939" y="582662"/>
                  </a:cubicBezTo>
                  <a:close/>
                </a:path>
              </a:pathLst>
            </a:custGeom>
            <a:solidFill>
              <a:srgbClr val="FFEDC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3F2B8E2C-A410-401A-4B2D-67D7F8CFE0BE}"/>
                </a:ext>
              </a:extLst>
            </p:cNvPr>
            <p:cNvSpPr/>
            <p:nvPr/>
          </p:nvSpPr>
          <p:spPr>
            <a:xfrm>
              <a:off x="-2355561" y="3383455"/>
              <a:ext cx="939626" cy="354982"/>
            </a:xfrm>
            <a:custGeom>
              <a:avLst/>
              <a:gdLst>
                <a:gd name="connsiteX0" fmla="*/ 90413 w 939626"/>
                <a:gd name="connsiteY0" fmla="*/ 42193 h 354982"/>
                <a:gd name="connsiteX1" fmla="*/ 95101 w 939626"/>
                <a:gd name="connsiteY1" fmla="*/ 47551 h 354982"/>
                <a:gd name="connsiteX2" fmla="*/ 325487 w 939626"/>
                <a:gd name="connsiteY2" fmla="*/ 55587 h 354982"/>
                <a:gd name="connsiteX3" fmla="*/ 349597 w 939626"/>
                <a:gd name="connsiteY3" fmla="*/ 76349 h 354982"/>
                <a:gd name="connsiteX4" fmla="*/ 563910 w 939626"/>
                <a:gd name="connsiteY4" fmla="*/ 83716 h 354982"/>
                <a:gd name="connsiteX5" fmla="*/ 661020 w 939626"/>
                <a:gd name="connsiteY5" fmla="*/ 85055 h 354982"/>
                <a:gd name="connsiteX6" fmla="*/ 683121 w 939626"/>
                <a:gd name="connsiteY6" fmla="*/ 87064 h 354982"/>
                <a:gd name="connsiteX7" fmla="*/ 733351 w 939626"/>
                <a:gd name="connsiteY7" fmla="*/ 85725 h 354982"/>
                <a:gd name="connsiteX8" fmla="*/ 783580 w 939626"/>
                <a:gd name="connsiteY8" fmla="*/ 81037 h 354982"/>
                <a:gd name="connsiteX9" fmla="*/ 871984 w 939626"/>
                <a:gd name="connsiteY9" fmla="*/ 68982 h 354982"/>
                <a:gd name="connsiteX10" fmla="*/ 884039 w 939626"/>
                <a:gd name="connsiteY10" fmla="*/ 68982 h 354982"/>
                <a:gd name="connsiteX11" fmla="*/ 913507 w 939626"/>
                <a:gd name="connsiteY11" fmla="*/ 64963 h 354982"/>
                <a:gd name="connsiteX12" fmla="*/ 939626 w 939626"/>
                <a:gd name="connsiteY12" fmla="*/ 64294 h 354982"/>
                <a:gd name="connsiteX13" fmla="*/ 914177 w 939626"/>
                <a:gd name="connsiteY13" fmla="*/ 68982 h 354982"/>
                <a:gd name="connsiteX14" fmla="*/ 902122 w 939626"/>
                <a:gd name="connsiteY14" fmla="*/ 68982 h 354982"/>
                <a:gd name="connsiteX15" fmla="*/ 886718 w 939626"/>
                <a:gd name="connsiteY15" fmla="*/ 75679 h 354982"/>
                <a:gd name="connsiteX16" fmla="*/ 884039 w 939626"/>
                <a:gd name="connsiteY16" fmla="*/ 76349 h 354982"/>
                <a:gd name="connsiteX17" fmla="*/ 882030 w 939626"/>
                <a:gd name="connsiteY17" fmla="*/ 75009 h 354982"/>
                <a:gd name="connsiteX18" fmla="*/ 878681 w 939626"/>
                <a:gd name="connsiteY18" fmla="*/ 76349 h 354982"/>
                <a:gd name="connsiteX19" fmla="*/ 869305 w 939626"/>
                <a:gd name="connsiteY19" fmla="*/ 82376 h 354982"/>
                <a:gd name="connsiteX20" fmla="*/ 863947 w 939626"/>
                <a:gd name="connsiteY20" fmla="*/ 85055 h 354982"/>
                <a:gd name="connsiteX21" fmla="*/ 783580 w 939626"/>
                <a:gd name="connsiteY21" fmla="*/ 186854 h 354982"/>
                <a:gd name="connsiteX22" fmla="*/ 778222 w 939626"/>
                <a:gd name="connsiteY22" fmla="*/ 190872 h 354982"/>
                <a:gd name="connsiteX23" fmla="*/ 744066 w 939626"/>
                <a:gd name="connsiteY23" fmla="*/ 204267 h 354982"/>
                <a:gd name="connsiteX24" fmla="*/ 737369 w 939626"/>
                <a:gd name="connsiteY24" fmla="*/ 205606 h 354982"/>
                <a:gd name="connsiteX25" fmla="*/ 723305 w 939626"/>
                <a:gd name="connsiteY25" fmla="*/ 206946 h 354982"/>
                <a:gd name="connsiteX26" fmla="*/ 717947 w 939626"/>
                <a:gd name="connsiteY26" fmla="*/ 209624 h 354982"/>
                <a:gd name="connsiteX27" fmla="*/ 701204 w 939626"/>
                <a:gd name="connsiteY27" fmla="*/ 220340 h 354982"/>
                <a:gd name="connsiteX28" fmla="*/ 702543 w 939626"/>
                <a:gd name="connsiteY28" fmla="*/ 223019 h 354982"/>
                <a:gd name="connsiteX29" fmla="*/ 713259 w 939626"/>
                <a:gd name="connsiteY29" fmla="*/ 221679 h 354982"/>
                <a:gd name="connsiteX30" fmla="*/ 575965 w 939626"/>
                <a:gd name="connsiteY30" fmla="*/ 352946 h 354982"/>
                <a:gd name="connsiteX31" fmla="*/ 571947 w 939626"/>
                <a:gd name="connsiteY31" fmla="*/ 354285 h 354982"/>
                <a:gd name="connsiteX32" fmla="*/ 454075 w 939626"/>
                <a:gd name="connsiteY32" fmla="*/ 342900 h 354982"/>
                <a:gd name="connsiteX33" fmla="*/ 454745 w 939626"/>
                <a:gd name="connsiteY33" fmla="*/ 324148 h 354982"/>
                <a:gd name="connsiteX34" fmla="*/ 454745 w 939626"/>
                <a:gd name="connsiteY34" fmla="*/ 321469 h 354982"/>
                <a:gd name="connsiteX35" fmla="*/ 454075 w 939626"/>
                <a:gd name="connsiteY35" fmla="*/ 319460 h 354982"/>
                <a:gd name="connsiteX36" fmla="*/ 456084 w 939626"/>
                <a:gd name="connsiteY36" fmla="*/ 317450 h 354982"/>
                <a:gd name="connsiteX37" fmla="*/ 468809 w 939626"/>
                <a:gd name="connsiteY37" fmla="*/ 304726 h 354982"/>
                <a:gd name="connsiteX38" fmla="*/ 515020 w 939626"/>
                <a:gd name="connsiteY38" fmla="*/ 265881 h 354982"/>
                <a:gd name="connsiteX39" fmla="*/ 538460 w 939626"/>
                <a:gd name="connsiteY39" fmla="*/ 249138 h 354982"/>
                <a:gd name="connsiteX40" fmla="*/ 561231 w 939626"/>
                <a:gd name="connsiteY40" fmla="*/ 232395 h 354982"/>
                <a:gd name="connsiteX41" fmla="*/ 584671 w 939626"/>
                <a:gd name="connsiteY41" fmla="*/ 212973 h 354982"/>
                <a:gd name="connsiteX42" fmla="*/ 624855 w 939626"/>
                <a:gd name="connsiteY42" fmla="*/ 179487 h 354982"/>
                <a:gd name="connsiteX43" fmla="*/ 702543 w 939626"/>
                <a:gd name="connsiteY43" fmla="*/ 122560 h 354982"/>
                <a:gd name="connsiteX44" fmla="*/ 742057 w 939626"/>
                <a:gd name="connsiteY44" fmla="*/ 104477 h 354982"/>
                <a:gd name="connsiteX45" fmla="*/ 781571 w 939626"/>
                <a:gd name="connsiteY45" fmla="*/ 85725 h 354982"/>
                <a:gd name="connsiteX46" fmla="*/ 780901 w 939626"/>
                <a:gd name="connsiteY46" fmla="*/ 83716 h 354982"/>
                <a:gd name="connsiteX47" fmla="*/ 679103 w 939626"/>
                <a:gd name="connsiteY47" fmla="*/ 86395 h 354982"/>
                <a:gd name="connsiteX48" fmla="*/ 673745 w 939626"/>
                <a:gd name="connsiteY48" fmla="*/ 89074 h 354982"/>
                <a:gd name="connsiteX49" fmla="*/ 675084 w 939626"/>
                <a:gd name="connsiteY49" fmla="*/ 93092 h 354982"/>
                <a:gd name="connsiteX50" fmla="*/ 677093 w 939626"/>
                <a:gd name="connsiteY50" fmla="*/ 94431 h 354982"/>
                <a:gd name="connsiteX51" fmla="*/ 677093 w 939626"/>
                <a:gd name="connsiteY51" fmla="*/ 100459 h 354982"/>
                <a:gd name="connsiteX52" fmla="*/ 655662 w 939626"/>
                <a:gd name="connsiteY52" fmla="*/ 116532 h 354982"/>
                <a:gd name="connsiteX53" fmla="*/ 575295 w 939626"/>
                <a:gd name="connsiteY53" fmla="*/ 193551 h 354982"/>
                <a:gd name="connsiteX54" fmla="*/ 537790 w 939626"/>
                <a:gd name="connsiteY54" fmla="*/ 223689 h 354982"/>
                <a:gd name="connsiteX55" fmla="*/ 502965 w 939626"/>
                <a:gd name="connsiteY55" fmla="*/ 253157 h 354982"/>
                <a:gd name="connsiteX56" fmla="*/ 481534 w 939626"/>
                <a:gd name="connsiteY56" fmla="*/ 274588 h 354982"/>
                <a:gd name="connsiteX57" fmla="*/ 464790 w 939626"/>
                <a:gd name="connsiteY57" fmla="*/ 289322 h 354982"/>
                <a:gd name="connsiteX58" fmla="*/ 442689 w 939626"/>
                <a:gd name="connsiteY58" fmla="*/ 308744 h 354982"/>
                <a:gd name="connsiteX59" fmla="*/ 436662 w 939626"/>
                <a:gd name="connsiteY59" fmla="*/ 310753 h 354982"/>
                <a:gd name="connsiteX60" fmla="*/ 328166 w 939626"/>
                <a:gd name="connsiteY60" fmla="*/ 316781 h 354982"/>
                <a:gd name="connsiteX61" fmla="*/ 321469 w 939626"/>
                <a:gd name="connsiteY61" fmla="*/ 316111 h 354982"/>
                <a:gd name="connsiteX62" fmla="*/ 316111 w 939626"/>
                <a:gd name="connsiteY62" fmla="*/ 315441 h 354982"/>
                <a:gd name="connsiteX63" fmla="*/ 308744 w 939626"/>
                <a:gd name="connsiteY63" fmla="*/ 316781 h 354982"/>
                <a:gd name="connsiteX64" fmla="*/ 269230 w 939626"/>
                <a:gd name="connsiteY64" fmla="*/ 322138 h 354982"/>
                <a:gd name="connsiteX65" fmla="*/ 237083 w 939626"/>
                <a:gd name="connsiteY65" fmla="*/ 300038 h 354982"/>
                <a:gd name="connsiteX66" fmla="*/ 245120 w 939626"/>
                <a:gd name="connsiteY66" fmla="*/ 287313 h 354982"/>
                <a:gd name="connsiteX67" fmla="*/ 248468 w 939626"/>
                <a:gd name="connsiteY67" fmla="*/ 282625 h 354982"/>
                <a:gd name="connsiteX68" fmla="*/ 267891 w 939626"/>
                <a:gd name="connsiteY68" fmla="*/ 271239 h 354982"/>
                <a:gd name="connsiteX69" fmla="*/ 304056 w 939626"/>
                <a:gd name="connsiteY69" fmla="*/ 241101 h 354982"/>
                <a:gd name="connsiteX70" fmla="*/ 387772 w 939626"/>
                <a:gd name="connsiteY70" fmla="*/ 170780 h 354982"/>
                <a:gd name="connsiteX71" fmla="*/ 381744 w 939626"/>
                <a:gd name="connsiteY71" fmla="*/ 158055 h 354982"/>
                <a:gd name="connsiteX72" fmla="*/ 367680 w 939626"/>
                <a:gd name="connsiteY72" fmla="*/ 152698 h 354982"/>
                <a:gd name="connsiteX73" fmla="*/ 405185 w 939626"/>
                <a:gd name="connsiteY73" fmla="*/ 153367 h 354982"/>
                <a:gd name="connsiteX74" fmla="*/ 431304 w 939626"/>
                <a:gd name="connsiteY74" fmla="*/ 142652 h 354982"/>
                <a:gd name="connsiteX75" fmla="*/ 442689 w 939626"/>
                <a:gd name="connsiteY75" fmla="*/ 131266 h 354982"/>
                <a:gd name="connsiteX76" fmla="*/ 438001 w 939626"/>
                <a:gd name="connsiteY76" fmla="*/ 119211 h 354982"/>
                <a:gd name="connsiteX77" fmla="*/ 343570 w 939626"/>
                <a:gd name="connsiteY77" fmla="*/ 116532 h 354982"/>
                <a:gd name="connsiteX78" fmla="*/ 289992 w 939626"/>
                <a:gd name="connsiteY78" fmla="*/ 109165 h 354982"/>
                <a:gd name="connsiteX79" fmla="*/ 229716 w 939626"/>
                <a:gd name="connsiteY79" fmla="*/ 110505 h 354982"/>
                <a:gd name="connsiteX80" fmla="*/ 95101 w 939626"/>
                <a:gd name="connsiteY80" fmla="*/ 112514 h 354982"/>
                <a:gd name="connsiteX81" fmla="*/ 58936 w 939626"/>
                <a:gd name="connsiteY81" fmla="*/ 54248 h 354982"/>
                <a:gd name="connsiteX82" fmla="*/ 0 w 939626"/>
                <a:gd name="connsiteY82" fmla="*/ 2009 h 354982"/>
                <a:gd name="connsiteX83" fmla="*/ 9376 w 939626"/>
                <a:gd name="connsiteY83" fmla="*/ 670 h 354982"/>
                <a:gd name="connsiteX84" fmla="*/ 12725 w 939626"/>
                <a:gd name="connsiteY84" fmla="*/ 2679 h 354982"/>
                <a:gd name="connsiteX85" fmla="*/ 12725 w 939626"/>
                <a:gd name="connsiteY85" fmla="*/ 4688 h 354982"/>
                <a:gd name="connsiteX86" fmla="*/ 14064 w 939626"/>
                <a:gd name="connsiteY86" fmla="*/ 8037 h 354982"/>
                <a:gd name="connsiteX87" fmla="*/ 40853 w 939626"/>
                <a:gd name="connsiteY87" fmla="*/ 26789 h 354982"/>
                <a:gd name="connsiteX88" fmla="*/ 51569 w 939626"/>
                <a:gd name="connsiteY88" fmla="*/ 39514 h 354982"/>
                <a:gd name="connsiteX89" fmla="*/ 65633 w 939626"/>
                <a:gd name="connsiteY89" fmla="*/ 49560 h 354982"/>
                <a:gd name="connsiteX90" fmla="*/ 68312 w 939626"/>
                <a:gd name="connsiteY90" fmla="*/ 52908 h 354982"/>
                <a:gd name="connsiteX91" fmla="*/ 69652 w 939626"/>
                <a:gd name="connsiteY91" fmla="*/ 54248 h 354982"/>
                <a:gd name="connsiteX92" fmla="*/ 71661 w 939626"/>
                <a:gd name="connsiteY92" fmla="*/ 53578 h 354982"/>
                <a:gd name="connsiteX93" fmla="*/ 77688 w 939626"/>
                <a:gd name="connsiteY93" fmla="*/ 48220 h 354982"/>
                <a:gd name="connsiteX94" fmla="*/ 82376 w 939626"/>
                <a:gd name="connsiteY94" fmla="*/ 44872 h 354982"/>
                <a:gd name="connsiteX95" fmla="*/ 90413 w 939626"/>
                <a:gd name="connsiteY95" fmla="*/ 42193 h 35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39626" h="354982">
                  <a:moveTo>
                    <a:pt x="90413" y="42193"/>
                  </a:moveTo>
                  <a:cubicBezTo>
                    <a:pt x="89744" y="45541"/>
                    <a:pt x="91753" y="46881"/>
                    <a:pt x="95101" y="47551"/>
                  </a:cubicBezTo>
                  <a:cubicBezTo>
                    <a:pt x="174129" y="54248"/>
                    <a:pt x="250478" y="56927"/>
                    <a:pt x="325487" y="55587"/>
                  </a:cubicBezTo>
                  <a:cubicBezTo>
                    <a:pt x="331515" y="69652"/>
                    <a:pt x="340221" y="76349"/>
                    <a:pt x="349597" y="76349"/>
                  </a:cubicBezTo>
                  <a:cubicBezTo>
                    <a:pt x="418579" y="75679"/>
                    <a:pt x="498946" y="82376"/>
                    <a:pt x="563910" y="83716"/>
                  </a:cubicBezTo>
                  <a:cubicBezTo>
                    <a:pt x="596057" y="84386"/>
                    <a:pt x="628873" y="85055"/>
                    <a:pt x="661020" y="85055"/>
                  </a:cubicBezTo>
                  <a:cubicBezTo>
                    <a:pt x="669057" y="85055"/>
                    <a:pt x="676424" y="87064"/>
                    <a:pt x="683121" y="87064"/>
                  </a:cubicBezTo>
                  <a:cubicBezTo>
                    <a:pt x="699864" y="86395"/>
                    <a:pt x="716607" y="86395"/>
                    <a:pt x="733351" y="85725"/>
                  </a:cubicBezTo>
                  <a:cubicBezTo>
                    <a:pt x="749424" y="85055"/>
                    <a:pt x="766167" y="83716"/>
                    <a:pt x="783580" y="81037"/>
                  </a:cubicBezTo>
                  <a:cubicBezTo>
                    <a:pt x="813048" y="76349"/>
                    <a:pt x="842516" y="72331"/>
                    <a:pt x="871984" y="68982"/>
                  </a:cubicBezTo>
                  <a:cubicBezTo>
                    <a:pt x="874663" y="68982"/>
                    <a:pt x="878681" y="68312"/>
                    <a:pt x="884039" y="68982"/>
                  </a:cubicBezTo>
                  <a:cubicBezTo>
                    <a:pt x="894085" y="68982"/>
                    <a:pt x="905470" y="65633"/>
                    <a:pt x="913507" y="64963"/>
                  </a:cubicBezTo>
                  <a:cubicBezTo>
                    <a:pt x="922214" y="64963"/>
                    <a:pt x="930920" y="64294"/>
                    <a:pt x="939626" y="64294"/>
                  </a:cubicBezTo>
                  <a:cubicBezTo>
                    <a:pt x="930920" y="66303"/>
                    <a:pt x="922214" y="67642"/>
                    <a:pt x="914177" y="68982"/>
                  </a:cubicBezTo>
                  <a:cubicBezTo>
                    <a:pt x="913507" y="68982"/>
                    <a:pt x="909489" y="68982"/>
                    <a:pt x="902122" y="68982"/>
                  </a:cubicBezTo>
                  <a:cubicBezTo>
                    <a:pt x="896764" y="68982"/>
                    <a:pt x="891406" y="70991"/>
                    <a:pt x="886718" y="75679"/>
                  </a:cubicBezTo>
                  <a:cubicBezTo>
                    <a:pt x="886048" y="76349"/>
                    <a:pt x="884709" y="76349"/>
                    <a:pt x="884039" y="76349"/>
                  </a:cubicBezTo>
                  <a:lnTo>
                    <a:pt x="882030" y="75009"/>
                  </a:lnTo>
                  <a:cubicBezTo>
                    <a:pt x="880690" y="73670"/>
                    <a:pt x="879351" y="74340"/>
                    <a:pt x="878681" y="76349"/>
                  </a:cubicBezTo>
                  <a:cubicBezTo>
                    <a:pt x="877342" y="80367"/>
                    <a:pt x="873993" y="82376"/>
                    <a:pt x="869305" y="82376"/>
                  </a:cubicBezTo>
                  <a:cubicBezTo>
                    <a:pt x="867296" y="82376"/>
                    <a:pt x="865287" y="83046"/>
                    <a:pt x="863947" y="85055"/>
                  </a:cubicBezTo>
                  <a:lnTo>
                    <a:pt x="783580" y="186854"/>
                  </a:lnTo>
                  <a:cubicBezTo>
                    <a:pt x="782241" y="188863"/>
                    <a:pt x="780231" y="190202"/>
                    <a:pt x="778222" y="190872"/>
                  </a:cubicBezTo>
                  <a:lnTo>
                    <a:pt x="744066" y="204267"/>
                  </a:lnTo>
                  <a:cubicBezTo>
                    <a:pt x="742057" y="204936"/>
                    <a:pt x="740048" y="205606"/>
                    <a:pt x="737369" y="205606"/>
                  </a:cubicBezTo>
                  <a:lnTo>
                    <a:pt x="723305" y="206946"/>
                  </a:lnTo>
                  <a:cubicBezTo>
                    <a:pt x="721296" y="206946"/>
                    <a:pt x="719287" y="208285"/>
                    <a:pt x="717947" y="209624"/>
                  </a:cubicBezTo>
                  <a:cubicBezTo>
                    <a:pt x="713259" y="214982"/>
                    <a:pt x="705892" y="213643"/>
                    <a:pt x="701204" y="220340"/>
                  </a:cubicBezTo>
                  <a:cubicBezTo>
                    <a:pt x="699864" y="222349"/>
                    <a:pt x="700534" y="223689"/>
                    <a:pt x="702543" y="223019"/>
                  </a:cubicBezTo>
                  <a:lnTo>
                    <a:pt x="713259" y="221679"/>
                  </a:lnTo>
                  <a:cubicBezTo>
                    <a:pt x="643607" y="241101"/>
                    <a:pt x="597396" y="284634"/>
                    <a:pt x="575965" y="352946"/>
                  </a:cubicBezTo>
                  <a:cubicBezTo>
                    <a:pt x="575295" y="354955"/>
                    <a:pt x="573956" y="355625"/>
                    <a:pt x="571947" y="354285"/>
                  </a:cubicBezTo>
                  <a:cubicBezTo>
                    <a:pt x="537121" y="331515"/>
                    <a:pt x="497607" y="328166"/>
                    <a:pt x="454075" y="342900"/>
                  </a:cubicBezTo>
                  <a:cubicBezTo>
                    <a:pt x="450726" y="336873"/>
                    <a:pt x="451396" y="330175"/>
                    <a:pt x="454745" y="324148"/>
                  </a:cubicBezTo>
                  <a:cubicBezTo>
                    <a:pt x="455414" y="323478"/>
                    <a:pt x="455414" y="322808"/>
                    <a:pt x="454745" y="321469"/>
                  </a:cubicBezTo>
                  <a:cubicBezTo>
                    <a:pt x="454075" y="320799"/>
                    <a:pt x="454075" y="320129"/>
                    <a:pt x="454075" y="319460"/>
                  </a:cubicBezTo>
                  <a:cubicBezTo>
                    <a:pt x="454075" y="318790"/>
                    <a:pt x="454745" y="318120"/>
                    <a:pt x="456084" y="317450"/>
                  </a:cubicBezTo>
                  <a:cubicBezTo>
                    <a:pt x="460772" y="314102"/>
                    <a:pt x="465460" y="310083"/>
                    <a:pt x="468809" y="304726"/>
                  </a:cubicBezTo>
                  <a:cubicBezTo>
                    <a:pt x="478855" y="289992"/>
                    <a:pt x="494258" y="277267"/>
                    <a:pt x="515020" y="265881"/>
                  </a:cubicBezTo>
                  <a:cubicBezTo>
                    <a:pt x="523056" y="261193"/>
                    <a:pt x="531093" y="255836"/>
                    <a:pt x="538460" y="249138"/>
                  </a:cubicBezTo>
                  <a:cubicBezTo>
                    <a:pt x="545158" y="243111"/>
                    <a:pt x="553194" y="237083"/>
                    <a:pt x="561231" y="232395"/>
                  </a:cubicBezTo>
                  <a:cubicBezTo>
                    <a:pt x="571277" y="227037"/>
                    <a:pt x="575965" y="219670"/>
                    <a:pt x="584671" y="212973"/>
                  </a:cubicBezTo>
                  <a:cubicBezTo>
                    <a:pt x="598066" y="202927"/>
                    <a:pt x="611460" y="192212"/>
                    <a:pt x="624855" y="179487"/>
                  </a:cubicBezTo>
                  <a:cubicBezTo>
                    <a:pt x="646956" y="159395"/>
                    <a:pt x="673075" y="140642"/>
                    <a:pt x="702543" y="122560"/>
                  </a:cubicBezTo>
                  <a:cubicBezTo>
                    <a:pt x="711250" y="117202"/>
                    <a:pt x="723974" y="111844"/>
                    <a:pt x="742057" y="104477"/>
                  </a:cubicBezTo>
                  <a:cubicBezTo>
                    <a:pt x="756121" y="99120"/>
                    <a:pt x="768846" y="93092"/>
                    <a:pt x="781571" y="85725"/>
                  </a:cubicBezTo>
                  <a:cubicBezTo>
                    <a:pt x="784250" y="84386"/>
                    <a:pt x="783580" y="83716"/>
                    <a:pt x="780901" y="83716"/>
                  </a:cubicBezTo>
                  <a:cubicBezTo>
                    <a:pt x="746076" y="85055"/>
                    <a:pt x="712589" y="85725"/>
                    <a:pt x="679103" y="86395"/>
                  </a:cubicBezTo>
                  <a:cubicBezTo>
                    <a:pt x="677093" y="86395"/>
                    <a:pt x="675084" y="87064"/>
                    <a:pt x="673745" y="89074"/>
                  </a:cubicBezTo>
                  <a:cubicBezTo>
                    <a:pt x="673075" y="90413"/>
                    <a:pt x="673745" y="92422"/>
                    <a:pt x="675084" y="93092"/>
                  </a:cubicBezTo>
                  <a:lnTo>
                    <a:pt x="677093" y="94431"/>
                  </a:lnTo>
                  <a:cubicBezTo>
                    <a:pt x="679772" y="95771"/>
                    <a:pt x="679772" y="99120"/>
                    <a:pt x="677093" y="100459"/>
                  </a:cubicBezTo>
                  <a:cubicBezTo>
                    <a:pt x="669727" y="105817"/>
                    <a:pt x="662360" y="109835"/>
                    <a:pt x="655662" y="116532"/>
                  </a:cubicBezTo>
                  <a:cubicBezTo>
                    <a:pt x="630213" y="143322"/>
                    <a:pt x="604763" y="171450"/>
                    <a:pt x="575295" y="193551"/>
                  </a:cubicBezTo>
                  <a:cubicBezTo>
                    <a:pt x="558552" y="206276"/>
                    <a:pt x="545827" y="215652"/>
                    <a:pt x="537790" y="223689"/>
                  </a:cubicBezTo>
                  <a:cubicBezTo>
                    <a:pt x="525735" y="234404"/>
                    <a:pt x="514350" y="243781"/>
                    <a:pt x="502965" y="253157"/>
                  </a:cubicBezTo>
                  <a:cubicBezTo>
                    <a:pt x="494928" y="259184"/>
                    <a:pt x="489570" y="268560"/>
                    <a:pt x="481534" y="274588"/>
                  </a:cubicBezTo>
                  <a:cubicBezTo>
                    <a:pt x="474166" y="280616"/>
                    <a:pt x="468809" y="285303"/>
                    <a:pt x="464790" y="289322"/>
                  </a:cubicBezTo>
                  <a:cubicBezTo>
                    <a:pt x="458093" y="296689"/>
                    <a:pt x="450726" y="303386"/>
                    <a:pt x="442689" y="308744"/>
                  </a:cubicBezTo>
                  <a:cubicBezTo>
                    <a:pt x="440680" y="310083"/>
                    <a:pt x="438671" y="310753"/>
                    <a:pt x="436662" y="310753"/>
                  </a:cubicBezTo>
                  <a:cubicBezTo>
                    <a:pt x="400496" y="310083"/>
                    <a:pt x="364331" y="312093"/>
                    <a:pt x="328166" y="316781"/>
                  </a:cubicBezTo>
                  <a:cubicBezTo>
                    <a:pt x="326157" y="316781"/>
                    <a:pt x="323478" y="316781"/>
                    <a:pt x="321469" y="316111"/>
                  </a:cubicBezTo>
                  <a:cubicBezTo>
                    <a:pt x="320129" y="315441"/>
                    <a:pt x="318120" y="315441"/>
                    <a:pt x="316111" y="315441"/>
                  </a:cubicBezTo>
                  <a:cubicBezTo>
                    <a:pt x="314102" y="315441"/>
                    <a:pt x="311423" y="315441"/>
                    <a:pt x="308744" y="316781"/>
                  </a:cubicBezTo>
                  <a:cubicBezTo>
                    <a:pt x="298028" y="321469"/>
                    <a:pt x="284634" y="323478"/>
                    <a:pt x="269230" y="322138"/>
                  </a:cubicBezTo>
                  <a:lnTo>
                    <a:pt x="237083" y="300038"/>
                  </a:lnTo>
                  <a:cubicBezTo>
                    <a:pt x="241771" y="296019"/>
                    <a:pt x="244450" y="292001"/>
                    <a:pt x="245120" y="287313"/>
                  </a:cubicBezTo>
                  <a:cubicBezTo>
                    <a:pt x="245790" y="285303"/>
                    <a:pt x="246459" y="283294"/>
                    <a:pt x="248468" y="282625"/>
                  </a:cubicBezTo>
                  <a:cubicBezTo>
                    <a:pt x="257175" y="279276"/>
                    <a:pt x="263202" y="275258"/>
                    <a:pt x="267891" y="271239"/>
                  </a:cubicBezTo>
                  <a:cubicBezTo>
                    <a:pt x="279946" y="261193"/>
                    <a:pt x="292001" y="251147"/>
                    <a:pt x="304056" y="241101"/>
                  </a:cubicBezTo>
                  <a:cubicBezTo>
                    <a:pt x="337542" y="214982"/>
                    <a:pt x="365671" y="191542"/>
                    <a:pt x="387772" y="170780"/>
                  </a:cubicBezTo>
                  <a:cubicBezTo>
                    <a:pt x="399827" y="160065"/>
                    <a:pt x="397818" y="156046"/>
                    <a:pt x="381744" y="158055"/>
                  </a:cubicBezTo>
                  <a:cubicBezTo>
                    <a:pt x="374377" y="159395"/>
                    <a:pt x="369689" y="157386"/>
                    <a:pt x="367680" y="152698"/>
                  </a:cubicBezTo>
                  <a:lnTo>
                    <a:pt x="405185" y="153367"/>
                  </a:lnTo>
                  <a:cubicBezTo>
                    <a:pt x="415230" y="153367"/>
                    <a:pt x="424607" y="150019"/>
                    <a:pt x="431304" y="142652"/>
                  </a:cubicBezTo>
                  <a:lnTo>
                    <a:pt x="442689" y="131266"/>
                  </a:lnTo>
                  <a:cubicBezTo>
                    <a:pt x="450726" y="123899"/>
                    <a:pt x="448717" y="119211"/>
                    <a:pt x="438001" y="119211"/>
                  </a:cubicBezTo>
                  <a:cubicBezTo>
                    <a:pt x="407194" y="117872"/>
                    <a:pt x="375716" y="117202"/>
                    <a:pt x="343570" y="116532"/>
                  </a:cubicBezTo>
                  <a:cubicBezTo>
                    <a:pt x="325487" y="116532"/>
                    <a:pt x="308074" y="111844"/>
                    <a:pt x="289992" y="109165"/>
                  </a:cubicBezTo>
                  <a:cubicBezTo>
                    <a:pt x="271239" y="106487"/>
                    <a:pt x="251147" y="110505"/>
                    <a:pt x="229716" y="110505"/>
                  </a:cubicBezTo>
                  <a:cubicBezTo>
                    <a:pt x="186854" y="111175"/>
                    <a:pt x="141982" y="111844"/>
                    <a:pt x="95101" y="112514"/>
                  </a:cubicBezTo>
                  <a:cubicBezTo>
                    <a:pt x="84385" y="89743"/>
                    <a:pt x="72330" y="70321"/>
                    <a:pt x="58936" y="54248"/>
                  </a:cubicBezTo>
                  <a:cubicBezTo>
                    <a:pt x="44872" y="38174"/>
                    <a:pt x="25450" y="20761"/>
                    <a:pt x="0" y="2009"/>
                  </a:cubicBezTo>
                  <a:cubicBezTo>
                    <a:pt x="4018" y="2679"/>
                    <a:pt x="6697" y="2009"/>
                    <a:pt x="9376" y="670"/>
                  </a:cubicBezTo>
                  <a:cubicBezTo>
                    <a:pt x="11385" y="-670"/>
                    <a:pt x="12725" y="0"/>
                    <a:pt x="12725" y="2679"/>
                  </a:cubicBezTo>
                  <a:cubicBezTo>
                    <a:pt x="12725" y="3349"/>
                    <a:pt x="12725" y="4018"/>
                    <a:pt x="12725" y="4688"/>
                  </a:cubicBezTo>
                  <a:cubicBezTo>
                    <a:pt x="12055" y="6028"/>
                    <a:pt x="12725" y="7367"/>
                    <a:pt x="14064" y="8037"/>
                  </a:cubicBezTo>
                  <a:cubicBezTo>
                    <a:pt x="23440" y="14064"/>
                    <a:pt x="32147" y="20092"/>
                    <a:pt x="40853" y="26789"/>
                  </a:cubicBezTo>
                  <a:cubicBezTo>
                    <a:pt x="42863" y="28129"/>
                    <a:pt x="46211" y="32817"/>
                    <a:pt x="51569" y="39514"/>
                  </a:cubicBezTo>
                  <a:cubicBezTo>
                    <a:pt x="54918" y="44202"/>
                    <a:pt x="59606" y="47551"/>
                    <a:pt x="65633" y="49560"/>
                  </a:cubicBezTo>
                  <a:cubicBezTo>
                    <a:pt x="66973" y="50229"/>
                    <a:pt x="68312" y="50899"/>
                    <a:pt x="68312" y="52908"/>
                  </a:cubicBezTo>
                  <a:cubicBezTo>
                    <a:pt x="68312" y="53578"/>
                    <a:pt x="68982" y="54248"/>
                    <a:pt x="69652" y="54248"/>
                  </a:cubicBezTo>
                  <a:cubicBezTo>
                    <a:pt x="70321" y="54918"/>
                    <a:pt x="70991" y="54248"/>
                    <a:pt x="71661" y="53578"/>
                  </a:cubicBezTo>
                  <a:cubicBezTo>
                    <a:pt x="73000" y="50899"/>
                    <a:pt x="75009" y="49560"/>
                    <a:pt x="77688" y="48220"/>
                  </a:cubicBezTo>
                  <a:cubicBezTo>
                    <a:pt x="79698" y="47551"/>
                    <a:pt x="81037" y="46211"/>
                    <a:pt x="82376" y="44872"/>
                  </a:cubicBezTo>
                  <a:cubicBezTo>
                    <a:pt x="83716" y="46881"/>
                    <a:pt x="86395" y="44202"/>
                    <a:pt x="90413" y="42193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641B21EF-6B1F-245F-1FC2-F32E20377728}"/>
                </a:ext>
              </a:extLst>
            </p:cNvPr>
            <p:cNvSpPr/>
            <p:nvPr/>
          </p:nvSpPr>
          <p:spPr>
            <a:xfrm>
              <a:off x="-5491220" y="3399529"/>
              <a:ext cx="588550" cy="267388"/>
            </a:xfrm>
            <a:custGeom>
              <a:avLst/>
              <a:gdLst>
                <a:gd name="connsiteX0" fmla="*/ 51569 w 588550"/>
                <a:gd name="connsiteY0" fmla="*/ 0 h 267388"/>
                <a:gd name="connsiteX1" fmla="*/ 76349 w 588550"/>
                <a:gd name="connsiteY1" fmla="*/ 20092 h 267388"/>
                <a:gd name="connsiteX2" fmla="*/ 97780 w 588550"/>
                <a:gd name="connsiteY2" fmla="*/ 42862 h 267388"/>
                <a:gd name="connsiteX3" fmla="*/ 123230 w 588550"/>
                <a:gd name="connsiteY3" fmla="*/ 117202 h 267388"/>
                <a:gd name="connsiteX4" fmla="*/ 129927 w 588550"/>
                <a:gd name="connsiteY4" fmla="*/ 119211 h 267388"/>
                <a:gd name="connsiteX5" fmla="*/ 175468 w 588550"/>
                <a:gd name="connsiteY5" fmla="*/ 71661 h 267388"/>
                <a:gd name="connsiteX6" fmla="*/ 249138 w 588550"/>
                <a:gd name="connsiteY6" fmla="*/ 30807 h 267388"/>
                <a:gd name="connsiteX7" fmla="*/ 281285 w 588550"/>
                <a:gd name="connsiteY7" fmla="*/ 23440 h 267388"/>
                <a:gd name="connsiteX8" fmla="*/ 588020 w 588550"/>
                <a:gd name="connsiteY8" fmla="*/ 264542 h 267388"/>
                <a:gd name="connsiteX9" fmla="*/ 585341 w 588550"/>
                <a:gd name="connsiteY9" fmla="*/ 265212 h 267388"/>
                <a:gd name="connsiteX10" fmla="*/ 584671 w 588550"/>
                <a:gd name="connsiteY10" fmla="*/ 264542 h 267388"/>
                <a:gd name="connsiteX11" fmla="*/ 584002 w 588550"/>
                <a:gd name="connsiteY11" fmla="*/ 262533 h 267388"/>
                <a:gd name="connsiteX12" fmla="*/ 582662 w 588550"/>
                <a:gd name="connsiteY12" fmla="*/ 262533 h 267388"/>
                <a:gd name="connsiteX13" fmla="*/ 581323 w 588550"/>
                <a:gd name="connsiteY13" fmla="*/ 265881 h 267388"/>
                <a:gd name="connsiteX14" fmla="*/ 580653 w 588550"/>
                <a:gd name="connsiteY14" fmla="*/ 265881 h 267388"/>
                <a:gd name="connsiteX15" fmla="*/ 571947 w 588550"/>
                <a:gd name="connsiteY15" fmla="*/ 258514 h 267388"/>
                <a:gd name="connsiteX16" fmla="*/ 565919 w 588550"/>
                <a:gd name="connsiteY16" fmla="*/ 257175 h 267388"/>
                <a:gd name="connsiteX17" fmla="*/ 555873 w 588550"/>
                <a:gd name="connsiteY17" fmla="*/ 255166 h 267388"/>
                <a:gd name="connsiteX18" fmla="*/ 549845 w 588550"/>
                <a:gd name="connsiteY18" fmla="*/ 253826 h 267388"/>
                <a:gd name="connsiteX19" fmla="*/ 474836 w 588550"/>
                <a:gd name="connsiteY19" fmla="*/ 207615 h 267388"/>
                <a:gd name="connsiteX20" fmla="*/ 237083 w 588550"/>
                <a:gd name="connsiteY20" fmla="*/ 128587 h 267388"/>
                <a:gd name="connsiteX21" fmla="*/ 148010 w 588550"/>
                <a:gd name="connsiteY21" fmla="*/ 166762 h 267388"/>
                <a:gd name="connsiteX22" fmla="*/ 111844 w 588550"/>
                <a:gd name="connsiteY22" fmla="*/ 208955 h 267388"/>
                <a:gd name="connsiteX23" fmla="*/ 105817 w 588550"/>
                <a:gd name="connsiteY23" fmla="*/ 206945 h 267388"/>
                <a:gd name="connsiteX24" fmla="*/ 109835 w 588550"/>
                <a:gd name="connsiteY24" fmla="*/ 187523 h 267388"/>
                <a:gd name="connsiteX25" fmla="*/ 108496 w 588550"/>
                <a:gd name="connsiteY25" fmla="*/ 135954 h 267388"/>
                <a:gd name="connsiteX26" fmla="*/ 79028 w 588550"/>
                <a:gd name="connsiteY26" fmla="*/ 70321 h 267388"/>
                <a:gd name="connsiteX27" fmla="*/ 0 w 588550"/>
                <a:gd name="connsiteY27" fmla="*/ 12055 h 267388"/>
                <a:gd name="connsiteX28" fmla="*/ 670 w 588550"/>
                <a:gd name="connsiteY28" fmla="*/ 6027 h 267388"/>
                <a:gd name="connsiteX29" fmla="*/ 4018 w 588550"/>
                <a:gd name="connsiteY29" fmla="*/ 3349 h 267388"/>
                <a:gd name="connsiteX30" fmla="*/ 51569 w 588550"/>
                <a:gd name="connsiteY30" fmla="*/ 0 h 26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8550" h="267388">
                  <a:moveTo>
                    <a:pt x="51569" y="0"/>
                  </a:moveTo>
                  <a:cubicBezTo>
                    <a:pt x="59606" y="6697"/>
                    <a:pt x="67642" y="13395"/>
                    <a:pt x="76349" y="20092"/>
                  </a:cubicBezTo>
                  <a:cubicBezTo>
                    <a:pt x="85725" y="27459"/>
                    <a:pt x="93092" y="34826"/>
                    <a:pt x="97780" y="42862"/>
                  </a:cubicBezTo>
                  <a:cubicBezTo>
                    <a:pt x="112514" y="66303"/>
                    <a:pt x="120551" y="91083"/>
                    <a:pt x="123230" y="117202"/>
                  </a:cubicBezTo>
                  <a:cubicBezTo>
                    <a:pt x="123899" y="123899"/>
                    <a:pt x="125909" y="124569"/>
                    <a:pt x="129927" y="119211"/>
                  </a:cubicBezTo>
                  <a:cubicBezTo>
                    <a:pt x="142652" y="101798"/>
                    <a:pt x="157386" y="85725"/>
                    <a:pt x="175468" y="71661"/>
                  </a:cubicBezTo>
                  <a:cubicBezTo>
                    <a:pt x="194221" y="56927"/>
                    <a:pt x="218331" y="43532"/>
                    <a:pt x="249138" y="30807"/>
                  </a:cubicBezTo>
                  <a:cubicBezTo>
                    <a:pt x="259854" y="28798"/>
                    <a:pt x="270570" y="26119"/>
                    <a:pt x="281285" y="23440"/>
                  </a:cubicBezTo>
                  <a:cubicBezTo>
                    <a:pt x="425276" y="-13395"/>
                    <a:pt x="599405" y="107826"/>
                    <a:pt x="588020" y="264542"/>
                  </a:cubicBezTo>
                  <a:lnTo>
                    <a:pt x="585341" y="265212"/>
                  </a:lnTo>
                  <a:cubicBezTo>
                    <a:pt x="584002" y="265881"/>
                    <a:pt x="584002" y="265212"/>
                    <a:pt x="584671" y="264542"/>
                  </a:cubicBezTo>
                  <a:cubicBezTo>
                    <a:pt x="585341" y="263872"/>
                    <a:pt x="584671" y="263202"/>
                    <a:pt x="584002" y="262533"/>
                  </a:cubicBezTo>
                  <a:cubicBezTo>
                    <a:pt x="583332" y="262533"/>
                    <a:pt x="582662" y="262533"/>
                    <a:pt x="582662" y="262533"/>
                  </a:cubicBezTo>
                  <a:cubicBezTo>
                    <a:pt x="581323" y="263202"/>
                    <a:pt x="581323" y="263872"/>
                    <a:pt x="581323" y="265881"/>
                  </a:cubicBezTo>
                  <a:cubicBezTo>
                    <a:pt x="581323" y="267891"/>
                    <a:pt x="581323" y="267891"/>
                    <a:pt x="580653" y="265881"/>
                  </a:cubicBezTo>
                  <a:cubicBezTo>
                    <a:pt x="579313" y="261193"/>
                    <a:pt x="576635" y="258514"/>
                    <a:pt x="571947" y="258514"/>
                  </a:cubicBezTo>
                  <a:cubicBezTo>
                    <a:pt x="569937" y="258514"/>
                    <a:pt x="567928" y="257845"/>
                    <a:pt x="565919" y="257175"/>
                  </a:cubicBezTo>
                  <a:cubicBezTo>
                    <a:pt x="563240" y="255835"/>
                    <a:pt x="559891" y="255166"/>
                    <a:pt x="555873" y="255166"/>
                  </a:cubicBezTo>
                  <a:cubicBezTo>
                    <a:pt x="553864" y="255166"/>
                    <a:pt x="551855" y="255166"/>
                    <a:pt x="549845" y="253826"/>
                  </a:cubicBezTo>
                  <a:lnTo>
                    <a:pt x="474836" y="207615"/>
                  </a:lnTo>
                  <a:cubicBezTo>
                    <a:pt x="409873" y="140643"/>
                    <a:pt x="330845" y="114523"/>
                    <a:pt x="237083" y="128587"/>
                  </a:cubicBezTo>
                  <a:cubicBezTo>
                    <a:pt x="204267" y="133945"/>
                    <a:pt x="174799" y="146000"/>
                    <a:pt x="148010" y="166762"/>
                  </a:cubicBezTo>
                  <a:cubicBezTo>
                    <a:pt x="131936" y="180826"/>
                    <a:pt x="119881" y="194890"/>
                    <a:pt x="111844" y="208955"/>
                  </a:cubicBezTo>
                  <a:cubicBezTo>
                    <a:pt x="106486" y="217661"/>
                    <a:pt x="104477" y="216991"/>
                    <a:pt x="105817" y="206945"/>
                  </a:cubicBezTo>
                  <a:cubicBezTo>
                    <a:pt x="106486" y="200248"/>
                    <a:pt x="107826" y="193551"/>
                    <a:pt x="109835" y="187523"/>
                  </a:cubicBezTo>
                  <a:cubicBezTo>
                    <a:pt x="109835" y="170111"/>
                    <a:pt x="109165" y="152698"/>
                    <a:pt x="108496" y="135954"/>
                  </a:cubicBezTo>
                  <a:cubicBezTo>
                    <a:pt x="107826" y="117202"/>
                    <a:pt x="97780" y="95771"/>
                    <a:pt x="79028" y="70321"/>
                  </a:cubicBezTo>
                  <a:cubicBezTo>
                    <a:pt x="62285" y="47550"/>
                    <a:pt x="36165" y="28798"/>
                    <a:pt x="0" y="12055"/>
                  </a:cubicBezTo>
                  <a:lnTo>
                    <a:pt x="670" y="6027"/>
                  </a:lnTo>
                  <a:cubicBezTo>
                    <a:pt x="670" y="4018"/>
                    <a:pt x="2009" y="3349"/>
                    <a:pt x="4018" y="3349"/>
                  </a:cubicBezTo>
                  <a:cubicBezTo>
                    <a:pt x="21431" y="6697"/>
                    <a:pt x="37505" y="5358"/>
                    <a:pt x="51569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8F35357-DD66-2387-A70C-6D4B57C8C3A2}"/>
                </a:ext>
              </a:extLst>
            </p:cNvPr>
            <p:cNvSpPr/>
            <p:nvPr/>
          </p:nvSpPr>
          <p:spPr>
            <a:xfrm>
              <a:off x="-4652053" y="3399089"/>
              <a:ext cx="235513" cy="560187"/>
            </a:xfrm>
            <a:custGeom>
              <a:avLst/>
              <a:gdLst>
                <a:gd name="connsiteX0" fmla="*/ 139303 w 235513"/>
                <a:gd name="connsiteY0" fmla="*/ 7807 h 560187"/>
                <a:gd name="connsiteX1" fmla="*/ 175468 w 235513"/>
                <a:gd name="connsiteY1" fmla="*/ 32587 h 560187"/>
                <a:gd name="connsiteX2" fmla="*/ 174799 w 235513"/>
                <a:gd name="connsiteY2" fmla="*/ 33926 h 560187"/>
                <a:gd name="connsiteX3" fmla="*/ 135285 w 235513"/>
                <a:gd name="connsiteY3" fmla="*/ 12495 h 560187"/>
                <a:gd name="connsiteX4" fmla="*/ 127918 w 235513"/>
                <a:gd name="connsiteY4" fmla="*/ 16513 h 560187"/>
                <a:gd name="connsiteX5" fmla="*/ 133276 w 235513"/>
                <a:gd name="connsiteY5" fmla="*/ 94871 h 560187"/>
                <a:gd name="connsiteX6" fmla="*/ 110505 w 235513"/>
                <a:gd name="connsiteY6" fmla="*/ 205376 h 560187"/>
                <a:gd name="connsiteX7" fmla="*/ 113184 w 235513"/>
                <a:gd name="connsiteY7" fmla="*/ 241542 h 560187"/>
                <a:gd name="connsiteX8" fmla="*/ 126578 w 235513"/>
                <a:gd name="connsiteY8" fmla="*/ 270340 h 560187"/>
                <a:gd name="connsiteX9" fmla="*/ 140643 w 235513"/>
                <a:gd name="connsiteY9" fmla="*/ 327266 h 560187"/>
                <a:gd name="connsiteX10" fmla="*/ 122560 w 235513"/>
                <a:gd name="connsiteY10" fmla="*/ 340661 h 560187"/>
                <a:gd name="connsiteX11" fmla="*/ 111175 w 235513"/>
                <a:gd name="connsiteY11" fmla="*/ 367450 h 560187"/>
                <a:gd name="connsiteX12" fmla="*/ 119881 w 235513"/>
                <a:gd name="connsiteY12" fmla="*/ 405625 h 560187"/>
                <a:gd name="connsiteX13" fmla="*/ 169441 w 235513"/>
                <a:gd name="connsiteY13" fmla="*/ 458533 h 560187"/>
                <a:gd name="connsiteX14" fmla="*/ 222349 w 235513"/>
                <a:gd name="connsiteY14" fmla="*/ 517469 h 560187"/>
                <a:gd name="connsiteX15" fmla="*/ 234404 w 235513"/>
                <a:gd name="connsiteY15" fmla="*/ 542919 h 560187"/>
                <a:gd name="connsiteX16" fmla="*/ 235074 w 235513"/>
                <a:gd name="connsiteY16" fmla="*/ 548946 h 560187"/>
                <a:gd name="connsiteX17" fmla="*/ 233735 w 235513"/>
                <a:gd name="connsiteY17" fmla="*/ 556983 h 560187"/>
                <a:gd name="connsiteX18" fmla="*/ 229046 w 235513"/>
                <a:gd name="connsiteY18" fmla="*/ 559662 h 560187"/>
                <a:gd name="connsiteX19" fmla="*/ 209624 w 235513"/>
                <a:gd name="connsiteY19" fmla="*/ 546267 h 560187"/>
                <a:gd name="connsiteX20" fmla="*/ 190872 w 235513"/>
                <a:gd name="connsiteY20" fmla="*/ 532203 h 560187"/>
                <a:gd name="connsiteX21" fmla="*/ 99789 w 235513"/>
                <a:gd name="connsiteY21" fmla="*/ 456524 h 560187"/>
                <a:gd name="connsiteX22" fmla="*/ 51569 w 235513"/>
                <a:gd name="connsiteY22" fmla="*/ 417010 h 560187"/>
                <a:gd name="connsiteX23" fmla="*/ 30807 w 235513"/>
                <a:gd name="connsiteY23" fmla="*/ 402276 h 560187"/>
                <a:gd name="connsiteX24" fmla="*/ 10046 w 235513"/>
                <a:gd name="connsiteY24" fmla="*/ 405625 h 560187"/>
                <a:gd name="connsiteX25" fmla="*/ 57597 w 235513"/>
                <a:gd name="connsiteY25" fmla="*/ 364101 h 560187"/>
                <a:gd name="connsiteX26" fmla="*/ 63624 w 235513"/>
                <a:gd name="connsiteY26" fmla="*/ 354725 h 560187"/>
                <a:gd name="connsiteX27" fmla="*/ 67642 w 235513"/>
                <a:gd name="connsiteY27" fmla="*/ 344010 h 560187"/>
                <a:gd name="connsiteX28" fmla="*/ 71661 w 235513"/>
                <a:gd name="connsiteY28" fmla="*/ 327936 h 560187"/>
                <a:gd name="connsiteX29" fmla="*/ 71661 w 235513"/>
                <a:gd name="connsiteY29" fmla="*/ 297129 h 560187"/>
                <a:gd name="connsiteX30" fmla="*/ 81707 w 235513"/>
                <a:gd name="connsiteY30" fmla="*/ 215422 h 560187"/>
                <a:gd name="connsiteX31" fmla="*/ 85055 w 235513"/>
                <a:gd name="connsiteY31" fmla="*/ 183275 h 560187"/>
                <a:gd name="connsiteX32" fmla="*/ 83716 w 235513"/>
                <a:gd name="connsiteY32" fmla="*/ 150459 h 560187"/>
                <a:gd name="connsiteX33" fmla="*/ 85725 w 235513"/>
                <a:gd name="connsiteY33" fmla="*/ 118312 h 560187"/>
                <a:gd name="connsiteX34" fmla="*/ 87064 w 235513"/>
                <a:gd name="connsiteY34" fmla="*/ 86835 h 560187"/>
                <a:gd name="connsiteX35" fmla="*/ 77019 w 235513"/>
                <a:gd name="connsiteY35" fmla="*/ 80137 h 560187"/>
                <a:gd name="connsiteX36" fmla="*/ 50229 w 235513"/>
                <a:gd name="connsiteY36" fmla="*/ 80807 h 560187"/>
                <a:gd name="connsiteX37" fmla="*/ 44202 w 235513"/>
                <a:gd name="connsiteY37" fmla="*/ 82146 h 560187"/>
                <a:gd name="connsiteX38" fmla="*/ 24780 w 235513"/>
                <a:gd name="connsiteY38" fmla="*/ 104917 h 560187"/>
                <a:gd name="connsiteX39" fmla="*/ 20092 w 235513"/>
                <a:gd name="connsiteY39" fmla="*/ 108936 h 560187"/>
                <a:gd name="connsiteX40" fmla="*/ 12725 w 235513"/>
                <a:gd name="connsiteY40" fmla="*/ 114293 h 560187"/>
                <a:gd name="connsiteX41" fmla="*/ 8706 w 235513"/>
                <a:gd name="connsiteY41" fmla="*/ 125679 h 560187"/>
                <a:gd name="connsiteX42" fmla="*/ 0 w 235513"/>
                <a:gd name="connsiteY42" fmla="*/ 140413 h 560187"/>
                <a:gd name="connsiteX43" fmla="*/ 60945 w 235513"/>
                <a:gd name="connsiteY43" fmla="*/ 40624 h 560187"/>
                <a:gd name="connsiteX44" fmla="*/ 124569 w 235513"/>
                <a:gd name="connsiteY44" fmla="*/ 440 h 560187"/>
                <a:gd name="connsiteX45" fmla="*/ 129927 w 235513"/>
                <a:gd name="connsiteY45" fmla="*/ 1110 h 560187"/>
                <a:gd name="connsiteX46" fmla="*/ 139303 w 235513"/>
                <a:gd name="connsiteY46" fmla="*/ 7807 h 56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35513" h="560187">
                  <a:moveTo>
                    <a:pt x="139303" y="7807"/>
                  </a:moveTo>
                  <a:lnTo>
                    <a:pt x="175468" y="32587"/>
                  </a:lnTo>
                  <a:cubicBezTo>
                    <a:pt x="180156" y="35935"/>
                    <a:pt x="179487" y="35935"/>
                    <a:pt x="174799" y="33926"/>
                  </a:cubicBezTo>
                  <a:cubicBezTo>
                    <a:pt x="160734" y="27899"/>
                    <a:pt x="148010" y="20532"/>
                    <a:pt x="135285" y="12495"/>
                  </a:cubicBezTo>
                  <a:cubicBezTo>
                    <a:pt x="131936" y="10486"/>
                    <a:pt x="127918" y="12495"/>
                    <a:pt x="127918" y="16513"/>
                  </a:cubicBezTo>
                  <a:cubicBezTo>
                    <a:pt x="129927" y="43972"/>
                    <a:pt x="131936" y="69422"/>
                    <a:pt x="133276" y="94871"/>
                  </a:cubicBezTo>
                  <a:cubicBezTo>
                    <a:pt x="135285" y="133716"/>
                    <a:pt x="115193" y="175238"/>
                    <a:pt x="110505" y="205376"/>
                  </a:cubicBezTo>
                  <a:cubicBezTo>
                    <a:pt x="107826" y="222119"/>
                    <a:pt x="108496" y="234174"/>
                    <a:pt x="113184" y="241542"/>
                  </a:cubicBezTo>
                  <a:cubicBezTo>
                    <a:pt x="121221" y="254936"/>
                    <a:pt x="125909" y="264312"/>
                    <a:pt x="126578" y="270340"/>
                  </a:cubicBezTo>
                  <a:cubicBezTo>
                    <a:pt x="127918" y="290431"/>
                    <a:pt x="132606" y="309184"/>
                    <a:pt x="140643" y="327266"/>
                  </a:cubicBezTo>
                  <a:cubicBezTo>
                    <a:pt x="131936" y="329945"/>
                    <a:pt x="125909" y="333964"/>
                    <a:pt x="122560" y="340661"/>
                  </a:cubicBezTo>
                  <a:cubicBezTo>
                    <a:pt x="118541" y="348028"/>
                    <a:pt x="114523" y="357404"/>
                    <a:pt x="111175" y="367450"/>
                  </a:cubicBezTo>
                  <a:cubicBezTo>
                    <a:pt x="105817" y="383523"/>
                    <a:pt x="109835" y="394239"/>
                    <a:pt x="119881" y="405625"/>
                  </a:cubicBezTo>
                  <a:cubicBezTo>
                    <a:pt x="135954" y="423707"/>
                    <a:pt x="152698" y="441120"/>
                    <a:pt x="169441" y="458533"/>
                  </a:cubicBezTo>
                  <a:cubicBezTo>
                    <a:pt x="188863" y="478625"/>
                    <a:pt x="213643" y="487331"/>
                    <a:pt x="222349" y="517469"/>
                  </a:cubicBezTo>
                  <a:cubicBezTo>
                    <a:pt x="225028" y="526175"/>
                    <a:pt x="229046" y="534882"/>
                    <a:pt x="234404" y="542919"/>
                  </a:cubicBezTo>
                  <a:cubicBezTo>
                    <a:pt x="235744" y="544928"/>
                    <a:pt x="235744" y="546937"/>
                    <a:pt x="235074" y="548946"/>
                  </a:cubicBezTo>
                  <a:cubicBezTo>
                    <a:pt x="233735" y="551625"/>
                    <a:pt x="233065" y="554973"/>
                    <a:pt x="233735" y="556983"/>
                  </a:cubicBezTo>
                  <a:cubicBezTo>
                    <a:pt x="234404" y="559662"/>
                    <a:pt x="231056" y="561001"/>
                    <a:pt x="229046" y="559662"/>
                  </a:cubicBezTo>
                  <a:cubicBezTo>
                    <a:pt x="223019" y="554973"/>
                    <a:pt x="216322" y="550955"/>
                    <a:pt x="209624" y="546267"/>
                  </a:cubicBezTo>
                  <a:cubicBezTo>
                    <a:pt x="202257" y="541579"/>
                    <a:pt x="196230" y="536891"/>
                    <a:pt x="190872" y="532203"/>
                  </a:cubicBezTo>
                  <a:cubicBezTo>
                    <a:pt x="161404" y="506084"/>
                    <a:pt x="131266" y="480634"/>
                    <a:pt x="99789" y="456524"/>
                  </a:cubicBezTo>
                  <a:cubicBezTo>
                    <a:pt x="83716" y="444469"/>
                    <a:pt x="67642" y="431074"/>
                    <a:pt x="51569" y="417010"/>
                  </a:cubicBezTo>
                  <a:cubicBezTo>
                    <a:pt x="42862" y="409643"/>
                    <a:pt x="36165" y="404285"/>
                    <a:pt x="30807" y="402276"/>
                  </a:cubicBezTo>
                  <a:cubicBezTo>
                    <a:pt x="24780" y="399597"/>
                    <a:pt x="17413" y="400936"/>
                    <a:pt x="10046" y="405625"/>
                  </a:cubicBezTo>
                  <a:cubicBezTo>
                    <a:pt x="26119" y="392230"/>
                    <a:pt x="42193" y="378166"/>
                    <a:pt x="57597" y="364101"/>
                  </a:cubicBezTo>
                  <a:cubicBezTo>
                    <a:pt x="60275" y="361423"/>
                    <a:pt x="62284" y="358744"/>
                    <a:pt x="63624" y="354725"/>
                  </a:cubicBezTo>
                  <a:cubicBezTo>
                    <a:pt x="64963" y="351377"/>
                    <a:pt x="66303" y="347358"/>
                    <a:pt x="67642" y="344010"/>
                  </a:cubicBezTo>
                  <a:cubicBezTo>
                    <a:pt x="70321" y="337982"/>
                    <a:pt x="71661" y="333294"/>
                    <a:pt x="71661" y="327936"/>
                  </a:cubicBezTo>
                  <a:cubicBezTo>
                    <a:pt x="72330" y="317890"/>
                    <a:pt x="72330" y="307175"/>
                    <a:pt x="71661" y="297129"/>
                  </a:cubicBezTo>
                  <a:cubicBezTo>
                    <a:pt x="70991" y="269670"/>
                    <a:pt x="77019" y="242211"/>
                    <a:pt x="81707" y="215422"/>
                  </a:cubicBezTo>
                  <a:cubicBezTo>
                    <a:pt x="83716" y="204037"/>
                    <a:pt x="84386" y="193991"/>
                    <a:pt x="85055" y="183275"/>
                  </a:cubicBezTo>
                  <a:cubicBezTo>
                    <a:pt x="85055" y="172560"/>
                    <a:pt x="84386" y="161844"/>
                    <a:pt x="83716" y="150459"/>
                  </a:cubicBezTo>
                  <a:cubicBezTo>
                    <a:pt x="82376" y="138403"/>
                    <a:pt x="83046" y="127688"/>
                    <a:pt x="85725" y="118312"/>
                  </a:cubicBezTo>
                  <a:cubicBezTo>
                    <a:pt x="89074" y="108266"/>
                    <a:pt x="89074" y="97550"/>
                    <a:pt x="87064" y="86835"/>
                  </a:cubicBezTo>
                  <a:cubicBezTo>
                    <a:pt x="86395" y="82146"/>
                    <a:pt x="81707" y="79468"/>
                    <a:pt x="77019" y="80137"/>
                  </a:cubicBezTo>
                  <a:cubicBezTo>
                    <a:pt x="67642" y="82146"/>
                    <a:pt x="58936" y="82146"/>
                    <a:pt x="50229" y="80807"/>
                  </a:cubicBezTo>
                  <a:cubicBezTo>
                    <a:pt x="48220" y="80137"/>
                    <a:pt x="46211" y="80807"/>
                    <a:pt x="44202" y="82146"/>
                  </a:cubicBezTo>
                  <a:cubicBezTo>
                    <a:pt x="35495" y="88174"/>
                    <a:pt x="29468" y="95541"/>
                    <a:pt x="24780" y="104917"/>
                  </a:cubicBezTo>
                  <a:cubicBezTo>
                    <a:pt x="24110" y="106926"/>
                    <a:pt x="22101" y="108266"/>
                    <a:pt x="20092" y="108936"/>
                  </a:cubicBezTo>
                  <a:cubicBezTo>
                    <a:pt x="17413" y="109605"/>
                    <a:pt x="14734" y="111614"/>
                    <a:pt x="12725" y="114293"/>
                  </a:cubicBezTo>
                  <a:cubicBezTo>
                    <a:pt x="10716" y="117642"/>
                    <a:pt x="9376" y="121660"/>
                    <a:pt x="8706" y="125679"/>
                  </a:cubicBezTo>
                  <a:cubicBezTo>
                    <a:pt x="7367" y="131706"/>
                    <a:pt x="4688" y="137064"/>
                    <a:pt x="0" y="140413"/>
                  </a:cubicBezTo>
                  <a:cubicBezTo>
                    <a:pt x="6697" y="99559"/>
                    <a:pt x="27459" y="66743"/>
                    <a:pt x="60945" y="40624"/>
                  </a:cubicBezTo>
                  <a:cubicBezTo>
                    <a:pt x="83046" y="23880"/>
                    <a:pt x="104477" y="10486"/>
                    <a:pt x="124569" y="440"/>
                  </a:cubicBezTo>
                  <a:cubicBezTo>
                    <a:pt x="126578" y="-230"/>
                    <a:pt x="127918" y="-230"/>
                    <a:pt x="129927" y="1110"/>
                  </a:cubicBezTo>
                  <a:lnTo>
                    <a:pt x="139303" y="7807"/>
                  </a:ln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120BA2F1-FAB4-0C53-433D-D0743B0905A9}"/>
                </a:ext>
              </a:extLst>
            </p:cNvPr>
            <p:cNvSpPr/>
            <p:nvPr/>
          </p:nvSpPr>
          <p:spPr>
            <a:xfrm>
              <a:off x="-1098484" y="3424308"/>
              <a:ext cx="430634" cy="284633"/>
            </a:xfrm>
            <a:custGeom>
              <a:avLst/>
              <a:gdLst>
                <a:gd name="connsiteX0" fmla="*/ 409873 w 430634"/>
                <a:gd name="connsiteY0" fmla="*/ 0 h 284633"/>
                <a:gd name="connsiteX1" fmla="*/ 430634 w 430634"/>
                <a:gd name="connsiteY1" fmla="*/ 54248 h 284633"/>
                <a:gd name="connsiteX2" fmla="*/ 416570 w 430634"/>
                <a:gd name="connsiteY2" fmla="*/ 58266 h 284633"/>
                <a:gd name="connsiteX3" fmla="*/ 413891 w 430634"/>
                <a:gd name="connsiteY3" fmla="*/ 60275 h 284633"/>
                <a:gd name="connsiteX4" fmla="*/ 411882 w 430634"/>
                <a:gd name="connsiteY4" fmla="*/ 60945 h 284633"/>
                <a:gd name="connsiteX5" fmla="*/ 408533 w 430634"/>
                <a:gd name="connsiteY5" fmla="*/ 64294 h 284633"/>
                <a:gd name="connsiteX6" fmla="*/ 401836 w 430634"/>
                <a:gd name="connsiteY6" fmla="*/ 70321 h 284633"/>
                <a:gd name="connsiteX7" fmla="*/ 395808 w 430634"/>
                <a:gd name="connsiteY7" fmla="*/ 73000 h 284633"/>
                <a:gd name="connsiteX8" fmla="*/ 335533 w 430634"/>
                <a:gd name="connsiteY8" fmla="*/ 118542 h 284633"/>
                <a:gd name="connsiteX9" fmla="*/ 330845 w 430634"/>
                <a:gd name="connsiteY9" fmla="*/ 123899 h 284633"/>
                <a:gd name="connsiteX10" fmla="*/ 324147 w 430634"/>
                <a:gd name="connsiteY10" fmla="*/ 130597 h 284633"/>
                <a:gd name="connsiteX11" fmla="*/ 318790 w 430634"/>
                <a:gd name="connsiteY11" fmla="*/ 135285 h 284633"/>
                <a:gd name="connsiteX12" fmla="*/ 270569 w 430634"/>
                <a:gd name="connsiteY12" fmla="*/ 174129 h 284633"/>
                <a:gd name="connsiteX13" fmla="*/ 267221 w 430634"/>
                <a:gd name="connsiteY13" fmla="*/ 173459 h 284633"/>
                <a:gd name="connsiteX14" fmla="*/ 264542 w 430634"/>
                <a:gd name="connsiteY14" fmla="*/ 173459 h 284633"/>
                <a:gd name="connsiteX15" fmla="*/ 263872 w 430634"/>
                <a:gd name="connsiteY15" fmla="*/ 175468 h 284633"/>
                <a:gd name="connsiteX16" fmla="*/ 261863 w 430634"/>
                <a:gd name="connsiteY16" fmla="*/ 178147 h 284633"/>
                <a:gd name="connsiteX17" fmla="*/ 85725 w 430634"/>
                <a:gd name="connsiteY17" fmla="*/ 259184 h 284633"/>
                <a:gd name="connsiteX18" fmla="*/ 14064 w 430634"/>
                <a:gd name="connsiteY18" fmla="*/ 277937 h 284633"/>
                <a:gd name="connsiteX19" fmla="*/ 12055 w 430634"/>
                <a:gd name="connsiteY19" fmla="*/ 277267 h 284633"/>
                <a:gd name="connsiteX20" fmla="*/ 10715 w 430634"/>
                <a:gd name="connsiteY20" fmla="*/ 275927 h 284633"/>
                <a:gd name="connsiteX21" fmla="*/ 8037 w 430634"/>
                <a:gd name="connsiteY21" fmla="*/ 275927 h 284633"/>
                <a:gd name="connsiteX22" fmla="*/ 0 w 430634"/>
                <a:gd name="connsiteY22" fmla="*/ 284634 h 284633"/>
                <a:gd name="connsiteX23" fmla="*/ 79028 w 430634"/>
                <a:gd name="connsiteY23" fmla="*/ 192881 h 284633"/>
                <a:gd name="connsiteX24" fmla="*/ 232395 w 430634"/>
                <a:gd name="connsiteY24" fmla="*/ 152028 h 284633"/>
                <a:gd name="connsiteX25" fmla="*/ 255166 w 430634"/>
                <a:gd name="connsiteY25" fmla="*/ 152698 h 284633"/>
                <a:gd name="connsiteX26" fmla="*/ 258514 w 430634"/>
                <a:gd name="connsiteY26" fmla="*/ 148679 h 284633"/>
                <a:gd name="connsiteX27" fmla="*/ 306735 w 430634"/>
                <a:gd name="connsiteY27" fmla="*/ 34156 h 284633"/>
                <a:gd name="connsiteX28" fmla="*/ 409873 w 430634"/>
                <a:gd name="connsiteY28" fmla="*/ 0 h 284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30634" h="284633">
                  <a:moveTo>
                    <a:pt x="409873" y="0"/>
                  </a:moveTo>
                  <a:lnTo>
                    <a:pt x="430634" y="54248"/>
                  </a:lnTo>
                  <a:cubicBezTo>
                    <a:pt x="424606" y="50899"/>
                    <a:pt x="419919" y="52239"/>
                    <a:pt x="416570" y="58266"/>
                  </a:cubicBezTo>
                  <a:cubicBezTo>
                    <a:pt x="415900" y="59606"/>
                    <a:pt x="415230" y="60275"/>
                    <a:pt x="413891" y="60275"/>
                  </a:cubicBezTo>
                  <a:cubicBezTo>
                    <a:pt x="413221" y="60275"/>
                    <a:pt x="412551" y="60945"/>
                    <a:pt x="411882" y="60945"/>
                  </a:cubicBezTo>
                  <a:cubicBezTo>
                    <a:pt x="410542" y="61615"/>
                    <a:pt x="409203" y="62285"/>
                    <a:pt x="408533" y="64294"/>
                  </a:cubicBezTo>
                  <a:cubicBezTo>
                    <a:pt x="407194" y="67642"/>
                    <a:pt x="405185" y="69652"/>
                    <a:pt x="401836" y="70321"/>
                  </a:cubicBezTo>
                  <a:cubicBezTo>
                    <a:pt x="399827" y="70991"/>
                    <a:pt x="397817" y="71661"/>
                    <a:pt x="395808" y="73000"/>
                  </a:cubicBezTo>
                  <a:cubicBezTo>
                    <a:pt x="375047" y="86395"/>
                    <a:pt x="354955" y="101799"/>
                    <a:pt x="335533" y="118542"/>
                  </a:cubicBezTo>
                  <a:cubicBezTo>
                    <a:pt x="333524" y="119881"/>
                    <a:pt x="332184" y="121890"/>
                    <a:pt x="330845" y="123899"/>
                  </a:cubicBezTo>
                  <a:cubicBezTo>
                    <a:pt x="329506" y="126578"/>
                    <a:pt x="326826" y="129257"/>
                    <a:pt x="324147" y="130597"/>
                  </a:cubicBezTo>
                  <a:cubicBezTo>
                    <a:pt x="322138" y="131936"/>
                    <a:pt x="320129" y="133276"/>
                    <a:pt x="318790" y="135285"/>
                  </a:cubicBezTo>
                  <a:cubicBezTo>
                    <a:pt x="306735" y="154037"/>
                    <a:pt x="290661" y="166762"/>
                    <a:pt x="270569" y="174129"/>
                  </a:cubicBezTo>
                  <a:cubicBezTo>
                    <a:pt x="269230" y="174799"/>
                    <a:pt x="267891" y="174799"/>
                    <a:pt x="267221" y="173459"/>
                  </a:cubicBezTo>
                  <a:cubicBezTo>
                    <a:pt x="266551" y="172790"/>
                    <a:pt x="265212" y="172790"/>
                    <a:pt x="264542" y="173459"/>
                  </a:cubicBezTo>
                  <a:cubicBezTo>
                    <a:pt x="263872" y="174129"/>
                    <a:pt x="263872" y="174799"/>
                    <a:pt x="263872" y="175468"/>
                  </a:cubicBezTo>
                  <a:cubicBezTo>
                    <a:pt x="263872" y="176808"/>
                    <a:pt x="263202" y="178147"/>
                    <a:pt x="261863" y="178147"/>
                  </a:cubicBezTo>
                  <a:cubicBezTo>
                    <a:pt x="204936" y="205606"/>
                    <a:pt x="146000" y="232395"/>
                    <a:pt x="85725" y="259184"/>
                  </a:cubicBezTo>
                  <a:cubicBezTo>
                    <a:pt x="59605" y="270570"/>
                    <a:pt x="36165" y="276597"/>
                    <a:pt x="14064" y="277937"/>
                  </a:cubicBezTo>
                  <a:cubicBezTo>
                    <a:pt x="13395" y="277937"/>
                    <a:pt x="12725" y="277937"/>
                    <a:pt x="12055" y="277267"/>
                  </a:cubicBezTo>
                  <a:lnTo>
                    <a:pt x="10715" y="275927"/>
                  </a:lnTo>
                  <a:cubicBezTo>
                    <a:pt x="10046" y="275258"/>
                    <a:pt x="8706" y="275258"/>
                    <a:pt x="8037" y="275927"/>
                  </a:cubicBezTo>
                  <a:lnTo>
                    <a:pt x="0" y="284634"/>
                  </a:lnTo>
                  <a:cubicBezTo>
                    <a:pt x="2679" y="231725"/>
                    <a:pt x="34156" y="216322"/>
                    <a:pt x="79028" y="192881"/>
                  </a:cubicBezTo>
                  <a:cubicBezTo>
                    <a:pt x="127248" y="167432"/>
                    <a:pt x="178147" y="146001"/>
                    <a:pt x="232395" y="152028"/>
                  </a:cubicBezTo>
                  <a:cubicBezTo>
                    <a:pt x="242441" y="153367"/>
                    <a:pt x="249808" y="153367"/>
                    <a:pt x="255166" y="152698"/>
                  </a:cubicBezTo>
                  <a:cubicBezTo>
                    <a:pt x="257175" y="152698"/>
                    <a:pt x="258514" y="151358"/>
                    <a:pt x="258514" y="148679"/>
                  </a:cubicBezTo>
                  <a:cubicBezTo>
                    <a:pt x="257845" y="108496"/>
                    <a:pt x="271909" y="58266"/>
                    <a:pt x="306735" y="34156"/>
                  </a:cubicBezTo>
                  <a:cubicBezTo>
                    <a:pt x="337542" y="14064"/>
                    <a:pt x="371698" y="2009"/>
                    <a:pt x="409873" y="0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A2EF42A1-B2C4-4F0F-56D8-8F92781B8B60}"/>
                </a:ext>
              </a:extLst>
            </p:cNvPr>
            <p:cNvSpPr/>
            <p:nvPr/>
          </p:nvSpPr>
          <p:spPr>
            <a:xfrm>
              <a:off x="-2028734" y="3428286"/>
              <a:ext cx="735403" cy="41564"/>
            </a:xfrm>
            <a:custGeom>
              <a:avLst/>
              <a:gdLst>
                <a:gd name="connsiteX0" fmla="*/ 550515 w 735403"/>
                <a:gd name="connsiteY0" fmla="*/ 2720 h 41564"/>
                <a:gd name="connsiteX1" fmla="*/ 707901 w 735403"/>
                <a:gd name="connsiteY1" fmla="*/ 8078 h 41564"/>
                <a:gd name="connsiteX2" fmla="*/ 727323 w 735403"/>
                <a:gd name="connsiteY2" fmla="*/ 15445 h 41564"/>
                <a:gd name="connsiteX3" fmla="*/ 614139 w 735403"/>
                <a:gd name="connsiteY3" fmla="*/ 18793 h 41564"/>
                <a:gd name="connsiteX4" fmla="*/ 588020 w 735403"/>
                <a:gd name="connsiteY4" fmla="*/ 19463 h 41564"/>
                <a:gd name="connsiteX5" fmla="*/ 558552 w 735403"/>
                <a:gd name="connsiteY5" fmla="*/ 23482 h 41564"/>
                <a:gd name="connsiteX6" fmla="*/ 546497 w 735403"/>
                <a:gd name="connsiteY6" fmla="*/ 23482 h 41564"/>
                <a:gd name="connsiteX7" fmla="*/ 458093 w 735403"/>
                <a:gd name="connsiteY7" fmla="*/ 35537 h 41564"/>
                <a:gd name="connsiteX8" fmla="*/ 407864 w 735403"/>
                <a:gd name="connsiteY8" fmla="*/ 40225 h 41564"/>
                <a:gd name="connsiteX9" fmla="*/ 357634 w 735403"/>
                <a:gd name="connsiteY9" fmla="*/ 41564 h 41564"/>
                <a:gd name="connsiteX10" fmla="*/ 335533 w 735403"/>
                <a:gd name="connsiteY10" fmla="*/ 39555 h 41564"/>
                <a:gd name="connsiteX11" fmla="*/ 238423 w 735403"/>
                <a:gd name="connsiteY11" fmla="*/ 38216 h 41564"/>
                <a:gd name="connsiteX12" fmla="*/ 24110 w 735403"/>
                <a:gd name="connsiteY12" fmla="*/ 30849 h 41564"/>
                <a:gd name="connsiteX13" fmla="*/ 0 w 735403"/>
                <a:gd name="connsiteY13" fmla="*/ 10087 h 41564"/>
                <a:gd name="connsiteX14" fmla="*/ 134615 w 735403"/>
                <a:gd name="connsiteY14" fmla="*/ 5399 h 41564"/>
                <a:gd name="connsiteX15" fmla="*/ 148010 w 735403"/>
                <a:gd name="connsiteY15" fmla="*/ 13436 h 41564"/>
                <a:gd name="connsiteX16" fmla="*/ 153368 w 735403"/>
                <a:gd name="connsiteY16" fmla="*/ 16115 h 41564"/>
                <a:gd name="connsiteX17" fmla="*/ 192881 w 735403"/>
                <a:gd name="connsiteY17" fmla="*/ 19463 h 41564"/>
                <a:gd name="connsiteX18" fmla="*/ 545158 w 735403"/>
                <a:gd name="connsiteY18" fmla="*/ 11427 h 41564"/>
                <a:gd name="connsiteX19" fmla="*/ 550515 w 735403"/>
                <a:gd name="connsiteY19" fmla="*/ 9417 h 41564"/>
                <a:gd name="connsiteX20" fmla="*/ 550515 w 735403"/>
                <a:gd name="connsiteY20" fmla="*/ 2720 h 4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35403" h="41564">
                  <a:moveTo>
                    <a:pt x="550515" y="2720"/>
                  </a:moveTo>
                  <a:cubicBezTo>
                    <a:pt x="602754" y="3390"/>
                    <a:pt x="655662" y="5399"/>
                    <a:pt x="707901" y="8078"/>
                  </a:cubicBezTo>
                  <a:cubicBezTo>
                    <a:pt x="736030" y="9417"/>
                    <a:pt x="742727" y="12096"/>
                    <a:pt x="727323" y="15445"/>
                  </a:cubicBezTo>
                  <a:lnTo>
                    <a:pt x="614139" y="18793"/>
                  </a:lnTo>
                  <a:cubicBezTo>
                    <a:pt x="605433" y="18793"/>
                    <a:pt x="596727" y="18793"/>
                    <a:pt x="588020" y="19463"/>
                  </a:cubicBezTo>
                  <a:cubicBezTo>
                    <a:pt x="579314" y="19463"/>
                    <a:pt x="568598" y="23482"/>
                    <a:pt x="558552" y="23482"/>
                  </a:cubicBezTo>
                  <a:cubicBezTo>
                    <a:pt x="553194" y="23482"/>
                    <a:pt x="549176" y="23482"/>
                    <a:pt x="546497" y="23482"/>
                  </a:cubicBezTo>
                  <a:cubicBezTo>
                    <a:pt x="517029" y="26830"/>
                    <a:pt x="487561" y="30849"/>
                    <a:pt x="458093" y="35537"/>
                  </a:cubicBezTo>
                  <a:cubicBezTo>
                    <a:pt x="440680" y="38216"/>
                    <a:pt x="423937" y="40225"/>
                    <a:pt x="407864" y="40225"/>
                  </a:cubicBezTo>
                  <a:cubicBezTo>
                    <a:pt x="391120" y="40894"/>
                    <a:pt x="374377" y="41564"/>
                    <a:pt x="357634" y="41564"/>
                  </a:cubicBezTo>
                  <a:cubicBezTo>
                    <a:pt x="350267" y="41564"/>
                    <a:pt x="342900" y="39555"/>
                    <a:pt x="335533" y="39555"/>
                  </a:cubicBezTo>
                  <a:cubicBezTo>
                    <a:pt x="303386" y="39555"/>
                    <a:pt x="270570" y="38885"/>
                    <a:pt x="238423" y="38216"/>
                  </a:cubicBezTo>
                  <a:cubicBezTo>
                    <a:pt x="173459" y="36876"/>
                    <a:pt x="93092" y="30179"/>
                    <a:pt x="24110" y="30849"/>
                  </a:cubicBezTo>
                  <a:cubicBezTo>
                    <a:pt x="14065" y="30849"/>
                    <a:pt x="6028" y="24151"/>
                    <a:pt x="0" y="10087"/>
                  </a:cubicBezTo>
                  <a:cubicBezTo>
                    <a:pt x="42863" y="-1298"/>
                    <a:pt x="87734" y="-3308"/>
                    <a:pt x="134615" y="5399"/>
                  </a:cubicBezTo>
                  <a:cubicBezTo>
                    <a:pt x="138633" y="6069"/>
                    <a:pt x="143322" y="8747"/>
                    <a:pt x="148010" y="13436"/>
                  </a:cubicBezTo>
                  <a:cubicBezTo>
                    <a:pt x="149349" y="14775"/>
                    <a:pt x="151358" y="15445"/>
                    <a:pt x="153368" y="16115"/>
                  </a:cubicBezTo>
                  <a:cubicBezTo>
                    <a:pt x="166762" y="16784"/>
                    <a:pt x="179487" y="19463"/>
                    <a:pt x="192881" y="19463"/>
                  </a:cubicBezTo>
                  <a:cubicBezTo>
                    <a:pt x="310083" y="20803"/>
                    <a:pt x="427955" y="18124"/>
                    <a:pt x="545158" y="11427"/>
                  </a:cubicBezTo>
                  <a:cubicBezTo>
                    <a:pt x="547167" y="11427"/>
                    <a:pt x="549176" y="10757"/>
                    <a:pt x="550515" y="9417"/>
                  </a:cubicBezTo>
                  <a:cubicBezTo>
                    <a:pt x="551185" y="7408"/>
                    <a:pt x="551855" y="5399"/>
                    <a:pt x="550515" y="272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3969A93D-5B16-9B58-F335-414DD1AADB41}"/>
                </a:ext>
              </a:extLst>
            </p:cNvPr>
            <p:cNvSpPr/>
            <p:nvPr/>
          </p:nvSpPr>
          <p:spPr>
            <a:xfrm>
              <a:off x="-3977638" y="3438373"/>
              <a:ext cx="669726" cy="201587"/>
            </a:xfrm>
            <a:custGeom>
              <a:avLst/>
              <a:gdLst>
                <a:gd name="connsiteX0" fmla="*/ 0 w 669726"/>
                <a:gd name="connsiteY0" fmla="*/ 0 h 201587"/>
                <a:gd name="connsiteX1" fmla="*/ 91083 w 669726"/>
                <a:gd name="connsiteY1" fmla="*/ 21431 h 201587"/>
                <a:gd name="connsiteX2" fmla="*/ 129927 w 669726"/>
                <a:gd name="connsiteY2" fmla="*/ 26119 h 201587"/>
                <a:gd name="connsiteX3" fmla="*/ 168101 w 669726"/>
                <a:gd name="connsiteY3" fmla="*/ 30807 h 201587"/>
                <a:gd name="connsiteX4" fmla="*/ 199579 w 669726"/>
                <a:gd name="connsiteY4" fmla="*/ 34826 h 201587"/>
                <a:gd name="connsiteX5" fmla="*/ 219670 w 669726"/>
                <a:gd name="connsiteY5" fmla="*/ 39514 h 201587"/>
                <a:gd name="connsiteX6" fmla="*/ 239762 w 669726"/>
                <a:gd name="connsiteY6" fmla="*/ 44202 h 201587"/>
                <a:gd name="connsiteX7" fmla="*/ 275258 w 669726"/>
                <a:gd name="connsiteY7" fmla="*/ 48890 h 201587"/>
                <a:gd name="connsiteX8" fmla="*/ 310753 w 669726"/>
                <a:gd name="connsiteY8" fmla="*/ 53578 h 201587"/>
                <a:gd name="connsiteX9" fmla="*/ 367010 w 669726"/>
                <a:gd name="connsiteY9" fmla="*/ 56257 h 201587"/>
                <a:gd name="connsiteX10" fmla="*/ 405185 w 669726"/>
                <a:gd name="connsiteY10" fmla="*/ 59606 h 201587"/>
                <a:gd name="connsiteX11" fmla="*/ 443359 w 669726"/>
                <a:gd name="connsiteY11" fmla="*/ 62284 h 201587"/>
                <a:gd name="connsiteX12" fmla="*/ 449387 w 669726"/>
                <a:gd name="connsiteY12" fmla="*/ 63624 h 201587"/>
                <a:gd name="connsiteX13" fmla="*/ 463451 w 669726"/>
                <a:gd name="connsiteY13" fmla="*/ 64964 h 201587"/>
                <a:gd name="connsiteX14" fmla="*/ 466800 w 669726"/>
                <a:gd name="connsiteY14" fmla="*/ 64964 h 201587"/>
                <a:gd name="connsiteX15" fmla="*/ 468809 w 669726"/>
                <a:gd name="connsiteY15" fmla="*/ 65633 h 201587"/>
                <a:gd name="connsiteX16" fmla="*/ 470148 w 669726"/>
                <a:gd name="connsiteY16" fmla="*/ 66303 h 201587"/>
                <a:gd name="connsiteX17" fmla="*/ 577304 w 669726"/>
                <a:gd name="connsiteY17" fmla="*/ 77019 h 201587"/>
                <a:gd name="connsiteX18" fmla="*/ 623516 w 669726"/>
                <a:gd name="connsiteY18" fmla="*/ 80367 h 201587"/>
                <a:gd name="connsiteX19" fmla="*/ 669727 w 669726"/>
                <a:gd name="connsiteY19" fmla="*/ 82376 h 201587"/>
                <a:gd name="connsiteX20" fmla="*/ 563240 w 669726"/>
                <a:gd name="connsiteY20" fmla="*/ 201588 h 201587"/>
                <a:gd name="connsiteX21" fmla="*/ 504974 w 669726"/>
                <a:gd name="connsiteY21" fmla="*/ 184845 h 201587"/>
                <a:gd name="connsiteX22" fmla="*/ 484882 w 669726"/>
                <a:gd name="connsiteY22" fmla="*/ 180156 h 201587"/>
                <a:gd name="connsiteX23" fmla="*/ 482873 w 669726"/>
                <a:gd name="connsiteY23" fmla="*/ 180156 h 201587"/>
                <a:gd name="connsiteX24" fmla="*/ 480864 w 669726"/>
                <a:gd name="connsiteY24" fmla="*/ 181496 h 201587"/>
                <a:gd name="connsiteX25" fmla="*/ 478185 w 669726"/>
                <a:gd name="connsiteY25" fmla="*/ 181496 h 201587"/>
                <a:gd name="connsiteX26" fmla="*/ 462781 w 669726"/>
                <a:gd name="connsiteY26" fmla="*/ 178817 h 201587"/>
                <a:gd name="connsiteX27" fmla="*/ 456084 w 669726"/>
                <a:gd name="connsiteY27" fmla="*/ 178817 h 201587"/>
                <a:gd name="connsiteX28" fmla="*/ 426616 w 669726"/>
                <a:gd name="connsiteY28" fmla="*/ 176138 h 201587"/>
                <a:gd name="connsiteX29" fmla="*/ 420588 w 669726"/>
                <a:gd name="connsiteY29" fmla="*/ 174799 h 201587"/>
                <a:gd name="connsiteX30" fmla="*/ 411212 w 669726"/>
                <a:gd name="connsiteY30" fmla="*/ 174129 h 201587"/>
                <a:gd name="connsiteX31" fmla="*/ 402506 w 669726"/>
                <a:gd name="connsiteY31" fmla="*/ 176138 h 201587"/>
                <a:gd name="connsiteX32" fmla="*/ 375047 w 669726"/>
                <a:gd name="connsiteY32" fmla="*/ 174129 h 201587"/>
                <a:gd name="connsiteX33" fmla="*/ 279946 w 669726"/>
                <a:gd name="connsiteY33" fmla="*/ 159395 h 201587"/>
                <a:gd name="connsiteX34" fmla="*/ 245790 w 669726"/>
                <a:gd name="connsiteY34" fmla="*/ 153367 h 201587"/>
                <a:gd name="connsiteX35" fmla="*/ 212973 w 669726"/>
                <a:gd name="connsiteY35" fmla="*/ 146000 h 201587"/>
                <a:gd name="connsiteX36" fmla="*/ 164753 w 669726"/>
                <a:gd name="connsiteY36" fmla="*/ 148679 h 201587"/>
                <a:gd name="connsiteX37" fmla="*/ 114523 w 669726"/>
                <a:gd name="connsiteY37" fmla="*/ 99789 h 201587"/>
                <a:gd name="connsiteX38" fmla="*/ 64294 w 669726"/>
                <a:gd name="connsiteY38" fmla="*/ 54248 h 201587"/>
                <a:gd name="connsiteX39" fmla="*/ 0 w 669726"/>
                <a:gd name="connsiteY39" fmla="*/ 0 h 20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9726" h="201587">
                  <a:moveTo>
                    <a:pt x="0" y="0"/>
                  </a:moveTo>
                  <a:cubicBezTo>
                    <a:pt x="30807" y="8037"/>
                    <a:pt x="61615" y="14734"/>
                    <a:pt x="91083" y="21431"/>
                  </a:cubicBezTo>
                  <a:cubicBezTo>
                    <a:pt x="101129" y="23440"/>
                    <a:pt x="113854" y="24780"/>
                    <a:pt x="129927" y="26119"/>
                  </a:cubicBezTo>
                  <a:cubicBezTo>
                    <a:pt x="142652" y="26789"/>
                    <a:pt x="155377" y="28129"/>
                    <a:pt x="168101" y="30807"/>
                  </a:cubicBezTo>
                  <a:cubicBezTo>
                    <a:pt x="169441" y="30807"/>
                    <a:pt x="180157" y="32147"/>
                    <a:pt x="199579" y="34826"/>
                  </a:cubicBezTo>
                  <a:cubicBezTo>
                    <a:pt x="206276" y="35495"/>
                    <a:pt x="212973" y="37505"/>
                    <a:pt x="219670" y="39514"/>
                  </a:cubicBezTo>
                  <a:cubicBezTo>
                    <a:pt x="227037" y="42193"/>
                    <a:pt x="233065" y="43532"/>
                    <a:pt x="239762" y="44202"/>
                  </a:cubicBezTo>
                  <a:cubicBezTo>
                    <a:pt x="251817" y="44872"/>
                    <a:pt x="263872" y="46881"/>
                    <a:pt x="275258" y="48890"/>
                  </a:cubicBezTo>
                  <a:cubicBezTo>
                    <a:pt x="289322" y="51569"/>
                    <a:pt x="300707" y="52908"/>
                    <a:pt x="310753" y="53578"/>
                  </a:cubicBezTo>
                  <a:cubicBezTo>
                    <a:pt x="329506" y="54918"/>
                    <a:pt x="348258" y="55587"/>
                    <a:pt x="367010" y="56257"/>
                  </a:cubicBezTo>
                  <a:cubicBezTo>
                    <a:pt x="375047" y="56927"/>
                    <a:pt x="388441" y="57597"/>
                    <a:pt x="405185" y="59606"/>
                  </a:cubicBezTo>
                  <a:cubicBezTo>
                    <a:pt x="417910" y="60945"/>
                    <a:pt x="430634" y="61615"/>
                    <a:pt x="443359" y="62284"/>
                  </a:cubicBezTo>
                  <a:cubicBezTo>
                    <a:pt x="445368" y="62284"/>
                    <a:pt x="447377" y="62954"/>
                    <a:pt x="449387" y="63624"/>
                  </a:cubicBezTo>
                  <a:cubicBezTo>
                    <a:pt x="454075" y="65633"/>
                    <a:pt x="458763" y="66303"/>
                    <a:pt x="463451" y="64964"/>
                  </a:cubicBezTo>
                  <a:cubicBezTo>
                    <a:pt x="464790" y="64964"/>
                    <a:pt x="466130" y="64964"/>
                    <a:pt x="466800" y="64964"/>
                  </a:cubicBezTo>
                  <a:cubicBezTo>
                    <a:pt x="467469" y="64964"/>
                    <a:pt x="468139" y="65633"/>
                    <a:pt x="468809" y="65633"/>
                  </a:cubicBezTo>
                  <a:cubicBezTo>
                    <a:pt x="469478" y="65633"/>
                    <a:pt x="469478" y="66303"/>
                    <a:pt x="470148" y="66303"/>
                  </a:cubicBezTo>
                  <a:cubicBezTo>
                    <a:pt x="505644" y="68982"/>
                    <a:pt x="541139" y="73000"/>
                    <a:pt x="577304" y="77019"/>
                  </a:cubicBezTo>
                  <a:cubicBezTo>
                    <a:pt x="592038" y="78358"/>
                    <a:pt x="607442" y="79697"/>
                    <a:pt x="623516" y="80367"/>
                  </a:cubicBezTo>
                  <a:cubicBezTo>
                    <a:pt x="638250" y="81037"/>
                    <a:pt x="653653" y="81707"/>
                    <a:pt x="669727" y="82376"/>
                  </a:cubicBezTo>
                  <a:cubicBezTo>
                    <a:pt x="637580" y="129927"/>
                    <a:pt x="602084" y="169441"/>
                    <a:pt x="563240" y="201588"/>
                  </a:cubicBezTo>
                  <a:cubicBezTo>
                    <a:pt x="549846" y="190202"/>
                    <a:pt x="530424" y="184175"/>
                    <a:pt x="504974" y="184845"/>
                  </a:cubicBezTo>
                  <a:cubicBezTo>
                    <a:pt x="497607" y="184845"/>
                    <a:pt x="490910" y="183505"/>
                    <a:pt x="484882" y="180156"/>
                  </a:cubicBezTo>
                  <a:cubicBezTo>
                    <a:pt x="484212" y="180156"/>
                    <a:pt x="483543" y="180156"/>
                    <a:pt x="482873" y="180156"/>
                  </a:cubicBezTo>
                  <a:lnTo>
                    <a:pt x="480864" y="181496"/>
                  </a:lnTo>
                  <a:cubicBezTo>
                    <a:pt x="480194" y="182166"/>
                    <a:pt x="478855" y="182166"/>
                    <a:pt x="478185" y="181496"/>
                  </a:cubicBezTo>
                  <a:cubicBezTo>
                    <a:pt x="472827" y="178817"/>
                    <a:pt x="468139" y="177478"/>
                    <a:pt x="462781" y="178817"/>
                  </a:cubicBezTo>
                  <a:cubicBezTo>
                    <a:pt x="460772" y="179487"/>
                    <a:pt x="458763" y="179487"/>
                    <a:pt x="456084" y="178817"/>
                  </a:cubicBezTo>
                  <a:cubicBezTo>
                    <a:pt x="446038" y="176808"/>
                    <a:pt x="436662" y="175468"/>
                    <a:pt x="426616" y="176138"/>
                  </a:cubicBezTo>
                  <a:cubicBezTo>
                    <a:pt x="424607" y="176138"/>
                    <a:pt x="422598" y="176138"/>
                    <a:pt x="420588" y="174799"/>
                  </a:cubicBezTo>
                  <a:cubicBezTo>
                    <a:pt x="417910" y="173459"/>
                    <a:pt x="414561" y="172789"/>
                    <a:pt x="411212" y="174129"/>
                  </a:cubicBezTo>
                  <a:cubicBezTo>
                    <a:pt x="408533" y="174799"/>
                    <a:pt x="405185" y="175468"/>
                    <a:pt x="402506" y="176138"/>
                  </a:cubicBezTo>
                  <a:cubicBezTo>
                    <a:pt x="394469" y="177478"/>
                    <a:pt x="385763" y="176808"/>
                    <a:pt x="375047" y="174129"/>
                  </a:cubicBezTo>
                  <a:cubicBezTo>
                    <a:pt x="347588" y="166762"/>
                    <a:pt x="315441" y="162074"/>
                    <a:pt x="279946" y="159395"/>
                  </a:cubicBezTo>
                  <a:cubicBezTo>
                    <a:pt x="269230" y="158725"/>
                    <a:pt x="257845" y="156716"/>
                    <a:pt x="245790" y="153367"/>
                  </a:cubicBezTo>
                  <a:cubicBezTo>
                    <a:pt x="231056" y="149349"/>
                    <a:pt x="219670" y="147340"/>
                    <a:pt x="212973" y="146000"/>
                  </a:cubicBezTo>
                  <a:cubicBezTo>
                    <a:pt x="200918" y="144661"/>
                    <a:pt x="184845" y="145331"/>
                    <a:pt x="164753" y="148679"/>
                  </a:cubicBezTo>
                  <a:cubicBezTo>
                    <a:pt x="148010" y="131936"/>
                    <a:pt x="133276" y="115193"/>
                    <a:pt x="114523" y="99789"/>
                  </a:cubicBezTo>
                  <a:cubicBezTo>
                    <a:pt x="97110" y="85725"/>
                    <a:pt x="80367" y="70321"/>
                    <a:pt x="64294" y="54248"/>
                  </a:cubicBezTo>
                  <a:cubicBezTo>
                    <a:pt x="44202" y="34826"/>
                    <a:pt x="22101" y="18752"/>
                    <a:pt x="0" y="0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074EDA5-8944-418B-E447-911AC945B6B4}"/>
                </a:ext>
              </a:extLst>
            </p:cNvPr>
            <p:cNvSpPr/>
            <p:nvPr/>
          </p:nvSpPr>
          <p:spPr>
            <a:xfrm>
              <a:off x="-1652846" y="3443329"/>
              <a:ext cx="381573" cy="199310"/>
            </a:xfrm>
            <a:custGeom>
              <a:avLst/>
              <a:gdLst>
                <a:gd name="connsiteX0" fmla="*/ 351435 w 381573"/>
                <a:gd name="connsiteY0" fmla="*/ 402 h 199310"/>
                <a:gd name="connsiteX1" fmla="*/ 381573 w 381573"/>
                <a:gd name="connsiteY1" fmla="*/ 6429 h 199310"/>
                <a:gd name="connsiteX2" fmla="*/ 349426 w 381573"/>
                <a:gd name="connsiteY2" fmla="*/ 35897 h 199310"/>
                <a:gd name="connsiteX3" fmla="*/ 317279 w 381573"/>
                <a:gd name="connsiteY3" fmla="*/ 65365 h 199310"/>
                <a:gd name="connsiteX4" fmla="*/ 275756 w 381573"/>
                <a:gd name="connsiteY4" fmla="*/ 120283 h 199310"/>
                <a:gd name="connsiteX5" fmla="*/ 251646 w 381573"/>
                <a:gd name="connsiteY5" fmla="*/ 153769 h 199310"/>
                <a:gd name="connsiteX6" fmla="*/ 248967 w 381573"/>
                <a:gd name="connsiteY6" fmla="*/ 155109 h 199310"/>
                <a:gd name="connsiteX7" fmla="*/ 246958 w 381573"/>
                <a:gd name="connsiteY7" fmla="*/ 155778 h 199310"/>
                <a:gd name="connsiteX8" fmla="*/ 196059 w 381573"/>
                <a:gd name="connsiteY8" fmla="*/ 189265 h 199310"/>
                <a:gd name="connsiteX9" fmla="*/ 188022 w 381573"/>
                <a:gd name="connsiteY9" fmla="*/ 193953 h 199310"/>
                <a:gd name="connsiteX10" fmla="*/ 182664 w 381573"/>
                <a:gd name="connsiteY10" fmla="*/ 196632 h 199310"/>
                <a:gd name="connsiteX11" fmla="*/ 174627 w 381573"/>
                <a:gd name="connsiteY11" fmla="*/ 199311 h 199310"/>
                <a:gd name="connsiteX12" fmla="*/ 13223 w 381573"/>
                <a:gd name="connsiteY12" fmla="*/ 160467 h 199310"/>
                <a:gd name="connsiteX13" fmla="*/ 2508 w 381573"/>
                <a:gd name="connsiteY13" fmla="*/ 161806 h 199310"/>
                <a:gd name="connsiteX14" fmla="*/ 1168 w 381573"/>
                <a:gd name="connsiteY14" fmla="*/ 159127 h 199310"/>
                <a:gd name="connsiteX15" fmla="*/ 17911 w 381573"/>
                <a:gd name="connsiteY15" fmla="*/ 148411 h 199310"/>
                <a:gd name="connsiteX16" fmla="*/ 23269 w 381573"/>
                <a:gd name="connsiteY16" fmla="*/ 145733 h 199310"/>
                <a:gd name="connsiteX17" fmla="*/ 37333 w 381573"/>
                <a:gd name="connsiteY17" fmla="*/ 144393 h 199310"/>
                <a:gd name="connsiteX18" fmla="*/ 44031 w 381573"/>
                <a:gd name="connsiteY18" fmla="*/ 143054 h 199310"/>
                <a:gd name="connsiteX19" fmla="*/ 78187 w 381573"/>
                <a:gd name="connsiteY19" fmla="*/ 129659 h 199310"/>
                <a:gd name="connsiteX20" fmla="*/ 83545 w 381573"/>
                <a:gd name="connsiteY20" fmla="*/ 125641 h 199310"/>
                <a:gd name="connsiteX21" fmla="*/ 163912 w 381573"/>
                <a:gd name="connsiteY21" fmla="*/ 23842 h 199310"/>
                <a:gd name="connsiteX22" fmla="*/ 169270 w 381573"/>
                <a:gd name="connsiteY22" fmla="*/ 21163 h 199310"/>
                <a:gd name="connsiteX23" fmla="*/ 178646 w 381573"/>
                <a:gd name="connsiteY23" fmla="*/ 15136 h 199310"/>
                <a:gd name="connsiteX24" fmla="*/ 181994 w 381573"/>
                <a:gd name="connsiteY24" fmla="*/ 13796 h 199310"/>
                <a:gd name="connsiteX25" fmla="*/ 184004 w 381573"/>
                <a:gd name="connsiteY25" fmla="*/ 15136 h 199310"/>
                <a:gd name="connsiteX26" fmla="*/ 186682 w 381573"/>
                <a:gd name="connsiteY26" fmla="*/ 14466 h 199310"/>
                <a:gd name="connsiteX27" fmla="*/ 202086 w 381573"/>
                <a:gd name="connsiteY27" fmla="*/ 7769 h 199310"/>
                <a:gd name="connsiteX28" fmla="*/ 214141 w 381573"/>
                <a:gd name="connsiteY28" fmla="*/ 7769 h 199310"/>
                <a:gd name="connsiteX29" fmla="*/ 239591 w 381573"/>
                <a:gd name="connsiteY29" fmla="*/ 3081 h 199310"/>
                <a:gd name="connsiteX30" fmla="*/ 351435 w 381573"/>
                <a:gd name="connsiteY30" fmla="*/ 402 h 19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1573" h="199310">
                  <a:moveTo>
                    <a:pt x="351435" y="402"/>
                  </a:moveTo>
                  <a:cubicBezTo>
                    <a:pt x="364830" y="-938"/>
                    <a:pt x="374876" y="1072"/>
                    <a:pt x="381573" y="6429"/>
                  </a:cubicBezTo>
                  <a:cubicBezTo>
                    <a:pt x="371527" y="16475"/>
                    <a:pt x="361481" y="26521"/>
                    <a:pt x="349426" y="35897"/>
                  </a:cubicBezTo>
                  <a:cubicBezTo>
                    <a:pt x="336701" y="45943"/>
                    <a:pt x="325985" y="55989"/>
                    <a:pt x="317279" y="65365"/>
                  </a:cubicBezTo>
                  <a:cubicBezTo>
                    <a:pt x="298527" y="86127"/>
                    <a:pt x="284463" y="104209"/>
                    <a:pt x="275756" y="120283"/>
                  </a:cubicBezTo>
                  <a:cubicBezTo>
                    <a:pt x="268389" y="133678"/>
                    <a:pt x="260352" y="145063"/>
                    <a:pt x="251646" y="153769"/>
                  </a:cubicBezTo>
                  <a:cubicBezTo>
                    <a:pt x="250976" y="154439"/>
                    <a:pt x="250306" y="155109"/>
                    <a:pt x="248967" y="155109"/>
                  </a:cubicBezTo>
                  <a:cubicBezTo>
                    <a:pt x="248297" y="155109"/>
                    <a:pt x="247628" y="155778"/>
                    <a:pt x="246958" y="155778"/>
                  </a:cubicBezTo>
                  <a:cubicBezTo>
                    <a:pt x="234903" y="165824"/>
                    <a:pt x="210793" y="185916"/>
                    <a:pt x="196059" y="189265"/>
                  </a:cubicBezTo>
                  <a:cubicBezTo>
                    <a:pt x="192710" y="189935"/>
                    <a:pt x="190031" y="191944"/>
                    <a:pt x="188022" y="193953"/>
                  </a:cubicBezTo>
                  <a:cubicBezTo>
                    <a:pt x="186682" y="195292"/>
                    <a:pt x="184673" y="196632"/>
                    <a:pt x="182664" y="196632"/>
                  </a:cubicBezTo>
                  <a:cubicBezTo>
                    <a:pt x="179316" y="196632"/>
                    <a:pt x="176637" y="197302"/>
                    <a:pt x="174627" y="199311"/>
                  </a:cubicBezTo>
                  <a:cubicBezTo>
                    <a:pt x="125737" y="165824"/>
                    <a:pt x="72159" y="152430"/>
                    <a:pt x="13223" y="160467"/>
                  </a:cubicBezTo>
                  <a:lnTo>
                    <a:pt x="2508" y="161806"/>
                  </a:lnTo>
                  <a:cubicBezTo>
                    <a:pt x="-171" y="162476"/>
                    <a:pt x="-841" y="161136"/>
                    <a:pt x="1168" y="159127"/>
                  </a:cubicBezTo>
                  <a:cubicBezTo>
                    <a:pt x="5856" y="152430"/>
                    <a:pt x="13223" y="153769"/>
                    <a:pt x="17911" y="148411"/>
                  </a:cubicBezTo>
                  <a:cubicBezTo>
                    <a:pt x="19251" y="147072"/>
                    <a:pt x="21260" y="145733"/>
                    <a:pt x="23269" y="145733"/>
                  </a:cubicBezTo>
                  <a:lnTo>
                    <a:pt x="37333" y="144393"/>
                  </a:lnTo>
                  <a:cubicBezTo>
                    <a:pt x="39343" y="144393"/>
                    <a:pt x="42022" y="143723"/>
                    <a:pt x="44031" y="143054"/>
                  </a:cubicBezTo>
                  <a:lnTo>
                    <a:pt x="78187" y="129659"/>
                  </a:lnTo>
                  <a:cubicBezTo>
                    <a:pt x="80196" y="128989"/>
                    <a:pt x="82205" y="127650"/>
                    <a:pt x="83545" y="125641"/>
                  </a:cubicBezTo>
                  <a:lnTo>
                    <a:pt x="163912" y="23842"/>
                  </a:lnTo>
                  <a:cubicBezTo>
                    <a:pt x="165251" y="21833"/>
                    <a:pt x="167261" y="21163"/>
                    <a:pt x="169270" y="21163"/>
                  </a:cubicBezTo>
                  <a:cubicBezTo>
                    <a:pt x="173958" y="21163"/>
                    <a:pt x="176637" y="19154"/>
                    <a:pt x="178646" y="15136"/>
                  </a:cubicBezTo>
                  <a:cubicBezTo>
                    <a:pt x="179316" y="13127"/>
                    <a:pt x="180655" y="13127"/>
                    <a:pt x="181994" y="13796"/>
                  </a:cubicBezTo>
                  <a:lnTo>
                    <a:pt x="184004" y="15136"/>
                  </a:lnTo>
                  <a:cubicBezTo>
                    <a:pt x="184673" y="15806"/>
                    <a:pt x="186013" y="15806"/>
                    <a:pt x="186682" y="14466"/>
                  </a:cubicBezTo>
                  <a:cubicBezTo>
                    <a:pt x="191371" y="9778"/>
                    <a:pt x="196728" y="7099"/>
                    <a:pt x="202086" y="7769"/>
                  </a:cubicBezTo>
                  <a:cubicBezTo>
                    <a:pt x="209453" y="7769"/>
                    <a:pt x="213472" y="7769"/>
                    <a:pt x="214141" y="7769"/>
                  </a:cubicBezTo>
                  <a:cubicBezTo>
                    <a:pt x="222848" y="6429"/>
                    <a:pt x="230885" y="5090"/>
                    <a:pt x="239591" y="3081"/>
                  </a:cubicBezTo>
                  <a:lnTo>
                    <a:pt x="351435" y="402"/>
                  </a:ln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004E054-8848-9163-2278-AABFEA2785B4}"/>
                </a:ext>
              </a:extLst>
            </p:cNvPr>
            <p:cNvSpPr/>
            <p:nvPr/>
          </p:nvSpPr>
          <p:spPr>
            <a:xfrm>
              <a:off x="-2085661" y="3471189"/>
              <a:ext cx="513772" cy="332854"/>
            </a:xfrm>
            <a:custGeom>
              <a:avLst/>
              <a:gdLst>
                <a:gd name="connsiteX0" fmla="*/ 185514 w 513772"/>
                <a:gd name="connsiteY0" fmla="*/ 254496 h 332854"/>
                <a:gd name="connsiteX1" fmla="*/ 102468 w 513772"/>
                <a:gd name="connsiteY1" fmla="*/ 332854 h 332854"/>
                <a:gd name="connsiteX2" fmla="*/ 74340 w 513772"/>
                <a:gd name="connsiteY2" fmla="*/ 314772 h 332854"/>
                <a:gd name="connsiteX3" fmla="*/ 0 w 513772"/>
                <a:gd name="connsiteY3" fmla="*/ 238423 h 332854"/>
                <a:gd name="connsiteX4" fmla="*/ 39514 w 513772"/>
                <a:gd name="connsiteY4" fmla="*/ 233065 h 332854"/>
                <a:gd name="connsiteX5" fmla="*/ 46881 w 513772"/>
                <a:gd name="connsiteY5" fmla="*/ 231725 h 332854"/>
                <a:gd name="connsiteX6" fmla="*/ 52239 w 513772"/>
                <a:gd name="connsiteY6" fmla="*/ 232395 h 332854"/>
                <a:gd name="connsiteX7" fmla="*/ 58936 w 513772"/>
                <a:gd name="connsiteY7" fmla="*/ 233065 h 332854"/>
                <a:gd name="connsiteX8" fmla="*/ 167432 w 513772"/>
                <a:gd name="connsiteY8" fmla="*/ 227037 h 332854"/>
                <a:gd name="connsiteX9" fmla="*/ 173459 w 513772"/>
                <a:gd name="connsiteY9" fmla="*/ 225028 h 332854"/>
                <a:gd name="connsiteX10" fmla="*/ 195560 w 513772"/>
                <a:gd name="connsiteY10" fmla="*/ 205606 h 332854"/>
                <a:gd name="connsiteX11" fmla="*/ 212303 w 513772"/>
                <a:gd name="connsiteY11" fmla="*/ 190872 h 332854"/>
                <a:gd name="connsiteX12" fmla="*/ 233735 w 513772"/>
                <a:gd name="connsiteY12" fmla="*/ 169441 h 332854"/>
                <a:gd name="connsiteX13" fmla="*/ 268561 w 513772"/>
                <a:gd name="connsiteY13" fmla="*/ 139973 h 332854"/>
                <a:gd name="connsiteX14" fmla="*/ 306065 w 513772"/>
                <a:gd name="connsiteY14" fmla="*/ 109835 h 332854"/>
                <a:gd name="connsiteX15" fmla="*/ 386432 w 513772"/>
                <a:gd name="connsiteY15" fmla="*/ 32817 h 332854"/>
                <a:gd name="connsiteX16" fmla="*/ 407864 w 513772"/>
                <a:gd name="connsiteY16" fmla="*/ 16743 h 332854"/>
                <a:gd name="connsiteX17" fmla="*/ 407864 w 513772"/>
                <a:gd name="connsiteY17" fmla="*/ 10716 h 332854"/>
                <a:gd name="connsiteX18" fmla="*/ 405855 w 513772"/>
                <a:gd name="connsiteY18" fmla="*/ 9376 h 332854"/>
                <a:gd name="connsiteX19" fmla="*/ 404515 w 513772"/>
                <a:gd name="connsiteY19" fmla="*/ 5358 h 332854"/>
                <a:gd name="connsiteX20" fmla="*/ 409873 w 513772"/>
                <a:gd name="connsiteY20" fmla="*/ 2679 h 332854"/>
                <a:gd name="connsiteX21" fmla="*/ 511671 w 513772"/>
                <a:gd name="connsiteY21" fmla="*/ 0 h 332854"/>
                <a:gd name="connsiteX22" fmla="*/ 512341 w 513772"/>
                <a:gd name="connsiteY22" fmla="*/ 2009 h 332854"/>
                <a:gd name="connsiteX23" fmla="*/ 472827 w 513772"/>
                <a:gd name="connsiteY23" fmla="*/ 20762 h 332854"/>
                <a:gd name="connsiteX24" fmla="*/ 433313 w 513772"/>
                <a:gd name="connsiteY24" fmla="*/ 38844 h 332854"/>
                <a:gd name="connsiteX25" fmla="*/ 355625 w 513772"/>
                <a:gd name="connsiteY25" fmla="*/ 95771 h 332854"/>
                <a:gd name="connsiteX26" fmla="*/ 315441 w 513772"/>
                <a:gd name="connsiteY26" fmla="*/ 129257 h 332854"/>
                <a:gd name="connsiteX27" fmla="*/ 292001 w 513772"/>
                <a:gd name="connsiteY27" fmla="*/ 148679 h 332854"/>
                <a:gd name="connsiteX28" fmla="*/ 269230 w 513772"/>
                <a:gd name="connsiteY28" fmla="*/ 165423 h 332854"/>
                <a:gd name="connsiteX29" fmla="*/ 245790 w 513772"/>
                <a:gd name="connsiteY29" fmla="*/ 182166 h 332854"/>
                <a:gd name="connsiteX30" fmla="*/ 199578 w 513772"/>
                <a:gd name="connsiteY30" fmla="*/ 221010 h 332854"/>
                <a:gd name="connsiteX31" fmla="*/ 186854 w 513772"/>
                <a:gd name="connsiteY31" fmla="*/ 233735 h 332854"/>
                <a:gd name="connsiteX32" fmla="*/ 184845 w 513772"/>
                <a:gd name="connsiteY32" fmla="*/ 235744 h 332854"/>
                <a:gd name="connsiteX33" fmla="*/ 185514 w 513772"/>
                <a:gd name="connsiteY33" fmla="*/ 237753 h 332854"/>
                <a:gd name="connsiteX34" fmla="*/ 185514 w 513772"/>
                <a:gd name="connsiteY34" fmla="*/ 240432 h 332854"/>
                <a:gd name="connsiteX35" fmla="*/ 185514 w 513772"/>
                <a:gd name="connsiteY35" fmla="*/ 254496 h 332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13772" h="332854">
                  <a:moveTo>
                    <a:pt x="185514" y="254496"/>
                  </a:moveTo>
                  <a:cubicBezTo>
                    <a:pt x="151358" y="269900"/>
                    <a:pt x="123230" y="296019"/>
                    <a:pt x="102468" y="332854"/>
                  </a:cubicBezTo>
                  <a:cubicBezTo>
                    <a:pt x="93092" y="331515"/>
                    <a:pt x="83716" y="325487"/>
                    <a:pt x="74340" y="314772"/>
                  </a:cubicBezTo>
                  <a:cubicBezTo>
                    <a:pt x="55587" y="292001"/>
                    <a:pt x="30808" y="266551"/>
                    <a:pt x="0" y="238423"/>
                  </a:cubicBezTo>
                  <a:cubicBezTo>
                    <a:pt x="16074" y="239092"/>
                    <a:pt x="29468" y="237083"/>
                    <a:pt x="39514" y="233065"/>
                  </a:cubicBezTo>
                  <a:cubicBezTo>
                    <a:pt x="42193" y="231725"/>
                    <a:pt x="44872" y="231056"/>
                    <a:pt x="46881" y="231725"/>
                  </a:cubicBezTo>
                  <a:cubicBezTo>
                    <a:pt x="48890" y="231725"/>
                    <a:pt x="50229" y="232395"/>
                    <a:pt x="52239" y="232395"/>
                  </a:cubicBezTo>
                  <a:cubicBezTo>
                    <a:pt x="54248" y="233065"/>
                    <a:pt x="56257" y="233065"/>
                    <a:pt x="58936" y="233065"/>
                  </a:cubicBezTo>
                  <a:cubicBezTo>
                    <a:pt x="95101" y="227707"/>
                    <a:pt x="131267" y="225698"/>
                    <a:pt x="167432" y="227037"/>
                  </a:cubicBezTo>
                  <a:cubicBezTo>
                    <a:pt x="169441" y="227037"/>
                    <a:pt x="171450" y="226368"/>
                    <a:pt x="173459" y="225028"/>
                  </a:cubicBezTo>
                  <a:cubicBezTo>
                    <a:pt x="181496" y="219001"/>
                    <a:pt x="188863" y="212303"/>
                    <a:pt x="195560" y="205606"/>
                  </a:cubicBezTo>
                  <a:cubicBezTo>
                    <a:pt x="199578" y="201588"/>
                    <a:pt x="204937" y="196230"/>
                    <a:pt x="212303" y="190872"/>
                  </a:cubicBezTo>
                  <a:cubicBezTo>
                    <a:pt x="220340" y="184175"/>
                    <a:pt x="226368" y="175468"/>
                    <a:pt x="233735" y="169441"/>
                  </a:cubicBezTo>
                  <a:cubicBezTo>
                    <a:pt x="245120" y="160734"/>
                    <a:pt x="256505" y="150688"/>
                    <a:pt x="268561" y="139973"/>
                  </a:cubicBezTo>
                  <a:cubicBezTo>
                    <a:pt x="277267" y="132606"/>
                    <a:pt x="289322" y="122560"/>
                    <a:pt x="306065" y="109835"/>
                  </a:cubicBezTo>
                  <a:cubicBezTo>
                    <a:pt x="335533" y="87734"/>
                    <a:pt x="360983" y="59606"/>
                    <a:pt x="386432" y="32817"/>
                  </a:cubicBezTo>
                  <a:cubicBezTo>
                    <a:pt x="393130" y="26119"/>
                    <a:pt x="400496" y="21431"/>
                    <a:pt x="407864" y="16743"/>
                  </a:cubicBezTo>
                  <a:cubicBezTo>
                    <a:pt x="409873" y="15404"/>
                    <a:pt x="409873" y="12055"/>
                    <a:pt x="407864" y="10716"/>
                  </a:cubicBezTo>
                  <a:lnTo>
                    <a:pt x="405855" y="9376"/>
                  </a:lnTo>
                  <a:cubicBezTo>
                    <a:pt x="404515" y="8707"/>
                    <a:pt x="403845" y="6697"/>
                    <a:pt x="404515" y="5358"/>
                  </a:cubicBezTo>
                  <a:cubicBezTo>
                    <a:pt x="405855" y="4018"/>
                    <a:pt x="407194" y="2679"/>
                    <a:pt x="409873" y="2679"/>
                  </a:cubicBezTo>
                  <a:cubicBezTo>
                    <a:pt x="443359" y="2009"/>
                    <a:pt x="476845" y="670"/>
                    <a:pt x="511671" y="0"/>
                  </a:cubicBezTo>
                  <a:cubicBezTo>
                    <a:pt x="514350" y="0"/>
                    <a:pt x="514350" y="670"/>
                    <a:pt x="512341" y="2009"/>
                  </a:cubicBezTo>
                  <a:cubicBezTo>
                    <a:pt x="499616" y="9376"/>
                    <a:pt x="486222" y="15404"/>
                    <a:pt x="472827" y="20762"/>
                  </a:cubicBezTo>
                  <a:cubicBezTo>
                    <a:pt x="454745" y="27459"/>
                    <a:pt x="442020" y="33486"/>
                    <a:pt x="433313" y="38844"/>
                  </a:cubicBezTo>
                  <a:cubicBezTo>
                    <a:pt x="403845" y="56257"/>
                    <a:pt x="377726" y="75679"/>
                    <a:pt x="355625" y="95771"/>
                  </a:cubicBezTo>
                  <a:cubicBezTo>
                    <a:pt x="342231" y="107826"/>
                    <a:pt x="328836" y="119211"/>
                    <a:pt x="315441" y="129257"/>
                  </a:cubicBezTo>
                  <a:cubicBezTo>
                    <a:pt x="306735" y="135285"/>
                    <a:pt x="302047" y="142652"/>
                    <a:pt x="292001" y="148679"/>
                  </a:cubicBezTo>
                  <a:cubicBezTo>
                    <a:pt x="283964" y="153367"/>
                    <a:pt x="275927" y="158725"/>
                    <a:pt x="269230" y="165423"/>
                  </a:cubicBezTo>
                  <a:cubicBezTo>
                    <a:pt x="261863" y="172120"/>
                    <a:pt x="254496" y="177478"/>
                    <a:pt x="245790" y="182166"/>
                  </a:cubicBezTo>
                  <a:cubicBezTo>
                    <a:pt x="225028" y="193551"/>
                    <a:pt x="209624" y="206276"/>
                    <a:pt x="199578" y="221010"/>
                  </a:cubicBezTo>
                  <a:cubicBezTo>
                    <a:pt x="196230" y="226368"/>
                    <a:pt x="191542" y="230386"/>
                    <a:pt x="186854" y="233735"/>
                  </a:cubicBezTo>
                  <a:cubicBezTo>
                    <a:pt x="185514" y="234404"/>
                    <a:pt x="185514" y="235074"/>
                    <a:pt x="184845" y="235744"/>
                  </a:cubicBezTo>
                  <a:cubicBezTo>
                    <a:pt x="184845" y="236414"/>
                    <a:pt x="184845" y="237083"/>
                    <a:pt x="185514" y="237753"/>
                  </a:cubicBezTo>
                  <a:cubicBezTo>
                    <a:pt x="186184" y="238423"/>
                    <a:pt x="186184" y="239092"/>
                    <a:pt x="185514" y="240432"/>
                  </a:cubicBezTo>
                  <a:cubicBezTo>
                    <a:pt x="182166" y="241771"/>
                    <a:pt x="182166" y="247799"/>
                    <a:pt x="185514" y="254496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A40001-491B-9FC1-850F-357475E71E2B}"/>
                </a:ext>
              </a:extLst>
            </p:cNvPr>
            <p:cNvSpPr/>
            <p:nvPr/>
          </p:nvSpPr>
          <p:spPr>
            <a:xfrm>
              <a:off x="-2831736" y="3471162"/>
              <a:ext cx="23269" cy="60972"/>
            </a:xfrm>
            <a:custGeom>
              <a:avLst/>
              <a:gdLst>
                <a:gd name="connsiteX0" fmla="*/ 20761 w 23269"/>
                <a:gd name="connsiteY0" fmla="*/ 14091 h 60972"/>
                <a:gd name="connsiteX1" fmla="*/ 22101 w 23269"/>
                <a:gd name="connsiteY1" fmla="*/ 56954 h 60972"/>
                <a:gd name="connsiteX2" fmla="*/ 19422 w 23269"/>
                <a:gd name="connsiteY2" fmla="*/ 60972 h 60972"/>
                <a:gd name="connsiteX3" fmla="*/ 17413 w 23269"/>
                <a:gd name="connsiteY3" fmla="*/ 58963 h 60972"/>
                <a:gd name="connsiteX4" fmla="*/ 11385 w 23269"/>
                <a:gd name="connsiteY4" fmla="*/ 8734 h 60972"/>
                <a:gd name="connsiteX5" fmla="*/ 8706 w 23269"/>
                <a:gd name="connsiteY5" fmla="*/ 6055 h 60972"/>
                <a:gd name="connsiteX6" fmla="*/ 4688 w 23269"/>
                <a:gd name="connsiteY6" fmla="*/ 8734 h 60972"/>
                <a:gd name="connsiteX7" fmla="*/ 0 w 23269"/>
                <a:gd name="connsiteY7" fmla="*/ 16101 h 60972"/>
                <a:gd name="connsiteX8" fmla="*/ 4018 w 23269"/>
                <a:gd name="connsiteY8" fmla="*/ 2036 h 60972"/>
                <a:gd name="connsiteX9" fmla="*/ 9376 w 23269"/>
                <a:gd name="connsiteY9" fmla="*/ 697 h 60972"/>
                <a:gd name="connsiteX10" fmla="*/ 20761 w 23269"/>
                <a:gd name="connsiteY10" fmla="*/ 14091 h 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69" h="60972">
                  <a:moveTo>
                    <a:pt x="20761" y="14091"/>
                  </a:moveTo>
                  <a:cubicBezTo>
                    <a:pt x="23440" y="28826"/>
                    <a:pt x="24110" y="42890"/>
                    <a:pt x="22101" y="56954"/>
                  </a:cubicBezTo>
                  <a:lnTo>
                    <a:pt x="19422" y="60972"/>
                  </a:lnTo>
                  <a:cubicBezTo>
                    <a:pt x="18082" y="60972"/>
                    <a:pt x="17413" y="60303"/>
                    <a:pt x="17413" y="58963"/>
                  </a:cubicBezTo>
                  <a:cubicBezTo>
                    <a:pt x="20092" y="41550"/>
                    <a:pt x="18082" y="24807"/>
                    <a:pt x="11385" y="8734"/>
                  </a:cubicBezTo>
                  <a:cubicBezTo>
                    <a:pt x="10715" y="7394"/>
                    <a:pt x="10046" y="6055"/>
                    <a:pt x="8706" y="6055"/>
                  </a:cubicBezTo>
                  <a:cubicBezTo>
                    <a:pt x="6697" y="5385"/>
                    <a:pt x="5358" y="6055"/>
                    <a:pt x="4688" y="8734"/>
                  </a:cubicBezTo>
                  <a:cubicBezTo>
                    <a:pt x="3349" y="12752"/>
                    <a:pt x="2009" y="14761"/>
                    <a:pt x="0" y="16101"/>
                  </a:cubicBezTo>
                  <a:cubicBezTo>
                    <a:pt x="0" y="10743"/>
                    <a:pt x="1339" y="6055"/>
                    <a:pt x="4018" y="2036"/>
                  </a:cubicBezTo>
                  <a:cubicBezTo>
                    <a:pt x="5358" y="27"/>
                    <a:pt x="7367" y="-643"/>
                    <a:pt x="9376" y="697"/>
                  </a:cubicBezTo>
                  <a:cubicBezTo>
                    <a:pt x="14064" y="2036"/>
                    <a:pt x="17413" y="6724"/>
                    <a:pt x="20761" y="14091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EFFA6CA-500C-01F3-312B-801653AC6D9B}"/>
                </a:ext>
              </a:extLst>
            </p:cNvPr>
            <p:cNvSpPr/>
            <p:nvPr/>
          </p:nvSpPr>
          <p:spPr>
            <a:xfrm>
              <a:off x="-2894690" y="3477712"/>
              <a:ext cx="81706" cy="284389"/>
            </a:xfrm>
            <a:custGeom>
              <a:avLst/>
              <a:gdLst>
                <a:gd name="connsiteX0" fmla="*/ 81707 w 81706"/>
                <a:gd name="connsiteY0" fmla="*/ 54422 h 284389"/>
                <a:gd name="connsiteX1" fmla="*/ 57596 w 81706"/>
                <a:gd name="connsiteY1" fmla="*/ 102643 h 284389"/>
                <a:gd name="connsiteX2" fmla="*/ 50899 w 81706"/>
                <a:gd name="connsiteY2" fmla="*/ 108000 h 284389"/>
                <a:gd name="connsiteX3" fmla="*/ 55587 w 81706"/>
                <a:gd name="connsiteY3" fmla="*/ 122065 h 284389"/>
                <a:gd name="connsiteX4" fmla="*/ 48220 w 81706"/>
                <a:gd name="connsiteY4" fmla="*/ 163587 h 284389"/>
                <a:gd name="connsiteX5" fmla="*/ 37505 w 81706"/>
                <a:gd name="connsiteY5" fmla="*/ 204441 h 284389"/>
                <a:gd name="connsiteX6" fmla="*/ 7367 w 81706"/>
                <a:gd name="connsiteY6" fmla="*/ 282129 h 284389"/>
                <a:gd name="connsiteX7" fmla="*/ 3349 w 81706"/>
                <a:gd name="connsiteY7" fmla="*/ 284138 h 284389"/>
                <a:gd name="connsiteX8" fmla="*/ 1340 w 81706"/>
                <a:gd name="connsiteY8" fmla="*/ 283469 h 284389"/>
                <a:gd name="connsiteX9" fmla="*/ 0 w 81706"/>
                <a:gd name="connsiteY9" fmla="*/ 282129 h 284389"/>
                <a:gd name="connsiteX10" fmla="*/ 10046 w 81706"/>
                <a:gd name="connsiteY10" fmla="*/ 244624 h 284389"/>
                <a:gd name="connsiteX11" fmla="*/ 23440 w 81706"/>
                <a:gd name="connsiteY11" fmla="*/ 203771 h 284389"/>
                <a:gd name="connsiteX12" fmla="*/ 30138 w 81706"/>
                <a:gd name="connsiteY12" fmla="*/ 162248 h 284389"/>
                <a:gd name="connsiteX13" fmla="*/ 38174 w 81706"/>
                <a:gd name="connsiteY13" fmla="*/ 101973 h 284389"/>
                <a:gd name="connsiteX14" fmla="*/ 38174 w 81706"/>
                <a:gd name="connsiteY14" fmla="*/ 123404 h 284389"/>
                <a:gd name="connsiteX15" fmla="*/ 40853 w 81706"/>
                <a:gd name="connsiteY15" fmla="*/ 126083 h 284389"/>
                <a:gd name="connsiteX16" fmla="*/ 44872 w 81706"/>
                <a:gd name="connsiteY16" fmla="*/ 122734 h 284389"/>
                <a:gd name="connsiteX17" fmla="*/ 55587 w 81706"/>
                <a:gd name="connsiteY17" fmla="*/ 91257 h 284389"/>
                <a:gd name="connsiteX18" fmla="*/ 65633 w 81706"/>
                <a:gd name="connsiteY18" fmla="*/ 70496 h 284389"/>
                <a:gd name="connsiteX19" fmla="*/ 68982 w 81706"/>
                <a:gd name="connsiteY19" fmla="*/ 65808 h 284389"/>
                <a:gd name="connsiteX20" fmla="*/ 74339 w 81706"/>
                <a:gd name="connsiteY20" fmla="*/ 49064 h 284389"/>
                <a:gd name="connsiteX21" fmla="*/ 73000 w 81706"/>
                <a:gd name="connsiteY21" fmla="*/ 41028 h 284389"/>
                <a:gd name="connsiteX22" fmla="*/ 73000 w 81706"/>
                <a:gd name="connsiteY22" fmla="*/ 30982 h 284389"/>
                <a:gd name="connsiteX23" fmla="*/ 60275 w 81706"/>
                <a:gd name="connsiteY23" fmla="*/ 30982 h 284389"/>
                <a:gd name="connsiteX24" fmla="*/ 40184 w 81706"/>
                <a:gd name="connsiteY24" fmla="*/ 91927 h 284389"/>
                <a:gd name="connsiteX25" fmla="*/ 62954 w 81706"/>
                <a:gd name="connsiteY25" fmla="*/ 10220 h 284389"/>
                <a:gd name="connsiteX26" fmla="*/ 67642 w 81706"/>
                <a:gd name="connsiteY26" fmla="*/ 2853 h 284389"/>
                <a:gd name="connsiteX27" fmla="*/ 71661 w 81706"/>
                <a:gd name="connsiteY27" fmla="*/ 174 h 284389"/>
                <a:gd name="connsiteX28" fmla="*/ 74339 w 81706"/>
                <a:gd name="connsiteY28" fmla="*/ 2853 h 284389"/>
                <a:gd name="connsiteX29" fmla="*/ 80367 w 81706"/>
                <a:gd name="connsiteY29" fmla="*/ 53083 h 284389"/>
                <a:gd name="connsiteX30" fmla="*/ 81707 w 81706"/>
                <a:gd name="connsiteY30" fmla="*/ 54422 h 28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1706" h="284389">
                  <a:moveTo>
                    <a:pt x="81707" y="54422"/>
                  </a:moveTo>
                  <a:lnTo>
                    <a:pt x="57596" y="102643"/>
                  </a:lnTo>
                  <a:cubicBezTo>
                    <a:pt x="53578" y="101303"/>
                    <a:pt x="50899" y="103312"/>
                    <a:pt x="50899" y="108000"/>
                  </a:cubicBezTo>
                  <a:cubicBezTo>
                    <a:pt x="50229" y="116037"/>
                    <a:pt x="51569" y="120725"/>
                    <a:pt x="55587" y="122065"/>
                  </a:cubicBezTo>
                  <a:cubicBezTo>
                    <a:pt x="52909" y="135459"/>
                    <a:pt x="50229" y="149523"/>
                    <a:pt x="48220" y="163587"/>
                  </a:cubicBezTo>
                  <a:cubicBezTo>
                    <a:pt x="46211" y="178322"/>
                    <a:pt x="42193" y="191716"/>
                    <a:pt x="37505" y="204441"/>
                  </a:cubicBezTo>
                  <a:cubicBezTo>
                    <a:pt x="26789" y="229891"/>
                    <a:pt x="16743" y="256010"/>
                    <a:pt x="7367" y="282129"/>
                  </a:cubicBezTo>
                  <a:cubicBezTo>
                    <a:pt x="6697" y="284138"/>
                    <a:pt x="5358" y="284808"/>
                    <a:pt x="3349" y="284138"/>
                  </a:cubicBezTo>
                  <a:lnTo>
                    <a:pt x="1340" y="283469"/>
                  </a:lnTo>
                  <a:cubicBezTo>
                    <a:pt x="670" y="283469"/>
                    <a:pt x="0" y="282799"/>
                    <a:pt x="0" y="282129"/>
                  </a:cubicBezTo>
                  <a:cubicBezTo>
                    <a:pt x="3349" y="269404"/>
                    <a:pt x="5358" y="256680"/>
                    <a:pt x="10046" y="244624"/>
                  </a:cubicBezTo>
                  <a:cubicBezTo>
                    <a:pt x="14734" y="231230"/>
                    <a:pt x="19422" y="217835"/>
                    <a:pt x="23440" y="203771"/>
                  </a:cubicBezTo>
                  <a:cubicBezTo>
                    <a:pt x="26789" y="193056"/>
                    <a:pt x="28798" y="178991"/>
                    <a:pt x="30138" y="162248"/>
                  </a:cubicBezTo>
                  <a:cubicBezTo>
                    <a:pt x="31477" y="142156"/>
                    <a:pt x="34156" y="121395"/>
                    <a:pt x="38174" y="101973"/>
                  </a:cubicBezTo>
                  <a:cubicBezTo>
                    <a:pt x="38174" y="109340"/>
                    <a:pt x="38174" y="116037"/>
                    <a:pt x="38174" y="123404"/>
                  </a:cubicBezTo>
                  <a:cubicBezTo>
                    <a:pt x="38174" y="125413"/>
                    <a:pt x="39514" y="126753"/>
                    <a:pt x="40853" y="126083"/>
                  </a:cubicBezTo>
                  <a:cubicBezTo>
                    <a:pt x="42863" y="126083"/>
                    <a:pt x="44202" y="124743"/>
                    <a:pt x="44872" y="122734"/>
                  </a:cubicBezTo>
                  <a:cubicBezTo>
                    <a:pt x="47550" y="110009"/>
                    <a:pt x="51569" y="99294"/>
                    <a:pt x="55587" y="91257"/>
                  </a:cubicBezTo>
                  <a:cubicBezTo>
                    <a:pt x="58936" y="84560"/>
                    <a:pt x="62284" y="77863"/>
                    <a:pt x="65633" y="70496"/>
                  </a:cubicBezTo>
                  <a:cubicBezTo>
                    <a:pt x="66303" y="68486"/>
                    <a:pt x="67642" y="67147"/>
                    <a:pt x="68982" y="65808"/>
                  </a:cubicBezTo>
                  <a:cubicBezTo>
                    <a:pt x="75009" y="60450"/>
                    <a:pt x="76349" y="55092"/>
                    <a:pt x="74339" y="49064"/>
                  </a:cubicBezTo>
                  <a:cubicBezTo>
                    <a:pt x="73670" y="46385"/>
                    <a:pt x="73000" y="43706"/>
                    <a:pt x="73000" y="41028"/>
                  </a:cubicBezTo>
                  <a:cubicBezTo>
                    <a:pt x="73670" y="35670"/>
                    <a:pt x="73000" y="32321"/>
                    <a:pt x="73000" y="30982"/>
                  </a:cubicBezTo>
                  <a:cubicBezTo>
                    <a:pt x="68982" y="16917"/>
                    <a:pt x="64964" y="16917"/>
                    <a:pt x="60275" y="30982"/>
                  </a:cubicBezTo>
                  <a:cubicBezTo>
                    <a:pt x="54248" y="49064"/>
                    <a:pt x="48220" y="69826"/>
                    <a:pt x="40184" y="91927"/>
                  </a:cubicBezTo>
                  <a:lnTo>
                    <a:pt x="62954" y="10220"/>
                  </a:lnTo>
                  <a:cubicBezTo>
                    <a:pt x="64964" y="8881"/>
                    <a:pt x="66973" y="6202"/>
                    <a:pt x="67642" y="2853"/>
                  </a:cubicBezTo>
                  <a:cubicBezTo>
                    <a:pt x="68312" y="844"/>
                    <a:pt x="69652" y="-496"/>
                    <a:pt x="71661" y="174"/>
                  </a:cubicBezTo>
                  <a:cubicBezTo>
                    <a:pt x="73000" y="844"/>
                    <a:pt x="73670" y="1514"/>
                    <a:pt x="74339" y="2853"/>
                  </a:cubicBezTo>
                  <a:cubicBezTo>
                    <a:pt x="81037" y="18927"/>
                    <a:pt x="83046" y="36339"/>
                    <a:pt x="80367" y="53083"/>
                  </a:cubicBezTo>
                  <a:cubicBezTo>
                    <a:pt x="79698" y="54422"/>
                    <a:pt x="80367" y="55092"/>
                    <a:pt x="81707" y="54422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9D3D09D3-23E9-ACC8-CC74-C636511EA77C}"/>
                </a:ext>
              </a:extLst>
            </p:cNvPr>
            <p:cNvSpPr/>
            <p:nvPr/>
          </p:nvSpPr>
          <p:spPr>
            <a:xfrm>
              <a:off x="-1336237" y="3476819"/>
              <a:ext cx="702542" cy="307890"/>
            </a:xfrm>
            <a:custGeom>
              <a:avLst/>
              <a:gdLst>
                <a:gd name="connsiteX0" fmla="*/ 668387 w 702542"/>
                <a:gd name="connsiteY0" fmla="*/ 1737 h 307890"/>
                <a:gd name="connsiteX1" fmla="*/ 702543 w 702542"/>
                <a:gd name="connsiteY1" fmla="*/ 105545 h 307890"/>
                <a:gd name="connsiteX2" fmla="*/ 587350 w 702542"/>
                <a:gd name="connsiteY2" fmla="*/ 165150 h 307890"/>
                <a:gd name="connsiteX3" fmla="*/ 533772 w 702542"/>
                <a:gd name="connsiteY3" fmla="*/ 195288 h 307890"/>
                <a:gd name="connsiteX4" fmla="*/ 521047 w 702542"/>
                <a:gd name="connsiteY4" fmla="*/ 201985 h 307890"/>
                <a:gd name="connsiteX5" fmla="*/ 515689 w 702542"/>
                <a:gd name="connsiteY5" fmla="*/ 205334 h 307890"/>
                <a:gd name="connsiteX6" fmla="*/ 486221 w 702542"/>
                <a:gd name="connsiteY6" fmla="*/ 216050 h 307890"/>
                <a:gd name="connsiteX7" fmla="*/ 419919 w 702542"/>
                <a:gd name="connsiteY7" fmla="*/ 240830 h 307890"/>
                <a:gd name="connsiteX8" fmla="*/ 401166 w 702542"/>
                <a:gd name="connsiteY8" fmla="*/ 244848 h 307890"/>
                <a:gd name="connsiteX9" fmla="*/ 383084 w 702542"/>
                <a:gd name="connsiteY9" fmla="*/ 251545 h 307890"/>
                <a:gd name="connsiteX10" fmla="*/ 377056 w 702542"/>
                <a:gd name="connsiteY10" fmla="*/ 252885 h 307890"/>
                <a:gd name="connsiteX11" fmla="*/ 360313 w 702542"/>
                <a:gd name="connsiteY11" fmla="*/ 254894 h 307890"/>
                <a:gd name="connsiteX12" fmla="*/ 340891 w 702542"/>
                <a:gd name="connsiteY12" fmla="*/ 259582 h 307890"/>
                <a:gd name="connsiteX13" fmla="*/ 294010 w 702542"/>
                <a:gd name="connsiteY13" fmla="*/ 268288 h 307890"/>
                <a:gd name="connsiteX14" fmla="*/ 280615 w 702542"/>
                <a:gd name="connsiteY14" fmla="*/ 267619 h 307890"/>
                <a:gd name="connsiteX15" fmla="*/ 267221 w 702542"/>
                <a:gd name="connsiteY15" fmla="*/ 268288 h 307890"/>
                <a:gd name="connsiteX16" fmla="*/ 248468 w 702542"/>
                <a:gd name="connsiteY16" fmla="*/ 272307 h 307890"/>
                <a:gd name="connsiteX17" fmla="*/ 230386 w 702542"/>
                <a:gd name="connsiteY17" fmla="*/ 270298 h 307890"/>
                <a:gd name="connsiteX18" fmla="*/ 198239 w 702542"/>
                <a:gd name="connsiteY18" fmla="*/ 261591 h 307890"/>
                <a:gd name="connsiteX19" fmla="*/ 192212 w 702542"/>
                <a:gd name="connsiteY19" fmla="*/ 261591 h 307890"/>
                <a:gd name="connsiteX20" fmla="*/ 178817 w 702542"/>
                <a:gd name="connsiteY20" fmla="*/ 262261 h 307890"/>
                <a:gd name="connsiteX21" fmla="*/ 172789 w 702542"/>
                <a:gd name="connsiteY21" fmla="*/ 262261 h 307890"/>
                <a:gd name="connsiteX22" fmla="*/ 146000 w 702542"/>
                <a:gd name="connsiteY22" fmla="*/ 264940 h 307890"/>
                <a:gd name="connsiteX23" fmla="*/ 123899 w 702542"/>
                <a:gd name="connsiteY23" fmla="*/ 263600 h 307890"/>
                <a:gd name="connsiteX24" fmla="*/ 102468 w 702542"/>
                <a:gd name="connsiteY24" fmla="*/ 267619 h 307890"/>
                <a:gd name="connsiteX25" fmla="*/ 70991 w 702542"/>
                <a:gd name="connsiteY25" fmla="*/ 291059 h 307890"/>
                <a:gd name="connsiteX26" fmla="*/ 64964 w 702542"/>
                <a:gd name="connsiteY26" fmla="*/ 297756 h 307890"/>
                <a:gd name="connsiteX27" fmla="*/ 60275 w 702542"/>
                <a:gd name="connsiteY27" fmla="*/ 301775 h 307890"/>
                <a:gd name="connsiteX28" fmla="*/ 25450 w 702542"/>
                <a:gd name="connsiteY28" fmla="*/ 303114 h 307890"/>
                <a:gd name="connsiteX29" fmla="*/ 22770 w 702542"/>
                <a:gd name="connsiteY29" fmla="*/ 303784 h 307890"/>
                <a:gd name="connsiteX30" fmla="*/ 0 w 702542"/>
                <a:gd name="connsiteY30" fmla="*/ 304454 h 307890"/>
                <a:gd name="connsiteX31" fmla="*/ 47550 w 702542"/>
                <a:gd name="connsiteY31" fmla="*/ 294408 h 307890"/>
                <a:gd name="connsiteX32" fmla="*/ 53578 w 702542"/>
                <a:gd name="connsiteY32" fmla="*/ 293738 h 307890"/>
                <a:gd name="connsiteX33" fmla="*/ 58266 w 702542"/>
                <a:gd name="connsiteY33" fmla="*/ 285031 h 307890"/>
                <a:gd name="connsiteX34" fmla="*/ 60945 w 702542"/>
                <a:gd name="connsiteY34" fmla="*/ 279004 h 307890"/>
                <a:gd name="connsiteX35" fmla="*/ 135954 w 702542"/>
                <a:gd name="connsiteY35" fmla="*/ 247527 h 307890"/>
                <a:gd name="connsiteX36" fmla="*/ 160064 w 702542"/>
                <a:gd name="connsiteY36" fmla="*/ 248866 h 307890"/>
                <a:gd name="connsiteX37" fmla="*/ 166092 w 702542"/>
                <a:gd name="connsiteY37" fmla="*/ 246187 h 307890"/>
                <a:gd name="connsiteX38" fmla="*/ 218331 w 702542"/>
                <a:gd name="connsiteY38" fmla="*/ 235472 h 307890"/>
                <a:gd name="connsiteX39" fmla="*/ 225698 w 702542"/>
                <a:gd name="connsiteY39" fmla="*/ 252885 h 307890"/>
                <a:gd name="connsiteX40" fmla="*/ 233065 w 702542"/>
                <a:gd name="connsiteY40" fmla="*/ 250206 h 307890"/>
                <a:gd name="connsiteX41" fmla="*/ 238423 w 702542"/>
                <a:gd name="connsiteY41" fmla="*/ 233463 h 307890"/>
                <a:gd name="connsiteX42" fmla="*/ 246459 w 702542"/>
                <a:gd name="connsiteY42" fmla="*/ 224756 h 307890"/>
                <a:gd name="connsiteX43" fmla="*/ 249138 w 702542"/>
                <a:gd name="connsiteY43" fmla="*/ 224756 h 307890"/>
                <a:gd name="connsiteX44" fmla="*/ 250477 w 702542"/>
                <a:gd name="connsiteY44" fmla="*/ 226096 h 307890"/>
                <a:gd name="connsiteX45" fmla="*/ 252487 w 702542"/>
                <a:gd name="connsiteY45" fmla="*/ 226765 h 307890"/>
                <a:gd name="connsiteX46" fmla="*/ 324147 w 702542"/>
                <a:gd name="connsiteY46" fmla="*/ 208013 h 307890"/>
                <a:gd name="connsiteX47" fmla="*/ 500286 w 702542"/>
                <a:gd name="connsiteY47" fmla="*/ 126976 h 307890"/>
                <a:gd name="connsiteX48" fmla="*/ 502295 w 702542"/>
                <a:gd name="connsiteY48" fmla="*/ 124297 h 307890"/>
                <a:gd name="connsiteX49" fmla="*/ 502965 w 702542"/>
                <a:gd name="connsiteY49" fmla="*/ 122288 h 307890"/>
                <a:gd name="connsiteX50" fmla="*/ 505644 w 702542"/>
                <a:gd name="connsiteY50" fmla="*/ 122288 h 307890"/>
                <a:gd name="connsiteX51" fmla="*/ 508992 w 702542"/>
                <a:gd name="connsiteY51" fmla="*/ 122958 h 307890"/>
                <a:gd name="connsiteX52" fmla="*/ 557213 w 702542"/>
                <a:gd name="connsiteY52" fmla="*/ 84113 h 307890"/>
                <a:gd name="connsiteX53" fmla="*/ 562570 w 702542"/>
                <a:gd name="connsiteY53" fmla="*/ 79425 h 307890"/>
                <a:gd name="connsiteX54" fmla="*/ 569268 w 702542"/>
                <a:gd name="connsiteY54" fmla="*/ 72728 h 307890"/>
                <a:gd name="connsiteX55" fmla="*/ 573956 w 702542"/>
                <a:gd name="connsiteY55" fmla="*/ 67370 h 307890"/>
                <a:gd name="connsiteX56" fmla="*/ 634231 w 702542"/>
                <a:gd name="connsiteY56" fmla="*/ 21829 h 307890"/>
                <a:gd name="connsiteX57" fmla="*/ 640258 w 702542"/>
                <a:gd name="connsiteY57" fmla="*/ 19150 h 307890"/>
                <a:gd name="connsiteX58" fmla="*/ 646956 w 702542"/>
                <a:gd name="connsiteY58" fmla="*/ 13123 h 307890"/>
                <a:gd name="connsiteX59" fmla="*/ 650304 w 702542"/>
                <a:gd name="connsiteY59" fmla="*/ 9774 h 307890"/>
                <a:gd name="connsiteX60" fmla="*/ 652313 w 702542"/>
                <a:gd name="connsiteY60" fmla="*/ 9104 h 307890"/>
                <a:gd name="connsiteX61" fmla="*/ 654993 w 702542"/>
                <a:gd name="connsiteY61" fmla="*/ 7095 h 307890"/>
                <a:gd name="connsiteX62" fmla="*/ 668387 w 702542"/>
                <a:gd name="connsiteY62" fmla="*/ 1737 h 30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02542" h="307890">
                  <a:moveTo>
                    <a:pt x="668387" y="1737"/>
                  </a:moveTo>
                  <a:lnTo>
                    <a:pt x="702543" y="105545"/>
                  </a:lnTo>
                  <a:cubicBezTo>
                    <a:pt x="654993" y="126306"/>
                    <a:pt x="616818" y="145728"/>
                    <a:pt x="587350" y="165150"/>
                  </a:cubicBezTo>
                  <a:cubicBezTo>
                    <a:pt x="560561" y="182563"/>
                    <a:pt x="543148" y="192609"/>
                    <a:pt x="533772" y="195288"/>
                  </a:cubicBezTo>
                  <a:cubicBezTo>
                    <a:pt x="528414" y="196628"/>
                    <a:pt x="523726" y="199306"/>
                    <a:pt x="521047" y="201985"/>
                  </a:cubicBezTo>
                  <a:cubicBezTo>
                    <a:pt x="519708" y="203325"/>
                    <a:pt x="517699" y="204664"/>
                    <a:pt x="515689" y="205334"/>
                  </a:cubicBezTo>
                  <a:cubicBezTo>
                    <a:pt x="505644" y="208013"/>
                    <a:pt x="496267" y="211361"/>
                    <a:pt x="486221" y="216050"/>
                  </a:cubicBezTo>
                  <a:cubicBezTo>
                    <a:pt x="464790" y="225426"/>
                    <a:pt x="442689" y="233463"/>
                    <a:pt x="419919" y="240830"/>
                  </a:cubicBezTo>
                  <a:cubicBezTo>
                    <a:pt x="418579" y="241499"/>
                    <a:pt x="412551" y="242839"/>
                    <a:pt x="401166" y="244848"/>
                  </a:cubicBezTo>
                  <a:cubicBezTo>
                    <a:pt x="394469" y="246187"/>
                    <a:pt x="388441" y="248196"/>
                    <a:pt x="383084" y="251545"/>
                  </a:cubicBezTo>
                  <a:cubicBezTo>
                    <a:pt x="381074" y="252215"/>
                    <a:pt x="379065" y="252885"/>
                    <a:pt x="377056" y="252885"/>
                  </a:cubicBezTo>
                  <a:cubicBezTo>
                    <a:pt x="371698" y="252885"/>
                    <a:pt x="365671" y="253554"/>
                    <a:pt x="360313" y="254894"/>
                  </a:cubicBezTo>
                  <a:cubicBezTo>
                    <a:pt x="347588" y="257573"/>
                    <a:pt x="340891" y="259582"/>
                    <a:pt x="340891" y="259582"/>
                  </a:cubicBezTo>
                  <a:cubicBezTo>
                    <a:pt x="325487" y="262261"/>
                    <a:pt x="309414" y="264940"/>
                    <a:pt x="294010" y="268288"/>
                  </a:cubicBezTo>
                  <a:cubicBezTo>
                    <a:pt x="290661" y="268958"/>
                    <a:pt x="286643" y="268958"/>
                    <a:pt x="280615" y="267619"/>
                  </a:cubicBezTo>
                  <a:cubicBezTo>
                    <a:pt x="275927" y="266949"/>
                    <a:pt x="271909" y="266949"/>
                    <a:pt x="267221" y="268288"/>
                  </a:cubicBezTo>
                  <a:cubicBezTo>
                    <a:pt x="261193" y="269628"/>
                    <a:pt x="255166" y="270967"/>
                    <a:pt x="248468" y="272307"/>
                  </a:cubicBezTo>
                  <a:cubicBezTo>
                    <a:pt x="242441" y="272976"/>
                    <a:pt x="236413" y="272307"/>
                    <a:pt x="230386" y="270298"/>
                  </a:cubicBezTo>
                  <a:cubicBezTo>
                    <a:pt x="219670" y="266949"/>
                    <a:pt x="209624" y="263600"/>
                    <a:pt x="198239" y="261591"/>
                  </a:cubicBezTo>
                  <a:cubicBezTo>
                    <a:pt x="196230" y="260921"/>
                    <a:pt x="194221" y="261591"/>
                    <a:pt x="192212" y="261591"/>
                  </a:cubicBezTo>
                  <a:cubicBezTo>
                    <a:pt x="188193" y="262930"/>
                    <a:pt x="183505" y="262930"/>
                    <a:pt x="178817" y="262261"/>
                  </a:cubicBezTo>
                  <a:cubicBezTo>
                    <a:pt x="176808" y="261591"/>
                    <a:pt x="174798" y="261591"/>
                    <a:pt x="172789" y="262261"/>
                  </a:cubicBezTo>
                  <a:cubicBezTo>
                    <a:pt x="164083" y="264940"/>
                    <a:pt x="155377" y="265609"/>
                    <a:pt x="146000" y="264940"/>
                  </a:cubicBezTo>
                  <a:cubicBezTo>
                    <a:pt x="137964" y="264270"/>
                    <a:pt x="130597" y="263600"/>
                    <a:pt x="123899" y="263600"/>
                  </a:cubicBezTo>
                  <a:cubicBezTo>
                    <a:pt x="115863" y="263600"/>
                    <a:pt x="109165" y="264940"/>
                    <a:pt x="102468" y="267619"/>
                  </a:cubicBezTo>
                  <a:cubicBezTo>
                    <a:pt x="90413" y="273646"/>
                    <a:pt x="80367" y="281683"/>
                    <a:pt x="70991" y="291059"/>
                  </a:cubicBezTo>
                  <a:cubicBezTo>
                    <a:pt x="67642" y="291729"/>
                    <a:pt x="65633" y="294408"/>
                    <a:pt x="64964" y="297756"/>
                  </a:cubicBezTo>
                  <a:cubicBezTo>
                    <a:pt x="64294" y="300435"/>
                    <a:pt x="62954" y="301775"/>
                    <a:pt x="60275" y="301775"/>
                  </a:cubicBezTo>
                  <a:lnTo>
                    <a:pt x="25450" y="303114"/>
                  </a:lnTo>
                  <a:cubicBezTo>
                    <a:pt x="24780" y="303114"/>
                    <a:pt x="23440" y="303114"/>
                    <a:pt x="22770" y="303784"/>
                  </a:cubicBezTo>
                  <a:cubicBezTo>
                    <a:pt x="11385" y="309142"/>
                    <a:pt x="4018" y="309142"/>
                    <a:pt x="0" y="304454"/>
                  </a:cubicBezTo>
                  <a:cubicBezTo>
                    <a:pt x="14064" y="291059"/>
                    <a:pt x="30138" y="287041"/>
                    <a:pt x="47550" y="294408"/>
                  </a:cubicBezTo>
                  <a:cubicBezTo>
                    <a:pt x="49560" y="295077"/>
                    <a:pt x="51569" y="295077"/>
                    <a:pt x="53578" y="293738"/>
                  </a:cubicBezTo>
                  <a:cubicBezTo>
                    <a:pt x="56257" y="291729"/>
                    <a:pt x="57596" y="288380"/>
                    <a:pt x="58266" y="285031"/>
                  </a:cubicBezTo>
                  <a:cubicBezTo>
                    <a:pt x="58936" y="283022"/>
                    <a:pt x="59605" y="281013"/>
                    <a:pt x="60945" y="279004"/>
                  </a:cubicBezTo>
                  <a:cubicBezTo>
                    <a:pt x="79697" y="253554"/>
                    <a:pt x="104477" y="242839"/>
                    <a:pt x="135954" y="247527"/>
                  </a:cubicBezTo>
                  <a:cubicBezTo>
                    <a:pt x="146000" y="248866"/>
                    <a:pt x="154037" y="249536"/>
                    <a:pt x="160064" y="248866"/>
                  </a:cubicBezTo>
                  <a:cubicBezTo>
                    <a:pt x="162074" y="248866"/>
                    <a:pt x="164083" y="248196"/>
                    <a:pt x="166092" y="246187"/>
                  </a:cubicBezTo>
                  <a:cubicBezTo>
                    <a:pt x="182835" y="230114"/>
                    <a:pt x="198909" y="234802"/>
                    <a:pt x="218331" y="235472"/>
                  </a:cubicBezTo>
                  <a:cubicBezTo>
                    <a:pt x="216322" y="241499"/>
                    <a:pt x="219001" y="247527"/>
                    <a:pt x="225698" y="252885"/>
                  </a:cubicBezTo>
                  <a:cubicBezTo>
                    <a:pt x="228377" y="254894"/>
                    <a:pt x="232395" y="253554"/>
                    <a:pt x="233065" y="250206"/>
                  </a:cubicBezTo>
                  <a:lnTo>
                    <a:pt x="238423" y="233463"/>
                  </a:lnTo>
                  <a:lnTo>
                    <a:pt x="246459" y="224756"/>
                  </a:lnTo>
                  <a:cubicBezTo>
                    <a:pt x="247129" y="224086"/>
                    <a:pt x="248468" y="223417"/>
                    <a:pt x="249138" y="224756"/>
                  </a:cubicBezTo>
                  <a:lnTo>
                    <a:pt x="250477" y="226096"/>
                  </a:lnTo>
                  <a:cubicBezTo>
                    <a:pt x="251147" y="226765"/>
                    <a:pt x="251817" y="226765"/>
                    <a:pt x="252487" y="226765"/>
                  </a:cubicBezTo>
                  <a:cubicBezTo>
                    <a:pt x="273918" y="226096"/>
                    <a:pt x="298028" y="220068"/>
                    <a:pt x="324147" y="208013"/>
                  </a:cubicBezTo>
                  <a:cubicBezTo>
                    <a:pt x="384423" y="181224"/>
                    <a:pt x="443359" y="154435"/>
                    <a:pt x="500286" y="126976"/>
                  </a:cubicBezTo>
                  <a:cubicBezTo>
                    <a:pt x="501625" y="126306"/>
                    <a:pt x="502295" y="125637"/>
                    <a:pt x="502295" y="124297"/>
                  </a:cubicBezTo>
                  <a:cubicBezTo>
                    <a:pt x="502295" y="123627"/>
                    <a:pt x="502295" y="122958"/>
                    <a:pt x="502965" y="122288"/>
                  </a:cubicBezTo>
                  <a:cubicBezTo>
                    <a:pt x="503634" y="121618"/>
                    <a:pt x="504974" y="120948"/>
                    <a:pt x="505644" y="122288"/>
                  </a:cubicBezTo>
                  <a:cubicBezTo>
                    <a:pt x="506983" y="122958"/>
                    <a:pt x="507653" y="123627"/>
                    <a:pt x="508992" y="122958"/>
                  </a:cubicBezTo>
                  <a:cubicBezTo>
                    <a:pt x="529084" y="115591"/>
                    <a:pt x="545157" y="102866"/>
                    <a:pt x="557213" y="84113"/>
                  </a:cubicBezTo>
                  <a:cubicBezTo>
                    <a:pt x="558552" y="82104"/>
                    <a:pt x="560561" y="80765"/>
                    <a:pt x="562570" y="79425"/>
                  </a:cubicBezTo>
                  <a:cubicBezTo>
                    <a:pt x="565919" y="78086"/>
                    <a:pt x="567928" y="76077"/>
                    <a:pt x="569268" y="72728"/>
                  </a:cubicBezTo>
                  <a:cubicBezTo>
                    <a:pt x="570607" y="70719"/>
                    <a:pt x="571946" y="68710"/>
                    <a:pt x="573956" y="67370"/>
                  </a:cubicBezTo>
                  <a:cubicBezTo>
                    <a:pt x="593378" y="50627"/>
                    <a:pt x="613469" y="35893"/>
                    <a:pt x="634231" y="21829"/>
                  </a:cubicBezTo>
                  <a:cubicBezTo>
                    <a:pt x="636240" y="20489"/>
                    <a:pt x="638249" y="19820"/>
                    <a:pt x="640258" y="19150"/>
                  </a:cubicBezTo>
                  <a:cubicBezTo>
                    <a:pt x="643607" y="18480"/>
                    <a:pt x="645616" y="16471"/>
                    <a:pt x="646956" y="13123"/>
                  </a:cubicBezTo>
                  <a:cubicBezTo>
                    <a:pt x="647626" y="11783"/>
                    <a:pt x="648965" y="10443"/>
                    <a:pt x="650304" y="9774"/>
                  </a:cubicBezTo>
                  <a:cubicBezTo>
                    <a:pt x="650974" y="9774"/>
                    <a:pt x="651644" y="9104"/>
                    <a:pt x="652313" y="9104"/>
                  </a:cubicBezTo>
                  <a:cubicBezTo>
                    <a:pt x="653653" y="9104"/>
                    <a:pt x="654323" y="8434"/>
                    <a:pt x="654993" y="7095"/>
                  </a:cubicBezTo>
                  <a:cubicBezTo>
                    <a:pt x="657672" y="-272"/>
                    <a:pt x="662359" y="-1612"/>
                    <a:pt x="668387" y="1737"/>
                  </a:cubicBez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B5432C88-585A-8A0D-6D99-69D1E1956FB5}"/>
                </a:ext>
              </a:extLst>
            </p:cNvPr>
            <p:cNvSpPr/>
            <p:nvPr/>
          </p:nvSpPr>
          <p:spPr>
            <a:xfrm>
              <a:off x="-5167770" y="3481133"/>
              <a:ext cx="601940" cy="812211"/>
            </a:xfrm>
            <a:custGeom>
              <a:avLst/>
              <a:gdLst>
                <a:gd name="connsiteX0" fmla="*/ 526432 w 601940"/>
                <a:gd name="connsiteY0" fmla="*/ 324249 h 812211"/>
                <a:gd name="connsiteX1" fmla="*/ 445395 w 601940"/>
                <a:gd name="connsiteY1" fmla="*/ 396580 h 812211"/>
                <a:gd name="connsiteX2" fmla="*/ 395836 w 601940"/>
                <a:gd name="connsiteY2" fmla="*/ 456855 h 812211"/>
                <a:gd name="connsiteX3" fmla="*/ 334221 w 601940"/>
                <a:gd name="connsiteY3" fmla="*/ 510434 h 812211"/>
                <a:gd name="connsiteX4" fmla="*/ 310111 w 601940"/>
                <a:gd name="connsiteY4" fmla="*/ 527847 h 812211"/>
                <a:gd name="connsiteX5" fmla="*/ 310780 w 601940"/>
                <a:gd name="connsiteY5" fmla="*/ 529186 h 812211"/>
                <a:gd name="connsiteX6" fmla="*/ 336900 w 601940"/>
                <a:gd name="connsiteY6" fmla="*/ 511103 h 812211"/>
                <a:gd name="connsiteX7" fmla="*/ 420615 w 601940"/>
                <a:gd name="connsiteY7" fmla="*/ 441452 h 812211"/>
                <a:gd name="connsiteX8" fmla="*/ 462139 w 601940"/>
                <a:gd name="connsiteY8" fmla="*/ 412653 h 812211"/>
                <a:gd name="connsiteX9" fmla="*/ 466157 w 601940"/>
                <a:gd name="connsiteY9" fmla="*/ 442791 h 812211"/>
                <a:gd name="connsiteX10" fmla="*/ 468166 w 601940"/>
                <a:gd name="connsiteY10" fmla="*/ 448819 h 812211"/>
                <a:gd name="connsiteX11" fmla="*/ 458120 w 601940"/>
                <a:gd name="connsiteY11" fmla="*/ 489002 h 812211"/>
                <a:gd name="connsiteX12" fmla="*/ 456781 w 601940"/>
                <a:gd name="connsiteY12" fmla="*/ 495030 h 812211"/>
                <a:gd name="connsiteX13" fmla="*/ 452762 w 601940"/>
                <a:gd name="connsiteY13" fmla="*/ 506415 h 812211"/>
                <a:gd name="connsiteX14" fmla="*/ 450753 w 601940"/>
                <a:gd name="connsiteY14" fmla="*/ 512443 h 812211"/>
                <a:gd name="connsiteX15" fmla="*/ 434680 w 601940"/>
                <a:gd name="connsiteY15" fmla="*/ 546599 h 812211"/>
                <a:gd name="connsiteX16" fmla="*/ 387799 w 601940"/>
                <a:gd name="connsiteY16" fmla="*/ 574058 h 812211"/>
                <a:gd name="connsiteX17" fmla="*/ 382441 w 601940"/>
                <a:gd name="connsiteY17" fmla="*/ 577406 h 812211"/>
                <a:gd name="connsiteX18" fmla="*/ 367707 w 601940"/>
                <a:gd name="connsiteY18" fmla="*/ 587452 h 812211"/>
                <a:gd name="connsiteX19" fmla="*/ 348955 w 601940"/>
                <a:gd name="connsiteY19" fmla="*/ 595489 h 812211"/>
                <a:gd name="connsiteX20" fmla="*/ 316808 w 601940"/>
                <a:gd name="connsiteY20" fmla="*/ 614911 h 812211"/>
                <a:gd name="connsiteX21" fmla="*/ 280643 w 601940"/>
                <a:gd name="connsiteY21" fmla="*/ 661122 h 812211"/>
                <a:gd name="connsiteX22" fmla="*/ 276624 w 601940"/>
                <a:gd name="connsiteY22" fmla="*/ 666480 h 812211"/>
                <a:gd name="connsiteX23" fmla="*/ 259881 w 601940"/>
                <a:gd name="connsiteY23" fmla="*/ 674517 h 812211"/>
                <a:gd name="connsiteX24" fmla="*/ 215009 w 601940"/>
                <a:gd name="connsiteY24" fmla="*/ 675186 h 812211"/>
                <a:gd name="connsiteX25" fmla="*/ 175495 w 601940"/>
                <a:gd name="connsiteY25" fmla="*/ 685232 h 812211"/>
                <a:gd name="connsiteX26" fmla="*/ 136651 w 601940"/>
                <a:gd name="connsiteY26" fmla="*/ 716040 h 812211"/>
                <a:gd name="connsiteX27" fmla="*/ 142679 w 601940"/>
                <a:gd name="connsiteY27" fmla="*/ 724076 h 812211"/>
                <a:gd name="connsiteX28" fmla="*/ 241799 w 601940"/>
                <a:gd name="connsiteY28" fmla="*/ 708673 h 812211"/>
                <a:gd name="connsiteX29" fmla="*/ 218358 w 601940"/>
                <a:gd name="connsiteY29" fmla="*/ 708673 h 812211"/>
                <a:gd name="connsiteX30" fmla="*/ 204294 w 601940"/>
                <a:gd name="connsiteY30" fmla="*/ 711352 h 812211"/>
                <a:gd name="connsiteX31" fmla="*/ 198266 w 601940"/>
                <a:gd name="connsiteY31" fmla="*/ 712691 h 812211"/>
                <a:gd name="connsiteX32" fmla="*/ 179514 w 601940"/>
                <a:gd name="connsiteY32" fmla="*/ 719388 h 812211"/>
                <a:gd name="connsiteX33" fmla="*/ 175495 w 601940"/>
                <a:gd name="connsiteY33" fmla="*/ 720728 h 812211"/>
                <a:gd name="connsiteX34" fmla="*/ 173486 w 601940"/>
                <a:gd name="connsiteY34" fmla="*/ 720728 h 812211"/>
                <a:gd name="connsiteX35" fmla="*/ 170807 w 601940"/>
                <a:gd name="connsiteY35" fmla="*/ 724746 h 812211"/>
                <a:gd name="connsiteX36" fmla="*/ 176835 w 601940"/>
                <a:gd name="connsiteY36" fmla="*/ 731443 h 812211"/>
                <a:gd name="connsiteX37" fmla="*/ 176835 w 601940"/>
                <a:gd name="connsiteY37" fmla="*/ 733452 h 812211"/>
                <a:gd name="connsiteX38" fmla="*/ 173486 w 601940"/>
                <a:gd name="connsiteY38" fmla="*/ 734122 h 812211"/>
                <a:gd name="connsiteX39" fmla="*/ 172817 w 601940"/>
                <a:gd name="connsiteY39" fmla="*/ 736131 h 812211"/>
                <a:gd name="connsiteX40" fmla="*/ 177505 w 601940"/>
                <a:gd name="connsiteY40" fmla="*/ 747517 h 812211"/>
                <a:gd name="connsiteX41" fmla="*/ 178844 w 601940"/>
                <a:gd name="connsiteY41" fmla="*/ 750196 h 812211"/>
                <a:gd name="connsiteX42" fmla="*/ 188890 w 601940"/>
                <a:gd name="connsiteY42" fmla="*/ 756223 h 812211"/>
                <a:gd name="connsiteX43" fmla="*/ 152055 w 601940"/>
                <a:gd name="connsiteY43" fmla="*/ 766939 h 812211"/>
                <a:gd name="connsiteX44" fmla="*/ 117229 w 601940"/>
                <a:gd name="connsiteY44" fmla="*/ 795737 h 812211"/>
                <a:gd name="connsiteX45" fmla="*/ 81734 w 601940"/>
                <a:gd name="connsiteY45" fmla="*/ 811811 h 812211"/>
                <a:gd name="connsiteX46" fmla="*/ 77046 w 601940"/>
                <a:gd name="connsiteY46" fmla="*/ 810471 h 812211"/>
                <a:gd name="connsiteX47" fmla="*/ 69679 w 601940"/>
                <a:gd name="connsiteY47" fmla="*/ 807122 h 812211"/>
                <a:gd name="connsiteX48" fmla="*/ 63651 w 601940"/>
                <a:gd name="connsiteY48" fmla="*/ 805783 h 812211"/>
                <a:gd name="connsiteX49" fmla="*/ 45569 w 601940"/>
                <a:gd name="connsiteY49" fmla="*/ 799755 h 812211"/>
                <a:gd name="connsiteX50" fmla="*/ 34853 w 601940"/>
                <a:gd name="connsiteY50" fmla="*/ 788370 h 812211"/>
                <a:gd name="connsiteX51" fmla="*/ 34183 w 601940"/>
                <a:gd name="connsiteY51" fmla="*/ 783012 h 812211"/>
                <a:gd name="connsiteX52" fmla="*/ 29495 w 601940"/>
                <a:gd name="connsiteY52" fmla="*/ 783012 h 812211"/>
                <a:gd name="connsiteX53" fmla="*/ 28156 w 601940"/>
                <a:gd name="connsiteY53" fmla="*/ 785691 h 812211"/>
                <a:gd name="connsiteX54" fmla="*/ 25477 w 601940"/>
                <a:gd name="connsiteY54" fmla="*/ 785691 h 812211"/>
                <a:gd name="connsiteX55" fmla="*/ 20789 w 601940"/>
                <a:gd name="connsiteY55" fmla="*/ 780333 h 812211"/>
                <a:gd name="connsiteX56" fmla="*/ 18779 w 601940"/>
                <a:gd name="connsiteY56" fmla="*/ 775645 h 812211"/>
                <a:gd name="connsiteX57" fmla="*/ 21458 w 601940"/>
                <a:gd name="connsiteY57" fmla="*/ 772297 h 812211"/>
                <a:gd name="connsiteX58" fmla="*/ 22798 w 601940"/>
                <a:gd name="connsiteY58" fmla="*/ 768948 h 812211"/>
                <a:gd name="connsiteX59" fmla="*/ 18779 w 601940"/>
                <a:gd name="connsiteY59" fmla="*/ 742829 h 812211"/>
                <a:gd name="connsiteX60" fmla="*/ 16770 w 601940"/>
                <a:gd name="connsiteY60" fmla="*/ 737471 h 812211"/>
                <a:gd name="connsiteX61" fmla="*/ 8064 w 601940"/>
                <a:gd name="connsiteY61" fmla="*/ 732113 h 812211"/>
                <a:gd name="connsiteX62" fmla="*/ 3376 w 601940"/>
                <a:gd name="connsiteY62" fmla="*/ 728765 h 812211"/>
                <a:gd name="connsiteX63" fmla="*/ 697 w 601940"/>
                <a:gd name="connsiteY63" fmla="*/ 724076 h 812211"/>
                <a:gd name="connsiteX64" fmla="*/ 2036 w 601940"/>
                <a:gd name="connsiteY64" fmla="*/ 720728 h 812211"/>
                <a:gd name="connsiteX65" fmla="*/ 21458 w 601940"/>
                <a:gd name="connsiteY65" fmla="*/ 719388 h 812211"/>
                <a:gd name="connsiteX66" fmla="*/ 36862 w 601940"/>
                <a:gd name="connsiteY66" fmla="*/ 703315 h 812211"/>
                <a:gd name="connsiteX67" fmla="*/ 38871 w 601940"/>
                <a:gd name="connsiteY67" fmla="*/ 695948 h 812211"/>
                <a:gd name="connsiteX68" fmla="*/ 38202 w 601940"/>
                <a:gd name="connsiteY68" fmla="*/ 690590 h 812211"/>
                <a:gd name="connsiteX69" fmla="*/ 32844 w 601940"/>
                <a:gd name="connsiteY69" fmla="*/ 689250 h 812211"/>
                <a:gd name="connsiteX70" fmla="*/ 73697 w 601940"/>
                <a:gd name="connsiteY70" fmla="*/ 635672 h 812211"/>
                <a:gd name="connsiteX71" fmla="*/ 152725 w 601940"/>
                <a:gd name="connsiteY71" fmla="*/ 597498 h 812211"/>
                <a:gd name="connsiteX72" fmla="*/ 152725 w 601940"/>
                <a:gd name="connsiteY72" fmla="*/ 596159 h 812211"/>
                <a:gd name="connsiteX73" fmla="*/ 133972 w 601940"/>
                <a:gd name="connsiteY73" fmla="*/ 598837 h 812211"/>
                <a:gd name="connsiteX74" fmla="*/ 105844 w 601940"/>
                <a:gd name="connsiteY74" fmla="*/ 601516 h 812211"/>
                <a:gd name="connsiteX75" fmla="*/ 89770 w 601940"/>
                <a:gd name="connsiteY75" fmla="*/ 602186 h 812211"/>
                <a:gd name="connsiteX76" fmla="*/ 88431 w 601940"/>
                <a:gd name="connsiteY76" fmla="*/ 594149 h 812211"/>
                <a:gd name="connsiteX77" fmla="*/ 108523 w 601940"/>
                <a:gd name="connsiteY77" fmla="*/ 568030 h 812211"/>
                <a:gd name="connsiteX78" fmla="*/ 109862 w 601940"/>
                <a:gd name="connsiteY78" fmla="*/ 566021 h 812211"/>
                <a:gd name="connsiteX79" fmla="*/ 113211 w 601940"/>
                <a:gd name="connsiteY79" fmla="*/ 562672 h 812211"/>
                <a:gd name="connsiteX80" fmla="*/ 185541 w 601940"/>
                <a:gd name="connsiteY80" fmla="*/ 505745 h 812211"/>
                <a:gd name="connsiteX81" fmla="*/ 189560 w 601940"/>
                <a:gd name="connsiteY81" fmla="*/ 501057 h 812211"/>
                <a:gd name="connsiteX82" fmla="*/ 219697 w 601940"/>
                <a:gd name="connsiteY82" fmla="*/ 470920 h 812211"/>
                <a:gd name="connsiteX83" fmla="*/ 239789 w 601940"/>
                <a:gd name="connsiteY83" fmla="*/ 458195 h 812211"/>
                <a:gd name="connsiteX84" fmla="*/ 270597 w 601940"/>
                <a:gd name="connsiteY84" fmla="*/ 436764 h 812211"/>
                <a:gd name="connsiteX85" fmla="*/ 290688 w 601940"/>
                <a:gd name="connsiteY85" fmla="*/ 428057 h 812211"/>
                <a:gd name="connsiteX86" fmla="*/ 306762 w 601940"/>
                <a:gd name="connsiteY86" fmla="*/ 421360 h 812211"/>
                <a:gd name="connsiteX87" fmla="*/ 331542 w 601940"/>
                <a:gd name="connsiteY87" fmla="*/ 412653 h 812211"/>
                <a:gd name="connsiteX88" fmla="*/ 332881 w 601940"/>
                <a:gd name="connsiteY88" fmla="*/ 413323 h 812211"/>
                <a:gd name="connsiteX89" fmla="*/ 333551 w 601940"/>
                <a:gd name="connsiteY89" fmla="*/ 413993 h 812211"/>
                <a:gd name="connsiteX90" fmla="*/ 335560 w 601940"/>
                <a:gd name="connsiteY90" fmla="*/ 413993 h 812211"/>
                <a:gd name="connsiteX91" fmla="*/ 354313 w 601940"/>
                <a:gd name="connsiteY91" fmla="*/ 404617 h 812211"/>
                <a:gd name="connsiteX92" fmla="*/ 359670 w 601940"/>
                <a:gd name="connsiteY92" fmla="*/ 401268 h 812211"/>
                <a:gd name="connsiteX93" fmla="*/ 388469 w 601940"/>
                <a:gd name="connsiteY93" fmla="*/ 373140 h 812211"/>
                <a:gd name="connsiteX94" fmla="*/ 425304 w 601940"/>
                <a:gd name="connsiteY94" fmla="*/ 337644 h 812211"/>
                <a:gd name="connsiteX95" fmla="*/ 437359 w 601940"/>
                <a:gd name="connsiteY95" fmla="*/ 321571 h 812211"/>
                <a:gd name="connsiteX96" fmla="*/ 447404 w 601940"/>
                <a:gd name="connsiteY96" fmla="*/ 304158 h 812211"/>
                <a:gd name="connsiteX97" fmla="*/ 442716 w 601940"/>
                <a:gd name="connsiteY97" fmla="*/ 300139 h 812211"/>
                <a:gd name="connsiteX98" fmla="*/ 416597 w 601940"/>
                <a:gd name="connsiteY98" fmla="*/ 328268 h 812211"/>
                <a:gd name="connsiteX99" fmla="*/ 397175 w 601940"/>
                <a:gd name="connsiteY99" fmla="*/ 349699 h 812211"/>
                <a:gd name="connsiteX100" fmla="*/ 376413 w 601940"/>
                <a:gd name="connsiteY100" fmla="*/ 371130 h 812211"/>
                <a:gd name="connsiteX101" fmla="*/ 373735 w 601940"/>
                <a:gd name="connsiteY101" fmla="*/ 372470 h 812211"/>
                <a:gd name="connsiteX102" fmla="*/ 372395 w 601940"/>
                <a:gd name="connsiteY102" fmla="*/ 372470 h 812211"/>
                <a:gd name="connsiteX103" fmla="*/ 371056 w 601940"/>
                <a:gd name="connsiteY103" fmla="*/ 369121 h 812211"/>
                <a:gd name="connsiteX104" fmla="*/ 383111 w 601940"/>
                <a:gd name="connsiteY104" fmla="*/ 355727 h 812211"/>
                <a:gd name="connsiteX105" fmla="*/ 395166 w 601940"/>
                <a:gd name="connsiteY105" fmla="*/ 343002 h 812211"/>
                <a:gd name="connsiteX106" fmla="*/ 406551 w 601940"/>
                <a:gd name="connsiteY106" fmla="*/ 326259 h 812211"/>
                <a:gd name="connsiteX107" fmla="*/ 415258 w 601940"/>
                <a:gd name="connsiteY107" fmla="*/ 308846 h 812211"/>
                <a:gd name="connsiteX108" fmla="*/ 427982 w 601940"/>
                <a:gd name="connsiteY108" fmla="*/ 276699 h 812211"/>
                <a:gd name="connsiteX109" fmla="*/ 428652 w 601940"/>
                <a:gd name="connsiteY109" fmla="*/ 270671 h 812211"/>
                <a:gd name="connsiteX110" fmla="*/ 433340 w 601940"/>
                <a:gd name="connsiteY110" fmla="*/ 260625 h 812211"/>
                <a:gd name="connsiteX111" fmla="*/ 438028 w 601940"/>
                <a:gd name="connsiteY111" fmla="*/ 256607 h 812211"/>
                <a:gd name="connsiteX112" fmla="*/ 471515 w 601940"/>
                <a:gd name="connsiteY112" fmla="*/ 205038 h 812211"/>
                <a:gd name="connsiteX113" fmla="*/ 489597 w 601940"/>
                <a:gd name="connsiteY113" fmla="*/ 184946 h 812211"/>
                <a:gd name="connsiteX114" fmla="*/ 500313 w 601940"/>
                <a:gd name="connsiteY114" fmla="*/ 123331 h 812211"/>
                <a:gd name="connsiteX115" fmla="*/ 513707 w 601940"/>
                <a:gd name="connsiteY115" fmla="*/ 60377 h 812211"/>
                <a:gd name="connsiteX116" fmla="*/ 522414 w 601940"/>
                <a:gd name="connsiteY116" fmla="*/ 45643 h 812211"/>
                <a:gd name="connsiteX117" fmla="*/ 526432 w 601940"/>
                <a:gd name="connsiteY117" fmla="*/ 34258 h 812211"/>
                <a:gd name="connsiteX118" fmla="*/ 533799 w 601940"/>
                <a:gd name="connsiteY118" fmla="*/ 28900 h 812211"/>
                <a:gd name="connsiteX119" fmla="*/ 538487 w 601940"/>
                <a:gd name="connsiteY119" fmla="*/ 24882 h 812211"/>
                <a:gd name="connsiteX120" fmla="*/ 557909 w 601940"/>
                <a:gd name="connsiteY120" fmla="*/ 2111 h 812211"/>
                <a:gd name="connsiteX121" fmla="*/ 563937 w 601940"/>
                <a:gd name="connsiteY121" fmla="*/ 772 h 812211"/>
                <a:gd name="connsiteX122" fmla="*/ 590726 w 601940"/>
                <a:gd name="connsiteY122" fmla="*/ 102 h 812211"/>
                <a:gd name="connsiteX123" fmla="*/ 600772 w 601940"/>
                <a:gd name="connsiteY123" fmla="*/ 6799 h 812211"/>
                <a:gd name="connsiteX124" fmla="*/ 599432 w 601940"/>
                <a:gd name="connsiteY124" fmla="*/ 38276 h 812211"/>
                <a:gd name="connsiteX125" fmla="*/ 597423 w 601940"/>
                <a:gd name="connsiteY125" fmla="*/ 70423 h 812211"/>
                <a:gd name="connsiteX126" fmla="*/ 598763 w 601940"/>
                <a:gd name="connsiteY126" fmla="*/ 103240 h 812211"/>
                <a:gd name="connsiteX127" fmla="*/ 595414 w 601940"/>
                <a:gd name="connsiteY127" fmla="*/ 135387 h 812211"/>
                <a:gd name="connsiteX128" fmla="*/ 585368 w 601940"/>
                <a:gd name="connsiteY128" fmla="*/ 217093 h 812211"/>
                <a:gd name="connsiteX129" fmla="*/ 585368 w 601940"/>
                <a:gd name="connsiteY129" fmla="*/ 247901 h 812211"/>
                <a:gd name="connsiteX130" fmla="*/ 581350 w 601940"/>
                <a:gd name="connsiteY130" fmla="*/ 263974 h 812211"/>
                <a:gd name="connsiteX131" fmla="*/ 577331 w 601940"/>
                <a:gd name="connsiteY131" fmla="*/ 274690 h 812211"/>
                <a:gd name="connsiteX132" fmla="*/ 571304 w 601940"/>
                <a:gd name="connsiteY132" fmla="*/ 284066 h 812211"/>
                <a:gd name="connsiteX133" fmla="*/ 526432 w 601940"/>
                <a:gd name="connsiteY133" fmla="*/ 324249 h 812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601940" h="812211">
                  <a:moveTo>
                    <a:pt x="526432" y="324249"/>
                  </a:moveTo>
                  <a:cubicBezTo>
                    <a:pt x="483570" y="359075"/>
                    <a:pt x="456781" y="383186"/>
                    <a:pt x="445395" y="396580"/>
                  </a:cubicBezTo>
                  <a:cubicBezTo>
                    <a:pt x="428652" y="416672"/>
                    <a:pt x="411909" y="436764"/>
                    <a:pt x="395836" y="456855"/>
                  </a:cubicBezTo>
                  <a:cubicBezTo>
                    <a:pt x="378423" y="478287"/>
                    <a:pt x="356322" y="493021"/>
                    <a:pt x="334221" y="510434"/>
                  </a:cubicBezTo>
                  <a:cubicBezTo>
                    <a:pt x="324175" y="515122"/>
                    <a:pt x="316138" y="520479"/>
                    <a:pt x="310111" y="527847"/>
                  </a:cubicBezTo>
                  <a:cubicBezTo>
                    <a:pt x="308771" y="529856"/>
                    <a:pt x="308771" y="529856"/>
                    <a:pt x="310780" y="529186"/>
                  </a:cubicBezTo>
                  <a:cubicBezTo>
                    <a:pt x="320826" y="525167"/>
                    <a:pt x="329533" y="519140"/>
                    <a:pt x="336900" y="511103"/>
                  </a:cubicBezTo>
                  <a:cubicBezTo>
                    <a:pt x="367037" y="491012"/>
                    <a:pt x="395166" y="467571"/>
                    <a:pt x="420615" y="441452"/>
                  </a:cubicBezTo>
                  <a:cubicBezTo>
                    <a:pt x="425304" y="436094"/>
                    <a:pt x="439368" y="426718"/>
                    <a:pt x="462139" y="412653"/>
                  </a:cubicBezTo>
                  <a:cubicBezTo>
                    <a:pt x="459460" y="426718"/>
                    <a:pt x="460799" y="436764"/>
                    <a:pt x="466157" y="442791"/>
                  </a:cubicBezTo>
                  <a:cubicBezTo>
                    <a:pt x="467496" y="444131"/>
                    <a:pt x="468166" y="446810"/>
                    <a:pt x="468166" y="448819"/>
                  </a:cubicBezTo>
                  <a:cubicBezTo>
                    <a:pt x="468836" y="462883"/>
                    <a:pt x="465487" y="476277"/>
                    <a:pt x="458120" y="489002"/>
                  </a:cubicBezTo>
                  <a:cubicBezTo>
                    <a:pt x="456781" y="491012"/>
                    <a:pt x="456781" y="493021"/>
                    <a:pt x="456781" y="495030"/>
                  </a:cubicBezTo>
                  <a:cubicBezTo>
                    <a:pt x="456781" y="499048"/>
                    <a:pt x="455441" y="503067"/>
                    <a:pt x="452762" y="506415"/>
                  </a:cubicBezTo>
                  <a:cubicBezTo>
                    <a:pt x="451423" y="507755"/>
                    <a:pt x="450753" y="509764"/>
                    <a:pt x="450753" y="512443"/>
                  </a:cubicBezTo>
                  <a:cubicBezTo>
                    <a:pt x="449414" y="526507"/>
                    <a:pt x="444056" y="537892"/>
                    <a:pt x="434680" y="546599"/>
                  </a:cubicBezTo>
                  <a:cubicBezTo>
                    <a:pt x="422625" y="557314"/>
                    <a:pt x="407221" y="566691"/>
                    <a:pt x="387799" y="574058"/>
                  </a:cubicBezTo>
                  <a:cubicBezTo>
                    <a:pt x="385790" y="574727"/>
                    <a:pt x="383780" y="576067"/>
                    <a:pt x="382441" y="577406"/>
                  </a:cubicBezTo>
                  <a:cubicBezTo>
                    <a:pt x="378423" y="582094"/>
                    <a:pt x="373065" y="585443"/>
                    <a:pt x="367707" y="587452"/>
                  </a:cubicBezTo>
                  <a:cubicBezTo>
                    <a:pt x="357661" y="590801"/>
                    <a:pt x="351634" y="593480"/>
                    <a:pt x="348955" y="595489"/>
                  </a:cubicBezTo>
                  <a:cubicBezTo>
                    <a:pt x="338239" y="602186"/>
                    <a:pt x="327523" y="608883"/>
                    <a:pt x="316808" y="614911"/>
                  </a:cubicBezTo>
                  <a:cubicBezTo>
                    <a:pt x="294037" y="627636"/>
                    <a:pt x="290688" y="635672"/>
                    <a:pt x="280643" y="661122"/>
                  </a:cubicBezTo>
                  <a:cubicBezTo>
                    <a:pt x="279973" y="663131"/>
                    <a:pt x="278633" y="665140"/>
                    <a:pt x="276624" y="666480"/>
                  </a:cubicBezTo>
                  <a:cubicBezTo>
                    <a:pt x="268588" y="671838"/>
                    <a:pt x="263230" y="674517"/>
                    <a:pt x="259881" y="674517"/>
                  </a:cubicBezTo>
                  <a:cubicBezTo>
                    <a:pt x="247826" y="674517"/>
                    <a:pt x="232422" y="675186"/>
                    <a:pt x="215009" y="675186"/>
                  </a:cubicBezTo>
                  <a:cubicBezTo>
                    <a:pt x="198936" y="675186"/>
                    <a:pt x="186211" y="678535"/>
                    <a:pt x="175495" y="685232"/>
                  </a:cubicBezTo>
                  <a:cubicBezTo>
                    <a:pt x="158083" y="695278"/>
                    <a:pt x="144688" y="705994"/>
                    <a:pt x="136651" y="716040"/>
                  </a:cubicBezTo>
                  <a:cubicBezTo>
                    <a:pt x="129284" y="725416"/>
                    <a:pt x="130624" y="728095"/>
                    <a:pt x="142679" y="724076"/>
                  </a:cubicBezTo>
                  <a:cubicBezTo>
                    <a:pt x="174826" y="712691"/>
                    <a:pt x="204294" y="695278"/>
                    <a:pt x="241799" y="708673"/>
                  </a:cubicBezTo>
                  <a:cubicBezTo>
                    <a:pt x="235101" y="710682"/>
                    <a:pt x="227064" y="710682"/>
                    <a:pt x="218358" y="708673"/>
                  </a:cubicBezTo>
                  <a:cubicBezTo>
                    <a:pt x="213670" y="707333"/>
                    <a:pt x="208982" y="708673"/>
                    <a:pt x="204294" y="711352"/>
                  </a:cubicBezTo>
                  <a:cubicBezTo>
                    <a:pt x="202284" y="712691"/>
                    <a:pt x="200275" y="712691"/>
                    <a:pt x="198266" y="712691"/>
                  </a:cubicBezTo>
                  <a:cubicBezTo>
                    <a:pt x="190899" y="712021"/>
                    <a:pt x="184872" y="714030"/>
                    <a:pt x="179514" y="719388"/>
                  </a:cubicBezTo>
                  <a:cubicBezTo>
                    <a:pt x="178174" y="720058"/>
                    <a:pt x="177505" y="720728"/>
                    <a:pt x="175495" y="720728"/>
                  </a:cubicBezTo>
                  <a:cubicBezTo>
                    <a:pt x="174826" y="720728"/>
                    <a:pt x="174156" y="720728"/>
                    <a:pt x="173486" y="720728"/>
                  </a:cubicBezTo>
                  <a:cubicBezTo>
                    <a:pt x="170807" y="721397"/>
                    <a:pt x="170138" y="722737"/>
                    <a:pt x="170807" y="724746"/>
                  </a:cubicBezTo>
                  <a:cubicBezTo>
                    <a:pt x="172147" y="728095"/>
                    <a:pt x="174156" y="730104"/>
                    <a:pt x="176835" y="731443"/>
                  </a:cubicBezTo>
                  <a:cubicBezTo>
                    <a:pt x="178174" y="732113"/>
                    <a:pt x="178174" y="732783"/>
                    <a:pt x="176835" y="733452"/>
                  </a:cubicBezTo>
                  <a:cubicBezTo>
                    <a:pt x="176165" y="733452"/>
                    <a:pt x="174826" y="734122"/>
                    <a:pt x="173486" y="734122"/>
                  </a:cubicBezTo>
                  <a:cubicBezTo>
                    <a:pt x="170807" y="734122"/>
                    <a:pt x="170807" y="734792"/>
                    <a:pt x="172817" y="736131"/>
                  </a:cubicBezTo>
                  <a:cubicBezTo>
                    <a:pt x="178174" y="739480"/>
                    <a:pt x="179514" y="742829"/>
                    <a:pt x="177505" y="747517"/>
                  </a:cubicBezTo>
                  <a:cubicBezTo>
                    <a:pt x="176835" y="749526"/>
                    <a:pt x="177505" y="750196"/>
                    <a:pt x="178844" y="750196"/>
                  </a:cubicBezTo>
                  <a:cubicBezTo>
                    <a:pt x="183532" y="750865"/>
                    <a:pt x="186881" y="752874"/>
                    <a:pt x="188890" y="756223"/>
                  </a:cubicBezTo>
                  <a:cubicBezTo>
                    <a:pt x="174826" y="756223"/>
                    <a:pt x="162771" y="759572"/>
                    <a:pt x="152055" y="766939"/>
                  </a:cubicBezTo>
                  <a:cubicBezTo>
                    <a:pt x="140000" y="775645"/>
                    <a:pt x="127945" y="785691"/>
                    <a:pt x="117229" y="795737"/>
                  </a:cubicBezTo>
                  <a:lnTo>
                    <a:pt x="81734" y="811811"/>
                  </a:lnTo>
                  <a:cubicBezTo>
                    <a:pt x="79725" y="812480"/>
                    <a:pt x="78385" y="812480"/>
                    <a:pt x="77046" y="810471"/>
                  </a:cubicBezTo>
                  <a:cubicBezTo>
                    <a:pt x="75706" y="807792"/>
                    <a:pt x="73027" y="806453"/>
                    <a:pt x="69679" y="807122"/>
                  </a:cubicBezTo>
                  <a:cubicBezTo>
                    <a:pt x="67669" y="807122"/>
                    <a:pt x="65660" y="807122"/>
                    <a:pt x="63651" y="805783"/>
                  </a:cubicBezTo>
                  <a:cubicBezTo>
                    <a:pt x="58293" y="801765"/>
                    <a:pt x="52266" y="799755"/>
                    <a:pt x="45569" y="799755"/>
                  </a:cubicBezTo>
                  <a:cubicBezTo>
                    <a:pt x="38871" y="799755"/>
                    <a:pt x="34183" y="794398"/>
                    <a:pt x="34853" y="788370"/>
                  </a:cubicBezTo>
                  <a:cubicBezTo>
                    <a:pt x="34853" y="787031"/>
                    <a:pt x="34853" y="785021"/>
                    <a:pt x="34183" y="783012"/>
                  </a:cubicBezTo>
                  <a:cubicBezTo>
                    <a:pt x="32844" y="780333"/>
                    <a:pt x="30835" y="780333"/>
                    <a:pt x="29495" y="783012"/>
                  </a:cubicBezTo>
                  <a:lnTo>
                    <a:pt x="28156" y="785691"/>
                  </a:lnTo>
                  <a:cubicBezTo>
                    <a:pt x="26816" y="788370"/>
                    <a:pt x="26146" y="787700"/>
                    <a:pt x="25477" y="785691"/>
                  </a:cubicBezTo>
                  <a:cubicBezTo>
                    <a:pt x="24807" y="783012"/>
                    <a:pt x="23468" y="781003"/>
                    <a:pt x="20789" y="780333"/>
                  </a:cubicBezTo>
                  <a:cubicBezTo>
                    <a:pt x="18110" y="779664"/>
                    <a:pt x="17440" y="778324"/>
                    <a:pt x="18779" y="775645"/>
                  </a:cubicBezTo>
                  <a:cubicBezTo>
                    <a:pt x="19449" y="774306"/>
                    <a:pt x="20119" y="772966"/>
                    <a:pt x="21458" y="772297"/>
                  </a:cubicBezTo>
                  <a:cubicBezTo>
                    <a:pt x="22798" y="771627"/>
                    <a:pt x="23468" y="770287"/>
                    <a:pt x="22798" y="768948"/>
                  </a:cubicBezTo>
                  <a:cubicBezTo>
                    <a:pt x="20119" y="760242"/>
                    <a:pt x="18779" y="751535"/>
                    <a:pt x="18779" y="742829"/>
                  </a:cubicBezTo>
                  <a:cubicBezTo>
                    <a:pt x="18779" y="740819"/>
                    <a:pt x="18110" y="738810"/>
                    <a:pt x="16770" y="737471"/>
                  </a:cubicBezTo>
                  <a:cubicBezTo>
                    <a:pt x="14091" y="734792"/>
                    <a:pt x="11413" y="733452"/>
                    <a:pt x="8064" y="732113"/>
                  </a:cubicBezTo>
                  <a:cubicBezTo>
                    <a:pt x="6055" y="731443"/>
                    <a:pt x="4045" y="730774"/>
                    <a:pt x="3376" y="728765"/>
                  </a:cubicBezTo>
                  <a:cubicBezTo>
                    <a:pt x="2706" y="727425"/>
                    <a:pt x="1367" y="726085"/>
                    <a:pt x="697" y="724076"/>
                  </a:cubicBezTo>
                  <a:cubicBezTo>
                    <a:pt x="-643" y="722067"/>
                    <a:pt x="27" y="720728"/>
                    <a:pt x="2036" y="720728"/>
                  </a:cubicBezTo>
                  <a:cubicBezTo>
                    <a:pt x="8064" y="720058"/>
                    <a:pt x="14761" y="719388"/>
                    <a:pt x="21458" y="719388"/>
                  </a:cubicBezTo>
                  <a:cubicBezTo>
                    <a:pt x="30835" y="718719"/>
                    <a:pt x="38202" y="711352"/>
                    <a:pt x="36862" y="703315"/>
                  </a:cubicBezTo>
                  <a:cubicBezTo>
                    <a:pt x="36192" y="700636"/>
                    <a:pt x="36862" y="697957"/>
                    <a:pt x="38871" y="695948"/>
                  </a:cubicBezTo>
                  <a:cubicBezTo>
                    <a:pt x="40211" y="693939"/>
                    <a:pt x="40211" y="692599"/>
                    <a:pt x="38202" y="690590"/>
                  </a:cubicBezTo>
                  <a:cubicBezTo>
                    <a:pt x="36862" y="689920"/>
                    <a:pt x="34853" y="689250"/>
                    <a:pt x="32844" y="689250"/>
                  </a:cubicBezTo>
                  <a:cubicBezTo>
                    <a:pt x="51596" y="659783"/>
                    <a:pt x="64991" y="642370"/>
                    <a:pt x="73697" y="635672"/>
                  </a:cubicBezTo>
                  <a:cubicBezTo>
                    <a:pt x="87092" y="625626"/>
                    <a:pt x="113211" y="612902"/>
                    <a:pt x="152725" y="597498"/>
                  </a:cubicBezTo>
                  <a:cubicBezTo>
                    <a:pt x="154734" y="596828"/>
                    <a:pt x="154734" y="596159"/>
                    <a:pt x="152725" y="596159"/>
                  </a:cubicBezTo>
                  <a:cubicBezTo>
                    <a:pt x="146027" y="595489"/>
                    <a:pt x="140000" y="596159"/>
                    <a:pt x="133972" y="598837"/>
                  </a:cubicBezTo>
                  <a:cubicBezTo>
                    <a:pt x="121248" y="595489"/>
                    <a:pt x="112541" y="596159"/>
                    <a:pt x="105844" y="601516"/>
                  </a:cubicBezTo>
                  <a:cubicBezTo>
                    <a:pt x="101156" y="605535"/>
                    <a:pt x="94459" y="605535"/>
                    <a:pt x="89770" y="602186"/>
                  </a:cubicBezTo>
                  <a:cubicBezTo>
                    <a:pt x="87092" y="600177"/>
                    <a:pt x="86422" y="597498"/>
                    <a:pt x="88431" y="594149"/>
                  </a:cubicBezTo>
                  <a:cubicBezTo>
                    <a:pt x="93789" y="584104"/>
                    <a:pt x="100486" y="575397"/>
                    <a:pt x="108523" y="568030"/>
                  </a:cubicBezTo>
                  <a:cubicBezTo>
                    <a:pt x="109193" y="567360"/>
                    <a:pt x="109862" y="566691"/>
                    <a:pt x="109862" y="566021"/>
                  </a:cubicBezTo>
                  <a:cubicBezTo>
                    <a:pt x="110532" y="564681"/>
                    <a:pt x="111871" y="563342"/>
                    <a:pt x="113211" y="562672"/>
                  </a:cubicBezTo>
                  <a:lnTo>
                    <a:pt x="185541" y="505745"/>
                  </a:lnTo>
                  <a:cubicBezTo>
                    <a:pt x="186881" y="504406"/>
                    <a:pt x="188890" y="503067"/>
                    <a:pt x="189560" y="501057"/>
                  </a:cubicBezTo>
                  <a:cubicBezTo>
                    <a:pt x="197597" y="489002"/>
                    <a:pt x="207642" y="478956"/>
                    <a:pt x="219697" y="470920"/>
                  </a:cubicBezTo>
                  <a:cubicBezTo>
                    <a:pt x="232422" y="462883"/>
                    <a:pt x="239119" y="458195"/>
                    <a:pt x="239789" y="458195"/>
                  </a:cubicBezTo>
                  <a:cubicBezTo>
                    <a:pt x="249835" y="450828"/>
                    <a:pt x="259881" y="444131"/>
                    <a:pt x="270597" y="436764"/>
                  </a:cubicBezTo>
                  <a:cubicBezTo>
                    <a:pt x="277294" y="432745"/>
                    <a:pt x="283991" y="429397"/>
                    <a:pt x="290688" y="428057"/>
                  </a:cubicBezTo>
                  <a:cubicBezTo>
                    <a:pt x="296046" y="426718"/>
                    <a:pt x="301404" y="424708"/>
                    <a:pt x="306762" y="421360"/>
                  </a:cubicBezTo>
                  <a:cubicBezTo>
                    <a:pt x="314129" y="416672"/>
                    <a:pt x="322835" y="413993"/>
                    <a:pt x="331542" y="412653"/>
                  </a:cubicBezTo>
                  <a:cubicBezTo>
                    <a:pt x="332212" y="412653"/>
                    <a:pt x="332212" y="412653"/>
                    <a:pt x="332881" y="413323"/>
                  </a:cubicBezTo>
                  <a:cubicBezTo>
                    <a:pt x="332881" y="413323"/>
                    <a:pt x="332881" y="413993"/>
                    <a:pt x="333551" y="413993"/>
                  </a:cubicBezTo>
                  <a:cubicBezTo>
                    <a:pt x="334221" y="414663"/>
                    <a:pt x="334890" y="414663"/>
                    <a:pt x="335560" y="413993"/>
                  </a:cubicBezTo>
                  <a:cubicBezTo>
                    <a:pt x="341588" y="409975"/>
                    <a:pt x="347615" y="407296"/>
                    <a:pt x="354313" y="404617"/>
                  </a:cubicBezTo>
                  <a:cubicBezTo>
                    <a:pt x="356322" y="403947"/>
                    <a:pt x="358331" y="402608"/>
                    <a:pt x="359670" y="401268"/>
                  </a:cubicBezTo>
                  <a:cubicBezTo>
                    <a:pt x="369047" y="391222"/>
                    <a:pt x="378423" y="381846"/>
                    <a:pt x="388469" y="373140"/>
                  </a:cubicBezTo>
                  <a:cubicBezTo>
                    <a:pt x="401863" y="361754"/>
                    <a:pt x="413918" y="349699"/>
                    <a:pt x="425304" y="337644"/>
                  </a:cubicBezTo>
                  <a:cubicBezTo>
                    <a:pt x="429992" y="332956"/>
                    <a:pt x="434010" y="327598"/>
                    <a:pt x="437359" y="321571"/>
                  </a:cubicBezTo>
                  <a:cubicBezTo>
                    <a:pt x="441377" y="314873"/>
                    <a:pt x="444726" y="309516"/>
                    <a:pt x="447404" y="304158"/>
                  </a:cubicBezTo>
                  <a:cubicBezTo>
                    <a:pt x="452762" y="294782"/>
                    <a:pt x="451423" y="293442"/>
                    <a:pt x="442716" y="300139"/>
                  </a:cubicBezTo>
                  <a:cubicBezTo>
                    <a:pt x="433340" y="307506"/>
                    <a:pt x="424634" y="316883"/>
                    <a:pt x="416597" y="328268"/>
                  </a:cubicBezTo>
                  <a:cubicBezTo>
                    <a:pt x="410569" y="336305"/>
                    <a:pt x="403872" y="343672"/>
                    <a:pt x="397175" y="349699"/>
                  </a:cubicBezTo>
                  <a:cubicBezTo>
                    <a:pt x="389808" y="356396"/>
                    <a:pt x="383111" y="363764"/>
                    <a:pt x="376413" y="371130"/>
                  </a:cubicBezTo>
                  <a:cubicBezTo>
                    <a:pt x="375744" y="371800"/>
                    <a:pt x="375074" y="372470"/>
                    <a:pt x="373735" y="372470"/>
                  </a:cubicBezTo>
                  <a:cubicBezTo>
                    <a:pt x="373065" y="372470"/>
                    <a:pt x="372395" y="372470"/>
                    <a:pt x="372395" y="372470"/>
                  </a:cubicBezTo>
                  <a:cubicBezTo>
                    <a:pt x="369716" y="371800"/>
                    <a:pt x="369047" y="371130"/>
                    <a:pt x="371056" y="369121"/>
                  </a:cubicBezTo>
                  <a:cubicBezTo>
                    <a:pt x="374404" y="364433"/>
                    <a:pt x="379092" y="359745"/>
                    <a:pt x="383111" y="355727"/>
                  </a:cubicBezTo>
                  <a:cubicBezTo>
                    <a:pt x="388469" y="351039"/>
                    <a:pt x="392487" y="347020"/>
                    <a:pt x="395166" y="343002"/>
                  </a:cubicBezTo>
                  <a:cubicBezTo>
                    <a:pt x="398514" y="337644"/>
                    <a:pt x="402533" y="332286"/>
                    <a:pt x="406551" y="326259"/>
                  </a:cubicBezTo>
                  <a:cubicBezTo>
                    <a:pt x="410569" y="320901"/>
                    <a:pt x="413248" y="314873"/>
                    <a:pt x="415258" y="308846"/>
                  </a:cubicBezTo>
                  <a:cubicBezTo>
                    <a:pt x="418606" y="298130"/>
                    <a:pt x="423294" y="287415"/>
                    <a:pt x="427982" y="276699"/>
                  </a:cubicBezTo>
                  <a:cubicBezTo>
                    <a:pt x="428652" y="274690"/>
                    <a:pt x="429322" y="272681"/>
                    <a:pt x="428652" y="270671"/>
                  </a:cubicBezTo>
                  <a:cubicBezTo>
                    <a:pt x="427982" y="265983"/>
                    <a:pt x="429322" y="262635"/>
                    <a:pt x="433340" y="260625"/>
                  </a:cubicBezTo>
                  <a:cubicBezTo>
                    <a:pt x="435349" y="259286"/>
                    <a:pt x="436689" y="257947"/>
                    <a:pt x="438028" y="256607"/>
                  </a:cubicBezTo>
                  <a:lnTo>
                    <a:pt x="471515" y="205038"/>
                  </a:lnTo>
                  <a:cubicBezTo>
                    <a:pt x="478882" y="197671"/>
                    <a:pt x="484909" y="190974"/>
                    <a:pt x="489597" y="184946"/>
                  </a:cubicBezTo>
                  <a:cubicBezTo>
                    <a:pt x="504331" y="166864"/>
                    <a:pt x="500313" y="147442"/>
                    <a:pt x="500313" y="123331"/>
                  </a:cubicBezTo>
                  <a:cubicBezTo>
                    <a:pt x="500983" y="107258"/>
                    <a:pt x="505001" y="86497"/>
                    <a:pt x="513707" y="60377"/>
                  </a:cubicBezTo>
                  <a:cubicBezTo>
                    <a:pt x="518396" y="57029"/>
                    <a:pt x="521074" y="51671"/>
                    <a:pt x="522414" y="45643"/>
                  </a:cubicBezTo>
                  <a:cubicBezTo>
                    <a:pt x="523084" y="41625"/>
                    <a:pt x="524423" y="38276"/>
                    <a:pt x="526432" y="34258"/>
                  </a:cubicBezTo>
                  <a:cubicBezTo>
                    <a:pt x="528441" y="31579"/>
                    <a:pt x="530451" y="29570"/>
                    <a:pt x="533799" y="28900"/>
                  </a:cubicBezTo>
                  <a:cubicBezTo>
                    <a:pt x="535808" y="28230"/>
                    <a:pt x="537148" y="26891"/>
                    <a:pt x="538487" y="24882"/>
                  </a:cubicBezTo>
                  <a:cubicBezTo>
                    <a:pt x="542506" y="15506"/>
                    <a:pt x="549203" y="7469"/>
                    <a:pt x="557909" y="2111"/>
                  </a:cubicBezTo>
                  <a:cubicBezTo>
                    <a:pt x="559919" y="772"/>
                    <a:pt x="561928" y="772"/>
                    <a:pt x="563937" y="772"/>
                  </a:cubicBezTo>
                  <a:cubicBezTo>
                    <a:pt x="572643" y="2111"/>
                    <a:pt x="582020" y="2111"/>
                    <a:pt x="590726" y="102"/>
                  </a:cubicBezTo>
                  <a:cubicBezTo>
                    <a:pt x="595414" y="-568"/>
                    <a:pt x="600102" y="2111"/>
                    <a:pt x="600772" y="6799"/>
                  </a:cubicBezTo>
                  <a:cubicBezTo>
                    <a:pt x="602781" y="17515"/>
                    <a:pt x="602111" y="27561"/>
                    <a:pt x="599432" y="38276"/>
                  </a:cubicBezTo>
                  <a:cubicBezTo>
                    <a:pt x="596754" y="47652"/>
                    <a:pt x="596084" y="58368"/>
                    <a:pt x="597423" y="70423"/>
                  </a:cubicBezTo>
                  <a:cubicBezTo>
                    <a:pt x="598763" y="81139"/>
                    <a:pt x="598763" y="91854"/>
                    <a:pt x="598763" y="103240"/>
                  </a:cubicBezTo>
                  <a:cubicBezTo>
                    <a:pt x="598763" y="113286"/>
                    <a:pt x="597423" y="124001"/>
                    <a:pt x="595414" y="135387"/>
                  </a:cubicBezTo>
                  <a:cubicBezTo>
                    <a:pt x="590726" y="162176"/>
                    <a:pt x="584698" y="188965"/>
                    <a:pt x="585368" y="217093"/>
                  </a:cubicBezTo>
                  <a:cubicBezTo>
                    <a:pt x="585368" y="227139"/>
                    <a:pt x="585368" y="237855"/>
                    <a:pt x="585368" y="247901"/>
                  </a:cubicBezTo>
                  <a:cubicBezTo>
                    <a:pt x="585368" y="253259"/>
                    <a:pt x="584029" y="258616"/>
                    <a:pt x="581350" y="263974"/>
                  </a:cubicBezTo>
                  <a:cubicBezTo>
                    <a:pt x="580010" y="267323"/>
                    <a:pt x="578001" y="270671"/>
                    <a:pt x="577331" y="274690"/>
                  </a:cubicBezTo>
                  <a:cubicBezTo>
                    <a:pt x="575992" y="278708"/>
                    <a:pt x="573983" y="281387"/>
                    <a:pt x="571304" y="284066"/>
                  </a:cubicBezTo>
                  <a:cubicBezTo>
                    <a:pt x="558579" y="296791"/>
                    <a:pt x="542506" y="310855"/>
                    <a:pt x="526432" y="324249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D2E0213E-175A-47A9-FF4F-93979360C902}"/>
                </a:ext>
              </a:extLst>
            </p:cNvPr>
            <p:cNvSpPr/>
            <p:nvPr/>
          </p:nvSpPr>
          <p:spPr>
            <a:xfrm>
              <a:off x="-2810975" y="3485254"/>
              <a:ext cx="8313" cy="44201"/>
            </a:xfrm>
            <a:custGeom>
              <a:avLst/>
              <a:gdLst>
                <a:gd name="connsiteX0" fmla="*/ 0 w 8313"/>
                <a:gd name="connsiteY0" fmla="*/ 0 h 44201"/>
                <a:gd name="connsiteX1" fmla="*/ 5358 w 8313"/>
                <a:gd name="connsiteY1" fmla="*/ 42193 h 44201"/>
                <a:gd name="connsiteX2" fmla="*/ 4018 w 8313"/>
                <a:gd name="connsiteY2" fmla="*/ 44202 h 44201"/>
                <a:gd name="connsiteX3" fmla="*/ 1340 w 8313"/>
                <a:gd name="connsiteY3" fmla="*/ 42862 h 44201"/>
                <a:gd name="connsiteX4" fmla="*/ 0 w 8313"/>
                <a:gd name="connsiteY4" fmla="*/ 0 h 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13" h="44201">
                  <a:moveTo>
                    <a:pt x="0" y="0"/>
                  </a:moveTo>
                  <a:cubicBezTo>
                    <a:pt x="8706" y="12725"/>
                    <a:pt x="10715" y="26789"/>
                    <a:pt x="5358" y="42193"/>
                  </a:cubicBezTo>
                  <a:cubicBezTo>
                    <a:pt x="5358" y="43532"/>
                    <a:pt x="4688" y="44202"/>
                    <a:pt x="4018" y="44202"/>
                  </a:cubicBezTo>
                  <a:cubicBezTo>
                    <a:pt x="3349" y="44202"/>
                    <a:pt x="2009" y="44202"/>
                    <a:pt x="1340" y="42862"/>
                  </a:cubicBezTo>
                  <a:cubicBezTo>
                    <a:pt x="3349" y="29468"/>
                    <a:pt x="2679" y="14734"/>
                    <a:pt x="0" y="0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29CDF01-00A7-CF5D-BE9C-FBFCD5DC8636}"/>
                </a:ext>
              </a:extLst>
            </p:cNvPr>
            <p:cNvSpPr/>
            <p:nvPr/>
          </p:nvSpPr>
          <p:spPr>
            <a:xfrm>
              <a:off x="-2438164" y="3492788"/>
              <a:ext cx="207842" cy="292502"/>
            </a:xfrm>
            <a:custGeom>
              <a:avLst/>
              <a:gdLst>
                <a:gd name="connsiteX0" fmla="*/ 85283 w 207842"/>
                <a:gd name="connsiteY0" fmla="*/ 76851 h 292502"/>
                <a:gd name="connsiteX1" fmla="*/ 117430 w 207842"/>
                <a:gd name="connsiteY1" fmla="*/ 136457 h 292502"/>
                <a:gd name="connsiteX2" fmla="*/ 177705 w 207842"/>
                <a:gd name="connsiteY2" fmla="*/ 239595 h 292502"/>
                <a:gd name="connsiteX3" fmla="*/ 207843 w 207842"/>
                <a:gd name="connsiteY3" fmla="*/ 291164 h 292502"/>
                <a:gd name="connsiteX4" fmla="*/ 207843 w 207842"/>
                <a:gd name="connsiteY4" fmla="*/ 291833 h 292502"/>
                <a:gd name="connsiteX5" fmla="*/ 206503 w 207842"/>
                <a:gd name="connsiteY5" fmla="*/ 292503 h 292502"/>
                <a:gd name="connsiteX6" fmla="*/ 205164 w 207842"/>
                <a:gd name="connsiteY6" fmla="*/ 292503 h 292502"/>
                <a:gd name="connsiteX7" fmla="*/ 87962 w 207842"/>
                <a:gd name="connsiteY7" fmla="*/ 127081 h 292502"/>
                <a:gd name="connsiteX8" fmla="*/ 53806 w 207842"/>
                <a:gd name="connsiteY8" fmla="*/ 81539 h 292502"/>
                <a:gd name="connsiteX9" fmla="*/ 1567 w 207842"/>
                <a:gd name="connsiteY9" fmla="*/ 4521 h 292502"/>
                <a:gd name="connsiteX10" fmla="*/ 4246 w 207842"/>
                <a:gd name="connsiteY10" fmla="*/ 502 h 292502"/>
                <a:gd name="connsiteX11" fmla="*/ 58494 w 207842"/>
                <a:gd name="connsiteY11" fmla="*/ 33319 h 292502"/>
                <a:gd name="connsiteX12" fmla="*/ 85283 w 207842"/>
                <a:gd name="connsiteY12" fmla="*/ 76851 h 29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42" h="292502">
                  <a:moveTo>
                    <a:pt x="85283" y="76851"/>
                  </a:moveTo>
                  <a:cubicBezTo>
                    <a:pt x="98677" y="96273"/>
                    <a:pt x="109393" y="115695"/>
                    <a:pt x="117430" y="136457"/>
                  </a:cubicBezTo>
                  <a:cubicBezTo>
                    <a:pt x="132164" y="173961"/>
                    <a:pt x="155604" y="206778"/>
                    <a:pt x="177705" y="239595"/>
                  </a:cubicBezTo>
                  <a:cubicBezTo>
                    <a:pt x="187751" y="255668"/>
                    <a:pt x="197127" y="274420"/>
                    <a:pt x="207843" y="291164"/>
                  </a:cubicBezTo>
                  <a:cubicBezTo>
                    <a:pt x="207843" y="291164"/>
                    <a:pt x="207843" y="291833"/>
                    <a:pt x="207843" y="291833"/>
                  </a:cubicBezTo>
                  <a:lnTo>
                    <a:pt x="206503" y="292503"/>
                  </a:lnTo>
                  <a:cubicBezTo>
                    <a:pt x="205834" y="292503"/>
                    <a:pt x="205834" y="292503"/>
                    <a:pt x="205164" y="292503"/>
                  </a:cubicBezTo>
                  <a:cubicBezTo>
                    <a:pt x="159622" y="241604"/>
                    <a:pt x="130824" y="179989"/>
                    <a:pt x="87962" y="127081"/>
                  </a:cubicBezTo>
                  <a:cubicBezTo>
                    <a:pt x="75907" y="112347"/>
                    <a:pt x="63852" y="98282"/>
                    <a:pt x="53806" y="81539"/>
                  </a:cubicBezTo>
                  <a:cubicBezTo>
                    <a:pt x="37732" y="54080"/>
                    <a:pt x="20319" y="27961"/>
                    <a:pt x="1567" y="4521"/>
                  </a:cubicBezTo>
                  <a:cubicBezTo>
                    <a:pt x="-1112" y="502"/>
                    <a:pt x="-442" y="-837"/>
                    <a:pt x="4246" y="502"/>
                  </a:cubicBezTo>
                  <a:cubicBezTo>
                    <a:pt x="25007" y="3851"/>
                    <a:pt x="47108" y="13227"/>
                    <a:pt x="58494" y="33319"/>
                  </a:cubicBezTo>
                  <a:cubicBezTo>
                    <a:pt x="67200" y="48723"/>
                    <a:pt x="75907" y="62787"/>
                    <a:pt x="85283" y="76851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225C2636-3011-1801-C721-321919EC5A23}"/>
                </a:ext>
              </a:extLst>
            </p:cNvPr>
            <p:cNvSpPr/>
            <p:nvPr/>
          </p:nvSpPr>
          <p:spPr>
            <a:xfrm>
              <a:off x="-2262552" y="3495433"/>
              <a:ext cx="355262" cy="45407"/>
            </a:xfrm>
            <a:custGeom>
              <a:avLst/>
              <a:gdLst>
                <a:gd name="connsiteX0" fmla="*/ 276011 w 355262"/>
                <a:gd name="connsiteY0" fmla="*/ 44738 h 45407"/>
                <a:gd name="connsiteX1" fmla="*/ 34240 w 355262"/>
                <a:gd name="connsiteY1" fmla="*/ 43399 h 45407"/>
                <a:gd name="connsiteX2" fmla="*/ 29552 w 355262"/>
                <a:gd name="connsiteY2" fmla="*/ 42059 h 45407"/>
                <a:gd name="connsiteX3" fmla="*/ 24863 w 355262"/>
                <a:gd name="connsiteY3" fmla="*/ 40050 h 45407"/>
                <a:gd name="connsiteX4" fmla="*/ 2763 w 355262"/>
                <a:gd name="connsiteY4" fmla="*/ 4555 h 45407"/>
                <a:gd name="connsiteX5" fmla="*/ 137378 w 355262"/>
                <a:gd name="connsiteY5" fmla="*/ 2545 h 45407"/>
                <a:gd name="connsiteX6" fmla="*/ 197653 w 355262"/>
                <a:gd name="connsiteY6" fmla="*/ 1206 h 45407"/>
                <a:gd name="connsiteX7" fmla="*/ 251231 w 355262"/>
                <a:gd name="connsiteY7" fmla="*/ 8573 h 45407"/>
                <a:gd name="connsiteX8" fmla="*/ 345663 w 355262"/>
                <a:gd name="connsiteY8" fmla="*/ 11252 h 45407"/>
                <a:gd name="connsiteX9" fmla="*/ 350351 w 355262"/>
                <a:gd name="connsiteY9" fmla="*/ 23307 h 45407"/>
                <a:gd name="connsiteX10" fmla="*/ 338965 w 355262"/>
                <a:gd name="connsiteY10" fmla="*/ 34692 h 45407"/>
                <a:gd name="connsiteX11" fmla="*/ 312846 w 355262"/>
                <a:gd name="connsiteY11" fmla="*/ 45408 h 45407"/>
                <a:gd name="connsiteX12" fmla="*/ 276011 w 355262"/>
                <a:gd name="connsiteY12" fmla="*/ 44738 h 45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262" h="45407">
                  <a:moveTo>
                    <a:pt x="276011" y="44738"/>
                  </a:moveTo>
                  <a:lnTo>
                    <a:pt x="34240" y="43399"/>
                  </a:lnTo>
                  <a:lnTo>
                    <a:pt x="29552" y="42059"/>
                  </a:lnTo>
                  <a:cubicBezTo>
                    <a:pt x="28212" y="41389"/>
                    <a:pt x="26203" y="40720"/>
                    <a:pt x="24863" y="40050"/>
                  </a:cubicBezTo>
                  <a:cubicBezTo>
                    <a:pt x="2763" y="25316"/>
                    <a:pt x="-4604" y="13261"/>
                    <a:pt x="2763" y="4555"/>
                  </a:cubicBezTo>
                  <a:cubicBezTo>
                    <a:pt x="49643" y="3885"/>
                    <a:pt x="94515" y="3215"/>
                    <a:pt x="137378" y="2545"/>
                  </a:cubicBezTo>
                  <a:cubicBezTo>
                    <a:pt x="158809" y="2545"/>
                    <a:pt x="178901" y="-2143"/>
                    <a:pt x="197653" y="1206"/>
                  </a:cubicBezTo>
                  <a:cubicBezTo>
                    <a:pt x="215736" y="3885"/>
                    <a:pt x="233818" y="8573"/>
                    <a:pt x="251231" y="8573"/>
                  </a:cubicBezTo>
                  <a:cubicBezTo>
                    <a:pt x="283378" y="9242"/>
                    <a:pt x="314855" y="9912"/>
                    <a:pt x="345663" y="11252"/>
                  </a:cubicBezTo>
                  <a:cubicBezTo>
                    <a:pt x="356378" y="11921"/>
                    <a:pt x="358388" y="15940"/>
                    <a:pt x="350351" y="23307"/>
                  </a:cubicBezTo>
                  <a:lnTo>
                    <a:pt x="338965" y="34692"/>
                  </a:lnTo>
                  <a:cubicBezTo>
                    <a:pt x="332268" y="41389"/>
                    <a:pt x="322222" y="45408"/>
                    <a:pt x="312846" y="45408"/>
                  </a:cubicBezTo>
                  <a:lnTo>
                    <a:pt x="276011" y="44738"/>
                  </a:ln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23DA49E-8F1B-5596-E645-B18A04A3CD7F}"/>
                </a:ext>
              </a:extLst>
            </p:cNvPr>
            <p:cNvSpPr/>
            <p:nvPr/>
          </p:nvSpPr>
          <p:spPr>
            <a:xfrm>
              <a:off x="-2858525" y="3497726"/>
              <a:ext cx="38268" cy="105399"/>
            </a:xfrm>
            <a:custGeom>
              <a:avLst/>
              <a:gdLst>
                <a:gd name="connsiteX0" fmla="*/ 0 w 38268"/>
                <a:gd name="connsiteY0" fmla="*/ 81290 h 105399"/>
                <a:gd name="connsiteX1" fmla="*/ 3349 w 38268"/>
                <a:gd name="connsiteY1" fmla="*/ 71244 h 105399"/>
                <a:gd name="connsiteX2" fmla="*/ 23440 w 38268"/>
                <a:gd name="connsiteY2" fmla="*/ 10299 h 105399"/>
                <a:gd name="connsiteX3" fmla="*/ 36165 w 38268"/>
                <a:gd name="connsiteY3" fmla="*/ 10299 h 105399"/>
                <a:gd name="connsiteX4" fmla="*/ 36165 w 38268"/>
                <a:gd name="connsiteY4" fmla="*/ 20344 h 105399"/>
                <a:gd name="connsiteX5" fmla="*/ 37505 w 38268"/>
                <a:gd name="connsiteY5" fmla="*/ 28381 h 105399"/>
                <a:gd name="connsiteX6" fmla="*/ 32147 w 38268"/>
                <a:gd name="connsiteY6" fmla="*/ 45124 h 105399"/>
                <a:gd name="connsiteX7" fmla="*/ 28798 w 38268"/>
                <a:gd name="connsiteY7" fmla="*/ 49812 h 105399"/>
                <a:gd name="connsiteX8" fmla="*/ 18752 w 38268"/>
                <a:gd name="connsiteY8" fmla="*/ 70574 h 105399"/>
                <a:gd name="connsiteX9" fmla="*/ 8036 w 38268"/>
                <a:gd name="connsiteY9" fmla="*/ 102051 h 105399"/>
                <a:gd name="connsiteX10" fmla="*/ 4018 w 38268"/>
                <a:gd name="connsiteY10" fmla="*/ 105400 h 105399"/>
                <a:gd name="connsiteX11" fmla="*/ 1339 w 38268"/>
                <a:gd name="connsiteY11" fmla="*/ 102721 h 105399"/>
                <a:gd name="connsiteX12" fmla="*/ 0 w 38268"/>
                <a:gd name="connsiteY12" fmla="*/ 81290 h 1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68" h="105399">
                  <a:moveTo>
                    <a:pt x="0" y="81290"/>
                  </a:moveTo>
                  <a:lnTo>
                    <a:pt x="3349" y="71244"/>
                  </a:lnTo>
                  <a:cubicBezTo>
                    <a:pt x="10715" y="48473"/>
                    <a:pt x="17413" y="28381"/>
                    <a:pt x="23440" y="10299"/>
                  </a:cubicBezTo>
                  <a:cubicBezTo>
                    <a:pt x="27459" y="-3766"/>
                    <a:pt x="32147" y="-3096"/>
                    <a:pt x="36165" y="10299"/>
                  </a:cubicBezTo>
                  <a:cubicBezTo>
                    <a:pt x="36165" y="11638"/>
                    <a:pt x="36835" y="14987"/>
                    <a:pt x="36165" y="20344"/>
                  </a:cubicBezTo>
                  <a:cubicBezTo>
                    <a:pt x="36165" y="23023"/>
                    <a:pt x="36165" y="26372"/>
                    <a:pt x="37505" y="28381"/>
                  </a:cubicBezTo>
                  <a:cubicBezTo>
                    <a:pt x="39514" y="34409"/>
                    <a:pt x="37505" y="39767"/>
                    <a:pt x="32147" y="45124"/>
                  </a:cubicBezTo>
                  <a:cubicBezTo>
                    <a:pt x="30807" y="46464"/>
                    <a:pt x="29468" y="47803"/>
                    <a:pt x="28798" y="49812"/>
                  </a:cubicBezTo>
                  <a:cubicBezTo>
                    <a:pt x="25450" y="57179"/>
                    <a:pt x="22101" y="63877"/>
                    <a:pt x="18752" y="70574"/>
                  </a:cubicBezTo>
                  <a:cubicBezTo>
                    <a:pt x="14064" y="78611"/>
                    <a:pt x="10715" y="89326"/>
                    <a:pt x="8036" y="102051"/>
                  </a:cubicBezTo>
                  <a:cubicBezTo>
                    <a:pt x="7367" y="104060"/>
                    <a:pt x="6027" y="105400"/>
                    <a:pt x="4018" y="105400"/>
                  </a:cubicBezTo>
                  <a:cubicBezTo>
                    <a:pt x="2009" y="105400"/>
                    <a:pt x="1339" y="104730"/>
                    <a:pt x="1339" y="102721"/>
                  </a:cubicBezTo>
                  <a:cubicBezTo>
                    <a:pt x="0" y="96024"/>
                    <a:pt x="0" y="88657"/>
                    <a:pt x="0" y="81290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E83DCC08-1C7D-BBD1-52C1-FB2D6735A307}"/>
                </a:ext>
              </a:extLst>
            </p:cNvPr>
            <p:cNvSpPr/>
            <p:nvPr/>
          </p:nvSpPr>
          <p:spPr>
            <a:xfrm>
              <a:off x="-5343880" y="3524051"/>
              <a:ext cx="368349" cy="153414"/>
            </a:xfrm>
            <a:custGeom>
              <a:avLst/>
              <a:gdLst>
                <a:gd name="connsiteX0" fmla="*/ 326157 w 368349"/>
                <a:gd name="connsiteY0" fmla="*/ 83763 h 153414"/>
                <a:gd name="connsiteX1" fmla="*/ 368350 w 368349"/>
                <a:gd name="connsiteY1" fmla="*/ 153415 h 153414"/>
                <a:gd name="connsiteX2" fmla="*/ 244450 w 368349"/>
                <a:gd name="connsiteY2" fmla="*/ 101176 h 153414"/>
                <a:gd name="connsiteX3" fmla="*/ 244450 w 368349"/>
                <a:gd name="connsiteY3" fmla="*/ 101176 h 153414"/>
                <a:gd name="connsiteX4" fmla="*/ 141312 w 368349"/>
                <a:gd name="connsiteY4" fmla="*/ 69029 h 153414"/>
                <a:gd name="connsiteX5" fmla="*/ 93092 w 368349"/>
                <a:gd name="connsiteY5" fmla="*/ 56974 h 153414"/>
                <a:gd name="connsiteX6" fmla="*/ 44872 w 368349"/>
                <a:gd name="connsiteY6" fmla="*/ 46258 h 153414"/>
                <a:gd name="connsiteX7" fmla="*/ 22771 w 368349"/>
                <a:gd name="connsiteY7" fmla="*/ 43579 h 153414"/>
                <a:gd name="connsiteX8" fmla="*/ 0 w 368349"/>
                <a:gd name="connsiteY8" fmla="*/ 41570 h 153414"/>
                <a:gd name="connsiteX9" fmla="*/ 89074 w 368349"/>
                <a:gd name="connsiteY9" fmla="*/ 3396 h 153414"/>
                <a:gd name="connsiteX10" fmla="*/ 326157 w 368349"/>
                <a:gd name="connsiteY10" fmla="*/ 83763 h 15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349" h="153414">
                  <a:moveTo>
                    <a:pt x="326157" y="83763"/>
                  </a:moveTo>
                  <a:cubicBezTo>
                    <a:pt x="344240" y="104524"/>
                    <a:pt x="357634" y="127965"/>
                    <a:pt x="368350" y="153415"/>
                  </a:cubicBezTo>
                  <a:lnTo>
                    <a:pt x="244450" y="101176"/>
                  </a:lnTo>
                  <a:cubicBezTo>
                    <a:pt x="244450" y="101176"/>
                    <a:pt x="244450" y="101176"/>
                    <a:pt x="244450" y="101176"/>
                  </a:cubicBezTo>
                  <a:cubicBezTo>
                    <a:pt x="213643" y="91130"/>
                    <a:pt x="178817" y="80414"/>
                    <a:pt x="141312" y="69029"/>
                  </a:cubicBezTo>
                  <a:cubicBezTo>
                    <a:pt x="125909" y="64341"/>
                    <a:pt x="109835" y="60322"/>
                    <a:pt x="93092" y="56974"/>
                  </a:cubicBezTo>
                  <a:cubicBezTo>
                    <a:pt x="77019" y="53625"/>
                    <a:pt x="60945" y="50277"/>
                    <a:pt x="44872" y="46258"/>
                  </a:cubicBezTo>
                  <a:cubicBezTo>
                    <a:pt x="38844" y="44919"/>
                    <a:pt x="31477" y="44249"/>
                    <a:pt x="22771" y="43579"/>
                  </a:cubicBezTo>
                  <a:cubicBezTo>
                    <a:pt x="15404" y="43579"/>
                    <a:pt x="8037" y="42910"/>
                    <a:pt x="0" y="41570"/>
                  </a:cubicBezTo>
                  <a:cubicBezTo>
                    <a:pt x="26789" y="21478"/>
                    <a:pt x="56257" y="8754"/>
                    <a:pt x="89074" y="3396"/>
                  </a:cubicBezTo>
                  <a:cubicBezTo>
                    <a:pt x="182166" y="-9999"/>
                    <a:pt x="261193" y="16121"/>
                    <a:pt x="326157" y="83763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DE05F663-B7C5-202C-19A3-89A66908FD67}"/>
                </a:ext>
              </a:extLst>
            </p:cNvPr>
            <p:cNvSpPr/>
            <p:nvPr/>
          </p:nvSpPr>
          <p:spPr>
            <a:xfrm>
              <a:off x="-2228752" y="3538832"/>
              <a:ext cx="269771" cy="148679"/>
            </a:xfrm>
            <a:custGeom>
              <a:avLst/>
              <a:gdLst>
                <a:gd name="connsiteX0" fmla="*/ 440 w 269771"/>
                <a:gd name="connsiteY0" fmla="*/ 0 h 148679"/>
                <a:gd name="connsiteX1" fmla="*/ 242211 w 269771"/>
                <a:gd name="connsiteY1" fmla="*/ 1340 h 148679"/>
                <a:gd name="connsiteX2" fmla="*/ 256275 w 269771"/>
                <a:gd name="connsiteY2" fmla="*/ 6697 h 148679"/>
                <a:gd name="connsiteX3" fmla="*/ 262303 w 269771"/>
                <a:gd name="connsiteY3" fmla="*/ 19422 h 148679"/>
                <a:gd name="connsiteX4" fmla="*/ 178587 w 269771"/>
                <a:gd name="connsiteY4" fmla="*/ 89743 h 148679"/>
                <a:gd name="connsiteX5" fmla="*/ 142422 w 269771"/>
                <a:gd name="connsiteY5" fmla="*/ 119881 h 148679"/>
                <a:gd name="connsiteX6" fmla="*/ 123000 w 269771"/>
                <a:gd name="connsiteY6" fmla="*/ 131266 h 148679"/>
                <a:gd name="connsiteX7" fmla="*/ 119651 w 269771"/>
                <a:gd name="connsiteY7" fmla="*/ 135954 h 148679"/>
                <a:gd name="connsiteX8" fmla="*/ 111614 w 269771"/>
                <a:gd name="connsiteY8" fmla="*/ 148679 h 148679"/>
                <a:gd name="connsiteX9" fmla="*/ 56697 w 269771"/>
                <a:gd name="connsiteY9" fmla="*/ 87734 h 148679"/>
                <a:gd name="connsiteX10" fmla="*/ 1779 w 269771"/>
                <a:gd name="connsiteY10" fmla="*/ 4018 h 148679"/>
                <a:gd name="connsiteX11" fmla="*/ 1109 w 269771"/>
                <a:gd name="connsiteY11" fmla="*/ 2009 h 148679"/>
                <a:gd name="connsiteX12" fmla="*/ 440 w 269771"/>
                <a:gd name="connsiteY12" fmla="*/ 0 h 14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9771" h="148679">
                  <a:moveTo>
                    <a:pt x="440" y="0"/>
                  </a:moveTo>
                  <a:lnTo>
                    <a:pt x="242211" y="1340"/>
                  </a:lnTo>
                  <a:cubicBezTo>
                    <a:pt x="244220" y="6027"/>
                    <a:pt x="248908" y="7367"/>
                    <a:pt x="256275" y="6697"/>
                  </a:cubicBezTo>
                  <a:cubicBezTo>
                    <a:pt x="272349" y="4018"/>
                    <a:pt x="273688" y="8037"/>
                    <a:pt x="262303" y="19422"/>
                  </a:cubicBezTo>
                  <a:cubicBezTo>
                    <a:pt x="239532" y="40184"/>
                    <a:pt x="212073" y="63624"/>
                    <a:pt x="178587" y="89743"/>
                  </a:cubicBezTo>
                  <a:cubicBezTo>
                    <a:pt x="165862" y="99119"/>
                    <a:pt x="153807" y="109165"/>
                    <a:pt x="142422" y="119881"/>
                  </a:cubicBezTo>
                  <a:cubicBezTo>
                    <a:pt x="137734" y="123899"/>
                    <a:pt x="131036" y="127918"/>
                    <a:pt x="123000" y="131266"/>
                  </a:cubicBezTo>
                  <a:cubicBezTo>
                    <a:pt x="120991" y="131936"/>
                    <a:pt x="119651" y="133945"/>
                    <a:pt x="119651" y="135954"/>
                  </a:cubicBezTo>
                  <a:cubicBezTo>
                    <a:pt x="118981" y="140643"/>
                    <a:pt x="116302" y="144661"/>
                    <a:pt x="111614" y="148679"/>
                  </a:cubicBezTo>
                  <a:cubicBezTo>
                    <a:pt x="84825" y="133945"/>
                    <a:pt x="71431" y="117872"/>
                    <a:pt x="56697" y="87734"/>
                  </a:cubicBezTo>
                  <a:cubicBezTo>
                    <a:pt x="41293" y="57597"/>
                    <a:pt x="23211" y="30138"/>
                    <a:pt x="1779" y="4018"/>
                  </a:cubicBezTo>
                  <a:cubicBezTo>
                    <a:pt x="1109" y="3349"/>
                    <a:pt x="1109" y="2679"/>
                    <a:pt x="1109" y="2009"/>
                  </a:cubicBezTo>
                  <a:cubicBezTo>
                    <a:pt x="-230" y="1340"/>
                    <a:pt x="-230" y="670"/>
                    <a:pt x="440" y="0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378D27A3-7523-3510-EBD2-444D583BAEB6}"/>
                </a:ext>
              </a:extLst>
            </p:cNvPr>
            <p:cNvSpPr/>
            <p:nvPr/>
          </p:nvSpPr>
          <p:spPr>
            <a:xfrm>
              <a:off x="-4500789" y="3548027"/>
              <a:ext cx="135379" cy="258937"/>
            </a:xfrm>
            <a:custGeom>
              <a:avLst/>
              <a:gdLst>
                <a:gd name="connsiteX0" fmla="*/ 135379 w 135379"/>
                <a:gd name="connsiteY0" fmla="*/ 223200 h 258937"/>
                <a:gd name="connsiteX1" fmla="*/ 132700 w 135379"/>
                <a:gd name="connsiteY1" fmla="*/ 237264 h 258937"/>
                <a:gd name="connsiteX2" fmla="*/ 129352 w 135379"/>
                <a:gd name="connsiteY2" fmla="*/ 238604 h 258937"/>
                <a:gd name="connsiteX3" fmla="*/ 120645 w 135379"/>
                <a:gd name="connsiteY3" fmla="*/ 231907 h 258937"/>
                <a:gd name="connsiteX4" fmla="*/ 116627 w 135379"/>
                <a:gd name="connsiteY4" fmla="*/ 233916 h 258937"/>
                <a:gd name="connsiteX5" fmla="*/ 115287 w 135379"/>
                <a:gd name="connsiteY5" fmla="*/ 243292 h 258937"/>
                <a:gd name="connsiteX6" fmla="*/ 111939 w 135379"/>
                <a:gd name="connsiteY6" fmla="*/ 245971 h 258937"/>
                <a:gd name="connsiteX7" fmla="*/ 109260 w 135379"/>
                <a:gd name="connsiteY7" fmla="*/ 244631 h 258937"/>
                <a:gd name="connsiteX8" fmla="*/ 104572 w 135379"/>
                <a:gd name="connsiteY8" fmla="*/ 243292 h 258937"/>
                <a:gd name="connsiteX9" fmla="*/ 99884 w 135379"/>
                <a:gd name="connsiteY9" fmla="*/ 244631 h 258937"/>
                <a:gd name="connsiteX10" fmla="*/ 98544 w 135379"/>
                <a:gd name="connsiteY10" fmla="*/ 247980 h 258937"/>
                <a:gd name="connsiteX11" fmla="*/ 100554 w 135379"/>
                <a:gd name="connsiteY11" fmla="*/ 256017 h 258937"/>
                <a:gd name="connsiteX12" fmla="*/ 97205 w 135379"/>
                <a:gd name="connsiteY12" fmla="*/ 258696 h 258937"/>
                <a:gd name="connsiteX13" fmla="*/ 83141 w 135379"/>
                <a:gd name="connsiteY13" fmla="*/ 255347 h 258937"/>
                <a:gd name="connsiteX14" fmla="*/ 71755 w 135379"/>
                <a:gd name="connsiteY14" fmla="*/ 237264 h 258937"/>
                <a:gd name="connsiteX15" fmla="*/ 26214 w 135379"/>
                <a:gd name="connsiteY15" fmla="*/ 172971 h 258937"/>
                <a:gd name="connsiteX16" fmla="*/ 6122 w 135379"/>
                <a:gd name="connsiteY16" fmla="*/ 110686 h 258937"/>
                <a:gd name="connsiteX17" fmla="*/ 764 w 135379"/>
                <a:gd name="connsiteY17" fmla="*/ 65814 h 258937"/>
                <a:gd name="connsiteX18" fmla="*/ 10810 w 135379"/>
                <a:gd name="connsiteY18" fmla="*/ 19603 h 258937"/>
                <a:gd name="connsiteX19" fmla="*/ 44966 w 135379"/>
                <a:gd name="connsiteY19" fmla="*/ 4199 h 258937"/>
                <a:gd name="connsiteX20" fmla="*/ 47645 w 135379"/>
                <a:gd name="connsiteY20" fmla="*/ 5539 h 258937"/>
                <a:gd name="connsiteX21" fmla="*/ 65058 w 135379"/>
                <a:gd name="connsiteY21" fmla="*/ 43044 h 258937"/>
                <a:gd name="connsiteX22" fmla="*/ 70416 w 135379"/>
                <a:gd name="connsiteY22" fmla="*/ 116044 h 258937"/>
                <a:gd name="connsiteX23" fmla="*/ 119306 w 135379"/>
                <a:gd name="connsiteY23" fmla="*/ 197081 h 258937"/>
                <a:gd name="connsiteX24" fmla="*/ 135379 w 135379"/>
                <a:gd name="connsiteY24" fmla="*/ 223200 h 25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379" h="258937">
                  <a:moveTo>
                    <a:pt x="135379" y="223200"/>
                  </a:moveTo>
                  <a:lnTo>
                    <a:pt x="132700" y="237264"/>
                  </a:lnTo>
                  <a:cubicBezTo>
                    <a:pt x="132031" y="239274"/>
                    <a:pt x="131361" y="239943"/>
                    <a:pt x="129352" y="238604"/>
                  </a:cubicBezTo>
                  <a:cubicBezTo>
                    <a:pt x="126673" y="235925"/>
                    <a:pt x="123324" y="233916"/>
                    <a:pt x="120645" y="231907"/>
                  </a:cubicBezTo>
                  <a:cubicBezTo>
                    <a:pt x="117966" y="230567"/>
                    <a:pt x="116627" y="231237"/>
                    <a:pt x="116627" y="233916"/>
                  </a:cubicBezTo>
                  <a:lnTo>
                    <a:pt x="115287" y="243292"/>
                  </a:lnTo>
                  <a:cubicBezTo>
                    <a:pt x="115287" y="245301"/>
                    <a:pt x="113948" y="245971"/>
                    <a:pt x="111939" y="245971"/>
                  </a:cubicBezTo>
                  <a:cubicBezTo>
                    <a:pt x="110600" y="245971"/>
                    <a:pt x="109930" y="245301"/>
                    <a:pt x="109260" y="244631"/>
                  </a:cubicBezTo>
                  <a:cubicBezTo>
                    <a:pt x="107920" y="243292"/>
                    <a:pt x="106581" y="242622"/>
                    <a:pt x="104572" y="243292"/>
                  </a:cubicBezTo>
                  <a:lnTo>
                    <a:pt x="99884" y="244631"/>
                  </a:lnTo>
                  <a:cubicBezTo>
                    <a:pt x="97875" y="245301"/>
                    <a:pt x="97875" y="246641"/>
                    <a:pt x="98544" y="247980"/>
                  </a:cubicBezTo>
                  <a:cubicBezTo>
                    <a:pt x="99884" y="250659"/>
                    <a:pt x="100554" y="253338"/>
                    <a:pt x="100554" y="256017"/>
                  </a:cubicBezTo>
                  <a:cubicBezTo>
                    <a:pt x="100554" y="258696"/>
                    <a:pt x="99214" y="259365"/>
                    <a:pt x="97205" y="258696"/>
                  </a:cubicBezTo>
                  <a:lnTo>
                    <a:pt x="83141" y="255347"/>
                  </a:lnTo>
                  <a:cubicBezTo>
                    <a:pt x="79122" y="250659"/>
                    <a:pt x="75104" y="244631"/>
                    <a:pt x="71755" y="237264"/>
                  </a:cubicBezTo>
                  <a:cubicBezTo>
                    <a:pt x="59700" y="211815"/>
                    <a:pt x="32911" y="193732"/>
                    <a:pt x="26214" y="172971"/>
                  </a:cubicBezTo>
                  <a:cubicBezTo>
                    <a:pt x="19517" y="152209"/>
                    <a:pt x="12819" y="131448"/>
                    <a:pt x="6122" y="110686"/>
                  </a:cubicBezTo>
                  <a:cubicBezTo>
                    <a:pt x="764" y="93273"/>
                    <a:pt x="-1245" y="78539"/>
                    <a:pt x="764" y="65814"/>
                  </a:cubicBezTo>
                  <a:cubicBezTo>
                    <a:pt x="3443" y="49741"/>
                    <a:pt x="6792" y="34337"/>
                    <a:pt x="10810" y="19603"/>
                  </a:cubicBezTo>
                  <a:cubicBezTo>
                    <a:pt x="16168" y="181"/>
                    <a:pt x="27553" y="-4507"/>
                    <a:pt x="44966" y="4199"/>
                  </a:cubicBezTo>
                  <a:lnTo>
                    <a:pt x="47645" y="5539"/>
                  </a:lnTo>
                  <a:cubicBezTo>
                    <a:pt x="63049" y="13576"/>
                    <a:pt x="69076" y="25631"/>
                    <a:pt x="65058" y="43044"/>
                  </a:cubicBezTo>
                  <a:cubicBezTo>
                    <a:pt x="58361" y="71172"/>
                    <a:pt x="60370" y="95282"/>
                    <a:pt x="70416" y="116044"/>
                  </a:cubicBezTo>
                  <a:cubicBezTo>
                    <a:pt x="79792" y="135466"/>
                    <a:pt x="96535" y="162255"/>
                    <a:pt x="119306" y="197081"/>
                  </a:cubicBezTo>
                  <a:cubicBezTo>
                    <a:pt x="125333" y="203778"/>
                    <a:pt x="130022" y="213154"/>
                    <a:pt x="135379" y="223200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17640BB4-414F-8F47-1F52-ADF673D2B71C}"/>
                </a:ext>
              </a:extLst>
            </p:cNvPr>
            <p:cNvSpPr/>
            <p:nvPr/>
          </p:nvSpPr>
          <p:spPr>
            <a:xfrm>
              <a:off x="-2838660" y="3550866"/>
              <a:ext cx="21657" cy="58287"/>
            </a:xfrm>
            <a:custGeom>
              <a:avLst/>
              <a:gdLst>
                <a:gd name="connsiteX0" fmla="*/ 4245 w 21657"/>
                <a:gd name="connsiteY0" fmla="*/ 28819 h 58287"/>
                <a:gd name="connsiteX1" fmla="*/ 18979 w 21657"/>
                <a:gd name="connsiteY1" fmla="*/ 2700 h 58287"/>
                <a:gd name="connsiteX2" fmla="*/ 21657 w 21657"/>
                <a:gd name="connsiteY2" fmla="*/ 3369 h 58287"/>
                <a:gd name="connsiteX3" fmla="*/ 11611 w 21657"/>
                <a:gd name="connsiteY3" fmla="*/ 28819 h 58287"/>
                <a:gd name="connsiteX4" fmla="*/ 8933 w 21657"/>
                <a:gd name="connsiteY4" fmla="*/ 34847 h 58287"/>
                <a:gd name="connsiteX5" fmla="*/ 2905 w 21657"/>
                <a:gd name="connsiteY5" fmla="*/ 56278 h 58287"/>
                <a:gd name="connsiteX6" fmla="*/ 226 w 21657"/>
                <a:gd name="connsiteY6" fmla="*/ 56278 h 58287"/>
                <a:gd name="connsiteX7" fmla="*/ 4245 w 21657"/>
                <a:gd name="connsiteY7" fmla="*/ 28819 h 5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57" h="58287">
                  <a:moveTo>
                    <a:pt x="4245" y="28819"/>
                  </a:moveTo>
                  <a:cubicBezTo>
                    <a:pt x="8933" y="20782"/>
                    <a:pt x="13621" y="11406"/>
                    <a:pt x="18979" y="2700"/>
                  </a:cubicBezTo>
                  <a:cubicBezTo>
                    <a:pt x="20988" y="-1319"/>
                    <a:pt x="21657" y="-649"/>
                    <a:pt x="21657" y="3369"/>
                  </a:cubicBezTo>
                  <a:cubicBezTo>
                    <a:pt x="20988" y="12746"/>
                    <a:pt x="17639" y="20782"/>
                    <a:pt x="11611" y="28819"/>
                  </a:cubicBezTo>
                  <a:cubicBezTo>
                    <a:pt x="10272" y="30158"/>
                    <a:pt x="9602" y="32168"/>
                    <a:pt x="8933" y="34847"/>
                  </a:cubicBezTo>
                  <a:cubicBezTo>
                    <a:pt x="8263" y="42214"/>
                    <a:pt x="5584" y="48911"/>
                    <a:pt x="2905" y="56278"/>
                  </a:cubicBezTo>
                  <a:cubicBezTo>
                    <a:pt x="1565" y="58957"/>
                    <a:pt x="896" y="58957"/>
                    <a:pt x="226" y="56278"/>
                  </a:cubicBezTo>
                  <a:cubicBezTo>
                    <a:pt x="-444" y="45562"/>
                    <a:pt x="226" y="36186"/>
                    <a:pt x="4245" y="28819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090D84B5-D8C1-9F11-79AC-B0547B5EFA46}"/>
                </a:ext>
              </a:extLst>
            </p:cNvPr>
            <p:cNvSpPr/>
            <p:nvPr/>
          </p:nvSpPr>
          <p:spPr>
            <a:xfrm>
              <a:off x="-2844625" y="3580193"/>
              <a:ext cx="7531" cy="19583"/>
            </a:xfrm>
            <a:custGeom>
              <a:avLst/>
              <a:gdLst>
                <a:gd name="connsiteX0" fmla="*/ 7531 w 7531"/>
                <a:gd name="connsiteY0" fmla="*/ 162 h 19583"/>
                <a:gd name="connsiteX1" fmla="*/ 4853 w 7531"/>
                <a:gd name="connsiteY1" fmla="*/ 19584 h 19583"/>
                <a:gd name="connsiteX2" fmla="*/ 164 w 7531"/>
                <a:gd name="connsiteY2" fmla="*/ 5519 h 19583"/>
                <a:gd name="connsiteX3" fmla="*/ 7531 w 7531"/>
                <a:gd name="connsiteY3" fmla="*/ 162 h 19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31" h="19583">
                  <a:moveTo>
                    <a:pt x="7531" y="162"/>
                  </a:moveTo>
                  <a:lnTo>
                    <a:pt x="4853" y="19584"/>
                  </a:lnTo>
                  <a:cubicBezTo>
                    <a:pt x="834" y="17574"/>
                    <a:pt x="-505" y="12886"/>
                    <a:pt x="164" y="5519"/>
                  </a:cubicBezTo>
                  <a:cubicBezTo>
                    <a:pt x="1504" y="831"/>
                    <a:pt x="3513" y="-508"/>
                    <a:pt x="7531" y="162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A38B9E01-3465-0DED-3590-EEF9E05CAD20}"/>
                </a:ext>
              </a:extLst>
            </p:cNvPr>
            <p:cNvSpPr/>
            <p:nvPr/>
          </p:nvSpPr>
          <p:spPr>
            <a:xfrm>
              <a:off x="-1702577" y="3582364"/>
              <a:ext cx="1139874" cy="314604"/>
            </a:xfrm>
            <a:custGeom>
              <a:avLst/>
              <a:gdLst>
                <a:gd name="connsiteX0" fmla="*/ 1068883 w 1139874"/>
                <a:gd name="connsiteY0" fmla="*/ 0 h 314604"/>
                <a:gd name="connsiteX1" fmla="*/ 1139875 w 1139874"/>
                <a:gd name="connsiteY1" fmla="*/ 288652 h 314604"/>
                <a:gd name="connsiteX2" fmla="*/ 1133177 w 1139874"/>
                <a:gd name="connsiteY2" fmla="*/ 279276 h 314604"/>
                <a:gd name="connsiteX3" fmla="*/ 1128489 w 1139874"/>
                <a:gd name="connsiteY3" fmla="*/ 277267 h 314604"/>
                <a:gd name="connsiteX4" fmla="*/ 1105718 w 1139874"/>
                <a:gd name="connsiteY4" fmla="*/ 282625 h 314604"/>
                <a:gd name="connsiteX5" fmla="*/ 1082948 w 1139874"/>
                <a:gd name="connsiteY5" fmla="*/ 284634 h 314604"/>
                <a:gd name="connsiteX6" fmla="*/ 1060847 w 1139874"/>
                <a:gd name="connsiteY6" fmla="*/ 288652 h 314604"/>
                <a:gd name="connsiteX7" fmla="*/ 1020663 w 1139874"/>
                <a:gd name="connsiteY7" fmla="*/ 289322 h 314604"/>
                <a:gd name="connsiteX8" fmla="*/ 980480 w 1139874"/>
                <a:gd name="connsiteY8" fmla="*/ 293340 h 314604"/>
                <a:gd name="connsiteX9" fmla="*/ 906810 w 1139874"/>
                <a:gd name="connsiteY9" fmla="*/ 304056 h 314604"/>
                <a:gd name="connsiteX10" fmla="*/ 844525 w 1139874"/>
                <a:gd name="connsiteY10" fmla="*/ 314102 h 314604"/>
                <a:gd name="connsiteX11" fmla="*/ 838498 w 1139874"/>
                <a:gd name="connsiteY11" fmla="*/ 314102 h 314604"/>
                <a:gd name="connsiteX12" fmla="*/ 818406 w 1139874"/>
                <a:gd name="connsiteY12" fmla="*/ 314102 h 314604"/>
                <a:gd name="connsiteX13" fmla="*/ 812378 w 1139874"/>
                <a:gd name="connsiteY13" fmla="*/ 314102 h 314604"/>
                <a:gd name="connsiteX14" fmla="*/ 801663 w 1139874"/>
                <a:gd name="connsiteY14" fmla="*/ 312762 h 314604"/>
                <a:gd name="connsiteX15" fmla="*/ 689149 w 1139874"/>
                <a:gd name="connsiteY15" fmla="*/ 304056 h 314604"/>
                <a:gd name="connsiteX16" fmla="*/ 642938 w 1139874"/>
                <a:gd name="connsiteY16" fmla="*/ 301377 h 314604"/>
                <a:gd name="connsiteX17" fmla="*/ 525735 w 1139874"/>
                <a:gd name="connsiteY17" fmla="*/ 304056 h 314604"/>
                <a:gd name="connsiteX18" fmla="*/ 405854 w 1139874"/>
                <a:gd name="connsiteY18" fmla="*/ 302047 h 314604"/>
                <a:gd name="connsiteX19" fmla="*/ 377056 w 1139874"/>
                <a:gd name="connsiteY19" fmla="*/ 304726 h 314604"/>
                <a:gd name="connsiteX20" fmla="*/ 253157 w 1139874"/>
                <a:gd name="connsiteY20" fmla="*/ 304726 h 314604"/>
                <a:gd name="connsiteX21" fmla="*/ 80367 w 1139874"/>
                <a:gd name="connsiteY21" fmla="*/ 308074 h 314604"/>
                <a:gd name="connsiteX22" fmla="*/ 8037 w 1139874"/>
                <a:gd name="connsiteY22" fmla="*/ 306065 h 314604"/>
                <a:gd name="connsiteX23" fmla="*/ 12725 w 1139874"/>
                <a:gd name="connsiteY23" fmla="*/ 294680 h 314604"/>
                <a:gd name="connsiteX24" fmla="*/ 13395 w 1139874"/>
                <a:gd name="connsiteY24" fmla="*/ 281285 h 314604"/>
                <a:gd name="connsiteX25" fmla="*/ 0 w 1139874"/>
                <a:gd name="connsiteY25" fmla="*/ 270570 h 314604"/>
                <a:gd name="connsiteX26" fmla="*/ 275257 w 1139874"/>
                <a:gd name="connsiteY26" fmla="*/ 271909 h 314604"/>
                <a:gd name="connsiteX27" fmla="*/ 588690 w 1139874"/>
                <a:gd name="connsiteY27" fmla="*/ 267891 h 314604"/>
                <a:gd name="connsiteX28" fmla="*/ 589359 w 1139874"/>
                <a:gd name="connsiteY28" fmla="*/ 267891 h 314604"/>
                <a:gd name="connsiteX29" fmla="*/ 590029 w 1139874"/>
                <a:gd name="connsiteY29" fmla="*/ 265882 h 314604"/>
                <a:gd name="connsiteX30" fmla="*/ 588020 w 1139874"/>
                <a:gd name="connsiteY30" fmla="*/ 264542 h 314604"/>
                <a:gd name="connsiteX31" fmla="*/ 479524 w 1139874"/>
                <a:gd name="connsiteY31" fmla="*/ 262533 h 314604"/>
                <a:gd name="connsiteX32" fmla="*/ 371698 w 1139874"/>
                <a:gd name="connsiteY32" fmla="*/ 263202 h 314604"/>
                <a:gd name="connsiteX33" fmla="*/ 239762 w 1139874"/>
                <a:gd name="connsiteY33" fmla="*/ 264542 h 314604"/>
                <a:gd name="connsiteX34" fmla="*/ 156046 w 1139874"/>
                <a:gd name="connsiteY34" fmla="*/ 263872 h 314604"/>
                <a:gd name="connsiteX35" fmla="*/ 154037 w 1139874"/>
                <a:gd name="connsiteY35" fmla="*/ 263202 h 314604"/>
                <a:gd name="connsiteX36" fmla="*/ 169441 w 1139874"/>
                <a:gd name="connsiteY36" fmla="*/ 259184 h 314604"/>
                <a:gd name="connsiteX37" fmla="*/ 173459 w 1139874"/>
                <a:gd name="connsiteY37" fmla="*/ 259854 h 314604"/>
                <a:gd name="connsiteX38" fmla="*/ 172120 w 1139874"/>
                <a:gd name="connsiteY38" fmla="*/ 257845 h 314604"/>
                <a:gd name="connsiteX39" fmla="*/ 166762 w 1139874"/>
                <a:gd name="connsiteY39" fmla="*/ 255166 h 314604"/>
                <a:gd name="connsiteX40" fmla="*/ 166762 w 1139874"/>
                <a:gd name="connsiteY40" fmla="*/ 251147 h 314604"/>
                <a:gd name="connsiteX41" fmla="*/ 244450 w 1139874"/>
                <a:gd name="connsiteY41" fmla="*/ 194890 h 314604"/>
                <a:gd name="connsiteX42" fmla="*/ 261193 w 1139874"/>
                <a:gd name="connsiteY42" fmla="*/ 190872 h 314604"/>
                <a:gd name="connsiteX43" fmla="*/ 267891 w 1139874"/>
                <a:gd name="connsiteY43" fmla="*/ 190202 h 314604"/>
                <a:gd name="connsiteX44" fmla="*/ 282625 w 1139874"/>
                <a:gd name="connsiteY44" fmla="*/ 182166 h 314604"/>
                <a:gd name="connsiteX45" fmla="*/ 298028 w 1139874"/>
                <a:gd name="connsiteY45" fmla="*/ 175468 h 314604"/>
                <a:gd name="connsiteX46" fmla="*/ 340221 w 1139874"/>
                <a:gd name="connsiteY46" fmla="*/ 167432 h 314604"/>
                <a:gd name="connsiteX47" fmla="*/ 344909 w 1139874"/>
                <a:gd name="connsiteY47" fmla="*/ 173459 h 314604"/>
                <a:gd name="connsiteX48" fmla="*/ 348258 w 1139874"/>
                <a:gd name="connsiteY48" fmla="*/ 200248 h 314604"/>
                <a:gd name="connsiteX49" fmla="*/ 350937 w 1139874"/>
                <a:gd name="connsiteY49" fmla="*/ 204267 h 314604"/>
                <a:gd name="connsiteX50" fmla="*/ 366341 w 1139874"/>
                <a:gd name="connsiteY50" fmla="*/ 199578 h 314604"/>
                <a:gd name="connsiteX51" fmla="*/ 389111 w 1139874"/>
                <a:gd name="connsiteY51" fmla="*/ 198909 h 314604"/>
                <a:gd name="connsiteX52" fmla="*/ 391790 w 1139874"/>
                <a:gd name="connsiteY52" fmla="*/ 198239 h 314604"/>
                <a:gd name="connsiteX53" fmla="*/ 426616 w 1139874"/>
                <a:gd name="connsiteY53" fmla="*/ 196900 h 314604"/>
                <a:gd name="connsiteX54" fmla="*/ 431304 w 1139874"/>
                <a:gd name="connsiteY54" fmla="*/ 192881 h 314604"/>
                <a:gd name="connsiteX55" fmla="*/ 437331 w 1139874"/>
                <a:gd name="connsiteY55" fmla="*/ 186184 h 314604"/>
                <a:gd name="connsiteX56" fmla="*/ 468809 w 1139874"/>
                <a:gd name="connsiteY56" fmla="*/ 162743 h 314604"/>
                <a:gd name="connsiteX57" fmla="*/ 490240 w 1139874"/>
                <a:gd name="connsiteY57" fmla="*/ 158725 h 314604"/>
                <a:gd name="connsiteX58" fmla="*/ 512341 w 1139874"/>
                <a:gd name="connsiteY58" fmla="*/ 160065 h 314604"/>
                <a:gd name="connsiteX59" fmla="*/ 539130 w 1139874"/>
                <a:gd name="connsiteY59" fmla="*/ 157386 h 314604"/>
                <a:gd name="connsiteX60" fmla="*/ 545158 w 1139874"/>
                <a:gd name="connsiteY60" fmla="*/ 157386 h 314604"/>
                <a:gd name="connsiteX61" fmla="*/ 558552 w 1139874"/>
                <a:gd name="connsiteY61" fmla="*/ 156716 h 314604"/>
                <a:gd name="connsiteX62" fmla="*/ 564579 w 1139874"/>
                <a:gd name="connsiteY62" fmla="*/ 156716 h 314604"/>
                <a:gd name="connsiteX63" fmla="*/ 596726 w 1139874"/>
                <a:gd name="connsiteY63" fmla="*/ 165423 h 314604"/>
                <a:gd name="connsiteX64" fmla="*/ 614809 w 1139874"/>
                <a:gd name="connsiteY64" fmla="*/ 167432 h 314604"/>
                <a:gd name="connsiteX65" fmla="*/ 633561 w 1139874"/>
                <a:gd name="connsiteY65" fmla="*/ 163413 h 314604"/>
                <a:gd name="connsiteX66" fmla="*/ 646956 w 1139874"/>
                <a:gd name="connsiteY66" fmla="*/ 162743 h 314604"/>
                <a:gd name="connsiteX67" fmla="*/ 660350 w 1139874"/>
                <a:gd name="connsiteY67" fmla="*/ 163413 h 314604"/>
                <a:gd name="connsiteX68" fmla="*/ 707231 w 1139874"/>
                <a:gd name="connsiteY68" fmla="*/ 154707 h 314604"/>
                <a:gd name="connsiteX69" fmla="*/ 726653 w 1139874"/>
                <a:gd name="connsiteY69" fmla="*/ 150019 h 314604"/>
                <a:gd name="connsiteX70" fmla="*/ 743397 w 1139874"/>
                <a:gd name="connsiteY70" fmla="*/ 148010 h 314604"/>
                <a:gd name="connsiteX71" fmla="*/ 749424 w 1139874"/>
                <a:gd name="connsiteY71" fmla="*/ 146670 h 314604"/>
                <a:gd name="connsiteX72" fmla="*/ 767507 w 1139874"/>
                <a:gd name="connsiteY72" fmla="*/ 139973 h 314604"/>
                <a:gd name="connsiteX73" fmla="*/ 786259 w 1139874"/>
                <a:gd name="connsiteY73" fmla="*/ 135954 h 314604"/>
                <a:gd name="connsiteX74" fmla="*/ 852562 w 1139874"/>
                <a:gd name="connsiteY74" fmla="*/ 111175 h 314604"/>
                <a:gd name="connsiteX75" fmla="*/ 882030 w 1139874"/>
                <a:gd name="connsiteY75" fmla="*/ 100459 h 314604"/>
                <a:gd name="connsiteX76" fmla="*/ 887388 w 1139874"/>
                <a:gd name="connsiteY76" fmla="*/ 97110 h 314604"/>
                <a:gd name="connsiteX77" fmla="*/ 900113 w 1139874"/>
                <a:gd name="connsiteY77" fmla="*/ 90413 h 314604"/>
                <a:gd name="connsiteX78" fmla="*/ 953691 w 1139874"/>
                <a:gd name="connsiteY78" fmla="*/ 60275 h 314604"/>
                <a:gd name="connsiteX79" fmla="*/ 1068883 w 1139874"/>
                <a:gd name="connsiteY79" fmla="*/ 0 h 3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139874" h="314604">
                  <a:moveTo>
                    <a:pt x="1068883" y="0"/>
                  </a:moveTo>
                  <a:cubicBezTo>
                    <a:pt x="1099691" y="98450"/>
                    <a:pt x="1123801" y="194221"/>
                    <a:pt x="1139875" y="288652"/>
                  </a:cubicBezTo>
                  <a:cubicBezTo>
                    <a:pt x="1137866" y="287313"/>
                    <a:pt x="1135187" y="284634"/>
                    <a:pt x="1133177" y="279276"/>
                  </a:cubicBezTo>
                  <a:cubicBezTo>
                    <a:pt x="1132508" y="277267"/>
                    <a:pt x="1130498" y="276597"/>
                    <a:pt x="1128489" y="277267"/>
                  </a:cubicBezTo>
                  <a:cubicBezTo>
                    <a:pt x="1120453" y="279946"/>
                    <a:pt x="1114425" y="283294"/>
                    <a:pt x="1105718" y="282625"/>
                  </a:cubicBezTo>
                  <a:cubicBezTo>
                    <a:pt x="1098352" y="281955"/>
                    <a:pt x="1090315" y="282625"/>
                    <a:pt x="1082948" y="284634"/>
                  </a:cubicBezTo>
                  <a:cubicBezTo>
                    <a:pt x="1072902" y="287313"/>
                    <a:pt x="1065535" y="288652"/>
                    <a:pt x="1060847" y="288652"/>
                  </a:cubicBezTo>
                  <a:cubicBezTo>
                    <a:pt x="1047453" y="289322"/>
                    <a:pt x="1034058" y="289322"/>
                    <a:pt x="1020663" y="289322"/>
                  </a:cubicBezTo>
                  <a:cubicBezTo>
                    <a:pt x="1006599" y="289322"/>
                    <a:pt x="993204" y="290661"/>
                    <a:pt x="980480" y="293340"/>
                  </a:cubicBezTo>
                  <a:cubicBezTo>
                    <a:pt x="953691" y="299368"/>
                    <a:pt x="929580" y="302717"/>
                    <a:pt x="906810" y="304056"/>
                  </a:cubicBezTo>
                  <a:cubicBezTo>
                    <a:pt x="886048" y="305395"/>
                    <a:pt x="865287" y="308744"/>
                    <a:pt x="844525" y="314102"/>
                  </a:cubicBezTo>
                  <a:cubicBezTo>
                    <a:pt x="842516" y="314772"/>
                    <a:pt x="840507" y="314772"/>
                    <a:pt x="838498" y="314102"/>
                  </a:cubicBezTo>
                  <a:cubicBezTo>
                    <a:pt x="831801" y="312762"/>
                    <a:pt x="825103" y="312762"/>
                    <a:pt x="818406" y="314102"/>
                  </a:cubicBezTo>
                  <a:cubicBezTo>
                    <a:pt x="816397" y="314772"/>
                    <a:pt x="814387" y="314772"/>
                    <a:pt x="812378" y="314102"/>
                  </a:cubicBezTo>
                  <a:cubicBezTo>
                    <a:pt x="809030" y="313432"/>
                    <a:pt x="805011" y="312762"/>
                    <a:pt x="801663" y="312762"/>
                  </a:cubicBezTo>
                  <a:cubicBezTo>
                    <a:pt x="767507" y="312762"/>
                    <a:pt x="730002" y="310083"/>
                    <a:pt x="689149" y="304056"/>
                  </a:cubicBezTo>
                  <a:cubicBezTo>
                    <a:pt x="673075" y="302047"/>
                    <a:pt x="657672" y="300707"/>
                    <a:pt x="642938" y="301377"/>
                  </a:cubicBezTo>
                  <a:cubicBezTo>
                    <a:pt x="603424" y="302047"/>
                    <a:pt x="561231" y="304056"/>
                    <a:pt x="525735" y="304056"/>
                  </a:cubicBezTo>
                  <a:cubicBezTo>
                    <a:pt x="485552" y="303386"/>
                    <a:pt x="446038" y="302717"/>
                    <a:pt x="405854" y="302047"/>
                  </a:cubicBezTo>
                  <a:cubicBezTo>
                    <a:pt x="396478" y="302047"/>
                    <a:pt x="386432" y="304726"/>
                    <a:pt x="377056" y="304726"/>
                  </a:cubicBezTo>
                  <a:cubicBezTo>
                    <a:pt x="335533" y="303386"/>
                    <a:pt x="294680" y="304056"/>
                    <a:pt x="253157" y="304726"/>
                  </a:cubicBezTo>
                  <a:cubicBezTo>
                    <a:pt x="195560" y="305395"/>
                    <a:pt x="137964" y="306065"/>
                    <a:pt x="80367" y="308074"/>
                  </a:cubicBezTo>
                  <a:cubicBezTo>
                    <a:pt x="56257" y="308744"/>
                    <a:pt x="32147" y="308074"/>
                    <a:pt x="8037" y="306065"/>
                  </a:cubicBezTo>
                  <a:cubicBezTo>
                    <a:pt x="9376" y="299368"/>
                    <a:pt x="10715" y="296019"/>
                    <a:pt x="12725" y="294680"/>
                  </a:cubicBezTo>
                  <a:cubicBezTo>
                    <a:pt x="18752" y="292671"/>
                    <a:pt x="19422" y="284634"/>
                    <a:pt x="13395" y="281285"/>
                  </a:cubicBezTo>
                  <a:cubicBezTo>
                    <a:pt x="9376" y="279276"/>
                    <a:pt x="4688" y="275927"/>
                    <a:pt x="0" y="270570"/>
                  </a:cubicBezTo>
                  <a:lnTo>
                    <a:pt x="275257" y="271909"/>
                  </a:lnTo>
                  <a:lnTo>
                    <a:pt x="588690" y="267891"/>
                  </a:lnTo>
                  <a:cubicBezTo>
                    <a:pt x="588690" y="267891"/>
                    <a:pt x="589359" y="267891"/>
                    <a:pt x="589359" y="267891"/>
                  </a:cubicBezTo>
                  <a:cubicBezTo>
                    <a:pt x="590029" y="267221"/>
                    <a:pt x="590029" y="266551"/>
                    <a:pt x="590029" y="265882"/>
                  </a:cubicBezTo>
                  <a:cubicBezTo>
                    <a:pt x="590029" y="264542"/>
                    <a:pt x="589359" y="264542"/>
                    <a:pt x="588020" y="264542"/>
                  </a:cubicBezTo>
                  <a:cubicBezTo>
                    <a:pt x="551185" y="264542"/>
                    <a:pt x="515020" y="263872"/>
                    <a:pt x="479524" y="262533"/>
                  </a:cubicBezTo>
                  <a:cubicBezTo>
                    <a:pt x="442689" y="261863"/>
                    <a:pt x="406524" y="261863"/>
                    <a:pt x="371698" y="263202"/>
                  </a:cubicBezTo>
                  <a:cubicBezTo>
                    <a:pt x="312092" y="265212"/>
                    <a:pt x="267891" y="265882"/>
                    <a:pt x="239762" y="264542"/>
                  </a:cubicBezTo>
                  <a:cubicBezTo>
                    <a:pt x="201588" y="263202"/>
                    <a:pt x="173459" y="263202"/>
                    <a:pt x="156046" y="263872"/>
                  </a:cubicBezTo>
                  <a:cubicBezTo>
                    <a:pt x="155377" y="263872"/>
                    <a:pt x="154707" y="263202"/>
                    <a:pt x="154037" y="263202"/>
                  </a:cubicBezTo>
                  <a:cubicBezTo>
                    <a:pt x="160734" y="259184"/>
                    <a:pt x="166092" y="257845"/>
                    <a:pt x="169441" y="259184"/>
                  </a:cubicBezTo>
                  <a:cubicBezTo>
                    <a:pt x="170780" y="259854"/>
                    <a:pt x="172120" y="259854"/>
                    <a:pt x="173459" y="259854"/>
                  </a:cubicBezTo>
                  <a:cubicBezTo>
                    <a:pt x="176808" y="259184"/>
                    <a:pt x="176808" y="258515"/>
                    <a:pt x="172120" y="257845"/>
                  </a:cubicBezTo>
                  <a:cubicBezTo>
                    <a:pt x="170111" y="257845"/>
                    <a:pt x="168771" y="256505"/>
                    <a:pt x="166762" y="255166"/>
                  </a:cubicBezTo>
                  <a:cubicBezTo>
                    <a:pt x="164753" y="253826"/>
                    <a:pt x="164753" y="251817"/>
                    <a:pt x="166762" y="251147"/>
                  </a:cubicBezTo>
                  <a:cubicBezTo>
                    <a:pt x="192881" y="233065"/>
                    <a:pt x="219001" y="214313"/>
                    <a:pt x="244450" y="194890"/>
                  </a:cubicBezTo>
                  <a:cubicBezTo>
                    <a:pt x="249138" y="191542"/>
                    <a:pt x="254496" y="190202"/>
                    <a:pt x="261193" y="190872"/>
                  </a:cubicBezTo>
                  <a:cubicBezTo>
                    <a:pt x="263202" y="190872"/>
                    <a:pt x="265212" y="190872"/>
                    <a:pt x="267891" y="190202"/>
                  </a:cubicBezTo>
                  <a:cubicBezTo>
                    <a:pt x="273248" y="187523"/>
                    <a:pt x="277937" y="184845"/>
                    <a:pt x="282625" y="182166"/>
                  </a:cubicBezTo>
                  <a:cubicBezTo>
                    <a:pt x="287982" y="178817"/>
                    <a:pt x="293340" y="176808"/>
                    <a:pt x="298028" y="175468"/>
                  </a:cubicBezTo>
                  <a:cubicBezTo>
                    <a:pt x="311423" y="172120"/>
                    <a:pt x="325487" y="169441"/>
                    <a:pt x="340221" y="167432"/>
                  </a:cubicBezTo>
                  <a:lnTo>
                    <a:pt x="344909" y="173459"/>
                  </a:lnTo>
                  <a:cubicBezTo>
                    <a:pt x="348258" y="181496"/>
                    <a:pt x="349597" y="190202"/>
                    <a:pt x="348258" y="200248"/>
                  </a:cubicBezTo>
                  <a:cubicBezTo>
                    <a:pt x="348258" y="202258"/>
                    <a:pt x="348927" y="203597"/>
                    <a:pt x="350937" y="204267"/>
                  </a:cubicBezTo>
                  <a:cubicBezTo>
                    <a:pt x="355625" y="204936"/>
                    <a:pt x="360313" y="203597"/>
                    <a:pt x="366341" y="199578"/>
                  </a:cubicBezTo>
                  <a:cubicBezTo>
                    <a:pt x="370359" y="204267"/>
                    <a:pt x="377726" y="204267"/>
                    <a:pt x="389111" y="198909"/>
                  </a:cubicBezTo>
                  <a:cubicBezTo>
                    <a:pt x="389781" y="198239"/>
                    <a:pt x="391120" y="198239"/>
                    <a:pt x="391790" y="198239"/>
                  </a:cubicBezTo>
                  <a:lnTo>
                    <a:pt x="426616" y="196900"/>
                  </a:lnTo>
                  <a:cubicBezTo>
                    <a:pt x="429295" y="196900"/>
                    <a:pt x="431304" y="195560"/>
                    <a:pt x="431304" y="192881"/>
                  </a:cubicBezTo>
                  <a:cubicBezTo>
                    <a:pt x="431974" y="189533"/>
                    <a:pt x="433983" y="186854"/>
                    <a:pt x="437331" y="186184"/>
                  </a:cubicBezTo>
                  <a:cubicBezTo>
                    <a:pt x="446708" y="176808"/>
                    <a:pt x="456754" y="168771"/>
                    <a:pt x="468809" y="162743"/>
                  </a:cubicBezTo>
                  <a:cubicBezTo>
                    <a:pt x="475506" y="159395"/>
                    <a:pt x="482203" y="158056"/>
                    <a:pt x="490240" y="158725"/>
                  </a:cubicBezTo>
                  <a:cubicBezTo>
                    <a:pt x="497607" y="158725"/>
                    <a:pt x="504974" y="159395"/>
                    <a:pt x="512341" y="160065"/>
                  </a:cubicBezTo>
                  <a:cubicBezTo>
                    <a:pt x="521717" y="160734"/>
                    <a:pt x="530424" y="160065"/>
                    <a:pt x="539130" y="157386"/>
                  </a:cubicBezTo>
                  <a:cubicBezTo>
                    <a:pt x="541139" y="156716"/>
                    <a:pt x="543148" y="156716"/>
                    <a:pt x="545158" y="157386"/>
                  </a:cubicBezTo>
                  <a:cubicBezTo>
                    <a:pt x="549845" y="158056"/>
                    <a:pt x="553864" y="158056"/>
                    <a:pt x="558552" y="156716"/>
                  </a:cubicBezTo>
                  <a:cubicBezTo>
                    <a:pt x="560561" y="156046"/>
                    <a:pt x="562570" y="156046"/>
                    <a:pt x="564579" y="156716"/>
                  </a:cubicBezTo>
                  <a:cubicBezTo>
                    <a:pt x="575295" y="158725"/>
                    <a:pt x="586011" y="162074"/>
                    <a:pt x="596726" y="165423"/>
                  </a:cubicBezTo>
                  <a:cubicBezTo>
                    <a:pt x="603424" y="167432"/>
                    <a:pt x="609451" y="168101"/>
                    <a:pt x="614809" y="167432"/>
                  </a:cubicBezTo>
                  <a:cubicBezTo>
                    <a:pt x="620837" y="166762"/>
                    <a:pt x="627534" y="165423"/>
                    <a:pt x="633561" y="163413"/>
                  </a:cubicBezTo>
                  <a:cubicBezTo>
                    <a:pt x="637580" y="162074"/>
                    <a:pt x="642268" y="162074"/>
                    <a:pt x="646956" y="162743"/>
                  </a:cubicBezTo>
                  <a:cubicBezTo>
                    <a:pt x="652983" y="163413"/>
                    <a:pt x="657002" y="164083"/>
                    <a:pt x="660350" y="163413"/>
                  </a:cubicBezTo>
                  <a:cubicBezTo>
                    <a:pt x="675754" y="160065"/>
                    <a:pt x="691827" y="157386"/>
                    <a:pt x="707231" y="154707"/>
                  </a:cubicBezTo>
                  <a:cubicBezTo>
                    <a:pt x="707231" y="154707"/>
                    <a:pt x="713928" y="153367"/>
                    <a:pt x="726653" y="150019"/>
                  </a:cubicBezTo>
                  <a:cubicBezTo>
                    <a:pt x="732011" y="148679"/>
                    <a:pt x="737369" y="148010"/>
                    <a:pt x="743397" y="148010"/>
                  </a:cubicBezTo>
                  <a:cubicBezTo>
                    <a:pt x="745406" y="148010"/>
                    <a:pt x="747415" y="147340"/>
                    <a:pt x="749424" y="146670"/>
                  </a:cubicBezTo>
                  <a:cubicBezTo>
                    <a:pt x="755452" y="143321"/>
                    <a:pt x="761479" y="141312"/>
                    <a:pt x="767507" y="139973"/>
                  </a:cubicBezTo>
                  <a:cubicBezTo>
                    <a:pt x="778892" y="137294"/>
                    <a:pt x="784920" y="135954"/>
                    <a:pt x="786259" y="135954"/>
                  </a:cubicBezTo>
                  <a:cubicBezTo>
                    <a:pt x="808360" y="128588"/>
                    <a:pt x="830461" y="120551"/>
                    <a:pt x="852562" y="111175"/>
                  </a:cubicBezTo>
                  <a:cubicBezTo>
                    <a:pt x="861938" y="107156"/>
                    <a:pt x="871984" y="103808"/>
                    <a:pt x="882030" y="100459"/>
                  </a:cubicBezTo>
                  <a:cubicBezTo>
                    <a:pt x="884039" y="99789"/>
                    <a:pt x="886048" y="99119"/>
                    <a:pt x="887388" y="97110"/>
                  </a:cubicBezTo>
                  <a:cubicBezTo>
                    <a:pt x="890067" y="94431"/>
                    <a:pt x="894755" y="92422"/>
                    <a:pt x="900113" y="90413"/>
                  </a:cubicBezTo>
                  <a:cubicBezTo>
                    <a:pt x="909489" y="87734"/>
                    <a:pt x="926902" y="77688"/>
                    <a:pt x="953691" y="60275"/>
                  </a:cubicBezTo>
                  <a:cubicBezTo>
                    <a:pt x="982489" y="40184"/>
                    <a:pt x="1021333" y="20092"/>
                    <a:pt x="1068883" y="0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B1D5A88-5AC7-048D-C942-4C421F238243}"/>
                </a:ext>
              </a:extLst>
            </p:cNvPr>
            <p:cNvSpPr/>
            <p:nvPr/>
          </p:nvSpPr>
          <p:spPr>
            <a:xfrm>
              <a:off x="-3811546" y="3584396"/>
              <a:ext cx="397817" cy="179463"/>
            </a:xfrm>
            <a:custGeom>
              <a:avLst/>
              <a:gdLst>
                <a:gd name="connsiteX0" fmla="*/ 397818 w 397817"/>
                <a:gd name="connsiteY0" fmla="*/ 55564 h 179463"/>
                <a:gd name="connsiteX1" fmla="*/ 245790 w 397817"/>
                <a:gd name="connsiteY1" fmla="*/ 179464 h 179463"/>
                <a:gd name="connsiteX2" fmla="*/ 227707 w 397817"/>
                <a:gd name="connsiteY2" fmla="*/ 172767 h 179463"/>
                <a:gd name="connsiteX3" fmla="*/ 210964 w 397817"/>
                <a:gd name="connsiteY3" fmla="*/ 164730 h 179463"/>
                <a:gd name="connsiteX4" fmla="*/ 32817 w 397817"/>
                <a:gd name="connsiteY4" fmla="*/ 34803 h 179463"/>
                <a:gd name="connsiteX5" fmla="*/ 0 w 397817"/>
                <a:gd name="connsiteY5" fmla="*/ 3326 h 179463"/>
                <a:gd name="connsiteX6" fmla="*/ 48220 w 397817"/>
                <a:gd name="connsiteY6" fmla="*/ 647 h 179463"/>
                <a:gd name="connsiteX7" fmla="*/ 81037 w 397817"/>
                <a:gd name="connsiteY7" fmla="*/ 8014 h 179463"/>
                <a:gd name="connsiteX8" fmla="*/ 115193 w 397817"/>
                <a:gd name="connsiteY8" fmla="*/ 14041 h 179463"/>
                <a:gd name="connsiteX9" fmla="*/ 210294 w 397817"/>
                <a:gd name="connsiteY9" fmla="*/ 28775 h 179463"/>
                <a:gd name="connsiteX10" fmla="*/ 237753 w 397817"/>
                <a:gd name="connsiteY10" fmla="*/ 30784 h 179463"/>
                <a:gd name="connsiteX11" fmla="*/ 246459 w 397817"/>
                <a:gd name="connsiteY11" fmla="*/ 28775 h 179463"/>
                <a:gd name="connsiteX12" fmla="*/ 255835 w 397817"/>
                <a:gd name="connsiteY12" fmla="*/ 29445 h 179463"/>
                <a:gd name="connsiteX13" fmla="*/ 261863 w 397817"/>
                <a:gd name="connsiteY13" fmla="*/ 30784 h 179463"/>
                <a:gd name="connsiteX14" fmla="*/ 291331 w 397817"/>
                <a:gd name="connsiteY14" fmla="*/ 33463 h 179463"/>
                <a:gd name="connsiteX15" fmla="*/ 298028 w 397817"/>
                <a:gd name="connsiteY15" fmla="*/ 33463 h 179463"/>
                <a:gd name="connsiteX16" fmla="*/ 313432 w 397817"/>
                <a:gd name="connsiteY16" fmla="*/ 36142 h 179463"/>
                <a:gd name="connsiteX17" fmla="*/ 316111 w 397817"/>
                <a:gd name="connsiteY17" fmla="*/ 36142 h 179463"/>
                <a:gd name="connsiteX18" fmla="*/ 318120 w 397817"/>
                <a:gd name="connsiteY18" fmla="*/ 34803 h 179463"/>
                <a:gd name="connsiteX19" fmla="*/ 320129 w 397817"/>
                <a:gd name="connsiteY19" fmla="*/ 34803 h 179463"/>
                <a:gd name="connsiteX20" fmla="*/ 340221 w 397817"/>
                <a:gd name="connsiteY20" fmla="*/ 39491 h 179463"/>
                <a:gd name="connsiteX21" fmla="*/ 397818 w 397817"/>
                <a:gd name="connsiteY21" fmla="*/ 55564 h 179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7817" h="179463">
                  <a:moveTo>
                    <a:pt x="397818" y="55564"/>
                  </a:moveTo>
                  <a:lnTo>
                    <a:pt x="245790" y="179464"/>
                  </a:lnTo>
                  <a:cubicBezTo>
                    <a:pt x="239762" y="177455"/>
                    <a:pt x="233735" y="174776"/>
                    <a:pt x="227707" y="172767"/>
                  </a:cubicBezTo>
                  <a:cubicBezTo>
                    <a:pt x="221680" y="170757"/>
                    <a:pt x="215652" y="168078"/>
                    <a:pt x="210964" y="164730"/>
                  </a:cubicBezTo>
                  <a:cubicBezTo>
                    <a:pt x="147340" y="126555"/>
                    <a:pt x="87734" y="83693"/>
                    <a:pt x="32817" y="34803"/>
                  </a:cubicBezTo>
                  <a:lnTo>
                    <a:pt x="0" y="3326"/>
                  </a:lnTo>
                  <a:cubicBezTo>
                    <a:pt x="20762" y="-23"/>
                    <a:pt x="36835" y="-693"/>
                    <a:pt x="48220" y="647"/>
                  </a:cubicBezTo>
                  <a:cubicBezTo>
                    <a:pt x="54917" y="1317"/>
                    <a:pt x="66303" y="3995"/>
                    <a:pt x="81037" y="8014"/>
                  </a:cubicBezTo>
                  <a:cubicBezTo>
                    <a:pt x="93092" y="11362"/>
                    <a:pt x="104477" y="12702"/>
                    <a:pt x="115193" y="14041"/>
                  </a:cubicBezTo>
                  <a:cubicBezTo>
                    <a:pt x="150688" y="16720"/>
                    <a:pt x="182835" y="21408"/>
                    <a:pt x="210294" y="28775"/>
                  </a:cubicBezTo>
                  <a:cubicBezTo>
                    <a:pt x="221010" y="31454"/>
                    <a:pt x="229716" y="32124"/>
                    <a:pt x="237753" y="30784"/>
                  </a:cubicBezTo>
                  <a:cubicBezTo>
                    <a:pt x="241102" y="30115"/>
                    <a:pt x="243780" y="29445"/>
                    <a:pt x="246459" y="28775"/>
                  </a:cubicBezTo>
                  <a:cubicBezTo>
                    <a:pt x="249808" y="28106"/>
                    <a:pt x="252487" y="28106"/>
                    <a:pt x="255835" y="29445"/>
                  </a:cubicBezTo>
                  <a:cubicBezTo>
                    <a:pt x="257175" y="30115"/>
                    <a:pt x="259854" y="30784"/>
                    <a:pt x="261863" y="30784"/>
                  </a:cubicBezTo>
                  <a:cubicBezTo>
                    <a:pt x="271909" y="30115"/>
                    <a:pt x="281955" y="30784"/>
                    <a:pt x="291331" y="33463"/>
                  </a:cubicBezTo>
                  <a:cubicBezTo>
                    <a:pt x="293340" y="34133"/>
                    <a:pt x="295349" y="34133"/>
                    <a:pt x="298028" y="33463"/>
                  </a:cubicBezTo>
                  <a:cubicBezTo>
                    <a:pt x="303386" y="32124"/>
                    <a:pt x="308744" y="32794"/>
                    <a:pt x="313432" y="36142"/>
                  </a:cubicBezTo>
                  <a:cubicBezTo>
                    <a:pt x="314102" y="36812"/>
                    <a:pt x="315441" y="36812"/>
                    <a:pt x="316111" y="36142"/>
                  </a:cubicBezTo>
                  <a:lnTo>
                    <a:pt x="318120" y="34803"/>
                  </a:lnTo>
                  <a:cubicBezTo>
                    <a:pt x="318790" y="34133"/>
                    <a:pt x="319459" y="34133"/>
                    <a:pt x="320129" y="34803"/>
                  </a:cubicBezTo>
                  <a:cubicBezTo>
                    <a:pt x="326157" y="38151"/>
                    <a:pt x="332854" y="39491"/>
                    <a:pt x="340221" y="39491"/>
                  </a:cubicBezTo>
                  <a:cubicBezTo>
                    <a:pt x="365001" y="38151"/>
                    <a:pt x="384423" y="44179"/>
                    <a:pt x="397818" y="55564"/>
                  </a:cubicBez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378ABA3C-FE9E-F5F7-6868-F0C438F5E19B}"/>
                </a:ext>
              </a:extLst>
            </p:cNvPr>
            <p:cNvSpPr/>
            <p:nvPr/>
          </p:nvSpPr>
          <p:spPr>
            <a:xfrm>
              <a:off x="-1986269" y="3601526"/>
              <a:ext cx="555701" cy="268820"/>
            </a:xfrm>
            <a:custGeom>
              <a:avLst/>
              <a:gdLst>
                <a:gd name="connsiteX0" fmla="*/ 506711 w 555701"/>
                <a:gd name="connsiteY0" fmla="*/ 41113 h 268820"/>
                <a:gd name="connsiteX1" fmla="*/ 547564 w 555701"/>
                <a:gd name="connsiteY1" fmla="*/ 85315 h 268820"/>
                <a:gd name="connsiteX2" fmla="*/ 555601 w 555701"/>
                <a:gd name="connsiteY2" fmla="*/ 116123 h 268820"/>
                <a:gd name="connsiteX3" fmla="*/ 548234 w 555701"/>
                <a:gd name="connsiteY3" fmla="*/ 124829 h 268820"/>
                <a:gd name="connsiteX4" fmla="*/ 543546 w 555701"/>
                <a:gd name="connsiteY4" fmla="*/ 126838 h 268820"/>
                <a:gd name="connsiteX5" fmla="*/ 524794 w 555701"/>
                <a:gd name="connsiteY5" fmla="*/ 126838 h 268820"/>
                <a:gd name="connsiteX6" fmla="*/ 519436 w 555701"/>
                <a:gd name="connsiteY6" fmla="*/ 124829 h 268820"/>
                <a:gd name="connsiteX7" fmla="*/ 462509 w 555701"/>
                <a:gd name="connsiteY7" fmla="*/ 89334 h 268820"/>
                <a:gd name="connsiteX8" fmla="*/ 337270 w 555701"/>
                <a:gd name="connsiteY8" fmla="*/ 94022 h 268820"/>
                <a:gd name="connsiteX9" fmla="*/ 235472 w 555701"/>
                <a:gd name="connsiteY9" fmla="*/ 196490 h 268820"/>
                <a:gd name="connsiteX10" fmla="*/ 233462 w 555701"/>
                <a:gd name="connsiteY10" fmla="*/ 208545 h 268820"/>
                <a:gd name="connsiteX11" fmla="*/ 235472 w 555701"/>
                <a:gd name="connsiteY11" fmla="*/ 244710 h 268820"/>
                <a:gd name="connsiteX12" fmla="*/ 167159 w 555701"/>
                <a:gd name="connsiteY12" fmla="*/ 247389 h 268820"/>
                <a:gd name="connsiteX13" fmla="*/ 178545 w 555701"/>
                <a:gd name="connsiteY13" fmla="*/ 252077 h 268820"/>
                <a:gd name="connsiteX14" fmla="*/ 178545 w 555701"/>
                <a:gd name="connsiteY14" fmla="*/ 255426 h 268820"/>
                <a:gd name="connsiteX15" fmla="*/ 150416 w 555701"/>
                <a:gd name="connsiteY15" fmla="*/ 260784 h 268820"/>
                <a:gd name="connsiteX16" fmla="*/ 132334 w 555701"/>
                <a:gd name="connsiteY16" fmla="*/ 266811 h 268820"/>
                <a:gd name="connsiteX17" fmla="*/ 126306 w 555701"/>
                <a:gd name="connsiteY17" fmla="*/ 268820 h 268820"/>
                <a:gd name="connsiteX18" fmla="*/ 100857 w 555701"/>
                <a:gd name="connsiteY18" fmla="*/ 268820 h 268820"/>
                <a:gd name="connsiteX19" fmla="*/ 77416 w 555701"/>
                <a:gd name="connsiteY19" fmla="*/ 263463 h 268820"/>
                <a:gd name="connsiteX20" fmla="*/ 15132 w 555701"/>
                <a:gd name="connsiteY20" fmla="*/ 225958 h 268820"/>
                <a:gd name="connsiteX21" fmla="*/ 9104 w 555701"/>
                <a:gd name="connsiteY21" fmla="*/ 218591 h 268820"/>
                <a:gd name="connsiteX22" fmla="*/ 5086 w 555701"/>
                <a:gd name="connsiteY22" fmla="*/ 213903 h 268820"/>
                <a:gd name="connsiteX23" fmla="*/ 3076 w 555701"/>
                <a:gd name="connsiteY23" fmla="*/ 201848 h 268820"/>
                <a:gd name="connsiteX24" fmla="*/ 86123 w 555701"/>
                <a:gd name="connsiteY24" fmla="*/ 123490 h 268820"/>
                <a:gd name="connsiteX25" fmla="*/ 203994 w 555701"/>
                <a:gd name="connsiteY25" fmla="*/ 134875 h 268820"/>
                <a:gd name="connsiteX26" fmla="*/ 208013 w 555701"/>
                <a:gd name="connsiteY26" fmla="*/ 133536 h 268820"/>
                <a:gd name="connsiteX27" fmla="*/ 345307 w 555701"/>
                <a:gd name="connsiteY27" fmla="*/ 2269 h 268820"/>
                <a:gd name="connsiteX28" fmla="*/ 506711 w 555701"/>
                <a:gd name="connsiteY28" fmla="*/ 41113 h 268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5701" h="268820">
                  <a:moveTo>
                    <a:pt x="506711" y="41113"/>
                  </a:moveTo>
                  <a:lnTo>
                    <a:pt x="547564" y="85315"/>
                  </a:lnTo>
                  <a:cubicBezTo>
                    <a:pt x="553592" y="94691"/>
                    <a:pt x="556271" y="104737"/>
                    <a:pt x="555601" y="116123"/>
                  </a:cubicBezTo>
                  <a:lnTo>
                    <a:pt x="548234" y="124829"/>
                  </a:lnTo>
                  <a:cubicBezTo>
                    <a:pt x="546894" y="126169"/>
                    <a:pt x="545555" y="126838"/>
                    <a:pt x="543546" y="126838"/>
                  </a:cubicBezTo>
                  <a:lnTo>
                    <a:pt x="524794" y="126838"/>
                  </a:lnTo>
                  <a:cubicBezTo>
                    <a:pt x="522784" y="126838"/>
                    <a:pt x="521445" y="126169"/>
                    <a:pt x="519436" y="124829"/>
                  </a:cubicBezTo>
                  <a:cubicBezTo>
                    <a:pt x="502693" y="110765"/>
                    <a:pt x="483270" y="98710"/>
                    <a:pt x="462509" y="89334"/>
                  </a:cubicBezTo>
                  <a:cubicBezTo>
                    <a:pt x="422995" y="75269"/>
                    <a:pt x="381472" y="76609"/>
                    <a:pt x="337270" y="94022"/>
                  </a:cubicBezTo>
                  <a:cubicBezTo>
                    <a:pt x="289050" y="112774"/>
                    <a:pt x="255563" y="146930"/>
                    <a:pt x="235472" y="196490"/>
                  </a:cubicBezTo>
                  <a:cubicBezTo>
                    <a:pt x="234132" y="200508"/>
                    <a:pt x="233462" y="204527"/>
                    <a:pt x="233462" y="208545"/>
                  </a:cubicBezTo>
                  <a:lnTo>
                    <a:pt x="235472" y="244710"/>
                  </a:lnTo>
                  <a:lnTo>
                    <a:pt x="167159" y="247389"/>
                  </a:lnTo>
                  <a:lnTo>
                    <a:pt x="178545" y="252077"/>
                  </a:lnTo>
                  <a:cubicBezTo>
                    <a:pt x="181224" y="253417"/>
                    <a:pt x="181224" y="254756"/>
                    <a:pt x="178545" y="255426"/>
                  </a:cubicBezTo>
                  <a:cubicBezTo>
                    <a:pt x="169169" y="258774"/>
                    <a:pt x="159793" y="260784"/>
                    <a:pt x="150416" y="260784"/>
                  </a:cubicBezTo>
                  <a:cubicBezTo>
                    <a:pt x="143719" y="260784"/>
                    <a:pt x="137692" y="262793"/>
                    <a:pt x="132334" y="266811"/>
                  </a:cubicBezTo>
                  <a:cubicBezTo>
                    <a:pt x="130324" y="268151"/>
                    <a:pt x="128315" y="268820"/>
                    <a:pt x="126306" y="268820"/>
                  </a:cubicBezTo>
                  <a:cubicBezTo>
                    <a:pt x="118269" y="268820"/>
                    <a:pt x="109563" y="268820"/>
                    <a:pt x="100857" y="268820"/>
                  </a:cubicBezTo>
                  <a:cubicBezTo>
                    <a:pt x="92150" y="268820"/>
                    <a:pt x="84114" y="266811"/>
                    <a:pt x="77416" y="263463"/>
                  </a:cubicBezTo>
                  <a:cubicBezTo>
                    <a:pt x="54645" y="250738"/>
                    <a:pt x="33884" y="238013"/>
                    <a:pt x="15132" y="225958"/>
                  </a:cubicBezTo>
                  <a:cubicBezTo>
                    <a:pt x="12453" y="223949"/>
                    <a:pt x="10444" y="221940"/>
                    <a:pt x="9104" y="218591"/>
                  </a:cubicBezTo>
                  <a:cubicBezTo>
                    <a:pt x="8434" y="216582"/>
                    <a:pt x="7095" y="215242"/>
                    <a:pt x="5086" y="213903"/>
                  </a:cubicBezTo>
                  <a:cubicBezTo>
                    <a:pt x="-942" y="210554"/>
                    <a:pt x="-1611" y="206536"/>
                    <a:pt x="3076" y="201848"/>
                  </a:cubicBezTo>
                  <a:cubicBezTo>
                    <a:pt x="24508" y="164343"/>
                    <a:pt x="51967" y="138224"/>
                    <a:pt x="86123" y="123490"/>
                  </a:cubicBezTo>
                  <a:cubicBezTo>
                    <a:pt x="129655" y="108756"/>
                    <a:pt x="169169" y="112104"/>
                    <a:pt x="203994" y="134875"/>
                  </a:cubicBezTo>
                  <a:cubicBezTo>
                    <a:pt x="206004" y="136215"/>
                    <a:pt x="207343" y="135545"/>
                    <a:pt x="208013" y="133536"/>
                  </a:cubicBezTo>
                  <a:cubicBezTo>
                    <a:pt x="230114" y="65224"/>
                    <a:pt x="275655" y="21691"/>
                    <a:pt x="345307" y="2269"/>
                  </a:cubicBezTo>
                  <a:cubicBezTo>
                    <a:pt x="404243" y="-5768"/>
                    <a:pt x="457821" y="7627"/>
                    <a:pt x="506711" y="4111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5E12B0C5-80B1-641F-C80C-C0B9ED2EA3D5}"/>
                </a:ext>
              </a:extLst>
            </p:cNvPr>
            <p:cNvSpPr/>
            <p:nvPr/>
          </p:nvSpPr>
          <p:spPr>
            <a:xfrm>
              <a:off x="-5017724" y="3607813"/>
              <a:ext cx="233399" cy="131266"/>
            </a:xfrm>
            <a:custGeom>
              <a:avLst/>
              <a:gdLst>
                <a:gd name="connsiteX0" fmla="*/ 0 w 233399"/>
                <a:gd name="connsiteY0" fmla="*/ 0 h 131266"/>
                <a:gd name="connsiteX1" fmla="*/ 75009 w 233399"/>
                <a:gd name="connsiteY1" fmla="*/ 46211 h 131266"/>
                <a:gd name="connsiteX2" fmla="*/ 81037 w 233399"/>
                <a:gd name="connsiteY2" fmla="*/ 47551 h 131266"/>
                <a:gd name="connsiteX3" fmla="*/ 91083 w 233399"/>
                <a:gd name="connsiteY3" fmla="*/ 49560 h 131266"/>
                <a:gd name="connsiteX4" fmla="*/ 97110 w 233399"/>
                <a:gd name="connsiteY4" fmla="*/ 50899 h 131266"/>
                <a:gd name="connsiteX5" fmla="*/ 105817 w 233399"/>
                <a:gd name="connsiteY5" fmla="*/ 58266 h 131266"/>
                <a:gd name="connsiteX6" fmla="*/ 106486 w 233399"/>
                <a:gd name="connsiteY6" fmla="*/ 58266 h 131266"/>
                <a:gd name="connsiteX7" fmla="*/ 107826 w 233399"/>
                <a:gd name="connsiteY7" fmla="*/ 54918 h 131266"/>
                <a:gd name="connsiteX8" fmla="*/ 109165 w 233399"/>
                <a:gd name="connsiteY8" fmla="*/ 54918 h 131266"/>
                <a:gd name="connsiteX9" fmla="*/ 109835 w 233399"/>
                <a:gd name="connsiteY9" fmla="*/ 56927 h 131266"/>
                <a:gd name="connsiteX10" fmla="*/ 110505 w 233399"/>
                <a:gd name="connsiteY10" fmla="*/ 57597 h 131266"/>
                <a:gd name="connsiteX11" fmla="*/ 113184 w 233399"/>
                <a:gd name="connsiteY11" fmla="*/ 56927 h 131266"/>
                <a:gd name="connsiteX12" fmla="*/ 113854 w 233399"/>
                <a:gd name="connsiteY12" fmla="*/ 58936 h 131266"/>
                <a:gd name="connsiteX13" fmla="*/ 117872 w 233399"/>
                <a:gd name="connsiteY13" fmla="*/ 59606 h 131266"/>
                <a:gd name="connsiteX14" fmla="*/ 232395 w 233399"/>
                <a:gd name="connsiteY14" fmla="*/ 39514 h 131266"/>
                <a:gd name="connsiteX15" fmla="*/ 232395 w 233399"/>
                <a:gd name="connsiteY15" fmla="*/ 45542 h 131266"/>
                <a:gd name="connsiteX16" fmla="*/ 188193 w 233399"/>
                <a:gd name="connsiteY16" fmla="*/ 100459 h 131266"/>
                <a:gd name="connsiteX17" fmla="*/ 117872 w 233399"/>
                <a:gd name="connsiteY17" fmla="*/ 115193 h 131266"/>
                <a:gd name="connsiteX18" fmla="*/ 64964 w 233399"/>
                <a:gd name="connsiteY18" fmla="*/ 131266 h 131266"/>
                <a:gd name="connsiteX19" fmla="*/ 53578 w 233399"/>
                <a:gd name="connsiteY19" fmla="*/ 111175 h 131266"/>
                <a:gd name="connsiteX20" fmla="*/ 40853 w 233399"/>
                <a:gd name="connsiteY20" fmla="*/ 70321 h 131266"/>
                <a:gd name="connsiteX21" fmla="*/ 0 w 233399"/>
                <a:gd name="connsiteY21" fmla="*/ 0 h 13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3399" h="131266">
                  <a:moveTo>
                    <a:pt x="0" y="0"/>
                  </a:moveTo>
                  <a:lnTo>
                    <a:pt x="75009" y="46211"/>
                  </a:lnTo>
                  <a:cubicBezTo>
                    <a:pt x="77019" y="47551"/>
                    <a:pt x="79028" y="47551"/>
                    <a:pt x="81037" y="47551"/>
                  </a:cubicBezTo>
                  <a:cubicBezTo>
                    <a:pt x="84386" y="47551"/>
                    <a:pt x="87734" y="48220"/>
                    <a:pt x="91083" y="49560"/>
                  </a:cubicBezTo>
                  <a:cubicBezTo>
                    <a:pt x="93092" y="50229"/>
                    <a:pt x="95101" y="50899"/>
                    <a:pt x="97110" y="50899"/>
                  </a:cubicBezTo>
                  <a:cubicBezTo>
                    <a:pt x="101799" y="50899"/>
                    <a:pt x="104477" y="53578"/>
                    <a:pt x="105817" y="58266"/>
                  </a:cubicBezTo>
                  <a:cubicBezTo>
                    <a:pt x="106486" y="60275"/>
                    <a:pt x="106486" y="60275"/>
                    <a:pt x="106486" y="58266"/>
                  </a:cubicBezTo>
                  <a:cubicBezTo>
                    <a:pt x="106486" y="56927"/>
                    <a:pt x="107156" y="55587"/>
                    <a:pt x="107826" y="54918"/>
                  </a:cubicBezTo>
                  <a:cubicBezTo>
                    <a:pt x="108496" y="54918"/>
                    <a:pt x="108496" y="54918"/>
                    <a:pt x="109165" y="54918"/>
                  </a:cubicBezTo>
                  <a:cubicBezTo>
                    <a:pt x="110505" y="54918"/>
                    <a:pt x="110505" y="55587"/>
                    <a:pt x="109835" y="56927"/>
                  </a:cubicBezTo>
                  <a:cubicBezTo>
                    <a:pt x="109165" y="57597"/>
                    <a:pt x="109835" y="58266"/>
                    <a:pt x="110505" y="57597"/>
                  </a:cubicBezTo>
                  <a:lnTo>
                    <a:pt x="113184" y="56927"/>
                  </a:lnTo>
                  <a:cubicBezTo>
                    <a:pt x="113184" y="57597"/>
                    <a:pt x="113184" y="58266"/>
                    <a:pt x="113854" y="58936"/>
                  </a:cubicBezTo>
                  <a:cubicBezTo>
                    <a:pt x="114523" y="60275"/>
                    <a:pt x="115863" y="60275"/>
                    <a:pt x="117872" y="59606"/>
                  </a:cubicBezTo>
                  <a:cubicBezTo>
                    <a:pt x="152028" y="40853"/>
                    <a:pt x="194890" y="24780"/>
                    <a:pt x="232395" y="39514"/>
                  </a:cubicBezTo>
                  <a:cubicBezTo>
                    <a:pt x="233735" y="40853"/>
                    <a:pt x="233735" y="42863"/>
                    <a:pt x="232395" y="45542"/>
                  </a:cubicBezTo>
                  <a:cubicBezTo>
                    <a:pt x="220340" y="67642"/>
                    <a:pt x="205606" y="85725"/>
                    <a:pt x="188193" y="100459"/>
                  </a:cubicBezTo>
                  <a:cubicBezTo>
                    <a:pt x="171450" y="115193"/>
                    <a:pt x="144661" y="114523"/>
                    <a:pt x="117872" y="115193"/>
                  </a:cubicBezTo>
                  <a:cubicBezTo>
                    <a:pt x="104477" y="115193"/>
                    <a:pt x="86395" y="120551"/>
                    <a:pt x="64964" y="131266"/>
                  </a:cubicBezTo>
                  <a:cubicBezTo>
                    <a:pt x="59606" y="127248"/>
                    <a:pt x="56257" y="120551"/>
                    <a:pt x="53578" y="111175"/>
                  </a:cubicBezTo>
                  <a:cubicBezTo>
                    <a:pt x="49560" y="95771"/>
                    <a:pt x="44872" y="81707"/>
                    <a:pt x="40853" y="70321"/>
                  </a:cubicBezTo>
                  <a:cubicBezTo>
                    <a:pt x="31477" y="43532"/>
                    <a:pt x="17413" y="20092"/>
                    <a:pt x="0" y="0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AD9CFB0-EDD6-9203-9C67-46F11797183F}"/>
                </a:ext>
              </a:extLst>
            </p:cNvPr>
            <p:cNvSpPr/>
            <p:nvPr/>
          </p:nvSpPr>
          <p:spPr>
            <a:xfrm>
              <a:off x="-2654258" y="3615010"/>
              <a:ext cx="179318" cy="315822"/>
            </a:xfrm>
            <a:custGeom>
              <a:avLst/>
              <a:gdLst>
                <a:gd name="connsiteX0" fmla="*/ 120551 w 179318"/>
                <a:gd name="connsiteY0" fmla="*/ 233236 h 315822"/>
                <a:gd name="connsiteX1" fmla="*/ 133275 w 179318"/>
                <a:gd name="connsiteY1" fmla="*/ 252658 h 315822"/>
                <a:gd name="connsiteX2" fmla="*/ 137294 w 179318"/>
                <a:gd name="connsiteY2" fmla="*/ 256006 h 315822"/>
                <a:gd name="connsiteX3" fmla="*/ 169441 w 179318"/>
                <a:gd name="connsiteY3" fmla="*/ 288153 h 315822"/>
                <a:gd name="connsiteX4" fmla="*/ 172119 w 179318"/>
                <a:gd name="connsiteY4" fmla="*/ 294850 h 315822"/>
                <a:gd name="connsiteX5" fmla="*/ 172119 w 179318"/>
                <a:gd name="connsiteY5" fmla="*/ 297529 h 315822"/>
                <a:gd name="connsiteX6" fmla="*/ 174798 w 179318"/>
                <a:gd name="connsiteY6" fmla="*/ 302887 h 315822"/>
                <a:gd name="connsiteX7" fmla="*/ 178817 w 179318"/>
                <a:gd name="connsiteY7" fmla="*/ 313603 h 315822"/>
                <a:gd name="connsiteX8" fmla="*/ 174798 w 179318"/>
                <a:gd name="connsiteY8" fmla="*/ 314942 h 315822"/>
                <a:gd name="connsiteX9" fmla="*/ 58266 w 179318"/>
                <a:gd name="connsiteY9" fmla="*/ 207786 h 315822"/>
                <a:gd name="connsiteX10" fmla="*/ 16073 w 179318"/>
                <a:gd name="connsiteY10" fmla="*/ 91254 h 315822"/>
                <a:gd name="connsiteX11" fmla="*/ 0 w 179318"/>
                <a:gd name="connsiteY11" fmla="*/ 41024 h 315822"/>
                <a:gd name="connsiteX12" fmla="*/ 670 w 179318"/>
                <a:gd name="connsiteY12" fmla="*/ 39685 h 315822"/>
                <a:gd name="connsiteX13" fmla="*/ 2009 w 179318"/>
                <a:gd name="connsiteY13" fmla="*/ 39015 h 315822"/>
                <a:gd name="connsiteX14" fmla="*/ 5358 w 179318"/>
                <a:gd name="connsiteY14" fmla="*/ 41024 h 315822"/>
                <a:gd name="connsiteX15" fmla="*/ 44202 w 179318"/>
                <a:gd name="connsiteY15" fmla="*/ 98621 h 315822"/>
                <a:gd name="connsiteX16" fmla="*/ 50229 w 179318"/>
                <a:gd name="connsiteY16" fmla="*/ 102639 h 315822"/>
                <a:gd name="connsiteX17" fmla="*/ 54248 w 179318"/>
                <a:gd name="connsiteY17" fmla="*/ 98621 h 315822"/>
                <a:gd name="connsiteX18" fmla="*/ 40853 w 179318"/>
                <a:gd name="connsiteY18" fmla="*/ 3519 h 315822"/>
                <a:gd name="connsiteX19" fmla="*/ 44202 w 179318"/>
                <a:gd name="connsiteY19" fmla="*/ 171 h 315822"/>
                <a:gd name="connsiteX20" fmla="*/ 47550 w 179318"/>
                <a:gd name="connsiteY20" fmla="*/ 840 h 315822"/>
                <a:gd name="connsiteX21" fmla="*/ 52908 w 179318"/>
                <a:gd name="connsiteY21" fmla="*/ 5529 h 315822"/>
                <a:gd name="connsiteX22" fmla="*/ 97780 w 179318"/>
                <a:gd name="connsiteY22" fmla="*/ 197070 h 315822"/>
                <a:gd name="connsiteX23" fmla="*/ 120551 w 179318"/>
                <a:gd name="connsiteY23" fmla="*/ 233236 h 3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9318" h="315822">
                  <a:moveTo>
                    <a:pt x="120551" y="233236"/>
                  </a:moveTo>
                  <a:cubicBezTo>
                    <a:pt x="123229" y="241942"/>
                    <a:pt x="127918" y="247970"/>
                    <a:pt x="133275" y="252658"/>
                  </a:cubicBezTo>
                  <a:cubicBezTo>
                    <a:pt x="134615" y="253327"/>
                    <a:pt x="135954" y="254667"/>
                    <a:pt x="137294" y="256006"/>
                  </a:cubicBezTo>
                  <a:lnTo>
                    <a:pt x="169441" y="288153"/>
                  </a:lnTo>
                  <a:cubicBezTo>
                    <a:pt x="171450" y="290162"/>
                    <a:pt x="172119" y="292172"/>
                    <a:pt x="172119" y="294850"/>
                  </a:cubicBezTo>
                  <a:lnTo>
                    <a:pt x="172119" y="297529"/>
                  </a:lnTo>
                  <a:cubicBezTo>
                    <a:pt x="172119" y="299539"/>
                    <a:pt x="172789" y="301548"/>
                    <a:pt x="174798" y="302887"/>
                  </a:cubicBezTo>
                  <a:cubicBezTo>
                    <a:pt x="178817" y="305566"/>
                    <a:pt x="180156" y="308915"/>
                    <a:pt x="178817" y="313603"/>
                  </a:cubicBezTo>
                  <a:cubicBezTo>
                    <a:pt x="178147" y="316282"/>
                    <a:pt x="176808" y="316282"/>
                    <a:pt x="174798" y="314942"/>
                  </a:cubicBezTo>
                  <a:cubicBezTo>
                    <a:pt x="131266" y="289493"/>
                    <a:pt x="90413" y="246630"/>
                    <a:pt x="58266" y="207786"/>
                  </a:cubicBezTo>
                  <a:cubicBezTo>
                    <a:pt x="28128" y="171621"/>
                    <a:pt x="28128" y="132777"/>
                    <a:pt x="16073" y="91254"/>
                  </a:cubicBezTo>
                  <a:lnTo>
                    <a:pt x="0" y="41024"/>
                  </a:lnTo>
                  <a:cubicBezTo>
                    <a:pt x="0" y="40354"/>
                    <a:pt x="0" y="39685"/>
                    <a:pt x="670" y="39685"/>
                  </a:cubicBezTo>
                  <a:lnTo>
                    <a:pt x="2009" y="39015"/>
                  </a:lnTo>
                  <a:cubicBezTo>
                    <a:pt x="4018" y="38345"/>
                    <a:pt x="4688" y="39015"/>
                    <a:pt x="5358" y="41024"/>
                  </a:cubicBezTo>
                  <a:cubicBezTo>
                    <a:pt x="14734" y="62455"/>
                    <a:pt x="27459" y="81877"/>
                    <a:pt x="44202" y="98621"/>
                  </a:cubicBezTo>
                  <a:cubicBezTo>
                    <a:pt x="46211" y="100630"/>
                    <a:pt x="48220" y="101969"/>
                    <a:pt x="50229" y="102639"/>
                  </a:cubicBezTo>
                  <a:cubicBezTo>
                    <a:pt x="52239" y="103309"/>
                    <a:pt x="54248" y="101299"/>
                    <a:pt x="54248" y="98621"/>
                  </a:cubicBezTo>
                  <a:lnTo>
                    <a:pt x="40853" y="3519"/>
                  </a:lnTo>
                  <a:cubicBezTo>
                    <a:pt x="40184" y="840"/>
                    <a:pt x="41523" y="-499"/>
                    <a:pt x="44202" y="171"/>
                  </a:cubicBezTo>
                  <a:lnTo>
                    <a:pt x="47550" y="840"/>
                  </a:lnTo>
                  <a:cubicBezTo>
                    <a:pt x="50229" y="1510"/>
                    <a:pt x="52239" y="3519"/>
                    <a:pt x="52908" y="5529"/>
                  </a:cubicBezTo>
                  <a:cubicBezTo>
                    <a:pt x="70991" y="69153"/>
                    <a:pt x="85725" y="132777"/>
                    <a:pt x="97780" y="197070"/>
                  </a:cubicBezTo>
                  <a:cubicBezTo>
                    <a:pt x="101129" y="207116"/>
                    <a:pt x="107826" y="219171"/>
                    <a:pt x="120551" y="233236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C58F2BD5-1F2C-C0F5-4DA8-5F74B321F6F7}"/>
                </a:ext>
              </a:extLst>
            </p:cNvPr>
            <p:cNvSpPr/>
            <p:nvPr/>
          </p:nvSpPr>
          <p:spPr>
            <a:xfrm>
              <a:off x="-4383274" y="3632593"/>
              <a:ext cx="232249" cy="383826"/>
            </a:xfrm>
            <a:custGeom>
              <a:avLst/>
              <a:gdLst>
                <a:gd name="connsiteX0" fmla="*/ 86846 w 232249"/>
                <a:gd name="connsiteY0" fmla="*/ 26119 h 383826"/>
                <a:gd name="connsiteX1" fmla="*/ 170561 w 232249"/>
                <a:gd name="connsiteY1" fmla="*/ 133276 h 383826"/>
                <a:gd name="connsiteX2" fmla="*/ 186635 w 232249"/>
                <a:gd name="connsiteY2" fmla="*/ 186854 h 383826"/>
                <a:gd name="connsiteX3" fmla="*/ 208736 w 232249"/>
                <a:gd name="connsiteY3" fmla="*/ 248469 h 383826"/>
                <a:gd name="connsiteX4" fmla="*/ 217442 w 232249"/>
                <a:gd name="connsiteY4" fmla="*/ 310753 h 383826"/>
                <a:gd name="connsiteX5" fmla="*/ 218782 w 232249"/>
                <a:gd name="connsiteY5" fmla="*/ 317450 h 383826"/>
                <a:gd name="connsiteX6" fmla="*/ 226818 w 232249"/>
                <a:gd name="connsiteY6" fmla="*/ 341561 h 383826"/>
                <a:gd name="connsiteX7" fmla="*/ 228827 w 232249"/>
                <a:gd name="connsiteY7" fmla="*/ 346249 h 383826"/>
                <a:gd name="connsiteX8" fmla="*/ 232176 w 232249"/>
                <a:gd name="connsiteY8" fmla="*/ 376386 h 383826"/>
                <a:gd name="connsiteX9" fmla="*/ 224809 w 232249"/>
                <a:gd name="connsiteY9" fmla="*/ 383753 h 383826"/>
                <a:gd name="connsiteX10" fmla="*/ 211415 w 232249"/>
                <a:gd name="connsiteY10" fmla="*/ 382414 h 383826"/>
                <a:gd name="connsiteX11" fmla="*/ 129708 w 232249"/>
                <a:gd name="connsiteY11" fmla="*/ 240432 h 383826"/>
                <a:gd name="connsiteX12" fmla="*/ 114974 w 232249"/>
                <a:gd name="connsiteY12" fmla="*/ 206945 h 383826"/>
                <a:gd name="connsiteX13" fmla="*/ 94882 w 232249"/>
                <a:gd name="connsiteY13" fmla="*/ 178817 h 383826"/>
                <a:gd name="connsiteX14" fmla="*/ 57377 w 232249"/>
                <a:gd name="connsiteY14" fmla="*/ 148679 h 383826"/>
                <a:gd name="connsiteX15" fmla="*/ 11166 w 232249"/>
                <a:gd name="connsiteY15" fmla="*/ 78358 h 383826"/>
                <a:gd name="connsiteX16" fmla="*/ 3130 w 232249"/>
                <a:gd name="connsiteY16" fmla="*/ 9376 h 383826"/>
                <a:gd name="connsiteX17" fmla="*/ 9157 w 232249"/>
                <a:gd name="connsiteY17" fmla="*/ 7367 h 383826"/>
                <a:gd name="connsiteX18" fmla="*/ 78139 w 232249"/>
                <a:gd name="connsiteY18" fmla="*/ 73670 h 383826"/>
                <a:gd name="connsiteX19" fmla="*/ 85506 w 232249"/>
                <a:gd name="connsiteY19" fmla="*/ 75679 h 383826"/>
                <a:gd name="connsiteX20" fmla="*/ 87515 w 232249"/>
                <a:gd name="connsiteY20" fmla="*/ 75009 h 383826"/>
                <a:gd name="connsiteX21" fmla="*/ 88185 w 232249"/>
                <a:gd name="connsiteY21" fmla="*/ 72330 h 383826"/>
                <a:gd name="connsiteX22" fmla="*/ 33937 w 232249"/>
                <a:gd name="connsiteY22" fmla="*/ 7367 h 383826"/>
                <a:gd name="connsiteX23" fmla="*/ 37286 w 232249"/>
                <a:gd name="connsiteY23" fmla="*/ 0 h 383826"/>
                <a:gd name="connsiteX24" fmla="*/ 47332 w 232249"/>
                <a:gd name="connsiteY24" fmla="*/ 4688 h 383826"/>
                <a:gd name="connsiteX25" fmla="*/ 67423 w 232249"/>
                <a:gd name="connsiteY25" fmla="*/ 14064 h 383826"/>
                <a:gd name="connsiteX26" fmla="*/ 72781 w 232249"/>
                <a:gd name="connsiteY26" fmla="*/ 17413 h 383826"/>
                <a:gd name="connsiteX27" fmla="*/ 86846 w 232249"/>
                <a:gd name="connsiteY27" fmla="*/ 26119 h 38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2249" h="383826">
                  <a:moveTo>
                    <a:pt x="86846" y="26119"/>
                  </a:moveTo>
                  <a:cubicBezTo>
                    <a:pt x="114974" y="60945"/>
                    <a:pt x="143103" y="97110"/>
                    <a:pt x="170561" y="133276"/>
                  </a:cubicBezTo>
                  <a:cubicBezTo>
                    <a:pt x="178598" y="143991"/>
                    <a:pt x="181277" y="172789"/>
                    <a:pt x="186635" y="186854"/>
                  </a:cubicBezTo>
                  <a:cubicBezTo>
                    <a:pt x="194002" y="208285"/>
                    <a:pt x="201369" y="229047"/>
                    <a:pt x="208736" y="248469"/>
                  </a:cubicBezTo>
                  <a:cubicBezTo>
                    <a:pt x="206057" y="269900"/>
                    <a:pt x="208736" y="290661"/>
                    <a:pt x="217442" y="310753"/>
                  </a:cubicBezTo>
                  <a:cubicBezTo>
                    <a:pt x="218112" y="312762"/>
                    <a:pt x="218782" y="314772"/>
                    <a:pt x="218782" y="317450"/>
                  </a:cubicBezTo>
                  <a:cubicBezTo>
                    <a:pt x="218112" y="326826"/>
                    <a:pt x="220791" y="334863"/>
                    <a:pt x="226818" y="341561"/>
                  </a:cubicBezTo>
                  <a:cubicBezTo>
                    <a:pt x="228158" y="342900"/>
                    <a:pt x="228827" y="344909"/>
                    <a:pt x="228827" y="346249"/>
                  </a:cubicBezTo>
                  <a:lnTo>
                    <a:pt x="232176" y="376386"/>
                  </a:lnTo>
                  <a:cubicBezTo>
                    <a:pt x="232846" y="380405"/>
                    <a:pt x="228827" y="384423"/>
                    <a:pt x="224809" y="383753"/>
                  </a:cubicBezTo>
                  <a:lnTo>
                    <a:pt x="211415" y="382414"/>
                  </a:lnTo>
                  <a:lnTo>
                    <a:pt x="129708" y="240432"/>
                  </a:lnTo>
                  <a:cubicBezTo>
                    <a:pt x="125020" y="229716"/>
                    <a:pt x="120332" y="218331"/>
                    <a:pt x="114974" y="206945"/>
                  </a:cubicBezTo>
                  <a:cubicBezTo>
                    <a:pt x="109616" y="194890"/>
                    <a:pt x="102919" y="185514"/>
                    <a:pt x="94882" y="178817"/>
                  </a:cubicBezTo>
                  <a:cubicBezTo>
                    <a:pt x="82827" y="168771"/>
                    <a:pt x="67423" y="160734"/>
                    <a:pt x="57377" y="148679"/>
                  </a:cubicBezTo>
                  <a:cubicBezTo>
                    <a:pt x="39295" y="127248"/>
                    <a:pt x="23891" y="103808"/>
                    <a:pt x="11166" y="78358"/>
                  </a:cubicBezTo>
                  <a:cubicBezTo>
                    <a:pt x="-219" y="55587"/>
                    <a:pt x="-2898" y="32817"/>
                    <a:pt x="3130" y="9376"/>
                  </a:cubicBezTo>
                  <a:cubicBezTo>
                    <a:pt x="3799" y="5358"/>
                    <a:pt x="5809" y="4688"/>
                    <a:pt x="9157" y="7367"/>
                  </a:cubicBezTo>
                  <a:lnTo>
                    <a:pt x="78139" y="73670"/>
                  </a:lnTo>
                  <a:cubicBezTo>
                    <a:pt x="80148" y="75679"/>
                    <a:pt x="82827" y="76349"/>
                    <a:pt x="85506" y="75679"/>
                  </a:cubicBezTo>
                  <a:lnTo>
                    <a:pt x="87515" y="75009"/>
                  </a:lnTo>
                  <a:cubicBezTo>
                    <a:pt x="88855" y="74340"/>
                    <a:pt x="89524" y="73000"/>
                    <a:pt x="88185" y="72330"/>
                  </a:cubicBezTo>
                  <a:lnTo>
                    <a:pt x="33937" y="7367"/>
                  </a:lnTo>
                  <a:cubicBezTo>
                    <a:pt x="29249" y="2009"/>
                    <a:pt x="30588" y="0"/>
                    <a:pt x="37286" y="0"/>
                  </a:cubicBezTo>
                  <a:cubicBezTo>
                    <a:pt x="40634" y="0"/>
                    <a:pt x="44653" y="2009"/>
                    <a:pt x="47332" y="4688"/>
                  </a:cubicBezTo>
                  <a:cubicBezTo>
                    <a:pt x="54029" y="11385"/>
                    <a:pt x="58717" y="12725"/>
                    <a:pt x="67423" y="14064"/>
                  </a:cubicBezTo>
                  <a:cubicBezTo>
                    <a:pt x="69433" y="14064"/>
                    <a:pt x="71442" y="15404"/>
                    <a:pt x="72781" y="17413"/>
                  </a:cubicBezTo>
                  <a:cubicBezTo>
                    <a:pt x="76800" y="25450"/>
                    <a:pt x="82157" y="27459"/>
                    <a:pt x="86846" y="26119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16241921-1062-D378-10A7-8F8418BE96D8}"/>
                </a:ext>
              </a:extLst>
            </p:cNvPr>
            <p:cNvSpPr/>
            <p:nvPr/>
          </p:nvSpPr>
          <p:spPr>
            <a:xfrm>
              <a:off x="-5516670" y="3653355"/>
              <a:ext cx="823093" cy="624854"/>
            </a:xfrm>
            <a:custGeom>
              <a:avLst/>
              <a:gdLst>
                <a:gd name="connsiteX0" fmla="*/ 823094 w 823093"/>
                <a:gd name="connsiteY0" fmla="*/ 32147 h 624854"/>
                <a:gd name="connsiteX1" fmla="*/ 789608 w 823093"/>
                <a:gd name="connsiteY1" fmla="*/ 83716 h 624854"/>
                <a:gd name="connsiteX2" fmla="*/ 784920 w 823093"/>
                <a:gd name="connsiteY2" fmla="*/ 87734 h 624854"/>
                <a:gd name="connsiteX3" fmla="*/ 780231 w 823093"/>
                <a:gd name="connsiteY3" fmla="*/ 97780 h 624854"/>
                <a:gd name="connsiteX4" fmla="*/ 779562 w 823093"/>
                <a:gd name="connsiteY4" fmla="*/ 103808 h 624854"/>
                <a:gd name="connsiteX5" fmla="*/ 766837 w 823093"/>
                <a:gd name="connsiteY5" fmla="*/ 135954 h 624854"/>
                <a:gd name="connsiteX6" fmla="*/ 758131 w 823093"/>
                <a:gd name="connsiteY6" fmla="*/ 153367 h 624854"/>
                <a:gd name="connsiteX7" fmla="*/ 746745 w 823093"/>
                <a:gd name="connsiteY7" fmla="*/ 170111 h 624854"/>
                <a:gd name="connsiteX8" fmla="*/ 734690 w 823093"/>
                <a:gd name="connsiteY8" fmla="*/ 182835 h 624854"/>
                <a:gd name="connsiteX9" fmla="*/ 722635 w 823093"/>
                <a:gd name="connsiteY9" fmla="*/ 196230 h 624854"/>
                <a:gd name="connsiteX10" fmla="*/ 723974 w 823093"/>
                <a:gd name="connsiteY10" fmla="*/ 199578 h 624854"/>
                <a:gd name="connsiteX11" fmla="*/ 725314 w 823093"/>
                <a:gd name="connsiteY11" fmla="*/ 199578 h 624854"/>
                <a:gd name="connsiteX12" fmla="*/ 727993 w 823093"/>
                <a:gd name="connsiteY12" fmla="*/ 198239 h 624854"/>
                <a:gd name="connsiteX13" fmla="*/ 748754 w 823093"/>
                <a:gd name="connsiteY13" fmla="*/ 176808 h 624854"/>
                <a:gd name="connsiteX14" fmla="*/ 768176 w 823093"/>
                <a:gd name="connsiteY14" fmla="*/ 155376 h 624854"/>
                <a:gd name="connsiteX15" fmla="*/ 794296 w 823093"/>
                <a:gd name="connsiteY15" fmla="*/ 127248 h 624854"/>
                <a:gd name="connsiteX16" fmla="*/ 798984 w 823093"/>
                <a:gd name="connsiteY16" fmla="*/ 131266 h 624854"/>
                <a:gd name="connsiteX17" fmla="*/ 788938 w 823093"/>
                <a:gd name="connsiteY17" fmla="*/ 148679 h 624854"/>
                <a:gd name="connsiteX18" fmla="*/ 776883 w 823093"/>
                <a:gd name="connsiteY18" fmla="*/ 164753 h 624854"/>
                <a:gd name="connsiteX19" fmla="*/ 740048 w 823093"/>
                <a:gd name="connsiteY19" fmla="*/ 200248 h 624854"/>
                <a:gd name="connsiteX20" fmla="*/ 711250 w 823093"/>
                <a:gd name="connsiteY20" fmla="*/ 228377 h 624854"/>
                <a:gd name="connsiteX21" fmla="*/ 705892 w 823093"/>
                <a:gd name="connsiteY21" fmla="*/ 231725 h 624854"/>
                <a:gd name="connsiteX22" fmla="*/ 687140 w 823093"/>
                <a:gd name="connsiteY22" fmla="*/ 241102 h 624854"/>
                <a:gd name="connsiteX23" fmla="*/ 685130 w 823093"/>
                <a:gd name="connsiteY23" fmla="*/ 241102 h 624854"/>
                <a:gd name="connsiteX24" fmla="*/ 684461 w 823093"/>
                <a:gd name="connsiteY24" fmla="*/ 240432 h 624854"/>
                <a:gd name="connsiteX25" fmla="*/ 683121 w 823093"/>
                <a:gd name="connsiteY25" fmla="*/ 239762 h 624854"/>
                <a:gd name="connsiteX26" fmla="*/ 658341 w 823093"/>
                <a:gd name="connsiteY26" fmla="*/ 248469 h 624854"/>
                <a:gd name="connsiteX27" fmla="*/ 642268 w 823093"/>
                <a:gd name="connsiteY27" fmla="*/ 255166 h 624854"/>
                <a:gd name="connsiteX28" fmla="*/ 622176 w 823093"/>
                <a:gd name="connsiteY28" fmla="*/ 263872 h 624854"/>
                <a:gd name="connsiteX29" fmla="*/ 591369 w 823093"/>
                <a:gd name="connsiteY29" fmla="*/ 285304 h 624854"/>
                <a:gd name="connsiteX30" fmla="*/ 571277 w 823093"/>
                <a:gd name="connsiteY30" fmla="*/ 298028 h 624854"/>
                <a:gd name="connsiteX31" fmla="*/ 541139 w 823093"/>
                <a:gd name="connsiteY31" fmla="*/ 328166 h 624854"/>
                <a:gd name="connsiteX32" fmla="*/ 537121 w 823093"/>
                <a:gd name="connsiteY32" fmla="*/ 332854 h 624854"/>
                <a:gd name="connsiteX33" fmla="*/ 464790 w 823093"/>
                <a:gd name="connsiteY33" fmla="*/ 389781 h 624854"/>
                <a:gd name="connsiteX34" fmla="*/ 461442 w 823093"/>
                <a:gd name="connsiteY34" fmla="*/ 393129 h 624854"/>
                <a:gd name="connsiteX35" fmla="*/ 460102 w 823093"/>
                <a:gd name="connsiteY35" fmla="*/ 395139 h 624854"/>
                <a:gd name="connsiteX36" fmla="*/ 440010 w 823093"/>
                <a:gd name="connsiteY36" fmla="*/ 421258 h 624854"/>
                <a:gd name="connsiteX37" fmla="*/ 441350 w 823093"/>
                <a:gd name="connsiteY37" fmla="*/ 429295 h 624854"/>
                <a:gd name="connsiteX38" fmla="*/ 457423 w 823093"/>
                <a:gd name="connsiteY38" fmla="*/ 428625 h 624854"/>
                <a:gd name="connsiteX39" fmla="*/ 485552 w 823093"/>
                <a:gd name="connsiteY39" fmla="*/ 425946 h 624854"/>
                <a:gd name="connsiteX40" fmla="*/ 452735 w 823093"/>
                <a:gd name="connsiteY40" fmla="*/ 436662 h 624854"/>
                <a:gd name="connsiteX41" fmla="*/ 411882 w 823093"/>
                <a:gd name="connsiteY41" fmla="*/ 451396 h 624854"/>
                <a:gd name="connsiteX42" fmla="*/ 369019 w 823093"/>
                <a:gd name="connsiteY42" fmla="*/ 492249 h 624854"/>
                <a:gd name="connsiteX43" fmla="*/ 336872 w 823093"/>
                <a:gd name="connsiteY43" fmla="*/ 518368 h 624854"/>
                <a:gd name="connsiteX44" fmla="*/ 216322 w 823093"/>
                <a:gd name="connsiteY44" fmla="*/ 570607 h 624854"/>
                <a:gd name="connsiteX45" fmla="*/ 191542 w 823093"/>
                <a:gd name="connsiteY45" fmla="*/ 590029 h 624854"/>
                <a:gd name="connsiteX46" fmla="*/ 161404 w 823093"/>
                <a:gd name="connsiteY46" fmla="*/ 602084 h 624854"/>
                <a:gd name="connsiteX47" fmla="*/ 126578 w 823093"/>
                <a:gd name="connsiteY47" fmla="*/ 608112 h 624854"/>
                <a:gd name="connsiteX48" fmla="*/ 105147 w 823093"/>
                <a:gd name="connsiteY48" fmla="*/ 624185 h 624854"/>
                <a:gd name="connsiteX49" fmla="*/ 86395 w 823093"/>
                <a:gd name="connsiteY49" fmla="*/ 622846 h 624854"/>
                <a:gd name="connsiteX50" fmla="*/ 80367 w 823093"/>
                <a:gd name="connsiteY50" fmla="*/ 624855 h 624854"/>
                <a:gd name="connsiteX51" fmla="*/ 61615 w 823093"/>
                <a:gd name="connsiteY51" fmla="*/ 624855 h 624854"/>
                <a:gd name="connsiteX52" fmla="*/ 26119 w 823093"/>
                <a:gd name="connsiteY52" fmla="*/ 610121 h 624854"/>
                <a:gd name="connsiteX53" fmla="*/ 0 w 823093"/>
                <a:gd name="connsiteY53" fmla="*/ 581992 h 624854"/>
                <a:gd name="connsiteX54" fmla="*/ 72330 w 823093"/>
                <a:gd name="connsiteY54" fmla="*/ 556543 h 624854"/>
                <a:gd name="connsiteX55" fmla="*/ 160065 w 823093"/>
                <a:gd name="connsiteY55" fmla="*/ 508992 h 624854"/>
                <a:gd name="connsiteX56" fmla="*/ 247799 w 823093"/>
                <a:gd name="connsiteY56" fmla="*/ 462111 h 624854"/>
                <a:gd name="connsiteX57" fmla="*/ 369019 w 823093"/>
                <a:gd name="connsiteY57" fmla="*/ 403845 h 624854"/>
                <a:gd name="connsiteX58" fmla="*/ 393129 w 823093"/>
                <a:gd name="connsiteY58" fmla="*/ 386432 h 624854"/>
                <a:gd name="connsiteX59" fmla="*/ 474166 w 823093"/>
                <a:gd name="connsiteY59" fmla="*/ 322808 h 624854"/>
                <a:gd name="connsiteX60" fmla="*/ 501625 w 823093"/>
                <a:gd name="connsiteY60" fmla="*/ 294680 h 624854"/>
                <a:gd name="connsiteX61" fmla="*/ 586681 w 823093"/>
                <a:gd name="connsiteY61" fmla="*/ 187523 h 624854"/>
                <a:gd name="connsiteX62" fmla="*/ 608112 w 823093"/>
                <a:gd name="connsiteY62" fmla="*/ 186184 h 624854"/>
                <a:gd name="connsiteX63" fmla="*/ 636910 w 823093"/>
                <a:gd name="connsiteY63" fmla="*/ 199578 h 624854"/>
                <a:gd name="connsiteX64" fmla="*/ 642938 w 823093"/>
                <a:gd name="connsiteY64" fmla="*/ 198909 h 624854"/>
                <a:gd name="connsiteX65" fmla="*/ 663699 w 823093"/>
                <a:gd name="connsiteY65" fmla="*/ 181496 h 624854"/>
                <a:gd name="connsiteX66" fmla="*/ 766837 w 823093"/>
                <a:gd name="connsiteY66" fmla="*/ 62954 h 624854"/>
                <a:gd name="connsiteX67" fmla="*/ 809699 w 823093"/>
                <a:gd name="connsiteY67" fmla="*/ 4688 h 624854"/>
                <a:gd name="connsiteX68" fmla="*/ 819076 w 823093"/>
                <a:gd name="connsiteY68" fmla="*/ 0 h 624854"/>
                <a:gd name="connsiteX69" fmla="*/ 821755 w 823093"/>
                <a:gd name="connsiteY69" fmla="*/ 3349 h 624854"/>
                <a:gd name="connsiteX70" fmla="*/ 823094 w 823093"/>
                <a:gd name="connsiteY70" fmla="*/ 32147 h 62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23093" h="624854">
                  <a:moveTo>
                    <a:pt x="823094" y="32147"/>
                  </a:moveTo>
                  <a:lnTo>
                    <a:pt x="789608" y="83716"/>
                  </a:lnTo>
                  <a:cubicBezTo>
                    <a:pt x="788268" y="85725"/>
                    <a:pt x="786929" y="87064"/>
                    <a:pt x="784920" y="87734"/>
                  </a:cubicBezTo>
                  <a:cubicBezTo>
                    <a:pt x="781571" y="89743"/>
                    <a:pt x="779562" y="93092"/>
                    <a:pt x="780231" y="97780"/>
                  </a:cubicBezTo>
                  <a:cubicBezTo>
                    <a:pt x="780901" y="99789"/>
                    <a:pt x="780231" y="101798"/>
                    <a:pt x="779562" y="103808"/>
                  </a:cubicBezTo>
                  <a:cubicBezTo>
                    <a:pt x="774874" y="114523"/>
                    <a:pt x="770855" y="125239"/>
                    <a:pt x="766837" y="135954"/>
                  </a:cubicBezTo>
                  <a:cubicBezTo>
                    <a:pt x="764828" y="142652"/>
                    <a:pt x="761479" y="148010"/>
                    <a:pt x="758131" y="153367"/>
                  </a:cubicBezTo>
                  <a:cubicBezTo>
                    <a:pt x="754112" y="158725"/>
                    <a:pt x="750764" y="164083"/>
                    <a:pt x="746745" y="170111"/>
                  </a:cubicBezTo>
                  <a:cubicBezTo>
                    <a:pt x="744066" y="174129"/>
                    <a:pt x="740048" y="178817"/>
                    <a:pt x="734690" y="182835"/>
                  </a:cubicBezTo>
                  <a:cubicBezTo>
                    <a:pt x="730002" y="186854"/>
                    <a:pt x="725984" y="191542"/>
                    <a:pt x="722635" y="196230"/>
                  </a:cubicBezTo>
                  <a:cubicBezTo>
                    <a:pt x="721296" y="198239"/>
                    <a:pt x="721296" y="199578"/>
                    <a:pt x="723974" y="199578"/>
                  </a:cubicBezTo>
                  <a:cubicBezTo>
                    <a:pt x="724644" y="199578"/>
                    <a:pt x="725314" y="199578"/>
                    <a:pt x="725314" y="199578"/>
                  </a:cubicBezTo>
                  <a:cubicBezTo>
                    <a:pt x="725984" y="199578"/>
                    <a:pt x="727323" y="198909"/>
                    <a:pt x="727993" y="198239"/>
                  </a:cubicBezTo>
                  <a:cubicBezTo>
                    <a:pt x="734690" y="190872"/>
                    <a:pt x="741387" y="183505"/>
                    <a:pt x="748754" y="176808"/>
                  </a:cubicBezTo>
                  <a:cubicBezTo>
                    <a:pt x="755452" y="170780"/>
                    <a:pt x="762149" y="163413"/>
                    <a:pt x="768176" y="155376"/>
                  </a:cubicBezTo>
                  <a:cubicBezTo>
                    <a:pt x="776213" y="144661"/>
                    <a:pt x="784920" y="135285"/>
                    <a:pt x="794296" y="127248"/>
                  </a:cubicBezTo>
                  <a:cubicBezTo>
                    <a:pt x="803002" y="119881"/>
                    <a:pt x="804342" y="121221"/>
                    <a:pt x="798984" y="131266"/>
                  </a:cubicBezTo>
                  <a:cubicBezTo>
                    <a:pt x="796305" y="135954"/>
                    <a:pt x="792956" y="141982"/>
                    <a:pt x="788938" y="148679"/>
                  </a:cubicBezTo>
                  <a:cubicBezTo>
                    <a:pt x="785589" y="154707"/>
                    <a:pt x="781571" y="160065"/>
                    <a:pt x="776883" y="164753"/>
                  </a:cubicBezTo>
                  <a:cubicBezTo>
                    <a:pt x="765497" y="176808"/>
                    <a:pt x="753442" y="188863"/>
                    <a:pt x="740048" y="200248"/>
                  </a:cubicBezTo>
                  <a:cubicBezTo>
                    <a:pt x="730002" y="208955"/>
                    <a:pt x="720626" y="218331"/>
                    <a:pt x="711250" y="228377"/>
                  </a:cubicBezTo>
                  <a:cubicBezTo>
                    <a:pt x="709910" y="229716"/>
                    <a:pt x="707901" y="231056"/>
                    <a:pt x="705892" y="231725"/>
                  </a:cubicBezTo>
                  <a:cubicBezTo>
                    <a:pt x="699195" y="233735"/>
                    <a:pt x="693167" y="237083"/>
                    <a:pt x="687140" y="241102"/>
                  </a:cubicBezTo>
                  <a:cubicBezTo>
                    <a:pt x="686470" y="241771"/>
                    <a:pt x="685800" y="241771"/>
                    <a:pt x="685130" y="241102"/>
                  </a:cubicBezTo>
                  <a:cubicBezTo>
                    <a:pt x="685130" y="241102"/>
                    <a:pt x="685130" y="240432"/>
                    <a:pt x="684461" y="240432"/>
                  </a:cubicBezTo>
                  <a:cubicBezTo>
                    <a:pt x="684461" y="239762"/>
                    <a:pt x="683791" y="239762"/>
                    <a:pt x="683121" y="239762"/>
                  </a:cubicBezTo>
                  <a:cubicBezTo>
                    <a:pt x="674415" y="241102"/>
                    <a:pt x="665708" y="243780"/>
                    <a:pt x="658341" y="248469"/>
                  </a:cubicBezTo>
                  <a:cubicBezTo>
                    <a:pt x="652983" y="251817"/>
                    <a:pt x="647626" y="253826"/>
                    <a:pt x="642268" y="255166"/>
                  </a:cubicBezTo>
                  <a:cubicBezTo>
                    <a:pt x="635570" y="256505"/>
                    <a:pt x="628873" y="259854"/>
                    <a:pt x="622176" y="263872"/>
                  </a:cubicBezTo>
                  <a:cubicBezTo>
                    <a:pt x="612130" y="270570"/>
                    <a:pt x="601414" y="277937"/>
                    <a:pt x="591369" y="285304"/>
                  </a:cubicBezTo>
                  <a:cubicBezTo>
                    <a:pt x="591369" y="285304"/>
                    <a:pt x="584671" y="289992"/>
                    <a:pt x="571277" y="298028"/>
                  </a:cubicBezTo>
                  <a:cubicBezTo>
                    <a:pt x="559222" y="306065"/>
                    <a:pt x="548506" y="316111"/>
                    <a:pt x="541139" y="328166"/>
                  </a:cubicBezTo>
                  <a:cubicBezTo>
                    <a:pt x="539800" y="330175"/>
                    <a:pt x="538460" y="331515"/>
                    <a:pt x="537121" y="332854"/>
                  </a:cubicBezTo>
                  <a:lnTo>
                    <a:pt x="464790" y="389781"/>
                  </a:lnTo>
                  <a:cubicBezTo>
                    <a:pt x="463451" y="390451"/>
                    <a:pt x="462111" y="391790"/>
                    <a:pt x="461442" y="393129"/>
                  </a:cubicBezTo>
                  <a:cubicBezTo>
                    <a:pt x="460772" y="393799"/>
                    <a:pt x="460772" y="394469"/>
                    <a:pt x="460102" y="395139"/>
                  </a:cubicBezTo>
                  <a:cubicBezTo>
                    <a:pt x="452065" y="402506"/>
                    <a:pt x="445368" y="411882"/>
                    <a:pt x="440010" y="421258"/>
                  </a:cubicBezTo>
                  <a:cubicBezTo>
                    <a:pt x="438001" y="424607"/>
                    <a:pt x="438671" y="427285"/>
                    <a:pt x="441350" y="429295"/>
                  </a:cubicBezTo>
                  <a:cubicBezTo>
                    <a:pt x="446038" y="432643"/>
                    <a:pt x="452735" y="432643"/>
                    <a:pt x="457423" y="428625"/>
                  </a:cubicBezTo>
                  <a:cubicBezTo>
                    <a:pt x="463451" y="423267"/>
                    <a:pt x="472827" y="422598"/>
                    <a:pt x="485552" y="425946"/>
                  </a:cubicBezTo>
                  <a:cubicBezTo>
                    <a:pt x="478185" y="429964"/>
                    <a:pt x="466799" y="433313"/>
                    <a:pt x="452735" y="436662"/>
                  </a:cubicBezTo>
                  <a:cubicBezTo>
                    <a:pt x="445368" y="438001"/>
                    <a:pt x="431304" y="443359"/>
                    <a:pt x="411882" y="451396"/>
                  </a:cubicBezTo>
                  <a:cubicBezTo>
                    <a:pt x="393129" y="458763"/>
                    <a:pt x="379065" y="472827"/>
                    <a:pt x="369019" y="492249"/>
                  </a:cubicBezTo>
                  <a:cubicBezTo>
                    <a:pt x="360983" y="507653"/>
                    <a:pt x="353616" y="517029"/>
                    <a:pt x="336872" y="518368"/>
                  </a:cubicBezTo>
                  <a:cubicBezTo>
                    <a:pt x="291331" y="522387"/>
                    <a:pt x="251147" y="539800"/>
                    <a:pt x="216322" y="570607"/>
                  </a:cubicBezTo>
                  <a:cubicBezTo>
                    <a:pt x="208285" y="577974"/>
                    <a:pt x="199579" y="584671"/>
                    <a:pt x="191542" y="590029"/>
                  </a:cubicBezTo>
                  <a:cubicBezTo>
                    <a:pt x="182835" y="596057"/>
                    <a:pt x="172789" y="600075"/>
                    <a:pt x="161404" y="602084"/>
                  </a:cubicBezTo>
                  <a:cubicBezTo>
                    <a:pt x="150019" y="604093"/>
                    <a:pt x="138633" y="606103"/>
                    <a:pt x="126578" y="608112"/>
                  </a:cubicBezTo>
                  <a:cubicBezTo>
                    <a:pt x="113184" y="610791"/>
                    <a:pt x="105817" y="615479"/>
                    <a:pt x="105147" y="624185"/>
                  </a:cubicBezTo>
                  <a:cubicBezTo>
                    <a:pt x="99120" y="618158"/>
                    <a:pt x="92422" y="618158"/>
                    <a:pt x="86395" y="622846"/>
                  </a:cubicBezTo>
                  <a:cubicBezTo>
                    <a:pt x="85055" y="624185"/>
                    <a:pt x="83046" y="624855"/>
                    <a:pt x="80367" y="624855"/>
                  </a:cubicBezTo>
                  <a:lnTo>
                    <a:pt x="61615" y="624855"/>
                  </a:lnTo>
                  <a:lnTo>
                    <a:pt x="26119" y="610121"/>
                  </a:lnTo>
                  <a:lnTo>
                    <a:pt x="0" y="581992"/>
                  </a:lnTo>
                  <a:cubicBezTo>
                    <a:pt x="22771" y="578644"/>
                    <a:pt x="46211" y="569937"/>
                    <a:pt x="72330" y="556543"/>
                  </a:cubicBezTo>
                  <a:cubicBezTo>
                    <a:pt x="107156" y="537790"/>
                    <a:pt x="135955" y="522387"/>
                    <a:pt x="160065" y="508992"/>
                  </a:cubicBezTo>
                  <a:cubicBezTo>
                    <a:pt x="195560" y="488900"/>
                    <a:pt x="225028" y="473497"/>
                    <a:pt x="247799" y="462111"/>
                  </a:cubicBezTo>
                  <a:cubicBezTo>
                    <a:pt x="287982" y="442689"/>
                    <a:pt x="328166" y="423267"/>
                    <a:pt x="369019" y="403845"/>
                  </a:cubicBezTo>
                  <a:cubicBezTo>
                    <a:pt x="375047" y="401166"/>
                    <a:pt x="383084" y="395139"/>
                    <a:pt x="393129" y="386432"/>
                  </a:cubicBezTo>
                  <a:cubicBezTo>
                    <a:pt x="419249" y="363661"/>
                    <a:pt x="447377" y="344239"/>
                    <a:pt x="474166" y="322808"/>
                  </a:cubicBezTo>
                  <a:cubicBezTo>
                    <a:pt x="484882" y="314772"/>
                    <a:pt x="493588" y="306065"/>
                    <a:pt x="501625" y="294680"/>
                  </a:cubicBezTo>
                  <a:cubicBezTo>
                    <a:pt x="527744" y="257845"/>
                    <a:pt x="555873" y="222349"/>
                    <a:pt x="586681" y="187523"/>
                  </a:cubicBezTo>
                  <a:cubicBezTo>
                    <a:pt x="593378" y="180156"/>
                    <a:pt x="600075" y="179487"/>
                    <a:pt x="608112" y="186184"/>
                  </a:cubicBezTo>
                  <a:cubicBezTo>
                    <a:pt x="614809" y="192211"/>
                    <a:pt x="624185" y="196900"/>
                    <a:pt x="636910" y="199578"/>
                  </a:cubicBezTo>
                  <a:cubicBezTo>
                    <a:pt x="638919" y="200248"/>
                    <a:pt x="640928" y="199578"/>
                    <a:pt x="642938" y="198909"/>
                  </a:cubicBezTo>
                  <a:cubicBezTo>
                    <a:pt x="650974" y="194221"/>
                    <a:pt x="657672" y="188863"/>
                    <a:pt x="663699" y="181496"/>
                  </a:cubicBezTo>
                  <a:cubicBezTo>
                    <a:pt x="697855" y="141312"/>
                    <a:pt x="736699" y="103808"/>
                    <a:pt x="766837" y="62954"/>
                  </a:cubicBezTo>
                  <a:cubicBezTo>
                    <a:pt x="781571" y="43532"/>
                    <a:pt x="795635" y="24110"/>
                    <a:pt x="809699" y="4688"/>
                  </a:cubicBezTo>
                  <a:cubicBezTo>
                    <a:pt x="812378" y="1339"/>
                    <a:pt x="815057" y="0"/>
                    <a:pt x="819076" y="0"/>
                  </a:cubicBezTo>
                  <a:cubicBezTo>
                    <a:pt x="821755" y="0"/>
                    <a:pt x="822424" y="1339"/>
                    <a:pt x="821755" y="3349"/>
                  </a:cubicBezTo>
                  <a:cubicBezTo>
                    <a:pt x="818406" y="19422"/>
                    <a:pt x="819076" y="28798"/>
                    <a:pt x="823094" y="32147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FFA697AB-8BCF-6AD8-80DF-2DACA00AF9FF}"/>
                </a:ext>
              </a:extLst>
            </p:cNvPr>
            <p:cNvSpPr/>
            <p:nvPr/>
          </p:nvSpPr>
          <p:spPr>
            <a:xfrm>
              <a:off x="-3066810" y="3671300"/>
              <a:ext cx="340814" cy="350404"/>
            </a:xfrm>
            <a:custGeom>
              <a:avLst/>
              <a:gdLst>
                <a:gd name="connsiteX0" fmla="*/ 323478 w 340814"/>
                <a:gd name="connsiteY0" fmla="*/ 33624 h 350404"/>
                <a:gd name="connsiteX1" fmla="*/ 338882 w 340814"/>
                <a:gd name="connsiteY1" fmla="*/ 117340 h 350404"/>
                <a:gd name="connsiteX2" fmla="*/ 338212 w 340814"/>
                <a:gd name="connsiteY2" fmla="*/ 142120 h 350404"/>
                <a:gd name="connsiteX3" fmla="*/ 307405 w 340814"/>
                <a:gd name="connsiteY3" fmla="*/ 201725 h 350404"/>
                <a:gd name="connsiteX4" fmla="*/ 275927 w 340814"/>
                <a:gd name="connsiteY4" fmla="*/ 248606 h 350404"/>
                <a:gd name="connsiteX5" fmla="*/ 191542 w 340814"/>
                <a:gd name="connsiteY5" fmla="*/ 344377 h 350404"/>
                <a:gd name="connsiteX6" fmla="*/ 16743 w 340814"/>
                <a:gd name="connsiteY6" fmla="*/ 350405 h 350404"/>
                <a:gd name="connsiteX7" fmla="*/ 3349 w 340814"/>
                <a:gd name="connsiteY7" fmla="*/ 344377 h 350404"/>
                <a:gd name="connsiteX8" fmla="*/ 0 w 340814"/>
                <a:gd name="connsiteY8" fmla="*/ 339019 h 350404"/>
                <a:gd name="connsiteX9" fmla="*/ 2009 w 340814"/>
                <a:gd name="connsiteY9" fmla="*/ 326294 h 350404"/>
                <a:gd name="connsiteX10" fmla="*/ 162743 w 340814"/>
                <a:gd name="connsiteY10" fmla="*/ 189670 h 350404"/>
                <a:gd name="connsiteX11" fmla="*/ 205606 w 340814"/>
                <a:gd name="connsiteY11" fmla="*/ 147477 h 350404"/>
                <a:gd name="connsiteX12" fmla="*/ 233735 w 340814"/>
                <a:gd name="connsiteY12" fmla="*/ 106624 h 350404"/>
                <a:gd name="connsiteX13" fmla="*/ 235744 w 340814"/>
                <a:gd name="connsiteY13" fmla="*/ 97918 h 350404"/>
                <a:gd name="connsiteX14" fmla="*/ 243781 w 340814"/>
                <a:gd name="connsiteY14" fmla="*/ 103275 h 350404"/>
                <a:gd name="connsiteX15" fmla="*/ 219670 w 340814"/>
                <a:gd name="connsiteY15" fmla="*/ 208422 h 350404"/>
                <a:gd name="connsiteX16" fmla="*/ 212303 w 340814"/>
                <a:gd name="connsiteY16" fmla="*/ 220478 h 350404"/>
                <a:gd name="connsiteX17" fmla="*/ 215652 w 340814"/>
                <a:gd name="connsiteY17" fmla="*/ 223156 h 350404"/>
                <a:gd name="connsiteX18" fmla="*/ 259854 w 340814"/>
                <a:gd name="connsiteY18" fmla="*/ 174266 h 350404"/>
                <a:gd name="connsiteX19" fmla="*/ 279276 w 340814"/>
                <a:gd name="connsiteY19" fmla="*/ 128055 h 350404"/>
                <a:gd name="connsiteX20" fmla="*/ 294680 w 340814"/>
                <a:gd name="connsiteY20" fmla="*/ 55055 h 350404"/>
                <a:gd name="connsiteX21" fmla="*/ 292001 w 340814"/>
                <a:gd name="connsiteY21" fmla="*/ 26926 h 350404"/>
                <a:gd name="connsiteX22" fmla="*/ 308744 w 340814"/>
                <a:gd name="connsiteY22" fmla="*/ 1477 h 350404"/>
                <a:gd name="connsiteX23" fmla="*/ 319460 w 340814"/>
                <a:gd name="connsiteY23" fmla="*/ 6165 h 350404"/>
                <a:gd name="connsiteX24" fmla="*/ 323478 w 340814"/>
                <a:gd name="connsiteY24" fmla="*/ 33624 h 350404"/>
                <a:gd name="connsiteX25" fmla="*/ 117202 w 340814"/>
                <a:gd name="connsiteY25" fmla="*/ 294817 h 350404"/>
                <a:gd name="connsiteX26" fmla="*/ 89744 w 340814"/>
                <a:gd name="connsiteY26" fmla="*/ 318927 h 350404"/>
                <a:gd name="connsiteX27" fmla="*/ 92422 w 340814"/>
                <a:gd name="connsiteY27" fmla="*/ 324955 h 350404"/>
                <a:gd name="connsiteX28" fmla="*/ 133945 w 340814"/>
                <a:gd name="connsiteY28" fmla="*/ 304863 h 350404"/>
                <a:gd name="connsiteX29" fmla="*/ 133945 w 340814"/>
                <a:gd name="connsiteY29" fmla="*/ 296826 h 350404"/>
                <a:gd name="connsiteX30" fmla="*/ 117202 w 340814"/>
                <a:gd name="connsiteY30" fmla="*/ 294817 h 35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40814" h="350404">
                  <a:moveTo>
                    <a:pt x="323478" y="33624"/>
                  </a:moveTo>
                  <a:cubicBezTo>
                    <a:pt x="324148" y="62422"/>
                    <a:pt x="328836" y="90550"/>
                    <a:pt x="338882" y="117340"/>
                  </a:cubicBezTo>
                  <a:cubicBezTo>
                    <a:pt x="341561" y="124707"/>
                    <a:pt x="341561" y="136762"/>
                    <a:pt x="338212" y="142120"/>
                  </a:cubicBezTo>
                  <a:cubicBezTo>
                    <a:pt x="327496" y="161542"/>
                    <a:pt x="316781" y="181633"/>
                    <a:pt x="307405" y="201725"/>
                  </a:cubicBezTo>
                  <a:cubicBezTo>
                    <a:pt x="300037" y="217129"/>
                    <a:pt x="286643" y="241909"/>
                    <a:pt x="275927" y="248606"/>
                  </a:cubicBezTo>
                  <a:cubicBezTo>
                    <a:pt x="239092" y="273386"/>
                    <a:pt x="210964" y="304863"/>
                    <a:pt x="191542" y="344377"/>
                  </a:cubicBezTo>
                  <a:lnTo>
                    <a:pt x="16743" y="350405"/>
                  </a:lnTo>
                  <a:lnTo>
                    <a:pt x="3349" y="344377"/>
                  </a:lnTo>
                  <a:cubicBezTo>
                    <a:pt x="1340" y="343707"/>
                    <a:pt x="0" y="341698"/>
                    <a:pt x="0" y="339019"/>
                  </a:cubicBezTo>
                  <a:cubicBezTo>
                    <a:pt x="0" y="333661"/>
                    <a:pt x="0" y="329643"/>
                    <a:pt x="2009" y="326294"/>
                  </a:cubicBezTo>
                  <a:cubicBezTo>
                    <a:pt x="62284" y="286780"/>
                    <a:pt x="115863" y="241239"/>
                    <a:pt x="162743" y="189670"/>
                  </a:cubicBezTo>
                  <a:cubicBezTo>
                    <a:pt x="178817" y="174936"/>
                    <a:pt x="192881" y="160872"/>
                    <a:pt x="205606" y="147477"/>
                  </a:cubicBezTo>
                  <a:cubicBezTo>
                    <a:pt x="223689" y="128725"/>
                    <a:pt x="233065" y="114661"/>
                    <a:pt x="233735" y="106624"/>
                  </a:cubicBezTo>
                  <a:cubicBezTo>
                    <a:pt x="234404" y="101266"/>
                    <a:pt x="235074" y="97918"/>
                    <a:pt x="235744" y="97918"/>
                  </a:cubicBezTo>
                  <a:cubicBezTo>
                    <a:pt x="241772" y="94569"/>
                    <a:pt x="244450" y="96578"/>
                    <a:pt x="243781" y="103275"/>
                  </a:cubicBezTo>
                  <a:cubicBezTo>
                    <a:pt x="238423" y="140780"/>
                    <a:pt x="231056" y="175606"/>
                    <a:pt x="219670" y="208422"/>
                  </a:cubicBezTo>
                  <a:cubicBezTo>
                    <a:pt x="218331" y="213111"/>
                    <a:pt x="213643" y="217129"/>
                    <a:pt x="212303" y="220478"/>
                  </a:cubicBezTo>
                  <a:cubicBezTo>
                    <a:pt x="207615" y="229854"/>
                    <a:pt x="208955" y="230523"/>
                    <a:pt x="215652" y="223156"/>
                  </a:cubicBezTo>
                  <a:cubicBezTo>
                    <a:pt x="229716" y="208422"/>
                    <a:pt x="244450" y="191679"/>
                    <a:pt x="259854" y="174266"/>
                  </a:cubicBezTo>
                  <a:cubicBezTo>
                    <a:pt x="272579" y="159532"/>
                    <a:pt x="273918" y="145468"/>
                    <a:pt x="279276" y="128055"/>
                  </a:cubicBezTo>
                  <a:cubicBezTo>
                    <a:pt x="287313" y="101936"/>
                    <a:pt x="301377" y="86532"/>
                    <a:pt x="294680" y="55055"/>
                  </a:cubicBezTo>
                  <a:cubicBezTo>
                    <a:pt x="291331" y="40991"/>
                    <a:pt x="290662" y="31615"/>
                    <a:pt x="292001" y="26926"/>
                  </a:cubicBezTo>
                  <a:cubicBezTo>
                    <a:pt x="294680" y="16881"/>
                    <a:pt x="300037" y="8844"/>
                    <a:pt x="308744" y="1477"/>
                  </a:cubicBezTo>
                  <a:cubicBezTo>
                    <a:pt x="312762" y="-1872"/>
                    <a:pt x="318790" y="807"/>
                    <a:pt x="319460" y="6165"/>
                  </a:cubicBezTo>
                  <a:lnTo>
                    <a:pt x="323478" y="33624"/>
                  </a:lnTo>
                  <a:close/>
                  <a:moveTo>
                    <a:pt x="117202" y="294817"/>
                  </a:moveTo>
                  <a:cubicBezTo>
                    <a:pt x="106487" y="301514"/>
                    <a:pt x="97780" y="309551"/>
                    <a:pt x="89744" y="318927"/>
                  </a:cubicBezTo>
                  <a:cubicBezTo>
                    <a:pt x="87734" y="321606"/>
                    <a:pt x="89744" y="324955"/>
                    <a:pt x="92422" y="324955"/>
                  </a:cubicBezTo>
                  <a:cubicBezTo>
                    <a:pt x="109165" y="324285"/>
                    <a:pt x="123230" y="317588"/>
                    <a:pt x="133945" y="304863"/>
                  </a:cubicBezTo>
                  <a:cubicBezTo>
                    <a:pt x="135954" y="302854"/>
                    <a:pt x="135954" y="299505"/>
                    <a:pt x="133945" y="296826"/>
                  </a:cubicBezTo>
                  <a:cubicBezTo>
                    <a:pt x="129257" y="291468"/>
                    <a:pt x="123899" y="290799"/>
                    <a:pt x="117202" y="294817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9731546A-28AB-95C9-0066-A7ACA5CA7283}"/>
                </a:ext>
              </a:extLst>
            </p:cNvPr>
            <p:cNvSpPr/>
            <p:nvPr/>
          </p:nvSpPr>
          <p:spPr>
            <a:xfrm>
              <a:off x="-2471005" y="3674786"/>
              <a:ext cx="142496" cy="113727"/>
            </a:xfrm>
            <a:custGeom>
              <a:avLst/>
              <a:gdLst>
                <a:gd name="connsiteX0" fmla="*/ 251 w 142496"/>
                <a:gd name="connsiteY0" fmla="*/ 3349 h 113727"/>
                <a:gd name="connsiteX1" fmla="*/ 2260 w 142496"/>
                <a:gd name="connsiteY1" fmla="*/ 670 h 113727"/>
                <a:gd name="connsiteX2" fmla="*/ 3600 w 142496"/>
                <a:gd name="connsiteY2" fmla="*/ 0 h 113727"/>
                <a:gd name="connsiteX3" fmla="*/ 4270 w 142496"/>
                <a:gd name="connsiteY3" fmla="*/ 670 h 113727"/>
                <a:gd name="connsiteX4" fmla="*/ 57848 w 142496"/>
                <a:gd name="connsiteY4" fmla="*/ 60945 h 113727"/>
                <a:gd name="connsiteX5" fmla="*/ 126830 w 142496"/>
                <a:gd name="connsiteY5" fmla="*/ 99120 h 113727"/>
                <a:gd name="connsiteX6" fmla="*/ 141564 w 142496"/>
                <a:gd name="connsiteY6" fmla="*/ 111844 h 113727"/>
                <a:gd name="connsiteX7" fmla="*/ 140894 w 142496"/>
                <a:gd name="connsiteY7" fmla="*/ 112514 h 113727"/>
                <a:gd name="connsiteX8" fmla="*/ 54499 w 142496"/>
                <a:gd name="connsiteY8" fmla="*/ 65633 h 113727"/>
                <a:gd name="connsiteX9" fmla="*/ 251 w 142496"/>
                <a:gd name="connsiteY9" fmla="*/ 3349 h 11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496" h="113727">
                  <a:moveTo>
                    <a:pt x="251" y="3349"/>
                  </a:moveTo>
                  <a:cubicBezTo>
                    <a:pt x="-418" y="2009"/>
                    <a:pt x="251" y="670"/>
                    <a:pt x="2260" y="670"/>
                  </a:cubicBezTo>
                  <a:lnTo>
                    <a:pt x="3600" y="0"/>
                  </a:lnTo>
                  <a:cubicBezTo>
                    <a:pt x="4270" y="0"/>
                    <a:pt x="4270" y="0"/>
                    <a:pt x="4270" y="670"/>
                  </a:cubicBezTo>
                  <a:cubicBezTo>
                    <a:pt x="13646" y="28129"/>
                    <a:pt x="31728" y="48220"/>
                    <a:pt x="57848" y="60945"/>
                  </a:cubicBezTo>
                  <a:cubicBezTo>
                    <a:pt x="81288" y="72331"/>
                    <a:pt x="104729" y="85055"/>
                    <a:pt x="126830" y="99120"/>
                  </a:cubicBezTo>
                  <a:cubicBezTo>
                    <a:pt x="132857" y="103138"/>
                    <a:pt x="138215" y="107156"/>
                    <a:pt x="141564" y="111844"/>
                  </a:cubicBezTo>
                  <a:cubicBezTo>
                    <a:pt x="142903" y="113854"/>
                    <a:pt x="142903" y="114523"/>
                    <a:pt x="140894" y="112514"/>
                  </a:cubicBezTo>
                  <a:cubicBezTo>
                    <a:pt x="112765" y="95101"/>
                    <a:pt x="83967" y="79698"/>
                    <a:pt x="54499" y="65633"/>
                  </a:cubicBezTo>
                  <a:cubicBezTo>
                    <a:pt x="23692" y="50229"/>
                    <a:pt x="7618" y="35496"/>
                    <a:pt x="251" y="3349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599CDDB-4D2E-D769-228C-1FEC4114F9EC}"/>
                </a:ext>
              </a:extLst>
            </p:cNvPr>
            <p:cNvSpPr/>
            <p:nvPr/>
          </p:nvSpPr>
          <p:spPr>
            <a:xfrm>
              <a:off x="-1753476" y="3682022"/>
              <a:ext cx="229716" cy="165553"/>
            </a:xfrm>
            <a:custGeom>
              <a:avLst/>
              <a:gdLst>
                <a:gd name="connsiteX0" fmla="*/ 229716 w 229716"/>
                <a:gd name="connsiteY0" fmla="*/ 9507 h 165553"/>
                <a:gd name="connsiteX1" fmla="*/ 72330 w 229716"/>
                <a:gd name="connsiteY1" fmla="*/ 148810 h 165553"/>
                <a:gd name="connsiteX2" fmla="*/ 72330 w 229716"/>
                <a:gd name="connsiteY2" fmla="*/ 152829 h 165553"/>
                <a:gd name="connsiteX3" fmla="*/ 85055 w 229716"/>
                <a:gd name="connsiteY3" fmla="*/ 162875 h 165553"/>
                <a:gd name="connsiteX4" fmla="*/ 2009 w 229716"/>
                <a:gd name="connsiteY4" fmla="*/ 165553 h 165553"/>
                <a:gd name="connsiteX5" fmla="*/ 0 w 229716"/>
                <a:gd name="connsiteY5" fmla="*/ 129388 h 165553"/>
                <a:gd name="connsiteX6" fmla="*/ 2009 w 229716"/>
                <a:gd name="connsiteY6" fmla="*/ 117333 h 165553"/>
                <a:gd name="connsiteX7" fmla="*/ 103808 w 229716"/>
                <a:gd name="connsiteY7" fmla="*/ 14865 h 165553"/>
                <a:gd name="connsiteX8" fmla="*/ 229716 w 229716"/>
                <a:gd name="connsiteY8" fmla="*/ 9507 h 16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716" h="165553">
                  <a:moveTo>
                    <a:pt x="229716" y="9507"/>
                  </a:moveTo>
                  <a:lnTo>
                    <a:pt x="72330" y="148810"/>
                  </a:lnTo>
                  <a:cubicBezTo>
                    <a:pt x="70991" y="150150"/>
                    <a:pt x="70991" y="151489"/>
                    <a:pt x="72330" y="152829"/>
                  </a:cubicBezTo>
                  <a:lnTo>
                    <a:pt x="85055" y="162875"/>
                  </a:lnTo>
                  <a:lnTo>
                    <a:pt x="2009" y="165553"/>
                  </a:lnTo>
                  <a:lnTo>
                    <a:pt x="0" y="129388"/>
                  </a:lnTo>
                  <a:cubicBezTo>
                    <a:pt x="0" y="125370"/>
                    <a:pt x="670" y="121351"/>
                    <a:pt x="2009" y="117333"/>
                  </a:cubicBezTo>
                  <a:cubicBezTo>
                    <a:pt x="21431" y="67773"/>
                    <a:pt x="55587" y="33617"/>
                    <a:pt x="103808" y="14865"/>
                  </a:cubicBezTo>
                  <a:cubicBezTo>
                    <a:pt x="148679" y="-3218"/>
                    <a:pt x="190202" y="-4557"/>
                    <a:pt x="229716" y="9507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02EB9139-CC92-344C-E02E-3E38905A541E}"/>
                </a:ext>
              </a:extLst>
            </p:cNvPr>
            <p:cNvSpPr/>
            <p:nvPr/>
          </p:nvSpPr>
          <p:spPr>
            <a:xfrm>
              <a:off x="-3516995" y="3691006"/>
              <a:ext cx="611822" cy="396991"/>
            </a:xfrm>
            <a:custGeom>
              <a:avLst/>
              <a:gdLst>
                <a:gd name="connsiteX0" fmla="*/ 579442 w 611822"/>
                <a:gd name="connsiteY0" fmla="*/ 137148 h 396991"/>
                <a:gd name="connsiteX1" fmla="*/ 347047 w 611822"/>
                <a:gd name="connsiteY1" fmla="*/ 271093 h 396991"/>
                <a:gd name="connsiteX2" fmla="*/ 295478 w 611822"/>
                <a:gd name="connsiteY2" fmla="*/ 289845 h 396991"/>
                <a:gd name="connsiteX3" fmla="*/ 247927 w 611822"/>
                <a:gd name="connsiteY3" fmla="*/ 317974 h 396991"/>
                <a:gd name="connsiteX4" fmla="*/ 191001 w 611822"/>
                <a:gd name="connsiteY4" fmla="*/ 350121 h 396991"/>
                <a:gd name="connsiteX5" fmla="*/ 142110 w 611822"/>
                <a:gd name="connsiteY5" fmla="*/ 368204 h 396991"/>
                <a:gd name="connsiteX6" fmla="*/ 100588 w 611822"/>
                <a:gd name="connsiteY6" fmla="*/ 380259 h 396991"/>
                <a:gd name="connsiteX7" fmla="*/ 10174 w 611822"/>
                <a:gd name="connsiteY7" fmla="*/ 396332 h 396991"/>
                <a:gd name="connsiteX8" fmla="*/ 7496 w 611822"/>
                <a:gd name="connsiteY8" fmla="*/ 389635 h 396991"/>
                <a:gd name="connsiteX9" fmla="*/ 25578 w 611822"/>
                <a:gd name="connsiteY9" fmla="*/ 380928 h 396991"/>
                <a:gd name="connsiteX10" fmla="*/ 211092 w 611822"/>
                <a:gd name="connsiteY10" fmla="*/ 286497 h 396991"/>
                <a:gd name="connsiteX11" fmla="*/ 296818 w 611822"/>
                <a:gd name="connsiteY11" fmla="*/ 229570 h 396991"/>
                <a:gd name="connsiteX12" fmla="*/ 328964 w 611822"/>
                <a:gd name="connsiteY12" fmla="*/ 223543 h 396991"/>
                <a:gd name="connsiteX13" fmla="*/ 345038 w 611822"/>
                <a:gd name="connsiteY13" fmla="*/ 214166 h 396991"/>
                <a:gd name="connsiteX14" fmla="*/ 380533 w 611822"/>
                <a:gd name="connsiteY14" fmla="*/ 155230 h 396991"/>
                <a:gd name="connsiteX15" fmla="*/ 519166 w 611822"/>
                <a:gd name="connsiteY15" fmla="*/ 2533 h 396991"/>
                <a:gd name="connsiteX16" fmla="*/ 523185 w 611822"/>
                <a:gd name="connsiteY16" fmla="*/ 5212 h 396991"/>
                <a:gd name="connsiteX17" fmla="*/ 502423 w 611822"/>
                <a:gd name="connsiteY17" fmla="*/ 76203 h 396991"/>
                <a:gd name="connsiteX18" fmla="*/ 489029 w 611822"/>
                <a:gd name="connsiteY18" fmla="*/ 102992 h 396991"/>
                <a:gd name="connsiteX19" fmla="*/ 443487 w 611822"/>
                <a:gd name="connsiteY19" fmla="*/ 169295 h 396991"/>
                <a:gd name="connsiteX20" fmla="*/ 444157 w 611822"/>
                <a:gd name="connsiteY20" fmla="*/ 173313 h 396991"/>
                <a:gd name="connsiteX21" fmla="*/ 445497 w 611822"/>
                <a:gd name="connsiteY21" fmla="*/ 174652 h 396991"/>
                <a:gd name="connsiteX22" fmla="*/ 447506 w 611822"/>
                <a:gd name="connsiteY22" fmla="*/ 174652 h 396991"/>
                <a:gd name="connsiteX23" fmla="*/ 608240 w 611822"/>
                <a:gd name="connsiteY23" fmla="*/ 86918 h 396991"/>
                <a:gd name="connsiteX24" fmla="*/ 611589 w 611822"/>
                <a:gd name="connsiteY24" fmla="*/ 90937 h 396991"/>
                <a:gd name="connsiteX25" fmla="*/ 579442 w 611822"/>
                <a:gd name="connsiteY25" fmla="*/ 137148 h 39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1822" h="396991">
                  <a:moveTo>
                    <a:pt x="579442" y="137148"/>
                  </a:moveTo>
                  <a:cubicBezTo>
                    <a:pt x="510460" y="197423"/>
                    <a:pt x="433442" y="244304"/>
                    <a:pt x="347047" y="271093"/>
                  </a:cubicBezTo>
                  <a:cubicBezTo>
                    <a:pt x="326285" y="277790"/>
                    <a:pt x="309542" y="283818"/>
                    <a:pt x="295478" y="289845"/>
                  </a:cubicBezTo>
                  <a:cubicBezTo>
                    <a:pt x="277395" y="297882"/>
                    <a:pt x="261322" y="307258"/>
                    <a:pt x="247927" y="317974"/>
                  </a:cubicBezTo>
                  <a:cubicBezTo>
                    <a:pt x="230514" y="332038"/>
                    <a:pt x="211762" y="342754"/>
                    <a:pt x="191001" y="350121"/>
                  </a:cubicBezTo>
                  <a:cubicBezTo>
                    <a:pt x="172918" y="356148"/>
                    <a:pt x="158184" y="362176"/>
                    <a:pt x="142110" y="368204"/>
                  </a:cubicBezTo>
                  <a:cubicBezTo>
                    <a:pt x="128046" y="373561"/>
                    <a:pt x="113982" y="377580"/>
                    <a:pt x="100588" y="380259"/>
                  </a:cubicBezTo>
                  <a:cubicBezTo>
                    <a:pt x="70450" y="386286"/>
                    <a:pt x="40312" y="391644"/>
                    <a:pt x="10174" y="396332"/>
                  </a:cubicBezTo>
                  <a:cubicBezTo>
                    <a:pt x="-2550" y="398341"/>
                    <a:pt x="-3220" y="395662"/>
                    <a:pt x="7496" y="389635"/>
                  </a:cubicBezTo>
                  <a:cubicBezTo>
                    <a:pt x="10844" y="387626"/>
                    <a:pt x="16872" y="384947"/>
                    <a:pt x="25578" y="380928"/>
                  </a:cubicBezTo>
                  <a:cubicBezTo>
                    <a:pt x="88532" y="352130"/>
                    <a:pt x="150147" y="320653"/>
                    <a:pt x="211092" y="286497"/>
                  </a:cubicBezTo>
                  <a:cubicBezTo>
                    <a:pt x="240560" y="269084"/>
                    <a:pt x="268689" y="250332"/>
                    <a:pt x="296818" y="229570"/>
                  </a:cubicBezTo>
                  <a:cubicBezTo>
                    <a:pt x="306863" y="222203"/>
                    <a:pt x="318249" y="222203"/>
                    <a:pt x="328964" y="223543"/>
                  </a:cubicBezTo>
                  <a:cubicBezTo>
                    <a:pt x="335662" y="224212"/>
                    <a:pt x="342359" y="220194"/>
                    <a:pt x="345038" y="214166"/>
                  </a:cubicBezTo>
                  <a:cubicBezTo>
                    <a:pt x="353744" y="193405"/>
                    <a:pt x="365799" y="173983"/>
                    <a:pt x="380533" y="155230"/>
                  </a:cubicBezTo>
                  <a:cubicBezTo>
                    <a:pt x="418038" y="108350"/>
                    <a:pt x="464919" y="57450"/>
                    <a:pt x="519166" y="2533"/>
                  </a:cubicBezTo>
                  <a:cubicBezTo>
                    <a:pt x="523855" y="-1486"/>
                    <a:pt x="525194" y="-816"/>
                    <a:pt x="523185" y="5212"/>
                  </a:cubicBezTo>
                  <a:cubicBezTo>
                    <a:pt x="517827" y="27982"/>
                    <a:pt x="510460" y="51423"/>
                    <a:pt x="502423" y="76203"/>
                  </a:cubicBezTo>
                  <a:cubicBezTo>
                    <a:pt x="499075" y="86249"/>
                    <a:pt x="494387" y="95625"/>
                    <a:pt x="489029" y="102992"/>
                  </a:cubicBezTo>
                  <a:cubicBezTo>
                    <a:pt x="472286" y="124423"/>
                    <a:pt x="457552" y="146524"/>
                    <a:pt x="443487" y="169295"/>
                  </a:cubicBezTo>
                  <a:cubicBezTo>
                    <a:pt x="442818" y="170634"/>
                    <a:pt x="442818" y="171974"/>
                    <a:pt x="444157" y="173313"/>
                  </a:cubicBezTo>
                  <a:lnTo>
                    <a:pt x="445497" y="174652"/>
                  </a:lnTo>
                  <a:cubicBezTo>
                    <a:pt x="446167" y="175322"/>
                    <a:pt x="446836" y="175322"/>
                    <a:pt x="447506" y="174652"/>
                  </a:cubicBezTo>
                  <a:cubicBezTo>
                    <a:pt x="489699" y="125093"/>
                    <a:pt x="543277" y="95625"/>
                    <a:pt x="608240" y="86918"/>
                  </a:cubicBezTo>
                  <a:cubicBezTo>
                    <a:pt x="611589" y="86249"/>
                    <a:pt x="612259" y="87588"/>
                    <a:pt x="611589" y="90937"/>
                  </a:cubicBezTo>
                  <a:cubicBezTo>
                    <a:pt x="608240" y="107680"/>
                    <a:pt x="596855" y="124423"/>
                    <a:pt x="579442" y="137148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0472B9C-F88F-C7E4-F651-EC085249D746}"/>
                </a:ext>
              </a:extLst>
            </p:cNvPr>
            <p:cNvSpPr/>
            <p:nvPr/>
          </p:nvSpPr>
          <p:spPr>
            <a:xfrm>
              <a:off x="-1681313" y="3691529"/>
              <a:ext cx="318957" cy="153367"/>
            </a:xfrm>
            <a:custGeom>
              <a:avLst/>
              <a:gdLst>
                <a:gd name="connsiteX0" fmla="*/ 157553 w 318957"/>
                <a:gd name="connsiteY0" fmla="*/ 0 h 153367"/>
                <a:gd name="connsiteX1" fmla="*/ 214480 w 318957"/>
                <a:gd name="connsiteY1" fmla="*/ 35496 h 153367"/>
                <a:gd name="connsiteX2" fmla="*/ 219838 w 318957"/>
                <a:gd name="connsiteY2" fmla="*/ 37505 h 153367"/>
                <a:gd name="connsiteX3" fmla="*/ 238590 w 318957"/>
                <a:gd name="connsiteY3" fmla="*/ 37505 h 153367"/>
                <a:gd name="connsiteX4" fmla="*/ 243278 w 318957"/>
                <a:gd name="connsiteY4" fmla="*/ 35496 h 153367"/>
                <a:gd name="connsiteX5" fmla="*/ 251315 w 318957"/>
                <a:gd name="connsiteY5" fmla="*/ 26120 h 153367"/>
                <a:gd name="connsiteX6" fmla="*/ 255333 w 318957"/>
                <a:gd name="connsiteY6" fmla="*/ 30138 h 153367"/>
                <a:gd name="connsiteX7" fmla="*/ 318957 w 318957"/>
                <a:gd name="connsiteY7" fmla="*/ 57597 h 153367"/>
                <a:gd name="connsiteX8" fmla="*/ 276765 w 318957"/>
                <a:gd name="connsiteY8" fmla="*/ 65633 h 153367"/>
                <a:gd name="connsiteX9" fmla="*/ 261361 w 318957"/>
                <a:gd name="connsiteY9" fmla="*/ 72331 h 153367"/>
                <a:gd name="connsiteX10" fmla="*/ 246627 w 318957"/>
                <a:gd name="connsiteY10" fmla="*/ 80367 h 153367"/>
                <a:gd name="connsiteX11" fmla="*/ 239930 w 318957"/>
                <a:gd name="connsiteY11" fmla="*/ 81037 h 153367"/>
                <a:gd name="connsiteX12" fmla="*/ 223186 w 318957"/>
                <a:gd name="connsiteY12" fmla="*/ 85055 h 153367"/>
                <a:gd name="connsiteX13" fmla="*/ 145498 w 318957"/>
                <a:gd name="connsiteY13" fmla="*/ 141312 h 153367"/>
                <a:gd name="connsiteX14" fmla="*/ 145498 w 318957"/>
                <a:gd name="connsiteY14" fmla="*/ 145331 h 153367"/>
                <a:gd name="connsiteX15" fmla="*/ 150856 w 318957"/>
                <a:gd name="connsiteY15" fmla="*/ 148010 h 153367"/>
                <a:gd name="connsiteX16" fmla="*/ 152196 w 318957"/>
                <a:gd name="connsiteY16" fmla="*/ 150019 h 153367"/>
                <a:gd name="connsiteX17" fmla="*/ 148177 w 318957"/>
                <a:gd name="connsiteY17" fmla="*/ 149349 h 153367"/>
                <a:gd name="connsiteX18" fmla="*/ 132773 w 318957"/>
                <a:gd name="connsiteY18" fmla="*/ 153368 h 153367"/>
                <a:gd name="connsiteX19" fmla="*/ 14232 w 318957"/>
                <a:gd name="connsiteY19" fmla="*/ 153368 h 153367"/>
                <a:gd name="connsiteX20" fmla="*/ 1507 w 318957"/>
                <a:gd name="connsiteY20" fmla="*/ 143322 h 153367"/>
                <a:gd name="connsiteX21" fmla="*/ 1507 w 318957"/>
                <a:gd name="connsiteY21" fmla="*/ 139303 h 153367"/>
                <a:gd name="connsiteX22" fmla="*/ 157553 w 318957"/>
                <a:gd name="connsiteY22" fmla="*/ 0 h 15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57" h="153367">
                  <a:moveTo>
                    <a:pt x="157553" y="0"/>
                  </a:moveTo>
                  <a:cubicBezTo>
                    <a:pt x="178315" y="9376"/>
                    <a:pt x="197067" y="20762"/>
                    <a:pt x="214480" y="35496"/>
                  </a:cubicBezTo>
                  <a:cubicBezTo>
                    <a:pt x="215820" y="36835"/>
                    <a:pt x="217829" y="37505"/>
                    <a:pt x="219838" y="37505"/>
                  </a:cubicBezTo>
                  <a:lnTo>
                    <a:pt x="238590" y="37505"/>
                  </a:lnTo>
                  <a:cubicBezTo>
                    <a:pt x="240599" y="37505"/>
                    <a:pt x="241939" y="36835"/>
                    <a:pt x="243278" y="35496"/>
                  </a:cubicBezTo>
                  <a:lnTo>
                    <a:pt x="251315" y="26120"/>
                  </a:lnTo>
                  <a:cubicBezTo>
                    <a:pt x="251985" y="28798"/>
                    <a:pt x="253324" y="30138"/>
                    <a:pt x="255333" y="30138"/>
                  </a:cubicBezTo>
                  <a:cubicBezTo>
                    <a:pt x="281453" y="27459"/>
                    <a:pt x="302884" y="36835"/>
                    <a:pt x="318957" y="57597"/>
                  </a:cubicBezTo>
                  <a:cubicBezTo>
                    <a:pt x="304223" y="59606"/>
                    <a:pt x="290159" y="62285"/>
                    <a:pt x="276765" y="65633"/>
                  </a:cubicBezTo>
                  <a:cubicBezTo>
                    <a:pt x="272076" y="66973"/>
                    <a:pt x="266719" y="68982"/>
                    <a:pt x="261361" y="72331"/>
                  </a:cubicBezTo>
                  <a:cubicBezTo>
                    <a:pt x="256673" y="75009"/>
                    <a:pt x="251315" y="77688"/>
                    <a:pt x="246627" y="80367"/>
                  </a:cubicBezTo>
                  <a:cubicBezTo>
                    <a:pt x="244618" y="81037"/>
                    <a:pt x="242609" y="81707"/>
                    <a:pt x="239930" y="81037"/>
                  </a:cubicBezTo>
                  <a:cubicBezTo>
                    <a:pt x="233232" y="80367"/>
                    <a:pt x="227875" y="81037"/>
                    <a:pt x="223186" y="85055"/>
                  </a:cubicBezTo>
                  <a:cubicBezTo>
                    <a:pt x="197737" y="104477"/>
                    <a:pt x="171617" y="123230"/>
                    <a:pt x="145498" y="141312"/>
                  </a:cubicBezTo>
                  <a:cubicBezTo>
                    <a:pt x="143489" y="142652"/>
                    <a:pt x="143489" y="143991"/>
                    <a:pt x="145498" y="145331"/>
                  </a:cubicBezTo>
                  <a:cubicBezTo>
                    <a:pt x="146837" y="146670"/>
                    <a:pt x="148847" y="147340"/>
                    <a:pt x="150856" y="148010"/>
                  </a:cubicBezTo>
                  <a:cubicBezTo>
                    <a:pt x="154874" y="148679"/>
                    <a:pt x="155544" y="149349"/>
                    <a:pt x="152196" y="150019"/>
                  </a:cubicBezTo>
                  <a:cubicBezTo>
                    <a:pt x="150856" y="150019"/>
                    <a:pt x="150186" y="150019"/>
                    <a:pt x="148177" y="149349"/>
                  </a:cubicBezTo>
                  <a:cubicBezTo>
                    <a:pt x="144828" y="148010"/>
                    <a:pt x="139471" y="149349"/>
                    <a:pt x="132773" y="153368"/>
                  </a:cubicBezTo>
                  <a:lnTo>
                    <a:pt x="14232" y="153368"/>
                  </a:lnTo>
                  <a:lnTo>
                    <a:pt x="1507" y="143322"/>
                  </a:lnTo>
                  <a:cubicBezTo>
                    <a:pt x="-502" y="141982"/>
                    <a:pt x="-502" y="140643"/>
                    <a:pt x="1507" y="139303"/>
                  </a:cubicBezTo>
                  <a:lnTo>
                    <a:pt x="157553" y="0"/>
                  </a:lnTo>
                  <a:close/>
                </a:path>
              </a:pathLst>
            </a:custGeom>
            <a:solidFill>
              <a:srgbClr val="FECBB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9485279-D1D7-5FAE-E74E-30A10CE2FE37}"/>
                </a:ext>
              </a:extLst>
            </p:cNvPr>
            <p:cNvSpPr/>
            <p:nvPr/>
          </p:nvSpPr>
          <p:spPr>
            <a:xfrm>
              <a:off x="-2875268" y="3703145"/>
              <a:ext cx="433590" cy="311862"/>
            </a:xfrm>
            <a:custGeom>
              <a:avLst/>
              <a:gdLst>
                <a:gd name="connsiteX0" fmla="*/ 237753 w 433590"/>
                <a:gd name="connsiteY0" fmla="*/ 3119 h 311862"/>
                <a:gd name="connsiteX1" fmla="*/ 279946 w 433590"/>
                <a:gd name="connsiteY1" fmla="*/ 119651 h 311862"/>
                <a:gd name="connsiteX2" fmla="*/ 396478 w 433590"/>
                <a:gd name="connsiteY2" fmla="*/ 226807 h 311862"/>
                <a:gd name="connsiteX3" fmla="*/ 400496 w 433590"/>
                <a:gd name="connsiteY3" fmla="*/ 225468 h 311862"/>
                <a:gd name="connsiteX4" fmla="*/ 396478 w 433590"/>
                <a:gd name="connsiteY4" fmla="*/ 214752 h 311862"/>
                <a:gd name="connsiteX5" fmla="*/ 393799 w 433590"/>
                <a:gd name="connsiteY5" fmla="*/ 209395 h 311862"/>
                <a:gd name="connsiteX6" fmla="*/ 393799 w 433590"/>
                <a:gd name="connsiteY6" fmla="*/ 206716 h 311862"/>
                <a:gd name="connsiteX7" fmla="*/ 391120 w 433590"/>
                <a:gd name="connsiteY7" fmla="*/ 200018 h 311862"/>
                <a:gd name="connsiteX8" fmla="*/ 358973 w 433590"/>
                <a:gd name="connsiteY8" fmla="*/ 167872 h 311862"/>
                <a:gd name="connsiteX9" fmla="*/ 354955 w 433590"/>
                <a:gd name="connsiteY9" fmla="*/ 164523 h 311862"/>
                <a:gd name="connsiteX10" fmla="*/ 342230 w 433590"/>
                <a:gd name="connsiteY10" fmla="*/ 145101 h 311862"/>
                <a:gd name="connsiteX11" fmla="*/ 419249 w 433590"/>
                <a:gd name="connsiteY11" fmla="*/ 218771 h 311862"/>
                <a:gd name="connsiteX12" fmla="*/ 424606 w 433590"/>
                <a:gd name="connsiteY12" fmla="*/ 221450 h 311862"/>
                <a:gd name="connsiteX13" fmla="*/ 431974 w 433590"/>
                <a:gd name="connsiteY13" fmla="*/ 224798 h 311862"/>
                <a:gd name="connsiteX14" fmla="*/ 431974 w 433590"/>
                <a:gd name="connsiteY14" fmla="*/ 229486 h 311862"/>
                <a:gd name="connsiteX15" fmla="*/ 429964 w 433590"/>
                <a:gd name="connsiteY15" fmla="*/ 232165 h 311862"/>
                <a:gd name="connsiteX16" fmla="*/ 430634 w 433590"/>
                <a:gd name="connsiteY16" fmla="*/ 232835 h 311862"/>
                <a:gd name="connsiteX17" fmla="*/ 432643 w 433590"/>
                <a:gd name="connsiteY17" fmla="*/ 232165 h 311862"/>
                <a:gd name="connsiteX18" fmla="*/ 433313 w 433590"/>
                <a:gd name="connsiteY18" fmla="*/ 232165 h 311862"/>
                <a:gd name="connsiteX19" fmla="*/ 432643 w 433590"/>
                <a:gd name="connsiteY19" fmla="*/ 237523 h 311862"/>
                <a:gd name="connsiteX20" fmla="*/ 413891 w 433590"/>
                <a:gd name="connsiteY20" fmla="*/ 256275 h 311862"/>
                <a:gd name="connsiteX21" fmla="*/ 408533 w 433590"/>
                <a:gd name="connsiteY21" fmla="*/ 258285 h 311862"/>
                <a:gd name="connsiteX22" fmla="*/ 329505 w 433590"/>
                <a:gd name="connsiteY22" fmla="*/ 277707 h 311862"/>
                <a:gd name="connsiteX23" fmla="*/ 322808 w 433590"/>
                <a:gd name="connsiteY23" fmla="*/ 253597 h 311862"/>
                <a:gd name="connsiteX24" fmla="*/ 208954 w 433590"/>
                <a:gd name="connsiteY24" fmla="*/ 147780 h 311862"/>
                <a:gd name="connsiteX25" fmla="*/ 204936 w 433590"/>
                <a:gd name="connsiteY25" fmla="*/ 148450 h 311862"/>
                <a:gd name="connsiteX26" fmla="*/ 161404 w 433590"/>
                <a:gd name="connsiteY26" fmla="*/ 253597 h 311862"/>
                <a:gd name="connsiteX27" fmla="*/ 125239 w 433590"/>
                <a:gd name="connsiteY27" fmla="*/ 262973 h 311862"/>
                <a:gd name="connsiteX28" fmla="*/ 95101 w 433590"/>
                <a:gd name="connsiteY28" fmla="*/ 306505 h 311862"/>
                <a:gd name="connsiteX29" fmla="*/ 89743 w 433590"/>
                <a:gd name="connsiteY29" fmla="*/ 309854 h 311862"/>
                <a:gd name="connsiteX30" fmla="*/ 54917 w 433590"/>
                <a:gd name="connsiteY30" fmla="*/ 311863 h 311862"/>
                <a:gd name="connsiteX31" fmla="*/ 0 w 433590"/>
                <a:gd name="connsiteY31" fmla="*/ 311863 h 311862"/>
                <a:gd name="connsiteX32" fmla="*/ 84385 w 433590"/>
                <a:gd name="connsiteY32" fmla="*/ 216092 h 311862"/>
                <a:gd name="connsiteX33" fmla="*/ 115863 w 433590"/>
                <a:gd name="connsiteY33" fmla="*/ 169211 h 311862"/>
                <a:gd name="connsiteX34" fmla="*/ 146670 w 433590"/>
                <a:gd name="connsiteY34" fmla="*/ 109605 h 311862"/>
                <a:gd name="connsiteX35" fmla="*/ 147340 w 433590"/>
                <a:gd name="connsiteY35" fmla="*/ 84826 h 311862"/>
                <a:gd name="connsiteX36" fmla="*/ 131936 w 433590"/>
                <a:gd name="connsiteY36" fmla="*/ 1110 h 311862"/>
                <a:gd name="connsiteX37" fmla="*/ 148009 w 433590"/>
                <a:gd name="connsiteY37" fmla="*/ 440 h 311862"/>
                <a:gd name="connsiteX38" fmla="*/ 154037 w 433590"/>
                <a:gd name="connsiteY38" fmla="*/ 1110 h 311862"/>
                <a:gd name="connsiteX39" fmla="*/ 176808 w 433590"/>
                <a:gd name="connsiteY39" fmla="*/ 7137 h 311862"/>
                <a:gd name="connsiteX40" fmla="*/ 184844 w 433590"/>
                <a:gd name="connsiteY40" fmla="*/ 5798 h 311862"/>
                <a:gd name="connsiteX41" fmla="*/ 187523 w 433590"/>
                <a:gd name="connsiteY41" fmla="*/ 5128 h 311862"/>
                <a:gd name="connsiteX42" fmla="*/ 200248 w 433590"/>
                <a:gd name="connsiteY42" fmla="*/ 6467 h 311862"/>
                <a:gd name="connsiteX43" fmla="*/ 202257 w 433590"/>
                <a:gd name="connsiteY43" fmla="*/ 7137 h 311862"/>
                <a:gd name="connsiteX44" fmla="*/ 210294 w 433590"/>
                <a:gd name="connsiteY44" fmla="*/ 13165 h 311862"/>
                <a:gd name="connsiteX45" fmla="*/ 215652 w 433590"/>
                <a:gd name="connsiteY45" fmla="*/ 15174 h 311862"/>
                <a:gd name="connsiteX46" fmla="*/ 232395 w 433590"/>
                <a:gd name="connsiteY46" fmla="*/ 25889 h 311862"/>
                <a:gd name="connsiteX47" fmla="*/ 236413 w 433590"/>
                <a:gd name="connsiteY47" fmla="*/ 23880 h 311862"/>
                <a:gd name="connsiteX48" fmla="*/ 237753 w 433590"/>
                <a:gd name="connsiteY48" fmla="*/ 3119 h 31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33590" h="311862">
                  <a:moveTo>
                    <a:pt x="237753" y="3119"/>
                  </a:moveTo>
                  <a:cubicBezTo>
                    <a:pt x="249138" y="44642"/>
                    <a:pt x="249808" y="82816"/>
                    <a:pt x="279946" y="119651"/>
                  </a:cubicBezTo>
                  <a:cubicBezTo>
                    <a:pt x="311423" y="158495"/>
                    <a:pt x="352946" y="201358"/>
                    <a:pt x="396478" y="226807"/>
                  </a:cubicBezTo>
                  <a:cubicBezTo>
                    <a:pt x="398487" y="228147"/>
                    <a:pt x="399826" y="227477"/>
                    <a:pt x="400496" y="225468"/>
                  </a:cubicBezTo>
                  <a:cubicBezTo>
                    <a:pt x="401836" y="220780"/>
                    <a:pt x="400496" y="217431"/>
                    <a:pt x="396478" y="214752"/>
                  </a:cubicBezTo>
                  <a:cubicBezTo>
                    <a:pt x="394469" y="213413"/>
                    <a:pt x="393799" y="212074"/>
                    <a:pt x="393799" y="209395"/>
                  </a:cubicBezTo>
                  <a:lnTo>
                    <a:pt x="393799" y="206716"/>
                  </a:lnTo>
                  <a:cubicBezTo>
                    <a:pt x="393799" y="204037"/>
                    <a:pt x="392460" y="202028"/>
                    <a:pt x="391120" y="200018"/>
                  </a:cubicBezTo>
                  <a:lnTo>
                    <a:pt x="358973" y="167872"/>
                  </a:lnTo>
                  <a:cubicBezTo>
                    <a:pt x="357634" y="166532"/>
                    <a:pt x="356294" y="165862"/>
                    <a:pt x="354955" y="164523"/>
                  </a:cubicBezTo>
                  <a:cubicBezTo>
                    <a:pt x="348927" y="160505"/>
                    <a:pt x="344909" y="153807"/>
                    <a:pt x="342230" y="145101"/>
                  </a:cubicBezTo>
                  <a:lnTo>
                    <a:pt x="419249" y="218771"/>
                  </a:lnTo>
                  <a:cubicBezTo>
                    <a:pt x="420588" y="220110"/>
                    <a:pt x="422597" y="220780"/>
                    <a:pt x="424606" y="221450"/>
                  </a:cubicBezTo>
                  <a:cubicBezTo>
                    <a:pt x="427955" y="221450"/>
                    <a:pt x="429964" y="222789"/>
                    <a:pt x="431974" y="224798"/>
                  </a:cubicBezTo>
                  <a:cubicBezTo>
                    <a:pt x="433313" y="226138"/>
                    <a:pt x="433313" y="228147"/>
                    <a:pt x="431974" y="229486"/>
                  </a:cubicBezTo>
                  <a:lnTo>
                    <a:pt x="429964" y="232165"/>
                  </a:lnTo>
                  <a:cubicBezTo>
                    <a:pt x="429295" y="232835"/>
                    <a:pt x="429295" y="233505"/>
                    <a:pt x="430634" y="232835"/>
                  </a:cubicBezTo>
                  <a:lnTo>
                    <a:pt x="432643" y="232165"/>
                  </a:lnTo>
                  <a:cubicBezTo>
                    <a:pt x="432643" y="232165"/>
                    <a:pt x="433313" y="232165"/>
                    <a:pt x="433313" y="232165"/>
                  </a:cubicBezTo>
                  <a:cubicBezTo>
                    <a:pt x="433983" y="232835"/>
                    <a:pt x="433313" y="234844"/>
                    <a:pt x="432643" y="237523"/>
                  </a:cubicBezTo>
                  <a:lnTo>
                    <a:pt x="413891" y="256275"/>
                  </a:lnTo>
                  <a:cubicBezTo>
                    <a:pt x="412551" y="257615"/>
                    <a:pt x="410542" y="258285"/>
                    <a:pt x="408533" y="258285"/>
                  </a:cubicBezTo>
                  <a:cubicBezTo>
                    <a:pt x="377726" y="254936"/>
                    <a:pt x="350267" y="249578"/>
                    <a:pt x="329505" y="277707"/>
                  </a:cubicBezTo>
                  <a:cubicBezTo>
                    <a:pt x="330175" y="265652"/>
                    <a:pt x="328166" y="257615"/>
                    <a:pt x="322808" y="253597"/>
                  </a:cubicBezTo>
                  <a:cubicBezTo>
                    <a:pt x="280615" y="222789"/>
                    <a:pt x="242441" y="187294"/>
                    <a:pt x="208954" y="147780"/>
                  </a:cubicBezTo>
                  <a:cubicBezTo>
                    <a:pt x="207615" y="146440"/>
                    <a:pt x="205606" y="147110"/>
                    <a:pt x="204936" y="148450"/>
                  </a:cubicBezTo>
                  <a:lnTo>
                    <a:pt x="161404" y="253597"/>
                  </a:lnTo>
                  <a:cubicBezTo>
                    <a:pt x="148679" y="253597"/>
                    <a:pt x="136624" y="256275"/>
                    <a:pt x="125239" y="262973"/>
                  </a:cubicBezTo>
                  <a:cubicBezTo>
                    <a:pt x="109835" y="271679"/>
                    <a:pt x="102468" y="290431"/>
                    <a:pt x="95101" y="306505"/>
                  </a:cubicBezTo>
                  <a:cubicBezTo>
                    <a:pt x="94431" y="308514"/>
                    <a:pt x="92422" y="309854"/>
                    <a:pt x="89743" y="309854"/>
                  </a:cubicBezTo>
                  <a:lnTo>
                    <a:pt x="54917" y="311863"/>
                  </a:lnTo>
                  <a:lnTo>
                    <a:pt x="0" y="311863"/>
                  </a:lnTo>
                  <a:cubicBezTo>
                    <a:pt x="18752" y="272349"/>
                    <a:pt x="46881" y="240202"/>
                    <a:pt x="84385" y="216092"/>
                  </a:cubicBezTo>
                  <a:cubicBezTo>
                    <a:pt x="94431" y="209395"/>
                    <a:pt x="108495" y="184615"/>
                    <a:pt x="115863" y="169211"/>
                  </a:cubicBezTo>
                  <a:cubicBezTo>
                    <a:pt x="125239" y="149119"/>
                    <a:pt x="135954" y="129027"/>
                    <a:pt x="146670" y="109605"/>
                  </a:cubicBezTo>
                  <a:cubicBezTo>
                    <a:pt x="150019" y="104248"/>
                    <a:pt x="150019" y="92192"/>
                    <a:pt x="147340" y="84826"/>
                  </a:cubicBezTo>
                  <a:cubicBezTo>
                    <a:pt x="137294" y="57367"/>
                    <a:pt x="132606" y="29238"/>
                    <a:pt x="131936" y="1110"/>
                  </a:cubicBezTo>
                  <a:cubicBezTo>
                    <a:pt x="137294" y="2449"/>
                    <a:pt x="142652" y="2449"/>
                    <a:pt x="148009" y="440"/>
                  </a:cubicBezTo>
                  <a:cubicBezTo>
                    <a:pt x="150019" y="-230"/>
                    <a:pt x="152028" y="-230"/>
                    <a:pt x="154037" y="1110"/>
                  </a:cubicBezTo>
                  <a:cubicBezTo>
                    <a:pt x="161404" y="5128"/>
                    <a:pt x="168771" y="7137"/>
                    <a:pt x="176808" y="7137"/>
                  </a:cubicBezTo>
                  <a:cubicBezTo>
                    <a:pt x="180156" y="9816"/>
                    <a:pt x="182835" y="9146"/>
                    <a:pt x="184844" y="5798"/>
                  </a:cubicBezTo>
                  <a:cubicBezTo>
                    <a:pt x="185514" y="5128"/>
                    <a:pt x="186184" y="5128"/>
                    <a:pt x="187523" y="5128"/>
                  </a:cubicBezTo>
                  <a:cubicBezTo>
                    <a:pt x="191542" y="7807"/>
                    <a:pt x="195560" y="8477"/>
                    <a:pt x="200248" y="6467"/>
                  </a:cubicBezTo>
                  <a:cubicBezTo>
                    <a:pt x="201588" y="5798"/>
                    <a:pt x="201588" y="6467"/>
                    <a:pt x="202257" y="7137"/>
                  </a:cubicBezTo>
                  <a:cubicBezTo>
                    <a:pt x="202927" y="11825"/>
                    <a:pt x="205606" y="13834"/>
                    <a:pt x="210294" y="13165"/>
                  </a:cubicBezTo>
                  <a:cubicBezTo>
                    <a:pt x="212303" y="13165"/>
                    <a:pt x="214313" y="13165"/>
                    <a:pt x="215652" y="15174"/>
                  </a:cubicBezTo>
                  <a:cubicBezTo>
                    <a:pt x="220340" y="19862"/>
                    <a:pt x="225698" y="23211"/>
                    <a:pt x="232395" y="25889"/>
                  </a:cubicBezTo>
                  <a:cubicBezTo>
                    <a:pt x="234404" y="26559"/>
                    <a:pt x="235743" y="25889"/>
                    <a:pt x="236413" y="23880"/>
                  </a:cubicBezTo>
                  <a:cubicBezTo>
                    <a:pt x="238423" y="18522"/>
                    <a:pt x="238423" y="11156"/>
                    <a:pt x="237753" y="3119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2CAE8E6A-8550-AC08-4B9F-9CB9627DCB7A}"/>
                </a:ext>
              </a:extLst>
            </p:cNvPr>
            <p:cNvSpPr/>
            <p:nvPr/>
          </p:nvSpPr>
          <p:spPr>
            <a:xfrm>
              <a:off x="-5214623" y="3726355"/>
              <a:ext cx="4264148" cy="1204974"/>
            </a:xfrm>
            <a:custGeom>
              <a:avLst/>
              <a:gdLst>
                <a:gd name="connsiteX0" fmla="*/ 703883 w 4264148"/>
                <a:gd name="connsiteY0" fmla="*/ 0 h 1204974"/>
                <a:gd name="connsiteX1" fmla="*/ 719956 w 4264148"/>
                <a:gd name="connsiteY1" fmla="*/ 23440 h 1204974"/>
                <a:gd name="connsiteX2" fmla="*/ 825773 w 4264148"/>
                <a:gd name="connsiteY2" fmla="*/ 131936 h 1204974"/>
                <a:gd name="connsiteX3" fmla="*/ 830461 w 4264148"/>
                <a:gd name="connsiteY3" fmla="*/ 131936 h 1204974"/>
                <a:gd name="connsiteX4" fmla="*/ 831800 w 4264148"/>
                <a:gd name="connsiteY4" fmla="*/ 130597 h 1204974"/>
                <a:gd name="connsiteX5" fmla="*/ 831800 w 4264148"/>
                <a:gd name="connsiteY5" fmla="*/ 127918 h 1204974"/>
                <a:gd name="connsiteX6" fmla="*/ 796975 w 4264148"/>
                <a:gd name="connsiteY6" fmla="*/ 77019 h 1204974"/>
                <a:gd name="connsiteX7" fmla="*/ 811039 w 4264148"/>
                <a:gd name="connsiteY7" fmla="*/ 80367 h 1204974"/>
                <a:gd name="connsiteX8" fmla="*/ 814388 w 4264148"/>
                <a:gd name="connsiteY8" fmla="*/ 77688 h 1204974"/>
                <a:gd name="connsiteX9" fmla="*/ 812378 w 4264148"/>
                <a:gd name="connsiteY9" fmla="*/ 69652 h 1204974"/>
                <a:gd name="connsiteX10" fmla="*/ 813718 w 4264148"/>
                <a:gd name="connsiteY10" fmla="*/ 66303 h 1204974"/>
                <a:gd name="connsiteX11" fmla="*/ 818406 w 4264148"/>
                <a:gd name="connsiteY11" fmla="*/ 64964 h 1204974"/>
                <a:gd name="connsiteX12" fmla="*/ 823094 w 4264148"/>
                <a:gd name="connsiteY12" fmla="*/ 66303 h 1204974"/>
                <a:gd name="connsiteX13" fmla="*/ 825773 w 4264148"/>
                <a:gd name="connsiteY13" fmla="*/ 67642 h 1204974"/>
                <a:gd name="connsiteX14" fmla="*/ 829121 w 4264148"/>
                <a:gd name="connsiteY14" fmla="*/ 64964 h 1204974"/>
                <a:gd name="connsiteX15" fmla="*/ 830461 w 4264148"/>
                <a:gd name="connsiteY15" fmla="*/ 55587 h 1204974"/>
                <a:gd name="connsiteX16" fmla="*/ 834479 w 4264148"/>
                <a:gd name="connsiteY16" fmla="*/ 53578 h 1204974"/>
                <a:gd name="connsiteX17" fmla="*/ 843186 w 4264148"/>
                <a:gd name="connsiteY17" fmla="*/ 60275 h 1204974"/>
                <a:gd name="connsiteX18" fmla="*/ 846534 w 4264148"/>
                <a:gd name="connsiteY18" fmla="*/ 58936 h 1204974"/>
                <a:gd name="connsiteX19" fmla="*/ 849213 w 4264148"/>
                <a:gd name="connsiteY19" fmla="*/ 44872 h 1204974"/>
                <a:gd name="connsiteX20" fmla="*/ 908819 w 4264148"/>
                <a:gd name="connsiteY20" fmla="*/ 102468 h 1204974"/>
                <a:gd name="connsiteX21" fmla="*/ 913507 w 4264148"/>
                <a:gd name="connsiteY21" fmla="*/ 107156 h 1204974"/>
                <a:gd name="connsiteX22" fmla="*/ 953021 w 4264148"/>
                <a:gd name="connsiteY22" fmla="*/ 196230 h 1204974"/>
                <a:gd name="connsiteX23" fmla="*/ 978471 w 4264148"/>
                <a:gd name="connsiteY23" fmla="*/ 243780 h 1204974"/>
                <a:gd name="connsiteX24" fmla="*/ 1000571 w 4264148"/>
                <a:gd name="connsiteY24" fmla="*/ 281955 h 1204974"/>
                <a:gd name="connsiteX25" fmla="*/ 1004590 w 4264148"/>
                <a:gd name="connsiteY25" fmla="*/ 281285 h 1204974"/>
                <a:gd name="connsiteX26" fmla="*/ 1005929 w 4264148"/>
                <a:gd name="connsiteY26" fmla="*/ 279276 h 1204974"/>
                <a:gd name="connsiteX27" fmla="*/ 1005929 w 4264148"/>
                <a:gd name="connsiteY27" fmla="*/ 273918 h 1204974"/>
                <a:gd name="connsiteX28" fmla="*/ 967085 w 4264148"/>
                <a:gd name="connsiteY28" fmla="*/ 206276 h 1204974"/>
                <a:gd name="connsiteX29" fmla="*/ 979140 w 4264148"/>
                <a:gd name="connsiteY29" fmla="*/ 210964 h 1204974"/>
                <a:gd name="connsiteX30" fmla="*/ 1000571 w 4264148"/>
                <a:gd name="connsiteY30" fmla="*/ 255166 h 1204974"/>
                <a:gd name="connsiteX31" fmla="*/ 1034058 w 4264148"/>
                <a:gd name="connsiteY31" fmla="*/ 304056 h 1204974"/>
                <a:gd name="connsiteX32" fmla="*/ 1084957 w 4264148"/>
                <a:gd name="connsiteY32" fmla="*/ 340891 h 1204974"/>
                <a:gd name="connsiteX33" fmla="*/ 1105049 w 4264148"/>
                <a:gd name="connsiteY33" fmla="*/ 380405 h 1204974"/>
                <a:gd name="connsiteX34" fmla="*/ 1105719 w 4264148"/>
                <a:gd name="connsiteY34" fmla="*/ 384423 h 1204974"/>
                <a:gd name="connsiteX35" fmla="*/ 1105719 w 4264148"/>
                <a:gd name="connsiteY35" fmla="*/ 387102 h 1204974"/>
                <a:gd name="connsiteX36" fmla="*/ 1130498 w 4264148"/>
                <a:gd name="connsiteY36" fmla="*/ 439341 h 1204974"/>
                <a:gd name="connsiteX37" fmla="*/ 1157957 w 4264148"/>
                <a:gd name="connsiteY37" fmla="*/ 481533 h 1204974"/>
                <a:gd name="connsiteX38" fmla="*/ 1198141 w 4264148"/>
                <a:gd name="connsiteY38" fmla="*/ 541809 h 1204974"/>
                <a:gd name="connsiteX39" fmla="*/ 1195462 w 4264148"/>
                <a:gd name="connsiteY39" fmla="*/ 546497 h 1204974"/>
                <a:gd name="connsiteX40" fmla="*/ 1100361 w 4264148"/>
                <a:gd name="connsiteY40" fmla="*/ 539800 h 1204974"/>
                <a:gd name="connsiteX41" fmla="*/ 1028700 w 4264148"/>
                <a:gd name="connsiteY41" fmla="*/ 522387 h 1204974"/>
                <a:gd name="connsiteX42" fmla="*/ 993874 w 4264148"/>
                <a:gd name="connsiteY42" fmla="*/ 517699 h 1204974"/>
                <a:gd name="connsiteX43" fmla="*/ 979810 w 4264148"/>
                <a:gd name="connsiteY43" fmla="*/ 513011 h 1204974"/>
                <a:gd name="connsiteX44" fmla="*/ 961727 w 4264148"/>
                <a:gd name="connsiteY44" fmla="*/ 494258 h 1204974"/>
                <a:gd name="connsiteX45" fmla="*/ 959048 w 4264148"/>
                <a:gd name="connsiteY45" fmla="*/ 496267 h 1204974"/>
                <a:gd name="connsiteX46" fmla="*/ 985168 w 4264148"/>
                <a:gd name="connsiteY46" fmla="*/ 529754 h 1204974"/>
                <a:gd name="connsiteX47" fmla="*/ 1010617 w 4264148"/>
                <a:gd name="connsiteY47" fmla="*/ 542479 h 1204974"/>
                <a:gd name="connsiteX48" fmla="*/ 1111076 w 4264148"/>
                <a:gd name="connsiteY48" fmla="*/ 594048 h 1204974"/>
                <a:gd name="connsiteX49" fmla="*/ 1260425 w 4264148"/>
                <a:gd name="connsiteY49" fmla="*/ 684461 h 1204974"/>
                <a:gd name="connsiteX50" fmla="*/ 1313334 w 4264148"/>
                <a:gd name="connsiteY50" fmla="*/ 719287 h 1204974"/>
                <a:gd name="connsiteX51" fmla="*/ 1377627 w 4264148"/>
                <a:gd name="connsiteY51" fmla="*/ 754112 h 1204974"/>
                <a:gd name="connsiteX52" fmla="*/ 1442591 w 4264148"/>
                <a:gd name="connsiteY52" fmla="*/ 787598 h 1204974"/>
                <a:gd name="connsiteX53" fmla="*/ 1519610 w 4264148"/>
                <a:gd name="connsiteY53" fmla="*/ 828452 h 1204974"/>
                <a:gd name="connsiteX54" fmla="*/ 1530995 w 4264148"/>
                <a:gd name="connsiteY54" fmla="*/ 832470 h 1204974"/>
                <a:gd name="connsiteX55" fmla="*/ 1542380 w 4264148"/>
                <a:gd name="connsiteY55" fmla="*/ 837828 h 1204974"/>
                <a:gd name="connsiteX56" fmla="*/ 1556445 w 4264148"/>
                <a:gd name="connsiteY56" fmla="*/ 847874 h 1204974"/>
                <a:gd name="connsiteX57" fmla="*/ 1656904 w 4264148"/>
                <a:gd name="connsiteY57" fmla="*/ 903461 h 1204974"/>
                <a:gd name="connsiteX58" fmla="*/ 1748656 w 4264148"/>
                <a:gd name="connsiteY58" fmla="*/ 947663 h 1204974"/>
                <a:gd name="connsiteX59" fmla="*/ 1755353 w 4264148"/>
                <a:gd name="connsiteY59" fmla="*/ 958379 h 1204974"/>
                <a:gd name="connsiteX60" fmla="*/ 1760041 w 4264148"/>
                <a:gd name="connsiteY60" fmla="*/ 961058 h 1204974"/>
                <a:gd name="connsiteX61" fmla="*/ 1765399 w 4264148"/>
                <a:gd name="connsiteY61" fmla="*/ 961058 h 1204974"/>
                <a:gd name="connsiteX62" fmla="*/ 1768078 w 4264148"/>
                <a:gd name="connsiteY62" fmla="*/ 964406 h 1204974"/>
                <a:gd name="connsiteX63" fmla="*/ 1769418 w 4264148"/>
                <a:gd name="connsiteY63" fmla="*/ 968424 h 1204974"/>
                <a:gd name="connsiteX64" fmla="*/ 1769418 w 4264148"/>
                <a:gd name="connsiteY64" fmla="*/ 971773 h 1204974"/>
                <a:gd name="connsiteX65" fmla="*/ 1747986 w 4264148"/>
                <a:gd name="connsiteY65" fmla="*/ 981819 h 1204974"/>
                <a:gd name="connsiteX66" fmla="*/ 1741289 w 4264148"/>
                <a:gd name="connsiteY66" fmla="*/ 981149 h 1204974"/>
                <a:gd name="connsiteX67" fmla="*/ 1730573 w 4264148"/>
                <a:gd name="connsiteY67" fmla="*/ 980480 h 1204974"/>
                <a:gd name="connsiteX68" fmla="*/ 1723206 w 4264148"/>
                <a:gd name="connsiteY68" fmla="*/ 980480 h 1204974"/>
                <a:gd name="connsiteX69" fmla="*/ 1623417 w 4264148"/>
                <a:gd name="connsiteY69" fmla="*/ 942305 h 1204974"/>
                <a:gd name="connsiteX70" fmla="*/ 1617390 w 4264148"/>
                <a:gd name="connsiteY70" fmla="*/ 941635 h 1204974"/>
                <a:gd name="connsiteX71" fmla="*/ 1609353 w 4264148"/>
                <a:gd name="connsiteY71" fmla="*/ 939626 h 1204974"/>
                <a:gd name="connsiteX72" fmla="*/ 1606004 w 4264148"/>
                <a:gd name="connsiteY72" fmla="*/ 937617 h 1204974"/>
                <a:gd name="connsiteX73" fmla="*/ 1533674 w 4264148"/>
                <a:gd name="connsiteY73" fmla="*/ 908819 h 1204974"/>
                <a:gd name="connsiteX74" fmla="*/ 1530995 w 4264148"/>
                <a:gd name="connsiteY74" fmla="*/ 905470 h 1204974"/>
                <a:gd name="connsiteX75" fmla="*/ 1528316 w 4264148"/>
                <a:gd name="connsiteY75" fmla="*/ 902791 h 1204974"/>
                <a:gd name="connsiteX76" fmla="*/ 1502866 w 4264148"/>
                <a:gd name="connsiteY76" fmla="*/ 892076 h 1204974"/>
                <a:gd name="connsiteX77" fmla="*/ 1499518 w 4264148"/>
                <a:gd name="connsiteY77" fmla="*/ 888057 h 1204974"/>
                <a:gd name="connsiteX78" fmla="*/ 1496839 w 4264148"/>
                <a:gd name="connsiteY78" fmla="*/ 884709 h 1204974"/>
                <a:gd name="connsiteX79" fmla="*/ 1493490 w 4264148"/>
                <a:gd name="connsiteY79" fmla="*/ 882700 h 1204974"/>
                <a:gd name="connsiteX80" fmla="*/ 1471389 w 4264148"/>
                <a:gd name="connsiteY80" fmla="*/ 868635 h 1204974"/>
                <a:gd name="connsiteX81" fmla="*/ 1464692 w 4264148"/>
                <a:gd name="connsiteY81" fmla="*/ 862608 h 1204974"/>
                <a:gd name="connsiteX82" fmla="*/ 1459334 w 4264148"/>
                <a:gd name="connsiteY82" fmla="*/ 859259 h 1204974"/>
                <a:gd name="connsiteX83" fmla="*/ 1423169 w 4264148"/>
                <a:gd name="connsiteY83" fmla="*/ 841176 h 1204974"/>
                <a:gd name="connsiteX84" fmla="*/ 1389683 w 4264148"/>
                <a:gd name="connsiteY84" fmla="*/ 825103 h 1204974"/>
                <a:gd name="connsiteX85" fmla="*/ 1345481 w 4264148"/>
                <a:gd name="connsiteY85" fmla="*/ 817736 h 1204974"/>
                <a:gd name="connsiteX86" fmla="*/ 1341462 w 4264148"/>
                <a:gd name="connsiteY86" fmla="*/ 819076 h 1204974"/>
                <a:gd name="connsiteX87" fmla="*/ 1333426 w 4264148"/>
                <a:gd name="connsiteY87" fmla="*/ 819076 h 1204974"/>
                <a:gd name="connsiteX88" fmla="*/ 1326059 w 4264148"/>
                <a:gd name="connsiteY88" fmla="*/ 823094 h 1204974"/>
                <a:gd name="connsiteX89" fmla="*/ 1332756 w 4264148"/>
                <a:gd name="connsiteY89" fmla="*/ 831801 h 1204974"/>
                <a:gd name="connsiteX90" fmla="*/ 1353517 w 4264148"/>
                <a:gd name="connsiteY90" fmla="*/ 843856 h 1204974"/>
                <a:gd name="connsiteX91" fmla="*/ 1372270 w 4264148"/>
                <a:gd name="connsiteY91" fmla="*/ 860599 h 1204974"/>
                <a:gd name="connsiteX92" fmla="*/ 1389013 w 4264148"/>
                <a:gd name="connsiteY92" fmla="*/ 873993 h 1204974"/>
                <a:gd name="connsiteX93" fmla="*/ 1418481 w 4264148"/>
                <a:gd name="connsiteY93" fmla="*/ 890067 h 1204974"/>
                <a:gd name="connsiteX94" fmla="*/ 1440582 w 4264148"/>
                <a:gd name="connsiteY94" fmla="*/ 902122 h 1204974"/>
                <a:gd name="connsiteX95" fmla="*/ 1503536 w 4264148"/>
                <a:gd name="connsiteY95" fmla="*/ 934938 h 1204974"/>
                <a:gd name="connsiteX96" fmla="*/ 1530995 w 4264148"/>
                <a:gd name="connsiteY96" fmla="*/ 946994 h 1204974"/>
                <a:gd name="connsiteX97" fmla="*/ 1558454 w 4264148"/>
                <a:gd name="connsiteY97" fmla="*/ 959049 h 1204974"/>
                <a:gd name="connsiteX98" fmla="*/ 1632793 w 4264148"/>
                <a:gd name="connsiteY98" fmla="*/ 993204 h 1204974"/>
                <a:gd name="connsiteX99" fmla="*/ 1707133 w 4264148"/>
                <a:gd name="connsiteY99" fmla="*/ 1023342 h 1204974"/>
                <a:gd name="connsiteX100" fmla="*/ 1713830 w 4264148"/>
                <a:gd name="connsiteY100" fmla="*/ 1024012 h 1204974"/>
                <a:gd name="connsiteX101" fmla="*/ 1729234 w 4264148"/>
                <a:gd name="connsiteY101" fmla="*/ 1023342 h 1204974"/>
                <a:gd name="connsiteX102" fmla="*/ 1768748 w 4264148"/>
                <a:gd name="connsiteY102" fmla="*/ 1028030 h 1204974"/>
                <a:gd name="connsiteX103" fmla="*/ 1793528 w 4264148"/>
                <a:gd name="connsiteY103" fmla="*/ 1032049 h 1204974"/>
                <a:gd name="connsiteX104" fmla="*/ 1818977 w 4264148"/>
                <a:gd name="connsiteY104" fmla="*/ 1038746 h 1204974"/>
                <a:gd name="connsiteX105" fmla="*/ 1820317 w 4264148"/>
                <a:gd name="connsiteY105" fmla="*/ 1038746 h 1204974"/>
                <a:gd name="connsiteX106" fmla="*/ 1822326 w 4264148"/>
                <a:gd name="connsiteY106" fmla="*/ 1036737 h 1204974"/>
                <a:gd name="connsiteX107" fmla="*/ 1825675 w 4264148"/>
                <a:gd name="connsiteY107" fmla="*/ 1034728 h 1204974"/>
                <a:gd name="connsiteX108" fmla="*/ 1858491 w 4264148"/>
                <a:gd name="connsiteY108" fmla="*/ 1042094 h 1204974"/>
                <a:gd name="connsiteX109" fmla="*/ 1863849 w 4264148"/>
                <a:gd name="connsiteY109" fmla="*/ 1043434 h 1204974"/>
                <a:gd name="connsiteX110" fmla="*/ 1924794 w 4264148"/>
                <a:gd name="connsiteY110" fmla="*/ 1065535 h 1204974"/>
                <a:gd name="connsiteX111" fmla="*/ 2021905 w 4264148"/>
                <a:gd name="connsiteY111" fmla="*/ 1094333 h 1204974"/>
                <a:gd name="connsiteX112" fmla="*/ 2131070 w 4264148"/>
                <a:gd name="connsiteY112" fmla="*/ 1120453 h 1204974"/>
                <a:gd name="connsiteX113" fmla="*/ 2140446 w 4264148"/>
                <a:gd name="connsiteY113" fmla="*/ 1121792 h 1204974"/>
                <a:gd name="connsiteX114" fmla="*/ 2181969 w 4264148"/>
                <a:gd name="connsiteY114" fmla="*/ 1128489 h 1204974"/>
                <a:gd name="connsiteX115" fmla="*/ 2221483 w 4264148"/>
                <a:gd name="connsiteY115" fmla="*/ 1130498 h 1204974"/>
                <a:gd name="connsiteX116" fmla="*/ 2260327 w 4264148"/>
                <a:gd name="connsiteY116" fmla="*/ 1132508 h 1204974"/>
                <a:gd name="connsiteX117" fmla="*/ 2321942 w 4264148"/>
                <a:gd name="connsiteY117" fmla="*/ 1125810 h 1204974"/>
                <a:gd name="connsiteX118" fmla="*/ 2341364 w 4264148"/>
                <a:gd name="connsiteY118" fmla="*/ 1121792 h 1204974"/>
                <a:gd name="connsiteX119" fmla="*/ 2386906 w 4264148"/>
                <a:gd name="connsiteY119" fmla="*/ 1103709 h 1204974"/>
                <a:gd name="connsiteX120" fmla="*/ 2398291 w 4264148"/>
                <a:gd name="connsiteY120" fmla="*/ 1100361 h 1204974"/>
                <a:gd name="connsiteX121" fmla="*/ 2435796 w 4264148"/>
                <a:gd name="connsiteY121" fmla="*/ 1092324 h 1204974"/>
                <a:gd name="connsiteX122" fmla="*/ 2534915 w 4264148"/>
                <a:gd name="connsiteY122" fmla="*/ 1094333 h 1204974"/>
                <a:gd name="connsiteX123" fmla="*/ 2546970 w 4264148"/>
                <a:gd name="connsiteY123" fmla="*/ 1091654 h 1204974"/>
                <a:gd name="connsiteX124" fmla="*/ 2559695 w 4264148"/>
                <a:gd name="connsiteY124" fmla="*/ 1090985 h 1204974"/>
                <a:gd name="connsiteX125" fmla="*/ 2565723 w 4264148"/>
                <a:gd name="connsiteY125" fmla="*/ 1090315 h 1204974"/>
                <a:gd name="connsiteX126" fmla="*/ 2603227 w 4264148"/>
                <a:gd name="connsiteY126" fmla="*/ 1079599 h 1204974"/>
                <a:gd name="connsiteX127" fmla="*/ 2625328 w 4264148"/>
                <a:gd name="connsiteY127" fmla="*/ 1074911 h 1204974"/>
                <a:gd name="connsiteX128" fmla="*/ 2660824 w 4264148"/>
                <a:gd name="connsiteY128" fmla="*/ 1064865 h 1204974"/>
                <a:gd name="connsiteX129" fmla="*/ 2674218 w 4264148"/>
                <a:gd name="connsiteY129" fmla="*/ 1059508 h 1204974"/>
                <a:gd name="connsiteX130" fmla="*/ 2694310 w 4264148"/>
                <a:gd name="connsiteY130" fmla="*/ 1052810 h 1204974"/>
                <a:gd name="connsiteX131" fmla="*/ 2723108 w 4264148"/>
                <a:gd name="connsiteY131" fmla="*/ 1036737 h 1204974"/>
                <a:gd name="connsiteX132" fmla="*/ 2729136 w 4264148"/>
                <a:gd name="connsiteY132" fmla="*/ 1035397 h 1204974"/>
                <a:gd name="connsiteX133" fmla="*/ 2747218 w 4264148"/>
                <a:gd name="connsiteY133" fmla="*/ 1036067 h 1204974"/>
                <a:gd name="connsiteX134" fmla="*/ 2767980 w 4264148"/>
                <a:gd name="connsiteY134" fmla="*/ 1032049 h 1204974"/>
                <a:gd name="connsiteX135" fmla="*/ 2806824 w 4264148"/>
                <a:gd name="connsiteY135" fmla="*/ 1024682 h 1204974"/>
                <a:gd name="connsiteX136" fmla="*/ 2831604 w 4264148"/>
                <a:gd name="connsiteY136" fmla="*/ 1019324 h 1204974"/>
                <a:gd name="connsiteX137" fmla="*/ 2850356 w 4264148"/>
                <a:gd name="connsiteY137" fmla="*/ 1015975 h 1204974"/>
                <a:gd name="connsiteX138" fmla="*/ 2875806 w 4264148"/>
                <a:gd name="connsiteY138" fmla="*/ 1009278 h 1204974"/>
                <a:gd name="connsiteX139" fmla="*/ 2915990 w 4264148"/>
                <a:gd name="connsiteY139" fmla="*/ 999232 h 1204974"/>
                <a:gd name="connsiteX140" fmla="*/ 2935412 w 4264148"/>
                <a:gd name="connsiteY140" fmla="*/ 993204 h 1204974"/>
                <a:gd name="connsiteX141" fmla="*/ 2954834 w 4264148"/>
                <a:gd name="connsiteY141" fmla="*/ 986507 h 1204974"/>
                <a:gd name="connsiteX142" fmla="*/ 2999705 w 4264148"/>
                <a:gd name="connsiteY142" fmla="*/ 961727 h 1204974"/>
                <a:gd name="connsiteX143" fmla="*/ 3001045 w 4264148"/>
                <a:gd name="connsiteY143" fmla="*/ 961727 h 1204974"/>
                <a:gd name="connsiteX144" fmla="*/ 3001714 w 4264148"/>
                <a:gd name="connsiteY144" fmla="*/ 962397 h 1204974"/>
                <a:gd name="connsiteX145" fmla="*/ 3003724 w 4264148"/>
                <a:gd name="connsiteY145" fmla="*/ 961727 h 1204974"/>
                <a:gd name="connsiteX146" fmla="*/ 3018458 w 4264148"/>
                <a:gd name="connsiteY146" fmla="*/ 949672 h 1204974"/>
                <a:gd name="connsiteX147" fmla="*/ 3034531 w 4264148"/>
                <a:gd name="connsiteY147" fmla="*/ 939626 h 1204974"/>
                <a:gd name="connsiteX148" fmla="*/ 3047926 w 4264148"/>
                <a:gd name="connsiteY148" fmla="*/ 928911 h 1204974"/>
                <a:gd name="connsiteX149" fmla="*/ 3059981 w 4264148"/>
                <a:gd name="connsiteY149" fmla="*/ 919535 h 1204974"/>
                <a:gd name="connsiteX150" fmla="*/ 3083421 w 4264148"/>
                <a:gd name="connsiteY150" fmla="*/ 902791 h 1204974"/>
                <a:gd name="connsiteX151" fmla="*/ 3106192 w 4264148"/>
                <a:gd name="connsiteY151" fmla="*/ 885379 h 1204974"/>
                <a:gd name="connsiteX152" fmla="*/ 3177852 w 4264148"/>
                <a:gd name="connsiteY152" fmla="*/ 837828 h 1204974"/>
                <a:gd name="connsiteX153" fmla="*/ 3198614 w 4264148"/>
                <a:gd name="connsiteY153" fmla="*/ 820415 h 1204974"/>
                <a:gd name="connsiteX154" fmla="*/ 3217366 w 4264148"/>
                <a:gd name="connsiteY154" fmla="*/ 801663 h 1204974"/>
                <a:gd name="connsiteX155" fmla="*/ 3239467 w 4264148"/>
                <a:gd name="connsiteY155" fmla="*/ 774204 h 1204974"/>
                <a:gd name="connsiteX156" fmla="*/ 3276302 w 4264148"/>
                <a:gd name="connsiteY156" fmla="*/ 730002 h 1204974"/>
                <a:gd name="connsiteX157" fmla="*/ 3301082 w 4264148"/>
                <a:gd name="connsiteY157" fmla="*/ 713928 h 1204974"/>
                <a:gd name="connsiteX158" fmla="*/ 3305770 w 4264148"/>
                <a:gd name="connsiteY158" fmla="*/ 707901 h 1204974"/>
                <a:gd name="connsiteX159" fmla="*/ 3311128 w 4264148"/>
                <a:gd name="connsiteY159" fmla="*/ 705222 h 1204974"/>
                <a:gd name="connsiteX160" fmla="*/ 3369395 w 4264148"/>
                <a:gd name="connsiteY160" fmla="*/ 678433 h 1204974"/>
                <a:gd name="connsiteX161" fmla="*/ 3383459 w 4264148"/>
                <a:gd name="connsiteY161" fmla="*/ 671736 h 1204974"/>
                <a:gd name="connsiteX162" fmla="*/ 3396853 w 4264148"/>
                <a:gd name="connsiteY162" fmla="*/ 665038 h 1204974"/>
                <a:gd name="connsiteX163" fmla="*/ 3414266 w 4264148"/>
                <a:gd name="connsiteY163" fmla="*/ 651644 h 1204974"/>
                <a:gd name="connsiteX164" fmla="*/ 3433688 w 4264148"/>
                <a:gd name="connsiteY164" fmla="*/ 628203 h 1204974"/>
                <a:gd name="connsiteX165" fmla="*/ 3442394 w 4264148"/>
                <a:gd name="connsiteY165" fmla="*/ 620837 h 1204974"/>
                <a:gd name="connsiteX166" fmla="*/ 3450431 w 4264148"/>
                <a:gd name="connsiteY166" fmla="*/ 611460 h 1204974"/>
                <a:gd name="connsiteX167" fmla="*/ 3454450 w 4264148"/>
                <a:gd name="connsiteY167" fmla="*/ 607442 h 1204974"/>
                <a:gd name="connsiteX168" fmla="*/ 3469184 w 4264148"/>
                <a:gd name="connsiteY168" fmla="*/ 594717 h 1204974"/>
                <a:gd name="connsiteX169" fmla="*/ 3482578 w 4264148"/>
                <a:gd name="connsiteY169" fmla="*/ 581992 h 1204974"/>
                <a:gd name="connsiteX170" fmla="*/ 3510707 w 4264148"/>
                <a:gd name="connsiteY170" fmla="*/ 561231 h 1204974"/>
                <a:gd name="connsiteX171" fmla="*/ 3514725 w 4264148"/>
                <a:gd name="connsiteY171" fmla="*/ 555873 h 1204974"/>
                <a:gd name="connsiteX172" fmla="*/ 3516734 w 4264148"/>
                <a:gd name="connsiteY172" fmla="*/ 552524 h 1204974"/>
                <a:gd name="connsiteX173" fmla="*/ 3556918 w 4264148"/>
                <a:gd name="connsiteY173" fmla="*/ 529754 h 1204974"/>
                <a:gd name="connsiteX174" fmla="*/ 3581698 w 4264148"/>
                <a:gd name="connsiteY174" fmla="*/ 537121 h 1204974"/>
                <a:gd name="connsiteX175" fmla="*/ 3558927 w 4264148"/>
                <a:gd name="connsiteY175" fmla="*/ 635570 h 1204974"/>
                <a:gd name="connsiteX176" fmla="*/ 3554909 w 4264148"/>
                <a:gd name="connsiteY176" fmla="*/ 642268 h 1204974"/>
                <a:gd name="connsiteX177" fmla="*/ 3536826 w 4264148"/>
                <a:gd name="connsiteY177" fmla="*/ 670396 h 1204974"/>
                <a:gd name="connsiteX178" fmla="*/ 3512716 w 4264148"/>
                <a:gd name="connsiteY178" fmla="*/ 701873 h 1204974"/>
                <a:gd name="connsiteX179" fmla="*/ 3488606 w 4264148"/>
                <a:gd name="connsiteY179" fmla="*/ 725314 h 1204974"/>
                <a:gd name="connsiteX180" fmla="*/ 3431679 w 4264148"/>
                <a:gd name="connsiteY180" fmla="*/ 754112 h 1204974"/>
                <a:gd name="connsiteX181" fmla="*/ 3319165 w 4264148"/>
                <a:gd name="connsiteY181" fmla="*/ 817066 h 1204974"/>
                <a:gd name="connsiteX182" fmla="*/ 3283000 w 4264148"/>
                <a:gd name="connsiteY182" fmla="*/ 838498 h 1204974"/>
                <a:gd name="connsiteX183" fmla="*/ 3245495 w 4264148"/>
                <a:gd name="connsiteY183" fmla="*/ 857250 h 1204974"/>
                <a:gd name="connsiteX184" fmla="*/ 3201293 w 4264148"/>
                <a:gd name="connsiteY184" fmla="*/ 876002 h 1204974"/>
                <a:gd name="connsiteX185" fmla="*/ 3149724 w 4264148"/>
                <a:gd name="connsiteY185" fmla="*/ 912837 h 1204974"/>
                <a:gd name="connsiteX186" fmla="*/ 3162449 w 4264148"/>
                <a:gd name="connsiteY186" fmla="*/ 922214 h 1204974"/>
                <a:gd name="connsiteX187" fmla="*/ 3182541 w 4264148"/>
                <a:gd name="connsiteY187" fmla="*/ 914846 h 1204974"/>
                <a:gd name="connsiteX188" fmla="*/ 3201963 w 4264148"/>
                <a:gd name="connsiteY188" fmla="*/ 908149 h 1204974"/>
                <a:gd name="connsiteX189" fmla="*/ 3358009 w 4264148"/>
                <a:gd name="connsiteY189" fmla="*/ 833810 h 1204974"/>
                <a:gd name="connsiteX190" fmla="*/ 3460477 w 4264148"/>
                <a:gd name="connsiteY190" fmla="*/ 779562 h 1204974"/>
                <a:gd name="connsiteX191" fmla="*/ 3492624 w 4264148"/>
                <a:gd name="connsiteY191" fmla="*/ 768176 h 1204974"/>
                <a:gd name="connsiteX192" fmla="*/ 3497982 w 4264148"/>
                <a:gd name="connsiteY192" fmla="*/ 774204 h 1204974"/>
                <a:gd name="connsiteX193" fmla="*/ 3485927 w 4264148"/>
                <a:gd name="connsiteY193" fmla="*/ 788268 h 1204974"/>
                <a:gd name="connsiteX194" fmla="*/ 3483918 w 4264148"/>
                <a:gd name="connsiteY194" fmla="*/ 800323 h 1204974"/>
                <a:gd name="connsiteX195" fmla="*/ 3485257 w 4264148"/>
                <a:gd name="connsiteY195" fmla="*/ 803672 h 1204974"/>
                <a:gd name="connsiteX196" fmla="*/ 3493963 w 4264148"/>
                <a:gd name="connsiteY196" fmla="*/ 805011 h 1204974"/>
                <a:gd name="connsiteX197" fmla="*/ 3558257 w 4264148"/>
                <a:gd name="connsiteY197" fmla="*/ 757461 h 1204974"/>
                <a:gd name="connsiteX198" fmla="*/ 3600450 w 4264148"/>
                <a:gd name="connsiteY198" fmla="*/ 730672 h 1204974"/>
                <a:gd name="connsiteX199" fmla="*/ 3596432 w 4264148"/>
                <a:gd name="connsiteY199" fmla="*/ 717277 h 1204974"/>
                <a:gd name="connsiteX200" fmla="*/ 3594422 w 4264148"/>
                <a:gd name="connsiteY200" fmla="*/ 716607 h 1204974"/>
                <a:gd name="connsiteX201" fmla="*/ 3589065 w 4264148"/>
                <a:gd name="connsiteY201" fmla="*/ 703213 h 1204974"/>
                <a:gd name="connsiteX202" fmla="*/ 3631257 w 4264148"/>
                <a:gd name="connsiteY202" fmla="*/ 640259 h 1204974"/>
                <a:gd name="connsiteX203" fmla="*/ 3641303 w 4264148"/>
                <a:gd name="connsiteY203" fmla="*/ 608781 h 1204974"/>
                <a:gd name="connsiteX204" fmla="*/ 3629248 w 4264148"/>
                <a:gd name="connsiteY204" fmla="*/ 536451 h 1204974"/>
                <a:gd name="connsiteX205" fmla="*/ 3623891 w 4264148"/>
                <a:gd name="connsiteY205" fmla="*/ 517029 h 1204974"/>
                <a:gd name="connsiteX206" fmla="*/ 3620542 w 4264148"/>
                <a:gd name="connsiteY206" fmla="*/ 496267 h 1204974"/>
                <a:gd name="connsiteX207" fmla="*/ 3623891 w 4264148"/>
                <a:gd name="connsiteY207" fmla="*/ 490240 h 1204974"/>
                <a:gd name="connsiteX208" fmla="*/ 3631257 w 4264148"/>
                <a:gd name="connsiteY208" fmla="*/ 486891 h 1204974"/>
                <a:gd name="connsiteX209" fmla="*/ 3635276 w 4264148"/>
                <a:gd name="connsiteY209" fmla="*/ 488231 h 1204974"/>
                <a:gd name="connsiteX210" fmla="*/ 3647331 w 4264148"/>
                <a:gd name="connsiteY210" fmla="*/ 490910 h 1204974"/>
                <a:gd name="connsiteX211" fmla="*/ 3694212 w 4264148"/>
                <a:gd name="connsiteY211" fmla="*/ 538460 h 1204974"/>
                <a:gd name="connsiteX212" fmla="*/ 3703588 w 4264148"/>
                <a:gd name="connsiteY212" fmla="*/ 562570 h 1204974"/>
                <a:gd name="connsiteX213" fmla="*/ 3706267 w 4264148"/>
                <a:gd name="connsiteY213" fmla="*/ 567928 h 1204974"/>
                <a:gd name="connsiteX214" fmla="*/ 3713634 w 4264148"/>
                <a:gd name="connsiteY214" fmla="*/ 579314 h 1204974"/>
                <a:gd name="connsiteX215" fmla="*/ 3713634 w 4264148"/>
                <a:gd name="connsiteY215" fmla="*/ 580653 h 1204974"/>
                <a:gd name="connsiteX216" fmla="*/ 3712964 w 4264148"/>
                <a:gd name="connsiteY216" fmla="*/ 591369 h 1204974"/>
                <a:gd name="connsiteX217" fmla="*/ 3733056 w 4264148"/>
                <a:gd name="connsiteY217" fmla="*/ 612800 h 1204974"/>
                <a:gd name="connsiteX218" fmla="*/ 3735065 w 4264148"/>
                <a:gd name="connsiteY218" fmla="*/ 615479 h 1204974"/>
                <a:gd name="connsiteX219" fmla="*/ 3736405 w 4264148"/>
                <a:gd name="connsiteY219" fmla="*/ 618158 h 1204974"/>
                <a:gd name="connsiteX220" fmla="*/ 3740423 w 4264148"/>
                <a:gd name="connsiteY220" fmla="*/ 623516 h 1204974"/>
                <a:gd name="connsiteX221" fmla="*/ 3755827 w 4264148"/>
                <a:gd name="connsiteY221" fmla="*/ 640259 h 1204974"/>
                <a:gd name="connsiteX222" fmla="*/ 3766542 w 4264148"/>
                <a:gd name="connsiteY222" fmla="*/ 648295 h 1204974"/>
                <a:gd name="connsiteX223" fmla="*/ 3788643 w 4264148"/>
                <a:gd name="connsiteY223" fmla="*/ 663699 h 1204974"/>
                <a:gd name="connsiteX224" fmla="*/ 3794001 w 4264148"/>
                <a:gd name="connsiteY224" fmla="*/ 667717 h 1204974"/>
                <a:gd name="connsiteX225" fmla="*/ 3802708 w 4264148"/>
                <a:gd name="connsiteY225" fmla="*/ 674415 h 1204974"/>
                <a:gd name="connsiteX226" fmla="*/ 3814763 w 4264148"/>
                <a:gd name="connsiteY226" fmla="*/ 681112 h 1204974"/>
                <a:gd name="connsiteX227" fmla="*/ 3852937 w 4264148"/>
                <a:gd name="connsiteY227" fmla="*/ 711250 h 1204974"/>
                <a:gd name="connsiteX228" fmla="*/ 3893121 w 4264148"/>
                <a:gd name="connsiteY228" fmla="*/ 738039 h 1204974"/>
                <a:gd name="connsiteX229" fmla="*/ 3960093 w 4264148"/>
                <a:gd name="connsiteY229" fmla="*/ 754112 h 1204974"/>
                <a:gd name="connsiteX230" fmla="*/ 3990231 w 4264148"/>
                <a:gd name="connsiteY230" fmla="*/ 760809 h 1204974"/>
                <a:gd name="connsiteX231" fmla="*/ 4012332 w 4264148"/>
                <a:gd name="connsiteY231" fmla="*/ 766837 h 1204974"/>
                <a:gd name="connsiteX232" fmla="*/ 4068589 w 4264148"/>
                <a:gd name="connsiteY232" fmla="*/ 790947 h 1204974"/>
                <a:gd name="connsiteX233" fmla="*/ 4074616 w 4264148"/>
                <a:gd name="connsiteY233" fmla="*/ 789608 h 1204974"/>
                <a:gd name="connsiteX234" fmla="*/ 4075956 w 4264148"/>
                <a:gd name="connsiteY234" fmla="*/ 787598 h 1204974"/>
                <a:gd name="connsiteX235" fmla="*/ 4075956 w 4264148"/>
                <a:gd name="connsiteY235" fmla="*/ 785589 h 1204974"/>
                <a:gd name="connsiteX236" fmla="*/ 4023717 w 4264148"/>
                <a:gd name="connsiteY236" fmla="*/ 754782 h 1204974"/>
                <a:gd name="connsiteX237" fmla="*/ 3981524 w 4264148"/>
                <a:gd name="connsiteY237" fmla="*/ 726653 h 1204974"/>
                <a:gd name="connsiteX238" fmla="*/ 3983534 w 4264148"/>
                <a:gd name="connsiteY238" fmla="*/ 720626 h 1204974"/>
                <a:gd name="connsiteX239" fmla="*/ 3998267 w 4264148"/>
                <a:gd name="connsiteY239" fmla="*/ 721296 h 1204974"/>
                <a:gd name="connsiteX240" fmla="*/ 4146947 w 4264148"/>
                <a:gd name="connsiteY240" fmla="*/ 774874 h 1204974"/>
                <a:gd name="connsiteX241" fmla="*/ 4264149 w 4264148"/>
                <a:gd name="connsiteY241" fmla="*/ 815057 h 1204974"/>
                <a:gd name="connsiteX242" fmla="*/ 4237360 w 4264148"/>
                <a:gd name="connsiteY242" fmla="*/ 844525 h 1204974"/>
                <a:gd name="connsiteX243" fmla="*/ 4232002 w 4264148"/>
                <a:gd name="connsiteY243" fmla="*/ 846535 h 1204974"/>
                <a:gd name="connsiteX244" fmla="*/ 4210571 w 4264148"/>
                <a:gd name="connsiteY244" fmla="*/ 848544 h 1204974"/>
                <a:gd name="connsiteX245" fmla="*/ 4173736 w 4264148"/>
                <a:gd name="connsiteY245" fmla="*/ 851892 h 1204974"/>
                <a:gd name="connsiteX246" fmla="*/ 4169718 w 4264148"/>
                <a:gd name="connsiteY246" fmla="*/ 858590 h 1204974"/>
                <a:gd name="connsiteX247" fmla="*/ 4183782 w 4264148"/>
                <a:gd name="connsiteY247" fmla="*/ 876672 h 1204974"/>
                <a:gd name="connsiteX248" fmla="*/ 4175745 w 4264148"/>
                <a:gd name="connsiteY248" fmla="*/ 906140 h 1204974"/>
                <a:gd name="connsiteX249" fmla="*/ 4142259 w 4264148"/>
                <a:gd name="connsiteY249" fmla="*/ 918195 h 1204974"/>
                <a:gd name="connsiteX250" fmla="*/ 4116809 w 4264148"/>
                <a:gd name="connsiteY250" fmla="*/ 912168 h 1204974"/>
                <a:gd name="connsiteX251" fmla="*/ 4061222 w 4264148"/>
                <a:gd name="connsiteY251" fmla="*/ 886718 h 1204974"/>
                <a:gd name="connsiteX252" fmla="*/ 3940671 w 4264148"/>
                <a:gd name="connsiteY252" fmla="*/ 857250 h 1204974"/>
                <a:gd name="connsiteX253" fmla="*/ 3867001 w 4264148"/>
                <a:gd name="connsiteY253" fmla="*/ 852562 h 1204974"/>
                <a:gd name="connsiteX254" fmla="*/ 3761185 w 4264148"/>
                <a:gd name="connsiteY254" fmla="*/ 861268 h 1204974"/>
                <a:gd name="connsiteX255" fmla="*/ 3635276 w 4264148"/>
                <a:gd name="connsiteY255" fmla="*/ 902122 h 1204974"/>
                <a:gd name="connsiteX256" fmla="*/ 3516734 w 4264148"/>
                <a:gd name="connsiteY256" fmla="*/ 846535 h 1204974"/>
                <a:gd name="connsiteX257" fmla="*/ 3497312 w 4264148"/>
                <a:gd name="connsiteY257" fmla="*/ 843186 h 1204974"/>
                <a:gd name="connsiteX258" fmla="*/ 3487266 w 4264148"/>
                <a:gd name="connsiteY258" fmla="*/ 839167 h 1204974"/>
                <a:gd name="connsiteX259" fmla="*/ 3476551 w 4264148"/>
                <a:gd name="connsiteY259" fmla="*/ 840507 h 1204974"/>
                <a:gd name="connsiteX260" fmla="*/ 3392165 w 4264148"/>
                <a:gd name="connsiteY260" fmla="*/ 891406 h 1204974"/>
                <a:gd name="connsiteX261" fmla="*/ 3346624 w 4264148"/>
                <a:gd name="connsiteY261" fmla="*/ 979810 h 1204974"/>
                <a:gd name="connsiteX262" fmla="*/ 3331220 w 4264148"/>
                <a:gd name="connsiteY262" fmla="*/ 1036737 h 1204974"/>
                <a:gd name="connsiteX263" fmla="*/ 3271614 w 4264148"/>
                <a:gd name="connsiteY263" fmla="*/ 1046783 h 1204974"/>
                <a:gd name="connsiteX264" fmla="*/ 3173834 w 4264148"/>
                <a:gd name="connsiteY264" fmla="*/ 1067544 h 1204974"/>
                <a:gd name="connsiteX265" fmla="*/ 2994348 w 4264148"/>
                <a:gd name="connsiteY265" fmla="*/ 1131168 h 1204974"/>
                <a:gd name="connsiteX266" fmla="*/ 2944118 w 4264148"/>
                <a:gd name="connsiteY266" fmla="*/ 1136526 h 1204974"/>
                <a:gd name="connsiteX267" fmla="*/ 2745209 w 4264148"/>
                <a:gd name="connsiteY267" fmla="*/ 1135856 h 1204974"/>
                <a:gd name="connsiteX268" fmla="*/ 2638053 w 4264148"/>
                <a:gd name="connsiteY268" fmla="*/ 1148581 h 1204974"/>
                <a:gd name="connsiteX269" fmla="*/ 2464594 w 4264148"/>
                <a:gd name="connsiteY269" fmla="*/ 1175370 h 1204974"/>
                <a:gd name="connsiteX270" fmla="*/ 2409006 w 4264148"/>
                <a:gd name="connsiteY270" fmla="*/ 1186086 h 1204974"/>
                <a:gd name="connsiteX271" fmla="*/ 2352750 w 4264148"/>
                <a:gd name="connsiteY271" fmla="*/ 1192783 h 1204974"/>
                <a:gd name="connsiteX272" fmla="*/ 2169244 w 4264148"/>
                <a:gd name="connsiteY272" fmla="*/ 1203499 h 1204974"/>
                <a:gd name="connsiteX273" fmla="*/ 2095574 w 4264148"/>
                <a:gd name="connsiteY273" fmla="*/ 1200820 h 1204974"/>
                <a:gd name="connsiteX274" fmla="*/ 1896666 w 4264148"/>
                <a:gd name="connsiteY274" fmla="*/ 1165994 h 1204974"/>
                <a:gd name="connsiteX275" fmla="*/ 1865858 w 4264148"/>
                <a:gd name="connsiteY275" fmla="*/ 1158627 h 1204974"/>
                <a:gd name="connsiteX276" fmla="*/ 1834381 w 4264148"/>
                <a:gd name="connsiteY276" fmla="*/ 1153939 h 1204974"/>
                <a:gd name="connsiteX277" fmla="*/ 1666949 w 4264148"/>
                <a:gd name="connsiteY277" fmla="*/ 1066205 h 1204974"/>
                <a:gd name="connsiteX278" fmla="*/ 1625426 w 4264148"/>
                <a:gd name="connsiteY278" fmla="*/ 1064196 h 1204974"/>
                <a:gd name="connsiteX279" fmla="*/ 1586582 w 4264148"/>
                <a:gd name="connsiteY279" fmla="*/ 1076251 h 1204974"/>
                <a:gd name="connsiteX280" fmla="*/ 1499518 w 4264148"/>
                <a:gd name="connsiteY280" fmla="*/ 1129159 h 1204974"/>
                <a:gd name="connsiteX281" fmla="*/ 1470050 w 4264148"/>
                <a:gd name="connsiteY281" fmla="*/ 1135856 h 1204974"/>
                <a:gd name="connsiteX282" fmla="*/ 1439912 w 4264148"/>
                <a:gd name="connsiteY282" fmla="*/ 1134517 h 1204974"/>
                <a:gd name="connsiteX283" fmla="*/ 1433215 w 4264148"/>
                <a:gd name="connsiteY283" fmla="*/ 1132508 h 1204974"/>
                <a:gd name="connsiteX284" fmla="*/ 1421829 w 4264148"/>
                <a:gd name="connsiteY284" fmla="*/ 1128489 h 1204974"/>
                <a:gd name="connsiteX285" fmla="*/ 1416472 w 4264148"/>
                <a:gd name="connsiteY285" fmla="*/ 1139205 h 1204974"/>
                <a:gd name="connsiteX286" fmla="*/ 1447279 w 4264148"/>
                <a:gd name="connsiteY286" fmla="*/ 1171352 h 1204974"/>
                <a:gd name="connsiteX287" fmla="*/ 1446609 w 4264148"/>
                <a:gd name="connsiteY287" fmla="*/ 1186756 h 1204974"/>
                <a:gd name="connsiteX288" fmla="*/ 1443931 w 4264148"/>
                <a:gd name="connsiteY288" fmla="*/ 1189434 h 1204974"/>
                <a:gd name="connsiteX289" fmla="*/ 1420490 w 4264148"/>
                <a:gd name="connsiteY289" fmla="*/ 1189434 h 1204974"/>
                <a:gd name="connsiteX290" fmla="*/ 1374279 w 4264148"/>
                <a:gd name="connsiteY290" fmla="*/ 1121792 h 1204974"/>
                <a:gd name="connsiteX291" fmla="*/ 1370930 w 4264148"/>
                <a:gd name="connsiteY291" fmla="*/ 1116434 h 1204974"/>
                <a:gd name="connsiteX292" fmla="*/ 1332086 w 4264148"/>
                <a:gd name="connsiteY292" fmla="*/ 1090315 h 1204974"/>
                <a:gd name="connsiteX293" fmla="*/ 1232297 w 4264148"/>
                <a:gd name="connsiteY293" fmla="*/ 1051471 h 1204974"/>
                <a:gd name="connsiteX294" fmla="*/ 1234976 w 4264148"/>
                <a:gd name="connsiteY294" fmla="*/ 1038076 h 1204974"/>
                <a:gd name="connsiteX295" fmla="*/ 1228279 w 4264148"/>
                <a:gd name="connsiteY295" fmla="*/ 1028700 h 1204974"/>
                <a:gd name="connsiteX296" fmla="*/ 1184746 w 4264148"/>
                <a:gd name="connsiteY296" fmla="*/ 942975 h 1204974"/>
                <a:gd name="connsiteX297" fmla="*/ 1044104 w 4264148"/>
                <a:gd name="connsiteY297" fmla="*/ 839837 h 1204974"/>
                <a:gd name="connsiteX298" fmla="*/ 1042095 w 4264148"/>
                <a:gd name="connsiteY298" fmla="*/ 841176 h 1204974"/>
                <a:gd name="connsiteX299" fmla="*/ 1041425 w 4264148"/>
                <a:gd name="connsiteY299" fmla="*/ 843186 h 1204974"/>
                <a:gd name="connsiteX300" fmla="*/ 1044104 w 4264148"/>
                <a:gd name="connsiteY300" fmla="*/ 845865 h 1204974"/>
                <a:gd name="connsiteX301" fmla="*/ 1050131 w 4264148"/>
                <a:gd name="connsiteY301" fmla="*/ 847874 h 1204974"/>
                <a:gd name="connsiteX302" fmla="*/ 1003920 w 4264148"/>
                <a:gd name="connsiteY302" fmla="*/ 855241 h 1204974"/>
                <a:gd name="connsiteX303" fmla="*/ 946324 w 4264148"/>
                <a:gd name="connsiteY303" fmla="*/ 876002 h 1204974"/>
                <a:gd name="connsiteX304" fmla="*/ 865287 w 4264148"/>
                <a:gd name="connsiteY304" fmla="*/ 922883 h 1204974"/>
                <a:gd name="connsiteX305" fmla="*/ 790947 w 4264148"/>
                <a:gd name="connsiteY305" fmla="*/ 910159 h 1204974"/>
                <a:gd name="connsiteX306" fmla="*/ 632892 w 4264148"/>
                <a:gd name="connsiteY306" fmla="*/ 882030 h 1204974"/>
                <a:gd name="connsiteX307" fmla="*/ 586011 w 4264148"/>
                <a:gd name="connsiteY307" fmla="*/ 884039 h 1204974"/>
                <a:gd name="connsiteX308" fmla="*/ 540469 w 4264148"/>
                <a:gd name="connsiteY308" fmla="*/ 897434 h 1204974"/>
                <a:gd name="connsiteX309" fmla="*/ 504974 w 4264148"/>
                <a:gd name="connsiteY309" fmla="*/ 904131 h 1204974"/>
                <a:gd name="connsiteX310" fmla="*/ 502965 w 4264148"/>
                <a:gd name="connsiteY310" fmla="*/ 897434 h 1204974"/>
                <a:gd name="connsiteX311" fmla="*/ 524396 w 4264148"/>
                <a:gd name="connsiteY311" fmla="*/ 878681 h 1204974"/>
                <a:gd name="connsiteX312" fmla="*/ 541809 w 4264148"/>
                <a:gd name="connsiteY312" fmla="*/ 856580 h 1204974"/>
                <a:gd name="connsiteX313" fmla="*/ 565919 w 4264148"/>
                <a:gd name="connsiteY313" fmla="*/ 815727 h 1204974"/>
                <a:gd name="connsiteX314" fmla="*/ 554534 w 4264148"/>
                <a:gd name="connsiteY314" fmla="*/ 760140 h 1204974"/>
                <a:gd name="connsiteX315" fmla="*/ 484212 w 4264148"/>
                <a:gd name="connsiteY315" fmla="*/ 730672 h 1204974"/>
                <a:gd name="connsiteX316" fmla="*/ 427955 w 4264148"/>
                <a:gd name="connsiteY316" fmla="*/ 736030 h 1204974"/>
                <a:gd name="connsiteX317" fmla="*/ 343570 w 4264148"/>
                <a:gd name="connsiteY317" fmla="*/ 759470 h 1204974"/>
                <a:gd name="connsiteX318" fmla="*/ 318120 w 4264148"/>
                <a:gd name="connsiteY318" fmla="*/ 759470 h 1204974"/>
                <a:gd name="connsiteX319" fmla="*/ 312093 w 4264148"/>
                <a:gd name="connsiteY319" fmla="*/ 756791 h 1204974"/>
                <a:gd name="connsiteX320" fmla="*/ 300707 w 4264148"/>
                <a:gd name="connsiteY320" fmla="*/ 754782 h 1204974"/>
                <a:gd name="connsiteX321" fmla="*/ 94431 w 4264148"/>
                <a:gd name="connsiteY321" fmla="*/ 760140 h 1204974"/>
                <a:gd name="connsiteX322" fmla="*/ 76349 w 4264148"/>
                <a:gd name="connsiteY322" fmla="*/ 766167 h 1204974"/>
                <a:gd name="connsiteX323" fmla="*/ 69652 w 4264148"/>
                <a:gd name="connsiteY323" fmla="*/ 766837 h 1204974"/>
                <a:gd name="connsiteX324" fmla="*/ 49560 w 4264148"/>
                <a:gd name="connsiteY324" fmla="*/ 769516 h 1204974"/>
                <a:gd name="connsiteX325" fmla="*/ 22771 w 4264148"/>
                <a:gd name="connsiteY325" fmla="*/ 776213 h 1204974"/>
                <a:gd name="connsiteX326" fmla="*/ 0 w 4264148"/>
                <a:gd name="connsiteY326" fmla="*/ 782911 h 1204974"/>
                <a:gd name="connsiteX327" fmla="*/ 23440 w 4264148"/>
                <a:gd name="connsiteY327" fmla="*/ 772195 h 1204974"/>
                <a:gd name="connsiteX328" fmla="*/ 29468 w 4264148"/>
                <a:gd name="connsiteY328" fmla="*/ 770855 h 1204974"/>
                <a:gd name="connsiteX329" fmla="*/ 36165 w 4264148"/>
                <a:gd name="connsiteY329" fmla="*/ 766837 h 1204974"/>
                <a:gd name="connsiteX330" fmla="*/ 42193 w 4264148"/>
                <a:gd name="connsiteY330" fmla="*/ 763488 h 1204974"/>
                <a:gd name="connsiteX331" fmla="*/ 100459 w 4264148"/>
                <a:gd name="connsiteY331" fmla="*/ 746745 h 1204974"/>
                <a:gd name="connsiteX332" fmla="*/ 133945 w 4264148"/>
                <a:gd name="connsiteY332" fmla="*/ 727323 h 1204974"/>
                <a:gd name="connsiteX333" fmla="*/ 206945 w 4264148"/>
                <a:gd name="connsiteY333" fmla="*/ 676424 h 1204974"/>
                <a:gd name="connsiteX334" fmla="*/ 233065 w 4264148"/>
                <a:gd name="connsiteY334" fmla="*/ 657672 h 1204974"/>
                <a:gd name="connsiteX335" fmla="*/ 231056 w 4264148"/>
                <a:gd name="connsiteY335" fmla="*/ 646956 h 1204974"/>
                <a:gd name="connsiteX336" fmla="*/ 199578 w 4264148"/>
                <a:gd name="connsiteY336" fmla="*/ 648295 h 1204974"/>
                <a:gd name="connsiteX337" fmla="*/ 129927 w 4264148"/>
                <a:gd name="connsiteY337" fmla="*/ 667048 h 1204974"/>
                <a:gd name="connsiteX338" fmla="*/ 121890 w 4264148"/>
                <a:gd name="connsiteY338" fmla="*/ 659011 h 1204974"/>
                <a:gd name="connsiteX339" fmla="*/ 117202 w 4264148"/>
                <a:gd name="connsiteY339" fmla="*/ 646956 h 1204974"/>
                <a:gd name="connsiteX340" fmla="*/ 116532 w 4264148"/>
                <a:gd name="connsiteY340" fmla="*/ 639589 h 1204974"/>
                <a:gd name="connsiteX341" fmla="*/ 119881 w 4264148"/>
                <a:gd name="connsiteY341" fmla="*/ 627534 h 1204974"/>
                <a:gd name="connsiteX342" fmla="*/ 122560 w 4264148"/>
                <a:gd name="connsiteY342" fmla="*/ 620837 h 1204974"/>
                <a:gd name="connsiteX343" fmla="*/ 168101 w 4264148"/>
                <a:gd name="connsiteY343" fmla="*/ 579314 h 1204974"/>
                <a:gd name="connsiteX344" fmla="*/ 212973 w 4264148"/>
                <a:gd name="connsiteY344" fmla="*/ 542479 h 1204974"/>
                <a:gd name="connsiteX345" fmla="*/ 239762 w 4264148"/>
                <a:gd name="connsiteY345" fmla="*/ 543818 h 1204974"/>
                <a:gd name="connsiteX346" fmla="*/ 283964 w 4264148"/>
                <a:gd name="connsiteY346" fmla="*/ 565249 h 1204974"/>
                <a:gd name="connsiteX347" fmla="*/ 300037 w 4264148"/>
                <a:gd name="connsiteY347" fmla="*/ 565249 h 1204974"/>
                <a:gd name="connsiteX348" fmla="*/ 351606 w 4264148"/>
                <a:gd name="connsiteY348" fmla="*/ 547836 h 1204974"/>
                <a:gd name="connsiteX349" fmla="*/ 425946 w 4264148"/>
                <a:gd name="connsiteY349" fmla="*/ 545157 h 1204974"/>
                <a:gd name="connsiteX350" fmla="*/ 469478 w 4264148"/>
                <a:gd name="connsiteY350" fmla="*/ 537121 h 1204974"/>
                <a:gd name="connsiteX351" fmla="*/ 478185 w 4264148"/>
                <a:gd name="connsiteY351" fmla="*/ 537121 h 1204974"/>
                <a:gd name="connsiteX352" fmla="*/ 486891 w 4264148"/>
                <a:gd name="connsiteY352" fmla="*/ 536451 h 1204974"/>
                <a:gd name="connsiteX353" fmla="*/ 483542 w 4264148"/>
                <a:gd name="connsiteY353" fmla="*/ 525735 h 1204974"/>
                <a:gd name="connsiteX354" fmla="*/ 423937 w 4264148"/>
                <a:gd name="connsiteY354" fmla="*/ 522387 h 1204974"/>
                <a:gd name="connsiteX355" fmla="*/ 332854 w 4264148"/>
                <a:gd name="connsiteY355" fmla="*/ 519708 h 1204974"/>
                <a:gd name="connsiteX356" fmla="*/ 326826 w 4264148"/>
                <a:gd name="connsiteY356" fmla="*/ 520378 h 1204974"/>
                <a:gd name="connsiteX357" fmla="*/ 289992 w 4264148"/>
                <a:gd name="connsiteY357" fmla="*/ 528414 h 1204974"/>
                <a:gd name="connsiteX358" fmla="*/ 240432 w 4264148"/>
                <a:gd name="connsiteY358" fmla="*/ 510332 h 1204974"/>
                <a:gd name="connsiteX359" fmla="*/ 230386 w 4264148"/>
                <a:gd name="connsiteY359" fmla="*/ 504304 h 1204974"/>
                <a:gd name="connsiteX360" fmla="*/ 229046 w 4264148"/>
                <a:gd name="connsiteY360" fmla="*/ 501625 h 1204974"/>
                <a:gd name="connsiteX361" fmla="*/ 224358 w 4264148"/>
                <a:gd name="connsiteY361" fmla="*/ 490240 h 1204974"/>
                <a:gd name="connsiteX362" fmla="*/ 225028 w 4264148"/>
                <a:gd name="connsiteY362" fmla="*/ 488231 h 1204974"/>
                <a:gd name="connsiteX363" fmla="*/ 228377 w 4264148"/>
                <a:gd name="connsiteY363" fmla="*/ 487561 h 1204974"/>
                <a:gd name="connsiteX364" fmla="*/ 228377 w 4264148"/>
                <a:gd name="connsiteY364" fmla="*/ 485552 h 1204974"/>
                <a:gd name="connsiteX365" fmla="*/ 222349 w 4264148"/>
                <a:gd name="connsiteY365" fmla="*/ 478855 h 1204974"/>
                <a:gd name="connsiteX366" fmla="*/ 225028 w 4264148"/>
                <a:gd name="connsiteY366" fmla="*/ 474836 h 1204974"/>
                <a:gd name="connsiteX367" fmla="*/ 227037 w 4264148"/>
                <a:gd name="connsiteY367" fmla="*/ 474836 h 1204974"/>
                <a:gd name="connsiteX368" fmla="*/ 231056 w 4264148"/>
                <a:gd name="connsiteY368" fmla="*/ 473497 h 1204974"/>
                <a:gd name="connsiteX369" fmla="*/ 249808 w 4264148"/>
                <a:gd name="connsiteY369" fmla="*/ 466800 h 1204974"/>
                <a:gd name="connsiteX370" fmla="*/ 255835 w 4264148"/>
                <a:gd name="connsiteY370" fmla="*/ 465460 h 1204974"/>
                <a:gd name="connsiteX371" fmla="*/ 269900 w 4264148"/>
                <a:gd name="connsiteY371" fmla="*/ 462781 h 1204974"/>
                <a:gd name="connsiteX372" fmla="*/ 293340 w 4264148"/>
                <a:gd name="connsiteY372" fmla="*/ 462781 h 1204974"/>
                <a:gd name="connsiteX373" fmla="*/ 327496 w 4264148"/>
                <a:gd name="connsiteY373" fmla="*/ 467469 h 1204974"/>
                <a:gd name="connsiteX374" fmla="*/ 457423 w 4264148"/>
                <a:gd name="connsiteY374" fmla="*/ 399827 h 1204974"/>
                <a:gd name="connsiteX375" fmla="*/ 476176 w 4264148"/>
                <a:gd name="connsiteY375" fmla="*/ 376386 h 1204974"/>
                <a:gd name="connsiteX376" fmla="*/ 492249 w 4264148"/>
                <a:gd name="connsiteY376" fmla="*/ 350937 h 1204974"/>
                <a:gd name="connsiteX377" fmla="*/ 521717 w 4264148"/>
                <a:gd name="connsiteY377" fmla="*/ 316781 h 1204974"/>
                <a:gd name="connsiteX378" fmla="*/ 572616 w 4264148"/>
                <a:gd name="connsiteY378" fmla="*/ 257175 h 1204974"/>
                <a:gd name="connsiteX379" fmla="*/ 586681 w 4264148"/>
                <a:gd name="connsiteY379" fmla="*/ 261193 h 1204974"/>
                <a:gd name="connsiteX380" fmla="*/ 594717 w 4264148"/>
                <a:gd name="connsiteY380" fmla="*/ 294010 h 1204974"/>
                <a:gd name="connsiteX381" fmla="*/ 606103 w 4264148"/>
                <a:gd name="connsiteY381" fmla="*/ 318120 h 1204974"/>
                <a:gd name="connsiteX382" fmla="*/ 617488 w 4264148"/>
                <a:gd name="connsiteY382" fmla="*/ 341561 h 1204974"/>
                <a:gd name="connsiteX383" fmla="*/ 614809 w 4264148"/>
                <a:gd name="connsiteY383" fmla="*/ 352946 h 1204974"/>
                <a:gd name="connsiteX384" fmla="*/ 612130 w 4264148"/>
                <a:gd name="connsiteY384" fmla="*/ 358304 h 1204974"/>
                <a:gd name="connsiteX385" fmla="*/ 605433 w 4264148"/>
                <a:gd name="connsiteY385" fmla="*/ 391790 h 1204974"/>
                <a:gd name="connsiteX386" fmla="*/ 616818 w 4264148"/>
                <a:gd name="connsiteY386" fmla="*/ 427285 h 1204974"/>
                <a:gd name="connsiteX387" fmla="*/ 632892 w 4264148"/>
                <a:gd name="connsiteY387" fmla="*/ 442020 h 1204974"/>
                <a:gd name="connsiteX388" fmla="*/ 658341 w 4264148"/>
                <a:gd name="connsiteY388" fmla="*/ 532433 h 1204974"/>
                <a:gd name="connsiteX389" fmla="*/ 646286 w 4264148"/>
                <a:gd name="connsiteY389" fmla="*/ 558552 h 1204974"/>
                <a:gd name="connsiteX390" fmla="*/ 652314 w 4264148"/>
                <a:gd name="connsiteY390" fmla="*/ 569268 h 1204974"/>
                <a:gd name="connsiteX391" fmla="*/ 679772 w 4264148"/>
                <a:gd name="connsiteY391" fmla="*/ 574625 h 1204974"/>
                <a:gd name="connsiteX392" fmla="*/ 700534 w 4264148"/>
                <a:gd name="connsiteY392" fmla="*/ 587350 h 1204974"/>
                <a:gd name="connsiteX393" fmla="*/ 723974 w 4264148"/>
                <a:gd name="connsiteY393" fmla="*/ 611460 h 1204974"/>
                <a:gd name="connsiteX394" fmla="*/ 761479 w 4264148"/>
                <a:gd name="connsiteY394" fmla="*/ 630213 h 1204974"/>
                <a:gd name="connsiteX395" fmla="*/ 765497 w 4264148"/>
                <a:gd name="connsiteY395" fmla="*/ 622846 h 1204974"/>
                <a:gd name="connsiteX396" fmla="*/ 743397 w 4264148"/>
                <a:gd name="connsiteY396" fmla="*/ 598736 h 1204974"/>
                <a:gd name="connsiteX397" fmla="*/ 735360 w 4264148"/>
                <a:gd name="connsiteY397" fmla="*/ 577974 h 1204974"/>
                <a:gd name="connsiteX398" fmla="*/ 738039 w 4264148"/>
                <a:gd name="connsiteY398" fmla="*/ 574625 h 1204974"/>
                <a:gd name="connsiteX399" fmla="*/ 790947 w 4264148"/>
                <a:gd name="connsiteY399" fmla="*/ 589359 h 1204974"/>
                <a:gd name="connsiteX400" fmla="*/ 854571 w 4264148"/>
                <a:gd name="connsiteY400" fmla="*/ 632892 h 1204974"/>
                <a:gd name="connsiteX401" fmla="*/ 891406 w 4264148"/>
                <a:gd name="connsiteY401" fmla="*/ 652983 h 1204974"/>
                <a:gd name="connsiteX402" fmla="*/ 967755 w 4264148"/>
                <a:gd name="connsiteY402" fmla="*/ 671736 h 1204974"/>
                <a:gd name="connsiteX403" fmla="*/ 1013296 w 4264148"/>
                <a:gd name="connsiteY403" fmla="*/ 735360 h 1204974"/>
                <a:gd name="connsiteX404" fmla="*/ 1048122 w 4264148"/>
                <a:gd name="connsiteY404" fmla="*/ 768846 h 1204974"/>
                <a:gd name="connsiteX405" fmla="*/ 1202829 w 4264148"/>
                <a:gd name="connsiteY405" fmla="*/ 829121 h 1204974"/>
                <a:gd name="connsiteX406" fmla="*/ 1210866 w 4264148"/>
                <a:gd name="connsiteY406" fmla="*/ 829791 h 1204974"/>
                <a:gd name="connsiteX407" fmla="*/ 1218902 w 4264148"/>
                <a:gd name="connsiteY407" fmla="*/ 831801 h 1204974"/>
                <a:gd name="connsiteX408" fmla="*/ 1226939 w 4264148"/>
                <a:gd name="connsiteY408" fmla="*/ 837158 h 1204974"/>
                <a:gd name="connsiteX409" fmla="*/ 1250379 w 4264148"/>
                <a:gd name="connsiteY409" fmla="*/ 843186 h 1204974"/>
                <a:gd name="connsiteX410" fmla="*/ 1273150 w 4264148"/>
                <a:gd name="connsiteY410" fmla="*/ 848544 h 1204974"/>
                <a:gd name="connsiteX411" fmla="*/ 1342132 w 4264148"/>
                <a:gd name="connsiteY411" fmla="*/ 876672 h 1204974"/>
                <a:gd name="connsiteX412" fmla="*/ 1362894 w 4264148"/>
                <a:gd name="connsiteY412" fmla="*/ 880021 h 1204974"/>
                <a:gd name="connsiteX413" fmla="*/ 1364233 w 4264148"/>
                <a:gd name="connsiteY413" fmla="*/ 878011 h 1204974"/>
                <a:gd name="connsiteX414" fmla="*/ 1358875 w 4264148"/>
                <a:gd name="connsiteY414" fmla="*/ 869975 h 1204974"/>
                <a:gd name="connsiteX415" fmla="*/ 1354857 w 4264148"/>
                <a:gd name="connsiteY415" fmla="*/ 865287 h 1204974"/>
                <a:gd name="connsiteX416" fmla="*/ 1290563 w 4264148"/>
                <a:gd name="connsiteY416" fmla="*/ 824433 h 1204974"/>
                <a:gd name="connsiteX417" fmla="*/ 1202159 w 4264148"/>
                <a:gd name="connsiteY417" fmla="*/ 790947 h 1204974"/>
                <a:gd name="connsiteX418" fmla="*/ 1058838 w 4264148"/>
                <a:gd name="connsiteY418" fmla="*/ 735360 h 1204974"/>
                <a:gd name="connsiteX419" fmla="*/ 1027361 w 4264148"/>
                <a:gd name="connsiteY419" fmla="*/ 690488 h 1204974"/>
                <a:gd name="connsiteX420" fmla="*/ 1030709 w 4264148"/>
                <a:gd name="connsiteY420" fmla="*/ 687140 h 1204974"/>
                <a:gd name="connsiteX421" fmla="*/ 1042764 w 4264148"/>
                <a:gd name="connsiteY421" fmla="*/ 690488 h 1204974"/>
                <a:gd name="connsiteX422" fmla="*/ 1045443 w 4264148"/>
                <a:gd name="connsiteY422" fmla="*/ 695846 h 1204974"/>
                <a:gd name="connsiteX423" fmla="*/ 1049461 w 4264148"/>
                <a:gd name="connsiteY423" fmla="*/ 702543 h 1204974"/>
                <a:gd name="connsiteX424" fmla="*/ 1081608 w 4264148"/>
                <a:gd name="connsiteY424" fmla="*/ 719287 h 1204974"/>
                <a:gd name="connsiteX425" fmla="*/ 1084957 w 4264148"/>
                <a:gd name="connsiteY425" fmla="*/ 719956 h 1204974"/>
                <a:gd name="connsiteX426" fmla="*/ 1085627 w 4264148"/>
                <a:gd name="connsiteY426" fmla="*/ 715938 h 1204974"/>
                <a:gd name="connsiteX427" fmla="*/ 1066874 w 4264148"/>
                <a:gd name="connsiteY427" fmla="*/ 700534 h 1204974"/>
                <a:gd name="connsiteX428" fmla="*/ 1064865 w 4264148"/>
                <a:gd name="connsiteY428" fmla="*/ 697185 h 1204974"/>
                <a:gd name="connsiteX429" fmla="*/ 1061517 w 4264148"/>
                <a:gd name="connsiteY429" fmla="*/ 692497 h 1204974"/>
                <a:gd name="connsiteX430" fmla="*/ 1037406 w 4264148"/>
                <a:gd name="connsiteY430" fmla="*/ 678433 h 1204974"/>
                <a:gd name="connsiteX431" fmla="*/ 1015306 w 4264148"/>
                <a:gd name="connsiteY431" fmla="*/ 661690 h 1204974"/>
                <a:gd name="connsiteX432" fmla="*/ 946993 w 4264148"/>
                <a:gd name="connsiteY432" fmla="*/ 629543 h 1204974"/>
                <a:gd name="connsiteX433" fmla="*/ 945654 w 4264148"/>
                <a:gd name="connsiteY433" fmla="*/ 618827 h 1204974"/>
                <a:gd name="connsiteX434" fmla="*/ 950342 w 4264148"/>
                <a:gd name="connsiteY434" fmla="*/ 616148 h 1204974"/>
                <a:gd name="connsiteX435" fmla="*/ 955700 w 4264148"/>
                <a:gd name="connsiteY435" fmla="*/ 614809 h 1204974"/>
                <a:gd name="connsiteX436" fmla="*/ 1046113 w 4264148"/>
                <a:gd name="connsiteY436" fmla="*/ 639589 h 1204974"/>
                <a:gd name="connsiteX437" fmla="*/ 1101700 w 4264148"/>
                <a:gd name="connsiteY437" fmla="*/ 674415 h 1204974"/>
                <a:gd name="connsiteX438" fmla="*/ 1167333 w 4264148"/>
                <a:gd name="connsiteY438" fmla="*/ 717947 h 1204974"/>
                <a:gd name="connsiteX439" fmla="*/ 1194792 w 4264148"/>
                <a:gd name="connsiteY439" fmla="*/ 728662 h 1204974"/>
                <a:gd name="connsiteX440" fmla="*/ 1225600 w 4264148"/>
                <a:gd name="connsiteY440" fmla="*/ 730672 h 1204974"/>
                <a:gd name="connsiteX441" fmla="*/ 1226939 w 4264148"/>
                <a:gd name="connsiteY441" fmla="*/ 727993 h 1204974"/>
                <a:gd name="connsiteX442" fmla="*/ 1211535 w 4264148"/>
                <a:gd name="connsiteY442" fmla="*/ 711250 h 1204974"/>
                <a:gd name="connsiteX443" fmla="*/ 1194122 w 4264148"/>
                <a:gd name="connsiteY443" fmla="*/ 691827 h 1204974"/>
                <a:gd name="connsiteX444" fmla="*/ 1139875 w 4264148"/>
                <a:gd name="connsiteY444" fmla="*/ 657002 h 1204974"/>
                <a:gd name="connsiteX445" fmla="*/ 1103040 w 4264148"/>
                <a:gd name="connsiteY445" fmla="*/ 639589 h 1204974"/>
                <a:gd name="connsiteX446" fmla="*/ 1018654 w 4264148"/>
                <a:gd name="connsiteY446" fmla="*/ 598736 h 1204974"/>
                <a:gd name="connsiteX447" fmla="*/ 965076 w 4264148"/>
                <a:gd name="connsiteY447" fmla="*/ 579314 h 1204974"/>
                <a:gd name="connsiteX448" fmla="*/ 909489 w 4264148"/>
                <a:gd name="connsiteY448" fmla="*/ 549176 h 1204974"/>
                <a:gd name="connsiteX449" fmla="*/ 859929 w 4264148"/>
                <a:gd name="connsiteY449" fmla="*/ 509662 h 1204974"/>
                <a:gd name="connsiteX450" fmla="*/ 810369 w 4264148"/>
                <a:gd name="connsiteY450" fmla="*/ 483543 h 1204974"/>
                <a:gd name="connsiteX451" fmla="*/ 786929 w 4264148"/>
                <a:gd name="connsiteY451" fmla="*/ 472827 h 1204974"/>
                <a:gd name="connsiteX452" fmla="*/ 764158 w 4264148"/>
                <a:gd name="connsiteY452" fmla="*/ 460102 h 1204974"/>
                <a:gd name="connsiteX453" fmla="*/ 754782 w 4264148"/>
                <a:gd name="connsiteY453" fmla="*/ 448047 h 1204974"/>
                <a:gd name="connsiteX454" fmla="*/ 743397 w 4264148"/>
                <a:gd name="connsiteY454" fmla="*/ 365001 h 1204974"/>
                <a:gd name="connsiteX455" fmla="*/ 747415 w 4264148"/>
                <a:gd name="connsiteY455" fmla="*/ 345579 h 1204974"/>
                <a:gd name="connsiteX456" fmla="*/ 741387 w 4264148"/>
                <a:gd name="connsiteY456" fmla="*/ 300037 h 1204974"/>
                <a:gd name="connsiteX457" fmla="*/ 716607 w 4264148"/>
                <a:gd name="connsiteY457" fmla="*/ 258515 h 1204974"/>
                <a:gd name="connsiteX458" fmla="*/ 716607 w 4264148"/>
                <a:gd name="connsiteY458" fmla="*/ 235074 h 1204974"/>
                <a:gd name="connsiteX459" fmla="*/ 719956 w 4264148"/>
                <a:gd name="connsiteY459" fmla="*/ 229047 h 1204974"/>
                <a:gd name="connsiteX460" fmla="*/ 726653 w 4264148"/>
                <a:gd name="connsiteY460" fmla="*/ 226368 h 1204974"/>
                <a:gd name="connsiteX461" fmla="*/ 730002 w 4264148"/>
                <a:gd name="connsiteY461" fmla="*/ 224358 h 1204974"/>
                <a:gd name="connsiteX462" fmla="*/ 734690 w 4264148"/>
                <a:gd name="connsiteY462" fmla="*/ 221010 h 1204974"/>
                <a:gd name="connsiteX463" fmla="*/ 792286 w 4264148"/>
                <a:gd name="connsiteY463" fmla="*/ 255836 h 1204974"/>
                <a:gd name="connsiteX464" fmla="*/ 841177 w 4264148"/>
                <a:gd name="connsiteY464" fmla="*/ 332184 h 1204974"/>
                <a:gd name="connsiteX465" fmla="*/ 876672 w 4264148"/>
                <a:gd name="connsiteY465" fmla="*/ 396478 h 1204974"/>
                <a:gd name="connsiteX466" fmla="*/ 926902 w 4264148"/>
                <a:gd name="connsiteY466" fmla="*/ 451396 h 1204974"/>
                <a:gd name="connsiteX467" fmla="*/ 928911 w 4264148"/>
                <a:gd name="connsiteY467" fmla="*/ 451396 h 1204974"/>
                <a:gd name="connsiteX468" fmla="*/ 928911 w 4264148"/>
                <a:gd name="connsiteY468" fmla="*/ 451396 h 1204974"/>
                <a:gd name="connsiteX469" fmla="*/ 928911 w 4264148"/>
                <a:gd name="connsiteY469" fmla="*/ 449387 h 1204974"/>
                <a:gd name="connsiteX470" fmla="*/ 855910 w 4264148"/>
                <a:gd name="connsiteY470" fmla="*/ 337542 h 1204974"/>
                <a:gd name="connsiteX471" fmla="*/ 829121 w 4264148"/>
                <a:gd name="connsiteY471" fmla="*/ 262533 h 1204974"/>
                <a:gd name="connsiteX472" fmla="*/ 670396 w 4264148"/>
                <a:gd name="connsiteY472" fmla="*/ 129257 h 1204974"/>
                <a:gd name="connsiteX473" fmla="*/ 761479 w 4264148"/>
                <a:gd name="connsiteY473" fmla="*/ 204936 h 1204974"/>
                <a:gd name="connsiteX474" fmla="*/ 780231 w 4264148"/>
                <a:gd name="connsiteY474" fmla="*/ 219001 h 1204974"/>
                <a:gd name="connsiteX475" fmla="*/ 799654 w 4264148"/>
                <a:gd name="connsiteY475" fmla="*/ 232395 h 1204974"/>
                <a:gd name="connsiteX476" fmla="*/ 804342 w 4264148"/>
                <a:gd name="connsiteY476" fmla="*/ 229716 h 1204974"/>
                <a:gd name="connsiteX477" fmla="*/ 805681 w 4264148"/>
                <a:gd name="connsiteY477" fmla="*/ 221680 h 1204974"/>
                <a:gd name="connsiteX478" fmla="*/ 805011 w 4264148"/>
                <a:gd name="connsiteY478" fmla="*/ 215652 h 1204974"/>
                <a:gd name="connsiteX479" fmla="*/ 792956 w 4264148"/>
                <a:gd name="connsiteY479" fmla="*/ 190202 h 1204974"/>
                <a:gd name="connsiteX480" fmla="*/ 740048 w 4264148"/>
                <a:gd name="connsiteY480" fmla="*/ 131266 h 1204974"/>
                <a:gd name="connsiteX481" fmla="*/ 690488 w 4264148"/>
                <a:gd name="connsiteY481" fmla="*/ 78358 h 1204974"/>
                <a:gd name="connsiteX482" fmla="*/ 681782 w 4264148"/>
                <a:gd name="connsiteY482" fmla="*/ 40184 h 1204974"/>
                <a:gd name="connsiteX483" fmla="*/ 693167 w 4264148"/>
                <a:gd name="connsiteY483" fmla="*/ 13395 h 1204974"/>
                <a:gd name="connsiteX484" fmla="*/ 703883 w 4264148"/>
                <a:gd name="connsiteY484" fmla="*/ 0 h 1204974"/>
                <a:gd name="connsiteX485" fmla="*/ 898773 w 4264148"/>
                <a:gd name="connsiteY485" fmla="*/ 760809 h 1204974"/>
                <a:gd name="connsiteX486" fmla="*/ 976461 w 4264148"/>
                <a:gd name="connsiteY486" fmla="*/ 799654 h 1204974"/>
                <a:gd name="connsiteX487" fmla="*/ 979140 w 4264148"/>
                <a:gd name="connsiteY487" fmla="*/ 799654 h 1204974"/>
                <a:gd name="connsiteX488" fmla="*/ 979810 w 4264148"/>
                <a:gd name="connsiteY488" fmla="*/ 796305 h 1204974"/>
                <a:gd name="connsiteX489" fmla="*/ 973782 w 4264148"/>
                <a:gd name="connsiteY489" fmla="*/ 792956 h 1204974"/>
                <a:gd name="connsiteX490" fmla="*/ 969764 w 4264148"/>
                <a:gd name="connsiteY490" fmla="*/ 790947 h 1204974"/>
                <a:gd name="connsiteX491" fmla="*/ 906140 w 4264148"/>
                <a:gd name="connsiteY491" fmla="*/ 744066 h 1204974"/>
                <a:gd name="connsiteX492" fmla="*/ 845195 w 4264148"/>
                <a:gd name="connsiteY492" fmla="*/ 704552 h 1204974"/>
                <a:gd name="connsiteX493" fmla="*/ 752103 w 4264148"/>
                <a:gd name="connsiteY493" fmla="*/ 653653 h 1204974"/>
                <a:gd name="connsiteX494" fmla="*/ 657002 w 4264148"/>
                <a:gd name="connsiteY494" fmla="*/ 618827 h 1204974"/>
                <a:gd name="connsiteX495" fmla="*/ 570607 w 4264148"/>
                <a:gd name="connsiteY495" fmla="*/ 632222 h 1204974"/>
                <a:gd name="connsiteX496" fmla="*/ 563910 w 4264148"/>
                <a:gd name="connsiteY496" fmla="*/ 638919 h 1204974"/>
                <a:gd name="connsiteX497" fmla="*/ 567258 w 4264148"/>
                <a:gd name="connsiteY497" fmla="*/ 643607 h 1204974"/>
                <a:gd name="connsiteX498" fmla="*/ 602754 w 4264148"/>
                <a:gd name="connsiteY498" fmla="*/ 640928 h 1204974"/>
                <a:gd name="connsiteX499" fmla="*/ 634901 w 4264148"/>
                <a:gd name="connsiteY499" fmla="*/ 642268 h 1204974"/>
                <a:gd name="connsiteX500" fmla="*/ 665708 w 4264148"/>
                <a:gd name="connsiteY500" fmla="*/ 651644 h 1204974"/>
                <a:gd name="connsiteX501" fmla="*/ 793626 w 4264148"/>
                <a:gd name="connsiteY501" fmla="*/ 717947 h 1204974"/>
                <a:gd name="connsiteX502" fmla="*/ 898773 w 4264148"/>
                <a:gd name="connsiteY502" fmla="*/ 760809 h 1204974"/>
                <a:gd name="connsiteX503" fmla="*/ 3782616 w 4264148"/>
                <a:gd name="connsiteY503" fmla="*/ 736030 h 1204974"/>
                <a:gd name="connsiteX504" fmla="*/ 3819451 w 4264148"/>
                <a:gd name="connsiteY504" fmla="*/ 760809 h 1204974"/>
                <a:gd name="connsiteX505" fmla="*/ 3827487 w 4264148"/>
                <a:gd name="connsiteY505" fmla="*/ 769516 h 1204974"/>
                <a:gd name="connsiteX506" fmla="*/ 3832175 w 4264148"/>
                <a:gd name="connsiteY506" fmla="*/ 772865 h 1204974"/>
                <a:gd name="connsiteX507" fmla="*/ 3858295 w 4264148"/>
                <a:gd name="connsiteY507" fmla="*/ 784920 h 1204974"/>
                <a:gd name="connsiteX508" fmla="*/ 3864322 w 4264148"/>
                <a:gd name="connsiteY508" fmla="*/ 786259 h 1204974"/>
                <a:gd name="connsiteX509" fmla="*/ 3875708 w 4264148"/>
                <a:gd name="connsiteY509" fmla="*/ 786259 h 1204974"/>
                <a:gd name="connsiteX510" fmla="*/ 3877717 w 4264148"/>
                <a:gd name="connsiteY510" fmla="*/ 781571 h 1204974"/>
                <a:gd name="connsiteX511" fmla="*/ 3858295 w 4264148"/>
                <a:gd name="connsiteY511" fmla="*/ 764828 h 1204974"/>
                <a:gd name="connsiteX512" fmla="*/ 3837533 w 4264148"/>
                <a:gd name="connsiteY512" fmla="*/ 746745 h 1204974"/>
                <a:gd name="connsiteX513" fmla="*/ 3823469 w 4264148"/>
                <a:gd name="connsiteY513" fmla="*/ 732011 h 1204974"/>
                <a:gd name="connsiteX514" fmla="*/ 3776588 w 4264148"/>
                <a:gd name="connsiteY514" fmla="*/ 694507 h 1204974"/>
                <a:gd name="connsiteX515" fmla="*/ 3713634 w 4264148"/>
                <a:gd name="connsiteY515" fmla="*/ 667048 h 1204974"/>
                <a:gd name="connsiteX516" fmla="*/ 3688854 w 4264148"/>
                <a:gd name="connsiteY516" fmla="*/ 657002 h 1204974"/>
                <a:gd name="connsiteX517" fmla="*/ 3664074 w 4264148"/>
                <a:gd name="connsiteY517" fmla="*/ 645616 h 1204974"/>
                <a:gd name="connsiteX518" fmla="*/ 3655368 w 4264148"/>
                <a:gd name="connsiteY518" fmla="*/ 655662 h 1204974"/>
                <a:gd name="connsiteX519" fmla="*/ 3682826 w 4264148"/>
                <a:gd name="connsiteY519" fmla="*/ 679103 h 1204974"/>
                <a:gd name="connsiteX520" fmla="*/ 3744441 w 4264148"/>
                <a:gd name="connsiteY520" fmla="*/ 713259 h 1204974"/>
                <a:gd name="connsiteX521" fmla="*/ 3782616 w 4264148"/>
                <a:gd name="connsiteY521" fmla="*/ 736030 h 120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4264148" h="1204974">
                  <a:moveTo>
                    <a:pt x="703883" y="0"/>
                  </a:moveTo>
                  <a:cubicBezTo>
                    <a:pt x="707901" y="8037"/>
                    <a:pt x="713259" y="16073"/>
                    <a:pt x="719956" y="23440"/>
                  </a:cubicBezTo>
                  <a:cubicBezTo>
                    <a:pt x="754782" y="60275"/>
                    <a:pt x="790277" y="96441"/>
                    <a:pt x="825773" y="131936"/>
                  </a:cubicBezTo>
                  <a:cubicBezTo>
                    <a:pt x="827112" y="133276"/>
                    <a:pt x="829121" y="133276"/>
                    <a:pt x="830461" y="131936"/>
                  </a:cubicBezTo>
                  <a:lnTo>
                    <a:pt x="831800" y="130597"/>
                  </a:lnTo>
                  <a:cubicBezTo>
                    <a:pt x="832470" y="129927"/>
                    <a:pt x="832470" y="129257"/>
                    <a:pt x="831800" y="127918"/>
                  </a:cubicBezTo>
                  <a:lnTo>
                    <a:pt x="796975" y="77019"/>
                  </a:lnTo>
                  <a:lnTo>
                    <a:pt x="811039" y="80367"/>
                  </a:lnTo>
                  <a:cubicBezTo>
                    <a:pt x="813048" y="81037"/>
                    <a:pt x="814388" y="80367"/>
                    <a:pt x="814388" y="77688"/>
                  </a:cubicBezTo>
                  <a:cubicBezTo>
                    <a:pt x="814388" y="75009"/>
                    <a:pt x="813718" y="71661"/>
                    <a:pt x="812378" y="69652"/>
                  </a:cubicBezTo>
                  <a:cubicBezTo>
                    <a:pt x="811039" y="68312"/>
                    <a:pt x="811709" y="66973"/>
                    <a:pt x="813718" y="66303"/>
                  </a:cubicBezTo>
                  <a:lnTo>
                    <a:pt x="818406" y="64964"/>
                  </a:lnTo>
                  <a:cubicBezTo>
                    <a:pt x="820415" y="64294"/>
                    <a:pt x="821754" y="64294"/>
                    <a:pt x="823094" y="66303"/>
                  </a:cubicBezTo>
                  <a:cubicBezTo>
                    <a:pt x="823764" y="66973"/>
                    <a:pt x="824433" y="67642"/>
                    <a:pt x="825773" y="67642"/>
                  </a:cubicBezTo>
                  <a:cubicBezTo>
                    <a:pt x="827782" y="68312"/>
                    <a:pt x="829121" y="66973"/>
                    <a:pt x="829121" y="64964"/>
                  </a:cubicBezTo>
                  <a:lnTo>
                    <a:pt x="830461" y="55587"/>
                  </a:lnTo>
                  <a:cubicBezTo>
                    <a:pt x="830461" y="52908"/>
                    <a:pt x="832470" y="52239"/>
                    <a:pt x="834479" y="53578"/>
                  </a:cubicBezTo>
                  <a:cubicBezTo>
                    <a:pt x="837828" y="55587"/>
                    <a:pt x="840507" y="57597"/>
                    <a:pt x="843186" y="60275"/>
                  </a:cubicBezTo>
                  <a:cubicBezTo>
                    <a:pt x="844525" y="61615"/>
                    <a:pt x="845865" y="61615"/>
                    <a:pt x="846534" y="58936"/>
                  </a:cubicBezTo>
                  <a:lnTo>
                    <a:pt x="849213" y="44872"/>
                  </a:lnTo>
                  <a:cubicBezTo>
                    <a:pt x="865287" y="69652"/>
                    <a:pt x="885378" y="89074"/>
                    <a:pt x="908819" y="102468"/>
                  </a:cubicBezTo>
                  <a:cubicBezTo>
                    <a:pt x="910828" y="103808"/>
                    <a:pt x="912167" y="105147"/>
                    <a:pt x="913507" y="107156"/>
                  </a:cubicBezTo>
                  <a:cubicBezTo>
                    <a:pt x="929580" y="135285"/>
                    <a:pt x="942975" y="164753"/>
                    <a:pt x="953021" y="196230"/>
                  </a:cubicBezTo>
                  <a:cubicBezTo>
                    <a:pt x="966415" y="215652"/>
                    <a:pt x="974452" y="231725"/>
                    <a:pt x="978471" y="243780"/>
                  </a:cubicBezTo>
                  <a:cubicBezTo>
                    <a:pt x="982489" y="257175"/>
                    <a:pt x="989856" y="269900"/>
                    <a:pt x="1000571" y="281955"/>
                  </a:cubicBezTo>
                  <a:cubicBezTo>
                    <a:pt x="1001911" y="283964"/>
                    <a:pt x="1003920" y="283294"/>
                    <a:pt x="1004590" y="281285"/>
                  </a:cubicBezTo>
                  <a:lnTo>
                    <a:pt x="1005929" y="279276"/>
                  </a:lnTo>
                  <a:cubicBezTo>
                    <a:pt x="1006599" y="277267"/>
                    <a:pt x="1006599" y="275258"/>
                    <a:pt x="1005929" y="273918"/>
                  </a:cubicBezTo>
                  <a:lnTo>
                    <a:pt x="967085" y="206276"/>
                  </a:lnTo>
                  <a:cubicBezTo>
                    <a:pt x="965076" y="200248"/>
                    <a:pt x="969094" y="202258"/>
                    <a:pt x="979140" y="210964"/>
                  </a:cubicBezTo>
                  <a:cubicBezTo>
                    <a:pt x="987177" y="224358"/>
                    <a:pt x="994544" y="239092"/>
                    <a:pt x="1000571" y="255166"/>
                  </a:cubicBezTo>
                  <a:cubicBezTo>
                    <a:pt x="1004590" y="266551"/>
                    <a:pt x="1015975" y="283294"/>
                    <a:pt x="1034058" y="304056"/>
                  </a:cubicBezTo>
                  <a:cubicBezTo>
                    <a:pt x="1040085" y="310753"/>
                    <a:pt x="1056828" y="323478"/>
                    <a:pt x="1084957" y="340891"/>
                  </a:cubicBezTo>
                  <a:cubicBezTo>
                    <a:pt x="1088975" y="354955"/>
                    <a:pt x="1095673" y="367680"/>
                    <a:pt x="1105049" y="380405"/>
                  </a:cubicBezTo>
                  <a:cubicBezTo>
                    <a:pt x="1105719" y="381744"/>
                    <a:pt x="1106388" y="383084"/>
                    <a:pt x="1105719" y="384423"/>
                  </a:cubicBezTo>
                  <a:cubicBezTo>
                    <a:pt x="1105719" y="385763"/>
                    <a:pt x="1105719" y="386432"/>
                    <a:pt x="1105719" y="387102"/>
                  </a:cubicBezTo>
                  <a:cubicBezTo>
                    <a:pt x="1113755" y="403845"/>
                    <a:pt x="1121792" y="421258"/>
                    <a:pt x="1130498" y="439341"/>
                  </a:cubicBezTo>
                  <a:cubicBezTo>
                    <a:pt x="1137865" y="454075"/>
                    <a:pt x="1147242" y="468139"/>
                    <a:pt x="1157957" y="481533"/>
                  </a:cubicBezTo>
                  <a:cubicBezTo>
                    <a:pt x="1173361" y="500286"/>
                    <a:pt x="1186755" y="519708"/>
                    <a:pt x="1198141" y="541809"/>
                  </a:cubicBezTo>
                  <a:cubicBezTo>
                    <a:pt x="1199480" y="543818"/>
                    <a:pt x="1198141" y="546497"/>
                    <a:pt x="1195462" y="546497"/>
                  </a:cubicBezTo>
                  <a:cubicBezTo>
                    <a:pt x="1162645" y="549846"/>
                    <a:pt x="1131168" y="547167"/>
                    <a:pt x="1100361" y="539800"/>
                  </a:cubicBezTo>
                  <a:cubicBezTo>
                    <a:pt x="1076251" y="533772"/>
                    <a:pt x="1052141" y="527744"/>
                    <a:pt x="1028700" y="522387"/>
                  </a:cubicBezTo>
                  <a:cubicBezTo>
                    <a:pt x="1023342" y="521047"/>
                    <a:pt x="1011957" y="519708"/>
                    <a:pt x="993874" y="517699"/>
                  </a:cubicBezTo>
                  <a:cubicBezTo>
                    <a:pt x="987847" y="517029"/>
                    <a:pt x="983159" y="515689"/>
                    <a:pt x="979810" y="513011"/>
                  </a:cubicBezTo>
                  <a:cubicBezTo>
                    <a:pt x="971773" y="506983"/>
                    <a:pt x="970434" y="499616"/>
                    <a:pt x="961727" y="494258"/>
                  </a:cubicBezTo>
                  <a:cubicBezTo>
                    <a:pt x="959718" y="492919"/>
                    <a:pt x="959048" y="493589"/>
                    <a:pt x="959048" y="496267"/>
                  </a:cubicBezTo>
                  <a:cubicBezTo>
                    <a:pt x="963067" y="513011"/>
                    <a:pt x="971773" y="524396"/>
                    <a:pt x="985168" y="529754"/>
                  </a:cubicBezTo>
                  <a:cubicBezTo>
                    <a:pt x="993874" y="533102"/>
                    <a:pt x="1002581" y="537790"/>
                    <a:pt x="1010617" y="542479"/>
                  </a:cubicBezTo>
                  <a:cubicBezTo>
                    <a:pt x="1038076" y="559891"/>
                    <a:pt x="1071563" y="577304"/>
                    <a:pt x="1111076" y="594048"/>
                  </a:cubicBezTo>
                  <a:cubicBezTo>
                    <a:pt x="1162645" y="616148"/>
                    <a:pt x="1212205" y="646286"/>
                    <a:pt x="1260425" y="684461"/>
                  </a:cubicBezTo>
                  <a:cubicBezTo>
                    <a:pt x="1277838" y="698525"/>
                    <a:pt x="1296591" y="710580"/>
                    <a:pt x="1313334" y="719287"/>
                  </a:cubicBezTo>
                  <a:cubicBezTo>
                    <a:pt x="1334765" y="730672"/>
                    <a:pt x="1356196" y="742057"/>
                    <a:pt x="1377627" y="754112"/>
                  </a:cubicBezTo>
                  <a:cubicBezTo>
                    <a:pt x="1396380" y="764828"/>
                    <a:pt x="1417811" y="776213"/>
                    <a:pt x="1442591" y="787598"/>
                  </a:cubicBezTo>
                  <a:cubicBezTo>
                    <a:pt x="1468710" y="800323"/>
                    <a:pt x="1494830" y="813718"/>
                    <a:pt x="1519610" y="828452"/>
                  </a:cubicBezTo>
                  <a:cubicBezTo>
                    <a:pt x="1522288" y="829791"/>
                    <a:pt x="1525637" y="831131"/>
                    <a:pt x="1530995" y="832470"/>
                  </a:cubicBezTo>
                  <a:cubicBezTo>
                    <a:pt x="1535013" y="833140"/>
                    <a:pt x="1539032" y="835149"/>
                    <a:pt x="1542380" y="837828"/>
                  </a:cubicBezTo>
                  <a:cubicBezTo>
                    <a:pt x="1550417" y="843856"/>
                    <a:pt x="1555775" y="847204"/>
                    <a:pt x="1556445" y="847874"/>
                  </a:cubicBezTo>
                  <a:cubicBezTo>
                    <a:pt x="1577876" y="858590"/>
                    <a:pt x="1611362" y="876672"/>
                    <a:pt x="1656904" y="903461"/>
                  </a:cubicBezTo>
                  <a:cubicBezTo>
                    <a:pt x="1672977" y="912837"/>
                    <a:pt x="1703784" y="927571"/>
                    <a:pt x="1748656" y="947663"/>
                  </a:cubicBezTo>
                  <a:cubicBezTo>
                    <a:pt x="1749995" y="951012"/>
                    <a:pt x="1752005" y="955030"/>
                    <a:pt x="1755353" y="958379"/>
                  </a:cubicBezTo>
                  <a:cubicBezTo>
                    <a:pt x="1756693" y="959718"/>
                    <a:pt x="1758032" y="960388"/>
                    <a:pt x="1760041" y="961058"/>
                  </a:cubicBezTo>
                  <a:cubicBezTo>
                    <a:pt x="1762051" y="961058"/>
                    <a:pt x="1763390" y="961058"/>
                    <a:pt x="1765399" y="961058"/>
                  </a:cubicBezTo>
                  <a:cubicBezTo>
                    <a:pt x="1768078" y="960388"/>
                    <a:pt x="1768748" y="961727"/>
                    <a:pt x="1768078" y="964406"/>
                  </a:cubicBezTo>
                  <a:cubicBezTo>
                    <a:pt x="1767408" y="965746"/>
                    <a:pt x="1768078" y="967755"/>
                    <a:pt x="1769418" y="968424"/>
                  </a:cubicBezTo>
                  <a:cubicBezTo>
                    <a:pt x="1770757" y="969094"/>
                    <a:pt x="1770757" y="970434"/>
                    <a:pt x="1769418" y="971773"/>
                  </a:cubicBezTo>
                  <a:cubicBezTo>
                    <a:pt x="1762051" y="977131"/>
                    <a:pt x="1754684" y="980480"/>
                    <a:pt x="1747986" y="981819"/>
                  </a:cubicBezTo>
                  <a:cubicBezTo>
                    <a:pt x="1745308" y="982489"/>
                    <a:pt x="1743298" y="981819"/>
                    <a:pt x="1741289" y="981149"/>
                  </a:cubicBezTo>
                  <a:cubicBezTo>
                    <a:pt x="1737940" y="979810"/>
                    <a:pt x="1733922" y="979810"/>
                    <a:pt x="1730573" y="980480"/>
                  </a:cubicBezTo>
                  <a:cubicBezTo>
                    <a:pt x="1727895" y="981149"/>
                    <a:pt x="1725885" y="981149"/>
                    <a:pt x="1723206" y="980480"/>
                  </a:cubicBezTo>
                  <a:lnTo>
                    <a:pt x="1623417" y="942305"/>
                  </a:lnTo>
                  <a:cubicBezTo>
                    <a:pt x="1621408" y="941635"/>
                    <a:pt x="1619399" y="941635"/>
                    <a:pt x="1617390" y="941635"/>
                  </a:cubicBezTo>
                  <a:cubicBezTo>
                    <a:pt x="1614041" y="942305"/>
                    <a:pt x="1611362" y="941635"/>
                    <a:pt x="1609353" y="939626"/>
                  </a:cubicBezTo>
                  <a:cubicBezTo>
                    <a:pt x="1608683" y="938957"/>
                    <a:pt x="1607344" y="938287"/>
                    <a:pt x="1606004" y="937617"/>
                  </a:cubicBezTo>
                  <a:lnTo>
                    <a:pt x="1533674" y="908819"/>
                  </a:lnTo>
                  <a:cubicBezTo>
                    <a:pt x="1532334" y="908149"/>
                    <a:pt x="1531665" y="907480"/>
                    <a:pt x="1530995" y="905470"/>
                  </a:cubicBezTo>
                  <a:cubicBezTo>
                    <a:pt x="1530995" y="904131"/>
                    <a:pt x="1530325" y="902791"/>
                    <a:pt x="1528316" y="902791"/>
                  </a:cubicBezTo>
                  <a:cubicBezTo>
                    <a:pt x="1519610" y="900113"/>
                    <a:pt x="1510903" y="896764"/>
                    <a:pt x="1502866" y="892076"/>
                  </a:cubicBezTo>
                  <a:cubicBezTo>
                    <a:pt x="1500857" y="891406"/>
                    <a:pt x="1500188" y="890067"/>
                    <a:pt x="1499518" y="888057"/>
                  </a:cubicBezTo>
                  <a:cubicBezTo>
                    <a:pt x="1498848" y="886718"/>
                    <a:pt x="1498178" y="885379"/>
                    <a:pt x="1496839" y="884709"/>
                  </a:cubicBezTo>
                  <a:cubicBezTo>
                    <a:pt x="1495499" y="884039"/>
                    <a:pt x="1494830" y="883370"/>
                    <a:pt x="1493490" y="882700"/>
                  </a:cubicBezTo>
                  <a:cubicBezTo>
                    <a:pt x="1486123" y="878011"/>
                    <a:pt x="1478756" y="873324"/>
                    <a:pt x="1471389" y="868635"/>
                  </a:cubicBezTo>
                  <a:cubicBezTo>
                    <a:pt x="1468710" y="867296"/>
                    <a:pt x="1466701" y="865287"/>
                    <a:pt x="1464692" y="862608"/>
                  </a:cubicBezTo>
                  <a:cubicBezTo>
                    <a:pt x="1463353" y="861268"/>
                    <a:pt x="1461343" y="859929"/>
                    <a:pt x="1459334" y="859259"/>
                  </a:cubicBezTo>
                  <a:cubicBezTo>
                    <a:pt x="1445270" y="853901"/>
                    <a:pt x="1433215" y="847874"/>
                    <a:pt x="1423169" y="841176"/>
                  </a:cubicBezTo>
                  <a:cubicBezTo>
                    <a:pt x="1413123" y="834479"/>
                    <a:pt x="1401738" y="828452"/>
                    <a:pt x="1389683" y="825103"/>
                  </a:cubicBezTo>
                  <a:cubicBezTo>
                    <a:pt x="1375618" y="821085"/>
                    <a:pt x="1360884" y="818406"/>
                    <a:pt x="1345481" y="817736"/>
                  </a:cubicBezTo>
                  <a:cubicBezTo>
                    <a:pt x="1344141" y="817736"/>
                    <a:pt x="1342802" y="817736"/>
                    <a:pt x="1341462" y="819076"/>
                  </a:cubicBezTo>
                  <a:cubicBezTo>
                    <a:pt x="1338783" y="820415"/>
                    <a:pt x="1336105" y="820415"/>
                    <a:pt x="1333426" y="819076"/>
                  </a:cubicBezTo>
                  <a:cubicBezTo>
                    <a:pt x="1328738" y="816397"/>
                    <a:pt x="1326059" y="817736"/>
                    <a:pt x="1326059" y="823094"/>
                  </a:cubicBezTo>
                  <a:cubicBezTo>
                    <a:pt x="1326059" y="827782"/>
                    <a:pt x="1328068" y="830461"/>
                    <a:pt x="1332756" y="831801"/>
                  </a:cubicBezTo>
                  <a:cubicBezTo>
                    <a:pt x="1341462" y="834479"/>
                    <a:pt x="1348160" y="838498"/>
                    <a:pt x="1353517" y="843856"/>
                  </a:cubicBezTo>
                  <a:cubicBezTo>
                    <a:pt x="1359545" y="850553"/>
                    <a:pt x="1366242" y="855910"/>
                    <a:pt x="1372270" y="860599"/>
                  </a:cubicBezTo>
                  <a:cubicBezTo>
                    <a:pt x="1377627" y="864617"/>
                    <a:pt x="1383655" y="869305"/>
                    <a:pt x="1389013" y="873993"/>
                  </a:cubicBezTo>
                  <a:cubicBezTo>
                    <a:pt x="1397719" y="882030"/>
                    <a:pt x="1407765" y="885379"/>
                    <a:pt x="1418481" y="890067"/>
                  </a:cubicBezTo>
                  <a:cubicBezTo>
                    <a:pt x="1425848" y="893415"/>
                    <a:pt x="1433215" y="896764"/>
                    <a:pt x="1440582" y="902122"/>
                  </a:cubicBezTo>
                  <a:cubicBezTo>
                    <a:pt x="1460004" y="914846"/>
                    <a:pt x="1480766" y="926232"/>
                    <a:pt x="1503536" y="934938"/>
                  </a:cubicBezTo>
                  <a:cubicBezTo>
                    <a:pt x="1513582" y="938957"/>
                    <a:pt x="1522288" y="942975"/>
                    <a:pt x="1530995" y="946994"/>
                  </a:cubicBezTo>
                  <a:cubicBezTo>
                    <a:pt x="1539701" y="951012"/>
                    <a:pt x="1549078" y="955030"/>
                    <a:pt x="1558454" y="959049"/>
                  </a:cubicBezTo>
                  <a:cubicBezTo>
                    <a:pt x="1581225" y="968424"/>
                    <a:pt x="1606004" y="979810"/>
                    <a:pt x="1632793" y="993204"/>
                  </a:cubicBezTo>
                  <a:cubicBezTo>
                    <a:pt x="1656234" y="1004590"/>
                    <a:pt x="1682353" y="1013966"/>
                    <a:pt x="1707133" y="1023342"/>
                  </a:cubicBezTo>
                  <a:cubicBezTo>
                    <a:pt x="1709142" y="1024012"/>
                    <a:pt x="1711151" y="1024682"/>
                    <a:pt x="1713830" y="1024012"/>
                  </a:cubicBezTo>
                  <a:cubicBezTo>
                    <a:pt x="1720528" y="1022673"/>
                    <a:pt x="1725216" y="1022673"/>
                    <a:pt x="1729234" y="1023342"/>
                  </a:cubicBezTo>
                  <a:cubicBezTo>
                    <a:pt x="1742628" y="1025351"/>
                    <a:pt x="1755353" y="1026691"/>
                    <a:pt x="1768748" y="1028030"/>
                  </a:cubicBezTo>
                  <a:cubicBezTo>
                    <a:pt x="1777454" y="1028700"/>
                    <a:pt x="1785491" y="1030039"/>
                    <a:pt x="1793528" y="1032049"/>
                  </a:cubicBezTo>
                  <a:cubicBezTo>
                    <a:pt x="1802234" y="1034728"/>
                    <a:pt x="1810271" y="1036737"/>
                    <a:pt x="1818977" y="1038746"/>
                  </a:cubicBezTo>
                  <a:cubicBezTo>
                    <a:pt x="1819647" y="1038746"/>
                    <a:pt x="1820317" y="1038746"/>
                    <a:pt x="1820317" y="1038746"/>
                  </a:cubicBezTo>
                  <a:cubicBezTo>
                    <a:pt x="1821656" y="1038076"/>
                    <a:pt x="1822326" y="1037407"/>
                    <a:pt x="1822326" y="1036737"/>
                  </a:cubicBezTo>
                  <a:cubicBezTo>
                    <a:pt x="1822326" y="1034058"/>
                    <a:pt x="1823665" y="1033388"/>
                    <a:pt x="1825675" y="1034728"/>
                  </a:cubicBezTo>
                  <a:cubicBezTo>
                    <a:pt x="1836390" y="1040085"/>
                    <a:pt x="1847106" y="1042764"/>
                    <a:pt x="1858491" y="1042094"/>
                  </a:cubicBezTo>
                  <a:cubicBezTo>
                    <a:pt x="1860500" y="1042094"/>
                    <a:pt x="1862510" y="1042764"/>
                    <a:pt x="1863849" y="1043434"/>
                  </a:cubicBezTo>
                  <a:cubicBezTo>
                    <a:pt x="1883271" y="1054819"/>
                    <a:pt x="1904033" y="1062186"/>
                    <a:pt x="1924794" y="1065535"/>
                  </a:cubicBezTo>
                  <a:cubicBezTo>
                    <a:pt x="1950914" y="1069553"/>
                    <a:pt x="1983730" y="1079599"/>
                    <a:pt x="2021905" y="1094333"/>
                  </a:cubicBezTo>
                  <a:cubicBezTo>
                    <a:pt x="2039317" y="1101031"/>
                    <a:pt x="2075483" y="1109737"/>
                    <a:pt x="2131070" y="1120453"/>
                  </a:cubicBezTo>
                  <a:cubicBezTo>
                    <a:pt x="2134419" y="1121122"/>
                    <a:pt x="2137767" y="1120453"/>
                    <a:pt x="2140446" y="1121792"/>
                  </a:cubicBezTo>
                  <a:cubicBezTo>
                    <a:pt x="2153841" y="1126480"/>
                    <a:pt x="2167235" y="1128489"/>
                    <a:pt x="2181969" y="1128489"/>
                  </a:cubicBezTo>
                  <a:cubicBezTo>
                    <a:pt x="2195364" y="1128489"/>
                    <a:pt x="2208758" y="1128489"/>
                    <a:pt x="2221483" y="1130498"/>
                  </a:cubicBezTo>
                  <a:cubicBezTo>
                    <a:pt x="2237557" y="1132508"/>
                    <a:pt x="2250281" y="1133177"/>
                    <a:pt x="2260327" y="1132508"/>
                  </a:cubicBezTo>
                  <a:cubicBezTo>
                    <a:pt x="2280419" y="1131168"/>
                    <a:pt x="2302520" y="1131838"/>
                    <a:pt x="2321942" y="1125810"/>
                  </a:cubicBezTo>
                  <a:cubicBezTo>
                    <a:pt x="2330648" y="1123132"/>
                    <a:pt x="2337346" y="1121792"/>
                    <a:pt x="2341364" y="1121792"/>
                  </a:cubicBezTo>
                  <a:cubicBezTo>
                    <a:pt x="2358777" y="1121792"/>
                    <a:pt x="2373511" y="1115764"/>
                    <a:pt x="2386906" y="1103709"/>
                  </a:cubicBezTo>
                  <a:cubicBezTo>
                    <a:pt x="2391594" y="1103040"/>
                    <a:pt x="2395612" y="1102370"/>
                    <a:pt x="2398291" y="1100361"/>
                  </a:cubicBezTo>
                  <a:lnTo>
                    <a:pt x="2435796" y="1092324"/>
                  </a:lnTo>
                  <a:cubicBezTo>
                    <a:pt x="2469282" y="1095003"/>
                    <a:pt x="2502099" y="1095673"/>
                    <a:pt x="2534915" y="1094333"/>
                  </a:cubicBezTo>
                  <a:cubicBezTo>
                    <a:pt x="2536924" y="1094333"/>
                    <a:pt x="2540943" y="1093663"/>
                    <a:pt x="2546970" y="1091654"/>
                  </a:cubicBezTo>
                  <a:cubicBezTo>
                    <a:pt x="2550989" y="1090315"/>
                    <a:pt x="2555677" y="1090315"/>
                    <a:pt x="2559695" y="1090985"/>
                  </a:cubicBezTo>
                  <a:cubicBezTo>
                    <a:pt x="2561704" y="1091654"/>
                    <a:pt x="2563714" y="1090985"/>
                    <a:pt x="2565723" y="1090315"/>
                  </a:cubicBezTo>
                  <a:cubicBezTo>
                    <a:pt x="2577778" y="1084957"/>
                    <a:pt x="2589833" y="1081608"/>
                    <a:pt x="2603227" y="1079599"/>
                  </a:cubicBezTo>
                  <a:cubicBezTo>
                    <a:pt x="2611264" y="1078260"/>
                    <a:pt x="2618631" y="1076920"/>
                    <a:pt x="2625328" y="1074911"/>
                  </a:cubicBezTo>
                  <a:cubicBezTo>
                    <a:pt x="2636713" y="1071563"/>
                    <a:pt x="2650108" y="1070893"/>
                    <a:pt x="2660824" y="1064865"/>
                  </a:cubicBezTo>
                  <a:cubicBezTo>
                    <a:pt x="2664842" y="1062856"/>
                    <a:pt x="2669530" y="1060847"/>
                    <a:pt x="2674218" y="1059508"/>
                  </a:cubicBezTo>
                  <a:cubicBezTo>
                    <a:pt x="2684264" y="1056828"/>
                    <a:pt x="2690962" y="1054819"/>
                    <a:pt x="2694310" y="1052810"/>
                  </a:cubicBezTo>
                  <a:cubicBezTo>
                    <a:pt x="2704356" y="1048122"/>
                    <a:pt x="2713732" y="1042764"/>
                    <a:pt x="2723108" y="1036737"/>
                  </a:cubicBezTo>
                  <a:cubicBezTo>
                    <a:pt x="2725117" y="1035397"/>
                    <a:pt x="2727127" y="1034728"/>
                    <a:pt x="2729136" y="1035397"/>
                  </a:cubicBezTo>
                  <a:cubicBezTo>
                    <a:pt x="2735163" y="1036067"/>
                    <a:pt x="2741191" y="1036067"/>
                    <a:pt x="2747218" y="1036067"/>
                  </a:cubicBezTo>
                  <a:cubicBezTo>
                    <a:pt x="2753246" y="1036067"/>
                    <a:pt x="2760613" y="1034728"/>
                    <a:pt x="2767980" y="1032049"/>
                  </a:cubicBezTo>
                  <a:cubicBezTo>
                    <a:pt x="2780705" y="1027361"/>
                    <a:pt x="2793430" y="1024682"/>
                    <a:pt x="2806824" y="1024682"/>
                  </a:cubicBezTo>
                  <a:cubicBezTo>
                    <a:pt x="2816200" y="1024682"/>
                    <a:pt x="2822897" y="1022003"/>
                    <a:pt x="2831604" y="1019324"/>
                  </a:cubicBezTo>
                  <a:cubicBezTo>
                    <a:pt x="2834953" y="1017984"/>
                    <a:pt x="2841650" y="1016645"/>
                    <a:pt x="2850356" y="1015975"/>
                  </a:cubicBezTo>
                  <a:cubicBezTo>
                    <a:pt x="2859732" y="1014636"/>
                    <a:pt x="2867100" y="1009948"/>
                    <a:pt x="2875806" y="1009278"/>
                  </a:cubicBezTo>
                  <a:cubicBezTo>
                    <a:pt x="2889870" y="1007939"/>
                    <a:pt x="2903265" y="1003920"/>
                    <a:pt x="2915990" y="999232"/>
                  </a:cubicBezTo>
                  <a:cubicBezTo>
                    <a:pt x="2922017" y="996553"/>
                    <a:pt x="2928045" y="994544"/>
                    <a:pt x="2935412" y="993204"/>
                  </a:cubicBezTo>
                  <a:cubicBezTo>
                    <a:pt x="2943448" y="991865"/>
                    <a:pt x="2949476" y="989186"/>
                    <a:pt x="2954834" y="986507"/>
                  </a:cubicBezTo>
                  <a:cubicBezTo>
                    <a:pt x="2969568" y="978470"/>
                    <a:pt x="2984971" y="969764"/>
                    <a:pt x="2999705" y="961727"/>
                  </a:cubicBezTo>
                  <a:cubicBezTo>
                    <a:pt x="2999705" y="961727"/>
                    <a:pt x="3000375" y="961727"/>
                    <a:pt x="3001045" y="961727"/>
                  </a:cubicBezTo>
                  <a:cubicBezTo>
                    <a:pt x="3001045" y="961727"/>
                    <a:pt x="3001714" y="961727"/>
                    <a:pt x="3001714" y="962397"/>
                  </a:cubicBezTo>
                  <a:cubicBezTo>
                    <a:pt x="3002384" y="962397"/>
                    <a:pt x="3003054" y="962397"/>
                    <a:pt x="3003724" y="961727"/>
                  </a:cubicBezTo>
                  <a:cubicBezTo>
                    <a:pt x="3008412" y="957709"/>
                    <a:pt x="3013769" y="953691"/>
                    <a:pt x="3018458" y="949672"/>
                  </a:cubicBezTo>
                  <a:cubicBezTo>
                    <a:pt x="3020467" y="948333"/>
                    <a:pt x="3025825" y="944314"/>
                    <a:pt x="3034531" y="939626"/>
                  </a:cubicBezTo>
                  <a:cubicBezTo>
                    <a:pt x="3039219" y="936948"/>
                    <a:pt x="3043238" y="932929"/>
                    <a:pt x="3047926" y="928911"/>
                  </a:cubicBezTo>
                  <a:cubicBezTo>
                    <a:pt x="3051274" y="925562"/>
                    <a:pt x="3055293" y="922214"/>
                    <a:pt x="3059981" y="919535"/>
                  </a:cubicBezTo>
                  <a:cubicBezTo>
                    <a:pt x="3068018" y="914846"/>
                    <a:pt x="3075384" y="909489"/>
                    <a:pt x="3083421" y="902791"/>
                  </a:cubicBezTo>
                  <a:cubicBezTo>
                    <a:pt x="3090788" y="896764"/>
                    <a:pt x="3098155" y="890736"/>
                    <a:pt x="3106192" y="885379"/>
                  </a:cubicBezTo>
                  <a:cubicBezTo>
                    <a:pt x="3130302" y="869305"/>
                    <a:pt x="3154412" y="853232"/>
                    <a:pt x="3177852" y="837828"/>
                  </a:cubicBezTo>
                  <a:cubicBezTo>
                    <a:pt x="3185889" y="832470"/>
                    <a:pt x="3192587" y="826443"/>
                    <a:pt x="3198614" y="820415"/>
                  </a:cubicBezTo>
                  <a:cubicBezTo>
                    <a:pt x="3205311" y="813718"/>
                    <a:pt x="3211339" y="807690"/>
                    <a:pt x="3217366" y="801663"/>
                  </a:cubicBezTo>
                  <a:cubicBezTo>
                    <a:pt x="3226073" y="793626"/>
                    <a:pt x="3233440" y="784250"/>
                    <a:pt x="3239467" y="774204"/>
                  </a:cubicBezTo>
                  <a:cubicBezTo>
                    <a:pt x="3249513" y="756791"/>
                    <a:pt x="3261568" y="742057"/>
                    <a:pt x="3276302" y="730002"/>
                  </a:cubicBezTo>
                  <a:cubicBezTo>
                    <a:pt x="3283670" y="723974"/>
                    <a:pt x="3291706" y="718617"/>
                    <a:pt x="3301082" y="713928"/>
                  </a:cubicBezTo>
                  <a:cubicBezTo>
                    <a:pt x="3303761" y="712589"/>
                    <a:pt x="3305101" y="710580"/>
                    <a:pt x="3305770" y="707901"/>
                  </a:cubicBezTo>
                  <a:cubicBezTo>
                    <a:pt x="3306440" y="705892"/>
                    <a:pt x="3308449" y="704552"/>
                    <a:pt x="3311128" y="705222"/>
                  </a:cubicBezTo>
                  <a:cubicBezTo>
                    <a:pt x="3329211" y="693837"/>
                    <a:pt x="3348633" y="684461"/>
                    <a:pt x="3369395" y="678433"/>
                  </a:cubicBezTo>
                  <a:cubicBezTo>
                    <a:pt x="3374752" y="677094"/>
                    <a:pt x="3379440" y="674415"/>
                    <a:pt x="3383459" y="671736"/>
                  </a:cubicBezTo>
                  <a:cubicBezTo>
                    <a:pt x="3387477" y="669057"/>
                    <a:pt x="3392165" y="666378"/>
                    <a:pt x="3396853" y="665038"/>
                  </a:cubicBezTo>
                  <a:cubicBezTo>
                    <a:pt x="3403550" y="662360"/>
                    <a:pt x="3409578" y="657672"/>
                    <a:pt x="3414266" y="651644"/>
                  </a:cubicBezTo>
                  <a:cubicBezTo>
                    <a:pt x="3420964" y="643607"/>
                    <a:pt x="3427661" y="636240"/>
                    <a:pt x="3433688" y="628203"/>
                  </a:cubicBezTo>
                  <a:cubicBezTo>
                    <a:pt x="3435028" y="626194"/>
                    <a:pt x="3438376" y="623516"/>
                    <a:pt x="3442394" y="620837"/>
                  </a:cubicBezTo>
                  <a:cubicBezTo>
                    <a:pt x="3445743" y="618158"/>
                    <a:pt x="3448422" y="615479"/>
                    <a:pt x="3450431" y="611460"/>
                  </a:cubicBezTo>
                  <a:cubicBezTo>
                    <a:pt x="3451101" y="609451"/>
                    <a:pt x="3452440" y="608112"/>
                    <a:pt x="3454450" y="607442"/>
                  </a:cubicBezTo>
                  <a:cubicBezTo>
                    <a:pt x="3459808" y="604093"/>
                    <a:pt x="3464496" y="600075"/>
                    <a:pt x="3469184" y="594717"/>
                  </a:cubicBezTo>
                  <a:cubicBezTo>
                    <a:pt x="3473872" y="588690"/>
                    <a:pt x="3478560" y="584671"/>
                    <a:pt x="3482578" y="581992"/>
                  </a:cubicBezTo>
                  <a:cubicBezTo>
                    <a:pt x="3491954" y="575295"/>
                    <a:pt x="3502000" y="568598"/>
                    <a:pt x="3510707" y="561231"/>
                  </a:cubicBezTo>
                  <a:cubicBezTo>
                    <a:pt x="3512716" y="559891"/>
                    <a:pt x="3514055" y="557882"/>
                    <a:pt x="3514725" y="555873"/>
                  </a:cubicBezTo>
                  <a:cubicBezTo>
                    <a:pt x="3515395" y="554534"/>
                    <a:pt x="3516064" y="553194"/>
                    <a:pt x="3516734" y="552524"/>
                  </a:cubicBezTo>
                  <a:cubicBezTo>
                    <a:pt x="3529459" y="543818"/>
                    <a:pt x="3542853" y="536451"/>
                    <a:pt x="3556918" y="529754"/>
                  </a:cubicBezTo>
                  <a:cubicBezTo>
                    <a:pt x="3568303" y="524396"/>
                    <a:pt x="3576340" y="527075"/>
                    <a:pt x="3581698" y="537121"/>
                  </a:cubicBezTo>
                  <a:cubicBezTo>
                    <a:pt x="3600450" y="574625"/>
                    <a:pt x="3579019" y="604763"/>
                    <a:pt x="3558927" y="635570"/>
                  </a:cubicBezTo>
                  <a:cubicBezTo>
                    <a:pt x="3557588" y="637580"/>
                    <a:pt x="3556248" y="639589"/>
                    <a:pt x="3554909" y="642268"/>
                  </a:cubicBezTo>
                  <a:cubicBezTo>
                    <a:pt x="3549551" y="652983"/>
                    <a:pt x="3543523" y="662360"/>
                    <a:pt x="3536826" y="670396"/>
                  </a:cubicBezTo>
                  <a:cubicBezTo>
                    <a:pt x="3528120" y="680442"/>
                    <a:pt x="3520083" y="691158"/>
                    <a:pt x="3512716" y="701873"/>
                  </a:cubicBezTo>
                  <a:cubicBezTo>
                    <a:pt x="3506018" y="711919"/>
                    <a:pt x="3497982" y="719956"/>
                    <a:pt x="3488606" y="725314"/>
                  </a:cubicBezTo>
                  <a:cubicBezTo>
                    <a:pt x="3470523" y="736030"/>
                    <a:pt x="3451771" y="745406"/>
                    <a:pt x="3431679" y="754112"/>
                  </a:cubicBezTo>
                  <a:cubicBezTo>
                    <a:pt x="3392835" y="770855"/>
                    <a:pt x="3355330" y="791617"/>
                    <a:pt x="3319165" y="817066"/>
                  </a:cubicBezTo>
                  <a:cubicBezTo>
                    <a:pt x="3307110" y="825773"/>
                    <a:pt x="3295055" y="832470"/>
                    <a:pt x="3283000" y="838498"/>
                  </a:cubicBezTo>
                  <a:cubicBezTo>
                    <a:pt x="3270275" y="844525"/>
                    <a:pt x="3257550" y="850553"/>
                    <a:pt x="3245495" y="857250"/>
                  </a:cubicBezTo>
                  <a:cubicBezTo>
                    <a:pt x="3231431" y="864617"/>
                    <a:pt x="3216697" y="870645"/>
                    <a:pt x="3201293" y="876002"/>
                  </a:cubicBezTo>
                  <a:cubicBezTo>
                    <a:pt x="3184550" y="881360"/>
                    <a:pt x="3153073" y="894755"/>
                    <a:pt x="3149724" y="912837"/>
                  </a:cubicBezTo>
                  <a:cubicBezTo>
                    <a:pt x="3148385" y="920204"/>
                    <a:pt x="3155752" y="925562"/>
                    <a:pt x="3162449" y="922214"/>
                  </a:cubicBezTo>
                  <a:cubicBezTo>
                    <a:pt x="3168477" y="919535"/>
                    <a:pt x="3175174" y="916856"/>
                    <a:pt x="3182541" y="914846"/>
                  </a:cubicBezTo>
                  <a:cubicBezTo>
                    <a:pt x="3191247" y="912837"/>
                    <a:pt x="3197275" y="910159"/>
                    <a:pt x="3201963" y="908149"/>
                  </a:cubicBezTo>
                  <a:cubicBezTo>
                    <a:pt x="3254201" y="884039"/>
                    <a:pt x="3301752" y="865287"/>
                    <a:pt x="3358009" y="833810"/>
                  </a:cubicBezTo>
                  <a:cubicBezTo>
                    <a:pt x="3392165" y="814387"/>
                    <a:pt x="3426321" y="797644"/>
                    <a:pt x="3460477" y="779562"/>
                  </a:cubicBezTo>
                  <a:cubicBezTo>
                    <a:pt x="3470523" y="774204"/>
                    <a:pt x="3481239" y="771525"/>
                    <a:pt x="3492624" y="768176"/>
                  </a:cubicBezTo>
                  <a:cubicBezTo>
                    <a:pt x="3495973" y="766837"/>
                    <a:pt x="3499321" y="770855"/>
                    <a:pt x="3497982" y="774204"/>
                  </a:cubicBezTo>
                  <a:cubicBezTo>
                    <a:pt x="3495973" y="778222"/>
                    <a:pt x="3491954" y="782911"/>
                    <a:pt x="3485927" y="788268"/>
                  </a:cubicBezTo>
                  <a:cubicBezTo>
                    <a:pt x="3481908" y="791617"/>
                    <a:pt x="3481239" y="795635"/>
                    <a:pt x="3483918" y="800323"/>
                  </a:cubicBezTo>
                  <a:lnTo>
                    <a:pt x="3485257" y="803672"/>
                  </a:lnTo>
                  <a:cubicBezTo>
                    <a:pt x="3486597" y="807021"/>
                    <a:pt x="3491285" y="807690"/>
                    <a:pt x="3493963" y="805011"/>
                  </a:cubicBezTo>
                  <a:cubicBezTo>
                    <a:pt x="3514055" y="788268"/>
                    <a:pt x="3535487" y="772195"/>
                    <a:pt x="3558257" y="757461"/>
                  </a:cubicBezTo>
                  <a:cubicBezTo>
                    <a:pt x="3568973" y="750094"/>
                    <a:pt x="3588395" y="744066"/>
                    <a:pt x="3600450" y="730672"/>
                  </a:cubicBezTo>
                  <a:cubicBezTo>
                    <a:pt x="3604468" y="725984"/>
                    <a:pt x="3602459" y="719287"/>
                    <a:pt x="3596432" y="717277"/>
                  </a:cubicBezTo>
                  <a:lnTo>
                    <a:pt x="3594422" y="716607"/>
                  </a:lnTo>
                  <a:cubicBezTo>
                    <a:pt x="3588395" y="715268"/>
                    <a:pt x="3585716" y="708571"/>
                    <a:pt x="3589065" y="703213"/>
                  </a:cubicBezTo>
                  <a:cubicBezTo>
                    <a:pt x="3603129" y="681782"/>
                    <a:pt x="3617193" y="660350"/>
                    <a:pt x="3631257" y="640259"/>
                  </a:cubicBezTo>
                  <a:cubicBezTo>
                    <a:pt x="3637955" y="630883"/>
                    <a:pt x="3640634" y="620167"/>
                    <a:pt x="3641303" y="608781"/>
                  </a:cubicBezTo>
                  <a:cubicBezTo>
                    <a:pt x="3641303" y="583332"/>
                    <a:pt x="3637955" y="559222"/>
                    <a:pt x="3629248" y="536451"/>
                  </a:cubicBezTo>
                  <a:cubicBezTo>
                    <a:pt x="3626569" y="529084"/>
                    <a:pt x="3624560" y="523057"/>
                    <a:pt x="3623891" y="517029"/>
                  </a:cubicBezTo>
                  <a:cubicBezTo>
                    <a:pt x="3622551" y="510332"/>
                    <a:pt x="3621881" y="503634"/>
                    <a:pt x="3620542" y="496267"/>
                  </a:cubicBezTo>
                  <a:cubicBezTo>
                    <a:pt x="3620542" y="493589"/>
                    <a:pt x="3621212" y="491579"/>
                    <a:pt x="3623891" y="490240"/>
                  </a:cubicBezTo>
                  <a:lnTo>
                    <a:pt x="3631257" y="486891"/>
                  </a:lnTo>
                  <a:cubicBezTo>
                    <a:pt x="3633267" y="486222"/>
                    <a:pt x="3634606" y="486222"/>
                    <a:pt x="3635276" y="488231"/>
                  </a:cubicBezTo>
                  <a:cubicBezTo>
                    <a:pt x="3637955" y="492249"/>
                    <a:pt x="3641973" y="493589"/>
                    <a:pt x="3647331" y="490910"/>
                  </a:cubicBezTo>
                  <a:cubicBezTo>
                    <a:pt x="3666083" y="505644"/>
                    <a:pt x="3682157" y="521047"/>
                    <a:pt x="3694212" y="538460"/>
                  </a:cubicBezTo>
                  <a:cubicBezTo>
                    <a:pt x="3692872" y="546497"/>
                    <a:pt x="3695551" y="554534"/>
                    <a:pt x="3703588" y="562570"/>
                  </a:cubicBezTo>
                  <a:cubicBezTo>
                    <a:pt x="3704927" y="563910"/>
                    <a:pt x="3706267" y="565919"/>
                    <a:pt x="3706267" y="567928"/>
                  </a:cubicBezTo>
                  <a:cubicBezTo>
                    <a:pt x="3706936" y="573286"/>
                    <a:pt x="3709616" y="577304"/>
                    <a:pt x="3713634" y="579314"/>
                  </a:cubicBezTo>
                  <a:cubicBezTo>
                    <a:pt x="3714304" y="579983"/>
                    <a:pt x="3714304" y="579983"/>
                    <a:pt x="3713634" y="580653"/>
                  </a:cubicBezTo>
                  <a:cubicBezTo>
                    <a:pt x="3710285" y="583332"/>
                    <a:pt x="3709616" y="587350"/>
                    <a:pt x="3712964" y="591369"/>
                  </a:cubicBezTo>
                  <a:cubicBezTo>
                    <a:pt x="3717652" y="598066"/>
                    <a:pt x="3724350" y="605433"/>
                    <a:pt x="3733056" y="612800"/>
                  </a:cubicBezTo>
                  <a:cubicBezTo>
                    <a:pt x="3733726" y="613470"/>
                    <a:pt x="3734395" y="614139"/>
                    <a:pt x="3735065" y="615479"/>
                  </a:cubicBezTo>
                  <a:cubicBezTo>
                    <a:pt x="3735735" y="616148"/>
                    <a:pt x="3735735" y="617488"/>
                    <a:pt x="3736405" y="618158"/>
                  </a:cubicBezTo>
                  <a:cubicBezTo>
                    <a:pt x="3737074" y="620167"/>
                    <a:pt x="3738414" y="622176"/>
                    <a:pt x="3740423" y="623516"/>
                  </a:cubicBezTo>
                  <a:cubicBezTo>
                    <a:pt x="3744441" y="626864"/>
                    <a:pt x="3749130" y="632222"/>
                    <a:pt x="3755827" y="640259"/>
                  </a:cubicBezTo>
                  <a:cubicBezTo>
                    <a:pt x="3757836" y="642268"/>
                    <a:pt x="3761185" y="644947"/>
                    <a:pt x="3766542" y="648295"/>
                  </a:cubicBezTo>
                  <a:cubicBezTo>
                    <a:pt x="3775249" y="653653"/>
                    <a:pt x="3779267" y="661020"/>
                    <a:pt x="3788643" y="663699"/>
                  </a:cubicBezTo>
                  <a:cubicBezTo>
                    <a:pt x="3790652" y="664369"/>
                    <a:pt x="3792662" y="665708"/>
                    <a:pt x="3794001" y="667717"/>
                  </a:cubicBezTo>
                  <a:cubicBezTo>
                    <a:pt x="3796680" y="670396"/>
                    <a:pt x="3799359" y="673075"/>
                    <a:pt x="3802708" y="674415"/>
                  </a:cubicBezTo>
                  <a:cubicBezTo>
                    <a:pt x="3809405" y="677763"/>
                    <a:pt x="3813423" y="679772"/>
                    <a:pt x="3814763" y="681112"/>
                  </a:cubicBezTo>
                  <a:cubicBezTo>
                    <a:pt x="3827487" y="691158"/>
                    <a:pt x="3840212" y="701204"/>
                    <a:pt x="3852937" y="711250"/>
                  </a:cubicBezTo>
                  <a:cubicBezTo>
                    <a:pt x="3869680" y="724644"/>
                    <a:pt x="3883075" y="733351"/>
                    <a:pt x="3893121" y="738039"/>
                  </a:cubicBezTo>
                  <a:cubicBezTo>
                    <a:pt x="3913882" y="748085"/>
                    <a:pt x="3936653" y="753442"/>
                    <a:pt x="3960093" y="754112"/>
                  </a:cubicBezTo>
                  <a:cubicBezTo>
                    <a:pt x="3970809" y="754782"/>
                    <a:pt x="3979515" y="758800"/>
                    <a:pt x="3990231" y="760809"/>
                  </a:cubicBezTo>
                  <a:cubicBezTo>
                    <a:pt x="3998267" y="762149"/>
                    <a:pt x="4005635" y="764158"/>
                    <a:pt x="4012332" y="766837"/>
                  </a:cubicBezTo>
                  <a:cubicBezTo>
                    <a:pt x="4031754" y="773534"/>
                    <a:pt x="4050506" y="781571"/>
                    <a:pt x="4068589" y="790947"/>
                  </a:cubicBezTo>
                  <a:cubicBezTo>
                    <a:pt x="4071268" y="792286"/>
                    <a:pt x="4073277" y="791617"/>
                    <a:pt x="4074616" y="789608"/>
                  </a:cubicBezTo>
                  <a:lnTo>
                    <a:pt x="4075956" y="787598"/>
                  </a:lnTo>
                  <a:cubicBezTo>
                    <a:pt x="4076626" y="786929"/>
                    <a:pt x="4075956" y="786259"/>
                    <a:pt x="4075956" y="785589"/>
                  </a:cubicBezTo>
                  <a:cubicBezTo>
                    <a:pt x="4059882" y="772865"/>
                    <a:pt x="4042470" y="762149"/>
                    <a:pt x="4023717" y="754782"/>
                  </a:cubicBezTo>
                  <a:cubicBezTo>
                    <a:pt x="4007644" y="748085"/>
                    <a:pt x="3994919" y="736699"/>
                    <a:pt x="3981524" y="726653"/>
                  </a:cubicBezTo>
                  <a:cubicBezTo>
                    <a:pt x="3975497" y="722635"/>
                    <a:pt x="3976167" y="720626"/>
                    <a:pt x="3983534" y="720626"/>
                  </a:cubicBezTo>
                  <a:lnTo>
                    <a:pt x="3998267" y="721296"/>
                  </a:lnTo>
                  <a:cubicBezTo>
                    <a:pt x="4061222" y="738039"/>
                    <a:pt x="4110782" y="755452"/>
                    <a:pt x="4146947" y="774874"/>
                  </a:cubicBezTo>
                  <a:cubicBezTo>
                    <a:pt x="4189810" y="796975"/>
                    <a:pt x="4228654" y="810369"/>
                    <a:pt x="4264149" y="815057"/>
                  </a:cubicBezTo>
                  <a:cubicBezTo>
                    <a:pt x="4256782" y="827782"/>
                    <a:pt x="4248076" y="837828"/>
                    <a:pt x="4237360" y="844525"/>
                  </a:cubicBezTo>
                  <a:cubicBezTo>
                    <a:pt x="4236021" y="845865"/>
                    <a:pt x="4234011" y="845865"/>
                    <a:pt x="4232002" y="846535"/>
                  </a:cubicBezTo>
                  <a:lnTo>
                    <a:pt x="4210571" y="848544"/>
                  </a:lnTo>
                  <a:lnTo>
                    <a:pt x="4173736" y="851892"/>
                  </a:lnTo>
                  <a:cubicBezTo>
                    <a:pt x="4170387" y="851892"/>
                    <a:pt x="4168378" y="855241"/>
                    <a:pt x="4169718" y="858590"/>
                  </a:cubicBezTo>
                  <a:cubicBezTo>
                    <a:pt x="4172396" y="865287"/>
                    <a:pt x="4177085" y="871314"/>
                    <a:pt x="4183782" y="876672"/>
                  </a:cubicBezTo>
                  <a:cubicBezTo>
                    <a:pt x="4186461" y="889397"/>
                    <a:pt x="4183782" y="898773"/>
                    <a:pt x="4175745" y="906140"/>
                  </a:cubicBezTo>
                  <a:cubicBezTo>
                    <a:pt x="4169048" y="912168"/>
                    <a:pt x="4157663" y="916186"/>
                    <a:pt x="4142259" y="918195"/>
                  </a:cubicBezTo>
                  <a:cubicBezTo>
                    <a:pt x="4133552" y="919535"/>
                    <a:pt x="4124846" y="917525"/>
                    <a:pt x="4116809" y="912168"/>
                  </a:cubicBezTo>
                  <a:cubicBezTo>
                    <a:pt x="4098057" y="900782"/>
                    <a:pt x="4079305" y="892076"/>
                    <a:pt x="4061222" y="886718"/>
                  </a:cubicBezTo>
                  <a:cubicBezTo>
                    <a:pt x="4026396" y="876672"/>
                    <a:pt x="3986213" y="866626"/>
                    <a:pt x="3940671" y="857250"/>
                  </a:cubicBezTo>
                  <a:cubicBezTo>
                    <a:pt x="3921249" y="853232"/>
                    <a:pt x="3896469" y="851892"/>
                    <a:pt x="3867001" y="852562"/>
                  </a:cubicBezTo>
                  <a:cubicBezTo>
                    <a:pt x="3828827" y="853901"/>
                    <a:pt x="3793331" y="856580"/>
                    <a:pt x="3761185" y="861268"/>
                  </a:cubicBezTo>
                  <a:cubicBezTo>
                    <a:pt x="3721001" y="867296"/>
                    <a:pt x="3679478" y="880690"/>
                    <a:pt x="3635276" y="902122"/>
                  </a:cubicBezTo>
                  <a:cubicBezTo>
                    <a:pt x="3598441" y="883370"/>
                    <a:pt x="3558927" y="864617"/>
                    <a:pt x="3516734" y="846535"/>
                  </a:cubicBezTo>
                  <a:cubicBezTo>
                    <a:pt x="3510037" y="843856"/>
                    <a:pt x="3503340" y="845195"/>
                    <a:pt x="3497312" y="843186"/>
                  </a:cubicBezTo>
                  <a:cubicBezTo>
                    <a:pt x="3500661" y="840507"/>
                    <a:pt x="3496643" y="839167"/>
                    <a:pt x="3487266" y="839167"/>
                  </a:cubicBezTo>
                  <a:cubicBezTo>
                    <a:pt x="3483918" y="839167"/>
                    <a:pt x="3479899" y="839837"/>
                    <a:pt x="3476551" y="840507"/>
                  </a:cubicBezTo>
                  <a:cubicBezTo>
                    <a:pt x="3446413" y="847204"/>
                    <a:pt x="3418284" y="864617"/>
                    <a:pt x="3392165" y="891406"/>
                  </a:cubicBezTo>
                  <a:cubicBezTo>
                    <a:pt x="3369395" y="914846"/>
                    <a:pt x="3353991" y="944314"/>
                    <a:pt x="3346624" y="979810"/>
                  </a:cubicBezTo>
                  <a:cubicBezTo>
                    <a:pt x="3344615" y="987847"/>
                    <a:pt x="3339926" y="1006599"/>
                    <a:pt x="3331220" y="1036737"/>
                  </a:cubicBezTo>
                  <a:cubicBezTo>
                    <a:pt x="3310459" y="1041425"/>
                    <a:pt x="3290367" y="1044773"/>
                    <a:pt x="3271614" y="1046783"/>
                  </a:cubicBezTo>
                  <a:cubicBezTo>
                    <a:pt x="3239467" y="1050131"/>
                    <a:pt x="3204642" y="1058168"/>
                    <a:pt x="3173834" y="1067544"/>
                  </a:cubicBezTo>
                  <a:cubicBezTo>
                    <a:pt x="3122265" y="1082948"/>
                    <a:pt x="3062660" y="1104379"/>
                    <a:pt x="2994348" y="1131168"/>
                  </a:cubicBezTo>
                  <a:cubicBezTo>
                    <a:pt x="2976265" y="1138535"/>
                    <a:pt x="2959522" y="1139875"/>
                    <a:pt x="2944118" y="1136526"/>
                  </a:cubicBezTo>
                  <a:cubicBezTo>
                    <a:pt x="2877145" y="1121792"/>
                    <a:pt x="2811512" y="1129829"/>
                    <a:pt x="2745209" y="1135856"/>
                  </a:cubicBezTo>
                  <a:cubicBezTo>
                    <a:pt x="2712392" y="1138535"/>
                    <a:pt x="2676897" y="1142553"/>
                    <a:pt x="2638053" y="1148581"/>
                  </a:cubicBezTo>
                  <a:cubicBezTo>
                    <a:pt x="2580457" y="1156618"/>
                    <a:pt x="2522190" y="1165994"/>
                    <a:pt x="2464594" y="1175370"/>
                  </a:cubicBezTo>
                  <a:cubicBezTo>
                    <a:pt x="2463924" y="1175370"/>
                    <a:pt x="2445841" y="1179388"/>
                    <a:pt x="2409006" y="1186086"/>
                  </a:cubicBezTo>
                  <a:cubicBezTo>
                    <a:pt x="2388915" y="1190104"/>
                    <a:pt x="2370832" y="1192113"/>
                    <a:pt x="2352750" y="1192783"/>
                  </a:cubicBezTo>
                  <a:cubicBezTo>
                    <a:pt x="2284437" y="1194792"/>
                    <a:pt x="2222823" y="1198811"/>
                    <a:pt x="2169244" y="1203499"/>
                  </a:cubicBezTo>
                  <a:cubicBezTo>
                    <a:pt x="2145134" y="1205508"/>
                    <a:pt x="2119015" y="1206177"/>
                    <a:pt x="2095574" y="1200820"/>
                  </a:cubicBezTo>
                  <a:cubicBezTo>
                    <a:pt x="2029941" y="1187425"/>
                    <a:pt x="1963638" y="1175370"/>
                    <a:pt x="1896666" y="1165994"/>
                  </a:cubicBezTo>
                  <a:cubicBezTo>
                    <a:pt x="1890638" y="1165324"/>
                    <a:pt x="1880592" y="1162645"/>
                    <a:pt x="1865858" y="1158627"/>
                  </a:cubicBezTo>
                  <a:cubicBezTo>
                    <a:pt x="1855812" y="1155948"/>
                    <a:pt x="1845097" y="1153939"/>
                    <a:pt x="1834381" y="1153939"/>
                  </a:cubicBezTo>
                  <a:cubicBezTo>
                    <a:pt x="1800895" y="1085627"/>
                    <a:pt x="1739280" y="1064196"/>
                    <a:pt x="1666949" y="1066205"/>
                  </a:cubicBezTo>
                  <a:cubicBezTo>
                    <a:pt x="1654894" y="1060847"/>
                    <a:pt x="1640830" y="1060177"/>
                    <a:pt x="1625426" y="1064196"/>
                  </a:cubicBezTo>
                  <a:cubicBezTo>
                    <a:pt x="1620738" y="1065535"/>
                    <a:pt x="1608014" y="1069553"/>
                    <a:pt x="1586582" y="1076251"/>
                  </a:cubicBezTo>
                  <a:cubicBezTo>
                    <a:pt x="1552426" y="1087636"/>
                    <a:pt x="1526977" y="1109737"/>
                    <a:pt x="1499518" y="1129159"/>
                  </a:cubicBezTo>
                  <a:cubicBezTo>
                    <a:pt x="1490811" y="1135187"/>
                    <a:pt x="1480766" y="1137866"/>
                    <a:pt x="1470050" y="1135856"/>
                  </a:cubicBezTo>
                  <a:cubicBezTo>
                    <a:pt x="1460004" y="1134517"/>
                    <a:pt x="1449958" y="1133847"/>
                    <a:pt x="1439912" y="1134517"/>
                  </a:cubicBezTo>
                  <a:cubicBezTo>
                    <a:pt x="1437903" y="1134517"/>
                    <a:pt x="1435224" y="1133847"/>
                    <a:pt x="1433215" y="1132508"/>
                  </a:cubicBezTo>
                  <a:cubicBezTo>
                    <a:pt x="1429866" y="1130498"/>
                    <a:pt x="1425848" y="1129159"/>
                    <a:pt x="1421829" y="1128489"/>
                  </a:cubicBezTo>
                  <a:cubicBezTo>
                    <a:pt x="1411114" y="1127820"/>
                    <a:pt x="1409105" y="1131168"/>
                    <a:pt x="1416472" y="1139205"/>
                  </a:cubicBezTo>
                  <a:lnTo>
                    <a:pt x="1447279" y="1171352"/>
                  </a:lnTo>
                  <a:cubicBezTo>
                    <a:pt x="1451297" y="1175370"/>
                    <a:pt x="1451297" y="1182737"/>
                    <a:pt x="1446609" y="1186756"/>
                  </a:cubicBezTo>
                  <a:lnTo>
                    <a:pt x="1443931" y="1189434"/>
                  </a:lnTo>
                  <a:cubicBezTo>
                    <a:pt x="1437233" y="1195462"/>
                    <a:pt x="1427187" y="1195462"/>
                    <a:pt x="1420490" y="1189434"/>
                  </a:cubicBezTo>
                  <a:cubicBezTo>
                    <a:pt x="1397719" y="1168673"/>
                    <a:pt x="1382316" y="1146572"/>
                    <a:pt x="1374279" y="1121792"/>
                  </a:cubicBezTo>
                  <a:cubicBezTo>
                    <a:pt x="1373609" y="1119783"/>
                    <a:pt x="1372270" y="1117774"/>
                    <a:pt x="1370930" y="1116434"/>
                  </a:cubicBezTo>
                  <a:cubicBezTo>
                    <a:pt x="1354187" y="1101700"/>
                    <a:pt x="1341462" y="1092994"/>
                    <a:pt x="1332086" y="1090315"/>
                  </a:cubicBezTo>
                  <a:cubicBezTo>
                    <a:pt x="1300609" y="1082948"/>
                    <a:pt x="1267792" y="1070223"/>
                    <a:pt x="1232297" y="1051471"/>
                  </a:cubicBezTo>
                  <a:cubicBezTo>
                    <a:pt x="1242343" y="1052140"/>
                    <a:pt x="1243013" y="1048122"/>
                    <a:pt x="1234976" y="1038076"/>
                  </a:cubicBezTo>
                  <a:cubicBezTo>
                    <a:pt x="1232297" y="1034728"/>
                    <a:pt x="1229618" y="1031379"/>
                    <a:pt x="1228279" y="1028700"/>
                  </a:cubicBezTo>
                  <a:cubicBezTo>
                    <a:pt x="1214214" y="999902"/>
                    <a:pt x="1199480" y="971773"/>
                    <a:pt x="1184746" y="942975"/>
                  </a:cubicBezTo>
                  <a:cubicBezTo>
                    <a:pt x="1154609" y="883370"/>
                    <a:pt x="1117774" y="838498"/>
                    <a:pt x="1044104" y="839837"/>
                  </a:cubicBezTo>
                  <a:cubicBezTo>
                    <a:pt x="1043434" y="839837"/>
                    <a:pt x="1042095" y="840507"/>
                    <a:pt x="1042095" y="841176"/>
                  </a:cubicBezTo>
                  <a:cubicBezTo>
                    <a:pt x="1041425" y="841846"/>
                    <a:pt x="1041425" y="842516"/>
                    <a:pt x="1041425" y="843186"/>
                  </a:cubicBezTo>
                  <a:cubicBezTo>
                    <a:pt x="1041425" y="844525"/>
                    <a:pt x="1042095" y="845865"/>
                    <a:pt x="1044104" y="845865"/>
                  </a:cubicBezTo>
                  <a:cubicBezTo>
                    <a:pt x="1046113" y="845865"/>
                    <a:pt x="1048122" y="846535"/>
                    <a:pt x="1050131" y="847874"/>
                  </a:cubicBezTo>
                  <a:lnTo>
                    <a:pt x="1003920" y="855241"/>
                  </a:lnTo>
                  <a:cubicBezTo>
                    <a:pt x="981149" y="859259"/>
                    <a:pt x="961727" y="866626"/>
                    <a:pt x="946324" y="876002"/>
                  </a:cubicBezTo>
                  <a:cubicBezTo>
                    <a:pt x="908149" y="898773"/>
                    <a:pt x="881360" y="914177"/>
                    <a:pt x="865287" y="922883"/>
                  </a:cubicBezTo>
                  <a:cubicBezTo>
                    <a:pt x="839837" y="919535"/>
                    <a:pt x="817066" y="916856"/>
                    <a:pt x="790947" y="910159"/>
                  </a:cubicBezTo>
                  <a:cubicBezTo>
                    <a:pt x="739378" y="896094"/>
                    <a:pt x="686470" y="886718"/>
                    <a:pt x="632892" y="882030"/>
                  </a:cubicBezTo>
                  <a:cubicBezTo>
                    <a:pt x="614139" y="880690"/>
                    <a:pt x="598736" y="881360"/>
                    <a:pt x="586011" y="884039"/>
                  </a:cubicBezTo>
                  <a:cubicBezTo>
                    <a:pt x="571277" y="887388"/>
                    <a:pt x="555873" y="891406"/>
                    <a:pt x="540469" y="897434"/>
                  </a:cubicBezTo>
                  <a:cubicBezTo>
                    <a:pt x="527744" y="902122"/>
                    <a:pt x="515689" y="904131"/>
                    <a:pt x="504974" y="904131"/>
                  </a:cubicBezTo>
                  <a:cubicBezTo>
                    <a:pt x="498277" y="904131"/>
                    <a:pt x="497607" y="901452"/>
                    <a:pt x="502965" y="897434"/>
                  </a:cubicBezTo>
                  <a:cubicBezTo>
                    <a:pt x="510332" y="891406"/>
                    <a:pt x="517699" y="885379"/>
                    <a:pt x="524396" y="878681"/>
                  </a:cubicBezTo>
                  <a:cubicBezTo>
                    <a:pt x="530423" y="872654"/>
                    <a:pt x="536451" y="865287"/>
                    <a:pt x="541809" y="856580"/>
                  </a:cubicBezTo>
                  <a:cubicBezTo>
                    <a:pt x="549176" y="843186"/>
                    <a:pt x="557212" y="829791"/>
                    <a:pt x="565919" y="815727"/>
                  </a:cubicBezTo>
                  <a:cubicBezTo>
                    <a:pt x="567258" y="792956"/>
                    <a:pt x="563240" y="774204"/>
                    <a:pt x="554534" y="760140"/>
                  </a:cubicBezTo>
                  <a:cubicBezTo>
                    <a:pt x="540469" y="738039"/>
                    <a:pt x="517029" y="727993"/>
                    <a:pt x="484212" y="730672"/>
                  </a:cubicBezTo>
                  <a:cubicBezTo>
                    <a:pt x="465460" y="732011"/>
                    <a:pt x="446708" y="734020"/>
                    <a:pt x="427955" y="736030"/>
                  </a:cubicBezTo>
                  <a:cubicBezTo>
                    <a:pt x="403845" y="738708"/>
                    <a:pt x="375717" y="746745"/>
                    <a:pt x="343570" y="759470"/>
                  </a:cubicBezTo>
                  <a:cubicBezTo>
                    <a:pt x="336203" y="762149"/>
                    <a:pt x="327496" y="762149"/>
                    <a:pt x="318120" y="759470"/>
                  </a:cubicBezTo>
                  <a:cubicBezTo>
                    <a:pt x="316111" y="758800"/>
                    <a:pt x="314102" y="758131"/>
                    <a:pt x="312093" y="756791"/>
                  </a:cubicBezTo>
                  <a:cubicBezTo>
                    <a:pt x="309414" y="754782"/>
                    <a:pt x="305395" y="754112"/>
                    <a:pt x="300707" y="754782"/>
                  </a:cubicBezTo>
                  <a:cubicBezTo>
                    <a:pt x="231725" y="747415"/>
                    <a:pt x="163413" y="749424"/>
                    <a:pt x="94431" y="760140"/>
                  </a:cubicBezTo>
                  <a:cubicBezTo>
                    <a:pt x="87734" y="761479"/>
                    <a:pt x="83046" y="763488"/>
                    <a:pt x="76349" y="766167"/>
                  </a:cubicBezTo>
                  <a:cubicBezTo>
                    <a:pt x="74340" y="766837"/>
                    <a:pt x="72330" y="767507"/>
                    <a:pt x="69652" y="766837"/>
                  </a:cubicBezTo>
                  <a:cubicBezTo>
                    <a:pt x="62284" y="766167"/>
                    <a:pt x="55587" y="766837"/>
                    <a:pt x="49560" y="769516"/>
                  </a:cubicBezTo>
                  <a:cubicBezTo>
                    <a:pt x="41523" y="773534"/>
                    <a:pt x="29468" y="772195"/>
                    <a:pt x="22771" y="776213"/>
                  </a:cubicBezTo>
                  <a:cubicBezTo>
                    <a:pt x="16073" y="780231"/>
                    <a:pt x="8706" y="782241"/>
                    <a:pt x="0" y="782911"/>
                  </a:cubicBezTo>
                  <a:lnTo>
                    <a:pt x="23440" y="772195"/>
                  </a:lnTo>
                  <a:cubicBezTo>
                    <a:pt x="25450" y="771525"/>
                    <a:pt x="27459" y="770855"/>
                    <a:pt x="29468" y="770855"/>
                  </a:cubicBezTo>
                  <a:cubicBezTo>
                    <a:pt x="32147" y="770855"/>
                    <a:pt x="34826" y="769516"/>
                    <a:pt x="36165" y="766837"/>
                  </a:cubicBezTo>
                  <a:cubicBezTo>
                    <a:pt x="37505" y="764828"/>
                    <a:pt x="39514" y="763488"/>
                    <a:pt x="42193" y="763488"/>
                  </a:cubicBezTo>
                  <a:cubicBezTo>
                    <a:pt x="62954" y="764158"/>
                    <a:pt x="82376" y="758800"/>
                    <a:pt x="100459" y="746745"/>
                  </a:cubicBezTo>
                  <a:cubicBezTo>
                    <a:pt x="111175" y="739378"/>
                    <a:pt x="122560" y="732681"/>
                    <a:pt x="133945" y="727323"/>
                  </a:cubicBezTo>
                  <a:cubicBezTo>
                    <a:pt x="159395" y="714598"/>
                    <a:pt x="184175" y="697185"/>
                    <a:pt x="206945" y="676424"/>
                  </a:cubicBezTo>
                  <a:cubicBezTo>
                    <a:pt x="214982" y="669057"/>
                    <a:pt x="224358" y="663699"/>
                    <a:pt x="233065" y="657672"/>
                  </a:cubicBezTo>
                  <a:cubicBezTo>
                    <a:pt x="237083" y="654993"/>
                    <a:pt x="235744" y="648295"/>
                    <a:pt x="231056" y="646956"/>
                  </a:cubicBezTo>
                  <a:cubicBezTo>
                    <a:pt x="221010" y="644947"/>
                    <a:pt x="209624" y="644277"/>
                    <a:pt x="199578" y="648295"/>
                  </a:cubicBezTo>
                  <a:cubicBezTo>
                    <a:pt x="175468" y="656332"/>
                    <a:pt x="152698" y="662360"/>
                    <a:pt x="129927" y="667048"/>
                  </a:cubicBezTo>
                  <a:cubicBezTo>
                    <a:pt x="125239" y="667717"/>
                    <a:pt x="121220" y="663699"/>
                    <a:pt x="121890" y="659011"/>
                  </a:cubicBezTo>
                  <a:cubicBezTo>
                    <a:pt x="122560" y="654323"/>
                    <a:pt x="121220" y="650305"/>
                    <a:pt x="117202" y="646956"/>
                  </a:cubicBezTo>
                  <a:cubicBezTo>
                    <a:pt x="114523" y="644947"/>
                    <a:pt x="114523" y="642268"/>
                    <a:pt x="116532" y="639589"/>
                  </a:cubicBezTo>
                  <a:cubicBezTo>
                    <a:pt x="119211" y="636240"/>
                    <a:pt x="120551" y="631552"/>
                    <a:pt x="119881" y="627534"/>
                  </a:cubicBezTo>
                  <a:cubicBezTo>
                    <a:pt x="119881" y="624855"/>
                    <a:pt x="120551" y="622846"/>
                    <a:pt x="122560" y="620837"/>
                  </a:cubicBezTo>
                  <a:lnTo>
                    <a:pt x="168101" y="579314"/>
                  </a:lnTo>
                  <a:cubicBezTo>
                    <a:pt x="186184" y="558552"/>
                    <a:pt x="200918" y="546497"/>
                    <a:pt x="212973" y="542479"/>
                  </a:cubicBezTo>
                  <a:cubicBezTo>
                    <a:pt x="221680" y="539130"/>
                    <a:pt x="231056" y="539800"/>
                    <a:pt x="239762" y="543818"/>
                  </a:cubicBezTo>
                  <a:cubicBezTo>
                    <a:pt x="254496" y="551185"/>
                    <a:pt x="269230" y="558552"/>
                    <a:pt x="283964" y="565249"/>
                  </a:cubicBezTo>
                  <a:cubicBezTo>
                    <a:pt x="289992" y="567928"/>
                    <a:pt x="295349" y="567928"/>
                    <a:pt x="300037" y="565249"/>
                  </a:cubicBezTo>
                  <a:cubicBezTo>
                    <a:pt x="318120" y="555203"/>
                    <a:pt x="330175" y="547836"/>
                    <a:pt x="351606" y="547836"/>
                  </a:cubicBezTo>
                  <a:cubicBezTo>
                    <a:pt x="376386" y="547836"/>
                    <a:pt x="401166" y="547167"/>
                    <a:pt x="425946" y="545157"/>
                  </a:cubicBezTo>
                  <a:cubicBezTo>
                    <a:pt x="440680" y="544488"/>
                    <a:pt x="454744" y="539800"/>
                    <a:pt x="469478" y="537121"/>
                  </a:cubicBezTo>
                  <a:cubicBezTo>
                    <a:pt x="472157" y="536451"/>
                    <a:pt x="474836" y="536451"/>
                    <a:pt x="478185" y="537121"/>
                  </a:cubicBezTo>
                  <a:cubicBezTo>
                    <a:pt x="482873" y="537790"/>
                    <a:pt x="485552" y="537790"/>
                    <a:pt x="486891" y="536451"/>
                  </a:cubicBezTo>
                  <a:cubicBezTo>
                    <a:pt x="496267" y="529754"/>
                    <a:pt x="494928" y="526405"/>
                    <a:pt x="483542" y="525735"/>
                  </a:cubicBezTo>
                  <a:cubicBezTo>
                    <a:pt x="463451" y="524396"/>
                    <a:pt x="444029" y="522387"/>
                    <a:pt x="423937" y="522387"/>
                  </a:cubicBezTo>
                  <a:cubicBezTo>
                    <a:pt x="393129" y="523057"/>
                    <a:pt x="362992" y="521717"/>
                    <a:pt x="332854" y="519708"/>
                  </a:cubicBezTo>
                  <a:cubicBezTo>
                    <a:pt x="330845" y="519708"/>
                    <a:pt x="328836" y="519708"/>
                    <a:pt x="326826" y="520378"/>
                  </a:cubicBezTo>
                  <a:cubicBezTo>
                    <a:pt x="309414" y="527744"/>
                    <a:pt x="296689" y="530424"/>
                    <a:pt x="289992" y="528414"/>
                  </a:cubicBezTo>
                  <a:cubicBezTo>
                    <a:pt x="272579" y="523057"/>
                    <a:pt x="256505" y="517029"/>
                    <a:pt x="240432" y="510332"/>
                  </a:cubicBezTo>
                  <a:cubicBezTo>
                    <a:pt x="238423" y="506983"/>
                    <a:pt x="235074" y="504974"/>
                    <a:pt x="230386" y="504304"/>
                  </a:cubicBezTo>
                  <a:cubicBezTo>
                    <a:pt x="228377" y="504304"/>
                    <a:pt x="227707" y="502965"/>
                    <a:pt x="229046" y="501625"/>
                  </a:cubicBezTo>
                  <a:cubicBezTo>
                    <a:pt x="231056" y="496937"/>
                    <a:pt x="229716" y="492919"/>
                    <a:pt x="224358" y="490240"/>
                  </a:cubicBezTo>
                  <a:cubicBezTo>
                    <a:pt x="222349" y="488900"/>
                    <a:pt x="222349" y="488231"/>
                    <a:pt x="225028" y="488231"/>
                  </a:cubicBezTo>
                  <a:cubicBezTo>
                    <a:pt x="226368" y="488231"/>
                    <a:pt x="227037" y="488231"/>
                    <a:pt x="228377" y="487561"/>
                  </a:cubicBezTo>
                  <a:cubicBezTo>
                    <a:pt x="229716" y="486891"/>
                    <a:pt x="230386" y="486222"/>
                    <a:pt x="228377" y="485552"/>
                  </a:cubicBezTo>
                  <a:cubicBezTo>
                    <a:pt x="225698" y="484212"/>
                    <a:pt x="223689" y="481533"/>
                    <a:pt x="222349" y="478855"/>
                  </a:cubicBezTo>
                  <a:cubicBezTo>
                    <a:pt x="221010" y="476176"/>
                    <a:pt x="221680" y="474836"/>
                    <a:pt x="225028" y="474836"/>
                  </a:cubicBezTo>
                  <a:cubicBezTo>
                    <a:pt x="225698" y="474836"/>
                    <a:pt x="226368" y="474836"/>
                    <a:pt x="227037" y="474836"/>
                  </a:cubicBezTo>
                  <a:cubicBezTo>
                    <a:pt x="228377" y="474836"/>
                    <a:pt x="229716" y="474836"/>
                    <a:pt x="231056" y="473497"/>
                  </a:cubicBezTo>
                  <a:cubicBezTo>
                    <a:pt x="236413" y="468139"/>
                    <a:pt x="242441" y="466130"/>
                    <a:pt x="249808" y="466800"/>
                  </a:cubicBezTo>
                  <a:cubicBezTo>
                    <a:pt x="251817" y="466800"/>
                    <a:pt x="253826" y="466800"/>
                    <a:pt x="255835" y="465460"/>
                  </a:cubicBezTo>
                  <a:cubicBezTo>
                    <a:pt x="260524" y="462781"/>
                    <a:pt x="265212" y="462111"/>
                    <a:pt x="269900" y="462781"/>
                  </a:cubicBezTo>
                  <a:cubicBezTo>
                    <a:pt x="278606" y="464790"/>
                    <a:pt x="286643" y="464790"/>
                    <a:pt x="293340" y="462781"/>
                  </a:cubicBezTo>
                  <a:cubicBezTo>
                    <a:pt x="306065" y="468139"/>
                    <a:pt x="317450" y="469478"/>
                    <a:pt x="327496" y="467469"/>
                  </a:cubicBezTo>
                  <a:cubicBezTo>
                    <a:pt x="376386" y="457423"/>
                    <a:pt x="419918" y="435322"/>
                    <a:pt x="457423" y="399827"/>
                  </a:cubicBezTo>
                  <a:cubicBezTo>
                    <a:pt x="464120" y="393799"/>
                    <a:pt x="470148" y="385763"/>
                    <a:pt x="476176" y="376386"/>
                  </a:cubicBezTo>
                  <a:cubicBezTo>
                    <a:pt x="481533" y="367680"/>
                    <a:pt x="486891" y="358973"/>
                    <a:pt x="492249" y="350937"/>
                  </a:cubicBezTo>
                  <a:cubicBezTo>
                    <a:pt x="498946" y="340221"/>
                    <a:pt x="508992" y="328836"/>
                    <a:pt x="521717" y="316781"/>
                  </a:cubicBezTo>
                  <a:cubicBezTo>
                    <a:pt x="539800" y="300037"/>
                    <a:pt x="556543" y="279946"/>
                    <a:pt x="572616" y="257175"/>
                  </a:cubicBezTo>
                  <a:cubicBezTo>
                    <a:pt x="581992" y="244450"/>
                    <a:pt x="586681" y="245790"/>
                    <a:pt x="586681" y="261193"/>
                  </a:cubicBezTo>
                  <a:cubicBezTo>
                    <a:pt x="586681" y="273248"/>
                    <a:pt x="589359" y="283964"/>
                    <a:pt x="594717" y="294010"/>
                  </a:cubicBezTo>
                  <a:cubicBezTo>
                    <a:pt x="598736" y="302047"/>
                    <a:pt x="600745" y="310083"/>
                    <a:pt x="606103" y="318120"/>
                  </a:cubicBezTo>
                  <a:cubicBezTo>
                    <a:pt x="611460" y="325487"/>
                    <a:pt x="614809" y="333524"/>
                    <a:pt x="617488" y="341561"/>
                  </a:cubicBezTo>
                  <a:cubicBezTo>
                    <a:pt x="618827" y="345579"/>
                    <a:pt x="618158" y="349597"/>
                    <a:pt x="614809" y="352946"/>
                  </a:cubicBezTo>
                  <a:cubicBezTo>
                    <a:pt x="613470" y="354285"/>
                    <a:pt x="612130" y="356295"/>
                    <a:pt x="612130" y="358304"/>
                  </a:cubicBezTo>
                  <a:cubicBezTo>
                    <a:pt x="608781" y="369019"/>
                    <a:pt x="608112" y="379735"/>
                    <a:pt x="605433" y="391790"/>
                  </a:cubicBezTo>
                  <a:cubicBezTo>
                    <a:pt x="602084" y="405854"/>
                    <a:pt x="606103" y="417909"/>
                    <a:pt x="616818" y="427285"/>
                  </a:cubicBezTo>
                  <a:cubicBezTo>
                    <a:pt x="626864" y="436662"/>
                    <a:pt x="632222" y="441350"/>
                    <a:pt x="632892" y="442020"/>
                  </a:cubicBezTo>
                  <a:cubicBezTo>
                    <a:pt x="650974" y="462111"/>
                    <a:pt x="672405" y="503634"/>
                    <a:pt x="658341" y="532433"/>
                  </a:cubicBezTo>
                  <a:cubicBezTo>
                    <a:pt x="653653" y="541809"/>
                    <a:pt x="649635" y="550515"/>
                    <a:pt x="646286" y="558552"/>
                  </a:cubicBezTo>
                  <a:cubicBezTo>
                    <a:pt x="644277" y="563240"/>
                    <a:pt x="646956" y="568598"/>
                    <a:pt x="652314" y="569268"/>
                  </a:cubicBezTo>
                  <a:cubicBezTo>
                    <a:pt x="662360" y="570607"/>
                    <a:pt x="671736" y="572616"/>
                    <a:pt x="679772" y="574625"/>
                  </a:cubicBezTo>
                  <a:cubicBezTo>
                    <a:pt x="687809" y="576635"/>
                    <a:pt x="694506" y="580653"/>
                    <a:pt x="700534" y="587350"/>
                  </a:cubicBezTo>
                  <a:cubicBezTo>
                    <a:pt x="707901" y="595387"/>
                    <a:pt x="715268" y="604763"/>
                    <a:pt x="723974" y="611460"/>
                  </a:cubicBezTo>
                  <a:cubicBezTo>
                    <a:pt x="736699" y="620837"/>
                    <a:pt x="749424" y="627534"/>
                    <a:pt x="761479" y="630213"/>
                  </a:cubicBezTo>
                  <a:cubicBezTo>
                    <a:pt x="772195" y="632892"/>
                    <a:pt x="773534" y="630213"/>
                    <a:pt x="765497" y="622846"/>
                  </a:cubicBezTo>
                  <a:cubicBezTo>
                    <a:pt x="758800" y="616148"/>
                    <a:pt x="751433" y="608112"/>
                    <a:pt x="743397" y="598736"/>
                  </a:cubicBezTo>
                  <a:cubicBezTo>
                    <a:pt x="738039" y="592708"/>
                    <a:pt x="737369" y="585341"/>
                    <a:pt x="735360" y="577974"/>
                  </a:cubicBezTo>
                  <a:cubicBezTo>
                    <a:pt x="734690" y="575965"/>
                    <a:pt x="736029" y="574625"/>
                    <a:pt x="738039" y="574625"/>
                  </a:cubicBezTo>
                  <a:cubicBezTo>
                    <a:pt x="756791" y="574625"/>
                    <a:pt x="774204" y="579983"/>
                    <a:pt x="790947" y="589359"/>
                  </a:cubicBezTo>
                  <a:cubicBezTo>
                    <a:pt x="813048" y="602084"/>
                    <a:pt x="834479" y="616818"/>
                    <a:pt x="854571" y="632892"/>
                  </a:cubicBezTo>
                  <a:cubicBezTo>
                    <a:pt x="864617" y="640928"/>
                    <a:pt x="882030" y="651644"/>
                    <a:pt x="891406" y="652983"/>
                  </a:cubicBezTo>
                  <a:cubicBezTo>
                    <a:pt x="930920" y="660350"/>
                    <a:pt x="956369" y="666378"/>
                    <a:pt x="967755" y="671736"/>
                  </a:cubicBezTo>
                  <a:cubicBezTo>
                    <a:pt x="989186" y="681782"/>
                    <a:pt x="1003250" y="715268"/>
                    <a:pt x="1013296" y="735360"/>
                  </a:cubicBezTo>
                  <a:cubicBezTo>
                    <a:pt x="1022672" y="754112"/>
                    <a:pt x="1030709" y="760140"/>
                    <a:pt x="1048122" y="768846"/>
                  </a:cubicBezTo>
                  <a:cubicBezTo>
                    <a:pt x="1101030" y="794966"/>
                    <a:pt x="1152600" y="815057"/>
                    <a:pt x="1202829" y="829121"/>
                  </a:cubicBezTo>
                  <a:cubicBezTo>
                    <a:pt x="1204838" y="829791"/>
                    <a:pt x="1207517" y="829791"/>
                    <a:pt x="1210866" y="829791"/>
                  </a:cubicBezTo>
                  <a:cubicBezTo>
                    <a:pt x="1214214" y="829791"/>
                    <a:pt x="1216893" y="830461"/>
                    <a:pt x="1218902" y="831801"/>
                  </a:cubicBezTo>
                  <a:cubicBezTo>
                    <a:pt x="1223590" y="835149"/>
                    <a:pt x="1226269" y="837158"/>
                    <a:pt x="1226939" y="837158"/>
                  </a:cubicBezTo>
                  <a:cubicBezTo>
                    <a:pt x="1234306" y="840507"/>
                    <a:pt x="1242343" y="842516"/>
                    <a:pt x="1250379" y="843186"/>
                  </a:cubicBezTo>
                  <a:cubicBezTo>
                    <a:pt x="1260425" y="844525"/>
                    <a:pt x="1267792" y="845865"/>
                    <a:pt x="1273150" y="848544"/>
                  </a:cubicBezTo>
                  <a:cubicBezTo>
                    <a:pt x="1295251" y="857250"/>
                    <a:pt x="1318692" y="866626"/>
                    <a:pt x="1342132" y="876672"/>
                  </a:cubicBezTo>
                  <a:cubicBezTo>
                    <a:pt x="1348829" y="879351"/>
                    <a:pt x="1356196" y="880021"/>
                    <a:pt x="1362894" y="880021"/>
                  </a:cubicBezTo>
                  <a:cubicBezTo>
                    <a:pt x="1364903" y="880021"/>
                    <a:pt x="1365572" y="879351"/>
                    <a:pt x="1364233" y="878011"/>
                  </a:cubicBezTo>
                  <a:cubicBezTo>
                    <a:pt x="1362224" y="875333"/>
                    <a:pt x="1360215" y="872654"/>
                    <a:pt x="1358875" y="869975"/>
                  </a:cubicBezTo>
                  <a:cubicBezTo>
                    <a:pt x="1358205" y="867965"/>
                    <a:pt x="1356196" y="866626"/>
                    <a:pt x="1354857" y="865287"/>
                  </a:cubicBezTo>
                  <a:cubicBezTo>
                    <a:pt x="1334765" y="852562"/>
                    <a:pt x="1313334" y="839167"/>
                    <a:pt x="1290563" y="824433"/>
                  </a:cubicBezTo>
                  <a:cubicBezTo>
                    <a:pt x="1275159" y="814387"/>
                    <a:pt x="1245691" y="803672"/>
                    <a:pt x="1202159" y="790947"/>
                  </a:cubicBezTo>
                  <a:cubicBezTo>
                    <a:pt x="1156618" y="778222"/>
                    <a:pt x="1109067" y="759470"/>
                    <a:pt x="1058838" y="735360"/>
                  </a:cubicBezTo>
                  <a:cubicBezTo>
                    <a:pt x="1039416" y="725984"/>
                    <a:pt x="1029370" y="711250"/>
                    <a:pt x="1027361" y="690488"/>
                  </a:cubicBezTo>
                  <a:cubicBezTo>
                    <a:pt x="1027361" y="688479"/>
                    <a:pt x="1028030" y="687140"/>
                    <a:pt x="1030709" y="687140"/>
                  </a:cubicBezTo>
                  <a:cubicBezTo>
                    <a:pt x="1034728" y="687140"/>
                    <a:pt x="1038746" y="687809"/>
                    <a:pt x="1042764" y="690488"/>
                  </a:cubicBezTo>
                  <a:cubicBezTo>
                    <a:pt x="1044773" y="691827"/>
                    <a:pt x="1045443" y="693167"/>
                    <a:pt x="1045443" y="695846"/>
                  </a:cubicBezTo>
                  <a:cubicBezTo>
                    <a:pt x="1045443" y="699195"/>
                    <a:pt x="1046113" y="701204"/>
                    <a:pt x="1049461" y="702543"/>
                  </a:cubicBezTo>
                  <a:cubicBezTo>
                    <a:pt x="1063526" y="707901"/>
                    <a:pt x="1074241" y="713259"/>
                    <a:pt x="1081608" y="719287"/>
                  </a:cubicBezTo>
                  <a:cubicBezTo>
                    <a:pt x="1082278" y="719956"/>
                    <a:pt x="1083618" y="719956"/>
                    <a:pt x="1084957" y="719956"/>
                  </a:cubicBezTo>
                  <a:cubicBezTo>
                    <a:pt x="1086966" y="719287"/>
                    <a:pt x="1087636" y="717947"/>
                    <a:pt x="1085627" y="715938"/>
                  </a:cubicBezTo>
                  <a:cubicBezTo>
                    <a:pt x="1081608" y="710580"/>
                    <a:pt x="1074911" y="705222"/>
                    <a:pt x="1066874" y="700534"/>
                  </a:cubicBezTo>
                  <a:cubicBezTo>
                    <a:pt x="1065535" y="699864"/>
                    <a:pt x="1064865" y="698525"/>
                    <a:pt x="1064865" y="697185"/>
                  </a:cubicBezTo>
                  <a:cubicBezTo>
                    <a:pt x="1064196" y="695176"/>
                    <a:pt x="1063526" y="693837"/>
                    <a:pt x="1061517" y="692497"/>
                  </a:cubicBezTo>
                  <a:cubicBezTo>
                    <a:pt x="1053480" y="687809"/>
                    <a:pt x="1045443" y="683121"/>
                    <a:pt x="1037406" y="678433"/>
                  </a:cubicBezTo>
                  <a:cubicBezTo>
                    <a:pt x="1032049" y="675084"/>
                    <a:pt x="1024682" y="669727"/>
                    <a:pt x="1015306" y="661690"/>
                  </a:cubicBezTo>
                  <a:cubicBezTo>
                    <a:pt x="995883" y="645616"/>
                    <a:pt x="973113" y="634901"/>
                    <a:pt x="946993" y="629543"/>
                  </a:cubicBezTo>
                  <a:cubicBezTo>
                    <a:pt x="936278" y="627534"/>
                    <a:pt x="936278" y="624185"/>
                    <a:pt x="945654" y="618827"/>
                  </a:cubicBezTo>
                  <a:cubicBezTo>
                    <a:pt x="945654" y="618827"/>
                    <a:pt x="947663" y="618158"/>
                    <a:pt x="950342" y="616148"/>
                  </a:cubicBezTo>
                  <a:cubicBezTo>
                    <a:pt x="951682" y="615479"/>
                    <a:pt x="953691" y="614809"/>
                    <a:pt x="955700" y="614809"/>
                  </a:cubicBezTo>
                  <a:cubicBezTo>
                    <a:pt x="985837" y="614809"/>
                    <a:pt x="1015975" y="622846"/>
                    <a:pt x="1046113" y="639589"/>
                  </a:cubicBezTo>
                  <a:cubicBezTo>
                    <a:pt x="1065535" y="650305"/>
                    <a:pt x="1083618" y="661690"/>
                    <a:pt x="1101700" y="674415"/>
                  </a:cubicBezTo>
                  <a:cubicBezTo>
                    <a:pt x="1125141" y="690488"/>
                    <a:pt x="1147242" y="705222"/>
                    <a:pt x="1167333" y="717947"/>
                  </a:cubicBezTo>
                  <a:cubicBezTo>
                    <a:pt x="1176710" y="723974"/>
                    <a:pt x="1186086" y="727323"/>
                    <a:pt x="1194792" y="728662"/>
                  </a:cubicBezTo>
                  <a:cubicBezTo>
                    <a:pt x="1204168" y="730002"/>
                    <a:pt x="1214884" y="730672"/>
                    <a:pt x="1225600" y="730672"/>
                  </a:cubicBezTo>
                  <a:cubicBezTo>
                    <a:pt x="1228279" y="730672"/>
                    <a:pt x="1228279" y="730002"/>
                    <a:pt x="1226939" y="727993"/>
                  </a:cubicBezTo>
                  <a:cubicBezTo>
                    <a:pt x="1220912" y="722635"/>
                    <a:pt x="1216224" y="716607"/>
                    <a:pt x="1211535" y="711250"/>
                  </a:cubicBezTo>
                  <a:cubicBezTo>
                    <a:pt x="1204838" y="702543"/>
                    <a:pt x="1198811" y="695846"/>
                    <a:pt x="1194122" y="691827"/>
                  </a:cubicBezTo>
                  <a:cubicBezTo>
                    <a:pt x="1177379" y="677763"/>
                    <a:pt x="1159297" y="666378"/>
                    <a:pt x="1139875" y="657002"/>
                  </a:cubicBezTo>
                  <a:cubicBezTo>
                    <a:pt x="1115765" y="645616"/>
                    <a:pt x="1103709" y="639589"/>
                    <a:pt x="1103040" y="639589"/>
                  </a:cubicBezTo>
                  <a:cubicBezTo>
                    <a:pt x="1076920" y="626194"/>
                    <a:pt x="1049461" y="612800"/>
                    <a:pt x="1018654" y="598736"/>
                  </a:cubicBezTo>
                  <a:cubicBezTo>
                    <a:pt x="1011957" y="595387"/>
                    <a:pt x="993874" y="588690"/>
                    <a:pt x="965076" y="579314"/>
                  </a:cubicBezTo>
                  <a:cubicBezTo>
                    <a:pt x="942305" y="571946"/>
                    <a:pt x="923553" y="561901"/>
                    <a:pt x="909489" y="549176"/>
                  </a:cubicBezTo>
                  <a:cubicBezTo>
                    <a:pt x="891406" y="533102"/>
                    <a:pt x="874663" y="520378"/>
                    <a:pt x="859929" y="509662"/>
                  </a:cubicBezTo>
                  <a:cubicBezTo>
                    <a:pt x="845195" y="498946"/>
                    <a:pt x="828452" y="490240"/>
                    <a:pt x="810369" y="483543"/>
                  </a:cubicBezTo>
                  <a:cubicBezTo>
                    <a:pt x="800323" y="479524"/>
                    <a:pt x="792286" y="476176"/>
                    <a:pt x="786929" y="472827"/>
                  </a:cubicBezTo>
                  <a:cubicBezTo>
                    <a:pt x="778892" y="468809"/>
                    <a:pt x="771525" y="464120"/>
                    <a:pt x="764158" y="460102"/>
                  </a:cubicBezTo>
                  <a:cubicBezTo>
                    <a:pt x="759470" y="457423"/>
                    <a:pt x="756121" y="453405"/>
                    <a:pt x="754782" y="448047"/>
                  </a:cubicBezTo>
                  <a:cubicBezTo>
                    <a:pt x="746745" y="422598"/>
                    <a:pt x="742727" y="394469"/>
                    <a:pt x="743397" y="365001"/>
                  </a:cubicBezTo>
                  <a:cubicBezTo>
                    <a:pt x="743397" y="359643"/>
                    <a:pt x="744736" y="352946"/>
                    <a:pt x="747415" y="345579"/>
                  </a:cubicBezTo>
                  <a:cubicBezTo>
                    <a:pt x="753442" y="327496"/>
                    <a:pt x="752773" y="316781"/>
                    <a:pt x="741387" y="300037"/>
                  </a:cubicBezTo>
                  <a:cubicBezTo>
                    <a:pt x="732681" y="285973"/>
                    <a:pt x="723974" y="272579"/>
                    <a:pt x="716607" y="258515"/>
                  </a:cubicBezTo>
                  <a:cubicBezTo>
                    <a:pt x="712589" y="250478"/>
                    <a:pt x="712589" y="243111"/>
                    <a:pt x="716607" y="235074"/>
                  </a:cubicBezTo>
                  <a:cubicBezTo>
                    <a:pt x="717947" y="233065"/>
                    <a:pt x="719286" y="231056"/>
                    <a:pt x="719956" y="229047"/>
                  </a:cubicBezTo>
                  <a:cubicBezTo>
                    <a:pt x="721295" y="226368"/>
                    <a:pt x="723974" y="225698"/>
                    <a:pt x="726653" y="226368"/>
                  </a:cubicBezTo>
                  <a:cubicBezTo>
                    <a:pt x="728662" y="226368"/>
                    <a:pt x="730002" y="225698"/>
                    <a:pt x="730002" y="224358"/>
                  </a:cubicBezTo>
                  <a:cubicBezTo>
                    <a:pt x="730672" y="221680"/>
                    <a:pt x="732011" y="220340"/>
                    <a:pt x="734690" y="221010"/>
                  </a:cubicBezTo>
                  <a:cubicBezTo>
                    <a:pt x="753442" y="233065"/>
                    <a:pt x="772195" y="244450"/>
                    <a:pt x="792286" y="255836"/>
                  </a:cubicBezTo>
                  <a:cubicBezTo>
                    <a:pt x="820415" y="271909"/>
                    <a:pt x="829791" y="299368"/>
                    <a:pt x="841177" y="332184"/>
                  </a:cubicBezTo>
                  <a:cubicBezTo>
                    <a:pt x="851223" y="359643"/>
                    <a:pt x="856580" y="374377"/>
                    <a:pt x="876672" y="396478"/>
                  </a:cubicBezTo>
                  <a:cubicBezTo>
                    <a:pt x="893415" y="415230"/>
                    <a:pt x="910158" y="433313"/>
                    <a:pt x="926902" y="451396"/>
                  </a:cubicBezTo>
                  <a:cubicBezTo>
                    <a:pt x="927571" y="452065"/>
                    <a:pt x="928241" y="452065"/>
                    <a:pt x="928911" y="451396"/>
                  </a:cubicBezTo>
                  <a:lnTo>
                    <a:pt x="928911" y="451396"/>
                  </a:lnTo>
                  <a:cubicBezTo>
                    <a:pt x="929580" y="450726"/>
                    <a:pt x="929580" y="450056"/>
                    <a:pt x="928911" y="449387"/>
                  </a:cubicBezTo>
                  <a:cubicBezTo>
                    <a:pt x="902791" y="412552"/>
                    <a:pt x="864617" y="385763"/>
                    <a:pt x="855910" y="337542"/>
                  </a:cubicBezTo>
                  <a:cubicBezTo>
                    <a:pt x="852562" y="318790"/>
                    <a:pt x="845195" y="273248"/>
                    <a:pt x="829121" y="262533"/>
                  </a:cubicBezTo>
                  <a:cubicBezTo>
                    <a:pt x="772195" y="223019"/>
                    <a:pt x="719286" y="178817"/>
                    <a:pt x="670396" y="129257"/>
                  </a:cubicBezTo>
                  <a:cubicBezTo>
                    <a:pt x="701873" y="153367"/>
                    <a:pt x="732011" y="178817"/>
                    <a:pt x="761479" y="204936"/>
                  </a:cubicBezTo>
                  <a:cubicBezTo>
                    <a:pt x="766837" y="209624"/>
                    <a:pt x="772864" y="214313"/>
                    <a:pt x="780231" y="219001"/>
                  </a:cubicBezTo>
                  <a:cubicBezTo>
                    <a:pt x="786929" y="223019"/>
                    <a:pt x="793626" y="227707"/>
                    <a:pt x="799654" y="232395"/>
                  </a:cubicBezTo>
                  <a:cubicBezTo>
                    <a:pt x="801663" y="233735"/>
                    <a:pt x="804342" y="232395"/>
                    <a:pt x="804342" y="229716"/>
                  </a:cubicBezTo>
                  <a:cubicBezTo>
                    <a:pt x="803672" y="227037"/>
                    <a:pt x="804342" y="224358"/>
                    <a:pt x="805681" y="221680"/>
                  </a:cubicBezTo>
                  <a:cubicBezTo>
                    <a:pt x="806351" y="219670"/>
                    <a:pt x="806351" y="217661"/>
                    <a:pt x="805011" y="215652"/>
                  </a:cubicBezTo>
                  <a:cubicBezTo>
                    <a:pt x="799654" y="206945"/>
                    <a:pt x="794965" y="198909"/>
                    <a:pt x="792956" y="190202"/>
                  </a:cubicBezTo>
                  <a:cubicBezTo>
                    <a:pt x="783580" y="160065"/>
                    <a:pt x="759470" y="151358"/>
                    <a:pt x="740048" y="131266"/>
                  </a:cubicBezTo>
                  <a:cubicBezTo>
                    <a:pt x="723305" y="113854"/>
                    <a:pt x="706562" y="96441"/>
                    <a:pt x="690488" y="78358"/>
                  </a:cubicBezTo>
                  <a:cubicBezTo>
                    <a:pt x="680442" y="66973"/>
                    <a:pt x="676424" y="55587"/>
                    <a:pt x="681782" y="40184"/>
                  </a:cubicBezTo>
                  <a:cubicBezTo>
                    <a:pt x="685130" y="30138"/>
                    <a:pt x="689149" y="20762"/>
                    <a:pt x="693167" y="13395"/>
                  </a:cubicBezTo>
                  <a:cubicBezTo>
                    <a:pt x="689149" y="6697"/>
                    <a:pt x="695176" y="2009"/>
                    <a:pt x="703883" y="0"/>
                  </a:cubicBezTo>
                  <a:close/>
                  <a:moveTo>
                    <a:pt x="898773" y="760809"/>
                  </a:moveTo>
                  <a:cubicBezTo>
                    <a:pt x="925562" y="772195"/>
                    <a:pt x="951012" y="785589"/>
                    <a:pt x="976461" y="799654"/>
                  </a:cubicBezTo>
                  <a:cubicBezTo>
                    <a:pt x="977801" y="800323"/>
                    <a:pt x="978471" y="800323"/>
                    <a:pt x="979140" y="799654"/>
                  </a:cubicBezTo>
                  <a:cubicBezTo>
                    <a:pt x="981149" y="798984"/>
                    <a:pt x="981149" y="797644"/>
                    <a:pt x="979810" y="796305"/>
                  </a:cubicBezTo>
                  <a:cubicBezTo>
                    <a:pt x="978471" y="794966"/>
                    <a:pt x="976461" y="793626"/>
                    <a:pt x="973782" y="792956"/>
                  </a:cubicBezTo>
                  <a:cubicBezTo>
                    <a:pt x="972443" y="792286"/>
                    <a:pt x="971104" y="791617"/>
                    <a:pt x="969764" y="790947"/>
                  </a:cubicBezTo>
                  <a:cubicBezTo>
                    <a:pt x="950342" y="773534"/>
                    <a:pt x="928911" y="757461"/>
                    <a:pt x="906140" y="744066"/>
                  </a:cubicBezTo>
                  <a:cubicBezTo>
                    <a:pt x="886718" y="732011"/>
                    <a:pt x="865956" y="719287"/>
                    <a:pt x="845195" y="704552"/>
                  </a:cubicBezTo>
                  <a:cubicBezTo>
                    <a:pt x="812378" y="682451"/>
                    <a:pt x="781571" y="665038"/>
                    <a:pt x="752103" y="653653"/>
                  </a:cubicBezTo>
                  <a:cubicBezTo>
                    <a:pt x="703213" y="634231"/>
                    <a:pt x="671736" y="622846"/>
                    <a:pt x="657002" y="618827"/>
                  </a:cubicBezTo>
                  <a:cubicBezTo>
                    <a:pt x="626194" y="611460"/>
                    <a:pt x="596726" y="615479"/>
                    <a:pt x="570607" y="632222"/>
                  </a:cubicBezTo>
                  <a:cubicBezTo>
                    <a:pt x="567258" y="634231"/>
                    <a:pt x="565249" y="636240"/>
                    <a:pt x="563910" y="638919"/>
                  </a:cubicBezTo>
                  <a:cubicBezTo>
                    <a:pt x="562570" y="641598"/>
                    <a:pt x="564579" y="644277"/>
                    <a:pt x="567258" y="643607"/>
                  </a:cubicBezTo>
                  <a:cubicBezTo>
                    <a:pt x="578644" y="642268"/>
                    <a:pt x="590699" y="641598"/>
                    <a:pt x="602754" y="640928"/>
                  </a:cubicBezTo>
                  <a:cubicBezTo>
                    <a:pt x="612800" y="640259"/>
                    <a:pt x="623516" y="640259"/>
                    <a:pt x="634901" y="642268"/>
                  </a:cubicBezTo>
                  <a:cubicBezTo>
                    <a:pt x="647625" y="643607"/>
                    <a:pt x="657671" y="646956"/>
                    <a:pt x="665708" y="651644"/>
                  </a:cubicBezTo>
                  <a:cubicBezTo>
                    <a:pt x="718617" y="683121"/>
                    <a:pt x="760809" y="705222"/>
                    <a:pt x="793626" y="717947"/>
                  </a:cubicBezTo>
                  <a:cubicBezTo>
                    <a:pt x="828452" y="732011"/>
                    <a:pt x="863278" y="746076"/>
                    <a:pt x="898773" y="760809"/>
                  </a:cubicBezTo>
                  <a:close/>
                  <a:moveTo>
                    <a:pt x="3782616" y="736030"/>
                  </a:moveTo>
                  <a:cubicBezTo>
                    <a:pt x="3794671" y="745406"/>
                    <a:pt x="3806726" y="753442"/>
                    <a:pt x="3819451" y="760809"/>
                  </a:cubicBezTo>
                  <a:cubicBezTo>
                    <a:pt x="3822799" y="762819"/>
                    <a:pt x="3824809" y="766167"/>
                    <a:pt x="3827487" y="769516"/>
                  </a:cubicBezTo>
                  <a:cubicBezTo>
                    <a:pt x="3828827" y="770855"/>
                    <a:pt x="3830166" y="772195"/>
                    <a:pt x="3832175" y="772865"/>
                  </a:cubicBezTo>
                  <a:lnTo>
                    <a:pt x="3858295" y="784920"/>
                  </a:lnTo>
                  <a:cubicBezTo>
                    <a:pt x="3860304" y="785589"/>
                    <a:pt x="3862313" y="786259"/>
                    <a:pt x="3864322" y="786259"/>
                  </a:cubicBezTo>
                  <a:lnTo>
                    <a:pt x="3875708" y="786259"/>
                  </a:lnTo>
                  <a:cubicBezTo>
                    <a:pt x="3878387" y="786259"/>
                    <a:pt x="3879726" y="782911"/>
                    <a:pt x="3877717" y="781571"/>
                  </a:cubicBezTo>
                  <a:cubicBezTo>
                    <a:pt x="3872359" y="774874"/>
                    <a:pt x="3865662" y="769516"/>
                    <a:pt x="3858295" y="764828"/>
                  </a:cubicBezTo>
                  <a:cubicBezTo>
                    <a:pt x="3849589" y="759470"/>
                    <a:pt x="3844900" y="753442"/>
                    <a:pt x="3837533" y="746745"/>
                  </a:cubicBezTo>
                  <a:cubicBezTo>
                    <a:pt x="3832845" y="742057"/>
                    <a:pt x="3828157" y="737369"/>
                    <a:pt x="3823469" y="732011"/>
                  </a:cubicBezTo>
                  <a:cubicBezTo>
                    <a:pt x="3811414" y="716607"/>
                    <a:pt x="3795340" y="703882"/>
                    <a:pt x="3776588" y="694507"/>
                  </a:cubicBezTo>
                  <a:cubicBezTo>
                    <a:pt x="3754487" y="683121"/>
                    <a:pt x="3733726" y="673745"/>
                    <a:pt x="3713634" y="667048"/>
                  </a:cubicBezTo>
                  <a:cubicBezTo>
                    <a:pt x="3703588" y="663699"/>
                    <a:pt x="3695551" y="659681"/>
                    <a:pt x="3688854" y="657002"/>
                  </a:cubicBezTo>
                  <a:cubicBezTo>
                    <a:pt x="3679478" y="652983"/>
                    <a:pt x="3671441" y="648965"/>
                    <a:pt x="3664074" y="645616"/>
                  </a:cubicBezTo>
                  <a:cubicBezTo>
                    <a:pt x="3649340" y="638919"/>
                    <a:pt x="3646661" y="642268"/>
                    <a:pt x="3655368" y="655662"/>
                  </a:cubicBezTo>
                  <a:cubicBezTo>
                    <a:pt x="3660726" y="663699"/>
                    <a:pt x="3669432" y="671736"/>
                    <a:pt x="3682826" y="679103"/>
                  </a:cubicBezTo>
                  <a:cubicBezTo>
                    <a:pt x="3704258" y="691827"/>
                    <a:pt x="3725019" y="703213"/>
                    <a:pt x="3744441" y="713259"/>
                  </a:cubicBezTo>
                  <a:cubicBezTo>
                    <a:pt x="3757836" y="717947"/>
                    <a:pt x="3769891" y="726653"/>
                    <a:pt x="3782616" y="736030"/>
                  </a:cubicBez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1D53962D-1C04-AC4A-FDC1-BB3D04D356A4}"/>
                </a:ext>
              </a:extLst>
            </p:cNvPr>
            <p:cNvSpPr/>
            <p:nvPr/>
          </p:nvSpPr>
          <p:spPr>
            <a:xfrm rot="16355995">
              <a:off x="-5345144" y="3771447"/>
              <a:ext cx="40184" cy="41524"/>
            </a:xfrm>
            <a:custGeom>
              <a:avLst/>
              <a:gdLst>
                <a:gd name="connsiteX0" fmla="*/ 40185 w 40184"/>
                <a:gd name="connsiteY0" fmla="*/ 20762 h 41524"/>
                <a:gd name="connsiteX1" fmla="*/ 20092 w 40184"/>
                <a:gd name="connsiteY1" fmla="*/ 41524 h 41524"/>
                <a:gd name="connsiteX2" fmla="*/ 0 w 40184"/>
                <a:gd name="connsiteY2" fmla="*/ 20762 h 41524"/>
                <a:gd name="connsiteX3" fmla="*/ 20092 w 40184"/>
                <a:gd name="connsiteY3" fmla="*/ 0 h 41524"/>
                <a:gd name="connsiteX4" fmla="*/ 40185 w 40184"/>
                <a:gd name="connsiteY4" fmla="*/ 20762 h 4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84" h="41524">
                  <a:moveTo>
                    <a:pt x="40185" y="20762"/>
                  </a:moveTo>
                  <a:cubicBezTo>
                    <a:pt x="40185" y="32229"/>
                    <a:pt x="31189" y="41524"/>
                    <a:pt x="20092" y="41524"/>
                  </a:cubicBezTo>
                  <a:cubicBezTo>
                    <a:pt x="8996" y="41524"/>
                    <a:pt x="0" y="32229"/>
                    <a:pt x="0" y="20762"/>
                  </a:cubicBezTo>
                  <a:cubicBezTo>
                    <a:pt x="0" y="9295"/>
                    <a:pt x="8996" y="0"/>
                    <a:pt x="20092" y="0"/>
                  </a:cubicBezTo>
                  <a:cubicBezTo>
                    <a:pt x="31189" y="0"/>
                    <a:pt x="40185" y="9295"/>
                    <a:pt x="40185" y="20762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C0E34558-6B12-9731-5F31-96EC7171647C}"/>
                </a:ext>
              </a:extLst>
            </p:cNvPr>
            <p:cNvSpPr/>
            <p:nvPr/>
          </p:nvSpPr>
          <p:spPr>
            <a:xfrm>
              <a:off x="-2474102" y="3785961"/>
              <a:ext cx="267221" cy="165238"/>
            </a:xfrm>
            <a:custGeom>
              <a:avLst/>
              <a:gdLst>
                <a:gd name="connsiteX0" fmla="*/ 0 w 267221"/>
                <a:gd name="connsiteY0" fmla="*/ 0 h 165238"/>
                <a:gd name="connsiteX1" fmla="*/ 61615 w 267221"/>
                <a:gd name="connsiteY1" fmla="*/ 52908 h 165238"/>
                <a:gd name="connsiteX2" fmla="*/ 87064 w 267221"/>
                <a:gd name="connsiteY2" fmla="*/ 66303 h 165238"/>
                <a:gd name="connsiteX3" fmla="*/ 113184 w 267221"/>
                <a:gd name="connsiteY3" fmla="*/ 77019 h 165238"/>
                <a:gd name="connsiteX4" fmla="*/ 142652 w 267221"/>
                <a:gd name="connsiteY4" fmla="*/ 95771 h 165238"/>
                <a:gd name="connsiteX5" fmla="*/ 146670 w 267221"/>
                <a:gd name="connsiteY5" fmla="*/ 100459 h 165238"/>
                <a:gd name="connsiteX6" fmla="*/ 155377 w 267221"/>
                <a:gd name="connsiteY6" fmla="*/ 106486 h 165238"/>
                <a:gd name="connsiteX7" fmla="*/ 158056 w 267221"/>
                <a:gd name="connsiteY7" fmla="*/ 95771 h 165238"/>
                <a:gd name="connsiteX8" fmla="*/ 131267 w 267221"/>
                <a:gd name="connsiteY8" fmla="*/ 64294 h 165238"/>
                <a:gd name="connsiteX9" fmla="*/ 113854 w 267221"/>
                <a:gd name="connsiteY9" fmla="*/ 38174 h 165238"/>
                <a:gd name="connsiteX10" fmla="*/ 86395 w 267221"/>
                <a:gd name="connsiteY10" fmla="*/ 10046 h 165238"/>
                <a:gd name="connsiteX11" fmla="*/ 87064 w 267221"/>
                <a:gd name="connsiteY11" fmla="*/ 8037 h 165238"/>
                <a:gd name="connsiteX12" fmla="*/ 105147 w 267221"/>
                <a:gd name="connsiteY12" fmla="*/ 16743 h 165238"/>
                <a:gd name="connsiteX13" fmla="*/ 164083 w 267221"/>
                <a:gd name="connsiteY13" fmla="*/ 79028 h 165238"/>
                <a:gd name="connsiteX14" fmla="*/ 182166 w 267221"/>
                <a:gd name="connsiteY14" fmla="*/ 96441 h 165238"/>
                <a:gd name="connsiteX15" fmla="*/ 215652 w 267221"/>
                <a:gd name="connsiteY15" fmla="*/ 124569 h 165238"/>
                <a:gd name="connsiteX16" fmla="*/ 233735 w 267221"/>
                <a:gd name="connsiteY16" fmla="*/ 129257 h 165238"/>
                <a:gd name="connsiteX17" fmla="*/ 237083 w 267221"/>
                <a:gd name="connsiteY17" fmla="*/ 120551 h 165238"/>
                <a:gd name="connsiteX18" fmla="*/ 227037 w 267221"/>
                <a:gd name="connsiteY18" fmla="*/ 107156 h 165238"/>
                <a:gd name="connsiteX19" fmla="*/ 219001 w 267221"/>
                <a:gd name="connsiteY19" fmla="*/ 93092 h 165238"/>
                <a:gd name="connsiteX20" fmla="*/ 162074 w 267221"/>
                <a:gd name="connsiteY20" fmla="*/ 20092 h 165238"/>
                <a:gd name="connsiteX21" fmla="*/ 162074 w 267221"/>
                <a:gd name="connsiteY21" fmla="*/ 18083 h 165238"/>
                <a:gd name="connsiteX22" fmla="*/ 163413 w 267221"/>
                <a:gd name="connsiteY22" fmla="*/ 16743 h 165238"/>
                <a:gd name="connsiteX23" fmla="*/ 164753 w 267221"/>
                <a:gd name="connsiteY23" fmla="*/ 16743 h 165238"/>
                <a:gd name="connsiteX24" fmla="*/ 245120 w 267221"/>
                <a:gd name="connsiteY24" fmla="*/ 104477 h 165238"/>
                <a:gd name="connsiteX25" fmla="*/ 267221 w 267221"/>
                <a:gd name="connsiteY25" fmla="*/ 120551 h 165238"/>
                <a:gd name="connsiteX26" fmla="*/ 237753 w 267221"/>
                <a:gd name="connsiteY26" fmla="*/ 160065 h 165238"/>
                <a:gd name="connsiteX27" fmla="*/ 221680 w 267221"/>
                <a:gd name="connsiteY27" fmla="*/ 163413 h 165238"/>
                <a:gd name="connsiteX28" fmla="*/ 146000 w 267221"/>
                <a:gd name="connsiteY28" fmla="*/ 162744 h 165238"/>
                <a:gd name="connsiteX29" fmla="*/ 143322 w 267221"/>
                <a:gd name="connsiteY29" fmla="*/ 148010 h 165238"/>
                <a:gd name="connsiteX30" fmla="*/ 139973 w 267221"/>
                <a:gd name="connsiteY30" fmla="*/ 142652 h 165238"/>
                <a:gd name="connsiteX31" fmla="*/ 131267 w 267221"/>
                <a:gd name="connsiteY31" fmla="*/ 133945 h 165238"/>
                <a:gd name="connsiteX32" fmla="*/ 125909 w 267221"/>
                <a:gd name="connsiteY32" fmla="*/ 130597 h 165238"/>
                <a:gd name="connsiteX33" fmla="*/ 113184 w 267221"/>
                <a:gd name="connsiteY33" fmla="*/ 119881 h 165238"/>
                <a:gd name="connsiteX34" fmla="*/ 93762 w 267221"/>
                <a:gd name="connsiteY34" fmla="*/ 107156 h 165238"/>
                <a:gd name="connsiteX35" fmla="*/ 85055 w 267221"/>
                <a:gd name="connsiteY35" fmla="*/ 95101 h 165238"/>
                <a:gd name="connsiteX36" fmla="*/ 74340 w 267221"/>
                <a:gd name="connsiteY36" fmla="*/ 84386 h 165238"/>
                <a:gd name="connsiteX37" fmla="*/ 68982 w 267221"/>
                <a:gd name="connsiteY37" fmla="*/ 75009 h 165238"/>
                <a:gd name="connsiteX38" fmla="*/ 65633 w 267221"/>
                <a:gd name="connsiteY38" fmla="*/ 69652 h 165238"/>
                <a:gd name="connsiteX39" fmla="*/ 50899 w 267221"/>
                <a:gd name="connsiteY39" fmla="*/ 52239 h 165238"/>
                <a:gd name="connsiteX40" fmla="*/ 41523 w 267221"/>
                <a:gd name="connsiteY40" fmla="*/ 44202 h 165238"/>
                <a:gd name="connsiteX41" fmla="*/ 32817 w 267221"/>
                <a:gd name="connsiteY41" fmla="*/ 37505 h 165238"/>
                <a:gd name="connsiteX42" fmla="*/ 23440 w 267221"/>
                <a:gd name="connsiteY42" fmla="*/ 30138 h 165238"/>
                <a:gd name="connsiteX43" fmla="*/ 14065 w 267221"/>
                <a:gd name="connsiteY43" fmla="*/ 23440 h 165238"/>
                <a:gd name="connsiteX44" fmla="*/ 0 w 267221"/>
                <a:gd name="connsiteY44" fmla="*/ 0 h 1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67221" h="165238">
                  <a:moveTo>
                    <a:pt x="0" y="0"/>
                  </a:moveTo>
                  <a:cubicBezTo>
                    <a:pt x="20762" y="18752"/>
                    <a:pt x="40854" y="36165"/>
                    <a:pt x="61615" y="52908"/>
                  </a:cubicBezTo>
                  <a:cubicBezTo>
                    <a:pt x="69652" y="58936"/>
                    <a:pt x="77689" y="63624"/>
                    <a:pt x="87064" y="66303"/>
                  </a:cubicBezTo>
                  <a:cubicBezTo>
                    <a:pt x="97780" y="69652"/>
                    <a:pt x="106487" y="73000"/>
                    <a:pt x="113184" y="77019"/>
                  </a:cubicBezTo>
                  <a:cubicBezTo>
                    <a:pt x="123899" y="83046"/>
                    <a:pt x="133945" y="89074"/>
                    <a:pt x="142652" y="95771"/>
                  </a:cubicBezTo>
                  <a:cubicBezTo>
                    <a:pt x="144661" y="97110"/>
                    <a:pt x="146000" y="98450"/>
                    <a:pt x="146670" y="100459"/>
                  </a:cubicBezTo>
                  <a:cubicBezTo>
                    <a:pt x="149349" y="105817"/>
                    <a:pt x="152028" y="107826"/>
                    <a:pt x="155377" y="106486"/>
                  </a:cubicBezTo>
                  <a:cubicBezTo>
                    <a:pt x="162074" y="104477"/>
                    <a:pt x="163413" y="101129"/>
                    <a:pt x="158056" y="95771"/>
                  </a:cubicBezTo>
                  <a:cubicBezTo>
                    <a:pt x="149349" y="85725"/>
                    <a:pt x="139973" y="75679"/>
                    <a:pt x="131267" y="64294"/>
                  </a:cubicBezTo>
                  <a:cubicBezTo>
                    <a:pt x="131267" y="64294"/>
                    <a:pt x="125239" y="55587"/>
                    <a:pt x="113854" y="38174"/>
                  </a:cubicBezTo>
                  <a:cubicBezTo>
                    <a:pt x="106487" y="27459"/>
                    <a:pt x="97110" y="18083"/>
                    <a:pt x="86395" y="10046"/>
                  </a:cubicBezTo>
                  <a:cubicBezTo>
                    <a:pt x="83716" y="8037"/>
                    <a:pt x="84386" y="7367"/>
                    <a:pt x="87064" y="8037"/>
                  </a:cubicBezTo>
                  <a:cubicBezTo>
                    <a:pt x="93762" y="8707"/>
                    <a:pt x="99789" y="11385"/>
                    <a:pt x="105147" y="16743"/>
                  </a:cubicBezTo>
                  <a:cubicBezTo>
                    <a:pt x="125239" y="36835"/>
                    <a:pt x="145331" y="57597"/>
                    <a:pt x="164083" y="79028"/>
                  </a:cubicBezTo>
                  <a:cubicBezTo>
                    <a:pt x="169441" y="85055"/>
                    <a:pt x="175468" y="90413"/>
                    <a:pt x="182166" y="96441"/>
                  </a:cubicBezTo>
                  <a:cubicBezTo>
                    <a:pt x="192881" y="105147"/>
                    <a:pt x="203597" y="119211"/>
                    <a:pt x="215652" y="124569"/>
                  </a:cubicBezTo>
                  <a:cubicBezTo>
                    <a:pt x="222349" y="127248"/>
                    <a:pt x="228377" y="128588"/>
                    <a:pt x="233735" y="129257"/>
                  </a:cubicBezTo>
                  <a:cubicBezTo>
                    <a:pt x="242441" y="129257"/>
                    <a:pt x="243781" y="126578"/>
                    <a:pt x="237083" y="120551"/>
                  </a:cubicBezTo>
                  <a:cubicBezTo>
                    <a:pt x="233065" y="116532"/>
                    <a:pt x="229716" y="112514"/>
                    <a:pt x="227037" y="107156"/>
                  </a:cubicBezTo>
                  <a:cubicBezTo>
                    <a:pt x="223689" y="100459"/>
                    <a:pt x="221010" y="95771"/>
                    <a:pt x="219001" y="93092"/>
                  </a:cubicBezTo>
                  <a:cubicBezTo>
                    <a:pt x="200248" y="68312"/>
                    <a:pt x="180826" y="44202"/>
                    <a:pt x="162074" y="20092"/>
                  </a:cubicBezTo>
                  <a:cubicBezTo>
                    <a:pt x="161404" y="19422"/>
                    <a:pt x="161404" y="18752"/>
                    <a:pt x="162074" y="18083"/>
                  </a:cubicBezTo>
                  <a:lnTo>
                    <a:pt x="163413" y="16743"/>
                  </a:lnTo>
                  <a:cubicBezTo>
                    <a:pt x="164083" y="16743"/>
                    <a:pt x="164083" y="16743"/>
                    <a:pt x="164753" y="16743"/>
                  </a:cubicBezTo>
                  <a:cubicBezTo>
                    <a:pt x="188863" y="48890"/>
                    <a:pt x="215652" y="78358"/>
                    <a:pt x="245120" y="104477"/>
                  </a:cubicBezTo>
                  <a:cubicBezTo>
                    <a:pt x="250478" y="109166"/>
                    <a:pt x="257845" y="114523"/>
                    <a:pt x="267221" y="120551"/>
                  </a:cubicBezTo>
                  <a:lnTo>
                    <a:pt x="237753" y="160065"/>
                  </a:lnTo>
                  <a:cubicBezTo>
                    <a:pt x="233735" y="165423"/>
                    <a:pt x="227037" y="166762"/>
                    <a:pt x="221680" y="163413"/>
                  </a:cubicBezTo>
                  <a:cubicBezTo>
                    <a:pt x="199578" y="150688"/>
                    <a:pt x="174129" y="150019"/>
                    <a:pt x="146000" y="162744"/>
                  </a:cubicBezTo>
                  <a:cubicBezTo>
                    <a:pt x="149349" y="156716"/>
                    <a:pt x="148679" y="152028"/>
                    <a:pt x="143322" y="148010"/>
                  </a:cubicBezTo>
                  <a:cubicBezTo>
                    <a:pt x="141313" y="146670"/>
                    <a:pt x="140643" y="145331"/>
                    <a:pt x="139973" y="142652"/>
                  </a:cubicBezTo>
                  <a:cubicBezTo>
                    <a:pt x="138633" y="138633"/>
                    <a:pt x="135954" y="135285"/>
                    <a:pt x="131267" y="133945"/>
                  </a:cubicBezTo>
                  <a:cubicBezTo>
                    <a:pt x="129257" y="133276"/>
                    <a:pt x="127248" y="131936"/>
                    <a:pt x="125909" y="130597"/>
                  </a:cubicBezTo>
                  <a:cubicBezTo>
                    <a:pt x="119881" y="124569"/>
                    <a:pt x="115863" y="121221"/>
                    <a:pt x="113184" y="119881"/>
                  </a:cubicBezTo>
                  <a:cubicBezTo>
                    <a:pt x="105147" y="115863"/>
                    <a:pt x="98450" y="111175"/>
                    <a:pt x="93762" y="107156"/>
                  </a:cubicBezTo>
                  <a:cubicBezTo>
                    <a:pt x="92422" y="105817"/>
                    <a:pt x="89744" y="101799"/>
                    <a:pt x="85055" y="95101"/>
                  </a:cubicBezTo>
                  <a:cubicBezTo>
                    <a:pt x="82376" y="91083"/>
                    <a:pt x="79028" y="87734"/>
                    <a:pt x="74340" y="84386"/>
                  </a:cubicBezTo>
                  <a:cubicBezTo>
                    <a:pt x="71661" y="82376"/>
                    <a:pt x="69652" y="79028"/>
                    <a:pt x="68982" y="75009"/>
                  </a:cubicBezTo>
                  <a:cubicBezTo>
                    <a:pt x="68312" y="73000"/>
                    <a:pt x="67643" y="70991"/>
                    <a:pt x="65633" y="69652"/>
                  </a:cubicBezTo>
                  <a:cubicBezTo>
                    <a:pt x="60275" y="64294"/>
                    <a:pt x="55587" y="58266"/>
                    <a:pt x="50899" y="52239"/>
                  </a:cubicBezTo>
                  <a:cubicBezTo>
                    <a:pt x="48890" y="48890"/>
                    <a:pt x="45541" y="46211"/>
                    <a:pt x="41523" y="44202"/>
                  </a:cubicBezTo>
                  <a:cubicBezTo>
                    <a:pt x="38174" y="42193"/>
                    <a:pt x="35495" y="40184"/>
                    <a:pt x="32817" y="37505"/>
                  </a:cubicBezTo>
                  <a:cubicBezTo>
                    <a:pt x="30138" y="34826"/>
                    <a:pt x="26789" y="32147"/>
                    <a:pt x="23440" y="30138"/>
                  </a:cubicBezTo>
                  <a:cubicBezTo>
                    <a:pt x="19422" y="27459"/>
                    <a:pt x="16074" y="25450"/>
                    <a:pt x="14065" y="23440"/>
                  </a:cubicBezTo>
                  <a:cubicBezTo>
                    <a:pt x="8706" y="16073"/>
                    <a:pt x="3349" y="8707"/>
                    <a:pt x="0" y="0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00BA8836-A4B3-9BD5-1105-6DB3C1DA1DD3}"/>
                </a:ext>
              </a:extLst>
            </p:cNvPr>
            <p:cNvSpPr/>
            <p:nvPr/>
          </p:nvSpPr>
          <p:spPr>
            <a:xfrm>
              <a:off x="-4833549" y="3800669"/>
              <a:ext cx="540971" cy="378923"/>
            </a:xfrm>
            <a:custGeom>
              <a:avLst/>
              <a:gdLst>
                <a:gd name="connsiteX0" fmla="*/ 281955 w 540971"/>
                <a:gd name="connsiteY0" fmla="*/ 56283 h 378923"/>
                <a:gd name="connsiteX1" fmla="*/ 440680 w 540971"/>
                <a:gd name="connsiteY1" fmla="*/ 189559 h 378923"/>
                <a:gd name="connsiteX2" fmla="*/ 467469 w 540971"/>
                <a:gd name="connsiteY2" fmla="*/ 264568 h 378923"/>
                <a:gd name="connsiteX3" fmla="*/ 540469 w 540971"/>
                <a:gd name="connsiteY3" fmla="*/ 376412 h 378923"/>
                <a:gd name="connsiteX4" fmla="*/ 540469 w 540971"/>
                <a:gd name="connsiteY4" fmla="*/ 378421 h 378923"/>
                <a:gd name="connsiteX5" fmla="*/ 540469 w 540971"/>
                <a:gd name="connsiteY5" fmla="*/ 378421 h 378923"/>
                <a:gd name="connsiteX6" fmla="*/ 538460 w 540971"/>
                <a:gd name="connsiteY6" fmla="*/ 378421 h 378923"/>
                <a:gd name="connsiteX7" fmla="*/ 488231 w 540971"/>
                <a:gd name="connsiteY7" fmla="*/ 323504 h 378923"/>
                <a:gd name="connsiteX8" fmla="*/ 452735 w 540971"/>
                <a:gd name="connsiteY8" fmla="*/ 259210 h 378923"/>
                <a:gd name="connsiteX9" fmla="*/ 403845 w 540971"/>
                <a:gd name="connsiteY9" fmla="*/ 182861 h 378923"/>
                <a:gd name="connsiteX10" fmla="*/ 346249 w 540971"/>
                <a:gd name="connsiteY10" fmla="*/ 148036 h 378923"/>
                <a:gd name="connsiteX11" fmla="*/ 208285 w 540971"/>
                <a:gd name="connsiteY11" fmla="*/ 24136 h 378923"/>
                <a:gd name="connsiteX12" fmla="*/ 200248 w 540971"/>
                <a:gd name="connsiteY12" fmla="*/ 23466 h 378923"/>
                <a:gd name="connsiteX13" fmla="*/ 128588 w 540971"/>
                <a:gd name="connsiteY13" fmla="*/ 93118 h 378923"/>
                <a:gd name="connsiteX14" fmla="*/ 87064 w 540971"/>
                <a:gd name="connsiteY14" fmla="*/ 121916 h 378923"/>
                <a:gd name="connsiteX15" fmla="*/ 3349 w 540971"/>
                <a:gd name="connsiteY15" fmla="*/ 191568 h 378923"/>
                <a:gd name="connsiteX16" fmla="*/ 0 w 540971"/>
                <a:gd name="connsiteY16" fmla="*/ 190898 h 378923"/>
                <a:gd name="connsiteX17" fmla="*/ 61615 w 540971"/>
                <a:gd name="connsiteY17" fmla="*/ 137320 h 378923"/>
                <a:gd name="connsiteX18" fmla="*/ 111175 w 540971"/>
                <a:gd name="connsiteY18" fmla="*/ 77045 h 378923"/>
                <a:gd name="connsiteX19" fmla="*/ 192212 w 540971"/>
                <a:gd name="connsiteY19" fmla="*/ 4714 h 378923"/>
                <a:gd name="connsiteX20" fmla="*/ 212973 w 540971"/>
                <a:gd name="connsiteY20" fmla="*/ 1365 h 378923"/>
                <a:gd name="connsiteX21" fmla="*/ 233735 w 540971"/>
                <a:gd name="connsiteY21" fmla="*/ 16099 h 378923"/>
                <a:gd name="connsiteX22" fmla="*/ 281955 w 540971"/>
                <a:gd name="connsiteY22" fmla="*/ 56283 h 3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0971" h="378923">
                  <a:moveTo>
                    <a:pt x="281955" y="56283"/>
                  </a:moveTo>
                  <a:cubicBezTo>
                    <a:pt x="331515" y="105843"/>
                    <a:pt x="384423" y="150045"/>
                    <a:pt x="440680" y="189559"/>
                  </a:cubicBezTo>
                  <a:cubicBezTo>
                    <a:pt x="457423" y="200944"/>
                    <a:pt x="464120" y="246485"/>
                    <a:pt x="467469" y="264568"/>
                  </a:cubicBezTo>
                  <a:cubicBezTo>
                    <a:pt x="476176" y="312788"/>
                    <a:pt x="514350" y="339577"/>
                    <a:pt x="540469" y="376412"/>
                  </a:cubicBezTo>
                  <a:cubicBezTo>
                    <a:pt x="541139" y="377082"/>
                    <a:pt x="541139" y="377752"/>
                    <a:pt x="540469" y="378421"/>
                  </a:cubicBezTo>
                  <a:lnTo>
                    <a:pt x="540469" y="378421"/>
                  </a:lnTo>
                  <a:cubicBezTo>
                    <a:pt x="539800" y="379091"/>
                    <a:pt x="539130" y="379091"/>
                    <a:pt x="538460" y="378421"/>
                  </a:cubicBezTo>
                  <a:cubicBezTo>
                    <a:pt x="521717" y="360339"/>
                    <a:pt x="504974" y="341587"/>
                    <a:pt x="488231" y="323504"/>
                  </a:cubicBezTo>
                  <a:cubicBezTo>
                    <a:pt x="468139" y="301403"/>
                    <a:pt x="462781" y="286669"/>
                    <a:pt x="452735" y="259210"/>
                  </a:cubicBezTo>
                  <a:cubicBezTo>
                    <a:pt x="441350" y="227063"/>
                    <a:pt x="431974" y="199604"/>
                    <a:pt x="403845" y="182861"/>
                  </a:cubicBezTo>
                  <a:cubicBezTo>
                    <a:pt x="384423" y="171476"/>
                    <a:pt x="365001" y="160091"/>
                    <a:pt x="346249" y="148036"/>
                  </a:cubicBezTo>
                  <a:cubicBezTo>
                    <a:pt x="297359" y="110531"/>
                    <a:pt x="245790" y="73026"/>
                    <a:pt x="208285" y="24136"/>
                  </a:cubicBezTo>
                  <a:cubicBezTo>
                    <a:pt x="206276" y="21457"/>
                    <a:pt x="202258" y="21457"/>
                    <a:pt x="200248" y="23466"/>
                  </a:cubicBezTo>
                  <a:lnTo>
                    <a:pt x="128588" y="93118"/>
                  </a:lnTo>
                  <a:cubicBezTo>
                    <a:pt x="105817" y="107182"/>
                    <a:pt x="91753" y="117228"/>
                    <a:pt x="87064" y="121916"/>
                  </a:cubicBezTo>
                  <a:cubicBezTo>
                    <a:pt x="61615" y="148036"/>
                    <a:pt x="33486" y="171476"/>
                    <a:pt x="3349" y="191568"/>
                  </a:cubicBezTo>
                  <a:cubicBezTo>
                    <a:pt x="2679" y="190898"/>
                    <a:pt x="1340" y="190898"/>
                    <a:pt x="0" y="190898"/>
                  </a:cubicBezTo>
                  <a:cubicBezTo>
                    <a:pt x="21431" y="173485"/>
                    <a:pt x="43532" y="158751"/>
                    <a:pt x="61615" y="137320"/>
                  </a:cubicBezTo>
                  <a:cubicBezTo>
                    <a:pt x="78358" y="117228"/>
                    <a:pt x="94431" y="97136"/>
                    <a:pt x="111175" y="77045"/>
                  </a:cubicBezTo>
                  <a:cubicBezTo>
                    <a:pt x="122560" y="63650"/>
                    <a:pt x="149349" y="39540"/>
                    <a:pt x="192212" y="4714"/>
                  </a:cubicBezTo>
                  <a:cubicBezTo>
                    <a:pt x="199578" y="26"/>
                    <a:pt x="206276" y="-1314"/>
                    <a:pt x="212973" y="1365"/>
                  </a:cubicBezTo>
                  <a:cubicBezTo>
                    <a:pt x="218331" y="3375"/>
                    <a:pt x="225028" y="8732"/>
                    <a:pt x="233735" y="16099"/>
                  </a:cubicBezTo>
                  <a:cubicBezTo>
                    <a:pt x="249808" y="30833"/>
                    <a:pt x="265882" y="44228"/>
                    <a:pt x="281955" y="56283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64882937-ECE1-AA51-311F-CD02E1D95BD7}"/>
                </a:ext>
              </a:extLst>
            </p:cNvPr>
            <p:cNvSpPr/>
            <p:nvPr/>
          </p:nvSpPr>
          <p:spPr>
            <a:xfrm>
              <a:off x="-6011598" y="3822796"/>
              <a:ext cx="963066" cy="138633"/>
            </a:xfrm>
            <a:custGeom>
              <a:avLst/>
              <a:gdLst>
                <a:gd name="connsiteX0" fmla="*/ 963067 w 963066"/>
                <a:gd name="connsiteY0" fmla="*/ 7367 h 138633"/>
                <a:gd name="connsiteX1" fmla="*/ 906140 w 963066"/>
                <a:gd name="connsiteY1" fmla="*/ 68982 h 138633"/>
                <a:gd name="connsiteX2" fmla="*/ 906810 w 963066"/>
                <a:gd name="connsiteY2" fmla="*/ 61615 h 138633"/>
                <a:gd name="connsiteX3" fmla="*/ 905470 w 963066"/>
                <a:gd name="connsiteY3" fmla="*/ 58936 h 138633"/>
                <a:gd name="connsiteX4" fmla="*/ 891406 w 963066"/>
                <a:gd name="connsiteY4" fmla="*/ 58266 h 138633"/>
                <a:gd name="connsiteX5" fmla="*/ 805011 w 963066"/>
                <a:gd name="connsiteY5" fmla="*/ 52239 h 138633"/>
                <a:gd name="connsiteX6" fmla="*/ 718617 w 963066"/>
                <a:gd name="connsiteY6" fmla="*/ 54248 h 138633"/>
                <a:gd name="connsiteX7" fmla="*/ 557882 w 963066"/>
                <a:gd name="connsiteY7" fmla="*/ 59606 h 138633"/>
                <a:gd name="connsiteX8" fmla="*/ 535781 w 963066"/>
                <a:gd name="connsiteY8" fmla="*/ 58936 h 138633"/>
                <a:gd name="connsiteX9" fmla="*/ 513680 w 963066"/>
                <a:gd name="connsiteY9" fmla="*/ 60275 h 138633"/>
                <a:gd name="connsiteX10" fmla="*/ 456084 w 963066"/>
                <a:gd name="connsiteY10" fmla="*/ 61615 h 138633"/>
                <a:gd name="connsiteX11" fmla="*/ 411882 w 963066"/>
                <a:gd name="connsiteY11" fmla="*/ 63624 h 138633"/>
                <a:gd name="connsiteX12" fmla="*/ 395139 w 963066"/>
                <a:gd name="connsiteY12" fmla="*/ 67642 h 138633"/>
                <a:gd name="connsiteX13" fmla="*/ 389781 w 963066"/>
                <a:gd name="connsiteY13" fmla="*/ 66303 h 138633"/>
                <a:gd name="connsiteX14" fmla="*/ 371698 w 963066"/>
                <a:gd name="connsiteY14" fmla="*/ 60275 h 138633"/>
                <a:gd name="connsiteX15" fmla="*/ 358973 w 963066"/>
                <a:gd name="connsiteY15" fmla="*/ 56927 h 138633"/>
                <a:gd name="connsiteX16" fmla="*/ 355625 w 963066"/>
                <a:gd name="connsiteY16" fmla="*/ 67642 h 138633"/>
                <a:gd name="connsiteX17" fmla="*/ 336872 w 963066"/>
                <a:gd name="connsiteY17" fmla="*/ 86395 h 138633"/>
                <a:gd name="connsiteX18" fmla="*/ 282625 w 963066"/>
                <a:gd name="connsiteY18" fmla="*/ 121890 h 138633"/>
                <a:gd name="connsiteX19" fmla="*/ 264542 w 963066"/>
                <a:gd name="connsiteY19" fmla="*/ 111844 h 138633"/>
                <a:gd name="connsiteX20" fmla="*/ 255166 w 963066"/>
                <a:gd name="connsiteY20" fmla="*/ 114523 h 138633"/>
                <a:gd name="connsiteX21" fmla="*/ 89743 w 963066"/>
                <a:gd name="connsiteY21" fmla="*/ 134615 h 138633"/>
                <a:gd name="connsiteX22" fmla="*/ 52239 w 963066"/>
                <a:gd name="connsiteY22" fmla="*/ 136624 h 138633"/>
                <a:gd name="connsiteX23" fmla="*/ 16073 w 963066"/>
                <a:gd name="connsiteY23" fmla="*/ 138633 h 138633"/>
                <a:gd name="connsiteX24" fmla="*/ 11385 w 963066"/>
                <a:gd name="connsiteY24" fmla="*/ 135285 h 138633"/>
                <a:gd name="connsiteX25" fmla="*/ 8037 w 963066"/>
                <a:gd name="connsiteY25" fmla="*/ 132606 h 138633"/>
                <a:gd name="connsiteX26" fmla="*/ 0 w 963066"/>
                <a:gd name="connsiteY26" fmla="*/ 136624 h 138633"/>
                <a:gd name="connsiteX27" fmla="*/ 12725 w 963066"/>
                <a:gd name="connsiteY27" fmla="*/ 60945 h 138633"/>
                <a:gd name="connsiteX28" fmla="*/ 38174 w 963066"/>
                <a:gd name="connsiteY28" fmla="*/ 49560 h 138633"/>
                <a:gd name="connsiteX29" fmla="*/ 44872 w 963066"/>
                <a:gd name="connsiteY29" fmla="*/ 49560 h 138633"/>
                <a:gd name="connsiteX30" fmla="*/ 58266 w 963066"/>
                <a:gd name="connsiteY30" fmla="*/ 46881 h 138633"/>
                <a:gd name="connsiteX31" fmla="*/ 258514 w 963066"/>
                <a:gd name="connsiteY31" fmla="*/ 32817 h 138633"/>
                <a:gd name="connsiteX32" fmla="*/ 293340 w 963066"/>
                <a:gd name="connsiteY32" fmla="*/ 30138 h 138633"/>
                <a:gd name="connsiteX33" fmla="*/ 328166 w 963066"/>
                <a:gd name="connsiteY33" fmla="*/ 26119 h 138633"/>
                <a:gd name="connsiteX34" fmla="*/ 350267 w 963066"/>
                <a:gd name="connsiteY34" fmla="*/ 19422 h 138633"/>
                <a:gd name="connsiteX35" fmla="*/ 373038 w 963066"/>
                <a:gd name="connsiteY35" fmla="*/ 13395 h 138633"/>
                <a:gd name="connsiteX36" fmla="*/ 446708 w 963066"/>
                <a:gd name="connsiteY36" fmla="*/ 8707 h 138633"/>
                <a:gd name="connsiteX37" fmla="*/ 549846 w 963066"/>
                <a:gd name="connsiteY37" fmla="*/ 5358 h 138633"/>
                <a:gd name="connsiteX38" fmla="*/ 564579 w 963066"/>
                <a:gd name="connsiteY38" fmla="*/ 4688 h 138633"/>
                <a:gd name="connsiteX39" fmla="*/ 570607 w 963066"/>
                <a:gd name="connsiteY39" fmla="*/ 3349 h 138633"/>
                <a:gd name="connsiteX40" fmla="*/ 645616 w 963066"/>
                <a:gd name="connsiteY40" fmla="*/ 670 h 138633"/>
                <a:gd name="connsiteX41" fmla="*/ 680442 w 963066"/>
                <a:gd name="connsiteY41" fmla="*/ 2679 h 138633"/>
                <a:gd name="connsiteX42" fmla="*/ 715268 w 963066"/>
                <a:gd name="connsiteY42" fmla="*/ 4688 h 138633"/>
                <a:gd name="connsiteX43" fmla="*/ 818406 w 963066"/>
                <a:gd name="connsiteY43" fmla="*/ 0 h 138633"/>
                <a:gd name="connsiteX44" fmla="*/ 824433 w 963066"/>
                <a:gd name="connsiteY44" fmla="*/ 2009 h 138633"/>
                <a:gd name="connsiteX45" fmla="*/ 834479 w 963066"/>
                <a:gd name="connsiteY45" fmla="*/ 5358 h 138633"/>
                <a:gd name="connsiteX46" fmla="*/ 841177 w 963066"/>
                <a:gd name="connsiteY46" fmla="*/ 5358 h 138633"/>
                <a:gd name="connsiteX47" fmla="*/ 904131 w 963066"/>
                <a:gd name="connsiteY47" fmla="*/ 12725 h 138633"/>
                <a:gd name="connsiteX48" fmla="*/ 926902 w 963066"/>
                <a:gd name="connsiteY48" fmla="*/ 8707 h 138633"/>
                <a:gd name="connsiteX49" fmla="*/ 932929 w 963066"/>
                <a:gd name="connsiteY49" fmla="*/ 8037 h 138633"/>
                <a:gd name="connsiteX50" fmla="*/ 940296 w 963066"/>
                <a:gd name="connsiteY50" fmla="*/ 6027 h 138633"/>
                <a:gd name="connsiteX51" fmla="*/ 946324 w 963066"/>
                <a:gd name="connsiteY51" fmla="*/ 3349 h 138633"/>
                <a:gd name="connsiteX52" fmla="*/ 957709 w 963066"/>
                <a:gd name="connsiteY52" fmla="*/ 2679 h 138633"/>
                <a:gd name="connsiteX53" fmla="*/ 963067 w 963066"/>
                <a:gd name="connsiteY53" fmla="*/ 7367 h 1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63066" h="138633">
                  <a:moveTo>
                    <a:pt x="963067" y="7367"/>
                  </a:moveTo>
                  <a:lnTo>
                    <a:pt x="906140" y="68982"/>
                  </a:lnTo>
                  <a:cubicBezTo>
                    <a:pt x="904801" y="66973"/>
                    <a:pt x="904801" y="64964"/>
                    <a:pt x="906810" y="61615"/>
                  </a:cubicBezTo>
                  <a:cubicBezTo>
                    <a:pt x="908149" y="60275"/>
                    <a:pt x="907480" y="58936"/>
                    <a:pt x="905470" y="58936"/>
                  </a:cubicBezTo>
                  <a:cubicBezTo>
                    <a:pt x="900782" y="58936"/>
                    <a:pt x="896094" y="58266"/>
                    <a:pt x="891406" y="58266"/>
                  </a:cubicBezTo>
                  <a:cubicBezTo>
                    <a:pt x="860599" y="55587"/>
                    <a:pt x="832470" y="53578"/>
                    <a:pt x="805011" y="52239"/>
                  </a:cubicBezTo>
                  <a:cubicBezTo>
                    <a:pt x="781571" y="50899"/>
                    <a:pt x="752773" y="51569"/>
                    <a:pt x="718617" y="54248"/>
                  </a:cubicBezTo>
                  <a:cubicBezTo>
                    <a:pt x="671736" y="57597"/>
                    <a:pt x="618158" y="58936"/>
                    <a:pt x="557882" y="59606"/>
                  </a:cubicBezTo>
                  <a:cubicBezTo>
                    <a:pt x="549846" y="59606"/>
                    <a:pt x="543148" y="59606"/>
                    <a:pt x="535781" y="58936"/>
                  </a:cubicBezTo>
                  <a:cubicBezTo>
                    <a:pt x="528414" y="58266"/>
                    <a:pt x="521047" y="58936"/>
                    <a:pt x="513680" y="60275"/>
                  </a:cubicBezTo>
                  <a:cubicBezTo>
                    <a:pt x="493589" y="63624"/>
                    <a:pt x="474836" y="60275"/>
                    <a:pt x="456084" y="61615"/>
                  </a:cubicBezTo>
                  <a:cubicBezTo>
                    <a:pt x="441350" y="62954"/>
                    <a:pt x="425946" y="60945"/>
                    <a:pt x="411882" y="63624"/>
                  </a:cubicBezTo>
                  <a:cubicBezTo>
                    <a:pt x="406524" y="64964"/>
                    <a:pt x="400496" y="66303"/>
                    <a:pt x="395139" y="67642"/>
                  </a:cubicBezTo>
                  <a:cubicBezTo>
                    <a:pt x="393130" y="68312"/>
                    <a:pt x="391120" y="67642"/>
                    <a:pt x="389781" y="66303"/>
                  </a:cubicBezTo>
                  <a:cubicBezTo>
                    <a:pt x="382414" y="60275"/>
                    <a:pt x="376386" y="58266"/>
                    <a:pt x="371698" y="60275"/>
                  </a:cubicBezTo>
                  <a:cubicBezTo>
                    <a:pt x="369019" y="52908"/>
                    <a:pt x="365001" y="52239"/>
                    <a:pt x="358973" y="56927"/>
                  </a:cubicBezTo>
                  <a:cubicBezTo>
                    <a:pt x="352276" y="62285"/>
                    <a:pt x="350937" y="65633"/>
                    <a:pt x="355625" y="67642"/>
                  </a:cubicBezTo>
                  <a:cubicBezTo>
                    <a:pt x="348258" y="77688"/>
                    <a:pt x="342230" y="83716"/>
                    <a:pt x="336872" y="86395"/>
                  </a:cubicBezTo>
                  <a:cubicBezTo>
                    <a:pt x="316111" y="96441"/>
                    <a:pt x="298028" y="108496"/>
                    <a:pt x="282625" y="121890"/>
                  </a:cubicBezTo>
                  <a:cubicBezTo>
                    <a:pt x="277937" y="113184"/>
                    <a:pt x="271909" y="109835"/>
                    <a:pt x="264542" y="111844"/>
                  </a:cubicBezTo>
                  <a:cubicBezTo>
                    <a:pt x="258514" y="113184"/>
                    <a:pt x="255836" y="114523"/>
                    <a:pt x="255166" y="114523"/>
                  </a:cubicBezTo>
                  <a:cubicBezTo>
                    <a:pt x="200248" y="122560"/>
                    <a:pt x="144661" y="129257"/>
                    <a:pt x="89743" y="134615"/>
                  </a:cubicBezTo>
                  <a:cubicBezTo>
                    <a:pt x="77019" y="135955"/>
                    <a:pt x="64294" y="136624"/>
                    <a:pt x="52239" y="136624"/>
                  </a:cubicBezTo>
                  <a:cubicBezTo>
                    <a:pt x="39514" y="136624"/>
                    <a:pt x="27459" y="137294"/>
                    <a:pt x="16073" y="138633"/>
                  </a:cubicBezTo>
                  <a:cubicBezTo>
                    <a:pt x="13395" y="138633"/>
                    <a:pt x="12055" y="137964"/>
                    <a:pt x="11385" y="135285"/>
                  </a:cubicBezTo>
                  <a:cubicBezTo>
                    <a:pt x="10716" y="133945"/>
                    <a:pt x="10046" y="132606"/>
                    <a:pt x="8037" y="132606"/>
                  </a:cubicBezTo>
                  <a:cubicBezTo>
                    <a:pt x="4688" y="132606"/>
                    <a:pt x="2009" y="133945"/>
                    <a:pt x="0" y="136624"/>
                  </a:cubicBezTo>
                  <a:lnTo>
                    <a:pt x="12725" y="60945"/>
                  </a:lnTo>
                  <a:cubicBezTo>
                    <a:pt x="14734" y="49560"/>
                    <a:pt x="23440" y="45542"/>
                    <a:pt x="38174" y="49560"/>
                  </a:cubicBezTo>
                  <a:cubicBezTo>
                    <a:pt x="40184" y="50229"/>
                    <a:pt x="42193" y="50229"/>
                    <a:pt x="44872" y="49560"/>
                  </a:cubicBezTo>
                  <a:cubicBezTo>
                    <a:pt x="49560" y="48220"/>
                    <a:pt x="53578" y="47551"/>
                    <a:pt x="58266" y="46881"/>
                  </a:cubicBezTo>
                  <a:cubicBezTo>
                    <a:pt x="121221" y="39514"/>
                    <a:pt x="188193" y="34826"/>
                    <a:pt x="258514" y="32817"/>
                  </a:cubicBezTo>
                  <a:cubicBezTo>
                    <a:pt x="269900" y="32817"/>
                    <a:pt x="281285" y="31477"/>
                    <a:pt x="293340" y="30138"/>
                  </a:cubicBezTo>
                  <a:cubicBezTo>
                    <a:pt x="305395" y="28798"/>
                    <a:pt x="316781" y="26789"/>
                    <a:pt x="328166" y="26119"/>
                  </a:cubicBezTo>
                  <a:cubicBezTo>
                    <a:pt x="335533" y="25450"/>
                    <a:pt x="342900" y="23440"/>
                    <a:pt x="350267" y="19422"/>
                  </a:cubicBezTo>
                  <a:cubicBezTo>
                    <a:pt x="358304" y="16073"/>
                    <a:pt x="365671" y="13395"/>
                    <a:pt x="373038" y="13395"/>
                  </a:cubicBezTo>
                  <a:cubicBezTo>
                    <a:pt x="401166" y="10716"/>
                    <a:pt x="425276" y="9376"/>
                    <a:pt x="446708" y="8707"/>
                  </a:cubicBezTo>
                  <a:cubicBezTo>
                    <a:pt x="482873" y="7367"/>
                    <a:pt x="517029" y="6027"/>
                    <a:pt x="549846" y="5358"/>
                  </a:cubicBezTo>
                  <a:cubicBezTo>
                    <a:pt x="554534" y="5358"/>
                    <a:pt x="559222" y="6697"/>
                    <a:pt x="564579" y="4688"/>
                  </a:cubicBezTo>
                  <a:cubicBezTo>
                    <a:pt x="567258" y="4018"/>
                    <a:pt x="569268" y="3349"/>
                    <a:pt x="570607" y="3349"/>
                  </a:cubicBezTo>
                  <a:cubicBezTo>
                    <a:pt x="595387" y="2009"/>
                    <a:pt x="620167" y="1340"/>
                    <a:pt x="645616" y="670"/>
                  </a:cubicBezTo>
                  <a:cubicBezTo>
                    <a:pt x="657002" y="670"/>
                    <a:pt x="668387" y="1340"/>
                    <a:pt x="680442" y="2679"/>
                  </a:cubicBezTo>
                  <a:cubicBezTo>
                    <a:pt x="695846" y="4688"/>
                    <a:pt x="707231" y="5358"/>
                    <a:pt x="715268" y="4688"/>
                  </a:cubicBezTo>
                  <a:cubicBezTo>
                    <a:pt x="751433" y="1340"/>
                    <a:pt x="786259" y="0"/>
                    <a:pt x="818406" y="0"/>
                  </a:cubicBezTo>
                  <a:cubicBezTo>
                    <a:pt x="820415" y="0"/>
                    <a:pt x="822424" y="670"/>
                    <a:pt x="824433" y="2009"/>
                  </a:cubicBezTo>
                  <a:cubicBezTo>
                    <a:pt x="827112" y="4688"/>
                    <a:pt x="830461" y="6027"/>
                    <a:pt x="834479" y="5358"/>
                  </a:cubicBezTo>
                  <a:cubicBezTo>
                    <a:pt x="836489" y="4688"/>
                    <a:pt x="838498" y="5358"/>
                    <a:pt x="841177" y="5358"/>
                  </a:cubicBezTo>
                  <a:cubicBezTo>
                    <a:pt x="859259" y="10046"/>
                    <a:pt x="880691" y="12725"/>
                    <a:pt x="904131" y="12725"/>
                  </a:cubicBezTo>
                  <a:cubicBezTo>
                    <a:pt x="913507" y="12725"/>
                    <a:pt x="920874" y="11385"/>
                    <a:pt x="926902" y="8707"/>
                  </a:cubicBezTo>
                  <a:cubicBezTo>
                    <a:pt x="928911" y="8037"/>
                    <a:pt x="930920" y="8037"/>
                    <a:pt x="932929" y="8037"/>
                  </a:cubicBezTo>
                  <a:cubicBezTo>
                    <a:pt x="936278" y="8707"/>
                    <a:pt x="938287" y="8037"/>
                    <a:pt x="940296" y="6027"/>
                  </a:cubicBezTo>
                  <a:cubicBezTo>
                    <a:pt x="941636" y="4688"/>
                    <a:pt x="943645" y="3349"/>
                    <a:pt x="946324" y="3349"/>
                  </a:cubicBezTo>
                  <a:cubicBezTo>
                    <a:pt x="950342" y="2679"/>
                    <a:pt x="953691" y="2679"/>
                    <a:pt x="957709" y="2679"/>
                  </a:cubicBezTo>
                  <a:cubicBezTo>
                    <a:pt x="961058" y="1340"/>
                    <a:pt x="963067" y="3349"/>
                    <a:pt x="963067" y="7367"/>
                  </a:cubicBezTo>
                  <a:close/>
                </a:path>
              </a:pathLst>
            </a:custGeom>
            <a:solidFill>
              <a:srgbClr val="FFB5A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4E3DEA38-7FE3-1F2E-BD87-DD4CA6F8E4E4}"/>
                </a:ext>
              </a:extLst>
            </p:cNvPr>
            <p:cNvSpPr/>
            <p:nvPr/>
          </p:nvSpPr>
          <p:spPr>
            <a:xfrm>
              <a:off x="-5037469" y="3823373"/>
              <a:ext cx="1181077" cy="784520"/>
            </a:xfrm>
            <a:custGeom>
              <a:avLst/>
              <a:gdLst>
                <a:gd name="connsiteX0" fmla="*/ 550838 w 1181077"/>
                <a:gd name="connsiteY0" fmla="*/ 125332 h 784520"/>
                <a:gd name="connsiteX1" fmla="*/ 546150 w 1181077"/>
                <a:gd name="connsiteY1" fmla="*/ 128680 h 784520"/>
                <a:gd name="connsiteX2" fmla="*/ 542801 w 1181077"/>
                <a:gd name="connsiteY2" fmla="*/ 130689 h 784520"/>
                <a:gd name="connsiteX3" fmla="*/ 536104 w 1181077"/>
                <a:gd name="connsiteY3" fmla="*/ 133368 h 784520"/>
                <a:gd name="connsiteX4" fmla="*/ 532756 w 1181077"/>
                <a:gd name="connsiteY4" fmla="*/ 139396 h 784520"/>
                <a:gd name="connsiteX5" fmla="*/ 532756 w 1181077"/>
                <a:gd name="connsiteY5" fmla="*/ 162836 h 784520"/>
                <a:gd name="connsiteX6" fmla="*/ 557535 w 1181077"/>
                <a:gd name="connsiteY6" fmla="*/ 204359 h 784520"/>
                <a:gd name="connsiteX7" fmla="*/ 563563 w 1181077"/>
                <a:gd name="connsiteY7" fmla="*/ 249901 h 784520"/>
                <a:gd name="connsiteX8" fmla="*/ 559545 w 1181077"/>
                <a:gd name="connsiteY8" fmla="*/ 269323 h 784520"/>
                <a:gd name="connsiteX9" fmla="*/ 570930 w 1181077"/>
                <a:gd name="connsiteY9" fmla="*/ 352369 h 784520"/>
                <a:gd name="connsiteX10" fmla="*/ 580306 w 1181077"/>
                <a:gd name="connsiteY10" fmla="*/ 364424 h 784520"/>
                <a:gd name="connsiteX11" fmla="*/ 603077 w 1181077"/>
                <a:gd name="connsiteY11" fmla="*/ 377149 h 784520"/>
                <a:gd name="connsiteX12" fmla="*/ 626517 w 1181077"/>
                <a:gd name="connsiteY12" fmla="*/ 387864 h 784520"/>
                <a:gd name="connsiteX13" fmla="*/ 676077 w 1181077"/>
                <a:gd name="connsiteY13" fmla="*/ 413984 h 784520"/>
                <a:gd name="connsiteX14" fmla="*/ 725637 w 1181077"/>
                <a:gd name="connsiteY14" fmla="*/ 453498 h 784520"/>
                <a:gd name="connsiteX15" fmla="*/ 781224 w 1181077"/>
                <a:gd name="connsiteY15" fmla="*/ 483635 h 784520"/>
                <a:gd name="connsiteX16" fmla="*/ 834802 w 1181077"/>
                <a:gd name="connsiteY16" fmla="*/ 503057 h 784520"/>
                <a:gd name="connsiteX17" fmla="*/ 919188 w 1181077"/>
                <a:gd name="connsiteY17" fmla="*/ 543911 h 784520"/>
                <a:gd name="connsiteX18" fmla="*/ 956023 w 1181077"/>
                <a:gd name="connsiteY18" fmla="*/ 561324 h 784520"/>
                <a:gd name="connsiteX19" fmla="*/ 1010271 w 1181077"/>
                <a:gd name="connsiteY19" fmla="*/ 596149 h 784520"/>
                <a:gd name="connsiteX20" fmla="*/ 1027683 w 1181077"/>
                <a:gd name="connsiteY20" fmla="*/ 615572 h 784520"/>
                <a:gd name="connsiteX21" fmla="*/ 1043087 w 1181077"/>
                <a:gd name="connsiteY21" fmla="*/ 632315 h 784520"/>
                <a:gd name="connsiteX22" fmla="*/ 1041748 w 1181077"/>
                <a:gd name="connsiteY22" fmla="*/ 634993 h 784520"/>
                <a:gd name="connsiteX23" fmla="*/ 1010940 w 1181077"/>
                <a:gd name="connsiteY23" fmla="*/ 632984 h 784520"/>
                <a:gd name="connsiteX24" fmla="*/ 983481 w 1181077"/>
                <a:gd name="connsiteY24" fmla="*/ 622269 h 784520"/>
                <a:gd name="connsiteX25" fmla="*/ 917848 w 1181077"/>
                <a:gd name="connsiteY25" fmla="*/ 578736 h 784520"/>
                <a:gd name="connsiteX26" fmla="*/ 862261 w 1181077"/>
                <a:gd name="connsiteY26" fmla="*/ 543911 h 784520"/>
                <a:gd name="connsiteX27" fmla="*/ 771848 w 1181077"/>
                <a:gd name="connsiteY27" fmla="*/ 519131 h 784520"/>
                <a:gd name="connsiteX28" fmla="*/ 766490 w 1181077"/>
                <a:gd name="connsiteY28" fmla="*/ 520470 h 784520"/>
                <a:gd name="connsiteX29" fmla="*/ 761802 w 1181077"/>
                <a:gd name="connsiteY29" fmla="*/ 523149 h 784520"/>
                <a:gd name="connsiteX30" fmla="*/ 763141 w 1181077"/>
                <a:gd name="connsiteY30" fmla="*/ 533865 h 784520"/>
                <a:gd name="connsiteX31" fmla="*/ 831454 w 1181077"/>
                <a:gd name="connsiteY31" fmla="*/ 566012 h 784520"/>
                <a:gd name="connsiteX32" fmla="*/ 853555 w 1181077"/>
                <a:gd name="connsiteY32" fmla="*/ 582755 h 784520"/>
                <a:gd name="connsiteX33" fmla="*/ 877665 w 1181077"/>
                <a:gd name="connsiteY33" fmla="*/ 596819 h 784520"/>
                <a:gd name="connsiteX34" fmla="*/ 881013 w 1181077"/>
                <a:gd name="connsiteY34" fmla="*/ 601507 h 784520"/>
                <a:gd name="connsiteX35" fmla="*/ 883022 w 1181077"/>
                <a:gd name="connsiteY35" fmla="*/ 604856 h 784520"/>
                <a:gd name="connsiteX36" fmla="*/ 901775 w 1181077"/>
                <a:gd name="connsiteY36" fmla="*/ 620259 h 784520"/>
                <a:gd name="connsiteX37" fmla="*/ 901105 w 1181077"/>
                <a:gd name="connsiteY37" fmla="*/ 624278 h 784520"/>
                <a:gd name="connsiteX38" fmla="*/ 897757 w 1181077"/>
                <a:gd name="connsiteY38" fmla="*/ 623608 h 784520"/>
                <a:gd name="connsiteX39" fmla="*/ 865610 w 1181077"/>
                <a:gd name="connsiteY39" fmla="*/ 606865 h 784520"/>
                <a:gd name="connsiteX40" fmla="*/ 861591 w 1181077"/>
                <a:gd name="connsiteY40" fmla="*/ 600168 h 784520"/>
                <a:gd name="connsiteX41" fmla="*/ 858912 w 1181077"/>
                <a:gd name="connsiteY41" fmla="*/ 594810 h 784520"/>
                <a:gd name="connsiteX42" fmla="*/ 846857 w 1181077"/>
                <a:gd name="connsiteY42" fmla="*/ 591461 h 784520"/>
                <a:gd name="connsiteX43" fmla="*/ 843509 w 1181077"/>
                <a:gd name="connsiteY43" fmla="*/ 594810 h 784520"/>
                <a:gd name="connsiteX44" fmla="*/ 874986 w 1181077"/>
                <a:gd name="connsiteY44" fmla="*/ 639682 h 784520"/>
                <a:gd name="connsiteX45" fmla="*/ 1018307 w 1181077"/>
                <a:gd name="connsiteY45" fmla="*/ 695269 h 784520"/>
                <a:gd name="connsiteX46" fmla="*/ 1106711 w 1181077"/>
                <a:gd name="connsiteY46" fmla="*/ 728755 h 784520"/>
                <a:gd name="connsiteX47" fmla="*/ 1171005 w 1181077"/>
                <a:gd name="connsiteY47" fmla="*/ 769609 h 784520"/>
                <a:gd name="connsiteX48" fmla="*/ 1175023 w 1181077"/>
                <a:gd name="connsiteY48" fmla="*/ 774297 h 784520"/>
                <a:gd name="connsiteX49" fmla="*/ 1180381 w 1181077"/>
                <a:gd name="connsiteY49" fmla="*/ 782333 h 784520"/>
                <a:gd name="connsiteX50" fmla="*/ 1179042 w 1181077"/>
                <a:gd name="connsiteY50" fmla="*/ 784342 h 784520"/>
                <a:gd name="connsiteX51" fmla="*/ 1158280 w 1181077"/>
                <a:gd name="connsiteY51" fmla="*/ 780994 h 784520"/>
                <a:gd name="connsiteX52" fmla="*/ 1089298 w 1181077"/>
                <a:gd name="connsiteY52" fmla="*/ 752866 h 784520"/>
                <a:gd name="connsiteX53" fmla="*/ 1066528 w 1181077"/>
                <a:gd name="connsiteY53" fmla="*/ 747507 h 784520"/>
                <a:gd name="connsiteX54" fmla="*/ 1043087 w 1181077"/>
                <a:gd name="connsiteY54" fmla="*/ 741480 h 784520"/>
                <a:gd name="connsiteX55" fmla="*/ 1035051 w 1181077"/>
                <a:gd name="connsiteY55" fmla="*/ 736122 h 784520"/>
                <a:gd name="connsiteX56" fmla="*/ 1027014 w 1181077"/>
                <a:gd name="connsiteY56" fmla="*/ 734113 h 784520"/>
                <a:gd name="connsiteX57" fmla="*/ 1018977 w 1181077"/>
                <a:gd name="connsiteY57" fmla="*/ 733443 h 784520"/>
                <a:gd name="connsiteX58" fmla="*/ 864270 w 1181077"/>
                <a:gd name="connsiteY58" fmla="*/ 673168 h 784520"/>
                <a:gd name="connsiteX59" fmla="*/ 829444 w 1181077"/>
                <a:gd name="connsiteY59" fmla="*/ 639682 h 784520"/>
                <a:gd name="connsiteX60" fmla="*/ 783903 w 1181077"/>
                <a:gd name="connsiteY60" fmla="*/ 576058 h 784520"/>
                <a:gd name="connsiteX61" fmla="*/ 707554 w 1181077"/>
                <a:gd name="connsiteY61" fmla="*/ 557305 h 784520"/>
                <a:gd name="connsiteX62" fmla="*/ 670719 w 1181077"/>
                <a:gd name="connsiteY62" fmla="*/ 537214 h 784520"/>
                <a:gd name="connsiteX63" fmla="*/ 607095 w 1181077"/>
                <a:gd name="connsiteY63" fmla="*/ 493681 h 784520"/>
                <a:gd name="connsiteX64" fmla="*/ 554187 w 1181077"/>
                <a:gd name="connsiteY64" fmla="*/ 478947 h 784520"/>
                <a:gd name="connsiteX65" fmla="*/ 551508 w 1181077"/>
                <a:gd name="connsiteY65" fmla="*/ 482296 h 784520"/>
                <a:gd name="connsiteX66" fmla="*/ 559545 w 1181077"/>
                <a:gd name="connsiteY66" fmla="*/ 503057 h 784520"/>
                <a:gd name="connsiteX67" fmla="*/ 581646 w 1181077"/>
                <a:gd name="connsiteY67" fmla="*/ 527168 h 784520"/>
                <a:gd name="connsiteX68" fmla="*/ 577627 w 1181077"/>
                <a:gd name="connsiteY68" fmla="*/ 534534 h 784520"/>
                <a:gd name="connsiteX69" fmla="*/ 540123 w 1181077"/>
                <a:gd name="connsiteY69" fmla="*/ 515782 h 784520"/>
                <a:gd name="connsiteX70" fmla="*/ 516682 w 1181077"/>
                <a:gd name="connsiteY70" fmla="*/ 491672 h 784520"/>
                <a:gd name="connsiteX71" fmla="*/ 495921 w 1181077"/>
                <a:gd name="connsiteY71" fmla="*/ 478947 h 784520"/>
                <a:gd name="connsiteX72" fmla="*/ 468462 w 1181077"/>
                <a:gd name="connsiteY72" fmla="*/ 473590 h 784520"/>
                <a:gd name="connsiteX73" fmla="*/ 462434 w 1181077"/>
                <a:gd name="connsiteY73" fmla="*/ 462874 h 784520"/>
                <a:gd name="connsiteX74" fmla="*/ 474489 w 1181077"/>
                <a:gd name="connsiteY74" fmla="*/ 436755 h 784520"/>
                <a:gd name="connsiteX75" fmla="*/ 449040 w 1181077"/>
                <a:gd name="connsiteY75" fmla="*/ 346341 h 784520"/>
                <a:gd name="connsiteX76" fmla="*/ 432966 w 1181077"/>
                <a:gd name="connsiteY76" fmla="*/ 331607 h 784520"/>
                <a:gd name="connsiteX77" fmla="*/ 421581 w 1181077"/>
                <a:gd name="connsiteY77" fmla="*/ 296112 h 784520"/>
                <a:gd name="connsiteX78" fmla="*/ 428278 w 1181077"/>
                <a:gd name="connsiteY78" fmla="*/ 262626 h 784520"/>
                <a:gd name="connsiteX79" fmla="*/ 430957 w 1181077"/>
                <a:gd name="connsiteY79" fmla="*/ 257268 h 784520"/>
                <a:gd name="connsiteX80" fmla="*/ 433636 w 1181077"/>
                <a:gd name="connsiteY80" fmla="*/ 245882 h 784520"/>
                <a:gd name="connsiteX81" fmla="*/ 422251 w 1181077"/>
                <a:gd name="connsiteY81" fmla="*/ 222442 h 784520"/>
                <a:gd name="connsiteX82" fmla="*/ 410865 w 1181077"/>
                <a:gd name="connsiteY82" fmla="*/ 198332 h 784520"/>
                <a:gd name="connsiteX83" fmla="*/ 402829 w 1181077"/>
                <a:gd name="connsiteY83" fmla="*/ 165515 h 784520"/>
                <a:gd name="connsiteX84" fmla="*/ 388764 w 1181077"/>
                <a:gd name="connsiteY84" fmla="*/ 161497 h 784520"/>
                <a:gd name="connsiteX85" fmla="*/ 337865 w 1181077"/>
                <a:gd name="connsiteY85" fmla="*/ 221103 h 784520"/>
                <a:gd name="connsiteX86" fmla="*/ 308397 w 1181077"/>
                <a:gd name="connsiteY86" fmla="*/ 255259 h 784520"/>
                <a:gd name="connsiteX87" fmla="*/ 292324 w 1181077"/>
                <a:gd name="connsiteY87" fmla="*/ 280708 h 784520"/>
                <a:gd name="connsiteX88" fmla="*/ 273571 w 1181077"/>
                <a:gd name="connsiteY88" fmla="*/ 304149 h 784520"/>
                <a:gd name="connsiteX89" fmla="*/ 143644 w 1181077"/>
                <a:gd name="connsiteY89" fmla="*/ 371791 h 784520"/>
                <a:gd name="connsiteX90" fmla="*/ 109488 w 1181077"/>
                <a:gd name="connsiteY90" fmla="*/ 367103 h 784520"/>
                <a:gd name="connsiteX91" fmla="*/ 10369 w 1181077"/>
                <a:gd name="connsiteY91" fmla="*/ 382507 h 784520"/>
                <a:gd name="connsiteX92" fmla="*/ 4341 w 1181077"/>
                <a:gd name="connsiteY92" fmla="*/ 374470 h 784520"/>
                <a:gd name="connsiteX93" fmla="*/ 43185 w 1181077"/>
                <a:gd name="connsiteY93" fmla="*/ 343662 h 784520"/>
                <a:gd name="connsiteX94" fmla="*/ 82699 w 1181077"/>
                <a:gd name="connsiteY94" fmla="*/ 333617 h 784520"/>
                <a:gd name="connsiteX95" fmla="*/ 127571 w 1181077"/>
                <a:gd name="connsiteY95" fmla="*/ 332947 h 784520"/>
                <a:gd name="connsiteX96" fmla="*/ 144314 w 1181077"/>
                <a:gd name="connsiteY96" fmla="*/ 324910 h 784520"/>
                <a:gd name="connsiteX97" fmla="*/ 148333 w 1181077"/>
                <a:gd name="connsiteY97" fmla="*/ 319552 h 784520"/>
                <a:gd name="connsiteX98" fmla="*/ 184498 w 1181077"/>
                <a:gd name="connsiteY98" fmla="*/ 273341 h 784520"/>
                <a:gd name="connsiteX99" fmla="*/ 216645 w 1181077"/>
                <a:gd name="connsiteY99" fmla="*/ 253919 h 784520"/>
                <a:gd name="connsiteX100" fmla="*/ 235397 w 1181077"/>
                <a:gd name="connsiteY100" fmla="*/ 245882 h 784520"/>
                <a:gd name="connsiteX101" fmla="*/ 250131 w 1181077"/>
                <a:gd name="connsiteY101" fmla="*/ 235837 h 784520"/>
                <a:gd name="connsiteX102" fmla="*/ 255489 w 1181077"/>
                <a:gd name="connsiteY102" fmla="*/ 232488 h 784520"/>
                <a:gd name="connsiteX103" fmla="*/ 302370 w 1181077"/>
                <a:gd name="connsiteY103" fmla="*/ 205029 h 784520"/>
                <a:gd name="connsiteX104" fmla="*/ 318443 w 1181077"/>
                <a:gd name="connsiteY104" fmla="*/ 170873 h 784520"/>
                <a:gd name="connsiteX105" fmla="*/ 320452 w 1181077"/>
                <a:gd name="connsiteY105" fmla="*/ 164846 h 784520"/>
                <a:gd name="connsiteX106" fmla="*/ 324471 w 1181077"/>
                <a:gd name="connsiteY106" fmla="*/ 153460 h 784520"/>
                <a:gd name="connsiteX107" fmla="*/ 325810 w 1181077"/>
                <a:gd name="connsiteY107" fmla="*/ 147433 h 784520"/>
                <a:gd name="connsiteX108" fmla="*/ 335856 w 1181077"/>
                <a:gd name="connsiteY108" fmla="*/ 107249 h 784520"/>
                <a:gd name="connsiteX109" fmla="*/ 333847 w 1181077"/>
                <a:gd name="connsiteY109" fmla="*/ 101221 h 784520"/>
                <a:gd name="connsiteX110" fmla="*/ 329828 w 1181077"/>
                <a:gd name="connsiteY110" fmla="*/ 71084 h 784520"/>
                <a:gd name="connsiteX111" fmla="*/ 402159 w 1181077"/>
                <a:gd name="connsiteY111" fmla="*/ 1432 h 784520"/>
                <a:gd name="connsiteX112" fmla="*/ 410195 w 1181077"/>
                <a:gd name="connsiteY112" fmla="*/ 2102 h 784520"/>
                <a:gd name="connsiteX113" fmla="*/ 550838 w 1181077"/>
                <a:gd name="connsiteY113" fmla="*/ 125332 h 784520"/>
                <a:gd name="connsiteX114" fmla="*/ 738362 w 1181077"/>
                <a:gd name="connsiteY114" fmla="*/ 518461 h 784520"/>
                <a:gd name="connsiteX115" fmla="*/ 719609 w 1181077"/>
                <a:gd name="connsiteY115" fmla="*/ 492342 h 784520"/>
                <a:gd name="connsiteX116" fmla="*/ 689472 w 1181077"/>
                <a:gd name="connsiteY116" fmla="*/ 465553 h 784520"/>
                <a:gd name="connsiteX117" fmla="*/ 613793 w 1181077"/>
                <a:gd name="connsiteY117" fmla="*/ 413314 h 784520"/>
                <a:gd name="connsiteX118" fmla="*/ 556196 w 1181077"/>
                <a:gd name="connsiteY118" fmla="*/ 363754 h 784520"/>
                <a:gd name="connsiteX119" fmla="*/ 520700 w 1181077"/>
                <a:gd name="connsiteY119" fmla="*/ 284057 h 784520"/>
                <a:gd name="connsiteX120" fmla="*/ 522040 w 1181077"/>
                <a:gd name="connsiteY120" fmla="*/ 249231 h 784520"/>
                <a:gd name="connsiteX121" fmla="*/ 524049 w 1181077"/>
                <a:gd name="connsiteY121" fmla="*/ 205699 h 784520"/>
                <a:gd name="connsiteX122" fmla="*/ 475159 w 1181077"/>
                <a:gd name="connsiteY122" fmla="*/ 130689 h 784520"/>
                <a:gd name="connsiteX123" fmla="*/ 459086 w 1181077"/>
                <a:gd name="connsiteY123" fmla="*/ 137387 h 784520"/>
                <a:gd name="connsiteX124" fmla="*/ 459086 w 1181077"/>
                <a:gd name="connsiteY124" fmla="*/ 192974 h 784520"/>
                <a:gd name="connsiteX125" fmla="*/ 475829 w 1181077"/>
                <a:gd name="connsiteY125" fmla="*/ 238515 h 784520"/>
                <a:gd name="connsiteX126" fmla="*/ 471810 w 1181077"/>
                <a:gd name="connsiteY126" fmla="*/ 277360 h 784520"/>
                <a:gd name="connsiteX127" fmla="*/ 467122 w 1181077"/>
                <a:gd name="connsiteY127" fmla="*/ 295442 h 784520"/>
                <a:gd name="connsiteX128" fmla="*/ 479847 w 1181077"/>
                <a:gd name="connsiteY128" fmla="*/ 332277 h 784520"/>
                <a:gd name="connsiteX129" fmla="*/ 530746 w 1181077"/>
                <a:gd name="connsiteY129" fmla="*/ 402598 h 784520"/>
                <a:gd name="connsiteX130" fmla="*/ 587003 w 1181077"/>
                <a:gd name="connsiteY130" fmla="*/ 454167 h 784520"/>
                <a:gd name="connsiteX131" fmla="*/ 694829 w 1181077"/>
                <a:gd name="connsiteY131" fmla="*/ 509755 h 784520"/>
                <a:gd name="connsiteX132" fmla="*/ 740371 w 1181077"/>
                <a:gd name="connsiteY132" fmla="*/ 529177 h 784520"/>
                <a:gd name="connsiteX133" fmla="*/ 744389 w 1181077"/>
                <a:gd name="connsiteY133" fmla="*/ 526498 h 784520"/>
                <a:gd name="connsiteX134" fmla="*/ 741710 w 1181077"/>
                <a:gd name="connsiteY134" fmla="*/ 521140 h 784520"/>
                <a:gd name="connsiteX135" fmla="*/ 738362 w 1181077"/>
                <a:gd name="connsiteY135" fmla="*/ 518461 h 784520"/>
                <a:gd name="connsiteX136" fmla="*/ 278259 w 1181077"/>
                <a:gd name="connsiteY136" fmla="*/ 274011 h 784520"/>
                <a:gd name="connsiteX137" fmla="*/ 220663 w 1181077"/>
                <a:gd name="connsiteY137" fmla="*/ 289415 h 784520"/>
                <a:gd name="connsiteX138" fmla="*/ 173782 w 1181077"/>
                <a:gd name="connsiteY138" fmla="*/ 326250 h 784520"/>
                <a:gd name="connsiteX139" fmla="*/ 231379 w 1181077"/>
                <a:gd name="connsiteY139" fmla="*/ 310846 h 784520"/>
                <a:gd name="connsiteX140" fmla="*/ 278259 w 1181077"/>
                <a:gd name="connsiteY140" fmla="*/ 274011 h 78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81077" h="784520">
                  <a:moveTo>
                    <a:pt x="550838" y="125332"/>
                  </a:moveTo>
                  <a:cubicBezTo>
                    <a:pt x="548159" y="124662"/>
                    <a:pt x="546820" y="126001"/>
                    <a:pt x="546150" y="128680"/>
                  </a:cubicBezTo>
                  <a:cubicBezTo>
                    <a:pt x="545480" y="130689"/>
                    <a:pt x="544811" y="131359"/>
                    <a:pt x="542801" y="130689"/>
                  </a:cubicBezTo>
                  <a:cubicBezTo>
                    <a:pt x="540123" y="130020"/>
                    <a:pt x="537444" y="130689"/>
                    <a:pt x="536104" y="133368"/>
                  </a:cubicBezTo>
                  <a:cubicBezTo>
                    <a:pt x="534765" y="135378"/>
                    <a:pt x="533425" y="137387"/>
                    <a:pt x="532756" y="139396"/>
                  </a:cubicBezTo>
                  <a:cubicBezTo>
                    <a:pt x="528067" y="146763"/>
                    <a:pt x="528067" y="154800"/>
                    <a:pt x="532756" y="162836"/>
                  </a:cubicBezTo>
                  <a:cubicBezTo>
                    <a:pt x="540792" y="176901"/>
                    <a:pt x="548829" y="190295"/>
                    <a:pt x="557535" y="204359"/>
                  </a:cubicBezTo>
                  <a:cubicBezTo>
                    <a:pt x="568251" y="221103"/>
                    <a:pt x="569591" y="232488"/>
                    <a:pt x="563563" y="249901"/>
                  </a:cubicBezTo>
                  <a:cubicBezTo>
                    <a:pt x="560884" y="257268"/>
                    <a:pt x="559545" y="263295"/>
                    <a:pt x="559545" y="269323"/>
                  </a:cubicBezTo>
                  <a:cubicBezTo>
                    <a:pt x="559545" y="298791"/>
                    <a:pt x="562893" y="326919"/>
                    <a:pt x="570930" y="352369"/>
                  </a:cubicBezTo>
                  <a:cubicBezTo>
                    <a:pt x="572269" y="357727"/>
                    <a:pt x="575618" y="361745"/>
                    <a:pt x="580306" y="364424"/>
                  </a:cubicBezTo>
                  <a:cubicBezTo>
                    <a:pt x="587673" y="368442"/>
                    <a:pt x="595040" y="373131"/>
                    <a:pt x="603077" y="377149"/>
                  </a:cubicBezTo>
                  <a:cubicBezTo>
                    <a:pt x="609104" y="380497"/>
                    <a:pt x="616471" y="383846"/>
                    <a:pt x="626517" y="387864"/>
                  </a:cubicBezTo>
                  <a:cubicBezTo>
                    <a:pt x="644600" y="395231"/>
                    <a:pt x="661343" y="403938"/>
                    <a:pt x="676077" y="413984"/>
                  </a:cubicBezTo>
                  <a:cubicBezTo>
                    <a:pt x="690811" y="424030"/>
                    <a:pt x="707554" y="437424"/>
                    <a:pt x="725637" y="453498"/>
                  </a:cubicBezTo>
                  <a:cubicBezTo>
                    <a:pt x="739701" y="465553"/>
                    <a:pt x="758453" y="475599"/>
                    <a:pt x="781224" y="483635"/>
                  </a:cubicBezTo>
                  <a:cubicBezTo>
                    <a:pt x="810022" y="493681"/>
                    <a:pt x="828105" y="499709"/>
                    <a:pt x="834802" y="503057"/>
                  </a:cubicBezTo>
                  <a:cubicBezTo>
                    <a:pt x="864940" y="517122"/>
                    <a:pt x="893068" y="530516"/>
                    <a:pt x="919188" y="543911"/>
                  </a:cubicBezTo>
                  <a:cubicBezTo>
                    <a:pt x="919857" y="543911"/>
                    <a:pt x="931913" y="549938"/>
                    <a:pt x="956023" y="561324"/>
                  </a:cubicBezTo>
                  <a:cubicBezTo>
                    <a:pt x="975445" y="570700"/>
                    <a:pt x="993527" y="582085"/>
                    <a:pt x="1010271" y="596149"/>
                  </a:cubicBezTo>
                  <a:cubicBezTo>
                    <a:pt x="1014959" y="600168"/>
                    <a:pt x="1020986" y="606195"/>
                    <a:pt x="1027683" y="615572"/>
                  </a:cubicBezTo>
                  <a:cubicBezTo>
                    <a:pt x="1031702" y="620929"/>
                    <a:pt x="1037060" y="626957"/>
                    <a:pt x="1043087" y="632315"/>
                  </a:cubicBezTo>
                  <a:cubicBezTo>
                    <a:pt x="1045096" y="634324"/>
                    <a:pt x="1044427" y="634993"/>
                    <a:pt x="1041748" y="634993"/>
                  </a:cubicBezTo>
                  <a:cubicBezTo>
                    <a:pt x="1031032" y="634993"/>
                    <a:pt x="1020986" y="634324"/>
                    <a:pt x="1010940" y="632984"/>
                  </a:cubicBezTo>
                  <a:cubicBezTo>
                    <a:pt x="1001564" y="631645"/>
                    <a:pt x="992188" y="628296"/>
                    <a:pt x="983481" y="622269"/>
                  </a:cubicBezTo>
                  <a:cubicBezTo>
                    <a:pt x="963390" y="609544"/>
                    <a:pt x="941289" y="594810"/>
                    <a:pt x="917848" y="578736"/>
                  </a:cubicBezTo>
                  <a:cubicBezTo>
                    <a:pt x="899766" y="566012"/>
                    <a:pt x="881013" y="554626"/>
                    <a:pt x="862261" y="543911"/>
                  </a:cubicBezTo>
                  <a:cubicBezTo>
                    <a:pt x="832123" y="527168"/>
                    <a:pt x="801986" y="519131"/>
                    <a:pt x="771848" y="519131"/>
                  </a:cubicBezTo>
                  <a:cubicBezTo>
                    <a:pt x="769839" y="519131"/>
                    <a:pt x="768499" y="519801"/>
                    <a:pt x="766490" y="520470"/>
                  </a:cubicBezTo>
                  <a:cubicBezTo>
                    <a:pt x="763811" y="521810"/>
                    <a:pt x="761802" y="522479"/>
                    <a:pt x="761802" y="523149"/>
                  </a:cubicBezTo>
                  <a:cubicBezTo>
                    <a:pt x="752426" y="528507"/>
                    <a:pt x="753096" y="531856"/>
                    <a:pt x="763141" y="533865"/>
                  </a:cubicBezTo>
                  <a:cubicBezTo>
                    <a:pt x="789261" y="539223"/>
                    <a:pt x="812031" y="549938"/>
                    <a:pt x="831454" y="566012"/>
                  </a:cubicBezTo>
                  <a:cubicBezTo>
                    <a:pt x="840830" y="574049"/>
                    <a:pt x="848197" y="579406"/>
                    <a:pt x="853555" y="582755"/>
                  </a:cubicBezTo>
                  <a:cubicBezTo>
                    <a:pt x="861591" y="587443"/>
                    <a:pt x="869628" y="592131"/>
                    <a:pt x="877665" y="596819"/>
                  </a:cubicBezTo>
                  <a:cubicBezTo>
                    <a:pt x="879674" y="598159"/>
                    <a:pt x="880344" y="599498"/>
                    <a:pt x="881013" y="601507"/>
                  </a:cubicBezTo>
                  <a:cubicBezTo>
                    <a:pt x="881013" y="602847"/>
                    <a:pt x="882353" y="604186"/>
                    <a:pt x="883022" y="604856"/>
                  </a:cubicBezTo>
                  <a:cubicBezTo>
                    <a:pt x="891059" y="610214"/>
                    <a:pt x="897087" y="614902"/>
                    <a:pt x="901775" y="620259"/>
                  </a:cubicBezTo>
                  <a:cubicBezTo>
                    <a:pt x="903114" y="622269"/>
                    <a:pt x="903114" y="623608"/>
                    <a:pt x="901105" y="624278"/>
                  </a:cubicBezTo>
                  <a:cubicBezTo>
                    <a:pt x="899766" y="624948"/>
                    <a:pt x="899096" y="624278"/>
                    <a:pt x="897757" y="623608"/>
                  </a:cubicBezTo>
                  <a:cubicBezTo>
                    <a:pt x="890390" y="618250"/>
                    <a:pt x="880344" y="612223"/>
                    <a:pt x="865610" y="606865"/>
                  </a:cubicBezTo>
                  <a:cubicBezTo>
                    <a:pt x="862931" y="605526"/>
                    <a:pt x="861591" y="603516"/>
                    <a:pt x="861591" y="600168"/>
                  </a:cubicBezTo>
                  <a:cubicBezTo>
                    <a:pt x="861591" y="598159"/>
                    <a:pt x="860922" y="596149"/>
                    <a:pt x="858912" y="594810"/>
                  </a:cubicBezTo>
                  <a:cubicBezTo>
                    <a:pt x="855564" y="592131"/>
                    <a:pt x="851545" y="591461"/>
                    <a:pt x="846857" y="591461"/>
                  </a:cubicBezTo>
                  <a:cubicBezTo>
                    <a:pt x="844178" y="591461"/>
                    <a:pt x="843509" y="592801"/>
                    <a:pt x="843509" y="594810"/>
                  </a:cubicBezTo>
                  <a:cubicBezTo>
                    <a:pt x="844848" y="614902"/>
                    <a:pt x="855564" y="630305"/>
                    <a:pt x="874986" y="639682"/>
                  </a:cubicBezTo>
                  <a:cubicBezTo>
                    <a:pt x="925215" y="663792"/>
                    <a:pt x="972766" y="682544"/>
                    <a:pt x="1018307" y="695269"/>
                  </a:cubicBezTo>
                  <a:cubicBezTo>
                    <a:pt x="1061840" y="707324"/>
                    <a:pt x="1091308" y="718709"/>
                    <a:pt x="1106711" y="728755"/>
                  </a:cubicBezTo>
                  <a:cubicBezTo>
                    <a:pt x="1129482" y="743489"/>
                    <a:pt x="1151583" y="756884"/>
                    <a:pt x="1171005" y="769609"/>
                  </a:cubicBezTo>
                  <a:cubicBezTo>
                    <a:pt x="1173014" y="770948"/>
                    <a:pt x="1174354" y="772287"/>
                    <a:pt x="1175023" y="774297"/>
                  </a:cubicBezTo>
                  <a:cubicBezTo>
                    <a:pt x="1176363" y="776976"/>
                    <a:pt x="1178372" y="779655"/>
                    <a:pt x="1180381" y="782333"/>
                  </a:cubicBezTo>
                  <a:cubicBezTo>
                    <a:pt x="1181721" y="783673"/>
                    <a:pt x="1181051" y="785012"/>
                    <a:pt x="1179042" y="784342"/>
                  </a:cubicBezTo>
                  <a:cubicBezTo>
                    <a:pt x="1172344" y="783673"/>
                    <a:pt x="1164308" y="783673"/>
                    <a:pt x="1158280" y="780994"/>
                  </a:cubicBezTo>
                  <a:cubicBezTo>
                    <a:pt x="1134170" y="770948"/>
                    <a:pt x="1111399" y="761572"/>
                    <a:pt x="1089298" y="752866"/>
                  </a:cubicBezTo>
                  <a:cubicBezTo>
                    <a:pt x="1083940" y="750856"/>
                    <a:pt x="1075904" y="748847"/>
                    <a:pt x="1066528" y="747507"/>
                  </a:cubicBezTo>
                  <a:cubicBezTo>
                    <a:pt x="1058491" y="746838"/>
                    <a:pt x="1051124" y="744829"/>
                    <a:pt x="1043087" y="741480"/>
                  </a:cubicBezTo>
                  <a:cubicBezTo>
                    <a:pt x="1043087" y="741480"/>
                    <a:pt x="1040408" y="739471"/>
                    <a:pt x="1035051" y="736122"/>
                  </a:cubicBezTo>
                  <a:cubicBezTo>
                    <a:pt x="1032372" y="734783"/>
                    <a:pt x="1029693" y="733443"/>
                    <a:pt x="1027014" y="734113"/>
                  </a:cubicBezTo>
                  <a:cubicBezTo>
                    <a:pt x="1023665" y="734113"/>
                    <a:pt x="1020986" y="734113"/>
                    <a:pt x="1018977" y="733443"/>
                  </a:cubicBezTo>
                  <a:cubicBezTo>
                    <a:pt x="968748" y="718709"/>
                    <a:pt x="917848" y="698617"/>
                    <a:pt x="864270" y="673168"/>
                  </a:cubicBezTo>
                  <a:cubicBezTo>
                    <a:pt x="846857" y="664462"/>
                    <a:pt x="838821" y="657764"/>
                    <a:pt x="829444" y="639682"/>
                  </a:cubicBezTo>
                  <a:cubicBezTo>
                    <a:pt x="819398" y="619590"/>
                    <a:pt x="805334" y="586104"/>
                    <a:pt x="783903" y="576058"/>
                  </a:cubicBezTo>
                  <a:cubicBezTo>
                    <a:pt x="772518" y="570700"/>
                    <a:pt x="747068" y="564672"/>
                    <a:pt x="707554" y="557305"/>
                  </a:cubicBezTo>
                  <a:cubicBezTo>
                    <a:pt x="698178" y="555296"/>
                    <a:pt x="680765" y="544580"/>
                    <a:pt x="670719" y="537214"/>
                  </a:cubicBezTo>
                  <a:cubicBezTo>
                    <a:pt x="650628" y="521140"/>
                    <a:pt x="629196" y="506406"/>
                    <a:pt x="607095" y="493681"/>
                  </a:cubicBezTo>
                  <a:cubicBezTo>
                    <a:pt x="590352" y="484305"/>
                    <a:pt x="572939" y="478947"/>
                    <a:pt x="554187" y="478947"/>
                  </a:cubicBezTo>
                  <a:cubicBezTo>
                    <a:pt x="552178" y="478947"/>
                    <a:pt x="550838" y="480287"/>
                    <a:pt x="551508" y="482296"/>
                  </a:cubicBezTo>
                  <a:cubicBezTo>
                    <a:pt x="552847" y="489663"/>
                    <a:pt x="554187" y="497030"/>
                    <a:pt x="559545" y="503057"/>
                  </a:cubicBezTo>
                  <a:cubicBezTo>
                    <a:pt x="567581" y="512434"/>
                    <a:pt x="574948" y="520470"/>
                    <a:pt x="581646" y="527168"/>
                  </a:cubicBezTo>
                  <a:cubicBezTo>
                    <a:pt x="589682" y="535204"/>
                    <a:pt x="588343" y="537214"/>
                    <a:pt x="577627" y="534534"/>
                  </a:cubicBezTo>
                  <a:cubicBezTo>
                    <a:pt x="565572" y="531186"/>
                    <a:pt x="552847" y="525158"/>
                    <a:pt x="540123" y="515782"/>
                  </a:cubicBezTo>
                  <a:cubicBezTo>
                    <a:pt x="531416" y="509085"/>
                    <a:pt x="524049" y="500379"/>
                    <a:pt x="516682" y="491672"/>
                  </a:cubicBezTo>
                  <a:cubicBezTo>
                    <a:pt x="510654" y="484975"/>
                    <a:pt x="503957" y="480956"/>
                    <a:pt x="495921" y="478947"/>
                  </a:cubicBezTo>
                  <a:cubicBezTo>
                    <a:pt x="487884" y="476938"/>
                    <a:pt x="478508" y="474929"/>
                    <a:pt x="468462" y="473590"/>
                  </a:cubicBezTo>
                  <a:cubicBezTo>
                    <a:pt x="463104" y="472920"/>
                    <a:pt x="460425" y="467562"/>
                    <a:pt x="462434" y="462874"/>
                  </a:cubicBezTo>
                  <a:cubicBezTo>
                    <a:pt x="466453" y="454837"/>
                    <a:pt x="470471" y="446131"/>
                    <a:pt x="474489" y="436755"/>
                  </a:cubicBezTo>
                  <a:cubicBezTo>
                    <a:pt x="488554" y="407956"/>
                    <a:pt x="466453" y="366433"/>
                    <a:pt x="449040" y="346341"/>
                  </a:cubicBezTo>
                  <a:cubicBezTo>
                    <a:pt x="448370" y="345672"/>
                    <a:pt x="443012" y="340984"/>
                    <a:pt x="432966" y="331607"/>
                  </a:cubicBezTo>
                  <a:cubicBezTo>
                    <a:pt x="422251" y="322231"/>
                    <a:pt x="418902" y="310176"/>
                    <a:pt x="421581" y="296112"/>
                  </a:cubicBezTo>
                  <a:cubicBezTo>
                    <a:pt x="424260" y="284057"/>
                    <a:pt x="424260" y="273341"/>
                    <a:pt x="428278" y="262626"/>
                  </a:cubicBezTo>
                  <a:cubicBezTo>
                    <a:pt x="428948" y="260616"/>
                    <a:pt x="429618" y="258607"/>
                    <a:pt x="430957" y="257268"/>
                  </a:cubicBezTo>
                  <a:cubicBezTo>
                    <a:pt x="434306" y="253919"/>
                    <a:pt x="434975" y="249901"/>
                    <a:pt x="433636" y="245882"/>
                  </a:cubicBezTo>
                  <a:cubicBezTo>
                    <a:pt x="430957" y="237846"/>
                    <a:pt x="427608" y="229809"/>
                    <a:pt x="422251" y="222442"/>
                  </a:cubicBezTo>
                  <a:cubicBezTo>
                    <a:pt x="416893" y="215075"/>
                    <a:pt x="414884" y="206368"/>
                    <a:pt x="410865" y="198332"/>
                  </a:cubicBezTo>
                  <a:cubicBezTo>
                    <a:pt x="406177" y="188286"/>
                    <a:pt x="403498" y="177570"/>
                    <a:pt x="402829" y="165515"/>
                  </a:cubicBezTo>
                  <a:cubicBezTo>
                    <a:pt x="402159" y="150111"/>
                    <a:pt x="397471" y="148772"/>
                    <a:pt x="388764" y="161497"/>
                  </a:cubicBezTo>
                  <a:cubicBezTo>
                    <a:pt x="372691" y="184268"/>
                    <a:pt x="355948" y="204359"/>
                    <a:pt x="337865" y="221103"/>
                  </a:cubicBezTo>
                  <a:cubicBezTo>
                    <a:pt x="325140" y="233158"/>
                    <a:pt x="315094" y="244543"/>
                    <a:pt x="308397" y="255259"/>
                  </a:cubicBezTo>
                  <a:cubicBezTo>
                    <a:pt x="303039" y="263295"/>
                    <a:pt x="297682" y="272002"/>
                    <a:pt x="292324" y="280708"/>
                  </a:cubicBezTo>
                  <a:cubicBezTo>
                    <a:pt x="286296" y="290084"/>
                    <a:pt x="280269" y="298121"/>
                    <a:pt x="273571" y="304149"/>
                  </a:cubicBezTo>
                  <a:cubicBezTo>
                    <a:pt x="236067" y="339644"/>
                    <a:pt x="192534" y="361745"/>
                    <a:pt x="143644" y="371791"/>
                  </a:cubicBezTo>
                  <a:cubicBezTo>
                    <a:pt x="133598" y="373800"/>
                    <a:pt x="122213" y="372461"/>
                    <a:pt x="109488" y="367103"/>
                  </a:cubicBezTo>
                  <a:cubicBezTo>
                    <a:pt x="71984" y="353039"/>
                    <a:pt x="43185" y="370451"/>
                    <a:pt x="10369" y="382507"/>
                  </a:cubicBezTo>
                  <a:cubicBezTo>
                    <a:pt x="-1017" y="386525"/>
                    <a:pt x="-3026" y="383846"/>
                    <a:pt x="4341" y="374470"/>
                  </a:cubicBezTo>
                  <a:cubicBezTo>
                    <a:pt x="12378" y="364424"/>
                    <a:pt x="25103" y="353708"/>
                    <a:pt x="43185" y="343662"/>
                  </a:cubicBezTo>
                  <a:cubicBezTo>
                    <a:pt x="53901" y="337635"/>
                    <a:pt x="66626" y="334286"/>
                    <a:pt x="82699" y="333617"/>
                  </a:cubicBezTo>
                  <a:cubicBezTo>
                    <a:pt x="100112" y="333617"/>
                    <a:pt x="115516" y="332947"/>
                    <a:pt x="127571" y="332947"/>
                  </a:cubicBezTo>
                  <a:cubicBezTo>
                    <a:pt x="130920" y="332947"/>
                    <a:pt x="136947" y="330268"/>
                    <a:pt x="144314" y="324910"/>
                  </a:cubicBezTo>
                  <a:cubicBezTo>
                    <a:pt x="146323" y="323571"/>
                    <a:pt x="147663" y="322231"/>
                    <a:pt x="148333" y="319552"/>
                  </a:cubicBezTo>
                  <a:cubicBezTo>
                    <a:pt x="158378" y="294103"/>
                    <a:pt x="161727" y="286066"/>
                    <a:pt x="184498" y="273341"/>
                  </a:cubicBezTo>
                  <a:cubicBezTo>
                    <a:pt x="195883" y="267314"/>
                    <a:pt x="206599" y="260616"/>
                    <a:pt x="216645" y="253919"/>
                  </a:cubicBezTo>
                  <a:cubicBezTo>
                    <a:pt x="219323" y="252580"/>
                    <a:pt x="225351" y="249901"/>
                    <a:pt x="235397" y="245882"/>
                  </a:cubicBezTo>
                  <a:cubicBezTo>
                    <a:pt x="240755" y="243873"/>
                    <a:pt x="246112" y="240525"/>
                    <a:pt x="250131" y="235837"/>
                  </a:cubicBezTo>
                  <a:cubicBezTo>
                    <a:pt x="251470" y="234497"/>
                    <a:pt x="253480" y="233158"/>
                    <a:pt x="255489" y="232488"/>
                  </a:cubicBezTo>
                  <a:cubicBezTo>
                    <a:pt x="274911" y="225121"/>
                    <a:pt x="290314" y="215745"/>
                    <a:pt x="302370" y="205029"/>
                  </a:cubicBezTo>
                  <a:cubicBezTo>
                    <a:pt x="311746" y="196323"/>
                    <a:pt x="317104" y="184937"/>
                    <a:pt x="318443" y="170873"/>
                  </a:cubicBezTo>
                  <a:cubicBezTo>
                    <a:pt x="318443" y="168864"/>
                    <a:pt x="319113" y="166855"/>
                    <a:pt x="320452" y="164846"/>
                  </a:cubicBezTo>
                  <a:cubicBezTo>
                    <a:pt x="323131" y="161497"/>
                    <a:pt x="324471" y="157478"/>
                    <a:pt x="324471" y="153460"/>
                  </a:cubicBezTo>
                  <a:cubicBezTo>
                    <a:pt x="324471" y="151451"/>
                    <a:pt x="325140" y="149442"/>
                    <a:pt x="325810" y="147433"/>
                  </a:cubicBezTo>
                  <a:cubicBezTo>
                    <a:pt x="333177" y="134708"/>
                    <a:pt x="336526" y="121313"/>
                    <a:pt x="335856" y="107249"/>
                  </a:cubicBezTo>
                  <a:cubicBezTo>
                    <a:pt x="335856" y="105240"/>
                    <a:pt x="335186" y="103231"/>
                    <a:pt x="333847" y="101221"/>
                  </a:cubicBezTo>
                  <a:cubicBezTo>
                    <a:pt x="328489" y="95194"/>
                    <a:pt x="327149" y="85148"/>
                    <a:pt x="329828" y="71084"/>
                  </a:cubicBezTo>
                  <a:lnTo>
                    <a:pt x="402159" y="1432"/>
                  </a:lnTo>
                  <a:cubicBezTo>
                    <a:pt x="404838" y="-577"/>
                    <a:pt x="408186" y="-577"/>
                    <a:pt x="410195" y="2102"/>
                  </a:cubicBezTo>
                  <a:cubicBezTo>
                    <a:pt x="450379" y="50322"/>
                    <a:pt x="501948" y="87827"/>
                    <a:pt x="550838" y="125332"/>
                  </a:cubicBezTo>
                  <a:close/>
                  <a:moveTo>
                    <a:pt x="738362" y="518461"/>
                  </a:moveTo>
                  <a:cubicBezTo>
                    <a:pt x="734343" y="510424"/>
                    <a:pt x="728316" y="501718"/>
                    <a:pt x="719609" y="492342"/>
                  </a:cubicBezTo>
                  <a:cubicBezTo>
                    <a:pt x="711572" y="482966"/>
                    <a:pt x="701527" y="474259"/>
                    <a:pt x="689472" y="465553"/>
                  </a:cubicBezTo>
                  <a:cubicBezTo>
                    <a:pt x="665361" y="447470"/>
                    <a:pt x="639912" y="429388"/>
                    <a:pt x="613793" y="413314"/>
                  </a:cubicBezTo>
                  <a:cubicBezTo>
                    <a:pt x="588343" y="397241"/>
                    <a:pt x="569591" y="380497"/>
                    <a:pt x="556196" y="363754"/>
                  </a:cubicBezTo>
                  <a:cubicBezTo>
                    <a:pt x="538113" y="340984"/>
                    <a:pt x="526728" y="314194"/>
                    <a:pt x="520700" y="284057"/>
                  </a:cubicBezTo>
                  <a:cubicBezTo>
                    <a:pt x="518691" y="272672"/>
                    <a:pt x="519361" y="261286"/>
                    <a:pt x="522040" y="249231"/>
                  </a:cubicBezTo>
                  <a:cubicBezTo>
                    <a:pt x="526728" y="233158"/>
                    <a:pt x="527398" y="218424"/>
                    <a:pt x="524049" y="205699"/>
                  </a:cubicBezTo>
                  <a:cubicBezTo>
                    <a:pt x="516682" y="174891"/>
                    <a:pt x="500609" y="150111"/>
                    <a:pt x="475159" y="130689"/>
                  </a:cubicBezTo>
                  <a:cubicBezTo>
                    <a:pt x="465783" y="123992"/>
                    <a:pt x="460425" y="126001"/>
                    <a:pt x="459086" y="137387"/>
                  </a:cubicBezTo>
                  <a:cubicBezTo>
                    <a:pt x="456407" y="154800"/>
                    <a:pt x="456407" y="173552"/>
                    <a:pt x="459086" y="192974"/>
                  </a:cubicBezTo>
                  <a:cubicBezTo>
                    <a:pt x="461765" y="209048"/>
                    <a:pt x="467122" y="224451"/>
                    <a:pt x="475829" y="238515"/>
                  </a:cubicBezTo>
                  <a:cubicBezTo>
                    <a:pt x="484535" y="251910"/>
                    <a:pt x="477838" y="265974"/>
                    <a:pt x="471810" y="277360"/>
                  </a:cubicBezTo>
                  <a:cubicBezTo>
                    <a:pt x="468462" y="283387"/>
                    <a:pt x="467122" y="289415"/>
                    <a:pt x="467122" y="295442"/>
                  </a:cubicBezTo>
                  <a:cubicBezTo>
                    <a:pt x="467122" y="310846"/>
                    <a:pt x="471141" y="322901"/>
                    <a:pt x="479847" y="332277"/>
                  </a:cubicBezTo>
                  <a:cubicBezTo>
                    <a:pt x="499939" y="353708"/>
                    <a:pt x="516682" y="377149"/>
                    <a:pt x="530746" y="402598"/>
                  </a:cubicBezTo>
                  <a:cubicBezTo>
                    <a:pt x="544811" y="428048"/>
                    <a:pt x="563563" y="444791"/>
                    <a:pt x="587003" y="454167"/>
                  </a:cubicBezTo>
                  <a:cubicBezTo>
                    <a:pt x="629866" y="470910"/>
                    <a:pt x="666031" y="489663"/>
                    <a:pt x="694829" y="509755"/>
                  </a:cubicBezTo>
                  <a:cubicBezTo>
                    <a:pt x="708894" y="519801"/>
                    <a:pt x="724297" y="525828"/>
                    <a:pt x="740371" y="529177"/>
                  </a:cubicBezTo>
                  <a:cubicBezTo>
                    <a:pt x="743050" y="529847"/>
                    <a:pt x="743719" y="528507"/>
                    <a:pt x="744389" y="526498"/>
                  </a:cubicBezTo>
                  <a:cubicBezTo>
                    <a:pt x="745059" y="523819"/>
                    <a:pt x="743719" y="522479"/>
                    <a:pt x="741710" y="521140"/>
                  </a:cubicBezTo>
                  <a:cubicBezTo>
                    <a:pt x="740371" y="520470"/>
                    <a:pt x="739031" y="519801"/>
                    <a:pt x="738362" y="518461"/>
                  </a:cubicBezTo>
                  <a:close/>
                  <a:moveTo>
                    <a:pt x="278259" y="274011"/>
                  </a:moveTo>
                  <a:cubicBezTo>
                    <a:pt x="274911" y="267983"/>
                    <a:pt x="249461" y="274681"/>
                    <a:pt x="220663" y="289415"/>
                  </a:cubicBezTo>
                  <a:cubicBezTo>
                    <a:pt x="191865" y="303479"/>
                    <a:pt x="171103" y="320222"/>
                    <a:pt x="173782" y="326250"/>
                  </a:cubicBezTo>
                  <a:cubicBezTo>
                    <a:pt x="177131" y="332277"/>
                    <a:pt x="202580" y="325580"/>
                    <a:pt x="231379" y="310846"/>
                  </a:cubicBezTo>
                  <a:cubicBezTo>
                    <a:pt x="260177" y="296782"/>
                    <a:pt x="280938" y="280038"/>
                    <a:pt x="278259" y="274011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89205B0-5DCA-DC79-DD9B-4B3AF3DF8949}"/>
                </a:ext>
              </a:extLst>
            </p:cNvPr>
            <p:cNvSpPr/>
            <p:nvPr/>
          </p:nvSpPr>
          <p:spPr>
            <a:xfrm>
              <a:off x="-3650812" y="3828154"/>
              <a:ext cx="927571" cy="513010"/>
            </a:xfrm>
            <a:custGeom>
              <a:avLst/>
              <a:gdLst>
                <a:gd name="connsiteX0" fmla="*/ 713259 w 927571"/>
                <a:gd name="connsiteY0" fmla="*/ 0 h 513010"/>
                <a:gd name="connsiteX1" fmla="*/ 715268 w 927571"/>
                <a:gd name="connsiteY1" fmla="*/ 13395 h 513010"/>
                <a:gd name="connsiteX2" fmla="*/ 717947 w 927571"/>
                <a:gd name="connsiteY2" fmla="*/ 16073 h 513010"/>
                <a:gd name="connsiteX3" fmla="*/ 723974 w 927571"/>
                <a:gd name="connsiteY3" fmla="*/ 19422 h 513010"/>
                <a:gd name="connsiteX4" fmla="*/ 727323 w 927571"/>
                <a:gd name="connsiteY4" fmla="*/ 22771 h 513010"/>
                <a:gd name="connsiteX5" fmla="*/ 746745 w 927571"/>
                <a:gd name="connsiteY5" fmla="*/ 33486 h 513010"/>
                <a:gd name="connsiteX6" fmla="*/ 586011 w 927571"/>
                <a:gd name="connsiteY6" fmla="*/ 170111 h 513010"/>
                <a:gd name="connsiteX7" fmla="*/ 521717 w 927571"/>
                <a:gd name="connsiteY7" fmla="*/ 221010 h 513010"/>
                <a:gd name="connsiteX8" fmla="*/ 486222 w 927571"/>
                <a:gd name="connsiteY8" fmla="*/ 295349 h 513010"/>
                <a:gd name="connsiteX9" fmla="*/ 420588 w 927571"/>
                <a:gd name="connsiteY9" fmla="*/ 359643 h 513010"/>
                <a:gd name="connsiteX10" fmla="*/ 421928 w 927571"/>
                <a:gd name="connsiteY10" fmla="*/ 369689 h 513010"/>
                <a:gd name="connsiteX11" fmla="*/ 459432 w 927571"/>
                <a:gd name="connsiteY11" fmla="*/ 353616 h 513010"/>
                <a:gd name="connsiteX12" fmla="*/ 511002 w 927571"/>
                <a:gd name="connsiteY12" fmla="*/ 308074 h 513010"/>
                <a:gd name="connsiteX13" fmla="*/ 539130 w 927571"/>
                <a:gd name="connsiteY13" fmla="*/ 295349 h 513010"/>
                <a:gd name="connsiteX14" fmla="*/ 573956 w 927571"/>
                <a:gd name="connsiteY14" fmla="*/ 301377 h 513010"/>
                <a:gd name="connsiteX15" fmla="*/ 591369 w 927571"/>
                <a:gd name="connsiteY15" fmla="*/ 304056 h 513010"/>
                <a:gd name="connsiteX16" fmla="*/ 608781 w 927571"/>
                <a:gd name="connsiteY16" fmla="*/ 298028 h 513010"/>
                <a:gd name="connsiteX17" fmla="*/ 728663 w 927571"/>
                <a:gd name="connsiteY17" fmla="*/ 222349 h 513010"/>
                <a:gd name="connsiteX18" fmla="*/ 748754 w 927571"/>
                <a:gd name="connsiteY18" fmla="*/ 204936 h 513010"/>
                <a:gd name="connsiteX19" fmla="*/ 747415 w 927571"/>
                <a:gd name="connsiteY19" fmla="*/ 201588 h 513010"/>
                <a:gd name="connsiteX20" fmla="*/ 728663 w 927571"/>
                <a:gd name="connsiteY20" fmla="*/ 200248 h 513010"/>
                <a:gd name="connsiteX21" fmla="*/ 863947 w 927571"/>
                <a:gd name="connsiteY21" fmla="*/ 197569 h 513010"/>
                <a:gd name="connsiteX22" fmla="*/ 927571 w 927571"/>
                <a:gd name="connsiteY22" fmla="*/ 196230 h 513010"/>
                <a:gd name="connsiteX23" fmla="*/ 904131 w 927571"/>
                <a:gd name="connsiteY23" fmla="*/ 232395 h 513010"/>
                <a:gd name="connsiteX24" fmla="*/ 875333 w 927571"/>
                <a:gd name="connsiteY24" fmla="*/ 261863 h 513010"/>
                <a:gd name="connsiteX25" fmla="*/ 803672 w 927571"/>
                <a:gd name="connsiteY25" fmla="*/ 314772 h 513010"/>
                <a:gd name="connsiteX26" fmla="*/ 800993 w 927571"/>
                <a:gd name="connsiteY26" fmla="*/ 314102 h 513010"/>
                <a:gd name="connsiteX27" fmla="*/ 799654 w 927571"/>
                <a:gd name="connsiteY27" fmla="*/ 312092 h 513010"/>
                <a:gd name="connsiteX28" fmla="*/ 800323 w 927571"/>
                <a:gd name="connsiteY28" fmla="*/ 306065 h 513010"/>
                <a:gd name="connsiteX29" fmla="*/ 861268 w 927571"/>
                <a:gd name="connsiteY29" fmla="*/ 213643 h 513010"/>
                <a:gd name="connsiteX30" fmla="*/ 858589 w 927571"/>
                <a:gd name="connsiteY30" fmla="*/ 208285 h 513010"/>
                <a:gd name="connsiteX31" fmla="*/ 814388 w 927571"/>
                <a:gd name="connsiteY31" fmla="*/ 219670 h 513010"/>
                <a:gd name="connsiteX32" fmla="*/ 737369 w 927571"/>
                <a:gd name="connsiteY32" fmla="*/ 284634 h 513010"/>
                <a:gd name="connsiteX33" fmla="*/ 593378 w 927571"/>
                <a:gd name="connsiteY33" fmla="*/ 381074 h 513010"/>
                <a:gd name="connsiteX34" fmla="*/ 525735 w 927571"/>
                <a:gd name="connsiteY34" fmla="*/ 410542 h 513010"/>
                <a:gd name="connsiteX35" fmla="*/ 478185 w 927571"/>
                <a:gd name="connsiteY35" fmla="*/ 428625 h 513010"/>
                <a:gd name="connsiteX36" fmla="*/ 412552 w 927571"/>
                <a:gd name="connsiteY36" fmla="*/ 475506 h 513010"/>
                <a:gd name="connsiteX37" fmla="*/ 387772 w 927571"/>
                <a:gd name="connsiteY37" fmla="*/ 490240 h 513010"/>
                <a:gd name="connsiteX38" fmla="*/ 345579 w 927571"/>
                <a:gd name="connsiteY38" fmla="*/ 513010 h 513010"/>
                <a:gd name="connsiteX39" fmla="*/ 170780 w 927571"/>
                <a:gd name="connsiteY39" fmla="*/ 429295 h 513010"/>
                <a:gd name="connsiteX40" fmla="*/ 79028 w 927571"/>
                <a:gd name="connsiteY40" fmla="*/ 355625 h 513010"/>
                <a:gd name="connsiteX41" fmla="*/ 50899 w 927571"/>
                <a:gd name="connsiteY41" fmla="*/ 316111 h 513010"/>
                <a:gd name="connsiteX42" fmla="*/ 0 w 927571"/>
                <a:gd name="connsiteY42" fmla="*/ 239092 h 513010"/>
                <a:gd name="connsiteX43" fmla="*/ 60945 w 927571"/>
                <a:gd name="connsiteY43" fmla="*/ 214982 h 513010"/>
                <a:gd name="connsiteX44" fmla="*/ 201588 w 927571"/>
                <a:gd name="connsiteY44" fmla="*/ 151358 h 513010"/>
                <a:gd name="connsiteX45" fmla="*/ 240432 w 927571"/>
                <a:gd name="connsiteY45" fmla="*/ 131936 h 513010"/>
                <a:gd name="connsiteX46" fmla="*/ 226368 w 927571"/>
                <a:gd name="connsiteY46" fmla="*/ 148009 h 513010"/>
                <a:gd name="connsiteX47" fmla="*/ 223689 w 927571"/>
                <a:gd name="connsiteY47" fmla="*/ 152028 h 513010"/>
                <a:gd name="connsiteX48" fmla="*/ 222349 w 927571"/>
                <a:gd name="connsiteY48" fmla="*/ 158055 h 513010"/>
                <a:gd name="connsiteX49" fmla="*/ 225028 w 927571"/>
                <a:gd name="connsiteY49" fmla="*/ 160065 h 513010"/>
                <a:gd name="connsiteX50" fmla="*/ 227707 w 927571"/>
                <a:gd name="connsiteY50" fmla="*/ 162074 h 513010"/>
                <a:gd name="connsiteX51" fmla="*/ 232395 w 927571"/>
                <a:gd name="connsiteY51" fmla="*/ 172120 h 513010"/>
                <a:gd name="connsiteX52" fmla="*/ 231056 w 927571"/>
                <a:gd name="connsiteY52" fmla="*/ 177478 h 513010"/>
                <a:gd name="connsiteX53" fmla="*/ 230386 w 927571"/>
                <a:gd name="connsiteY53" fmla="*/ 179487 h 513010"/>
                <a:gd name="connsiteX54" fmla="*/ 229046 w 927571"/>
                <a:gd name="connsiteY54" fmla="*/ 186854 h 513010"/>
                <a:gd name="connsiteX55" fmla="*/ 228377 w 927571"/>
                <a:gd name="connsiteY55" fmla="*/ 189533 h 513010"/>
                <a:gd name="connsiteX56" fmla="*/ 231056 w 927571"/>
                <a:gd name="connsiteY56" fmla="*/ 190202 h 513010"/>
                <a:gd name="connsiteX57" fmla="*/ 235074 w 927571"/>
                <a:gd name="connsiteY57" fmla="*/ 190202 h 513010"/>
                <a:gd name="connsiteX58" fmla="*/ 236413 w 927571"/>
                <a:gd name="connsiteY58" fmla="*/ 191542 h 513010"/>
                <a:gd name="connsiteX59" fmla="*/ 237753 w 927571"/>
                <a:gd name="connsiteY59" fmla="*/ 192881 h 513010"/>
                <a:gd name="connsiteX60" fmla="*/ 237753 w 927571"/>
                <a:gd name="connsiteY60" fmla="*/ 192881 h 513010"/>
                <a:gd name="connsiteX61" fmla="*/ 252487 w 927571"/>
                <a:gd name="connsiteY61" fmla="*/ 188863 h 513010"/>
                <a:gd name="connsiteX62" fmla="*/ 253157 w 927571"/>
                <a:gd name="connsiteY62" fmla="*/ 187523 h 513010"/>
                <a:gd name="connsiteX63" fmla="*/ 251817 w 927571"/>
                <a:gd name="connsiteY63" fmla="*/ 185514 h 513010"/>
                <a:gd name="connsiteX64" fmla="*/ 251147 w 927571"/>
                <a:gd name="connsiteY64" fmla="*/ 184175 h 513010"/>
                <a:gd name="connsiteX65" fmla="*/ 251817 w 927571"/>
                <a:gd name="connsiteY65" fmla="*/ 182166 h 513010"/>
                <a:gd name="connsiteX66" fmla="*/ 251147 w 927571"/>
                <a:gd name="connsiteY66" fmla="*/ 180156 h 513010"/>
                <a:gd name="connsiteX67" fmla="*/ 249808 w 927571"/>
                <a:gd name="connsiteY67" fmla="*/ 178817 h 513010"/>
                <a:gd name="connsiteX68" fmla="*/ 251817 w 927571"/>
                <a:gd name="connsiteY68" fmla="*/ 175468 h 513010"/>
                <a:gd name="connsiteX69" fmla="*/ 261863 w 927571"/>
                <a:gd name="connsiteY69" fmla="*/ 180826 h 513010"/>
                <a:gd name="connsiteX70" fmla="*/ 270570 w 927571"/>
                <a:gd name="connsiteY70" fmla="*/ 181496 h 513010"/>
                <a:gd name="connsiteX71" fmla="*/ 273248 w 927571"/>
                <a:gd name="connsiteY71" fmla="*/ 178817 h 513010"/>
                <a:gd name="connsiteX72" fmla="*/ 278606 w 927571"/>
                <a:gd name="connsiteY72" fmla="*/ 176808 h 513010"/>
                <a:gd name="connsiteX73" fmla="*/ 285973 w 927571"/>
                <a:gd name="connsiteY73" fmla="*/ 172120 h 513010"/>
                <a:gd name="connsiteX74" fmla="*/ 290661 w 927571"/>
                <a:gd name="connsiteY74" fmla="*/ 169441 h 513010"/>
                <a:gd name="connsiteX75" fmla="*/ 298698 w 927571"/>
                <a:gd name="connsiteY75" fmla="*/ 164753 h 513010"/>
                <a:gd name="connsiteX76" fmla="*/ 304056 w 927571"/>
                <a:gd name="connsiteY76" fmla="*/ 162743 h 513010"/>
                <a:gd name="connsiteX77" fmla="*/ 308744 w 927571"/>
                <a:gd name="connsiteY77" fmla="*/ 162074 h 513010"/>
                <a:gd name="connsiteX78" fmla="*/ 309414 w 927571"/>
                <a:gd name="connsiteY78" fmla="*/ 159395 h 513010"/>
                <a:gd name="connsiteX79" fmla="*/ 308074 w 927571"/>
                <a:gd name="connsiteY79" fmla="*/ 158055 h 513010"/>
                <a:gd name="connsiteX80" fmla="*/ 308744 w 927571"/>
                <a:gd name="connsiteY80" fmla="*/ 156046 h 513010"/>
                <a:gd name="connsiteX81" fmla="*/ 315441 w 927571"/>
                <a:gd name="connsiteY81" fmla="*/ 155376 h 513010"/>
                <a:gd name="connsiteX82" fmla="*/ 319459 w 927571"/>
                <a:gd name="connsiteY82" fmla="*/ 152698 h 513010"/>
                <a:gd name="connsiteX83" fmla="*/ 330175 w 927571"/>
                <a:gd name="connsiteY83" fmla="*/ 149349 h 513010"/>
                <a:gd name="connsiteX84" fmla="*/ 335533 w 927571"/>
                <a:gd name="connsiteY84" fmla="*/ 148009 h 513010"/>
                <a:gd name="connsiteX85" fmla="*/ 343570 w 927571"/>
                <a:gd name="connsiteY85" fmla="*/ 147340 h 513010"/>
                <a:gd name="connsiteX86" fmla="*/ 158056 w 927571"/>
                <a:gd name="connsiteY86" fmla="*/ 241771 h 513010"/>
                <a:gd name="connsiteX87" fmla="*/ 139973 w 927571"/>
                <a:gd name="connsiteY87" fmla="*/ 250478 h 513010"/>
                <a:gd name="connsiteX88" fmla="*/ 142652 w 927571"/>
                <a:gd name="connsiteY88" fmla="*/ 257175 h 513010"/>
                <a:gd name="connsiteX89" fmla="*/ 233065 w 927571"/>
                <a:gd name="connsiteY89" fmla="*/ 241102 h 513010"/>
                <a:gd name="connsiteX90" fmla="*/ 274588 w 927571"/>
                <a:gd name="connsiteY90" fmla="*/ 229046 h 513010"/>
                <a:gd name="connsiteX91" fmla="*/ 323478 w 927571"/>
                <a:gd name="connsiteY91" fmla="*/ 210964 h 513010"/>
                <a:gd name="connsiteX92" fmla="*/ 380405 w 927571"/>
                <a:gd name="connsiteY92" fmla="*/ 178817 h 513010"/>
                <a:gd name="connsiteX93" fmla="*/ 427955 w 927571"/>
                <a:gd name="connsiteY93" fmla="*/ 150688 h 513010"/>
                <a:gd name="connsiteX94" fmla="*/ 479524 w 927571"/>
                <a:gd name="connsiteY94" fmla="*/ 131936 h 513010"/>
                <a:gd name="connsiteX95" fmla="*/ 713259 w 927571"/>
                <a:gd name="connsiteY95" fmla="*/ 0 h 513010"/>
                <a:gd name="connsiteX96" fmla="*/ 321469 w 927571"/>
                <a:gd name="connsiteY96" fmla="*/ 314102 h 513010"/>
                <a:gd name="connsiteX97" fmla="*/ 443359 w 927571"/>
                <a:gd name="connsiteY97" fmla="*/ 246459 h 513010"/>
                <a:gd name="connsiteX98" fmla="*/ 482873 w 927571"/>
                <a:gd name="connsiteY98" fmla="*/ 196230 h 513010"/>
                <a:gd name="connsiteX99" fmla="*/ 478185 w 927571"/>
                <a:gd name="connsiteY99" fmla="*/ 190202 h 513010"/>
                <a:gd name="connsiteX100" fmla="*/ 427955 w 927571"/>
                <a:gd name="connsiteY100" fmla="*/ 218331 h 513010"/>
                <a:gd name="connsiteX101" fmla="*/ 273248 w 927571"/>
                <a:gd name="connsiteY101" fmla="*/ 304726 h 513010"/>
                <a:gd name="connsiteX102" fmla="*/ 237753 w 927571"/>
                <a:gd name="connsiteY102" fmla="*/ 328166 h 513010"/>
                <a:gd name="connsiteX103" fmla="*/ 235074 w 927571"/>
                <a:gd name="connsiteY103" fmla="*/ 330845 h 513010"/>
                <a:gd name="connsiteX104" fmla="*/ 235074 w 927571"/>
                <a:gd name="connsiteY104" fmla="*/ 334194 h 513010"/>
                <a:gd name="connsiteX105" fmla="*/ 239092 w 927571"/>
                <a:gd name="connsiteY105" fmla="*/ 336872 h 513010"/>
                <a:gd name="connsiteX106" fmla="*/ 321469 w 927571"/>
                <a:gd name="connsiteY106" fmla="*/ 314102 h 51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927571" h="513010">
                  <a:moveTo>
                    <a:pt x="713259" y="0"/>
                  </a:moveTo>
                  <a:cubicBezTo>
                    <a:pt x="714598" y="4688"/>
                    <a:pt x="715268" y="8706"/>
                    <a:pt x="715268" y="13395"/>
                  </a:cubicBezTo>
                  <a:cubicBezTo>
                    <a:pt x="715268" y="15404"/>
                    <a:pt x="715938" y="16073"/>
                    <a:pt x="717947" y="16073"/>
                  </a:cubicBezTo>
                  <a:cubicBezTo>
                    <a:pt x="720626" y="16073"/>
                    <a:pt x="722635" y="17413"/>
                    <a:pt x="723974" y="19422"/>
                  </a:cubicBezTo>
                  <a:cubicBezTo>
                    <a:pt x="724644" y="20761"/>
                    <a:pt x="725984" y="22101"/>
                    <a:pt x="727323" y="22771"/>
                  </a:cubicBezTo>
                  <a:lnTo>
                    <a:pt x="746745" y="33486"/>
                  </a:lnTo>
                  <a:cubicBezTo>
                    <a:pt x="699864" y="85055"/>
                    <a:pt x="646286" y="130597"/>
                    <a:pt x="586011" y="170111"/>
                  </a:cubicBezTo>
                  <a:cubicBezTo>
                    <a:pt x="557212" y="186184"/>
                    <a:pt x="532432" y="197569"/>
                    <a:pt x="521717" y="221010"/>
                  </a:cubicBezTo>
                  <a:cubicBezTo>
                    <a:pt x="509662" y="245790"/>
                    <a:pt x="497607" y="270570"/>
                    <a:pt x="486222" y="295349"/>
                  </a:cubicBezTo>
                  <a:cubicBezTo>
                    <a:pt x="470148" y="328166"/>
                    <a:pt x="448717" y="349597"/>
                    <a:pt x="420588" y="359643"/>
                  </a:cubicBezTo>
                  <a:cubicBezTo>
                    <a:pt x="407194" y="365001"/>
                    <a:pt x="407194" y="368350"/>
                    <a:pt x="421928" y="369689"/>
                  </a:cubicBezTo>
                  <a:cubicBezTo>
                    <a:pt x="433983" y="371028"/>
                    <a:pt x="446708" y="365671"/>
                    <a:pt x="459432" y="353616"/>
                  </a:cubicBezTo>
                  <a:cubicBezTo>
                    <a:pt x="478185" y="336872"/>
                    <a:pt x="495597" y="321469"/>
                    <a:pt x="511002" y="308074"/>
                  </a:cubicBezTo>
                  <a:cubicBezTo>
                    <a:pt x="521047" y="299368"/>
                    <a:pt x="530423" y="295349"/>
                    <a:pt x="539130" y="295349"/>
                  </a:cubicBezTo>
                  <a:cubicBezTo>
                    <a:pt x="548506" y="295349"/>
                    <a:pt x="559891" y="297359"/>
                    <a:pt x="573956" y="301377"/>
                  </a:cubicBezTo>
                  <a:cubicBezTo>
                    <a:pt x="581323" y="303386"/>
                    <a:pt x="587350" y="304726"/>
                    <a:pt x="591369" y="304056"/>
                  </a:cubicBezTo>
                  <a:cubicBezTo>
                    <a:pt x="598066" y="303386"/>
                    <a:pt x="604093" y="301377"/>
                    <a:pt x="608781" y="298028"/>
                  </a:cubicBezTo>
                  <a:cubicBezTo>
                    <a:pt x="650974" y="268560"/>
                    <a:pt x="689818" y="241102"/>
                    <a:pt x="728663" y="222349"/>
                  </a:cubicBezTo>
                  <a:cubicBezTo>
                    <a:pt x="736699" y="218331"/>
                    <a:pt x="743396" y="212973"/>
                    <a:pt x="748754" y="204936"/>
                  </a:cubicBezTo>
                  <a:cubicBezTo>
                    <a:pt x="750094" y="202927"/>
                    <a:pt x="750094" y="201588"/>
                    <a:pt x="747415" y="201588"/>
                  </a:cubicBezTo>
                  <a:lnTo>
                    <a:pt x="728663" y="200248"/>
                  </a:lnTo>
                  <a:lnTo>
                    <a:pt x="863947" y="197569"/>
                  </a:lnTo>
                  <a:lnTo>
                    <a:pt x="927571" y="196230"/>
                  </a:lnTo>
                  <a:cubicBezTo>
                    <a:pt x="920204" y="208285"/>
                    <a:pt x="912167" y="220340"/>
                    <a:pt x="904131" y="232395"/>
                  </a:cubicBezTo>
                  <a:cubicBezTo>
                    <a:pt x="895424" y="244450"/>
                    <a:pt x="886048" y="254496"/>
                    <a:pt x="875333" y="261863"/>
                  </a:cubicBezTo>
                  <a:cubicBezTo>
                    <a:pt x="850553" y="279276"/>
                    <a:pt x="826443" y="297359"/>
                    <a:pt x="803672" y="314772"/>
                  </a:cubicBezTo>
                  <a:cubicBezTo>
                    <a:pt x="803002" y="315441"/>
                    <a:pt x="801663" y="315441"/>
                    <a:pt x="800993" y="314102"/>
                  </a:cubicBezTo>
                  <a:lnTo>
                    <a:pt x="799654" y="312092"/>
                  </a:lnTo>
                  <a:cubicBezTo>
                    <a:pt x="798314" y="310083"/>
                    <a:pt x="798314" y="308074"/>
                    <a:pt x="800323" y="306065"/>
                  </a:cubicBezTo>
                  <a:cubicBezTo>
                    <a:pt x="826443" y="281285"/>
                    <a:pt x="846534" y="250478"/>
                    <a:pt x="861268" y="213643"/>
                  </a:cubicBezTo>
                  <a:cubicBezTo>
                    <a:pt x="861938" y="211633"/>
                    <a:pt x="860598" y="208955"/>
                    <a:pt x="858589" y="208285"/>
                  </a:cubicBezTo>
                  <a:cubicBezTo>
                    <a:pt x="841177" y="203597"/>
                    <a:pt x="826443" y="207615"/>
                    <a:pt x="814388" y="219670"/>
                  </a:cubicBezTo>
                  <a:cubicBezTo>
                    <a:pt x="790277" y="243780"/>
                    <a:pt x="766837" y="265212"/>
                    <a:pt x="737369" y="284634"/>
                  </a:cubicBezTo>
                  <a:cubicBezTo>
                    <a:pt x="689149" y="316781"/>
                    <a:pt x="641598" y="348927"/>
                    <a:pt x="593378" y="381074"/>
                  </a:cubicBezTo>
                  <a:cubicBezTo>
                    <a:pt x="573956" y="394469"/>
                    <a:pt x="551185" y="403845"/>
                    <a:pt x="525735" y="410542"/>
                  </a:cubicBezTo>
                  <a:cubicBezTo>
                    <a:pt x="508322" y="414561"/>
                    <a:pt x="492249" y="421258"/>
                    <a:pt x="478185" y="428625"/>
                  </a:cubicBezTo>
                  <a:cubicBezTo>
                    <a:pt x="454744" y="441350"/>
                    <a:pt x="432643" y="457423"/>
                    <a:pt x="412552" y="475506"/>
                  </a:cubicBezTo>
                  <a:cubicBezTo>
                    <a:pt x="405854" y="481533"/>
                    <a:pt x="397818" y="486221"/>
                    <a:pt x="387772" y="490240"/>
                  </a:cubicBezTo>
                  <a:cubicBezTo>
                    <a:pt x="372368" y="496267"/>
                    <a:pt x="358304" y="503634"/>
                    <a:pt x="345579" y="513010"/>
                  </a:cubicBezTo>
                  <a:cubicBezTo>
                    <a:pt x="289322" y="485552"/>
                    <a:pt x="231056" y="457423"/>
                    <a:pt x="170780" y="429295"/>
                  </a:cubicBezTo>
                  <a:cubicBezTo>
                    <a:pt x="131266" y="411212"/>
                    <a:pt x="107826" y="387772"/>
                    <a:pt x="79028" y="355625"/>
                  </a:cubicBezTo>
                  <a:cubicBezTo>
                    <a:pt x="69652" y="344909"/>
                    <a:pt x="60275" y="332184"/>
                    <a:pt x="50899" y="316111"/>
                  </a:cubicBezTo>
                  <a:cubicBezTo>
                    <a:pt x="34826" y="289322"/>
                    <a:pt x="18082" y="263202"/>
                    <a:pt x="0" y="239092"/>
                  </a:cubicBezTo>
                  <a:cubicBezTo>
                    <a:pt x="21431" y="232395"/>
                    <a:pt x="40853" y="225698"/>
                    <a:pt x="60945" y="214982"/>
                  </a:cubicBezTo>
                  <a:cubicBezTo>
                    <a:pt x="106486" y="190872"/>
                    <a:pt x="153367" y="169441"/>
                    <a:pt x="201588" y="151358"/>
                  </a:cubicBezTo>
                  <a:cubicBezTo>
                    <a:pt x="215652" y="146000"/>
                    <a:pt x="227707" y="138633"/>
                    <a:pt x="240432" y="131936"/>
                  </a:cubicBezTo>
                  <a:cubicBezTo>
                    <a:pt x="237083" y="137964"/>
                    <a:pt x="232395" y="143321"/>
                    <a:pt x="226368" y="148009"/>
                  </a:cubicBezTo>
                  <a:cubicBezTo>
                    <a:pt x="225028" y="149349"/>
                    <a:pt x="224358" y="150688"/>
                    <a:pt x="223689" y="152028"/>
                  </a:cubicBezTo>
                  <a:cubicBezTo>
                    <a:pt x="223019" y="154037"/>
                    <a:pt x="223019" y="156046"/>
                    <a:pt x="222349" y="158055"/>
                  </a:cubicBezTo>
                  <a:cubicBezTo>
                    <a:pt x="222349" y="160065"/>
                    <a:pt x="223019" y="160734"/>
                    <a:pt x="225028" y="160065"/>
                  </a:cubicBezTo>
                  <a:cubicBezTo>
                    <a:pt x="226368" y="159395"/>
                    <a:pt x="227707" y="160065"/>
                    <a:pt x="227707" y="162074"/>
                  </a:cubicBezTo>
                  <a:cubicBezTo>
                    <a:pt x="228377" y="166092"/>
                    <a:pt x="229716" y="169441"/>
                    <a:pt x="232395" y="172120"/>
                  </a:cubicBezTo>
                  <a:cubicBezTo>
                    <a:pt x="234404" y="174798"/>
                    <a:pt x="234404" y="176138"/>
                    <a:pt x="231056" y="177478"/>
                  </a:cubicBezTo>
                  <a:cubicBezTo>
                    <a:pt x="229716" y="178147"/>
                    <a:pt x="229716" y="178817"/>
                    <a:pt x="230386" y="179487"/>
                  </a:cubicBezTo>
                  <a:cubicBezTo>
                    <a:pt x="231725" y="182166"/>
                    <a:pt x="231725" y="184844"/>
                    <a:pt x="229046" y="186854"/>
                  </a:cubicBezTo>
                  <a:cubicBezTo>
                    <a:pt x="228377" y="187523"/>
                    <a:pt x="228377" y="188193"/>
                    <a:pt x="228377" y="189533"/>
                  </a:cubicBezTo>
                  <a:cubicBezTo>
                    <a:pt x="229046" y="190872"/>
                    <a:pt x="229716" y="190872"/>
                    <a:pt x="231056" y="190202"/>
                  </a:cubicBezTo>
                  <a:cubicBezTo>
                    <a:pt x="232395" y="189533"/>
                    <a:pt x="233735" y="189533"/>
                    <a:pt x="235074" y="190202"/>
                  </a:cubicBezTo>
                  <a:cubicBezTo>
                    <a:pt x="235744" y="190202"/>
                    <a:pt x="235744" y="190872"/>
                    <a:pt x="236413" y="191542"/>
                  </a:cubicBezTo>
                  <a:cubicBezTo>
                    <a:pt x="236413" y="192211"/>
                    <a:pt x="237083" y="192881"/>
                    <a:pt x="237753" y="192881"/>
                  </a:cubicBezTo>
                  <a:cubicBezTo>
                    <a:pt x="237753" y="192881"/>
                    <a:pt x="237753" y="192881"/>
                    <a:pt x="237753" y="192881"/>
                  </a:cubicBezTo>
                  <a:cubicBezTo>
                    <a:pt x="241771" y="188863"/>
                    <a:pt x="247129" y="186854"/>
                    <a:pt x="252487" y="188863"/>
                  </a:cubicBezTo>
                  <a:cubicBezTo>
                    <a:pt x="253826" y="189533"/>
                    <a:pt x="253826" y="188863"/>
                    <a:pt x="253157" y="187523"/>
                  </a:cubicBezTo>
                  <a:cubicBezTo>
                    <a:pt x="252487" y="186854"/>
                    <a:pt x="252487" y="186184"/>
                    <a:pt x="251817" y="185514"/>
                  </a:cubicBezTo>
                  <a:cubicBezTo>
                    <a:pt x="251817" y="184844"/>
                    <a:pt x="251147" y="184175"/>
                    <a:pt x="251147" y="184175"/>
                  </a:cubicBezTo>
                  <a:cubicBezTo>
                    <a:pt x="251147" y="183505"/>
                    <a:pt x="251147" y="182835"/>
                    <a:pt x="251817" y="182166"/>
                  </a:cubicBezTo>
                  <a:cubicBezTo>
                    <a:pt x="253157" y="180826"/>
                    <a:pt x="253157" y="180156"/>
                    <a:pt x="251147" y="180156"/>
                  </a:cubicBezTo>
                  <a:cubicBezTo>
                    <a:pt x="250478" y="180156"/>
                    <a:pt x="249808" y="179487"/>
                    <a:pt x="249808" y="178817"/>
                  </a:cubicBezTo>
                  <a:cubicBezTo>
                    <a:pt x="249138" y="176808"/>
                    <a:pt x="249808" y="176138"/>
                    <a:pt x="251817" y="175468"/>
                  </a:cubicBezTo>
                  <a:cubicBezTo>
                    <a:pt x="255835" y="175468"/>
                    <a:pt x="259184" y="176808"/>
                    <a:pt x="261863" y="180826"/>
                  </a:cubicBezTo>
                  <a:cubicBezTo>
                    <a:pt x="263872" y="183505"/>
                    <a:pt x="267891" y="184175"/>
                    <a:pt x="270570" y="181496"/>
                  </a:cubicBezTo>
                  <a:lnTo>
                    <a:pt x="273248" y="178817"/>
                  </a:lnTo>
                  <a:cubicBezTo>
                    <a:pt x="274588" y="177478"/>
                    <a:pt x="276597" y="176138"/>
                    <a:pt x="278606" y="176808"/>
                  </a:cubicBezTo>
                  <a:cubicBezTo>
                    <a:pt x="281955" y="176808"/>
                    <a:pt x="283964" y="175468"/>
                    <a:pt x="285973" y="172120"/>
                  </a:cubicBezTo>
                  <a:cubicBezTo>
                    <a:pt x="287313" y="170111"/>
                    <a:pt x="288652" y="169441"/>
                    <a:pt x="290661" y="169441"/>
                  </a:cubicBezTo>
                  <a:cubicBezTo>
                    <a:pt x="295349" y="169441"/>
                    <a:pt x="298028" y="168101"/>
                    <a:pt x="298698" y="164753"/>
                  </a:cubicBezTo>
                  <a:cubicBezTo>
                    <a:pt x="299368" y="162074"/>
                    <a:pt x="301377" y="161404"/>
                    <a:pt x="304056" y="162743"/>
                  </a:cubicBezTo>
                  <a:cubicBezTo>
                    <a:pt x="306065" y="164083"/>
                    <a:pt x="307404" y="163413"/>
                    <a:pt x="308744" y="162074"/>
                  </a:cubicBezTo>
                  <a:cubicBezTo>
                    <a:pt x="309414" y="161404"/>
                    <a:pt x="309414" y="160065"/>
                    <a:pt x="309414" y="159395"/>
                  </a:cubicBezTo>
                  <a:cubicBezTo>
                    <a:pt x="309414" y="158725"/>
                    <a:pt x="308744" y="158725"/>
                    <a:pt x="308074" y="158055"/>
                  </a:cubicBezTo>
                  <a:cubicBezTo>
                    <a:pt x="307404" y="157386"/>
                    <a:pt x="307404" y="156716"/>
                    <a:pt x="308744" y="156046"/>
                  </a:cubicBezTo>
                  <a:lnTo>
                    <a:pt x="315441" y="155376"/>
                  </a:lnTo>
                  <a:cubicBezTo>
                    <a:pt x="316781" y="155376"/>
                    <a:pt x="318120" y="154037"/>
                    <a:pt x="319459" y="152698"/>
                  </a:cubicBezTo>
                  <a:cubicBezTo>
                    <a:pt x="321469" y="149349"/>
                    <a:pt x="325487" y="148009"/>
                    <a:pt x="330175" y="149349"/>
                  </a:cubicBezTo>
                  <a:cubicBezTo>
                    <a:pt x="332184" y="150019"/>
                    <a:pt x="334194" y="149349"/>
                    <a:pt x="335533" y="148009"/>
                  </a:cubicBezTo>
                  <a:cubicBezTo>
                    <a:pt x="338212" y="146000"/>
                    <a:pt x="340891" y="146000"/>
                    <a:pt x="343570" y="147340"/>
                  </a:cubicBezTo>
                  <a:cubicBezTo>
                    <a:pt x="283294" y="181496"/>
                    <a:pt x="221010" y="212973"/>
                    <a:pt x="158056" y="241771"/>
                  </a:cubicBezTo>
                  <a:cubicBezTo>
                    <a:pt x="149349" y="245790"/>
                    <a:pt x="143321" y="249138"/>
                    <a:pt x="139973" y="250478"/>
                  </a:cubicBezTo>
                  <a:cubicBezTo>
                    <a:pt x="129257" y="257175"/>
                    <a:pt x="129927" y="259184"/>
                    <a:pt x="142652" y="257175"/>
                  </a:cubicBezTo>
                  <a:cubicBezTo>
                    <a:pt x="172789" y="252487"/>
                    <a:pt x="202927" y="247129"/>
                    <a:pt x="233065" y="241102"/>
                  </a:cubicBezTo>
                  <a:cubicBezTo>
                    <a:pt x="246459" y="238423"/>
                    <a:pt x="260524" y="234404"/>
                    <a:pt x="274588" y="229046"/>
                  </a:cubicBezTo>
                  <a:cubicBezTo>
                    <a:pt x="290661" y="223019"/>
                    <a:pt x="305395" y="216991"/>
                    <a:pt x="323478" y="210964"/>
                  </a:cubicBezTo>
                  <a:cubicBezTo>
                    <a:pt x="344239" y="204267"/>
                    <a:pt x="362992" y="193551"/>
                    <a:pt x="380405" y="178817"/>
                  </a:cubicBezTo>
                  <a:cubicBezTo>
                    <a:pt x="393799" y="168101"/>
                    <a:pt x="409203" y="158055"/>
                    <a:pt x="427955" y="150688"/>
                  </a:cubicBezTo>
                  <a:cubicBezTo>
                    <a:pt x="441350" y="144661"/>
                    <a:pt x="458763" y="138633"/>
                    <a:pt x="479524" y="131936"/>
                  </a:cubicBezTo>
                  <a:cubicBezTo>
                    <a:pt x="567928" y="106486"/>
                    <a:pt x="644277" y="60275"/>
                    <a:pt x="713259" y="0"/>
                  </a:cubicBezTo>
                  <a:close/>
                  <a:moveTo>
                    <a:pt x="321469" y="314102"/>
                  </a:moveTo>
                  <a:cubicBezTo>
                    <a:pt x="368349" y="298698"/>
                    <a:pt x="409203" y="275927"/>
                    <a:pt x="443359" y="246459"/>
                  </a:cubicBezTo>
                  <a:cubicBezTo>
                    <a:pt x="459432" y="232395"/>
                    <a:pt x="470148" y="213643"/>
                    <a:pt x="482873" y="196230"/>
                  </a:cubicBezTo>
                  <a:cubicBezTo>
                    <a:pt x="488231" y="188863"/>
                    <a:pt x="486222" y="186854"/>
                    <a:pt x="478185" y="190202"/>
                  </a:cubicBezTo>
                  <a:cubicBezTo>
                    <a:pt x="460772" y="196900"/>
                    <a:pt x="444029" y="206276"/>
                    <a:pt x="427955" y="218331"/>
                  </a:cubicBezTo>
                  <a:cubicBezTo>
                    <a:pt x="380405" y="254496"/>
                    <a:pt x="326157" y="277937"/>
                    <a:pt x="273248" y="304726"/>
                  </a:cubicBezTo>
                  <a:cubicBezTo>
                    <a:pt x="260524" y="310753"/>
                    <a:pt x="249138" y="320129"/>
                    <a:pt x="237753" y="328166"/>
                  </a:cubicBezTo>
                  <a:cubicBezTo>
                    <a:pt x="236413" y="328836"/>
                    <a:pt x="235744" y="330175"/>
                    <a:pt x="235074" y="330845"/>
                  </a:cubicBezTo>
                  <a:cubicBezTo>
                    <a:pt x="234404" y="332184"/>
                    <a:pt x="234404" y="332854"/>
                    <a:pt x="235074" y="334194"/>
                  </a:cubicBezTo>
                  <a:cubicBezTo>
                    <a:pt x="235744" y="336872"/>
                    <a:pt x="237083" y="337542"/>
                    <a:pt x="239092" y="336872"/>
                  </a:cubicBezTo>
                  <a:cubicBezTo>
                    <a:pt x="260524" y="332854"/>
                    <a:pt x="287982" y="325487"/>
                    <a:pt x="321469" y="314102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42C72183-9EF9-D410-12D6-5FC6D51C6FF9}"/>
                </a:ext>
              </a:extLst>
            </p:cNvPr>
            <p:cNvSpPr/>
            <p:nvPr/>
          </p:nvSpPr>
          <p:spPr>
            <a:xfrm>
              <a:off x="-3888571" y="3834181"/>
              <a:ext cx="957638" cy="769515"/>
            </a:xfrm>
            <a:custGeom>
              <a:avLst/>
              <a:gdLst>
                <a:gd name="connsiteX0" fmla="*/ 101135 w 957638"/>
                <a:gd name="connsiteY0" fmla="*/ 80367 h 769515"/>
                <a:gd name="connsiteX1" fmla="*/ 176144 w 957638"/>
                <a:gd name="connsiteY1" fmla="*/ 168101 h 769515"/>
                <a:gd name="connsiteX2" fmla="*/ 237759 w 957638"/>
                <a:gd name="connsiteY2" fmla="*/ 234404 h 769515"/>
                <a:gd name="connsiteX3" fmla="*/ 288659 w 957638"/>
                <a:gd name="connsiteY3" fmla="*/ 311423 h 769515"/>
                <a:gd name="connsiteX4" fmla="*/ 316787 w 957638"/>
                <a:gd name="connsiteY4" fmla="*/ 350937 h 769515"/>
                <a:gd name="connsiteX5" fmla="*/ 408540 w 957638"/>
                <a:gd name="connsiteY5" fmla="*/ 424607 h 769515"/>
                <a:gd name="connsiteX6" fmla="*/ 583338 w 957638"/>
                <a:gd name="connsiteY6" fmla="*/ 508322 h 769515"/>
                <a:gd name="connsiteX7" fmla="*/ 765504 w 957638"/>
                <a:gd name="connsiteY7" fmla="*/ 608781 h 769515"/>
                <a:gd name="connsiteX8" fmla="*/ 796981 w 957638"/>
                <a:gd name="connsiteY8" fmla="*/ 626194 h 769515"/>
                <a:gd name="connsiteX9" fmla="*/ 907486 w 957638"/>
                <a:gd name="connsiteY9" fmla="*/ 682451 h 769515"/>
                <a:gd name="connsiteX10" fmla="*/ 922220 w 957638"/>
                <a:gd name="connsiteY10" fmla="*/ 699195 h 769515"/>
                <a:gd name="connsiteX11" fmla="*/ 921550 w 957638"/>
                <a:gd name="connsiteY11" fmla="*/ 701204 h 769515"/>
                <a:gd name="connsiteX12" fmla="*/ 916193 w 957638"/>
                <a:gd name="connsiteY12" fmla="*/ 701874 h 769515"/>
                <a:gd name="connsiteX13" fmla="*/ 914853 w 957638"/>
                <a:gd name="connsiteY13" fmla="*/ 703213 h 769515"/>
                <a:gd name="connsiteX14" fmla="*/ 914853 w 957638"/>
                <a:gd name="connsiteY14" fmla="*/ 705892 h 769515"/>
                <a:gd name="connsiteX15" fmla="*/ 916862 w 957638"/>
                <a:gd name="connsiteY15" fmla="*/ 709240 h 769515"/>
                <a:gd name="connsiteX16" fmla="*/ 920880 w 957638"/>
                <a:gd name="connsiteY16" fmla="*/ 714598 h 769515"/>
                <a:gd name="connsiteX17" fmla="*/ 924229 w 957638"/>
                <a:gd name="connsiteY17" fmla="*/ 719286 h 769515"/>
                <a:gd name="connsiteX18" fmla="*/ 936954 w 957638"/>
                <a:gd name="connsiteY18" fmla="*/ 725314 h 769515"/>
                <a:gd name="connsiteX19" fmla="*/ 942312 w 957638"/>
                <a:gd name="connsiteY19" fmla="*/ 729332 h 769515"/>
                <a:gd name="connsiteX20" fmla="*/ 955037 w 957638"/>
                <a:gd name="connsiteY20" fmla="*/ 739378 h 769515"/>
                <a:gd name="connsiteX21" fmla="*/ 955706 w 957638"/>
                <a:gd name="connsiteY21" fmla="*/ 745406 h 769515"/>
                <a:gd name="connsiteX22" fmla="*/ 953028 w 957638"/>
                <a:gd name="connsiteY22" fmla="*/ 747415 h 769515"/>
                <a:gd name="connsiteX23" fmla="*/ 940972 w 957638"/>
                <a:gd name="connsiteY23" fmla="*/ 748754 h 769515"/>
                <a:gd name="connsiteX24" fmla="*/ 887394 w 957638"/>
                <a:gd name="connsiteY24" fmla="*/ 730002 h 769515"/>
                <a:gd name="connsiteX25" fmla="*/ 697861 w 957638"/>
                <a:gd name="connsiteY25" fmla="*/ 651644 h 769515"/>
                <a:gd name="connsiteX26" fmla="*/ 683127 w 957638"/>
                <a:gd name="connsiteY26" fmla="*/ 644277 h 769515"/>
                <a:gd name="connsiteX27" fmla="*/ 681788 w 957638"/>
                <a:gd name="connsiteY27" fmla="*/ 646286 h 769515"/>
                <a:gd name="connsiteX28" fmla="*/ 693173 w 957638"/>
                <a:gd name="connsiteY28" fmla="*/ 652314 h 769515"/>
                <a:gd name="connsiteX29" fmla="*/ 847880 w 957638"/>
                <a:gd name="connsiteY29" fmla="*/ 747415 h 769515"/>
                <a:gd name="connsiteX30" fmla="*/ 846541 w 957638"/>
                <a:gd name="connsiteY30" fmla="*/ 750094 h 769515"/>
                <a:gd name="connsiteX31" fmla="*/ 663706 w 957638"/>
                <a:gd name="connsiteY31" fmla="*/ 667717 h 769515"/>
                <a:gd name="connsiteX32" fmla="*/ 362998 w 957638"/>
                <a:gd name="connsiteY32" fmla="*/ 529084 h 769515"/>
                <a:gd name="connsiteX33" fmla="*/ 312099 w 957638"/>
                <a:gd name="connsiteY33" fmla="*/ 506983 h 769515"/>
                <a:gd name="connsiteX34" fmla="*/ 263209 w 957638"/>
                <a:gd name="connsiteY34" fmla="*/ 482203 h 769515"/>
                <a:gd name="connsiteX35" fmla="*/ 170117 w 957638"/>
                <a:gd name="connsiteY35" fmla="*/ 369689 h 769515"/>
                <a:gd name="connsiteX36" fmla="*/ 169447 w 957638"/>
                <a:gd name="connsiteY36" fmla="*/ 369019 h 769515"/>
                <a:gd name="connsiteX37" fmla="*/ 168108 w 957638"/>
                <a:gd name="connsiteY37" fmla="*/ 369019 h 769515"/>
                <a:gd name="connsiteX38" fmla="*/ 166768 w 957638"/>
                <a:gd name="connsiteY38" fmla="*/ 371698 h 769515"/>
                <a:gd name="connsiteX39" fmla="*/ 180833 w 957638"/>
                <a:gd name="connsiteY39" fmla="*/ 404515 h 769515"/>
                <a:gd name="connsiteX40" fmla="*/ 250484 w 957638"/>
                <a:gd name="connsiteY40" fmla="*/ 507653 h 769515"/>
                <a:gd name="connsiteX41" fmla="*/ 355631 w 957638"/>
                <a:gd name="connsiteY41" fmla="*/ 570607 h 769515"/>
                <a:gd name="connsiteX42" fmla="*/ 464127 w 957638"/>
                <a:gd name="connsiteY42" fmla="*/ 616148 h 769515"/>
                <a:gd name="connsiteX43" fmla="*/ 612137 w 957638"/>
                <a:gd name="connsiteY43" fmla="*/ 744736 h 769515"/>
                <a:gd name="connsiteX44" fmla="*/ 638926 w 957638"/>
                <a:gd name="connsiteY44" fmla="*/ 769516 h 769515"/>
                <a:gd name="connsiteX45" fmla="*/ 440686 w 957638"/>
                <a:gd name="connsiteY45" fmla="*/ 659011 h 769515"/>
                <a:gd name="connsiteX46" fmla="*/ 338218 w 957638"/>
                <a:gd name="connsiteY46" fmla="*/ 610791 h 769515"/>
                <a:gd name="connsiteX47" fmla="*/ 273255 w 957638"/>
                <a:gd name="connsiteY47" fmla="*/ 586011 h 769515"/>
                <a:gd name="connsiteX48" fmla="*/ 252493 w 957638"/>
                <a:gd name="connsiteY48" fmla="*/ 573286 h 769515"/>
                <a:gd name="connsiteX49" fmla="*/ 135961 w 957638"/>
                <a:gd name="connsiteY49" fmla="*/ 409873 h 769515"/>
                <a:gd name="connsiteX50" fmla="*/ 121227 w 957638"/>
                <a:gd name="connsiteY50" fmla="*/ 357634 h 769515"/>
                <a:gd name="connsiteX51" fmla="*/ 97117 w 957638"/>
                <a:gd name="connsiteY51" fmla="*/ 284634 h 769515"/>
                <a:gd name="connsiteX52" fmla="*/ 70328 w 957638"/>
                <a:gd name="connsiteY52" fmla="*/ 213643 h 769515"/>
                <a:gd name="connsiteX53" fmla="*/ 6 w 957638"/>
                <a:gd name="connsiteY53" fmla="*/ 113184 h 769515"/>
                <a:gd name="connsiteX54" fmla="*/ 6 w 957638"/>
                <a:gd name="connsiteY54" fmla="*/ 2679 h 769515"/>
                <a:gd name="connsiteX55" fmla="*/ 5364 w 957638"/>
                <a:gd name="connsiteY55" fmla="*/ 670 h 769515"/>
                <a:gd name="connsiteX56" fmla="*/ 66979 w 957638"/>
                <a:gd name="connsiteY56" fmla="*/ 46881 h 769515"/>
                <a:gd name="connsiteX57" fmla="*/ 101135 w 957638"/>
                <a:gd name="connsiteY57" fmla="*/ 80367 h 76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57638" h="769515">
                  <a:moveTo>
                    <a:pt x="101135" y="80367"/>
                  </a:moveTo>
                  <a:lnTo>
                    <a:pt x="176144" y="168101"/>
                  </a:lnTo>
                  <a:lnTo>
                    <a:pt x="237759" y="234404"/>
                  </a:lnTo>
                  <a:cubicBezTo>
                    <a:pt x="255842" y="259184"/>
                    <a:pt x="273255" y="284634"/>
                    <a:pt x="288659" y="311423"/>
                  </a:cubicBezTo>
                  <a:cubicBezTo>
                    <a:pt x="298035" y="326827"/>
                    <a:pt x="307411" y="340221"/>
                    <a:pt x="316787" y="350937"/>
                  </a:cubicBezTo>
                  <a:cubicBezTo>
                    <a:pt x="345585" y="383753"/>
                    <a:pt x="369026" y="406524"/>
                    <a:pt x="408540" y="424607"/>
                  </a:cubicBezTo>
                  <a:cubicBezTo>
                    <a:pt x="468815" y="452735"/>
                    <a:pt x="527081" y="480194"/>
                    <a:pt x="583338" y="508322"/>
                  </a:cubicBezTo>
                  <a:cubicBezTo>
                    <a:pt x="645623" y="544488"/>
                    <a:pt x="706568" y="577974"/>
                    <a:pt x="765504" y="608781"/>
                  </a:cubicBezTo>
                  <a:cubicBezTo>
                    <a:pt x="776220" y="614139"/>
                    <a:pt x="786265" y="620167"/>
                    <a:pt x="796981" y="626194"/>
                  </a:cubicBezTo>
                  <a:cubicBezTo>
                    <a:pt x="832477" y="646956"/>
                    <a:pt x="870651" y="663699"/>
                    <a:pt x="907486" y="682451"/>
                  </a:cubicBezTo>
                  <a:cubicBezTo>
                    <a:pt x="909495" y="687809"/>
                    <a:pt x="914183" y="693167"/>
                    <a:pt x="922220" y="699195"/>
                  </a:cubicBezTo>
                  <a:cubicBezTo>
                    <a:pt x="922890" y="699864"/>
                    <a:pt x="922890" y="701204"/>
                    <a:pt x="921550" y="701204"/>
                  </a:cubicBezTo>
                  <a:cubicBezTo>
                    <a:pt x="920211" y="701874"/>
                    <a:pt x="918202" y="701874"/>
                    <a:pt x="916193" y="701874"/>
                  </a:cubicBezTo>
                  <a:cubicBezTo>
                    <a:pt x="914853" y="701874"/>
                    <a:pt x="914853" y="702543"/>
                    <a:pt x="914853" y="703213"/>
                  </a:cubicBezTo>
                  <a:cubicBezTo>
                    <a:pt x="914853" y="703883"/>
                    <a:pt x="914853" y="704552"/>
                    <a:pt x="914853" y="705892"/>
                  </a:cubicBezTo>
                  <a:cubicBezTo>
                    <a:pt x="914853" y="707231"/>
                    <a:pt x="915523" y="708571"/>
                    <a:pt x="916862" y="709240"/>
                  </a:cubicBezTo>
                  <a:cubicBezTo>
                    <a:pt x="919541" y="709910"/>
                    <a:pt x="920880" y="711919"/>
                    <a:pt x="920880" y="714598"/>
                  </a:cubicBezTo>
                  <a:cubicBezTo>
                    <a:pt x="920880" y="716607"/>
                    <a:pt x="922220" y="718617"/>
                    <a:pt x="924229" y="719286"/>
                  </a:cubicBezTo>
                  <a:cubicBezTo>
                    <a:pt x="928248" y="721295"/>
                    <a:pt x="932266" y="723305"/>
                    <a:pt x="936954" y="725314"/>
                  </a:cubicBezTo>
                  <a:cubicBezTo>
                    <a:pt x="938963" y="725984"/>
                    <a:pt x="940972" y="727323"/>
                    <a:pt x="942312" y="729332"/>
                  </a:cubicBezTo>
                  <a:cubicBezTo>
                    <a:pt x="946330" y="734020"/>
                    <a:pt x="950348" y="737369"/>
                    <a:pt x="955037" y="739378"/>
                  </a:cubicBezTo>
                  <a:cubicBezTo>
                    <a:pt x="958385" y="740718"/>
                    <a:pt x="958385" y="742727"/>
                    <a:pt x="955706" y="745406"/>
                  </a:cubicBezTo>
                  <a:lnTo>
                    <a:pt x="953028" y="747415"/>
                  </a:lnTo>
                  <a:cubicBezTo>
                    <a:pt x="949679" y="750094"/>
                    <a:pt x="944991" y="750764"/>
                    <a:pt x="940972" y="748754"/>
                  </a:cubicBezTo>
                  <a:cubicBezTo>
                    <a:pt x="924229" y="739378"/>
                    <a:pt x="906147" y="732681"/>
                    <a:pt x="887394" y="730002"/>
                  </a:cubicBezTo>
                  <a:lnTo>
                    <a:pt x="697861" y="651644"/>
                  </a:lnTo>
                  <a:cubicBezTo>
                    <a:pt x="693173" y="648295"/>
                    <a:pt x="688486" y="645616"/>
                    <a:pt x="683127" y="644277"/>
                  </a:cubicBezTo>
                  <a:cubicBezTo>
                    <a:pt x="680449" y="643607"/>
                    <a:pt x="679779" y="644277"/>
                    <a:pt x="681788" y="646286"/>
                  </a:cubicBezTo>
                  <a:cubicBezTo>
                    <a:pt x="684467" y="648965"/>
                    <a:pt x="687816" y="650974"/>
                    <a:pt x="693173" y="652314"/>
                  </a:cubicBezTo>
                  <a:lnTo>
                    <a:pt x="847880" y="747415"/>
                  </a:lnTo>
                  <a:cubicBezTo>
                    <a:pt x="847880" y="748084"/>
                    <a:pt x="847880" y="748754"/>
                    <a:pt x="846541" y="750094"/>
                  </a:cubicBezTo>
                  <a:cubicBezTo>
                    <a:pt x="784926" y="724644"/>
                    <a:pt x="713265" y="689818"/>
                    <a:pt x="663706" y="667717"/>
                  </a:cubicBezTo>
                  <a:cubicBezTo>
                    <a:pt x="562577" y="622846"/>
                    <a:pt x="462118" y="578644"/>
                    <a:pt x="362998" y="529084"/>
                  </a:cubicBezTo>
                  <a:cubicBezTo>
                    <a:pt x="346255" y="521047"/>
                    <a:pt x="329512" y="513680"/>
                    <a:pt x="312099" y="506983"/>
                  </a:cubicBezTo>
                  <a:cubicBezTo>
                    <a:pt x="289998" y="498277"/>
                    <a:pt x="273255" y="490240"/>
                    <a:pt x="263209" y="482203"/>
                  </a:cubicBezTo>
                  <a:cubicBezTo>
                    <a:pt x="224365" y="452735"/>
                    <a:pt x="194227" y="406524"/>
                    <a:pt x="170117" y="369689"/>
                  </a:cubicBezTo>
                  <a:cubicBezTo>
                    <a:pt x="170117" y="369689"/>
                    <a:pt x="169447" y="369019"/>
                    <a:pt x="169447" y="369019"/>
                  </a:cubicBezTo>
                  <a:cubicBezTo>
                    <a:pt x="168777" y="369019"/>
                    <a:pt x="168108" y="369019"/>
                    <a:pt x="168108" y="369019"/>
                  </a:cubicBezTo>
                  <a:cubicBezTo>
                    <a:pt x="166768" y="369689"/>
                    <a:pt x="166768" y="370359"/>
                    <a:pt x="166768" y="371698"/>
                  </a:cubicBezTo>
                  <a:cubicBezTo>
                    <a:pt x="170117" y="383083"/>
                    <a:pt x="174805" y="393799"/>
                    <a:pt x="180833" y="404515"/>
                  </a:cubicBezTo>
                  <a:cubicBezTo>
                    <a:pt x="201594" y="440680"/>
                    <a:pt x="225035" y="474836"/>
                    <a:pt x="250484" y="507653"/>
                  </a:cubicBezTo>
                  <a:cubicBezTo>
                    <a:pt x="278613" y="543148"/>
                    <a:pt x="304062" y="550515"/>
                    <a:pt x="355631" y="570607"/>
                  </a:cubicBezTo>
                  <a:cubicBezTo>
                    <a:pt x="392466" y="584671"/>
                    <a:pt x="432650" y="597396"/>
                    <a:pt x="464127" y="616148"/>
                  </a:cubicBezTo>
                  <a:cubicBezTo>
                    <a:pt x="523063" y="650305"/>
                    <a:pt x="560568" y="688479"/>
                    <a:pt x="612137" y="744736"/>
                  </a:cubicBezTo>
                  <a:cubicBezTo>
                    <a:pt x="619503" y="752773"/>
                    <a:pt x="630889" y="759470"/>
                    <a:pt x="638926" y="769516"/>
                  </a:cubicBezTo>
                  <a:lnTo>
                    <a:pt x="440686" y="659011"/>
                  </a:lnTo>
                  <a:lnTo>
                    <a:pt x="338218" y="610791"/>
                  </a:lnTo>
                  <a:cubicBezTo>
                    <a:pt x="317457" y="602084"/>
                    <a:pt x="295356" y="593378"/>
                    <a:pt x="273255" y="586011"/>
                  </a:cubicBezTo>
                  <a:cubicBezTo>
                    <a:pt x="265218" y="583332"/>
                    <a:pt x="258521" y="579314"/>
                    <a:pt x="252493" y="573286"/>
                  </a:cubicBezTo>
                  <a:cubicBezTo>
                    <a:pt x="202264" y="526405"/>
                    <a:pt x="163420" y="472157"/>
                    <a:pt x="135961" y="409873"/>
                  </a:cubicBezTo>
                  <a:cubicBezTo>
                    <a:pt x="130603" y="397818"/>
                    <a:pt x="125915" y="380405"/>
                    <a:pt x="121227" y="357634"/>
                  </a:cubicBezTo>
                  <a:cubicBezTo>
                    <a:pt x="115869" y="331515"/>
                    <a:pt x="107832" y="306735"/>
                    <a:pt x="97117" y="284634"/>
                  </a:cubicBezTo>
                  <a:cubicBezTo>
                    <a:pt x="91089" y="258515"/>
                    <a:pt x="81713" y="235074"/>
                    <a:pt x="70328" y="213643"/>
                  </a:cubicBezTo>
                  <a:cubicBezTo>
                    <a:pt x="50906" y="178147"/>
                    <a:pt x="-663" y="158056"/>
                    <a:pt x="6" y="113184"/>
                  </a:cubicBezTo>
                  <a:cubicBezTo>
                    <a:pt x="676" y="76349"/>
                    <a:pt x="676" y="39514"/>
                    <a:pt x="6" y="2679"/>
                  </a:cubicBezTo>
                  <a:cubicBezTo>
                    <a:pt x="6" y="0"/>
                    <a:pt x="2016" y="-670"/>
                    <a:pt x="5364" y="670"/>
                  </a:cubicBezTo>
                  <a:cubicBezTo>
                    <a:pt x="28805" y="10046"/>
                    <a:pt x="47557" y="26119"/>
                    <a:pt x="66979" y="46881"/>
                  </a:cubicBezTo>
                  <a:cubicBezTo>
                    <a:pt x="79034" y="58936"/>
                    <a:pt x="90420" y="70321"/>
                    <a:pt x="101135" y="80367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A67386F0-E14B-2336-07F8-665DD87CB8AD}"/>
                </a:ext>
              </a:extLst>
            </p:cNvPr>
            <p:cNvSpPr/>
            <p:nvPr/>
          </p:nvSpPr>
          <p:spPr>
            <a:xfrm>
              <a:off x="-4008446" y="3836860"/>
              <a:ext cx="217661" cy="281954"/>
            </a:xfrm>
            <a:custGeom>
              <a:avLst/>
              <a:gdLst>
                <a:gd name="connsiteX0" fmla="*/ 120551 w 217661"/>
                <a:gd name="connsiteY0" fmla="*/ 0 h 281954"/>
                <a:gd name="connsiteX1" fmla="*/ 120551 w 217661"/>
                <a:gd name="connsiteY1" fmla="*/ 110505 h 281954"/>
                <a:gd name="connsiteX2" fmla="*/ 190872 w 217661"/>
                <a:gd name="connsiteY2" fmla="*/ 210964 h 281954"/>
                <a:gd name="connsiteX3" fmla="*/ 217661 w 217661"/>
                <a:gd name="connsiteY3" fmla="*/ 281955 h 281954"/>
                <a:gd name="connsiteX4" fmla="*/ 137964 w 217661"/>
                <a:gd name="connsiteY4" fmla="*/ 200918 h 281954"/>
                <a:gd name="connsiteX5" fmla="*/ 131266 w 217661"/>
                <a:gd name="connsiteY5" fmla="*/ 195560 h 281954"/>
                <a:gd name="connsiteX6" fmla="*/ 72330 w 217661"/>
                <a:gd name="connsiteY6" fmla="*/ 141982 h 281954"/>
                <a:gd name="connsiteX7" fmla="*/ 68312 w 217661"/>
                <a:gd name="connsiteY7" fmla="*/ 136624 h 281954"/>
                <a:gd name="connsiteX8" fmla="*/ 64963 w 217661"/>
                <a:gd name="connsiteY8" fmla="*/ 121890 h 281954"/>
                <a:gd name="connsiteX9" fmla="*/ 60275 w 217661"/>
                <a:gd name="connsiteY9" fmla="*/ 117872 h 281954"/>
                <a:gd name="connsiteX10" fmla="*/ 50229 w 217661"/>
                <a:gd name="connsiteY10" fmla="*/ 117872 h 281954"/>
                <a:gd name="connsiteX11" fmla="*/ 45541 w 217661"/>
                <a:gd name="connsiteY11" fmla="*/ 113184 h 281954"/>
                <a:gd name="connsiteX12" fmla="*/ 42193 w 217661"/>
                <a:gd name="connsiteY12" fmla="*/ 109165 h 281954"/>
                <a:gd name="connsiteX13" fmla="*/ 36835 w 217661"/>
                <a:gd name="connsiteY13" fmla="*/ 111844 h 281954"/>
                <a:gd name="connsiteX14" fmla="*/ 28798 w 217661"/>
                <a:gd name="connsiteY14" fmla="*/ 122560 h 281954"/>
                <a:gd name="connsiteX15" fmla="*/ 11385 w 217661"/>
                <a:gd name="connsiteY15" fmla="*/ 142652 h 281954"/>
                <a:gd name="connsiteX16" fmla="*/ 8706 w 217661"/>
                <a:gd name="connsiteY16" fmla="*/ 148679 h 281954"/>
                <a:gd name="connsiteX17" fmla="*/ 6027 w 217661"/>
                <a:gd name="connsiteY17" fmla="*/ 169441 h 281954"/>
                <a:gd name="connsiteX18" fmla="*/ 0 w 217661"/>
                <a:gd name="connsiteY18" fmla="*/ 81037 h 281954"/>
                <a:gd name="connsiteX19" fmla="*/ 16073 w 217661"/>
                <a:gd name="connsiteY19" fmla="*/ 60275 h 281954"/>
                <a:gd name="connsiteX20" fmla="*/ 48890 w 217661"/>
                <a:gd name="connsiteY20" fmla="*/ 42193 h 281954"/>
                <a:gd name="connsiteX21" fmla="*/ 120551 w 217661"/>
                <a:gd name="connsiteY21" fmla="*/ 0 h 281954"/>
                <a:gd name="connsiteX22" fmla="*/ 27459 w 217661"/>
                <a:gd name="connsiteY22" fmla="*/ 117872 h 281954"/>
                <a:gd name="connsiteX23" fmla="*/ 26119 w 217661"/>
                <a:gd name="connsiteY23" fmla="*/ 108496 h 281954"/>
                <a:gd name="connsiteX24" fmla="*/ 30138 w 217661"/>
                <a:gd name="connsiteY24" fmla="*/ 103808 h 281954"/>
                <a:gd name="connsiteX25" fmla="*/ 32147 w 217661"/>
                <a:gd name="connsiteY25" fmla="*/ 99119 h 281954"/>
                <a:gd name="connsiteX26" fmla="*/ 30138 w 217661"/>
                <a:gd name="connsiteY26" fmla="*/ 97780 h 281954"/>
                <a:gd name="connsiteX27" fmla="*/ 23440 w 217661"/>
                <a:gd name="connsiteY27" fmla="*/ 121221 h 281954"/>
                <a:gd name="connsiteX28" fmla="*/ 25450 w 217661"/>
                <a:gd name="connsiteY28" fmla="*/ 121890 h 281954"/>
                <a:gd name="connsiteX29" fmla="*/ 27459 w 217661"/>
                <a:gd name="connsiteY29" fmla="*/ 121221 h 281954"/>
                <a:gd name="connsiteX30" fmla="*/ 27459 w 217661"/>
                <a:gd name="connsiteY30" fmla="*/ 117872 h 281954"/>
                <a:gd name="connsiteX31" fmla="*/ 34826 w 217661"/>
                <a:gd name="connsiteY31" fmla="*/ 103808 h 281954"/>
                <a:gd name="connsiteX32" fmla="*/ 33486 w 217661"/>
                <a:gd name="connsiteY32" fmla="*/ 107156 h 281954"/>
                <a:gd name="connsiteX33" fmla="*/ 36835 w 217661"/>
                <a:gd name="connsiteY33" fmla="*/ 109165 h 281954"/>
                <a:gd name="connsiteX34" fmla="*/ 42193 w 217661"/>
                <a:gd name="connsiteY34" fmla="*/ 102468 h 281954"/>
                <a:gd name="connsiteX35" fmla="*/ 38844 w 217661"/>
                <a:gd name="connsiteY35" fmla="*/ 99119 h 281954"/>
                <a:gd name="connsiteX36" fmla="*/ 37505 w 217661"/>
                <a:gd name="connsiteY36" fmla="*/ 101129 h 281954"/>
                <a:gd name="connsiteX37" fmla="*/ 34826 w 217661"/>
                <a:gd name="connsiteY37" fmla="*/ 103808 h 28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7661" h="281954">
                  <a:moveTo>
                    <a:pt x="120551" y="0"/>
                  </a:moveTo>
                  <a:cubicBezTo>
                    <a:pt x="121220" y="36835"/>
                    <a:pt x="121220" y="73670"/>
                    <a:pt x="120551" y="110505"/>
                  </a:cubicBezTo>
                  <a:cubicBezTo>
                    <a:pt x="119881" y="155377"/>
                    <a:pt x="171450" y="175468"/>
                    <a:pt x="190872" y="210964"/>
                  </a:cubicBezTo>
                  <a:cubicBezTo>
                    <a:pt x="202927" y="232395"/>
                    <a:pt x="211633" y="255836"/>
                    <a:pt x="217661" y="281955"/>
                  </a:cubicBezTo>
                  <a:cubicBezTo>
                    <a:pt x="193551" y="249138"/>
                    <a:pt x="166762" y="221680"/>
                    <a:pt x="137964" y="200918"/>
                  </a:cubicBezTo>
                  <a:cubicBezTo>
                    <a:pt x="136624" y="198239"/>
                    <a:pt x="133945" y="196900"/>
                    <a:pt x="131266" y="195560"/>
                  </a:cubicBezTo>
                  <a:cubicBezTo>
                    <a:pt x="114523" y="174129"/>
                    <a:pt x="94431" y="156716"/>
                    <a:pt x="72330" y="141982"/>
                  </a:cubicBezTo>
                  <a:cubicBezTo>
                    <a:pt x="70321" y="140643"/>
                    <a:pt x="68982" y="138633"/>
                    <a:pt x="68312" y="136624"/>
                  </a:cubicBezTo>
                  <a:lnTo>
                    <a:pt x="64963" y="121890"/>
                  </a:lnTo>
                  <a:cubicBezTo>
                    <a:pt x="64294" y="119211"/>
                    <a:pt x="62954" y="117872"/>
                    <a:pt x="60275" y="117872"/>
                  </a:cubicBezTo>
                  <a:lnTo>
                    <a:pt x="50229" y="117872"/>
                  </a:lnTo>
                  <a:cubicBezTo>
                    <a:pt x="47550" y="117872"/>
                    <a:pt x="45541" y="115863"/>
                    <a:pt x="45541" y="113184"/>
                  </a:cubicBezTo>
                  <a:cubicBezTo>
                    <a:pt x="45541" y="110505"/>
                    <a:pt x="44872" y="109165"/>
                    <a:pt x="42193" y="109165"/>
                  </a:cubicBezTo>
                  <a:cubicBezTo>
                    <a:pt x="39514" y="108496"/>
                    <a:pt x="38174" y="109165"/>
                    <a:pt x="36835" y="111844"/>
                  </a:cubicBezTo>
                  <a:cubicBezTo>
                    <a:pt x="34156" y="115193"/>
                    <a:pt x="31477" y="119211"/>
                    <a:pt x="28798" y="122560"/>
                  </a:cubicBezTo>
                  <a:cubicBezTo>
                    <a:pt x="22771" y="129257"/>
                    <a:pt x="13395" y="130597"/>
                    <a:pt x="11385" y="142652"/>
                  </a:cubicBezTo>
                  <a:cubicBezTo>
                    <a:pt x="10715" y="144661"/>
                    <a:pt x="10046" y="146670"/>
                    <a:pt x="8706" y="148679"/>
                  </a:cubicBezTo>
                  <a:cubicBezTo>
                    <a:pt x="5358" y="154037"/>
                    <a:pt x="4688" y="160734"/>
                    <a:pt x="6027" y="169441"/>
                  </a:cubicBezTo>
                  <a:cubicBezTo>
                    <a:pt x="1339" y="139973"/>
                    <a:pt x="0" y="110505"/>
                    <a:pt x="0" y="81037"/>
                  </a:cubicBezTo>
                  <a:cubicBezTo>
                    <a:pt x="0" y="69652"/>
                    <a:pt x="5358" y="64964"/>
                    <a:pt x="16073" y="60275"/>
                  </a:cubicBezTo>
                  <a:cubicBezTo>
                    <a:pt x="28128" y="55587"/>
                    <a:pt x="38844" y="49560"/>
                    <a:pt x="48890" y="42193"/>
                  </a:cubicBezTo>
                  <a:lnTo>
                    <a:pt x="120551" y="0"/>
                  </a:lnTo>
                  <a:close/>
                  <a:moveTo>
                    <a:pt x="27459" y="117872"/>
                  </a:moveTo>
                  <a:cubicBezTo>
                    <a:pt x="24780" y="115193"/>
                    <a:pt x="24110" y="111844"/>
                    <a:pt x="26119" y="108496"/>
                  </a:cubicBezTo>
                  <a:cubicBezTo>
                    <a:pt x="27459" y="106486"/>
                    <a:pt x="28798" y="105147"/>
                    <a:pt x="30138" y="103808"/>
                  </a:cubicBezTo>
                  <a:cubicBezTo>
                    <a:pt x="31477" y="102468"/>
                    <a:pt x="32147" y="101129"/>
                    <a:pt x="32147" y="99119"/>
                  </a:cubicBezTo>
                  <a:cubicBezTo>
                    <a:pt x="32147" y="98450"/>
                    <a:pt x="30807" y="97780"/>
                    <a:pt x="30138" y="97780"/>
                  </a:cubicBezTo>
                  <a:cubicBezTo>
                    <a:pt x="20092" y="102468"/>
                    <a:pt x="18082" y="110505"/>
                    <a:pt x="23440" y="121221"/>
                  </a:cubicBezTo>
                  <a:cubicBezTo>
                    <a:pt x="24110" y="121890"/>
                    <a:pt x="24780" y="122560"/>
                    <a:pt x="25450" y="121890"/>
                  </a:cubicBezTo>
                  <a:lnTo>
                    <a:pt x="27459" y="121221"/>
                  </a:lnTo>
                  <a:cubicBezTo>
                    <a:pt x="28798" y="120551"/>
                    <a:pt x="28798" y="119211"/>
                    <a:pt x="27459" y="117872"/>
                  </a:cubicBezTo>
                  <a:close/>
                  <a:moveTo>
                    <a:pt x="34826" y="103808"/>
                  </a:moveTo>
                  <a:cubicBezTo>
                    <a:pt x="33486" y="104477"/>
                    <a:pt x="33486" y="105817"/>
                    <a:pt x="33486" y="107156"/>
                  </a:cubicBezTo>
                  <a:cubicBezTo>
                    <a:pt x="33486" y="109165"/>
                    <a:pt x="35495" y="109835"/>
                    <a:pt x="36835" y="109165"/>
                  </a:cubicBezTo>
                  <a:cubicBezTo>
                    <a:pt x="39514" y="107826"/>
                    <a:pt x="41523" y="105147"/>
                    <a:pt x="42193" y="102468"/>
                  </a:cubicBezTo>
                  <a:cubicBezTo>
                    <a:pt x="44202" y="98450"/>
                    <a:pt x="42862" y="97110"/>
                    <a:pt x="38844" y="99119"/>
                  </a:cubicBezTo>
                  <a:cubicBezTo>
                    <a:pt x="38174" y="99119"/>
                    <a:pt x="37505" y="99789"/>
                    <a:pt x="37505" y="101129"/>
                  </a:cubicBezTo>
                  <a:cubicBezTo>
                    <a:pt x="36165" y="102468"/>
                    <a:pt x="35495" y="103138"/>
                    <a:pt x="34826" y="103808"/>
                  </a:cubicBez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10C49CF-8601-500F-97B3-7D4D5A0A0D2A}"/>
                </a:ext>
              </a:extLst>
            </p:cNvPr>
            <p:cNvSpPr/>
            <p:nvPr/>
          </p:nvSpPr>
          <p:spPr>
            <a:xfrm>
              <a:off x="-1546531" y="3844457"/>
              <a:ext cx="433982" cy="9146"/>
            </a:xfrm>
            <a:custGeom>
              <a:avLst/>
              <a:gdLst>
                <a:gd name="connsiteX0" fmla="*/ 119881 w 433982"/>
                <a:gd name="connsiteY0" fmla="*/ 9146 h 9146"/>
                <a:gd name="connsiteX1" fmla="*/ 130597 w 433982"/>
                <a:gd name="connsiteY1" fmla="*/ 6467 h 9146"/>
                <a:gd name="connsiteX2" fmla="*/ 131267 w 433982"/>
                <a:gd name="connsiteY2" fmla="*/ 4458 h 9146"/>
                <a:gd name="connsiteX3" fmla="*/ 125239 w 433982"/>
                <a:gd name="connsiteY3" fmla="*/ 3119 h 9146"/>
                <a:gd name="connsiteX4" fmla="*/ 0 w 433982"/>
                <a:gd name="connsiteY4" fmla="*/ 1779 h 9146"/>
                <a:gd name="connsiteX5" fmla="*/ 83716 w 433982"/>
                <a:gd name="connsiteY5" fmla="*/ 2449 h 9146"/>
                <a:gd name="connsiteX6" fmla="*/ 215652 w 433982"/>
                <a:gd name="connsiteY6" fmla="*/ 1110 h 9146"/>
                <a:gd name="connsiteX7" fmla="*/ 323478 w 433982"/>
                <a:gd name="connsiteY7" fmla="*/ 440 h 9146"/>
                <a:gd name="connsiteX8" fmla="*/ 431974 w 433982"/>
                <a:gd name="connsiteY8" fmla="*/ 2449 h 9146"/>
                <a:gd name="connsiteX9" fmla="*/ 433983 w 433982"/>
                <a:gd name="connsiteY9" fmla="*/ 3789 h 9146"/>
                <a:gd name="connsiteX10" fmla="*/ 433313 w 433982"/>
                <a:gd name="connsiteY10" fmla="*/ 5798 h 9146"/>
                <a:gd name="connsiteX11" fmla="*/ 432644 w 433982"/>
                <a:gd name="connsiteY11" fmla="*/ 5798 h 9146"/>
                <a:gd name="connsiteX12" fmla="*/ 119881 w 433982"/>
                <a:gd name="connsiteY12" fmla="*/ 9146 h 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3982" h="9146">
                  <a:moveTo>
                    <a:pt x="119881" y="9146"/>
                  </a:moveTo>
                  <a:cubicBezTo>
                    <a:pt x="122560" y="7807"/>
                    <a:pt x="125909" y="6467"/>
                    <a:pt x="130597" y="6467"/>
                  </a:cubicBezTo>
                  <a:cubicBezTo>
                    <a:pt x="133276" y="6467"/>
                    <a:pt x="133276" y="5798"/>
                    <a:pt x="131267" y="4458"/>
                  </a:cubicBezTo>
                  <a:cubicBezTo>
                    <a:pt x="129257" y="3789"/>
                    <a:pt x="127918" y="3119"/>
                    <a:pt x="125239" y="3119"/>
                  </a:cubicBezTo>
                  <a:cubicBezTo>
                    <a:pt x="83716" y="3119"/>
                    <a:pt x="41523" y="2449"/>
                    <a:pt x="0" y="1779"/>
                  </a:cubicBezTo>
                  <a:cubicBezTo>
                    <a:pt x="17413" y="440"/>
                    <a:pt x="44872" y="1110"/>
                    <a:pt x="83716" y="2449"/>
                  </a:cubicBezTo>
                  <a:cubicBezTo>
                    <a:pt x="111844" y="3119"/>
                    <a:pt x="156046" y="3119"/>
                    <a:pt x="215652" y="1110"/>
                  </a:cubicBezTo>
                  <a:cubicBezTo>
                    <a:pt x="250478" y="-230"/>
                    <a:pt x="286643" y="-230"/>
                    <a:pt x="323478" y="440"/>
                  </a:cubicBezTo>
                  <a:cubicBezTo>
                    <a:pt x="359643" y="1110"/>
                    <a:pt x="395809" y="1779"/>
                    <a:pt x="431974" y="2449"/>
                  </a:cubicBezTo>
                  <a:cubicBezTo>
                    <a:pt x="433313" y="2449"/>
                    <a:pt x="433983" y="3119"/>
                    <a:pt x="433983" y="3789"/>
                  </a:cubicBezTo>
                  <a:cubicBezTo>
                    <a:pt x="433983" y="4458"/>
                    <a:pt x="433983" y="5128"/>
                    <a:pt x="433313" y="5798"/>
                  </a:cubicBezTo>
                  <a:cubicBezTo>
                    <a:pt x="433313" y="5798"/>
                    <a:pt x="432644" y="5798"/>
                    <a:pt x="432644" y="5798"/>
                  </a:cubicBezTo>
                  <a:lnTo>
                    <a:pt x="119881" y="9146"/>
                  </a:ln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F61FFCCE-4473-CDC0-0E3C-EED52300965C}"/>
                </a:ext>
              </a:extLst>
            </p:cNvPr>
            <p:cNvSpPr/>
            <p:nvPr/>
          </p:nvSpPr>
          <p:spPr>
            <a:xfrm>
              <a:off x="-1819779" y="3844897"/>
              <a:ext cx="405277" cy="8036"/>
            </a:xfrm>
            <a:custGeom>
              <a:avLst/>
              <a:gdLst>
                <a:gd name="connsiteX0" fmla="*/ 152028 w 405277"/>
                <a:gd name="connsiteY0" fmla="*/ 0 h 8036"/>
                <a:gd name="connsiteX1" fmla="*/ 270570 w 405277"/>
                <a:gd name="connsiteY1" fmla="*/ 0 h 8036"/>
                <a:gd name="connsiteX2" fmla="*/ 272579 w 405277"/>
                <a:gd name="connsiteY2" fmla="*/ 670 h 8036"/>
                <a:gd name="connsiteX3" fmla="*/ 397818 w 405277"/>
                <a:gd name="connsiteY3" fmla="*/ 2009 h 8036"/>
                <a:gd name="connsiteX4" fmla="*/ 403845 w 405277"/>
                <a:gd name="connsiteY4" fmla="*/ 3349 h 8036"/>
                <a:gd name="connsiteX5" fmla="*/ 403175 w 405277"/>
                <a:gd name="connsiteY5" fmla="*/ 5358 h 8036"/>
                <a:gd name="connsiteX6" fmla="*/ 392460 w 405277"/>
                <a:gd name="connsiteY6" fmla="*/ 8037 h 8036"/>
                <a:gd name="connsiteX7" fmla="*/ 117202 w 405277"/>
                <a:gd name="connsiteY7" fmla="*/ 6697 h 8036"/>
                <a:gd name="connsiteX8" fmla="*/ 72330 w 405277"/>
                <a:gd name="connsiteY8" fmla="*/ 6027 h 8036"/>
                <a:gd name="connsiteX9" fmla="*/ 0 w 405277"/>
                <a:gd name="connsiteY9" fmla="*/ 4018 h 8036"/>
                <a:gd name="connsiteX10" fmla="*/ 68312 w 405277"/>
                <a:gd name="connsiteY10" fmla="*/ 1339 h 8036"/>
                <a:gd name="connsiteX11" fmla="*/ 152028 w 405277"/>
                <a:gd name="connsiteY11" fmla="*/ 0 h 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277" h="8036">
                  <a:moveTo>
                    <a:pt x="152028" y="0"/>
                  </a:moveTo>
                  <a:lnTo>
                    <a:pt x="270570" y="0"/>
                  </a:lnTo>
                  <a:cubicBezTo>
                    <a:pt x="271239" y="670"/>
                    <a:pt x="271909" y="670"/>
                    <a:pt x="272579" y="670"/>
                  </a:cubicBezTo>
                  <a:cubicBezTo>
                    <a:pt x="314102" y="1339"/>
                    <a:pt x="356295" y="2009"/>
                    <a:pt x="397818" y="2009"/>
                  </a:cubicBezTo>
                  <a:cubicBezTo>
                    <a:pt x="399827" y="2009"/>
                    <a:pt x="401836" y="2679"/>
                    <a:pt x="403845" y="3349"/>
                  </a:cubicBezTo>
                  <a:cubicBezTo>
                    <a:pt x="405854" y="4688"/>
                    <a:pt x="405854" y="5358"/>
                    <a:pt x="403175" y="5358"/>
                  </a:cubicBezTo>
                  <a:cubicBezTo>
                    <a:pt x="398487" y="5358"/>
                    <a:pt x="395139" y="6027"/>
                    <a:pt x="392460" y="8037"/>
                  </a:cubicBezTo>
                  <a:lnTo>
                    <a:pt x="117202" y="6697"/>
                  </a:lnTo>
                  <a:lnTo>
                    <a:pt x="72330" y="6027"/>
                  </a:lnTo>
                  <a:lnTo>
                    <a:pt x="0" y="4018"/>
                  </a:lnTo>
                  <a:lnTo>
                    <a:pt x="68312" y="1339"/>
                  </a:lnTo>
                  <a:lnTo>
                    <a:pt x="152028" y="0"/>
                  </a:ln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76642C9D-CD50-4D13-F819-433B693F865D}"/>
                </a:ext>
              </a:extLst>
            </p:cNvPr>
            <p:cNvSpPr/>
            <p:nvPr/>
          </p:nvSpPr>
          <p:spPr>
            <a:xfrm>
              <a:off x="-2713195" y="3850864"/>
              <a:ext cx="167169" cy="142333"/>
            </a:xfrm>
            <a:custGeom>
              <a:avLst/>
              <a:gdLst>
                <a:gd name="connsiteX0" fmla="*/ 166762 w 167169"/>
                <a:gd name="connsiteY0" fmla="*/ 129987 h 142333"/>
                <a:gd name="connsiteX1" fmla="*/ 126578 w 167169"/>
                <a:gd name="connsiteY1" fmla="*/ 140703 h 142333"/>
                <a:gd name="connsiteX2" fmla="*/ 97110 w 167169"/>
                <a:gd name="connsiteY2" fmla="*/ 111905 h 142333"/>
                <a:gd name="connsiteX3" fmla="*/ 91753 w 167169"/>
                <a:gd name="connsiteY3" fmla="*/ 109226 h 142333"/>
                <a:gd name="connsiteX4" fmla="*/ 42193 w 167169"/>
                <a:gd name="connsiteY4" fmla="*/ 97171 h 142333"/>
                <a:gd name="connsiteX5" fmla="*/ 28799 w 167169"/>
                <a:gd name="connsiteY5" fmla="*/ 93152 h 142333"/>
                <a:gd name="connsiteX6" fmla="*/ 0 w 167169"/>
                <a:gd name="connsiteY6" fmla="*/ 106547 h 142333"/>
                <a:gd name="connsiteX7" fmla="*/ 43532 w 167169"/>
                <a:gd name="connsiteY7" fmla="*/ 1400 h 142333"/>
                <a:gd name="connsiteX8" fmla="*/ 47551 w 167169"/>
                <a:gd name="connsiteY8" fmla="*/ 730 h 142333"/>
                <a:gd name="connsiteX9" fmla="*/ 161404 w 167169"/>
                <a:gd name="connsiteY9" fmla="*/ 106547 h 142333"/>
                <a:gd name="connsiteX10" fmla="*/ 166762 w 167169"/>
                <a:gd name="connsiteY10" fmla="*/ 129987 h 142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9" h="142333">
                  <a:moveTo>
                    <a:pt x="166762" y="129987"/>
                  </a:moveTo>
                  <a:cubicBezTo>
                    <a:pt x="153368" y="141373"/>
                    <a:pt x="139973" y="144721"/>
                    <a:pt x="126578" y="140703"/>
                  </a:cubicBezTo>
                  <a:cubicBezTo>
                    <a:pt x="114523" y="136685"/>
                    <a:pt x="106487" y="121281"/>
                    <a:pt x="97110" y="111905"/>
                  </a:cubicBezTo>
                  <a:cubicBezTo>
                    <a:pt x="95771" y="110565"/>
                    <a:pt x="93762" y="109226"/>
                    <a:pt x="91753" y="109226"/>
                  </a:cubicBezTo>
                  <a:cubicBezTo>
                    <a:pt x="76349" y="107886"/>
                    <a:pt x="50899" y="110565"/>
                    <a:pt x="42193" y="97171"/>
                  </a:cubicBezTo>
                  <a:cubicBezTo>
                    <a:pt x="39514" y="92483"/>
                    <a:pt x="33486" y="91143"/>
                    <a:pt x="28799" y="93152"/>
                  </a:cubicBezTo>
                  <a:lnTo>
                    <a:pt x="0" y="106547"/>
                  </a:lnTo>
                  <a:lnTo>
                    <a:pt x="43532" y="1400"/>
                  </a:lnTo>
                  <a:cubicBezTo>
                    <a:pt x="44202" y="60"/>
                    <a:pt x="46211" y="-609"/>
                    <a:pt x="47551" y="730"/>
                  </a:cubicBezTo>
                  <a:cubicBezTo>
                    <a:pt x="81037" y="40244"/>
                    <a:pt x="119212" y="75070"/>
                    <a:pt x="161404" y="106547"/>
                  </a:cubicBezTo>
                  <a:cubicBezTo>
                    <a:pt x="166093" y="109896"/>
                    <a:pt x="168102" y="117932"/>
                    <a:pt x="166762" y="129987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9BE58B0-C2D7-032D-6562-A30BDFD47568}"/>
                </a:ext>
              </a:extLst>
            </p:cNvPr>
            <p:cNvSpPr/>
            <p:nvPr/>
          </p:nvSpPr>
          <p:spPr>
            <a:xfrm rot="20046069">
              <a:off x="-4104292" y="3848259"/>
              <a:ext cx="6697" cy="120555"/>
            </a:xfrm>
            <a:custGeom>
              <a:avLst/>
              <a:gdLst>
                <a:gd name="connsiteX0" fmla="*/ 6697 w 6697"/>
                <a:gd name="connsiteY0" fmla="*/ 60278 h 120555"/>
                <a:gd name="connsiteX1" fmla="*/ 3349 w 6697"/>
                <a:gd name="connsiteY1" fmla="*/ 120555 h 120555"/>
                <a:gd name="connsiteX2" fmla="*/ 0 w 6697"/>
                <a:gd name="connsiteY2" fmla="*/ 60278 h 120555"/>
                <a:gd name="connsiteX3" fmla="*/ 3349 w 6697"/>
                <a:gd name="connsiteY3" fmla="*/ 0 h 120555"/>
                <a:gd name="connsiteX4" fmla="*/ 6697 w 6697"/>
                <a:gd name="connsiteY4" fmla="*/ 60278 h 120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" h="120555">
                  <a:moveTo>
                    <a:pt x="6697" y="60278"/>
                  </a:moveTo>
                  <a:cubicBezTo>
                    <a:pt x="6697" y="93568"/>
                    <a:pt x="5198" y="120555"/>
                    <a:pt x="3349" y="120555"/>
                  </a:cubicBezTo>
                  <a:cubicBezTo>
                    <a:pt x="1499" y="120555"/>
                    <a:pt x="0" y="93568"/>
                    <a:pt x="0" y="60278"/>
                  </a:cubicBezTo>
                  <a:cubicBezTo>
                    <a:pt x="0" y="26987"/>
                    <a:pt x="1499" y="0"/>
                    <a:pt x="3349" y="0"/>
                  </a:cubicBezTo>
                  <a:cubicBezTo>
                    <a:pt x="5198" y="0"/>
                    <a:pt x="6697" y="26987"/>
                    <a:pt x="6697" y="60278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8569504F-5BA4-BC46-F7A9-C91FD718ACBA}"/>
                </a:ext>
              </a:extLst>
            </p:cNvPr>
            <p:cNvSpPr/>
            <p:nvPr/>
          </p:nvSpPr>
          <p:spPr>
            <a:xfrm>
              <a:off x="-2476111" y="3850757"/>
              <a:ext cx="100052" cy="84180"/>
            </a:xfrm>
            <a:custGeom>
              <a:avLst/>
              <a:gdLst>
                <a:gd name="connsiteX0" fmla="*/ 89074 w 100052"/>
                <a:gd name="connsiteY0" fmla="*/ 76516 h 84180"/>
                <a:gd name="connsiteX1" fmla="*/ 46881 w 100052"/>
                <a:gd name="connsiteY1" fmla="*/ 83883 h 84180"/>
                <a:gd name="connsiteX2" fmla="*/ 40853 w 100052"/>
                <a:gd name="connsiteY2" fmla="*/ 83883 h 84180"/>
                <a:gd name="connsiteX3" fmla="*/ 38174 w 100052"/>
                <a:gd name="connsiteY3" fmla="*/ 83883 h 84180"/>
                <a:gd name="connsiteX4" fmla="*/ 36835 w 100052"/>
                <a:gd name="connsiteY4" fmla="*/ 80535 h 84180"/>
                <a:gd name="connsiteX5" fmla="*/ 40184 w 100052"/>
                <a:gd name="connsiteY5" fmla="*/ 78525 h 84180"/>
                <a:gd name="connsiteX6" fmla="*/ 50229 w 100052"/>
                <a:gd name="connsiteY6" fmla="*/ 73168 h 84180"/>
                <a:gd name="connsiteX7" fmla="*/ 52909 w 100052"/>
                <a:gd name="connsiteY7" fmla="*/ 67810 h 84180"/>
                <a:gd name="connsiteX8" fmla="*/ 56257 w 100052"/>
                <a:gd name="connsiteY8" fmla="*/ 63792 h 84180"/>
                <a:gd name="connsiteX9" fmla="*/ 55587 w 100052"/>
                <a:gd name="connsiteY9" fmla="*/ 57764 h 84180"/>
                <a:gd name="connsiteX10" fmla="*/ 29468 w 100052"/>
                <a:gd name="connsiteY10" fmla="*/ 39012 h 84180"/>
                <a:gd name="connsiteX11" fmla="*/ 25450 w 100052"/>
                <a:gd name="connsiteY11" fmla="*/ 34324 h 84180"/>
                <a:gd name="connsiteX12" fmla="*/ 2679 w 100052"/>
                <a:gd name="connsiteY12" fmla="*/ 8204 h 84180"/>
                <a:gd name="connsiteX13" fmla="*/ 0 w 100052"/>
                <a:gd name="connsiteY13" fmla="*/ 4855 h 84180"/>
                <a:gd name="connsiteX14" fmla="*/ 670 w 100052"/>
                <a:gd name="connsiteY14" fmla="*/ 1507 h 84180"/>
                <a:gd name="connsiteX15" fmla="*/ 5358 w 100052"/>
                <a:gd name="connsiteY15" fmla="*/ 1507 h 84180"/>
                <a:gd name="connsiteX16" fmla="*/ 21431 w 100052"/>
                <a:gd name="connsiteY16" fmla="*/ 4855 h 84180"/>
                <a:gd name="connsiteX17" fmla="*/ 27459 w 100052"/>
                <a:gd name="connsiteY17" fmla="*/ 4186 h 84180"/>
                <a:gd name="connsiteX18" fmla="*/ 59606 w 100052"/>
                <a:gd name="connsiteY18" fmla="*/ 27626 h 84180"/>
                <a:gd name="connsiteX19" fmla="*/ 64964 w 100052"/>
                <a:gd name="connsiteY19" fmla="*/ 31645 h 84180"/>
                <a:gd name="connsiteX20" fmla="*/ 81037 w 100052"/>
                <a:gd name="connsiteY20" fmla="*/ 45709 h 84180"/>
                <a:gd name="connsiteX21" fmla="*/ 85725 w 100052"/>
                <a:gd name="connsiteY21" fmla="*/ 50397 h 84180"/>
                <a:gd name="connsiteX22" fmla="*/ 98450 w 100052"/>
                <a:gd name="connsiteY22" fmla="*/ 61782 h 84180"/>
                <a:gd name="connsiteX23" fmla="*/ 99789 w 100052"/>
                <a:gd name="connsiteY23" fmla="*/ 67810 h 84180"/>
                <a:gd name="connsiteX24" fmla="*/ 89074 w 100052"/>
                <a:gd name="connsiteY24" fmla="*/ 76516 h 8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052" h="84180">
                  <a:moveTo>
                    <a:pt x="89074" y="76516"/>
                  </a:moveTo>
                  <a:cubicBezTo>
                    <a:pt x="74339" y="76516"/>
                    <a:pt x="60275" y="78525"/>
                    <a:pt x="46881" y="83883"/>
                  </a:cubicBezTo>
                  <a:cubicBezTo>
                    <a:pt x="45541" y="82544"/>
                    <a:pt x="43532" y="82544"/>
                    <a:pt x="40853" y="83883"/>
                  </a:cubicBezTo>
                  <a:cubicBezTo>
                    <a:pt x="40184" y="84553"/>
                    <a:pt x="38844" y="83883"/>
                    <a:pt x="38174" y="83883"/>
                  </a:cubicBezTo>
                  <a:cubicBezTo>
                    <a:pt x="36835" y="83214"/>
                    <a:pt x="36835" y="81874"/>
                    <a:pt x="36835" y="80535"/>
                  </a:cubicBezTo>
                  <a:cubicBezTo>
                    <a:pt x="36835" y="79195"/>
                    <a:pt x="38174" y="77856"/>
                    <a:pt x="40184" y="78525"/>
                  </a:cubicBezTo>
                  <a:cubicBezTo>
                    <a:pt x="45541" y="79865"/>
                    <a:pt x="48890" y="77856"/>
                    <a:pt x="50229" y="73168"/>
                  </a:cubicBezTo>
                  <a:cubicBezTo>
                    <a:pt x="50229" y="71159"/>
                    <a:pt x="51569" y="69149"/>
                    <a:pt x="52909" y="67810"/>
                  </a:cubicBezTo>
                  <a:cubicBezTo>
                    <a:pt x="54248" y="66470"/>
                    <a:pt x="55587" y="65131"/>
                    <a:pt x="56257" y="63792"/>
                  </a:cubicBezTo>
                  <a:cubicBezTo>
                    <a:pt x="57596" y="61782"/>
                    <a:pt x="56927" y="59773"/>
                    <a:pt x="55587" y="57764"/>
                  </a:cubicBezTo>
                  <a:cubicBezTo>
                    <a:pt x="48220" y="49727"/>
                    <a:pt x="39514" y="43700"/>
                    <a:pt x="29468" y="39012"/>
                  </a:cubicBezTo>
                  <a:cubicBezTo>
                    <a:pt x="27459" y="38342"/>
                    <a:pt x="26120" y="36333"/>
                    <a:pt x="25450" y="34324"/>
                  </a:cubicBezTo>
                  <a:cubicBezTo>
                    <a:pt x="21431" y="22268"/>
                    <a:pt x="13395" y="13562"/>
                    <a:pt x="2679" y="8204"/>
                  </a:cubicBezTo>
                  <a:cubicBezTo>
                    <a:pt x="1340" y="7535"/>
                    <a:pt x="670" y="6195"/>
                    <a:pt x="0" y="4855"/>
                  </a:cubicBezTo>
                  <a:cubicBezTo>
                    <a:pt x="0" y="3516"/>
                    <a:pt x="0" y="2846"/>
                    <a:pt x="670" y="1507"/>
                  </a:cubicBezTo>
                  <a:cubicBezTo>
                    <a:pt x="2009" y="-502"/>
                    <a:pt x="4018" y="-502"/>
                    <a:pt x="5358" y="1507"/>
                  </a:cubicBezTo>
                  <a:cubicBezTo>
                    <a:pt x="9376" y="7535"/>
                    <a:pt x="14734" y="8874"/>
                    <a:pt x="21431" y="4855"/>
                  </a:cubicBezTo>
                  <a:cubicBezTo>
                    <a:pt x="23440" y="3516"/>
                    <a:pt x="25450" y="3516"/>
                    <a:pt x="27459" y="4186"/>
                  </a:cubicBezTo>
                  <a:cubicBezTo>
                    <a:pt x="39514" y="10213"/>
                    <a:pt x="50229" y="17580"/>
                    <a:pt x="59606" y="27626"/>
                  </a:cubicBezTo>
                  <a:cubicBezTo>
                    <a:pt x="60945" y="28966"/>
                    <a:pt x="62954" y="30305"/>
                    <a:pt x="64964" y="31645"/>
                  </a:cubicBezTo>
                  <a:cubicBezTo>
                    <a:pt x="71661" y="34324"/>
                    <a:pt x="77019" y="39012"/>
                    <a:pt x="81037" y="45709"/>
                  </a:cubicBezTo>
                  <a:cubicBezTo>
                    <a:pt x="82376" y="47718"/>
                    <a:pt x="83716" y="49057"/>
                    <a:pt x="85725" y="50397"/>
                  </a:cubicBezTo>
                  <a:cubicBezTo>
                    <a:pt x="90413" y="53076"/>
                    <a:pt x="95101" y="57094"/>
                    <a:pt x="98450" y="61782"/>
                  </a:cubicBezTo>
                  <a:cubicBezTo>
                    <a:pt x="99789" y="63792"/>
                    <a:pt x="100459" y="65801"/>
                    <a:pt x="99789" y="67810"/>
                  </a:cubicBezTo>
                  <a:cubicBezTo>
                    <a:pt x="97110" y="75177"/>
                    <a:pt x="93762" y="77856"/>
                    <a:pt x="89074" y="76516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6DFAB2F-D86E-B8CE-3C3A-4F32C78DAB71}"/>
                </a:ext>
              </a:extLst>
            </p:cNvPr>
            <p:cNvSpPr/>
            <p:nvPr/>
          </p:nvSpPr>
          <p:spPr>
            <a:xfrm>
              <a:off x="-1843950" y="3852264"/>
              <a:ext cx="267281" cy="173459"/>
            </a:xfrm>
            <a:custGeom>
              <a:avLst/>
              <a:gdLst>
                <a:gd name="connsiteX0" fmla="*/ 97171 w 267281"/>
                <a:gd name="connsiteY0" fmla="*/ 0 h 173459"/>
                <a:gd name="connsiteX1" fmla="*/ 142042 w 267281"/>
                <a:gd name="connsiteY1" fmla="*/ 670 h 173459"/>
                <a:gd name="connsiteX2" fmla="*/ 155437 w 267281"/>
                <a:gd name="connsiteY2" fmla="*/ 11385 h 173459"/>
                <a:gd name="connsiteX3" fmla="*/ 154767 w 267281"/>
                <a:gd name="connsiteY3" fmla="*/ 24780 h 173459"/>
                <a:gd name="connsiteX4" fmla="*/ 150079 w 267281"/>
                <a:gd name="connsiteY4" fmla="*/ 36165 h 173459"/>
                <a:gd name="connsiteX5" fmla="*/ 117263 w 267281"/>
                <a:gd name="connsiteY5" fmla="*/ 36165 h 173459"/>
                <a:gd name="connsiteX6" fmla="*/ 115923 w 267281"/>
                <a:gd name="connsiteY6" fmla="*/ 46211 h 173459"/>
                <a:gd name="connsiteX7" fmla="*/ 150079 w 267281"/>
                <a:gd name="connsiteY7" fmla="*/ 48220 h 173459"/>
                <a:gd name="connsiteX8" fmla="*/ 159455 w 267281"/>
                <a:gd name="connsiteY8" fmla="*/ 79028 h 173459"/>
                <a:gd name="connsiteX9" fmla="*/ 162134 w 267281"/>
                <a:gd name="connsiteY9" fmla="*/ 85055 h 173459"/>
                <a:gd name="connsiteX10" fmla="*/ 267281 w 267281"/>
                <a:gd name="connsiteY10" fmla="*/ 157386 h 173459"/>
                <a:gd name="connsiteX11" fmla="*/ 220400 w 267281"/>
                <a:gd name="connsiteY11" fmla="*/ 160065 h 173459"/>
                <a:gd name="connsiteX12" fmla="*/ 218391 w 267281"/>
                <a:gd name="connsiteY12" fmla="*/ 160065 h 173459"/>
                <a:gd name="connsiteX13" fmla="*/ 216382 w 267281"/>
                <a:gd name="connsiteY13" fmla="*/ 161404 h 173459"/>
                <a:gd name="connsiteX14" fmla="*/ 211024 w 267281"/>
                <a:gd name="connsiteY14" fmla="*/ 163413 h 173459"/>
                <a:gd name="connsiteX15" fmla="*/ 192272 w 267281"/>
                <a:gd name="connsiteY15" fmla="*/ 166762 h 173459"/>
                <a:gd name="connsiteX16" fmla="*/ 186244 w 267281"/>
                <a:gd name="connsiteY16" fmla="*/ 168101 h 173459"/>
                <a:gd name="connsiteX17" fmla="*/ 154767 w 267281"/>
                <a:gd name="connsiteY17" fmla="*/ 173459 h 173459"/>
                <a:gd name="connsiteX18" fmla="*/ 85785 w 267281"/>
                <a:gd name="connsiteY18" fmla="*/ 172790 h 173459"/>
                <a:gd name="connsiteX19" fmla="*/ 99850 w 267281"/>
                <a:gd name="connsiteY19" fmla="*/ 172790 h 173459"/>
                <a:gd name="connsiteX20" fmla="*/ 105877 w 267281"/>
                <a:gd name="connsiteY20" fmla="*/ 162744 h 173459"/>
                <a:gd name="connsiteX21" fmla="*/ 59666 w 267281"/>
                <a:gd name="connsiteY21" fmla="*/ 101129 h 173459"/>
                <a:gd name="connsiteX22" fmla="*/ 14794 w 267281"/>
                <a:gd name="connsiteY22" fmla="*/ 70321 h 173459"/>
                <a:gd name="connsiteX23" fmla="*/ 16804 w 267281"/>
                <a:gd name="connsiteY23" fmla="*/ 66973 h 173459"/>
                <a:gd name="connsiteX24" fmla="*/ 17473 w 267281"/>
                <a:gd name="connsiteY24" fmla="*/ 63624 h 173459"/>
                <a:gd name="connsiteX25" fmla="*/ 8097 w 267281"/>
                <a:gd name="connsiteY25" fmla="*/ 54918 h 173459"/>
                <a:gd name="connsiteX26" fmla="*/ 5418 w 267281"/>
                <a:gd name="connsiteY26" fmla="*/ 47551 h 173459"/>
                <a:gd name="connsiteX27" fmla="*/ 3409 w 267281"/>
                <a:gd name="connsiteY27" fmla="*/ 46211 h 173459"/>
                <a:gd name="connsiteX28" fmla="*/ 730 w 267281"/>
                <a:gd name="connsiteY28" fmla="*/ 45542 h 173459"/>
                <a:gd name="connsiteX29" fmla="*/ 1400 w 267281"/>
                <a:gd name="connsiteY29" fmla="*/ 42863 h 173459"/>
                <a:gd name="connsiteX30" fmla="*/ 20152 w 267281"/>
                <a:gd name="connsiteY30" fmla="*/ 35496 h 173459"/>
                <a:gd name="connsiteX31" fmla="*/ 26180 w 267281"/>
                <a:gd name="connsiteY31" fmla="*/ 34156 h 173459"/>
                <a:gd name="connsiteX32" fmla="*/ 57657 w 267281"/>
                <a:gd name="connsiteY32" fmla="*/ 26789 h 173459"/>
                <a:gd name="connsiteX33" fmla="*/ 63685 w 267281"/>
                <a:gd name="connsiteY33" fmla="*/ 25450 h 173459"/>
                <a:gd name="connsiteX34" fmla="*/ 111235 w 267281"/>
                <a:gd name="connsiteY34" fmla="*/ 18752 h 173459"/>
                <a:gd name="connsiteX35" fmla="*/ 117263 w 267281"/>
                <a:gd name="connsiteY35" fmla="*/ 8707 h 173459"/>
                <a:gd name="connsiteX36" fmla="*/ 115253 w 267281"/>
                <a:gd name="connsiteY36" fmla="*/ 4688 h 173459"/>
                <a:gd name="connsiteX37" fmla="*/ 97171 w 267281"/>
                <a:gd name="connsiteY37" fmla="*/ 0 h 17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7281" h="173459">
                  <a:moveTo>
                    <a:pt x="97171" y="0"/>
                  </a:moveTo>
                  <a:lnTo>
                    <a:pt x="142042" y="670"/>
                  </a:lnTo>
                  <a:cubicBezTo>
                    <a:pt x="147400" y="5358"/>
                    <a:pt x="151419" y="8707"/>
                    <a:pt x="155437" y="11385"/>
                  </a:cubicBezTo>
                  <a:cubicBezTo>
                    <a:pt x="160795" y="14064"/>
                    <a:pt x="160795" y="22101"/>
                    <a:pt x="154767" y="24780"/>
                  </a:cubicBezTo>
                  <a:cubicBezTo>
                    <a:pt x="152758" y="25450"/>
                    <a:pt x="150749" y="29468"/>
                    <a:pt x="150079" y="36165"/>
                  </a:cubicBezTo>
                  <a:cubicBezTo>
                    <a:pt x="137355" y="35496"/>
                    <a:pt x="126639" y="35496"/>
                    <a:pt x="117263" y="36165"/>
                  </a:cubicBezTo>
                  <a:cubicBezTo>
                    <a:pt x="102529" y="37505"/>
                    <a:pt x="101859" y="40853"/>
                    <a:pt x="115923" y="46211"/>
                  </a:cubicBezTo>
                  <a:cubicBezTo>
                    <a:pt x="122620" y="48890"/>
                    <a:pt x="134006" y="49560"/>
                    <a:pt x="150079" y="48220"/>
                  </a:cubicBezTo>
                  <a:cubicBezTo>
                    <a:pt x="154767" y="56257"/>
                    <a:pt x="158116" y="66973"/>
                    <a:pt x="159455" y="79028"/>
                  </a:cubicBezTo>
                  <a:cubicBezTo>
                    <a:pt x="159455" y="81037"/>
                    <a:pt x="160795" y="83046"/>
                    <a:pt x="162134" y="85055"/>
                  </a:cubicBezTo>
                  <a:cubicBezTo>
                    <a:pt x="190263" y="113854"/>
                    <a:pt x="229777" y="150019"/>
                    <a:pt x="267281" y="157386"/>
                  </a:cubicBezTo>
                  <a:cubicBezTo>
                    <a:pt x="252547" y="162744"/>
                    <a:pt x="237144" y="163413"/>
                    <a:pt x="220400" y="160065"/>
                  </a:cubicBezTo>
                  <a:cubicBezTo>
                    <a:pt x="219731" y="160065"/>
                    <a:pt x="219061" y="160065"/>
                    <a:pt x="218391" y="160065"/>
                  </a:cubicBezTo>
                  <a:cubicBezTo>
                    <a:pt x="217722" y="160734"/>
                    <a:pt x="217052" y="160734"/>
                    <a:pt x="216382" y="161404"/>
                  </a:cubicBezTo>
                  <a:cubicBezTo>
                    <a:pt x="215043" y="162744"/>
                    <a:pt x="213034" y="163413"/>
                    <a:pt x="211024" y="163413"/>
                  </a:cubicBezTo>
                  <a:cubicBezTo>
                    <a:pt x="204327" y="162744"/>
                    <a:pt x="197630" y="163413"/>
                    <a:pt x="192272" y="166762"/>
                  </a:cubicBezTo>
                  <a:cubicBezTo>
                    <a:pt x="190263" y="168101"/>
                    <a:pt x="188254" y="168101"/>
                    <a:pt x="186244" y="168101"/>
                  </a:cubicBezTo>
                  <a:cubicBezTo>
                    <a:pt x="174859" y="168771"/>
                    <a:pt x="165483" y="173459"/>
                    <a:pt x="154767" y="173459"/>
                  </a:cubicBezTo>
                  <a:cubicBezTo>
                    <a:pt x="131996" y="173459"/>
                    <a:pt x="109226" y="173459"/>
                    <a:pt x="85785" y="172790"/>
                  </a:cubicBezTo>
                  <a:lnTo>
                    <a:pt x="99850" y="172790"/>
                  </a:lnTo>
                  <a:cubicBezTo>
                    <a:pt x="107886" y="172790"/>
                    <a:pt x="109895" y="169441"/>
                    <a:pt x="105877" y="162744"/>
                  </a:cubicBezTo>
                  <a:cubicBezTo>
                    <a:pt x="92483" y="140643"/>
                    <a:pt x="77079" y="119881"/>
                    <a:pt x="59666" y="101129"/>
                  </a:cubicBezTo>
                  <a:cubicBezTo>
                    <a:pt x="44932" y="84386"/>
                    <a:pt x="29528" y="73670"/>
                    <a:pt x="14794" y="70321"/>
                  </a:cubicBezTo>
                  <a:cubicBezTo>
                    <a:pt x="14794" y="68982"/>
                    <a:pt x="16134" y="67642"/>
                    <a:pt x="16804" y="66973"/>
                  </a:cubicBezTo>
                  <a:cubicBezTo>
                    <a:pt x="18143" y="65633"/>
                    <a:pt x="18143" y="64964"/>
                    <a:pt x="17473" y="63624"/>
                  </a:cubicBezTo>
                  <a:cubicBezTo>
                    <a:pt x="14125" y="60275"/>
                    <a:pt x="12785" y="58266"/>
                    <a:pt x="8097" y="54918"/>
                  </a:cubicBezTo>
                  <a:cubicBezTo>
                    <a:pt x="5418" y="52909"/>
                    <a:pt x="4748" y="50899"/>
                    <a:pt x="5418" y="47551"/>
                  </a:cubicBezTo>
                  <a:cubicBezTo>
                    <a:pt x="6088" y="46211"/>
                    <a:pt x="5418" y="45542"/>
                    <a:pt x="3409" y="46211"/>
                  </a:cubicBezTo>
                  <a:cubicBezTo>
                    <a:pt x="2070" y="46881"/>
                    <a:pt x="1400" y="46211"/>
                    <a:pt x="730" y="45542"/>
                  </a:cubicBezTo>
                  <a:cubicBezTo>
                    <a:pt x="-609" y="44202"/>
                    <a:pt x="61" y="43532"/>
                    <a:pt x="1400" y="42863"/>
                  </a:cubicBezTo>
                  <a:cubicBezTo>
                    <a:pt x="8097" y="41523"/>
                    <a:pt x="14794" y="38844"/>
                    <a:pt x="20152" y="35496"/>
                  </a:cubicBezTo>
                  <a:cubicBezTo>
                    <a:pt x="22161" y="34156"/>
                    <a:pt x="24171" y="34156"/>
                    <a:pt x="26180" y="34156"/>
                  </a:cubicBezTo>
                  <a:cubicBezTo>
                    <a:pt x="38235" y="36165"/>
                    <a:pt x="48281" y="33486"/>
                    <a:pt x="57657" y="26789"/>
                  </a:cubicBezTo>
                  <a:cubicBezTo>
                    <a:pt x="59666" y="25450"/>
                    <a:pt x="61675" y="25450"/>
                    <a:pt x="63685" y="25450"/>
                  </a:cubicBezTo>
                  <a:cubicBezTo>
                    <a:pt x="76409" y="29468"/>
                    <a:pt x="101859" y="30807"/>
                    <a:pt x="111235" y="18752"/>
                  </a:cubicBezTo>
                  <a:cubicBezTo>
                    <a:pt x="113914" y="15404"/>
                    <a:pt x="115923" y="12055"/>
                    <a:pt x="117263" y="8707"/>
                  </a:cubicBezTo>
                  <a:cubicBezTo>
                    <a:pt x="117932" y="6697"/>
                    <a:pt x="117263" y="5358"/>
                    <a:pt x="115253" y="4688"/>
                  </a:cubicBezTo>
                  <a:lnTo>
                    <a:pt x="97171" y="0"/>
                  </a:ln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80482A7A-94C0-2E47-8B62-2098DBC71403}"/>
                </a:ext>
              </a:extLst>
            </p:cNvPr>
            <p:cNvSpPr/>
            <p:nvPr/>
          </p:nvSpPr>
          <p:spPr>
            <a:xfrm>
              <a:off x="-1694540" y="3857370"/>
              <a:ext cx="1151929" cy="227958"/>
            </a:xfrm>
            <a:custGeom>
              <a:avLst/>
              <a:gdLst>
                <a:gd name="connsiteX0" fmla="*/ 1131838 w 1151929"/>
                <a:gd name="connsiteY0" fmla="*/ 12976 h 227958"/>
                <a:gd name="connsiteX1" fmla="*/ 1151930 w 1151929"/>
                <a:gd name="connsiteY1" fmla="*/ 124820 h 227958"/>
                <a:gd name="connsiteX2" fmla="*/ 1144563 w 1151929"/>
                <a:gd name="connsiteY2" fmla="*/ 119462 h 227958"/>
                <a:gd name="connsiteX3" fmla="*/ 1141884 w 1151929"/>
                <a:gd name="connsiteY3" fmla="*/ 119462 h 227958"/>
                <a:gd name="connsiteX4" fmla="*/ 1141214 w 1151929"/>
                <a:gd name="connsiteY4" fmla="*/ 121472 h 227958"/>
                <a:gd name="connsiteX5" fmla="*/ 1137865 w 1151929"/>
                <a:gd name="connsiteY5" fmla="*/ 124151 h 227958"/>
                <a:gd name="connsiteX6" fmla="*/ 1125810 w 1151929"/>
                <a:gd name="connsiteY6" fmla="*/ 123481 h 227958"/>
                <a:gd name="connsiteX7" fmla="*/ 1080938 w 1151929"/>
                <a:gd name="connsiteY7" fmla="*/ 129508 h 227958"/>
                <a:gd name="connsiteX8" fmla="*/ 1074911 w 1151929"/>
                <a:gd name="connsiteY8" fmla="*/ 130848 h 227958"/>
                <a:gd name="connsiteX9" fmla="*/ 1065535 w 1151929"/>
                <a:gd name="connsiteY9" fmla="*/ 132187 h 227958"/>
                <a:gd name="connsiteX10" fmla="*/ 1015305 w 1151929"/>
                <a:gd name="connsiteY10" fmla="*/ 135536 h 227958"/>
                <a:gd name="connsiteX11" fmla="*/ 999902 w 1151929"/>
                <a:gd name="connsiteY11" fmla="*/ 133527 h 227958"/>
                <a:gd name="connsiteX12" fmla="*/ 993874 w 1151929"/>
                <a:gd name="connsiteY12" fmla="*/ 132857 h 227958"/>
                <a:gd name="connsiteX13" fmla="*/ 966415 w 1151929"/>
                <a:gd name="connsiteY13" fmla="*/ 134866 h 227958"/>
                <a:gd name="connsiteX14" fmla="*/ 946324 w 1151929"/>
                <a:gd name="connsiteY14" fmla="*/ 146251 h 227958"/>
                <a:gd name="connsiteX15" fmla="*/ 938957 w 1151929"/>
                <a:gd name="connsiteY15" fmla="*/ 152279 h 227958"/>
                <a:gd name="connsiteX16" fmla="*/ 921544 w 1151929"/>
                <a:gd name="connsiteY16" fmla="*/ 129508 h 227958"/>
                <a:gd name="connsiteX17" fmla="*/ 900782 w 1151929"/>
                <a:gd name="connsiteY17" fmla="*/ 128839 h 227958"/>
                <a:gd name="connsiteX18" fmla="*/ 851222 w 1151929"/>
                <a:gd name="connsiteY18" fmla="*/ 186435 h 227958"/>
                <a:gd name="connsiteX19" fmla="*/ 845865 w 1151929"/>
                <a:gd name="connsiteY19" fmla="*/ 177059 h 227958"/>
                <a:gd name="connsiteX20" fmla="*/ 841176 w 1151929"/>
                <a:gd name="connsiteY20" fmla="*/ 173710 h 227958"/>
                <a:gd name="connsiteX21" fmla="*/ 823764 w 1151929"/>
                <a:gd name="connsiteY21" fmla="*/ 175050 h 227958"/>
                <a:gd name="connsiteX22" fmla="*/ 817066 w 1151929"/>
                <a:gd name="connsiteY22" fmla="*/ 175719 h 227958"/>
                <a:gd name="connsiteX23" fmla="*/ 772195 w 1151929"/>
                <a:gd name="connsiteY23" fmla="*/ 177729 h 227958"/>
                <a:gd name="connsiteX24" fmla="*/ 742057 w 1151929"/>
                <a:gd name="connsiteY24" fmla="*/ 181747 h 227958"/>
                <a:gd name="connsiteX25" fmla="*/ 667717 w 1151929"/>
                <a:gd name="connsiteY25" fmla="*/ 187105 h 227958"/>
                <a:gd name="connsiteX26" fmla="*/ 664369 w 1151929"/>
                <a:gd name="connsiteY26" fmla="*/ 190453 h 227958"/>
                <a:gd name="connsiteX27" fmla="*/ 659011 w 1151929"/>
                <a:gd name="connsiteY27" fmla="*/ 195142 h 227958"/>
                <a:gd name="connsiteX28" fmla="*/ 640258 w 1151929"/>
                <a:gd name="connsiteY28" fmla="*/ 197151 h 227958"/>
                <a:gd name="connsiteX29" fmla="*/ 623515 w 1151929"/>
                <a:gd name="connsiteY29" fmla="*/ 201169 h 227958"/>
                <a:gd name="connsiteX30" fmla="*/ 571277 w 1151929"/>
                <a:gd name="connsiteY30" fmla="*/ 210545 h 227958"/>
                <a:gd name="connsiteX31" fmla="*/ 519038 w 1151929"/>
                <a:gd name="connsiteY31" fmla="*/ 216573 h 227958"/>
                <a:gd name="connsiteX32" fmla="*/ 465460 w 1151929"/>
                <a:gd name="connsiteY32" fmla="*/ 220591 h 227958"/>
                <a:gd name="connsiteX33" fmla="*/ 421928 w 1151929"/>
                <a:gd name="connsiteY33" fmla="*/ 224610 h 227958"/>
                <a:gd name="connsiteX34" fmla="*/ 330175 w 1151929"/>
                <a:gd name="connsiteY34" fmla="*/ 216573 h 227958"/>
                <a:gd name="connsiteX35" fmla="*/ 327496 w 1151929"/>
                <a:gd name="connsiteY35" fmla="*/ 219252 h 227958"/>
                <a:gd name="connsiteX36" fmla="*/ 326157 w 1151929"/>
                <a:gd name="connsiteY36" fmla="*/ 227958 h 227958"/>
                <a:gd name="connsiteX37" fmla="*/ 314772 w 1151929"/>
                <a:gd name="connsiteY37" fmla="*/ 225949 h 227958"/>
                <a:gd name="connsiteX38" fmla="*/ 299368 w 1151929"/>
                <a:gd name="connsiteY38" fmla="*/ 222600 h 227958"/>
                <a:gd name="connsiteX39" fmla="*/ 296019 w 1151929"/>
                <a:gd name="connsiteY39" fmla="*/ 219252 h 227958"/>
                <a:gd name="connsiteX40" fmla="*/ 302047 w 1151929"/>
                <a:gd name="connsiteY40" fmla="*/ 201839 h 227958"/>
                <a:gd name="connsiteX41" fmla="*/ 307404 w 1151929"/>
                <a:gd name="connsiteY41" fmla="*/ 198490 h 227958"/>
                <a:gd name="connsiteX42" fmla="*/ 320129 w 1151929"/>
                <a:gd name="connsiteY42" fmla="*/ 193132 h 227958"/>
                <a:gd name="connsiteX43" fmla="*/ 333524 w 1151929"/>
                <a:gd name="connsiteY43" fmla="*/ 187775 h 227958"/>
                <a:gd name="connsiteX44" fmla="*/ 348258 w 1151929"/>
                <a:gd name="connsiteY44" fmla="*/ 186435 h 227958"/>
                <a:gd name="connsiteX45" fmla="*/ 393799 w 1151929"/>
                <a:gd name="connsiteY45" fmla="*/ 186435 h 227958"/>
                <a:gd name="connsiteX46" fmla="*/ 421258 w 1151929"/>
                <a:gd name="connsiteY46" fmla="*/ 181747 h 227958"/>
                <a:gd name="connsiteX47" fmla="*/ 442020 w 1151929"/>
                <a:gd name="connsiteY47" fmla="*/ 179738 h 227958"/>
                <a:gd name="connsiteX48" fmla="*/ 507653 w 1151929"/>
                <a:gd name="connsiteY48" fmla="*/ 173041 h 227958"/>
                <a:gd name="connsiteX49" fmla="*/ 517029 w 1151929"/>
                <a:gd name="connsiteY49" fmla="*/ 170362 h 227958"/>
                <a:gd name="connsiteX50" fmla="*/ 521047 w 1151929"/>
                <a:gd name="connsiteY50" fmla="*/ 166343 h 227958"/>
                <a:gd name="connsiteX51" fmla="*/ 519038 w 1151929"/>
                <a:gd name="connsiteY51" fmla="*/ 162995 h 227958"/>
                <a:gd name="connsiteX52" fmla="*/ 504974 w 1151929"/>
                <a:gd name="connsiteY52" fmla="*/ 161655 h 227958"/>
                <a:gd name="connsiteX53" fmla="*/ 491579 w 1151929"/>
                <a:gd name="connsiteY53" fmla="*/ 159646 h 227958"/>
                <a:gd name="connsiteX54" fmla="*/ 227707 w 1151929"/>
                <a:gd name="connsiteY54" fmla="*/ 160986 h 227958"/>
                <a:gd name="connsiteX55" fmla="*/ 172120 w 1151929"/>
                <a:gd name="connsiteY55" fmla="*/ 157637 h 227958"/>
                <a:gd name="connsiteX56" fmla="*/ 117202 w 1151929"/>
                <a:gd name="connsiteY56" fmla="*/ 150940 h 227958"/>
                <a:gd name="connsiteX57" fmla="*/ 12055 w 1151929"/>
                <a:gd name="connsiteY57" fmla="*/ 78609 h 227958"/>
                <a:gd name="connsiteX58" fmla="*/ 9376 w 1151929"/>
                <a:gd name="connsiteY58" fmla="*/ 72582 h 227958"/>
                <a:gd name="connsiteX59" fmla="*/ 0 w 1151929"/>
                <a:gd name="connsiteY59" fmla="*/ 41774 h 227958"/>
                <a:gd name="connsiteX60" fmla="*/ 206276 w 1151929"/>
                <a:gd name="connsiteY60" fmla="*/ 41105 h 227958"/>
                <a:gd name="connsiteX61" fmla="*/ 344909 w 1151929"/>
                <a:gd name="connsiteY61" fmla="*/ 37086 h 227958"/>
                <a:gd name="connsiteX62" fmla="*/ 444698 w 1151929"/>
                <a:gd name="connsiteY62" fmla="*/ 34407 h 227958"/>
                <a:gd name="connsiteX63" fmla="*/ 445368 w 1151929"/>
                <a:gd name="connsiteY63" fmla="*/ 33737 h 227958"/>
                <a:gd name="connsiteX64" fmla="*/ 445368 w 1151929"/>
                <a:gd name="connsiteY64" fmla="*/ 31728 h 227958"/>
                <a:gd name="connsiteX65" fmla="*/ 443359 w 1151929"/>
                <a:gd name="connsiteY65" fmla="*/ 29719 h 227958"/>
                <a:gd name="connsiteX66" fmla="*/ 245120 w 1151929"/>
                <a:gd name="connsiteY66" fmla="*/ 27710 h 227958"/>
                <a:gd name="connsiteX67" fmla="*/ 369019 w 1151929"/>
                <a:gd name="connsiteY67" fmla="*/ 27710 h 227958"/>
                <a:gd name="connsiteX68" fmla="*/ 397817 w 1151929"/>
                <a:gd name="connsiteY68" fmla="*/ 25031 h 227958"/>
                <a:gd name="connsiteX69" fmla="*/ 517699 w 1151929"/>
                <a:gd name="connsiteY69" fmla="*/ 27040 h 227958"/>
                <a:gd name="connsiteX70" fmla="*/ 634901 w 1151929"/>
                <a:gd name="connsiteY70" fmla="*/ 24361 h 227958"/>
                <a:gd name="connsiteX71" fmla="*/ 681112 w 1151929"/>
                <a:gd name="connsiteY71" fmla="*/ 27040 h 227958"/>
                <a:gd name="connsiteX72" fmla="*/ 793626 w 1151929"/>
                <a:gd name="connsiteY72" fmla="*/ 35747 h 227958"/>
                <a:gd name="connsiteX73" fmla="*/ 804341 w 1151929"/>
                <a:gd name="connsiteY73" fmla="*/ 37086 h 227958"/>
                <a:gd name="connsiteX74" fmla="*/ 810369 w 1151929"/>
                <a:gd name="connsiteY74" fmla="*/ 37086 h 227958"/>
                <a:gd name="connsiteX75" fmla="*/ 830461 w 1151929"/>
                <a:gd name="connsiteY75" fmla="*/ 37086 h 227958"/>
                <a:gd name="connsiteX76" fmla="*/ 836488 w 1151929"/>
                <a:gd name="connsiteY76" fmla="*/ 37086 h 227958"/>
                <a:gd name="connsiteX77" fmla="*/ 898773 w 1151929"/>
                <a:gd name="connsiteY77" fmla="*/ 27040 h 227958"/>
                <a:gd name="connsiteX78" fmla="*/ 972443 w 1151929"/>
                <a:gd name="connsiteY78" fmla="*/ 16325 h 227958"/>
                <a:gd name="connsiteX79" fmla="*/ 1012627 w 1151929"/>
                <a:gd name="connsiteY79" fmla="*/ 12306 h 227958"/>
                <a:gd name="connsiteX80" fmla="*/ 1052810 w 1151929"/>
                <a:gd name="connsiteY80" fmla="*/ 11636 h 227958"/>
                <a:gd name="connsiteX81" fmla="*/ 1074911 w 1151929"/>
                <a:gd name="connsiteY81" fmla="*/ 7618 h 227958"/>
                <a:gd name="connsiteX82" fmla="*/ 1097682 w 1151929"/>
                <a:gd name="connsiteY82" fmla="*/ 5609 h 227958"/>
                <a:gd name="connsiteX83" fmla="*/ 1120453 w 1151929"/>
                <a:gd name="connsiteY83" fmla="*/ 251 h 227958"/>
                <a:gd name="connsiteX84" fmla="*/ 1125141 w 1151929"/>
                <a:gd name="connsiteY84" fmla="*/ 2260 h 227958"/>
                <a:gd name="connsiteX85" fmla="*/ 1131838 w 1151929"/>
                <a:gd name="connsiteY85" fmla="*/ 12976 h 22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51929" h="227958">
                  <a:moveTo>
                    <a:pt x="1131838" y="12976"/>
                  </a:moveTo>
                  <a:lnTo>
                    <a:pt x="1151930" y="124820"/>
                  </a:lnTo>
                  <a:cubicBezTo>
                    <a:pt x="1149251" y="123481"/>
                    <a:pt x="1147242" y="122141"/>
                    <a:pt x="1144563" y="119462"/>
                  </a:cubicBezTo>
                  <a:cubicBezTo>
                    <a:pt x="1143893" y="118123"/>
                    <a:pt x="1142553" y="118123"/>
                    <a:pt x="1141884" y="119462"/>
                  </a:cubicBezTo>
                  <a:cubicBezTo>
                    <a:pt x="1141214" y="120132"/>
                    <a:pt x="1141214" y="120802"/>
                    <a:pt x="1141214" y="121472"/>
                  </a:cubicBezTo>
                  <a:cubicBezTo>
                    <a:pt x="1141214" y="123481"/>
                    <a:pt x="1139875" y="124151"/>
                    <a:pt x="1137865" y="124151"/>
                  </a:cubicBezTo>
                  <a:cubicBezTo>
                    <a:pt x="1133177" y="123481"/>
                    <a:pt x="1131168" y="122811"/>
                    <a:pt x="1125810" y="123481"/>
                  </a:cubicBezTo>
                  <a:cubicBezTo>
                    <a:pt x="1111076" y="126829"/>
                    <a:pt x="1095673" y="129508"/>
                    <a:pt x="1080938" y="129508"/>
                  </a:cubicBezTo>
                  <a:cubicBezTo>
                    <a:pt x="1078929" y="129508"/>
                    <a:pt x="1076920" y="130178"/>
                    <a:pt x="1074911" y="130848"/>
                  </a:cubicBezTo>
                  <a:cubicBezTo>
                    <a:pt x="1072232" y="132187"/>
                    <a:pt x="1069553" y="132857"/>
                    <a:pt x="1065535" y="132187"/>
                  </a:cubicBezTo>
                  <a:cubicBezTo>
                    <a:pt x="1050131" y="130178"/>
                    <a:pt x="1033388" y="131518"/>
                    <a:pt x="1015305" y="135536"/>
                  </a:cubicBezTo>
                  <a:cubicBezTo>
                    <a:pt x="1009948" y="136875"/>
                    <a:pt x="1005259" y="136206"/>
                    <a:pt x="999902" y="133527"/>
                  </a:cubicBezTo>
                  <a:cubicBezTo>
                    <a:pt x="997893" y="132857"/>
                    <a:pt x="995884" y="132187"/>
                    <a:pt x="993874" y="132857"/>
                  </a:cubicBezTo>
                  <a:cubicBezTo>
                    <a:pt x="984498" y="135536"/>
                    <a:pt x="975792" y="136206"/>
                    <a:pt x="966415" y="134866"/>
                  </a:cubicBezTo>
                  <a:cubicBezTo>
                    <a:pt x="957709" y="133527"/>
                    <a:pt x="949672" y="138215"/>
                    <a:pt x="946324" y="146251"/>
                  </a:cubicBezTo>
                  <a:cubicBezTo>
                    <a:pt x="945654" y="146921"/>
                    <a:pt x="943645" y="148930"/>
                    <a:pt x="938957" y="152279"/>
                  </a:cubicBezTo>
                  <a:lnTo>
                    <a:pt x="921544" y="129508"/>
                  </a:lnTo>
                  <a:cubicBezTo>
                    <a:pt x="916186" y="122811"/>
                    <a:pt x="906140" y="122141"/>
                    <a:pt x="900782" y="128839"/>
                  </a:cubicBezTo>
                  <a:lnTo>
                    <a:pt x="851222" y="186435"/>
                  </a:lnTo>
                  <a:lnTo>
                    <a:pt x="845865" y="177059"/>
                  </a:lnTo>
                  <a:cubicBezTo>
                    <a:pt x="845195" y="175050"/>
                    <a:pt x="843186" y="173710"/>
                    <a:pt x="841176" y="173710"/>
                  </a:cubicBezTo>
                  <a:cubicBezTo>
                    <a:pt x="835149" y="172371"/>
                    <a:pt x="829121" y="173041"/>
                    <a:pt x="823764" y="175050"/>
                  </a:cubicBezTo>
                  <a:cubicBezTo>
                    <a:pt x="821755" y="175719"/>
                    <a:pt x="819745" y="175719"/>
                    <a:pt x="817066" y="175719"/>
                  </a:cubicBezTo>
                  <a:cubicBezTo>
                    <a:pt x="801663" y="173041"/>
                    <a:pt x="786259" y="173710"/>
                    <a:pt x="772195" y="177729"/>
                  </a:cubicBezTo>
                  <a:cubicBezTo>
                    <a:pt x="761479" y="180408"/>
                    <a:pt x="751433" y="181747"/>
                    <a:pt x="742057" y="181747"/>
                  </a:cubicBezTo>
                  <a:cubicBezTo>
                    <a:pt x="718617" y="181077"/>
                    <a:pt x="693837" y="182417"/>
                    <a:pt x="667717" y="187105"/>
                  </a:cubicBezTo>
                  <a:cubicBezTo>
                    <a:pt x="665708" y="187105"/>
                    <a:pt x="664369" y="188444"/>
                    <a:pt x="664369" y="190453"/>
                  </a:cubicBezTo>
                  <a:cubicBezTo>
                    <a:pt x="664369" y="193802"/>
                    <a:pt x="662359" y="195142"/>
                    <a:pt x="659011" y="195142"/>
                  </a:cubicBezTo>
                  <a:cubicBezTo>
                    <a:pt x="651644" y="195142"/>
                    <a:pt x="645616" y="195811"/>
                    <a:pt x="640258" y="197151"/>
                  </a:cubicBezTo>
                  <a:cubicBezTo>
                    <a:pt x="628873" y="199830"/>
                    <a:pt x="623515" y="201169"/>
                    <a:pt x="623515" y="201169"/>
                  </a:cubicBezTo>
                  <a:cubicBezTo>
                    <a:pt x="605433" y="203848"/>
                    <a:pt x="588020" y="207197"/>
                    <a:pt x="571277" y="210545"/>
                  </a:cubicBezTo>
                  <a:cubicBezTo>
                    <a:pt x="554534" y="214564"/>
                    <a:pt x="537121" y="216573"/>
                    <a:pt x="519038" y="216573"/>
                  </a:cubicBezTo>
                  <a:cubicBezTo>
                    <a:pt x="499616" y="217243"/>
                    <a:pt x="482203" y="218582"/>
                    <a:pt x="465460" y="220591"/>
                  </a:cubicBezTo>
                  <a:cubicBezTo>
                    <a:pt x="451395" y="222600"/>
                    <a:pt x="436662" y="223940"/>
                    <a:pt x="421928" y="224610"/>
                  </a:cubicBezTo>
                  <a:lnTo>
                    <a:pt x="330175" y="216573"/>
                  </a:lnTo>
                  <a:cubicBezTo>
                    <a:pt x="328166" y="216573"/>
                    <a:pt x="327496" y="217243"/>
                    <a:pt x="327496" y="219252"/>
                  </a:cubicBezTo>
                  <a:cubicBezTo>
                    <a:pt x="328166" y="222600"/>
                    <a:pt x="327496" y="225279"/>
                    <a:pt x="326157" y="227958"/>
                  </a:cubicBezTo>
                  <a:lnTo>
                    <a:pt x="314772" y="225949"/>
                  </a:lnTo>
                  <a:cubicBezTo>
                    <a:pt x="310083" y="223270"/>
                    <a:pt x="305395" y="222600"/>
                    <a:pt x="299368" y="222600"/>
                  </a:cubicBezTo>
                  <a:cubicBezTo>
                    <a:pt x="297358" y="222600"/>
                    <a:pt x="296019" y="221261"/>
                    <a:pt x="296019" y="219252"/>
                  </a:cubicBezTo>
                  <a:cubicBezTo>
                    <a:pt x="296019" y="212554"/>
                    <a:pt x="298028" y="207197"/>
                    <a:pt x="302047" y="201839"/>
                  </a:cubicBezTo>
                  <a:cubicBezTo>
                    <a:pt x="303386" y="199830"/>
                    <a:pt x="305395" y="199160"/>
                    <a:pt x="307404" y="198490"/>
                  </a:cubicBezTo>
                  <a:cubicBezTo>
                    <a:pt x="312092" y="197151"/>
                    <a:pt x="316111" y="195811"/>
                    <a:pt x="320129" y="193132"/>
                  </a:cubicBezTo>
                  <a:cubicBezTo>
                    <a:pt x="325487" y="189784"/>
                    <a:pt x="330175" y="187775"/>
                    <a:pt x="333524" y="187775"/>
                  </a:cubicBezTo>
                  <a:cubicBezTo>
                    <a:pt x="338212" y="187105"/>
                    <a:pt x="343570" y="186435"/>
                    <a:pt x="348258" y="186435"/>
                  </a:cubicBezTo>
                  <a:cubicBezTo>
                    <a:pt x="363661" y="186435"/>
                    <a:pt x="378396" y="186435"/>
                    <a:pt x="393799" y="186435"/>
                  </a:cubicBezTo>
                  <a:cubicBezTo>
                    <a:pt x="403175" y="186435"/>
                    <a:pt x="411212" y="182417"/>
                    <a:pt x="421258" y="181747"/>
                  </a:cubicBezTo>
                  <a:cubicBezTo>
                    <a:pt x="432643" y="180408"/>
                    <a:pt x="439340" y="180408"/>
                    <a:pt x="442020" y="179738"/>
                  </a:cubicBezTo>
                  <a:cubicBezTo>
                    <a:pt x="462781" y="176389"/>
                    <a:pt x="484212" y="173710"/>
                    <a:pt x="507653" y="173041"/>
                  </a:cubicBezTo>
                  <a:cubicBezTo>
                    <a:pt x="511001" y="173041"/>
                    <a:pt x="514350" y="172371"/>
                    <a:pt x="517029" y="170362"/>
                  </a:cubicBezTo>
                  <a:cubicBezTo>
                    <a:pt x="519038" y="169692"/>
                    <a:pt x="520378" y="168353"/>
                    <a:pt x="521047" y="166343"/>
                  </a:cubicBezTo>
                  <a:cubicBezTo>
                    <a:pt x="522387" y="163664"/>
                    <a:pt x="521047" y="162995"/>
                    <a:pt x="519038" y="162995"/>
                  </a:cubicBezTo>
                  <a:cubicBezTo>
                    <a:pt x="514350" y="162995"/>
                    <a:pt x="509662" y="162995"/>
                    <a:pt x="504974" y="161655"/>
                  </a:cubicBezTo>
                  <a:cubicBezTo>
                    <a:pt x="498946" y="160316"/>
                    <a:pt x="494928" y="159646"/>
                    <a:pt x="491579" y="159646"/>
                  </a:cubicBezTo>
                  <a:cubicBezTo>
                    <a:pt x="403845" y="160986"/>
                    <a:pt x="315441" y="161655"/>
                    <a:pt x="227707" y="160986"/>
                  </a:cubicBezTo>
                  <a:cubicBezTo>
                    <a:pt x="208955" y="160986"/>
                    <a:pt x="190202" y="159646"/>
                    <a:pt x="172120" y="157637"/>
                  </a:cubicBezTo>
                  <a:cubicBezTo>
                    <a:pt x="154037" y="155628"/>
                    <a:pt x="135285" y="153619"/>
                    <a:pt x="117202" y="150940"/>
                  </a:cubicBezTo>
                  <a:cubicBezTo>
                    <a:pt x="80367" y="143573"/>
                    <a:pt x="40184" y="107407"/>
                    <a:pt x="12055" y="78609"/>
                  </a:cubicBezTo>
                  <a:cubicBezTo>
                    <a:pt x="10715" y="77270"/>
                    <a:pt x="9376" y="75260"/>
                    <a:pt x="9376" y="72582"/>
                  </a:cubicBezTo>
                  <a:cubicBezTo>
                    <a:pt x="8037" y="59857"/>
                    <a:pt x="4688" y="49811"/>
                    <a:pt x="0" y="41774"/>
                  </a:cubicBezTo>
                  <a:cubicBezTo>
                    <a:pt x="67642" y="40435"/>
                    <a:pt x="136624" y="40435"/>
                    <a:pt x="206276" y="41105"/>
                  </a:cubicBezTo>
                  <a:cubicBezTo>
                    <a:pt x="253826" y="41774"/>
                    <a:pt x="300037" y="40435"/>
                    <a:pt x="344909" y="37086"/>
                  </a:cubicBezTo>
                  <a:cubicBezTo>
                    <a:pt x="358304" y="36416"/>
                    <a:pt x="391790" y="35077"/>
                    <a:pt x="444698" y="34407"/>
                  </a:cubicBezTo>
                  <a:cubicBezTo>
                    <a:pt x="444698" y="34407"/>
                    <a:pt x="445368" y="34407"/>
                    <a:pt x="445368" y="33737"/>
                  </a:cubicBezTo>
                  <a:lnTo>
                    <a:pt x="445368" y="31728"/>
                  </a:lnTo>
                  <a:cubicBezTo>
                    <a:pt x="445368" y="30389"/>
                    <a:pt x="444698" y="29719"/>
                    <a:pt x="443359" y="29719"/>
                  </a:cubicBezTo>
                  <a:lnTo>
                    <a:pt x="245120" y="27710"/>
                  </a:lnTo>
                  <a:cubicBezTo>
                    <a:pt x="286643" y="26370"/>
                    <a:pt x="327496" y="26370"/>
                    <a:pt x="369019" y="27710"/>
                  </a:cubicBezTo>
                  <a:cubicBezTo>
                    <a:pt x="379065" y="27710"/>
                    <a:pt x="389111" y="25031"/>
                    <a:pt x="397817" y="25031"/>
                  </a:cubicBezTo>
                  <a:cubicBezTo>
                    <a:pt x="438001" y="26370"/>
                    <a:pt x="477515" y="27040"/>
                    <a:pt x="517699" y="27040"/>
                  </a:cubicBezTo>
                  <a:cubicBezTo>
                    <a:pt x="552524" y="27710"/>
                    <a:pt x="595387" y="25031"/>
                    <a:pt x="634901" y="24361"/>
                  </a:cubicBezTo>
                  <a:cubicBezTo>
                    <a:pt x="649635" y="24361"/>
                    <a:pt x="665038" y="25031"/>
                    <a:pt x="681112" y="27040"/>
                  </a:cubicBezTo>
                  <a:cubicBezTo>
                    <a:pt x="722635" y="33068"/>
                    <a:pt x="760140" y="35747"/>
                    <a:pt x="793626" y="35747"/>
                  </a:cubicBezTo>
                  <a:cubicBezTo>
                    <a:pt x="797644" y="35747"/>
                    <a:pt x="800993" y="36416"/>
                    <a:pt x="804341" y="37086"/>
                  </a:cubicBezTo>
                  <a:cubicBezTo>
                    <a:pt x="806351" y="37756"/>
                    <a:pt x="808360" y="37756"/>
                    <a:pt x="810369" y="37086"/>
                  </a:cubicBezTo>
                  <a:cubicBezTo>
                    <a:pt x="817066" y="35747"/>
                    <a:pt x="823764" y="35077"/>
                    <a:pt x="830461" y="37086"/>
                  </a:cubicBezTo>
                  <a:cubicBezTo>
                    <a:pt x="832470" y="37756"/>
                    <a:pt x="834479" y="37756"/>
                    <a:pt x="836488" y="37086"/>
                  </a:cubicBezTo>
                  <a:cubicBezTo>
                    <a:pt x="857250" y="31728"/>
                    <a:pt x="878011" y="28380"/>
                    <a:pt x="898773" y="27040"/>
                  </a:cubicBezTo>
                  <a:cubicBezTo>
                    <a:pt x="921544" y="25701"/>
                    <a:pt x="945654" y="22352"/>
                    <a:pt x="972443" y="16325"/>
                  </a:cubicBezTo>
                  <a:cubicBezTo>
                    <a:pt x="985168" y="13646"/>
                    <a:pt x="999232" y="12306"/>
                    <a:pt x="1012627" y="12306"/>
                  </a:cubicBezTo>
                  <a:cubicBezTo>
                    <a:pt x="1026021" y="12306"/>
                    <a:pt x="1039416" y="12306"/>
                    <a:pt x="1052810" y="11636"/>
                  </a:cubicBezTo>
                  <a:cubicBezTo>
                    <a:pt x="1057498" y="11636"/>
                    <a:pt x="1064865" y="10297"/>
                    <a:pt x="1074911" y="7618"/>
                  </a:cubicBezTo>
                  <a:cubicBezTo>
                    <a:pt x="1082278" y="5609"/>
                    <a:pt x="1089645" y="4939"/>
                    <a:pt x="1097682" y="5609"/>
                  </a:cubicBezTo>
                  <a:cubicBezTo>
                    <a:pt x="1106388" y="6279"/>
                    <a:pt x="1112416" y="2930"/>
                    <a:pt x="1120453" y="251"/>
                  </a:cubicBezTo>
                  <a:cubicBezTo>
                    <a:pt x="1122462" y="-419"/>
                    <a:pt x="1123801" y="251"/>
                    <a:pt x="1125141" y="2260"/>
                  </a:cubicBezTo>
                  <a:cubicBezTo>
                    <a:pt x="1127819" y="8958"/>
                    <a:pt x="1129829" y="11636"/>
                    <a:pt x="1131838" y="12976"/>
                  </a:cubicBezTo>
                  <a:close/>
                </a:path>
              </a:pathLst>
            </a:custGeom>
            <a:solidFill>
              <a:srgbClr val="FFB5A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9A192E34-AF50-BB37-B455-7771D404E388}"/>
                </a:ext>
              </a:extLst>
            </p:cNvPr>
            <p:cNvSpPr/>
            <p:nvPr/>
          </p:nvSpPr>
          <p:spPr>
            <a:xfrm>
              <a:off x="-2068458" y="3872998"/>
              <a:ext cx="27547" cy="18941"/>
            </a:xfrm>
            <a:custGeom>
              <a:avLst/>
              <a:gdLst>
                <a:gd name="connsiteX0" fmla="*/ 12265 w 27547"/>
                <a:gd name="connsiteY0" fmla="*/ 12082 h 18941"/>
                <a:gd name="connsiteX1" fmla="*/ 880 w 27547"/>
                <a:gd name="connsiteY1" fmla="*/ 2036 h 18941"/>
                <a:gd name="connsiteX2" fmla="*/ 2219 w 27547"/>
                <a:gd name="connsiteY2" fmla="*/ 697 h 18941"/>
                <a:gd name="connsiteX3" fmla="*/ 22981 w 27547"/>
                <a:gd name="connsiteY3" fmla="*/ 13422 h 18941"/>
                <a:gd name="connsiteX4" fmla="*/ 20972 w 27547"/>
                <a:gd name="connsiteY4" fmla="*/ 18780 h 18941"/>
                <a:gd name="connsiteX5" fmla="*/ 17623 w 27547"/>
                <a:gd name="connsiteY5" fmla="*/ 16101 h 18941"/>
                <a:gd name="connsiteX6" fmla="*/ 12265 w 27547"/>
                <a:gd name="connsiteY6" fmla="*/ 12082 h 1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7" h="18941">
                  <a:moveTo>
                    <a:pt x="12265" y="12082"/>
                  </a:moveTo>
                  <a:cubicBezTo>
                    <a:pt x="7577" y="10073"/>
                    <a:pt x="3559" y="6724"/>
                    <a:pt x="880" y="2036"/>
                  </a:cubicBezTo>
                  <a:cubicBezTo>
                    <a:pt x="-460" y="27"/>
                    <a:pt x="-460" y="-643"/>
                    <a:pt x="2219" y="697"/>
                  </a:cubicBezTo>
                  <a:cubicBezTo>
                    <a:pt x="9586" y="4715"/>
                    <a:pt x="16284" y="8734"/>
                    <a:pt x="22981" y="13422"/>
                  </a:cubicBezTo>
                  <a:cubicBezTo>
                    <a:pt x="29678" y="18110"/>
                    <a:pt x="29008" y="19449"/>
                    <a:pt x="20972" y="18780"/>
                  </a:cubicBezTo>
                  <a:cubicBezTo>
                    <a:pt x="20302" y="18780"/>
                    <a:pt x="18963" y="17440"/>
                    <a:pt x="17623" y="16101"/>
                  </a:cubicBezTo>
                  <a:cubicBezTo>
                    <a:pt x="15614" y="14091"/>
                    <a:pt x="14274" y="12752"/>
                    <a:pt x="12265" y="12082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6580519-63DA-5D16-E2B4-1E2F99ECA023}"/>
                </a:ext>
              </a:extLst>
            </p:cNvPr>
            <p:cNvSpPr/>
            <p:nvPr/>
          </p:nvSpPr>
          <p:spPr>
            <a:xfrm>
              <a:off x="-5639230" y="3874114"/>
              <a:ext cx="535808" cy="92003"/>
            </a:xfrm>
            <a:custGeom>
              <a:avLst/>
              <a:gdLst>
                <a:gd name="connsiteX0" fmla="*/ 533102 w 535808"/>
                <a:gd name="connsiteY0" fmla="*/ 18334 h 92003"/>
                <a:gd name="connsiteX1" fmla="*/ 461442 w 535808"/>
                <a:gd name="connsiteY1" fmla="*/ 92004 h 92003"/>
                <a:gd name="connsiteX2" fmla="*/ 365671 w 535808"/>
                <a:gd name="connsiteY2" fmla="*/ 89994 h 92003"/>
                <a:gd name="connsiteX3" fmla="*/ 334863 w 535808"/>
                <a:gd name="connsiteY3" fmla="*/ 87316 h 92003"/>
                <a:gd name="connsiteX4" fmla="*/ 303386 w 535808"/>
                <a:gd name="connsiteY4" fmla="*/ 84637 h 92003"/>
                <a:gd name="connsiteX5" fmla="*/ 214313 w 535808"/>
                <a:gd name="connsiteY5" fmla="*/ 84637 h 92003"/>
                <a:gd name="connsiteX6" fmla="*/ 208285 w 535808"/>
                <a:gd name="connsiteY6" fmla="*/ 82627 h 92003"/>
                <a:gd name="connsiteX7" fmla="*/ 202257 w 535808"/>
                <a:gd name="connsiteY7" fmla="*/ 80618 h 92003"/>
                <a:gd name="connsiteX8" fmla="*/ 158725 w 535808"/>
                <a:gd name="connsiteY8" fmla="*/ 81958 h 92003"/>
                <a:gd name="connsiteX9" fmla="*/ 133276 w 535808"/>
                <a:gd name="connsiteY9" fmla="*/ 80618 h 92003"/>
                <a:gd name="connsiteX10" fmla="*/ 107156 w 535808"/>
                <a:gd name="connsiteY10" fmla="*/ 79279 h 92003"/>
                <a:gd name="connsiteX11" fmla="*/ 77688 w 535808"/>
                <a:gd name="connsiteY11" fmla="*/ 89994 h 92003"/>
                <a:gd name="connsiteX12" fmla="*/ 58936 w 535808"/>
                <a:gd name="connsiteY12" fmla="*/ 73921 h 92003"/>
                <a:gd name="connsiteX13" fmla="*/ 0 w 535808"/>
                <a:gd name="connsiteY13" fmla="*/ 8288 h 92003"/>
                <a:gd name="connsiteX14" fmla="*/ 18083 w 535808"/>
                <a:gd name="connsiteY14" fmla="*/ 14315 h 92003"/>
                <a:gd name="connsiteX15" fmla="*/ 23440 w 535808"/>
                <a:gd name="connsiteY15" fmla="*/ 15655 h 92003"/>
                <a:gd name="connsiteX16" fmla="*/ 40184 w 535808"/>
                <a:gd name="connsiteY16" fmla="*/ 11636 h 92003"/>
                <a:gd name="connsiteX17" fmla="*/ 84386 w 535808"/>
                <a:gd name="connsiteY17" fmla="*/ 9627 h 92003"/>
                <a:gd name="connsiteX18" fmla="*/ 141982 w 535808"/>
                <a:gd name="connsiteY18" fmla="*/ 8288 h 92003"/>
                <a:gd name="connsiteX19" fmla="*/ 164083 w 535808"/>
                <a:gd name="connsiteY19" fmla="*/ 6948 h 92003"/>
                <a:gd name="connsiteX20" fmla="*/ 186184 w 535808"/>
                <a:gd name="connsiteY20" fmla="*/ 7618 h 92003"/>
                <a:gd name="connsiteX21" fmla="*/ 346918 w 535808"/>
                <a:gd name="connsiteY21" fmla="*/ 2260 h 92003"/>
                <a:gd name="connsiteX22" fmla="*/ 433313 w 535808"/>
                <a:gd name="connsiteY22" fmla="*/ 251 h 92003"/>
                <a:gd name="connsiteX23" fmla="*/ 519708 w 535808"/>
                <a:gd name="connsiteY23" fmla="*/ 6279 h 92003"/>
                <a:gd name="connsiteX24" fmla="*/ 533772 w 535808"/>
                <a:gd name="connsiteY24" fmla="*/ 6948 h 92003"/>
                <a:gd name="connsiteX25" fmla="*/ 535112 w 535808"/>
                <a:gd name="connsiteY25" fmla="*/ 9627 h 92003"/>
                <a:gd name="connsiteX26" fmla="*/ 533102 w 535808"/>
                <a:gd name="connsiteY26" fmla="*/ 18334 h 9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5808" h="92003">
                  <a:moveTo>
                    <a:pt x="533102" y="18334"/>
                  </a:moveTo>
                  <a:lnTo>
                    <a:pt x="461442" y="92004"/>
                  </a:lnTo>
                  <a:cubicBezTo>
                    <a:pt x="429295" y="90664"/>
                    <a:pt x="397818" y="89994"/>
                    <a:pt x="365671" y="89994"/>
                  </a:cubicBezTo>
                  <a:cubicBezTo>
                    <a:pt x="355625" y="89994"/>
                    <a:pt x="344909" y="89325"/>
                    <a:pt x="334863" y="87316"/>
                  </a:cubicBezTo>
                  <a:cubicBezTo>
                    <a:pt x="324148" y="85976"/>
                    <a:pt x="314102" y="85306"/>
                    <a:pt x="303386" y="84637"/>
                  </a:cubicBezTo>
                  <a:cubicBezTo>
                    <a:pt x="272579" y="83967"/>
                    <a:pt x="243111" y="83967"/>
                    <a:pt x="214313" y="84637"/>
                  </a:cubicBezTo>
                  <a:cubicBezTo>
                    <a:pt x="211634" y="84637"/>
                    <a:pt x="209624" y="83967"/>
                    <a:pt x="208285" y="82627"/>
                  </a:cubicBezTo>
                  <a:cubicBezTo>
                    <a:pt x="206946" y="81288"/>
                    <a:pt x="204936" y="80618"/>
                    <a:pt x="202257" y="80618"/>
                  </a:cubicBezTo>
                  <a:cubicBezTo>
                    <a:pt x="187523" y="80618"/>
                    <a:pt x="172789" y="80618"/>
                    <a:pt x="158725" y="81958"/>
                  </a:cubicBezTo>
                  <a:cubicBezTo>
                    <a:pt x="151358" y="82627"/>
                    <a:pt x="142652" y="81958"/>
                    <a:pt x="133276" y="80618"/>
                  </a:cubicBezTo>
                  <a:cubicBezTo>
                    <a:pt x="124569" y="79279"/>
                    <a:pt x="115863" y="79279"/>
                    <a:pt x="107156" y="79279"/>
                  </a:cubicBezTo>
                  <a:cubicBezTo>
                    <a:pt x="95101" y="79279"/>
                    <a:pt x="85055" y="83297"/>
                    <a:pt x="77688" y="89994"/>
                  </a:cubicBezTo>
                  <a:cubicBezTo>
                    <a:pt x="67642" y="84637"/>
                    <a:pt x="61615" y="79279"/>
                    <a:pt x="58936" y="73921"/>
                  </a:cubicBezTo>
                  <a:cubicBezTo>
                    <a:pt x="34156" y="53160"/>
                    <a:pt x="14064" y="31059"/>
                    <a:pt x="0" y="8288"/>
                  </a:cubicBezTo>
                  <a:cubicBezTo>
                    <a:pt x="4688" y="6948"/>
                    <a:pt x="10716" y="8958"/>
                    <a:pt x="18083" y="14315"/>
                  </a:cubicBezTo>
                  <a:cubicBezTo>
                    <a:pt x="19422" y="15655"/>
                    <a:pt x="21431" y="16325"/>
                    <a:pt x="23440" y="15655"/>
                  </a:cubicBezTo>
                  <a:cubicBezTo>
                    <a:pt x="28798" y="14315"/>
                    <a:pt x="34826" y="12976"/>
                    <a:pt x="40184" y="11636"/>
                  </a:cubicBezTo>
                  <a:cubicBezTo>
                    <a:pt x="54248" y="8958"/>
                    <a:pt x="69652" y="10967"/>
                    <a:pt x="84386" y="9627"/>
                  </a:cubicBezTo>
                  <a:cubicBezTo>
                    <a:pt x="103138" y="8288"/>
                    <a:pt x="121890" y="11636"/>
                    <a:pt x="141982" y="8288"/>
                  </a:cubicBezTo>
                  <a:cubicBezTo>
                    <a:pt x="149349" y="6948"/>
                    <a:pt x="156716" y="6948"/>
                    <a:pt x="164083" y="6948"/>
                  </a:cubicBezTo>
                  <a:cubicBezTo>
                    <a:pt x="171450" y="7618"/>
                    <a:pt x="178147" y="7618"/>
                    <a:pt x="186184" y="7618"/>
                  </a:cubicBezTo>
                  <a:cubicBezTo>
                    <a:pt x="246459" y="7618"/>
                    <a:pt x="300038" y="5609"/>
                    <a:pt x="346918" y="2260"/>
                  </a:cubicBezTo>
                  <a:cubicBezTo>
                    <a:pt x="381074" y="251"/>
                    <a:pt x="409873" y="-419"/>
                    <a:pt x="433313" y="251"/>
                  </a:cubicBezTo>
                  <a:cubicBezTo>
                    <a:pt x="460102" y="1590"/>
                    <a:pt x="488900" y="3600"/>
                    <a:pt x="519708" y="6279"/>
                  </a:cubicBezTo>
                  <a:cubicBezTo>
                    <a:pt x="524396" y="6948"/>
                    <a:pt x="529084" y="6948"/>
                    <a:pt x="533772" y="6948"/>
                  </a:cubicBezTo>
                  <a:cubicBezTo>
                    <a:pt x="535781" y="6948"/>
                    <a:pt x="536451" y="7618"/>
                    <a:pt x="535112" y="9627"/>
                  </a:cubicBezTo>
                  <a:cubicBezTo>
                    <a:pt x="531763" y="13646"/>
                    <a:pt x="531763" y="16325"/>
                    <a:pt x="533102" y="18334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0A53EE59-7552-866C-23A4-24DADCEBE036}"/>
                </a:ext>
              </a:extLst>
            </p:cNvPr>
            <p:cNvSpPr/>
            <p:nvPr/>
          </p:nvSpPr>
          <p:spPr>
            <a:xfrm>
              <a:off x="-5658270" y="3876080"/>
              <a:ext cx="77976" cy="71954"/>
            </a:xfrm>
            <a:custGeom>
              <a:avLst/>
              <a:gdLst>
                <a:gd name="connsiteX0" fmla="*/ 19040 w 77976"/>
                <a:gd name="connsiteY0" fmla="*/ 6321 h 71954"/>
                <a:gd name="connsiteX1" fmla="*/ 77976 w 77976"/>
                <a:gd name="connsiteY1" fmla="*/ 71955 h 71954"/>
                <a:gd name="connsiteX2" fmla="*/ 12343 w 77976"/>
                <a:gd name="connsiteY2" fmla="*/ 17707 h 71954"/>
                <a:gd name="connsiteX3" fmla="*/ 2297 w 77976"/>
                <a:gd name="connsiteY3" fmla="*/ 13688 h 71954"/>
                <a:gd name="connsiteX4" fmla="*/ 5646 w 77976"/>
                <a:gd name="connsiteY4" fmla="*/ 2973 h 71954"/>
                <a:gd name="connsiteX5" fmla="*/ 19040 w 77976"/>
                <a:gd name="connsiteY5" fmla="*/ 6321 h 7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76" h="71954">
                  <a:moveTo>
                    <a:pt x="19040" y="6321"/>
                  </a:moveTo>
                  <a:cubicBezTo>
                    <a:pt x="33104" y="29092"/>
                    <a:pt x="52526" y="50523"/>
                    <a:pt x="77976" y="71955"/>
                  </a:cubicBezTo>
                  <a:cubicBezTo>
                    <a:pt x="52526" y="57220"/>
                    <a:pt x="31095" y="39138"/>
                    <a:pt x="12343" y="17707"/>
                  </a:cubicBezTo>
                  <a:cubicBezTo>
                    <a:pt x="8994" y="13688"/>
                    <a:pt x="5646" y="12349"/>
                    <a:pt x="2297" y="13688"/>
                  </a:cubicBezTo>
                  <a:cubicBezTo>
                    <a:pt x="-1721" y="11679"/>
                    <a:pt x="-382" y="7661"/>
                    <a:pt x="5646" y="2973"/>
                  </a:cubicBezTo>
                  <a:cubicBezTo>
                    <a:pt x="12343" y="-1715"/>
                    <a:pt x="16361" y="-1046"/>
                    <a:pt x="19040" y="6321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779D7F5E-E2BD-3419-801B-869A6CE45741}"/>
                </a:ext>
              </a:extLst>
            </p:cNvPr>
            <p:cNvSpPr/>
            <p:nvPr/>
          </p:nvSpPr>
          <p:spPr>
            <a:xfrm>
              <a:off x="-4253855" y="3874365"/>
              <a:ext cx="122848" cy="192881"/>
            </a:xfrm>
            <a:custGeom>
              <a:avLst/>
              <a:gdLst>
                <a:gd name="connsiteX0" fmla="*/ 289 w 122848"/>
                <a:gd name="connsiteY0" fmla="*/ 0 h 192881"/>
                <a:gd name="connsiteX1" fmla="*/ 81996 w 122848"/>
                <a:gd name="connsiteY1" fmla="*/ 141982 h 192881"/>
                <a:gd name="connsiteX2" fmla="*/ 122849 w 122848"/>
                <a:gd name="connsiteY2" fmla="*/ 192881 h 192881"/>
                <a:gd name="connsiteX3" fmla="*/ 71950 w 122848"/>
                <a:gd name="connsiteY3" fmla="*/ 156046 h 192881"/>
                <a:gd name="connsiteX4" fmla="*/ 38463 w 122848"/>
                <a:gd name="connsiteY4" fmla="*/ 107156 h 192881"/>
                <a:gd name="connsiteX5" fmla="*/ 17032 w 122848"/>
                <a:gd name="connsiteY5" fmla="*/ 62954 h 192881"/>
                <a:gd name="connsiteX6" fmla="*/ 13684 w 122848"/>
                <a:gd name="connsiteY6" fmla="*/ 46881 h 192881"/>
                <a:gd name="connsiteX7" fmla="*/ 11005 w 122848"/>
                <a:gd name="connsiteY7" fmla="*/ 41523 h 192881"/>
                <a:gd name="connsiteX8" fmla="*/ 9665 w 122848"/>
                <a:gd name="connsiteY8" fmla="*/ 35495 h 192881"/>
                <a:gd name="connsiteX9" fmla="*/ 289 w 122848"/>
                <a:gd name="connsiteY9" fmla="*/ 0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48" h="192881">
                  <a:moveTo>
                    <a:pt x="289" y="0"/>
                  </a:moveTo>
                  <a:lnTo>
                    <a:pt x="81996" y="141982"/>
                  </a:lnTo>
                  <a:lnTo>
                    <a:pt x="122849" y="192881"/>
                  </a:lnTo>
                  <a:cubicBezTo>
                    <a:pt x="94721" y="175468"/>
                    <a:pt x="77977" y="162743"/>
                    <a:pt x="71950" y="156046"/>
                  </a:cubicBezTo>
                  <a:cubicBezTo>
                    <a:pt x="53867" y="134615"/>
                    <a:pt x="43152" y="118541"/>
                    <a:pt x="38463" y="107156"/>
                  </a:cubicBezTo>
                  <a:cubicBezTo>
                    <a:pt x="32436" y="91083"/>
                    <a:pt x="25069" y="76349"/>
                    <a:pt x="17032" y="62954"/>
                  </a:cubicBezTo>
                  <a:cubicBezTo>
                    <a:pt x="17032" y="56257"/>
                    <a:pt x="15693" y="50899"/>
                    <a:pt x="13684" y="46881"/>
                  </a:cubicBezTo>
                  <a:cubicBezTo>
                    <a:pt x="11674" y="46211"/>
                    <a:pt x="10335" y="44202"/>
                    <a:pt x="11005" y="41523"/>
                  </a:cubicBezTo>
                  <a:cubicBezTo>
                    <a:pt x="11005" y="39514"/>
                    <a:pt x="11005" y="37505"/>
                    <a:pt x="9665" y="35495"/>
                  </a:cubicBezTo>
                  <a:cubicBezTo>
                    <a:pt x="2298" y="22101"/>
                    <a:pt x="-1050" y="10716"/>
                    <a:pt x="289" y="0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4116FDEF-5A8D-C294-F388-2DBA50A37D5B}"/>
                </a:ext>
              </a:extLst>
            </p:cNvPr>
            <p:cNvSpPr/>
            <p:nvPr/>
          </p:nvSpPr>
          <p:spPr>
            <a:xfrm>
              <a:off x="-4257826" y="3881732"/>
              <a:ext cx="976344" cy="835818"/>
            </a:xfrm>
            <a:custGeom>
              <a:avLst/>
              <a:gdLst>
                <a:gd name="connsiteX0" fmla="*/ 83288 w 976344"/>
                <a:gd name="connsiteY0" fmla="*/ 0 h 835818"/>
                <a:gd name="connsiteX1" fmla="*/ 98022 w 976344"/>
                <a:gd name="connsiteY1" fmla="*/ 38844 h 835818"/>
                <a:gd name="connsiteX2" fmla="*/ 139545 w 976344"/>
                <a:gd name="connsiteY2" fmla="*/ 171450 h 835818"/>
                <a:gd name="connsiteX3" fmla="*/ 198481 w 976344"/>
                <a:gd name="connsiteY3" fmla="*/ 281955 h 835818"/>
                <a:gd name="connsiteX4" fmla="*/ 211875 w 976344"/>
                <a:gd name="connsiteY4" fmla="*/ 283964 h 835818"/>
                <a:gd name="connsiteX5" fmla="*/ 215224 w 976344"/>
                <a:gd name="connsiteY5" fmla="*/ 280615 h 835818"/>
                <a:gd name="connsiteX6" fmla="*/ 227279 w 976344"/>
                <a:gd name="connsiteY6" fmla="*/ 284634 h 835818"/>
                <a:gd name="connsiteX7" fmla="*/ 235985 w 976344"/>
                <a:gd name="connsiteY7" fmla="*/ 318790 h 835818"/>
                <a:gd name="connsiteX8" fmla="*/ 311664 w 976344"/>
                <a:gd name="connsiteY8" fmla="*/ 433983 h 835818"/>
                <a:gd name="connsiteX9" fmla="*/ 313674 w 976344"/>
                <a:gd name="connsiteY9" fmla="*/ 444029 h 835818"/>
                <a:gd name="connsiteX10" fmla="*/ 316353 w 976344"/>
                <a:gd name="connsiteY10" fmla="*/ 442020 h 835818"/>
                <a:gd name="connsiteX11" fmla="*/ 313674 w 976344"/>
                <a:gd name="connsiteY11" fmla="*/ 415900 h 835818"/>
                <a:gd name="connsiteX12" fmla="*/ 315683 w 976344"/>
                <a:gd name="connsiteY12" fmla="*/ 393799 h 835818"/>
                <a:gd name="connsiteX13" fmla="*/ 317022 w 976344"/>
                <a:gd name="connsiteY13" fmla="*/ 388441 h 835818"/>
                <a:gd name="connsiteX14" fmla="*/ 323050 w 976344"/>
                <a:gd name="connsiteY14" fmla="*/ 358973 h 835818"/>
                <a:gd name="connsiteX15" fmla="*/ 324389 w 976344"/>
                <a:gd name="connsiteY15" fmla="*/ 358973 h 835818"/>
                <a:gd name="connsiteX16" fmla="*/ 325059 w 976344"/>
                <a:gd name="connsiteY16" fmla="*/ 361652 h 835818"/>
                <a:gd name="connsiteX17" fmla="*/ 328408 w 976344"/>
                <a:gd name="connsiteY17" fmla="*/ 362992 h 835818"/>
                <a:gd name="connsiteX18" fmla="*/ 334435 w 976344"/>
                <a:gd name="connsiteY18" fmla="*/ 362992 h 835818"/>
                <a:gd name="connsiteX19" fmla="*/ 347160 w 976344"/>
                <a:gd name="connsiteY19" fmla="*/ 386432 h 835818"/>
                <a:gd name="connsiteX20" fmla="*/ 371270 w 976344"/>
                <a:gd name="connsiteY20" fmla="*/ 423937 h 835818"/>
                <a:gd name="connsiteX21" fmla="*/ 373949 w 976344"/>
                <a:gd name="connsiteY21" fmla="*/ 429964 h 835818"/>
                <a:gd name="connsiteX22" fmla="*/ 375288 w 976344"/>
                <a:gd name="connsiteY22" fmla="*/ 433313 h 835818"/>
                <a:gd name="connsiteX23" fmla="*/ 404756 w 976344"/>
                <a:gd name="connsiteY23" fmla="*/ 497607 h 835818"/>
                <a:gd name="connsiteX24" fmla="*/ 414802 w 976344"/>
                <a:gd name="connsiteY24" fmla="*/ 519708 h 835818"/>
                <a:gd name="connsiteX25" fmla="*/ 442931 w 976344"/>
                <a:gd name="connsiteY25" fmla="*/ 559222 h 835818"/>
                <a:gd name="connsiteX26" fmla="*/ 465032 w 976344"/>
                <a:gd name="connsiteY26" fmla="*/ 569937 h 835818"/>
                <a:gd name="connsiteX27" fmla="*/ 628445 w 976344"/>
                <a:gd name="connsiteY27" fmla="*/ 652313 h 835818"/>
                <a:gd name="connsiteX28" fmla="*/ 705464 w 976344"/>
                <a:gd name="connsiteY28" fmla="*/ 695176 h 835818"/>
                <a:gd name="connsiteX29" fmla="*/ 785831 w 976344"/>
                <a:gd name="connsiteY29" fmla="*/ 731342 h 835818"/>
                <a:gd name="connsiteX30" fmla="*/ 867538 w 976344"/>
                <a:gd name="connsiteY30" fmla="*/ 768846 h 835818"/>
                <a:gd name="connsiteX31" fmla="*/ 968666 w 976344"/>
                <a:gd name="connsiteY31" fmla="*/ 807021 h 835818"/>
                <a:gd name="connsiteX32" fmla="*/ 973354 w 976344"/>
                <a:gd name="connsiteY32" fmla="*/ 824433 h 835818"/>
                <a:gd name="connsiteX33" fmla="*/ 968666 w 976344"/>
                <a:gd name="connsiteY33" fmla="*/ 831131 h 835818"/>
                <a:gd name="connsiteX34" fmla="*/ 963978 w 976344"/>
                <a:gd name="connsiteY34" fmla="*/ 833810 h 835818"/>
                <a:gd name="connsiteX35" fmla="*/ 904372 w 976344"/>
                <a:gd name="connsiteY35" fmla="*/ 835819 h 835818"/>
                <a:gd name="connsiteX36" fmla="*/ 844097 w 976344"/>
                <a:gd name="connsiteY36" fmla="*/ 818406 h 835818"/>
                <a:gd name="connsiteX37" fmla="*/ 789849 w 976344"/>
                <a:gd name="connsiteY37" fmla="*/ 792956 h 835818"/>
                <a:gd name="connsiteX38" fmla="*/ 698097 w 976344"/>
                <a:gd name="connsiteY38" fmla="*/ 748754 h 835818"/>
                <a:gd name="connsiteX39" fmla="*/ 597638 w 976344"/>
                <a:gd name="connsiteY39" fmla="*/ 693167 h 835818"/>
                <a:gd name="connsiteX40" fmla="*/ 583573 w 976344"/>
                <a:gd name="connsiteY40" fmla="*/ 683121 h 835818"/>
                <a:gd name="connsiteX41" fmla="*/ 572188 w 976344"/>
                <a:gd name="connsiteY41" fmla="*/ 677763 h 835818"/>
                <a:gd name="connsiteX42" fmla="*/ 560803 w 976344"/>
                <a:gd name="connsiteY42" fmla="*/ 673745 h 835818"/>
                <a:gd name="connsiteX43" fmla="*/ 483784 w 976344"/>
                <a:gd name="connsiteY43" fmla="*/ 632892 h 835818"/>
                <a:gd name="connsiteX44" fmla="*/ 418821 w 976344"/>
                <a:gd name="connsiteY44" fmla="*/ 599405 h 835818"/>
                <a:gd name="connsiteX45" fmla="*/ 354527 w 976344"/>
                <a:gd name="connsiteY45" fmla="*/ 564579 h 835818"/>
                <a:gd name="connsiteX46" fmla="*/ 301619 w 976344"/>
                <a:gd name="connsiteY46" fmla="*/ 529754 h 835818"/>
                <a:gd name="connsiteX47" fmla="*/ 152270 w 976344"/>
                <a:gd name="connsiteY47" fmla="*/ 439340 h 835818"/>
                <a:gd name="connsiteX48" fmla="*/ 51811 w 976344"/>
                <a:gd name="connsiteY48" fmla="*/ 387772 h 835818"/>
                <a:gd name="connsiteX49" fmla="*/ 26361 w 976344"/>
                <a:gd name="connsiteY49" fmla="*/ 375047 h 835818"/>
                <a:gd name="connsiteX50" fmla="*/ 242 w 976344"/>
                <a:gd name="connsiteY50" fmla="*/ 341561 h 835818"/>
                <a:gd name="connsiteX51" fmla="*/ 2920 w 976344"/>
                <a:gd name="connsiteY51" fmla="*/ 339551 h 835818"/>
                <a:gd name="connsiteX52" fmla="*/ 21003 w 976344"/>
                <a:gd name="connsiteY52" fmla="*/ 358304 h 835818"/>
                <a:gd name="connsiteX53" fmla="*/ 35067 w 976344"/>
                <a:gd name="connsiteY53" fmla="*/ 362992 h 835818"/>
                <a:gd name="connsiteX54" fmla="*/ 69893 w 976344"/>
                <a:gd name="connsiteY54" fmla="*/ 367680 h 835818"/>
                <a:gd name="connsiteX55" fmla="*/ 141554 w 976344"/>
                <a:gd name="connsiteY55" fmla="*/ 385093 h 835818"/>
                <a:gd name="connsiteX56" fmla="*/ 236655 w 976344"/>
                <a:gd name="connsiteY56" fmla="*/ 391790 h 835818"/>
                <a:gd name="connsiteX57" fmla="*/ 239334 w 976344"/>
                <a:gd name="connsiteY57" fmla="*/ 387102 h 835818"/>
                <a:gd name="connsiteX58" fmla="*/ 199150 w 976344"/>
                <a:gd name="connsiteY58" fmla="*/ 326826 h 835818"/>
                <a:gd name="connsiteX59" fmla="*/ 171692 w 976344"/>
                <a:gd name="connsiteY59" fmla="*/ 284634 h 835818"/>
                <a:gd name="connsiteX60" fmla="*/ 146912 w 976344"/>
                <a:gd name="connsiteY60" fmla="*/ 232395 h 835818"/>
                <a:gd name="connsiteX61" fmla="*/ 146912 w 976344"/>
                <a:gd name="connsiteY61" fmla="*/ 229716 h 835818"/>
                <a:gd name="connsiteX62" fmla="*/ 146242 w 976344"/>
                <a:gd name="connsiteY62" fmla="*/ 225698 h 835818"/>
                <a:gd name="connsiteX63" fmla="*/ 126150 w 976344"/>
                <a:gd name="connsiteY63" fmla="*/ 186184 h 835818"/>
                <a:gd name="connsiteX64" fmla="*/ 85297 w 976344"/>
                <a:gd name="connsiteY64" fmla="*/ 135285 h 835818"/>
                <a:gd name="connsiteX65" fmla="*/ 98691 w 976344"/>
                <a:gd name="connsiteY65" fmla="*/ 136624 h 835818"/>
                <a:gd name="connsiteX66" fmla="*/ 106058 w 976344"/>
                <a:gd name="connsiteY66" fmla="*/ 129257 h 835818"/>
                <a:gd name="connsiteX67" fmla="*/ 102710 w 976344"/>
                <a:gd name="connsiteY67" fmla="*/ 99119 h 835818"/>
                <a:gd name="connsiteX68" fmla="*/ 100701 w 976344"/>
                <a:gd name="connsiteY68" fmla="*/ 94431 h 835818"/>
                <a:gd name="connsiteX69" fmla="*/ 92664 w 976344"/>
                <a:gd name="connsiteY69" fmla="*/ 70321 h 835818"/>
                <a:gd name="connsiteX70" fmla="*/ 91324 w 976344"/>
                <a:gd name="connsiteY70" fmla="*/ 63624 h 835818"/>
                <a:gd name="connsiteX71" fmla="*/ 83288 w 976344"/>
                <a:gd name="connsiteY71" fmla="*/ 0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76344" h="835818">
                  <a:moveTo>
                    <a:pt x="83288" y="0"/>
                  </a:moveTo>
                  <a:cubicBezTo>
                    <a:pt x="90655" y="17413"/>
                    <a:pt x="95343" y="30138"/>
                    <a:pt x="98022" y="38844"/>
                  </a:cubicBezTo>
                  <a:cubicBezTo>
                    <a:pt x="116104" y="109165"/>
                    <a:pt x="129499" y="153367"/>
                    <a:pt x="139545" y="171450"/>
                  </a:cubicBezTo>
                  <a:cubicBezTo>
                    <a:pt x="158967" y="206945"/>
                    <a:pt x="179059" y="243780"/>
                    <a:pt x="198481" y="281955"/>
                  </a:cubicBezTo>
                  <a:cubicBezTo>
                    <a:pt x="201160" y="287313"/>
                    <a:pt x="207857" y="287982"/>
                    <a:pt x="211875" y="283964"/>
                  </a:cubicBezTo>
                  <a:lnTo>
                    <a:pt x="215224" y="280615"/>
                  </a:lnTo>
                  <a:cubicBezTo>
                    <a:pt x="219242" y="276597"/>
                    <a:pt x="226609" y="278606"/>
                    <a:pt x="227279" y="284634"/>
                  </a:cubicBezTo>
                  <a:cubicBezTo>
                    <a:pt x="229288" y="297359"/>
                    <a:pt x="229288" y="307404"/>
                    <a:pt x="235985" y="318790"/>
                  </a:cubicBezTo>
                  <a:cubicBezTo>
                    <a:pt x="258756" y="357634"/>
                    <a:pt x="284206" y="395808"/>
                    <a:pt x="311664" y="433983"/>
                  </a:cubicBezTo>
                  <a:cubicBezTo>
                    <a:pt x="308316" y="438001"/>
                    <a:pt x="309655" y="441350"/>
                    <a:pt x="313674" y="444029"/>
                  </a:cubicBezTo>
                  <a:cubicBezTo>
                    <a:pt x="315683" y="445368"/>
                    <a:pt x="317022" y="444698"/>
                    <a:pt x="316353" y="442020"/>
                  </a:cubicBezTo>
                  <a:cubicBezTo>
                    <a:pt x="315683" y="428625"/>
                    <a:pt x="315013" y="419918"/>
                    <a:pt x="313674" y="415900"/>
                  </a:cubicBezTo>
                  <a:cubicBezTo>
                    <a:pt x="310995" y="406524"/>
                    <a:pt x="311664" y="399157"/>
                    <a:pt x="315683" y="393799"/>
                  </a:cubicBezTo>
                  <a:cubicBezTo>
                    <a:pt x="317022" y="392460"/>
                    <a:pt x="317692" y="390451"/>
                    <a:pt x="317022" y="388441"/>
                  </a:cubicBezTo>
                  <a:cubicBezTo>
                    <a:pt x="315683" y="378396"/>
                    <a:pt x="317692" y="368350"/>
                    <a:pt x="323050" y="358973"/>
                  </a:cubicBezTo>
                  <a:cubicBezTo>
                    <a:pt x="323719" y="357634"/>
                    <a:pt x="324389" y="357634"/>
                    <a:pt x="324389" y="358973"/>
                  </a:cubicBezTo>
                  <a:cubicBezTo>
                    <a:pt x="324389" y="359643"/>
                    <a:pt x="324389" y="360983"/>
                    <a:pt x="325059" y="361652"/>
                  </a:cubicBezTo>
                  <a:cubicBezTo>
                    <a:pt x="325729" y="362992"/>
                    <a:pt x="327068" y="363661"/>
                    <a:pt x="328408" y="362992"/>
                  </a:cubicBezTo>
                  <a:cubicBezTo>
                    <a:pt x="329747" y="362322"/>
                    <a:pt x="331756" y="362322"/>
                    <a:pt x="334435" y="362992"/>
                  </a:cubicBezTo>
                  <a:cubicBezTo>
                    <a:pt x="337114" y="377056"/>
                    <a:pt x="341802" y="385093"/>
                    <a:pt x="347160" y="386432"/>
                  </a:cubicBezTo>
                  <a:lnTo>
                    <a:pt x="371270" y="423937"/>
                  </a:lnTo>
                  <a:cubicBezTo>
                    <a:pt x="372610" y="425946"/>
                    <a:pt x="373279" y="427955"/>
                    <a:pt x="373949" y="429964"/>
                  </a:cubicBezTo>
                  <a:cubicBezTo>
                    <a:pt x="373949" y="431304"/>
                    <a:pt x="374619" y="432643"/>
                    <a:pt x="375288" y="433313"/>
                  </a:cubicBezTo>
                  <a:cubicBezTo>
                    <a:pt x="386674" y="454075"/>
                    <a:pt x="396720" y="475506"/>
                    <a:pt x="404756" y="497607"/>
                  </a:cubicBezTo>
                  <a:cubicBezTo>
                    <a:pt x="407435" y="504974"/>
                    <a:pt x="410784" y="512341"/>
                    <a:pt x="414802" y="519708"/>
                  </a:cubicBezTo>
                  <a:cubicBezTo>
                    <a:pt x="422839" y="535111"/>
                    <a:pt x="426188" y="547836"/>
                    <a:pt x="442931" y="559222"/>
                  </a:cubicBezTo>
                  <a:cubicBezTo>
                    <a:pt x="448289" y="562570"/>
                    <a:pt x="455656" y="565919"/>
                    <a:pt x="465032" y="569937"/>
                  </a:cubicBezTo>
                  <a:cubicBezTo>
                    <a:pt x="521959" y="592708"/>
                    <a:pt x="576206" y="620167"/>
                    <a:pt x="628445" y="652313"/>
                  </a:cubicBezTo>
                  <a:cubicBezTo>
                    <a:pt x="659922" y="671736"/>
                    <a:pt x="685372" y="685800"/>
                    <a:pt x="705464" y="695176"/>
                  </a:cubicBezTo>
                  <a:cubicBezTo>
                    <a:pt x="732253" y="707901"/>
                    <a:pt x="759042" y="719956"/>
                    <a:pt x="785831" y="731342"/>
                  </a:cubicBezTo>
                  <a:cubicBezTo>
                    <a:pt x="819987" y="750763"/>
                    <a:pt x="847446" y="763488"/>
                    <a:pt x="867538" y="768846"/>
                  </a:cubicBezTo>
                  <a:cubicBezTo>
                    <a:pt x="899684" y="777552"/>
                    <a:pt x="933171" y="789607"/>
                    <a:pt x="968666" y="807021"/>
                  </a:cubicBezTo>
                  <a:cubicBezTo>
                    <a:pt x="976703" y="811039"/>
                    <a:pt x="978712" y="817066"/>
                    <a:pt x="973354" y="824433"/>
                  </a:cubicBezTo>
                  <a:lnTo>
                    <a:pt x="968666" y="831131"/>
                  </a:lnTo>
                  <a:cubicBezTo>
                    <a:pt x="967327" y="832470"/>
                    <a:pt x="965987" y="833810"/>
                    <a:pt x="963978" y="833810"/>
                  </a:cubicBezTo>
                  <a:lnTo>
                    <a:pt x="904372" y="835819"/>
                  </a:lnTo>
                  <a:cubicBezTo>
                    <a:pt x="882941" y="831801"/>
                    <a:pt x="862849" y="825773"/>
                    <a:pt x="844097" y="818406"/>
                  </a:cubicBezTo>
                  <a:cubicBezTo>
                    <a:pt x="832042" y="813718"/>
                    <a:pt x="813959" y="805011"/>
                    <a:pt x="789849" y="792956"/>
                  </a:cubicBezTo>
                  <a:cubicBezTo>
                    <a:pt x="744978" y="772864"/>
                    <a:pt x="714170" y="758131"/>
                    <a:pt x="698097" y="748754"/>
                  </a:cubicBezTo>
                  <a:cubicBezTo>
                    <a:pt x="652555" y="721965"/>
                    <a:pt x="619069" y="703882"/>
                    <a:pt x="597638" y="693167"/>
                  </a:cubicBezTo>
                  <a:cubicBezTo>
                    <a:pt x="596298" y="692497"/>
                    <a:pt x="591610" y="689148"/>
                    <a:pt x="583573" y="683121"/>
                  </a:cubicBezTo>
                  <a:cubicBezTo>
                    <a:pt x="580225" y="680442"/>
                    <a:pt x="576206" y="679103"/>
                    <a:pt x="572188" y="677763"/>
                  </a:cubicBezTo>
                  <a:cubicBezTo>
                    <a:pt x="566830" y="676424"/>
                    <a:pt x="563482" y="675084"/>
                    <a:pt x="560803" y="673745"/>
                  </a:cubicBezTo>
                  <a:cubicBezTo>
                    <a:pt x="535353" y="659011"/>
                    <a:pt x="509904" y="645616"/>
                    <a:pt x="483784" y="632892"/>
                  </a:cubicBezTo>
                  <a:cubicBezTo>
                    <a:pt x="459674" y="620837"/>
                    <a:pt x="437573" y="609451"/>
                    <a:pt x="418821" y="599405"/>
                  </a:cubicBezTo>
                  <a:cubicBezTo>
                    <a:pt x="397389" y="587350"/>
                    <a:pt x="375958" y="575965"/>
                    <a:pt x="354527" y="564579"/>
                  </a:cubicBezTo>
                  <a:cubicBezTo>
                    <a:pt x="337784" y="555873"/>
                    <a:pt x="319701" y="543148"/>
                    <a:pt x="301619" y="529754"/>
                  </a:cubicBezTo>
                  <a:cubicBezTo>
                    <a:pt x="253398" y="491579"/>
                    <a:pt x="203169" y="461442"/>
                    <a:pt x="152270" y="439340"/>
                  </a:cubicBezTo>
                  <a:cubicBezTo>
                    <a:pt x="112756" y="422597"/>
                    <a:pt x="79269" y="405185"/>
                    <a:pt x="51811" y="387772"/>
                  </a:cubicBezTo>
                  <a:cubicBezTo>
                    <a:pt x="43774" y="383083"/>
                    <a:pt x="35737" y="378396"/>
                    <a:pt x="26361" y="375047"/>
                  </a:cubicBezTo>
                  <a:cubicBezTo>
                    <a:pt x="12966" y="369689"/>
                    <a:pt x="4260" y="358304"/>
                    <a:pt x="242" y="341561"/>
                  </a:cubicBezTo>
                  <a:cubicBezTo>
                    <a:pt x="-428" y="338881"/>
                    <a:pt x="242" y="338212"/>
                    <a:pt x="2920" y="339551"/>
                  </a:cubicBezTo>
                  <a:cubicBezTo>
                    <a:pt x="11627" y="344909"/>
                    <a:pt x="12966" y="352276"/>
                    <a:pt x="21003" y="358304"/>
                  </a:cubicBezTo>
                  <a:cubicBezTo>
                    <a:pt x="24352" y="360983"/>
                    <a:pt x="29040" y="362322"/>
                    <a:pt x="35067" y="362992"/>
                  </a:cubicBezTo>
                  <a:cubicBezTo>
                    <a:pt x="53150" y="364331"/>
                    <a:pt x="64535" y="366340"/>
                    <a:pt x="69893" y="367680"/>
                  </a:cubicBezTo>
                  <a:cubicBezTo>
                    <a:pt x="93334" y="373707"/>
                    <a:pt x="116774" y="379065"/>
                    <a:pt x="141554" y="385093"/>
                  </a:cubicBezTo>
                  <a:cubicBezTo>
                    <a:pt x="172361" y="392460"/>
                    <a:pt x="204508" y="395139"/>
                    <a:pt x="236655" y="391790"/>
                  </a:cubicBezTo>
                  <a:cubicBezTo>
                    <a:pt x="238664" y="391790"/>
                    <a:pt x="240673" y="389111"/>
                    <a:pt x="239334" y="387102"/>
                  </a:cubicBezTo>
                  <a:cubicBezTo>
                    <a:pt x="227279" y="365671"/>
                    <a:pt x="213884" y="345579"/>
                    <a:pt x="199150" y="326826"/>
                  </a:cubicBezTo>
                  <a:cubicBezTo>
                    <a:pt x="187765" y="313432"/>
                    <a:pt x="179059" y="299368"/>
                    <a:pt x="171692" y="284634"/>
                  </a:cubicBezTo>
                  <a:cubicBezTo>
                    <a:pt x="162985" y="267221"/>
                    <a:pt x="154279" y="249808"/>
                    <a:pt x="146912" y="232395"/>
                  </a:cubicBezTo>
                  <a:cubicBezTo>
                    <a:pt x="146912" y="231725"/>
                    <a:pt x="146912" y="231056"/>
                    <a:pt x="146912" y="229716"/>
                  </a:cubicBezTo>
                  <a:cubicBezTo>
                    <a:pt x="146912" y="228377"/>
                    <a:pt x="146912" y="227037"/>
                    <a:pt x="146242" y="225698"/>
                  </a:cubicBezTo>
                  <a:cubicBezTo>
                    <a:pt x="136866" y="212973"/>
                    <a:pt x="130168" y="199578"/>
                    <a:pt x="126150" y="186184"/>
                  </a:cubicBezTo>
                  <a:lnTo>
                    <a:pt x="85297" y="135285"/>
                  </a:lnTo>
                  <a:lnTo>
                    <a:pt x="98691" y="136624"/>
                  </a:lnTo>
                  <a:cubicBezTo>
                    <a:pt x="102710" y="137294"/>
                    <a:pt x="106728" y="133276"/>
                    <a:pt x="106058" y="129257"/>
                  </a:cubicBezTo>
                  <a:lnTo>
                    <a:pt x="102710" y="99119"/>
                  </a:lnTo>
                  <a:cubicBezTo>
                    <a:pt x="102710" y="97110"/>
                    <a:pt x="102040" y="95771"/>
                    <a:pt x="100701" y="94431"/>
                  </a:cubicBezTo>
                  <a:cubicBezTo>
                    <a:pt x="94673" y="87734"/>
                    <a:pt x="91994" y="79697"/>
                    <a:pt x="92664" y="70321"/>
                  </a:cubicBezTo>
                  <a:cubicBezTo>
                    <a:pt x="92664" y="68312"/>
                    <a:pt x="92664" y="65633"/>
                    <a:pt x="91324" y="63624"/>
                  </a:cubicBezTo>
                  <a:cubicBezTo>
                    <a:pt x="83288" y="42193"/>
                    <a:pt x="80609" y="21431"/>
                    <a:pt x="83288" y="0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7DC6B89A-BEE3-AD7C-EA0A-118C496EA461}"/>
                </a:ext>
              </a:extLst>
            </p:cNvPr>
            <p:cNvSpPr/>
            <p:nvPr/>
          </p:nvSpPr>
          <p:spPr>
            <a:xfrm>
              <a:off x="-2823386" y="3887532"/>
              <a:ext cx="1086137" cy="140869"/>
            </a:xfrm>
            <a:custGeom>
              <a:avLst/>
              <a:gdLst>
                <a:gd name="connsiteX0" fmla="*/ 992891 w 1086137"/>
                <a:gd name="connsiteY0" fmla="*/ 35053 h 140869"/>
                <a:gd name="connsiteX1" fmla="*/ 1037763 w 1086137"/>
                <a:gd name="connsiteY1" fmla="*/ 65860 h 140869"/>
                <a:gd name="connsiteX2" fmla="*/ 1083974 w 1086137"/>
                <a:gd name="connsiteY2" fmla="*/ 127475 h 140869"/>
                <a:gd name="connsiteX3" fmla="*/ 1077946 w 1086137"/>
                <a:gd name="connsiteY3" fmla="*/ 137521 h 140869"/>
                <a:gd name="connsiteX4" fmla="*/ 1063882 w 1086137"/>
                <a:gd name="connsiteY4" fmla="*/ 137521 h 140869"/>
                <a:gd name="connsiteX5" fmla="*/ 917882 w 1086137"/>
                <a:gd name="connsiteY5" fmla="*/ 136182 h 140869"/>
                <a:gd name="connsiteX6" fmla="*/ 542835 w 1086137"/>
                <a:gd name="connsiteY6" fmla="*/ 136851 h 140869"/>
                <a:gd name="connsiteX7" fmla="*/ 286999 w 1086137"/>
                <a:gd name="connsiteY7" fmla="*/ 140870 h 140869"/>
                <a:gd name="connsiteX8" fmla="*/ 260880 w 1086137"/>
                <a:gd name="connsiteY8" fmla="*/ 140200 h 140869"/>
                <a:gd name="connsiteX9" fmla="*/ 195247 w 1086137"/>
                <a:gd name="connsiteY9" fmla="*/ 137521 h 140869"/>
                <a:gd name="connsiteX10" fmla="*/ 100815 w 1086137"/>
                <a:gd name="connsiteY10" fmla="*/ 136851 h 140869"/>
                <a:gd name="connsiteX11" fmla="*/ 37191 w 1086137"/>
                <a:gd name="connsiteY11" fmla="*/ 138191 h 140869"/>
                <a:gd name="connsiteX12" fmla="*/ 4374 w 1086137"/>
                <a:gd name="connsiteY12" fmla="*/ 136182 h 140869"/>
                <a:gd name="connsiteX13" fmla="*/ 356 w 1086137"/>
                <a:gd name="connsiteY13" fmla="*/ 130824 h 140869"/>
                <a:gd name="connsiteX14" fmla="*/ 3705 w 1086137"/>
                <a:gd name="connsiteY14" fmla="*/ 128815 h 140869"/>
                <a:gd name="connsiteX15" fmla="*/ 38531 w 1086137"/>
                <a:gd name="connsiteY15" fmla="*/ 126805 h 140869"/>
                <a:gd name="connsiteX16" fmla="*/ 43889 w 1086137"/>
                <a:gd name="connsiteY16" fmla="*/ 123457 h 140869"/>
                <a:gd name="connsiteX17" fmla="*/ 74026 w 1086137"/>
                <a:gd name="connsiteY17" fmla="*/ 79925 h 140869"/>
                <a:gd name="connsiteX18" fmla="*/ 110191 w 1086137"/>
                <a:gd name="connsiteY18" fmla="*/ 70548 h 140869"/>
                <a:gd name="connsiteX19" fmla="*/ 138990 w 1086137"/>
                <a:gd name="connsiteY19" fmla="*/ 57154 h 140869"/>
                <a:gd name="connsiteX20" fmla="*/ 152384 w 1086137"/>
                <a:gd name="connsiteY20" fmla="*/ 61172 h 140869"/>
                <a:gd name="connsiteX21" fmla="*/ 201944 w 1086137"/>
                <a:gd name="connsiteY21" fmla="*/ 73227 h 140869"/>
                <a:gd name="connsiteX22" fmla="*/ 207302 w 1086137"/>
                <a:gd name="connsiteY22" fmla="*/ 75906 h 140869"/>
                <a:gd name="connsiteX23" fmla="*/ 236770 w 1086137"/>
                <a:gd name="connsiteY23" fmla="*/ 104705 h 140869"/>
                <a:gd name="connsiteX24" fmla="*/ 276953 w 1086137"/>
                <a:gd name="connsiteY24" fmla="*/ 93989 h 140869"/>
                <a:gd name="connsiteX25" fmla="*/ 355981 w 1086137"/>
                <a:gd name="connsiteY25" fmla="*/ 74567 h 140869"/>
                <a:gd name="connsiteX26" fmla="*/ 361339 w 1086137"/>
                <a:gd name="connsiteY26" fmla="*/ 72558 h 140869"/>
                <a:gd name="connsiteX27" fmla="*/ 380091 w 1086137"/>
                <a:gd name="connsiteY27" fmla="*/ 53805 h 140869"/>
                <a:gd name="connsiteX28" fmla="*/ 394155 w 1086137"/>
                <a:gd name="connsiteY28" fmla="*/ 47108 h 140869"/>
                <a:gd name="connsiteX29" fmla="*/ 436348 w 1086137"/>
                <a:gd name="connsiteY29" fmla="*/ 39741 h 140869"/>
                <a:gd name="connsiteX30" fmla="*/ 496624 w 1086137"/>
                <a:gd name="connsiteY30" fmla="*/ 61172 h 140869"/>
                <a:gd name="connsiteX31" fmla="*/ 572303 w 1086137"/>
                <a:gd name="connsiteY31" fmla="*/ 61842 h 140869"/>
                <a:gd name="connsiteX32" fmla="*/ 588376 w 1086137"/>
                <a:gd name="connsiteY32" fmla="*/ 58493 h 140869"/>
                <a:gd name="connsiteX33" fmla="*/ 617844 w 1086137"/>
                <a:gd name="connsiteY33" fmla="*/ 18979 h 140869"/>
                <a:gd name="connsiteX34" fmla="*/ 692184 w 1086137"/>
                <a:gd name="connsiteY34" fmla="*/ 897 h 140869"/>
                <a:gd name="connsiteX35" fmla="*/ 772551 w 1086137"/>
                <a:gd name="connsiteY35" fmla="*/ 38401 h 140869"/>
                <a:gd name="connsiteX36" fmla="*/ 810056 w 1086137"/>
                <a:gd name="connsiteY36" fmla="*/ 43090 h 140869"/>
                <a:gd name="connsiteX37" fmla="*/ 895781 w 1086137"/>
                <a:gd name="connsiteY37" fmla="*/ 53805 h 140869"/>
                <a:gd name="connsiteX38" fmla="*/ 941322 w 1086137"/>
                <a:gd name="connsiteY38" fmla="*/ 33714 h 140869"/>
                <a:gd name="connsiteX39" fmla="*/ 992891 w 1086137"/>
                <a:gd name="connsiteY39" fmla="*/ 35053 h 14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86137" h="140869">
                  <a:moveTo>
                    <a:pt x="992891" y="35053"/>
                  </a:moveTo>
                  <a:cubicBezTo>
                    <a:pt x="1007625" y="38401"/>
                    <a:pt x="1023029" y="48447"/>
                    <a:pt x="1037763" y="65860"/>
                  </a:cubicBezTo>
                  <a:cubicBezTo>
                    <a:pt x="1054506" y="84613"/>
                    <a:pt x="1069910" y="105374"/>
                    <a:pt x="1083974" y="127475"/>
                  </a:cubicBezTo>
                  <a:cubicBezTo>
                    <a:pt x="1087992" y="134173"/>
                    <a:pt x="1086653" y="137521"/>
                    <a:pt x="1077946" y="137521"/>
                  </a:cubicBezTo>
                  <a:lnTo>
                    <a:pt x="1063882" y="137521"/>
                  </a:lnTo>
                  <a:lnTo>
                    <a:pt x="917882" y="136182"/>
                  </a:lnTo>
                  <a:cubicBezTo>
                    <a:pt x="792643" y="136182"/>
                    <a:pt x="667404" y="134842"/>
                    <a:pt x="542835" y="136851"/>
                  </a:cubicBezTo>
                  <a:cubicBezTo>
                    <a:pt x="457779" y="138191"/>
                    <a:pt x="372055" y="139530"/>
                    <a:pt x="286999" y="140870"/>
                  </a:cubicBezTo>
                  <a:lnTo>
                    <a:pt x="260880" y="140200"/>
                  </a:lnTo>
                  <a:lnTo>
                    <a:pt x="195247" y="137521"/>
                  </a:lnTo>
                  <a:lnTo>
                    <a:pt x="100815" y="136851"/>
                  </a:lnTo>
                  <a:lnTo>
                    <a:pt x="37191" y="138191"/>
                  </a:lnTo>
                  <a:cubicBezTo>
                    <a:pt x="25806" y="136851"/>
                    <a:pt x="14420" y="136182"/>
                    <a:pt x="4374" y="136182"/>
                  </a:cubicBezTo>
                  <a:cubicBezTo>
                    <a:pt x="1696" y="136182"/>
                    <a:pt x="-983" y="133503"/>
                    <a:pt x="356" y="130824"/>
                  </a:cubicBezTo>
                  <a:cubicBezTo>
                    <a:pt x="356" y="130824"/>
                    <a:pt x="1696" y="129484"/>
                    <a:pt x="3705" y="128815"/>
                  </a:cubicBezTo>
                  <a:lnTo>
                    <a:pt x="38531" y="126805"/>
                  </a:lnTo>
                  <a:cubicBezTo>
                    <a:pt x="41209" y="126805"/>
                    <a:pt x="42549" y="125466"/>
                    <a:pt x="43889" y="123457"/>
                  </a:cubicBezTo>
                  <a:cubicBezTo>
                    <a:pt x="51255" y="107383"/>
                    <a:pt x="57953" y="88631"/>
                    <a:pt x="74026" y="79925"/>
                  </a:cubicBezTo>
                  <a:cubicBezTo>
                    <a:pt x="85412" y="73227"/>
                    <a:pt x="97467" y="70548"/>
                    <a:pt x="110191" y="70548"/>
                  </a:cubicBezTo>
                  <a:lnTo>
                    <a:pt x="138990" y="57154"/>
                  </a:lnTo>
                  <a:cubicBezTo>
                    <a:pt x="143678" y="55145"/>
                    <a:pt x="149705" y="56484"/>
                    <a:pt x="152384" y="61172"/>
                  </a:cubicBezTo>
                  <a:cubicBezTo>
                    <a:pt x="161091" y="74567"/>
                    <a:pt x="187210" y="71888"/>
                    <a:pt x="201944" y="73227"/>
                  </a:cubicBezTo>
                  <a:cubicBezTo>
                    <a:pt x="203953" y="73227"/>
                    <a:pt x="205962" y="74567"/>
                    <a:pt x="207302" y="75906"/>
                  </a:cubicBezTo>
                  <a:cubicBezTo>
                    <a:pt x="216678" y="85952"/>
                    <a:pt x="224715" y="100686"/>
                    <a:pt x="236770" y="104705"/>
                  </a:cubicBezTo>
                  <a:cubicBezTo>
                    <a:pt x="250164" y="108723"/>
                    <a:pt x="263559" y="105374"/>
                    <a:pt x="276953" y="93989"/>
                  </a:cubicBezTo>
                  <a:cubicBezTo>
                    <a:pt x="297715" y="65860"/>
                    <a:pt x="325174" y="71218"/>
                    <a:pt x="355981" y="74567"/>
                  </a:cubicBezTo>
                  <a:cubicBezTo>
                    <a:pt x="357990" y="74567"/>
                    <a:pt x="360000" y="73897"/>
                    <a:pt x="361339" y="72558"/>
                  </a:cubicBezTo>
                  <a:lnTo>
                    <a:pt x="380091" y="53805"/>
                  </a:lnTo>
                  <a:lnTo>
                    <a:pt x="394155" y="47108"/>
                  </a:lnTo>
                  <a:cubicBezTo>
                    <a:pt x="407550" y="41750"/>
                    <a:pt x="421614" y="39741"/>
                    <a:pt x="436348" y="39741"/>
                  </a:cubicBezTo>
                  <a:lnTo>
                    <a:pt x="496624" y="61172"/>
                  </a:lnTo>
                  <a:cubicBezTo>
                    <a:pt x="524752" y="48447"/>
                    <a:pt x="549532" y="49117"/>
                    <a:pt x="572303" y="61842"/>
                  </a:cubicBezTo>
                  <a:cubicBezTo>
                    <a:pt x="577661" y="65191"/>
                    <a:pt x="585028" y="63851"/>
                    <a:pt x="588376" y="58493"/>
                  </a:cubicBezTo>
                  <a:lnTo>
                    <a:pt x="617844" y="18979"/>
                  </a:lnTo>
                  <a:cubicBezTo>
                    <a:pt x="642624" y="3576"/>
                    <a:pt x="667404" y="-2452"/>
                    <a:pt x="692184" y="897"/>
                  </a:cubicBezTo>
                  <a:cubicBezTo>
                    <a:pt x="719642" y="4915"/>
                    <a:pt x="746431" y="17640"/>
                    <a:pt x="772551" y="38401"/>
                  </a:cubicBezTo>
                  <a:cubicBezTo>
                    <a:pt x="781927" y="45769"/>
                    <a:pt x="798670" y="43090"/>
                    <a:pt x="810056" y="43090"/>
                  </a:cubicBezTo>
                  <a:cubicBezTo>
                    <a:pt x="841533" y="43759"/>
                    <a:pt x="866313" y="76576"/>
                    <a:pt x="895781" y="53805"/>
                  </a:cubicBezTo>
                  <a:cubicBezTo>
                    <a:pt x="909175" y="43090"/>
                    <a:pt x="924579" y="36392"/>
                    <a:pt x="941322" y="33714"/>
                  </a:cubicBezTo>
                  <a:cubicBezTo>
                    <a:pt x="950698" y="32374"/>
                    <a:pt x="968111" y="32374"/>
                    <a:pt x="992891" y="35053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EDE08C6A-47B4-60DA-3929-791928FFB207}"/>
                </a:ext>
              </a:extLst>
            </p:cNvPr>
            <p:cNvSpPr/>
            <p:nvPr/>
          </p:nvSpPr>
          <p:spPr>
            <a:xfrm>
              <a:off x="-1738839" y="3885750"/>
              <a:ext cx="489667" cy="14734"/>
            </a:xfrm>
            <a:custGeom>
              <a:avLst/>
              <a:gdLst>
                <a:gd name="connsiteX0" fmla="*/ 44299 w 489667"/>
                <a:gd name="connsiteY0" fmla="*/ 1340 h 14734"/>
                <a:gd name="connsiteX1" fmla="*/ 116629 w 489667"/>
                <a:gd name="connsiteY1" fmla="*/ 3349 h 14734"/>
                <a:gd name="connsiteX2" fmla="*/ 289419 w 489667"/>
                <a:gd name="connsiteY2" fmla="*/ 0 h 14734"/>
                <a:gd name="connsiteX3" fmla="*/ 487658 w 489667"/>
                <a:gd name="connsiteY3" fmla="*/ 2009 h 14734"/>
                <a:gd name="connsiteX4" fmla="*/ 489667 w 489667"/>
                <a:gd name="connsiteY4" fmla="*/ 4018 h 14734"/>
                <a:gd name="connsiteX5" fmla="*/ 489667 w 489667"/>
                <a:gd name="connsiteY5" fmla="*/ 6028 h 14734"/>
                <a:gd name="connsiteX6" fmla="*/ 488997 w 489667"/>
                <a:gd name="connsiteY6" fmla="*/ 6697 h 14734"/>
                <a:gd name="connsiteX7" fmla="*/ 389208 w 489667"/>
                <a:gd name="connsiteY7" fmla="*/ 9376 h 14734"/>
                <a:gd name="connsiteX8" fmla="*/ 250575 w 489667"/>
                <a:gd name="connsiteY8" fmla="*/ 13395 h 14734"/>
                <a:gd name="connsiteX9" fmla="*/ 44299 w 489667"/>
                <a:gd name="connsiteY9" fmla="*/ 14064 h 14734"/>
                <a:gd name="connsiteX10" fmla="*/ 10143 w 489667"/>
                <a:gd name="connsiteY10" fmla="*/ 12055 h 14734"/>
                <a:gd name="connsiteX11" fmla="*/ 11482 w 489667"/>
                <a:gd name="connsiteY11" fmla="*/ 2009 h 14734"/>
                <a:gd name="connsiteX12" fmla="*/ 44299 w 489667"/>
                <a:gd name="connsiteY12" fmla="*/ 1340 h 1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667" h="14734">
                  <a:moveTo>
                    <a:pt x="44299" y="1340"/>
                  </a:moveTo>
                  <a:cubicBezTo>
                    <a:pt x="68409" y="3349"/>
                    <a:pt x="92519" y="4018"/>
                    <a:pt x="116629" y="3349"/>
                  </a:cubicBezTo>
                  <a:cubicBezTo>
                    <a:pt x="174226" y="1340"/>
                    <a:pt x="231822" y="670"/>
                    <a:pt x="289419" y="0"/>
                  </a:cubicBezTo>
                  <a:lnTo>
                    <a:pt x="487658" y="2009"/>
                  </a:lnTo>
                  <a:cubicBezTo>
                    <a:pt x="488997" y="2009"/>
                    <a:pt x="489667" y="2679"/>
                    <a:pt x="489667" y="4018"/>
                  </a:cubicBezTo>
                  <a:lnTo>
                    <a:pt x="489667" y="6028"/>
                  </a:lnTo>
                  <a:cubicBezTo>
                    <a:pt x="489667" y="6028"/>
                    <a:pt x="489667" y="6697"/>
                    <a:pt x="488997" y="6697"/>
                  </a:cubicBezTo>
                  <a:cubicBezTo>
                    <a:pt x="436089" y="7367"/>
                    <a:pt x="402603" y="8037"/>
                    <a:pt x="389208" y="9376"/>
                  </a:cubicBezTo>
                  <a:cubicBezTo>
                    <a:pt x="343667" y="12725"/>
                    <a:pt x="297456" y="14734"/>
                    <a:pt x="250575" y="13395"/>
                  </a:cubicBezTo>
                  <a:cubicBezTo>
                    <a:pt x="180253" y="12725"/>
                    <a:pt x="111941" y="12725"/>
                    <a:pt x="44299" y="14064"/>
                  </a:cubicBezTo>
                  <a:cubicBezTo>
                    <a:pt x="28225" y="15404"/>
                    <a:pt x="16840" y="14734"/>
                    <a:pt x="10143" y="12055"/>
                  </a:cubicBezTo>
                  <a:cubicBezTo>
                    <a:pt x="-3921" y="6697"/>
                    <a:pt x="-3252" y="3349"/>
                    <a:pt x="11482" y="2009"/>
                  </a:cubicBezTo>
                  <a:cubicBezTo>
                    <a:pt x="20859" y="670"/>
                    <a:pt x="31574" y="670"/>
                    <a:pt x="44299" y="1340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39C4C6E0-FB2C-D1DF-56FA-E7CB40915901}"/>
                </a:ext>
              </a:extLst>
            </p:cNvPr>
            <p:cNvSpPr/>
            <p:nvPr/>
          </p:nvSpPr>
          <p:spPr>
            <a:xfrm>
              <a:off x="-5732539" y="3889601"/>
              <a:ext cx="180698" cy="97947"/>
            </a:xfrm>
            <a:custGeom>
              <a:avLst/>
              <a:gdLst>
                <a:gd name="connsiteX0" fmla="*/ 76566 w 180698"/>
                <a:gd name="connsiteY0" fmla="*/ 167 h 97947"/>
                <a:gd name="connsiteX1" fmla="*/ 86612 w 180698"/>
                <a:gd name="connsiteY1" fmla="*/ 4186 h 97947"/>
                <a:gd name="connsiteX2" fmla="*/ 152245 w 180698"/>
                <a:gd name="connsiteY2" fmla="*/ 58434 h 97947"/>
                <a:gd name="connsiteX3" fmla="*/ 170998 w 180698"/>
                <a:gd name="connsiteY3" fmla="*/ 74507 h 97947"/>
                <a:gd name="connsiteX4" fmla="*/ 179704 w 180698"/>
                <a:gd name="connsiteY4" fmla="*/ 93929 h 97947"/>
                <a:gd name="connsiteX5" fmla="*/ 51786 w 180698"/>
                <a:gd name="connsiteY5" fmla="*/ 79195 h 97947"/>
                <a:gd name="connsiteX6" fmla="*/ 7584 w 180698"/>
                <a:gd name="connsiteY6" fmla="*/ 97948 h 97947"/>
                <a:gd name="connsiteX7" fmla="*/ 4236 w 180698"/>
                <a:gd name="connsiteY7" fmla="*/ 54415 h 97947"/>
                <a:gd name="connsiteX8" fmla="*/ 58483 w 180698"/>
                <a:gd name="connsiteY8" fmla="*/ 18920 h 97947"/>
                <a:gd name="connsiteX9" fmla="*/ 76566 w 180698"/>
                <a:gd name="connsiteY9" fmla="*/ 167 h 97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98" h="97947">
                  <a:moveTo>
                    <a:pt x="76566" y="167"/>
                  </a:moveTo>
                  <a:cubicBezTo>
                    <a:pt x="79915" y="-502"/>
                    <a:pt x="83263" y="837"/>
                    <a:pt x="86612" y="4186"/>
                  </a:cubicBezTo>
                  <a:cubicBezTo>
                    <a:pt x="104695" y="25617"/>
                    <a:pt x="126796" y="43700"/>
                    <a:pt x="152245" y="58434"/>
                  </a:cubicBezTo>
                  <a:cubicBezTo>
                    <a:pt x="154924" y="63791"/>
                    <a:pt x="161621" y="69149"/>
                    <a:pt x="170998" y="74507"/>
                  </a:cubicBezTo>
                  <a:cubicBezTo>
                    <a:pt x="179704" y="79865"/>
                    <a:pt x="182383" y="86562"/>
                    <a:pt x="179704" y="93929"/>
                  </a:cubicBezTo>
                  <a:cubicBezTo>
                    <a:pt x="136172" y="77856"/>
                    <a:pt x="93979" y="73168"/>
                    <a:pt x="51786" y="79195"/>
                  </a:cubicBezTo>
                  <a:cubicBezTo>
                    <a:pt x="36382" y="81204"/>
                    <a:pt x="21648" y="87902"/>
                    <a:pt x="7584" y="97948"/>
                  </a:cubicBezTo>
                  <a:cubicBezTo>
                    <a:pt x="-1122" y="83883"/>
                    <a:pt x="-2462" y="69149"/>
                    <a:pt x="4236" y="54415"/>
                  </a:cubicBezTo>
                  <a:cubicBezTo>
                    <a:pt x="19639" y="40351"/>
                    <a:pt x="37722" y="28966"/>
                    <a:pt x="58483" y="18920"/>
                  </a:cubicBezTo>
                  <a:cubicBezTo>
                    <a:pt x="63841" y="16241"/>
                    <a:pt x="69869" y="10213"/>
                    <a:pt x="76566" y="167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A28721DA-66D8-C98B-7854-2BCC0C701C89}"/>
                </a:ext>
              </a:extLst>
            </p:cNvPr>
            <p:cNvSpPr/>
            <p:nvPr/>
          </p:nvSpPr>
          <p:spPr>
            <a:xfrm>
              <a:off x="-4261602" y="3920408"/>
              <a:ext cx="53410" cy="88445"/>
            </a:xfrm>
            <a:custGeom>
              <a:avLst/>
              <a:gdLst>
                <a:gd name="connsiteX0" fmla="*/ 14064 w 53410"/>
                <a:gd name="connsiteY0" fmla="*/ 11553 h 88445"/>
                <a:gd name="connsiteX1" fmla="*/ 52908 w 53410"/>
                <a:gd name="connsiteY1" fmla="*/ 79195 h 88445"/>
                <a:gd name="connsiteX2" fmla="*/ 52908 w 53410"/>
                <a:gd name="connsiteY2" fmla="*/ 84553 h 88445"/>
                <a:gd name="connsiteX3" fmla="*/ 51569 w 53410"/>
                <a:gd name="connsiteY3" fmla="*/ 86562 h 88445"/>
                <a:gd name="connsiteX4" fmla="*/ 47551 w 53410"/>
                <a:gd name="connsiteY4" fmla="*/ 87232 h 88445"/>
                <a:gd name="connsiteX5" fmla="*/ 25450 w 53410"/>
                <a:gd name="connsiteY5" fmla="*/ 49057 h 88445"/>
                <a:gd name="connsiteX6" fmla="*/ 0 w 53410"/>
                <a:gd name="connsiteY6" fmla="*/ 1507 h 88445"/>
                <a:gd name="connsiteX7" fmla="*/ 6027 w 53410"/>
                <a:gd name="connsiteY7" fmla="*/ 1507 h 88445"/>
                <a:gd name="connsiteX8" fmla="*/ 10046 w 53410"/>
                <a:gd name="connsiteY8" fmla="*/ 1507 h 88445"/>
                <a:gd name="connsiteX9" fmla="*/ 14064 w 53410"/>
                <a:gd name="connsiteY9" fmla="*/ 11553 h 88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410" h="88445">
                  <a:moveTo>
                    <a:pt x="14064" y="11553"/>
                  </a:moveTo>
                  <a:lnTo>
                    <a:pt x="52908" y="79195"/>
                  </a:lnTo>
                  <a:cubicBezTo>
                    <a:pt x="53578" y="81204"/>
                    <a:pt x="53578" y="83213"/>
                    <a:pt x="52908" y="84553"/>
                  </a:cubicBezTo>
                  <a:lnTo>
                    <a:pt x="51569" y="86562"/>
                  </a:lnTo>
                  <a:cubicBezTo>
                    <a:pt x="50229" y="88571"/>
                    <a:pt x="48890" y="89241"/>
                    <a:pt x="47551" y="87232"/>
                  </a:cubicBezTo>
                  <a:cubicBezTo>
                    <a:pt x="36835" y="74507"/>
                    <a:pt x="29468" y="61782"/>
                    <a:pt x="25450" y="49057"/>
                  </a:cubicBezTo>
                  <a:cubicBezTo>
                    <a:pt x="21431" y="37002"/>
                    <a:pt x="13395" y="20929"/>
                    <a:pt x="0" y="1507"/>
                  </a:cubicBezTo>
                  <a:cubicBezTo>
                    <a:pt x="3349" y="2177"/>
                    <a:pt x="5358" y="2177"/>
                    <a:pt x="6027" y="1507"/>
                  </a:cubicBezTo>
                  <a:cubicBezTo>
                    <a:pt x="7367" y="-502"/>
                    <a:pt x="8707" y="-502"/>
                    <a:pt x="10046" y="1507"/>
                  </a:cubicBezTo>
                  <a:cubicBezTo>
                    <a:pt x="10716" y="3516"/>
                    <a:pt x="12055" y="6865"/>
                    <a:pt x="14064" y="11553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5A44338-62F6-E060-C29B-B3A0C051E98E}"/>
                </a:ext>
              </a:extLst>
            </p:cNvPr>
            <p:cNvSpPr/>
            <p:nvPr/>
          </p:nvSpPr>
          <p:spPr>
            <a:xfrm>
              <a:off x="-6026332" y="3933016"/>
              <a:ext cx="306805" cy="130881"/>
            </a:xfrm>
            <a:custGeom>
              <a:avLst/>
              <a:gdLst>
                <a:gd name="connsiteX0" fmla="*/ 298028 w 306805"/>
                <a:gd name="connsiteY0" fmla="*/ 11001 h 130881"/>
                <a:gd name="connsiteX1" fmla="*/ 301377 w 306805"/>
                <a:gd name="connsiteY1" fmla="*/ 54533 h 130881"/>
                <a:gd name="connsiteX2" fmla="*/ 305395 w 306805"/>
                <a:gd name="connsiteY2" fmla="*/ 62570 h 130881"/>
                <a:gd name="connsiteX3" fmla="*/ 298028 w 306805"/>
                <a:gd name="connsiteY3" fmla="*/ 92707 h 130881"/>
                <a:gd name="connsiteX4" fmla="*/ 254496 w 306805"/>
                <a:gd name="connsiteY4" fmla="*/ 92038 h 130881"/>
                <a:gd name="connsiteX5" fmla="*/ 253157 w 306805"/>
                <a:gd name="connsiteY5" fmla="*/ 96726 h 130881"/>
                <a:gd name="connsiteX6" fmla="*/ 300707 w 306805"/>
                <a:gd name="connsiteY6" fmla="*/ 130882 h 130881"/>
                <a:gd name="connsiteX7" fmla="*/ 281285 w 306805"/>
                <a:gd name="connsiteY7" fmla="*/ 128203 h 130881"/>
                <a:gd name="connsiteX8" fmla="*/ 261863 w 306805"/>
                <a:gd name="connsiteY8" fmla="*/ 125524 h 130881"/>
                <a:gd name="connsiteX9" fmla="*/ 188193 w 306805"/>
                <a:gd name="connsiteY9" fmla="*/ 124854 h 130881"/>
                <a:gd name="connsiteX10" fmla="*/ 178817 w 306805"/>
                <a:gd name="connsiteY10" fmla="*/ 126863 h 130881"/>
                <a:gd name="connsiteX11" fmla="*/ 172789 w 306805"/>
                <a:gd name="connsiteY11" fmla="*/ 128203 h 130881"/>
                <a:gd name="connsiteX12" fmla="*/ 44872 w 306805"/>
                <a:gd name="connsiteY12" fmla="*/ 130212 h 130881"/>
                <a:gd name="connsiteX13" fmla="*/ 30138 w 306805"/>
                <a:gd name="connsiteY13" fmla="*/ 128873 h 130881"/>
                <a:gd name="connsiteX14" fmla="*/ 15404 w 306805"/>
                <a:gd name="connsiteY14" fmla="*/ 128873 h 130881"/>
                <a:gd name="connsiteX15" fmla="*/ 10046 w 306805"/>
                <a:gd name="connsiteY15" fmla="*/ 127533 h 130881"/>
                <a:gd name="connsiteX16" fmla="*/ 0 w 306805"/>
                <a:gd name="connsiteY16" fmla="*/ 122175 h 130881"/>
                <a:gd name="connsiteX17" fmla="*/ 14064 w 306805"/>
                <a:gd name="connsiteY17" fmla="*/ 25065 h 130881"/>
                <a:gd name="connsiteX18" fmla="*/ 22101 w 306805"/>
                <a:gd name="connsiteY18" fmla="*/ 21047 h 130881"/>
                <a:gd name="connsiteX19" fmla="*/ 25450 w 306805"/>
                <a:gd name="connsiteY19" fmla="*/ 23725 h 130881"/>
                <a:gd name="connsiteX20" fmla="*/ 30138 w 306805"/>
                <a:gd name="connsiteY20" fmla="*/ 27074 h 130881"/>
                <a:gd name="connsiteX21" fmla="*/ 66303 w 306805"/>
                <a:gd name="connsiteY21" fmla="*/ 25065 h 130881"/>
                <a:gd name="connsiteX22" fmla="*/ 103808 w 306805"/>
                <a:gd name="connsiteY22" fmla="*/ 23056 h 130881"/>
                <a:gd name="connsiteX23" fmla="*/ 269230 w 306805"/>
                <a:gd name="connsiteY23" fmla="*/ 2964 h 130881"/>
                <a:gd name="connsiteX24" fmla="*/ 278606 w 306805"/>
                <a:gd name="connsiteY24" fmla="*/ 285 h 130881"/>
                <a:gd name="connsiteX25" fmla="*/ 298028 w 306805"/>
                <a:gd name="connsiteY25" fmla="*/ 11001 h 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6805" h="130881">
                  <a:moveTo>
                    <a:pt x="298028" y="11001"/>
                  </a:moveTo>
                  <a:cubicBezTo>
                    <a:pt x="292001" y="25735"/>
                    <a:pt x="292671" y="40469"/>
                    <a:pt x="301377" y="54533"/>
                  </a:cubicBezTo>
                  <a:lnTo>
                    <a:pt x="305395" y="62570"/>
                  </a:lnTo>
                  <a:cubicBezTo>
                    <a:pt x="308744" y="74625"/>
                    <a:pt x="306065" y="84671"/>
                    <a:pt x="298028" y="92707"/>
                  </a:cubicBezTo>
                  <a:lnTo>
                    <a:pt x="254496" y="92038"/>
                  </a:lnTo>
                  <a:cubicBezTo>
                    <a:pt x="249138" y="92038"/>
                    <a:pt x="248469" y="93377"/>
                    <a:pt x="253157" y="96726"/>
                  </a:cubicBezTo>
                  <a:lnTo>
                    <a:pt x="300707" y="130882"/>
                  </a:lnTo>
                  <a:cubicBezTo>
                    <a:pt x="294010" y="130882"/>
                    <a:pt x="287313" y="129542"/>
                    <a:pt x="281285" y="128203"/>
                  </a:cubicBezTo>
                  <a:cubicBezTo>
                    <a:pt x="273248" y="126863"/>
                    <a:pt x="266551" y="125524"/>
                    <a:pt x="261863" y="125524"/>
                  </a:cubicBezTo>
                  <a:cubicBezTo>
                    <a:pt x="237083" y="124854"/>
                    <a:pt x="212303" y="124184"/>
                    <a:pt x="188193" y="124854"/>
                  </a:cubicBezTo>
                  <a:cubicBezTo>
                    <a:pt x="184845" y="124854"/>
                    <a:pt x="182166" y="125524"/>
                    <a:pt x="178817" y="126863"/>
                  </a:cubicBezTo>
                  <a:cubicBezTo>
                    <a:pt x="176808" y="127533"/>
                    <a:pt x="174799" y="128203"/>
                    <a:pt x="172789" y="128203"/>
                  </a:cubicBezTo>
                  <a:cubicBezTo>
                    <a:pt x="129927" y="127533"/>
                    <a:pt x="87734" y="128203"/>
                    <a:pt x="44872" y="130212"/>
                  </a:cubicBezTo>
                  <a:cubicBezTo>
                    <a:pt x="41523" y="130212"/>
                    <a:pt x="36835" y="129542"/>
                    <a:pt x="30138" y="128873"/>
                  </a:cubicBezTo>
                  <a:cubicBezTo>
                    <a:pt x="25450" y="128203"/>
                    <a:pt x="20092" y="128203"/>
                    <a:pt x="15404" y="128873"/>
                  </a:cubicBezTo>
                  <a:cubicBezTo>
                    <a:pt x="13395" y="128873"/>
                    <a:pt x="11385" y="128873"/>
                    <a:pt x="10046" y="127533"/>
                  </a:cubicBezTo>
                  <a:cubicBezTo>
                    <a:pt x="7367" y="125524"/>
                    <a:pt x="4018" y="123515"/>
                    <a:pt x="0" y="122175"/>
                  </a:cubicBezTo>
                  <a:lnTo>
                    <a:pt x="14064" y="25065"/>
                  </a:lnTo>
                  <a:cubicBezTo>
                    <a:pt x="16073" y="22386"/>
                    <a:pt x="18752" y="21047"/>
                    <a:pt x="22101" y="21047"/>
                  </a:cubicBezTo>
                  <a:cubicBezTo>
                    <a:pt x="24110" y="21047"/>
                    <a:pt x="24780" y="21716"/>
                    <a:pt x="25450" y="23725"/>
                  </a:cubicBezTo>
                  <a:cubicBezTo>
                    <a:pt x="26119" y="25735"/>
                    <a:pt x="28128" y="27074"/>
                    <a:pt x="30138" y="27074"/>
                  </a:cubicBezTo>
                  <a:cubicBezTo>
                    <a:pt x="41523" y="25735"/>
                    <a:pt x="54248" y="25065"/>
                    <a:pt x="66303" y="25065"/>
                  </a:cubicBezTo>
                  <a:cubicBezTo>
                    <a:pt x="78358" y="25065"/>
                    <a:pt x="91083" y="24395"/>
                    <a:pt x="103808" y="23056"/>
                  </a:cubicBezTo>
                  <a:cubicBezTo>
                    <a:pt x="159395" y="17698"/>
                    <a:pt x="214312" y="11001"/>
                    <a:pt x="269230" y="2964"/>
                  </a:cubicBezTo>
                  <a:cubicBezTo>
                    <a:pt x="269900" y="2964"/>
                    <a:pt x="272579" y="2294"/>
                    <a:pt x="278606" y="285"/>
                  </a:cubicBezTo>
                  <a:cubicBezTo>
                    <a:pt x="287313" y="-1054"/>
                    <a:pt x="293340" y="2294"/>
                    <a:pt x="298028" y="11001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8E8B498-1CBE-9EC8-28B5-B402A4C81697}"/>
                </a:ext>
              </a:extLst>
            </p:cNvPr>
            <p:cNvSpPr/>
            <p:nvPr/>
          </p:nvSpPr>
          <p:spPr>
            <a:xfrm>
              <a:off x="-3988566" y="3933708"/>
              <a:ext cx="11597" cy="24650"/>
            </a:xfrm>
            <a:custGeom>
              <a:avLst/>
              <a:gdLst>
                <a:gd name="connsiteX0" fmla="*/ 7579 w 11597"/>
                <a:gd name="connsiteY0" fmla="*/ 21024 h 24650"/>
                <a:gd name="connsiteX1" fmla="*/ 6909 w 11597"/>
                <a:gd name="connsiteY1" fmla="*/ 23703 h 24650"/>
                <a:gd name="connsiteX2" fmla="*/ 4900 w 11597"/>
                <a:gd name="connsiteY2" fmla="*/ 24373 h 24650"/>
                <a:gd name="connsiteX3" fmla="*/ 2891 w 11597"/>
                <a:gd name="connsiteY3" fmla="*/ 23703 h 24650"/>
                <a:gd name="connsiteX4" fmla="*/ 9588 w 11597"/>
                <a:gd name="connsiteY4" fmla="*/ 263 h 24650"/>
                <a:gd name="connsiteX5" fmla="*/ 11597 w 11597"/>
                <a:gd name="connsiteY5" fmla="*/ 1602 h 24650"/>
                <a:gd name="connsiteX6" fmla="*/ 9588 w 11597"/>
                <a:gd name="connsiteY6" fmla="*/ 6290 h 24650"/>
                <a:gd name="connsiteX7" fmla="*/ 5570 w 11597"/>
                <a:gd name="connsiteY7" fmla="*/ 10978 h 24650"/>
                <a:gd name="connsiteX8" fmla="*/ 7579 w 11597"/>
                <a:gd name="connsiteY8" fmla="*/ 21024 h 2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97" h="24650">
                  <a:moveTo>
                    <a:pt x="7579" y="21024"/>
                  </a:moveTo>
                  <a:cubicBezTo>
                    <a:pt x="8919" y="22364"/>
                    <a:pt x="8919" y="23033"/>
                    <a:pt x="6909" y="23703"/>
                  </a:cubicBezTo>
                  <a:lnTo>
                    <a:pt x="4900" y="24373"/>
                  </a:lnTo>
                  <a:cubicBezTo>
                    <a:pt x="4230" y="25043"/>
                    <a:pt x="3561" y="24373"/>
                    <a:pt x="2891" y="23703"/>
                  </a:cubicBezTo>
                  <a:cubicBezTo>
                    <a:pt x="-2467" y="12988"/>
                    <a:pt x="-458" y="5620"/>
                    <a:pt x="9588" y="263"/>
                  </a:cubicBezTo>
                  <a:cubicBezTo>
                    <a:pt x="10258" y="-407"/>
                    <a:pt x="11597" y="263"/>
                    <a:pt x="11597" y="1602"/>
                  </a:cubicBezTo>
                  <a:cubicBezTo>
                    <a:pt x="11597" y="3611"/>
                    <a:pt x="11597" y="5620"/>
                    <a:pt x="9588" y="6290"/>
                  </a:cubicBezTo>
                  <a:cubicBezTo>
                    <a:pt x="8249" y="7630"/>
                    <a:pt x="6240" y="8969"/>
                    <a:pt x="5570" y="10978"/>
                  </a:cubicBezTo>
                  <a:cubicBezTo>
                    <a:pt x="4230" y="15666"/>
                    <a:pt x="4900" y="18345"/>
                    <a:pt x="7579" y="21024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FE600AE5-F9A4-E8F6-159F-1F048DDFAC6D}"/>
                </a:ext>
              </a:extLst>
            </p:cNvPr>
            <p:cNvSpPr/>
            <p:nvPr/>
          </p:nvSpPr>
          <p:spPr>
            <a:xfrm>
              <a:off x="-3975629" y="3935056"/>
              <a:ext cx="9629" cy="11220"/>
            </a:xfrm>
            <a:custGeom>
              <a:avLst/>
              <a:gdLst>
                <a:gd name="connsiteX0" fmla="*/ 4018 w 9629"/>
                <a:gd name="connsiteY0" fmla="*/ 2932 h 11220"/>
                <a:gd name="connsiteX1" fmla="*/ 5358 w 9629"/>
                <a:gd name="connsiteY1" fmla="*/ 923 h 11220"/>
                <a:gd name="connsiteX2" fmla="*/ 8706 w 9629"/>
                <a:gd name="connsiteY2" fmla="*/ 4272 h 11220"/>
                <a:gd name="connsiteX3" fmla="*/ 3349 w 9629"/>
                <a:gd name="connsiteY3" fmla="*/ 10969 h 11220"/>
                <a:gd name="connsiteX4" fmla="*/ 0 w 9629"/>
                <a:gd name="connsiteY4" fmla="*/ 8960 h 11220"/>
                <a:gd name="connsiteX5" fmla="*/ 1339 w 9629"/>
                <a:gd name="connsiteY5" fmla="*/ 5611 h 11220"/>
                <a:gd name="connsiteX6" fmla="*/ 4018 w 9629"/>
                <a:gd name="connsiteY6" fmla="*/ 2932 h 1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29" h="11220">
                  <a:moveTo>
                    <a:pt x="4018" y="2932"/>
                  </a:moveTo>
                  <a:cubicBezTo>
                    <a:pt x="4688" y="1593"/>
                    <a:pt x="4688" y="923"/>
                    <a:pt x="5358" y="923"/>
                  </a:cubicBezTo>
                  <a:cubicBezTo>
                    <a:pt x="9376" y="-1086"/>
                    <a:pt x="10716" y="253"/>
                    <a:pt x="8706" y="4272"/>
                  </a:cubicBezTo>
                  <a:cubicBezTo>
                    <a:pt x="7367" y="6951"/>
                    <a:pt x="5358" y="8960"/>
                    <a:pt x="3349" y="10969"/>
                  </a:cubicBezTo>
                  <a:cubicBezTo>
                    <a:pt x="2009" y="11639"/>
                    <a:pt x="0" y="10969"/>
                    <a:pt x="0" y="8960"/>
                  </a:cubicBezTo>
                  <a:cubicBezTo>
                    <a:pt x="0" y="7620"/>
                    <a:pt x="670" y="6281"/>
                    <a:pt x="1339" y="5611"/>
                  </a:cubicBezTo>
                  <a:cubicBezTo>
                    <a:pt x="2679" y="4941"/>
                    <a:pt x="3349" y="4272"/>
                    <a:pt x="4018" y="2932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2BE2F602-3FFD-5E59-90DA-F2230BCA8F2B}"/>
                </a:ext>
              </a:extLst>
            </p:cNvPr>
            <p:cNvSpPr/>
            <p:nvPr/>
          </p:nvSpPr>
          <p:spPr>
            <a:xfrm>
              <a:off x="-4001726" y="3946695"/>
              <a:ext cx="553625" cy="666378"/>
            </a:xfrm>
            <a:custGeom>
              <a:avLst/>
              <a:gdLst>
                <a:gd name="connsiteX0" fmla="*/ 124546 w 553625"/>
                <a:gd name="connsiteY0" fmla="*/ 85725 h 666378"/>
                <a:gd name="connsiteX1" fmla="*/ 111152 w 553625"/>
                <a:gd name="connsiteY1" fmla="*/ 78358 h 666378"/>
                <a:gd name="connsiteX2" fmla="*/ 106464 w 553625"/>
                <a:gd name="connsiteY2" fmla="*/ 79697 h 666378"/>
                <a:gd name="connsiteX3" fmla="*/ 100436 w 553625"/>
                <a:gd name="connsiteY3" fmla="*/ 114523 h 666378"/>
                <a:gd name="connsiteX4" fmla="*/ 102445 w 553625"/>
                <a:gd name="connsiteY4" fmla="*/ 114523 h 666378"/>
                <a:gd name="connsiteX5" fmla="*/ 107803 w 553625"/>
                <a:gd name="connsiteY5" fmla="*/ 91753 h 666378"/>
                <a:gd name="connsiteX6" fmla="*/ 117179 w 553625"/>
                <a:gd name="connsiteY6" fmla="*/ 86395 h 666378"/>
                <a:gd name="connsiteX7" fmla="*/ 131913 w 553625"/>
                <a:gd name="connsiteY7" fmla="*/ 91083 h 666378"/>
                <a:gd name="connsiteX8" fmla="*/ 211611 w 553625"/>
                <a:gd name="connsiteY8" fmla="*/ 172120 h 666378"/>
                <a:gd name="connsiteX9" fmla="*/ 235721 w 553625"/>
                <a:gd name="connsiteY9" fmla="*/ 245120 h 666378"/>
                <a:gd name="connsiteX10" fmla="*/ 250455 w 553625"/>
                <a:gd name="connsiteY10" fmla="*/ 297359 h 666378"/>
                <a:gd name="connsiteX11" fmla="*/ 366987 w 553625"/>
                <a:gd name="connsiteY11" fmla="*/ 460772 h 666378"/>
                <a:gd name="connsiteX12" fmla="*/ 387749 w 553625"/>
                <a:gd name="connsiteY12" fmla="*/ 473497 h 666378"/>
                <a:gd name="connsiteX13" fmla="*/ 452712 w 553625"/>
                <a:gd name="connsiteY13" fmla="*/ 498277 h 666378"/>
                <a:gd name="connsiteX14" fmla="*/ 471465 w 553625"/>
                <a:gd name="connsiteY14" fmla="*/ 514350 h 666378"/>
                <a:gd name="connsiteX15" fmla="*/ 471465 w 553625"/>
                <a:gd name="connsiteY15" fmla="*/ 515020 h 666378"/>
                <a:gd name="connsiteX16" fmla="*/ 470125 w 553625"/>
                <a:gd name="connsiteY16" fmla="*/ 516359 h 666378"/>
                <a:gd name="connsiteX17" fmla="*/ 471465 w 553625"/>
                <a:gd name="connsiteY17" fmla="*/ 519038 h 666378"/>
                <a:gd name="connsiteX18" fmla="*/ 480841 w 553625"/>
                <a:gd name="connsiteY18" fmla="*/ 529754 h 666378"/>
                <a:gd name="connsiteX19" fmla="*/ 482850 w 553625"/>
                <a:gd name="connsiteY19" fmla="*/ 535781 h 666378"/>
                <a:gd name="connsiteX20" fmla="*/ 492226 w 553625"/>
                <a:gd name="connsiteY20" fmla="*/ 545157 h 666378"/>
                <a:gd name="connsiteX21" fmla="*/ 500933 w 553625"/>
                <a:gd name="connsiteY21" fmla="*/ 555873 h 666378"/>
                <a:gd name="connsiteX22" fmla="*/ 527722 w 553625"/>
                <a:gd name="connsiteY22" fmla="*/ 588020 h 666378"/>
                <a:gd name="connsiteX23" fmla="*/ 547813 w 553625"/>
                <a:gd name="connsiteY23" fmla="*/ 663030 h 666378"/>
                <a:gd name="connsiteX24" fmla="*/ 543125 w 553625"/>
                <a:gd name="connsiteY24" fmla="*/ 665708 h 666378"/>
                <a:gd name="connsiteX25" fmla="*/ 531070 w 553625"/>
                <a:gd name="connsiteY25" fmla="*/ 666378 h 666378"/>
                <a:gd name="connsiteX26" fmla="*/ 450703 w 553625"/>
                <a:gd name="connsiteY26" fmla="*/ 630213 h 666378"/>
                <a:gd name="connsiteX27" fmla="*/ 373684 w 553625"/>
                <a:gd name="connsiteY27" fmla="*/ 587350 h 666378"/>
                <a:gd name="connsiteX28" fmla="*/ 210271 w 553625"/>
                <a:gd name="connsiteY28" fmla="*/ 504974 h 666378"/>
                <a:gd name="connsiteX29" fmla="*/ 188170 w 553625"/>
                <a:gd name="connsiteY29" fmla="*/ 494258 h 666378"/>
                <a:gd name="connsiteX30" fmla="*/ 160042 w 553625"/>
                <a:gd name="connsiteY30" fmla="*/ 454744 h 666378"/>
                <a:gd name="connsiteX31" fmla="*/ 149996 w 553625"/>
                <a:gd name="connsiteY31" fmla="*/ 432643 h 666378"/>
                <a:gd name="connsiteX32" fmla="*/ 120528 w 553625"/>
                <a:gd name="connsiteY32" fmla="*/ 368350 h 666378"/>
                <a:gd name="connsiteX33" fmla="*/ 119188 w 553625"/>
                <a:gd name="connsiteY33" fmla="*/ 365001 h 666378"/>
                <a:gd name="connsiteX34" fmla="*/ 116510 w 553625"/>
                <a:gd name="connsiteY34" fmla="*/ 358973 h 666378"/>
                <a:gd name="connsiteX35" fmla="*/ 92399 w 553625"/>
                <a:gd name="connsiteY35" fmla="*/ 321469 h 666378"/>
                <a:gd name="connsiteX36" fmla="*/ 50207 w 553625"/>
                <a:gd name="connsiteY36" fmla="*/ 194221 h 666378"/>
                <a:gd name="connsiteX37" fmla="*/ 647 w 553625"/>
                <a:gd name="connsiteY37" fmla="*/ 60275 h 666378"/>
                <a:gd name="connsiteX38" fmla="*/ 3326 w 553625"/>
                <a:gd name="connsiteY38" fmla="*/ 39514 h 666378"/>
                <a:gd name="connsiteX39" fmla="*/ 6005 w 553625"/>
                <a:gd name="connsiteY39" fmla="*/ 33486 h 666378"/>
                <a:gd name="connsiteX40" fmla="*/ 23418 w 553625"/>
                <a:gd name="connsiteY40" fmla="*/ 13395 h 666378"/>
                <a:gd name="connsiteX41" fmla="*/ 31454 w 553625"/>
                <a:gd name="connsiteY41" fmla="*/ 2679 h 666378"/>
                <a:gd name="connsiteX42" fmla="*/ 36812 w 553625"/>
                <a:gd name="connsiteY42" fmla="*/ 0 h 666378"/>
                <a:gd name="connsiteX43" fmla="*/ 40161 w 553625"/>
                <a:gd name="connsiteY43" fmla="*/ 4018 h 666378"/>
                <a:gd name="connsiteX44" fmla="*/ 44849 w 553625"/>
                <a:gd name="connsiteY44" fmla="*/ 8707 h 666378"/>
                <a:gd name="connsiteX45" fmla="*/ 54895 w 553625"/>
                <a:gd name="connsiteY45" fmla="*/ 8707 h 666378"/>
                <a:gd name="connsiteX46" fmla="*/ 59583 w 553625"/>
                <a:gd name="connsiteY46" fmla="*/ 12725 h 666378"/>
                <a:gd name="connsiteX47" fmla="*/ 62931 w 553625"/>
                <a:gd name="connsiteY47" fmla="*/ 27459 h 666378"/>
                <a:gd name="connsiteX48" fmla="*/ 66950 w 553625"/>
                <a:gd name="connsiteY48" fmla="*/ 32817 h 666378"/>
                <a:gd name="connsiteX49" fmla="*/ 124546 w 553625"/>
                <a:gd name="connsiteY49" fmla="*/ 85725 h 666378"/>
                <a:gd name="connsiteX50" fmla="*/ 99097 w 553625"/>
                <a:gd name="connsiteY50" fmla="*/ 127918 h 666378"/>
                <a:gd name="connsiteX51" fmla="*/ 98427 w 553625"/>
                <a:gd name="connsiteY51" fmla="*/ 108496 h 666378"/>
                <a:gd name="connsiteX52" fmla="*/ 95078 w 553625"/>
                <a:gd name="connsiteY52" fmla="*/ 103808 h 666378"/>
                <a:gd name="connsiteX53" fmla="*/ 85702 w 553625"/>
                <a:gd name="connsiteY53" fmla="*/ 99789 h 666378"/>
                <a:gd name="connsiteX54" fmla="*/ 74317 w 553625"/>
                <a:gd name="connsiteY54" fmla="*/ 79028 h 666378"/>
                <a:gd name="connsiteX55" fmla="*/ 73647 w 553625"/>
                <a:gd name="connsiteY55" fmla="*/ 79028 h 666378"/>
                <a:gd name="connsiteX56" fmla="*/ 72308 w 553625"/>
                <a:gd name="connsiteY56" fmla="*/ 79697 h 666378"/>
                <a:gd name="connsiteX57" fmla="*/ 71638 w 553625"/>
                <a:gd name="connsiteY57" fmla="*/ 81707 h 666378"/>
                <a:gd name="connsiteX58" fmla="*/ 93739 w 553625"/>
                <a:gd name="connsiteY58" fmla="*/ 127248 h 666378"/>
                <a:gd name="connsiteX59" fmla="*/ 97087 w 553625"/>
                <a:gd name="connsiteY59" fmla="*/ 129257 h 666378"/>
                <a:gd name="connsiteX60" fmla="*/ 99097 w 553625"/>
                <a:gd name="connsiteY60" fmla="*/ 127918 h 66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53625" h="666378">
                  <a:moveTo>
                    <a:pt x="124546" y="85725"/>
                  </a:moveTo>
                  <a:lnTo>
                    <a:pt x="111152" y="78358"/>
                  </a:lnTo>
                  <a:cubicBezTo>
                    <a:pt x="109142" y="77019"/>
                    <a:pt x="107803" y="77688"/>
                    <a:pt x="106464" y="79697"/>
                  </a:cubicBezTo>
                  <a:cubicBezTo>
                    <a:pt x="99766" y="89743"/>
                    <a:pt x="97757" y="101129"/>
                    <a:pt x="100436" y="114523"/>
                  </a:cubicBezTo>
                  <a:cubicBezTo>
                    <a:pt x="101106" y="117202"/>
                    <a:pt x="101775" y="117202"/>
                    <a:pt x="102445" y="114523"/>
                  </a:cubicBezTo>
                  <a:lnTo>
                    <a:pt x="107803" y="91753"/>
                  </a:lnTo>
                  <a:cubicBezTo>
                    <a:pt x="108473" y="87734"/>
                    <a:pt x="113161" y="85055"/>
                    <a:pt x="117179" y="86395"/>
                  </a:cubicBezTo>
                  <a:lnTo>
                    <a:pt x="131913" y="91083"/>
                  </a:lnTo>
                  <a:cubicBezTo>
                    <a:pt x="160712" y="112514"/>
                    <a:pt x="187501" y="139303"/>
                    <a:pt x="211611" y="172120"/>
                  </a:cubicBezTo>
                  <a:cubicBezTo>
                    <a:pt x="222326" y="194890"/>
                    <a:pt x="230363" y="219001"/>
                    <a:pt x="235721" y="245120"/>
                  </a:cubicBezTo>
                  <a:cubicBezTo>
                    <a:pt x="240409" y="267891"/>
                    <a:pt x="245767" y="285304"/>
                    <a:pt x="250455" y="297359"/>
                  </a:cubicBezTo>
                  <a:cubicBezTo>
                    <a:pt x="277914" y="359643"/>
                    <a:pt x="316758" y="413891"/>
                    <a:pt x="366987" y="460772"/>
                  </a:cubicBezTo>
                  <a:cubicBezTo>
                    <a:pt x="373015" y="466130"/>
                    <a:pt x="379712" y="470818"/>
                    <a:pt x="387749" y="473497"/>
                  </a:cubicBezTo>
                  <a:cubicBezTo>
                    <a:pt x="410519" y="481533"/>
                    <a:pt x="431951" y="489570"/>
                    <a:pt x="452712" y="498277"/>
                  </a:cubicBezTo>
                  <a:lnTo>
                    <a:pt x="471465" y="514350"/>
                  </a:lnTo>
                  <a:cubicBezTo>
                    <a:pt x="472134" y="514350"/>
                    <a:pt x="472134" y="515020"/>
                    <a:pt x="471465" y="515020"/>
                  </a:cubicBezTo>
                  <a:cubicBezTo>
                    <a:pt x="470795" y="515020"/>
                    <a:pt x="470125" y="515690"/>
                    <a:pt x="470125" y="516359"/>
                  </a:cubicBezTo>
                  <a:cubicBezTo>
                    <a:pt x="469455" y="517699"/>
                    <a:pt x="469455" y="518368"/>
                    <a:pt x="471465" y="519038"/>
                  </a:cubicBezTo>
                  <a:cubicBezTo>
                    <a:pt x="478162" y="520377"/>
                    <a:pt x="480841" y="524396"/>
                    <a:pt x="480841" y="529754"/>
                  </a:cubicBezTo>
                  <a:cubicBezTo>
                    <a:pt x="480841" y="531763"/>
                    <a:pt x="481511" y="533772"/>
                    <a:pt x="482850" y="535781"/>
                  </a:cubicBezTo>
                  <a:cubicBezTo>
                    <a:pt x="485529" y="539130"/>
                    <a:pt x="488878" y="542479"/>
                    <a:pt x="492226" y="545157"/>
                  </a:cubicBezTo>
                  <a:cubicBezTo>
                    <a:pt x="495575" y="547836"/>
                    <a:pt x="498254" y="551185"/>
                    <a:pt x="500933" y="555873"/>
                  </a:cubicBezTo>
                  <a:cubicBezTo>
                    <a:pt x="510978" y="571277"/>
                    <a:pt x="520355" y="581992"/>
                    <a:pt x="527722" y="588020"/>
                  </a:cubicBezTo>
                  <a:cubicBezTo>
                    <a:pt x="553171" y="608112"/>
                    <a:pt x="559868" y="633561"/>
                    <a:pt x="547813" y="663030"/>
                  </a:cubicBezTo>
                  <a:cubicBezTo>
                    <a:pt x="547144" y="665039"/>
                    <a:pt x="545804" y="665708"/>
                    <a:pt x="543125" y="665708"/>
                  </a:cubicBezTo>
                  <a:cubicBezTo>
                    <a:pt x="539777" y="665039"/>
                    <a:pt x="535758" y="665708"/>
                    <a:pt x="531070" y="666378"/>
                  </a:cubicBezTo>
                  <a:cubicBezTo>
                    <a:pt x="504281" y="654993"/>
                    <a:pt x="477492" y="642938"/>
                    <a:pt x="450703" y="630213"/>
                  </a:cubicBezTo>
                  <a:cubicBezTo>
                    <a:pt x="430611" y="620836"/>
                    <a:pt x="404492" y="606772"/>
                    <a:pt x="373684" y="587350"/>
                  </a:cubicBezTo>
                  <a:cubicBezTo>
                    <a:pt x="321446" y="555203"/>
                    <a:pt x="267198" y="528414"/>
                    <a:pt x="210271" y="504974"/>
                  </a:cubicBezTo>
                  <a:cubicBezTo>
                    <a:pt x="200225" y="500956"/>
                    <a:pt x="192858" y="497607"/>
                    <a:pt x="188170" y="494258"/>
                  </a:cubicBezTo>
                  <a:cubicBezTo>
                    <a:pt x="170757" y="483542"/>
                    <a:pt x="167409" y="470148"/>
                    <a:pt x="160042" y="454744"/>
                  </a:cubicBezTo>
                  <a:cubicBezTo>
                    <a:pt x="156023" y="447377"/>
                    <a:pt x="152675" y="440010"/>
                    <a:pt x="149996" y="432643"/>
                  </a:cubicBezTo>
                  <a:cubicBezTo>
                    <a:pt x="141959" y="410543"/>
                    <a:pt x="131913" y="389111"/>
                    <a:pt x="120528" y="368350"/>
                  </a:cubicBezTo>
                  <a:cubicBezTo>
                    <a:pt x="119858" y="367010"/>
                    <a:pt x="119188" y="365671"/>
                    <a:pt x="119188" y="365001"/>
                  </a:cubicBezTo>
                  <a:cubicBezTo>
                    <a:pt x="118519" y="362992"/>
                    <a:pt x="117849" y="360983"/>
                    <a:pt x="116510" y="358973"/>
                  </a:cubicBezTo>
                  <a:lnTo>
                    <a:pt x="92399" y="321469"/>
                  </a:lnTo>
                  <a:cubicBezTo>
                    <a:pt x="74317" y="262533"/>
                    <a:pt x="60253" y="220340"/>
                    <a:pt x="50207" y="194221"/>
                  </a:cubicBezTo>
                  <a:cubicBezTo>
                    <a:pt x="37482" y="161404"/>
                    <a:pt x="5335" y="107156"/>
                    <a:pt x="647" y="60275"/>
                  </a:cubicBezTo>
                  <a:cubicBezTo>
                    <a:pt x="-693" y="51569"/>
                    <a:pt x="-23" y="44872"/>
                    <a:pt x="3326" y="39514"/>
                  </a:cubicBezTo>
                  <a:cubicBezTo>
                    <a:pt x="4665" y="37505"/>
                    <a:pt x="5335" y="35496"/>
                    <a:pt x="6005" y="33486"/>
                  </a:cubicBezTo>
                  <a:cubicBezTo>
                    <a:pt x="8014" y="21431"/>
                    <a:pt x="17390" y="20092"/>
                    <a:pt x="23418" y="13395"/>
                  </a:cubicBezTo>
                  <a:cubicBezTo>
                    <a:pt x="26096" y="10046"/>
                    <a:pt x="28775" y="6697"/>
                    <a:pt x="31454" y="2679"/>
                  </a:cubicBezTo>
                  <a:cubicBezTo>
                    <a:pt x="32794" y="670"/>
                    <a:pt x="34803" y="0"/>
                    <a:pt x="36812" y="0"/>
                  </a:cubicBezTo>
                  <a:cubicBezTo>
                    <a:pt x="38821" y="670"/>
                    <a:pt x="40161" y="2009"/>
                    <a:pt x="40161" y="4018"/>
                  </a:cubicBezTo>
                  <a:cubicBezTo>
                    <a:pt x="40161" y="6697"/>
                    <a:pt x="42170" y="8707"/>
                    <a:pt x="44849" y="8707"/>
                  </a:cubicBezTo>
                  <a:lnTo>
                    <a:pt x="54895" y="8707"/>
                  </a:lnTo>
                  <a:cubicBezTo>
                    <a:pt x="57573" y="8707"/>
                    <a:pt x="58913" y="10046"/>
                    <a:pt x="59583" y="12725"/>
                  </a:cubicBezTo>
                  <a:lnTo>
                    <a:pt x="62931" y="27459"/>
                  </a:lnTo>
                  <a:cubicBezTo>
                    <a:pt x="63601" y="30138"/>
                    <a:pt x="64940" y="31477"/>
                    <a:pt x="66950" y="32817"/>
                  </a:cubicBezTo>
                  <a:cubicBezTo>
                    <a:pt x="88381" y="46881"/>
                    <a:pt x="107803" y="64964"/>
                    <a:pt x="124546" y="85725"/>
                  </a:cubicBezTo>
                  <a:close/>
                  <a:moveTo>
                    <a:pt x="99097" y="127918"/>
                  </a:moveTo>
                  <a:lnTo>
                    <a:pt x="98427" y="108496"/>
                  </a:lnTo>
                  <a:cubicBezTo>
                    <a:pt x="98427" y="105817"/>
                    <a:pt x="97087" y="104477"/>
                    <a:pt x="95078" y="103808"/>
                  </a:cubicBezTo>
                  <a:lnTo>
                    <a:pt x="85702" y="99789"/>
                  </a:lnTo>
                  <a:lnTo>
                    <a:pt x="74317" y="79028"/>
                  </a:lnTo>
                  <a:cubicBezTo>
                    <a:pt x="74317" y="78358"/>
                    <a:pt x="73647" y="78358"/>
                    <a:pt x="73647" y="79028"/>
                  </a:cubicBezTo>
                  <a:lnTo>
                    <a:pt x="72308" y="79697"/>
                  </a:lnTo>
                  <a:cubicBezTo>
                    <a:pt x="71638" y="80367"/>
                    <a:pt x="71638" y="81037"/>
                    <a:pt x="71638" y="81707"/>
                  </a:cubicBezTo>
                  <a:lnTo>
                    <a:pt x="93739" y="127248"/>
                  </a:lnTo>
                  <a:cubicBezTo>
                    <a:pt x="94408" y="128588"/>
                    <a:pt x="95748" y="129257"/>
                    <a:pt x="97087" y="129257"/>
                  </a:cubicBezTo>
                  <a:cubicBezTo>
                    <a:pt x="97757" y="129257"/>
                    <a:pt x="98427" y="128588"/>
                    <a:pt x="99097" y="127918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F3AC3422-633D-5F73-CC56-DF3E46E9A9D9}"/>
                </a:ext>
              </a:extLst>
            </p:cNvPr>
            <p:cNvSpPr/>
            <p:nvPr/>
          </p:nvSpPr>
          <p:spPr>
            <a:xfrm>
              <a:off x="-4580392" y="3950905"/>
              <a:ext cx="287312" cy="402488"/>
            </a:xfrm>
            <a:custGeom>
              <a:avLst/>
              <a:gdLst>
                <a:gd name="connsiteX0" fmla="*/ 284634 w 287312"/>
                <a:gd name="connsiteY0" fmla="*/ 394277 h 402488"/>
                <a:gd name="connsiteX1" fmla="*/ 287313 w 287312"/>
                <a:gd name="connsiteY1" fmla="*/ 399635 h 402488"/>
                <a:gd name="connsiteX2" fmla="*/ 283294 w 287312"/>
                <a:gd name="connsiteY2" fmla="*/ 402314 h 402488"/>
                <a:gd name="connsiteX3" fmla="*/ 237753 w 287312"/>
                <a:gd name="connsiteY3" fmla="*/ 382892 h 402488"/>
                <a:gd name="connsiteX4" fmla="*/ 129927 w 287312"/>
                <a:gd name="connsiteY4" fmla="*/ 327304 h 402488"/>
                <a:gd name="connsiteX5" fmla="*/ 73670 w 287312"/>
                <a:gd name="connsiteY5" fmla="*/ 275736 h 402488"/>
                <a:gd name="connsiteX6" fmla="*/ 22771 w 287312"/>
                <a:gd name="connsiteY6" fmla="*/ 205414 h 402488"/>
                <a:gd name="connsiteX7" fmla="*/ 10046 w 287312"/>
                <a:gd name="connsiteY7" fmla="*/ 168579 h 402488"/>
                <a:gd name="connsiteX8" fmla="*/ 14734 w 287312"/>
                <a:gd name="connsiteY8" fmla="*/ 150497 h 402488"/>
                <a:gd name="connsiteX9" fmla="*/ 18752 w 287312"/>
                <a:gd name="connsiteY9" fmla="*/ 111653 h 402488"/>
                <a:gd name="connsiteX10" fmla="*/ 2009 w 287312"/>
                <a:gd name="connsiteY10" fmla="*/ 66111 h 402488"/>
                <a:gd name="connsiteX11" fmla="*/ 2009 w 287312"/>
                <a:gd name="connsiteY11" fmla="*/ 10524 h 402488"/>
                <a:gd name="connsiteX12" fmla="*/ 18083 w 287312"/>
                <a:gd name="connsiteY12" fmla="*/ 3827 h 402488"/>
                <a:gd name="connsiteX13" fmla="*/ 66973 w 287312"/>
                <a:gd name="connsiteY13" fmla="*/ 78836 h 402488"/>
                <a:gd name="connsiteX14" fmla="*/ 64963 w 287312"/>
                <a:gd name="connsiteY14" fmla="*/ 122368 h 402488"/>
                <a:gd name="connsiteX15" fmla="*/ 63624 w 287312"/>
                <a:gd name="connsiteY15" fmla="*/ 157194 h 402488"/>
                <a:gd name="connsiteX16" fmla="*/ 99120 w 287312"/>
                <a:gd name="connsiteY16" fmla="*/ 236891 h 402488"/>
                <a:gd name="connsiteX17" fmla="*/ 156716 w 287312"/>
                <a:gd name="connsiteY17" fmla="*/ 286451 h 402488"/>
                <a:gd name="connsiteX18" fmla="*/ 232395 w 287312"/>
                <a:gd name="connsiteY18" fmla="*/ 338690 h 402488"/>
                <a:gd name="connsiteX19" fmla="*/ 262533 w 287312"/>
                <a:gd name="connsiteY19" fmla="*/ 365479 h 402488"/>
                <a:gd name="connsiteX20" fmla="*/ 281285 w 287312"/>
                <a:gd name="connsiteY20" fmla="*/ 391598 h 402488"/>
                <a:gd name="connsiteX21" fmla="*/ 284634 w 287312"/>
                <a:gd name="connsiteY21" fmla="*/ 394277 h 40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7312" h="402488">
                  <a:moveTo>
                    <a:pt x="284634" y="394277"/>
                  </a:moveTo>
                  <a:cubicBezTo>
                    <a:pt x="286643" y="395617"/>
                    <a:pt x="287313" y="396956"/>
                    <a:pt x="287313" y="399635"/>
                  </a:cubicBezTo>
                  <a:cubicBezTo>
                    <a:pt x="286643" y="401644"/>
                    <a:pt x="285303" y="402984"/>
                    <a:pt x="283294" y="402314"/>
                  </a:cubicBezTo>
                  <a:cubicBezTo>
                    <a:pt x="267221" y="398965"/>
                    <a:pt x="252487" y="392938"/>
                    <a:pt x="237753" y="382892"/>
                  </a:cubicBezTo>
                  <a:cubicBezTo>
                    <a:pt x="208285" y="362800"/>
                    <a:pt x="172789" y="344048"/>
                    <a:pt x="129927" y="327304"/>
                  </a:cubicBezTo>
                  <a:cubicBezTo>
                    <a:pt x="106487" y="317928"/>
                    <a:pt x="87734" y="300515"/>
                    <a:pt x="73670" y="275736"/>
                  </a:cubicBezTo>
                  <a:cubicBezTo>
                    <a:pt x="59606" y="250956"/>
                    <a:pt x="42863" y="227515"/>
                    <a:pt x="22771" y="205414"/>
                  </a:cubicBezTo>
                  <a:cubicBezTo>
                    <a:pt x="14734" y="196038"/>
                    <a:pt x="10046" y="183983"/>
                    <a:pt x="10046" y="168579"/>
                  </a:cubicBezTo>
                  <a:cubicBezTo>
                    <a:pt x="10046" y="161882"/>
                    <a:pt x="11385" y="155854"/>
                    <a:pt x="14734" y="150497"/>
                  </a:cubicBezTo>
                  <a:cubicBezTo>
                    <a:pt x="21431" y="138442"/>
                    <a:pt x="27459" y="124377"/>
                    <a:pt x="18752" y="111653"/>
                  </a:cubicBezTo>
                  <a:cubicBezTo>
                    <a:pt x="10046" y="97588"/>
                    <a:pt x="4688" y="82854"/>
                    <a:pt x="2009" y="66111"/>
                  </a:cubicBezTo>
                  <a:cubicBezTo>
                    <a:pt x="-670" y="46689"/>
                    <a:pt x="-670" y="27937"/>
                    <a:pt x="2009" y="10524"/>
                  </a:cubicBezTo>
                  <a:cubicBezTo>
                    <a:pt x="3348" y="-862"/>
                    <a:pt x="9376" y="-2871"/>
                    <a:pt x="18083" y="3827"/>
                  </a:cubicBezTo>
                  <a:cubicBezTo>
                    <a:pt x="43532" y="23249"/>
                    <a:pt x="59606" y="48029"/>
                    <a:pt x="66973" y="78836"/>
                  </a:cubicBezTo>
                  <a:cubicBezTo>
                    <a:pt x="69652" y="91561"/>
                    <a:pt x="69652" y="105625"/>
                    <a:pt x="64963" y="122368"/>
                  </a:cubicBezTo>
                  <a:cubicBezTo>
                    <a:pt x="61615" y="133753"/>
                    <a:pt x="60945" y="145808"/>
                    <a:pt x="63624" y="157194"/>
                  </a:cubicBezTo>
                  <a:cubicBezTo>
                    <a:pt x="68982" y="187332"/>
                    <a:pt x="81037" y="214121"/>
                    <a:pt x="99120" y="236891"/>
                  </a:cubicBezTo>
                  <a:cubicBezTo>
                    <a:pt x="112514" y="253634"/>
                    <a:pt x="131936" y="270378"/>
                    <a:pt x="156716" y="286451"/>
                  </a:cubicBezTo>
                  <a:cubicBezTo>
                    <a:pt x="182835" y="303194"/>
                    <a:pt x="208285" y="320607"/>
                    <a:pt x="232395" y="338690"/>
                  </a:cubicBezTo>
                  <a:cubicBezTo>
                    <a:pt x="244450" y="347396"/>
                    <a:pt x="253826" y="356103"/>
                    <a:pt x="262533" y="365479"/>
                  </a:cubicBezTo>
                  <a:cubicBezTo>
                    <a:pt x="271239" y="374855"/>
                    <a:pt x="277267" y="383561"/>
                    <a:pt x="281285" y="391598"/>
                  </a:cubicBezTo>
                  <a:cubicBezTo>
                    <a:pt x="281955" y="392268"/>
                    <a:pt x="283294" y="392938"/>
                    <a:pt x="284634" y="394277"/>
                  </a:cubicBez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0E887B48-C1C6-65BF-D162-48471F59F18F}"/>
                </a:ext>
              </a:extLst>
            </p:cNvPr>
            <p:cNvSpPr/>
            <p:nvPr/>
          </p:nvSpPr>
          <p:spPr>
            <a:xfrm>
              <a:off x="-5562881" y="3953392"/>
              <a:ext cx="385762" cy="86881"/>
            </a:xfrm>
            <a:custGeom>
              <a:avLst/>
              <a:gdLst>
                <a:gd name="connsiteX0" fmla="*/ 385762 w 385762"/>
                <a:gd name="connsiteY0" fmla="*/ 12055 h 86881"/>
                <a:gd name="connsiteX1" fmla="*/ 304726 w 385762"/>
                <a:gd name="connsiteY1" fmla="*/ 70991 h 86881"/>
                <a:gd name="connsiteX2" fmla="*/ 250478 w 385762"/>
                <a:gd name="connsiteY2" fmla="*/ 77688 h 86881"/>
                <a:gd name="connsiteX3" fmla="*/ 245790 w 385762"/>
                <a:gd name="connsiteY3" fmla="*/ 78358 h 86881"/>
                <a:gd name="connsiteX4" fmla="*/ 228377 w 385762"/>
                <a:gd name="connsiteY4" fmla="*/ 77688 h 86881"/>
                <a:gd name="connsiteX5" fmla="*/ 216991 w 385762"/>
                <a:gd name="connsiteY5" fmla="*/ 79697 h 86881"/>
                <a:gd name="connsiteX6" fmla="*/ 134615 w 385762"/>
                <a:gd name="connsiteY6" fmla="*/ 82376 h 86881"/>
                <a:gd name="connsiteX7" fmla="*/ 107826 w 385762"/>
                <a:gd name="connsiteY7" fmla="*/ 77688 h 86881"/>
                <a:gd name="connsiteX8" fmla="*/ 67642 w 385762"/>
                <a:gd name="connsiteY8" fmla="*/ 70321 h 86881"/>
                <a:gd name="connsiteX9" fmla="*/ 49560 w 385762"/>
                <a:gd name="connsiteY9" fmla="*/ 68982 h 86881"/>
                <a:gd name="connsiteX10" fmla="*/ 32147 w 385762"/>
                <a:gd name="connsiteY10" fmla="*/ 58936 h 86881"/>
                <a:gd name="connsiteX11" fmla="*/ 26789 w 385762"/>
                <a:gd name="connsiteY11" fmla="*/ 54918 h 86881"/>
                <a:gd name="connsiteX12" fmla="*/ 14064 w 385762"/>
                <a:gd name="connsiteY12" fmla="*/ 49560 h 86881"/>
                <a:gd name="connsiteX13" fmla="*/ 11385 w 385762"/>
                <a:gd name="connsiteY13" fmla="*/ 45542 h 86881"/>
                <a:gd name="connsiteX14" fmla="*/ 10046 w 385762"/>
                <a:gd name="connsiteY14" fmla="*/ 42193 h 86881"/>
                <a:gd name="connsiteX15" fmla="*/ 7367 w 385762"/>
                <a:gd name="connsiteY15" fmla="*/ 42193 h 86881"/>
                <a:gd name="connsiteX16" fmla="*/ 4688 w 385762"/>
                <a:gd name="connsiteY16" fmla="*/ 42193 h 86881"/>
                <a:gd name="connsiteX17" fmla="*/ 2009 w 385762"/>
                <a:gd name="connsiteY17" fmla="*/ 37505 h 86881"/>
                <a:gd name="connsiteX18" fmla="*/ 8706 w 385762"/>
                <a:gd name="connsiteY18" fmla="*/ 30138 h 86881"/>
                <a:gd name="connsiteX19" fmla="*/ 0 w 385762"/>
                <a:gd name="connsiteY19" fmla="*/ 10716 h 86881"/>
                <a:gd name="connsiteX20" fmla="*/ 29468 w 385762"/>
                <a:gd name="connsiteY20" fmla="*/ 0 h 86881"/>
                <a:gd name="connsiteX21" fmla="*/ 55587 w 385762"/>
                <a:gd name="connsiteY21" fmla="*/ 1340 h 86881"/>
                <a:gd name="connsiteX22" fmla="*/ 81037 w 385762"/>
                <a:gd name="connsiteY22" fmla="*/ 2679 h 86881"/>
                <a:gd name="connsiteX23" fmla="*/ 124569 w 385762"/>
                <a:gd name="connsiteY23" fmla="*/ 1340 h 86881"/>
                <a:gd name="connsiteX24" fmla="*/ 130597 w 385762"/>
                <a:gd name="connsiteY24" fmla="*/ 3349 h 86881"/>
                <a:gd name="connsiteX25" fmla="*/ 136624 w 385762"/>
                <a:gd name="connsiteY25" fmla="*/ 5358 h 86881"/>
                <a:gd name="connsiteX26" fmla="*/ 225698 w 385762"/>
                <a:gd name="connsiteY26" fmla="*/ 5358 h 86881"/>
                <a:gd name="connsiteX27" fmla="*/ 257175 w 385762"/>
                <a:gd name="connsiteY27" fmla="*/ 8037 h 86881"/>
                <a:gd name="connsiteX28" fmla="*/ 287982 w 385762"/>
                <a:gd name="connsiteY28" fmla="*/ 10716 h 86881"/>
                <a:gd name="connsiteX29" fmla="*/ 385762 w 385762"/>
                <a:gd name="connsiteY29" fmla="*/ 12055 h 8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5762" h="86881">
                  <a:moveTo>
                    <a:pt x="385762" y="12055"/>
                  </a:moveTo>
                  <a:cubicBezTo>
                    <a:pt x="360983" y="34826"/>
                    <a:pt x="333524" y="54918"/>
                    <a:pt x="304726" y="70991"/>
                  </a:cubicBezTo>
                  <a:cubicBezTo>
                    <a:pt x="285973" y="65633"/>
                    <a:pt x="267891" y="68312"/>
                    <a:pt x="250478" y="77688"/>
                  </a:cubicBezTo>
                  <a:cubicBezTo>
                    <a:pt x="249138" y="78358"/>
                    <a:pt x="247799" y="78358"/>
                    <a:pt x="245790" y="78358"/>
                  </a:cubicBezTo>
                  <a:cubicBezTo>
                    <a:pt x="239762" y="77688"/>
                    <a:pt x="234404" y="77019"/>
                    <a:pt x="228377" y="77688"/>
                  </a:cubicBezTo>
                  <a:cubicBezTo>
                    <a:pt x="224358" y="77688"/>
                    <a:pt x="221010" y="78358"/>
                    <a:pt x="216991" y="79697"/>
                  </a:cubicBezTo>
                  <a:cubicBezTo>
                    <a:pt x="188863" y="88404"/>
                    <a:pt x="161404" y="89074"/>
                    <a:pt x="134615" y="82376"/>
                  </a:cubicBezTo>
                  <a:cubicBezTo>
                    <a:pt x="126578" y="80367"/>
                    <a:pt x="117202" y="79028"/>
                    <a:pt x="107826" y="77688"/>
                  </a:cubicBezTo>
                  <a:cubicBezTo>
                    <a:pt x="94431" y="76349"/>
                    <a:pt x="81037" y="73670"/>
                    <a:pt x="67642" y="70321"/>
                  </a:cubicBezTo>
                  <a:cubicBezTo>
                    <a:pt x="66303" y="69652"/>
                    <a:pt x="60275" y="69652"/>
                    <a:pt x="49560" y="68982"/>
                  </a:cubicBezTo>
                  <a:cubicBezTo>
                    <a:pt x="42862" y="68312"/>
                    <a:pt x="36835" y="65633"/>
                    <a:pt x="32147" y="58936"/>
                  </a:cubicBezTo>
                  <a:cubicBezTo>
                    <a:pt x="30807" y="56927"/>
                    <a:pt x="29468" y="55587"/>
                    <a:pt x="26789" y="54918"/>
                  </a:cubicBezTo>
                  <a:lnTo>
                    <a:pt x="14064" y="49560"/>
                  </a:lnTo>
                  <a:cubicBezTo>
                    <a:pt x="12725" y="48890"/>
                    <a:pt x="11385" y="47551"/>
                    <a:pt x="11385" y="45542"/>
                  </a:cubicBezTo>
                  <a:cubicBezTo>
                    <a:pt x="11385" y="44202"/>
                    <a:pt x="10716" y="43532"/>
                    <a:pt x="10046" y="42193"/>
                  </a:cubicBezTo>
                  <a:cubicBezTo>
                    <a:pt x="9376" y="41523"/>
                    <a:pt x="8037" y="40853"/>
                    <a:pt x="7367" y="42193"/>
                  </a:cubicBezTo>
                  <a:cubicBezTo>
                    <a:pt x="6697" y="42862"/>
                    <a:pt x="5358" y="42862"/>
                    <a:pt x="4688" y="42193"/>
                  </a:cubicBezTo>
                  <a:cubicBezTo>
                    <a:pt x="3349" y="41523"/>
                    <a:pt x="2679" y="40184"/>
                    <a:pt x="2009" y="37505"/>
                  </a:cubicBezTo>
                  <a:lnTo>
                    <a:pt x="8706" y="30138"/>
                  </a:lnTo>
                  <a:cubicBezTo>
                    <a:pt x="12055" y="22101"/>
                    <a:pt x="9376" y="15404"/>
                    <a:pt x="0" y="10716"/>
                  </a:cubicBezTo>
                  <a:cubicBezTo>
                    <a:pt x="8037" y="3349"/>
                    <a:pt x="18083" y="0"/>
                    <a:pt x="29468" y="0"/>
                  </a:cubicBezTo>
                  <a:cubicBezTo>
                    <a:pt x="38174" y="0"/>
                    <a:pt x="46881" y="0"/>
                    <a:pt x="55587" y="1340"/>
                  </a:cubicBezTo>
                  <a:cubicBezTo>
                    <a:pt x="64963" y="2679"/>
                    <a:pt x="73670" y="2679"/>
                    <a:pt x="81037" y="2679"/>
                  </a:cubicBezTo>
                  <a:cubicBezTo>
                    <a:pt x="95101" y="1340"/>
                    <a:pt x="109835" y="1340"/>
                    <a:pt x="124569" y="1340"/>
                  </a:cubicBezTo>
                  <a:cubicBezTo>
                    <a:pt x="126578" y="1340"/>
                    <a:pt x="128587" y="2009"/>
                    <a:pt x="130597" y="3349"/>
                  </a:cubicBezTo>
                  <a:cubicBezTo>
                    <a:pt x="131936" y="4688"/>
                    <a:pt x="133945" y="5358"/>
                    <a:pt x="136624" y="5358"/>
                  </a:cubicBezTo>
                  <a:cubicBezTo>
                    <a:pt x="165422" y="4688"/>
                    <a:pt x="194890" y="5358"/>
                    <a:pt x="225698" y="5358"/>
                  </a:cubicBezTo>
                  <a:cubicBezTo>
                    <a:pt x="236413" y="5358"/>
                    <a:pt x="246459" y="6027"/>
                    <a:pt x="257175" y="8037"/>
                  </a:cubicBezTo>
                  <a:cubicBezTo>
                    <a:pt x="267891" y="9376"/>
                    <a:pt x="277937" y="10046"/>
                    <a:pt x="287982" y="10716"/>
                  </a:cubicBezTo>
                  <a:cubicBezTo>
                    <a:pt x="321469" y="10046"/>
                    <a:pt x="353616" y="10716"/>
                    <a:pt x="385762" y="12055"/>
                  </a:cubicBez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9EE4FE2B-1F1D-6EAB-3591-14EB23AFCDC7}"/>
                </a:ext>
              </a:extLst>
            </p:cNvPr>
            <p:cNvSpPr/>
            <p:nvPr/>
          </p:nvSpPr>
          <p:spPr>
            <a:xfrm>
              <a:off x="-2977638" y="3963584"/>
              <a:ext cx="46950" cy="33340"/>
            </a:xfrm>
            <a:custGeom>
              <a:avLst/>
              <a:gdLst>
                <a:gd name="connsiteX0" fmla="*/ 28030 w 46950"/>
                <a:gd name="connsiteY0" fmla="*/ 2533 h 33340"/>
                <a:gd name="connsiteX1" fmla="*/ 45443 w 46950"/>
                <a:gd name="connsiteY1" fmla="*/ 5212 h 33340"/>
                <a:gd name="connsiteX2" fmla="*/ 45443 w 46950"/>
                <a:gd name="connsiteY2" fmla="*/ 13248 h 33340"/>
                <a:gd name="connsiteX3" fmla="*/ 3920 w 46950"/>
                <a:gd name="connsiteY3" fmla="*/ 33340 h 33340"/>
                <a:gd name="connsiteX4" fmla="*/ 1241 w 46950"/>
                <a:gd name="connsiteY4" fmla="*/ 27313 h 33340"/>
                <a:gd name="connsiteX5" fmla="*/ 28030 w 46950"/>
                <a:gd name="connsiteY5" fmla="*/ 2533 h 3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950" h="33340">
                  <a:moveTo>
                    <a:pt x="28030" y="2533"/>
                  </a:moveTo>
                  <a:cubicBezTo>
                    <a:pt x="34728" y="-1485"/>
                    <a:pt x="40085" y="-816"/>
                    <a:pt x="45443" y="5212"/>
                  </a:cubicBezTo>
                  <a:cubicBezTo>
                    <a:pt x="47453" y="7221"/>
                    <a:pt x="47453" y="10570"/>
                    <a:pt x="45443" y="13248"/>
                  </a:cubicBezTo>
                  <a:cubicBezTo>
                    <a:pt x="34728" y="26643"/>
                    <a:pt x="20663" y="33340"/>
                    <a:pt x="3920" y="33340"/>
                  </a:cubicBezTo>
                  <a:cubicBezTo>
                    <a:pt x="572" y="33340"/>
                    <a:pt x="-1437" y="29992"/>
                    <a:pt x="1241" y="27313"/>
                  </a:cubicBezTo>
                  <a:cubicBezTo>
                    <a:pt x="8608" y="17267"/>
                    <a:pt x="17984" y="9230"/>
                    <a:pt x="28030" y="2533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A90B237A-D46A-E378-FA80-7736E389A493}"/>
                </a:ext>
              </a:extLst>
            </p:cNvPr>
            <p:cNvSpPr/>
            <p:nvPr/>
          </p:nvSpPr>
          <p:spPr>
            <a:xfrm>
              <a:off x="-5967396" y="3962769"/>
              <a:ext cx="598735" cy="925562"/>
            </a:xfrm>
            <a:custGeom>
              <a:avLst/>
              <a:gdLst>
                <a:gd name="connsiteX0" fmla="*/ 414561 w 598735"/>
                <a:gd name="connsiteY0" fmla="*/ 21431 h 925562"/>
                <a:gd name="connsiteX1" fmla="*/ 407864 w 598735"/>
                <a:gd name="connsiteY1" fmla="*/ 28798 h 925562"/>
                <a:gd name="connsiteX2" fmla="*/ 360983 w 598735"/>
                <a:gd name="connsiteY2" fmla="*/ 40184 h 925562"/>
                <a:gd name="connsiteX3" fmla="*/ 358304 w 598735"/>
                <a:gd name="connsiteY3" fmla="*/ 41523 h 925562"/>
                <a:gd name="connsiteX4" fmla="*/ 357634 w 598735"/>
                <a:gd name="connsiteY4" fmla="*/ 42863 h 925562"/>
                <a:gd name="connsiteX5" fmla="*/ 357634 w 598735"/>
                <a:gd name="connsiteY5" fmla="*/ 42863 h 925562"/>
                <a:gd name="connsiteX6" fmla="*/ 444699 w 598735"/>
                <a:gd name="connsiteY6" fmla="*/ 63624 h 925562"/>
                <a:gd name="connsiteX7" fmla="*/ 446708 w 598735"/>
                <a:gd name="connsiteY7" fmla="*/ 72331 h 925562"/>
                <a:gd name="connsiteX8" fmla="*/ 398487 w 598735"/>
                <a:gd name="connsiteY8" fmla="*/ 101129 h 925562"/>
                <a:gd name="connsiteX9" fmla="*/ 338882 w 598735"/>
                <a:gd name="connsiteY9" fmla="*/ 119881 h 925562"/>
                <a:gd name="connsiteX10" fmla="*/ 330175 w 598735"/>
                <a:gd name="connsiteY10" fmla="*/ 131936 h 925562"/>
                <a:gd name="connsiteX11" fmla="*/ 331515 w 598735"/>
                <a:gd name="connsiteY11" fmla="*/ 149349 h 925562"/>
                <a:gd name="connsiteX12" fmla="*/ 340891 w 598735"/>
                <a:gd name="connsiteY12" fmla="*/ 155377 h 925562"/>
                <a:gd name="connsiteX13" fmla="*/ 407864 w 598735"/>
                <a:gd name="connsiteY13" fmla="*/ 139303 h 925562"/>
                <a:gd name="connsiteX14" fmla="*/ 499616 w 598735"/>
                <a:gd name="connsiteY14" fmla="*/ 135955 h 925562"/>
                <a:gd name="connsiteX15" fmla="*/ 511671 w 598735"/>
                <a:gd name="connsiteY15" fmla="*/ 135285 h 925562"/>
                <a:gd name="connsiteX16" fmla="*/ 521047 w 598735"/>
                <a:gd name="connsiteY16" fmla="*/ 137294 h 925562"/>
                <a:gd name="connsiteX17" fmla="*/ 522387 w 598735"/>
                <a:gd name="connsiteY17" fmla="*/ 138633 h 925562"/>
                <a:gd name="connsiteX18" fmla="*/ 521047 w 598735"/>
                <a:gd name="connsiteY18" fmla="*/ 144661 h 925562"/>
                <a:gd name="connsiteX19" fmla="*/ 392460 w 598735"/>
                <a:gd name="connsiteY19" fmla="*/ 199579 h 925562"/>
                <a:gd name="connsiteX20" fmla="*/ 356295 w 598735"/>
                <a:gd name="connsiteY20" fmla="*/ 211634 h 925562"/>
                <a:gd name="connsiteX21" fmla="*/ 328166 w 598735"/>
                <a:gd name="connsiteY21" fmla="*/ 241102 h 925562"/>
                <a:gd name="connsiteX22" fmla="*/ 326157 w 598735"/>
                <a:gd name="connsiteY22" fmla="*/ 322808 h 925562"/>
                <a:gd name="connsiteX23" fmla="*/ 330845 w 598735"/>
                <a:gd name="connsiteY23" fmla="*/ 326157 h 925562"/>
                <a:gd name="connsiteX24" fmla="*/ 381744 w 598735"/>
                <a:gd name="connsiteY24" fmla="*/ 306735 h 925562"/>
                <a:gd name="connsiteX25" fmla="*/ 421258 w 598735"/>
                <a:gd name="connsiteY25" fmla="*/ 301377 h 925562"/>
                <a:gd name="connsiteX26" fmla="*/ 476176 w 598735"/>
                <a:gd name="connsiteY26" fmla="*/ 300707 h 925562"/>
                <a:gd name="connsiteX27" fmla="*/ 511671 w 598735"/>
                <a:gd name="connsiteY27" fmla="*/ 315441 h 925562"/>
                <a:gd name="connsiteX28" fmla="*/ 526405 w 598735"/>
                <a:gd name="connsiteY28" fmla="*/ 319460 h 925562"/>
                <a:gd name="connsiteX29" fmla="*/ 526405 w 598735"/>
                <a:gd name="connsiteY29" fmla="*/ 322139 h 925562"/>
                <a:gd name="connsiteX30" fmla="*/ 399157 w 598735"/>
                <a:gd name="connsiteY30" fmla="*/ 365001 h 925562"/>
                <a:gd name="connsiteX31" fmla="*/ 333524 w 598735"/>
                <a:gd name="connsiteY31" fmla="*/ 375047 h 925562"/>
                <a:gd name="connsiteX32" fmla="*/ 326157 w 598735"/>
                <a:gd name="connsiteY32" fmla="*/ 383753 h 925562"/>
                <a:gd name="connsiteX33" fmla="*/ 328166 w 598735"/>
                <a:gd name="connsiteY33" fmla="*/ 413221 h 925562"/>
                <a:gd name="connsiteX34" fmla="*/ 336203 w 598735"/>
                <a:gd name="connsiteY34" fmla="*/ 419919 h 925562"/>
                <a:gd name="connsiteX35" fmla="*/ 405185 w 598735"/>
                <a:gd name="connsiteY35" fmla="*/ 410543 h 925562"/>
                <a:gd name="connsiteX36" fmla="*/ 409873 w 598735"/>
                <a:gd name="connsiteY36" fmla="*/ 437332 h 925562"/>
                <a:gd name="connsiteX37" fmla="*/ 413891 w 598735"/>
                <a:gd name="connsiteY37" fmla="*/ 444029 h 925562"/>
                <a:gd name="connsiteX38" fmla="*/ 517029 w 598735"/>
                <a:gd name="connsiteY38" fmla="*/ 444699 h 925562"/>
                <a:gd name="connsiteX39" fmla="*/ 563240 w 598735"/>
                <a:gd name="connsiteY39" fmla="*/ 444699 h 925562"/>
                <a:gd name="connsiteX40" fmla="*/ 577304 w 598735"/>
                <a:gd name="connsiteY40" fmla="*/ 440010 h 925562"/>
                <a:gd name="connsiteX41" fmla="*/ 598736 w 598735"/>
                <a:gd name="connsiteY41" fmla="*/ 442020 h 925562"/>
                <a:gd name="connsiteX42" fmla="*/ 545827 w 598735"/>
                <a:gd name="connsiteY42" fmla="*/ 459433 h 925562"/>
                <a:gd name="connsiteX43" fmla="*/ 421928 w 598735"/>
                <a:gd name="connsiteY43" fmla="*/ 522387 h 925562"/>
                <a:gd name="connsiteX44" fmla="*/ 372368 w 598735"/>
                <a:gd name="connsiteY44" fmla="*/ 541809 h 925562"/>
                <a:gd name="connsiteX45" fmla="*/ 334194 w 598735"/>
                <a:gd name="connsiteY45" fmla="*/ 539800 h 925562"/>
                <a:gd name="connsiteX46" fmla="*/ 330845 w 598735"/>
                <a:gd name="connsiteY46" fmla="*/ 543149 h 925562"/>
                <a:gd name="connsiteX47" fmla="*/ 329505 w 598735"/>
                <a:gd name="connsiteY47" fmla="*/ 571947 h 925562"/>
                <a:gd name="connsiteX48" fmla="*/ 336203 w 598735"/>
                <a:gd name="connsiteY48" fmla="*/ 578644 h 925562"/>
                <a:gd name="connsiteX49" fmla="*/ 546497 w 598735"/>
                <a:gd name="connsiteY49" fmla="*/ 574625 h 925562"/>
                <a:gd name="connsiteX50" fmla="*/ 551185 w 598735"/>
                <a:gd name="connsiteY50" fmla="*/ 594717 h 925562"/>
                <a:gd name="connsiteX51" fmla="*/ 549176 w 598735"/>
                <a:gd name="connsiteY51" fmla="*/ 598066 h 925562"/>
                <a:gd name="connsiteX52" fmla="*/ 537121 w 598735"/>
                <a:gd name="connsiteY52" fmla="*/ 599405 h 925562"/>
                <a:gd name="connsiteX53" fmla="*/ 490910 w 598735"/>
                <a:gd name="connsiteY53" fmla="*/ 641598 h 925562"/>
                <a:gd name="connsiteX54" fmla="*/ 452065 w 598735"/>
                <a:gd name="connsiteY54" fmla="*/ 661690 h 925562"/>
                <a:gd name="connsiteX55" fmla="*/ 349597 w 598735"/>
                <a:gd name="connsiteY55" fmla="*/ 699195 h 925562"/>
                <a:gd name="connsiteX56" fmla="*/ 336203 w 598735"/>
                <a:gd name="connsiteY56" fmla="*/ 705892 h 925562"/>
                <a:gd name="connsiteX57" fmla="*/ 334863 w 598735"/>
                <a:gd name="connsiteY57" fmla="*/ 723975 h 925562"/>
                <a:gd name="connsiteX58" fmla="*/ 353616 w 598735"/>
                <a:gd name="connsiteY58" fmla="*/ 741387 h 925562"/>
                <a:gd name="connsiteX59" fmla="*/ 369019 w 598735"/>
                <a:gd name="connsiteY59" fmla="*/ 742727 h 925562"/>
                <a:gd name="connsiteX60" fmla="*/ 404515 w 598735"/>
                <a:gd name="connsiteY60" fmla="*/ 758800 h 925562"/>
                <a:gd name="connsiteX61" fmla="*/ 438001 w 598735"/>
                <a:gd name="connsiteY61" fmla="*/ 772195 h 925562"/>
                <a:gd name="connsiteX62" fmla="*/ 488900 w 598735"/>
                <a:gd name="connsiteY62" fmla="*/ 764158 h 925562"/>
                <a:gd name="connsiteX63" fmla="*/ 506313 w 598735"/>
                <a:gd name="connsiteY63" fmla="*/ 758800 h 925562"/>
                <a:gd name="connsiteX64" fmla="*/ 524396 w 598735"/>
                <a:gd name="connsiteY64" fmla="*/ 761479 h 925562"/>
                <a:gd name="connsiteX65" fmla="*/ 531763 w 598735"/>
                <a:gd name="connsiteY65" fmla="*/ 760140 h 925562"/>
                <a:gd name="connsiteX66" fmla="*/ 535112 w 598735"/>
                <a:gd name="connsiteY66" fmla="*/ 758800 h 925562"/>
                <a:gd name="connsiteX67" fmla="*/ 537790 w 598735"/>
                <a:gd name="connsiteY67" fmla="*/ 763488 h 925562"/>
                <a:gd name="connsiteX68" fmla="*/ 533102 w 598735"/>
                <a:gd name="connsiteY68" fmla="*/ 782241 h 925562"/>
                <a:gd name="connsiteX69" fmla="*/ 496267 w 598735"/>
                <a:gd name="connsiteY69" fmla="*/ 902122 h 925562"/>
                <a:gd name="connsiteX70" fmla="*/ 335533 w 598735"/>
                <a:gd name="connsiteY70" fmla="*/ 925562 h 925562"/>
                <a:gd name="connsiteX71" fmla="*/ 293340 w 598735"/>
                <a:gd name="connsiteY71" fmla="*/ 844525 h 925562"/>
                <a:gd name="connsiteX72" fmla="*/ 270570 w 598735"/>
                <a:gd name="connsiteY72" fmla="*/ 826443 h 925562"/>
                <a:gd name="connsiteX73" fmla="*/ 202257 w 598735"/>
                <a:gd name="connsiteY73" fmla="*/ 798314 h 925562"/>
                <a:gd name="connsiteX74" fmla="*/ 135285 w 598735"/>
                <a:gd name="connsiteY74" fmla="*/ 739378 h 925562"/>
                <a:gd name="connsiteX75" fmla="*/ 105147 w 598735"/>
                <a:gd name="connsiteY75" fmla="*/ 679772 h 925562"/>
                <a:gd name="connsiteX76" fmla="*/ 106487 w 598735"/>
                <a:gd name="connsiteY76" fmla="*/ 669057 h 925562"/>
                <a:gd name="connsiteX77" fmla="*/ 127918 w 598735"/>
                <a:gd name="connsiteY77" fmla="*/ 667717 h 925562"/>
                <a:gd name="connsiteX78" fmla="*/ 162744 w 598735"/>
                <a:gd name="connsiteY78" fmla="*/ 683121 h 925562"/>
                <a:gd name="connsiteX79" fmla="*/ 255166 w 598735"/>
                <a:gd name="connsiteY79" fmla="*/ 712589 h 925562"/>
                <a:gd name="connsiteX80" fmla="*/ 274588 w 598735"/>
                <a:gd name="connsiteY80" fmla="*/ 724644 h 925562"/>
                <a:gd name="connsiteX81" fmla="*/ 297359 w 598735"/>
                <a:gd name="connsiteY81" fmla="*/ 732681 h 925562"/>
                <a:gd name="connsiteX82" fmla="*/ 302716 w 598735"/>
                <a:gd name="connsiteY82" fmla="*/ 726653 h 925562"/>
                <a:gd name="connsiteX83" fmla="*/ 301377 w 598735"/>
                <a:gd name="connsiteY83" fmla="*/ 650974 h 925562"/>
                <a:gd name="connsiteX84" fmla="*/ 290661 w 598735"/>
                <a:gd name="connsiteY84" fmla="*/ 625525 h 925562"/>
                <a:gd name="connsiteX85" fmla="*/ 206946 w 598735"/>
                <a:gd name="connsiteY85" fmla="*/ 585341 h 925562"/>
                <a:gd name="connsiteX86" fmla="*/ 121221 w 598735"/>
                <a:gd name="connsiteY86" fmla="*/ 552524 h 925562"/>
                <a:gd name="connsiteX87" fmla="*/ 85725 w 598735"/>
                <a:gd name="connsiteY87" fmla="*/ 534442 h 925562"/>
                <a:gd name="connsiteX88" fmla="*/ 85725 w 598735"/>
                <a:gd name="connsiteY88" fmla="*/ 527744 h 925562"/>
                <a:gd name="connsiteX89" fmla="*/ 94431 w 598735"/>
                <a:gd name="connsiteY89" fmla="*/ 516359 h 925562"/>
                <a:gd name="connsiteX90" fmla="*/ 23440 w 598735"/>
                <a:gd name="connsiteY90" fmla="*/ 467469 h 925562"/>
                <a:gd name="connsiteX91" fmla="*/ 21431 w 598735"/>
                <a:gd name="connsiteY91" fmla="*/ 460772 h 925562"/>
                <a:gd name="connsiteX92" fmla="*/ 25450 w 598735"/>
                <a:gd name="connsiteY92" fmla="*/ 456754 h 925562"/>
                <a:gd name="connsiteX93" fmla="*/ 32817 w 598735"/>
                <a:gd name="connsiteY93" fmla="*/ 456754 h 925562"/>
                <a:gd name="connsiteX94" fmla="*/ 41523 w 598735"/>
                <a:gd name="connsiteY94" fmla="*/ 458763 h 925562"/>
                <a:gd name="connsiteX95" fmla="*/ 117872 w 598735"/>
                <a:gd name="connsiteY95" fmla="*/ 507653 h 925562"/>
                <a:gd name="connsiteX96" fmla="*/ 137294 w 598735"/>
                <a:gd name="connsiteY96" fmla="*/ 513011 h 925562"/>
                <a:gd name="connsiteX97" fmla="*/ 204936 w 598735"/>
                <a:gd name="connsiteY97" fmla="*/ 521717 h 925562"/>
                <a:gd name="connsiteX98" fmla="*/ 259184 w 598735"/>
                <a:gd name="connsiteY98" fmla="*/ 549846 h 925562"/>
                <a:gd name="connsiteX99" fmla="*/ 268560 w 598735"/>
                <a:gd name="connsiteY99" fmla="*/ 565249 h 925562"/>
                <a:gd name="connsiteX100" fmla="*/ 298698 w 598735"/>
                <a:gd name="connsiteY100" fmla="*/ 586681 h 925562"/>
                <a:gd name="connsiteX101" fmla="*/ 301377 w 598735"/>
                <a:gd name="connsiteY101" fmla="*/ 584002 h 925562"/>
                <a:gd name="connsiteX102" fmla="*/ 301377 w 598735"/>
                <a:gd name="connsiteY102" fmla="*/ 531763 h 925562"/>
                <a:gd name="connsiteX103" fmla="*/ 298698 w 598735"/>
                <a:gd name="connsiteY103" fmla="*/ 527075 h 925562"/>
                <a:gd name="connsiteX104" fmla="*/ 205606 w 598735"/>
                <a:gd name="connsiteY104" fmla="*/ 476176 h 925562"/>
                <a:gd name="connsiteX105" fmla="*/ 192212 w 598735"/>
                <a:gd name="connsiteY105" fmla="*/ 456084 h 925562"/>
                <a:gd name="connsiteX106" fmla="*/ 237753 w 598735"/>
                <a:gd name="connsiteY106" fmla="*/ 438671 h 925562"/>
                <a:gd name="connsiteX107" fmla="*/ 295349 w 598735"/>
                <a:gd name="connsiteY107" fmla="*/ 457423 h 925562"/>
                <a:gd name="connsiteX108" fmla="*/ 301377 w 598735"/>
                <a:gd name="connsiteY108" fmla="*/ 452735 h 925562"/>
                <a:gd name="connsiteX109" fmla="*/ 301377 w 598735"/>
                <a:gd name="connsiteY109" fmla="*/ 427955 h 925562"/>
                <a:gd name="connsiteX110" fmla="*/ 295349 w 598735"/>
                <a:gd name="connsiteY110" fmla="*/ 421258 h 925562"/>
                <a:gd name="connsiteX111" fmla="*/ 113184 w 598735"/>
                <a:gd name="connsiteY111" fmla="*/ 383753 h 925562"/>
                <a:gd name="connsiteX112" fmla="*/ 2009 w 598735"/>
                <a:gd name="connsiteY112" fmla="*/ 322808 h 925562"/>
                <a:gd name="connsiteX113" fmla="*/ 0 w 598735"/>
                <a:gd name="connsiteY113" fmla="*/ 316781 h 925562"/>
                <a:gd name="connsiteX114" fmla="*/ 9376 w 598735"/>
                <a:gd name="connsiteY114" fmla="*/ 313432 h 925562"/>
                <a:gd name="connsiteX115" fmla="*/ 27459 w 598735"/>
                <a:gd name="connsiteY115" fmla="*/ 323478 h 925562"/>
                <a:gd name="connsiteX116" fmla="*/ 30138 w 598735"/>
                <a:gd name="connsiteY116" fmla="*/ 324148 h 925562"/>
                <a:gd name="connsiteX117" fmla="*/ 105147 w 598735"/>
                <a:gd name="connsiteY117" fmla="*/ 330845 h 925562"/>
                <a:gd name="connsiteX118" fmla="*/ 151358 w 598735"/>
                <a:gd name="connsiteY118" fmla="*/ 340891 h 925562"/>
                <a:gd name="connsiteX119" fmla="*/ 194890 w 598735"/>
                <a:gd name="connsiteY119" fmla="*/ 361652 h 925562"/>
                <a:gd name="connsiteX120" fmla="*/ 202257 w 598735"/>
                <a:gd name="connsiteY120" fmla="*/ 356964 h 925562"/>
                <a:gd name="connsiteX121" fmla="*/ 222349 w 598735"/>
                <a:gd name="connsiteY121" fmla="*/ 333524 h 925562"/>
                <a:gd name="connsiteX122" fmla="*/ 295349 w 598735"/>
                <a:gd name="connsiteY122" fmla="*/ 345579 h 925562"/>
                <a:gd name="connsiteX123" fmla="*/ 307405 w 598735"/>
                <a:gd name="connsiteY123" fmla="*/ 333524 h 925562"/>
                <a:gd name="connsiteX124" fmla="*/ 295349 w 598735"/>
                <a:gd name="connsiteY124" fmla="*/ 315441 h 925562"/>
                <a:gd name="connsiteX125" fmla="*/ 265212 w 598735"/>
                <a:gd name="connsiteY125" fmla="*/ 298698 h 925562"/>
                <a:gd name="connsiteX126" fmla="*/ 249808 w 598735"/>
                <a:gd name="connsiteY126" fmla="*/ 289992 h 925562"/>
                <a:gd name="connsiteX127" fmla="*/ 229716 w 598735"/>
                <a:gd name="connsiteY127" fmla="*/ 275927 h 925562"/>
                <a:gd name="connsiteX128" fmla="*/ 169441 w 598735"/>
                <a:gd name="connsiteY128" fmla="*/ 244450 h 925562"/>
                <a:gd name="connsiteX129" fmla="*/ 154707 w 598735"/>
                <a:gd name="connsiteY129" fmla="*/ 231725 h 925562"/>
                <a:gd name="connsiteX130" fmla="*/ 155377 w 598735"/>
                <a:gd name="connsiteY130" fmla="*/ 227037 h 925562"/>
                <a:gd name="connsiteX131" fmla="*/ 214982 w 598735"/>
                <a:gd name="connsiteY131" fmla="*/ 214982 h 925562"/>
                <a:gd name="connsiteX132" fmla="*/ 215652 w 598735"/>
                <a:gd name="connsiteY132" fmla="*/ 208955 h 925562"/>
                <a:gd name="connsiteX133" fmla="*/ 149349 w 598735"/>
                <a:gd name="connsiteY133" fmla="*/ 193551 h 925562"/>
                <a:gd name="connsiteX134" fmla="*/ 92422 w 598735"/>
                <a:gd name="connsiteY134" fmla="*/ 170780 h 925562"/>
                <a:gd name="connsiteX135" fmla="*/ 93762 w 598735"/>
                <a:gd name="connsiteY135" fmla="*/ 164753 h 925562"/>
                <a:gd name="connsiteX136" fmla="*/ 167432 w 598735"/>
                <a:gd name="connsiteY136" fmla="*/ 158056 h 925562"/>
                <a:gd name="connsiteX137" fmla="*/ 298028 w 598735"/>
                <a:gd name="connsiteY137" fmla="*/ 166092 h 925562"/>
                <a:gd name="connsiteX138" fmla="*/ 305395 w 598735"/>
                <a:gd name="connsiteY138" fmla="*/ 159395 h 925562"/>
                <a:gd name="connsiteX139" fmla="*/ 298698 w 598735"/>
                <a:gd name="connsiteY139" fmla="*/ 137294 h 925562"/>
                <a:gd name="connsiteX140" fmla="*/ 286643 w 598735"/>
                <a:gd name="connsiteY140" fmla="*/ 121890 h 925562"/>
                <a:gd name="connsiteX141" fmla="*/ 239762 w 598735"/>
                <a:gd name="connsiteY141" fmla="*/ 95101 h 925562"/>
                <a:gd name="connsiteX142" fmla="*/ 192212 w 598735"/>
                <a:gd name="connsiteY142" fmla="*/ 60945 h 925562"/>
                <a:gd name="connsiteX143" fmla="*/ 193551 w 598735"/>
                <a:gd name="connsiteY143" fmla="*/ 56257 h 925562"/>
                <a:gd name="connsiteX144" fmla="*/ 237083 w 598735"/>
                <a:gd name="connsiteY144" fmla="*/ 56927 h 925562"/>
                <a:gd name="connsiteX145" fmla="*/ 298698 w 598735"/>
                <a:gd name="connsiteY145" fmla="*/ 64294 h 925562"/>
                <a:gd name="connsiteX146" fmla="*/ 300707 w 598735"/>
                <a:gd name="connsiteY146" fmla="*/ 61615 h 925562"/>
                <a:gd name="connsiteX147" fmla="*/ 285973 w 598735"/>
                <a:gd name="connsiteY147" fmla="*/ 48220 h 925562"/>
                <a:gd name="connsiteX148" fmla="*/ 244450 w 598735"/>
                <a:gd name="connsiteY148" fmla="*/ 26789 h 925562"/>
                <a:gd name="connsiteX149" fmla="*/ 240432 w 598735"/>
                <a:gd name="connsiteY149" fmla="*/ 18752 h 925562"/>
                <a:gd name="connsiteX150" fmla="*/ 284634 w 598735"/>
                <a:gd name="connsiteY150" fmla="*/ 0 h 925562"/>
                <a:gd name="connsiteX151" fmla="*/ 414561 w 598735"/>
                <a:gd name="connsiteY151" fmla="*/ 21431 h 92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98735" h="925562">
                  <a:moveTo>
                    <a:pt x="414561" y="21431"/>
                  </a:moveTo>
                  <a:lnTo>
                    <a:pt x="407864" y="28798"/>
                  </a:lnTo>
                  <a:cubicBezTo>
                    <a:pt x="394469" y="42193"/>
                    <a:pt x="379065" y="46211"/>
                    <a:pt x="360983" y="40184"/>
                  </a:cubicBezTo>
                  <a:cubicBezTo>
                    <a:pt x="359643" y="39514"/>
                    <a:pt x="358973" y="40184"/>
                    <a:pt x="358304" y="41523"/>
                  </a:cubicBezTo>
                  <a:lnTo>
                    <a:pt x="357634" y="42863"/>
                  </a:lnTo>
                  <a:cubicBezTo>
                    <a:pt x="357634" y="42863"/>
                    <a:pt x="357634" y="42863"/>
                    <a:pt x="357634" y="42863"/>
                  </a:cubicBezTo>
                  <a:cubicBezTo>
                    <a:pt x="387772" y="54918"/>
                    <a:pt x="416570" y="61615"/>
                    <a:pt x="444699" y="63624"/>
                  </a:cubicBezTo>
                  <a:cubicBezTo>
                    <a:pt x="456084" y="64294"/>
                    <a:pt x="456754" y="67642"/>
                    <a:pt x="446708" y="72331"/>
                  </a:cubicBezTo>
                  <a:cubicBezTo>
                    <a:pt x="431974" y="80367"/>
                    <a:pt x="415900" y="89744"/>
                    <a:pt x="398487" y="101129"/>
                  </a:cubicBezTo>
                  <a:cubicBezTo>
                    <a:pt x="389111" y="107156"/>
                    <a:pt x="369019" y="113854"/>
                    <a:pt x="338882" y="119881"/>
                  </a:cubicBezTo>
                  <a:cubicBezTo>
                    <a:pt x="333524" y="121221"/>
                    <a:pt x="329505" y="125909"/>
                    <a:pt x="330175" y="131936"/>
                  </a:cubicBezTo>
                  <a:lnTo>
                    <a:pt x="331515" y="149349"/>
                  </a:lnTo>
                  <a:cubicBezTo>
                    <a:pt x="332184" y="154037"/>
                    <a:pt x="336203" y="156716"/>
                    <a:pt x="340891" y="155377"/>
                  </a:cubicBezTo>
                  <a:cubicBezTo>
                    <a:pt x="371698" y="144661"/>
                    <a:pt x="394469" y="139303"/>
                    <a:pt x="407864" y="139303"/>
                  </a:cubicBezTo>
                  <a:cubicBezTo>
                    <a:pt x="439341" y="139303"/>
                    <a:pt x="469478" y="138633"/>
                    <a:pt x="499616" y="135955"/>
                  </a:cubicBezTo>
                  <a:cubicBezTo>
                    <a:pt x="502295" y="137294"/>
                    <a:pt x="506313" y="137294"/>
                    <a:pt x="511671" y="135285"/>
                  </a:cubicBezTo>
                  <a:cubicBezTo>
                    <a:pt x="515020" y="133945"/>
                    <a:pt x="519038" y="134615"/>
                    <a:pt x="521047" y="137294"/>
                  </a:cubicBezTo>
                  <a:lnTo>
                    <a:pt x="522387" y="138633"/>
                  </a:lnTo>
                  <a:cubicBezTo>
                    <a:pt x="525066" y="141312"/>
                    <a:pt x="524396" y="143322"/>
                    <a:pt x="521047" y="144661"/>
                  </a:cubicBezTo>
                  <a:cubicBezTo>
                    <a:pt x="477515" y="162074"/>
                    <a:pt x="434653" y="180157"/>
                    <a:pt x="392460" y="199579"/>
                  </a:cubicBezTo>
                  <a:cubicBezTo>
                    <a:pt x="385763" y="202927"/>
                    <a:pt x="373707" y="206946"/>
                    <a:pt x="356295" y="211634"/>
                  </a:cubicBezTo>
                  <a:cubicBezTo>
                    <a:pt x="334863" y="217661"/>
                    <a:pt x="325487" y="227707"/>
                    <a:pt x="328166" y="241102"/>
                  </a:cubicBezTo>
                  <a:lnTo>
                    <a:pt x="326157" y="322808"/>
                  </a:lnTo>
                  <a:cubicBezTo>
                    <a:pt x="326157" y="325487"/>
                    <a:pt x="328836" y="327496"/>
                    <a:pt x="330845" y="326157"/>
                  </a:cubicBezTo>
                  <a:cubicBezTo>
                    <a:pt x="348928" y="320129"/>
                    <a:pt x="364331" y="309414"/>
                    <a:pt x="381744" y="306735"/>
                  </a:cubicBezTo>
                  <a:cubicBezTo>
                    <a:pt x="395139" y="304726"/>
                    <a:pt x="408533" y="302717"/>
                    <a:pt x="421258" y="301377"/>
                  </a:cubicBezTo>
                  <a:cubicBezTo>
                    <a:pt x="438671" y="299368"/>
                    <a:pt x="458093" y="301377"/>
                    <a:pt x="476176" y="300707"/>
                  </a:cubicBezTo>
                  <a:lnTo>
                    <a:pt x="511671" y="315441"/>
                  </a:lnTo>
                  <a:cubicBezTo>
                    <a:pt x="517699" y="316111"/>
                    <a:pt x="522387" y="317451"/>
                    <a:pt x="526405" y="319460"/>
                  </a:cubicBezTo>
                  <a:cubicBezTo>
                    <a:pt x="528414" y="320799"/>
                    <a:pt x="528414" y="321469"/>
                    <a:pt x="526405" y="322139"/>
                  </a:cubicBezTo>
                  <a:cubicBezTo>
                    <a:pt x="474166" y="343570"/>
                    <a:pt x="431974" y="357634"/>
                    <a:pt x="399157" y="365001"/>
                  </a:cubicBezTo>
                  <a:cubicBezTo>
                    <a:pt x="389111" y="367010"/>
                    <a:pt x="367010" y="370359"/>
                    <a:pt x="333524" y="375047"/>
                  </a:cubicBezTo>
                  <a:cubicBezTo>
                    <a:pt x="328166" y="375717"/>
                    <a:pt x="326157" y="379065"/>
                    <a:pt x="326157" y="383753"/>
                  </a:cubicBezTo>
                  <a:lnTo>
                    <a:pt x="328166" y="413221"/>
                  </a:lnTo>
                  <a:cubicBezTo>
                    <a:pt x="328166" y="418579"/>
                    <a:pt x="330845" y="420588"/>
                    <a:pt x="336203" y="419919"/>
                  </a:cubicBezTo>
                  <a:lnTo>
                    <a:pt x="405185" y="410543"/>
                  </a:lnTo>
                  <a:cubicBezTo>
                    <a:pt x="411882" y="415900"/>
                    <a:pt x="413221" y="424607"/>
                    <a:pt x="409873" y="437332"/>
                  </a:cubicBezTo>
                  <a:cubicBezTo>
                    <a:pt x="409203" y="440680"/>
                    <a:pt x="411212" y="443359"/>
                    <a:pt x="413891" y="444029"/>
                  </a:cubicBezTo>
                  <a:cubicBezTo>
                    <a:pt x="448047" y="450056"/>
                    <a:pt x="482203" y="446708"/>
                    <a:pt x="517029" y="444699"/>
                  </a:cubicBezTo>
                  <a:cubicBezTo>
                    <a:pt x="530423" y="444029"/>
                    <a:pt x="547167" y="446708"/>
                    <a:pt x="563240" y="444699"/>
                  </a:cubicBezTo>
                  <a:cubicBezTo>
                    <a:pt x="563240" y="444699"/>
                    <a:pt x="567928" y="443359"/>
                    <a:pt x="577304" y="440010"/>
                  </a:cubicBezTo>
                  <a:cubicBezTo>
                    <a:pt x="584002" y="438001"/>
                    <a:pt x="591369" y="438671"/>
                    <a:pt x="598736" y="442020"/>
                  </a:cubicBezTo>
                  <a:cubicBezTo>
                    <a:pt x="573286" y="448047"/>
                    <a:pt x="555873" y="454075"/>
                    <a:pt x="545827" y="459433"/>
                  </a:cubicBezTo>
                  <a:cubicBezTo>
                    <a:pt x="504974" y="481534"/>
                    <a:pt x="465460" y="506314"/>
                    <a:pt x="421928" y="522387"/>
                  </a:cubicBezTo>
                  <a:cubicBezTo>
                    <a:pt x="405854" y="528414"/>
                    <a:pt x="389111" y="535112"/>
                    <a:pt x="372368" y="541809"/>
                  </a:cubicBezTo>
                  <a:lnTo>
                    <a:pt x="334194" y="539800"/>
                  </a:lnTo>
                  <a:cubicBezTo>
                    <a:pt x="332184" y="539800"/>
                    <a:pt x="330845" y="540469"/>
                    <a:pt x="330845" y="543149"/>
                  </a:cubicBezTo>
                  <a:lnTo>
                    <a:pt x="329505" y="571947"/>
                  </a:lnTo>
                  <a:cubicBezTo>
                    <a:pt x="329505" y="575965"/>
                    <a:pt x="332184" y="578644"/>
                    <a:pt x="336203" y="578644"/>
                  </a:cubicBezTo>
                  <a:cubicBezTo>
                    <a:pt x="405854" y="573286"/>
                    <a:pt x="475506" y="571947"/>
                    <a:pt x="546497" y="574625"/>
                  </a:cubicBezTo>
                  <a:lnTo>
                    <a:pt x="551185" y="594717"/>
                  </a:lnTo>
                  <a:cubicBezTo>
                    <a:pt x="551855" y="596727"/>
                    <a:pt x="550515" y="598066"/>
                    <a:pt x="549176" y="598066"/>
                  </a:cubicBezTo>
                  <a:cubicBezTo>
                    <a:pt x="545158" y="598736"/>
                    <a:pt x="541139" y="599405"/>
                    <a:pt x="537121" y="599405"/>
                  </a:cubicBezTo>
                  <a:cubicBezTo>
                    <a:pt x="511671" y="601414"/>
                    <a:pt x="496267" y="616148"/>
                    <a:pt x="490910" y="641598"/>
                  </a:cubicBezTo>
                  <a:cubicBezTo>
                    <a:pt x="481533" y="644947"/>
                    <a:pt x="468809" y="651644"/>
                    <a:pt x="452065" y="661690"/>
                  </a:cubicBezTo>
                  <a:cubicBezTo>
                    <a:pt x="427955" y="676424"/>
                    <a:pt x="393799" y="689149"/>
                    <a:pt x="349597" y="699195"/>
                  </a:cubicBezTo>
                  <a:cubicBezTo>
                    <a:pt x="342900" y="700534"/>
                    <a:pt x="338882" y="703213"/>
                    <a:pt x="336203" y="705892"/>
                  </a:cubicBezTo>
                  <a:cubicBezTo>
                    <a:pt x="332854" y="709910"/>
                    <a:pt x="332854" y="715938"/>
                    <a:pt x="334863" y="723975"/>
                  </a:cubicBezTo>
                  <a:cubicBezTo>
                    <a:pt x="338212" y="736030"/>
                    <a:pt x="344240" y="742057"/>
                    <a:pt x="353616" y="741387"/>
                  </a:cubicBezTo>
                  <a:cubicBezTo>
                    <a:pt x="358304" y="740718"/>
                    <a:pt x="363662" y="741387"/>
                    <a:pt x="369019" y="742727"/>
                  </a:cubicBezTo>
                  <a:cubicBezTo>
                    <a:pt x="383084" y="746745"/>
                    <a:pt x="395139" y="752103"/>
                    <a:pt x="404515" y="758800"/>
                  </a:cubicBezTo>
                  <a:cubicBezTo>
                    <a:pt x="415230" y="766167"/>
                    <a:pt x="426616" y="770856"/>
                    <a:pt x="438001" y="772195"/>
                  </a:cubicBezTo>
                  <a:cubicBezTo>
                    <a:pt x="455414" y="774204"/>
                    <a:pt x="472157" y="772195"/>
                    <a:pt x="488900" y="764158"/>
                  </a:cubicBezTo>
                  <a:cubicBezTo>
                    <a:pt x="496267" y="760810"/>
                    <a:pt x="501625" y="758800"/>
                    <a:pt x="506313" y="758800"/>
                  </a:cubicBezTo>
                  <a:cubicBezTo>
                    <a:pt x="512341" y="758800"/>
                    <a:pt x="518368" y="759470"/>
                    <a:pt x="524396" y="761479"/>
                  </a:cubicBezTo>
                  <a:cubicBezTo>
                    <a:pt x="527075" y="762149"/>
                    <a:pt x="529084" y="762149"/>
                    <a:pt x="531763" y="760140"/>
                  </a:cubicBezTo>
                  <a:cubicBezTo>
                    <a:pt x="532433" y="759470"/>
                    <a:pt x="533772" y="758800"/>
                    <a:pt x="535112" y="758800"/>
                  </a:cubicBezTo>
                  <a:cubicBezTo>
                    <a:pt x="537790" y="758800"/>
                    <a:pt x="539130" y="761479"/>
                    <a:pt x="537790" y="763488"/>
                  </a:cubicBezTo>
                  <a:cubicBezTo>
                    <a:pt x="535112" y="769516"/>
                    <a:pt x="533102" y="775543"/>
                    <a:pt x="533102" y="782241"/>
                  </a:cubicBezTo>
                  <a:cubicBezTo>
                    <a:pt x="490910" y="812378"/>
                    <a:pt x="490910" y="855241"/>
                    <a:pt x="496267" y="902122"/>
                  </a:cubicBezTo>
                  <a:cubicBezTo>
                    <a:pt x="434653" y="875333"/>
                    <a:pt x="381074" y="883370"/>
                    <a:pt x="335533" y="925562"/>
                  </a:cubicBezTo>
                  <a:cubicBezTo>
                    <a:pt x="326827" y="896094"/>
                    <a:pt x="312762" y="869305"/>
                    <a:pt x="293340" y="844525"/>
                  </a:cubicBezTo>
                  <a:cubicBezTo>
                    <a:pt x="287982" y="837158"/>
                    <a:pt x="277937" y="829791"/>
                    <a:pt x="270570" y="826443"/>
                  </a:cubicBezTo>
                  <a:cubicBezTo>
                    <a:pt x="261193" y="822424"/>
                    <a:pt x="238423" y="813048"/>
                    <a:pt x="202257" y="798314"/>
                  </a:cubicBezTo>
                  <a:cubicBezTo>
                    <a:pt x="171450" y="785589"/>
                    <a:pt x="148679" y="766167"/>
                    <a:pt x="135285" y="739378"/>
                  </a:cubicBezTo>
                  <a:cubicBezTo>
                    <a:pt x="125239" y="719287"/>
                    <a:pt x="115193" y="699195"/>
                    <a:pt x="105147" y="679772"/>
                  </a:cubicBezTo>
                  <a:cubicBezTo>
                    <a:pt x="104477" y="673745"/>
                    <a:pt x="105147" y="670397"/>
                    <a:pt x="106487" y="669057"/>
                  </a:cubicBezTo>
                  <a:cubicBezTo>
                    <a:pt x="112514" y="663699"/>
                    <a:pt x="121221" y="663029"/>
                    <a:pt x="127918" y="667717"/>
                  </a:cubicBezTo>
                  <a:cubicBezTo>
                    <a:pt x="138633" y="675084"/>
                    <a:pt x="150688" y="679772"/>
                    <a:pt x="162744" y="683121"/>
                  </a:cubicBezTo>
                  <a:cubicBezTo>
                    <a:pt x="193551" y="690488"/>
                    <a:pt x="224358" y="699864"/>
                    <a:pt x="255166" y="712589"/>
                  </a:cubicBezTo>
                  <a:cubicBezTo>
                    <a:pt x="258515" y="713929"/>
                    <a:pt x="265212" y="717947"/>
                    <a:pt x="274588" y="724644"/>
                  </a:cubicBezTo>
                  <a:cubicBezTo>
                    <a:pt x="281955" y="730002"/>
                    <a:pt x="289322" y="732681"/>
                    <a:pt x="297359" y="732681"/>
                  </a:cubicBezTo>
                  <a:cubicBezTo>
                    <a:pt x="301377" y="732681"/>
                    <a:pt x="303386" y="730672"/>
                    <a:pt x="302716" y="726653"/>
                  </a:cubicBezTo>
                  <a:lnTo>
                    <a:pt x="301377" y="650974"/>
                  </a:lnTo>
                  <a:cubicBezTo>
                    <a:pt x="304056" y="638919"/>
                    <a:pt x="303386" y="631552"/>
                    <a:pt x="290661" y="625525"/>
                  </a:cubicBezTo>
                  <a:cubicBezTo>
                    <a:pt x="262533" y="612130"/>
                    <a:pt x="234404" y="596057"/>
                    <a:pt x="206946" y="585341"/>
                  </a:cubicBezTo>
                  <a:cubicBezTo>
                    <a:pt x="178147" y="573956"/>
                    <a:pt x="148010" y="565919"/>
                    <a:pt x="121221" y="552524"/>
                  </a:cubicBezTo>
                  <a:cubicBezTo>
                    <a:pt x="109835" y="547167"/>
                    <a:pt x="97780" y="540469"/>
                    <a:pt x="85725" y="534442"/>
                  </a:cubicBezTo>
                  <a:cubicBezTo>
                    <a:pt x="83046" y="533103"/>
                    <a:pt x="83046" y="529084"/>
                    <a:pt x="85725" y="527744"/>
                  </a:cubicBezTo>
                  <a:cubicBezTo>
                    <a:pt x="92422" y="525066"/>
                    <a:pt x="95101" y="521047"/>
                    <a:pt x="94431" y="516359"/>
                  </a:cubicBezTo>
                  <a:lnTo>
                    <a:pt x="23440" y="467469"/>
                  </a:lnTo>
                  <a:lnTo>
                    <a:pt x="21431" y="460772"/>
                  </a:lnTo>
                  <a:cubicBezTo>
                    <a:pt x="20092" y="457423"/>
                    <a:pt x="21431" y="456084"/>
                    <a:pt x="25450" y="456754"/>
                  </a:cubicBezTo>
                  <a:cubicBezTo>
                    <a:pt x="27459" y="457423"/>
                    <a:pt x="30138" y="457423"/>
                    <a:pt x="32817" y="456754"/>
                  </a:cubicBezTo>
                  <a:cubicBezTo>
                    <a:pt x="36165" y="456084"/>
                    <a:pt x="39514" y="456754"/>
                    <a:pt x="41523" y="458763"/>
                  </a:cubicBezTo>
                  <a:cubicBezTo>
                    <a:pt x="70321" y="480194"/>
                    <a:pt x="95771" y="496268"/>
                    <a:pt x="117872" y="507653"/>
                  </a:cubicBezTo>
                  <a:cubicBezTo>
                    <a:pt x="123899" y="511001"/>
                    <a:pt x="130597" y="513011"/>
                    <a:pt x="137294" y="513011"/>
                  </a:cubicBezTo>
                  <a:cubicBezTo>
                    <a:pt x="164083" y="515020"/>
                    <a:pt x="186854" y="517699"/>
                    <a:pt x="204936" y="521717"/>
                  </a:cubicBezTo>
                  <a:cubicBezTo>
                    <a:pt x="225028" y="525735"/>
                    <a:pt x="243111" y="535112"/>
                    <a:pt x="259184" y="549846"/>
                  </a:cubicBezTo>
                  <a:cubicBezTo>
                    <a:pt x="263203" y="553194"/>
                    <a:pt x="267221" y="560561"/>
                    <a:pt x="268560" y="565249"/>
                  </a:cubicBezTo>
                  <a:cubicBezTo>
                    <a:pt x="272579" y="579983"/>
                    <a:pt x="282625" y="587350"/>
                    <a:pt x="298698" y="586681"/>
                  </a:cubicBezTo>
                  <a:cubicBezTo>
                    <a:pt x="300038" y="586681"/>
                    <a:pt x="301377" y="586011"/>
                    <a:pt x="301377" y="584002"/>
                  </a:cubicBezTo>
                  <a:lnTo>
                    <a:pt x="301377" y="531763"/>
                  </a:lnTo>
                  <a:cubicBezTo>
                    <a:pt x="301377" y="529754"/>
                    <a:pt x="300038" y="527744"/>
                    <a:pt x="298698" y="527075"/>
                  </a:cubicBezTo>
                  <a:cubicBezTo>
                    <a:pt x="267221" y="511001"/>
                    <a:pt x="236414" y="493589"/>
                    <a:pt x="205606" y="476176"/>
                  </a:cubicBezTo>
                  <a:cubicBezTo>
                    <a:pt x="192881" y="468809"/>
                    <a:pt x="188193" y="462111"/>
                    <a:pt x="192212" y="456084"/>
                  </a:cubicBezTo>
                  <a:cubicBezTo>
                    <a:pt x="206276" y="438001"/>
                    <a:pt x="221010" y="431974"/>
                    <a:pt x="237753" y="438671"/>
                  </a:cubicBezTo>
                  <a:cubicBezTo>
                    <a:pt x="255836" y="446038"/>
                    <a:pt x="275258" y="452065"/>
                    <a:pt x="295349" y="457423"/>
                  </a:cubicBezTo>
                  <a:cubicBezTo>
                    <a:pt x="299368" y="458763"/>
                    <a:pt x="301377" y="456754"/>
                    <a:pt x="301377" y="452735"/>
                  </a:cubicBezTo>
                  <a:lnTo>
                    <a:pt x="301377" y="427955"/>
                  </a:lnTo>
                  <a:cubicBezTo>
                    <a:pt x="301377" y="423937"/>
                    <a:pt x="299368" y="421928"/>
                    <a:pt x="295349" y="421258"/>
                  </a:cubicBezTo>
                  <a:cubicBezTo>
                    <a:pt x="231056" y="413221"/>
                    <a:pt x="170780" y="400497"/>
                    <a:pt x="113184" y="383753"/>
                  </a:cubicBezTo>
                  <a:cubicBezTo>
                    <a:pt x="69652" y="370359"/>
                    <a:pt x="32147" y="349597"/>
                    <a:pt x="2009" y="322808"/>
                  </a:cubicBezTo>
                  <a:cubicBezTo>
                    <a:pt x="670" y="322139"/>
                    <a:pt x="670" y="319460"/>
                    <a:pt x="0" y="316781"/>
                  </a:cubicBezTo>
                  <a:cubicBezTo>
                    <a:pt x="2009" y="314772"/>
                    <a:pt x="5358" y="314102"/>
                    <a:pt x="9376" y="313432"/>
                  </a:cubicBezTo>
                  <a:lnTo>
                    <a:pt x="27459" y="323478"/>
                  </a:lnTo>
                  <a:cubicBezTo>
                    <a:pt x="28129" y="324148"/>
                    <a:pt x="28798" y="324148"/>
                    <a:pt x="30138" y="324148"/>
                  </a:cubicBezTo>
                  <a:cubicBezTo>
                    <a:pt x="54918" y="326157"/>
                    <a:pt x="79697" y="328836"/>
                    <a:pt x="105147" y="330845"/>
                  </a:cubicBezTo>
                  <a:cubicBezTo>
                    <a:pt x="121890" y="332184"/>
                    <a:pt x="137294" y="335533"/>
                    <a:pt x="151358" y="340891"/>
                  </a:cubicBezTo>
                  <a:cubicBezTo>
                    <a:pt x="166092" y="346249"/>
                    <a:pt x="180826" y="353616"/>
                    <a:pt x="194890" y="361652"/>
                  </a:cubicBezTo>
                  <a:cubicBezTo>
                    <a:pt x="198239" y="363662"/>
                    <a:pt x="202257" y="360983"/>
                    <a:pt x="202257" y="356964"/>
                  </a:cubicBezTo>
                  <a:cubicBezTo>
                    <a:pt x="201588" y="344240"/>
                    <a:pt x="208285" y="336873"/>
                    <a:pt x="222349" y="333524"/>
                  </a:cubicBezTo>
                  <a:lnTo>
                    <a:pt x="295349" y="345579"/>
                  </a:lnTo>
                  <a:cubicBezTo>
                    <a:pt x="302716" y="346918"/>
                    <a:pt x="308744" y="340891"/>
                    <a:pt x="307405" y="333524"/>
                  </a:cubicBezTo>
                  <a:cubicBezTo>
                    <a:pt x="306065" y="327496"/>
                    <a:pt x="302716" y="321469"/>
                    <a:pt x="295349" y="315441"/>
                  </a:cubicBezTo>
                  <a:cubicBezTo>
                    <a:pt x="285973" y="307405"/>
                    <a:pt x="275927" y="302047"/>
                    <a:pt x="265212" y="298698"/>
                  </a:cubicBezTo>
                  <a:cubicBezTo>
                    <a:pt x="258515" y="293340"/>
                    <a:pt x="253157" y="290662"/>
                    <a:pt x="249808" y="289992"/>
                  </a:cubicBezTo>
                  <a:cubicBezTo>
                    <a:pt x="243111" y="283964"/>
                    <a:pt x="236414" y="279276"/>
                    <a:pt x="229716" y="275927"/>
                  </a:cubicBezTo>
                  <a:cubicBezTo>
                    <a:pt x="208955" y="265882"/>
                    <a:pt x="188863" y="255166"/>
                    <a:pt x="169441" y="244450"/>
                  </a:cubicBezTo>
                  <a:lnTo>
                    <a:pt x="154707" y="231725"/>
                  </a:lnTo>
                  <a:cubicBezTo>
                    <a:pt x="153367" y="230386"/>
                    <a:pt x="153367" y="227707"/>
                    <a:pt x="155377" y="227037"/>
                  </a:cubicBezTo>
                  <a:cubicBezTo>
                    <a:pt x="178147" y="219670"/>
                    <a:pt x="198239" y="215652"/>
                    <a:pt x="214982" y="214982"/>
                  </a:cubicBezTo>
                  <a:cubicBezTo>
                    <a:pt x="226368" y="214313"/>
                    <a:pt x="227037" y="212303"/>
                    <a:pt x="215652" y="208955"/>
                  </a:cubicBezTo>
                  <a:cubicBezTo>
                    <a:pt x="195560" y="202927"/>
                    <a:pt x="173459" y="197569"/>
                    <a:pt x="149349" y="193551"/>
                  </a:cubicBezTo>
                  <a:cubicBezTo>
                    <a:pt x="128587" y="188193"/>
                    <a:pt x="109835" y="180157"/>
                    <a:pt x="92422" y="170780"/>
                  </a:cubicBezTo>
                  <a:cubicBezTo>
                    <a:pt x="84386" y="166092"/>
                    <a:pt x="85055" y="164083"/>
                    <a:pt x="93762" y="164753"/>
                  </a:cubicBezTo>
                  <a:cubicBezTo>
                    <a:pt x="117872" y="166762"/>
                    <a:pt x="142652" y="164083"/>
                    <a:pt x="167432" y="158056"/>
                  </a:cubicBezTo>
                  <a:cubicBezTo>
                    <a:pt x="210964" y="146670"/>
                    <a:pt x="256505" y="151358"/>
                    <a:pt x="298028" y="166092"/>
                  </a:cubicBezTo>
                  <a:cubicBezTo>
                    <a:pt x="304726" y="168771"/>
                    <a:pt x="307405" y="166092"/>
                    <a:pt x="305395" y="159395"/>
                  </a:cubicBezTo>
                  <a:lnTo>
                    <a:pt x="298698" y="137294"/>
                  </a:lnTo>
                  <a:cubicBezTo>
                    <a:pt x="296689" y="130597"/>
                    <a:pt x="292671" y="125239"/>
                    <a:pt x="286643" y="121890"/>
                  </a:cubicBezTo>
                  <a:lnTo>
                    <a:pt x="239762" y="95101"/>
                  </a:lnTo>
                  <a:lnTo>
                    <a:pt x="192212" y="60945"/>
                  </a:lnTo>
                  <a:cubicBezTo>
                    <a:pt x="187523" y="57597"/>
                    <a:pt x="188193" y="56257"/>
                    <a:pt x="193551" y="56257"/>
                  </a:cubicBezTo>
                  <a:lnTo>
                    <a:pt x="237083" y="56927"/>
                  </a:lnTo>
                  <a:lnTo>
                    <a:pt x="298698" y="64294"/>
                  </a:lnTo>
                  <a:cubicBezTo>
                    <a:pt x="301377" y="64294"/>
                    <a:pt x="302047" y="63624"/>
                    <a:pt x="300707" y="61615"/>
                  </a:cubicBezTo>
                  <a:cubicBezTo>
                    <a:pt x="297359" y="55587"/>
                    <a:pt x="292671" y="50899"/>
                    <a:pt x="285973" y="48220"/>
                  </a:cubicBezTo>
                  <a:cubicBezTo>
                    <a:pt x="272579" y="41523"/>
                    <a:pt x="258515" y="34156"/>
                    <a:pt x="244450" y="26789"/>
                  </a:cubicBezTo>
                  <a:lnTo>
                    <a:pt x="240432" y="18752"/>
                  </a:lnTo>
                  <a:cubicBezTo>
                    <a:pt x="254496" y="8707"/>
                    <a:pt x="269230" y="2009"/>
                    <a:pt x="284634" y="0"/>
                  </a:cubicBezTo>
                  <a:cubicBezTo>
                    <a:pt x="328836" y="670"/>
                    <a:pt x="371029" y="5358"/>
                    <a:pt x="414561" y="21431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7CB10280-6CD4-2B14-657C-7FB835A1732A}"/>
                </a:ext>
              </a:extLst>
            </p:cNvPr>
            <p:cNvSpPr/>
            <p:nvPr/>
          </p:nvSpPr>
          <p:spPr>
            <a:xfrm>
              <a:off x="-755585" y="3977000"/>
              <a:ext cx="221009" cy="89743"/>
            </a:xfrm>
            <a:custGeom>
              <a:avLst/>
              <a:gdLst>
                <a:gd name="connsiteX0" fmla="*/ 212973 w 221009"/>
                <a:gd name="connsiteY0" fmla="*/ 5190 h 89743"/>
                <a:gd name="connsiteX1" fmla="*/ 221010 w 221009"/>
                <a:gd name="connsiteY1" fmla="*/ 61447 h 89743"/>
                <a:gd name="connsiteX2" fmla="*/ 196899 w 221009"/>
                <a:gd name="connsiteY2" fmla="*/ 68815 h 89743"/>
                <a:gd name="connsiteX3" fmla="*/ 196230 w 221009"/>
                <a:gd name="connsiteY3" fmla="*/ 70824 h 89743"/>
                <a:gd name="connsiteX4" fmla="*/ 196230 w 221009"/>
                <a:gd name="connsiteY4" fmla="*/ 72163 h 89743"/>
                <a:gd name="connsiteX5" fmla="*/ 193551 w 221009"/>
                <a:gd name="connsiteY5" fmla="*/ 74172 h 89743"/>
                <a:gd name="connsiteX6" fmla="*/ 174129 w 221009"/>
                <a:gd name="connsiteY6" fmla="*/ 72163 h 89743"/>
                <a:gd name="connsiteX7" fmla="*/ 109165 w 221009"/>
                <a:gd name="connsiteY7" fmla="*/ 84888 h 89743"/>
                <a:gd name="connsiteX8" fmla="*/ 89074 w 221009"/>
                <a:gd name="connsiteY8" fmla="*/ 84888 h 89743"/>
                <a:gd name="connsiteX9" fmla="*/ 83046 w 221009"/>
                <a:gd name="connsiteY9" fmla="*/ 85558 h 89743"/>
                <a:gd name="connsiteX10" fmla="*/ 64963 w 221009"/>
                <a:gd name="connsiteY10" fmla="*/ 89576 h 89743"/>
                <a:gd name="connsiteX11" fmla="*/ 14064 w 221009"/>
                <a:gd name="connsiteY11" fmla="*/ 48723 h 89743"/>
                <a:gd name="connsiteX12" fmla="*/ 0 w 221009"/>
                <a:gd name="connsiteY12" fmla="*/ 33319 h 89743"/>
                <a:gd name="connsiteX13" fmla="*/ 7367 w 221009"/>
                <a:gd name="connsiteY13" fmla="*/ 27291 h 89743"/>
                <a:gd name="connsiteX14" fmla="*/ 27459 w 221009"/>
                <a:gd name="connsiteY14" fmla="*/ 15906 h 89743"/>
                <a:gd name="connsiteX15" fmla="*/ 54917 w 221009"/>
                <a:gd name="connsiteY15" fmla="*/ 13897 h 89743"/>
                <a:gd name="connsiteX16" fmla="*/ 60945 w 221009"/>
                <a:gd name="connsiteY16" fmla="*/ 14567 h 89743"/>
                <a:gd name="connsiteX17" fmla="*/ 76349 w 221009"/>
                <a:gd name="connsiteY17" fmla="*/ 16576 h 89743"/>
                <a:gd name="connsiteX18" fmla="*/ 126578 w 221009"/>
                <a:gd name="connsiteY18" fmla="*/ 13227 h 89743"/>
                <a:gd name="connsiteX19" fmla="*/ 135954 w 221009"/>
                <a:gd name="connsiteY19" fmla="*/ 11888 h 89743"/>
                <a:gd name="connsiteX20" fmla="*/ 141982 w 221009"/>
                <a:gd name="connsiteY20" fmla="*/ 10548 h 89743"/>
                <a:gd name="connsiteX21" fmla="*/ 186853 w 221009"/>
                <a:gd name="connsiteY21" fmla="*/ 4521 h 89743"/>
                <a:gd name="connsiteX22" fmla="*/ 198908 w 221009"/>
                <a:gd name="connsiteY22" fmla="*/ 5190 h 89743"/>
                <a:gd name="connsiteX23" fmla="*/ 202257 w 221009"/>
                <a:gd name="connsiteY23" fmla="*/ 2511 h 89743"/>
                <a:gd name="connsiteX24" fmla="*/ 202927 w 221009"/>
                <a:gd name="connsiteY24" fmla="*/ 502 h 89743"/>
                <a:gd name="connsiteX25" fmla="*/ 205606 w 221009"/>
                <a:gd name="connsiteY25" fmla="*/ 502 h 89743"/>
                <a:gd name="connsiteX26" fmla="*/ 212973 w 221009"/>
                <a:gd name="connsiteY26" fmla="*/ 5190 h 89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1009" h="89743">
                  <a:moveTo>
                    <a:pt x="212973" y="5190"/>
                  </a:moveTo>
                  <a:lnTo>
                    <a:pt x="221010" y="61447"/>
                  </a:lnTo>
                  <a:lnTo>
                    <a:pt x="196899" y="68815"/>
                  </a:lnTo>
                  <a:cubicBezTo>
                    <a:pt x="196230" y="68815"/>
                    <a:pt x="195560" y="69484"/>
                    <a:pt x="196230" y="70824"/>
                  </a:cubicBezTo>
                  <a:cubicBezTo>
                    <a:pt x="196230" y="71493"/>
                    <a:pt x="196230" y="72163"/>
                    <a:pt x="196230" y="72163"/>
                  </a:cubicBezTo>
                  <a:cubicBezTo>
                    <a:pt x="196230" y="73502"/>
                    <a:pt x="194890" y="74842"/>
                    <a:pt x="193551" y="74172"/>
                  </a:cubicBezTo>
                  <a:cubicBezTo>
                    <a:pt x="186853" y="72163"/>
                    <a:pt x="180156" y="71493"/>
                    <a:pt x="174129" y="72163"/>
                  </a:cubicBezTo>
                  <a:cubicBezTo>
                    <a:pt x="156046" y="73502"/>
                    <a:pt x="134615" y="77521"/>
                    <a:pt x="109165" y="84888"/>
                  </a:cubicBezTo>
                  <a:cubicBezTo>
                    <a:pt x="102468" y="86897"/>
                    <a:pt x="95771" y="86897"/>
                    <a:pt x="89074" y="84888"/>
                  </a:cubicBezTo>
                  <a:cubicBezTo>
                    <a:pt x="87064" y="84218"/>
                    <a:pt x="85055" y="84888"/>
                    <a:pt x="83046" y="85558"/>
                  </a:cubicBezTo>
                  <a:cubicBezTo>
                    <a:pt x="77688" y="88906"/>
                    <a:pt x="71660" y="90246"/>
                    <a:pt x="64963" y="89576"/>
                  </a:cubicBezTo>
                  <a:cubicBezTo>
                    <a:pt x="45541" y="80200"/>
                    <a:pt x="28128" y="66135"/>
                    <a:pt x="14064" y="48723"/>
                  </a:cubicBezTo>
                  <a:lnTo>
                    <a:pt x="0" y="33319"/>
                  </a:lnTo>
                  <a:cubicBezTo>
                    <a:pt x="4688" y="29970"/>
                    <a:pt x="7367" y="27961"/>
                    <a:pt x="7367" y="27291"/>
                  </a:cubicBezTo>
                  <a:cubicBezTo>
                    <a:pt x="10715" y="19255"/>
                    <a:pt x="18752" y="14567"/>
                    <a:pt x="27459" y="15906"/>
                  </a:cubicBezTo>
                  <a:cubicBezTo>
                    <a:pt x="36165" y="17245"/>
                    <a:pt x="45541" y="16576"/>
                    <a:pt x="54917" y="13897"/>
                  </a:cubicBezTo>
                  <a:cubicBezTo>
                    <a:pt x="56927" y="13227"/>
                    <a:pt x="58936" y="13227"/>
                    <a:pt x="60945" y="14567"/>
                  </a:cubicBezTo>
                  <a:cubicBezTo>
                    <a:pt x="66303" y="17245"/>
                    <a:pt x="70991" y="17915"/>
                    <a:pt x="76349" y="16576"/>
                  </a:cubicBezTo>
                  <a:cubicBezTo>
                    <a:pt x="94431" y="12557"/>
                    <a:pt x="111174" y="11218"/>
                    <a:pt x="126578" y="13227"/>
                  </a:cubicBezTo>
                  <a:cubicBezTo>
                    <a:pt x="130597" y="13897"/>
                    <a:pt x="133275" y="13227"/>
                    <a:pt x="135954" y="11888"/>
                  </a:cubicBezTo>
                  <a:cubicBezTo>
                    <a:pt x="137964" y="10548"/>
                    <a:pt x="139973" y="10548"/>
                    <a:pt x="141982" y="10548"/>
                  </a:cubicBezTo>
                  <a:cubicBezTo>
                    <a:pt x="157386" y="10548"/>
                    <a:pt x="172119" y="8539"/>
                    <a:pt x="186853" y="4521"/>
                  </a:cubicBezTo>
                  <a:cubicBezTo>
                    <a:pt x="192211" y="3181"/>
                    <a:pt x="194221" y="3851"/>
                    <a:pt x="198908" y="5190"/>
                  </a:cubicBezTo>
                  <a:cubicBezTo>
                    <a:pt x="200918" y="5190"/>
                    <a:pt x="201588" y="4521"/>
                    <a:pt x="202257" y="2511"/>
                  </a:cubicBezTo>
                  <a:cubicBezTo>
                    <a:pt x="202257" y="1842"/>
                    <a:pt x="202927" y="1172"/>
                    <a:pt x="202927" y="502"/>
                  </a:cubicBezTo>
                  <a:cubicBezTo>
                    <a:pt x="203597" y="-167"/>
                    <a:pt x="204936" y="-167"/>
                    <a:pt x="205606" y="502"/>
                  </a:cubicBezTo>
                  <a:cubicBezTo>
                    <a:pt x="208285" y="2511"/>
                    <a:pt x="210294" y="4521"/>
                    <a:pt x="212973" y="5190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9936FDBE-0D56-8BB8-B3DF-AEADD29FA83F}"/>
                </a:ext>
              </a:extLst>
            </p:cNvPr>
            <p:cNvSpPr/>
            <p:nvPr/>
          </p:nvSpPr>
          <p:spPr>
            <a:xfrm>
              <a:off x="-850015" y="3982178"/>
              <a:ext cx="108495" cy="72343"/>
            </a:xfrm>
            <a:custGeom>
              <a:avLst/>
              <a:gdLst>
                <a:gd name="connsiteX0" fmla="*/ 94432 w 108495"/>
                <a:gd name="connsiteY0" fmla="*/ 28811 h 72343"/>
                <a:gd name="connsiteX1" fmla="*/ 108496 w 108495"/>
                <a:gd name="connsiteY1" fmla="*/ 44214 h 72343"/>
                <a:gd name="connsiteX2" fmla="*/ 18752 w 108495"/>
                <a:gd name="connsiteY2" fmla="*/ 67655 h 72343"/>
                <a:gd name="connsiteX3" fmla="*/ 0 w 108495"/>
                <a:gd name="connsiteY3" fmla="*/ 72343 h 72343"/>
                <a:gd name="connsiteX4" fmla="*/ 6697 w 108495"/>
                <a:gd name="connsiteY4" fmla="*/ 62297 h 72343"/>
                <a:gd name="connsiteX5" fmla="*/ 56257 w 108495"/>
                <a:gd name="connsiteY5" fmla="*/ 4701 h 72343"/>
                <a:gd name="connsiteX6" fmla="*/ 77019 w 108495"/>
                <a:gd name="connsiteY6" fmla="*/ 5370 h 72343"/>
                <a:gd name="connsiteX7" fmla="*/ 94432 w 108495"/>
                <a:gd name="connsiteY7" fmla="*/ 28811 h 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495" h="72343">
                  <a:moveTo>
                    <a:pt x="94432" y="28811"/>
                  </a:moveTo>
                  <a:lnTo>
                    <a:pt x="108496" y="44214"/>
                  </a:lnTo>
                  <a:cubicBezTo>
                    <a:pt x="75679" y="47563"/>
                    <a:pt x="45541" y="54930"/>
                    <a:pt x="18752" y="67655"/>
                  </a:cubicBezTo>
                  <a:cubicBezTo>
                    <a:pt x="12725" y="71003"/>
                    <a:pt x="6697" y="72343"/>
                    <a:pt x="0" y="72343"/>
                  </a:cubicBezTo>
                  <a:lnTo>
                    <a:pt x="6697" y="62297"/>
                  </a:lnTo>
                  <a:lnTo>
                    <a:pt x="56257" y="4701"/>
                  </a:lnTo>
                  <a:cubicBezTo>
                    <a:pt x="61615" y="-1997"/>
                    <a:pt x="72330" y="-1327"/>
                    <a:pt x="77019" y="5370"/>
                  </a:cubicBezTo>
                  <a:lnTo>
                    <a:pt x="94432" y="28811"/>
                  </a:ln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03D38CB0-8C6F-F405-C7E0-6D22F7BF799F}"/>
                </a:ext>
              </a:extLst>
            </p:cNvPr>
            <p:cNvSpPr/>
            <p:nvPr/>
          </p:nvSpPr>
          <p:spPr>
            <a:xfrm>
              <a:off x="-5636624" y="3991567"/>
              <a:ext cx="379807" cy="127592"/>
            </a:xfrm>
            <a:custGeom>
              <a:avLst/>
              <a:gdLst>
                <a:gd name="connsiteX0" fmla="*/ 77092 w 379807"/>
                <a:gd name="connsiteY0" fmla="*/ 0 h 127592"/>
                <a:gd name="connsiteX1" fmla="*/ 79770 w 379807"/>
                <a:gd name="connsiteY1" fmla="*/ 4688 h 127592"/>
                <a:gd name="connsiteX2" fmla="*/ 82449 w 379807"/>
                <a:gd name="connsiteY2" fmla="*/ 4688 h 127592"/>
                <a:gd name="connsiteX3" fmla="*/ 85128 w 379807"/>
                <a:gd name="connsiteY3" fmla="*/ 4688 h 127592"/>
                <a:gd name="connsiteX4" fmla="*/ 86468 w 379807"/>
                <a:gd name="connsiteY4" fmla="*/ 8037 h 127592"/>
                <a:gd name="connsiteX5" fmla="*/ 89147 w 379807"/>
                <a:gd name="connsiteY5" fmla="*/ 12055 h 127592"/>
                <a:gd name="connsiteX6" fmla="*/ 101871 w 379807"/>
                <a:gd name="connsiteY6" fmla="*/ 17413 h 127592"/>
                <a:gd name="connsiteX7" fmla="*/ 107229 w 379807"/>
                <a:gd name="connsiteY7" fmla="*/ 21431 h 127592"/>
                <a:gd name="connsiteX8" fmla="*/ 124642 w 379807"/>
                <a:gd name="connsiteY8" fmla="*/ 31477 h 127592"/>
                <a:gd name="connsiteX9" fmla="*/ 142725 w 379807"/>
                <a:gd name="connsiteY9" fmla="*/ 32817 h 127592"/>
                <a:gd name="connsiteX10" fmla="*/ 182908 w 379807"/>
                <a:gd name="connsiteY10" fmla="*/ 40184 h 127592"/>
                <a:gd name="connsiteX11" fmla="*/ 209697 w 379807"/>
                <a:gd name="connsiteY11" fmla="*/ 44872 h 127592"/>
                <a:gd name="connsiteX12" fmla="*/ 292074 w 379807"/>
                <a:gd name="connsiteY12" fmla="*/ 42193 h 127592"/>
                <a:gd name="connsiteX13" fmla="*/ 303459 w 379807"/>
                <a:gd name="connsiteY13" fmla="*/ 40184 h 127592"/>
                <a:gd name="connsiteX14" fmla="*/ 320872 w 379807"/>
                <a:gd name="connsiteY14" fmla="*/ 40853 h 127592"/>
                <a:gd name="connsiteX15" fmla="*/ 325560 w 379807"/>
                <a:gd name="connsiteY15" fmla="*/ 40184 h 127592"/>
                <a:gd name="connsiteX16" fmla="*/ 379808 w 379807"/>
                <a:gd name="connsiteY16" fmla="*/ 33486 h 127592"/>
                <a:gd name="connsiteX17" fmla="*/ 276670 w 379807"/>
                <a:gd name="connsiteY17" fmla="*/ 73000 h 127592"/>
                <a:gd name="connsiteX18" fmla="*/ 169514 w 379807"/>
                <a:gd name="connsiteY18" fmla="*/ 107826 h 127592"/>
                <a:gd name="connsiteX19" fmla="*/ 77761 w 379807"/>
                <a:gd name="connsiteY19" fmla="*/ 111175 h 127592"/>
                <a:gd name="connsiteX20" fmla="*/ 10789 w 379807"/>
                <a:gd name="connsiteY20" fmla="*/ 127248 h 127592"/>
                <a:gd name="connsiteX21" fmla="*/ 1412 w 379807"/>
                <a:gd name="connsiteY21" fmla="*/ 121221 h 127592"/>
                <a:gd name="connsiteX22" fmla="*/ 73 w 379807"/>
                <a:gd name="connsiteY22" fmla="*/ 103808 h 127592"/>
                <a:gd name="connsiteX23" fmla="*/ 8779 w 379807"/>
                <a:gd name="connsiteY23" fmla="*/ 91752 h 127592"/>
                <a:gd name="connsiteX24" fmla="*/ 68385 w 379807"/>
                <a:gd name="connsiteY24" fmla="*/ 73000 h 127592"/>
                <a:gd name="connsiteX25" fmla="*/ 116605 w 379807"/>
                <a:gd name="connsiteY25" fmla="*/ 44202 h 127592"/>
                <a:gd name="connsiteX26" fmla="*/ 114596 w 379807"/>
                <a:gd name="connsiteY26" fmla="*/ 35495 h 127592"/>
                <a:gd name="connsiteX27" fmla="*/ 27532 w 379807"/>
                <a:gd name="connsiteY27" fmla="*/ 14734 h 127592"/>
                <a:gd name="connsiteX28" fmla="*/ 27532 w 379807"/>
                <a:gd name="connsiteY28" fmla="*/ 14734 h 127592"/>
                <a:gd name="connsiteX29" fmla="*/ 28202 w 379807"/>
                <a:gd name="connsiteY29" fmla="*/ 13395 h 127592"/>
                <a:gd name="connsiteX30" fmla="*/ 30880 w 379807"/>
                <a:gd name="connsiteY30" fmla="*/ 12055 h 127592"/>
                <a:gd name="connsiteX31" fmla="*/ 77092 w 379807"/>
                <a:gd name="connsiteY31" fmla="*/ 0 h 12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9807" h="127592">
                  <a:moveTo>
                    <a:pt x="77092" y="0"/>
                  </a:moveTo>
                  <a:cubicBezTo>
                    <a:pt x="77761" y="2679"/>
                    <a:pt x="78431" y="4018"/>
                    <a:pt x="79770" y="4688"/>
                  </a:cubicBezTo>
                  <a:cubicBezTo>
                    <a:pt x="81110" y="5358"/>
                    <a:pt x="81780" y="4688"/>
                    <a:pt x="82449" y="4688"/>
                  </a:cubicBezTo>
                  <a:cubicBezTo>
                    <a:pt x="83789" y="4018"/>
                    <a:pt x="84459" y="4018"/>
                    <a:pt x="85128" y="4688"/>
                  </a:cubicBezTo>
                  <a:cubicBezTo>
                    <a:pt x="85798" y="5358"/>
                    <a:pt x="86468" y="6697"/>
                    <a:pt x="86468" y="8037"/>
                  </a:cubicBezTo>
                  <a:cubicBezTo>
                    <a:pt x="86468" y="10046"/>
                    <a:pt x="87137" y="11385"/>
                    <a:pt x="89147" y="12055"/>
                  </a:cubicBezTo>
                  <a:lnTo>
                    <a:pt x="101871" y="17413"/>
                  </a:lnTo>
                  <a:cubicBezTo>
                    <a:pt x="103881" y="18082"/>
                    <a:pt x="105890" y="19422"/>
                    <a:pt x="107229" y="21431"/>
                  </a:cubicBezTo>
                  <a:cubicBezTo>
                    <a:pt x="111917" y="27459"/>
                    <a:pt x="117275" y="30807"/>
                    <a:pt x="124642" y="31477"/>
                  </a:cubicBezTo>
                  <a:cubicBezTo>
                    <a:pt x="135358" y="32147"/>
                    <a:pt x="140716" y="32817"/>
                    <a:pt x="142725" y="32817"/>
                  </a:cubicBezTo>
                  <a:cubicBezTo>
                    <a:pt x="156119" y="36165"/>
                    <a:pt x="169514" y="38844"/>
                    <a:pt x="182908" y="40184"/>
                  </a:cubicBezTo>
                  <a:cubicBezTo>
                    <a:pt x="192285" y="41523"/>
                    <a:pt x="200991" y="42862"/>
                    <a:pt x="209697" y="44872"/>
                  </a:cubicBezTo>
                  <a:cubicBezTo>
                    <a:pt x="236486" y="51569"/>
                    <a:pt x="263945" y="50899"/>
                    <a:pt x="292074" y="42193"/>
                  </a:cubicBezTo>
                  <a:cubicBezTo>
                    <a:pt x="295422" y="40853"/>
                    <a:pt x="299441" y="40184"/>
                    <a:pt x="303459" y="40184"/>
                  </a:cubicBezTo>
                  <a:cubicBezTo>
                    <a:pt x="309487" y="40184"/>
                    <a:pt x="314845" y="40184"/>
                    <a:pt x="320872" y="40853"/>
                  </a:cubicBezTo>
                  <a:cubicBezTo>
                    <a:pt x="322211" y="40853"/>
                    <a:pt x="324221" y="40853"/>
                    <a:pt x="325560" y="40184"/>
                  </a:cubicBezTo>
                  <a:cubicBezTo>
                    <a:pt x="342973" y="30138"/>
                    <a:pt x="361056" y="28128"/>
                    <a:pt x="379808" y="33486"/>
                  </a:cubicBezTo>
                  <a:cubicBezTo>
                    <a:pt x="344982" y="46881"/>
                    <a:pt x="310826" y="60275"/>
                    <a:pt x="276670" y="73000"/>
                  </a:cubicBezTo>
                  <a:cubicBezTo>
                    <a:pt x="241844" y="86395"/>
                    <a:pt x="205679" y="96441"/>
                    <a:pt x="169514" y="107826"/>
                  </a:cubicBezTo>
                  <a:cubicBezTo>
                    <a:pt x="140046" y="109835"/>
                    <a:pt x="109238" y="111175"/>
                    <a:pt x="77761" y="111175"/>
                  </a:cubicBezTo>
                  <a:cubicBezTo>
                    <a:pt x="64367" y="111175"/>
                    <a:pt x="42266" y="116532"/>
                    <a:pt x="10789" y="127248"/>
                  </a:cubicBezTo>
                  <a:cubicBezTo>
                    <a:pt x="6770" y="128587"/>
                    <a:pt x="2082" y="125909"/>
                    <a:pt x="1412" y="121221"/>
                  </a:cubicBezTo>
                  <a:lnTo>
                    <a:pt x="73" y="103808"/>
                  </a:lnTo>
                  <a:cubicBezTo>
                    <a:pt x="-597" y="98450"/>
                    <a:pt x="3422" y="93092"/>
                    <a:pt x="8779" y="91752"/>
                  </a:cubicBezTo>
                  <a:cubicBezTo>
                    <a:pt x="38917" y="85055"/>
                    <a:pt x="59009" y="79028"/>
                    <a:pt x="68385" y="73000"/>
                  </a:cubicBezTo>
                  <a:cubicBezTo>
                    <a:pt x="85798" y="61615"/>
                    <a:pt x="101871" y="52239"/>
                    <a:pt x="116605" y="44202"/>
                  </a:cubicBezTo>
                  <a:cubicBezTo>
                    <a:pt x="126651" y="38844"/>
                    <a:pt x="125982" y="36165"/>
                    <a:pt x="114596" y="35495"/>
                  </a:cubicBezTo>
                  <a:cubicBezTo>
                    <a:pt x="87137" y="34156"/>
                    <a:pt x="58339" y="26789"/>
                    <a:pt x="27532" y="14734"/>
                  </a:cubicBezTo>
                  <a:cubicBezTo>
                    <a:pt x="27532" y="14734"/>
                    <a:pt x="27532" y="14734"/>
                    <a:pt x="27532" y="14734"/>
                  </a:cubicBezTo>
                  <a:lnTo>
                    <a:pt x="28202" y="13395"/>
                  </a:lnTo>
                  <a:cubicBezTo>
                    <a:pt x="28871" y="12055"/>
                    <a:pt x="29541" y="12055"/>
                    <a:pt x="30880" y="12055"/>
                  </a:cubicBezTo>
                  <a:cubicBezTo>
                    <a:pt x="48293" y="17413"/>
                    <a:pt x="63697" y="13395"/>
                    <a:pt x="77092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9810A947-2DAE-2090-1BB2-C652EB0C8316}"/>
                </a:ext>
              </a:extLst>
            </p:cNvPr>
            <p:cNvSpPr/>
            <p:nvPr/>
          </p:nvSpPr>
          <p:spPr>
            <a:xfrm>
              <a:off x="-4858202" y="3991567"/>
              <a:ext cx="28002" cy="19152"/>
            </a:xfrm>
            <a:custGeom>
              <a:avLst/>
              <a:gdLst>
                <a:gd name="connsiteX0" fmla="*/ 24654 w 28002"/>
                <a:gd name="connsiteY0" fmla="*/ 0 h 19152"/>
                <a:gd name="connsiteX1" fmla="*/ 28002 w 28002"/>
                <a:gd name="connsiteY1" fmla="*/ 670 h 19152"/>
                <a:gd name="connsiteX2" fmla="*/ 1883 w 28002"/>
                <a:gd name="connsiteY2" fmla="*/ 18752 h 19152"/>
                <a:gd name="connsiteX3" fmla="*/ 1213 w 28002"/>
                <a:gd name="connsiteY3" fmla="*/ 17413 h 19152"/>
                <a:gd name="connsiteX4" fmla="*/ 24654 w 28002"/>
                <a:gd name="connsiteY4" fmla="*/ 0 h 1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02" h="19152">
                  <a:moveTo>
                    <a:pt x="24654" y="0"/>
                  </a:moveTo>
                  <a:cubicBezTo>
                    <a:pt x="25993" y="0"/>
                    <a:pt x="27332" y="0"/>
                    <a:pt x="28002" y="670"/>
                  </a:cubicBezTo>
                  <a:cubicBezTo>
                    <a:pt x="19965" y="8706"/>
                    <a:pt x="11259" y="14064"/>
                    <a:pt x="1883" y="18752"/>
                  </a:cubicBezTo>
                  <a:cubicBezTo>
                    <a:pt x="-126" y="19422"/>
                    <a:pt x="-796" y="19422"/>
                    <a:pt x="1213" y="17413"/>
                  </a:cubicBezTo>
                  <a:cubicBezTo>
                    <a:pt x="7241" y="10046"/>
                    <a:pt x="14608" y="4688"/>
                    <a:pt x="24654" y="0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6E77D110-8F43-44CD-F222-038A51220B67}"/>
                </a:ext>
              </a:extLst>
            </p:cNvPr>
            <p:cNvSpPr/>
            <p:nvPr/>
          </p:nvSpPr>
          <p:spPr>
            <a:xfrm>
              <a:off x="-5728304" y="3996255"/>
              <a:ext cx="64293" cy="37678"/>
            </a:xfrm>
            <a:custGeom>
              <a:avLst/>
              <a:gdLst>
                <a:gd name="connsiteX0" fmla="*/ 7367 w 64293"/>
                <a:gd name="connsiteY0" fmla="*/ 0 h 37678"/>
                <a:gd name="connsiteX1" fmla="*/ 48890 w 64293"/>
                <a:gd name="connsiteY1" fmla="*/ 21431 h 37678"/>
                <a:gd name="connsiteX2" fmla="*/ 63624 w 64293"/>
                <a:gd name="connsiteY2" fmla="*/ 34826 h 37678"/>
                <a:gd name="connsiteX3" fmla="*/ 61615 w 64293"/>
                <a:gd name="connsiteY3" fmla="*/ 37505 h 37678"/>
                <a:gd name="connsiteX4" fmla="*/ 0 w 64293"/>
                <a:gd name="connsiteY4" fmla="*/ 30138 h 37678"/>
                <a:gd name="connsiteX5" fmla="*/ 7367 w 64293"/>
                <a:gd name="connsiteY5" fmla="*/ 0 h 3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37678">
                  <a:moveTo>
                    <a:pt x="7367" y="0"/>
                  </a:moveTo>
                  <a:cubicBezTo>
                    <a:pt x="21431" y="7367"/>
                    <a:pt x="35496" y="14734"/>
                    <a:pt x="48890" y="21431"/>
                  </a:cubicBezTo>
                  <a:cubicBezTo>
                    <a:pt x="54918" y="24780"/>
                    <a:pt x="60275" y="28798"/>
                    <a:pt x="63624" y="34826"/>
                  </a:cubicBezTo>
                  <a:cubicBezTo>
                    <a:pt x="64964" y="36835"/>
                    <a:pt x="64294" y="38174"/>
                    <a:pt x="61615" y="37505"/>
                  </a:cubicBezTo>
                  <a:lnTo>
                    <a:pt x="0" y="30138"/>
                  </a:lnTo>
                  <a:cubicBezTo>
                    <a:pt x="8706" y="21431"/>
                    <a:pt x="10716" y="11385"/>
                    <a:pt x="7367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AE279CF4-EA8C-4F20-76B5-A7ADB7AAF20A}"/>
                </a:ext>
              </a:extLst>
            </p:cNvPr>
            <p:cNvSpPr/>
            <p:nvPr/>
          </p:nvSpPr>
          <p:spPr>
            <a:xfrm>
              <a:off x="-3239438" y="3997594"/>
              <a:ext cx="339218" cy="201118"/>
            </a:xfrm>
            <a:custGeom>
              <a:avLst/>
              <a:gdLst>
                <a:gd name="connsiteX0" fmla="*/ 175307 w 339218"/>
                <a:gd name="connsiteY0" fmla="*/ 0 h 201118"/>
                <a:gd name="connsiteX1" fmla="*/ 173298 w 339218"/>
                <a:gd name="connsiteY1" fmla="*/ 12725 h 201118"/>
                <a:gd name="connsiteX2" fmla="*/ 176647 w 339218"/>
                <a:gd name="connsiteY2" fmla="*/ 18083 h 201118"/>
                <a:gd name="connsiteX3" fmla="*/ 190041 w 339218"/>
                <a:gd name="connsiteY3" fmla="*/ 24110 h 201118"/>
                <a:gd name="connsiteX4" fmla="*/ 200757 w 339218"/>
                <a:gd name="connsiteY4" fmla="*/ 32147 h 201118"/>
                <a:gd name="connsiteX5" fmla="*/ 213481 w 339218"/>
                <a:gd name="connsiteY5" fmla="*/ 32817 h 201118"/>
                <a:gd name="connsiteX6" fmla="*/ 317959 w 339218"/>
                <a:gd name="connsiteY6" fmla="*/ 31477 h 201118"/>
                <a:gd name="connsiteX7" fmla="*/ 336711 w 339218"/>
                <a:gd name="connsiteY7" fmla="*/ 32817 h 201118"/>
                <a:gd name="connsiteX8" fmla="*/ 338050 w 339218"/>
                <a:gd name="connsiteY8" fmla="*/ 36165 h 201118"/>
                <a:gd name="connsiteX9" fmla="*/ 317959 w 339218"/>
                <a:gd name="connsiteY9" fmla="*/ 53578 h 201118"/>
                <a:gd name="connsiteX10" fmla="*/ 198077 w 339218"/>
                <a:gd name="connsiteY10" fmla="*/ 129257 h 201118"/>
                <a:gd name="connsiteX11" fmla="*/ 180665 w 339218"/>
                <a:gd name="connsiteY11" fmla="*/ 135285 h 201118"/>
                <a:gd name="connsiteX12" fmla="*/ 163252 w 339218"/>
                <a:gd name="connsiteY12" fmla="*/ 132606 h 201118"/>
                <a:gd name="connsiteX13" fmla="*/ 128426 w 339218"/>
                <a:gd name="connsiteY13" fmla="*/ 126578 h 201118"/>
                <a:gd name="connsiteX14" fmla="*/ 100298 w 339218"/>
                <a:gd name="connsiteY14" fmla="*/ 139303 h 201118"/>
                <a:gd name="connsiteX15" fmla="*/ 48729 w 339218"/>
                <a:gd name="connsiteY15" fmla="*/ 184845 h 201118"/>
                <a:gd name="connsiteX16" fmla="*/ 11224 w 339218"/>
                <a:gd name="connsiteY16" fmla="*/ 200918 h 201118"/>
                <a:gd name="connsiteX17" fmla="*/ 9884 w 339218"/>
                <a:gd name="connsiteY17" fmla="*/ 190872 h 201118"/>
                <a:gd name="connsiteX18" fmla="*/ 75518 w 339218"/>
                <a:gd name="connsiteY18" fmla="*/ 126578 h 201118"/>
                <a:gd name="connsiteX19" fmla="*/ 111013 w 339218"/>
                <a:gd name="connsiteY19" fmla="*/ 52239 h 201118"/>
                <a:gd name="connsiteX20" fmla="*/ 175307 w 339218"/>
                <a:gd name="connsiteY20" fmla="*/ 0 h 20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9218" h="201118">
                  <a:moveTo>
                    <a:pt x="175307" y="0"/>
                  </a:moveTo>
                  <a:cubicBezTo>
                    <a:pt x="173967" y="3349"/>
                    <a:pt x="173298" y="8037"/>
                    <a:pt x="173298" y="12725"/>
                  </a:cubicBezTo>
                  <a:cubicBezTo>
                    <a:pt x="173298" y="15404"/>
                    <a:pt x="174637" y="16743"/>
                    <a:pt x="176647" y="18083"/>
                  </a:cubicBezTo>
                  <a:lnTo>
                    <a:pt x="190041" y="24110"/>
                  </a:lnTo>
                  <a:cubicBezTo>
                    <a:pt x="168610" y="27459"/>
                    <a:pt x="171958" y="30138"/>
                    <a:pt x="200757" y="32147"/>
                  </a:cubicBezTo>
                  <a:cubicBezTo>
                    <a:pt x="204775" y="32147"/>
                    <a:pt x="208793" y="32817"/>
                    <a:pt x="213481" y="32817"/>
                  </a:cubicBezTo>
                  <a:cubicBezTo>
                    <a:pt x="248307" y="32817"/>
                    <a:pt x="283133" y="32147"/>
                    <a:pt x="317959" y="31477"/>
                  </a:cubicBezTo>
                  <a:lnTo>
                    <a:pt x="336711" y="32817"/>
                  </a:lnTo>
                  <a:cubicBezTo>
                    <a:pt x="339390" y="32817"/>
                    <a:pt x="340060" y="34156"/>
                    <a:pt x="338050" y="36165"/>
                  </a:cubicBezTo>
                  <a:cubicBezTo>
                    <a:pt x="332693" y="43532"/>
                    <a:pt x="325995" y="49560"/>
                    <a:pt x="317959" y="53578"/>
                  </a:cubicBezTo>
                  <a:cubicBezTo>
                    <a:pt x="278445" y="72330"/>
                    <a:pt x="240271" y="99789"/>
                    <a:pt x="198077" y="129257"/>
                  </a:cubicBezTo>
                  <a:cubicBezTo>
                    <a:pt x="192720" y="132606"/>
                    <a:pt x="187362" y="134615"/>
                    <a:pt x="180665" y="135285"/>
                  </a:cubicBezTo>
                  <a:cubicBezTo>
                    <a:pt x="176647" y="135954"/>
                    <a:pt x="170619" y="134615"/>
                    <a:pt x="163252" y="132606"/>
                  </a:cubicBezTo>
                  <a:cubicBezTo>
                    <a:pt x="149187" y="128588"/>
                    <a:pt x="137802" y="125909"/>
                    <a:pt x="128426" y="126578"/>
                  </a:cubicBezTo>
                  <a:cubicBezTo>
                    <a:pt x="119720" y="126578"/>
                    <a:pt x="109674" y="131266"/>
                    <a:pt x="100298" y="139303"/>
                  </a:cubicBezTo>
                  <a:cubicBezTo>
                    <a:pt x="84894" y="152698"/>
                    <a:pt x="67481" y="167432"/>
                    <a:pt x="48729" y="184845"/>
                  </a:cubicBezTo>
                  <a:cubicBezTo>
                    <a:pt x="35334" y="196900"/>
                    <a:pt x="23279" y="202258"/>
                    <a:pt x="11224" y="200918"/>
                  </a:cubicBezTo>
                  <a:cubicBezTo>
                    <a:pt x="-3510" y="198909"/>
                    <a:pt x="-3510" y="195560"/>
                    <a:pt x="9884" y="190872"/>
                  </a:cubicBezTo>
                  <a:cubicBezTo>
                    <a:pt x="37343" y="180826"/>
                    <a:pt x="59444" y="159395"/>
                    <a:pt x="75518" y="126578"/>
                  </a:cubicBezTo>
                  <a:cubicBezTo>
                    <a:pt x="87573" y="101799"/>
                    <a:pt x="98958" y="77688"/>
                    <a:pt x="111013" y="52239"/>
                  </a:cubicBezTo>
                  <a:cubicBezTo>
                    <a:pt x="122398" y="27459"/>
                    <a:pt x="147178" y="16073"/>
                    <a:pt x="175307" y="0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F5C2CDE9-8600-D023-E840-3B8E04CDEFC6}"/>
                </a:ext>
              </a:extLst>
            </p:cNvPr>
            <p:cNvSpPr/>
            <p:nvPr/>
          </p:nvSpPr>
          <p:spPr>
            <a:xfrm>
              <a:off x="-1905504" y="4008980"/>
              <a:ext cx="732011" cy="39513"/>
            </a:xfrm>
            <a:custGeom>
              <a:avLst/>
              <a:gdLst>
                <a:gd name="connsiteX0" fmla="*/ 327496 w 732011"/>
                <a:gd name="connsiteY0" fmla="*/ 0 h 39513"/>
                <a:gd name="connsiteX1" fmla="*/ 382414 w 732011"/>
                <a:gd name="connsiteY1" fmla="*/ 6697 h 39513"/>
                <a:gd name="connsiteX2" fmla="*/ 438001 w 732011"/>
                <a:gd name="connsiteY2" fmla="*/ 10046 h 39513"/>
                <a:gd name="connsiteX3" fmla="*/ 701873 w 732011"/>
                <a:gd name="connsiteY3" fmla="*/ 8706 h 39513"/>
                <a:gd name="connsiteX4" fmla="*/ 715268 w 732011"/>
                <a:gd name="connsiteY4" fmla="*/ 10715 h 39513"/>
                <a:gd name="connsiteX5" fmla="*/ 729332 w 732011"/>
                <a:gd name="connsiteY5" fmla="*/ 12055 h 39513"/>
                <a:gd name="connsiteX6" fmla="*/ 731342 w 732011"/>
                <a:gd name="connsiteY6" fmla="*/ 15404 h 39513"/>
                <a:gd name="connsiteX7" fmla="*/ 727323 w 732011"/>
                <a:gd name="connsiteY7" fmla="*/ 19422 h 39513"/>
                <a:gd name="connsiteX8" fmla="*/ 717947 w 732011"/>
                <a:gd name="connsiteY8" fmla="*/ 22101 h 39513"/>
                <a:gd name="connsiteX9" fmla="*/ 652313 w 732011"/>
                <a:gd name="connsiteY9" fmla="*/ 28798 h 39513"/>
                <a:gd name="connsiteX10" fmla="*/ 631552 w 732011"/>
                <a:gd name="connsiteY10" fmla="*/ 30807 h 39513"/>
                <a:gd name="connsiteX11" fmla="*/ 604093 w 732011"/>
                <a:gd name="connsiteY11" fmla="*/ 35495 h 39513"/>
                <a:gd name="connsiteX12" fmla="*/ 558552 w 732011"/>
                <a:gd name="connsiteY12" fmla="*/ 35495 h 39513"/>
                <a:gd name="connsiteX13" fmla="*/ 387771 w 732011"/>
                <a:gd name="connsiteY13" fmla="*/ 39514 h 39513"/>
                <a:gd name="connsiteX14" fmla="*/ 358304 w 732011"/>
                <a:gd name="connsiteY14" fmla="*/ 36165 h 39513"/>
                <a:gd name="connsiteX15" fmla="*/ 328836 w 732011"/>
                <a:gd name="connsiteY15" fmla="*/ 33486 h 39513"/>
                <a:gd name="connsiteX16" fmla="*/ 127248 w 732011"/>
                <a:gd name="connsiteY16" fmla="*/ 36165 h 39513"/>
                <a:gd name="connsiteX17" fmla="*/ 167432 w 732011"/>
                <a:gd name="connsiteY17" fmla="*/ 32147 h 39513"/>
                <a:gd name="connsiteX18" fmla="*/ 168101 w 732011"/>
                <a:gd name="connsiteY18" fmla="*/ 25450 h 39513"/>
                <a:gd name="connsiteX19" fmla="*/ 138633 w 732011"/>
                <a:gd name="connsiteY19" fmla="*/ 20092 h 39513"/>
                <a:gd name="connsiteX20" fmla="*/ 109165 w 732011"/>
                <a:gd name="connsiteY20" fmla="*/ 17413 h 39513"/>
                <a:gd name="connsiteX21" fmla="*/ 0 w 732011"/>
                <a:gd name="connsiteY21" fmla="*/ 15404 h 39513"/>
                <a:gd name="connsiteX22" fmla="*/ 146000 w 732011"/>
                <a:gd name="connsiteY22" fmla="*/ 16743 h 39513"/>
                <a:gd name="connsiteX23" fmla="*/ 214982 w 732011"/>
                <a:gd name="connsiteY23" fmla="*/ 17413 h 39513"/>
                <a:gd name="connsiteX24" fmla="*/ 246459 w 732011"/>
                <a:gd name="connsiteY24" fmla="*/ 12055 h 39513"/>
                <a:gd name="connsiteX25" fmla="*/ 252487 w 732011"/>
                <a:gd name="connsiteY25" fmla="*/ 10715 h 39513"/>
                <a:gd name="connsiteX26" fmla="*/ 271239 w 732011"/>
                <a:gd name="connsiteY26" fmla="*/ 7367 h 39513"/>
                <a:gd name="connsiteX27" fmla="*/ 276597 w 732011"/>
                <a:gd name="connsiteY27" fmla="*/ 5358 h 39513"/>
                <a:gd name="connsiteX28" fmla="*/ 278606 w 732011"/>
                <a:gd name="connsiteY28" fmla="*/ 4018 h 39513"/>
                <a:gd name="connsiteX29" fmla="*/ 280615 w 732011"/>
                <a:gd name="connsiteY29" fmla="*/ 4018 h 39513"/>
                <a:gd name="connsiteX30" fmla="*/ 327496 w 732011"/>
                <a:gd name="connsiteY30" fmla="*/ 0 h 3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32011" h="39513">
                  <a:moveTo>
                    <a:pt x="327496" y="0"/>
                  </a:moveTo>
                  <a:cubicBezTo>
                    <a:pt x="346249" y="2679"/>
                    <a:pt x="364331" y="4688"/>
                    <a:pt x="382414" y="6697"/>
                  </a:cubicBezTo>
                  <a:cubicBezTo>
                    <a:pt x="400496" y="8706"/>
                    <a:pt x="418579" y="10046"/>
                    <a:pt x="438001" y="10046"/>
                  </a:cubicBezTo>
                  <a:cubicBezTo>
                    <a:pt x="526405" y="10046"/>
                    <a:pt x="614139" y="10046"/>
                    <a:pt x="701873" y="8706"/>
                  </a:cubicBezTo>
                  <a:cubicBezTo>
                    <a:pt x="705222" y="8706"/>
                    <a:pt x="709240" y="9376"/>
                    <a:pt x="715268" y="10715"/>
                  </a:cubicBezTo>
                  <a:cubicBezTo>
                    <a:pt x="719956" y="12055"/>
                    <a:pt x="724644" y="12055"/>
                    <a:pt x="729332" y="12055"/>
                  </a:cubicBezTo>
                  <a:cubicBezTo>
                    <a:pt x="732011" y="12055"/>
                    <a:pt x="732681" y="12725"/>
                    <a:pt x="731342" y="15404"/>
                  </a:cubicBezTo>
                  <a:cubicBezTo>
                    <a:pt x="730672" y="16743"/>
                    <a:pt x="729332" y="18082"/>
                    <a:pt x="727323" y="19422"/>
                  </a:cubicBezTo>
                  <a:cubicBezTo>
                    <a:pt x="724644" y="20761"/>
                    <a:pt x="721296" y="21431"/>
                    <a:pt x="717947" y="22101"/>
                  </a:cubicBezTo>
                  <a:cubicBezTo>
                    <a:pt x="694507" y="22771"/>
                    <a:pt x="673075" y="25450"/>
                    <a:pt x="652313" y="28798"/>
                  </a:cubicBezTo>
                  <a:cubicBezTo>
                    <a:pt x="649635" y="29468"/>
                    <a:pt x="642938" y="30138"/>
                    <a:pt x="631552" y="30807"/>
                  </a:cubicBezTo>
                  <a:cubicBezTo>
                    <a:pt x="621506" y="31477"/>
                    <a:pt x="613469" y="35495"/>
                    <a:pt x="604093" y="35495"/>
                  </a:cubicBezTo>
                  <a:cubicBezTo>
                    <a:pt x="588689" y="35495"/>
                    <a:pt x="573956" y="35495"/>
                    <a:pt x="558552" y="35495"/>
                  </a:cubicBezTo>
                  <a:lnTo>
                    <a:pt x="387771" y="39514"/>
                  </a:lnTo>
                  <a:cubicBezTo>
                    <a:pt x="377726" y="38844"/>
                    <a:pt x="367680" y="37505"/>
                    <a:pt x="358304" y="36165"/>
                  </a:cubicBezTo>
                  <a:cubicBezTo>
                    <a:pt x="347588" y="34826"/>
                    <a:pt x="337542" y="33486"/>
                    <a:pt x="328836" y="33486"/>
                  </a:cubicBezTo>
                  <a:cubicBezTo>
                    <a:pt x="261863" y="32817"/>
                    <a:pt x="194221" y="33486"/>
                    <a:pt x="127248" y="36165"/>
                  </a:cubicBezTo>
                  <a:cubicBezTo>
                    <a:pt x="143321" y="34156"/>
                    <a:pt x="156716" y="32817"/>
                    <a:pt x="167432" y="32147"/>
                  </a:cubicBezTo>
                  <a:cubicBezTo>
                    <a:pt x="184844" y="31477"/>
                    <a:pt x="185514" y="28798"/>
                    <a:pt x="168101" y="25450"/>
                  </a:cubicBezTo>
                  <a:cubicBezTo>
                    <a:pt x="160064" y="24110"/>
                    <a:pt x="150688" y="22101"/>
                    <a:pt x="138633" y="20092"/>
                  </a:cubicBezTo>
                  <a:cubicBezTo>
                    <a:pt x="129257" y="18752"/>
                    <a:pt x="119211" y="17413"/>
                    <a:pt x="109165" y="17413"/>
                  </a:cubicBezTo>
                  <a:cubicBezTo>
                    <a:pt x="73000" y="16743"/>
                    <a:pt x="36165" y="16073"/>
                    <a:pt x="0" y="15404"/>
                  </a:cubicBezTo>
                  <a:lnTo>
                    <a:pt x="146000" y="16743"/>
                  </a:lnTo>
                  <a:cubicBezTo>
                    <a:pt x="168771" y="17413"/>
                    <a:pt x="191542" y="18082"/>
                    <a:pt x="214982" y="17413"/>
                  </a:cubicBezTo>
                  <a:cubicBezTo>
                    <a:pt x="225698" y="17413"/>
                    <a:pt x="235074" y="12725"/>
                    <a:pt x="246459" y="12055"/>
                  </a:cubicBezTo>
                  <a:cubicBezTo>
                    <a:pt x="248468" y="12055"/>
                    <a:pt x="250477" y="11385"/>
                    <a:pt x="252487" y="10715"/>
                  </a:cubicBezTo>
                  <a:cubicBezTo>
                    <a:pt x="258514" y="7367"/>
                    <a:pt x="264542" y="6697"/>
                    <a:pt x="271239" y="7367"/>
                  </a:cubicBezTo>
                  <a:cubicBezTo>
                    <a:pt x="273248" y="7367"/>
                    <a:pt x="275257" y="6697"/>
                    <a:pt x="276597" y="5358"/>
                  </a:cubicBezTo>
                  <a:cubicBezTo>
                    <a:pt x="277267" y="4688"/>
                    <a:pt x="277937" y="4018"/>
                    <a:pt x="278606" y="4018"/>
                  </a:cubicBezTo>
                  <a:cubicBezTo>
                    <a:pt x="279276" y="4018"/>
                    <a:pt x="279946" y="4018"/>
                    <a:pt x="280615" y="4018"/>
                  </a:cubicBezTo>
                  <a:cubicBezTo>
                    <a:pt x="297358" y="6027"/>
                    <a:pt x="312762" y="4688"/>
                    <a:pt x="327496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128EF106-1046-C555-A080-D6D4C7ACF0DF}"/>
                </a:ext>
              </a:extLst>
            </p:cNvPr>
            <p:cNvSpPr/>
            <p:nvPr/>
          </p:nvSpPr>
          <p:spPr>
            <a:xfrm>
              <a:off x="-3063245" y="4015677"/>
              <a:ext cx="277050" cy="13394"/>
            </a:xfrm>
            <a:custGeom>
              <a:avLst/>
              <a:gdLst>
                <a:gd name="connsiteX0" fmla="*/ 188646 w 277050"/>
                <a:gd name="connsiteY0" fmla="*/ 0 h 13394"/>
                <a:gd name="connsiteX1" fmla="*/ 243564 w 277050"/>
                <a:gd name="connsiteY1" fmla="*/ 0 h 13394"/>
                <a:gd name="connsiteX2" fmla="*/ 240215 w 277050"/>
                <a:gd name="connsiteY2" fmla="*/ 2009 h 13394"/>
                <a:gd name="connsiteX3" fmla="*/ 244233 w 277050"/>
                <a:gd name="connsiteY3" fmla="*/ 7367 h 13394"/>
                <a:gd name="connsiteX4" fmla="*/ 277050 w 277050"/>
                <a:gd name="connsiteY4" fmla="*/ 9376 h 13394"/>
                <a:gd name="connsiteX5" fmla="*/ 141765 w 277050"/>
                <a:gd name="connsiteY5" fmla="*/ 12055 h 13394"/>
                <a:gd name="connsiteX6" fmla="*/ 37288 w 277050"/>
                <a:gd name="connsiteY6" fmla="*/ 13395 h 13394"/>
                <a:gd name="connsiteX7" fmla="*/ 24563 w 277050"/>
                <a:gd name="connsiteY7" fmla="*/ 12725 h 13394"/>
                <a:gd name="connsiteX8" fmla="*/ 13848 w 277050"/>
                <a:gd name="connsiteY8" fmla="*/ 4688 h 13394"/>
                <a:gd name="connsiteX9" fmla="*/ 188646 w 277050"/>
                <a:gd name="connsiteY9" fmla="*/ 0 h 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050" h="13394">
                  <a:moveTo>
                    <a:pt x="188646" y="0"/>
                  </a:moveTo>
                  <a:lnTo>
                    <a:pt x="243564" y="0"/>
                  </a:lnTo>
                  <a:cubicBezTo>
                    <a:pt x="241555" y="1339"/>
                    <a:pt x="240215" y="2009"/>
                    <a:pt x="240215" y="2009"/>
                  </a:cubicBezTo>
                  <a:cubicBezTo>
                    <a:pt x="238876" y="4688"/>
                    <a:pt x="241555" y="8037"/>
                    <a:pt x="244233" y="7367"/>
                  </a:cubicBezTo>
                  <a:cubicBezTo>
                    <a:pt x="254279" y="6697"/>
                    <a:pt x="265665" y="7367"/>
                    <a:pt x="277050" y="9376"/>
                  </a:cubicBezTo>
                  <a:lnTo>
                    <a:pt x="141765" y="12055"/>
                  </a:lnTo>
                  <a:cubicBezTo>
                    <a:pt x="106939" y="12725"/>
                    <a:pt x="72114" y="13395"/>
                    <a:pt x="37288" y="13395"/>
                  </a:cubicBezTo>
                  <a:cubicBezTo>
                    <a:pt x="32600" y="13395"/>
                    <a:pt x="28581" y="13395"/>
                    <a:pt x="24563" y="12725"/>
                  </a:cubicBezTo>
                  <a:cubicBezTo>
                    <a:pt x="-4235" y="10715"/>
                    <a:pt x="-7584" y="7367"/>
                    <a:pt x="13848" y="4688"/>
                  </a:cubicBezTo>
                  <a:lnTo>
                    <a:pt x="188646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CFB885C-EEA7-03CF-555F-40B2B3D9D2C8}"/>
                </a:ext>
              </a:extLst>
            </p:cNvPr>
            <p:cNvSpPr/>
            <p:nvPr/>
          </p:nvSpPr>
          <p:spPr>
            <a:xfrm>
              <a:off x="-3415738" y="4016786"/>
              <a:ext cx="250789" cy="148413"/>
            </a:xfrm>
            <a:custGeom>
              <a:avLst/>
              <a:gdLst>
                <a:gd name="connsiteX0" fmla="*/ 86395 w 250789"/>
                <a:gd name="connsiteY0" fmla="*/ 125469 h 148413"/>
                <a:gd name="connsiteX1" fmla="*/ 4018 w 250789"/>
                <a:gd name="connsiteY1" fmla="*/ 148240 h 148413"/>
                <a:gd name="connsiteX2" fmla="*/ 0 w 250789"/>
                <a:gd name="connsiteY2" fmla="*/ 145561 h 148413"/>
                <a:gd name="connsiteX3" fmla="*/ 0 w 250789"/>
                <a:gd name="connsiteY3" fmla="*/ 142212 h 148413"/>
                <a:gd name="connsiteX4" fmla="*/ 2679 w 250789"/>
                <a:gd name="connsiteY4" fmla="*/ 139533 h 148413"/>
                <a:gd name="connsiteX5" fmla="*/ 38174 w 250789"/>
                <a:gd name="connsiteY5" fmla="*/ 116093 h 148413"/>
                <a:gd name="connsiteX6" fmla="*/ 192881 w 250789"/>
                <a:gd name="connsiteY6" fmla="*/ 29698 h 148413"/>
                <a:gd name="connsiteX7" fmla="*/ 243111 w 250789"/>
                <a:gd name="connsiteY7" fmla="*/ 1570 h 148413"/>
                <a:gd name="connsiteX8" fmla="*/ 247799 w 250789"/>
                <a:gd name="connsiteY8" fmla="*/ 7597 h 148413"/>
                <a:gd name="connsiteX9" fmla="*/ 208285 w 250789"/>
                <a:gd name="connsiteY9" fmla="*/ 57827 h 148413"/>
                <a:gd name="connsiteX10" fmla="*/ 86395 w 250789"/>
                <a:gd name="connsiteY10" fmla="*/ 125469 h 14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789" h="148413">
                  <a:moveTo>
                    <a:pt x="86395" y="125469"/>
                  </a:moveTo>
                  <a:cubicBezTo>
                    <a:pt x="52908" y="136185"/>
                    <a:pt x="25450" y="144221"/>
                    <a:pt x="4018" y="148240"/>
                  </a:cubicBezTo>
                  <a:cubicBezTo>
                    <a:pt x="2009" y="148910"/>
                    <a:pt x="0" y="147570"/>
                    <a:pt x="0" y="145561"/>
                  </a:cubicBezTo>
                  <a:cubicBezTo>
                    <a:pt x="0" y="144891"/>
                    <a:pt x="0" y="143552"/>
                    <a:pt x="0" y="142212"/>
                  </a:cubicBezTo>
                  <a:cubicBezTo>
                    <a:pt x="670" y="141543"/>
                    <a:pt x="1339" y="140203"/>
                    <a:pt x="2679" y="139533"/>
                  </a:cubicBezTo>
                  <a:cubicBezTo>
                    <a:pt x="14064" y="131497"/>
                    <a:pt x="26119" y="122790"/>
                    <a:pt x="38174" y="116093"/>
                  </a:cubicBezTo>
                  <a:cubicBezTo>
                    <a:pt x="91083" y="89304"/>
                    <a:pt x="145331" y="65863"/>
                    <a:pt x="192881" y="29698"/>
                  </a:cubicBezTo>
                  <a:cubicBezTo>
                    <a:pt x="208955" y="17643"/>
                    <a:pt x="226368" y="8267"/>
                    <a:pt x="243111" y="1570"/>
                  </a:cubicBezTo>
                  <a:cubicBezTo>
                    <a:pt x="251147" y="-1779"/>
                    <a:pt x="253157" y="230"/>
                    <a:pt x="247799" y="7597"/>
                  </a:cubicBezTo>
                  <a:cubicBezTo>
                    <a:pt x="235074" y="25010"/>
                    <a:pt x="224358" y="43762"/>
                    <a:pt x="208285" y="57827"/>
                  </a:cubicBezTo>
                  <a:cubicBezTo>
                    <a:pt x="174129" y="87295"/>
                    <a:pt x="133275" y="110065"/>
                    <a:pt x="86395" y="125469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862A5527-CC13-B255-715A-165FFBC27A8A}"/>
                </a:ext>
              </a:extLst>
            </p:cNvPr>
            <p:cNvSpPr/>
            <p:nvPr/>
          </p:nvSpPr>
          <p:spPr>
            <a:xfrm>
              <a:off x="-2537056" y="4022794"/>
              <a:ext cx="812383" cy="26369"/>
            </a:xfrm>
            <a:custGeom>
              <a:avLst/>
              <a:gdLst>
                <a:gd name="connsiteX0" fmla="*/ 631552 w 812383"/>
                <a:gd name="connsiteY0" fmla="*/ 250 h 26369"/>
                <a:gd name="connsiteX1" fmla="*/ 740717 w 812383"/>
                <a:gd name="connsiteY1" fmla="*/ 2260 h 26369"/>
                <a:gd name="connsiteX2" fmla="*/ 770186 w 812383"/>
                <a:gd name="connsiteY2" fmla="*/ 4939 h 26369"/>
                <a:gd name="connsiteX3" fmla="*/ 799653 w 812383"/>
                <a:gd name="connsiteY3" fmla="*/ 10296 h 26369"/>
                <a:gd name="connsiteX4" fmla="*/ 798984 w 812383"/>
                <a:gd name="connsiteY4" fmla="*/ 16994 h 26369"/>
                <a:gd name="connsiteX5" fmla="*/ 758800 w 812383"/>
                <a:gd name="connsiteY5" fmla="*/ 21012 h 26369"/>
                <a:gd name="connsiteX6" fmla="*/ 591369 w 812383"/>
                <a:gd name="connsiteY6" fmla="*/ 25030 h 26369"/>
                <a:gd name="connsiteX7" fmla="*/ 577974 w 812383"/>
                <a:gd name="connsiteY7" fmla="*/ 26370 h 26369"/>
                <a:gd name="connsiteX8" fmla="*/ 488900 w 812383"/>
                <a:gd name="connsiteY8" fmla="*/ 26370 h 26369"/>
                <a:gd name="connsiteX9" fmla="*/ 17413 w 812383"/>
                <a:gd name="connsiteY9" fmla="*/ 25030 h 26369"/>
                <a:gd name="connsiteX10" fmla="*/ 18082 w 812383"/>
                <a:gd name="connsiteY10" fmla="*/ 15654 h 26369"/>
                <a:gd name="connsiteX11" fmla="*/ 17413 w 812383"/>
                <a:gd name="connsiteY11" fmla="*/ 9627 h 26369"/>
                <a:gd name="connsiteX12" fmla="*/ 0 w 812383"/>
                <a:gd name="connsiteY12" fmla="*/ 4939 h 26369"/>
                <a:gd name="connsiteX13" fmla="*/ 255835 w 812383"/>
                <a:gd name="connsiteY13" fmla="*/ 920 h 26369"/>
                <a:gd name="connsiteX14" fmla="*/ 631552 w 812383"/>
                <a:gd name="connsiteY14" fmla="*/ 250 h 26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2383" h="26369">
                  <a:moveTo>
                    <a:pt x="631552" y="250"/>
                  </a:moveTo>
                  <a:cubicBezTo>
                    <a:pt x="667717" y="920"/>
                    <a:pt x="704552" y="1590"/>
                    <a:pt x="740717" y="2260"/>
                  </a:cubicBezTo>
                  <a:cubicBezTo>
                    <a:pt x="750763" y="2260"/>
                    <a:pt x="760809" y="3599"/>
                    <a:pt x="770186" y="4939"/>
                  </a:cubicBezTo>
                  <a:cubicBezTo>
                    <a:pt x="782241" y="6948"/>
                    <a:pt x="791617" y="8957"/>
                    <a:pt x="799653" y="10296"/>
                  </a:cubicBezTo>
                  <a:cubicBezTo>
                    <a:pt x="817066" y="14315"/>
                    <a:pt x="816396" y="16324"/>
                    <a:pt x="798984" y="16994"/>
                  </a:cubicBezTo>
                  <a:cubicBezTo>
                    <a:pt x="788268" y="17663"/>
                    <a:pt x="774873" y="19003"/>
                    <a:pt x="758800" y="21012"/>
                  </a:cubicBezTo>
                  <a:cubicBezTo>
                    <a:pt x="703213" y="26370"/>
                    <a:pt x="646956" y="27039"/>
                    <a:pt x="591369" y="25030"/>
                  </a:cubicBezTo>
                  <a:cubicBezTo>
                    <a:pt x="586011" y="25030"/>
                    <a:pt x="582662" y="26370"/>
                    <a:pt x="577974" y="26370"/>
                  </a:cubicBezTo>
                  <a:cubicBezTo>
                    <a:pt x="548506" y="23691"/>
                    <a:pt x="519038" y="23691"/>
                    <a:pt x="488900" y="26370"/>
                  </a:cubicBezTo>
                  <a:lnTo>
                    <a:pt x="17413" y="25030"/>
                  </a:lnTo>
                  <a:cubicBezTo>
                    <a:pt x="15404" y="24361"/>
                    <a:pt x="15404" y="21012"/>
                    <a:pt x="18082" y="15654"/>
                  </a:cubicBezTo>
                  <a:cubicBezTo>
                    <a:pt x="19422" y="13645"/>
                    <a:pt x="18752" y="11636"/>
                    <a:pt x="17413" y="9627"/>
                  </a:cubicBezTo>
                  <a:cubicBezTo>
                    <a:pt x="14064" y="6278"/>
                    <a:pt x="8706" y="4269"/>
                    <a:pt x="0" y="4939"/>
                  </a:cubicBezTo>
                  <a:cubicBezTo>
                    <a:pt x="85725" y="3599"/>
                    <a:pt x="170780" y="2260"/>
                    <a:pt x="255835" y="920"/>
                  </a:cubicBezTo>
                  <a:cubicBezTo>
                    <a:pt x="381074" y="-1089"/>
                    <a:pt x="506983" y="920"/>
                    <a:pt x="631552" y="250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DE1203C6-C324-E7C1-9028-D240D5138242}"/>
                </a:ext>
              </a:extLst>
            </p:cNvPr>
            <p:cNvSpPr/>
            <p:nvPr/>
          </p:nvSpPr>
          <p:spPr>
            <a:xfrm>
              <a:off x="-3903107" y="4024653"/>
              <a:ext cx="32625" cy="38574"/>
            </a:xfrm>
            <a:custGeom>
              <a:avLst/>
              <a:gdLst>
                <a:gd name="connsiteX0" fmla="*/ 25928 w 32625"/>
                <a:gd name="connsiteY0" fmla="*/ 7768 h 38574"/>
                <a:gd name="connsiteX1" fmla="*/ 32625 w 32625"/>
                <a:gd name="connsiteY1" fmla="*/ 13125 h 38574"/>
                <a:gd name="connsiteX2" fmla="*/ 17891 w 32625"/>
                <a:gd name="connsiteY2" fmla="*/ 8437 h 38574"/>
                <a:gd name="connsiteX3" fmla="*/ 8515 w 32625"/>
                <a:gd name="connsiteY3" fmla="*/ 13795 h 38574"/>
                <a:gd name="connsiteX4" fmla="*/ 3157 w 32625"/>
                <a:gd name="connsiteY4" fmla="*/ 36566 h 38574"/>
                <a:gd name="connsiteX5" fmla="*/ 1148 w 32625"/>
                <a:gd name="connsiteY5" fmla="*/ 36566 h 38574"/>
                <a:gd name="connsiteX6" fmla="*/ 7176 w 32625"/>
                <a:gd name="connsiteY6" fmla="*/ 1740 h 38574"/>
                <a:gd name="connsiteX7" fmla="*/ 11864 w 32625"/>
                <a:gd name="connsiteY7" fmla="*/ 401 h 38574"/>
                <a:gd name="connsiteX8" fmla="*/ 25928 w 32625"/>
                <a:gd name="connsiteY8" fmla="*/ 7768 h 3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25" h="38574">
                  <a:moveTo>
                    <a:pt x="25928" y="7768"/>
                  </a:moveTo>
                  <a:cubicBezTo>
                    <a:pt x="28607" y="8437"/>
                    <a:pt x="31286" y="10446"/>
                    <a:pt x="32625" y="13125"/>
                  </a:cubicBezTo>
                  <a:lnTo>
                    <a:pt x="17891" y="8437"/>
                  </a:lnTo>
                  <a:cubicBezTo>
                    <a:pt x="13873" y="7098"/>
                    <a:pt x="9854" y="9777"/>
                    <a:pt x="8515" y="13795"/>
                  </a:cubicBezTo>
                  <a:lnTo>
                    <a:pt x="3157" y="36566"/>
                  </a:lnTo>
                  <a:cubicBezTo>
                    <a:pt x="2487" y="39245"/>
                    <a:pt x="1818" y="39245"/>
                    <a:pt x="1148" y="36566"/>
                  </a:cubicBezTo>
                  <a:cubicBezTo>
                    <a:pt x="-1531" y="23841"/>
                    <a:pt x="478" y="12456"/>
                    <a:pt x="7176" y="1740"/>
                  </a:cubicBezTo>
                  <a:cubicBezTo>
                    <a:pt x="8515" y="-269"/>
                    <a:pt x="9854" y="-269"/>
                    <a:pt x="11864" y="401"/>
                  </a:cubicBezTo>
                  <a:lnTo>
                    <a:pt x="25928" y="7768"/>
                  </a:ln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14684A48-B371-3089-F1C2-EB8BDCE70207}"/>
                </a:ext>
              </a:extLst>
            </p:cNvPr>
            <p:cNvSpPr/>
            <p:nvPr/>
          </p:nvSpPr>
          <p:spPr>
            <a:xfrm>
              <a:off x="-3300545" y="4024383"/>
              <a:ext cx="1470719" cy="675754"/>
            </a:xfrm>
            <a:custGeom>
              <a:avLst/>
              <a:gdLst>
                <a:gd name="connsiteX0" fmla="*/ 577974 w 1470719"/>
                <a:gd name="connsiteY0" fmla="*/ 0 h 675754"/>
                <a:gd name="connsiteX1" fmla="*/ 672405 w 1470719"/>
                <a:gd name="connsiteY1" fmla="*/ 670 h 675754"/>
                <a:gd name="connsiteX2" fmla="*/ 772864 w 1470719"/>
                <a:gd name="connsiteY2" fmla="*/ 155377 h 675754"/>
                <a:gd name="connsiteX3" fmla="*/ 814388 w 1470719"/>
                <a:gd name="connsiteY3" fmla="*/ 186854 h 675754"/>
                <a:gd name="connsiteX4" fmla="*/ 836488 w 1470719"/>
                <a:gd name="connsiteY4" fmla="*/ 195560 h 675754"/>
                <a:gd name="connsiteX5" fmla="*/ 844525 w 1470719"/>
                <a:gd name="connsiteY5" fmla="*/ 191542 h 675754"/>
                <a:gd name="connsiteX6" fmla="*/ 843856 w 1470719"/>
                <a:gd name="connsiteY6" fmla="*/ 188863 h 675754"/>
                <a:gd name="connsiteX7" fmla="*/ 815057 w 1470719"/>
                <a:gd name="connsiteY7" fmla="*/ 158725 h 675754"/>
                <a:gd name="connsiteX8" fmla="*/ 795635 w 1470719"/>
                <a:gd name="connsiteY8" fmla="*/ 130597 h 675754"/>
                <a:gd name="connsiteX9" fmla="*/ 774204 w 1470719"/>
                <a:gd name="connsiteY9" fmla="*/ 92422 h 675754"/>
                <a:gd name="connsiteX10" fmla="*/ 738709 w 1470719"/>
                <a:gd name="connsiteY10" fmla="*/ 3349 h 675754"/>
                <a:gd name="connsiteX11" fmla="*/ 764828 w 1470719"/>
                <a:gd name="connsiteY11" fmla="*/ 4018 h 675754"/>
                <a:gd name="connsiteX12" fmla="*/ 782241 w 1470719"/>
                <a:gd name="connsiteY12" fmla="*/ 8706 h 675754"/>
                <a:gd name="connsiteX13" fmla="*/ 782910 w 1470719"/>
                <a:gd name="connsiteY13" fmla="*/ 14734 h 675754"/>
                <a:gd name="connsiteX14" fmla="*/ 782241 w 1470719"/>
                <a:gd name="connsiteY14" fmla="*/ 24110 h 675754"/>
                <a:gd name="connsiteX15" fmla="*/ 785589 w 1470719"/>
                <a:gd name="connsiteY15" fmla="*/ 34156 h 675754"/>
                <a:gd name="connsiteX16" fmla="*/ 789608 w 1470719"/>
                <a:gd name="connsiteY16" fmla="*/ 45541 h 675754"/>
                <a:gd name="connsiteX17" fmla="*/ 867966 w 1470719"/>
                <a:gd name="connsiteY17" fmla="*/ 140643 h 675754"/>
                <a:gd name="connsiteX18" fmla="*/ 956370 w 1470719"/>
                <a:gd name="connsiteY18" fmla="*/ 207615 h 675754"/>
                <a:gd name="connsiteX19" fmla="*/ 964406 w 1470719"/>
                <a:gd name="connsiteY19" fmla="*/ 204267 h 675754"/>
                <a:gd name="connsiteX20" fmla="*/ 977801 w 1470719"/>
                <a:gd name="connsiteY20" fmla="*/ 196900 h 675754"/>
                <a:gd name="connsiteX21" fmla="*/ 1024682 w 1470719"/>
                <a:gd name="connsiteY21" fmla="*/ 196900 h 675754"/>
                <a:gd name="connsiteX22" fmla="*/ 1055489 w 1470719"/>
                <a:gd name="connsiteY22" fmla="*/ 205606 h 675754"/>
                <a:gd name="connsiteX23" fmla="*/ 1100361 w 1470719"/>
                <a:gd name="connsiteY23" fmla="*/ 241102 h 675754"/>
                <a:gd name="connsiteX24" fmla="*/ 1112416 w 1470719"/>
                <a:gd name="connsiteY24" fmla="*/ 239762 h 675754"/>
                <a:gd name="connsiteX25" fmla="*/ 1111076 w 1470719"/>
                <a:gd name="connsiteY25" fmla="*/ 231725 h 675754"/>
                <a:gd name="connsiteX26" fmla="*/ 1102370 w 1470719"/>
                <a:gd name="connsiteY26" fmla="*/ 219670 h 675754"/>
                <a:gd name="connsiteX27" fmla="*/ 1097682 w 1470719"/>
                <a:gd name="connsiteY27" fmla="*/ 213643 h 675754"/>
                <a:gd name="connsiteX28" fmla="*/ 1028700 w 1470719"/>
                <a:gd name="connsiteY28" fmla="*/ 164083 h 675754"/>
                <a:gd name="connsiteX29" fmla="*/ 940296 w 1470719"/>
                <a:gd name="connsiteY29" fmla="*/ 67642 h 675754"/>
                <a:gd name="connsiteX30" fmla="*/ 927572 w 1470719"/>
                <a:gd name="connsiteY30" fmla="*/ 50899 h 675754"/>
                <a:gd name="connsiteX31" fmla="*/ 916186 w 1470719"/>
                <a:gd name="connsiteY31" fmla="*/ 32817 h 675754"/>
                <a:gd name="connsiteX32" fmla="*/ 1003920 w 1470719"/>
                <a:gd name="connsiteY32" fmla="*/ 34156 h 675754"/>
                <a:gd name="connsiteX33" fmla="*/ 1019324 w 1470719"/>
                <a:gd name="connsiteY33" fmla="*/ 38174 h 675754"/>
                <a:gd name="connsiteX34" fmla="*/ 1018654 w 1470719"/>
                <a:gd name="connsiteY34" fmla="*/ 44202 h 675754"/>
                <a:gd name="connsiteX35" fmla="*/ 1019994 w 1470719"/>
                <a:gd name="connsiteY35" fmla="*/ 58936 h 675754"/>
                <a:gd name="connsiteX36" fmla="*/ 1037406 w 1470719"/>
                <a:gd name="connsiteY36" fmla="*/ 85725 h 675754"/>
                <a:gd name="connsiteX37" fmla="*/ 1044774 w 1470719"/>
                <a:gd name="connsiteY37" fmla="*/ 111175 h 675754"/>
                <a:gd name="connsiteX38" fmla="*/ 1048792 w 1470719"/>
                <a:gd name="connsiteY38" fmla="*/ 138633 h 675754"/>
                <a:gd name="connsiteX39" fmla="*/ 1052141 w 1470719"/>
                <a:gd name="connsiteY39" fmla="*/ 143991 h 675754"/>
                <a:gd name="connsiteX40" fmla="*/ 1089645 w 1470719"/>
                <a:gd name="connsiteY40" fmla="*/ 172120 h 675754"/>
                <a:gd name="connsiteX41" fmla="*/ 1238994 w 1470719"/>
                <a:gd name="connsiteY41" fmla="*/ 252487 h 675754"/>
                <a:gd name="connsiteX42" fmla="*/ 1243682 w 1470719"/>
                <a:gd name="connsiteY42" fmla="*/ 260524 h 675754"/>
                <a:gd name="connsiteX43" fmla="*/ 1247031 w 1470719"/>
                <a:gd name="connsiteY43" fmla="*/ 264542 h 675754"/>
                <a:gd name="connsiteX44" fmla="*/ 1249040 w 1470719"/>
                <a:gd name="connsiteY44" fmla="*/ 273248 h 675754"/>
                <a:gd name="connsiteX45" fmla="*/ 1246361 w 1470719"/>
                <a:gd name="connsiteY45" fmla="*/ 278606 h 675754"/>
                <a:gd name="connsiteX46" fmla="*/ 1241004 w 1470719"/>
                <a:gd name="connsiteY46" fmla="*/ 277937 h 675754"/>
                <a:gd name="connsiteX47" fmla="*/ 1234976 w 1470719"/>
                <a:gd name="connsiteY47" fmla="*/ 278606 h 675754"/>
                <a:gd name="connsiteX48" fmla="*/ 1232297 w 1470719"/>
                <a:gd name="connsiteY48" fmla="*/ 281285 h 675754"/>
                <a:gd name="connsiteX49" fmla="*/ 1225600 w 1470719"/>
                <a:gd name="connsiteY49" fmla="*/ 281955 h 675754"/>
                <a:gd name="connsiteX50" fmla="*/ 1204169 w 1470719"/>
                <a:gd name="connsiteY50" fmla="*/ 281955 h 675754"/>
                <a:gd name="connsiteX51" fmla="*/ 1204169 w 1470719"/>
                <a:gd name="connsiteY51" fmla="*/ 283964 h 675754"/>
                <a:gd name="connsiteX52" fmla="*/ 1212205 w 1470719"/>
                <a:gd name="connsiteY52" fmla="*/ 291331 h 675754"/>
                <a:gd name="connsiteX53" fmla="*/ 1133177 w 1470719"/>
                <a:gd name="connsiteY53" fmla="*/ 302047 h 675754"/>
                <a:gd name="connsiteX54" fmla="*/ 1106388 w 1470719"/>
                <a:gd name="connsiteY54" fmla="*/ 319460 h 675754"/>
                <a:gd name="connsiteX55" fmla="*/ 1100361 w 1470719"/>
                <a:gd name="connsiteY55" fmla="*/ 320129 h 675754"/>
                <a:gd name="connsiteX56" fmla="*/ 996553 w 1470719"/>
                <a:gd name="connsiteY56" fmla="*/ 351606 h 675754"/>
                <a:gd name="connsiteX57" fmla="*/ 973782 w 1470719"/>
                <a:gd name="connsiteY57" fmla="*/ 364331 h 675754"/>
                <a:gd name="connsiteX58" fmla="*/ 786929 w 1470719"/>
                <a:gd name="connsiteY58" fmla="*/ 369019 h 675754"/>
                <a:gd name="connsiteX59" fmla="*/ 786259 w 1470719"/>
                <a:gd name="connsiteY59" fmla="*/ 377056 h 675754"/>
                <a:gd name="connsiteX60" fmla="*/ 837828 w 1470719"/>
                <a:gd name="connsiteY60" fmla="*/ 379065 h 675754"/>
                <a:gd name="connsiteX61" fmla="*/ 1000571 w 1470719"/>
                <a:gd name="connsiteY61" fmla="*/ 385093 h 675754"/>
                <a:gd name="connsiteX62" fmla="*/ 1080939 w 1470719"/>
                <a:gd name="connsiteY62" fmla="*/ 387102 h 675754"/>
                <a:gd name="connsiteX63" fmla="*/ 1111076 w 1470719"/>
                <a:gd name="connsiteY63" fmla="*/ 405185 h 675754"/>
                <a:gd name="connsiteX64" fmla="*/ 1106388 w 1470719"/>
                <a:gd name="connsiteY64" fmla="*/ 410542 h 675754"/>
                <a:gd name="connsiteX65" fmla="*/ 1109737 w 1470719"/>
                <a:gd name="connsiteY65" fmla="*/ 413891 h 675754"/>
                <a:gd name="connsiteX66" fmla="*/ 1224260 w 1470719"/>
                <a:gd name="connsiteY66" fmla="*/ 410542 h 675754"/>
                <a:gd name="connsiteX67" fmla="*/ 1279848 w 1470719"/>
                <a:gd name="connsiteY67" fmla="*/ 407194 h 675754"/>
                <a:gd name="connsiteX68" fmla="*/ 1298600 w 1470719"/>
                <a:gd name="connsiteY68" fmla="*/ 397818 h 675754"/>
                <a:gd name="connsiteX69" fmla="*/ 1299939 w 1470719"/>
                <a:gd name="connsiteY69" fmla="*/ 395139 h 675754"/>
                <a:gd name="connsiteX70" fmla="*/ 1300609 w 1470719"/>
                <a:gd name="connsiteY70" fmla="*/ 393130 h 675754"/>
                <a:gd name="connsiteX71" fmla="*/ 1304628 w 1470719"/>
                <a:gd name="connsiteY71" fmla="*/ 391120 h 675754"/>
                <a:gd name="connsiteX72" fmla="*/ 1320701 w 1470719"/>
                <a:gd name="connsiteY72" fmla="*/ 386432 h 675754"/>
                <a:gd name="connsiteX73" fmla="*/ 1326059 w 1470719"/>
                <a:gd name="connsiteY73" fmla="*/ 383084 h 675754"/>
                <a:gd name="connsiteX74" fmla="*/ 1353517 w 1470719"/>
                <a:gd name="connsiteY74" fmla="*/ 376386 h 675754"/>
                <a:gd name="connsiteX75" fmla="*/ 1358875 w 1470719"/>
                <a:gd name="connsiteY75" fmla="*/ 377056 h 675754"/>
                <a:gd name="connsiteX76" fmla="*/ 1363563 w 1470719"/>
                <a:gd name="connsiteY76" fmla="*/ 375717 h 675754"/>
                <a:gd name="connsiteX77" fmla="*/ 1366242 w 1470719"/>
                <a:gd name="connsiteY77" fmla="*/ 375047 h 675754"/>
                <a:gd name="connsiteX78" fmla="*/ 1376288 w 1470719"/>
                <a:gd name="connsiteY78" fmla="*/ 373038 h 675754"/>
                <a:gd name="connsiteX79" fmla="*/ 1381646 w 1470719"/>
                <a:gd name="connsiteY79" fmla="*/ 371698 h 675754"/>
                <a:gd name="connsiteX80" fmla="*/ 1404417 w 1470719"/>
                <a:gd name="connsiteY80" fmla="*/ 365671 h 675754"/>
                <a:gd name="connsiteX81" fmla="*/ 1409775 w 1470719"/>
                <a:gd name="connsiteY81" fmla="*/ 362992 h 675754"/>
                <a:gd name="connsiteX82" fmla="*/ 1419151 w 1470719"/>
                <a:gd name="connsiteY82" fmla="*/ 358304 h 675754"/>
                <a:gd name="connsiteX83" fmla="*/ 1424508 w 1470719"/>
                <a:gd name="connsiteY83" fmla="*/ 356295 h 675754"/>
                <a:gd name="connsiteX84" fmla="*/ 1431876 w 1470719"/>
                <a:gd name="connsiteY84" fmla="*/ 352276 h 675754"/>
                <a:gd name="connsiteX85" fmla="*/ 1437233 w 1470719"/>
                <a:gd name="connsiteY85" fmla="*/ 349597 h 675754"/>
                <a:gd name="connsiteX86" fmla="*/ 1444600 w 1470719"/>
                <a:gd name="connsiteY86" fmla="*/ 344909 h 675754"/>
                <a:gd name="connsiteX87" fmla="*/ 1447279 w 1470719"/>
                <a:gd name="connsiteY87" fmla="*/ 342900 h 675754"/>
                <a:gd name="connsiteX88" fmla="*/ 1449958 w 1470719"/>
                <a:gd name="connsiteY88" fmla="*/ 342900 h 675754"/>
                <a:gd name="connsiteX89" fmla="*/ 1453976 w 1470719"/>
                <a:gd name="connsiteY89" fmla="*/ 341561 h 675754"/>
                <a:gd name="connsiteX90" fmla="*/ 1470720 w 1470719"/>
                <a:gd name="connsiteY90" fmla="*/ 337542 h 675754"/>
                <a:gd name="connsiteX91" fmla="*/ 1382986 w 1470719"/>
                <a:gd name="connsiteY91" fmla="*/ 388441 h 675754"/>
                <a:gd name="connsiteX92" fmla="*/ 1344141 w 1470719"/>
                <a:gd name="connsiteY92" fmla="*/ 419249 h 675754"/>
                <a:gd name="connsiteX93" fmla="*/ 1308646 w 1470719"/>
                <a:gd name="connsiteY93" fmla="*/ 455414 h 675754"/>
                <a:gd name="connsiteX94" fmla="*/ 1268462 w 1470719"/>
                <a:gd name="connsiteY94" fmla="*/ 484212 h 675754"/>
                <a:gd name="connsiteX95" fmla="*/ 1220242 w 1470719"/>
                <a:gd name="connsiteY95" fmla="*/ 502965 h 675754"/>
                <a:gd name="connsiteX96" fmla="*/ 1214884 w 1470719"/>
                <a:gd name="connsiteY96" fmla="*/ 506313 h 675754"/>
                <a:gd name="connsiteX97" fmla="*/ 1198811 w 1470719"/>
                <a:gd name="connsiteY97" fmla="*/ 515689 h 675754"/>
                <a:gd name="connsiteX98" fmla="*/ 1120453 w 1470719"/>
                <a:gd name="connsiteY98" fmla="*/ 563910 h 675754"/>
                <a:gd name="connsiteX99" fmla="*/ 1088975 w 1470719"/>
                <a:gd name="connsiteY99" fmla="*/ 581993 h 675754"/>
                <a:gd name="connsiteX100" fmla="*/ 1082278 w 1470719"/>
                <a:gd name="connsiteY100" fmla="*/ 584002 h 675754"/>
                <a:gd name="connsiteX101" fmla="*/ 1040086 w 1470719"/>
                <a:gd name="connsiteY101" fmla="*/ 594048 h 675754"/>
                <a:gd name="connsiteX102" fmla="*/ 997893 w 1470719"/>
                <a:gd name="connsiteY102" fmla="*/ 606772 h 675754"/>
                <a:gd name="connsiteX103" fmla="*/ 924223 w 1470719"/>
                <a:gd name="connsiteY103" fmla="*/ 624855 h 675754"/>
                <a:gd name="connsiteX104" fmla="*/ 894755 w 1470719"/>
                <a:gd name="connsiteY104" fmla="*/ 636240 h 675754"/>
                <a:gd name="connsiteX105" fmla="*/ 879351 w 1470719"/>
                <a:gd name="connsiteY105" fmla="*/ 639589 h 675754"/>
                <a:gd name="connsiteX106" fmla="*/ 863278 w 1470719"/>
                <a:gd name="connsiteY106" fmla="*/ 640928 h 675754"/>
                <a:gd name="connsiteX107" fmla="*/ 857920 w 1470719"/>
                <a:gd name="connsiteY107" fmla="*/ 643607 h 675754"/>
                <a:gd name="connsiteX108" fmla="*/ 846534 w 1470719"/>
                <a:gd name="connsiteY108" fmla="*/ 649635 h 675754"/>
                <a:gd name="connsiteX109" fmla="*/ 840507 w 1470719"/>
                <a:gd name="connsiteY109" fmla="*/ 651644 h 675754"/>
                <a:gd name="connsiteX110" fmla="*/ 794965 w 1470719"/>
                <a:gd name="connsiteY110" fmla="*/ 675754 h 675754"/>
                <a:gd name="connsiteX111" fmla="*/ 602084 w 1470719"/>
                <a:gd name="connsiteY111" fmla="*/ 606772 h 675754"/>
                <a:gd name="connsiteX112" fmla="*/ 508322 w 1470719"/>
                <a:gd name="connsiteY112" fmla="*/ 572616 h 675754"/>
                <a:gd name="connsiteX113" fmla="*/ 324148 w 1470719"/>
                <a:gd name="connsiteY113" fmla="*/ 492249 h 675754"/>
                <a:gd name="connsiteX114" fmla="*/ 213643 w 1470719"/>
                <a:gd name="connsiteY114" fmla="*/ 435992 h 675754"/>
                <a:gd name="connsiteX115" fmla="*/ 182166 w 1470719"/>
                <a:gd name="connsiteY115" fmla="*/ 418579 h 675754"/>
                <a:gd name="connsiteX116" fmla="*/ 0 w 1470719"/>
                <a:gd name="connsiteY116" fmla="*/ 318120 h 675754"/>
                <a:gd name="connsiteX117" fmla="*/ 42193 w 1470719"/>
                <a:gd name="connsiteY117" fmla="*/ 295349 h 675754"/>
                <a:gd name="connsiteX118" fmla="*/ 66973 w 1470719"/>
                <a:gd name="connsiteY118" fmla="*/ 280615 h 675754"/>
                <a:gd name="connsiteX119" fmla="*/ 132606 w 1470719"/>
                <a:gd name="connsiteY119" fmla="*/ 233735 h 675754"/>
                <a:gd name="connsiteX120" fmla="*/ 180156 w 1470719"/>
                <a:gd name="connsiteY120" fmla="*/ 215652 h 675754"/>
                <a:gd name="connsiteX121" fmla="*/ 247799 w 1470719"/>
                <a:gd name="connsiteY121" fmla="*/ 186184 h 675754"/>
                <a:gd name="connsiteX122" fmla="*/ 391790 w 1470719"/>
                <a:gd name="connsiteY122" fmla="*/ 89743 h 675754"/>
                <a:gd name="connsiteX123" fmla="*/ 468809 w 1470719"/>
                <a:gd name="connsiteY123" fmla="*/ 24780 h 675754"/>
                <a:gd name="connsiteX124" fmla="*/ 513011 w 1470719"/>
                <a:gd name="connsiteY124" fmla="*/ 13395 h 675754"/>
                <a:gd name="connsiteX125" fmla="*/ 515690 w 1470719"/>
                <a:gd name="connsiteY125" fmla="*/ 18752 h 675754"/>
                <a:gd name="connsiteX126" fmla="*/ 454744 w 1470719"/>
                <a:gd name="connsiteY126" fmla="*/ 111175 h 675754"/>
                <a:gd name="connsiteX127" fmla="*/ 454075 w 1470719"/>
                <a:gd name="connsiteY127" fmla="*/ 117202 h 675754"/>
                <a:gd name="connsiteX128" fmla="*/ 455414 w 1470719"/>
                <a:gd name="connsiteY128" fmla="*/ 119211 h 675754"/>
                <a:gd name="connsiteX129" fmla="*/ 458093 w 1470719"/>
                <a:gd name="connsiteY129" fmla="*/ 119881 h 675754"/>
                <a:gd name="connsiteX130" fmla="*/ 529754 w 1470719"/>
                <a:gd name="connsiteY130" fmla="*/ 66973 h 675754"/>
                <a:gd name="connsiteX131" fmla="*/ 558552 w 1470719"/>
                <a:gd name="connsiteY131" fmla="*/ 37505 h 675754"/>
                <a:gd name="connsiteX132" fmla="*/ 577974 w 1470719"/>
                <a:gd name="connsiteY132" fmla="*/ 0 h 675754"/>
                <a:gd name="connsiteX133" fmla="*/ 906810 w 1470719"/>
                <a:gd name="connsiteY133" fmla="*/ 317450 h 675754"/>
                <a:gd name="connsiteX134" fmla="*/ 934938 w 1470719"/>
                <a:gd name="connsiteY134" fmla="*/ 319460 h 675754"/>
                <a:gd name="connsiteX135" fmla="*/ 946993 w 1470719"/>
                <a:gd name="connsiteY135" fmla="*/ 317450 h 675754"/>
                <a:gd name="connsiteX136" fmla="*/ 959718 w 1470719"/>
                <a:gd name="connsiteY136" fmla="*/ 316781 h 675754"/>
                <a:gd name="connsiteX137" fmla="*/ 973113 w 1470719"/>
                <a:gd name="connsiteY137" fmla="*/ 304056 h 675754"/>
                <a:gd name="connsiteX138" fmla="*/ 962397 w 1470719"/>
                <a:gd name="connsiteY138" fmla="*/ 287313 h 675754"/>
                <a:gd name="connsiteX139" fmla="*/ 924223 w 1470719"/>
                <a:gd name="connsiteY139" fmla="*/ 263872 h 675754"/>
                <a:gd name="connsiteX140" fmla="*/ 904801 w 1470719"/>
                <a:gd name="connsiteY140" fmla="*/ 247799 h 675754"/>
                <a:gd name="connsiteX141" fmla="*/ 881360 w 1470719"/>
                <a:gd name="connsiteY141" fmla="*/ 229047 h 675754"/>
                <a:gd name="connsiteX142" fmla="*/ 865957 w 1470719"/>
                <a:gd name="connsiteY142" fmla="*/ 220340 h 675754"/>
                <a:gd name="connsiteX143" fmla="*/ 863278 w 1470719"/>
                <a:gd name="connsiteY143" fmla="*/ 219001 h 675754"/>
                <a:gd name="connsiteX144" fmla="*/ 861268 w 1470719"/>
                <a:gd name="connsiteY144" fmla="*/ 216322 h 675754"/>
                <a:gd name="connsiteX145" fmla="*/ 856580 w 1470719"/>
                <a:gd name="connsiteY145" fmla="*/ 212973 h 675754"/>
                <a:gd name="connsiteX146" fmla="*/ 831131 w 1470719"/>
                <a:gd name="connsiteY146" fmla="*/ 210964 h 675754"/>
                <a:gd name="connsiteX147" fmla="*/ 811709 w 1470719"/>
                <a:gd name="connsiteY147" fmla="*/ 206276 h 675754"/>
                <a:gd name="connsiteX148" fmla="*/ 790947 w 1470719"/>
                <a:gd name="connsiteY148" fmla="*/ 198909 h 675754"/>
                <a:gd name="connsiteX149" fmla="*/ 761479 w 1470719"/>
                <a:gd name="connsiteY149" fmla="*/ 189533 h 675754"/>
                <a:gd name="connsiteX150" fmla="*/ 734690 w 1470719"/>
                <a:gd name="connsiteY150" fmla="*/ 175468 h 675754"/>
                <a:gd name="connsiteX151" fmla="*/ 673745 w 1470719"/>
                <a:gd name="connsiteY151" fmla="*/ 137964 h 675754"/>
                <a:gd name="connsiteX152" fmla="*/ 603424 w 1470719"/>
                <a:gd name="connsiteY152" fmla="*/ 125909 h 675754"/>
                <a:gd name="connsiteX153" fmla="*/ 600075 w 1470719"/>
                <a:gd name="connsiteY153" fmla="*/ 135285 h 675754"/>
                <a:gd name="connsiteX154" fmla="*/ 691158 w 1470719"/>
                <a:gd name="connsiteY154" fmla="*/ 212303 h 675754"/>
                <a:gd name="connsiteX155" fmla="*/ 705222 w 1470719"/>
                <a:gd name="connsiteY155" fmla="*/ 225698 h 675754"/>
                <a:gd name="connsiteX156" fmla="*/ 715938 w 1470719"/>
                <a:gd name="connsiteY156" fmla="*/ 234404 h 675754"/>
                <a:gd name="connsiteX157" fmla="*/ 760140 w 1470719"/>
                <a:gd name="connsiteY157" fmla="*/ 294010 h 675754"/>
                <a:gd name="connsiteX158" fmla="*/ 778892 w 1470719"/>
                <a:gd name="connsiteY158" fmla="*/ 310753 h 675754"/>
                <a:gd name="connsiteX159" fmla="*/ 817067 w 1470719"/>
                <a:gd name="connsiteY159" fmla="*/ 319460 h 675754"/>
                <a:gd name="connsiteX160" fmla="*/ 878681 w 1470719"/>
                <a:gd name="connsiteY160" fmla="*/ 319460 h 675754"/>
                <a:gd name="connsiteX161" fmla="*/ 882700 w 1470719"/>
                <a:gd name="connsiteY161" fmla="*/ 318790 h 675754"/>
                <a:gd name="connsiteX162" fmla="*/ 889397 w 1470719"/>
                <a:gd name="connsiteY162" fmla="*/ 319460 h 675754"/>
                <a:gd name="connsiteX163" fmla="*/ 894755 w 1470719"/>
                <a:gd name="connsiteY163" fmla="*/ 320129 h 675754"/>
                <a:gd name="connsiteX164" fmla="*/ 897434 w 1470719"/>
                <a:gd name="connsiteY164" fmla="*/ 318790 h 675754"/>
                <a:gd name="connsiteX165" fmla="*/ 906810 w 1470719"/>
                <a:gd name="connsiteY165" fmla="*/ 317450 h 675754"/>
                <a:gd name="connsiteX166" fmla="*/ 160735 w 1470719"/>
                <a:gd name="connsiteY166" fmla="*/ 305395 h 675754"/>
                <a:gd name="connsiteX167" fmla="*/ 103138 w 1470719"/>
                <a:gd name="connsiteY167" fmla="*/ 319460 h 675754"/>
                <a:gd name="connsiteX168" fmla="*/ 91752 w 1470719"/>
                <a:gd name="connsiteY168" fmla="*/ 322139 h 675754"/>
                <a:gd name="connsiteX169" fmla="*/ 93762 w 1470719"/>
                <a:gd name="connsiteY169" fmla="*/ 334194 h 675754"/>
                <a:gd name="connsiteX170" fmla="*/ 153367 w 1470719"/>
                <a:gd name="connsiteY170" fmla="*/ 339551 h 675754"/>
                <a:gd name="connsiteX171" fmla="*/ 186854 w 1470719"/>
                <a:gd name="connsiteY171" fmla="*/ 328166 h 675754"/>
                <a:gd name="connsiteX172" fmla="*/ 219670 w 1470719"/>
                <a:gd name="connsiteY172" fmla="*/ 313432 h 675754"/>
                <a:gd name="connsiteX173" fmla="*/ 269900 w 1470719"/>
                <a:gd name="connsiteY173" fmla="*/ 299368 h 675754"/>
                <a:gd name="connsiteX174" fmla="*/ 344909 w 1470719"/>
                <a:gd name="connsiteY174" fmla="*/ 285304 h 675754"/>
                <a:gd name="connsiteX175" fmla="*/ 373708 w 1470719"/>
                <a:gd name="connsiteY175" fmla="*/ 285973 h 675754"/>
                <a:gd name="connsiteX176" fmla="*/ 486222 w 1470719"/>
                <a:gd name="connsiteY176" fmla="*/ 340891 h 675754"/>
                <a:gd name="connsiteX177" fmla="*/ 507653 w 1470719"/>
                <a:gd name="connsiteY177" fmla="*/ 353616 h 675754"/>
                <a:gd name="connsiteX178" fmla="*/ 531093 w 1470719"/>
                <a:gd name="connsiteY178" fmla="*/ 362322 h 675754"/>
                <a:gd name="connsiteX179" fmla="*/ 596726 w 1470719"/>
                <a:gd name="connsiteY179" fmla="*/ 386432 h 675754"/>
                <a:gd name="connsiteX180" fmla="*/ 598066 w 1470719"/>
                <a:gd name="connsiteY180" fmla="*/ 385093 h 675754"/>
                <a:gd name="connsiteX181" fmla="*/ 584671 w 1470719"/>
                <a:gd name="connsiteY181" fmla="*/ 371698 h 675754"/>
                <a:gd name="connsiteX182" fmla="*/ 535781 w 1470719"/>
                <a:gd name="connsiteY182" fmla="*/ 339551 h 675754"/>
                <a:gd name="connsiteX183" fmla="*/ 486222 w 1470719"/>
                <a:gd name="connsiteY183" fmla="*/ 308744 h 675754"/>
                <a:gd name="connsiteX184" fmla="*/ 422598 w 1470719"/>
                <a:gd name="connsiteY184" fmla="*/ 271239 h 675754"/>
                <a:gd name="connsiteX185" fmla="*/ 422598 w 1470719"/>
                <a:gd name="connsiteY185" fmla="*/ 265882 h 675754"/>
                <a:gd name="connsiteX186" fmla="*/ 462112 w 1470719"/>
                <a:gd name="connsiteY186" fmla="*/ 252487 h 675754"/>
                <a:gd name="connsiteX187" fmla="*/ 506983 w 1470719"/>
                <a:gd name="connsiteY187" fmla="*/ 249808 h 675754"/>
                <a:gd name="connsiteX188" fmla="*/ 559222 w 1470719"/>
                <a:gd name="connsiteY188" fmla="*/ 236413 h 675754"/>
                <a:gd name="connsiteX189" fmla="*/ 597396 w 1470719"/>
                <a:gd name="connsiteY189" fmla="*/ 243780 h 675754"/>
                <a:gd name="connsiteX190" fmla="*/ 598066 w 1470719"/>
                <a:gd name="connsiteY190" fmla="*/ 243780 h 675754"/>
                <a:gd name="connsiteX191" fmla="*/ 599406 w 1470719"/>
                <a:gd name="connsiteY191" fmla="*/ 242441 h 675754"/>
                <a:gd name="connsiteX192" fmla="*/ 599406 w 1470719"/>
                <a:gd name="connsiteY192" fmla="*/ 239762 h 675754"/>
                <a:gd name="connsiteX193" fmla="*/ 545157 w 1470719"/>
                <a:gd name="connsiteY193" fmla="*/ 204267 h 675754"/>
                <a:gd name="connsiteX194" fmla="*/ 506983 w 1470719"/>
                <a:gd name="connsiteY194" fmla="*/ 198239 h 675754"/>
                <a:gd name="connsiteX195" fmla="*/ 464790 w 1470719"/>
                <a:gd name="connsiteY195" fmla="*/ 185514 h 675754"/>
                <a:gd name="connsiteX196" fmla="*/ 446038 w 1470719"/>
                <a:gd name="connsiteY196" fmla="*/ 186854 h 675754"/>
                <a:gd name="connsiteX197" fmla="*/ 412552 w 1470719"/>
                <a:gd name="connsiteY197" fmla="*/ 216322 h 675754"/>
                <a:gd name="connsiteX198" fmla="*/ 363662 w 1470719"/>
                <a:gd name="connsiteY198" fmla="*/ 242441 h 675754"/>
                <a:gd name="connsiteX199" fmla="*/ 311423 w 1470719"/>
                <a:gd name="connsiteY199" fmla="*/ 254496 h 675754"/>
                <a:gd name="connsiteX200" fmla="*/ 243111 w 1470719"/>
                <a:gd name="connsiteY200" fmla="*/ 259184 h 675754"/>
                <a:gd name="connsiteX201" fmla="*/ 210294 w 1470719"/>
                <a:gd name="connsiteY201" fmla="*/ 271239 h 675754"/>
                <a:gd name="connsiteX202" fmla="*/ 160735 w 1470719"/>
                <a:gd name="connsiteY202" fmla="*/ 305395 h 675754"/>
                <a:gd name="connsiteX203" fmla="*/ 445368 w 1470719"/>
                <a:gd name="connsiteY203" fmla="*/ 385093 h 675754"/>
                <a:gd name="connsiteX204" fmla="*/ 443359 w 1470719"/>
                <a:gd name="connsiteY204" fmla="*/ 394469 h 675754"/>
                <a:gd name="connsiteX205" fmla="*/ 415231 w 1470719"/>
                <a:gd name="connsiteY205" fmla="*/ 391790 h 675754"/>
                <a:gd name="connsiteX206" fmla="*/ 355625 w 1470719"/>
                <a:gd name="connsiteY206" fmla="*/ 411212 h 675754"/>
                <a:gd name="connsiteX207" fmla="*/ 334864 w 1470719"/>
                <a:gd name="connsiteY207" fmla="*/ 424607 h 675754"/>
                <a:gd name="connsiteX208" fmla="*/ 292670 w 1470719"/>
                <a:gd name="connsiteY208" fmla="*/ 446708 h 675754"/>
                <a:gd name="connsiteX209" fmla="*/ 292670 w 1470719"/>
                <a:gd name="connsiteY209" fmla="*/ 456084 h 675754"/>
                <a:gd name="connsiteX210" fmla="*/ 299368 w 1470719"/>
                <a:gd name="connsiteY210" fmla="*/ 462781 h 675754"/>
                <a:gd name="connsiteX211" fmla="*/ 308744 w 1470719"/>
                <a:gd name="connsiteY211" fmla="*/ 463451 h 675754"/>
                <a:gd name="connsiteX212" fmla="*/ 315441 w 1470719"/>
                <a:gd name="connsiteY212" fmla="*/ 460102 h 675754"/>
                <a:gd name="connsiteX213" fmla="*/ 322139 w 1470719"/>
                <a:gd name="connsiteY213" fmla="*/ 458093 h 675754"/>
                <a:gd name="connsiteX214" fmla="*/ 333524 w 1470719"/>
                <a:gd name="connsiteY214" fmla="*/ 455414 h 675754"/>
                <a:gd name="connsiteX215" fmla="*/ 339551 w 1470719"/>
                <a:gd name="connsiteY215" fmla="*/ 453405 h 675754"/>
                <a:gd name="connsiteX216" fmla="*/ 370359 w 1470719"/>
                <a:gd name="connsiteY216" fmla="*/ 431304 h 675754"/>
                <a:gd name="connsiteX217" fmla="*/ 406524 w 1470719"/>
                <a:gd name="connsiteY217" fmla="*/ 421258 h 675754"/>
                <a:gd name="connsiteX218" fmla="*/ 510332 w 1470719"/>
                <a:gd name="connsiteY218" fmla="*/ 406524 h 675754"/>
                <a:gd name="connsiteX219" fmla="*/ 535112 w 1470719"/>
                <a:gd name="connsiteY219" fmla="*/ 403845 h 675754"/>
                <a:gd name="connsiteX220" fmla="*/ 535781 w 1470719"/>
                <a:gd name="connsiteY220" fmla="*/ 403175 h 675754"/>
                <a:gd name="connsiteX221" fmla="*/ 535781 w 1470719"/>
                <a:gd name="connsiteY221" fmla="*/ 401166 h 675754"/>
                <a:gd name="connsiteX222" fmla="*/ 533772 w 1470719"/>
                <a:gd name="connsiteY222" fmla="*/ 399157 h 675754"/>
                <a:gd name="connsiteX223" fmla="*/ 445368 w 1470719"/>
                <a:gd name="connsiteY223" fmla="*/ 365671 h 675754"/>
                <a:gd name="connsiteX224" fmla="*/ 391790 w 1470719"/>
                <a:gd name="connsiteY224" fmla="*/ 334863 h 675754"/>
                <a:gd name="connsiteX225" fmla="*/ 351607 w 1470719"/>
                <a:gd name="connsiteY225" fmla="*/ 329506 h 675754"/>
                <a:gd name="connsiteX226" fmla="*/ 320799 w 1470719"/>
                <a:gd name="connsiteY226" fmla="*/ 326157 h 675754"/>
                <a:gd name="connsiteX227" fmla="*/ 264542 w 1470719"/>
                <a:gd name="connsiteY227" fmla="*/ 331515 h 675754"/>
                <a:gd name="connsiteX228" fmla="*/ 259184 w 1470719"/>
                <a:gd name="connsiteY228" fmla="*/ 335533 h 675754"/>
                <a:gd name="connsiteX229" fmla="*/ 233735 w 1470719"/>
                <a:gd name="connsiteY229" fmla="*/ 354285 h 675754"/>
                <a:gd name="connsiteX230" fmla="*/ 208285 w 1470719"/>
                <a:gd name="connsiteY230" fmla="*/ 366341 h 675754"/>
                <a:gd name="connsiteX231" fmla="*/ 180156 w 1470719"/>
                <a:gd name="connsiteY231" fmla="*/ 382414 h 675754"/>
                <a:gd name="connsiteX232" fmla="*/ 170780 w 1470719"/>
                <a:gd name="connsiteY232" fmla="*/ 399157 h 675754"/>
                <a:gd name="connsiteX233" fmla="*/ 180826 w 1470719"/>
                <a:gd name="connsiteY233" fmla="*/ 403175 h 675754"/>
                <a:gd name="connsiteX234" fmla="*/ 194221 w 1470719"/>
                <a:gd name="connsiteY234" fmla="*/ 405185 h 675754"/>
                <a:gd name="connsiteX235" fmla="*/ 196900 w 1470719"/>
                <a:gd name="connsiteY235" fmla="*/ 405185 h 675754"/>
                <a:gd name="connsiteX236" fmla="*/ 204936 w 1470719"/>
                <a:gd name="connsiteY236" fmla="*/ 398487 h 675754"/>
                <a:gd name="connsiteX237" fmla="*/ 222349 w 1470719"/>
                <a:gd name="connsiteY237" fmla="*/ 397148 h 675754"/>
                <a:gd name="connsiteX238" fmla="*/ 227037 w 1470719"/>
                <a:gd name="connsiteY238" fmla="*/ 393799 h 675754"/>
                <a:gd name="connsiteX239" fmla="*/ 237083 w 1470719"/>
                <a:gd name="connsiteY239" fmla="*/ 389781 h 675754"/>
                <a:gd name="connsiteX240" fmla="*/ 243111 w 1470719"/>
                <a:gd name="connsiteY240" fmla="*/ 388441 h 675754"/>
                <a:gd name="connsiteX241" fmla="*/ 289992 w 1470719"/>
                <a:gd name="connsiteY241" fmla="*/ 379065 h 675754"/>
                <a:gd name="connsiteX242" fmla="*/ 296689 w 1470719"/>
                <a:gd name="connsiteY242" fmla="*/ 378396 h 675754"/>
                <a:gd name="connsiteX243" fmla="*/ 341561 w 1470719"/>
                <a:gd name="connsiteY243" fmla="*/ 363661 h 675754"/>
                <a:gd name="connsiteX244" fmla="*/ 397818 w 1470719"/>
                <a:gd name="connsiteY244" fmla="*/ 367010 h 675754"/>
                <a:gd name="connsiteX245" fmla="*/ 421258 w 1470719"/>
                <a:gd name="connsiteY245" fmla="*/ 373038 h 675754"/>
                <a:gd name="connsiteX246" fmla="*/ 445368 w 1470719"/>
                <a:gd name="connsiteY246" fmla="*/ 385093 h 675754"/>
                <a:gd name="connsiteX247" fmla="*/ 867296 w 1470719"/>
                <a:gd name="connsiteY247" fmla="*/ 612130 h 675754"/>
                <a:gd name="connsiteX248" fmla="*/ 849883 w 1470719"/>
                <a:gd name="connsiteY248" fmla="*/ 594717 h 675754"/>
                <a:gd name="connsiteX249" fmla="*/ 832470 w 1470719"/>
                <a:gd name="connsiteY249" fmla="*/ 612130 h 675754"/>
                <a:gd name="connsiteX250" fmla="*/ 849883 w 1470719"/>
                <a:gd name="connsiteY250" fmla="*/ 629543 h 675754"/>
                <a:gd name="connsiteX251" fmla="*/ 867296 w 1470719"/>
                <a:gd name="connsiteY251" fmla="*/ 612130 h 67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470719" h="675754">
                  <a:moveTo>
                    <a:pt x="577974" y="0"/>
                  </a:moveTo>
                  <a:lnTo>
                    <a:pt x="672405" y="670"/>
                  </a:lnTo>
                  <a:cubicBezTo>
                    <a:pt x="697855" y="58266"/>
                    <a:pt x="730672" y="109835"/>
                    <a:pt x="772864" y="155377"/>
                  </a:cubicBezTo>
                  <a:cubicBezTo>
                    <a:pt x="789608" y="173459"/>
                    <a:pt x="803002" y="184175"/>
                    <a:pt x="814388" y="186854"/>
                  </a:cubicBezTo>
                  <a:cubicBezTo>
                    <a:pt x="821754" y="188863"/>
                    <a:pt x="829122" y="191542"/>
                    <a:pt x="836488" y="195560"/>
                  </a:cubicBezTo>
                  <a:cubicBezTo>
                    <a:pt x="839837" y="197569"/>
                    <a:pt x="843856" y="195560"/>
                    <a:pt x="844525" y="191542"/>
                  </a:cubicBezTo>
                  <a:cubicBezTo>
                    <a:pt x="844525" y="190872"/>
                    <a:pt x="844525" y="189533"/>
                    <a:pt x="843856" y="188863"/>
                  </a:cubicBezTo>
                  <a:cubicBezTo>
                    <a:pt x="833140" y="178817"/>
                    <a:pt x="823764" y="168771"/>
                    <a:pt x="815057" y="158725"/>
                  </a:cubicBezTo>
                  <a:cubicBezTo>
                    <a:pt x="807690" y="150688"/>
                    <a:pt x="801663" y="141312"/>
                    <a:pt x="795635" y="130597"/>
                  </a:cubicBezTo>
                  <a:cubicBezTo>
                    <a:pt x="788938" y="117872"/>
                    <a:pt x="781571" y="105147"/>
                    <a:pt x="774204" y="92422"/>
                  </a:cubicBezTo>
                  <a:cubicBezTo>
                    <a:pt x="758130" y="64964"/>
                    <a:pt x="746075" y="35495"/>
                    <a:pt x="738709" y="3349"/>
                  </a:cubicBezTo>
                  <a:lnTo>
                    <a:pt x="764828" y="4018"/>
                  </a:lnTo>
                  <a:cubicBezTo>
                    <a:pt x="773534" y="4018"/>
                    <a:pt x="778892" y="5358"/>
                    <a:pt x="782241" y="8706"/>
                  </a:cubicBezTo>
                  <a:cubicBezTo>
                    <a:pt x="783580" y="10716"/>
                    <a:pt x="784250" y="12055"/>
                    <a:pt x="782910" y="14734"/>
                  </a:cubicBezTo>
                  <a:cubicBezTo>
                    <a:pt x="780232" y="20092"/>
                    <a:pt x="780232" y="23440"/>
                    <a:pt x="782241" y="24110"/>
                  </a:cubicBezTo>
                  <a:cubicBezTo>
                    <a:pt x="782910" y="28798"/>
                    <a:pt x="784250" y="32147"/>
                    <a:pt x="785589" y="34156"/>
                  </a:cubicBezTo>
                  <a:cubicBezTo>
                    <a:pt x="786259" y="38174"/>
                    <a:pt x="787599" y="41523"/>
                    <a:pt x="789608" y="45541"/>
                  </a:cubicBezTo>
                  <a:cubicBezTo>
                    <a:pt x="813048" y="79697"/>
                    <a:pt x="839168" y="111844"/>
                    <a:pt x="867966" y="140643"/>
                  </a:cubicBezTo>
                  <a:cubicBezTo>
                    <a:pt x="894085" y="166762"/>
                    <a:pt x="923553" y="189533"/>
                    <a:pt x="956370" y="207615"/>
                  </a:cubicBezTo>
                  <a:cubicBezTo>
                    <a:pt x="959048" y="208955"/>
                    <a:pt x="963067" y="207615"/>
                    <a:pt x="964406" y="204267"/>
                  </a:cubicBezTo>
                  <a:cubicBezTo>
                    <a:pt x="965746" y="199578"/>
                    <a:pt x="970434" y="197569"/>
                    <a:pt x="977801" y="196900"/>
                  </a:cubicBezTo>
                  <a:cubicBezTo>
                    <a:pt x="993205" y="196230"/>
                    <a:pt x="1009278" y="196230"/>
                    <a:pt x="1024682" y="196900"/>
                  </a:cubicBezTo>
                  <a:cubicBezTo>
                    <a:pt x="1036067" y="197569"/>
                    <a:pt x="1046113" y="200248"/>
                    <a:pt x="1055489" y="205606"/>
                  </a:cubicBezTo>
                  <a:cubicBezTo>
                    <a:pt x="1072232" y="215652"/>
                    <a:pt x="1086966" y="227707"/>
                    <a:pt x="1100361" y="241102"/>
                  </a:cubicBezTo>
                  <a:cubicBezTo>
                    <a:pt x="1103710" y="244450"/>
                    <a:pt x="1109737" y="243780"/>
                    <a:pt x="1112416" y="239762"/>
                  </a:cubicBezTo>
                  <a:cubicBezTo>
                    <a:pt x="1114425" y="237083"/>
                    <a:pt x="1113755" y="234404"/>
                    <a:pt x="1111076" y="231725"/>
                  </a:cubicBezTo>
                  <a:cubicBezTo>
                    <a:pt x="1107058" y="228377"/>
                    <a:pt x="1104379" y="224358"/>
                    <a:pt x="1102370" y="219670"/>
                  </a:cubicBezTo>
                  <a:cubicBezTo>
                    <a:pt x="1101030" y="216991"/>
                    <a:pt x="1099691" y="214982"/>
                    <a:pt x="1097682" y="213643"/>
                  </a:cubicBezTo>
                  <a:cubicBezTo>
                    <a:pt x="1072902" y="192881"/>
                    <a:pt x="1049461" y="176808"/>
                    <a:pt x="1028700" y="164083"/>
                  </a:cubicBezTo>
                  <a:cubicBezTo>
                    <a:pt x="990526" y="141982"/>
                    <a:pt x="964406" y="107826"/>
                    <a:pt x="940296" y="67642"/>
                  </a:cubicBezTo>
                  <a:cubicBezTo>
                    <a:pt x="937617" y="63624"/>
                    <a:pt x="933599" y="58266"/>
                    <a:pt x="927572" y="50899"/>
                  </a:cubicBezTo>
                  <a:cubicBezTo>
                    <a:pt x="922883" y="45541"/>
                    <a:pt x="918865" y="39514"/>
                    <a:pt x="916186" y="32817"/>
                  </a:cubicBezTo>
                  <a:lnTo>
                    <a:pt x="1003920" y="34156"/>
                  </a:lnTo>
                  <a:cubicBezTo>
                    <a:pt x="1012626" y="32817"/>
                    <a:pt x="1017985" y="34156"/>
                    <a:pt x="1019324" y="38174"/>
                  </a:cubicBezTo>
                  <a:cubicBezTo>
                    <a:pt x="1019994" y="39514"/>
                    <a:pt x="1019324" y="41523"/>
                    <a:pt x="1018654" y="44202"/>
                  </a:cubicBezTo>
                  <a:cubicBezTo>
                    <a:pt x="1017315" y="49560"/>
                    <a:pt x="1016645" y="54248"/>
                    <a:pt x="1019994" y="58936"/>
                  </a:cubicBezTo>
                  <a:cubicBezTo>
                    <a:pt x="1026021" y="66973"/>
                    <a:pt x="1032049" y="76349"/>
                    <a:pt x="1037406" y="85725"/>
                  </a:cubicBezTo>
                  <a:cubicBezTo>
                    <a:pt x="1042095" y="93762"/>
                    <a:pt x="1044104" y="102468"/>
                    <a:pt x="1044774" y="111175"/>
                  </a:cubicBezTo>
                  <a:cubicBezTo>
                    <a:pt x="1045443" y="119881"/>
                    <a:pt x="1046783" y="129257"/>
                    <a:pt x="1048792" y="138633"/>
                  </a:cubicBezTo>
                  <a:cubicBezTo>
                    <a:pt x="1049461" y="140643"/>
                    <a:pt x="1050131" y="142652"/>
                    <a:pt x="1052141" y="143991"/>
                  </a:cubicBezTo>
                  <a:cubicBezTo>
                    <a:pt x="1068214" y="158056"/>
                    <a:pt x="1080939" y="167432"/>
                    <a:pt x="1089645" y="172120"/>
                  </a:cubicBezTo>
                  <a:cubicBezTo>
                    <a:pt x="1139875" y="198909"/>
                    <a:pt x="1189434" y="225698"/>
                    <a:pt x="1238994" y="252487"/>
                  </a:cubicBezTo>
                  <a:cubicBezTo>
                    <a:pt x="1238994" y="256505"/>
                    <a:pt x="1241004" y="259184"/>
                    <a:pt x="1243682" y="260524"/>
                  </a:cubicBezTo>
                  <a:cubicBezTo>
                    <a:pt x="1245022" y="261193"/>
                    <a:pt x="1246361" y="262533"/>
                    <a:pt x="1247031" y="264542"/>
                  </a:cubicBezTo>
                  <a:lnTo>
                    <a:pt x="1249040" y="273248"/>
                  </a:lnTo>
                  <a:cubicBezTo>
                    <a:pt x="1249710" y="275927"/>
                    <a:pt x="1249040" y="277937"/>
                    <a:pt x="1246361" y="278606"/>
                  </a:cubicBezTo>
                  <a:cubicBezTo>
                    <a:pt x="1244352" y="279276"/>
                    <a:pt x="1243013" y="279276"/>
                    <a:pt x="1241004" y="277937"/>
                  </a:cubicBezTo>
                  <a:cubicBezTo>
                    <a:pt x="1238994" y="276597"/>
                    <a:pt x="1236315" y="276597"/>
                    <a:pt x="1234976" y="278606"/>
                  </a:cubicBezTo>
                  <a:lnTo>
                    <a:pt x="1232297" y="281285"/>
                  </a:lnTo>
                  <a:cubicBezTo>
                    <a:pt x="1230288" y="282625"/>
                    <a:pt x="1228279" y="283294"/>
                    <a:pt x="1225600" y="281955"/>
                  </a:cubicBezTo>
                  <a:cubicBezTo>
                    <a:pt x="1218233" y="278606"/>
                    <a:pt x="1210866" y="278606"/>
                    <a:pt x="1204169" y="281955"/>
                  </a:cubicBezTo>
                  <a:cubicBezTo>
                    <a:pt x="1202159" y="283294"/>
                    <a:pt x="1202159" y="283964"/>
                    <a:pt x="1204169" y="283964"/>
                  </a:cubicBezTo>
                  <a:cubicBezTo>
                    <a:pt x="1213544" y="285304"/>
                    <a:pt x="1216224" y="287982"/>
                    <a:pt x="1212205" y="291331"/>
                  </a:cubicBezTo>
                  <a:cubicBezTo>
                    <a:pt x="1180058" y="287313"/>
                    <a:pt x="1155948" y="283294"/>
                    <a:pt x="1133177" y="302047"/>
                  </a:cubicBezTo>
                  <a:cubicBezTo>
                    <a:pt x="1125141" y="308744"/>
                    <a:pt x="1115765" y="314772"/>
                    <a:pt x="1106388" y="319460"/>
                  </a:cubicBezTo>
                  <a:cubicBezTo>
                    <a:pt x="1104379" y="320129"/>
                    <a:pt x="1102370" y="320799"/>
                    <a:pt x="1100361" y="320129"/>
                  </a:cubicBezTo>
                  <a:cubicBezTo>
                    <a:pt x="1060847" y="306735"/>
                    <a:pt x="1019324" y="313432"/>
                    <a:pt x="996553" y="351606"/>
                  </a:cubicBezTo>
                  <a:cubicBezTo>
                    <a:pt x="989856" y="363661"/>
                    <a:pt x="987177" y="363661"/>
                    <a:pt x="973782" y="364331"/>
                  </a:cubicBezTo>
                  <a:cubicBezTo>
                    <a:pt x="908149" y="365671"/>
                    <a:pt x="846534" y="367680"/>
                    <a:pt x="786929" y="369019"/>
                  </a:cubicBezTo>
                  <a:cubicBezTo>
                    <a:pt x="754782" y="369689"/>
                    <a:pt x="754782" y="372368"/>
                    <a:pt x="786259" y="377056"/>
                  </a:cubicBezTo>
                  <a:cubicBezTo>
                    <a:pt x="795635" y="378396"/>
                    <a:pt x="812378" y="379065"/>
                    <a:pt x="837828" y="379065"/>
                  </a:cubicBezTo>
                  <a:cubicBezTo>
                    <a:pt x="892076" y="379735"/>
                    <a:pt x="946324" y="381744"/>
                    <a:pt x="1000571" y="385093"/>
                  </a:cubicBezTo>
                  <a:cubicBezTo>
                    <a:pt x="1026691" y="388441"/>
                    <a:pt x="1053480" y="389111"/>
                    <a:pt x="1080939" y="387102"/>
                  </a:cubicBezTo>
                  <a:cubicBezTo>
                    <a:pt x="1090985" y="386432"/>
                    <a:pt x="1101030" y="392460"/>
                    <a:pt x="1111076" y="405185"/>
                  </a:cubicBezTo>
                  <a:cubicBezTo>
                    <a:pt x="1107058" y="405185"/>
                    <a:pt x="1105719" y="406524"/>
                    <a:pt x="1106388" y="410542"/>
                  </a:cubicBezTo>
                  <a:cubicBezTo>
                    <a:pt x="1106388" y="412551"/>
                    <a:pt x="1108398" y="413891"/>
                    <a:pt x="1109737" y="413891"/>
                  </a:cubicBezTo>
                  <a:cubicBezTo>
                    <a:pt x="1147242" y="417240"/>
                    <a:pt x="1185416" y="416570"/>
                    <a:pt x="1224260" y="410542"/>
                  </a:cubicBezTo>
                  <a:cubicBezTo>
                    <a:pt x="1253059" y="412551"/>
                    <a:pt x="1271811" y="411212"/>
                    <a:pt x="1279848" y="407194"/>
                  </a:cubicBezTo>
                  <a:cubicBezTo>
                    <a:pt x="1285875" y="403845"/>
                    <a:pt x="1292573" y="401166"/>
                    <a:pt x="1298600" y="397818"/>
                  </a:cubicBezTo>
                  <a:cubicBezTo>
                    <a:pt x="1299939" y="397148"/>
                    <a:pt x="1300609" y="396478"/>
                    <a:pt x="1299939" y="395139"/>
                  </a:cubicBezTo>
                  <a:cubicBezTo>
                    <a:pt x="1299939" y="394469"/>
                    <a:pt x="1299939" y="393799"/>
                    <a:pt x="1300609" y="393130"/>
                  </a:cubicBezTo>
                  <a:cubicBezTo>
                    <a:pt x="1301279" y="391790"/>
                    <a:pt x="1302618" y="390451"/>
                    <a:pt x="1304628" y="391120"/>
                  </a:cubicBezTo>
                  <a:cubicBezTo>
                    <a:pt x="1311325" y="392460"/>
                    <a:pt x="1316683" y="390451"/>
                    <a:pt x="1320701" y="386432"/>
                  </a:cubicBezTo>
                  <a:cubicBezTo>
                    <a:pt x="1322040" y="385093"/>
                    <a:pt x="1324049" y="383753"/>
                    <a:pt x="1326059" y="383084"/>
                  </a:cubicBezTo>
                  <a:lnTo>
                    <a:pt x="1353517" y="376386"/>
                  </a:lnTo>
                  <a:cubicBezTo>
                    <a:pt x="1355527" y="375717"/>
                    <a:pt x="1356866" y="376386"/>
                    <a:pt x="1358875" y="377056"/>
                  </a:cubicBezTo>
                  <a:cubicBezTo>
                    <a:pt x="1360884" y="378396"/>
                    <a:pt x="1362224" y="377726"/>
                    <a:pt x="1363563" y="375717"/>
                  </a:cubicBezTo>
                  <a:cubicBezTo>
                    <a:pt x="1364233" y="374377"/>
                    <a:pt x="1364903" y="374377"/>
                    <a:pt x="1366242" y="375047"/>
                  </a:cubicBezTo>
                  <a:cubicBezTo>
                    <a:pt x="1370261" y="377056"/>
                    <a:pt x="1373609" y="376386"/>
                    <a:pt x="1376288" y="373038"/>
                  </a:cubicBezTo>
                  <a:cubicBezTo>
                    <a:pt x="1377627" y="371698"/>
                    <a:pt x="1379637" y="371028"/>
                    <a:pt x="1381646" y="371698"/>
                  </a:cubicBezTo>
                  <a:cubicBezTo>
                    <a:pt x="1390352" y="373707"/>
                    <a:pt x="1398389" y="371698"/>
                    <a:pt x="1404417" y="365671"/>
                  </a:cubicBezTo>
                  <a:cubicBezTo>
                    <a:pt x="1405756" y="364331"/>
                    <a:pt x="1407765" y="362992"/>
                    <a:pt x="1409775" y="362992"/>
                  </a:cubicBezTo>
                  <a:cubicBezTo>
                    <a:pt x="1413123" y="362322"/>
                    <a:pt x="1416472" y="360983"/>
                    <a:pt x="1419151" y="358304"/>
                  </a:cubicBezTo>
                  <a:cubicBezTo>
                    <a:pt x="1420490" y="356964"/>
                    <a:pt x="1422499" y="356295"/>
                    <a:pt x="1424508" y="356295"/>
                  </a:cubicBezTo>
                  <a:cubicBezTo>
                    <a:pt x="1427857" y="356295"/>
                    <a:pt x="1429866" y="354955"/>
                    <a:pt x="1431876" y="352276"/>
                  </a:cubicBezTo>
                  <a:cubicBezTo>
                    <a:pt x="1433215" y="350267"/>
                    <a:pt x="1435224" y="349597"/>
                    <a:pt x="1437233" y="349597"/>
                  </a:cubicBezTo>
                  <a:cubicBezTo>
                    <a:pt x="1441252" y="350267"/>
                    <a:pt x="1443931" y="348928"/>
                    <a:pt x="1444600" y="344909"/>
                  </a:cubicBezTo>
                  <a:cubicBezTo>
                    <a:pt x="1444600" y="343570"/>
                    <a:pt x="1445940" y="342900"/>
                    <a:pt x="1447279" y="342900"/>
                  </a:cubicBezTo>
                  <a:lnTo>
                    <a:pt x="1449958" y="342900"/>
                  </a:lnTo>
                  <a:cubicBezTo>
                    <a:pt x="1451297" y="342900"/>
                    <a:pt x="1452637" y="342230"/>
                    <a:pt x="1453976" y="341561"/>
                  </a:cubicBezTo>
                  <a:cubicBezTo>
                    <a:pt x="1458665" y="336203"/>
                    <a:pt x="1464022" y="334863"/>
                    <a:pt x="1470720" y="337542"/>
                  </a:cubicBezTo>
                  <a:cubicBezTo>
                    <a:pt x="1441252" y="354285"/>
                    <a:pt x="1411784" y="371028"/>
                    <a:pt x="1382986" y="388441"/>
                  </a:cubicBezTo>
                  <a:cubicBezTo>
                    <a:pt x="1368921" y="396478"/>
                    <a:pt x="1356197" y="407194"/>
                    <a:pt x="1344141" y="419249"/>
                  </a:cubicBezTo>
                  <a:cubicBezTo>
                    <a:pt x="1332086" y="431304"/>
                    <a:pt x="1320031" y="443359"/>
                    <a:pt x="1308646" y="455414"/>
                  </a:cubicBezTo>
                  <a:cubicBezTo>
                    <a:pt x="1295921" y="468139"/>
                    <a:pt x="1282527" y="477515"/>
                    <a:pt x="1268462" y="484212"/>
                  </a:cubicBezTo>
                  <a:cubicBezTo>
                    <a:pt x="1253059" y="490910"/>
                    <a:pt x="1236985" y="497607"/>
                    <a:pt x="1220242" y="502965"/>
                  </a:cubicBezTo>
                  <a:cubicBezTo>
                    <a:pt x="1218233" y="503634"/>
                    <a:pt x="1216224" y="504974"/>
                    <a:pt x="1214884" y="506313"/>
                  </a:cubicBezTo>
                  <a:cubicBezTo>
                    <a:pt x="1211535" y="509662"/>
                    <a:pt x="1206178" y="512341"/>
                    <a:pt x="1198811" y="515689"/>
                  </a:cubicBezTo>
                  <a:cubicBezTo>
                    <a:pt x="1172691" y="526405"/>
                    <a:pt x="1146572" y="542479"/>
                    <a:pt x="1120453" y="563910"/>
                  </a:cubicBezTo>
                  <a:lnTo>
                    <a:pt x="1088975" y="581993"/>
                  </a:lnTo>
                  <a:cubicBezTo>
                    <a:pt x="1086966" y="583332"/>
                    <a:pt x="1084287" y="584002"/>
                    <a:pt x="1082278" y="584002"/>
                  </a:cubicBezTo>
                  <a:cubicBezTo>
                    <a:pt x="1068214" y="585341"/>
                    <a:pt x="1054150" y="588690"/>
                    <a:pt x="1040086" y="594048"/>
                  </a:cubicBezTo>
                  <a:cubicBezTo>
                    <a:pt x="1026691" y="598736"/>
                    <a:pt x="1012626" y="603424"/>
                    <a:pt x="997893" y="606772"/>
                  </a:cubicBezTo>
                  <a:cubicBezTo>
                    <a:pt x="961058" y="615479"/>
                    <a:pt x="936947" y="621506"/>
                    <a:pt x="924223" y="624855"/>
                  </a:cubicBezTo>
                  <a:cubicBezTo>
                    <a:pt x="918865" y="626194"/>
                    <a:pt x="909489" y="630213"/>
                    <a:pt x="894755" y="636240"/>
                  </a:cubicBezTo>
                  <a:cubicBezTo>
                    <a:pt x="890067" y="638249"/>
                    <a:pt x="884709" y="639589"/>
                    <a:pt x="879351" y="639589"/>
                  </a:cubicBezTo>
                  <a:cubicBezTo>
                    <a:pt x="873993" y="640258"/>
                    <a:pt x="868635" y="640258"/>
                    <a:pt x="863278" y="640928"/>
                  </a:cubicBezTo>
                  <a:cubicBezTo>
                    <a:pt x="861268" y="640928"/>
                    <a:pt x="859259" y="642268"/>
                    <a:pt x="857920" y="643607"/>
                  </a:cubicBezTo>
                  <a:cubicBezTo>
                    <a:pt x="854571" y="647626"/>
                    <a:pt x="850553" y="649635"/>
                    <a:pt x="846534" y="649635"/>
                  </a:cubicBezTo>
                  <a:cubicBezTo>
                    <a:pt x="844525" y="649635"/>
                    <a:pt x="842516" y="650304"/>
                    <a:pt x="840507" y="651644"/>
                  </a:cubicBezTo>
                  <a:cubicBezTo>
                    <a:pt x="823764" y="665038"/>
                    <a:pt x="808360" y="673075"/>
                    <a:pt x="794965" y="675754"/>
                  </a:cubicBezTo>
                  <a:cubicBezTo>
                    <a:pt x="730002" y="648965"/>
                    <a:pt x="665708" y="626194"/>
                    <a:pt x="602084" y="606772"/>
                  </a:cubicBezTo>
                  <a:lnTo>
                    <a:pt x="508322" y="572616"/>
                  </a:lnTo>
                  <a:cubicBezTo>
                    <a:pt x="445368" y="549176"/>
                    <a:pt x="383753" y="522387"/>
                    <a:pt x="324148" y="492249"/>
                  </a:cubicBezTo>
                  <a:cubicBezTo>
                    <a:pt x="287313" y="474166"/>
                    <a:pt x="249138" y="456754"/>
                    <a:pt x="213643" y="435992"/>
                  </a:cubicBezTo>
                  <a:cubicBezTo>
                    <a:pt x="203597" y="429965"/>
                    <a:pt x="192881" y="423937"/>
                    <a:pt x="182166" y="418579"/>
                  </a:cubicBezTo>
                  <a:cubicBezTo>
                    <a:pt x="122560" y="387772"/>
                    <a:pt x="61615" y="354285"/>
                    <a:pt x="0" y="318120"/>
                  </a:cubicBezTo>
                  <a:cubicBezTo>
                    <a:pt x="12725" y="308744"/>
                    <a:pt x="26789" y="301377"/>
                    <a:pt x="42193" y="295349"/>
                  </a:cubicBezTo>
                  <a:cubicBezTo>
                    <a:pt x="51569" y="292001"/>
                    <a:pt x="59606" y="286643"/>
                    <a:pt x="66973" y="280615"/>
                  </a:cubicBezTo>
                  <a:cubicBezTo>
                    <a:pt x="87734" y="261863"/>
                    <a:pt x="109166" y="246459"/>
                    <a:pt x="132606" y="233735"/>
                  </a:cubicBezTo>
                  <a:cubicBezTo>
                    <a:pt x="146670" y="225698"/>
                    <a:pt x="162744" y="219670"/>
                    <a:pt x="180156" y="215652"/>
                  </a:cubicBezTo>
                  <a:cubicBezTo>
                    <a:pt x="205606" y="208955"/>
                    <a:pt x="228377" y="199578"/>
                    <a:pt x="247799" y="186184"/>
                  </a:cubicBezTo>
                  <a:cubicBezTo>
                    <a:pt x="295349" y="154037"/>
                    <a:pt x="343570" y="121890"/>
                    <a:pt x="391790" y="89743"/>
                  </a:cubicBezTo>
                  <a:cubicBezTo>
                    <a:pt x="421258" y="70321"/>
                    <a:pt x="444698" y="48890"/>
                    <a:pt x="468809" y="24780"/>
                  </a:cubicBezTo>
                  <a:cubicBezTo>
                    <a:pt x="481533" y="12055"/>
                    <a:pt x="496267" y="8706"/>
                    <a:pt x="513011" y="13395"/>
                  </a:cubicBezTo>
                  <a:cubicBezTo>
                    <a:pt x="515020" y="14064"/>
                    <a:pt x="516359" y="16073"/>
                    <a:pt x="515690" y="18752"/>
                  </a:cubicBezTo>
                  <a:cubicBezTo>
                    <a:pt x="500956" y="55587"/>
                    <a:pt x="480864" y="86395"/>
                    <a:pt x="454744" y="111175"/>
                  </a:cubicBezTo>
                  <a:cubicBezTo>
                    <a:pt x="452735" y="113184"/>
                    <a:pt x="452735" y="115193"/>
                    <a:pt x="454075" y="117202"/>
                  </a:cubicBezTo>
                  <a:lnTo>
                    <a:pt x="455414" y="119211"/>
                  </a:lnTo>
                  <a:cubicBezTo>
                    <a:pt x="456084" y="119881"/>
                    <a:pt x="457423" y="119881"/>
                    <a:pt x="458093" y="119881"/>
                  </a:cubicBezTo>
                  <a:cubicBezTo>
                    <a:pt x="480864" y="101799"/>
                    <a:pt x="504974" y="84386"/>
                    <a:pt x="529754" y="66973"/>
                  </a:cubicBezTo>
                  <a:cubicBezTo>
                    <a:pt x="540469" y="59606"/>
                    <a:pt x="549846" y="49560"/>
                    <a:pt x="558552" y="37505"/>
                  </a:cubicBezTo>
                  <a:cubicBezTo>
                    <a:pt x="563240" y="24780"/>
                    <a:pt x="570607" y="12725"/>
                    <a:pt x="577974" y="0"/>
                  </a:cubicBezTo>
                  <a:close/>
                  <a:moveTo>
                    <a:pt x="906810" y="317450"/>
                  </a:moveTo>
                  <a:cubicBezTo>
                    <a:pt x="915516" y="318120"/>
                    <a:pt x="924892" y="318790"/>
                    <a:pt x="934938" y="319460"/>
                  </a:cubicBezTo>
                  <a:cubicBezTo>
                    <a:pt x="938287" y="319460"/>
                    <a:pt x="942305" y="318790"/>
                    <a:pt x="946993" y="317450"/>
                  </a:cubicBezTo>
                  <a:cubicBezTo>
                    <a:pt x="951012" y="316111"/>
                    <a:pt x="955700" y="316111"/>
                    <a:pt x="959718" y="316781"/>
                  </a:cubicBezTo>
                  <a:cubicBezTo>
                    <a:pt x="967755" y="318120"/>
                    <a:pt x="974452" y="311423"/>
                    <a:pt x="973113" y="304056"/>
                  </a:cubicBezTo>
                  <a:cubicBezTo>
                    <a:pt x="972443" y="298698"/>
                    <a:pt x="967755" y="291331"/>
                    <a:pt x="962397" y="287313"/>
                  </a:cubicBezTo>
                  <a:cubicBezTo>
                    <a:pt x="950342" y="278606"/>
                    <a:pt x="937617" y="270570"/>
                    <a:pt x="924223" y="263872"/>
                  </a:cubicBezTo>
                  <a:cubicBezTo>
                    <a:pt x="916186" y="259854"/>
                    <a:pt x="910828" y="250478"/>
                    <a:pt x="904801" y="247799"/>
                  </a:cubicBezTo>
                  <a:cubicBezTo>
                    <a:pt x="893415" y="241771"/>
                    <a:pt x="886048" y="235074"/>
                    <a:pt x="881360" y="229047"/>
                  </a:cubicBezTo>
                  <a:cubicBezTo>
                    <a:pt x="879351" y="226368"/>
                    <a:pt x="873993" y="223019"/>
                    <a:pt x="865957" y="220340"/>
                  </a:cubicBezTo>
                  <a:cubicBezTo>
                    <a:pt x="864617" y="220340"/>
                    <a:pt x="863948" y="219670"/>
                    <a:pt x="863278" y="219001"/>
                  </a:cubicBezTo>
                  <a:cubicBezTo>
                    <a:pt x="862608" y="218331"/>
                    <a:pt x="861938" y="216991"/>
                    <a:pt x="861268" y="216322"/>
                  </a:cubicBezTo>
                  <a:cubicBezTo>
                    <a:pt x="860599" y="214313"/>
                    <a:pt x="858589" y="212973"/>
                    <a:pt x="856580" y="212973"/>
                  </a:cubicBezTo>
                  <a:cubicBezTo>
                    <a:pt x="847874" y="212303"/>
                    <a:pt x="839837" y="211634"/>
                    <a:pt x="831131" y="210964"/>
                  </a:cubicBezTo>
                  <a:cubicBezTo>
                    <a:pt x="823764" y="210294"/>
                    <a:pt x="817067" y="208955"/>
                    <a:pt x="811709" y="206276"/>
                  </a:cubicBezTo>
                  <a:cubicBezTo>
                    <a:pt x="805011" y="202927"/>
                    <a:pt x="798314" y="200918"/>
                    <a:pt x="790947" y="198909"/>
                  </a:cubicBezTo>
                  <a:cubicBezTo>
                    <a:pt x="780901" y="196230"/>
                    <a:pt x="770855" y="192881"/>
                    <a:pt x="761479" y="189533"/>
                  </a:cubicBezTo>
                  <a:cubicBezTo>
                    <a:pt x="752773" y="185514"/>
                    <a:pt x="744066" y="181496"/>
                    <a:pt x="734690" y="175468"/>
                  </a:cubicBezTo>
                  <a:cubicBezTo>
                    <a:pt x="714598" y="162743"/>
                    <a:pt x="694506" y="150688"/>
                    <a:pt x="673745" y="137964"/>
                  </a:cubicBezTo>
                  <a:cubicBezTo>
                    <a:pt x="652314" y="125239"/>
                    <a:pt x="628873" y="121221"/>
                    <a:pt x="603424" y="125909"/>
                  </a:cubicBezTo>
                  <a:cubicBezTo>
                    <a:pt x="599406" y="126578"/>
                    <a:pt x="597396" y="131936"/>
                    <a:pt x="600075" y="135285"/>
                  </a:cubicBezTo>
                  <a:cubicBezTo>
                    <a:pt x="626864" y="163413"/>
                    <a:pt x="657671" y="189533"/>
                    <a:pt x="691158" y="212303"/>
                  </a:cubicBezTo>
                  <a:cubicBezTo>
                    <a:pt x="697185" y="216322"/>
                    <a:pt x="699195" y="221680"/>
                    <a:pt x="705222" y="225698"/>
                  </a:cubicBezTo>
                  <a:cubicBezTo>
                    <a:pt x="709240" y="228377"/>
                    <a:pt x="712589" y="231056"/>
                    <a:pt x="715938" y="234404"/>
                  </a:cubicBezTo>
                  <a:cubicBezTo>
                    <a:pt x="731341" y="251817"/>
                    <a:pt x="746075" y="271909"/>
                    <a:pt x="760140" y="294010"/>
                  </a:cubicBezTo>
                  <a:cubicBezTo>
                    <a:pt x="764828" y="301377"/>
                    <a:pt x="770855" y="307404"/>
                    <a:pt x="778892" y="310753"/>
                  </a:cubicBezTo>
                  <a:cubicBezTo>
                    <a:pt x="790278" y="316111"/>
                    <a:pt x="803002" y="318790"/>
                    <a:pt x="817067" y="319460"/>
                  </a:cubicBezTo>
                  <a:cubicBezTo>
                    <a:pt x="837828" y="320129"/>
                    <a:pt x="858589" y="320129"/>
                    <a:pt x="878681" y="319460"/>
                  </a:cubicBezTo>
                  <a:cubicBezTo>
                    <a:pt x="880021" y="319460"/>
                    <a:pt x="881360" y="319460"/>
                    <a:pt x="882700" y="318790"/>
                  </a:cubicBezTo>
                  <a:cubicBezTo>
                    <a:pt x="885378" y="318120"/>
                    <a:pt x="887388" y="318120"/>
                    <a:pt x="889397" y="319460"/>
                  </a:cubicBezTo>
                  <a:cubicBezTo>
                    <a:pt x="890737" y="320799"/>
                    <a:pt x="892746" y="320799"/>
                    <a:pt x="894755" y="320129"/>
                  </a:cubicBezTo>
                  <a:cubicBezTo>
                    <a:pt x="895424" y="320129"/>
                    <a:pt x="896764" y="319460"/>
                    <a:pt x="897434" y="318790"/>
                  </a:cubicBezTo>
                  <a:cubicBezTo>
                    <a:pt x="902122" y="318120"/>
                    <a:pt x="904801" y="317450"/>
                    <a:pt x="906810" y="317450"/>
                  </a:cubicBezTo>
                  <a:close/>
                  <a:moveTo>
                    <a:pt x="160735" y="305395"/>
                  </a:moveTo>
                  <a:cubicBezTo>
                    <a:pt x="143991" y="315441"/>
                    <a:pt x="125239" y="320129"/>
                    <a:pt x="103138" y="319460"/>
                  </a:cubicBezTo>
                  <a:cubicBezTo>
                    <a:pt x="97780" y="319460"/>
                    <a:pt x="94431" y="320129"/>
                    <a:pt x="91752" y="322139"/>
                  </a:cubicBezTo>
                  <a:cubicBezTo>
                    <a:pt x="88404" y="325487"/>
                    <a:pt x="89074" y="332184"/>
                    <a:pt x="93762" y="334194"/>
                  </a:cubicBezTo>
                  <a:cubicBezTo>
                    <a:pt x="114523" y="343570"/>
                    <a:pt x="130597" y="347588"/>
                    <a:pt x="153367" y="339551"/>
                  </a:cubicBezTo>
                  <a:cubicBezTo>
                    <a:pt x="164083" y="335533"/>
                    <a:pt x="175468" y="332184"/>
                    <a:pt x="186854" y="328166"/>
                  </a:cubicBezTo>
                  <a:cubicBezTo>
                    <a:pt x="198239" y="324148"/>
                    <a:pt x="208955" y="319460"/>
                    <a:pt x="219670" y="313432"/>
                  </a:cubicBezTo>
                  <a:cubicBezTo>
                    <a:pt x="234405" y="305395"/>
                    <a:pt x="250478" y="300037"/>
                    <a:pt x="269900" y="299368"/>
                  </a:cubicBezTo>
                  <a:cubicBezTo>
                    <a:pt x="296689" y="297359"/>
                    <a:pt x="321469" y="292671"/>
                    <a:pt x="344909" y="285304"/>
                  </a:cubicBezTo>
                  <a:cubicBezTo>
                    <a:pt x="356294" y="281285"/>
                    <a:pt x="362992" y="281955"/>
                    <a:pt x="373708" y="285973"/>
                  </a:cubicBezTo>
                  <a:cubicBezTo>
                    <a:pt x="413891" y="300037"/>
                    <a:pt x="451396" y="318120"/>
                    <a:pt x="486222" y="340891"/>
                  </a:cubicBezTo>
                  <a:cubicBezTo>
                    <a:pt x="494928" y="346918"/>
                    <a:pt x="502295" y="350937"/>
                    <a:pt x="507653" y="353616"/>
                  </a:cubicBezTo>
                  <a:cubicBezTo>
                    <a:pt x="518368" y="358973"/>
                    <a:pt x="526405" y="362322"/>
                    <a:pt x="531093" y="362322"/>
                  </a:cubicBezTo>
                  <a:cubicBezTo>
                    <a:pt x="555873" y="365671"/>
                    <a:pt x="577304" y="373707"/>
                    <a:pt x="596726" y="386432"/>
                  </a:cubicBezTo>
                  <a:cubicBezTo>
                    <a:pt x="600075" y="388441"/>
                    <a:pt x="600745" y="387772"/>
                    <a:pt x="598066" y="385093"/>
                  </a:cubicBezTo>
                  <a:cubicBezTo>
                    <a:pt x="594717" y="379735"/>
                    <a:pt x="590029" y="375717"/>
                    <a:pt x="584671" y="371698"/>
                  </a:cubicBezTo>
                  <a:cubicBezTo>
                    <a:pt x="569937" y="361652"/>
                    <a:pt x="553864" y="350937"/>
                    <a:pt x="535781" y="339551"/>
                  </a:cubicBezTo>
                  <a:cubicBezTo>
                    <a:pt x="503634" y="319460"/>
                    <a:pt x="487561" y="309414"/>
                    <a:pt x="486222" y="308744"/>
                  </a:cubicBezTo>
                  <a:cubicBezTo>
                    <a:pt x="465460" y="295349"/>
                    <a:pt x="444698" y="282625"/>
                    <a:pt x="422598" y="271239"/>
                  </a:cubicBezTo>
                  <a:cubicBezTo>
                    <a:pt x="420588" y="269900"/>
                    <a:pt x="420588" y="266551"/>
                    <a:pt x="422598" y="265882"/>
                  </a:cubicBezTo>
                  <a:cubicBezTo>
                    <a:pt x="435322" y="260524"/>
                    <a:pt x="448047" y="253826"/>
                    <a:pt x="462112" y="252487"/>
                  </a:cubicBezTo>
                  <a:cubicBezTo>
                    <a:pt x="476845" y="251147"/>
                    <a:pt x="492249" y="249808"/>
                    <a:pt x="506983" y="249808"/>
                  </a:cubicBezTo>
                  <a:cubicBezTo>
                    <a:pt x="515690" y="249808"/>
                    <a:pt x="533102" y="245120"/>
                    <a:pt x="559222" y="236413"/>
                  </a:cubicBezTo>
                  <a:cubicBezTo>
                    <a:pt x="569937" y="233065"/>
                    <a:pt x="582662" y="235074"/>
                    <a:pt x="597396" y="243780"/>
                  </a:cubicBezTo>
                  <a:cubicBezTo>
                    <a:pt x="597396" y="243780"/>
                    <a:pt x="598066" y="243780"/>
                    <a:pt x="598066" y="243780"/>
                  </a:cubicBezTo>
                  <a:lnTo>
                    <a:pt x="599406" y="242441"/>
                  </a:lnTo>
                  <a:cubicBezTo>
                    <a:pt x="600075" y="241771"/>
                    <a:pt x="600075" y="241102"/>
                    <a:pt x="599406" y="239762"/>
                  </a:cubicBezTo>
                  <a:cubicBezTo>
                    <a:pt x="582662" y="226368"/>
                    <a:pt x="565919" y="210294"/>
                    <a:pt x="545157" y="204267"/>
                  </a:cubicBezTo>
                  <a:cubicBezTo>
                    <a:pt x="533102" y="200918"/>
                    <a:pt x="520377" y="198909"/>
                    <a:pt x="506983" y="198239"/>
                  </a:cubicBezTo>
                  <a:cubicBezTo>
                    <a:pt x="490240" y="197569"/>
                    <a:pt x="479524" y="190872"/>
                    <a:pt x="464790" y="185514"/>
                  </a:cubicBezTo>
                  <a:cubicBezTo>
                    <a:pt x="458763" y="183505"/>
                    <a:pt x="451396" y="183505"/>
                    <a:pt x="446038" y="186854"/>
                  </a:cubicBezTo>
                  <a:cubicBezTo>
                    <a:pt x="433313" y="194221"/>
                    <a:pt x="424607" y="208285"/>
                    <a:pt x="412552" y="216322"/>
                  </a:cubicBezTo>
                  <a:cubicBezTo>
                    <a:pt x="397148" y="226368"/>
                    <a:pt x="380405" y="235074"/>
                    <a:pt x="363662" y="242441"/>
                  </a:cubicBezTo>
                  <a:cubicBezTo>
                    <a:pt x="345579" y="249808"/>
                    <a:pt x="328166" y="253826"/>
                    <a:pt x="311423" y="254496"/>
                  </a:cubicBezTo>
                  <a:cubicBezTo>
                    <a:pt x="288652" y="255166"/>
                    <a:pt x="265881" y="257175"/>
                    <a:pt x="243111" y="259184"/>
                  </a:cubicBezTo>
                  <a:cubicBezTo>
                    <a:pt x="229716" y="260524"/>
                    <a:pt x="219000" y="264542"/>
                    <a:pt x="210294" y="271239"/>
                  </a:cubicBezTo>
                  <a:cubicBezTo>
                    <a:pt x="184845" y="289322"/>
                    <a:pt x="168101" y="300707"/>
                    <a:pt x="160735" y="305395"/>
                  </a:cubicBezTo>
                  <a:close/>
                  <a:moveTo>
                    <a:pt x="445368" y="385093"/>
                  </a:moveTo>
                  <a:cubicBezTo>
                    <a:pt x="454075" y="390451"/>
                    <a:pt x="453405" y="393130"/>
                    <a:pt x="443359" y="394469"/>
                  </a:cubicBezTo>
                  <a:cubicBezTo>
                    <a:pt x="435322" y="395808"/>
                    <a:pt x="425946" y="394469"/>
                    <a:pt x="415231" y="391790"/>
                  </a:cubicBezTo>
                  <a:cubicBezTo>
                    <a:pt x="393799" y="385763"/>
                    <a:pt x="372368" y="397818"/>
                    <a:pt x="355625" y="411212"/>
                  </a:cubicBezTo>
                  <a:cubicBezTo>
                    <a:pt x="348928" y="416570"/>
                    <a:pt x="342230" y="421258"/>
                    <a:pt x="334864" y="424607"/>
                  </a:cubicBezTo>
                  <a:cubicBezTo>
                    <a:pt x="320799" y="431974"/>
                    <a:pt x="306735" y="439340"/>
                    <a:pt x="292670" y="446708"/>
                  </a:cubicBezTo>
                  <a:cubicBezTo>
                    <a:pt x="287313" y="449386"/>
                    <a:pt x="287313" y="452735"/>
                    <a:pt x="292670" y="456084"/>
                  </a:cubicBezTo>
                  <a:cubicBezTo>
                    <a:pt x="295349" y="458093"/>
                    <a:pt x="298029" y="460102"/>
                    <a:pt x="299368" y="462781"/>
                  </a:cubicBezTo>
                  <a:cubicBezTo>
                    <a:pt x="301377" y="466800"/>
                    <a:pt x="306735" y="466800"/>
                    <a:pt x="308744" y="463451"/>
                  </a:cubicBezTo>
                  <a:cubicBezTo>
                    <a:pt x="310084" y="460772"/>
                    <a:pt x="312093" y="460102"/>
                    <a:pt x="315441" y="460102"/>
                  </a:cubicBezTo>
                  <a:cubicBezTo>
                    <a:pt x="318120" y="460772"/>
                    <a:pt x="320129" y="460102"/>
                    <a:pt x="322139" y="458093"/>
                  </a:cubicBezTo>
                  <a:cubicBezTo>
                    <a:pt x="325487" y="455414"/>
                    <a:pt x="329505" y="454745"/>
                    <a:pt x="333524" y="455414"/>
                  </a:cubicBezTo>
                  <a:cubicBezTo>
                    <a:pt x="335533" y="455414"/>
                    <a:pt x="337542" y="455414"/>
                    <a:pt x="339551" y="453405"/>
                  </a:cubicBezTo>
                  <a:cubicBezTo>
                    <a:pt x="348928" y="444699"/>
                    <a:pt x="358973" y="437331"/>
                    <a:pt x="370359" y="431304"/>
                  </a:cubicBezTo>
                  <a:cubicBezTo>
                    <a:pt x="379735" y="426616"/>
                    <a:pt x="391790" y="423267"/>
                    <a:pt x="406524" y="421258"/>
                  </a:cubicBezTo>
                  <a:cubicBezTo>
                    <a:pt x="440680" y="417240"/>
                    <a:pt x="475506" y="411882"/>
                    <a:pt x="510332" y="406524"/>
                  </a:cubicBezTo>
                  <a:cubicBezTo>
                    <a:pt x="523057" y="404515"/>
                    <a:pt x="531093" y="403175"/>
                    <a:pt x="535112" y="403845"/>
                  </a:cubicBezTo>
                  <a:cubicBezTo>
                    <a:pt x="535781" y="403845"/>
                    <a:pt x="535781" y="403845"/>
                    <a:pt x="535781" y="403175"/>
                  </a:cubicBezTo>
                  <a:lnTo>
                    <a:pt x="535781" y="401166"/>
                  </a:lnTo>
                  <a:cubicBezTo>
                    <a:pt x="535781" y="400496"/>
                    <a:pt x="535112" y="399157"/>
                    <a:pt x="533772" y="399157"/>
                  </a:cubicBezTo>
                  <a:cubicBezTo>
                    <a:pt x="500956" y="397148"/>
                    <a:pt x="471487" y="385763"/>
                    <a:pt x="445368" y="365671"/>
                  </a:cubicBezTo>
                  <a:cubicBezTo>
                    <a:pt x="428625" y="352946"/>
                    <a:pt x="411212" y="342900"/>
                    <a:pt x="391790" y="334863"/>
                  </a:cubicBezTo>
                  <a:cubicBezTo>
                    <a:pt x="379735" y="329506"/>
                    <a:pt x="365001" y="330175"/>
                    <a:pt x="351607" y="329506"/>
                  </a:cubicBezTo>
                  <a:cubicBezTo>
                    <a:pt x="348928" y="329506"/>
                    <a:pt x="338882" y="328166"/>
                    <a:pt x="320799" y="326157"/>
                  </a:cubicBezTo>
                  <a:cubicBezTo>
                    <a:pt x="301377" y="324148"/>
                    <a:pt x="282625" y="325487"/>
                    <a:pt x="264542" y="331515"/>
                  </a:cubicBezTo>
                  <a:cubicBezTo>
                    <a:pt x="262533" y="332184"/>
                    <a:pt x="260524" y="333524"/>
                    <a:pt x="259184" y="335533"/>
                  </a:cubicBezTo>
                  <a:cubicBezTo>
                    <a:pt x="252487" y="344239"/>
                    <a:pt x="244450" y="350267"/>
                    <a:pt x="233735" y="354285"/>
                  </a:cubicBezTo>
                  <a:cubicBezTo>
                    <a:pt x="225028" y="357634"/>
                    <a:pt x="216322" y="361652"/>
                    <a:pt x="208285" y="366341"/>
                  </a:cubicBezTo>
                  <a:cubicBezTo>
                    <a:pt x="198909" y="371698"/>
                    <a:pt x="189533" y="377056"/>
                    <a:pt x="180156" y="382414"/>
                  </a:cubicBezTo>
                  <a:cubicBezTo>
                    <a:pt x="172790" y="386432"/>
                    <a:pt x="169441" y="391790"/>
                    <a:pt x="170780" y="399157"/>
                  </a:cubicBezTo>
                  <a:cubicBezTo>
                    <a:pt x="171450" y="403845"/>
                    <a:pt x="176808" y="405854"/>
                    <a:pt x="180826" y="403175"/>
                  </a:cubicBezTo>
                  <a:cubicBezTo>
                    <a:pt x="186854" y="398487"/>
                    <a:pt x="190872" y="399157"/>
                    <a:pt x="194221" y="405185"/>
                  </a:cubicBezTo>
                  <a:cubicBezTo>
                    <a:pt x="195560" y="407194"/>
                    <a:pt x="196230" y="407194"/>
                    <a:pt x="196900" y="405185"/>
                  </a:cubicBezTo>
                  <a:cubicBezTo>
                    <a:pt x="198909" y="401166"/>
                    <a:pt x="201588" y="399157"/>
                    <a:pt x="204936" y="398487"/>
                  </a:cubicBezTo>
                  <a:cubicBezTo>
                    <a:pt x="210294" y="398487"/>
                    <a:pt x="216322" y="397818"/>
                    <a:pt x="222349" y="397148"/>
                  </a:cubicBezTo>
                  <a:cubicBezTo>
                    <a:pt x="224359" y="397148"/>
                    <a:pt x="225698" y="395808"/>
                    <a:pt x="227037" y="393799"/>
                  </a:cubicBezTo>
                  <a:cubicBezTo>
                    <a:pt x="229046" y="389781"/>
                    <a:pt x="232395" y="388441"/>
                    <a:pt x="237083" y="389781"/>
                  </a:cubicBezTo>
                  <a:cubicBezTo>
                    <a:pt x="239092" y="390451"/>
                    <a:pt x="241102" y="389781"/>
                    <a:pt x="243111" y="388441"/>
                  </a:cubicBezTo>
                  <a:cubicBezTo>
                    <a:pt x="257175" y="379065"/>
                    <a:pt x="273249" y="375717"/>
                    <a:pt x="289992" y="379065"/>
                  </a:cubicBezTo>
                  <a:cubicBezTo>
                    <a:pt x="292670" y="379735"/>
                    <a:pt x="294680" y="379065"/>
                    <a:pt x="296689" y="378396"/>
                  </a:cubicBezTo>
                  <a:cubicBezTo>
                    <a:pt x="314772" y="369019"/>
                    <a:pt x="329505" y="364331"/>
                    <a:pt x="341561" y="363661"/>
                  </a:cubicBezTo>
                  <a:cubicBezTo>
                    <a:pt x="358304" y="362992"/>
                    <a:pt x="377056" y="364331"/>
                    <a:pt x="397818" y="367010"/>
                  </a:cubicBezTo>
                  <a:cubicBezTo>
                    <a:pt x="405854" y="368350"/>
                    <a:pt x="413891" y="370359"/>
                    <a:pt x="421258" y="373038"/>
                  </a:cubicBezTo>
                  <a:cubicBezTo>
                    <a:pt x="428625" y="377056"/>
                    <a:pt x="437332" y="380405"/>
                    <a:pt x="445368" y="385093"/>
                  </a:cubicBezTo>
                  <a:close/>
                  <a:moveTo>
                    <a:pt x="867296" y="612130"/>
                  </a:moveTo>
                  <a:cubicBezTo>
                    <a:pt x="867296" y="602084"/>
                    <a:pt x="859259" y="594717"/>
                    <a:pt x="849883" y="594717"/>
                  </a:cubicBezTo>
                  <a:cubicBezTo>
                    <a:pt x="840507" y="594717"/>
                    <a:pt x="832470" y="602754"/>
                    <a:pt x="832470" y="612130"/>
                  </a:cubicBezTo>
                  <a:cubicBezTo>
                    <a:pt x="832470" y="621506"/>
                    <a:pt x="840507" y="629543"/>
                    <a:pt x="849883" y="629543"/>
                  </a:cubicBezTo>
                  <a:cubicBezTo>
                    <a:pt x="859259" y="629543"/>
                    <a:pt x="867296" y="621506"/>
                    <a:pt x="867296" y="612130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602E2AE-2FE9-50DE-DBE5-785C4E33C467}"/>
                </a:ext>
              </a:extLst>
            </p:cNvPr>
            <p:cNvSpPr/>
            <p:nvPr/>
          </p:nvSpPr>
          <p:spPr>
            <a:xfrm>
              <a:off x="-2627469" y="4025053"/>
              <a:ext cx="171449" cy="195392"/>
            </a:xfrm>
            <a:custGeom>
              <a:avLst/>
              <a:gdLst>
                <a:gd name="connsiteX0" fmla="*/ 0 w 171449"/>
                <a:gd name="connsiteY0" fmla="*/ 0 h 195392"/>
                <a:gd name="connsiteX1" fmla="*/ 65633 w 171449"/>
                <a:gd name="connsiteY1" fmla="*/ 2679 h 195392"/>
                <a:gd name="connsiteX2" fmla="*/ 101129 w 171449"/>
                <a:gd name="connsiteY2" fmla="*/ 91752 h 195392"/>
                <a:gd name="connsiteX3" fmla="*/ 122560 w 171449"/>
                <a:gd name="connsiteY3" fmla="*/ 129927 h 195392"/>
                <a:gd name="connsiteX4" fmla="*/ 141982 w 171449"/>
                <a:gd name="connsiteY4" fmla="*/ 158056 h 195392"/>
                <a:gd name="connsiteX5" fmla="*/ 170780 w 171449"/>
                <a:gd name="connsiteY5" fmla="*/ 188193 h 195392"/>
                <a:gd name="connsiteX6" fmla="*/ 171450 w 171449"/>
                <a:gd name="connsiteY6" fmla="*/ 190872 h 195392"/>
                <a:gd name="connsiteX7" fmla="*/ 163413 w 171449"/>
                <a:gd name="connsiteY7" fmla="*/ 194890 h 195392"/>
                <a:gd name="connsiteX8" fmla="*/ 141312 w 171449"/>
                <a:gd name="connsiteY8" fmla="*/ 186184 h 195392"/>
                <a:gd name="connsiteX9" fmla="*/ 99789 w 171449"/>
                <a:gd name="connsiteY9" fmla="*/ 154707 h 195392"/>
                <a:gd name="connsiteX10" fmla="*/ 0 w 171449"/>
                <a:gd name="connsiteY10" fmla="*/ 0 h 195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49" h="195392">
                  <a:moveTo>
                    <a:pt x="0" y="0"/>
                  </a:moveTo>
                  <a:lnTo>
                    <a:pt x="65633" y="2679"/>
                  </a:lnTo>
                  <a:cubicBezTo>
                    <a:pt x="73000" y="34826"/>
                    <a:pt x="85055" y="64294"/>
                    <a:pt x="101129" y="91752"/>
                  </a:cubicBezTo>
                  <a:cubicBezTo>
                    <a:pt x="108495" y="104477"/>
                    <a:pt x="115863" y="117202"/>
                    <a:pt x="122560" y="129927"/>
                  </a:cubicBezTo>
                  <a:cubicBezTo>
                    <a:pt x="128587" y="140643"/>
                    <a:pt x="134615" y="150019"/>
                    <a:pt x="141982" y="158056"/>
                  </a:cubicBezTo>
                  <a:cubicBezTo>
                    <a:pt x="150688" y="168101"/>
                    <a:pt x="160064" y="178147"/>
                    <a:pt x="170780" y="188193"/>
                  </a:cubicBezTo>
                  <a:cubicBezTo>
                    <a:pt x="171450" y="188863"/>
                    <a:pt x="171450" y="189533"/>
                    <a:pt x="171450" y="190872"/>
                  </a:cubicBezTo>
                  <a:cubicBezTo>
                    <a:pt x="170780" y="194890"/>
                    <a:pt x="166762" y="196230"/>
                    <a:pt x="163413" y="194890"/>
                  </a:cubicBezTo>
                  <a:cubicBezTo>
                    <a:pt x="156046" y="190872"/>
                    <a:pt x="148679" y="187523"/>
                    <a:pt x="141312" y="186184"/>
                  </a:cubicBezTo>
                  <a:cubicBezTo>
                    <a:pt x="130597" y="183505"/>
                    <a:pt x="116532" y="172789"/>
                    <a:pt x="99789" y="154707"/>
                  </a:cubicBezTo>
                  <a:cubicBezTo>
                    <a:pt x="58266" y="109165"/>
                    <a:pt x="24780" y="57597"/>
                    <a:pt x="0" y="0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8AE457DD-5164-47B2-430E-8E5DD50F5FBA}"/>
                </a:ext>
              </a:extLst>
            </p:cNvPr>
            <p:cNvSpPr/>
            <p:nvPr/>
          </p:nvSpPr>
          <p:spPr>
            <a:xfrm>
              <a:off x="-3930758" y="4025723"/>
              <a:ext cx="28128" cy="50229"/>
            </a:xfrm>
            <a:custGeom>
              <a:avLst/>
              <a:gdLst>
                <a:gd name="connsiteX0" fmla="*/ 14064 w 28128"/>
                <a:gd name="connsiteY0" fmla="*/ 20761 h 50229"/>
                <a:gd name="connsiteX1" fmla="*/ 28129 w 28128"/>
                <a:gd name="connsiteY1" fmla="*/ 48890 h 50229"/>
                <a:gd name="connsiteX2" fmla="*/ 25450 w 28128"/>
                <a:gd name="connsiteY2" fmla="*/ 50229 h 50229"/>
                <a:gd name="connsiteX3" fmla="*/ 22101 w 28128"/>
                <a:gd name="connsiteY3" fmla="*/ 48220 h 50229"/>
                <a:gd name="connsiteX4" fmla="*/ 0 w 28128"/>
                <a:gd name="connsiteY4" fmla="*/ 2679 h 50229"/>
                <a:gd name="connsiteX5" fmla="*/ 670 w 28128"/>
                <a:gd name="connsiteY5" fmla="*/ 670 h 50229"/>
                <a:gd name="connsiteX6" fmla="*/ 2009 w 28128"/>
                <a:gd name="connsiteY6" fmla="*/ 0 h 50229"/>
                <a:gd name="connsiteX7" fmla="*/ 2679 w 28128"/>
                <a:gd name="connsiteY7" fmla="*/ 0 h 50229"/>
                <a:gd name="connsiteX8" fmla="*/ 14064 w 28128"/>
                <a:gd name="connsiteY8" fmla="*/ 20761 h 5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28" h="50229">
                  <a:moveTo>
                    <a:pt x="14064" y="20761"/>
                  </a:moveTo>
                  <a:cubicBezTo>
                    <a:pt x="22101" y="31477"/>
                    <a:pt x="26789" y="40853"/>
                    <a:pt x="28129" y="48890"/>
                  </a:cubicBezTo>
                  <a:cubicBezTo>
                    <a:pt x="27459" y="49560"/>
                    <a:pt x="26789" y="50229"/>
                    <a:pt x="25450" y="50229"/>
                  </a:cubicBezTo>
                  <a:cubicBezTo>
                    <a:pt x="24110" y="50229"/>
                    <a:pt x="22771" y="49560"/>
                    <a:pt x="22101" y="48220"/>
                  </a:cubicBezTo>
                  <a:lnTo>
                    <a:pt x="0" y="2679"/>
                  </a:lnTo>
                  <a:cubicBezTo>
                    <a:pt x="0" y="2009"/>
                    <a:pt x="0" y="1339"/>
                    <a:pt x="670" y="670"/>
                  </a:cubicBezTo>
                  <a:lnTo>
                    <a:pt x="2009" y="0"/>
                  </a:lnTo>
                  <a:cubicBezTo>
                    <a:pt x="2009" y="0"/>
                    <a:pt x="2679" y="0"/>
                    <a:pt x="2679" y="0"/>
                  </a:cubicBezTo>
                  <a:lnTo>
                    <a:pt x="14064" y="20761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4CB6FBBA-C421-4105-9AC8-50062CB34891}"/>
                </a:ext>
              </a:extLst>
            </p:cNvPr>
            <p:cNvSpPr/>
            <p:nvPr/>
          </p:nvSpPr>
          <p:spPr>
            <a:xfrm>
              <a:off x="-831263" y="4026393"/>
              <a:ext cx="146000" cy="45399"/>
            </a:xfrm>
            <a:custGeom>
              <a:avLst/>
              <a:gdLst>
                <a:gd name="connsiteX0" fmla="*/ 89744 w 146000"/>
                <a:gd name="connsiteY0" fmla="*/ 0 h 45399"/>
                <a:gd name="connsiteX1" fmla="*/ 140643 w 146000"/>
                <a:gd name="connsiteY1" fmla="*/ 40853 h 45399"/>
                <a:gd name="connsiteX2" fmla="*/ 146001 w 146000"/>
                <a:gd name="connsiteY2" fmla="*/ 43532 h 45399"/>
                <a:gd name="connsiteX3" fmla="*/ 71661 w 146000"/>
                <a:gd name="connsiteY3" fmla="*/ 43532 h 45399"/>
                <a:gd name="connsiteX4" fmla="*/ 39514 w 146000"/>
                <a:gd name="connsiteY4" fmla="*/ 42193 h 45399"/>
                <a:gd name="connsiteX5" fmla="*/ 33486 w 146000"/>
                <a:gd name="connsiteY5" fmla="*/ 41523 h 45399"/>
                <a:gd name="connsiteX6" fmla="*/ 12055 w 146000"/>
                <a:gd name="connsiteY6" fmla="*/ 34826 h 45399"/>
                <a:gd name="connsiteX7" fmla="*/ 7367 w 146000"/>
                <a:gd name="connsiteY7" fmla="*/ 33486 h 45399"/>
                <a:gd name="connsiteX8" fmla="*/ 0 w 146000"/>
                <a:gd name="connsiteY8" fmla="*/ 24110 h 45399"/>
                <a:gd name="connsiteX9" fmla="*/ 89744 w 146000"/>
                <a:gd name="connsiteY9" fmla="*/ 0 h 4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000" h="45399">
                  <a:moveTo>
                    <a:pt x="89744" y="0"/>
                  </a:moveTo>
                  <a:cubicBezTo>
                    <a:pt x="103808" y="17413"/>
                    <a:pt x="121221" y="30807"/>
                    <a:pt x="140643" y="40853"/>
                  </a:cubicBezTo>
                  <a:cubicBezTo>
                    <a:pt x="142652" y="41523"/>
                    <a:pt x="143991" y="42863"/>
                    <a:pt x="146001" y="43532"/>
                  </a:cubicBezTo>
                  <a:cubicBezTo>
                    <a:pt x="109166" y="40184"/>
                    <a:pt x="84386" y="40184"/>
                    <a:pt x="71661" y="43532"/>
                  </a:cubicBezTo>
                  <a:cubicBezTo>
                    <a:pt x="58936" y="46211"/>
                    <a:pt x="48220" y="46211"/>
                    <a:pt x="39514" y="42193"/>
                  </a:cubicBezTo>
                  <a:cubicBezTo>
                    <a:pt x="37505" y="41523"/>
                    <a:pt x="35496" y="40853"/>
                    <a:pt x="33486" y="41523"/>
                  </a:cubicBezTo>
                  <a:cubicBezTo>
                    <a:pt x="25450" y="42193"/>
                    <a:pt x="18083" y="40184"/>
                    <a:pt x="12055" y="34826"/>
                  </a:cubicBezTo>
                  <a:cubicBezTo>
                    <a:pt x="10716" y="33486"/>
                    <a:pt x="9376" y="33486"/>
                    <a:pt x="7367" y="33486"/>
                  </a:cubicBezTo>
                  <a:cubicBezTo>
                    <a:pt x="3349" y="33486"/>
                    <a:pt x="1340" y="30138"/>
                    <a:pt x="0" y="24110"/>
                  </a:cubicBezTo>
                  <a:cubicBezTo>
                    <a:pt x="26789" y="10716"/>
                    <a:pt x="56927" y="3349"/>
                    <a:pt x="89744" y="0"/>
                  </a:cubicBez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0628C1C1-8E05-6D8E-B7CE-86598309AE96}"/>
                </a:ext>
              </a:extLst>
            </p:cNvPr>
            <p:cNvSpPr/>
            <p:nvPr/>
          </p:nvSpPr>
          <p:spPr>
            <a:xfrm>
              <a:off x="-1271273" y="4030384"/>
              <a:ext cx="427955" cy="57805"/>
            </a:xfrm>
            <a:custGeom>
              <a:avLst/>
              <a:gdLst>
                <a:gd name="connsiteX0" fmla="*/ 427955 w 427955"/>
                <a:gd name="connsiteY0" fmla="*/ 14091 h 57805"/>
                <a:gd name="connsiteX1" fmla="*/ 421258 w 427955"/>
                <a:gd name="connsiteY1" fmla="*/ 24137 h 57805"/>
                <a:gd name="connsiteX2" fmla="*/ 399826 w 427955"/>
                <a:gd name="connsiteY2" fmla="*/ 38202 h 57805"/>
                <a:gd name="connsiteX3" fmla="*/ 212303 w 427955"/>
                <a:gd name="connsiteY3" fmla="*/ 57624 h 57805"/>
                <a:gd name="connsiteX4" fmla="*/ 82376 w 427955"/>
                <a:gd name="connsiteY4" fmla="*/ 54945 h 57805"/>
                <a:gd name="connsiteX5" fmla="*/ 40853 w 427955"/>
                <a:gd name="connsiteY5" fmla="*/ 52935 h 57805"/>
                <a:gd name="connsiteX6" fmla="*/ 0 w 427955"/>
                <a:gd name="connsiteY6" fmla="*/ 51596 h 57805"/>
                <a:gd name="connsiteX7" fmla="*/ 43532 w 427955"/>
                <a:gd name="connsiteY7" fmla="*/ 47578 h 57805"/>
                <a:gd name="connsiteX8" fmla="*/ 97110 w 427955"/>
                <a:gd name="connsiteY8" fmla="*/ 43559 h 57805"/>
                <a:gd name="connsiteX9" fmla="*/ 149349 w 427955"/>
                <a:gd name="connsiteY9" fmla="*/ 37532 h 57805"/>
                <a:gd name="connsiteX10" fmla="*/ 201588 w 427955"/>
                <a:gd name="connsiteY10" fmla="*/ 28156 h 57805"/>
                <a:gd name="connsiteX11" fmla="*/ 218331 w 427955"/>
                <a:gd name="connsiteY11" fmla="*/ 24137 h 57805"/>
                <a:gd name="connsiteX12" fmla="*/ 237083 w 427955"/>
                <a:gd name="connsiteY12" fmla="*/ 22128 h 57805"/>
                <a:gd name="connsiteX13" fmla="*/ 242441 w 427955"/>
                <a:gd name="connsiteY13" fmla="*/ 17440 h 57805"/>
                <a:gd name="connsiteX14" fmla="*/ 245789 w 427955"/>
                <a:gd name="connsiteY14" fmla="*/ 14091 h 57805"/>
                <a:gd name="connsiteX15" fmla="*/ 320129 w 427955"/>
                <a:gd name="connsiteY15" fmla="*/ 8734 h 57805"/>
                <a:gd name="connsiteX16" fmla="*/ 350267 w 427955"/>
                <a:gd name="connsiteY16" fmla="*/ 4715 h 57805"/>
                <a:gd name="connsiteX17" fmla="*/ 395139 w 427955"/>
                <a:gd name="connsiteY17" fmla="*/ 2706 h 57805"/>
                <a:gd name="connsiteX18" fmla="*/ 401836 w 427955"/>
                <a:gd name="connsiteY18" fmla="*/ 2036 h 57805"/>
                <a:gd name="connsiteX19" fmla="*/ 419249 w 427955"/>
                <a:gd name="connsiteY19" fmla="*/ 697 h 57805"/>
                <a:gd name="connsiteX20" fmla="*/ 423937 w 427955"/>
                <a:gd name="connsiteY20" fmla="*/ 4046 h 57805"/>
                <a:gd name="connsiteX21" fmla="*/ 427955 w 427955"/>
                <a:gd name="connsiteY21" fmla="*/ 14091 h 5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7955" h="57805">
                  <a:moveTo>
                    <a:pt x="427955" y="14091"/>
                  </a:moveTo>
                  <a:lnTo>
                    <a:pt x="421258" y="24137"/>
                  </a:lnTo>
                  <a:lnTo>
                    <a:pt x="399826" y="38202"/>
                  </a:lnTo>
                  <a:cubicBezTo>
                    <a:pt x="334863" y="52935"/>
                    <a:pt x="272578" y="58963"/>
                    <a:pt x="212303" y="57624"/>
                  </a:cubicBezTo>
                  <a:cubicBezTo>
                    <a:pt x="153367" y="56284"/>
                    <a:pt x="109835" y="54945"/>
                    <a:pt x="82376" y="54945"/>
                  </a:cubicBezTo>
                  <a:cubicBezTo>
                    <a:pt x="70991" y="54945"/>
                    <a:pt x="56927" y="54275"/>
                    <a:pt x="40853" y="52935"/>
                  </a:cubicBezTo>
                  <a:cubicBezTo>
                    <a:pt x="27459" y="52266"/>
                    <a:pt x="13395" y="51596"/>
                    <a:pt x="0" y="51596"/>
                  </a:cubicBezTo>
                  <a:cubicBezTo>
                    <a:pt x="14734" y="50926"/>
                    <a:pt x="28798" y="49587"/>
                    <a:pt x="43532" y="47578"/>
                  </a:cubicBezTo>
                  <a:cubicBezTo>
                    <a:pt x="60275" y="45569"/>
                    <a:pt x="78358" y="44229"/>
                    <a:pt x="97110" y="43559"/>
                  </a:cubicBezTo>
                  <a:cubicBezTo>
                    <a:pt x="115193" y="42890"/>
                    <a:pt x="132606" y="40881"/>
                    <a:pt x="149349" y="37532"/>
                  </a:cubicBezTo>
                  <a:cubicBezTo>
                    <a:pt x="166092" y="33513"/>
                    <a:pt x="184175" y="30835"/>
                    <a:pt x="201588" y="28156"/>
                  </a:cubicBezTo>
                  <a:cubicBezTo>
                    <a:pt x="201588" y="28156"/>
                    <a:pt x="207615" y="26816"/>
                    <a:pt x="218331" y="24137"/>
                  </a:cubicBezTo>
                  <a:cubicBezTo>
                    <a:pt x="223688" y="22798"/>
                    <a:pt x="229716" y="22128"/>
                    <a:pt x="237083" y="22128"/>
                  </a:cubicBezTo>
                  <a:cubicBezTo>
                    <a:pt x="240432" y="22128"/>
                    <a:pt x="241771" y="20789"/>
                    <a:pt x="242441" y="17440"/>
                  </a:cubicBezTo>
                  <a:cubicBezTo>
                    <a:pt x="242441" y="15431"/>
                    <a:pt x="243780" y="14091"/>
                    <a:pt x="245789" y="14091"/>
                  </a:cubicBezTo>
                  <a:cubicBezTo>
                    <a:pt x="271909" y="9403"/>
                    <a:pt x="296019" y="8064"/>
                    <a:pt x="320129" y="8734"/>
                  </a:cubicBezTo>
                  <a:cubicBezTo>
                    <a:pt x="329505" y="9403"/>
                    <a:pt x="339551" y="8064"/>
                    <a:pt x="350267" y="4715"/>
                  </a:cubicBezTo>
                  <a:cubicBezTo>
                    <a:pt x="364331" y="697"/>
                    <a:pt x="379065" y="27"/>
                    <a:pt x="395139" y="2706"/>
                  </a:cubicBezTo>
                  <a:cubicBezTo>
                    <a:pt x="397148" y="3376"/>
                    <a:pt x="399157" y="2706"/>
                    <a:pt x="401836" y="2036"/>
                  </a:cubicBezTo>
                  <a:cubicBezTo>
                    <a:pt x="407194" y="27"/>
                    <a:pt x="413221" y="-643"/>
                    <a:pt x="419249" y="697"/>
                  </a:cubicBezTo>
                  <a:cubicBezTo>
                    <a:pt x="421258" y="1367"/>
                    <a:pt x="422597" y="2036"/>
                    <a:pt x="423937" y="4046"/>
                  </a:cubicBezTo>
                  <a:lnTo>
                    <a:pt x="427955" y="14091"/>
                  </a:ln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3BC7517F-FDC9-F5AC-7904-5BAAC1AB3B39}"/>
                </a:ext>
              </a:extLst>
            </p:cNvPr>
            <p:cNvSpPr/>
            <p:nvPr/>
          </p:nvSpPr>
          <p:spPr>
            <a:xfrm>
              <a:off x="-777705" y="4038448"/>
              <a:ext cx="257194" cy="149348"/>
            </a:xfrm>
            <a:custGeom>
              <a:avLst/>
              <a:gdLst>
                <a:gd name="connsiteX0" fmla="*/ 243130 w 257194"/>
                <a:gd name="connsiteY0" fmla="*/ 0 h 149348"/>
                <a:gd name="connsiteX1" fmla="*/ 257194 w 257194"/>
                <a:gd name="connsiteY1" fmla="*/ 141312 h 149348"/>
                <a:gd name="connsiteX2" fmla="*/ 228396 w 257194"/>
                <a:gd name="connsiteY2" fmla="*/ 141982 h 149348"/>
                <a:gd name="connsiteX3" fmla="*/ 223038 w 257194"/>
                <a:gd name="connsiteY3" fmla="*/ 139973 h 149348"/>
                <a:gd name="connsiteX4" fmla="*/ 219020 w 257194"/>
                <a:gd name="connsiteY4" fmla="*/ 138633 h 149348"/>
                <a:gd name="connsiteX5" fmla="*/ 213662 w 257194"/>
                <a:gd name="connsiteY5" fmla="*/ 139303 h 149348"/>
                <a:gd name="connsiteX6" fmla="*/ 208974 w 257194"/>
                <a:gd name="connsiteY6" fmla="*/ 137964 h 149348"/>
                <a:gd name="connsiteX7" fmla="*/ 202947 w 257194"/>
                <a:gd name="connsiteY7" fmla="*/ 137294 h 149348"/>
                <a:gd name="connsiteX8" fmla="*/ 166781 w 257194"/>
                <a:gd name="connsiteY8" fmla="*/ 145331 h 149348"/>
                <a:gd name="connsiteX9" fmla="*/ 129946 w 257194"/>
                <a:gd name="connsiteY9" fmla="*/ 149349 h 149348"/>
                <a:gd name="connsiteX10" fmla="*/ 51588 w 257194"/>
                <a:gd name="connsiteY10" fmla="*/ 148679 h 149348"/>
                <a:gd name="connsiteX11" fmla="*/ 132625 w 257194"/>
                <a:gd name="connsiteY11" fmla="*/ 118541 h 149348"/>
                <a:gd name="connsiteX12" fmla="*/ 160753 w 257194"/>
                <a:gd name="connsiteY12" fmla="*/ 103138 h 149348"/>
                <a:gd name="connsiteX13" fmla="*/ 160084 w 257194"/>
                <a:gd name="connsiteY13" fmla="*/ 101129 h 149348"/>
                <a:gd name="connsiteX14" fmla="*/ 14084 w 257194"/>
                <a:gd name="connsiteY14" fmla="*/ 96441 h 149348"/>
                <a:gd name="connsiteX15" fmla="*/ 12074 w 257194"/>
                <a:gd name="connsiteY15" fmla="*/ 83716 h 149348"/>
                <a:gd name="connsiteX16" fmla="*/ 91772 w 257194"/>
                <a:gd name="connsiteY16" fmla="*/ 31477 h 149348"/>
                <a:gd name="connsiteX17" fmla="*/ 86414 w 257194"/>
                <a:gd name="connsiteY17" fmla="*/ 28798 h 149348"/>
                <a:gd name="connsiteX18" fmla="*/ 104497 w 257194"/>
                <a:gd name="connsiteY18" fmla="*/ 24780 h 149348"/>
                <a:gd name="connsiteX19" fmla="*/ 110524 w 257194"/>
                <a:gd name="connsiteY19" fmla="*/ 24110 h 149348"/>
                <a:gd name="connsiteX20" fmla="*/ 130616 w 257194"/>
                <a:gd name="connsiteY20" fmla="*/ 24110 h 149348"/>
                <a:gd name="connsiteX21" fmla="*/ 195579 w 257194"/>
                <a:gd name="connsiteY21" fmla="*/ 11385 h 149348"/>
                <a:gd name="connsiteX22" fmla="*/ 215002 w 257194"/>
                <a:gd name="connsiteY22" fmla="*/ 13395 h 149348"/>
                <a:gd name="connsiteX23" fmla="*/ 217680 w 257194"/>
                <a:gd name="connsiteY23" fmla="*/ 11385 h 149348"/>
                <a:gd name="connsiteX24" fmla="*/ 217680 w 257194"/>
                <a:gd name="connsiteY24" fmla="*/ 10046 h 149348"/>
                <a:gd name="connsiteX25" fmla="*/ 218350 w 257194"/>
                <a:gd name="connsiteY25" fmla="*/ 8037 h 149348"/>
                <a:gd name="connsiteX26" fmla="*/ 243130 w 257194"/>
                <a:gd name="connsiteY26" fmla="*/ 0 h 149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7194" h="149348">
                  <a:moveTo>
                    <a:pt x="243130" y="0"/>
                  </a:moveTo>
                  <a:lnTo>
                    <a:pt x="257194" y="141312"/>
                  </a:lnTo>
                  <a:lnTo>
                    <a:pt x="228396" y="141982"/>
                  </a:lnTo>
                  <a:cubicBezTo>
                    <a:pt x="226387" y="141982"/>
                    <a:pt x="225047" y="141312"/>
                    <a:pt x="223038" y="139973"/>
                  </a:cubicBezTo>
                  <a:cubicBezTo>
                    <a:pt x="222368" y="138633"/>
                    <a:pt x="221029" y="138633"/>
                    <a:pt x="219020" y="138633"/>
                  </a:cubicBezTo>
                  <a:cubicBezTo>
                    <a:pt x="215671" y="139303"/>
                    <a:pt x="213662" y="139303"/>
                    <a:pt x="213662" y="139303"/>
                  </a:cubicBezTo>
                  <a:cubicBezTo>
                    <a:pt x="212322" y="139303"/>
                    <a:pt x="210313" y="138633"/>
                    <a:pt x="208974" y="137964"/>
                  </a:cubicBezTo>
                  <a:cubicBezTo>
                    <a:pt x="206965" y="137294"/>
                    <a:pt x="204956" y="136624"/>
                    <a:pt x="202947" y="137294"/>
                  </a:cubicBezTo>
                  <a:cubicBezTo>
                    <a:pt x="190891" y="139303"/>
                    <a:pt x="178836" y="141982"/>
                    <a:pt x="166781" y="145331"/>
                  </a:cubicBezTo>
                  <a:cubicBezTo>
                    <a:pt x="155396" y="148010"/>
                    <a:pt x="143341" y="149349"/>
                    <a:pt x="129946" y="149349"/>
                  </a:cubicBezTo>
                  <a:cubicBezTo>
                    <a:pt x="104497" y="148679"/>
                    <a:pt x="78377" y="148679"/>
                    <a:pt x="51588" y="148679"/>
                  </a:cubicBezTo>
                  <a:cubicBezTo>
                    <a:pt x="80386" y="138633"/>
                    <a:pt x="107175" y="128587"/>
                    <a:pt x="132625" y="118541"/>
                  </a:cubicBezTo>
                  <a:cubicBezTo>
                    <a:pt x="143341" y="114523"/>
                    <a:pt x="152717" y="109165"/>
                    <a:pt x="160753" y="103138"/>
                  </a:cubicBezTo>
                  <a:cubicBezTo>
                    <a:pt x="162763" y="101798"/>
                    <a:pt x="162093" y="101129"/>
                    <a:pt x="160084" y="101129"/>
                  </a:cubicBezTo>
                  <a:cubicBezTo>
                    <a:pt x="107175" y="101129"/>
                    <a:pt x="58285" y="99119"/>
                    <a:pt x="14084" y="96441"/>
                  </a:cubicBezTo>
                  <a:cubicBezTo>
                    <a:pt x="-3999" y="95101"/>
                    <a:pt x="-4669" y="91083"/>
                    <a:pt x="12074" y="83716"/>
                  </a:cubicBezTo>
                  <a:cubicBezTo>
                    <a:pt x="39533" y="71661"/>
                    <a:pt x="65653" y="54248"/>
                    <a:pt x="91772" y="31477"/>
                  </a:cubicBezTo>
                  <a:cubicBezTo>
                    <a:pt x="89763" y="30807"/>
                    <a:pt x="88423" y="29468"/>
                    <a:pt x="86414" y="28798"/>
                  </a:cubicBezTo>
                  <a:cubicBezTo>
                    <a:pt x="93111" y="29468"/>
                    <a:pt x="99139" y="28128"/>
                    <a:pt x="104497" y="24780"/>
                  </a:cubicBezTo>
                  <a:cubicBezTo>
                    <a:pt x="106506" y="23440"/>
                    <a:pt x="108515" y="23440"/>
                    <a:pt x="110524" y="24110"/>
                  </a:cubicBezTo>
                  <a:cubicBezTo>
                    <a:pt x="117221" y="26119"/>
                    <a:pt x="123918" y="26119"/>
                    <a:pt x="130616" y="24110"/>
                  </a:cubicBezTo>
                  <a:cubicBezTo>
                    <a:pt x="156066" y="16743"/>
                    <a:pt x="177497" y="12725"/>
                    <a:pt x="195579" y="11385"/>
                  </a:cubicBezTo>
                  <a:cubicBezTo>
                    <a:pt x="201607" y="11385"/>
                    <a:pt x="208304" y="12055"/>
                    <a:pt x="215002" y="13395"/>
                  </a:cubicBezTo>
                  <a:cubicBezTo>
                    <a:pt x="216341" y="14064"/>
                    <a:pt x="217680" y="13395"/>
                    <a:pt x="217680" y="11385"/>
                  </a:cubicBezTo>
                  <a:cubicBezTo>
                    <a:pt x="217680" y="10716"/>
                    <a:pt x="217680" y="10046"/>
                    <a:pt x="217680" y="10046"/>
                  </a:cubicBezTo>
                  <a:cubicBezTo>
                    <a:pt x="217680" y="9376"/>
                    <a:pt x="217680" y="8706"/>
                    <a:pt x="218350" y="8037"/>
                  </a:cubicBezTo>
                  <a:lnTo>
                    <a:pt x="243130" y="0"/>
                  </a:ln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5FD54B63-7C05-D004-DDE0-66B577CDA186}"/>
                </a:ext>
              </a:extLst>
            </p:cNvPr>
            <p:cNvSpPr/>
            <p:nvPr/>
          </p:nvSpPr>
          <p:spPr>
            <a:xfrm>
              <a:off x="-2048156" y="4040885"/>
              <a:ext cx="531093" cy="117778"/>
            </a:xfrm>
            <a:custGeom>
              <a:avLst/>
              <a:gdLst>
                <a:gd name="connsiteX0" fmla="*/ 531093 w 531093"/>
                <a:gd name="connsiteY0" fmla="*/ 6939 h 117778"/>
                <a:gd name="connsiteX1" fmla="*/ 503634 w 531093"/>
                <a:gd name="connsiteY1" fmla="*/ 8278 h 117778"/>
                <a:gd name="connsiteX2" fmla="*/ 466799 w 531093"/>
                <a:gd name="connsiteY2" fmla="*/ 2920 h 117778"/>
                <a:gd name="connsiteX3" fmla="*/ 466799 w 531093"/>
                <a:gd name="connsiteY3" fmla="*/ 2920 h 117778"/>
                <a:gd name="connsiteX4" fmla="*/ 480864 w 531093"/>
                <a:gd name="connsiteY4" fmla="*/ 6939 h 117778"/>
                <a:gd name="connsiteX5" fmla="*/ 485552 w 531093"/>
                <a:gd name="connsiteY5" fmla="*/ 11627 h 117778"/>
                <a:gd name="connsiteX6" fmla="*/ 492919 w 531093"/>
                <a:gd name="connsiteY6" fmla="*/ 33058 h 117778"/>
                <a:gd name="connsiteX7" fmla="*/ 427955 w 531093"/>
                <a:gd name="connsiteY7" fmla="*/ 44444 h 117778"/>
                <a:gd name="connsiteX8" fmla="*/ 328166 w 531093"/>
                <a:gd name="connsiteY8" fmla="*/ 50471 h 117778"/>
                <a:gd name="connsiteX9" fmla="*/ 327496 w 531093"/>
                <a:gd name="connsiteY9" fmla="*/ 51141 h 117778"/>
                <a:gd name="connsiteX10" fmla="*/ 327496 w 531093"/>
                <a:gd name="connsiteY10" fmla="*/ 52480 h 117778"/>
                <a:gd name="connsiteX11" fmla="*/ 328836 w 531093"/>
                <a:gd name="connsiteY11" fmla="*/ 53150 h 117778"/>
                <a:gd name="connsiteX12" fmla="*/ 405854 w 531093"/>
                <a:gd name="connsiteY12" fmla="*/ 57168 h 117778"/>
                <a:gd name="connsiteX13" fmla="*/ 372368 w 531093"/>
                <a:gd name="connsiteY13" fmla="*/ 79939 h 117778"/>
                <a:gd name="connsiteX14" fmla="*/ 336872 w 531093"/>
                <a:gd name="connsiteY14" fmla="*/ 77260 h 117778"/>
                <a:gd name="connsiteX15" fmla="*/ 272578 w 531093"/>
                <a:gd name="connsiteY15" fmla="*/ 50471 h 117778"/>
                <a:gd name="connsiteX16" fmla="*/ 237753 w 531093"/>
                <a:gd name="connsiteY16" fmla="*/ 33058 h 117778"/>
                <a:gd name="connsiteX17" fmla="*/ 194890 w 531093"/>
                <a:gd name="connsiteY17" fmla="*/ 21003 h 117778"/>
                <a:gd name="connsiteX18" fmla="*/ 194221 w 531093"/>
                <a:gd name="connsiteY18" fmla="*/ 25022 h 117778"/>
                <a:gd name="connsiteX19" fmla="*/ 278606 w 531093"/>
                <a:gd name="connsiteY19" fmla="*/ 59177 h 117778"/>
                <a:gd name="connsiteX20" fmla="*/ 302047 w 531093"/>
                <a:gd name="connsiteY20" fmla="*/ 79269 h 117778"/>
                <a:gd name="connsiteX21" fmla="*/ 304056 w 531093"/>
                <a:gd name="connsiteY21" fmla="*/ 84627 h 117778"/>
                <a:gd name="connsiteX22" fmla="*/ 304056 w 531093"/>
                <a:gd name="connsiteY22" fmla="*/ 94673 h 117778"/>
                <a:gd name="connsiteX23" fmla="*/ 296689 w 531093"/>
                <a:gd name="connsiteY23" fmla="*/ 107398 h 117778"/>
                <a:gd name="connsiteX24" fmla="*/ 261863 w 531093"/>
                <a:gd name="connsiteY24" fmla="*/ 116104 h 117778"/>
                <a:gd name="connsiteX25" fmla="*/ 261193 w 531093"/>
                <a:gd name="connsiteY25" fmla="*/ 116104 h 117778"/>
                <a:gd name="connsiteX26" fmla="*/ 261193 w 531093"/>
                <a:gd name="connsiteY26" fmla="*/ 115435 h 117778"/>
                <a:gd name="connsiteX27" fmla="*/ 259854 w 531093"/>
                <a:gd name="connsiteY27" fmla="*/ 114765 h 117778"/>
                <a:gd name="connsiteX28" fmla="*/ 200918 w 531093"/>
                <a:gd name="connsiteY28" fmla="*/ 114765 h 117778"/>
                <a:gd name="connsiteX29" fmla="*/ 174798 w 531093"/>
                <a:gd name="connsiteY29" fmla="*/ 112756 h 117778"/>
                <a:gd name="connsiteX30" fmla="*/ 149349 w 531093"/>
                <a:gd name="connsiteY30" fmla="*/ 104719 h 117778"/>
                <a:gd name="connsiteX31" fmla="*/ 146000 w 531093"/>
                <a:gd name="connsiteY31" fmla="*/ 101370 h 117778"/>
                <a:gd name="connsiteX32" fmla="*/ 132606 w 531093"/>
                <a:gd name="connsiteY32" fmla="*/ 98022 h 117778"/>
                <a:gd name="connsiteX33" fmla="*/ 72330 w 531093"/>
                <a:gd name="connsiteY33" fmla="*/ 50471 h 117778"/>
                <a:gd name="connsiteX34" fmla="*/ 46211 w 531093"/>
                <a:gd name="connsiteY34" fmla="*/ 24352 h 117778"/>
                <a:gd name="connsiteX35" fmla="*/ 2009 w 531093"/>
                <a:gd name="connsiteY35" fmla="*/ 12297 h 117778"/>
                <a:gd name="connsiteX36" fmla="*/ 0 w 531093"/>
                <a:gd name="connsiteY36" fmla="*/ 8278 h 117778"/>
                <a:gd name="connsiteX37" fmla="*/ 89074 w 531093"/>
                <a:gd name="connsiteY37" fmla="*/ 8278 h 117778"/>
                <a:gd name="connsiteX38" fmla="*/ 102468 w 531093"/>
                <a:gd name="connsiteY38" fmla="*/ 6939 h 117778"/>
                <a:gd name="connsiteX39" fmla="*/ 269900 w 531093"/>
                <a:gd name="connsiteY39" fmla="*/ 2920 h 117778"/>
                <a:gd name="connsiteX40" fmla="*/ 471487 w 531093"/>
                <a:gd name="connsiteY40" fmla="*/ 242 h 117778"/>
                <a:gd name="connsiteX41" fmla="*/ 500955 w 531093"/>
                <a:gd name="connsiteY41" fmla="*/ 2920 h 117778"/>
                <a:gd name="connsiteX42" fmla="*/ 531093 w 531093"/>
                <a:gd name="connsiteY42" fmla="*/ 6939 h 117778"/>
                <a:gd name="connsiteX43" fmla="*/ 128587 w 531093"/>
                <a:gd name="connsiteY43" fmla="*/ 37746 h 117778"/>
                <a:gd name="connsiteX44" fmla="*/ 137964 w 531093"/>
                <a:gd name="connsiteY44" fmla="*/ 43774 h 117778"/>
                <a:gd name="connsiteX45" fmla="*/ 139303 w 531093"/>
                <a:gd name="connsiteY45" fmla="*/ 41765 h 117778"/>
                <a:gd name="connsiteX46" fmla="*/ 104477 w 531093"/>
                <a:gd name="connsiteY46" fmla="*/ 15645 h 117778"/>
                <a:gd name="connsiteX47" fmla="*/ 101798 w 531093"/>
                <a:gd name="connsiteY47" fmla="*/ 19664 h 117778"/>
                <a:gd name="connsiteX48" fmla="*/ 128587 w 531093"/>
                <a:gd name="connsiteY48" fmla="*/ 37746 h 11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31093" h="117778">
                  <a:moveTo>
                    <a:pt x="531093" y="6939"/>
                  </a:moveTo>
                  <a:cubicBezTo>
                    <a:pt x="521717" y="7609"/>
                    <a:pt x="512341" y="8278"/>
                    <a:pt x="503634" y="8278"/>
                  </a:cubicBezTo>
                  <a:cubicBezTo>
                    <a:pt x="491579" y="8278"/>
                    <a:pt x="479524" y="3590"/>
                    <a:pt x="466799" y="2920"/>
                  </a:cubicBezTo>
                  <a:cubicBezTo>
                    <a:pt x="466799" y="2920"/>
                    <a:pt x="466799" y="2920"/>
                    <a:pt x="466799" y="2920"/>
                  </a:cubicBezTo>
                  <a:lnTo>
                    <a:pt x="480864" y="6939"/>
                  </a:lnTo>
                  <a:cubicBezTo>
                    <a:pt x="483542" y="7609"/>
                    <a:pt x="484882" y="8948"/>
                    <a:pt x="485552" y="11627"/>
                  </a:cubicBezTo>
                  <a:lnTo>
                    <a:pt x="492919" y="33058"/>
                  </a:lnTo>
                  <a:cubicBezTo>
                    <a:pt x="471487" y="27031"/>
                    <a:pt x="448047" y="36407"/>
                    <a:pt x="427955" y="44444"/>
                  </a:cubicBezTo>
                  <a:lnTo>
                    <a:pt x="328166" y="50471"/>
                  </a:lnTo>
                  <a:cubicBezTo>
                    <a:pt x="328166" y="50471"/>
                    <a:pt x="327496" y="50471"/>
                    <a:pt x="327496" y="51141"/>
                  </a:cubicBezTo>
                  <a:cubicBezTo>
                    <a:pt x="327496" y="51811"/>
                    <a:pt x="327496" y="52480"/>
                    <a:pt x="327496" y="52480"/>
                  </a:cubicBezTo>
                  <a:cubicBezTo>
                    <a:pt x="327496" y="53150"/>
                    <a:pt x="328166" y="53150"/>
                    <a:pt x="328836" y="53150"/>
                  </a:cubicBezTo>
                  <a:cubicBezTo>
                    <a:pt x="352276" y="57168"/>
                    <a:pt x="378396" y="58508"/>
                    <a:pt x="405854" y="57168"/>
                  </a:cubicBezTo>
                  <a:cubicBezTo>
                    <a:pt x="394469" y="66544"/>
                    <a:pt x="383083" y="74581"/>
                    <a:pt x="372368" y="79939"/>
                  </a:cubicBezTo>
                  <a:cubicBezTo>
                    <a:pt x="359643" y="85966"/>
                    <a:pt x="348927" y="81948"/>
                    <a:pt x="336872" y="77260"/>
                  </a:cubicBezTo>
                  <a:cubicBezTo>
                    <a:pt x="315441" y="68554"/>
                    <a:pt x="294010" y="59177"/>
                    <a:pt x="272578" y="50471"/>
                  </a:cubicBezTo>
                  <a:cubicBezTo>
                    <a:pt x="271909" y="50471"/>
                    <a:pt x="260523" y="44444"/>
                    <a:pt x="237753" y="33058"/>
                  </a:cubicBezTo>
                  <a:cubicBezTo>
                    <a:pt x="224358" y="26361"/>
                    <a:pt x="210294" y="22342"/>
                    <a:pt x="194890" y="21003"/>
                  </a:cubicBezTo>
                  <a:cubicBezTo>
                    <a:pt x="186853" y="20333"/>
                    <a:pt x="186184" y="21673"/>
                    <a:pt x="194221" y="25022"/>
                  </a:cubicBezTo>
                  <a:lnTo>
                    <a:pt x="278606" y="59177"/>
                  </a:lnTo>
                  <a:cubicBezTo>
                    <a:pt x="281955" y="75251"/>
                    <a:pt x="292001" y="71233"/>
                    <a:pt x="302047" y="79269"/>
                  </a:cubicBezTo>
                  <a:cubicBezTo>
                    <a:pt x="304056" y="80609"/>
                    <a:pt x="304726" y="82618"/>
                    <a:pt x="304056" y="84627"/>
                  </a:cubicBezTo>
                  <a:cubicBezTo>
                    <a:pt x="303386" y="88646"/>
                    <a:pt x="303386" y="91994"/>
                    <a:pt x="304056" y="94673"/>
                  </a:cubicBezTo>
                  <a:cubicBezTo>
                    <a:pt x="306735" y="100031"/>
                    <a:pt x="302716" y="106728"/>
                    <a:pt x="296689" y="107398"/>
                  </a:cubicBezTo>
                  <a:cubicBezTo>
                    <a:pt x="283294" y="109407"/>
                    <a:pt x="271239" y="112086"/>
                    <a:pt x="261863" y="116104"/>
                  </a:cubicBezTo>
                  <a:cubicBezTo>
                    <a:pt x="261193" y="116104"/>
                    <a:pt x="261193" y="116104"/>
                    <a:pt x="261193" y="116104"/>
                  </a:cubicBezTo>
                  <a:cubicBezTo>
                    <a:pt x="261193" y="116104"/>
                    <a:pt x="261193" y="115435"/>
                    <a:pt x="261193" y="115435"/>
                  </a:cubicBezTo>
                  <a:cubicBezTo>
                    <a:pt x="260523" y="114765"/>
                    <a:pt x="260523" y="114095"/>
                    <a:pt x="259854" y="114765"/>
                  </a:cubicBezTo>
                  <a:cubicBezTo>
                    <a:pt x="237753" y="118783"/>
                    <a:pt x="218331" y="118783"/>
                    <a:pt x="200918" y="114765"/>
                  </a:cubicBezTo>
                  <a:cubicBezTo>
                    <a:pt x="196899" y="114095"/>
                    <a:pt x="187523" y="113425"/>
                    <a:pt x="174798" y="112756"/>
                  </a:cubicBezTo>
                  <a:cubicBezTo>
                    <a:pt x="166092" y="112756"/>
                    <a:pt x="157386" y="110077"/>
                    <a:pt x="149349" y="104719"/>
                  </a:cubicBezTo>
                  <a:cubicBezTo>
                    <a:pt x="149349" y="104719"/>
                    <a:pt x="148009" y="103379"/>
                    <a:pt x="146000" y="101370"/>
                  </a:cubicBezTo>
                  <a:cubicBezTo>
                    <a:pt x="143321" y="98691"/>
                    <a:pt x="138633" y="97352"/>
                    <a:pt x="132606" y="98022"/>
                  </a:cubicBezTo>
                  <a:cubicBezTo>
                    <a:pt x="103808" y="78600"/>
                    <a:pt x="83716" y="62526"/>
                    <a:pt x="72330" y="50471"/>
                  </a:cubicBezTo>
                  <a:cubicBezTo>
                    <a:pt x="64294" y="41765"/>
                    <a:pt x="55587" y="33058"/>
                    <a:pt x="46211" y="24352"/>
                  </a:cubicBezTo>
                  <a:cubicBezTo>
                    <a:pt x="32816" y="11627"/>
                    <a:pt x="19422" y="12297"/>
                    <a:pt x="2009" y="12297"/>
                  </a:cubicBezTo>
                  <a:cubicBezTo>
                    <a:pt x="2009" y="10957"/>
                    <a:pt x="1339" y="9618"/>
                    <a:pt x="0" y="8278"/>
                  </a:cubicBezTo>
                  <a:cubicBezTo>
                    <a:pt x="30138" y="5599"/>
                    <a:pt x="59605" y="5599"/>
                    <a:pt x="89074" y="8278"/>
                  </a:cubicBezTo>
                  <a:cubicBezTo>
                    <a:pt x="93762" y="8948"/>
                    <a:pt x="97110" y="6939"/>
                    <a:pt x="102468" y="6939"/>
                  </a:cubicBezTo>
                  <a:cubicBezTo>
                    <a:pt x="158055" y="8948"/>
                    <a:pt x="214313" y="7609"/>
                    <a:pt x="269900" y="2920"/>
                  </a:cubicBezTo>
                  <a:cubicBezTo>
                    <a:pt x="336872" y="242"/>
                    <a:pt x="404515" y="-428"/>
                    <a:pt x="471487" y="242"/>
                  </a:cubicBezTo>
                  <a:cubicBezTo>
                    <a:pt x="480194" y="242"/>
                    <a:pt x="490240" y="911"/>
                    <a:pt x="500955" y="2920"/>
                  </a:cubicBezTo>
                  <a:cubicBezTo>
                    <a:pt x="511671" y="4930"/>
                    <a:pt x="521717" y="5599"/>
                    <a:pt x="531093" y="6939"/>
                  </a:cubicBezTo>
                  <a:close/>
                  <a:moveTo>
                    <a:pt x="128587" y="37746"/>
                  </a:moveTo>
                  <a:cubicBezTo>
                    <a:pt x="131936" y="40425"/>
                    <a:pt x="134615" y="42434"/>
                    <a:pt x="137964" y="43774"/>
                  </a:cubicBezTo>
                  <a:cubicBezTo>
                    <a:pt x="141982" y="45783"/>
                    <a:pt x="141982" y="45113"/>
                    <a:pt x="139303" y="41765"/>
                  </a:cubicBezTo>
                  <a:cubicBezTo>
                    <a:pt x="127918" y="28370"/>
                    <a:pt x="116532" y="20333"/>
                    <a:pt x="104477" y="15645"/>
                  </a:cubicBezTo>
                  <a:cubicBezTo>
                    <a:pt x="97110" y="12966"/>
                    <a:pt x="96440" y="14976"/>
                    <a:pt x="101798" y="19664"/>
                  </a:cubicBezTo>
                  <a:cubicBezTo>
                    <a:pt x="109165" y="27700"/>
                    <a:pt x="119881" y="31049"/>
                    <a:pt x="128587" y="37746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FE18A620-CE1E-E8B5-1B7F-EF929792488C}"/>
                </a:ext>
              </a:extLst>
            </p:cNvPr>
            <p:cNvSpPr/>
            <p:nvPr/>
          </p:nvSpPr>
          <p:spPr>
            <a:xfrm>
              <a:off x="-1582026" y="4043136"/>
              <a:ext cx="235743" cy="40183"/>
            </a:xfrm>
            <a:custGeom>
              <a:avLst/>
              <a:gdLst>
                <a:gd name="connsiteX0" fmla="*/ 64964 w 235743"/>
                <a:gd name="connsiteY0" fmla="*/ 4688 h 40183"/>
                <a:gd name="connsiteX1" fmla="*/ 235744 w 235743"/>
                <a:gd name="connsiteY1" fmla="*/ 670 h 40183"/>
                <a:gd name="connsiteX2" fmla="*/ 221010 w 235743"/>
                <a:gd name="connsiteY2" fmla="*/ 2009 h 40183"/>
                <a:gd name="connsiteX3" fmla="*/ 207615 w 235743"/>
                <a:gd name="connsiteY3" fmla="*/ 7367 h 40183"/>
                <a:gd name="connsiteX4" fmla="*/ 194890 w 235743"/>
                <a:gd name="connsiteY4" fmla="*/ 12725 h 40183"/>
                <a:gd name="connsiteX5" fmla="*/ 189533 w 235743"/>
                <a:gd name="connsiteY5" fmla="*/ 16074 h 40183"/>
                <a:gd name="connsiteX6" fmla="*/ 183505 w 235743"/>
                <a:gd name="connsiteY6" fmla="*/ 33486 h 40183"/>
                <a:gd name="connsiteX7" fmla="*/ 186854 w 235743"/>
                <a:gd name="connsiteY7" fmla="*/ 36835 h 40183"/>
                <a:gd name="connsiteX8" fmla="*/ 202258 w 235743"/>
                <a:gd name="connsiteY8" fmla="*/ 40184 h 40183"/>
                <a:gd name="connsiteX9" fmla="*/ 47550 w 235743"/>
                <a:gd name="connsiteY9" fmla="*/ 40184 h 40183"/>
                <a:gd name="connsiteX10" fmla="*/ 26120 w 235743"/>
                <a:gd name="connsiteY10" fmla="*/ 30138 h 40183"/>
                <a:gd name="connsiteX11" fmla="*/ 18752 w 235743"/>
                <a:gd name="connsiteY11" fmla="*/ 8707 h 40183"/>
                <a:gd name="connsiteX12" fmla="*/ 14064 w 235743"/>
                <a:gd name="connsiteY12" fmla="*/ 4018 h 40183"/>
                <a:gd name="connsiteX13" fmla="*/ 0 w 235743"/>
                <a:gd name="connsiteY13" fmla="*/ 0 h 40183"/>
                <a:gd name="connsiteX14" fmla="*/ 0 w 235743"/>
                <a:gd name="connsiteY14" fmla="*/ 0 h 40183"/>
                <a:gd name="connsiteX15" fmla="*/ 36835 w 235743"/>
                <a:gd name="connsiteY15" fmla="*/ 5358 h 40183"/>
                <a:gd name="connsiteX16" fmla="*/ 64964 w 235743"/>
                <a:gd name="connsiteY16" fmla="*/ 4688 h 40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43" h="40183">
                  <a:moveTo>
                    <a:pt x="64964" y="4688"/>
                  </a:moveTo>
                  <a:lnTo>
                    <a:pt x="235744" y="670"/>
                  </a:lnTo>
                  <a:cubicBezTo>
                    <a:pt x="231056" y="670"/>
                    <a:pt x="225698" y="1340"/>
                    <a:pt x="221010" y="2009"/>
                  </a:cubicBezTo>
                  <a:cubicBezTo>
                    <a:pt x="217661" y="2679"/>
                    <a:pt x="212973" y="4688"/>
                    <a:pt x="207615" y="7367"/>
                  </a:cubicBezTo>
                  <a:cubicBezTo>
                    <a:pt x="203597" y="9376"/>
                    <a:pt x="199578" y="11385"/>
                    <a:pt x="194890" y="12725"/>
                  </a:cubicBezTo>
                  <a:cubicBezTo>
                    <a:pt x="192881" y="13395"/>
                    <a:pt x="190872" y="14064"/>
                    <a:pt x="189533" y="16074"/>
                  </a:cubicBezTo>
                  <a:cubicBezTo>
                    <a:pt x="185514" y="21431"/>
                    <a:pt x="183505" y="26789"/>
                    <a:pt x="183505" y="33486"/>
                  </a:cubicBezTo>
                  <a:cubicBezTo>
                    <a:pt x="183505" y="35496"/>
                    <a:pt x="184175" y="36835"/>
                    <a:pt x="186854" y="36835"/>
                  </a:cubicBezTo>
                  <a:cubicBezTo>
                    <a:pt x="192881" y="36835"/>
                    <a:pt x="198239" y="38174"/>
                    <a:pt x="202258" y="40184"/>
                  </a:cubicBezTo>
                  <a:lnTo>
                    <a:pt x="47550" y="40184"/>
                  </a:lnTo>
                  <a:lnTo>
                    <a:pt x="26120" y="30138"/>
                  </a:lnTo>
                  <a:lnTo>
                    <a:pt x="18752" y="8707"/>
                  </a:lnTo>
                  <a:cubicBezTo>
                    <a:pt x="18083" y="6028"/>
                    <a:pt x="16074" y="4688"/>
                    <a:pt x="14064" y="4018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2725" y="670"/>
                    <a:pt x="25450" y="5358"/>
                    <a:pt x="36835" y="5358"/>
                  </a:cubicBezTo>
                  <a:cubicBezTo>
                    <a:pt x="46881" y="6028"/>
                    <a:pt x="56257" y="5358"/>
                    <a:pt x="64964" y="4688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9E1AA59D-C75D-577A-9D5A-04572DFA63B4}"/>
                </a:ext>
              </a:extLst>
            </p:cNvPr>
            <p:cNvSpPr/>
            <p:nvPr/>
          </p:nvSpPr>
          <p:spPr>
            <a:xfrm>
              <a:off x="-3916693" y="4046484"/>
              <a:ext cx="13394" cy="28128"/>
            </a:xfrm>
            <a:custGeom>
              <a:avLst/>
              <a:gdLst>
                <a:gd name="connsiteX0" fmla="*/ 0 w 13394"/>
                <a:gd name="connsiteY0" fmla="*/ 0 h 28128"/>
                <a:gd name="connsiteX1" fmla="*/ 9376 w 13394"/>
                <a:gd name="connsiteY1" fmla="*/ 4018 h 28128"/>
                <a:gd name="connsiteX2" fmla="*/ 12725 w 13394"/>
                <a:gd name="connsiteY2" fmla="*/ 8707 h 28128"/>
                <a:gd name="connsiteX3" fmla="*/ 13395 w 13394"/>
                <a:gd name="connsiteY3" fmla="*/ 28129 h 28128"/>
                <a:gd name="connsiteX4" fmla="*/ 0 w 13394"/>
                <a:gd name="connsiteY4" fmla="*/ 0 h 28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4" h="28128">
                  <a:moveTo>
                    <a:pt x="0" y="0"/>
                  </a:moveTo>
                  <a:lnTo>
                    <a:pt x="9376" y="4018"/>
                  </a:lnTo>
                  <a:cubicBezTo>
                    <a:pt x="11385" y="4688"/>
                    <a:pt x="12725" y="6697"/>
                    <a:pt x="12725" y="8707"/>
                  </a:cubicBezTo>
                  <a:lnTo>
                    <a:pt x="13395" y="28129"/>
                  </a:lnTo>
                  <a:cubicBezTo>
                    <a:pt x="12725" y="19422"/>
                    <a:pt x="8037" y="10046"/>
                    <a:pt x="0" y="0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D1A9F483-6BB7-B7AB-FD9C-A23EF54E1F28}"/>
                </a:ext>
              </a:extLst>
            </p:cNvPr>
            <p:cNvSpPr/>
            <p:nvPr/>
          </p:nvSpPr>
          <p:spPr>
            <a:xfrm>
              <a:off x="-2520313" y="4048494"/>
              <a:ext cx="614808" cy="150215"/>
            </a:xfrm>
            <a:custGeom>
              <a:avLst/>
              <a:gdLst>
                <a:gd name="connsiteX0" fmla="*/ 472827 w 614808"/>
                <a:gd name="connsiteY0" fmla="*/ 670 h 150215"/>
                <a:gd name="connsiteX1" fmla="*/ 474836 w 614808"/>
                <a:gd name="connsiteY1" fmla="*/ 4688 h 150215"/>
                <a:gd name="connsiteX2" fmla="*/ 468809 w 614808"/>
                <a:gd name="connsiteY2" fmla="*/ 4688 h 150215"/>
                <a:gd name="connsiteX3" fmla="*/ 465460 w 614808"/>
                <a:gd name="connsiteY3" fmla="*/ 12725 h 150215"/>
                <a:gd name="connsiteX4" fmla="*/ 614809 w 614808"/>
                <a:gd name="connsiteY4" fmla="*/ 140643 h 150215"/>
                <a:gd name="connsiteX5" fmla="*/ 585341 w 614808"/>
                <a:gd name="connsiteY5" fmla="*/ 142652 h 150215"/>
                <a:gd name="connsiteX6" fmla="*/ 578644 w 614808"/>
                <a:gd name="connsiteY6" fmla="*/ 140643 h 150215"/>
                <a:gd name="connsiteX7" fmla="*/ 566589 w 614808"/>
                <a:gd name="connsiteY7" fmla="*/ 142652 h 150215"/>
                <a:gd name="connsiteX8" fmla="*/ 559891 w 614808"/>
                <a:gd name="connsiteY8" fmla="*/ 141312 h 150215"/>
                <a:gd name="connsiteX9" fmla="*/ 535111 w 614808"/>
                <a:gd name="connsiteY9" fmla="*/ 131936 h 150215"/>
                <a:gd name="connsiteX10" fmla="*/ 528414 w 614808"/>
                <a:gd name="connsiteY10" fmla="*/ 127918 h 150215"/>
                <a:gd name="connsiteX11" fmla="*/ 512341 w 614808"/>
                <a:gd name="connsiteY11" fmla="*/ 121890 h 150215"/>
                <a:gd name="connsiteX12" fmla="*/ 506313 w 614808"/>
                <a:gd name="connsiteY12" fmla="*/ 119881 h 150215"/>
                <a:gd name="connsiteX13" fmla="*/ 489570 w 614808"/>
                <a:gd name="connsiteY13" fmla="*/ 111844 h 150215"/>
                <a:gd name="connsiteX14" fmla="*/ 485552 w 614808"/>
                <a:gd name="connsiteY14" fmla="*/ 109835 h 150215"/>
                <a:gd name="connsiteX15" fmla="*/ 475506 w 614808"/>
                <a:gd name="connsiteY15" fmla="*/ 109835 h 150215"/>
                <a:gd name="connsiteX16" fmla="*/ 470148 w 614808"/>
                <a:gd name="connsiteY16" fmla="*/ 110505 h 150215"/>
                <a:gd name="connsiteX17" fmla="*/ 421258 w 614808"/>
                <a:gd name="connsiteY17" fmla="*/ 86395 h 150215"/>
                <a:gd name="connsiteX18" fmla="*/ 348258 w 614808"/>
                <a:gd name="connsiteY18" fmla="*/ 23440 h 150215"/>
                <a:gd name="connsiteX19" fmla="*/ 327496 w 614808"/>
                <a:gd name="connsiteY19" fmla="*/ 9376 h 150215"/>
                <a:gd name="connsiteX20" fmla="*/ 301377 w 614808"/>
                <a:gd name="connsiteY20" fmla="*/ 7367 h 150215"/>
                <a:gd name="connsiteX21" fmla="*/ 298698 w 614808"/>
                <a:gd name="connsiteY21" fmla="*/ 14064 h 150215"/>
                <a:gd name="connsiteX22" fmla="*/ 409203 w 614808"/>
                <a:gd name="connsiteY22" fmla="*/ 113184 h 150215"/>
                <a:gd name="connsiteX23" fmla="*/ 409872 w 614808"/>
                <a:gd name="connsiteY23" fmla="*/ 119881 h 150215"/>
                <a:gd name="connsiteX24" fmla="*/ 407194 w 614808"/>
                <a:gd name="connsiteY24" fmla="*/ 123230 h 150215"/>
                <a:gd name="connsiteX25" fmla="*/ 403845 w 614808"/>
                <a:gd name="connsiteY25" fmla="*/ 122560 h 150215"/>
                <a:gd name="connsiteX26" fmla="*/ 349597 w 614808"/>
                <a:gd name="connsiteY26" fmla="*/ 87734 h 150215"/>
                <a:gd name="connsiteX27" fmla="*/ 336202 w 614808"/>
                <a:gd name="connsiteY27" fmla="*/ 78358 h 150215"/>
                <a:gd name="connsiteX28" fmla="*/ 320799 w 614808"/>
                <a:gd name="connsiteY28" fmla="*/ 72330 h 150215"/>
                <a:gd name="connsiteX29" fmla="*/ 314102 w 614808"/>
                <a:gd name="connsiteY29" fmla="*/ 69652 h 150215"/>
                <a:gd name="connsiteX30" fmla="*/ 285303 w 614808"/>
                <a:gd name="connsiteY30" fmla="*/ 59606 h 150215"/>
                <a:gd name="connsiteX31" fmla="*/ 279946 w 614808"/>
                <a:gd name="connsiteY31" fmla="*/ 56257 h 150215"/>
                <a:gd name="connsiteX32" fmla="*/ 253157 w 614808"/>
                <a:gd name="connsiteY32" fmla="*/ 36165 h 150215"/>
                <a:gd name="connsiteX33" fmla="*/ 242441 w 614808"/>
                <a:gd name="connsiteY33" fmla="*/ 14064 h 150215"/>
                <a:gd name="connsiteX34" fmla="*/ 237083 w 614808"/>
                <a:gd name="connsiteY34" fmla="*/ 10716 h 150215"/>
                <a:gd name="connsiteX35" fmla="*/ 221010 w 614808"/>
                <a:gd name="connsiteY35" fmla="*/ 10716 h 150215"/>
                <a:gd name="connsiteX36" fmla="*/ 133275 w 614808"/>
                <a:gd name="connsiteY36" fmla="*/ 9376 h 150215"/>
                <a:gd name="connsiteX37" fmla="*/ 11385 w 614808"/>
                <a:gd name="connsiteY37" fmla="*/ 9376 h 150215"/>
                <a:gd name="connsiteX38" fmla="*/ 3349 w 614808"/>
                <a:gd name="connsiteY38" fmla="*/ 10046 h 150215"/>
                <a:gd name="connsiteX39" fmla="*/ 0 w 614808"/>
                <a:gd name="connsiteY39" fmla="*/ 0 h 150215"/>
                <a:gd name="connsiteX40" fmla="*/ 472827 w 614808"/>
                <a:gd name="connsiteY40" fmla="*/ 670 h 15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14808" h="150215">
                  <a:moveTo>
                    <a:pt x="472827" y="670"/>
                  </a:moveTo>
                  <a:cubicBezTo>
                    <a:pt x="474166" y="2009"/>
                    <a:pt x="474836" y="3349"/>
                    <a:pt x="474836" y="4688"/>
                  </a:cubicBezTo>
                  <a:cubicBezTo>
                    <a:pt x="472157" y="4018"/>
                    <a:pt x="470148" y="4018"/>
                    <a:pt x="468809" y="4688"/>
                  </a:cubicBezTo>
                  <a:cubicBezTo>
                    <a:pt x="464790" y="5358"/>
                    <a:pt x="463450" y="10046"/>
                    <a:pt x="465460" y="12725"/>
                  </a:cubicBezTo>
                  <a:cubicBezTo>
                    <a:pt x="505644" y="66303"/>
                    <a:pt x="560561" y="101798"/>
                    <a:pt x="614809" y="140643"/>
                  </a:cubicBezTo>
                  <a:cubicBezTo>
                    <a:pt x="608781" y="152698"/>
                    <a:pt x="598735" y="153367"/>
                    <a:pt x="585341" y="142652"/>
                  </a:cubicBezTo>
                  <a:cubicBezTo>
                    <a:pt x="583332" y="141312"/>
                    <a:pt x="581323" y="140643"/>
                    <a:pt x="578644" y="140643"/>
                  </a:cubicBezTo>
                  <a:lnTo>
                    <a:pt x="566589" y="142652"/>
                  </a:lnTo>
                  <a:cubicBezTo>
                    <a:pt x="564579" y="143321"/>
                    <a:pt x="562570" y="142652"/>
                    <a:pt x="559891" y="141312"/>
                  </a:cubicBezTo>
                  <a:cubicBezTo>
                    <a:pt x="551854" y="137294"/>
                    <a:pt x="543818" y="133945"/>
                    <a:pt x="535111" y="131936"/>
                  </a:cubicBezTo>
                  <a:cubicBezTo>
                    <a:pt x="532433" y="131266"/>
                    <a:pt x="530423" y="129927"/>
                    <a:pt x="528414" y="127918"/>
                  </a:cubicBezTo>
                  <a:cubicBezTo>
                    <a:pt x="524396" y="123899"/>
                    <a:pt x="519038" y="121221"/>
                    <a:pt x="512341" y="121890"/>
                  </a:cubicBezTo>
                  <a:cubicBezTo>
                    <a:pt x="510331" y="121890"/>
                    <a:pt x="508322" y="121221"/>
                    <a:pt x="506313" y="119881"/>
                  </a:cubicBezTo>
                  <a:cubicBezTo>
                    <a:pt x="501625" y="115863"/>
                    <a:pt x="496267" y="113184"/>
                    <a:pt x="489570" y="111844"/>
                  </a:cubicBezTo>
                  <a:cubicBezTo>
                    <a:pt x="488230" y="111844"/>
                    <a:pt x="486891" y="110505"/>
                    <a:pt x="485552" y="109835"/>
                  </a:cubicBezTo>
                  <a:cubicBezTo>
                    <a:pt x="482203" y="106486"/>
                    <a:pt x="478855" y="106486"/>
                    <a:pt x="475506" y="109835"/>
                  </a:cubicBezTo>
                  <a:cubicBezTo>
                    <a:pt x="474166" y="111175"/>
                    <a:pt x="472157" y="111175"/>
                    <a:pt x="470148" y="110505"/>
                  </a:cubicBezTo>
                  <a:lnTo>
                    <a:pt x="421258" y="86395"/>
                  </a:lnTo>
                  <a:cubicBezTo>
                    <a:pt x="395139" y="68312"/>
                    <a:pt x="371028" y="47551"/>
                    <a:pt x="348258" y="23440"/>
                  </a:cubicBezTo>
                  <a:cubicBezTo>
                    <a:pt x="341561" y="16073"/>
                    <a:pt x="334193" y="11385"/>
                    <a:pt x="327496" y="9376"/>
                  </a:cubicBezTo>
                  <a:cubicBezTo>
                    <a:pt x="318790" y="6697"/>
                    <a:pt x="310083" y="6697"/>
                    <a:pt x="301377" y="7367"/>
                  </a:cubicBezTo>
                  <a:cubicBezTo>
                    <a:pt x="298028" y="8037"/>
                    <a:pt x="296689" y="12055"/>
                    <a:pt x="298698" y="14064"/>
                  </a:cubicBezTo>
                  <a:cubicBezTo>
                    <a:pt x="332184" y="51569"/>
                    <a:pt x="370359" y="82376"/>
                    <a:pt x="409203" y="113184"/>
                  </a:cubicBezTo>
                  <a:lnTo>
                    <a:pt x="409872" y="119881"/>
                  </a:lnTo>
                  <a:cubicBezTo>
                    <a:pt x="409872" y="121890"/>
                    <a:pt x="409203" y="123230"/>
                    <a:pt x="407194" y="123230"/>
                  </a:cubicBezTo>
                  <a:cubicBezTo>
                    <a:pt x="405854" y="123230"/>
                    <a:pt x="404515" y="123230"/>
                    <a:pt x="403845" y="122560"/>
                  </a:cubicBezTo>
                  <a:cubicBezTo>
                    <a:pt x="387102" y="109835"/>
                    <a:pt x="369019" y="98450"/>
                    <a:pt x="349597" y="87734"/>
                  </a:cubicBezTo>
                  <a:cubicBezTo>
                    <a:pt x="348927" y="87734"/>
                    <a:pt x="344239" y="84386"/>
                    <a:pt x="336202" y="78358"/>
                  </a:cubicBezTo>
                  <a:cubicBezTo>
                    <a:pt x="331515" y="75009"/>
                    <a:pt x="326157" y="73000"/>
                    <a:pt x="320799" y="72330"/>
                  </a:cubicBezTo>
                  <a:cubicBezTo>
                    <a:pt x="318120" y="72330"/>
                    <a:pt x="316111" y="70991"/>
                    <a:pt x="314102" y="69652"/>
                  </a:cubicBezTo>
                  <a:cubicBezTo>
                    <a:pt x="306065" y="63624"/>
                    <a:pt x="296019" y="60275"/>
                    <a:pt x="285303" y="59606"/>
                  </a:cubicBezTo>
                  <a:cubicBezTo>
                    <a:pt x="283294" y="59606"/>
                    <a:pt x="281285" y="58266"/>
                    <a:pt x="279946" y="56257"/>
                  </a:cubicBezTo>
                  <a:cubicBezTo>
                    <a:pt x="273918" y="46881"/>
                    <a:pt x="265212" y="40184"/>
                    <a:pt x="253157" y="36165"/>
                  </a:cubicBezTo>
                  <a:lnTo>
                    <a:pt x="242441" y="14064"/>
                  </a:lnTo>
                  <a:cubicBezTo>
                    <a:pt x="241771" y="12055"/>
                    <a:pt x="239762" y="10716"/>
                    <a:pt x="237083" y="10716"/>
                  </a:cubicBezTo>
                  <a:lnTo>
                    <a:pt x="221010" y="10716"/>
                  </a:lnTo>
                  <a:lnTo>
                    <a:pt x="133275" y="9376"/>
                  </a:lnTo>
                  <a:lnTo>
                    <a:pt x="11385" y="9376"/>
                  </a:lnTo>
                  <a:lnTo>
                    <a:pt x="3349" y="10046"/>
                  </a:lnTo>
                  <a:cubicBezTo>
                    <a:pt x="2009" y="8037"/>
                    <a:pt x="670" y="4688"/>
                    <a:pt x="0" y="0"/>
                  </a:cubicBezTo>
                  <a:lnTo>
                    <a:pt x="472827" y="670"/>
                  </a:ln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9FFDB323-34F3-F7CA-E49D-92B86D2ABB0A}"/>
                </a:ext>
              </a:extLst>
            </p:cNvPr>
            <p:cNvSpPr/>
            <p:nvPr/>
          </p:nvSpPr>
          <p:spPr>
            <a:xfrm>
              <a:off x="-1047334" y="4049833"/>
              <a:ext cx="524172" cy="676007"/>
            </a:xfrm>
            <a:custGeom>
              <a:avLst/>
              <a:gdLst>
                <a:gd name="connsiteX0" fmla="*/ 216071 w 524172"/>
                <a:gd name="connsiteY0" fmla="*/ 0 h 676007"/>
                <a:gd name="connsiteX1" fmla="*/ 223438 w 524172"/>
                <a:gd name="connsiteY1" fmla="*/ 9376 h 676007"/>
                <a:gd name="connsiteX2" fmla="*/ 228127 w 524172"/>
                <a:gd name="connsiteY2" fmla="*/ 10716 h 676007"/>
                <a:gd name="connsiteX3" fmla="*/ 249558 w 524172"/>
                <a:gd name="connsiteY3" fmla="*/ 17413 h 676007"/>
                <a:gd name="connsiteX4" fmla="*/ 255585 w 524172"/>
                <a:gd name="connsiteY4" fmla="*/ 18083 h 676007"/>
                <a:gd name="connsiteX5" fmla="*/ 287732 w 524172"/>
                <a:gd name="connsiteY5" fmla="*/ 19422 h 676007"/>
                <a:gd name="connsiteX6" fmla="*/ 362072 w 524172"/>
                <a:gd name="connsiteY6" fmla="*/ 19422 h 676007"/>
                <a:gd name="connsiteX7" fmla="*/ 282374 w 524172"/>
                <a:gd name="connsiteY7" fmla="*/ 71661 h 676007"/>
                <a:gd name="connsiteX8" fmla="*/ 284383 w 524172"/>
                <a:gd name="connsiteY8" fmla="*/ 84386 h 676007"/>
                <a:gd name="connsiteX9" fmla="*/ 430384 w 524172"/>
                <a:gd name="connsiteY9" fmla="*/ 89074 h 676007"/>
                <a:gd name="connsiteX10" fmla="*/ 431054 w 524172"/>
                <a:gd name="connsiteY10" fmla="*/ 91083 h 676007"/>
                <a:gd name="connsiteX11" fmla="*/ 402925 w 524172"/>
                <a:gd name="connsiteY11" fmla="*/ 106487 h 676007"/>
                <a:gd name="connsiteX12" fmla="*/ 321888 w 524172"/>
                <a:gd name="connsiteY12" fmla="*/ 136624 h 676007"/>
                <a:gd name="connsiteX13" fmla="*/ 278356 w 524172"/>
                <a:gd name="connsiteY13" fmla="*/ 148679 h 676007"/>
                <a:gd name="connsiteX14" fmla="*/ 271659 w 524172"/>
                <a:gd name="connsiteY14" fmla="*/ 160734 h 676007"/>
                <a:gd name="connsiteX15" fmla="*/ 272998 w 524172"/>
                <a:gd name="connsiteY15" fmla="*/ 162744 h 676007"/>
                <a:gd name="connsiteX16" fmla="*/ 275008 w 524172"/>
                <a:gd name="connsiteY16" fmla="*/ 163413 h 676007"/>
                <a:gd name="connsiteX17" fmla="*/ 396228 w 524172"/>
                <a:gd name="connsiteY17" fmla="*/ 177478 h 676007"/>
                <a:gd name="connsiteX18" fmla="*/ 396897 w 524172"/>
                <a:gd name="connsiteY18" fmla="*/ 179487 h 676007"/>
                <a:gd name="connsiteX19" fmla="*/ 280365 w 524172"/>
                <a:gd name="connsiteY19" fmla="*/ 237753 h 676007"/>
                <a:gd name="connsiteX20" fmla="*/ 270989 w 524172"/>
                <a:gd name="connsiteY20" fmla="*/ 246460 h 676007"/>
                <a:gd name="connsiteX21" fmla="*/ 275008 w 524172"/>
                <a:gd name="connsiteY21" fmla="*/ 328836 h 676007"/>
                <a:gd name="connsiteX22" fmla="*/ 286393 w 524172"/>
                <a:gd name="connsiteY22" fmla="*/ 334194 h 676007"/>
                <a:gd name="connsiteX23" fmla="*/ 366090 w 524172"/>
                <a:gd name="connsiteY23" fmla="*/ 283964 h 676007"/>
                <a:gd name="connsiteX24" fmla="*/ 392879 w 524172"/>
                <a:gd name="connsiteY24" fmla="*/ 278606 h 676007"/>
                <a:gd name="connsiteX25" fmla="*/ 392879 w 524172"/>
                <a:gd name="connsiteY25" fmla="*/ 278606 h 676007"/>
                <a:gd name="connsiteX26" fmla="*/ 393549 w 524172"/>
                <a:gd name="connsiteY26" fmla="*/ 277267 h 676007"/>
                <a:gd name="connsiteX27" fmla="*/ 396228 w 524172"/>
                <a:gd name="connsiteY27" fmla="*/ 274588 h 676007"/>
                <a:gd name="connsiteX28" fmla="*/ 427705 w 524172"/>
                <a:gd name="connsiteY28" fmla="*/ 273918 h 676007"/>
                <a:gd name="connsiteX29" fmla="*/ 437751 w 524172"/>
                <a:gd name="connsiteY29" fmla="*/ 270570 h 676007"/>
                <a:gd name="connsiteX30" fmla="*/ 445118 w 524172"/>
                <a:gd name="connsiteY30" fmla="*/ 273249 h 676007"/>
                <a:gd name="connsiteX31" fmla="*/ 375467 w 524172"/>
                <a:gd name="connsiteY31" fmla="*/ 323478 h 676007"/>
                <a:gd name="connsiteX32" fmla="*/ 376806 w 524172"/>
                <a:gd name="connsiteY32" fmla="*/ 328836 h 676007"/>
                <a:gd name="connsiteX33" fmla="*/ 399576 w 524172"/>
                <a:gd name="connsiteY33" fmla="*/ 334863 h 676007"/>
                <a:gd name="connsiteX34" fmla="*/ 401586 w 524172"/>
                <a:gd name="connsiteY34" fmla="*/ 352946 h 676007"/>
                <a:gd name="connsiteX35" fmla="*/ 376806 w 524172"/>
                <a:gd name="connsiteY35" fmla="*/ 369020 h 676007"/>
                <a:gd name="connsiteX36" fmla="*/ 345998 w 524172"/>
                <a:gd name="connsiteY36" fmla="*/ 378396 h 676007"/>
                <a:gd name="connsiteX37" fmla="*/ 281705 w 524172"/>
                <a:gd name="connsiteY37" fmla="*/ 399157 h 676007"/>
                <a:gd name="connsiteX38" fmla="*/ 266971 w 524172"/>
                <a:gd name="connsiteY38" fmla="*/ 422598 h 676007"/>
                <a:gd name="connsiteX39" fmla="*/ 270319 w 524172"/>
                <a:gd name="connsiteY39" fmla="*/ 437331 h 676007"/>
                <a:gd name="connsiteX40" fmla="*/ 293090 w 524172"/>
                <a:gd name="connsiteY40" fmla="*/ 448717 h 676007"/>
                <a:gd name="connsiteX41" fmla="*/ 337292 w 524172"/>
                <a:gd name="connsiteY41" fmla="*/ 425946 h 676007"/>
                <a:gd name="connsiteX42" fmla="*/ 340641 w 524172"/>
                <a:gd name="connsiteY42" fmla="*/ 420588 h 676007"/>
                <a:gd name="connsiteX43" fmla="*/ 341980 w 524172"/>
                <a:gd name="connsiteY43" fmla="*/ 405855 h 676007"/>
                <a:gd name="connsiteX44" fmla="*/ 354705 w 524172"/>
                <a:gd name="connsiteY44" fmla="*/ 392460 h 676007"/>
                <a:gd name="connsiteX45" fmla="*/ 383503 w 524172"/>
                <a:gd name="connsiteY45" fmla="*/ 392460 h 676007"/>
                <a:gd name="connsiteX46" fmla="*/ 410292 w 524172"/>
                <a:gd name="connsiteY46" fmla="*/ 385093 h 676007"/>
                <a:gd name="connsiteX47" fmla="*/ 443109 w 524172"/>
                <a:gd name="connsiteY47" fmla="*/ 357634 h 676007"/>
                <a:gd name="connsiteX48" fmla="*/ 522136 w 524172"/>
                <a:gd name="connsiteY48" fmla="*/ 342230 h 676007"/>
                <a:gd name="connsiteX49" fmla="*/ 523476 w 524172"/>
                <a:gd name="connsiteY49" fmla="*/ 344909 h 676007"/>
                <a:gd name="connsiteX50" fmla="*/ 511421 w 524172"/>
                <a:gd name="connsiteY50" fmla="*/ 360983 h 676007"/>
                <a:gd name="connsiteX51" fmla="*/ 481953 w 524172"/>
                <a:gd name="connsiteY51" fmla="*/ 399827 h 676007"/>
                <a:gd name="connsiteX52" fmla="*/ 452485 w 524172"/>
                <a:gd name="connsiteY52" fmla="*/ 426616 h 676007"/>
                <a:gd name="connsiteX53" fmla="*/ 398907 w 524172"/>
                <a:gd name="connsiteY53" fmla="*/ 466130 h 676007"/>
                <a:gd name="connsiteX54" fmla="*/ 414311 w 524172"/>
                <a:gd name="connsiteY54" fmla="*/ 477515 h 676007"/>
                <a:gd name="connsiteX55" fmla="*/ 412971 w 524172"/>
                <a:gd name="connsiteY55" fmla="*/ 482203 h 676007"/>
                <a:gd name="connsiteX56" fmla="*/ 392879 w 524172"/>
                <a:gd name="connsiteY56" fmla="*/ 493589 h 676007"/>
                <a:gd name="connsiteX57" fmla="*/ 349347 w 524172"/>
                <a:gd name="connsiteY57" fmla="*/ 512341 h 676007"/>
                <a:gd name="connsiteX58" fmla="*/ 330595 w 524172"/>
                <a:gd name="connsiteY58" fmla="*/ 521047 h 676007"/>
                <a:gd name="connsiteX59" fmla="*/ 324567 w 524172"/>
                <a:gd name="connsiteY59" fmla="*/ 523057 h 676007"/>
                <a:gd name="connsiteX60" fmla="*/ 309833 w 524172"/>
                <a:gd name="connsiteY60" fmla="*/ 528414 h 676007"/>
                <a:gd name="connsiteX61" fmla="*/ 291081 w 524172"/>
                <a:gd name="connsiteY61" fmla="*/ 539130 h 676007"/>
                <a:gd name="connsiteX62" fmla="*/ 285723 w 524172"/>
                <a:gd name="connsiteY62" fmla="*/ 595387 h 676007"/>
                <a:gd name="connsiteX63" fmla="*/ 294429 w 524172"/>
                <a:gd name="connsiteY63" fmla="*/ 608112 h 676007"/>
                <a:gd name="connsiteX64" fmla="*/ 296438 w 524172"/>
                <a:gd name="connsiteY64" fmla="*/ 614139 h 676007"/>
                <a:gd name="connsiteX65" fmla="*/ 292420 w 524172"/>
                <a:gd name="connsiteY65" fmla="*/ 638249 h 676007"/>
                <a:gd name="connsiteX66" fmla="*/ 288402 w 524172"/>
                <a:gd name="connsiteY66" fmla="*/ 643608 h 676007"/>
                <a:gd name="connsiteX67" fmla="*/ 272998 w 524172"/>
                <a:gd name="connsiteY67" fmla="*/ 657002 h 676007"/>
                <a:gd name="connsiteX68" fmla="*/ 246879 w 524172"/>
                <a:gd name="connsiteY68" fmla="*/ 669057 h 676007"/>
                <a:gd name="connsiteX69" fmla="*/ 224108 w 524172"/>
                <a:gd name="connsiteY69" fmla="*/ 675084 h 676007"/>
                <a:gd name="connsiteX70" fmla="*/ 214062 w 524172"/>
                <a:gd name="connsiteY70" fmla="*/ 671736 h 676007"/>
                <a:gd name="connsiteX71" fmla="*/ 210044 w 524172"/>
                <a:gd name="connsiteY71" fmla="*/ 667048 h 676007"/>
                <a:gd name="connsiteX72" fmla="*/ 192631 w 524172"/>
                <a:gd name="connsiteY72" fmla="*/ 657002 h 676007"/>
                <a:gd name="connsiteX73" fmla="*/ 94181 w 524172"/>
                <a:gd name="connsiteY73" fmla="*/ 594717 h 676007"/>
                <a:gd name="connsiteX74" fmla="*/ 14484 w 524172"/>
                <a:gd name="connsiteY74" fmla="*/ 553194 h 676007"/>
                <a:gd name="connsiteX75" fmla="*/ 420 w 524172"/>
                <a:gd name="connsiteY75" fmla="*/ 535112 h 676007"/>
                <a:gd name="connsiteX76" fmla="*/ 4438 w 524172"/>
                <a:gd name="connsiteY76" fmla="*/ 528414 h 676007"/>
                <a:gd name="connsiteX77" fmla="*/ 41273 w 524172"/>
                <a:gd name="connsiteY77" fmla="*/ 525066 h 676007"/>
                <a:gd name="connsiteX78" fmla="*/ 107576 w 524172"/>
                <a:gd name="connsiteY78" fmla="*/ 535112 h 676007"/>
                <a:gd name="connsiteX79" fmla="*/ 169860 w 524172"/>
                <a:gd name="connsiteY79" fmla="*/ 541139 h 676007"/>
                <a:gd name="connsiteX80" fmla="*/ 226117 w 524172"/>
                <a:gd name="connsiteY80" fmla="*/ 539800 h 676007"/>
                <a:gd name="connsiteX81" fmla="*/ 242191 w 524172"/>
                <a:gd name="connsiteY81" fmla="*/ 531763 h 676007"/>
                <a:gd name="connsiteX82" fmla="*/ 253576 w 524172"/>
                <a:gd name="connsiteY82" fmla="*/ 494258 h 676007"/>
                <a:gd name="connsiteX83" fmla="*/ 254916 w 524172"/>
                <a:gd name="connsiteY83" fmla="*/ 448047 h 676007"/>
                <a:gd name="connsiteX84" fmla="*/ 246209 w 524172"/>
                <a:gd name="connsiteY84" fmla="*/ 438671 h 676007"/>
                <a:gd name="connsiteX85" fmla="*/ 155796 w 524172"/>
                <a:gd name="connsiteY85" fmla="*/ 430634 h 676007"/>
                <a:gd name="connsiteX86" fmla="*/ 11805 w 524172"/>
                <a:gd name="connsiteY86" fmla="*/ 384423 h 676007"/>
                <a:gd name="connsiteX87" fmla="*/ 11805 w 524172"/>
                <a:gd name="connsiteY87" fmla="*/ 382414 h 676007"/>
                <a:gd name="connsiteX88" fmla="*/ 17163 w 524172"/>
                <a:gd name="connsiteY88" fmla="*/ 380405 h 676007"/>
                <a:gd name="connsiteX89" fmla="*/ 49310 w 524172"/>
                <a:gd name="connsiteY89" fmla="*/ 366341 h 676007"/>
                <a:gd name="connsiteX90" fmla="*/ 126328 w 524172"/>
                <a:gd name="connsiteY90" fmla="*/ 359643 h 676007"/>
                <a:gd name="connsiteX91" fmla="*/ 129677 w 524172"/>
                <a:gd name="connsiteY91" fmla="*/ 366341 h 676007"/>
                <a:gd name="connsiteX92" fmla="*/ 110255 w 524172"/>
                <a:gd name="connsiteY92" fmla="*/ 391120 h 676007"/>
                <a:gd name="connsiteX93" fmla="*/ 113603 w 524172"/>
                <a:gd name="connsiteY93" fmla="*/ 402506 h 676007"/>
                <a:gd name="connsiteX94" fmla="*/ 172539 w 524172"/>
                <a:gd name="connsiteY94" fmla="*/ 381075 h 676007"/>
                <a:gd name="connsiteX95" fmla="*/ 207365 w 524172"/>
                <a:gd name="connsiteY95" fmla="*/ 367010 h 676007"/>
                <a:gd name="connsiteX96" fmla="*/ 252237 w 524172"/>
                <a:gd name="connsiteY96" fmla="*/ 360313 h 676007"/>
                <a:gd name="connsiteX97" fmla="*/ 255585 w 524172"/>
                <a:gd name="connsiteY97" fmla="*/ 356295 h 676007"/>
                <a:gd name="connsiteX98" fmla="*/ 246209 w 524172"/>
                <a:gd name="connsiteY98" fmla="*/ 334863 h 676007"/>
                <a:gd name="connsiteX99" fmla="*/ 222769 w 524172"/>
                <a:gd name="connsiteY99" fmla="*/ 324817 h 676007"/>
                <a:gd name="connsiteX100" fmla="*/ 220759 w 524172"/>
                <a:gd name="connsiteY100" fmla="*/ 323478 h 676007"/>
                <a:gd name="connsiteX101" fmla="*/ 192631 w 524172"/>
                <a:gd name="connsiteY101" fmla="*/ 306065 h 676007"/>
                <a:gd name="connsiteX102" fmla="*/ 151778 w 524172"/>
                <a:gd name="connsiteY102" fmla="*/ 296019 h 676007"/>
                <a:gd name="connsiteX103" fmla="*/ 98869 w 524172"/>
                <a:gd name="connsiteY103" fmla="*/ 261193 h 676007"/>
                <a:gd name="connsiteX104" fmla="*/ 192631 w 524172"/>
                <a:gd name="connsiteY104" fmla="*/ 244450 h 676007"/>
                <a:gd name="connsiteX105" fmla="*/ 236833 w 524172"/>
                <a:gd name="connsiteY105" fmla="*/ 226368 h 676007"/>
                <a:gd name="connsiteX106" fmla="*/ 251567 w 524172"/>
                <a:gd name="connsiteY106" fmla="*/ 219001 h 676007"/>
                <a:gd name="connsiteX107" fmla="*/ 249558 w 524172"/>
                <a:gd name="connsiteY107" fmla="*/ 203597 h 676007"/>
                <a:gd name="connsiteX108" fmla="*/ 234154 w 524172"/>
                <a:gd name="connsiteY108" fmla="*/ 199579 h 676007"/>
                <a:gd name="connsiteX109" fmla="*/ 131686 w 524172"/>
                <a:gd name="connsiteY109" fmla="*/ 174799 h 676007"/>
                <a:gd name="connsiteX110" fmla="*/ 86145 w 524172"/>
                <a:gd name="connsiteY110" fmla="*/ 153368 h 676007"/>
                <a:gd name="connsiteX111" fmla="*/ 87484 w 524172"/>
                <a:gd name="connsiteY111" fmla="*/ 149349 h 676007"/>
                <a:gd name="connsiteX112" fmla="*/ 205356 w 524172"/>
                <a:gd name="connsiteY112" fmla="*/ 141312 h 676007"/>
                <a:gd name="connsiteX113" fmla="*/ 240182 w 524172"/>
                <a:gd name="connsiteY113" fmla="*/ 152028 h 676007"/>
                <a:gd name="connsiteX114" fmla="*/ 242191 w 524172"/>
                <a:gd name="connsiteY114" fmla="*/ 152028 h 676007"/>
                <a:gd name="connsiteX115" fmla="*/ 243530 w 524172"/>
                <a:gd name="connsiteY115" fmla="*/ 150688 h 676007"/>
                <a:gd name="connsiteX116" fmla="*/ 243530 w 524172"/>
                <a:gd name="connsiteY116" fmla="*/ 147340 h 676007"/>
                <a:gd name="connsiteX117" fmla="*/ 210044 w 524172"/>
                <a:gd name="connsiteY117" fmla="*/ 129927 h 676007"/>
                <a:gd name="connsiteX118" fmla="*/ 157805 w 524172"/>
                <a:gd name="connsiteY118" fmla="*/ 89074 h 676007"/>
                <a:gd name="connsiteX119" fmla="*/ 136374 w 524172"/>
                <a:gd name="connsiteY119" fmla="*/ 71661 h 676007"/>
                <a:gd name="connsiteX120" fmla="*/ 139053 w 524172"/>
                <a:gd name="connsiteY120" fmla="*/ 64964 h 676007"/>
                <a:gd name="connsiteX121" fmla="*/ 227457 w 524172"/>
                <a:gd name="connsiteY121" fmla="*/ 58266 h 676007"/>
                <a:gd name="connsiteX122" fmla="*/ 228127 w 524172"/>
                <a:gd name="connsiteY122" fmla="*/ 50229 h 676007"/>
                <a:gd name="connsiteX123" fmla="*/ 178567 w 524172"/>
                <a:gd name="connsiteY123" fmla="*/ 18083 h 676007"/>
                <a:gd name="connsiteX124" fmla="*/ 199998 w 524172"/>
                <a:gd name="connsiteY124" fmla="*/ 4018 h 676007"/>
                <a:gd name="connsiteX125" fmla="*/ 216071 w 524172"/>
                <a:gd name="connsiteY125" fmla="*/ 0 h 67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524172" h="676007">
                  <a:moveTo>
                    <a:pt x="216071" y="0"/>
                  </a:moveTo>
                  <a:cubicBezTo>
                    <a:pt x="217411" y="6028"/>
                    <a:pt x="219420" y="8707"/>
                    <a:pt x="223438" y="9376"/>
                  </a:cubicBezTo>
                  <a:cubicBezTo>
                    <a:pt x="224778" y="9376"/>
                    <a:pt x="226787" y="10046"/>
                    <a:pt x="228127" y="10716"/>
                  </a:cubicBezTo>
                  <a:cubicBezTo>
                    <a:pt x="234154" y="16074"/>
                    <a:pt x="241521" y="18083"/>
                    <a:pt x="249558" y="17413"/>
                  </a:cubicBezTo>
                  <a:cubicBezTo>
                    <a:pt x="251567" y="17413"/>
                    <a:pt x="253576" y="17413"/>
                    <a:pt x="255585" y="18083"/>
                  </a:cubicBezTo>
                  <a:cubicBezTo>
                    <a:pt x="264292" y="21431"/>
                    <a:pt x="275008" y="22101"/>
                    <a:pt x="287732" y="19422"/>
                  </a:cubicBezTo>
                  <a:cubicBezTo>
                    <a:pt x="300457" y="16743"/>
                    <a:pt x="325237" y="16743"/>
                    <a:pt x="362072" y="19422"/>
                  </a:cubicBezTo>
                  <a:cubicBezTo>
                    <a:pt x="335952" y="42193"/>
                    <a:pt x="309833" y="59606"/>
                    <a:pt x="282374" y="71661"/>
                  </a:cubicBezTo>
                  <a:cubicBezTo>
                    <a:pt x="265631" y="79028"/>
                    <a:pt x="266301" y="83046"/>
                    <a:pt x="284383" y="84386"/>
                  </a:cubicBezTo>
                  <a:cubicBezTo>
                    <a:pt x="328586" y="87064"/>
                    <a:pt x="377476" y="88404"/>
                    <a:pt x="430384" y="89074"/>
                  </a:cubicBezTo>
                  <a:cubicBezTo>
                    <a:pt x="432393" y="89074"/>
                    <a:pt x="433063" y="89744"/>
                    <a:pt x="431054" y="91083"/>
                  </a:cubicBezTo>
                  <a:cubicBezTo>
                    <a:pt x="423017" y="97110"/>
                    <a:pt x="413641" y="102468"/>
                    <a:pt x="402925" y="106487"/>
                  </a:cubicBezTo>
                  <a:cubicBezTo>
                    <a:pt x="377476" y="116533"/>
                    <a:pt x="350687" y="125909"/>
                    <a:pt x="321888" y="136624"/>
                  </a:cubicBezTo>
                  <a:lnTo>
                    <a:pt x="278356" y="148679"/>
                  </a:lnTo>
                  <a:cubicBezTo>
                    <a:pt x="272998" y="150019"/>
                    <a:pt x="270319" y="155377"/>
                    <a:pt x="271659" y="160734"/>
                  </a:cubicBezTo>
                  <a:cubicBezTo>
                    <a:pt x="271659" y="161404"/>
                    <a:pt x="272328" y="162074"/>
                    <a:pt x="272998" y="162744"/>
                  </a:cubicBezTo>
                  <a:cubicBezTo>
                    <a:pt x="273668" y="163413"/>
                    <a:pt x="274338" y="163413"/>
                    <a:pt x="275008" y="163413"/>
                  </a:cubicBezTo>
                  <a:cubicBezTo>
                    <a:pt x="315191" y="168771"/>
                    <a:pt x="356044" y="173459"/>
                    <a:pt x="396228" y="177478"/>
                  </a:cubicBezTo>
                  <a:cubicBezTo>
                    <a:pt x="396897" y="177478"/>
                    <a:pt x="397567" y="178817"/>
                    <a:pt x="396897" y="179487"/>
                  </a:cubicBezTo>
                  <a:cubicBezTo>
                    <a:pt x="362742" y="208955"/>
                    <a:pt x="323897" y="228377"/>
                    <a:pt x="280365" y="237753"/>
                  </a:cubicBezTo>
                  <a:cubicBezTo>
                    <a:pt x="275677" y="239092"/>
                    <a:pt x="272328" y="241771"/>
                    <a:pt x="270989" y="246460"/>
                  </a:cubicBezTo>
                  <a:lnTo>
                    <a:pt x="275008" y="328836"/>
                  </a:lnTo>
                  <a:cubicBezTo>
                    <a:pt x="275008" y="334194"/>
                    <a:pt x="281705" y="337542"/>
                    <a:pt x="286393" y="334194"/>
                  </a:cubicBezTo>
                  <a:cubicBezTo>
                    <a:pt x="312512" y="314772"/>
                    <a:pt x="339301" y="298028"/>
                    <a:pt x="366090" y="283964"/>
                  </a:cubicBezTo>
                  <a:cubicBezTo>
                    <a:pt x="374797" y="279946"/>
                    <a:pt x="383503" y="279276"/>
                    <a:pt x="392879" y="278606"/>
                  </a:cubicBezTo>
                  <a:cubicBezTo>
                    <a:pt x="392879" y="278606"/>
                    <a:pt x="392879" y="278606"/>
                    <a:pt x="392879" y="278606"/>
                  </a:cubicBezTo>
                  <a:cubicBezTo>
                    <a:pt x="392879" y="277937"/>
                    <a:pt x="392879" y="277267"/>
                    <a:pt x="393549" y="277267"/>
                  </a:cubicBezTo>
                  <a:cubicBezTo>
                    <a:pt x="394219" y="275927"/>
                    <a:pt x="394888" y="275258"/>
                    <a:pt x="396228" y="274588"/>
                  </a:cubicBezTo>
                  <a:cubicBezTo>
                    <a:pt x="405604" y="271909"/>
                    <a:pt x="416320" y="271909"/>
                    <a:pt x="427705" y="273918"/>
                  </a:cubicBezTo>
                  <a:cubicBezTo>
                    <a:pt x="431723" y="274588"/>
                    <a:pt x="435072" y="273918"/>
                    <a:pt x="437751" y="270570"/>
                  </a:cubicBezTo>
                  <a:cubicBezTo>
                    <a:pt x="443778" y="267891"/>
                    <a:pt x="445788" y="268560"/>
                    <a:pt x="445118" y="273249"/>
                  </a:cubicBezTo>
                  <a:lnTo>
                    <a:pt x="375467" y="323478"/>
                  </a:lnTo>
                  <a:cubicBezTo>
                    <a:pt x="373457" y="324817"/>
                    <a:pt x="374127" y="328166"/>
                    <a:pt x="376806" y="328836"/>
                  </a:cubicBezTo>
                  <a:cubicBezTo>
                    <a:pt x="384842" y="330845"/>
                    <a:pt x="392879" y="332854"/>
                    <a:pt x="399576" y="334863"/>
                  </a:cubicBezTo>
                  <a:cubicBezTo>
                    <a:pt x="409622" y="338212"/>
                    <a:pt x="410292" y="344240"/>
                    <a:pt x="401586" y="352946"/>
                  </a:cubicBezTo>
                  <a:cubicBezTo>
                    <a:pt x="388861" y="361652"/>
                    <a:pt x="380824" y="367010"/>
                    <a:pt x="376806" y="369020"/>
                  </a:cubicBezTo>
                  <a:cubicBezTo>
                    <a:pt x="371448" y="371029"/>
                    <a:pt x="361402" y="374377"/>
                    <a:pt x="345998" y="378396"/>
                  </a:cubicBezTo>
                  <a:cubicBezTo>
                    <a:pt x="325237" y="383753"/>
                    <a:pt x="303136" y="394469"/>
                    <a:pt x="281705" y="399157"/>
                  </a:cubicBezTo>
                  <a:cubicBezTo>
                    <a:pt x="268980" y="401836"/>
                    <a:pt x="264292" y="409873"/>
                    <a:pt x="266971" y="422598"/>
                  </a:cubicBezTo>
                  <a:cubicBezTo>
                    <a:pt x="268310" y="427285"/>
                    <a:pt x="268980" y="431974"/>
                    <a:pt x="270319" y="437331"/>
                  </a:cubicBezTo>
                  <a:cubicBezTo>
                    <a:pt x="273668" y="450056"/>
                    <a:pt x="281035" y="454075"/>
                    <a:pt x="293090" y="448717"/>
                  </a:cubicBezTo>
                  <a:cubicBezTo>
                    <a:pt x="307154" y="442690"/>
                    <a:pt x="321888" y="435322"/>
                    <a:pt x="337292" y="425946"/>
                  </a:cubicBezTo>
                  <a:cubicBezTo>
                    <a:pt x="339301" y="424607"/>
                    <a:pt x="340641" y="423267"/>
                    <a:pt x="340641" y="420588"/>
                  </a:cubicBezTo>
                  <a:cubicBezTo>
                    <a:pt x="341980" y="414561"/>
                    <a:pt x="341980" y="409873"/>
                    <a:pt x="341980" y="405855"/>
                  </a:cubicBezTo>
                  <a:cubicBezTo>
                    <a:pt x="341310" y="398487"/>
                    <a:pt x="347338" y="391790"/>
                    <a:pt x="354705" y="392460"/>
                  </a:cubicBezTo>
                  <a:cubicBezTo>
                    <a:pt x="364751" y="392460"/>
                    <a:pt x="374127" y="392460"/>
                    <a:pt x="383503" y="392460"/>
                  </a:cubicBezTo>
                  <a:cubicBezTo>
                    <a:pt x="393549" y="392460"/>
                    <a:pt x="402925" y="389781"/>
                    <a:pt x="410292" y="385093"/>
                  </a:cubicBezTo>
                  <a:cubicBezTo>
                    <a:pt x="422347" y="377726"/>
                    <a:pt x="433063" y="368350"/>
                    <a:pt x="443109" y="357634"/>
                  </a:cubicBezTo>
                  <a:cubicBezTo>
                    <a:pt x="467889" y="349597"/>
                    <a:pt x="494008" y="344240"/>
                    <a:pt x="522136" y="342230"/>
                  </a:cubicBezTo>
                  <a:cubicBezTo>
                    <a:pt x="524145" y="342230"/>
                    <a:pt x="524815" y="342900"/>
                    <a:pt x="523476" y="344909"/>
                  </a:cubicBezTo>
                  <a:cubicBezTo>
                    <a:pt x="520127" y="350937"/>
                    <a:pt x="516779" y="356295"/>
                    <a:pt x="511421" y="360983"/>
                  </a:cubicBezTo>
                  <a:cubicBezTo>
                    <a:pt x="499366" y="371029"/>
                    <a:pt x="489990" y="384423"/>
                    <a:pt x="481953" y="399827"/>
                  </a:cubicBezTo>
                  <a:cubicBezTo>
                    <a:pt x="468558" y="413221"/>
                    <a:pt x="459182" y="422598"/>
                    <a:pt x="452485" y="426616"/>
                  </a:cubicBezTo>
                  <a:cubicBezTo>
                    <a:pt x="435742" y="437331"/>
                    <a:pt x="418329" y="450726"/>
                    <a:pt x="398907" y="466130"/>
                  </a:cubicBezTo>
                  <a:cubicBezTo>
                    <a:pt x="406943" y="468809"/>
                    <a:pt x="411631" y="472827"/>
                    <a:pt x="414311" y="477515"/>
                  </a:cubicBezTo>
                  <a:cubicBezTo>
                    <a:pt x="414980" y="479524"/>
                    <a:pt x="414311" y="481534"/>
                    <a:pt x="412971" y="482203"/>
                  </a:cubicBezTo>
                  <a:lnTo>
                    <a:pt x="392879" y="493589"/>
                  </a:lnTo>
                  <a:cubicBezTo>
                    <a:pt x="370778" y="500286"/>
                    <a:pt x="356044" y="506983"/>
                    <a:pt x="349347" y="512341"/>
                  </a:cubicBezTo>
                  <a:cubicBezTo>
                    <a:pt x="342650" y="517699"/>
                    <a:pt x="336622" y="520378"/>
                    <a:pt x="330595" y="521047"/>
                  </a:cubicBezTo>
                  <a:cubicBezTo>
                    <a:pt x="328586" y="521047"/>
                    <a:pt x="326576" y="521717"/>
                    <a:pt x="324567" y="523057"/>
                  </a:cubicBezTo>
                  <a:cubicBezTo>
                    <a:pt x="320549" y="525066"/>
                    <a:pt x="315861" y="527075"/>
                    <a:pt x="309833" y="528414"/>
                  </a:cubicBezTo>
                  <a:cubicBezTo>
                    <a:pt x="303136" y="529754"/>
                    <a:pt x="297108" y="533772"/>
                    <a:pt x="291081" y="539130"/>
                  </a:cubicBezTo>
                  <a:cubicBezTo>
                    <a:pt x="270319" y="551185"/>
                    <a:pt x="268310" y="569268"/>
                    <a:pt x="285723" y="595387"/>
                  </a:cubicBezTo>
                  <a:lnTo>
                    <a:pt x="294429" y="608112"/>
                  </a:lnTo>
                  <a:cubicBezTo>
                    <a:pt x="295769" y="610121"/>
                    <a:pt x="296438" y="612130"/>
                    <a:pt x="296438" y="614139"/>
                  </a:cubicBezTo>
                  <a:cubicBezTo>
                    <a:pt x="297108" y="622176"/>
                    <a:pt x="295769" y="630213"/>
                    <a:pt x="292420" y="638249"/>
                  </a:cubicBezTo>
                  <a:cubicBezTo>
                    <a:pt x="291751" y="640259"/>
                    <a:pt x="290411" y="642268"/>
                    <a:pt x="288402" y="643608"/>
                  </a:cubicBezTo>
                  <a:lnTo>
                    <a:pt x="272998" y="657002"/>
                  </a:lnTo>
                  <a:lnTo>
                    <a:pt x="246879" y="669057"/>
                  </a:lnTo>
                  <a:cubicBezTo>
                    <a:pt x="241521" y="669727"/>
                    <a:pt x="234154" y="671736"/>
                    <a:pt x="224108" y="675084"/>
                  </a:cubicBezTo>
                  <a:cubicBezTo>
                    <a:pt x="218750" y="677094"/>
                    <a:pt x="215402" y="675754"/>
                    <a:pt x="214062" y="671736"/>
                  </a:cubicBezTo>
                  <a:cubicBezTo>
                    <a:pt x="213393" y="669727"/>
                    <a:pt x="212053" y="668387"/>
                    <a:pt x="210044" y="667048"/>
                  </a:cubicBezTo>
                  <a:cubicBezTo>
                    <a:pt x="200668" y="662360"/>
                    <a:pt x="195310" y="659011"/>
                    <a:pt x="192631" y="657002"/>
                  </a:cubicBezTo>
                  <a:cubicBezTo>
                    <a:pt x="162493" y="632222"/>
                    <a:pt x="129677" y="611460"/>
                    <a:pt x="94181" y="594717"/>
                  </a:cubicBezTo>
                  <a:lnTo>
                    <a:pt x="14484" y="553194"/>
                  </a:lnTo>
                  <a:cubicBezTo>
                    <a:pt x="7786" y="547836"/>
                    <a:pt x="3098" y="541809"/>
                    <a:pt x="420" y="535112"/>
                  </a:cubicBezTo>
                  <a:cubicBezTo>
                    <a:pt x="-920" y="532433"/>
                    <a:pt x="1089" y="529084"/>
                    <a:pt x="4438" y="528414"/>
                  </a:cubicBezTo>
                  <a:lnTo>
                    <a:pt x="41273" y="525066"/>
                  </a:lnTo>
                  <a:cubicBezTo>
                    <a:pt x="64044" y="525066"/>
                    <a:pt x="86145" y="528414"/>
                    <a:pt x="107576" y="535112"/>
                  </a:cubicBezTo>
                  <a:cubicBezTo>
                    <a:pt x="131016" y="542479"/>
                    <a:pt x="146420" y="543149"/>
                    <a:pt x="169860" y="541139"/>
                  </a:cubicBezTo>
                  <a:cubicBezTo>
                    <a:pt x="188613" y="539800"/>
                    <a:pt x="207365" y="539130"/>
                    <a:pt x="226117" y="539800"/>
                  </a:cubicBezTo>
                  <a:cubicBezTo>
                    <a:pt x="232814" y="539800"/>
                    <a:pt x="238842" y="537121"/>
                    <a:pt x="242191" y="531763"/>
                  </a:cubicBezTo>
                  <a:cubicBezTo>
                    <a:pt x="250228" y="521047"/>
                    <a:pt x="254246" y="508323"/>
                    <a:pt x="253576" y="494258"/>
                  </a:cubicBezTo>
                  <a:lnTo>
                    <a:pt x="254916" y="448047"/>
                  </a:lnTo>
                  <a:cubicBezTo>
                    <a:pt x="254916" y="443359"/>
                    <a:pt x="250897" y="438671"/>
                    <a:pt x="246209" y="438671"/>
                  </a:cubicBezTo>
                  <a:cubicBezTo>
                    <a:pt x="215402" y="438001"/>
                    <a:pt x="185264" y="435322"/>
                    <a:pt x="155796" y="430634"/>
                  </a:cubicBezTo>
                  <a:cubicBezTo>
                    <a:pt x="108245" y="423267"/>
                    <a:pt x="60025" y="401166"/>
                    <a:pt x="11805" y="384423"/>
                  </a:cubicBezTo>
                  <a:cubicBezTo>
                    <a:pt x="9796" y="383753"/>
                    <a:pt x="9796" y="383084"/>
                    <a:pt x="11805" y="382414"/>
                  </a:cubicBezTo>
                  <a:lnTo>
                    <a:pt x="17163" y="380405"/>
                  </a:lnTo>
                  <a:lnTo>
                    <a:pt x="49310" y="366341"/>
                  </a:lnTo>
                  <a:lnTo>
                    <a:pt x="126328" y="359643"/>
                  </a:lnTo>
                  <a:cubicBezTo>
                    <a:pt x="130346" y="359643"/>
                    <a:pt x="132355" y="363662"/>
                    <a:pt x="129677" y="366341"/>
                  </a:cubicBezTo>
                  <a:lnTo>
                    <a:pt x="110255" y="391120"/>
                  </a:lnTo>
                  <a:cubicBezTo>
                    <a:pt x="106906" y="395139"/>
                    <a:pt x="108915" y="401166"/>
                    <a:pt x="113603" y="402506"/>
                  </a:cubicBezTo>
                  <a:cubicBezTo>
                    <a:pt x="130346" y="408533"/>
                    <a:pt x="158475" y="389781"/>
                    <a:pt x="172539" y="381075"/>
                  </a:cubicBezTo>
                  <a:cubicBezTo>
                    <a:pt x="184594" y="373707"/>
                    <a:pt x="195310" y="370359"/>
                    <a:pt x="207365" y="367010"/>
                  </a:cubicBezTo>
                  <a:lnTo>
                    <a:pt x="252237" y="360313"/>
                  </a:lnTo>
                  <a:cubicBezTo>
                    <a:pt x="254916" y="360313"/>
                    <a:pt x="255585" y="358304"/>
                    <a:pt x="255585" y="356295"/>
                  </a:cubicBezTo>
                  <a:cubicBezTo>
                    <a:pt x="255585" y="346249"/>
                    <a:pt x="252237" y="338882"/>
                    <a:pt x="246209" y="334863"/>
                  </a:cubicBezTo>
                  <a:lnTo>
                    <a:pt x="222769" y="324817"/>
                  </a:lnTo>
                  <a:cubicBezTo>
                    <a:pt x="222099" y="324817"/>
                    <a:pt x="221429" y="324148"/>
                    <a:pt x="220759" y="323478"/>
                  </a:cubicBezTo>
                  <a:cubicBezTo>
                    <a:pt x="212723" y="315441"/>
                    <a:pt x="203347" y="310084"/>
                    <a:pt x="192631" y="306065"/>
                  </a:cubicBezTo>
                  <a:cubicBezTo>
                    <a:pt x="176558" y="300707"/>
                    <a:pt x="163163" y="298028"/>
                    <a:pt x="151778" y="296019"/>
                  </a:cubicBezTo>
                  <a:cubicBezTo>
                    <a:pt x="130346" y="285973"/>
                    <a:pt x="112264" y="274588"/>
                    <a:pt x="98869" y="261193"/>
                  </a:cubicBezTo>
                  <a:cubicBezTo>
                    <a:pt x="131016" y="262533"/>
                    <a:pt x="162493" y="257175"/>
                    <a:pt x="192631" y="244450"/>
                  </a:cubicBezTo>
                  <a:cubicBezTo>
                    <a:pt x="207365" y="238423"/>
                    <a:pt x="222099" y="232395"/>
                    <a:pt x="236833" y="226368"/>
                  </a:cubicBezTo>
                  <a:cubicBezTo>
                    <a:pt x="242191" y="227707"/>
                    <a:pt x="246879" y="225028"/>
                    <a:pt x="251567" y="219001"/>
                  </a:cubicBezTo>
                  <a:cubicBezTo>
                    <a:pt x="254916" y="214313"/>
                    <a:pt x="254246" y="206946"/>
                    <a:pt x="249558" y="203597"/>
                  </a:cubicBezTo>
                  <a:cubicBezTo>
                    <a:pt x="245539" y="200918"/>
                    <a:pt x="240851" y="199579"/>
                    <a:pt x="234154" y="199579"/>
                  </a:cubicBezTo>
                  <a:cubicBezTo>
                    <a:pt x="199998" y="192881"/>
                    <a:pt x="165842" y="184845"/>
                    <a:pt x="131686" y="174799"/>
                  </a:cubicBezTo>
                  <a:cubicBezTo>
                    <a:pt x="114943" y="169441"/>
                    <a:pt x="99539" y="162744"/>
                    <a:pt x="86145" y="153368"/>
                  </a:cubicBezTo>
                  <a:cubicBezTo>
                    <a:pt x="82796" y="150688"/>
                    <a:pt x="82796" y="150019"/>
                    <a:pt x="87484" y="149349"/>
                  </a:cubicBezTo>
                  <a:cubicBezTo>
                    <a:pt x="125658" y="146670"/>
                    <a:pt x="165172" y="143991"/>
                    <a:pt x="205356" y="141312"/>
                  </a:cubicBezTo>
                  <a:cubicBezTo>
                    <a:pt x="217411" y="140643"/>
                    <a:pt x="228796" y="143991"/>
                    <a:pt x="240182" y="152028"/>
                  </a:cubicBezTo>
                  <a:cubicBezTo>
                    <a:pt x="240851" y="152698"/>
                    <a:pt x="241521" y="152698"/>
                    <a:pt x="242191" y="152028"/>
                  </a:cubicBezTo>
                  <a:lnTo>
                    <a:pt x="243530" y="150688"/>
                  </a:lnTo>
                  <a:cubicBezTo>
                    <a:pt x="244870" y="149349"/>
                    <a:pt x="244870" y="148679"/>
                    <a:pt x="243530" y="147340"/>
                  </a:cubicBezTo>
                  <a:cubicBezTo>
                    <a:pt x="231475" y="141982"/>
                    <a:pt x="220090" y="138633"/>
                    <a:pt x="210044" y="129927"/>
                  </a:cubicBezTo>
                  <a:cubicBezTo>
                    <a:pt x="192631" y="115863"/>
                    <a:pt x="175218" y="102468"/>
                    <a:pt x="157805" y="89074"/>
                  </a:cubicBezTo>
                  <a:lnTo>
                    <a:pt x="136374" y="71661"/>
                  </a:lnTo>
                  <a:cubicBezTo>
                    <a:pt x="130346" y="66973"/>
                    <a:pt x="131016" y="64964"/>
                    <a:pt x="139053" y="64964"/>
                  </a:cubicBezTo>
                  <a:cubicBezTo>
                    <a:pt x="161154" y="65633"/>
                    <a:pt x="207365" y="68312"/>
                    <a:pt x="227457" y="58266"/>
                  </a:cubicBezTo>
                  <a:cubicBezTo>
                    <a:pt x="230805" y="56927"/>
                    <a:pt x="230805" y="52239"/>
                    <a:pt x="228127" y="50229"/>
                  </a:cubicBezTo>
                  <a:lnTo>
                    <a:pt x="178567" y="18083"/>
                  </a:lnTo>
                  <a:lnTo>
                    <a:pt x="199998" y="4018"/>
                  </a:lnTo>
                  <a:cubicBezTo>
                    <a:pt x="204016" y="4688"/>
                    <a:pt x="210044" y="3349"/>
                    <a:pt x="216071" y="0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D6C5683C-1C6C-DBAB-1B01-B6E3F40F0351}"/>
                </a:ext>
              </a:extLst>
            </p:cNvPr>
            <p:cNvSpPr/>
            <p:nvPr/>
          </p:nvSpPr>
          <p:spPr>
            <a:xfrm>
              <a:off x="-2057116" y="4053176"/>
              <a:ext cx="355245" cy="200254"/>
            </a:xfrm>
            <a:custGeom>
              <a:avLst/>
              <a:gdLst>
                <a:gd name="connsiteX0" fmla="*/ 10969 w 355245"/>
                <a:gd name="connsiteY0" fmla="*/ 6 h 200254"/>
                <a:gd name="connsiteX1" fmla="*/ 55171 w 355245"/>
                <a:gd name="connsiteY1" fmla="*/ 12061 h 200254"/>
                <a:gd name="connsiteX2" fmla="*/ 81290 w 355245"/>
                <a:gd name="connsiteY2" fmla="*/ 38181 h 200254"/>
                <a:gd name="connsiteX3" fmla="*/ 141566 w 355245"/>
                <a:gd name="connsiteY3" fmla="*/ 85731 h 200254"/>
                <a:gd name="connsiteX4" fmla="*/ 221933 w 355245"/>
                <a:gd name="connsiteY4" fmla="*/ 139309 h 200254"/>
                <a:gd name="connsiteX5" fmla="*/ 248052 w 355245"/>
                <a:gd name="connsiteY5" fmla="*/ 157392 h 200254"/>
                <a:gd name="connsiteX6" fmla="*/ 267474 w 355245"/>
                <a:gd name="connsiteY6" fmla="*/ 158731 h 200254"/>
                <a:gd name="connsiteX7" fmla="*/ 351190 w 355245"/>
                <a:gd name="connsiteY7" fmla="*/ 85061 h 200254"/>
                <a:gd name="connsiteX8" fmla="*/ 351190 w 355245"/>
                <a:gd name="connsiteY8" fmla="*/ 84392 h 200254"/>
                <a:gd name="connsiteX9" fmla="*/ 350520 w 355245"/>
                <a:gd name="connsiteY9" fmla="*/ 83722 h 200254"/>
                <a:gd name="connsiteX10" fmla="*/ 353199 w 355245"/>
                <a:gd name="connsiteY10" fmla="*/ 91759 h 200254"/>
                <a:gd name="connsiteX11" fmla="*/ 348511 w 355245"/>
                <a:gd name="connsiteY11" fmla="*/ 97786 h 200254"/>
                <a:gd name="connsiteX12" fmla="*/ 340475 w 355245"/>
                <a:gd name="connsiteY12" fmla="*/ 107162 h 200254"/>
                <a:gd name="connsiteX13" fmla="*/ 335786 w 355245"/>
                <a:gd name="connsiteY13" fmla="*/ 111181 h 200254"/>
                <a:gd name="connsiteX14" fmla="*/ 314355 w 355245"/>
                <a:gd name="connsiteY14" fmla="*/ 130603 h 200254"/>
                <a:gd name="connsiteX15" fmla="*/ 312346 w 355245"/>
                <a:gd name="connsiteY15" fmla="*/ 132612 h 200254"/>
                <a:gd name="connsiteX16" fmla="*/ 309667 w 355245"/>
                <a:gd name="connsiteY16" fmla="*/ 133282 h 200254"/>
                <a:gd name="connsiteX17" fmla="*/ 302970 w 355245"/>
                <a:gd name="connsiteY17" fmla="*/ 137300 h 200254"/>
                <a:gd name="connsiteX18" fmla="*/ 288906 w 355245"/>
                <a:gd name="connsiteY18" fmla="*/ 150025 h 200254"/>
                <a:gd name="connsiteX19" fmla="*/ 279529 w 355245"/>
                <a:gd name="connsiteY19" fmla="*/ 158731 h 200254"/>
                <a:gd name="connsiteX20" fmla="*/ 278190 w 355245"/>
                <a:gd name="connsiteY20" fmla="*/ 160071 h 200254"/>
                <a:gd name="connsiteX21" fmla="*/ 276181 w 355245"/>
                <a:gd name="connsiteY21" fmla="*/ 160740 h 200254"/>
                <a:gd name="connsiteX22" fmla="*/ 272162 w 355245"/>
                <a:gd name="connsiteY22" fmla="*/ 163420 h 200254"/>
                <a:gd name="connsiteX23" fmla="*/ 261446 w 355245"/>
                <a:gd name="connsiteY23" fmla="*/ 175475 h 200254"/>
                <a:gd name="connsiteX24" fmla="*/ 229300 w 355245"/>
                <a:gd name="connsiteY24" fmla="*/ 180832 h 200254"/>
                <a:gd name="connsiteX25" fmla="*/ 225951 w 355245"/>
                <a:gd name="connsiteY25" fmla="*/ 184181 h 200254"/>
                <a:gd name="connsiteX26" fmla="*/ 233318 w 355245"/>
                <a:gd name="connsiteY26" fmla="*/ 199585 h 200254"/>
                <a:gd name="connsiteX27" fmla="*/ 229970 w 355245"/>
                <a:gd name="connsiteY27" fmla="*/ 200254 h 200254"/>
                <a:gd name="connsiteX28" fmla="*/ 196483 w 355245"/>
                <a:gd name="connsiteY28" fmla="*/ 169447 h 200254"/>
                <a:gd name="connsiteX29" fmla="*/ 150272 w 355245"/>
                <a:gd name="connsiteY29" fmla="*/ 136630 h 200254"/>
                <a:gd name="connsiteX30" fmla="*/ 923 w 355245"/>
                <a:gd name="connsiteY30" fmla="*/ 8713 h 200254"/>
                <a:gd name="connsiteX31" fmla="*/ 4272 w 355245"/>
                <a:gd name="connsiteY31" fmla="*/ 676 h 200254"/>
                <a:gd name="connsiteX32" fmla="*/ 10969 w 355245"/>
                <a:gd name="connsiteY32" fmla="*/ 6 h 2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5245" h="200254">
                  <a:moveTo>
                    <a:pt x="10969" y="6"/>
                  </a:moveTo>
                  <a:cubicBezTo>
                    <a:pt x="27712" y="6"/>
                    <a:pt x="41776" y="-663"/>
                    <a:pt x="55171" y="12061"/>
                  </a:cubicBezTo>
                  <a:cubicBezTo>
                    <a:pt x="63877" y="20098"/>
                    <a:pt x="72584" y="29474"/>
                    <a:pt x="81290" y="38181"/>
                  </a:cubicBezTo>
                  <a:cubicBezTo>
                    <a:pt x="92676" y="50905"/>
                    <a:pt x="112768" y="66309"/>
                    <a:pt x="141566" y="85731"/>
                  </a:cubicBezTo>
                  <a:cubicBezTo>
                    <a:pt x="169024" y="102474"/>
                    <a:pt x="195813" y="120557"/>
                    <a:pt x="221933" y="139309"/>
                  </a:cubicBezTo>
                  <a:cubicBezTo>
                    <a:pt x="229300" y="144667"/>
                    <a:pt x="240685" y="148685"/>
                    <a:pt x="248052" y="157392"/>
                  </a:cubicBezTo>
                  <a:cubicBezTo>
                    <a:pt x="254080" y="164089"/>
                    <a:pt x="260777" y="164089"/>
                    <a:pt x="267474" y="158731"/>
                  </a:cubicBezTo>
                  <a:cubicBezTo>
                    <a:pt x="295603" y="135961"/>
                    <a:pt x="323731" y="111181"/>
                    <a:pt x="351190" y="85061"/>
                  </a:cubicBezTo>
                  <a:cubicBezTo>
                    <a:pt x="351190" y="84392"/>
                    <a:pt x="351190" y="84392"/>
                    <a:pt x="351190" y="84392"/>
                  </a:cubicBezTo>
                  <a:cubicBezTo>
                    <a:pt x="351190" y="84392"/>
                    <a:pt x="351190" y="83722"/>
                    <a:pt x="350520" y="83722"/>
                  </a:cubicBezTo>
                  <a:cubicBezTo>
                    <a:pt x="355878" y="81713"/>
                    <a:pt x="356548" y="84392"/>
                    <a:pt x="353199" y="91759"/>
                  </a:cubicBezTo>
                  <a:cubicBezTo>
                    <a:pt x="352530" y="93768"/>
                    <a:pt x="350520" y="95777"/>
                    <a:pt x="348511" y="97786"/>
                  </a:cubicBezTo>
                  <a:cubicBezTo>
                    <a:pt x="345832" y="100465"/>
                    <a:pt x="343153" y="103814"/>
                    <a:pt x="340475" y="107162"/>
                  </a:cubicBezTo>
                  <a:cubicBezTo>
                    <a:pt x="339135" y="109172"/>
                    <a:pt x="337795" y="110511"/>
                    <a:pt x="335786" y="111181"/>
                  </a:cubicBezTo>
                  <a:cubicBezTo>
                    <a:pt x="327080" y="115869"/>
                    <a:pt x="319713" y="121896"/>
                    <a:pt x="314355" y="130603"/>
                  </a:cubicBezTo>
                  <a:cubicBezTo>
                    <a:pt x="313685" y="131273"/>
                    <a:pt x="313016" y="131942"/>
                    <a:pt x="312346" y="132612"/>
                  </a:cubicBezTo>
                  <a:cubicBezTo>
                    <a:pt x="311676" y="133282"/>
                    <a:pt x="310337" y="133282"/>
                    <a:pt x="309667" y="133282"/>
                  </a:cubicBezTo>
                  <a:cubicBezTo>
                    <a:pt x="306988" y="133282"/>
                    <a:pt x="304309" y="134621"/>
                    <a:pt x="302970" y="137300"/>
                  </a:cubicBezTo>
                  <a:cubicBezTo>
                    <a:pt x="299621" y="142658"/>
                    <a:pt x="294933" y="146676"/>
                    <a:pt x="288906" y="150025"/>
                  </a:cubicBezTo>
                  <a:cubicBezTo>
                    <a:pt x="284887" y="152704"/>
                    <a:pt x="281538" y="155383"/>
                    <a:pt x="279529" y="158731"/>
                  </a:cubicBezTo>
                  <a:cubicBezTo>
                    <a:pt x="279529" y="159401"/>
                    <a:pt x="278860" y="159401"/>
                    <a:pt x="278190" y="160071"/>
                  </a:cubicBezTo>
                  <a:cubicBezTo>
                    <a:pt x="277520" y="160071"/>
                    <a:pt x="276851" y="160071"/>
                    <a:pt x="276181" y="160740"/>
                  </a:cubicBezTo>
                  <a:cubicBezTo>
                    <a:pt x="274171" y="160740"/>
                    <a:pt x="272832" y="162080"/>
                    <a:pt x="272162" y="163420"/>
                  </a:cubicBezTo>
                  <a:cubicBezTo>
                    <a:pt x="270153" y="169447"/>
                    <a:pt x="266805" y="173465"/>
                    <a:pt x="261446" y="175475"/>
                  </a:cubicBezTo>
                  <a:cubicBezTo>
                    <a:pt x="252071" y="179493"/>
                    <a:pt x="241355" y="181502"/>
                    <a:pt x="229300" y="180832"/>
                  </a:cubicBezTo>
                  <a:cubicBezTo>
                    <a:pt x="227291" y="180832"/>
                    <a:pt x="225951" y="181502"/>
                    <a:pt x="225951" y="184181"/>
                  </a:cubicBezTo>
                  <a:cubicBezTo>
                    <a:pt x="225951" y="188869"/>
                    <a:pt x="228630" y="194227"/>
                    <a:pt x="233318" y="199585"/>
                  </a:cubicBezTo>
                  <a:cubicBezTo>
                    <a:pt x="231979" y="199585"/>
                    <a:pt x="231309" y="200254"/>
                    <a:pt x="229970" y="200254"/>
                  </a:cubicBezTo>
                  <a:cubicBezTo>
                    <a:pt x="217914" y="190878"/>
                    <a:pt x="207199" y="180163"/>
                    <a:pt x="196483" y="169447"/>
                  </a:cubicBezTo>
                  <a:cubicBezTo>
                    <a:pt x="188447" y="160740"/>
                    <a:pt x="173043" y="149355"/>
                    <a:pt x="150272" y="136630"/>
                  </a:cubicBezTo>
                  <a:cubicBezTo>
                    <a:pt x="96694" y="97786"/>
                    <a:pt x="41107" y="62291"/>
                    <a:pt x="923" y="8713"/>
                  </a:cubicBezTo>
                  <a:cubicBezTo>
                    <a:pt x="-1086" y="5364"/>
                    <a:pt x="253" y="1346"/>
                    <a:pt x="4272" y="676"/>
                  </a:cubicBezTo>
                  <a:cubicBezTo>
                    <a:pt x="6950" y="6"/>
                    <a:pt x="8960" y="6"/>
                    <a:pt x="10969" y="6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A9A97A09-0185-D71A-1311-3B2A425977BA}"/>
                </a:ext>
              </a:extLst>
            </p:cNvPr>
            <p:cNvSpPr/>
            <p:nvPr/>
          </p:nvSpPr>
          <p:spPr>
            <a:xfrm>
              <a:off x="-2222559" y="4055489"/>
              <a:ext cx="196274" cy="157088"/>
            </a:xfrm>
            <a:custGeom>
              <a:avLst/>
              <a:gdLst>
                <a:gd name="connsiteX0" fmla="*/ 124174 w 196274"/>
                <a:gd name="connsiteY0" fmla="*/ 78730 h 157088"/>
                <a:gd name="connsiteX1" fmla="*/ 138907 w 196274"/>
                <a:gd name="connsiteY1" fmla="*/ 93464 h 157088"/>
                <a:gd name="connsiteX2" fmla="*/ 168376 w 196274"/>
                <a:gd name="connsiteY2" fmla="*/ 119583 h 157088"/>
                <a:gd name="connsiteX3" fmla="*/ 173733 w 196274"/>
                <a:gd name="connsiteY3" fmla="*/ 121592 h 157088"/>
                <a:gd name="connsiteX4" fmla="*/ 179761 w 196274"/>
                <a:gd name="connsiteY4" fmla="*/ 126281 h 157088"/>
                <a:gd name="connsiteX5" fmla="*/ 195165 w 196274"/>
                <a:gd name="connsiteY5" fmla="*/ 141684 h 157088"/>
                <a:gd name="connsiteX6" fmla="*/ 195834 w 196274"/>
                <a:gd name="connsiteY6" fmla="*/ 147712 h 157088"/>
                <a:gd name="connsiteX7" fmla="*/ 185119 w 196274"/>
                <a:gd name="connsiteY7" fmla="*/ 157088 h 157088"/>
                <a:gd name="connsiteX8" fmla="*/ 111449 w 196274"/>
                <a:gd name="connsiteY8" fmla="*/ 106189 h 157088"/>
                <a:gd name="connsiteX9" fmla="*/ 944 w 196274"/>
                <a:gd name="connsiteY9" fmla="*/ 7069 h 157088"/>
                <a:gd name="connsiteX10" fmla="*/ 3623 w 196274"/>
                <a:gd name="connsiteY10" fmla="*/ 372 h 157088"/>
                <a:gd name="connsiteX11" fmla="*/ 29742 w 196274"/>
                <a:gd name="connsiteY11" fmla="*/ 2381 h 157088"/>
                <a:gd name="connsiteX12" fmla="*/ 50504 w 196274"/>
                <a:gd name="connsiteY12" fmla="*/ 16445 h 157088"/>
                <a:gd name="connsiteX13" fmla="*/ 124174 w 196274"/>
                <a:gd name="connsiteY13" fmla="*/ 78730 h 15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6274" h="157088">
                  <a:moveTo>
                    <a:pt x="124174" y="78730"/>
                  </a:moveTo>
                  <a:lnTo>
                    <a:pt x="138907" y="93464"/>
                  </a:lnTo>
                  <a:lnTo>
                    <a:pt x="168376" y="119583"/>
                  </a:lnTo>
                  <a:cubicBezTo>
                    <a:pt x="169715" y="120923"/>
                    <a:pt x="171724" y="121592"/>
                    <a:pt x="173733" y="121592"/>
                  </a:cubicBezTo>
                  <a:cubicBezTo>
                    <a:pt x="177082" y="121592"/>
                    <a:pt x="179091" y="122932"/>
                    <a:pt x="179761" y="126281"/>
                  </a:cubicBezTo>
                  <a:cubicBezTo>
                    <a:pt x="185788" y="130299"/>
                    <a:pt x="191146" y="135657"/>
                    <a:pt x="195165" y="141684"/>
                  </a:cubicBezTo>
                  <a:cubicBezTo>
                    <a:pt x="196504" y="143694"/>
                    <a:pt x="196504" y="145703"/>
                    <a:pt x="195834" y="147712"/>
                  </a:cubicBezTo>
                  <a:cubicBezTo>
                    <a:pt x="193825" y="151730"/>
                    <a:pt x="190476" y="155079"/>
                    <a:pt x="185119" y="157088"/>
                  </a:cubicBezTo>
                  <a:lnTo>
                    <a:pt x="111449" y="106189"/>
                  </a:lnTo>
                  <a:cubicBezTo>
                    <a:pt x="72605" y="75381"/>
                    <a:pt x="34430" y="45244"/>
                    <a:pt x="944" y="7069"/>
                  </a:cubicBezTo>
                  <a:cubicBezTo>
                    <a:pt x="-1065" y="4390"/>
                    <a:pt x="274" y="372"/>
                    <a:pt x="3623" y="372"/>
                  </a:cubicBezTo>
                  <a:cubicBezTo>
                    <a:pt x="12329" y="-298"/>
                    <a:pt x="21036" y="-298"/>
                    <a:pt x="29742" y="2381"/>
                  </a:cubicBezTo>
                  <a:cubicBezTo>
                    <a:pt x="36439" y="4390"/>
                    <a:pt x="43807" y="9078"/>
                    <a:pt x="50504" y="16445"/>
                  </a:cubicBezTo>
                  <a:cubicBezTo>
                    <a:pt x="73944" y="39886"/>
                    <a:pt x="98054" y="60647"/>
                    <a:pt x="124174" y="78730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67D7DBA9-9F8C-6257-DE66-EC365F2C94B5}"/>
                </a:ext>
              </a:extLst>
            </p:cNvPr>
            <p:cNvSpPr/>
            <p:nvPr/>
          </p:nvSpPr>
          <p:spPr>
            <a:xfrm>
              <a:off x="-6040396" y="4055861"/>
              <a:ext cx="381057" cy="132776"/>
            </a:xfrm>
            <a:custGeom>
              <a:avLst/>
              <a:gdLst>
                <a:gd name="connsiteX0" fmla="*/ 14064 w 381057"/>
                <a:gd name="connsiteY0" fmla="*/ 0 h 132776"/>
                <a:gd name="connsiteX1" fmla="*/ 24110 w 381057"/>
                <a:gd name="connsiteY1" fmla="*/ 5358 h 132776"/>
                <a:gd name="connsiteX2" fmla="*/ 29468 w 381057"/>
                <a:gd name="connsiteY2" fmla="*/ 6697 h 132776"/>
                <a:gd name="connsiteX3" fmla="*/ 44202 w 381057"/>
                <a:gd name="connsiteY3" fmla="*/ 6697 h 132776"/>
                <a:gd name="connsiteX4" fmla="*/ 58936 w 381057"/>
                <a:gd name="connsiteY4" fmla="*/ 8037 h 132776"/>
                <a:gd name="connsiteX5" fmla="*/ 186854 w 381057"/>
                <a:gd name="connsiteY5" fmla="*/ 6027 h 132776"/>
                <a:gd name="connsiteX6" fmla="*/ 192881 w 381057"/>
                <a:gd name="connsiteY6" fmla="*/ 4688 h 132776"/>
                <a:gd name="connsiteX7" fmla="*/ 202257 w 381057"/>
                <a:gd name="connsiteY7" fmla="*/ 2679 h 132776"/>
                <a:gd name="connsiteX8" fmla="*/ 275927 w 381057"/>
                <a:gd name="connsiteY8" fmla="*/ 3349 h 132776"/>
                <a:gd name="connsiteX9" fmla="*/ 295349 w 381057"/>
                <a:gd name="connsiteY9" fmla="*/ 6027 h 132776"/>
                <a:gd name="connsiteX10" fmla="*/ 314772 w 381057"/>
                <a:gd name="connsiteY10" fmla="*/ 8706 h 132776"/>
                <a:gd name="connsiteX11" fmla="*/ 361652 w 381057"/>
                <a:gd name="connsiteY11" fmla="*/ 35495 h 132776"/>
                <a:gd name="connsiteX12" fmla="*/ 373707 w 381057"/>
                <a:gd name="connsiteY12" fmla="*/ 50899 h 132776"/>
                <a:gd name="connsiteX13" fmla="*/ 380405 w 381057"/>
                <a:gd name="connsiteY13" fmla="*/ 73000 h 132776"/>
                <a:gd name="connsiteX14" fmla="*/ 373038 w 381057"/>
                <a:gd name="connsiteY14" fmla="*/ 79697 h 132776"/>
                <a:gd name="connsiteX15" fmla="*/ 242441 w 381057"/>
                <a:gd name="connsiteY15" fmla="*/ 71661 h 132776"/>
                <a:gd name="connsiteX16" fmla="*/ 168771 w 381057"/>
                <a:gd name="connsiteY16" fmla="*/ 78358 h 132776"/>
                <a:gd name="connsiteX17" fmla="*/ 167432 w 381057"/>
                <a:gd name="connsiteY17" fmla="*/ 84385 h 132776"/>
                <a:gd name="connsiteX18" fmla="*/ 224358 w 381057"/>
                <a:gd name="connsiteY18" fmla="*/ 107156 h 132776"/>
                <a:gd name="connsiteX19" fmla="*/ 225698 w 381057"/>
                <a:gd name="connsiteY19" fmla="*/ 111174 h 132776"/>
                <a:gd name="connsiteX20" fmla="*/ 220340 w 381057"/>
                <a:gd name="connsiteY20" fmla="*/ 114523 h 132776"/>
                <a:gd name="connsiteX21" fmla="*/ 209624 w 381057"/>
                <a:gd name="connsiteY21" fmla="*/ 113184 h 132776"/>
                <a:gd name="connsiteX22" fmla="*/ 206276 w 381057"/>
                <a:gd name="connsiteY22" fmla="*/ 114523 h 132776"/>
                <a:gd name="connsiteX23" fmla="*/ 194890 w 381057"/>
                <a:gd name="connsiteY23" fmla="*/ 119211 h 132776"/>
                <a:gd name="connsiteX24" fmla="*/ 180156 w 381057"/>
                <a:gd name="connsiteY24" fmla="*/ 120551 h 132776"/>
                <a:gd name="connsiteX25" fmla="*/ 168771 w 381057"/>
                <a:gd name="connsiteY25" fmla="*/ 123899 h 132776"/>
                <a:gd name="connsiteX26" fmla="*/ 158725 w 381057"/>
                <a:gd name="connsiteY26" fmla="*/ 124569 h 132776"/>
                <a:gd name="connsiteX27" fmla="*/ 142652 w 381057"/>
                <a:gd name="connsiteY27" fmla="*/ 126578 h 132776"/>
                <a:gd name="connsiteX28" fmla="*/ 126578 w 381057"/>
                <a:gd name="connsiteY28" fmla="*/ 127248 h 132776"/>
                <a:gd name="connsiteX29" fmla="*/ 52239 w 381057"/>
                <a:gd name="connsiteY29" fmla="*/ 132606 h 132776"/>
                <a:gd name="connsiteX30" fmla="*/ 18752 w 381057"/>
                <a:gd name="connsiteY30" fmla="*/ 129257 h 132776"/>
                <a:gd name="connsiteX31" fmla="*/ 0 w 381057"/>
                <a:gd name="connsiteY31" fmla="*/ 132606 h 132776"/>
                <a:gd name="connsiteX32" fmla="*/ 14064 w 381057"/>
                <a:gd name="connsiteY32" fmla="*/ 0 h 13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1057" h="132776">
                  <a:moveTo>
                    <a:pt x="14064" y="0"/>
                  </a:moveTo>
                  <a:cubicBezTo>
                    <a:pt x="18083" y="1339"/>
                    <a:pt x="20762" y="2679"/>
                    <a:pt x="24110" y="5358"/>
                  </a:cubicBezTo>
                  <a:cubicBezTo>
                    <a:pt x="25450" y="6697"/>
                    <a:pt x="27459" y="7367"/>
                    <a:pt x="29468" y="6697"/>
                  </a:cubicBezTo>
                  <a:cubicBezTo>
                    <a:pt x="34826" y="6027"/>
                    <a:pt x="39514" y="6027"/>
                    <a:pt x="44202" y="6697"/>
                  </a:cubicBezTo>
                  <a:cubicBezTo>
                    <a:pt x="50899" y="8037"/>
                    <a:pt x="55587" y="8037"/>
                    <a:pt x="58936" y="8037"/>
                  </a:cubicBezTo>
                  <a:cubicBezTo>
                    <a:pt x="101129" y="6027"/>
                    <a:pt x="143991" y="5358"/>
                    <a:pt x="186854" y="6027"/>
                  </a:cubicBezTo>
                  <a:cubicBezTo>
                    <a:pt x="188863" y="6027"/>
                    <a:pt x="190872" y="5358"/>
                    <a:pt x="192881" y="4688"/>
                  </a:cubicBezTo>
                  <a:cubicBezTo>
                    <a:pt x="195560" y="3349"/>
                    <a:pt x="198909" y="2679"/>
                    <a:pt x="202257" y="2679"/>
                  </a:cubicBezTo>
                  <a:cubicBezTo>
                    <a:pt x="227037" y="2009"/>
                    <a:pt x="251817" y="2679"/>
                    <a:pt x="275927" y="3349"/>
                  </a:cubicBezTo>
                  <a:cubicBezTo>
                    <a:pt x="280615" y="3349"/>
                    <a:pt x="287313" y="4688"/>
                    <a:pt x="295349" y="6027"/>
                  </a:cubicBezTo>
                  <a:cubicBezTo>
                    <a:pt x="301377" y="7367"/>
                    <a:pt x="308074" y="8037"/>
                    <a:pt x="314772" y="8706"/>
                  </a:cubicBezTo>
                  <a:lnTo>
                    <a:pt x="361652" y="35495"/>
                  </a:lnTo>
                  <a:cubicBezTo>
                    <a:pt x="367680" y="38844"/>
                    <a:pt x="371698" y="44202"/>
                    <a:pt x="373707" y="50899"/>
                  </a:cubicBezTo>
                  <a:lnTo>
                    <a:pt x="380405" y="73000"/>
                  </a:lnTo>
                  <a:cubicBezTo>
                    <a:pt x="382414" y="79697"/>
                    <a:pt x="379735" y="81707"/>
                    <a:pt x="373038" y="79697"/>
                  </a:cubicBezTo>
                  <a:cubicBezTo>
                    <a:pt x="331515" y="64963"/>
                    <a:pt x="285973" y="60275"/>
                    <a:pt x="242441" y="71661"/>
                  </a:cubicBezTo>
                  <a:cubicBezTo>
                    <a:pt x="216991" y="78358"/>
                    <a:pt x="192881" y="80367"/>
                    <a:pt x="168771" y="78358"/>
                  </a:cubicBezTo>
                  <a:cubicBezTo>
                    <a:pt x="159395" y="77688"/>
                    <a:pt x="158725" y="79697"/>
                    <a:pt x="167432" y="84385"/>
                  </a:cubicBezTo>
                  <a:cubicBezTo>
                    <a:pt x="184844" y="93762"/>
                    <a:pt x="203597" y="101798"/>
                    <a:pt x="224358" y="107156"/>
                  </a:cubicBezTo>
                  <a:cubicBezTo>
                    <a:pt x="225698" y="108496"/>
                    <a:pt x="226368" y="109835"/>
                    <a:pt x="225698" y="111174"/>
                  </a:cubicBezTo>
                  <a:cubicBezTo>
                    <a:pt x="224358" y="113184"/>
                    <a:pt x="223019" y="114523"/>
                    <a:pt x="220340" y="114523"/>
                  </a:cubicBezTo>
                  <a:cubicBezTo>
                    <a:pt x="216322" y="114523"/>
                    <a:pt x="212973" y="113854"/>
                    <a:pt x="209624" y="113184"/>
                  </a:cubicBezTo>
                  <a:cubicBezTo>
                    <a:pt x="208285" y="112514"/>
                    <a:pt x="206945" y="113184"/>
                    <a:pt x="206276" y="114523"/>
                  </a:cubicBezTo>
                  <a:cubicBezTo>
                    <a:pt x="204267" y="119881"/>
                    <a:pt x="200248" y="121220"/>
                    <a:pt x="194890" y="119211"/>
                  </a:cubicBezTo>
                  <a:cubicBezTo>
                    <a:pt x="190202" y="117202"/>
                    <a:pt x="184175" y="117872"/>
                    <a:pt x="180156" y="120551"/>
                  </a:cubicBezTo>
                  <a:cubicBezTo>
                    <a:pt x="176808" y="123230"/>
                    <a:pt x="172789" y="123899"/>
                    <a:pt x="168771" y="123899"/>
                  </a:cubicBezTo>
                  <a:cubicBezTo>
                    <a:pt x="165422" y="123899"/>
                    <a:pt x="162074" y="123899"/>
                    <a:pt x="158725" y="124569"/>
                  </a:cubicBezTo>
                  <a:cubicBezTo>
                    <a:pt x="154037" y="125909"/>
                    <a:pt x="148679" y="126578"/>
                    <a:pt x="142652" y="126578"/>
                  </a:cubicBezTo>
                  <a:cubicBezTo>
                    <a:pt x="137294" y="126578"/>
                    <a:pt x="131936" y="127248"/>
                    <a:pt x="126578" y="127248"/>
                  </a:cubicBezTo>
                  <a:cubicBezTo>
                    <a:pt x="101798" y="129927"/>
                    <a:pt x="77019" y="131266"/>
                    <a:pt x="52239" y="132606"/>
                  </a:cubicBezTo>
                  <a:cubicBezTo>
                    <a:pt x="40853" y="133276"/>
                    <a:pt x="30138" y="131936"/>
                    <a:pt x="18752" y="129257"/>
                  </a:cubicBezTo>
                  <a:cubicBezTo>
                    <a:pt x="16073" y="128587"/>
                    <a:pt x="9376" y="129927"/>
                    <a:pt x="0" y="132606"/>
                  </a:cubicBezTo>
                  <a:lnTo>
                    <a:pt x="14064" y="0"/>
                  </a:ln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044208D-04C5-70A9-71A5-94A54386BD9A}"/>
                </a:ext>
              </a:extLst>
            </p:cNvPr>
            <p:cNvSpPr/>
            <p:nvPr/>
          </p:nvSpPr>
          <p:spPr>
            <a:xfrm>
              <a:off x="-2512946" y="4056320"/>
              <a:ext cx="324179" cy="211308"/>
            </a:xfrm>
            <a:custGeom>
              <a:avLst/>
              <a:gdLst>
                <a:gd name="connsiteX0" fmla="*/ 126578 w 324179"/>
                <a:gd name="connsiteY0" fmla="*/ 880 h 211308"/>
                <a:gd name="connsiteX1" fmla="*/ 137964 w 324179"/>
                <a:gd name="connsiteY1" fmla="*/ 18962 h 211308"/>
                <a:gd name="connsiteX2" fmla="*/ 150688 w 324179"/>
                <a:gd name="connsiteY2" fmla="*/ 35706 h 211308"/>
                <a:gd name="connsiteX3" fmla="*/ 239092 w 324179"/>
                <a:gd name="connsiteY3" fmla="*/ 132146 h 211308"/>
                <a:gd name="connsiteX4" fmla="*/ 308074 w 324179"/>
                <a:gd name="connsiteY4" fmla="*/ 181706 h 211308"/>
                <a:gd name="connsiteX5" fmla="*/ 312762 w 324179"/>
                <a:gd name="connsiteY5" fmla="*/ 187733 h 211308"/>
                <a:gd name="connsiteX6" fmla="*/ 321469 w 324179"/>
                <a:gd name="connsiteY6" fmla="*/ 199789 h 211308"/>
                <a:gd name="connsiteX7" fmla="*/ 322808 w 324179"/>
                <a:gd name="connsiteY7" fmla="*/ 207825 h 211308"/>
                <a:gd name="connsiteX8" fmla="*/ 310753 w 324179"/>
                <a:gd name="connsiteY8" fmla="*/ 209165 h 211308"/>
                <a:gd name="connsiteX9" fmla="*/ 265882 w 324179"/>
                <a:gd name="connsiteY9" fmla="*/ 173669 h 211308"/>
                <a:gd name="connsiteX10" fmla="*/ 235074 w 324179"/>
                <a:gd name="connsiteY10" fmla="*/ 164963 h 211308"/>
                <a:gd name="connsiteX11" fmla="*/ 188193 w 324179"/>
                <a:gd name="connsiteY11" fmla="*/ 164963 h 211308"/>
                <a:gd name="connsiteX12" fmla="*/ 174798 w 324179"/>
                <a:gd name="connsiteY12" fmla="*/ 172330 h 211308"/>
                <a:gd name="connsiteX13" fmla="*/ 166762 w 324179"/>
                <a:gd name="connsiteY13" fmla="*/ 175678 h 211308"/>
                <a:gd name="connsiteX14" fmla="*/ 78358 w 324179"/>
                <a:gd name="connsiteY14" fmla="*/ 108706 h 211308"/>
                <a:gd name="connsiteX15" fmla="*/ 0 w 324179"/>
                <a:gd name="connsiteY15" fmla="*/ 13604 h 211308"/>
                <a:gd name="connsiteX16" fmla="*/ 19422 w 324179"/>
                <a:gd name="connsiteY16" fmla="*/ 16284 h 211308"/>
                <a:gd name="connsiteX17" fmla="*/ 38174 w 324179"/>
                <a:gd name="connsiteY17" fmla="*/ 21641 h 211308"/>
                <a:gd name="connsiteX18" fmla="*/ 77019 w 324179"/>
                <a:gd name="connsiteY18" fmla="*/ 51109 h 211308"/>
                <a:gd name="connsiteX19" fmla="*/ 115863 w 324179"/>
                <a:gd name="connsiteY19" fmla="*/ 84596 h 211308"/>
                <a:gd name="connsiteX20" fmla="*/ 127248 w 324179"/>
                <a:gd name="connsiteY20" fmla="*/ 74550 h 211308"/>
                <a:gd name="connsiteX21" fmla="*/ 85725 w 324179"/>
                <a:gd name="connsiteY21" fmla="*/ 18293 h 211308"/>
                <a:gd name="connsiteX22" fmla="*/ 48220 w 324179"/>
                <a:gd name="connsiteY22" fmla="*/ 2219 h 211308"/>
                <a:gd name="connsiteX23" fmla="*/ 4018 w 324179"/>
                <a:gd name="connsiteY23" fmla="*/ 880 h 211308"/>
                <a:gd name="connsiteX24" fmla="*/ 126578 w 324179"/>
                <a:gd name="connsiteY24" fmla="*/ 880 h 21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4179" h="211308">
                  <a:moveTo>
                    <a:pt x="126578" y="880"/>
                  </a:moveTo>
                  <a:cubicBezTo>
                    <a:pt x="129927" y="7577"/>
                    <a:pt x="133276" y="13604"/>
                    <a:pt x="137964" y="18962"/>
                  </a:cubicBezTo>
                  <a:cubicBezTo>
                    <a:pt x="143991" y="26329"/>
                    <a:pt x="148009" y="31687"/>
                    <a:pt x="150688" y="35706"/>
                  </a:cubicBezTo>
                  <a:cubicBezTo>
                    <a:pt x="174798" y="75889"/>
                    <a:pt x="200918" y="110045"/>
                    <a:pt x="239092" y="132146"/>
                  </a:cubicBezTo>
                  <a:cubicBezTo>
                    <a:pt x="260524" y="144201"/>
                    <a:pt x="283294" y="160944"/>
                    <a:pt x="308074" y="181706"/>
                  </a:cubicBezTo>
                  <a:cubicBezTo>
                    <a:pt x="310083" y="183045"/>
                    <a:pt x="311423" y="185724"/>
                    <a:pt x="312762" y="187733"/>
                  </a:cubicBezTo>
                  <a:cubicBezTo>
                    <a:pt x="314772" y="192422"/>
                    <a:pt x="317451" y="196440"/>
                    <a:pt x="321469" y="199789"/>
                  </a:cubicBezTo>
                  <a:cubicBezTo>
                    <a:pt x="324817" y="202467"/>
                    <a:pt x="324817" y="205146"/>
                    <a:pt x="322808" y="207825"/>
                  </a:cubicBezTo>
                  <a:cubicBezTo>
                    <a:pt x="320129" y="211844"/>
                    <a:pt x="314102" y="212513"/>
                    <a:pt x="310753" y="209165"/>
                  </a:cubicBezTo>
                  <a:cubicBezTo>
                    <a:pt x="297359" y="195770"/>
                    <a:pt x="282625" y="183715"/>
                    <a:pt x="265882" y="173669"/>
                  </a:cubicBezTo>
                  <a:cubicBezTo>
                    <a:pt x="257175" y="168311"/>
                    <a:pt x="246459" y="164963"/>
                    <a:pt x="235074" y="164963"/>
                  </a:cubicBezTo>
                  <a:cubicBezTo>
                    <a:pt x="219670" y="164293"/>
                    <a:pt x="203597" y="164293"/>
                    <a:pt x="188193" y="164963"/>
                  </a:cubicBezTo>
                  <a:cubicBezTo>
                    <a:pt x="180826" y="164963"/>
                    <a:pt x="176138" y="167642"/>
                    <a:pt x="174798" y="172330"/>
                  </a:cubicBezTo>
                  <a:cubicBezTo>
                    <a:pt x="173459" y="175678"/>
                    <a:pt x="170111" y="177018"/>
                    <a:pt x="166762" y="175678"/>
                  </a:cubicBezTo>
                  <a:cubicBezTo>
                    <a:pt x="133945" y="157596"/>
                    <a:pt x="104477" y="135495"/>
                    <a:pt x="78358" y="108706"/>
                  </a:cubicBezTo>
                  <a:cubicBezTo>
                    <a:pt x="49560" y="79908"/>
                    <a:pt x="23440" y="47761"/>
                    <a:pt x="0" y="13604"/>
                  </a:cubicBezTo>
                  <a:cubicBezTo>
                    <a:pt x="6697" y="14944"/>
                    <a:pt x="13395" y="15614"/>
                    <a:pt x="19422" y="16284"/>
                  </a:cubicBezTo>
                  <a:cubicBezTo>
                    <a:pt x="26789" y="16953"/>
                    <a:pt x="32817" y="18962"/>
                    <a:pt x="38174" y="21641"/>
                  </a:cubicBezTo>
                  <a:cubicBezTo>
                    <a:pt x="52909" y="30348"/>
                    <a:pt x="64964" y="37715"/>
                    <a:pt x="77019" y="51109"/>
                  </a:cubicBezTo>
                  <a:cubicBezTo>
                    <a:pt x="89744" y="65174"/>
                    <a:pt x="102468" y="76559"/>
                    <a:pt x="115863" y="84596"/>
                  </a:cubicBezTo>
                  <a:cubicBezTo>
                    <a:pt x="131266" y="94641"/>
                    <a:pt x="135285" y="91293"/>
                    <a:pt x="127248" y="74550"/>
                  </a:cubicBezTo>
                  <a:cubicBezTo>
                    <a:pt x="116533" y="53119"/>
                    <a:pt x="103138" y="34366"/>
                    <a:pt x="85725" y="18293"/>
                  </a:cubicBezTo>
                  <a:cubicBezTo>
                    <a:pt x="77019" y="10256"/>
                    <a:pt x="64294" y="4898"/>
                    <a:pt x="48220" y="2219"/>
                  </a:cubicBezTo>
                  <a:cubicBezTo>
                    <a:pt x="33486" y="-460"/>
                    <a:pt x="19422" y="-460"/>
                    <a:pt x="4018" y="880"/>
                  </a:cubicBezTo>
                  <a:lnTo>
                    <a:pt x="126578" y="880"/>
                  </a:ln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56E4A9F1-C357-76F7-990E-F08D2821D949}"/>
                </a:ext>
              </a:extLst>
            </p:cNvPr>
            <p:cNvSpPr/>
            <p:nvPr/>
          </p:nvSpPr>
          <p:spPr>
            <a:xfrm>
              <a:off x="-1949873" y="4055861"/>
              <a:ext cx="42672" cy="30598"/>
            </a:xfrm>
            <a:custGeom>
              <a:avLst/>
              <a:gdLst>
                <a:gd name="connsiteX0" fmla="*/ 30304 w 42672"/>
                <a:gd name="connsiteY0" fmla="*/ 22771 h 30598"/>
                <a:gd name="connsiteX1" fmla="*/ 3515 w 42672"/>
                <a:gd name="connsiteY1" fmla="*/ 5358 h 30598"/>
                <a:gd name="connsiteX2" fmla="*/ 6194 w 42672"/>
                <a:gd name="connsiteY2" fmla="*/ 1339 h 30598"/>
                <a:gd name="connsiteX3" fmla="*/ 41020 w 42672"/>
                <a:gd name="connsiteY3" fmla="*/ 27459 h 30598"/>
                <a:gd name="connsiteX4" fmla="*/ 39680 w 42672"/>
                <a:gd name="connsiteY4" fmla="*/ 29468 h 30598"/>
                <a:gd name="connsiteX5" fmla="*/ 30304 w 42672"/>
                <a:gd name="connsiteY5" fmla="*/ 22771 h 3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72" h="30598">
                  <a:moveTo>
                    <a:pt x="30304" y="22771"/>
                  </a:moveTo>
                  <a:cubicBezTo>
                    <a:pt x="21598" y="16073"/>
                    <a:pt x="10882" y="12055"/>
                    <a:pt x="3515" y="5358"/>
                  </a:cubicBezTo>
                  <a:cubicBezTo>
                    <a:pt x="-1843" y="0"/>
                    <a:pt x="-1173" y="-1339"/>
                    <a:pt x="6194" y="1339"/>
                  </a:cubicBezTo>
                  <a:cubicBezTo>
                    <a:pt x="18249" y="5358"/>
                    <a:pt x="30304" y="14064"/>
                    <a:pt x="41020" y="27459"/>
                  </a:cubicBezTo>
                  <a:cubicBezTo>
                    <a:pt x="43699" y="30807"/>
                    <a:pt x="43029" y="31477"/>
                    <a:pt x="39680" y="29468"/>
                  </a:cubicBezTo>
                  <a:cubicBezTo>
                    <a:pt x="36332" y="27459"/>
                    <a:pt x="33653" y="25450"/>
                    <a:pt x="30304" y="22771"/>
                  </a:cubicBez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E2526A10-E518-BE5A-F1C7-449E7CAC0DF8}"/>
                </a:ext>
              </a:extLst>
            </p:cNvPr>
            <p:cNvSpPr/>
            <p:nvPr/>
          </p:nvSpPr>
          <p:spPr>
            <a:xfrm>
              <a:off x="-2515625" y="4056503"/>
              <a:ext cx="135310" cy="90063"/>
            </a:xfrm>
            <a:custGeom>
              <a:avLst/>
              <a:gdLst>
                <a:gd name="connsiteX0" fmla="*/ 0 w 135310"/>
                <a:gd name="connsiteY0" fmla="*/ 1367 h 90063"/>
                <a:gd name="connsiteX1" fmla="*/ 8037 w 135310"/>
                <a:gd name="connsiteY1" fmla="*/ 697 h 90063"/>
                <a:gd name="connsiteX2" fmla="*/ 52239 w 135310"/>
                <a:gd name="connsiteY2" fmla="*/ 2036 h 90063"/>
                <a:gd name="connsiteX3" fmla="*/ 89744 w 135310"/>
                <a:gd name="connsiteY3" fmla="*/ 18110 h 90063"/>
                <a:gd name="connsiteX4" fmla="*/ 131267 w 135310"/>
                <a:gd name="connsiteY4" fmla="*/ 74367 h 90063"/>
                <a:gd name="connsiteX5" fmla="*/ 119881 w 135310"/>
                <a:gd name="connsiteY5" fmla="*/ 84413 h 90063"/>
                <a:gd name="connsiteX6" fmla="*/ 81037 w 135310"/>
                <a:gd name="connsiteY6" fmla="*/ 50926 h 90063"/>
                <a:gd name="connsiteX7" fmla="*/ 42193 w 135310"/>
                <a:gd name="connsiteY7" fmla="*/ 21458 h 90063"/>
                <a:gd name="connsiteX8" fmla="*/ 23440 w 135310"/>
                <a:gd name="connsiteY8" fmla="*/ 16101 h 90063"/>
                <a:gd name="connsiteX9" fmla="*/ 4019 w 135310"/>
                <a:gd name="connsiteY9" fmla="*/ 13422 h 90063"/>
                <a:gd name="connsiteX10" fmla="*/ 0 w 135310"/>
                <a:gd name="connsiteY10" fmla="*/ 1367 h 9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310" h="90063">
                  <a:moveTo>
                    <a:pt x="0" y="1367"/>
                  </a:moveTo>
                  <a:lnTo>
                    <a:pt x="8037" y="697"/>
                  </a:lnTo>
                  <a:cubicBezTo>
                    <a:pt x="22771" y="-643"/>
                    <a:pt x="37505" y="27"/>
                    <a:pt x="52239" y="2036"/>
                  </a:cubicBezTo>
                  <a:cubicBezTo>
                    <a:pt x="68312" y="4715"/>
                    <a:pt x="80367" y="10073"/>
                    <a:pt x="89744" y="18110"/>
                  </a:cubicBezTo>
                  <a:cubicBezTo>
                    <a:pt x="107156" y="34183"/>
                    <a:pt x="121221" y="52266"/>
                    <a:pt x="131267" y="74367"/>
                  </a:cubicBezTo>
                  <a:cubicBezTo>
                    <a:pt x="139303" y="91110"/>
                    <a:pt x="135285" y="94459"/>
                    <a:pt x="119881" y="84413"/>
                  </a:cubicBezTo>
                  <a:cubicBezTo>
                    <a:pt x="106487" y="75706"/>
                    <a:pt x="93762" y="64991"/>
                    <a:pt x="81037" y="50926"/>
                  </a:cubicBezTo>
                  <a:cubicBezTo>
                    <a:pt x="68982" y="37532"/>
                    <a:pt x="56927" y="30165"/>
                    <a:pt x="42193" y="21458"/>
                  </a:cubicBezTo>
                  <a:cubicBezTo>
                    <a:pt x="36835" y="18110"/>
                    <a:pt x="30808" y="16770"/>
                    <a:pt x="23440" y="16101"/>
                  </a:cubicBezTo>
                  <a:cubicBezTo>
                    <a:pt x="17413" y="15431"/>
                    <a:pt x="10716" y="14761"/>
                    <a:pt x="4019" y="13422"/>
                  </a:cubicBezTo>
                  <a:cubicBezTo>
                    <a:pt x="2010" y="8734"/>
                    <a:pt x="670" y="5385"/>
                    <a:pt x="0" y="1367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A1D3920D-9CD4-B5C8-DE09-7D58F01D07B9}"/>
                </a:ext>
              </a:extLst>
            </p:cNvPr>
            <p:cNvSpPr/>
            <p:nvPr/>
          </p:nvSpPr>
          <p:spPr>
            <a:xfrm>
              <a:off x="-2297964" y="4057367"/>
              <a:ext cx="474836" cy="271915"/>
            </a:xfrm>
            <a:custGeom>
              <a:avLst/>
              <a:gdLst>
                <a:gd name="connsiteX0" fmla="*/ 31477 w 474836"/>
                <a:gd name="connsiteY0" fmla="*/ 26622 h 271915"/>
                <a:gd name="connsiteX1" fmla="*/ 61615 w 474836"/>
                <a:gd name="connsiteY1" fmla="*/ 76181 h 271915"/>
                <a:gd name="connsiteX2" fmla="*/ 71661 w 474836"/>
                <a:gd name="connsiteY2" fmla="*/ 84888 h 271915"/>
                <a:gd name="connsiteX3" fmla="*/ 81707 w 474836"/>
                <a:gd name="connsiteY3" fmla="*/ 93594 h 271915"/>
                <a:gd name="connsiteX4" fmla="*/ 103808 w 474836"/>
                <a:gd name="connsiteY4" fmla="*/ 108998 h 271915"/>
                <a:gd name="connsiteX5" fmla="*/ 139303 w 474836"/>
                <a:gd name="connsiteY5" fmla="*/ 119044 h 271915"/>
                <a:gd name="connsiteX6" fmla="*/ 150019 w 474836"/>
                <a:gd name="connsiteY6" fmla="*/ 124402 h 271915"/>
                <a:gd name="connsiteX7" fmla="*/ 158725 w 474836"/>
                <a:gd name="connsiteY7" fmla="*/ 127081 h 271915"/>
                <a:gd name="connsiteX8" fmla="*/ 167432 w 474836"/>
                <a:gd name="connsiteY8" fmla="*/ 132439 h 271915"/>
                <a:gd name="connsiteX9" fmla="*/ 178148 w 474836"/>
                <a:gd name="connsiteY9" fmla="*/ 139805 h 271915"/>
                <a:gd name="connsiteX10" fmla="*/ 184845 w 474836"/>
                <a:gd name="connsiteY10" fmla="*/ 141145 h 271915"/>
                <a:gd name="connsiteX11" fmla="*/ 202258 w 474836"/>
                <a:gd name="connsiteY11" fmla="*/ 148512 h 271915"/>
                <a:gd name="connsiteX12" fmla="*/ 204267 w 474836"/>
                <a:gd name="connsiteY12" fmla="*/ 149182 h 271915"/>
                <a:gd name="connsiteX13" fmla="*/ 240432 w 474836"/>
                <a:gd name="connsiteY13" fmla="*/ 149851 h 271915"/>
                <a:gd name="connsiteX14" fmla="*/ 246460 w 474836"/>
                <a:gd name="connsiteY14" fmla="*/ 151861 h 271915"/>
                <a:gd name="connsiteX15" fmla="*/ 260524 w 474836"/>
                <a:gd name="connsiteY15" fmla="*/ 154539 h 271915"/>
                <a:gd name="connsiteX16" fmla="*/ 271239 w 474836"/>
                <a:gd name="connsiteY16" fmla="*/ 145163 h 271915"/>
                <a:gd name="connsiteX17" fmla="*/ 270570 w 474836"/>
                <a:gd name="connsiteY17" fmla="*/ 139136 h 271915"/>
                <a:gd name="connsiteX18" fmla="*/ 255166 w 474836"/>
                <a:gd name="connsiteY18" fmla="*/ 123732 h 271915"/>
                <a:gd name="connsiteX19" fmla="*/ 249138 w 474836"/>
                <a:gd name="connsiteY19" fmla="*/ 119044 h 271915"/>
                <a:gd name="connsiteX20" fmla="*/ 243781 w 474836"/>
                <a:gd name="connsiteY20" fmla="*/ 117035 h 271915"/>
                <a:gd name="connsiteX21" fmla="*/ 214313 w 474836"/>
                <a:gd name="connsiteY21" fmla="*/ 90915 h 271915"/>
                <a:gd name="connsiteX22" fmla="*/ 277267 w 474836"/>
                <a:gd name="connsiteY22" fmla="*/ 128420 h 271915"/>
                <a:gd name="connsiteX23" fmla="*/ 296019 w 474836"/>
                <a:gd name="connsiteY23" fmla="*/ 138466 h 271915"/>
                <a:gd name="connsiteX24" fmla="*/ 312762 w 474836"/>
                <a:gd name="connsiteY24" fmla="*/ 148512 h 271915"/>
                <a:gd name="connsiteX25" fmla="*/ 330176 w 474836"/>
                <a:gd name="connsiteY25" fmla="*/ 157888 h 271915"/>
                <a:gd name="connsiteX26" fmla="*/ 389781 w 474836"/>
                <a:gd name="connsiteY26" fmla="*/ 186017 h 271915"/>
                <a:gd name="connsiteX27" fmla="*/ 401836 w 474836"/>
                <a:gd name="connsiteY27" fmla="*/ 191374 h 271915"/>
                <a:gd name="connsiteX28" fmla="*/ 415230 w 474836"/>
                <a:gd name="connsiteY28" fmla="*/ 195393 h 271915"/>
                <a:gd name="connsiteX29" fmla="*/ 434653 w 474836"/>
                <a:gd name="connsiteY29" fmla="*/ 200751 h 271915"/>
                <a:gd name="connsiteX30" fmla="*/ 456754 w 474836"/>
                <a:gd name="connsiteY30" fmla="*/ 209457 h 271915"/>
                <a:gd name="connsiteX31" fmla="*/ 462111 w 474836"/>
                <a:gd name="connsiteY31" fmla="*/ 210127 h 271915"/>
                <a:gd name="connsiteX32" fmla="*/ 471488 w 474836"/>
                <a:gd name="connsiteY32" fmla="*/ 194723 h 271915"/>
                <a:gd name="connsiteX33" fmla="*/ 474836 w 474836"/>
                <a:gd name="connsiteY33" fmla="*/ 194053 h 271915"/>
                <a:gd name="connsiteX34" fmla="*/ 453405 w 474836"/>
                <a:gd name="connsiteY34" fmla="*/ 240934 h 271915"/>
                <a:gd name="connsiteX35" fmla="*/ 425946 w 474836"/>
                <a:gd name="connsiteY35" fmla="*/ 259687 h 271915"/>
                <a:gd name="connsiteX36" fmla="*/ 393130 w 474836"/>
                <a:gd name="connsiteY36" fmla="*/ 268393 h 271915"/>
                <a:gd name="connsiteX37" fmla="*/ 391120 w 474836"/>
                <a:gd name="connsiteY37" fmla="*/ 270402 h 271915"/>
                <a:gd name="connsiteX38" fmla="*/ 389111 w 474836"/>
                <a:gd name="connsiteY38" fmla="*/ 271742 h 271915"/>
                <a:gd name="connsiteX39" fmla="*/ 356295 w 474836"/>
                <a:gd name="connsiteY39" fmla="*/ 269063 h 271915"/>
                <a:gd name="connsiteX40" fmla="*/ 334863 w 474836"/>
                <a:gd name="connsiteY40" fmla="*/ 262365 h 271915"/>
                <a:gd name="connsiteX41" fmla="*/ 314102 w 474836"/>
                <a:gd name="connsiteY41" fmla="*/ 255668 h 271915"/>
                <a:gd name="connsiteX42" fmla="*/ 235074 w 474836"/>
                <a:gd name="connsiteY42" fmla="*/ 218833 h 271915"/>
                <a:gd name="connsiteX43" fmla="*/ 85725 w 474836"/>
                <a:gd name="connsiteY43" fmla="*/ 138466 h 271915"/>
                <a:gd name="connsiteX44" fmla="*/ 48220 w 474836"/>
                <a:gd name="connsiteY44" fmla="*/ 110337 h 271915"/>
                <a:gd name="connsiteX45" fmla="*/ 44872 w 474836"/>
                <a:gd name="connsiteY45" fmla="*/ 104980 h 271915"/>
                <a:gd name="connsiteX46" fmla="*/ 40854 w 474836"/>
                <a:gd name="connsiteY46" fmla="*/ 77521 h 271915"/>
                <a:gd name="connsiteX47" fmla="*/ 33486 w 474836"/>
                <a:gd name="connsiteY47" fmla="*/ 52071 h 271915"/>
                <a:gd name="connsiteX48" fmla="*/ 16074 w 474836"/>
                <a:gd name="connsiteY48" fmla="*/ 25282 h 271915"/>
                <a:gd name="connsiteX49" fmla="*/ 14734 w 474836"/>
                <a:gd name="connsiteY49" fmla="*/ 10548 h 271915"/>
                <a:gd name="connsiteX50" fmla="*/ 15404 w 474836"/>
                <a:gd name="connsiteY50" fmla="*/ 4521 h 271915"/>
                <a:gd name="connsiteX51" fmla="*/ 0 w 474836"/>
                <a:gd name="connsiteY51" fmla="*/ 502 h 271915"/>
                <a:gd name="connsiteX52" fmla="*/ 16074 w 474836"/>
                <a:gd name="connsiteY52" fmla="*/ 502 h 271915"/>
                <a:gd name="connsiteX53" fmla="*/ 21431 w 474836"/>
                <a:gd name="connsiteY53" fmla="*/ 3851 h 271915"/>
                <a:gd name="connsiteX54" fmla="*/ 31477 w 474836"/>
                <a:gd name="connsiteY54" fmla="*/ 26622 h 27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74836" h="271915">
                  <a:moveTo>
                    <a:pt x="31477" y="26622"/>
                  </a:moveTo>
                  <a:cubicBezTo>
                    <a:pt x="39514" y="44704"/>
                    <a:pt x="49560" y="61447"/>
                    <a:pt x="61615" y="76181"/>
                  </a:cubicBezTo>
                  <a:cubicBezTo>
                    <a:pt x="64964" y="79530"/>
                    <a:pt x="68312" y="82879"/>
                    <a:pt x="71661" y="84888"/>
                  </a:cubicBezTo>
                  <a:cubicBezTo>
                    <a:pt x="75679" y="87567"/>
                    <a:pt x="79028" y="90246"/>
                    <a:pt x="81707" y="93594"/>
                  </a:cubicBezTo>
                  <a:cubicBezTo>
                    <a:pt x="87734" y="101631"/>
                    <a:pt x="95101" y="106989"/>
                    <a:pt x="103808" y="108998"/>
                  </a:cubicBezTo>
                  <a:cubicBezTo>
                    <a:pt x="115863" y="112347"/>
                    <a:pt x="127248" y="115695"/>
                    <a:pt x="139303" y="119044"/>
                  </a:cubicBezTo>
                  <a:cubicBezTo>
                    <a:pt x="143322" y="120383"/>
                    <a:pt x="147340" y="122393"/>
                    <a:pt x="150019" y="124402"/>
                  </a:cubicBezTo>
                  <a:cubicBezTo>
                    <a:pt x="152698" y="126411"/>
                    <a:pt x="155377" y="127081"/>
                    <a:pt x="158725" y="127081"/>
                  </a:cubicBezTo>
                  <a:cubicBezTo>
                    <a:pt x="162074" y="127081"/>
                    <a:pt x="165423" y="129090"/>
                    <a:pt x="167432" y="132439"/>
                  </a:cubicBezTo>
                  <a:cubicBezTo>
                    <a:pt x="169441" y="136457"/>
                    <a:pt x="172790" y="139136"/>
                    <a:pt x="178148" y="139805"/>
                  </a:cubicBezTo>
                  <a:cubicBezTo>
                    <a:pt x="180157" y="139805"/>
                    <a:pt x="182836" y="140475"/>
                    <a:pt x="184845" y="141145"/>
                  </a:cubicBezTo>
                  <a:lnTo>
                    <a:pt x="202258" y="148512"/>
                  </a:lnTo>
                  <a:cubicBezTo>
                    <a:pt x="202927" y="148512"/>
                    <a:pt x="203597" y="149182"/>
                    <a:pt x="204267" y="149182"/>
                  </a:cubicBezTo>
                  <a:lnTo>
                    <a:pt x="240432" y="149851"/>
                  </a:lnTo>
                  <a:cubicBezTo>
                    <a:pt x="243111" y="149851"/>
                    <a:pt x="245120" y="150521"/>
                    <a:pt x="246460" y="151861"/>
                  </a:cubicBezTo>
                  <a:cubicBezTo>
                    <a:pt x="253827" y="157888"/>
                    <a:pt x="258515" y="158558"/>
                    <a:pt x="260524" y="154539"/>
                  </a:cubicBezTo>
                  <a:cubicBezTo>
                    <a:pt x="265882" y="152530"/>
                    <a:pt x="269230" y="149182"/>
                    <a:pt x="271239" y="145163"/>
                  </a:cubicBezTo>
                  <a:cubicBezTo>
                    <a:pt x="272579" y="143154"/>
                    <a:pt x="271909" y="141145"/>
                    <a:pt x="270570" y="139136"/>
                  </a:cubicBezTo>
                  <a:cubicBezTo>
                    <a:pt x="266552" y="133108"/>
                    <a:pt x="261193" y="128420"/>
                    <a:pt x="255166" y="123732"/>
                  </a:cubicBezTo>
                  <a:cubicBezTo>
                    <a:pt x="255166" y="120383"/>
                    <a:pt x="252487" y="119044"/>
                    <a:pt x="249138" y="119044"/>
                  </a:cubicBezTo>
                  <a:cubicBezTo>
                    <a:pt x="247129" y="119044"/>
                    <a:pt x="245120" y="118374"/>
                    <a:pt x="243781" y="117035"/>
                  </a:cubicBezTo>
                  <a:lnTo>
                    <a:pt x="214313" y="90915"/>
                  </a:lnTo>
                  <a:cubicBezTo>
                    <a:pt x="235744" y="104310"/>
                    <a:pt x="256506" y="117035"/>
                    <a:pt x="277267" y="128420"/>
                  </a:cubicBezTo>
                  <a:cubicBezTo>
                    <a:pt x="283295" y="131769"/>
                    <a:pt x="289992" y="135787"/>
                    <a:pt x="296019" y="138466"/>
                  </a:cubicBezTo>
                  <a:cubicBezTo>
                    <a:pt x="299368" y="140475"/>
                    <a:pt x="304726" y="143824"/>
                    <a:pt x="312762" y="148512"/>
                  </a:cubicBezTo>
                  <a:cubicBezTo>
                    <a:pt x="318120" y="152530"/>
                    <a:pt x="324148" y="155209"/>
                    <a:pt x="330176" y="157888"/>
                  </a:cubicBezTo>
                  <a:cubicBezTo>
                    <a:pt x="350937" y="165925"/>
                    <a:pt x="371029" y="175301"/>
                    <a:pt x="389781" y="186017"/>
                  </a:cubicBezTo>
                  <a:cubicBezTo>
                    <a:pt x="393800" y="188026"/>
                    <a:pt x="397818" y="190035"/>
                    <a:pt x="401836" y="191374"/>
                  </a:cubicBezTo>
                  <a:cubicBezTo>
                    <a:pt x="406524" y="192714"/>
                    <a:pt x="410543" y="194053"/>
                    <a:pt x="415230" y="195393"/>
                  </a:cubicBezTo>
                  <a:cubicBezTo>
                    <a:pt x="421928" y="198072"/>
                    <a:pt x="427955" y="199411"/>
                    <a:pt x="434653" y="200751"/>
                  </a:cubicBezTo>
                  <a:cubicBezTo>
                    <a:pt x="442690" y="202090"/>
                    <a:pt x="450056" y="204769"/>
                    <a:pt x="456754" y="209457"/>
                  </a:cubicBezTo>
                  <a:cubicBezTo>
                    <a:pt x="458093" y="210796"/>
                    <a:pt x="460102" y="210796"/>
                    <a:pt x="462111" y="210127"/>
                  </a:cubicBezTo>
                  <a:cubicBezTo>
                    <a:pt x="468139" y="208118"/>
                    <a:pt x="470818" y="202760"/>
                    <a:pt x="471488" y="194723"/>
                  </a:cubicBezTo>
                  <a:cubicBezTo>
                    <a:pt x="472827" y="194053"/>
                    <a:pt x="473497" y="194053"/>
                    <a:pt x="474836" y="194053"/>
                  </a:cubicBezTo>
                  <a:cubicBezTo>
                    <a:pt x="472827" y="214145"/>
                    <a:pt x="465460" y="229549"/>
                    <a:pt x="453405" y="240934"/>
                  </a:cubicBezTo>
                  <a:cubicBezTo>
                    <a:pt x="446708" y="246962"/>
                    <a:pt x="437332" y="252989"/>
                    <a:pt x="425946" y="259687"/>
                  </a:cubicBezTo>
                  <a:cubicBezTo>
                    <a:pt x="415900" y="265044"/>
                    <a:pt x="405185" y="267723"/>
                    <a:pt x="393130" y="268393"/>
                  </a:cubicBezTo>
                  <a:cubicBezTo>
                    <a:pt x="391790" y="268393"/>
                    <a:pt x="391120" y="269063"/>
                    <a:pt x="391120" y="270402"/>
                  </a:cubicBezTo>
                  <a:cubicBezTo>
                    <a:pt x="390451" y="271742"/>
                    <a:pt x="389781" y="271742"/>
                    <a:pt x="389111" y="271742"/>
                  </a:cubicBezTo>
                  <a:cubicBezTo>
                    <a:pt x="373708" y="272411"/>
                    <a:pt x="362322" y="271072"/>
                    <a:pt x="356295" y="269063"/>
                  </a:cubicBezTo>
                  <a:cubicBezTo>
                    <a:pt x="349597" y="266384"/>
                    <a:pt x="342231" y="264375"/>
                    <a:pt x="334863" y="262365"/>
                  </a:cubicBezTo>
                  <a:cubicBezTo>
                    <a:pt x="326827" y="260356"/>
                    <a:pt x="319460" y="258347"/>
                    <a:pt x="314102" y="255668"/>
                  </a:cubicBezTo>
                  <a:cubicBezTo>
                    <a:pt x="287982" y="243613"/>
                    <a:pt x="261863" y="231558"/>
                    <a:pt x="235074" y="218833"/>
                  </a:cubicBezTo>
                  <a:cubicBezTo>
                    <a:pt x="185514" y="192044"/>
                    <a:pt x="135285" y="165255"/>
                    <a:pt x="85725" y="138466"/>
                  </a:cubicBezTo>
                  <a:cubicBezTo>
                    <a:pt x="77019" y="133778"/>
                    <a:pt x="64294" y="124402"/>
                    <a:pt x="48220" y="110337"/>
                  </a:cubicBezTo>
                  <a:cubicBezTo>
                    <a:pt x="46881" y="108998"/>
                    <a:pt x="45542" y="106989"/>
                    <a:pt x="44872" y="104980"/>
                  </a:cubicBezTo>
                  <a:cubicBezTo>
                    <a:pt x="42863" y="95604"/>
                    <a:pt x="41523" y="86897"/>
                    <a:pt x="40854" y="77521"/>
                  </a:cubicBezTo>
                  <a:cubicBezTo>
                    <a:pt x="40184" y="68815"/>
                    <a:pt x="37505" y="60108"/>
                    <a:pt x="33486" y="52071"/>
                  </a:cubicBezTo>
                  <a:cubicBezTo>
                    <a:pt x="28129" y="42025"/>
                    <a:pt x="22101" y="33319"/>
                    <a:pt x="16074" y="25282"/>
                  </a:cubicBezTo>
                  <a:cubicBezTo>
                    <a:pt x="12725" y="20594"/>
                    <a:pt x="13395" y="15906"/>
                    <a:pt x="14734" y="10548"/>
                  </a:cubicBezTo>
                  <a:cubicBezTo>
                    <a:pt x="15404" y="7869"/>
                    <a:pt x="16074" y="5860"/>
                    <a:pt x="15404" y="4521"/>
                  </a:cubicBezTo>
                  <a:cubicBezTo>
                    <a:pt x="14065" y="502"/>
                    <a:pt x="8707" y="-837"/>
                    <a:pt x="0" y="502"/>
                  </a:cubicBezTo>
                  <a:lnTo>
                    <a:pt x="16074" y="502"/>
                  </a:lnTo>
                  <a:cubicBezTo>
                    <a:pt x="18753" y="502"/>
                    <a:pt x="20092" y="1842"/>
                    <a:pt x="21431" y="3851"/>
                  </a:cubicBezTo>
                  <a:lnTo>
                    <a:pt x="31477" y="26622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B7B3C1E-A850-ADA0-6F36-06BCFF085B4C}"/>
                </a:ext>
              </a:extLst>
            </p:cNvPr>
            <p:cNvSpPr/>
            <p:nvPr/>
          </p:nvSpPr>
          <p:spPr>
            <a:xfrm>
              <a:off x="-1858710" y="4063228"/>
              <a:ext cx="334949" cy="75009"/>
            </a:xfrm>
            <a:custGeom>
              <a:avLst/>
              <a:gdLst>
                <a:gd name="connsiteX0" fmla="*/ 217078 w 334949"/>
                <a:gd name="connsiteY0" fmla="*/ 34826 h 75009"/>
                <a:gd name="connsiteX1" fmla="*/ 238509 w 334949"/>
                <a:gd name="connsiteY1" fmla="*/ 21431 h 75009"/>
                <a:gd name="connsiteX2" fmla="*/ 303472 w 334949"/>
                <a:gd name="connsiteY2" fmla="*/ 10046 h 75009"/>
                <a:gd name="connsiteX3" fmla="*/ 324904 w 334949"/>
                <a:gd name="connsiteY3" fmla="*/ 20092 h 75009"/>
                <a:gd name="connsiteX4" fmla="*/ 334280 w 334949"/>
                <a:gd name="connsiteY4" fmla="*/ 42193 h 75009"/>
                <a:gd name="connsiteX5" fmla="*/ 334950 w 334949"/>
                <a:gd name="connsiteY5" fmla="*/ 60945 h 75009"/>
                <a:gd name="connsiteX6" fmla="*/ 330262 w 334949"/>
                <a:gd name="connsiteY6" fmla="*/ 52239 h 75009"/>
                <a:gd name="connsiteX7" fmla="*/ 325573 w 334949"/>
                <a:gd name="connsiteY7" fmla="*/ 50899 h 75009"/>
                <a:gd name="connsiteX8" fmla="*/ 321555 w 334949"/>
                <a:gd name="connsiteY8" fmla="*/ 51569 h 75009"/>
                <a:gd name="connsiteX9" fmla="*/ 291417 w 334949"/>
                <a:gd name="connsiteY9" fmla="*/ 48220 h 75009"/>
                <a:gd name="connsiteX10" fmla="*/ 278023 w 334949"/>
                <a:gd name="connsiteY10" fmla="*/ 53578 h 75009"/>
                <a:gd name="connsiteX11" fmla="*/ 271995 w 334949"/>
                <a:gd name="connsiteY11" fmla="*/ 54918 h 75009"/>
                <a:gd name="connsiteX12" fmla="*/ 242528 w 334949"/>
                <a:gd name="connsiteY12" fmla="*/ 62285 h 75009"/>
                <a:gd name="connsiteX13" fmla="*/ 220426 w 334949"/>
                <a:gd name="connsiteY13" fmla="*/ 72331 h 75009"/>
                <a:gd name="connsiteX14" fmla="*/ 186940 w 334949"/>
                <a:gd name="connsiteY14" fmla="*/ 73670 h 75009"/>
                <a:gd name="connsiteX15" fmla="*/ 182922 w 334949"/>
                <a:gd name="connsiteY15" fmla="*/ 70991 h 75009"/>
                <a:gd name="connsiteX16" fmla="*/ 178234 w 334949"/>
                <a:gd name="connsiteY16" fmla="*/ 69652 h 75009"/>
                <a:gd name="connsiteX17" fmla="*/ 167518 w 334949"/>
                <a:gd name="connsiteY17" fmla="*/ 68982 h 75009"/>
                <a:gd name="connsiteX18" fmla="*/ 161490 w 334949"/>
                <a:gd name="connsiteY18" fmla="*/ 66973 h 75009"/>
                <a:gd name="connsiteX19" fmla="*/ 159481 w 334949"/>
                <a:gd name="connsiteY19" fmla="*/ 66973 h 75009"/>
                <a:gd name="connsiteX20" fmla="*/ 154793 w 334949"/>
                <a:gd name="connsiteY20" fmla="*/ 69652 h 75009"/>
                <a:gd name="connsiteX21" fmla="*/ 152114 w 334949"/>
                <a:gd name="connsiteY21" fmla="*/ 75009 h 75009"/>
                <a:gd name="connsiteX22" fmla="*/ 89830 w 334949"/>
                <a:gd name="connsiteY22" fmla="*/ 38174 h 75009"/>
                <a:gd name="connsiteX23" fmla="*/ 5444 w 334949"/>
                <a:gd name="connsiteY23" fmla="*/ 4018 h 75009"/>
                <a:gd name="connsiteX24" fmla="*/ 6114 w 334949"/>
                <a:gd name="connsiteY24" fmla="*/ 0 h 75009"/>
                <a:gd name="connsiteX25" fmla="*/ 48976 w 334949"/>
                <a:gd name="connsiteY25" fmla="*/ 12055 h 75009"/>
                <a:gd name="connsiteX26" fmla="*/ 83802 w 334949"/>
                <a:gd name="connsiteY26" fmla="*/ 29468 h 75009"/>
                <a:gd name="connsiteX27" fmla="*/ 148096 w 334949"/>
                <a:gd name="connsiteY27" fmla="*/ 56257 h 75009"/>
                <a:gd name="connsiteX28" fmla="*/ 183591 w 334949"/>
                <a:gd name="connsiteY28" fmla="*/ 58936 h 75009"/>
                <a:gd name="connsiteX29" fmla="*/ 217078 w 334949"/>
                <a:gd name="connsiteY29" fmla="*/ 34826 h 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4949" h="75009">
                  <a:moveTo>
                    <a:pt x="217078" y="34826"/>
                  </a:moveTo>
                  <a:lnTo>
                    <a:pt x="238509" y="21431"/>
                  </a:lnTo>
                  <a:cubicBezTo>
                    <a:pt x="258601" y="13395"/>
                    <a:pt x="282041" y="4018"/>
                    <a:pt x="303472" y="10046"/>
                  </a:cubicBezTo>
                  <a:lnTo>
                    <a:pt x="324904" y="20092"/>
                  </a:lnTo>
                  <a:cubicBezTo>
                    <a:pt x="330262" y="28798"/>
                    <a:pt x="333610" y="36165"/>
                    <a:pt x="334280" y="42193"/>
                  </a:cubicBezTo>
                  <a:cubicBezTo>
                    <a:pt x="332941" y="49560"/>
                    <a:pt x="333610" y="55587"/>
                    <a:pt x="334950" y="60945"/>
                  </a:cubicBezTo>
                  <a:lnTo>
                    <a:pt x="330262" y="52239"/>
                  </a:lnTo>
                  <a:cubicBezTo>
                    <a:pt x="328922" y="50229"/>
                    <a:pt x="327582" y="49560"/>
                    <a:pt x="325573" y="50899"/>
                  </a:cubicBezTo>
                  <a:cubicBezTo>
                    <a:pt x="324234" y="51569"/>
                    <a:pt x="322895" y="52239"/>
                    <a:pt x="321555" y="51569"/>
                  </a:cubicBezTo>
                  <a:cubicBezTo>
                    <a:pt x="312179" y="49560"/>
                    <a:pt x="302133" y="48220"/>
                    <a:pt x="291417" y="48220"/>
                  </a:cubicBezTo>
                  <a:cubicBezTo>
                    <a:pt x="286060" y="47551"/>
                    <a:pt x="282041" y="50229"/>
                    <a:pt x="278023" y="53578"/>
                  </a:cubicBezTo>
                  <a:cubicBezTo>
                    <a:pt x="276683" y="54918"/>
                    <a:pt x="274004" y="55587"/>
                    <a:pt x="271995" y="54918"/>
                  </a:cubicBezTo>
                  <a:cubicBezTo>
                    <a:pt x="260610" y="53578"/>
                    <a:pt x="251234" y="55587"/>
                    <a:pt x="242528" y="62285"/>
                  </a:cubicBezTo>
                  <a:cubicBezTo>
                    <a:pt x="236500" y="66973"/>
                    <a:pt x="229133" y="70321"/>
                    <a:pt x="220426" y="72331"/>
                  </a:cubicBezTo>
                  <a:cubicBezTo>
                    <a:pt x="209041" y="75009"/>
                    <a:pt x="197656" y="75009"/>
                    <a:pt x="186940" y="73670"/>
                  </a:cubicBezTo>
                  <a:cubicBezTo>
                    <a:pt x="185601" y="73670"/>
                    <a:pt x="184261" y="72331"/>
                    <a:pt x="182922" y="70991"/>
                  </a:cubicBezTo>
                  <a:cubicBezTo>
                    <a:pt x="181582" y="69652"/>
                    <a:pt x="180243" y="68982"/>
                    <a:pt x="178234" y="69652"/>
                  </a:cubicBezTo>
                  <a:cubicBezTo>
                    <a:pt x="174885" y="70991"/>
                    <a:pt x="170867" y="70991"/>
                    <a:pt x="167518" y="68982"/>
                  </a:cubicBezTo>
                  <a:cubicBezTo>
                    <a:pt x="165509" y="67642"/>
                    <a:pt x="163499" y="66973"/>
                    <a:pt x="161490" y="66973"/>
                  </a:cubicBezTo>
                  <a:cubicBezTo>
                    <a:pt x="160821" y="66973"/>
                    <a:pt x="160151" y="66973"/>
                    <a:pt x="159481" y="66973"/>
                  </a:cubicBezTo>
                  <a:cubicBezTo>
                    <a:pt x="157472" y="66973"/>
                    <a:pt x="156133" y="67642"/>
                    <a:pt x="154793" y="69652"/>
                  </a:cubicBezTo>
                  <a:lnTo>
                    <a:pt x="152114" y="75009"/>
                  </a:lnTo>
                  <a:lnTo>
                    <a:pt x="89830" y="38174"/>
                  </a:lnTo>
                  <a:lnTo>
                    <a:pt x="5444" y="4018"/>
                  </a:lnTo>
                  <a:cubicBezTo>
                    <a:pt x="-1923" y="670"/>
                    <a:pt x="-1923" y="0"/>
                    <a:pt x="6114" y="0"/>
                  </a:cubicBezTo>
                  <a:cubicBezTo>
                    <a:pt x="20848" y="1340"/>
                    <a:pt x="34912" y="5358"/>
                    <a:pt x="48976" y="12055"/>
                  </a:cubicBezTo>
                  <a:cubicBezTo>
                    <a:pt x="71747" y="23440"/>
                    <a:pt x="83132" y="29468"/>
                    <a:pt x="83802" y="29468"/>
                  </a:cubicBezTo>
                  <a:cubicBezTo>
                    <a:pt x="105234" y="38174"/>
                    <a:pt x="126665" y="46881"/>
                    <a:pt x="148096" y="56257"/>
                  </a:cubicBezTo>
                  <a:cubicBezTo>
                    <a:pt x="160151" y="61615"/>
                    <a:pt x="170867" y="65633"/>
                    <a:pt x="183591" y="58936"/>
                  </a:cubicBezTo>
                  <a:cubicBezTo>
                    <a:pt x="194307" y="52239"/>
                    <a:pt x="205023" y="44872"/>
                    <a:pt x="217078" y="34826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16D54651-2A29-67EE-99FD-EF9BD031FA10}"/>
                </a:ext>
              </a:extLst>
            </p:cNvPr>
            <p:cNvSpPr/>
            <p:nvPr/>
          </p:nvSpPr>
          <p:spPr>
            <a:xfrm>
              <a:off x="-1369053" y="4068585"/>
              <a:ext cx="548429" cy="95128"/>
            </a:xfrm>
            <a:custGeom>
              <a:avLst/>
              <a:gdLst>
                <a:gd name="connsiteX0" fmla="*/ 496937 w 548429"/>
                <a:gd name="connsiteY0" fmla="*/ 0 h 95128"/>
                <a:gd name="connsiteX1" fmla="*/ 546497 w 548429"/>
                <a:gd name="connsiteY1" fmla="*/ 32147 h 95128"/>
                <a:gd name="connsiteX2" fmla="*/ 545827 w 548429"/>
                <a:gd name="connsiteY2" fmla="*/ 40184 h 95128"/>
                <a:gd name="connsiteX3" fmla="*/ 457423 w 548429"/>
                <a:gd name="connsiteY3" fmla="*/ 46881 h 95128"/>
                <a:gd name="connsiteX4" fmla="*/ 454745 w 548429"/>
                <a:gd name="connsiteY4" fmla="*/ 53578 h 95128"/>
                <a:gd name="connsiteX5" fmla="*/ 476176 w 548429"/>
                <a:gd name="connsiteY5" fmla="*/ 70991 h 95128"/>
                <a:gd name="connsiteX6" fmla="*/ 472827 w 548429"/>
                <a:gd name="connsiteY6" fmla="*/ 79028 h 95128"/>
                <a:gd name="connsiteX7" fmla="*/ 466130 w 548429"/>
                <a:gd name="connsiteY7" fmla="*/ 84386 h 95128"/>
                <a:gd name="connsiteX8" fmla="*/ 449387 w 548429"/>
                <a:gd name="connsiteY8" fmla="*/ 89074 h 95128"/>
                <a:gd name="connsiteX9" fmla="*/ 443359 w 548429"/>
                <a:gd name="connsiteY9" fmla="*/ 88404 h 95128"/>
                <a:gd name="connsiteX10" fmla="*/ 438001 w 548429"/>
                <a:gd name="connsiteY10" fmla="*/ 89743 h 95128"/>
                <a:gd name="connsiteX11" fmla="*/ 433313 w 548429"/>
                <a:gd name="connsiteY11" fmla="*/ 89743 h 95128"/>
                <a:gd name="connsiteX12" fmla="*/ 427955 w 548429"/>
                <a:gd name="connsiteY12" fmla="*/ 85055 h 95128"/>
                <a:gd name="connsiteX13" fmla="*/ 421258 w 548429"/>
                <a:gd name="connsiteY13" fmla="*/ 82376 h 95128"/>
                <a:gd name="connsiteX14" fmla="*/ 326826 w 548429"/>
                <a:gd name="connsiteY14" fmla="*/ 88404 h 95128"/>
                <a:gd name="connsiteX15" fmla="*/ 311423 w 548429"/>
                <a:gd name="connsiteY15" fmla="*/ 91083 h 95128"/>
                <a:gd name="connsiteX16" fmla="*/ 294680 w 548429"/>
                <a:gd name="connsiteY16" fmla="*/ 93092 h 95128"/>
                <a:gd name="connsiteX17" fmla="*/ 235744 w 548429"/>
                <a:gd name="connsiteY17" fmla="*/ 94431 h 95128"/>
                <a:gd name="connsiteX18" fmla="*/ 183505 w 548429"/>
                <a:gd name="connsiteY18" fmla="*/ 93092 h 95128"/>
                <a:gd name="connsiteX19" fmla="*/ 180157 w 548429"/>
                <a:gd name="connsiteY19" fmla="*/ 90413 h 95128"/>
                <a:gd name="connsiteX20" fmla="*/ 178817 w 548429"/>
                <a:gd name="connsiteY20" fmla="*/ 88404 h 95128"/>
                <a:gd name="connsiteX21" fmla="*/ 175468 w 548429"/>
                <a:gd name="connsiteY21" fmla="*/ 86395 h 95128"/>
                <a:gd name="connsiteX22" fmla="*/ 136624 w 548429"/>
                <a:gd name="connsiteY22" fmla="*/ 75009 h 95128"/>
                <a:gd name="connsiteX23" fmla="*/ 134615 w 548429"/>
                <a:gd name="connsiteY23" fmla="*/ 76349 h 95128"/>
                <a:gd name="connsiteX24" fmla="*/ 133945 w 548429"/>
                <a:gd name="connsiteY24" fmla="*/ 77688 h 95128"/>
                <a:gd name="connsiteX25" fmla="*/ 135954 w 548429"/>
                <a:gd name="connsiteY25" fmla="*/ 81037 h 95128"/>
                <a:gd name="connsiteX26" fmla="*/ 148010 w 548429"/>
                <a:gd name="connsiteY26" fmla="*/ 92422 h 95128"/>
                <a:gd name="connsiteX27" fmla="*/ 131267 w 548429"/>
                <a:gd name="connsiteY27" fmla="*/ 88404 h 95128"/>
                <a:gd name="connsiteX28" fmla="*/ 83046 w 548429"/>
                <a:gd name="connsiteY28" fmla="*/ 58266 h 95128"/>
                <a:gd name="connsiteX29" fmla="*/ 48220 w 548429"/>
                <a:gd name="connsiteY29" fmla="*/ 38174 h 95128"/>
                <a:gd name="connsiteX30" fmla="*/ 0 w 548429"/>
                <a:gd name="connsiteY30" fmla="*/ 18082 h 95128"/>
                <a:gd name="connsiteX31" fmla="*/ 1340 w 548429"/>
                <a:gd name="connsiteY31" fmla="*/ 9376 h 95128"/>
                <a:gd name="connsiteX32" fmla="*/ 4019 w 548429"/>
                <a:gd name="connsiteY32" fmla="*/ 6697 h 95128"/>
                <a:gd name="connsiteX33" fmla="*/ 95771 w 548429"/>
                <a:gd name="connsiteY33" fmla="*/ 14734 h 95128"/>
                <a:gd name="connsiteX34" fmla="*/ 136624 w 548429"/>
                <a:gd name="connsiteY34" fmla="*/ 16073 h 95128"/>
                <a:gd name="connsiteX35" fmla="*/ 178148 w 548429"/>
                <a:gd name="connsiteY35" fmla="*/ 18082 h 95128"/>
                <a:gd name="connsiteX36" fmla="*/ 308074 w 548429"/>
                <a:gd name="connsiteY36" fmla="*/ 20762 h 95128"/>
                <a:gd name="connsiteX37" fmla="*/ 496937 w 548429"/>
                <a:gd name="connsiteY37" fmla="*/ 0 h 9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48429" h="95128">
                  <a:moveTo>
                    <a:pt x="496937" y="0"/>
                  </a:moveTo>
                  <a:lnTo>
                    <a:pt x="546497" y="32147"/>
                  </a:lnTo>
                  <a:cubicBezTo>
                    <a:pt x="549176" y="34156"/>
                    <a:pt x="549176" y="38174"/>
                    <a:pt x="545827" y="40184"/>
                  </a:cubicBezTo>
                  <a:cubicBezTo>
                    <a:pt x="525735" y="50899"/>
                    <a:pt x="479524" y="47551"/>
                    <a:pt x="457423" y="46881"/>
                  </a:cubicBezTo>
                  <a:cubicBezTo>
                    <a:pt x="450056" y="46881"/>
                    <a:pt x="449387" y="48890"/>
                    <a:pt x="454745" y="53578"/>
                  </a:cubicBezTo>
                  <a:lnTo>
                    <a:pt x="476176" y="70991"/>
                  </a:lnTo>
                  <a:cubicBezTo>
                    <a:pt x="475506" y="73670"/>
                    <a:pt x="474836" y="76349"/>
                    <a:pt x="472827" y="79028"/>
                  </a:cubicBezTo>
                  <a:cubicBezTo>
                    <a:pt x="471488" y="81037"/>
                    <a:pt x="468809" y="83046"/>
                    <a:pt x="466130" y="84386"/>
                  </a:cubicBezTo>
                  <a:cubicBezTo>
                    <a:pt x="460772" y="86395"/>
                    <a:pt x="455414" y="88404"/>
                    <a:pt x="449387" y="89074"/>
                  </a:cubicBezTo>
                  <a:cubicBezTo>
                    <a:pt x="447377" y="89743"/>
                    <a:pt x="445368" y="89074"/>
                    <a:pt x="443359" y="88404"/>
                  </a:cubicBezTo>
                  <a:cubicBezTo>
                    <a:pt x="441350" y="87734"/>
                    <a:pt x="440010" y="87734"/>
                    <a:pt x="438001" y="89743"/>
                  </a:cubicBezTo>
                  <a:cubicBezTo>
                    <a:pt x="436662" y="91752"/>
                    <a:pt x="435322" y="91752"/>
                    <a:pt x="433313" y="89743"/>
                  </a:cubicBezTo>
                  <a:lnTo>
                    <a:pt x="427955" y="85055"/>
                  </a:lnTo>
                  <a:cubicBezTo>
                    <a:pt x="425946" y="83046"/>
                    <a:pt x="423937" y="82376"/>
                    <a:pt x="421258" y="82376"/>
                  </a:cubicBezTo>
                  <a:cubicBezTo>
                    <a:pt x="394469" y="83716"/>
                    <a:pt x="362992" y="85725"/>
                    <a:pt x="326826" y="88404"/>
                  </a:cubicBezTo>
                  <a:cubicBezTo>
                    <a:pt x="320799" y="88404"/>
                    <a:pt x="316111" y="89743"/>
                    <a:pt x="311423" y="91083"/>
                  </a:cubicBezTo>
                  <a:cubicBezTo>
                    <a:pt x="306735" y="92422"/>
                    <a:pt x="301377" y="93092"/>
                    <a:pt x="294680" y="93092"/>
                  </a:cubicBezTo>
                  <a:cubicBezTo>
                    <a:pt x="272579" y="93092"/>
                    <a:pt x="253157" y="93762"/>
                    <a:pt x="235744" y="94431"/>
                  </a:cubicBezTo>
                  <a:cubicBezTo>
                    <a:pt x="214313" y="95771"/>
                    <a:pt x="197569" y="95101"/>
                    <a:pt x="183505" y="93092"/>
                  </a:cubicBezTo>
                  <a:cubicBezTo>
                    <a:pt x="182166" y="93092"/>
                    <a:pt x="180826" y="91752"/>
                    <a:pt x="180157" y="90413"/>
                  </a:cubicBezTo>
                  <a:cubicBezTo>
                    <a:pt x="180157" y="89743"/>
                    <a:pt x="179487" y="89074"/>
                    <a:pt x="178817" y="88404"/>
                  </a:cubicBezTo>
                  <a:cubicBezTo>
                    <a:pt x="178148" y="87734"/>
                    <a:pt x="176808" y="87064"/>
                    <a:pt x="175468" y="86395"/>
                  </a:cubicBezTo>
                  <a:cubicBezTo>
                    <a:pt x="162743" y="82376"/>
                    <a:pt x="149349" y="78358"/>
                    <a:pt x="136624" y="75009"/>
                  </a:cubicBezTo>
                  <a:cubicBezTo>
                    <a:pt x="135285" y="75009"/>
                    <a:pt x="134615" y="75009"/>
                    <a:pt x="134615" y="76349"/>
                  </a:cubicBezTo>
                  <a:cubicBezTo>
                    <a:pt x="134615" y="77019"/>
                    <a:pt x="134615" y="77688"/>
                    <a:pt x="133945" y="77688"/>
                  </a:cubicBezTo>
                  <a:cubicBezTo>
                    <a:pt x="133276" y="79697"/>
                    <a:pt x="133945" y="80367"/>
                    <a:pt x="135954" y="81037"/>
                  </a:cubicBezTo>
                  <a:cubicBezTo>
                    <a:pt x="141313" y="81707"/>
                    <a:pt x="145331" y="85725"/>
                    <a:pt x="148010" y="92422"/>
                  </a:cubicBezTo>
                  <a:cubicBezTo>
                    <a:pt x="141313" y="89743"/>
                    <a:pt x="135954" y="88404"/>
                    <a:pt x="131267" y="88404"/>
                  </a:cubicBezTo>
                  <a:cubicBezTo>
                    <a:pt x="115193" y="77019"/>
                    <a:pt x="98450" y="67642"/>
                    <a:pt x="83046" y="58266"/>
                  </a:cubicBezTo>
                  <a:cubicBezTo>
                    <a:pt x="83046" y="58266"/>
                    <a:pt x="70991" y="51569"/>
                    <a:pt x="48220" y="38174"/>
                  </a:cubicBezTo>
                  <a:cubicBezTo>
                    <a:pt x="33486" y="29468"/>
                    <a:pt x="16743" y="22771"/>
                    <a:pt x="0" y="18082"/>
                  </a:cubicBezTo>
                  <a:cubicBezTo>
                    <a:pt x="1340" y="15404"/>
                    <a:pt x="1340" y="12055"/>
                    <a:pt x="1340" y="9376"/>
                  </a:cubicBezTo>
                  <a:cubicBezTo>
                    <a:pt x="670" y="7367"/>
                    <a:pt x="1340" y="6697"/>
                    <a:pt x="4019" y="6697"/>
                  </a:cubicBezTo>
                  <a:lnTo>
                    <a:pt x="95771" y="14734"/>
                  </a:lnTo>
                  <a:cubicBezTo>
                    <a:pt x="109835" y="14734"/>
                    <a:pt x="123230" y="15404"/>
                    <a:pt x="136624" y="16073"/>
                  </a:cubicBezTo>
                  <a:cubicBezTo>
                    <a:pt x="152698" y="17413"/>
                    <a:pt x="166092" y="18082"/>
                    <a:pt x="178148" y="18082"/>
                  </a:cubicBezTo>
                  <a:cubicBezTo>
                    <a:pt x="205606" y="18082"/>
                    <a:pt x="249138" y="19422"/>
                    <a:pt x="308074" y="20762"/>
                  </a:cubicBezTo>
                  <a:cubicBezTo>
                    <a:pt x="369689" y="20762"/>
                    <a:pt x="431974" y="14064"/>
                    <a:pt x="496937" y="0"/>
                  </a:cubicBez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7E54FF6-FF13-6D5E-90F3-5F78C5E72B07}"/>
                </a:ext>
              </a:extLst>
            </p:cNvPr>
            <p:cNvSpPr/>
            <p:nvPr/>
          </p:nvSpPr>
          <p:spPr>
            <a:xfrm>
              <a:off x="-5410853" y="4077050"/>
              <a:ext cx="401166" cy="205698"/>
            </a:xfrm>
            <a:custGeom>
              <a:avLst/>
              <a:gdLst>
                <a:gd name="connsiteX0" fmla="*/ 279276 w 401166"/>
                <a:gd name="connsiteY0" fmla="*/ 93334 h 205698"/>
                <a:gd name="connsiteX1" fmla="*/ 184844 w 401166"/>
                <a:gd name="connsiteY1" fmla="*/ 130838 h 205698"/>
                <a:gd name="connsiteX2" fmla="*/ 95101 w 401166"/>
                <a:gd name="connsiteY2" fmla="*/ 194462 h 205698"/>
                <a:gd name="connsiteX3" fmla="*/ 73000 w 401166"/>
                <a:gd name="connsiteY3" fmla="*/ 203838 h 205698"/>
                <a:gd name="connsiteX4" fmla="*/ 0 w 401166"/>
                <a:gd name="connsiteY4" fmla="*/ 201160 h 205698"/>
                <a:gd name="connsiteX5" fmla="*/ 21431 w 401166"/>
                <a:gd name="connsiteY5" fmla="*/ 185086 h 205698"/>
                <a:gd name="connsiteX6" fmla="*/ 56257 w 401166"/>
                <a:gd name="connsiteY6" fmla="*/ 179059 h 205698"/>
                <a:gd name="connsiteX7" fmla="*/ 86395 w 401166"/>
                <a:gd name="connsiteY7" fmla="*/ 167003 h 205698"/>
                <a:gd name="connsiteX8" fmla="*/ 111175 w 401166"/>
                <a:gd name="connsiteY8" fmla="*/ 147581 h 205698"/>
                <a:gd name="connsiteX9" fmla="*/ 231725 w 401166"/>
                <a:gd name="connsiteY9" fmla="*/ 95343 h 205698"/>
                <a:gd name="connsiteX10" fmla="*/ 263872 w 401166"/>
                <a:gd name="connsiteY10" fmla="*/ 69224 h 205698"/>
                <a:gd name="connsiteX11" fmla="*/ 306735 w 401166"/>
                <a:gd name="connsiteY11" fmla="*/ 28370 h 205698"/>
                <a:gd name="connsiteX12" fmla="*/ 347588 w 401166"/>
                <a:gd name="connsiteY12" fmla="*/ 13636 h 205698"/>
                <a:gd name="connsiteX13" fmla="*/ 380405 w 401166"/>
                <a:gd name="connsiteY13" fmla="*/ 2920 h 205698"/>
                <a:gd name="connsiteX14" fmla="*/ 399157 w 401166"/>
                <a:gd name="connsiteY14" fmla="*/ 242 h 205698"/>
                <a:gd name="connsiteX15" fmla="*/ 399157 w 401166"/>
                <a:gd name="connsiteY15" fmla="*/ 1581 h 205698"/>
                <a:gd name="connsiteX16" fmla="*/ 320129 w 401166"/>
                <a:gd name="connsiteY16" fmla="*/ 39755 h 205698"/>
                <a:gd name="connsiteX17" fmla="*/ 279276 w 401166"/>
                <a:gd name="connsiteY17" fmla="*/ 93334 h 205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1166" h="205698">
                  <a:moveTo>
                    <a:pt x="279276" y="93334"/>
                  </a:moveTo>
                  <a:cubicBezTo>
                    <a:pt x="255836" y="131508"/>
                    <a:pt x="219670" y="115435"/>
                    <a:pt x="184844" y="130838"/>
                  </a:cubicBezTo>
                  <a:cubicBezTo>
                    <a:pt x="151358" y="145572"/>
                    <a:pt x="124569" y="173031"/>
                    <a:pt x="95101" y="194462"/>
                  </a:cubicBezTo>
                  <a:cubicBezTo>
                    <a:pt x="88404" y="199820"/>
                    <a:pt x="81037" y="202499"/>
                    <a:pt x="73000" y="203838"/>
                  </a:cubicBezTo>
                  <a:cubicBezTo>
                    <a:pt x="49560" y="207187"/>
                    <a:pt x="24780" y="205848"/>
                    <a:pt x="0" y="201160"/>
                  </a:cubicBezTo>
                  <a:cubicBezTo>
                    <a:pt x="670" y="193123"/>
                    <a:pt x="7367" y="187765"/>
                    <a:pt x="21431" y="185086"/>
                  </a:cubicBezTo>
                  <a:cubicBezTo>
                    <a:pt x="32817" y="183077"/>
                    <a:pt x="44872" y="181068"/>
                    <a:pt x="56257" y="179059"/>
                  </a:cubicBezTo>
                  <a:cubicBezTo>
                    <a:pt x="67642" y="177049"/>
                    <a:pt x="77688" y="173031"/>
                    <a:pt x="86395" y="167003"/>
                  </a:cubicBezTo>
                  <a:cubicBezTo>
                    <a:pt x="94431" y="161646"/>
                    <a:pt x="102468" y="154948"/>
                    <a:pt x="111175" y="147581"/>
                  </a:cubicBezTo>
                  <a:cubicBezTo>
                    <a:pt x="146000" y="116774"/>
                    <a:pt x="186184" y="99361"/>
                    <a:pt x="231725" y="95343"/>
                  </a:cubicBezTo>
                  <a:cubicBezTo>
                    <a:pt x="248469" y="94003"/>
                    <a:pt x="255836" y="84627"/>
                    <a:pt x="263872" y="69224"/>
                  </a:cubicBezTo>
                  <a:cubicBezTo>
                    <a:pt x="273918" y="49801"/>
                    <a:pt x="288652" y="36407"/>
                    <a:pt x="306735" y="28370"/>
                  </a:cubicBezTo>
                  <a:cubicBezTo>
                    <a:pt x="326827" y="20333"/>
                    <a:pt x="340221" y="14976"/>
                    <a:pt x="347588" y="13636"/>
                  </a:cubicBezTo>
                  <a:cubicBezTo>
                    <a:pt x="362322" y="10287"/>
                    <a:pt x="373038" y="6939"/>
                    <a:pt x="380405" y="2920"/>
                  </a:cubicBezTo>
                  <a:cubicBezTo>
                    <a:pt x="386432" y="242"/>
                    <a:pt x="392460" y="-428"/>
                    <a:pt x="399157" y="242"/>
                  </a:cubicBezTo>
                  <a:cubicBezTo>
                    <a:pt x="401836" y="242"/>
                    <a:pt x="401836" y="911"/>
                    <a:pt x="399157" y="1581"/>
                  </a:cubicBezTo>
                  <a:cubicBezTo>
                    <a:pt x="359643" y="16315"/>
                    <a:pt x="332854" y="29040"/>
                    <a:pt x="320129" y="39755"/>
                  </a:cubicBezTo>
                  <a:cubicBezTo>
                    <a:pt x="311423" y="46453"/>
                    <a:pt x="297359" y="64535"/>
                    <a:pt x="279276" y="93334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68B99727-1B68-AACD-4D77-C40746838B25}"/>
                </a:ext>
              </a:extLst>
            </p:cNvPr>
            <p:cNvSpPr/>
            <p:nvPr/>
          </p:nvSpPr>
          <p:spPr>
            <a:xfrm>
              <a:off x="-4045387" y="4080640"/>
              <a:ext cx="121996" cy="244450"/>
            </a:xfrm>
            <a:custGeom>
              <a:avLst/>
              <a:gdLst>
                <a:gd name="connsiteX0" fmla="*/ 121996 w 121996"/>
                <a:gd name="connsiteY0" fmla="*/ 162744 h 244450"/>
                <a:gd name="connsiteX1" fmla="*/ 115969 w 121996"/>
                <a:gd name="connsiteY1" fmla="*/ 162744 h 244450"/>
                <a:gd name="connsiteX2" fmla="*/ 112620 w 121996"/>
                <a:gd name="connsiteY2" fmla="*/ 161404 h 244450"/>
                <a:gd name="connsiteX3" fmla="*/ 111950 w 121996"/>
                <a:gd name="connsiteY3" fmla="*/ 158725 h 244450"/>
                <a:gd name="connsiteX4" fmla="*/ 110611 w 121996"/>
                <a:gd name="connsiteY4" fmla="*/ 158725 h 244450"/>
                <a:gd name="connsiteX5" fmla="*/ 104583 w 121996"/>
                <a:gd name="connsiteY5" fmla="*/ 188193 h 244450"/>
                <a:gd name="connsiteX6" fmla="*/ 103244 w 121996"/>
                <a:gd name="connsiteY6" fmla="*/ 193551 h 244450"/>
                <a:gd name="connsiteX7" fmla="*/ 101235 w 121996"/>
                <a:gd name="connsiteY7" fmla="*/ 215652 h 244450"/>
                <a:gd name="connsiteX8" fmla="*/ 103914 w 121996"/>
                <a:gd name="connsiteY8" fmla="*/ 241771 h 244450"/>
                <a:gd name="connsiteX9" fmla="*/ 101235 w 121996"/>
                <a:gd name="connsiteY9" fmla="*/ 243780 h 244450"/>
                <a:gd name="connsiteX10" fmla="*/ 99226 w 121996"/>
                <a:gd name="connsiteY10" fmla="*/ 233735 h 244450"/>
                <a:gd name="connsiteX11" fmla="*/ 69088 w 121996"/>
                <a:gd name="connsiteY11" fmla="*/ 132606 h 244450"/>
                <a:gd name="connsiteX12" fmla="*/ 28904 w 121996"/>
                <a:gd name="connsiteY12" fmla="*/ 66973 h 244450"/>
                <a:gd name="connsiteX13" fmla="*/ 776 w 121996"/>
                <a:gd name="connsiteY13" fmla="*/ 6697 h 244450"/>
                <a:gd name="connsiteX14" fmla="*/ 5464 w 121996"/>
                <a:gd name="connsiteY14" fmla="*/ 0 h 244450"/>
                <a:gd name="connsiteX15" fmla="*/ 18858 w 121996"/>
                <a:gd name="connsiteY15" fmla="*/ 0 h 244450"/>
                <a:gd name="connsiteX16" fmla="*/ 28904 w 121996"/>
                <a:gd name="connsiteY16" fmla="*/ 6027 h 244450"/>
                <a:gd name="connsiteX17" fmla="*/ 83822 w 121996"/>
                <a:gd name="connsiteY17" fmla="*/ 77019 h 244450"/>
                <a:gd name="connsiteX18" fmla="*/ 95877 w 121996"/>
                <a:gd name="connsiteY18" fmla="*/ 93092 h 244450"/>
                <a:gd name="connsiteX19" fmla="*/ 121996 w 121996"/>
                <a:gd name="connsiteY19" fmla="*/ 162744 h 2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96" h="244450">
                  <a:moveTo>
                    <a:pt x="121996" y="162744"/>
                  </a:moveTo>
                  <a:cubicBezTo>
                    <a:pt x="119317" y="162074"/>
                    <a:pt x="117308" y="162074"/>
                    <a:pt x="115969" y="162744"/>
                  </a:cubicBezTo>
                  <a:cubicBezTo>
                    <a:pt x="113960" y="163413"/>
                    <a:pt x="113290" y="162744"/>
                    <a:pt x="112620" y="161404"/>
                  </a:cubicBezTo>
                  <a:cubicBezTo>
                    <a:pt x="112620" y="160734"/>
                    <a:pt x="111950" y="160065"/>
                    <a:pt x="111950" y="158725"/>
                  </a:cubicBezTo>
                  <a:cubicBezTo>
                    <a:pt x="111950" y="157386"/>
                    <a:pt x="111281" y="157386"/>
                    <a:pt x="110611" y="158725"/>
                  </a:cubicBezTo>
                  <a:cubicBezTo>
                    <a:pt x="105253" y="168101"/>
                    <a:pt x="103244" y="177478"/>
                    <a:pt x="104583" y="188193"/>
                  </a:cubicBezTo>
                  <a:cubicBezTo>
                    <a:pt x="104583" y="190202"/>
                    <a:pt x="104583" y="192212"/>
                    <a:pt x="103244" y="193551"/>
                  </a:cubicBezTo>
                  <a:cubicBezTo>
                    <a:pt x="99226" y="198909"/>
                    <a:pt x="97886" y="206276"/>
                    <a:pt x="101235" y="215652"/>
                  </a:cubicBezTo>
                  <a:cubicBezTo>
                    <a:pt x="102574" y="220340"/>
                    <a:pt x="103244" y="229047"/>
                    <a:pt x="103914" y="241771"/>
                  </a:cubicBezTo>
                  <a:cubicBezTo>
                    <a:pt x="103914" y="244450"/>
                    <a:pt x="103244" y="245120"/>
                    <a:pt x="101235" y="243780"/>
                  </a:cubicBezTo>
                  <a:cubicBezTo>
                    <a:pt x="96547" y="241102"/>
                    <a:pt x="95877" y="237753"/>
                    <a:pt x="99226" y="233735"/>
                  </a:cubicBezTo>
                  <a:cubicBezTo>
                    <a:pt x="87840" y="198909"/>
                    <a:pt x="77794" y="165423"/>
                    <a:pt x="69088" y="132606"/>
                  </a:cubicBezTo>
                  <a:cubicBezTo>
                    <a:pt x="65739" y="120551"/>
                    <a:pt x="53015" y="99120"/>
                    <a:pt x="28904" y="66973"/>
                  </a:cubicBezTo>
                  <a:cubicBezTo>
                    <a:pt x="22207" y="58266"/>
                    <a:pt x="12831" y="38174"/>
                    <a:pt x="776" y="6697"/>
                  </a:cubicBezTo>
                  <a:cubicBezTo>
                    <a:pt x="-1233" y="2009"/>
                    <a:pt x="776" y="0"/>
                    <a:pt x="5464" y="0"/>
                  </a:cubicBezTo>
                  <a:lnTo>
                    <a:pt x="18858" y="0"/>
                  </a:lnTo>
                  <a:cubicBezTo>
                    <a:pt x="22877" y="0"/>
                    <a:pt x="26895" y="2679"/>
                    <a:pt x="28904" y="6027"/>
                  </a:cubicBezTo>
                  <a:cubicBezTo>
                    <a:pt x="42969" y="33486"/>
                    <a:pt x="61051" y="56927"/>
                    <a:pt x="83822" y="77019"/>
                  </a:cubicBezTo>
                  <a:cubicBezTo>
                    <a:pt x="88510" y="81037"/>
                    <a:pt x="92528" y="86395"/>
                    <a:pt x="95877" y="93092"/>
                  </a:cubicBezTo>
                  <a:cubicBezTo>
                    <a:pt x="106593" y="116532"/>
                    <a:pt x="115299" y="139303"/>
                    <a:pt x="121996" y="162744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E3FE70F-4BD4-1592-0C74-C562B8204089}"/>
                </a:ext>
              </a:extLst>
            </p:cNvPr>
            <p:cNvSpPr/>
            <p:nvPr/>
          </p:nvSpPr>
          <p:spPr>
            <a:xfrm>
              <a:off x="-1534476" y="4082650"/>
              <a:ext cx="298028" cy="93761"/>
            </a:xfrm>
            <a:custGeom>
              <a:avLst/>
              <a:gdLst>
                <a:gd name="connsiteX0" fmla="*/ 155377 w 298028"/>
                <a:gd name="connsiteY0" fmla="*/ 670 h 93761"/>
                <a:gd name="connsiteX1" fmla="*/ 166762 w 298028"/>
                <a:gd name="connsiteY1" fmla="*/ 2679 h 93761"/>
                <a:gd name="connsiteX2" fmla="*/ 214982 w 298028"/>
                <a:gd name="connsiteY2" fmla="*/ 22771 h 93761"/>
                <a:gd name="connsiteX3" fmla="*/ 249808 w 298028"/>
                <a:gd name="connsiteY3" fmla="*/ 42862 h 93761"/>
                <a:gd name="connsiteX4" fmla="*/ 298028 w 298028"/>
                <a:gd name="connsiteY4" fmla="*/ 73000 h 93761"/>
                <a:gd name="connsiteX5" fmla="*/ 228377 w 298028"/>
                <a:gd name="connsiteY5" fmla="*/ 84385 h 93761"/>
                <a:gd name="connsiteX6" fmla="*/ 170780 w 298028"/>
                <a:gd name="connsiteY6" fmla="*/ 93762 h 93761"/>
                <a:gd name="connsiteX7" fmla="*/ 73670 w 298028"/>
                <a:gd name="connsiteY7" fmla="*/ 60945 h 93761"/>
                <a:gd name="connsiteX8" fmla="*/ 9376 w 298028"/>
                <a:gd name="connsiteY8" fmla="*/ 22101 h 93761"/>
                <a:gd name="connsiteX9" fmla="*/ 0 w 298028"/>
                <a:gd name="connsiteY9" fmla="*/ 0 h 93761"/>
                <a:gd name="connsiteX10" fmla="*/ 155377 w 298028"/>
                <a:gd name="connsiteY10" fmla="*/ 670 h 9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028" h="93761">
                  <a:moveTo>
                    <a:pt x="155377" y="670"/>
                  </a:moveTo>
                  <a:lnTo>
                    <a:pt x="166762" y="2679"/>
                  </a:lnTo>
                  <a:cubicBezTo>
                    <a:pt x="183505" y="7367"/>
                    <a:pt x="199579" y="14064"/>
                    <a:pt x="214982" y="22771"/>
                  </a:cubicBezTo>
                  <a:cubicBezTo>
                    <a:pt x="237753" y="36165"/>
                    <a:pt x="249138" y="42862"/>
                    <a:pt x="249808" y="42862"/>
                  </a:cubicBezTo>
                  <a:cubicBezTo>
                    <a:pt x="265882" y="51569"/>
                    <a:pt x="281955" y="61615"/>
                    <a:pt x="298028" y="73000"/>
                  </a:cubicBezTo>
                  <a:cubicBezTo>
                    <a:pt x="273249" y="75679"/>
                    <a:pt x="249808" y="79028"/>
                    <a:pt x="228377" y="84385"/>
                  </a:cubicBezTo>
                  <a:cubicBezTo>
                    <a:pt x="201588" y="91083"/>
                    <a:pt x="182166" y="93762"/>
                    <a:pt x="170780" y="93762"/>
                  </a:cubicBezTo>
                  <a:cubicBezTo>
                    <a:pt x="135285" y="93092"/>
                    <a:pt x="103138" y="81707"/>
                    <a:pt x="73670" y="60945"/>
                  </a:cubicBezTo>
                  <a:cubicBezTo>
                    <a:pt x="50899" y="44872"/>
                    <a:pt x="29468" y="31477"/>
                    <a:pt x="9376" y="22101"/>
                  </a:cubicBezTo>
                  <a:cubicBezTo>
                    <a:pt x="8037" y="16073"/>
                    <a:pt x="5358" y="8706"/>
                    <a:pt x="0" y="0"/>
                  </a:cubicBezTo>
                  <a:lnTo>
                    <a:pt x="155377" y="670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438FEFF0-A0F9-812D-0B87-F0B7CC1BA81B}"/>
                </a:ext>
              </a:extLst>
            </p:cNvPr>
            <p:cNvSpPr/>
            <p:nvPr/>
          </p:nvSpPr>
          <p:spPr>
            <a:xfrm>
              <a:off x="-2266487" y="4083989"/>
              <a:ext cx="229716" cy="130450"/>
            </a:xfrm>
            <a:custGeom>
              <a:avLst/>
              <a:gdLst>
                <a:gd name="connsiteX0" fmla="*/ 0 w 229716"/>
                <a:gd name="connsiteY0" fmla="*/ 0 h 130450"/>
                <a:gd name="connsiteX1" fmla="*/ 26789 w 229716"/>
                <a:gd name="connsiteY1" fmla="*/ 20092 h 130450"/>
                <a:gd name="connsiteX2" fmla="*/ 32147 w 229716"/>
                <a:gd name="connsiteY2" fmla="*/ 23440 h 130450"/>
                <a:gd name="connsiteX3" fmla="*/ 60945 w 229716"/>
                <a:gd name="connsiteY3" fmla="*/ 33486 h 130450"/>
                <a:gd name="connsiteX4" fmla="*/ 67643 w 229716"/>
                <a:gd name="connsiteY4" fmla="*/ 36165 h 130450"/>
                <a:gd name="connsiteX5" fmla="*/ 83046 w 229716"/>
                <a:gd name="connsiteY5" fmla="*/ 42193 h 130450"/>
                <a:gd name="connsiteX6" fmla="*/ 96441 w 229716"/>
                <a:gd name="connsiteY6" fmla="*/ 51569 h 130450"/>
                <a:gd name="connsiteX7" fmla="*/ 150688 w 229716"/>
                <a:gd name="connsiteY7" fmla="*/ 86395 h 130450"/>
                <a:gd name="connsiteX8" fmla="*/ 154037 w 229716"/>
                <a:gd name="connsiteY8" fmla="*/ 87064 h 130450"/>
                <a:gd name="connsiteX9" fmla="*/ 156716 w 229716"/>
                <a:gd name="connsiteY9" fmla="*/ 83716 h 130450"/>
                <a:gd name="connsiteX10" fmla="*/ 156046 w 229716"/>
                <a:gd name="connsiteY10" fmla="*/ 77019 h 130450"/>
                <a:gd name="connsiteX11" fmla="*/ 229716 w 229716"/>
                <a:gd name="connsiteY11" fmla="*/ 127918 h 130450"/>
                <a:gd name="connsiteX12" fmla="*/ 215652 w 229716"/>
                <a:gd name="connsiteY12" fmla="*/ 125239 h 130450"/>
                <a:gd name="connsiteX13" fmla="*/ 209624 w 229716"/>
                <a:gd name="connsiteY13" fmla="*/ 123230 h 130450"/>
                <a:gd name="connsiteX14" fmla="*/ 173459 w 229716"/>
                <a:gd name="connsiteY14" fmla="*/ 122560 h 130450"/>
                <a:gd name="connsiteX15" fmla="*/ 171450 w 229716"/>
                <a:gd name="connsiteY15" fmla="*/ 121890 h 130450"/>
                <a:gd name="connsiteX16" fmla="*/ 154037 w 229716"/>
                <a:gd name="connsiteY16" fmla="*/ 114523 h 130450"/>
                <a:gd name="connsiteX17" fmla="*/ 147340 w 229716"/>
                <a:gd name="connsiteY17" fmla="*/ 113184 h 130450"/>
                <a:gd name="connsiteX18" fmla="*/ 136624 w 229716"/>
                <a:gd name="connsiteY18" fmla="*/ 105817 h 130450"/>
                <a:gd name="connsiteX19" fmla="*/ 127918 w 229716"/>
                <a:gd name="connsiteY19" fmla="*/ 100459 h 130450"/>
                <a:gd name="connsiteX20" fmla="*/ 119211 w 229716"/>
                <a:gd name="connsiteY20" fmla="*/ 97780 h 130450"/>
                <a:gd name="connsiteX21" fmla="*/ 108496 w 229716"/>
                <a:gd name="connsiteY21" fmla="*/ 92422 h 130450"/>
                <a:gd name="connsiteX22" fmla="*/ 73000 w 229716"/>
                <a:gd name="connsiteY22" fmla="*/ 82376 h 130450"/>
                <a:gd name="connsiteX23" fmla="*/ 50899 w 229716"/>
                <a:gd name="connsiteY23" fmla="*/ 66973 h 130450"/>
                <a:gd name="connsiteX24" fmla="*/ 40854 w 229716"/>
                <a:gd name="connsiteY24" fmla="*/ 58266 h 130450"/>
                <a:gd name="connsiteX25" fmla="*/ 30808 w 229716"/>
                <a:gd name="connsiteY25" fmla="*/ 49560 h 130450"/>
                <a:gd name="connsiteX26" fmla="*/ 0 w 229716"/>
                <a:gd name="connsiteY26" fmla="*/ 0 h 130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29716" h="130450">
                  <a:moveTo>
                    <a:pt x="0" y="0"/>
                  </a:moveTo>
                  <a:cubicBezTo>
                    <a:pt x="11385" y="4018"/>
                    <a:pt x="20762" y="10716"/>
                    <a:pt x="26789" y="20092"/>
                  </a:cubicBezTo>
                  <a:cubicBezTo>
                    <a:pt x="28129" y="22101"/>
                    <a:pt x="29468" y="22771"/>
                    <a:pt x="32147" y="23440"/>
                  </a:cubicBezTo>
                  <a:cubicBezTo>
                    <a:pt x="42863" y="24110"/>
                    <a:pt x="52909" y="27459"/>
                    <a:pt x="60945" y="33486"/>
                  </a:cubicBezTo>
                  <a:cubicBezTo>
                    <a:pt x="62954" y="34826"/>
                    <a:pt x="64964" y="35496"/>
                    <a:pt x="67643" y="36165"/>
                  </a:cubicBezTo>
                  <a:cubicBezTo>
                    <a:pt x="73000" y="36835"/>
                    <a:pt x="78358" y="38844"/>
                    <a:pt x="83046" y="42193"/>
                  </a:cubicBezTo>
                  <a:cubicBezTo>
                    <a:pt x="91083" y="48220"/>
                    <a:pt x="95771" y="50899"/>
                    <a:pt x="96441" y="51569"/>
                  </a:cubicBezTo>
                  <a:cubicBezTo>
                    <a:pt x="115863" y="62285"/>
                    <a:pt x="133945" y="74340"/>
                    <a:pt x="150688" y="86395"/>
                  </a:cubicBezTo>
                  <a:cubicBezTo>
                    <a:pt x="151358" y="87064"/>
                    <a:pt x="152698" y="87064"/>
                    <a:pt x="154037" y="87064"/>
                  </a:cubicBezTo>
                  <a:cubicBezTo>
                    <a:pt x="156046" y="87064"/>
                    <a:pt x="157386" y="85725"/>
                    <a:pt x="156716" y="83716"/>
                  </a:cubicBezTo>
                  <a:lnTo>
                    <a:pt x="156046" y="77019"/>
                  </a:lnTo>
                  <a:lnTo>
                    <a:pt x="229716" y="127918"/>
                  </a:lnTo>
                  <a:cubicBezTo>
                    <a:pt x="227707" y="131936"/>
                    <a:pt x="223019" y="131266"/>
                    <a:pt x="215652" y="125239"/>
                  </a:cubicBezTo>
                  <a:cubicBezTo>
                    <a:pt x="213643" y="123899"/>
                    <a:pt x="211634" y="123230"/>
                    <a:pt x="209624" y="123230"/>
                  </a:cubicBezTo>
                  <a:lnTo>
                    <a:pt x="173459" y="122560"/>
                  </a:lnTo>
                  <a:cubicBezTo>
                    <a:pt x="172789" y="122560"/>
                    <a:pt x="172120" y="122560"/>
                    <a:pt x="171450" y="121890"/>
                  </a:cubicBezTo>
                  <a:lnTo>
                    <a:pt x="154037" y="114523"/>
                  </a:lnTo>
                  <a:cubicBezTo>
                    <a:pt x="152028" y="113854"/>
                    <a:pt x="150019" y="113184"/>
                    <a:pt x="147340" y="113184"/>
                  </a:cubicBezTo>
                  <a:cubicBezTo>
                    <a:pt x="141982" y="112514"/>
                    <a:pt x="138633" y="110505"/>
                    <a:pt x="136624" y="105817"/>
                  </a:cubicBezTo>
                  <a:cubicBezTo>
                    <a:pt x="135285" y="102468"/>
                    <a:pt x="131936" y="100459"/>
                    <a:pt x="127918" y="100459"/>
                  </a:cubicBezTo>
                  <a:cubicBezTo>
                    <a:pt x="124569" y="101129"/>
                    <a:pt x="121221" y="99789"/>
                    <a:pt x="119211" y="97780"/>
                  </a:cubicBezTo>
                  <a:cubicBezTo>
                    <a:pt x="115863" y="95771"/>
                    <a:pt x="112514" y="93762"/>
                    <a:pt x="108496" y="92422"/>
                  </a:cubicBezTo>
                  <a:cubicBezTo>
                    <a:pt x="96441" y="89074"/>
                    <a:pt x="84386" y="85725"/>
                    <a:pt x="73000" y="82376"/>
                  </a:cubicBezTo>
                  <a:cubicBezTo>
                    <a:pt x="64294" y="79697"/>
                    <a:pt x="56927" y="75009"/>
                    <a:pt x="50899" y="66973"/>
                  </a:cubicBezTo>
                  <a:cubicBezTo>
                    <a:pt x="48220" y="63624"/>
                    <a:pt x="44872" y="60945"/>
                    <a:pt x="40854" y="58266"/>
                  </a:cubicBezTo>
                  <a:cubicBezTo>
                    <a:pt x="36835" y="56257"/>
                    <a:pt x="33486" y="52908"/>
                    <a:pt x="30808" y="49560"/>
                  </a:cubicBezTo>
                  <a:cubicBezTo>
                    <a:pt x="18083" y="34826"/>
                    <a:pt x="8037" y="18752"/>
                    <a:pt x="0" y="0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11924390-E54B-92DC-0769-88AB2BD8205A}"/>
                </a:ext>
              </a:extLst>
            </p:cNvPr>
            <p:cNvSpPr/>
            <p:nvPr/>
          </p:nvSpPr>
          <p:spPr>
            <a:xfrm>
              <a:off x="-1719990" y="4084659"/>
              <a:ext cx="99789" cy="13561"/>
            </a:xfrm>
            <a:custGeom>
              <a:avLst/>
              <a:gdLst>
                <a:gd name="connsiteX0" fmla="*/ 99789 w 99789"/>
                <a:gd name="connsiteY0" fmla="*/ 0 h 13561"/>
                <a:gd name="connsiteX1" fmla="*/ 78358 w 99789"/>
                <a:gd name="connsiteY1" fmla="*/ 13395 h 13561"/>
                <a:gd name="connsiteX2" fmla="*/ 1339 w 99789"/>
                <a:gd name="connsiteY2" fmla="*/ 9376 h 13561"/>
                <a:gd name="connsiteX3" fmla="*/ 0 w 99789"/>
                <a:gd name="connsiteY3" fmla="*/ 8706 h 13561"/>
                <a:gd name="connsiteX4" fmla="*/ 0 w 99789"/>
                <a:gd name="connsiteY4" fmla="*/ 7367 h 13561"/>
                <a:gd name="connsiteX5" fmla="*/ 670 w 99789"/>
                <a:gd name="connsiteY5" fmla="*/ 6697 h 13561"/>
                <a:gd name="connsiteX6" fmla="*/ 99789 w 99789"/>
                <a:gd name="connsiteY6" fmla="*/ 0 h 1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89" h="13561">
                  <a:moveTo>
                    <a:pt x="99789" y="0"/>
                  </a:moveTo>
                  <a:lnTo>
                    <a:pt x="78358" y="13395"/>
                  </a:lnTo>
                  <a:cubicBezTo>
                    <a:pt x="50229" y="14064"/>
                    <a:pt x="24780" y="12725"/>
                    <a:pt x="1339" y="9376"/>
                  </a:cubicBezTo>
                  <a:cubicBezTo>
                    <a:pt x="670" y="9376"/>
                    <a:pt x="0" y="8706"/>
                    <a:pt x="0" y="8706"/>
                  </a:cubicBezTo>
                  <a:cubicBezTo>
                    <a:pt x="0" y="8037"/>
                    <a:pt x="0" y="8037"/>
                    <a:pt x="0" y="7367"/>
                  </a:cubicBezTo>
                  <a:cubicBezTo>
                    <a:pt x="0" y="7367"/>
                    <a:pt x="0" y="6697"/>
                    <a:pt x="670" y="6697"/>
                  </a:cubicBezTo>
                  <a:lnTo>
                    <a:pt x="99789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9612A0D6-3214-0357-7051-CE5D4FDF6811}"/>
                </a:ext>
              </a:extLst>
            </p:cNvPr>
            <p:cNvSpPr/>
            <p:nvPr/>
          </p:nvSpPr>
          <p:spPr>
            <a:xfrm rot="20009941">
              <a:off x="-4870435" y="4111493"/>
              <a:ext cx="116528" cy="24109"/>
            </a:xfrm>
            <a:custGeom>
              <a:avLst/>
              <a:gdLst>
                <a:gd name="connsiteX0" fmla="*/ 116529 w 116528"/>
                <a:gd name="connsiteY0" fmla="*/ 12055 h 24109"/>
                <a:gd name="connsiteX1" fmla="*/ 58264 w 116528"/>
                <a:gd name="connsiteY1" fmla="*/ 24109 h 24109"/>
                <a:gd name="connsiteX2" fmla="*/ 0 w 116528"/>
                <a:gd name="connsiteY2" fmla="*/ 12055 h 24109"/>
                <a:gd name="connsiteX3" fmla="*/ 58264 w 116528"/>
                <a:gd name="connsiteY3" fmla="*/ 0 h 24109"/>
                <a:gd name="connsiteX4" fmla="*/ 116529 w 116528"/>
                <a:gd name="connsiteY4" fmla="*/ 12055 h 2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28" h="24109">
                  <a:moveTo>
                    <a:pt x="116529" y="12055"/>
                  </a:moveTo>
                  <a:cubicBezTo>
                    <a:pt x="116529" y="18712"/>
                    <a:pt x="90443" y="24109"/>
                    <a:pt x="58264" y="24109"/>
                  </a:cubicBezTo>
                  <a:cubicBezTo>
                    <a:pt x="26086" y="24109"/>
                    <a:pt x="0" y="18712"/>
                    <a:pt x="0" y="12055"/>
                  </a:cubicBezTo>
                  <a:cubicBezTo>
                    <a:pt x="0" y="5397"/>
                    <a:pt x="26086" y="0"/>
                    <a:pt x="58264" y="0"/>
                  </a:cubicBezTo>
                  <a:cubicBezTo>
                    <a:pt x="90443" y="0"/>
                    <a:pt x="116529" y="5397"/>
                    <a:pt x="116529" y="12055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D2D280C-704B-5C79-1F0D-F7C14116F8DC}"/>
                </a:ext>
              </a:extLst>
            </p:cNvPr>
            <p:cNvSpPr/>
            <p:nvPr/>
          </p:nvSpPr>
          <p:spPr>
            <a:xfrm>
              <a:off x="-1915550" y="4100732"/>
              <a:ext cx="209624" cy="115709"/>
            </a:xfrm>
            <a:custGeom>
              <a:avLst/>
              <a:gdLst>
                <a:gd name="connsiteX0" fmla="*/ 146670 w 209624"/>
                <a:gd name="connsiteY0" fmla="*/ 0 h 115709"/>
                <a:gd name="connsiteX1" fmla="*/ 208955 w 209624"/>
                <a:gd name="connsiteY1" fmla="*/ 36835 h 115709"/>
                <a:gd name="connsiteX2" fmla="*/ 209624 w 209624"/>
                <a:gd name="connsiteY2" fmla="*/ 37505 h 115709"/>
                <a:gd name="connsiteX3" fmla="*/ 209624 w 209624"/>
                <a:gd name="connsiteY3" fmla="*/ 38174 h 115709"/>
                <a:gd name="connsiteX4" fmla="*/ 125909 w 209624"/>
                <a:gd name="connsiteY4" fmla="*/ 111844 h 115709"/>
                <a:gd name="connsiteX5" fmla="*/ 106486 w 209624"/>
                <a:gd name="connsiteY5" fmla="*/ 110505 h 115709"/>
                <a:gd name="connsiteX6" fmla="*/ 80367 w 209624"/>
                <a:gd name="connsiteY6" fmla="*/ 92422 h 115709"/>
                <a:gd name="connsiteX7" fmla="*/ 0 w 209624"/>
                <a:gd name="connsiteY7" fmla="*/ 38844 h 115709"/>
                <a:gd name="connsiteX8" fmla="*/ 13395 w 209624"/>
                <a:gd name="connsiteY8" fmla="*/ 42193 h 115709"/>
                <a:gd name="connsiteX9" fmla="*/ 16743 w 209624"/>
                <a:gd name="connsiteY9" fmla="*/ 45542 h 115709"/>
                <a:gd name="connsiteX10" fmla="*/ 42193 w 209624"/>
                <a:gd name="connsiteY10" fmla="*/ 53578 h 115709"/>
                <a:gd name="connsiteX11" fmla="*/ 68312 w 209624"/>
                <a:gd name="connsiteY11" fmla="*/ 55587 h 115709"/>
                <a:gd name="connsiteX12" fmla="*/ 127248 w 209624"/>
                <a:gd name="connsiteY12" fmla="*/ 55587 h 115709"/>
                <a:gd name="connsiteX13" fmla="*/ 128588 w 209624"/>
                <a:gd name="connsiteY13" fmla="*/ 56257 h 115709"/>
                <a:gd name="connsiteX14" fmla="*/ 128588 w 209624"/>
                <a:gd name="connsiteY14" fmla="*/ 56927 h 115709"/>
                <a:gd name="connsiteX15" fmla="*/ 129257 w 209624"/>
                <a:gd name="connsiteY15" fmla="*/ 56927 h 115709"/>
                <a:gd name="connsiteX16" fmla="*/ 164083 w 209624"/>
                <a:gd name="connsiteY16" fmla="*/ 48220 h 115709"/>
                <a:gd name="connsiteX17" fmla="*/ 171450 w 209624"/>
                <a:gd name="connsiteY17" fmla="*/ 35496 h 115709"/>
                <a:gd name="connsiteX18" fmla="*/ 171450 w 209624"/>
                <a:gd name="connsiteY18" fmla="*/ 25450 h 115709"/>
                <a:gd name="connsiteX19" fmla="*/ 169441 w 209624"/>
                <a:gd name="connsiteY19" fmla="*/ 20092 h 115709"/>
                <a:gd name="connsiteX20" fmla="*/ 146670 w 209624"/>
                <a:gd name="connsiteY20" fmla="*/ 0 h 11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624" h="115709">
                  <a:moveTo>
                    <a:pt x="146670" y="0"/>
                  </a:moveTo>
                  <a:lnTo>
                    <a:pt x="208955" y="36835"/>
                  </a:lnTo>
                  <a:cubicBezTo>
                    <a:pt x="208955" y="36835"/>
                    <a:pt x="208955" y="37505"/>
                    <a:pt x="209624" y="37505"/>
                  </a:cubicBezTo>
                  <a:cubicBezTo>
                    <a:pt x="209624" y="37505"/>
                    <a:pt x="209624" y="38174"/>
                    <a:pt x="209624" y="38174"/>
                  </a:cubicBezTo>
                  <a:cubicBezTo>
                    <a:pt x="182835" y="64294"/>
                    <a:pt x="154707" y="89074"/>
                    <a:pt x="125909" y="111844"/>
                  </a:cubicBezTo>
                  <a:cubicBezTo>
                    <a:pt x="119211" y="117202"/>
                    <a:pt x="112514" y="117202"/>
                    <a:pt x="106486" y="110505"/>
                  </a:cubicBezTo>
                  <a:cubicBezTo>
                    <a:pt x="99119" y="102468"/>
                    <a:pt x="87734" y="97780"/>
                    <a:pt x="80367" y="92422"/>
                  </a:cubicBezTo>
                  <a:cubicBezTo>
                    <a:pt x="54248" y="73670"/>
                    <a:pt x="27459" y="55587"/>
                    <a:pt x="0" y="38844"/>
                  </a:cubicBezTo>
                  <a:cubicBezTo>
                    <a:pt x="6697" y="38174"/>
                    <a:pt x="11385" y="39514"/>
                    <a:pt x="13395" y="42193"/>
                  </a:cubicBezTo>
                  <a:cubicBezTo>
                    <a:pt x="15404" y="44202"/>
                    <a:pt x="16743" y="45542"/>
                    <a:pt x="16743" y="45542"/>
                  </a:cubicBezTo>
                  <a:cubicBezTo>
                    <a:pt x="24780" y="50899"/>
                    <a:pt x="32816" y="53578"/>
                    <a:pt x="42193" y="53578"/>
                  </a:cubicBezTo>
                  <a:cubicBezTo>
                    <a:pt x="55587" y="53578"/>
                    <a:pt x="64294" y="54248"/>
                    <a:pt x="68312" y="55587"/>
                  </a:cubicBezTo>
                  <a:cubicBezTo>
                    <a:pt x="85055" y="59606"/>
                    <a:pt x="104477" y="59606"/>
                    <a:pt x="127248" y="55587"/>
                  </a:cubicBezTo>
                  <a:cubicBezTo>
                    <a:pt x="127918" y="55587"/>
                    <a:pt x="128588" y="55587"/>
                    <a:pt x="128588" y="56257"/>
                  </a:cubicBezTo>
                  <a:cubicBezTo>
                    <a:pt x="128588" y="56257"/>
                    <a:pt x="128588" y="56927"/>
                    <a:pt x="128588" y="56927"/>
                  </a:cubicBezTo>
                  <a:cubicBezTo>
                    <a:pt x="128588" y="57597"/>
                    <a:pt x="129257" y="57597"/>
                    <a:pt x="129257" y="56927"/>
                  </a:cubicBezTo>
                  <a:cubicBezTo>
                    <a:pt x="138633" y="52908"/>
                    <a:pt x="150688" y="50229"/>
                    <a:pt x="164083" y="48220"/>
                  </a:cubicBezTo>
                  <a:cubicBezTo>
                    <a:pt x="170110" y="47551"/>
                    <a:pt x="174129" y="40853"/>
                    <a:pt x="171450" y="35496"/>
                  </a:cubicBezTo>
                  <a:cubicBezTo>
                    <a:pt x="170110" y="32817"/>
                    <a:pt x="170110" y="29468"/>
                    <a:pt x="171450" y="25450"/>
                  </a:cubicBezTo>
                  <a:cubicBezTo>
                    <a:pt x="172120" y="23440"/>
                    <a:pt x="171450" y="21431"/>
                    <a:pt x="169441" y="20092"/>
                  </a:cubicBezTo>
                  <a:cubicBezTo>
                    <a:pt x="160064" y="11385"/>
                    <a:pt x="150019" y="15404"/>
                    <a:pt x="146670" y="0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5FA4DA03-4723-CF39-5538-FC989286F3D0}"/>
                </a:ext>
              </a:extLst>
            </p:cNvPr>
            <p:cNvSpPr/>
            <p:nvPr/>
          </p:nvSpPr>
          <p:spPr>
            <a:xfrm>
              <a:off x="-1525434" y="4104751"/>
              <a:ext cx="551014" cy="187117"/>
            </a:xfrm>
            <a:custGeom>
              <a:avLst/>
              <a:gdLst>
                <a:gd name="connsiteX0" fmla="*/ 1004 w 551014"/>
                <a:gd name="connsiteY0" fmla="*/ 0 h 187117"/>
                <a:gd name="connsiteX1" fmla="*/ 65298 w 551014"/>
                <a:gd name="connsiteY1" fmla="*/ 38844 h 187117"/>
                <a:gd name="connsiteX2" fmla="*/ 162409 w 551014"/>
                <a:gd name="connsiteY2" fmla="*/ 71661 h 187117"/>
                <a:gd name="connsiteX3" fmla="*/ 220005 w 551014"/>
                <a:gd name="connsiteY3" fmla="*/ 62284 h 187117"/>
                <a:gd name="connsiteX4" fmla="*/ 289657 w 551014"/>
                <a:gd name="connsiteY4" fmla="*/ 50899 h 187117"/>
                <a:gd name="connsiteX5" fmla="*/ 306400 w 551014"/>
                <a:gd name="connsiteY5" fmla="*/ 54918 h 187117"/>
                <a:gd name="connsiteX6" fmla="*/ 348593 w 551014"/>
                <a:gd name="connsiteY6" fmla="*/ 73670 h 187117"/>
                <a:gd name="connsiteX7" fmla="*/ 449052 w 551014"/>
                <a:gd name="connsiteY7" fmla="*/ 107826 h 187117"/>
                <a:gd name="connsiteX8" fmla="*/ 550850 w 551014"/>
                <a:gd name="connsiteY8" fmla="*/ 170780 h 187117"/>
                <a:gd name="connsiteX9" fmla="*/ 546162 w 551014"/>
                <a:gd name="connsiteY9" fmla="*/ 186184 h 187117"/>
                <a:gd name="connsiteX10" fmla="*/ 533437 w 551014"/>
                <a:gd name="connsiteY10" fmla="*/ 185514 h 187117"/>
                <a:gd name="connsiteX11" fmla="*/ 414896 w 551014"/>
                <a:gd name="connsiteY11" fmla="*/ 152698 h 187117"/>
                <a:gd name="connsiteX12" fmla="*/ 371363 w 551014"/>
                <a:gd name="connsiteY12" fmla="*/ 139303 h 187117"/>
                <a:gd name="connsiteX13" fmla="*/ 364666 w 551014"/>
                <a:gd name="connsiteY13" fmla="*/ 137964 h 187117"/>
                <a:gd name="connsiteX14" fmla="*/ 357299 w 551014"/>
                <a:gd name="connsiteY14" fmla="*/ 137294 h 187117"/>
                <a:gd name="connsiteX15" fmla="*/ 282959 w 551014"/>
                <a:gd name="connsiteY15" fmla="*/ 129927 h 187117"/>
                <a:gd name="connsiteX16" fmla="*/ 282290 w 551014"/>
                <a:gd name="connsiteY16" fmla="*/ 130597 h 187117"/>
                <a:gd name="connsiteX17" fmla="*/ 282290 w 551014"/>
                <a:gd name="connsiteY17" fmla="*/ 130597 h 187117"/>
                <a:gd name="connsiteX18" fmla="*/ 282290 w 551014"/>
                <a:gd name="connsiteY18" fmla="*/ 130597 h 187117"/>
                <a:gd name="connsiteX19" fmla="*/ 292335 w 551014"/>
                <a:gd name="connsiteY19" fmla="*/ 133276 h 187117"/>
                <a:gd name="connsiteX20" fmla="*/ 291666 w 551014"/>
                <a:gd name="connsiteY20" fmla="*/ 135285 h 187117"/>
                <a:gd name="connsiteX21" fmla="*/ 227372 w 551014"/>
                <a:gd name="connsiteY21" fmla="*/ 131936 h 187117"/>
                <a:gd name="connsiteX22" fmla="*/ 221345 w 551014"/>
                <a:gd name="connsiteY22" fmla="*/ 133945 h 187117"/>
                <a:gd name="connsiteX23" fmla="*/ 198574 w 551014"/>
                <a:gd name="connsiteY23" fmla="*/ 135954 h 187117"/>
                <a:gd name="connsiteX24" fmla="*/ 193216 w 551014"/>
                <a:gd name="connsiteY24" fmla="*/ 136624 h 187117"/>
                <a:gd name="connsiteX25" fmla="*/ 189198 w 551014"/>
                <a:gd name="connsiteY25" fmla="*/ 145331 h 187117"/>
                <a:gd name="connsiteX26" fmla="*/ 187189 w 551014"/>
                <a:gd name="connsiteY26" fmla="*/ 146670 h 187117"/>
                <a:gd name="connsiteX27" fmla="*/ 185849 w 551014"/>
                <a:gd name="connsiteY27" fmla="*/ 145331 h 187117"/>
                <a:gd name="connsiteX28" fmla="*/ 183170 w 551014"/>
                <a:gd name="connsiteY28" fmla="*/ 145331 h 187117"/>
                <a:gd name="connsiteX29" fmla="*/ 171115 w 551014"/>
                <a:gd name="connsiteY29" fmla="*/ 151358 h 187117"/>
                <a:gd name="connsiteX30" fmla="*/ 169106 w 551014"/>
                <a:gd name="connsiteY30" fmla="*/ 151358 h 187117"/>
                <a:gd name="connsiteX31" fmla="*/ 125574 w 551014"/>
                <a:gd name="connsiteY31" fmla="*/ 158056 h 187117"/>
                <a:gd name="connsiteX32" fmla="*/ 121555 w 551014"/>
                <a:gd name="connsiteY32" fmla="*/ 160734 h 187117"/>
                <a:gd name="connsiteX33" fmla="*/ 120216 w 551014"/>
                <a:gd name="connsiteY33" fmla="*/ 162743 h 187117"/>
                <a:gd name="connsiteX34" fmla="*/ 114858 w 551014"/>
                <a:gd name="connsiteY34" fmla="*/ 162743 h 187117"/>
                <a:gd name="connsiteX35" fmla="*/ 114188 w 551014"/>
                <a:gd name="connsiteY35" fmla="*/ 157386 h 187117"/>
                <a:gd name="connsiteX36" fmla="*/ 109500 w 551014"/>
                <a:gd name="connsiteY36" fmla="*/ 156046 h 187117"/>
                <a:gd name="connsiteX37" fmla="*/ 100124 w 551014"/>
                <a:gd name="connsiteY37" fmla="*/ 153367 h 187117"/>
                <a:gd name="connsiteX38" fmla="*/ 94766 w 551014"/>
                <a:gd name="connsiteY38" fmla="*/ 150019 h 187117"/>
                <a:gd name="connsiteX39" fmla="*/ 82042 w 551014"/>
                <a:gd name="connsiteY39" fmla="*/ 141982 h 187117"/>
                <a:gd name="connsiteX40" fmla="*/ 81372 w 551014"/>
                <a:gd name="connsiteY40" fmla="*/ 141982 h 187117"/>
                <a:gd name="connsiteX41" fmla="*/ 80032 w 551014"/>
                <a:gd name="connsiteY41" fmla="*/ 142652 h 187117"/>
                <a:gd name="connsiteX42" fmla="*/ 76684 w 551014"/>
                <a:gd name="connsiteY42" fmla="*/ 141982 h 187117"/>
                <a:gd name="connsiteX43" fmla="*/ 62619 w 551014"/>
                <a:gd name="connsiteY43" fmla="*/ 138633 h 187117"/>
                <a:gd name="connsiteX44" fmla="*/ 39179 w 551014"/>
                <a:gd name="connsiteY44" fmla="*/ 134615 h 187117"/>
                <a:gd name="connsiteX45" fmla="*/ 34491 w 551014"/>
                <a:gd name="connsiteY45" fmla="*/ 131936 h 187117"/>
                <a:gd name="connsiteX46" fmla="*/ 29133 w 551014"/>
                <a:gd name="connsiteY46" fmla="*/ 131936 h 187117"/>
                <a:gd name="connsiteX47" fmla="*/ 25115 w 551014"/>
                <a:gd name="connsiteY47" fmla="*/ 128588 h 187117"/>
                <a:gd name="connsiteX48" fmla="*/ 13729 w 551014"/>
                <a:gd name="connsiteY48" fmla="*/ 107156 h 187117"/>
                <a:gd name="connsiteX49" fmla="*/ 1004 w 551014"/>
                <a:gd name="connsiteY49" fmla="*/ 19422 h 187117"/>
                <a:gd name="connsiteX50" fmla="*/ 1004 w 551014"/>
                <a:gd name="connsiteY50" fmla="*/ 0 h 18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51014" h="187117">
                  <a:moveTo>
                    <a:pt x="1004" y="0"/>
                  </a:moveTo>
                  <a:cubicBezTo>
                    <a:pt x="21096" y="10046"/>
                    <a:pt x="42527" y="22771"/>
                    <a:pt x="65298" y="38844"/>
                  </a:cubicBezTo>
                  <a:cubicBezTo>
                    <a:pt x="94766" y="59606"/>
                    <a:pt x="126913" y="70991"/>
                    <a:pt x="162409" y="71661"/>
                  </a:cubicBezTo>
                  <a:cubicBezTo>
                    <a:pt x="173794" y="71661"/>
                    <a:pt x="193216" y="68982"/>
                    <a:pt x="220005" y="62284"/>
                  </a:cubicBezTo>
                  <a:cubicBezTo>
                    <a:pt x="242106" y="56927"/>
                    <a:pt x="265546" y="52908"/>
                    <a:pt x="289657" y="50899"/>
                  </a:cubicBezTo>
                  <a:cubicBezTo>
                    <a:pt x="294345" y="50899"/>
                    <a:pt x="299703" y="52239"/>
                    <a:pt x="306400" y="54918"/>
                  </a:cubicBezTo>
                  <a:cubicBezTo>
                    <a:pt x="327831" y="65633"/>
                    <a:pt x="341895" y="71661"/>
                    <a:pt x="348593" y="73670"/>
                  </a:cubicBezTo>
                  <a:cubicBezTo>
                    <a:pt x="382079" y="85055"/>
                    <a:pt x="415565" y="95771"/>
                    <a:pt x="449052" y="107826"/>
                  </a:cubicBezTo>
                  <a:cubicBezTo>
                    <a:pt x="488566" y="121221"/>
                    <a:pt x="522722" y="141982"/>
                    <a:pt x="550850" y="170780"/>
                  </a:cubicBezTo>
                  <a:cubicBezTo>
                    <a:pt x="551520" y="178147"/>
                    <a:pt x="550180" y="183505"/>
                    <a:pt x="546162" y="186184"/>
                  </a:cubicBezTo>
                  <a:cubicBezTo>
                    <a:pt x="543483" y="187523"/>
                    <a:pt x="539465" y="187523"/>
                    <a:pt x="533437" y="185514"/>
                  </a:cubicBezTo>
                  <a:cubicBezTo>
                    <a:pt x="491244" y="171450"/>
                    <a:pt x="451731" y="160734"/>
                    <a:pt x="414896" y="152698"/>
                  </a:cubicBezTo>
                  <a:cubicBezTo>
                    <a:pt x="398153" y="149349"/>
                    <a:pt x="384088" y="144661"/>
                    <a:pt x="371363" y="139303"/>
                  </a:cubicBezTo>
                  <a:cubicBezTo>
                    <a:pt x="369354" y="138633"/>
                    <a:pt x="366675" y="137964"/>
                    <a:pt x="364666" y="137964"/>
                  </a:cubicBezTo>
                  <a:cubicBezTo>
                    <a:pt x="361987" y="137964"/>
                    <a:pt x="359308" y="137294"/>
                    <a:pt x="357299" y="137294"/>
                  </a:cubicBezTo>
                  <a:cubicBezTo>
                    <a:pt x="332519" y="131936"/>
                    <a:pt x="307739" y="129927"/>
                    <a:pt x="282959" y="129927"/>
                  </a:cubicBezTo>
                  <a:cubicBezTo>
                    <a:pt x="282959" y="129927"/>
                    <a:pt x="282290" y="129927"/>
                    <a:pt x="282290" y="130597"/>
                  </a:cubicBezTo>
                  <a:cubicBezTo>
                    <a:pt x="282290" y="130597"/>
                    <a:pt x="282290" y="130597"/>
                    <a:pt x="282290" y="130597"/>
                  </a:cubicBezTo>
                  <a:cubicBezTo>
                    <a:pt x="282290" y="130597"/>
                    <a:pt x="282290" y="130597"/>
                    <a:pt x="282290" y="130597"/>
                  </a:cubicBezTo>
                  <a:cubicBezTo>
                    <a:pt x="285638" y="130597"/>
                    <a:pt x="288987" y="131266"/>
                    <a:pt x="292335" y="133276"/>
                  </a:cubicBezTo>
                  <a:cubicBezTo>
                    <a:pt x="294345" y="134615"/>
                    <a:pt x="294345" y="135285"/>
                    <a:pt x="291666" y="135285"/>
                  </a:cubicBezTo>
                  <a:cubicBezTo>
                    <a:pt x="270235" y="134615"/>
                    <a:pt x="248803" y="133276"/>
                    <a:pt x="227372" y="131936"/>
                  </a:cubicBezTo>
                  <a:cubicBezTo>
                    <a:pt x="225363" y="131936"/>
                    <a:pt x="223354" y="132606"/>
                    <a:pt x="221345" y="133945"/>
                  </a:cubicBezTo>
                  <a:cubicBezTo>
                    <a:pt x="213978" y="139973"/>
                    <a:pt x="206610" y="140643"/>
                    <a:pt x="198574" y="135954"/>
                  </a:cubicBezTo>
                  <a:cubicBezTo>
                    <a:pt x="196565" y="134615"/>
                    <a:pt x="195225" y="135285"/>
                    <a:pt x="193216" y="136624"/>
                  </a:cubicBezTo>
                  <a:cubicBezTo>
                    <a:pt x="191207" y="139303"/>
                    <a:pt x="189867" y="141982"/>
                    <a:pt x="189198" y="145331"/>
                  </a:cubicBezTo>
                  <a:cubicBezTo>
                    <a:pt x="189198" y="146670"/>
                    <a:pt x="188528" y="146670"/>
                    <a:pt x="187189" y="146670"/>
                  </a:cubicBezTo>
                  <a:cubicBezTo>
                    <a:pt x="186519" y="146670"/>
                    <a:pt x="185849" y="146000"/>
                    <a:pt x="185849" y="145331"/>
                  </a:cubicBezTo>
                  <a:cubicBezTo>
                    <a:pt x="185179" y="143321"/>
                    <a:pt x="184510" y="143321"/>
                    <a:pt x="183170" y="145331"/>
                  </a:cubicBezTo>
                  <a:cubicBezTo>
                    <a:pt x="180491" y="151358"/>
                    <a:pt x="176473" y="152698"/>
                    <a:pt x="171115" y="151358"/>
                  </a:cubicBezTo>
                  <a:cubicBezTo>
                    <a:pt x="170445" y="151358"/>
                    <a:pt x="169776" y="151358"/>
                    <a:pt x="169106" y="151358"/>
                  </a:cubicBezTo>
                  <a:lnTo>
                    <a:pt x="125574" y="158056"/>
                  </a:lnTo>
                  <a:cubicBezTo>
                    <a:pt x="123565" y="158056"/>
                    <a:pt x="122225" y="159395"/>
                    <a:pt x="121555" y="160734"/>
                  </a:cubicBezTo>
                  <a:lnTo>
                    <a:pt x="120216" y="162743"/>
                  </a:lnTo>
                  <a:cubicBezTo>
                    <a:pt x="118206" y="165423"/>
                    <a:pt x="116867" y="165423"/>
                    <a:pt x="114858" y="162743"/>
                  </a:cubicBezTo>
                  <a:lnTo>
                    <a:pt x="114188" y="157386"/>
                  </a:lnTo>
                  <a:cubicBezTo>
                    <a:pt x="112849" y="155377"/>
                    <a:pt x="111509" y="154707"/>
                    <a:pt x="109500" y="156046"/>
                  </a:cubicBezTo>
                  <a:cubicBezTo>
                    <a:pt x="106152" y="157386"/>
                    <a:pt x="102803" y="156716"/>
                    <a:pt x="100124" y="153367"/>
                  </a:cubicBezTo>
                  <a:cubicBezTo>
                    <a:pt x="98785" y="151358"/>
                    <a:pt x="97445" y="150688"/>
                    <a:pt x="94766" y="150019"/>
                  </a:cubicBezTo>
                  <a:cubicBezTo>
                    <a:pt x="89408" y="149349"/>
                    <a:pt x="85390" y="146670"/>
                    <a:pt x="82042" y="141982"/>
                  </a:cubicBezTo>
                  <a:cubicBezTo>
                    <a:pt x="82042" y="141312"/>
                    <a:pt x="81372" y="141312"/>
                    <a:pt x="81372" y="141982"/>
                  </a:cubicBezTo>
                  <a:cubicBezTo>
                    <a:pt x="80702" y="142652"/>
                    <a:pt x="80702" y="142652"/>
                    <a:pt x="80032" y="142652"/>
                  </a:cubicBezTo>
                  <a:cubicBezTo>
                    <a:pt x="78693" y="143321"/>
                    <a:pt x="78023" y="142652"/>
                    <a:pt x="76684" y="141982"/>
                  </a:cubicBezTo>
                  <a:cubicBezTo>
                    <a:pt x="72665" y="137294"/>
                    <a:pt x="67977" y="135954"/>
                    <a:pt x="62619" y="138633"/>
                  </a:cubicBezTo>
                  <a:cubicBezTo>
                    <a:pt x="52573" y="143321"/>
                    <a:pt x="44537" y="141982"/>
                    <a:pt x="39179" y="134615"/>
                  </a:cubicBezTo>
                  <a:cubicBezTo>
                    <a:pt x="37839" y="133276"/>
                    <a:pt x="36500" y="131936"/>
                    <a:pt x="34491" y="131936"/>
                  </a:cubicBezTo>
                  <a:lnTo>
                    <a:pt x="29133" y="131936"/>
                  </a:lnTo>
                  <a:cubicBezTo>
                    <a:pt x="27124" y="131936"/>
                    <a:pt x="25784" y="130597"/>
                    <a:pt x="25115" y="128588"/>
                  </a:cubicBezTo>
                  <a:cubicBezTo>
                    <a:pt x="23106" y="120551"/>
                    <a:pt x="19757" y="113184"/>
                    <a:pt x="13729" y="107156"/>
                  </a:cubicBezTo>
                  <a:lnTo>
                    <a:pt x="1004" y="19422"/>
                  </a:lnTo>
                  <a:cubicBezTo>
                    <a:pt x="-335" y="13395"/>
                    <a:pt x="-335" y="7367"/>
                    <a:pt x="1004" y="0"/>
                  </a:cubicBezTo>
                  <a:close/>
                </a:path>
              </a:pathLst>
            </a:custGeom>
            <a:solidFill>
              <a:srgbClr val="FFEDC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AC00760F-D958-B591-A9BC-7C509ECD9027}"/>
                </a:ext>
              </a:extLst>
            </p:cNvPr>
            <p:cNvSpPr/>
            <p:nvPr/>
          </p:nvSpPr>
          <p:spPr>
            <a:xfrm>
              <a:off x="-2301982" y="4108099"/>
              <a:ext cx="849213" cy="326410"/>
            </a:xfrm>
            <a:custGeom>
              <a:avLst/>
              <a:gdLst>
                <a:gd name="connsiteX0" fmla="*/ 777552 w 849213"/>
                <a:gd name="connsiteY0" fmla="*/ 15404 h 326410"/>
                <a:gd name="connsiteX1" fmla="*/ 790277 w 849213"/>
                <a:gd name="connsiteY1" fmla="*/ 103138 h 326410"/>
                <a:gd name="connsiteX2" fmla="*/ 798314 w 849213"/>
                <a:gd name="connsiteY2" fmla="*/ 143991 h 326410"/>
                <a:gd name="connsiteX3" fmla="*/ 810369 w 849213"/>
                <a:gd name="connsiteY3" fmla="*/ 164083 h 326410"/>
                <a:gd name="connsiteX4" fmla="*/ 827782 w 849213"/>
                <a:gd name="connsiteY4" fmla="*/ 180156 h 326410"/>
                <a:gd name="connsiteX5" fmla="*/ 849213 w 849213"/>
                <a:gd name="connsiteY5" fmla="*/ 206945 h 326410"/>
                <a:gd name="connsiteX6" fmla="*/ 809030 w 849213"/>
                <a:gd name="connsiteY6" fmla="*/ 179487 h 326410"/>
                <a:gd name="connsiteX7" fmla="*/ 779562 w 849213"/>
                <a:gd name="connsiteY7" fmla="*/ 155377 h 326410"/>
                <a:gd name="connsiteX8" fmla="*/ 732681 w 849213"/>
                <a:gd name="connsiteY8" fmla="*/ 107826 h 326410"/>
                <a:gd name="connsiteX9" fmla="*/ 696516 w 849213"/>
                <a:gd name="connsiteY9" fmla="*/ 83716 h 326410"/>
                <a:gd name="connsiteX10" fmla="*/ 681112 w 849213"/>
                <a:gd name="connsiteY10" fmla="*/ 85055 h 326410"/>
                <a:gd name="connsiteX11" fmla="*/ 638919 w 849213"/>
                <a:gd name="connsiteY11" fmla="*/ 117872 h 326410"/>
                <a:gd name="connsiteX12" fmla="*/ 551855 w 849213"/>
                <a:gd name="connsiteY12" fmla="*/ 168101 h 326410"/>
                <a:gd name="connsiteX13" fmla="*/ 519708 w 849213"/>
                <a:gd name="connsiteY13" fmla="*/ 190202 h 326410"/>
                <a:gd name="connsiteX14" fmla="*/ 483543 w 849213"/>
                <a:gd name="connsiteY14" fmla="*/ 234404 h 326410"/>
                <a:gd name="connsiteX15" fmla="*/ 480194 w 849213"/>
                <a:gd name="connsiteY15" fmla="*/ 239762 h 326410"/>
                <a:gd name="connsiteX16" fmla="*/ 470148 w 849213"/>
                <a:gd name="connsiteY16" fmla="*/ 252487 h 326410"/>
                <a:gd name="connsiteX17" fmla="*/ 453405 w 849213"/>
                <a:gd name="connsiteY17" fmla="*/ 256505 h 326410"/>
                <a:gd name="connsiteX18" fmla="*/ 449386 w 849213"/>
                <a:gd name="connsiteY18" fmla="*/ 257845 h 326410"/>
                <a:gd name="connsiteX19" fmla="*/ 446708 w 849213"/>
                <a:gd name="connsiteY19" fmla="*/ 257845 h 326410"/>
                <a:gd name="connsiteX20" fmla="*/ 444029 w 849213"/>
                <a:gd name="connsiteY20" fmla="*/ 259854 h 326410"/>
                <a:gd name="connsiteX21" fmla="*/ 436662 w 849213"/>
                <a:gd name="connsiteY21" fmla="*/ 264542 h 326410"/>
                <a:gd name="connsiteX22" fmla="*/ 431304 w 849213"/>
                <a:gd name="connsiteY22" fmla="*/ 267221 h 326410"/>
                <a:gd name="connsiteX23" fmla="*/ 423937 w 849213"/>
                <a:gd name="connsiteY23" fmla="*/ 271239 h 326410"/>
                <a:gd name="connsiteX24" fmla="*/ 418579 w 849213"/>
                <a:gd name="connsiteY24" fmla="*/ 273248 h 326410"/>
                <a:gd name="connsiteX25" fmla="*/ 409203 w 849213"/>
                <a:gd name="connsiteY25" fmla="*/ 277937 h 326410"/>
                <a:gd name="connsiteX26" fmla="*/ 403845 w 849213"/>
                <a:gd name="connsiteY26" fmla="*/ 280615 h 326410"/>
                <a:gd name="connsiteX27" fmla="*/ 381075 w 849213"/>
                <a:gd name="connsiteY27" fmla="*/ 286643 h 326410"/>
                <a:gd name="connsiteX28" fmla="*/ 375716 w 849213"/>
                <a:gd name="connsiteY28" fmla="*/ 287982 h 326410"/>
                <a:gd name="connsiteX29" fmla="*/ 365671 w 849213"/>
                <a:gd name="connsiteY29" fmla="*/ 289992 h 326410"/>
                <a:gd name="connsiteX30" fmla="*/ 362992 w 849213"/>
                <a:gd name="connsiteY30" fmla="*/ 290661 h 326410"/>
                <a:gd name="connsiteX31" fmla="*/ 358304 w 849213"/>
                <a:gd name="connsiteY31" fmla="*/ 292001 h 326410"/>
                <a:gd name="connsiteX32" fmla="*/ 352946 w 849213"/>
                <a:gd name="connsiteY32" fmla="*/ 291331 h 326410"/>
                <a:gd name="connsiteX33" fmla="*/ 325487 w 849213"/>
                <a:gd name="connsiteY33" fmla="*/ 298028 h 326410"/>
                <a:gd name="connsiteX34" fmla="*/ 320129 w 849213"/>
                <a:gd name="connsiteY34" fmla="*/ 301377 h 326410"/>
                <a:gd name="connsiteX35" fmla="*/ 304056 w 849213"/>
                <a:gd name="connsiteY35" fmla="*/ 306065 h 326410"/>
                <a:gd name="connsiteX36" fmla="*/ 300037 w 849213"/>
                <a:gd name="connsiteY36" fmla="*/ 308074 h 326410"/>
                <a:gd name="connsiteX37" fmla="*/ 299368 w 849213"/>
                <a:gd name="connsiteY37" fmla="*/ 310083 h 326410"/>
                <a:gd name="connsiteX38" fmla="*/ 298028 w 849213"/>
                <a:gd name="connsiteY38" fmla="*/ 312762 h 326410"/>
                <a:gd name="connsiteX39" fmla="*/ 279276 w 849213"/>
                <a:gd name="connsiteY39" fmla="*/ 322138 h 326410"/>
                <a:gd name="connsiteX40" fmla="*/ 223689 w 849213"/>
                <a:gd name="connsiteY40" fmla="*/ 325487 h 326410"/>
                <a:gd name="connsiteX41" fmla="*/ 110505 w 849213"/>
                <a:gd name="connsiteY41" fmla="*/ 320129 h 326410"/>
                <a:gd name="connsiteX42" fmla="*/ 80367 w 849213"/>
                <a:gd name="connsiteY42" fmla="*/ 302047 h 326410"/>
                <a:gd name="connsiteX43" fmla="*/ 0 w 849213"/>
                <a:gd name="connsiteY43" fmla="*/ 300037 h 326410"/>
                <a:gd name="connsiteX44" fmla="*/ 247799 w 849213"/>
                <a:gd name="connsiteY44" fmla="*/ 304726 h 326410"/>
                <a:gd name="connsiteX45" fmla="*/ 257175 w 849213"/>
                <a:gd name="connsiteY45" fmla="*/ 301377 h 326410"/>
                <a:gd name="connsiteX46" fmla="*/ 327496 w 849213"/>
                <a:gd name="connsiteY46" fmla="*/ 238423 h 326410"/>
                <a:gd name="connsiteX47" fmla="*/ 324817 w 849213"/>
                <a:gd name="connsiteY47" fmla="*/ 233065 h 326410"/>
                <a:gd name="connsiteX48" fmla="*/ 294680 w 849213"/>
                <a:gd name="connsiteY48" fmla="*/ 233735 h 326410"/>
                <a:gd name="connsiteX49" fmla="*/ 267221 w 849213"/>
                <a:gd name="connsiteY49" fmla="*/ 225028 h 326410"/>
                <a:gd name="connsiteX50" fmla="*/ 211633 w 849213"/>
                <a:gd name="connsiteY50" fmla="*/ 206276 h 326410"/>
                <a:gd name="connsiteX51" fmla="*/ 203597 w 849213"/>
                <a:gd name="connsiteY51" fmla="*/ 198909 h 326410"/>
                <a:gd name="connsiteX52" fmla="*/ 203597 w 849213"/>
                <a:gd name="connsiteY52" fmla="*/ 196900 h 326410"/>
                <a:gd name="connsiteX53" fmla="*/ 225028 w 849213"/>
                <a:gd name="connsiteY53" fmla="*/ 196900 h 326410"/>
                <a:gd name="connsiteX54" fmla="*/ 231725 w 849213"/>
                <a:gd name="connsiteY54" fmla="*/ 196230 h 326410"/>
                <a:gd name="connsiteX55" fmla="*/ 234404 w 849213"/>
                <a:gd name="connsiteY55" fmla="*/ 193551 h 326410"/>
                <a:gd name="connsiteX56" fmla="*/ 240432 w 849213"/>
                <a:gd name="connsiteY56" fmla="*/ 192881 h 326410"/>
                <a:gd name="connsiteX57" fmla="*/ 245790 w 849213"/>
                <a:gd name="connsiteY57" fmla="*/ 193551 h 326410"/>
                <a:gd name="connsiteX58" fmla="*/ 248468 w 849213"/>
                <a:gd name="connsiteY58" fmla="*/ 188193 h 326410"/>
                <a:gd name="connsiteX59" fmla="*/ 246459 w 849213"/>
                <a:gd name="connsiteY59" fmla="*/ 179487 h 326410"/>
                <a:gd name="connsiteX60" fmla="*/ 243111 w 849213"/>
                <a:gd name="connsiteY60" fmla="*/ 175468 h 326410"/>
                <a:gd name="connsiteX61" fmla="*/ 238423 w 849213"/>
                <a:gd name="connsiteY61" fmla="*/ 167432 h 326410"/>
                <a:gd name="connsiteX62" fmla="*/ 317451 w 849213"/>
                <a:gd name="connsiteY62" fmla="*/ 204267 h 326410"/>
                <a:gd name="connsiteX63" fmla="*/ 338212 w 849213"/>
                <a:gd name="connsiteY63" fmla="*/ 210964 h 326410"/>
                <a:gd name="connsiteX64" fmla="*/ 359643 w 849213"/>
                <a:gd name="connsiteY64" fmla="*/ 217661 h 326410"/>
                <a:gd name="connsiteX65" fmla="*/ 392460 w 849213"/>
                <a:gd name="connsiteY65" fmla="*/ 220340 h 326410"/>
                <a:gd name="connsiteX66" fmla="*/ 394469 w 849213"/>
                <a:gd name="connsiteY66" fmla="*/ 219001 h 326410"/>
                <a:gd name="connsiteX67" fmla="*/ 396478 w 849213"/>
                <a:gd name="connsiteY67" fmla="*/ 216991 h 326410"/>
                <a:gd name="connsiteX68" fmla="*/ 429295 w 849213"/>
                <a:gd name="connsiteY68" fmla="*/ 208285 h 326410"/>
                <a:gd name="connsiteX69" fmla="*/ 456754 w 849213"/>
                <a:gd name="connsiteY69" fmla="*/ 189533 h 326410"/>
                <a:gd name="connsiteX70" fmla="*/ 478185 w 849213"/>
                <a:gd name="connsiteY70" fmla="*/ 142652 h 326410"/>
                <a:gd name="connsiteX71" fmla="*/ 470818 w 849213"/>
                <a:gd name="connsiteY71" fmla="*/ 127248 h 326410"/>
                <a:gd name="connsiteX72" fmla="*/ 474166 w 849213"/>
                <a:gd name="connsiteY72" fmla="*/ 123899 h 326410"/>
                <a:gd name="connsiteX73" fmla="*/ 506313 w 849213"/>
                <a:gd name="connsiteY73" fmla="*/ 118542 h 326410"/>
                <a:gd name="connsiteX74" fmla="*/ 517029 w 849213"/>
                <a:gd name="connsiteY74" fmla="*/ 106486 h 326410"/>
                <a:gd name="connsiteX75" fmla="*/ 521047 w 849213"/>
                <a:gd name="connsiteY75" fmla="*/ 103808 h 326410"/>
                <a:gd name="connsiteX76" fmla="*/ 523056 w 849213"/>
                <a:gd name="connsiteY76" fmla="*/ 103138 h 326410"/>
                <a:gd name="connsiteX77" fmla="*/ 524396 w 849213"/>
                <a:gd name="connsiteY77" fmla="*/ 101799 h 326410"/>
                <a:gd name="connsiteX78" fmla="*/ 533772 w 849213"/>
                <a:gd name="connsiteY78" fmla="*/ 93092 h 326410"/>
                <a:gd name="connsiteX79" fmla="*/ 547836 w 849213"/>
                <a:gd name="connsiteY79" fmla="*/ 80367 h 326410"/>
                <a:gd name="connsiteX80" fmla="*/ 554534 w 849213"/>
                <a:gd name="connsiteY80" fmla="*/ 76349 h 326410"/>
                <a:gd name="connsiteX81" fmla="*/ 557213 w 849213"/>
                <a:gd name="connsiteY81" fmla="*/ 75679 h 326410"/>
                <a:gd name="connsiteX82" fmla="*/ 559222 w 849213"/>
                <a:gd name="connsiteY82" fmla="*/ 73670 h 326410"/>
                <a:gd name="connsiteX83" fmla="*/ 580653 w 849213"/>
                <a:gd name="connsiteY83" fmla="*/ 54248 h 326410"/>
                <a:gd name="connsiteX84" fmla="*/ 585341 w 849213"/>
                <a:gd name="connsiteY84" fmla="*/ 50229 h 326410"/>
                <a:gd name="connsiteX85" fmla="*/ 593378 w 849213"/>
                <a:gd name="connsiteY85" fmla="*/ 40853 h 326410"/>
                <a:gd name="connsiteX86" fmla="*/ 598066 w 849213"/>
                <a:gd name="connsiteY86" fmla="*/ 34826 h 326410"/>
                <a:gd name="connsiteX87" fmla="*/ 595387 w 849213"/>
                <a:gd name="connsiteY87" fmla="*/ 26789 h 326410"/>
                <a:gd name="connsiteX88" fmla="*/ 598066 w 849213"/>
                <a:gd name="connsiteY88" fmla="*/ 21431 h 326410"/>
                <a:gd name="connsiteX89" fmla="*/ 602754 w 849213"/>
                <a:gd name="connsiteY89" fmla="*/ 18752 h 326410"/>
                <a:gd name="connsiteX90" fmla="*/ 604763 w 849213"/>
                <a:gd name="connsiteY90" fmla="*/ 18752 h 326410"/>
                <a:gd name="connsiteX91" fmla="*/ 610791 w 849213"/>
                <a:gd name="connsiteY91" fmla="*/ 20762 h 326410"/>
                <a:gd name="connsiteX92" fmla="*/ 621506 w 849213"/>
                <a:gd name="connsiteY92" fmla="*/ 21431 h 326410"/>
                <a:gd name="connsiteX93" fmla="*/ 626194 w 849213"/>
                <a:gd name="connsiteY93" fmla="*/ 22771 h 326410"/>
                <a:gd name="connsiteX94" fmla="*/ 630213 w 849213"/>
                <a:gd name="connsiteY94" fmla="*/ 25450 h 326410"/>
                <a:gd name="connsiteX95" fmla="*/ 663699 w 849213"/>
                <a:gd name="connsiteY95" fmla="*/ 24110 h 326410"/>
                <a:gd name="connsiteX96" fmla="*/ 685800 w 849213"/>
                <a:gd name="connsiteY96" fmla="*/ 14064 h 326410"/>
                <a:gd name="connsiteX97" fmla="*/ 715268 w 849213"/>
                <a:gd name="connsiteY97" fmla="*/ 6697 h 326410"/>
                <a:gd name="connsiteX98" fmla="*/ 721296 w 849213"/>
                <a:gd name="connsiteY98" fmla="*/ 5358 h 326410"/>
                <a:gd name="connsiteX99" fmla="*/ 734690 w 849213"/>
                <a:gd name="connsiteY99" fmla="*/ 0 h 326410"/>
                <a:gd name="connsiteX100" fmla="*/ 764828 w 849213"/>
                <a:gd name="connsiteY100" fmla="*/ 3349 h 326410"/>
                <a:gd name="connsiteX101" fmla="*/ 768846 w 849213"/>
                <a:gd name="connsiteY101" fmla="*/ 2679 h 326410"/>
                <a:gd name="connsiteX102" fmla="*/ 773534 w 849213"/>
                <a:gd name="connsiteY102" fmla="*/ 4018 h 326410"/>
                <a:gd name="connsiteX103" fmla="*/ 777552 w 849213"/>
                <a:gd name="connsiteY103" fmla="*/ 15404 h 326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849213" h="326410">
                  <a:moveTo>
                    <a:pt x="777552" y="15404"/>
                  </a:moveTo>
                  <a:lnTo>
                    <a:pt x="790277" y="103138"/>
                  </a:lnTo>
                  <a:cubicBezTo>
                    <a:pt x="791617" y="117202"/>
                    <a:pt x="794296" y="130597"/>
                    <a:pt x="798314" y="143991"/>
                  </a:cubicBezTo>
                  <a:cubicBezTo>
                    <a:pt x="800323" y="151358"/>
                    <a:pt x="804341" y="158056"/>
                    <a:pt x="810369" y="164083"/>
                  </a:cubicBezTo>
                  <a:cubicBezTo>
                    <a:pt x="818406" y="172120"/>
                    <a:pt x="823764" y="177478"/>
                    <a:pt x="827782" y="180156"/>
                  </a:cubicBezTo>
                  <a:cubicBezTo>
                    <a:pt x="841846" y="188863"/>
                    <a:pt x="849213" y="198239"/>
                    <a:pt x="849213" y="206945"/>
                  </a:cubicBezTo>
                  <a:cubicBezTo>
                    <a:pt x="835819" y="195560"/>
                    <a:pt x="822424" y="186184"/>
                    <a:pt x="809030" y="179487"/>
                  </a:cubicBezTo>
                  <a:cubicBezTo>
                    <a:pt x="798314" y="174129"/>
                    <a:pt x="788268" y="166092"/>
                    <a:pt x="779562" y="155377"/>
                  </a:cubicBezTo>
                  <a:cubicBezTo>
                    <a:pt x="767507" y="138633"/>
                    <a:pt x="752103" y="122560"/>
                    <a:pt x="732681" y="107826"/>
                  </a:cubicBezTo>
                  <a:lnTo>
                    <a:pt x="696516" y="83716"/>
                  </a:lnTo>
                  <a:cubicBezTo>
                    <a:pt x="691827" y="80367"/>
                    <a:pt x="685130" y="81037"/>
                    <a:pt x="681112" y="85055"/>
                  </a:cubicBezTo>
                  <a:cubicBezTo>
                    <a:pt x="668387" y="97780"/>
                    <a:pt x="655662" y="107826"/>
                    <a:pt x="638919" y="117872"/>
                  </a:cubicBezTo>
                  <a:cubicBezTo>
                    <a:pt x="610121" y="134615"/>
                    <a:pt x="580653" y="151358"/>
                    <a:pt x="551855" y="168101"/>
                  </a:cubicBezTo>
                  <a:cubicBezTo>
                    <a:pt x="540469" y="174799"/>
                    <a:pt x="533102" y="184175"/>
                    <a:pt x="519708" y="190202"/>
                  </a:cubicBezTo>
                  <a:cubicBezTo>
                    <a:pt x="502965" y="198239"/>
                    <a:pt x="490910" y="217661"/>
                    <a:pt x="483543" y="234404"/>
                  </a:cubicBezTo>
                  <a:cubicBezTo>
                    <a:pt x="482873" y="236413"/>
                    <a:pt x="481534" y="238423"/>
                    <a:pt x="480194" y="239762"/>
                  </a:cubicBezTo>
                  <a:lnTo>
                    <a:pt x="470148" y="252487"/>
                  </a:lnTo>
                  <a:cubicBezTo>
                    <a:pt x="463451" y="250478"/>
                    <a:pt x="458093" y="251817"/>
                    <a:pt x="453405" y="256505"/>
                  </a:cubicBezTo>
                  <a:cubicBezTo>
                    <a:pt x="452065" y="257845"/>
                    <a:pt x="451396" y="257845"/>
                    <a:pt x="449386" y="257845"/>
                  </a:cubicBezTo>
                  <a:lnTo>
                    <a:pt x="446708" y="257845"/>
                  </a:lnTo>
                  <a:cubicBezTo>
                    <a:pt x="445368" y="257845"/>
                    <a:pt x="444699" y="258515"/>
                    <a:pt x="444029" y="259854"/>
                  </a:cubicBezTo>
                  <a:cubicBezTo>
                    <a:pt x="443359" y="263872"/>
                    <a:pt x="440680" y="265212"/>
                    <a:pt x="436662" y="264542"/>
                  </a:cubicBezTo>
                  <a:cubicBezTo>
                    <a:pt x="433983" y="263872"/>
                    <a:pt x="432643" y="265212"/>
                    <a:pt x="431304" y="267221"/>
                  </a:cubicBezTo>
                  <a:cubicBezTo>
                    <a:pt x="429965" y="269900"/>
                    <a:pt x="427285" y="271239"/>
                    <a:pt x="423937" y="271239"/>
                  </a:cubicBezTo>
                  <a:cubicBezTo>
                    <a:pt x="421928" y="271239"/>
                    <a:pt x="419919" y="271909"/>
                    <a:pt x="418579" y="273248"/>
                  </a:cubicBezTo>
                  <a:cubicBezTo>
                    <a:pt x="415900" y="275927"/>
                    <a:pt x="413221" y="277267"/>
                    <a:pt x="409203" y="277937"/>
                  </a:cubicBezTo>
                  <a:cubicBezTo>
                    <a:pt x="407194" y="277937"/>
                    <a:pt x="405185" y="279276"/>
                    <a:pt x="403845" y="280615"/>
                  </a:cubicBezTo>
                  <a:cubicBezTo>
                    <a:pt x="397148" y="286643"/>
                    <a:pt x="389781" y="288652"/>
                    <a:pt x="381075" y="286643"/>
                  </a:cubicBezTo>
                  <a:cubicBezTo>
                    <a:pt x="379065" y="285973"/>
                    <a:pt x="377056" y="286643"/>
                    <a:pt x="375716" y="287982"/>
                  </a:cubicBezTo>
                  <a:cubicBezTo>
                    <a:pt x="373038" y="291331"/>
                    <a:pt x="369689" y="292001"/>
                    <a:pt x="365671" y="289992"/>
                  </a:cubicBezTo>
                  <a:cubicBezTo>
                    <a:pt x="364331" y="289322"/>
                    <a:pt x="363661" y="289322"/>
                    <a:pt x="362992" y="290661"/>
                  </a:cubicBezTo>
                  <a:cubicBezTo>
                    <a:pt x="361652" y="292671"/>
                    <a:pt x="360313" y="292671"/>
                    <a:pt x="358304" y="292001"/>
                  </a:cubicBezTo>
                  <a:cubicBezTo>
                    <a:pt x="356295" y="291331"/>
                    <a:pt x="354955" y="290661"/>
                    <a:pt x="352946" y="291331"/>
                  </a:cubicBezTo>
                  <a:lnTo>
                    <a:pt x="325487" y="298028"/>
                  </a:lnTo>
                  <a:cubicBezTo>
                    <a:pt x="323478" y="298698"/>
                    <a:pt x="321469" y="299368"/>
                    <a:pt x="320129" y="301377"/>
                  </a:cubicBezTo>
                  <a:cubicBezTo>
                    <a:pt x="316111" y="306065"/>
                    <a:pt x="310753" y="307404"/>
                    <a:pt x="304056" y="306065"/>
                  </a:cubicBezTo>
                  <a:cubicBezTo>
                    <a:pt x="302047" y="305395"/>
                    <a:pt x="300707" y="306065"/>
                    <a:pt x="300037" y="308074"/>
                  </a:cubicBezTo>
                  <a:cubicBezTo>
                    <a:pt x="300037" y="308744"/>
                    <a:pt x="299368" y="309414"/>
                    <a:pt x="299368" y="310083"/>
                  </a:cubicBezTo>
                  <a:cubicBezTo>
                    <a:pt x="299368" y="311423"/>
                    <a:pt x="298698" y="312092"/>
                    <a:pt x="298028" y="312762"/>
                  </a:cubicBezTo>
                  <a:cubicBezTo>
                    <a:pt x="292001" y="315441"/>
                    <a:pt x="285303" y="318790"/>
                    <a:pt x="279276" y="322138"/>
                  </a:cubicBezTo>
                  <a:cubicBezTo>
                    <a:pt x="271239" y="326157"/>
                    <a:pt x="252487" y="327496"/>
                    <a:pt x="223689" y="325487"/>
                  </a:cubicBezTo>
                  <a:lnTo>
                    <a:pt x="110505" y="320129"/>
                  </a:lnTo>
                  <a:cubicBezTo>
                    <a:pt x="100459" y="307404"/>
                    <a:pt x="90413" y="300707"/>
                    <a:pt x="80367" y="302047"/>
                  </a:cubicBezTo>
                  <a:cubicBezTo>
                    <a:pt x="53578" y="304056"/>
                    <a:pt x="26789" y="303386"/>
                    <a:pt x="0" y="300037"/>
                  </a:cubicBezTo>
                  <a:lnTo>
                    <a:pt x="247799" y="304726"/>
                  </a:lnTo>
                  <a:cubicBezTo>
                    <a:pt x="251147" y="304726"/>
                    <a:pt x="254496" y="303386"/>
                    <a:pt x="257175" y="301377"/>
                  </a:cubicBezTo>
                  <a:lnTo>
                    <a:pt x="327496" y="238423"/>
                  </a:lnTo>
                  <a:cubicBezTo>
                    <a:pt x="332184" y="233735"/>
                    <a:pt x="331515" y="232395"/>
                    <a:pt x="324817" y="233065"/>
                  </a:cubicBezTo>
                  <a:cubicBezTo>
                    <a:pt x="315441" y="234404"/>
                    <a:pt x="305395" y="234404"/>
                    <a:pt x="294680" y="233735"/>
                  </a:cubicBezTo>
                  <a:cubicBezTo>
                    <a:pt x="286643" y="233065"/>
                    <a:pt x="277267" y="230386"/>
                    <a:pt x="267221" y="225028"/>
                  </a:cubicBezTo>
                  <a:cubicBezTo>
                    <a:pt x="249808" y="215652"/>
                    <a:pt x="231056" y="209624"/>
                    <a:pt x="211633" y="206276"/>
                  </a:cubicBezTo>
                  <a:cubicBezTo>
                    <a:pt x="215652" y="202927"/>
                    <a:pt x="212973" y="200248"/>
                    <a:pt x="203597" y="198909"/>
                  </a:cubicBezTo>
                  <a:cubicBezTo>
                    <a:pt x="201588" y="198239"/>
                    <a:pt x="200918" y="197569"/>
                    <a:pt x="203597" y="196900"/>
                  </a:cubicBezTo>
                  <a:cubicBezTo>
                    <a:pt x="210294" y="193551"/>
                    <a:pt x="217661" y="193551"/>
                    <a:pt x="225028" y="196900"/>
                  </a:cubicBezTo>
                  <a:cubicBezTo>
                    <a:pt x="227037" y="198239"/>
                    <a:pt x="229716" y="197569"/>
                    <a:pt x="231725" y="196230"/>
                  </a:cubicBezTo>
                  <a:lnTo>
                    <a:pt x="234404" y="193551"/>
                  </a:lnTo>
                  <a:cubicBezTo>
                    <a:pt x="236413" y="192212"/>
                    <a:pt x="238423" y="191542"/>
                    <a:pt x="240432" y="192881"/>
                  </a:cubicBezTo>
                  <a:cubicBezTo>
                    <a:pt x="242441" y="193551"/>
                    <a:pt x="243781" y="194221"/>
                    <a:pt x="245790" y="193551"/>
                  </a:cubicBezTo>
                  <a:cubicBezTo>
                    <a:pt x="248468" y="192881"/>
                    <a:pt x="249138" y="190872"/>
                    <a:pt x="248468" y="188193"/>
                  </a:cubicBezTo>
                  <a:lnTo>
                    <a:pt x="246459" y="179487"/>
                  </a:lnTo>
                  <a:cubicBezTo>
                    <a:pt x="245790" y="177478"/>
                    <a:pt x="245120" y="176138"/>
                    <a:pt x="243111" y="175468"/>
                  </a:cubicBezTo>
                  <a:cubicBezTo>
                    <a:pt x="240432" y="174129"/>
                    <a:pt x="239092" y="171450"/>
                    <a:pt x="238423" y="167432"/>
                  </a:cubicBezTo>
                  <a:cubicBezTo>
                    <a:pt x="264542" y="179487"/>
                    <a:pt x="290662" y="191542"/>
                    <a:pt x="317451" y="204267"/>
                  </a:cubicBezTo>
                  <a:cubicBezTo>
                    <a:pt x="322808" y="206945"/>
                    <a:pt x="330175" y="208955"/>
                    <a:pt x="338212" y="210964"/>
                  </a:cubicBezTo>
                  <a:cubicBezTo>
                    <a:pt x="345579" y="212973"/>
                    <a:pt x="352276" y="214982"/>
                    <a:pt x="359643" y="217661"/>
                  </a:cubicBezTo>
                  <a:cubicBezTo>
                    <a:pt x="365671" y="220340"/>
                    <a:pt x="377056" y="221010"/>
                    <a:pt x="392460" y="220340"/>
                  </a:cubicBezTo>
                  <a:cubicBezTo>
                    <a:pt x="393799" y="220340"/>
                    <a:pt x="394469" y="219670"/>
                    <a:pt x="394469" y="219001"/>
                  </a:cubicBezTo>
                  <a:cubicBezTo>
                    <a:pt x="395139" y="217661"/>
                    <a:pt x="395808" y="216991"/>
                    <a:pt x="396478" y="216991"/>
                  </a:cubicBezTo>
                  <a:cubicBezTo>
                    <a:pt x="408533" y="216991"/>
                    <a:pt x="419249" y="213643"/>
                    <a:pt x="429295" y="208285"/>
                  </a:cubicBezTo>
                  <a:cubicBezTo>
                    <a:pt x="441350" y="201588"/>
                    <a:pt x="450056" y="195560"/>
                    <a:pt x="456754" y="189533"/>
                  </a:cubicBezTo>
                  <a:cubicBezTo>
                    <a:pt x="469478" y="178147"/>
                    <a:pt x="476845" y="162743"/>
                    <a:pt x="478185" y="142652"/>
                  </a:cubicBezTo>
                  <a:cubicBezTo>
                    <a:pt x="473497" y="137294"/>
                    <a:pt x="470818" y="131936"/>
                    <a:pt x="470818" y="127248"/>
                  </a:cubicBezTo>
                  <a:cubicBezTo>
                    <a:pt x="470818" y="124569"/>
                    <a:pt x="472157" y="123899"/>
                    <a:pt x="474166" y="123899"/>
                  </a:cubicBezTo>
                  <a:cubicBezTo>
                    <a:pt x="486221" y="124569"/>
                    <a:pt x="496937" y="123230"/>
                    <a:pt x="506313" y="118542"/>
                  </a:cubicBezTo>
                  <a:cubicBezTo>
                    <a:pt x="511001" y="116532"/>
                    <a:pt x="515020" y="112514"/>
                    <a:pt x="517029" y="106486"/>
                  </a:cubicBezTo>
                  <a:cubicBezTo>
                    <a:pt x="517699" y="104477"/>
                    <a:pt x="519038" y="103808"/>
                    <a:pt x="521047" y="103808"/>
                  </a:cubicBezTo>
                  <a:cubicBezTo>
                    <a:pt x="521717" y="103808"/>
                    <a:pt x="522387" y="103808"/>
                    <a:pt x="523056" y="103138"/>
                  </a:cubicBezTo>
                  <a:cubicBezTo>
                    <a:pt x="523726" y="103138"/>
                    <a:pt x="524396" y="102468"/>
                    <a:pt x="524396" y="101799"/>
                  </a:cubicBezTo>
                  <a:cubicBezTo>
                    <a:pt x="526405" y="98450"/>
                    <a:pt x="529754" y="95101"/>
                    <a:pt x="533772" y="93092"/>
                  </a:cubicBezTo>
                  <a:cubicBezTo>
                    <a:pt x="539799" y="89743"/>
                    <a:pt x="543818" y="85725"/>
                    <a:pt x="547836" y="80367"/>
                  </a:cubicBezTo>
                  <a:cubicBezTo>
                    <a:pt x="549176" y="77688"/>
                    <a:pt x="551855" y="77019"/>
                    <a:pt x="554534" y="76349"/>
                  </a:cubicBezTo>
                  <a:cubicBezTo>
                    <a:pt x="555204" y="76349"/>
                    <a:pt x="556543" y="75679"/>
                    <a:pt x="557213" y="75679"/>
                  </a:cubicBezTo>
                  <a:cubicBezTo>
                    <a:pt x="557882" y="75009"/>
                    <a:pt x="558552" y="75009"/>
                    <a:pt x="559222" y="73670"/>
                  </a:cubicBezTo>
                  <a:cubicBezTo>
                    <a:pt x="564579" y="65633"/>
                    <a:pt x="571947" y="58936"/>
                    <a:pt x="580653" y="54248"/>
                  </a:cubicBezTo>
                  <a:cubicBezTo>
                    <a:pt x="582662" y="52908"/>
                    <a:pt x="584002" y="51569"/>
                    <a:pt x="585341" y="50229"/>
                  </a:cubicBezTo>
                  <a:cubicBezTo>
                    <a:pt x="587350" y="46881"/>
                    <a:pt x="590029" y="43532"/>
                    <a:pt x="593378" y="40853"/>
                  </a:cubicBezTo>
                  <a:cubicBezTo>
                    <a:pt x="595387" y="38844"/>
                    <a:pt x="596726" y="36835"/>
                    <a:pt x="598066" y="34826"/>
                  </a:cubicBezTo>
                  <a:cubicBezTo>
                    <a:pt x="602084" y="27459"/>
                    <a:pt x="600745" y="24780"/>
                    <a:pt x="595387" y="26789"/>
                  </a:cubicBezTo>
                  <a:lnTo>
                    <a:pt x="598066" y="21431"/>
                  </a:lnTo>
                  <a:cubicBezTo>
                    <a:pt x="598736" y="19422"/>
                    <a:pt x="600745" y="18752"/>
                    <a:pt x="602754" y="18752"/>
                  </a:cubicBezTo>
                  <a:cubicBezTo>
                    <a:pt x="603424" y="18752"/>
                    <a:pt x="604093" y="18752"/>
                    <a:pt x="604763" y="18752"/>
                  </a:cubicBezTo>
                  <a:cubicBezTo>
                    <a:pt x="606772" y="18752"/>
                    <a:pt x="608782" y="19422"/>
                    <a:pt x="610791" y="20762"/>
                  </a:cubicBezTo>
                  <a:cubicBezTo>
                    <a:pt x="614139" y="22771"/>
                    <a:pt x="617488" y="23440"/>
                    <a:pt x="621506" y="21431"/>
                  </a:cubicBezTo>
                  <a:cubicBezTo>
                    <a:pt x="623515" y="20762"/>
                    <a:pt x="624855" y="21431"/>
                    <a:pt x="626194" y="22771"/>
                  </a:cubicBezTo>
                  <a:cubicBezTo>
                    <a:pt x="627534" y="24110"/>
                    <a:pt x="628203" y="24780"/>
                    <a:pt x="630213" y="25450"/>
                  </a:cubicBezTo>
                  <a:cubicBezTo>
                    <a:pt x="640928" y="27459"/>
                    <a:pt x="652314" y="26789"/>
                    <a:pt x="663699" y="24110"/>
                  </a:cubicBezTo>
                  <a:cubicBezTo>
                    <a:pt x="672406" y="22101"/>
                    <a:pt x="679772" y="18752"/>
                    <a:pt x="685800" y="14064"/>
                  </a:cubicBezTo>
                  <a:cubicBezTo>
                    <a:pt x="694507" y="7367"/>
                    <a:pt x="704552" y="5358"/>
                    <a:pt x="715268" y="6697"/>
                  </a:cubicBezTo>
                  <a:cubicBezTo>
                    <a:pt x="717277" y="6697"/>
                    <a:pt x="719287" y="6697"/>
                    <a:pt x="721296" y="5358"/>
                  </a:cubicBezTo>
                  <a:cubicBezTo>
                    <a:pt x="725314" y="2009"/>
                    <a:pt x="730002" y="0"/>
                    <a:pt x="734690" y="0"/>
                  </a:cubicBezTo>
                  <a:cubicBezTo>
                    <a:pt x="745406" y="670"/>
                    <a:pt x="755452" y="2009"/>
                    <a:pt x="764828" y="3349"/>
                  </a:cubicBezTo>
                  <a:cubicBezTo>
                    <a:pt x="766167" y="3349"/>
                    <a:pt x="767507" y="3349"/>
                    <a:pt x="768846" y="2679"/>
                  </a:cubicBezTo>
                  <a:cubicBezTo>
                    <a:pt x="770855" y="1340"/>
                    <a:pt x="772195" y="2009"/>
                    <a:pt x="773534" y="4018"/>
                  </a:cubicBezTo>
                  <a:lnTo>
                    <a:pt x="777552" y="15404"/>
                  </a:ln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7E9B2CE-9D34-6948-4D44-126853A896C4}"/>
                </a:ext>
              </a:extLst>
            </p:cNvPr>
            <p:cNvSpPr/>
            <p:nvPr/>
          </p:nvSpPr>
          <p:spPr>
            <a:xfrm>
              <a:off x="-2098385" y="4134219"/>
              <a:ext cx="273248" cy="133715"/>
            </a:xfrm>
            <a:custGeom>
              <a:avLst/>
              <a:gdLst>
                <a:gd name="connsiteX0" fmla="*/ 0 w 273248"/>
                <a:gd name="connsiteY0" fmla="*/ 0 h 133715"/>
                <a:gd name="connsiteX1" fmla="*/ 48890 w 273248"/>
                <a:gd name="connsiteY1" fmla="*/ 24110 h 133715"/>
                <a:gd name="connsiteX2" fmla="*/ 54248 w 273248"/>
                <a:gd name="connsiteY2" fmla="*/ 23440 h 133715"/>
                <a:gd name="connsiteX3" fmla="*/ 64294 w 273248"/>
                <a:gd name="connsiteY3" fmla="*/ 23440 h 133715"/>
                <a:gd name="connsiteX4" fmla="*/ 68312 w 273248"/>
                <a:gd name="connsiteY4" fmla="*/ 25450 h 133715"/>
                <a:gd name="connsiteX5" fmla="*/ 85055 w 273248"/>
                <a:gd name="connsiteY5" fmla="*/ 33486 h 133715"/>
                <a:gd name="connsiteX6" fmla="*/ 91083 w 273248"/>
                <a:gd name="connsiteY6" fmla="*/ 35496 h 133715"/>
                <a:gd name="connsiteX7" fmla="*/ 107156 w 273248"/>
                <a:gd name="connsiteY7" fmla="*/ 41523 h 133715"/>
                <a:gd name="connsiteX8" fmla="*/ 113854 w 273248"/>
                <a:gd name="connsiteY8" fmla="*/ 45542 h 133715"/>
                <a:gd name="connsiteX9" fmla="*/ 138633 w 273248"/>
                <a:gd name="connsiteY9" fmla="*/ 54918 h 133715"/>
                <a:gd name="connsiteX10" fmla="*/ 145330 w 273248"/>
                <a:gd name="connsiteY10" fmla="*/ 56257 h 133715"/>
                <a:gd name="connsiteX11" fmla="*/ 157386 w 273248"/>
                <a:gd name="connsiteY11" fmla="*/ 54248 h 133715"/>
                <a:gd name="connsiteX12" fmla="*/ 164083 w 273248"/>
                <a:gd name="connsiteY12" fmla="*/ 56257 h 133715"/>
                <a:gd name="connsiteX13" fmla="*/ 193551 w 273248"/>
                <a:gd name="connsiteY13" fmla="*/ 54248 h 133715"/>
                <a:gd name="connsiteX14" fmla="*/ 239762 w 273248"/>
                <a:gd name="connsiteY14" fmla="*/ 87064 h 133715"/>
                <a:gd name="connsiteX15" fmla="*/ 273248 w 273248"/>
                <a:gd name="connsiteY15" fmla="*/ 117872 h 133715"/>
                <a:gd name="connsiteX16" fmla="*/ 263872 w 273248"/>
                <a:gd name="connsiteY16" fmla="*/ 133276 h 133715"/>
                <a:gd name="connsiteX17" fmla="*/ 258514 w 273248"/>
                <a:gd name="connsiteY17" fmla="*/ 132606 h 133715"/>
                <a:gd name="connsiteX18" fmla="*/ 236413 w 273248"/>
                <a:gd name="connsiteY18" fmla="*/ 123899 h 133715"/>
                <a:gd name="connsiteX19" fmla="*/ 216991 w 273248"/>
                <a:gd name="connsiteY19" fmla="*/ 118542 h 133715"/>
                <a:gd name="connsiteX20" fmla="*/ 203597 w 273248"/>
                <a:gd name="connsiteY20" fmla="*/ 114523 h 133715"/>
                <a:gd name="connsiteX21" fmla="*/ 191542 w 273248"/>
                <a:gd name="connsiteY21" fmla="*/ 109166 h 133715"/>
                <a:gd name="connsiteX22" fmla="*/ 131936 w 273248"/>
                <a:gd name="connsiteY22" fmla="*/ 81037 h 133715"/>
                <a:gd name="connsiteX23" fmla="*/ 114523 w 273248"/>
                <a:gd name="connsiteY23" fmla="*/ 71661 h 133715"/>
                <a:gd name="connsiteX24" fmla="*/ 97780 w 273248"/>
                <a:gd name="connsiteY24" fmla="*/ 61615 h 133715"/>
                <a:gd name="connsiteX25" fmla="*/ 79028 w 273248"/>
                <a:gd name="connsiteY25" fmla="*/ 51569 h 133715"/>
                <a:gd name="connsiteX26" fmla="*/ 16073 w 273248"/>
                <a:gd name="connsiteY26" fmla="*/ 14064 h 133715"/>
                <a:gd name="connsiteX27" fmla="*/ 0 w 273248"/>
                <a:gd name="connsiteY27" fmla="*/ 0 h 13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73248" h="133715">
                  <a:moveTo>
                    <a:pt x="0" y="0"/>
                  </a:moveTo>
                  <a:lnTo>
                    <a:pt x="48890" y="24110"/>
                  </a:lnTo>
                  <a:cubicBezTo>
                    <a:pt x="50899" y="24780"/>
                    <a:pt x="52908" y="24780"/>
                    <a:pt x="54248" y="23440"/>
                  </a:cubicBezTo>
                  <a:cubicBezTo>
                    <a:pt x="57596" y="20762"/>
                    <a:pt x="60945" y="20762"/>
                    <a:pt x="64294" y="23440"/>
                  </a:cubicBezTo>
                  <a:cubicBezTo>
                    <a:pt x="65633" y="24110"/>
                    <a:pt x="66303" y="25450"/>
                    <a:pt x="68312" y="25450"/>
                  </a:cubicBezTo>
                  <a:cubicBezTo>
                    <a:pt x="75009" y="26789"/>
                    <a:pt x="80367" y="30138"/>
                    <a:pt x="85055" y="33486"/>
                  </a:cubicBezTo>
                  <a:cubicBezTo>
                    <a:pt x="86394" y="34826"/>
                    <a:pt x="88404" y="35496"/>
                    <a:pt x="91083" y="35496"/>
                  </a:cubicBezTo>
                  <a:cubicBezTo>
                    <a:pt x="97780" y="35496"/>
                    <a:pt x="103138" y="37505"/>
                    <a:pt x="107156" y="41523"/>
                  </a:cubicBezTo>
                  <a:cubicBezTo>
                    <a:pt x="109165" y="43532"/>
                    <a:pt x="111174" y="44872"/>
                    <a:pt x="113854" y="45542"/>
                  </a:cubicBezTo>
                  <a:cubicBezTo>
                    <a:pt x="122560" y="48220"/>
                    <a:pt x="130597" y="50899"/>
                    <a:pt x="138633" y="54918"/>
                  </a:cubicBezTo>
                  <a:cubicBezTo>
                    <a:pt x="140643" y="56257"/>
                    <a:pt x="142652" y="56257"/>
                    <a:pt x="145330" y="56257"/>
                  </a:cubicBezTo>
                  <a:lnTo>
                    <a:pt x="157386" y="54248"/>
                  </a:lnTo>
                  <a:cubicBezTo>
                    <a:pt x="160064" y="53578"/>
                    <a:pt x="162074" y="54248"/>
                    <a:pt x="164083" y="56257"/>
                  </a:cubicBezTo>
                  <a:cubicBezTo>
                    <a:pt x="177478" y="66973"/>
                    <a:pt x="187523" y="66303"/>
                    <a:pt x="193551" y="54248"/>
                  </a:cubicBezTo>
                  <a:cubicBezTo>
                    <a:pt x="215652" y="67642"/>
                    <a:pt x="231056" y="78358"/>
                    <a:pt x="239762" y="87064"/>
                  </a:cubicBezTo>
                  <a:cubicBezTo>
                    <a:pt x="250477" y="98450"/>
                    <a:pt x="261193" y="108496"/>
                    <a:pt x="273248" y="117872"/>
                  </a:cubicBezTo>
                  <a:cubicBezTo>
                    <a:pt x="272578" y="126578"/>
                    <a:pt x="269230" y="131266"/>
                    <a:pt x="263872" y="133276"/>
                  </a:cubicBezTo>
                  <a:cubicBezTo>
                    <a:pt x="261863" y="133945"/>
                    <a:pt x="259854" y="133945"/>
                    <a:pt x="258514" y="132606"/>
                  </a:cubicBezTo>
                  <a:cubicBezTo>
                    <a:pt x="251817" y="127918"/>
                    <a:pt x="244450" y="125239"/>
                    <a:pt x="236413" y="123899"/>
                  </a:cubicBezTo>
                  <a:cubicBezTo>
                    <a:pt x="229716" y="122560"/>
                    <a:pt x="223688" y="121221"/>
                    <a:pt x="216991" y="118542"/>
                  </a:cubicBezTo>
                  <a:cubicBezTo>
                    <a:pt x="212973" y="117202"/>
                    <a:pt x="208285" y="115193"/>
                    <a:pt x="203597" y="114523"/>
                  </a:cubicBezTo>
                  <a:cubicBezTo>
                    <a:pt x="198908" y="113184"/>
                    <a:pt x="194890" y="111175"/>
                    <a:pt x="191542" y="109166"/>
                  </a:cubicBezTo>
                  <a:cubicBezTo>
                    <a:pt x="172789" y="98450"/>
                    <a:pt x="153367" y="89074"/>
                    <a:pt x="131936" y="81037"/>
                  </a:cubicBezTo>
                  <a:cubicBezTo>
                    <a:pt x="125909" y="78358"/>
                    <a:pt x="119881" y="75679"/>
                    <a:pt x="114523" y="71661"/>
                  </a:cubicBezTo>
                  <a:cubicBezTo>
                    <a:pt x="107156" y="66303"/>
                    <a:pt x="101798" y="62954"/>
                    <a:pt x="97780" y="61615"/>
                  </a:cubicBezTo>
                  <a:cubicBezTo>
                    <a:pt x="91083" y="58266"/>
                    <a:pt x="85055" y="54918"/>
                    <a:pt x="79028" y="51569"/>
                  </a:cubicBezTo>
                  <a:cubicBezTo>
                    <a:pt x="58936" y="39514"/>
                    <a:pt x="37505" y="26789"/>
                    <a:pt x="16073" y="1406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244124FC-4867-97C3-AF35-8C63E5662A47}"/>
                </a:ext>
              </a:extLst>
            </p:cNvPr>
            <p:cNvSpPr/>
            <p:nvPr/>
          </p:nvSpPr>
          <p:spPr>
            <a:xfrm>
              <a:off x="-1234020" y="4138907"/>
              <a:ext cx="429713" cy="152027"/>
            </a:xfrm>
            <a:custGeom>
              <a:avLst/>
              <a:gdLst>
                <a:gd name="connsiteX0" fmla="*/ 342481 w 429713"/>
                <a:gd name="connsiteY0" fmla="*/ 0 h 152027"/>
                <a:gd name="connsiteX1" fmla="*/ 394720 w 429713"/>
                <a:gd name="connsiteY1" fmla="*/ 40853 h 152027"/>
                <a:gd name="connsiteX2" fmla="*/ 428207 w 429713"/>
                <a:gd name="connsiteY2" fmla="*/ 58266 h 152027"/>
                <a:gd name="connsiteX3" fmla="*/ 428207 w 429713"/>
                <a:gd name="connsiteY3" fmla="*/ 61615 h 152027"/>
                <a:gd name="connsiteX4" fmla="*/ 426867 w 429713"/>
                <a:gd name="connsiteY4" fmla="*/ 62954 h 152027"/>
                <a:gd name="connsiteX5" fmla="*/ 424858 w 429713"/>
                <a:gd name="connsiteY5" fmla="*/ 62954 h 152027"/>
                <a:gd name="connsiteX6" fmla="*/ 390032 w 429713"/>
                <a:gd name="connsiteY6" fmla="*/ 52239 h 152027"/>
                <a:gd name="connsiteX7" fmla="*/ 272160 w 429713"/>
                <a:gd name="connsiteY7" fmla="*/ 60275 h 152027"/>
                <a:gd name="connsiteX8" fmla="*/ 270821 w 429713"/>
                <a:gd name="connsiteY8" fmla="*/ 64294 h 152027"/>
                <a:gd name="connsiteX9" fmla="*/ 316362 w 429713"/>
                <a:gd name="connsiteY9" fmla="*/ 85725 h 152027"/>
                <a:gd name="connsiteX10" fmla="*/ 418830 w 429713"/>
                <a:gd name="connsiteY10" fmla="*/ 110505 h 152027"/>
                <a:gd name="connsiteX11" fmla="*/ 420170 w 429713"/>
                <a:gd name="connsiteY11" fmla="*/ 114523 h 152027"/>
                <a:gd name="connsiteX12" fmla="*/ 415482 w 429713"/>
                <a:gd name="connsiteY12" fmla="*/ 118541 h 152027"/>
                <a:gd name="connsiteX13" fmla="*/ 363243 w 429713"/>
                <a:gd name="connsiteY13" fmla="*/ 133945 h 152027"/>
                <a:gd name="connsiteX14" fmla="*/ 266802 w 429713"/>
                <a:gd name="connsiteY14" fmla="*/ 152028 h 152027"/>
                <a:gd name="connsiteX15" fmla="*/ 258765 w 429713"/>
                <a:gd name="connsiteY15" fmla="*/ 137964 h 152027"/>
                <a:gd name="connsiteX16" fmla="*/ 156967 w 429713"/>
                <a:gd name="connsiteY16" fmla="*/ 75009 h 152027"/>
                <a:gd name="connsiteX17" fmla="*/ 56508 w 429713"/>
                <a:gd name="connsiteY17" fmla="*/ 40853 h 152027"/>
                <a:gd name="connsiteX18" fmla="*/ 14315 w 429713"/>
                <a:gd name="connsiteY18" fmla="*/ 22101 h 152027"/>
                <a:gd name="connsiteX19" fmla="*/ 2260 w 429713"/>
                <a:gd name="connsiteY19" fmla="*/ 10716 h 152027"/>
                <a:gd name="connsiteX20" fmla="*/ 251 w 429713"/>
                <a:gd name="connsiteY20" fmla="*/ 7367 h 152027"/>
                <a:gd name="connsiteX21" fmla="*/ 921 w 429713"/>
                <a:gd name="connsiteY21" fmla="*/ 6027 h 152027"/>
                <a:gd name="connsiteX22" fmla="*/ 2930 w 429713"/>
                <a:gd name="connsiteY22" fmla="*/ 4688 h 152027"/>
                <a:gd name="connsiteX23" fmla="*/ 41774 w 429713"/>
                <a:gd name="connsiteY23" fmla="*/ 16073 h 152027"/>
                <a:gd name="connsiteX24" fmla="*/ 45123 w 429713"/>
                <a:gd name="connsiteY24" fmla="*/ 18082 h 152027"/>
                <a:gd name="connsiteX25" fmla="*/ 46462 w 429713"/>
                <a:gd name="connsiteY25" fmla="*/ 20092 h 152027"/>
                <a:gd name="connsiteX26" fmla="*/ 49811 w 429713"/>
                <a:gd name="connsiteY26" fmla="*/ 22771 h 152027"/>
                <a:gd name="connsiteX27" fmla="*/ 102050 w 429713"/>
                <a:gd name="connsiteY27" fmla="*/ 24110 h 152027"/>
                <a:gd name="connsiteX28" fmla="*/ 160985 w 429713"/>
                <a:gd name="connsiteY28" fmla="*/ 22771 h 152027"/>
                <a:gd name="connsiteX29" fmla="*/ 177729 w 429713"/>
                <a:gd name="connsiteY29" fmla="*/ 20762 h 152027"/>
                <a:gd name="connsiteX30" fmla="*/ 193132 w 429713"/>
                <a:gd name="connsiteY30" fmla="*/ 18082 h 152027"/>
                <a:gd name="connsiteX31" fmla="*/ 287564 w 429713"/>
                <a:gd name="connsiteY31" fmla="*/ 12055 h 152027"/>
                <a:gd name="connsiteX32" fmla="*/ 294261 w 429713"/>
                <a:gd name="connsiteY32" fmla="*/ 14734 h 152027"/>
                <a:gd name="connsiteX33" fmla="*/ 299619 w 429713"/>
                <a:gd name="connsiteY33" fmla="*/ 19422 h 152027"/>
                <a:gd name="connsiteX34" fmla="*/ 304307 w 429713"/>
                <a:gd name="connsiteY34" fmla="*/ 19422 h 152027"/>
                <a:gd name="connsiteX35" fmla="*/ 309665 w 429713"/>
                <a:gd name="connsiteY35" fmla="*/ 18082 h 152027"/>
                <a:gd name="connsiteX36" fmla="*/ 315692 w 429713"/>
                <a:gd name="connsiteY36" fmla="*/ 18752 h 152027"/>
                <a:gd name="connsiteX37" fmla="*/ 332435 w 429713"/>
                <a:gd name="connsiteY37" fmla="*/ 14064 h 152027"/>
                <a:gd name="connsiteX38" fmla="*/ 339133 w 429713"/>
                <a:gd name="connsiteY38" fmla="*/ 8706 h 152027"/>
                <a:gd name="connsiteX39" fmla="*/ 342481 w 429713"/>
                <a:gd name="connsiteY39" fmla="*/ 0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29713" h="152027">
                  <a:moveTo>
                    <a:pt x="342481" y="0"/>
                  </a:moveTo>
                  <a:cubicBezTo>
                    <a:pt x="359894" y="13395"/>
                    <a:pt x="377307" y="26789"/>
                    <a:pt x="394720" y="40853"/>
                  </a:cubicBezTo>
                  <a:cubicBezTo>
                    <a:pt x="404766" y="48890"/>
                    <a:pt x="416821" y="52908"/>
                    <a:pt x="428207" y="58266"/>
                  </a:cubicBezTo>
                  <a:cubicBezTo>
                    <a:pt x="430216" y="58936"/>
                    <a:pt x="430216" y="60275"/>
                    <a:pt x="428207" y="61615"/>
                  </a:cubicBezTo>
                  <a:lnTo>
                    <a:pt x="426867" y="62954"/>
                  </a:lnTo>
                  <a:cubicBezTo>
                    <a:pt x="426197" y="63624"/>
                    <a:pt x="425527" y="63624"/>
                    <a:pt x="424858" y="62954"/>
                  </a:cubicBezTo>
                  <a:cubicBezTo>
                    <a:pt x="413472" y="54917"/>
                    <a:pt x="401417" y="51569"/>
                    <a:pt x="390032" y="52239"/>
                  </a:cubicBezTo>
                  <a:cubicBezTo>
                    <a:pt x="349848" y="54917"/>
                    <a:pt x="311004" y="57597"/>
                    <a:pt x="272160" y="60275"/>
                  </a:cubicBezTo>
                  <a:cubicBezTo>
                    <a:pt x="268142" y="60275"/>
                    <a:pt x="267472" y="61615"/>
                    <a:pt x="270821" y="64294"/>
                  </a:cubicBezTo>
                  <a:cubicBezTo>
                    <a:pt x="284215" y="73670"/>
                    <a:pt x="299619" y="81037"/>
                    <a:pt x="316362" y="85725"/>
                  </a:cubicBezTo>
                  <a:cubicBezTo>
                    <a:pt x="349848" y="95771"/>
                    <a:pt x="384004" y="104477"/>
                    <a:pt x="418830" y="110505"/>
                  </a:cubicBezTo>
                  <a:cubicBezTo>
                    <a:pt x="420170" y="111844"/>
                    <a:pt x="420839" y="113184"/>
                    <a:pt x="420170" y="114523"/>
                  </a:cubicBezTo>
                  <a:cubicBezTo>
                    <a:pt x="419500" y="115863"/>
                    <a:pt x="418161" y="117872"/>
                    <a:pt x="415482" y="118541"/>
                  </a:cubicBezTo>
                  <a:lnTo>
                    <a:pt x="363243" y="133945"/>
                  </a:lnTo>
                  <a:lnTo>
                    <a:pt x="266802" y="152028"/>
                  </a:lnTo>
                  <a:cubicBezTo>
                    <a:pt x="262784" y="148679"/>
                    <a:pt x="260105" y="143991"/>
                    <a:pt x="258765" y="137964"/>
                  </a:cubicBezTo>
                  <a:cubicBezTo>
                    <a:pt x="230637" y="109835"/>
                    <a:pt x="196481" y="88404"/>
                    <a:pt x="156967" y="75009"/>
                  </a:cubicBezTo>
                  <a:cubicBezTo>
                    <a:pt x="123481" y="63624"/>
                    <a:pt x="89995" y="52239"/>
                    <a:pt x="56508" y="40853"/>
                  </a:cubicBezTo>
                  <a:cubicBezTo>
                    <a:pt x="49811" y="38844"/>
                    <a:pt x="35747" y="32147"/>
                    <a:pt x="14315" y="22101"/>
                  </a:cubicBezTo>
                  <a:cubicBezTo>
                    <a:pt x="11637" y="15404"/>
                    <a:pt x="7618" y="11385"/>
                    <a:pt x="2260" y="10716"/>
                  </a:cubicBezTo>
                  <a:cubicBezTo>
                    <a:pt x="251" y="10716"/>
                    <a:pt x="-418" y="9376"/>
                    <a:pt x="251" y="7367"/>
                  </a:cubicBezTo>
                  <a:cubicBezTo>
                    <a:pt x="251" y="6697"/>
                    <a:pt x="251" y="6027"/>
                    <a:pt x="921" y="6027"/>
                  </a:cubicBezTo>
                  <a:cubicBezTo>
                    <a:pt x="921" y="4688"/>
                    <a:pt x="1591" y="4688"/>
                    <a:pt x="2930" y="4688"/>
                  </a:cubicBezTo>
                  <a:cubicBezTo>
                    <a:pt x="16325" y="8037"/>
                    <a:pt x="29049" y="12055"/>
                    <a:pt x="41774" y="16073"/>
                  </a:cubicBezTo>
                  <a:cubicBezTo>
                    <a:pt x="43114" y="16743"/>
                    <a:pt x="44453" y="17413"/>
                    <a:pt x="45123" y="18082"/>
                  </a:cubicBezTo>
                  <a:cubicBezTo>
                    <a:pt x="45792" y="18752"/>
                    <a:pt x="45792" y="19422"/>
                    <a:pt x="46462" y="20092"/>
                  </a:cubicBezTo>
                  <a:cubicBezTo>
                    <a:pt x="47132" y="21431"/>
                    <a:pt x="48471" y="22101"/>
                    <a:pt x="49811" y="22771"/>
                  </a:cubicBezTo>
                  <a:cubicBezTo>
                    <a:pt x="63206" y="25450"/>
                    <a:pt x="80618" y="26119"/>
                    <a:pt x="102050" y="24110"/>
                  </a:cubicBezTo>
                  <a:cubicBezTo>
                    <a:pt x="119462" y="22771"/>
                    <a:pt x="138885" y="22771"/>
                    <a:pt x="160985" y="22771"/>
                  </a:cubicBezTo>
                  <a:cubicBezTo>
                    <a:pt x="167683" y="22771"/>
                    <a:pt x="173040" y="22101"/>
                    <a:pt x="177729" y="20762"/>
                  </a:cubicBezTo>
                  <a:cubicBezTo>
                    <a:pt x="182417" y="19422"/>
                    <a:pt x="187775" y="18752"/>
                    <a:pt x="193132" y="18082"/>
                  </a:cubicBezTo>
                  <a:cubicBezTo>
                    <a:pt x="229298" y="16073"/>
                    <a:pt x="260775" y="14064"/>
                    <a:pt x="287564" y="12055"/>
                  </a:cubicBezTo>
                  <a:cubicBezTo>
                    <a:pt x="290243" y="12055"/>
                    <a:pt x="292252" y="12725"/>
                    <a:pt x="294261" y="14734"/>
                  </a:cubicBezTo>
                  <a:lnTo>
                    <a:pt x="299619" y="19422"/>
                  </a:lnTo>
                  <a:cubicBezTo>
                    <a:pt x="300958" y="20762"/>
                    <a:pt x="302968" y="20762"/>
                    <a:pt x="304307" y="19422"/>
                  </a:cubicBezTo>
                  <a:cubicBezTo>
                    <a:pt x="305646" y="17413"/>
                    <a:pt x="307656" y="17413"/>
                    <a:pt x="309665" y="18082"/>
                  </a:cubicBezTo>
                  <a:cubicBezTo>
                    <a:pt x="311674" y="18752"/>
                    <a:pt x="313683" y="18752"/>
                    <a:pt x="315692" y="18752"/>
                  </a:cubicBezTo>
                  <a:cubicBezTo>
                    <a:pt x="321720" y="18082"/>
                    <a:pt x="327078" y="16073"/>
                    <a:pt x="332435" y="14064"/>
                  </a:cubicBezTo>
                  <a:cubicBezTo>
                    <a:pt x="335114" y="12725"/>
                    <a:pt x="337793" y="10716"/>
                    <a:pt x="339133" y="8706"/>
                  </a:cubicBezTo>
                  <a:cubicBezTo>
                    <a:pt x="340472" y="4688"/>
                    <a:pt x="341812" y="2679"/>
                    <a:pt x="342481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F0820AC3-75CF-9141-2763-C5C1E6032ACB}"/>
                </a:ext>
              </a:extLst>
            </p:cNvPr>
            <p:cNvSpPr/>
            <p:nvPr/>
          </p:nvSpPr>
          <p:spPr>
            <a:xfrm>
              <a:off x="-2699156" y="4148399"/>
              <a:ext cx="374449" cy="196553"/>
            </a:xfrm>
            <a:custGeom>
              <a:avLst/>
              <a:gdLst>
                <a:gd name="connsiteX0" fmla="*/ 298724 w 374449"/>
                <a:gd name="connsiteY0" fmla="*/ 194775 h 196553"/>
                <a:gd name="connsiteX1" fmla="*/ 296045 w 374449"/>
                <a:gd name="connsiteY1" fmla="*/ 196114 h 196553"/>
                <a:gd name="connsiteX2" fmla="*/ 290687 w 374449"/>
                <a:gd name="connsiteY2" fmla="*/ 195444 h 196553"/>
                <a:gd name="connsiteX3" fmla="*/ 283990 w 374449"/>
                <a:gd name="connsiteY3" fmla="*/ 194775 h 196553"/>
                <a:gd name="connsiteX4" fmla="*/ 279972 w 374449"/>
                <a:gd name="connsiteY4" fmla="*/ 195444 h 196553"/>
                <a:gd name="connsiteX5" fmla="*/ 218357 w 374449"/>
                <a:gd name="connsiteY5" fmla="*/ 195444 h 196553"/>
                <a:gd name="connsiteX6" fmla="*/ 180182 w 374449"/>
                <a:gd name="connsiteY6" fmla="*/ 186738 h 196553"/>
                <a:gd name="connsiteX7" fmla="*/ 161430 w 374449"/>
                <a:gd name="connsiteY7" fmla="*/ 169995 h 196553"/>
                <a:gd name="connsiteX8" fmla="*/ 117228 w 374449"/>
                <a:gd name="connsiteY8" fmla="*/ 110389 h 196553"/>
                <a:gd name="connsiteX9" fmla="*/ 106512 w 374449"/>
                <a:gd name="connsiteY9" fmla="*/ 101683 h 196553"/>
                <a:gd name="connsiteX10" fmla="*/ 92448 w 374449"/>
                <a:gd name="connsiteY10" fmla="*/ 88288 h 196553"/>
                <a:gd name="connsiteX11" fmla="*/ 1365 w 374449"/>
                <a:gd name="connsiteY11" fmla="*/ 11270 h 196553"/>
                <a:gd name="connsiteX12" fmla="*/ 4714 w 374449"/>
                <a:gd name="connsiteY12" fmla="*/ 1893 h 196553"/>
                <a:gd name="connsiteX13" fmla="*/ 75035 w 374449"/>
                <a:gd name="connsiteY13" fmla="*/ 13948 h 196553"/>
                <a:gd name="connsiteX14" fmla="*/ 135980 w 374449"/>
                <a:gd name="connsiteY14" fmla="*/ 51453 h 196553"/>
                <a:gd name="connsiteX15" fmla="*/ 162769 w 374449"/>
                <a:gd name="connsiteY15" fmla="*/ 65517 h 196553"/>
                <a:gd name="connsiteX16" fmla="*/ 192238 w 374449"/>
                <a:gd name="connsiteY16" fmla="*/ 74894 h 196553"/>
                <a:gd name="connsiteX17" fmla="*/ 212999 w 374449"/>
                <a:gd name="connsiteY17" fmla="*/ 82260 h 196553"/>
                <a:gd name="connsiteX18" fmla="*/ 232421 w 374449"/>
                <a:gd name="connsiteY18" fmla="*/ 86949 h 196553"/>
                <a:gd name="connsiteX19" fmla="*/ 257871 w 374449"/>
                <a:gd name="connsiteY19" fmla="*/ 88958 h 196553"/>
                <a:gd name="connsiteX20" fmla="*/ 262559 w 374449"/>
                <a:gd name="connsiteY20" fmla="*/ 92306 h 196553"/>
                <a:gd name="connsiteX21" fmla="*/ 264568 w 374449"/>
                <a:gd name="connsiteY21" fmla="*/ 94985 h 196553"/>
                <a:gd name="connsiteX22" fmla="*/ 267247 w 374449"/>
                <a:gd name="connsiteY22" fmla="*/ 96325 h 196553"/>
                <a:gd name="connsiteX23" fmla="*/ 282651 w 374449"/>
                <a:gd name="connsiteY23" fmla="*/ 105031 h 196553"/>
                <a:gd name="connsiteX24" fmla="*/ 306091 w 374449"/>
                <a:gd name="connsiteY24" fmla="*/ 123784 h 196553"/>
                <a:gd name="connsiteX25" fmla="*/ 325513 w 374449"/>
                <a:gd name="connsiteY25" fmla="*/ 139857 h 196553"/>
                <a:gd name="connsiteX26" fmla="*/ 363687 w 374449"/>
                <a:gd name="connsiteY26" fmla="*/ 163297 h 196553"/>
                <a:gd name="connsiteX27" fmla="*/ 374403 w 374449"/>
                <a:gd name="connsiteY27" fmla="*/ 180040 h 196553"/>
                <a:gd name="connsiteX28" fmla="*/ 361008 w 374449"/>
                <a:gd name="connsiteY28" fmla="*/ 192765 h 196553"/>
                <a:gd name="connsiteX29" fmla="*/ 348284 w 374449"/>
                <a:gd name="connsiteY29" fmla="*/ 193435 h 196553"/>
                <a:gd name="connsiteX30" fmla="*/ 336229 w 374449"/>
                <a:gd name="connsiteY30" fmla="*/ 195444 h 196553"/>
                <a:gd name="connsiteX31" fmla="*/ 308100 w 374449"/>
                <a:gd name="connsiteY31" fmla="*/ 193435 h 196553"/>
                <a:gd name="connsiteX32" fmla="*/ 298724 w 374449"/>
                <a:gd name="connsiteY32" fmla="*/ 194775 h 19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4449" h="196553">
                  <a:moveTo>
                    <a:pt x="298724" y="194775"/>
                  </a:moveTo>
                  <a:cubicBezTo>
                    <a:pt x="298054" y="195444"/>
                    <a:pt x="296715" y="195444"/>
                    <a:pt x="296045" y="196114"/>
                  </a:cubicBezTo>
                  <a:cubicBezTo>
                    <a:pt x="294036" y="196784"/>
                    <a:pt x="292027" y="196784"/>
                    <a:pt x="290687" y="195444"/>
                  </a:cubicBezTo>
                  <a:cubicBezTo>
                    <a:pt x="288678" y="194105"/>
                    <a:pt x="286669" y="193435"/>
                    <a:pt x="283990" y="194775"/>
                  </a:cubicBezTo>
                  <a:cubicBezTo>
                    <a:pt x="282651" y="195444"/>
                    <a:pt x="281311" y="195444"/>
                    <a:pt x="279972" y="195444"/>
                  </a:cubicBezTo>
                  <a:cubicBezTo>
                    <a:pt x="259210" y="196114"/>
                    <a:pt x="239118" y="196784"/>
                    <a:pt x="218357" y="195444"/>
                  </a:cubicBezTo>
                  <a:cubicBezTo>
                    <a:pt x="204293" y="194775"/>
                    <a:pt x="191568" y="192096"/>
                    <a:pt x="180182" y="186738"/>
                  </a:cubicBezTo>
                  <a:cubicBezTo>
                    <a:pt x="172146" y="182719"/>
                    <a:pt x="165448" y="177362"/>
                    <a:pt x="161430" y="169995"/>
                  </a:cubicBezTo>
                  <a:cubicBezTo>
                    <a:pt x="148035" y="147894"/>
                    <a:pt x="133301" y="127802"/>
                    <a:pt x="117228" y="110389"/>
                  </a:cubicBezTo>
                  <a:cubicBezTo>
                    <a:pt x="113879" y="107040"/>
                    <a:pt x="110531" y="104361"/>
                    <a:pt x="106512" y="101683"/>
                  </a:cubicBezTo>
                  <a:cubicBezTo>
                    <a:pt x="100485" y="98334"/>
                    <a:pt x="98476" y="92306"/>
                    <a:pt x="92448" y="88288"/>
                  </a:cubicBezTo>
                  <a:cubicBezTo>
                    <a:pt x="58962" y="65517"/>
                    <a:pt x="28824" y="40068"/>
                    <a:pt x="1365" y="11270"/>
                  </a:cubicBezTo>
                  <a:cubicBezTo>
                    <a:pt x="-1314" y="7921"/>
                    <a:pt x="26" y="3233"/>
                    <a:pt x="4714" y="1893"/>
                  </a:cubicBezTo>
                  <a:cubicBezTo>
                    <a:pt x="30164" y="-2795"/>
                    <a:pt x="53604" y="1224"/>
                    <a:pt x="75035" y="13948"/>
                  </a:cubicBezTo>
                  <a:cubicBezTo>
                    <a:pt x="95797" y="26673"/>
                    <a:pt x="115889" y="38728"/>
                    <a:pt x="135980" y="51453"/>
                  </a:cubicBezTo>
                  <a:cubicBezTo>
                    <a:pt x="145357" y="56811"/>
                    <a:pt x="154063" y="61499"/>
                    <a:pt x="162769" y="65517"/>
                  </a:cubicBezTo>
                  <a:cubicBezTo>
                    <a:pt x="172146" y="69536"/>
                    <a:pt x="181522" y="72884"/>
                    <a:pt x="192238" y="74894"/>
                  </a:cubicBezTo>
                  <a:cubicBezTo>
                    <a:pt x="198935" y="76903"/>
                    <a:pt x="206302" y="78912"/>
                    <a:pt x="212999" y="82260"/>
                  </a:cubicBezTo>
                  <a:cubicBezTo>
                    <a:pt x="218357" y="84939"/>
                    <a:pt x="225054" y="86279"/>
                    <a:pt x="232421" y="86949"/>
                  </a:cubicBezTo>
                  <a:cubicBezTo>
                    <a:pt x="241127" y="87618"/>
                    <a:pt x="249164" y="88288"/>
                    <a:pt x="257871" y="88958"/>
                  </a:cubicBezTo>
                  <a:cubicBezTo>
                    <a:pt x="259880" y="88958"/>
                    <a:pt x="261219" y="90297"/>
                    <a:pt x="262559" y="92306"/>
                  </a:cubicBezTo>
                  <a:cubicBezTo>
                    <a:pt x="263228" y="93646"/>
                    <a:pt x="263898" y="94316"/>
                    <a:pt x="264568" y="94985"/>
                  </a:cubicBezTo>
                  <a:cubicBezTo>
                    <a:pt x="265237" y="95655"/>
                    <a:pt x="265907" y="96325"/>
                    <a:pt x="267247" y="96325"/>
                  </a:cubicBezTo>
                  <a:cubicBezTo>
                    <a:pt x="275283" y="99004"/>
                    <a:pt x="280641" y="102352"/>
                    <a:pt x="282651" y="105031"/>
                  </a:cubicBezTo>
                  <a:cubicBezTo>
                    <a:pt x="286669" y="111059"/>
                    <a:pt x="294706" y="117756"/>
                    <a:pt x="306091" y="123784"/>
                  </a:cubicBezTo>
                  <a:cubicBezTo>
                    <a:pt x="312118" y="127132"/>
                    <a:pt x="317476" y="135839"/>
                    <a:pt x="325513" y="139857"/>
                  </a:cubicBezTo>
                  <a:cubicBezTo>
                    <a:pt x="338907" y="146554"/>
                    <a:pt x="351632" y="154591"/>
                    <a:pt x="363687" y="163297"/>
                  </a:cubicBezTo>
                  <a:cubicBezTo>
                    <a:pt x="369045" y="167316"/>
                    <a:pt x="373733" y="174013"/>
                    <a:pt x="374403" y="180040"/>
                  </a:cubicBezTo>
                  <a:cubicBezTo>
                    <a:pt x="375073" y="188077"/>
                    <a:pt x="368376" y="194105"/>
                    <a:pt x="361008" y="192765"/>
                  </a:cubicBezTo>
                  <a:cubicBezTo>
                    <a:pt x="356990" y="192096"/>
                    <a:pt x="352302" y="192096"/>
                    <a:pt x="348284" y="193435"/>
                  </a:cubicBezTo>
                  <a:cubicBezTo>
                    <a:pt x="342926" y="194775"/>
                    <a:pt x="338907" y="195444"/>
                    <a:pt x="336229" y="195444"/>
                  </a:cubicBezTo>
                  <a:cubicBezTo>
                    <a:pt x="325513" y="194775"/>
                    <a:pt x="316137" y="194105"/>
                    <a:pt x="308100" y="193435"/>
                  </a:cubicBezTo>
                  <a:cubicBezTo>
                    <a:pt x="303412" y="193435"/>
                    <a:pt x="300733" y="194105"/>
                    <a:pt x="298724" y="194775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0B2B8474-BCEF-759B-F8DC-79203F18825D}"/>
                </a:ext>
              </a:extLst>
            </p:cNvPr>
            <p:cNvSpPr/>
            <p:nvPr/>
          </p:nvSpPr>
          <p:spPr>
            <a:xfrm>
              <a:off x="-6044415" y="4161677"/>
              <a:ext cx="302891" cy="159394"/>
            </a:xfrm>
            <a:custGeom>
              <a:avLst/>
              <a:gdLst>
                <a:gd name="connsiteX0" fmla="*/ 228377 w 302891"/>
                <a:gd name="connsiteY0" fmla="*/ 0 h 159394"/>
                <a:gd name="connsiteX1" fmla="*/ 294680 w 302891"/>
                <a:gd name="connsiteY1" fmla="*/ 15404 h 159394"/>
                <a:gd name="connsiteX2" fmla="*/ 294010 w 302891"/>
                <a:gd name="connsiteY2" fmla="*/ 21431 h 159394"/>
                <a:gd name="connsiteX3" fmla="*/ 234404 w 302891"/>
                <a:gd name="connsiteY3" fmla="*/ 33486 h 159394"/>
                <a:gd name="connsiteX4" fmla="*/ 233735 w 302891"/>
                <a:gd name="connsiteY4" fmla="*/ 38174 h 159394"/>
                <a:gd name="connsiteX5" fmla="*/ 248469 w 302891"/>
                <a:gd name="connsiteY5" fmla="*/ 50899 h 159394"/>
                <a:gd name="connsiteX6" fmla="*/ 259184 w 302891"/>
                <a:gd name="connsiteY6" fmla="*/ 68982 h 159394"/>
                <a:gd name="connsiteX7" fmla="*/ 257845 w 302891"/>
                <a:gd name="connsiteY7" fmla="*/ 74340 h 159394"/>
                <a:gd name="connsiteX8" fmla="*/ 218331 w 302891"/>
                <a:gd name="connsiteY8" fmla="*/ 90413 h 159394"/>
                <a:gd name="connsiteX9" fmla="*/ 88404 w 302891"/>
                <a:gd name="connsiteY9" fmla="*/ 119881 h 159394"/>
                <a:gd name="connsiteX10" fmla="*/ 79028 w 302891"/>
                <a:gd name="connsiteY10" fmla="*/ 123230 h 159394"/>
                <a:gd name="connsiteX11" fmla="*/ 66303 w 302891"/>
                <a:gd name="connsiteY11" fmla="*/ 131936 h 159394"/>
                <a:gd name="connsiteX12" fmla="*/ 0 w 302891"/>
                <a:gd name="connsiteY12" fmla="*/ 159395 h 159394"/>
                <a:gd name="connsiteX13" fmla="*/ 4688 w 302891"/>
                <a:gd name="connsiteY13" fmla="*/ 25450 h 159394"/>
                <a:gd name="connsiteX14" fmla="*/ 23440 w 302891"/>
                <a:gd name="connsiteY14" fmla="*/ 22101 h 159394"/>
                <a:gd name="connsiteX15" fmla="*/ 56927 w 302891"/>
                <a:gd name="connsiteY15" fmla="*/ 25450 h 159394"/>
                <a:gd name="connsiteX16" fmla="*/ 131266 w 302891"/>
                <a:gd name="connsiteY16" fmla="*/ 20092 h 159394"/>
                <a:gd name="connsiteX17" fmla="*/ 147340 w 302891"/>
                <a:gd name="connsiteY17" fmla="*/ 19422 h 159394"/>
                <a:gd name="connsiteX18" fmla="*/ 163413 w 302891"/>
                <a:gd name="connsiteY18" fmla="*/ 17413 h 159394"/>
                <a:gd name="connsiteX19" fmla="*/ 173459 w 302891"/>
                <a:gd name="connsiteY19" fmla="*/ 16743 h 159394"/>
                <a:gd name="connsiteX20" fmla="*/ 184845 w 302891"/>
                <a:gd name="connsiteY20" fmla="*/ 13395 h 159394"/>
                <a:gd name="connsiteX21" fmla="*/ 199579 w 302891"/>
                <a:gd name="connsiteY21" fmla="*/ 12055 h 159394"/>
                <a:gd name="connsiteX22" fmla="*/ 210964 w 302891"/>
                <a:gd name="connsiteY22" fmla="*/ 7367 h 159394"/>
                <a:gd name="connsiteX23" fmla="*/ 214313 w 302891"/>
                <a:gd name="connsiteY23" fmla="*/ 6027 h 159394"/>
                <a:gd name="connsiteX24" fmla="*/ 225028 w 302891"/>
                <a:gd name="connsiteY24" fmla="*/ 7367 h 159394"/>
                <a:gd name="connsiteX25" fmla="*/ 230386 w 302891"/>
                <a:gd name="connsiteY25" fmla="*/ 4018 h 159394"/>
                <a:gd name="connsiteX26" fmla="*/ 228377 w 302891"/>
                <a:gd name="connsiteY26" fmla="*/ 0 h 1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2891" h="159394">
                  <a:moveTo>
                    <a:pt x="228377" y="0"/>
                  </a:moveTo>
                  <a:cubicBezTo>
                    <a:pt x="252487" y="4018"/>
                    <a:pt x="274588" y="9376"/>
                    <a:pt x="294680" y="15404"/>
                  </a:cubicBezTo>
                  <a:cubicBezTo>
                    <a:pt x="306065" y="18752"/>
                    <a:pt x="305395" y="20762"/>
                    <a:pt x="294010" y="21431"/>
                  </a:cubicBezTo>
                  <a:cubicBezTo>
                    <a:pt x="277267" y="22101"/>
                    <a:pt x="257175" y="26119"/>
                    <a:pt x="234404" y="33486"/>
                  </a:cubicBezTo>
                  <a:cubicBezTo>
                    <a:pt x="232395" y="34156"/>
                    <a:pt x="231725" y="36835"/>
                    <a:pt x="233735" y="38174"/>
                  </a:cubicBezTo>
                  <a:lnTo>
                    <a:pt x="248469" y="50899"/>
                  </a:lnTo>
                  <a:cubicBezTo>
                    <a:pt x="253157" y="55587"/>
                    <a:pt x="257175" y="61615"/>
                    <a:pt x="259184" y="68982"/>
                  </a:cubicBezTo>
                  <a:cubicBezTo>
                    <a:pt x="259854" y="70991"/>
                    <a:pt x="259184" y="73000"/>
                    <a:pt x="257845" y="74340"/>
                  </a:cubicBezTo>
                  <a:cubicBezTo>
                    <a:pt x="246459" y="83046"/>
                    <a:pt x="233735" y="88404"/>
                    <a:pt x="218331" y="90413"/>
                  </a:cubicBezTo>
                  <a:lnTo>
                    <a:pt x="88404" y="119881"/>
                  </a:lnTo>
                  <a:cubicBezTo>
                    <a:pt x="84386" y="120551"/>
                    <a:pt x="81037" y="121221"/>
                    <a:pt x="79028" y="123230"/>
                  </a:cubicBezTo>
                  <a:cubicBezTo>
                    <a:pt x="75009" y="125909"/>
                    <a:pt x="70991" y="130597"/>
                    <a:pt x="66303" y="131936"/>
                  </a:cubicBezTo>
                  <a:cubicBezTo>
                    <a:pt x="44202" y="141312"/>
                    <a:pt x="22101" y="150688"/>
                    <a:pt x="0" y="159395"/>
                  </a:cubicBezTo>
                  <a:lnTo>
                    <a:pt x="4688" y="25450"/>
                  </a:lnTo>
                  <a:cubicBezTo>
                    <a:pt x="14064" y="22771"/>
                    <a:pt x="20092" y="21431"/>
                    <a:pt x="23440" y="22101"/>
                  </a:cubicBezTo>
                  <a:cubicBezTo>
                    <a:pt x="34826" y="24780"/>
                    <a:pt x="45541" y="26119"/>
                    <a:pt x="56927" y="25450"/>
                  </a:cubicBezTo>
                  <a:cubicBezTo>
                    <a:pt x="81707" y="24780"/>
                    <a:pt x="106487" y="22771"/>
                    <a:pt x="131266" y="20092"/>
                  </a:cubicBezTo>
                  <a:cubicBezTo>
                    <a:pt x="136624" y="19422"/>
                    <a:pt x="141982" y="19422"/>
                    <a:pt x="147340" y="19422"/>
                  </a:cubicBezTo>
                  <a:cubicBezTo>
                    <a:pt x="153367" y="19422"/>
                    <a:pt x="158725" y="18752"/>
                    <a:pt x="163413" y="17413"/>
                  </a:cubicBezTo>
                  <a:cubicBezTo>
                    <a:pt x="166762" y="16743"/>
                    <a:pt x="170111" y="16073"/>
                    <a:pt x="173459" y="16743"/>
                  </a:cubicBezTo>
                  <a:cubicBezTo>
                    <a:pt x="177478" y="16743"/>
                    <a:pt x="181496" y="16073"/>
                    <a:pt x="184845" y="13395"/>
                  </a:cubicBezTo>
                  <a:cubicBezTo>
                    <a:pt x="188863" y="10046"/>
                    <a:pt x="194890" y="9376"/>
                    <a:pt x="199579" y="12055"/>
                  </a:cubicBezTo>
                  <a:cubicBezTo>
                    <a:pt x="204936" y="14734"/>
                    <a:pt x="208955" y="12725"/>
                    <a:pt x="210964" y="7367"/>
                  </a:cubicBezTo>
                  <a:cubicBezTo>
                    <a:pt x="211634" y="6027"/>
                    <a:pt x="212973" y="5358"/>
                    <a:pt x="214313" y="6027"/>
                  </a:cubicBezTo>
                  <a:cubicBezTo>
                    <a:pt x="217661" y="7367"/>
                    <a:pt x="221010" y="8037"/>
                    <a:pt x="225028" y="7367"/>
                  </a:cubicBezTo>
                  <a:cubicBezTo>
                    <a:pt x="227037" y="7367"/>
                    <a:pt x="229046" y="6027"/>
                    <a:pt x="230386" y="4018"/>
                  </a:cubicBezTo>
                  <a:cubicBezTo>
                    <a:pt x="230386" y="2679"/>
                    <a:pt x="229716" y="1340"/>
                    <a:pt x="228377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066045D9-6319-34C8-799E-B06094B6842A}"/>
                </a:ext>
              </a:extLst>
            </p:cNvPr>
            <p:cNvSpPr/>
            <p:nvPr/>
          </p:nvSpPr>
          <p:spPr>
            <a:xfrm>
              <a:off x="-5639331" y="4170384"/>
              <a:ext cx="592139" cy="213097"/>
            </a:xfrm>
            <a:custGeom>
              <a:avLst/>
              <a:gdLst>
                <a:gd name="connsiteX0" fmla="*/ 507754 w 592139"/>
                <a:gd name="connsiteY0" fmla="*/ 0 h 213097"/>
                <a:gd name="connsiteX1" fmla="*/ 513112 w 592139"/>
                <a:gd name="connsiteY1" fmla="*/ 1340 h 213097"/>
                <a:gd name="connsiteX2" fmla="*/ 513781 w 592139"/>
                <a:gd name="connsiteY2" fmla="*/ 6697 h 213097"/>
                <a:gd name="connsiteX3" fmla="*/ 511772 w 592139"/>
                <a:gd name="connsiteY3" fmla="*/ 14064 h 213097"/>
                <a:gd name="connsiteX4" fmla="*/ 496369 w 592139"/>
                <a:gd name="connsiteY4" fmla="*/ 30138 h 213097"/>
                <a:gd name="connsiteX5" fmla="*/ 476946 w 592139"/>
                <a:gd name="connsiteY5" fmla="*/ 31477 h 213097"/>
                <a:gd name="connsiteX6" fmla="*/ 475607 w 592139"/>
                <a:gd name="connsiteY6" fmla="*/ 34826 h 213097"/>
                <a:gd name="connsiteX7" fmla="*/ 478286 w 592139"/>
                <a:gd name="connsiteY7" fmla="*/ 39514 h 213097"/>
                <a:gd name="connsiteX8" fmla="*/ 482974 w 592139"/>
                <a:gd name="connsiteY8" fmla="*/ 42863 h 213097"/>
                <a:gd name="connsiteX9" fmla="*/ 491680 w 592139"/>
                <a:gd name="connsiteY9" fmla="*/ 48220 h 213097"/>
                <a:gd name="connsiteX10" fmla="*/ 493690 w 592139"/>
                <a:gd name="connsiteY10" fmla="*/ 53578 h 213097"/>
                <a:gd name="connsiteX11" fmla="*/ 497708 w 592139"/>
                <a:gd name="connsiteY11" fmla="*/ 79698 h 213097"/>
                <a:gd name="connsiteX12" fmla="*/ 496369 w 592139"/>
                <a:gd name="connsiteY12" fmla="*/ 83046 h 213097"/>
                <a:gd name="connsiteX13" fmla="*/ 493690 w 592139"/>
                <a:gd name="connsiteY13" fmla="*/ 86395 h 213097"/>
                <a:gd name="connsiteX14" fmla="*/ 495699 w 592139"/>
                <a:gd name="connsiteY14" fmla="*/ 91083 h 213097"/>
                <a:gd name="connsiteX15" fmla="*/ 500387 w 592139"/>
                <a:gd name="connsiteY15" fmla="*/ 96441 h 213097"/>
                <a:gd name="connsiteX16" fmla="*/ 503066 w 592139"/>
                <a:gd name="connsiteY16" fmla="*/ 96441 h 213097"/>
                <a:gd name="connsiteX17" fmla="*/ 504405 w 592139"/>
                <a:gd name="connsiteY17" fmla="*/ 93762 h 213097"/>
                <a:gd name="connsiteX18" fmla="*/ 509093 w 592139"/>
                <a:gd name="connsiteY18" fmla="*/ 93762 h 213097"/>
                <a:gd name="connsiteX19" fmla="*/ 509763 w 592139"/>
                <a:gd name="connsiteY19" fmla="*/ 99120 h 213097"/>
                <a:gd name="connsiteX20" fmla="*/ 520479 w 592139"/>
                <a:gd name="connsiteY20" fmla="*/ 110505 h 213097"/>
                <a:gd name="connsiteX21" fmla="*/ 538561 w 592139"/>
                <a:gd name="connsiteY21" fmla="*/ 116533 h 213097"/>
                <a:gd name="connsiteX22" fmla="*/ 544589 w 592139"/>
                <a:gd name="connsiteY22" fmla="*/ 117872 h 213097"/>
                <a:gd name="connsiteX23" fmla="*/ 551956 w 592139"/>
                <a:gd name="connsiteY23" fmla="*/ 121221 h 213097"/>
                <a:gd name="connsiteX24" fmla="*/ 556644 w 592139"/>
                <a:gd name="connsiteY24" fmla="*/ 122560 h 213097"/>
                <a:gd name="connsiteX25" fmla="*/ 592139 w 592139"/>
                <a:gd name="connsiteY25" fmla="*/ 106487 h 213097"/>
                <a:gd name="connsiteX26" fmla="*/ 525167 w 592139"/>
                <a:gd name="connsiteY26" fmla="*/ 140643 h 213097"/>
                <a:gd name="connsiteX27" fmla="*/ 443460 w 592139"/>
                <a:gd name="connsiteY27" fmla="*/ 156716 h 213097"/>
                <a:gd name="connsiteX28" fmla="*/ 369790 w 592139"/>
                <a:gd name="connsiteY28" fmla="*/ 166092 h 213097"/>
                <a:gd name="connsiteX29" fmla="*/ 300808 w 592139"/>
                <a:gd name="connsiteY29" fmla="*/ 180826 h 213097"/>
                <a:gd name="connsiteX30" fmla="*/ 233836 w 592139"/>
                <a:gd name="connsiteY30" fmla="*/ 203597 h 213097"/>
                <a:gd name="connsiteX31" fmla="*/ 227138 w 592139"/>
                <a:gd name="connsiteY31" fmla="*/ 204267 h 213097"/>
                <a:gd name="connsiteX32" fmla="*/ 217093 w 592139"/>
                <a:gd name="connsiteY32" fmla="*/ 212303 h 213097"/>
                <a:gd name="connsiteX33" fmla="*/ 79129 w 592139"/>
                <a:gd name="connsiteY33" fmla="*/ 203597 h 213097"/>
                <a:gd name="connsiteX34" fmla="*/ 10147 w 592139"/>
                <a:gd name="connsiteY34" fmla="*/ 212973 h 213097"/>
                <a:gd name="connsiteX35" fmla="*/ 2110 w 592139"/>
                <a:gd name="connsiteY35" fmla="*/ 206276 h 213097"/>
                <a:gd name="connsiteX36" fmla="*/ 101 w 592139"/>
                <a:gd name="connsiteY36" fmla="*/ 176808 h 213097"/>
                <a:gd name="connsiteX37" fmla="*/ 7468 w 592139"/>
                <a:gd name="connsiteY37" fmla="*/ 168101 h 213097"/>
                <a:gd name="connsiteX38" fmla="*/ 73101 w 592139"/>
                <a:gd name="connsiteY38" fmla="*/ 158056 h 213097"/>
                <a:gd name="connsiteX39" fmla="*/ 200349 w 592139"/>
                <a:gd name="connsiteY39" fmla="*/ 115193 h 213097"/>
                <a:gd name="connsiteX40" fmla="*/ 200349 w 592139"/>
                <a:gd name="connsiteY40" fmla="*/ 112514 h 213097"/>
                <a:gd name="connsiteX41" fmla="*/ 185615 w 592139"/>
                <a:gd name="connsiteY41" fmla="*/ 108496 h 213097"/>
                <a:gd name="connsiteX42" fmla="*/ 204368 w 592139"/>
                <a:gd name="connsiteY42" fmla="*/ 108496 h 213097"/>
                <a:gd name="connsiteX43" fmla="*/ 210395 w 592139"/>
                <a:gd name="connsiteY43" fmla="*/ 106487 h 213097"/>
                <a:gd name="connsiteX44" fmla="*/ 229148 w 592139"/>
                <a:gd name="connsiteY44" fmla="*/ 107826 h 213097"/>
                <a:gd name="connsiteX45" fmla="*/ 302148 w 592139"/>
                <a:gd name="connsiteY45" fmla="*/ 110505 h 213097"/>
                <a:gd name="connsiteX46" fmla="*/ 324249 w 592139"/>
                <a:gd name="connsiteY46" fmla="*/ 101129 h 213097"/>
                <a:gd name="connsiteX47" fmla="*/ 413992 w 592139"/>
                <a:gd name="connsiteY47" fmla="*/ 37505 h 213097"/>
                <a:gd name="connsiteX48" fmla="*/ 507754 w 592139"/>
                <a:gd name="connsiteY48" fmla="*/ 0 h 213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92139" h="213097">
                  <a:moveTo>
                    <a:pt x="507754" y="0"/>
                  </a:moveTo>
                  <a:cubicBezTo>
                    <a:pt x="510433" y="0"/>
                    <a:pt x="511772" y="670"/>
                    <a:pt x="513112" y="1340"/>
                  </a:cubicBezTo>
                  <a:cubicBezTo>
                    <a:pt x="515121" y="2679"/>
                    <a:pt x="515121" y="4688"/>
                    <a:pt x="513781" y="6697"/>
                  </a:cubicBezTo>
                  <a:cubicBezTo>
                    <a:pt x="511772" y="8707"/>
                    <a:pt x="511103" y="11385"/>
                    <a:pt x="511772" y="14064"/>
                  </a:cubicBezTo>
                  <a:cubicBezTo>
                    <a:pt x="513112" y="22101"/>
                    <a:pt x="505745" y="30138"/>
                    <a:pt x="496369" y="30138"/>
                  </a:cubicBezTo>
                  <a:cubicBezTo>
                    <a:pt x="489671" y="30138"/>
                    <a:pt x="483644" y="30807"/>
                    <a:pt x="476946" y="31477"/>
                  </a:cubicBezTo>
                  <a:cubicBezTo>
                    <a:pt x="474937" y="31477"/>
                    <a:pt x="474268" y="32817"/>
                    <a:pt x="475607" y="34826"/>
                  </a:cubicBezTo>
                  <a:cubicBezTo>
                    <a:pt x="476277" y="36165"/>
                    <a:pt x="477616" y="38174"/>
                    <a:pt x="478286" y="39514"/>
                  </a:cubicBezTo>
                  <a:cubicBezTo>
                    <a:pt x="479625" y="41523"/>
                    <a:pt x="480965" y="42863"/>
                    <a:pt x="482974" y="42863"/>
                  </a:cubicBezTo>
                  <a:cubicBezTo>
                    <a:pt x="486323" y="43532"/>
                    <a:pt x="489671" y="45542"/>
                    <a:pt x="491680" y="48220"/>
                  </a:cubicBezTo>
                  <a:cubicBezTo>
                    <a:pt x="493020" y="49560"/>
                    <a:pt x="493690" y="51569"/>
                    <a:pt x="493690" y="53578"/>
                  </a:cubicBezTo>
                  <a:cubicBezTo>
                    <a:pt x="493690" y="62954"/>
                    <a:pt x="495029" y="71661"/>
                    <a:pt x="497708" y="79698"/>
                  </a:cubicBezTo>
                  <a:cubicBezTo>
                    <a:pt x="498378" y="81707"/>
                    <a:pt x="497708" y="82376"/>
                    <a:pt x="496369" y="83046"/>
                  </a:cubicBezTo>
                  <a:cubicBezTo>
                    <a:pt x="495029" y="83716"/>
                    <a:pt x="493690" y="84386"/>
                    <a:pt x="493690" y="86395"/>
                  </a:cubicBezTo>
                  <a:cubicBezTo>
                    <a:pt x="493020" y="89074"/>
                    <a:pt x="493690" y="90413"/>
                    <a:pt x="495699" y="91083"/>
                  </a:cubicBezTo>
                  <a:cubicBezTo>
                    <a:pt x="498378" y="91753"/>
                    <a:pt x="499717" y="93092"/>
                    <a:pt x="500387" y="96441"/>
                  </a:cubicBezTo>
                  <a:cubicBezTo>
                    <a:pt x="501057" y="99120"/>
                    <a:pt x="501726" y="99120"/>
                    <a:pt x="503066" y="96441"/>
                  </a:cubicBezTo>
                  <a:lnTo>
                    <a:pt x="504405" y="93762"/>
                  </a:lnTo>
                  <a:cubicBezTo>
                    <a:pt x="505745" y="91083"/>
                    <a:pt x="507084" y="90413"/>
                    <a:pt x="509093" y="93762"/>
                  </a:cubicBezTo>
                  <a:cubicBezTo>
                    <a:pt x="509763" y="95101"/>
                    <a:pt x="510433" y="97110"/>
                    <a:pt x="509763" y="99120"/>
                  </a:cubicBezTo>
                  <a:cubicBezTo>
                    <a:pt x="509093" y="105147"/>
                    <a:pt x="513781" y="110505"/>
                    <a:pt x="520479" y="110505"/>
                  </a:cubicBezTo>
                  <a:cubicBezTo>
                    <a:pt x="527176" y="110505"/>
                    <a:pt x="533204" y="112514"/>
                    <a:pt x="538561" y="116533"/>
                  </a:cubicBezTo>
                  <a:cubicBezTo>
                    <a:pt x="540570" y="117872"/>
                    <a:pt x="542580" y="118542"/>
                    <a:pt x="544589" y="117872"/>
                  </a:cubicBezTo>
                  <a:cubicBezTo>
                    <a:pt x="547938" y="117202"/>
                    <a:pt x="550616" y="118542"/>
                    <a:pt x="551956" y="121221"/>
                  </a:cubicBezTo>
                  <a:cubicBezTo>
                    <a:pt x="553295" y="122560"/>
                    <a:pt x="554635" y="123230"/>
                    <a:pt x="556644" y="122560"/>
                  </a:cubicBezTo>
                  <a:lnTo>
                    <a:pt x="592139" y="106487"/>
                  </a:lnTo>
                  <a:cubicBezTo>
                    <a:pt x="559323" y="127248"/>
                    <a:pt x="537222" y="138633"/>
                    <a:pt x="525167" y="140643"/>
                  </a:cubicBezTo>
                  <a:cubicBezTo>
                    <a:pt x="497708" y="144661"/>
                    <a:pt x="469580" y="153368"/>
                    <a:pt x="443460" y="156716"/>
                  </a:cubicBezTo>
                  <a:cubicBezTo>
                    <a:pt x="418680" y="160065"/>
                    <a:pt x="393900" y="163413"/>
                    <a:pt x="369790" y="166092"/>
                  </a:cubicBezTo>
                  <a:cubicBezTo>
                    <a:pt x="344341" y="169441"/>
                    <a:pt x="321570" y="174129"/>
                    <a:pt x="300808" y="180826"/>
                  </a:cubicBezTo>
                  <a:cubicBezTo>
                    <a:pt x="278038" y="187523"/>
                    <a:pt x="255937" y="195560"/>
                    <a:pt x="233836" y="203597"/>
                  </a:cubicBezTo>
                  <a:cubicBezTo>
                    <a:pt x="231827" y="204267"/>
                    <a:pt x="229817" y="204936"/>
                    <a:pt x="227138" y="204267"/>
                  </a:cubicBezTo>
                  <a:cubicBezTo>
                    <a:pt x="219102" y="203597"/>
                    <a:pt x="215753" y="206276"/>
                    <a:pt x="217093" y="212303"/>
                  </a:cubicBezTo>
                  <a:cubicBezTo>
                    <a:pt x="169542" y="202258"/>
                    <a:pt x="131368" y="193551"/>
                    <a:pt x="79129" y="203597"/>
                  </a:cubicBezTo>
                  <a:lnTo>
                    <a:pt x="10147" y="212973"/>
                  </a:lnTo>
                  <a:cubicBezTo>
                    <a:pt x="5459" y="213643"/>
                    <a:pt x="2780" y="211634"/>
                    <a:pt x="2110" y="206276"/>
                  </a:cubicBezTo>
                  <a:lnTo>
                    <a:pt x="101" y="176808"/>
                  </a:lnTo>
                  <a:cubicBezTo>
                    <a:pt x="-569" y="171450"/>
                    <a:pt x="2110" y="168771"/>
                    <a:pt x="7468" y="168101"/>
                  </a:cubicBezTo>
                  <a:cubicBezTo>
                    <a:pt x="40954" y="163413"/>
                    <a:pt x="62386" y="160065"/>
                    <a:pt x="73101" y="158056"/>
                  </a:cubicBezTo>
                  <a:cubicBezTo>
                    <a:pt x="105918" y="150688"/>
                    <a:pt x="148780" y="136624"/>
                    <a:pt x="200349" y="115193"/>
                  </a:cubicBezTo>
                  <a:cubicBezTo>
                    <a:pt x="202359" y="114523"/>
                    <a:pt x="202359" y="113184"/>
                    <a:pt x="200349" y="112514"/>
                  </a:cubicBezTo>
                  <a:cubicBezTo>
                    <a:pt x="196331" y="110505"/>
                    <a:pt x="190973" y="109166"/>
                    <a:pt x="185615" y="108496"/>
                  </a:cubicBezTo>
                  <a:lnTo>
                    <a:pt x="204368" y="108496"/>
                  </a:lnTo>
                  <a:cubicBezTo>
                    <a:pt x="206377" y="108496"/>
                    <a:pt x="208386" y="107826"/>
                    <a:pt x="210395" y="106487"/>
                  </a:cubicBezTo>
                  <a:cubicBezTo>
                    <a:pt x="216423" y="101129"/>
                    <a:pt x="223120" y="101799"/>
                    <a:pt x="229148" y="107826"/>
                  </a:cubicBezTo>
                  <a:cubicBezTo>
                    <a:pt x="254597" y="113184"/>
                    <a:pt x="278707" y="113854"/>
                    <a:pt x="302148" y="110505"/>
                  </a:cubicBezTo>
                  <a:cubicBezTo>
                    <a:pt x="310185" y="109166"/>
                    <a:pt x="317552" y="106487"/>
                    <a:pt x="324249" y="101129"/>
                  </a:cubicBezTo>
                  <a:cubicBezTo>
                    <a:pt x="353047" y="79028"/>
                    <a:pt x="379836" y="52239"/>
                    <a:pt x="413992" y="37505"/>
                  </a:cubicBezTo>
                  <a:cubicBezTo>
                    <a:pt x="448148" y="22771"/>
                    <a:pt x="484313" y="38174"/>
                    <a:pt x="507754" y="0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4606B033-BFA1-B990-3BEA-CF70013F9414}"/>
                </a:ext>
              </a:extLst>
            </p:cNvPr>
            <p:cNvSpPr/>
            <p:nvPr/>
          </p:nvSpPr>
          <p:spPr>
            <a:xfrm>
              <a:off x="-775676" y="4174402"/>
              <a:ext cx="261193" cy="129424"/>
            </a:xfrm>
            <a:custGeom>
              <a:avLst/>
              <a:gdLst>
                <a:gd name="connsiteX0" fmla="*/ 255166 w 261193"/>
                <a:gd name="connsiteY0" fmla="*/ 5358 h 129424"/>
                <a:gd name="connsiteX1" fmla="*/ 261193 w 261193"/>
                <a:gd name="connsiteY1" fmla="*/ 104477 h 129424"/>
                <a:gd name="connsiteX2" fmla="*/ 198908 w 261193"/>
                <a:gd name="connsiteY2" fmla="*/ 125909 h 129424"/>
                <a:gd name="connsiteX3" fmla="*/ 21431 w 261193"/>
                <a:gd name="connsiteY3" fmla="*/ 125909 h 129424"/>
                <a:gd name="connsiteX4" fmla="*/ 0 w 261193"/>
                <a:gd name="connsiteY4" fmla="*/ 121221 h 129424"/>
                <a:gd name="connsiteX5" fmla="*/ 9376 w 261193"/>
                <a:gd name="connsiteY5" fmla="*/ 112514 h 129424"/>
                <a:gd name="connsiteX6" fmla="*/ 125909 w 261193"/>
                <a:gd name="connsiteY6" fmla="*/ 54248 h 129424"/>
                <a:gd name="connsiteX7" fmla="*/ 125239 w 261193"/>
                <a:gd name="connsiteY7" fmla="*/ 52239 h 129424"/>
                <a:gd name="connsiteX8" fmla="*/ 4018 w 261193"/>
                <a:gd name="connsiteY8" fmla="*/ 38174 h 129424"/>
                <a:gd name="connsiteX9" fmla="*/ 2009 w 261193"/>
                <a:gd name="connsiteY9" fmla="*/ 37505 h 129424"/>
                <a:gd name="connsiteX10" fmla="*/ 670 w 261193"/>
                <a:gd name="connsiteY10" fmla="*/ 35496 h 129424"/>
                <a:gd name="connsiteX11" fmla="*/ 7367 w 261193"/>
                <a:gd name="connsiteY11" fmla="*/ 23440 h 129424"/>
                <a:gd name="connsiteX12" fmla="*/ 50899 w 261193"/>
                <a:gd name="connsiteY12" fmla="*/ 11385 h 129424"/>
                <a:gd name="connsiteX13" fmla="*/ 129257 w 261193"/>
                <a:gd name="connsiteY13" fmla="*/ 12055 h 129424"/>
                <a:gd name="connsiteX14" fmla="*/ 166092 w 261193"/>
                <a:gd name="connsiteY14" fmla="*/ 8037 h 129424"/>
                <a:gd name="connsiteX15" fmla="*/ 202257 w 261193"/>
                <a:gd name="connsiteY15" fmla="*/ 0 h 129424"/>
                <a:gd name="connsiteX16" fmla="*/ 208285 w 261193"/>
                <a:gd name="connsiteY16" fmla="*/ 670 h 129424"/>
                <a:gd name="connsiteX17" fmla="*/ 212973 w 261193"/>
                <a:gd name="connsiteY17" fmla="*/ 2009 h 129424"/>
                <a:gd name="connsiteX18" fmla="*/ 218331 w 261193"/>
                <a:gd name="connsiteY18" fmla="*/ 1340 h 129424"/>
                <a:gd name="connsiteX19" fmla="*/ 222349 w 261193"/>
                <a:gd name="connsiteY19" fmla="*/ 2679 h 129424"/>
                <a:gd name="connsiteX20" fmla="*/ 227707 w 261193"/>
                <a:gd name="connsiteY20" fmla="*/ 4688 h 129424"/>
                <a:gd name="connsiteX21" fmla="*/ 255166 w 261193"/>
                <a:gd name="connsiteY21" fmla="*/ 5358 h 12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193" h="129424">
                  <a:moveTo>
                    <a:pt x="255166" y="5358"/>
                  </a:moveTo>
                  <a:lnTo>
                    <a:pt x="261193" y="104477"/>
                  </a:lnTo>
                  <a:cubicBezTo>
                    <a:pt x="231056" y="102468"/>
                    <a:pt x="210294" y="109835"/>
                    <a:pt x="198908" y="125909"/>
                  </a:cubicBezTo>
                  <a:cubicBezTo>
                    <a:pt x="138633" y="130597"/>
                    <a:pt x="79697" y="130597"/>
                    <a:pt x="21431" y="125909"/>
                  </a:cubicBezTo>
                  <a:lnTo>
                    <a:pt x="0" y="121221"/>
                  </a:lnTo>
                  <a:cubicBezTo>
                    <a:pt x="1339" y="116532"/>
                    <a:pt x="4688" y="113854"/>
                    <a:pt x="9376" y="112514"/>
                  </a:cubicBezTo>
                  <a:cubicBezTo>
                    <a:pt x="53578" y="103138"/>
                    <a:pt x="92422" y="83716"/>
                    <a:pt x="125909" y="54248"/>
                  </a:cubicBezTo>
                  <a:cubicBezTo>
                    <a:pt x="126578" y="53578"/>
                    <a:pt x="125909" y="52908"/>
                    <a:pt x="125239" y="52239"/>
                  </a:cubicBezTo>
                  <a:cubicBezTo>
                    <a:pt x="85055" y="48220"/>
                    <a:pt x="44202" y="44202"/>
                    <a:pt x="4018" y="38174"/>
                  </a:cubicBezTo>
                  <a:cubicBezTo>
                    <a:pt x="3349" y="38174"/>
                    <a:pt x="2679" y="37505"/>
                    <a:pt x="2009" y="37505"/>
                  </a:cubicBezTo>
                  <a:cubicBezTo>
                    <a:pt x="1339" y="36835"/>
                    <a:pt x="670" y="36165"/>
                    <a:pt x="670" y="35496"/>
                  </a:cubicBezTo>
                  <a:cubicBezTo>
                    <a:pt x="-670" y="30138"/>
                    <a:pt x="2679" y="24780"/>
                    <a:pt x="7367" y="23440"/>
                  </a:cubicBezTo>
                  <a:lnTo>
                    <a:pt x="50899" y="11385"/>
                  </a:lnTo>
                  <a:cubicBezTo>
                    <a:pt x="77688" y="11385"/>
                    <a:pt x="104477" y="11385"/>
                    <a:pt x="129257" y="12055"/>
                  </a:cubicBezTo>
                  <a:cubicBezTo>
                    <a:pt x="142652" y="12055"/>
                    <a:pt x="154707" y="10716"/>
                    <a:pt x="166092" y="8037"/>
                  </a:cubicBezTo>
                  <a:cubicBezTo>
                    <a:pt x="178147" y="4688"/>
                    <a:pt x="189533" y="2679"/>
                    <a:pt x="202257" y="0"/>
                  </a:cubicBezTo>
                  <a:cubicBezTo>
                    <a:pt x="204267" y="0"/>
                    <a:pt x="206276" y="0"/>
                    <a:pt x="208285" y="670"/>
                  </a:cubicBezTo>
                  <a:cubicBezTo>
                    <a:pt x="209624" y="1340"/>
                    <a:pt x="211633" y="2009"/>
                    <a:pt x="212973" y="2009"/>
                  </a:cubicBezTo>
                  <a:cubicBezTo>
                    <a:pt x="212973" y="2009"/>
                    <a:pt x="214982" y="2009"/>
                    <a:pt x="218331" y="1340"/>
                  </a:cubicBezTo>
                  <a:cubicBezTo>
                    <a:pt x="219670" y="1340"/>
                    <a:pt x="221010" y="1340"/>
                    <a:pt x="222349" y="2679"/>
                  </a:cubicBezTo>
                  <a:cubicBezTo>
                    <a:pt x="223688" y="4018"/>
                    <a:pt x="225698" y="4688"/>
                    <a:pt x="227707" y="4688"/>
                  </a:cubicBezTo>
                  <a:lnTo>
                    <a:pt x="255166" y="5358"/>
                  </a:ln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AB96C947-61C6-6D18-9A7D-1FCBDF66FBFC}"/>
                </a:ext>
              </a:extLst>
            </p:cNvPr>
            <p:cNvSpPr/>
            <p:nvPr/>
          </p:nvSpPr>
          <p:spPr>
            <a:xfrm>
              <a:off x="-2780837" y="4191680"/>
              <a:ext cx="1211535" cy="629008"/>
            </a:xfrm>
            <a:custGeom>
              <a:avLst/>
              <a:gdLst>
                <a:gd name="connsiteX0" fmla="*/ 1211536 w 1211535"/>
                <a:gd name="connsiteY0" fmla="*/ 24915 h 629008"/>
                <a:gd name="connsiteX1" fmla="*/ 1199480 w 1211535"/>
                <a:gd name="connsiteY1" fmla="*/ 22236 h 629008"/>
                <a:gd name="connsiteX2" fmla="*/ 1195462 w 1211535"/>
                <a:gd name="connsiteY2" fmla="*/ 20897 h 629008"/>
                <a:gd name="connsiteX3" fmla="*/ 1188095 w 1211535"/>
                <a:gd name="connsiteY3" fmla="*/ 24245 h 629008"/>
                <a:gd name="connsiteX4" fmla="*/ 1184747 w 1211535"/>
                <a:gd name="connsiteY4" fmla="*/ 30273 h 629008"/>
                <a:gd name="connsiteX5" fmla="*/ 1188095 w 1211535"/>
                <a:gd name="connsiteY5" fmla="*/ 51034 h 629008"/>
                <a:gd name="connsiteX6" fmla="*/ 1193453 w 1211535"/>
                <a:gd name="connsiteY6" fmla="*/ 70456 h 629008"/>
                <a:gd name="connsiteX7" fmla="*/ 1205508 w 1211535"/>
                <a:gd name="connsiteY7" fmla="*/ 142787 h 629008"/>
                <a:gd name="connsiteX8" fmla="*/ 1195462 w 1211535"/>
                <a:gd name="connsiteY8" fmla="*/ 174264 h 629008"/>
                <a:gd name="connsiteX9" fmla="*/ 1153269 w 1211535"/>
                <a:gd name="connsiteY9" fmla="*/ 237218 h 629008"/>
                <a:gd name="connsiteX10" fmla="*/ 1158627 w 1211535"/>
                <a:gd name="connsiteY10" fmla="*/ 250613 h 629008"/>
                <a:gd name="connsiteX11" fmla="*/ 1160636 w 1211535"/>
                <a:gd name="connsiteY11" fmla="*/ 251282 h 629008"/>
                <a:gd name="connsiteX12" fmla="*/ 1164655 w 1211535"/>
                <a:gd name="connsiteY12" fmla="*/ 264677 h 629008"/>
                <a:gd name="connsiteX13" fmla="*/ 1122462 w 1211535"/>
                <a:gd name="connsiteY13" fmla="*/ 291466 h 629008"/>
                <a:gd name="connsiteX14" fmla="*/ 1058168 w 1211535"/>
                <a:gd name="connsiteY14" fmla="*/ 339016 h 629008"/>
                <a:gd name="connsiteX15" fmla="*/ 1049462 w 1211535"/>
                <a:gd name="connsiteY15" fmla="*/ 337677 h 629008"/>
                <a:gd name="connsiteX16" fmla="*/ 1048122 w 1211535"/>
                <a:gd name="connsiteY16" fmla="*/ 334329 h 629008"/>
                <a:gd name="connsiteX17" fmla="*/ 1050131 w 1211535"/>
                <a:gd name="connsiteY17" fmla="*/ 322273 h 629008"/>
                <a:gd name="connsiteX18" fmla="*/ 1062186 w 1211535"/>
                <a:gd name="connsiteY18" fmla="*/ 308209 h 629008"/>
                <a:gd name="connsiteX19" fmla="*/ 1056828 w 1211535"/>
                <a:gd name="connsiteY19" fmla="*/ 302181 h 629008"/>
                <a:gd name="connsiteX20" fmla="*/ 1024682 w 1211535"/>
                <a:gd name="connsiteY20" fmla="*/ 313567 h 629008"/>
                <a:gd name="connsiteX21" fmla="*/ 922214 w 1211535"/>
                <a:gd name="connsiteY21" fmla="*/ 367815 h 629008"/>
                <a:gd name="connsiteX22" fmla="*/ 766167 w 1211535"/>
                <a:gd name="connsiteY22" fmla="*/ 442154 h 629008"/>
                <a:gd name="connsiteX23" fmla="*/ 746745 w 1211535"/>
                <a:gd name="connsiteY23" fmla="*/ 448852 h 629008"/>
                <a:gd name="connsiteX24" fmla="*/ 726653 w 1211535"/>
                <a:gd name="connsiteY24" fmla="*/ 456219 h 629008"/>
                <a:gd name="connsiteX25" fmla="*/ 713928 w 1211535"/>
                <a:gd name="connsiteY25" fmla="*/ 446843 h 629008"/>
                <a:gd name="connsiteX26" fmla="*/ 765497 w 1211535"/>
                <a:gd name="connsiteY26" fmla="*/ 410008 h 629008"/>
                <a:gd name="connsiteX27" fmla="*/ 809700 w 1211535"/>
                <a:gd name="connsiteY27" fmla="*/ 391255 h 629008"/>
                <a:gd name="connsiteX28" fmla="*/ 847204 w 1211535"/>
                <a:gd name="connsiteY28" fmla="*/ 372503 h 629008"/>
                <a:gd name="connsiteX29" fmla="*/ 883370 w 1211535"/>
                <a:gd name="connsiteY29" fmla="*/ 351072 h 629008"/>
                <a:gd name="connsiteX30" fmla="*/ 995884 w 1211535"/>
                <a:gd name="connsiteY30" fmla="*/ 288117 h 629008"/>
                <a:gd name="connsiteX31" fmla="*/ 1052810 w 1211535"/>
                <a:gd name="connsiteY31" fmla="*/ 259319 h 629008"/>
                <a:gd name="connsiteX32" fmla="*/ 1076920 w 1211535"/>
                <a:gd name="connsiteY32" fmla="*/ 235879 h 629008"/>
                <a:gd name="connsiteX33" fmla="*/ 1101031 w 1211535"/>
                <a:gd name="connsiteY33" fmla="*/ 204402 h 629008"/>
                <a:gd name="connsiteX34" fmla="*/ 1119113 w 1211535"/>
                <a:gd name="connsiteY34" fmla="*/ 176273 h 629008"/>
                <a:gd name="connsiteX35" fmla="*/ 1123132 w 1211535"/>
                <a:gd name="connsiteY35" fmla="*/ 169576 h 629008"/>
                <a:gd name="connsiteX36" fmla="*/ 1145902 w 1211535"/>
                <a:gd name="connsiteY36" fmla="*/ 71126 h 629008"/>
                <a:gd name="connsiteX37" fmla="*/ 1121122 w 1211535"/>
                <a:gd name="connsiteY37" fmla="*/ 63759 h 629008"/>
                <a:gd name="connsiteX38" fmla="*/ 1080939 w 1211535"/>
                <a:gd name="connsiteY38" fmla="*/ 86530 h 629008"/>
                <a:gd name="connsiteX39" fmla="*/ 1078929 w 1211535"/>
                <a:gd name="connsiteY39" fmla="*/ 89878 h 629008"/>
                <a:gd name="connsiteX40" fmla="*/ 1074911 w 1211535"/>
                <a:gd name="connsiteY40" fmla="*/ 95236 h 629008"/>
                <a:gd name="connsiteX41" fmla="*/ 1046783 w 1211535"/>
                <a:gd name="connsiteY41" fmla="*/ 115998 h 629008"/>
                <a:gd name="connsiteX42" fmla="*/ 1033388 w 1211535"/>
                <a:gd name="connsiteY42" fmla="*/ 128723 h 629008"/>
                <a:gd name="connsiteX43" fmla="*/ 1018654 w 1211535"/>
                <a:gd name="connsiteY43" fmla="*/ 141447 h 629008"/>
                <a:gd name="connsiteX44" fmla="*/ 1014636 w 1211535"/>
                <a:gd name="connsiteY44" fmla="*/ 145466 h 629008"/>
                <a:gd name="connsiteX45" fmla="*/ 1006599 w 1211535"/>
                <a:gd name="connsiteY45" fmla="*/ 154842 h 629008"/>
                <a:gd name="connsiteX46" fmla="*/ 997893 w 1211535"/>
                <a:gd name="connsiteY46" fmla="*/ 162209 h 629008"/>
                <a:gd name="connsiteX47" fmla="*/ 978470 w 1211535"/>
                <a:gd name="connsiteY47" fmla="*/ 185649 h 629008"/>
                <a:gd name="connsiteX48" fmla="*/ 961058 w 1211535"/>
                <a:gd name="connsiteY48" fmla="*/ 199044 h 629008"/>
                <a:gd name="connsiteX49" fmla="*/ 947663 w 1211535"/>
                <a:gd name="connsiteY49" fmla="*/ 205741 h 629008"/>
                <a:gd name="connsiteX50" fmla="*/ 933599 w 1211535"/>
                <a:gd name="connsiteY50" fmla="*/ 212438 h 629008"/>
                <a:gd name="connsiteX51" fmla="*/ 875333 w 1211535"/>
                <a:gd name="connsiteY51" fmla="*/ 239227 h 629008"/>
                <a:gd name="connsiteX52" fmla="*/ 869975 w 1211535"/>
                <a:gd name="connsiteY52" fmla="*/ 241906 h 629008"/>
                <a:gd name="connsiteX53" fmla="*/ 865287 w 1211535"/>
                <a:gd name="connsiteY53" fmla="*/ 247934 h 629008"/>
                <a:gd name="connsiteX54" fmla="*/ 840507 w 1211535"/>
                <a:gd name="connsiteY54" fmla="*/ 264007 h 629008"/>
                <a:gd name="connsiteX55" fmla="*/ 803672 w 1211535"/>
                <a:gd name="connsiteY55" fmla="*/ 308209 h 629008"/>
                <a:gd name="connsiteX56" fmla="*/ 781571 w 1211535"/>
                <a:gd name="connsiteY56" fmla="*/ 335668 h 629008"/>
                <a:gd name="connsiteX57" fmla="*/ 762819 w 1211535"/>
                <a:gd name="connsiteY57" fmla="*/ 354420 h 629008"/>
                <a:gd name="connsiteX58" fmla="*/ 742057 w 1211535"/>
                <a:gd name="connsiteY58" fmla="*/ 371833 h 629008"/>
                <a:gd name="connsiteX59" fmla="*/ 670396 w 1211535"/>
                <a:gd name="connsiteY59" fmla="*/ 419384 h 629008"/>
                <a:gd name="connsiteX60" fmla="*/ 647626 w 1211535"/>
                <a:gd name="connsiteY60" fmla="*/ 436797 h 629008"/>
                <a:gd name="connsiteX61" fmla="*/ 624185 w 1211535"/>
                <a:gd name="connsiteY61" fmla="*/ 453540 h 629008"/>
                <a:gd name="connsiteX62" fmla="*/ 612130 w 1211535"/>
                <a:gd name="connsiteY62" fmla="*/ 462916 h 629008"/>
                <a:gd name="connsiteX63" fmla="*/ 598736 w 1211535"/>
                <a:gd name="connsiteY63" fmla="*/ 473632 h 629008"/>
                <a:gd name="connsiteX64" fmla="*/ 582662 w 1211535"/>
                <a:gd name="connsiteY64" fmla="*/ 483678 h 629008"/>
                <a:gd name="connsiteX65" fmla="*/ 567928 w 1211535"/>
                <a:gd name="connsiteY65" fmla="*/ 495733 h 629008"/>
                <a:gd name="connsiteX66" fmla="*/ 565919 w 1211535"/>
                <a:gd name="connsiteY66" fmla="*/ 496402 h 629008"/>
                <a:gd name="connsiteX67" fmla="*/ 565249 w 1211535"/>
                <a:gd name="connsiteY67" fmla="*/ 495733 h 629008"/>
                <a:gd name="connsiteX68" fmla="*/ 563910 w 1211535"/>
                <a:gd name="connsiteY68" fmla="*/ 495733 h 629008"/>
                <a:gd name="connsiteX69" fmla="*/ 519038 w 1211535"/>
                <a:gd name="connsiteY69" fmla="*/ 520513 h 629008"/>
                <a:gd name="connsiteX70" fmla="*/ 499616 w 1211535"/>
                <a:gd name="connsiteY70" fmla="*/ 527210 h 629008"/>
                <a:gd name="connsiteX71" fmla="*/ 480194 w 1211535"/>
                <a:gd name="connsiteY71" fmla="*/ 533237 h 629008"/>
                <a:gd name="connsiteX72" fmla="*/ 440010 w 1211535"/>
                <a:gd name="connsiteY72" fmla="*/ 543283 h 629008"/>
                <a:gd name="connsiteX73" fmla="*/ 414561 w 1211535"/>
                <a:gd name="connsiteY73" fmla="*/ 549980 h 629008"/>
                <a:gd name="connsiteX74" fmla="*/ 395808 w 1211535"/>
                <a:gd name="connsiteY74" fmla="*/ 553329 h 629008"/>
                <a:gd name="connsiteX75" fmla="*/ 371029 w 1211535"/>
                <a:gd name="connsiteY75" fmla="*/ 558687 h 629008"/>
                <a:gd name="connsiteX76" fmla="*/ 332184 w 1211535"/>
                <a:gd name="connsiteY76" fmla="*/ 566054 h 629008"/>
                <a:gd name="connsiteX77" fmla="*/ 311423 w 1211535"/>
                <a:gd name="connsiteY77" fmla="*/ 570072 h 629008"/>
                <a:gd name="connsiteX78" fmla="*/ 293340 w 1211535"/>
                <a:gd name="connsiteY78" fmla="*/ 569403 h 629008"/>
                <a:gd name="connsiteX79" fmla="*/ 287313 w 1211535"/>
                <a:gd name="connsiteY79" fmla="*/ 570742 h 629008"/>
                <a:gd name="connsiteX80" fmla="*/ 258514 w 1211535"/>
                <a:gd name="connsiteY80" fmla="*/ 586815 h 629008"/>
                <a:gd name="connsiteX81" fmla="*/ 238423 w 1211535"/>
                <a:gd name="connsiteY81" fmla="*/ 593513 h 629008"/>
                <a:gd name="connsiteX82" fmla="*/ 225028 w 1211535"/>
                <a:gd name="connsiteY82" fmla="*/ 598871 h 629008"/>
                <a:gd name="connsiteX83" fmla="*/ 189533 w 1211535"/>
                <a:gd name="connsiteY83" fmla="*/ 608917 h 629008"/>
                <a:gd name="connsiteX84" fmla="*/ 167432 w 1211535"/>
                <a:gd name="connsiteY84" fmla="*/ 613604 h 629008"/>
                <a:gd name="connsiteX85" fmla="*/ 129927 w 1211535"/>
                <a:gd name="connsiteY85" fmla="*/ 624320 h 629008"/>
                <a:gd name="connsiteX86" fmla="*/ 123899 w 1211535"/>
                <a:gd name="connsiteY86" fmla="*/ 624990 h 629008"/>
                <a:gd name="connsiteX87" fmla="*/ 111174 w 1211535"/>
                <a:gd name="connsiteY87" fmla="*/ 625660 h 629008"/>
                <a:gd name="connsiteX88" fmla="*/ 99119 w 1211535"/>
                <a:gd name="connsiteY88" fmla="*/ 628338 h 629008"/>
                <a:gd name="connsiteX89" fmla="*/ 0 w 1211535"/>
                <a:gd name="connsiteY89" fmla="*/ 626329 h 629008"/>
                <a:gd name="connsiteX90" fmla="*/ 130597 w 1211535"/>
                <a:gd name="connsiteY90" fmla="*/ 582797 h 629008"/>
                <a:gd name="connsiteX91" fmla="*/ 136624 w 1211535"/>
                <a:gd name="connsiteY91" fmla="*/ 581458 h 629008"/>
                <a:gd name="connsiteX92" fmla="*/ 160734 w 1211535"/>
                <a:gd name="connsiteY92" fmla="*/ 573421 h 629008"/>
                <a:gd name="connsiteX93" fmla="*/ 174129 w 1211535"/>
                <a:gd name="connsiteY93" fmla="*/ 574760 h 629008"/>
                <a:gd name="connsiteX94" fmla="*/ 268560 w 1211535"/>
                <a:gd name="connsiteY94" fmla="*/ 567393 h 629008"/>
                <a:gd name="connsiteX95" fmla="*/ 281285 w 1211535"/>
                <a:gd name="connsiteY95" fmla="*/ 563375 h 629008"/>
                <a:gd name="connsiteX96" fmla="*/ 301377 w 1211535"/>
                <a:gd name="connsiteY96" fmla="*/ 560026 h 629008"/>
                <a:gd name="connsiteX97" fmla="*/ 307405 w 1211535"/>
                <a:gd name="connsiteY97" fmla="*/ 556678 h 629008"/>
                <a:gd name="connsiteX98" fmla="*/ 316111 w 1211535"/>
                <a:gd name="connsiteY98" fmla="*/ 551990 h 629008"/>
                <a:gd name="connsiteX99" fmla="*/ 461442 w 1211535"/>
                <a:gd name="connsiteY99" fmla="*/ 495733 h 629008"/>
                <a:gd name="connsiteX100" fmla="*/ 511001 w 1211535"/>
                <a:gd name="connsiteY100" fmla="*/ 469613 h 629008"/>
                <a:gd name="connsiteX101" fmla="*/ 598736 w 1211535"/>
                <a:gd name="connsiteY101" fmla="*/ 397283 h 629008"/>
                <a:gd name="connsiteX102" fmla="*/ 677093 w 1211535"/>
                <a:gd name="connsiteY102" fmla="*/ 349062 h 629008"/>
                <a:gd name="connsiteX103" fmla="*/ 693167 w 1211535"/>
                <a:gd name="connsiteY103" fmla="*/ 339686 h 629008"/>
                <a:gd name="connsiteX104" fmla="*/ 698525 w 1211535"/>
                <a:gd name="connsiteY104" fmla="*/ 336338 h 629008"/>
                <a:gd name="connsiteX105" fmla="*/ 746745 w 1211535"/>
                <a:gd name="connsiteY105" fmla="*/ 317586 h 629008"/>
                <a:gd name="connsiteX106" fmla="*/ 786929 w 1211535"/>
                <a:gd name="connsiteY106" fmla="*/ 288787 h 629008"/>
                <a:gd name="connsiteX107" fmla="*/ 822424 w 1211535"/>
                <a:gd name="connsiteY107" fmla="*/ 252622 h 629008"/>
                <a:gd name="connsiteX108" fmla="*/ 861268 w 1211535"/>
                <a:gd name="connsiteY108" fmla="*/ 221814 h 629008"/>
                <a:gd name="connsiteX109" fmla="*/ 949003 w 1211535"/>
                <a:gd name="connsiteY109" fmla="*/ 170915 h 629008"/>
                <a:gd name="connsiteX110" fmla="*/ 959049 w 1211535"/>
                <a:gd name="connsiteY110" fmla="*/ 158190 h 629008"/>
                <a:gd name="connsiteX111" fmla="*/ 962397 w 1211535"/>
                <a:gd name="connsiteY111" fmla="*/ 152833 h 629008"/>
                <a:gd name="connsiteX112" fmla="*/ 998562 w 1211535"/>
                <a:gd name="connsiteY112" fmla="*/ 108631 h 629008"/>
                <a:gd name="connsiteX113" fmla="*/ 1030709 w 1211535"/>
                <a:gd name="connsiteY113" fmla="*/ 86530 h 629008"/>
                <a:gd name="connsiteX114" fmla="*/ 1117774 w 1211535"/>
                <a:gd name="connsiteY114" fmla="*/ 36300 h 629008"/>
                <a:gd name="connsiteX115" fmla="*/ 1159967 w 1211535"/>
                <a:gd name="connsiteY115" fmla="*/ 3484 h 629008"/>
                <a:gd name="connsiteX116" fmla="*/ 1175370 w 1211535"/>
                <a:gd name="connsiteY116" fmla="*/ 2144 h 629008"/>
                <a:gd name="connsiteX117" fmla="*/ 1211536 w 1211535"/>
                <a:gd name="connsiteY117" fmla="*/ 24915 h 62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211535" h="629008">
                  <a:moveTo>
                    <a:pt x="1211536" y="24915"/>
                  </a:moveTo>
                  <a:cubicBezTo>
                    <a:pt x="1205508" y="27594"/>
                    <a:pt x="1201490" y="26254"/>
                    <a:pt x="1199480" y="22236"/>
                  </a:cubicBezTo>
                  <a:cubicBezTo>
                    <a:pt x="1198811" y="20227"/>
                    <a:pt x="1197471" y="20227"/>
                    <a:pt x="1195462" y="20897"/>
                  </a:cubicBezTo>
                  <a:lnTo>
                    <a:pt x="1188095" y="24245"/>
                  </a:lnTo>
                  <a:cubicBezTo>
                    <a:pt x="1186086" y="25584"/>
                    <a:pt x="1184747" y="27594"/>
                    <a:pt x="1184747" y="30273"/>
                  </a:cubicBezTo>
                  <a:cubicBezTo>
                    <a:pt x="1185416" y="36970"/>
                    <a:pt x="1186756" y="44337"/>
                    <a:pt x="1188095" y="51034"/>
                  </a:cubicBezTo>
                  <a:cubicBezTo>
                    <a:pt x="1188765" y="56392"/>
                    <a:pt x="1190774" y="63089"/>
                    <a:pt x="1193453" y="70456"/>
                  </a:cubicBezTo>
                  <a:cubicBezTo>
                    <a:pt x="1201490" y="93227"/>
                    <a:pt x="1205508" y="117337"/>
                    <a:pt x="1205508" y="142787"/>
                  </a:cubicBezTo>
                  <a:cubicBezTo>
                    <a:pt x="1205508" y="154842"/>
                    <a:pt x="1202159" y="165557"/>
                    <a:pt x="1195462" y="174264"/>
                  </a:cubicBezTo>
                  <a:cubicBezTo>
                    <a:pt x="1181398" y="194356"/>
                    <a:pt x="1167333" y="215787"/>
                    <a:pt x="1153269" y="237218"/>
                  </a:cubicBezTo>
                  <a:cubicBezTo>
                    <a:pt x="1149921" y="242576"/>
                    <a:pt x="1152599" y="249273"/>
                    <a:pt x="1158627" y="250613"/>
                  </a:cubicBezTo>
                  <a:lnTo>
                    <a:pt x="1160636" y="251282"/>
                  </a:lnTo>
                  <a:cubicBezTo>
                    <a:pt x="1166664" y="252622"/>
                    <a:pt x="1168673" y="259989"/>
                    <a:pt x="1164655" y="264677"/>
                  </a:cubicBezTo>
                  <a:cubicBezTo>
                    <a:pt x="1152599" y="278071"/>
                    <a:pt x="1133177" y="284769"/>
                    <a:pt x="1122462" y="291466"/>
                  </a:cubicBezTo>
                  <a:cubicBezTo>
                    <a:pt x="1099691" y="306200"/>
                    <a:pt x="1078260" y="322273"/>
                    <a:pt x="1058168" y="339016"/>
                  </a:cubicBezTo>
                  <a:cubicBezTo>
                    <a:pt x="1055489" y="341026"/>
                    <a:pt x="1051471" y="340356"/>
                    <a:pt x="1049462" y="337677"/>
                  </a:cubicBezTo>
                  <a:lnTo>
                    <a:pt x="1048122" y="334329"/>
                  </a:lnTo>
                  <a:cubicBezTo>
                    <a:pt x="1045443" y="329641"/>
                    <a:pt x="1046113" y="325622"/>
                    <a:pt x="1050131" y="322273"/>
                  </a:cubicBezTo>
                  <a:cubicBezTo>
                    <a:pt x="1056159" y="316916"/>
                    <a:pt x="1060177" y="312227"/>
                    <a:pt x="1062186" y="308209"/>
                  </a:cubicBezTo>
                  <a:cubicBezTo>
                    <a:pt x="1063526" y="304861"/>
                    <a:pt x="1060847" y="300842"/>
                    <a:pt x="1056828" y="302181"/>
                  </a:cubicBezTo>
                  <a:cubicBezTo>
                    <a:pt x="1046113" y="305530"/>
                    <a:pt x="1034728" y="308209"/>
                    <a:pt x="1024682" y="313567"/>
                  </a:cubicBezTo>
                  <a:cubicBezTo>
                    <a:pt x="990526" y="331650"/>
                    <a:pt x="956369" y="348393"/>
                    <a:pt x="922214" y="367815"/>
                  </a:cubicBezTo>
                  <a:cubicBezTo>
                    <a:pt x="865956" y="399292"/>
                    <a:pt x="819076" y="418044"/>
                    <a:pt x="766167" y="442154"/>
                  </a:cubicBezTo>
                  <a:cubicBezTo>
                    <a:pt x="761479" y="444164"/>
                    <a:pt x="755452" y="446173"/>
                    <a:pt x="746745" y="448852"/>
                  </a:cubicBezTo>
                  <a:cubicBezTo>
                    <a:pt x="740048" y="450861"/>
                    <a:pt x="733351" y="453540"/>
                    <a:pt x="726653" y="456219"/>
                  </a:cubicBezTo>
                  <a:cubicBezTo>
                    <a:pt x="719956" y="458898"/>
                    <a:pt x="712589" y="453540"/>
                    <a:pt x="713928" y="446843"/>
                  </a:cubicBezTo>
                  <a:cubicBezTo>
                    <a:pt x="717277" y="428760"/>
                    <a:pt x="748754" y="416035"/>
                    <a:pt x="765497" y="410008"/>
                  </a:cubicBezTo>
                  <a:cubicBezTo>
                    <a:pt x="780901" y="404650"/>
                    <a:pt x="795635" y="398622"/>
                    <a:pt x="809700" y="391255"/>
                  </a:cubicBezTo>
                  <a:cubicBezTo>
                    <a:pt x="821755" y="384558"/>
                    <a:pt x="834479" y="378530"/>
                    <a:pt x="847204" y="372503"/>
                  </a:cubicBezTo>
                  <a:cubicBezTo>
                    <a:pt x="859259" y="366475"/>
                    <a:pt x="871314" y="359778"/>
                    <a:pt x="883370" y="351072"/>
                  </a:cubicBezTo>
                  <a:cubicBezTo>
                    <a:pt x="919535" y="325622"/>
                    <a:pt x="957039" y="304861"/>
                    <a:pt x="995884" y="288117"/>
                  </a:cubicBezTo>
                  <a:cubicBezTo>
                    <a:pt x="1015975" y="279411"/>
                    <a:pt x="1034728" y="270035"/>
                    <a:pt x="1052810" y="259319"/>
                  </a:cubicBezTo>
                  <a:cubicBezTo>
                    <a:pt x="1062186" y="253961"/>
                    <a:pt x="1069553" y="245925"/>
                    <a:pt x="1076920" y="235879"/>
                  </a:cubicBezTo>
                  <a:cubicBezTo>
                    <a:pt x="1084288" y="225163"/>
                    <a:pt x="1092324" y="214447"/>
                    <a:pt x="1101031" y="204402"/>
                  </a:cubicBezTo>
                  <a:cubicBezTo>
                    <a:pt x="1107728" y="196365"/>
                    <a:pt x="1113755" y="186989"/>
                    <a:pt x="1119113" y="176273"/>
                  </a:cubicBezTo>
                  <a:cubicBezTo>
                    <a:pt x="1120453" y="173594"/>
                    <a:pt x="1121792" y="171585"/>
                    <a:pt x="1123132" y="169576"/>
                  </a:cubicBezTo>
                  <a:cubicBezTo>
                    <a:pt x="1143223" y="138768"/>
                    <a:pt x="1165324" y="109300"/>
                    <a:pt x="1145902" y="71126"/>
                  </a:cubicBezTo>
                  <a:cubicBezTo>
                    <a:pt x="1140544" y="61080"/>
                    <a:pt x="1132508" y="58401"/>
                    <a:pt x="1121122" y="63759"/>
                  </a:cubicBezTo>
                  <a:cubicBezTo>
                    <a:pt x="1107058" y="70456"/>
                    <a:pt x="1094333" y="77823"/>
                    <a:pt x="1080939" y="86530"/>
                  </a:cubicBezTo>
                  <a:cubicBezTo>
                    <a:pt x="1080269" y="87199"/>
                    <a:pt x="1079599" y="87869"/>
                    <a:pt x="1078929" y="89878"/>
                  </a:cubicBezTo>
                  <a:cubicBezTo>
                    <a:pt x="1078260" y="91888"/>
                    <a:pt x="1076920" y="93897"/>
                    <a:pt x="1074911" y="95236"/>
                  </a:cubicBezTo>
                  <a:cubicBezTo>
                    <a:pt x="1065535" y="102603"/>
                    <a:pt x="1056159" y="109300"/>
                    <a:pt x="1046783" y="115998"/>
                  </a:cubicBezTo>
                  <a:cubicBezTo>
                    <a:pt x="1042764" y="118677"/>
                    <a:pt x="1038076" y="122695"/>
                    <a:pt x="1033388" y="128723"/>
                  </a:cubicBezTo>
                  <a:cubicBezTo>
                    <a:pt x="1029370" y="134080"/>
                    <a:pt x="1024012" y="138099"/>
                    <a:pt x="1018654" y="141447"/>
                  </a:cubicBezTo>
                  <a:cubicBezTo>
                    <a:pt x="1016645" y="142787"/>
                    <a:pt x="1015305" y="144126"/>
                    <a:pt x="1014636" y="145466"/>
                  </a:cubicBezTo>
                  <a:cubicBezTo>
                    <a:pt x="1012627" y="148814"/>
                    <a:pt x="1009948" y="152163"/>
                    <a:pt x="1006599" y="154842"/>
                  </a:cubicBezTo>
                  <a:cubicBezTo>
                    <a:pt x="1002581" y="158190"/>
                    <a:pt x="999902" y="160869"/>
                    <a:pt x="997893" y="162209"/>
                  </a:cubicBezTo>
                  <a:cubicBezTo>
                    <a:pt x="991865" y="169576"/>
                    <a:pt x="985168" y="177612"/>
                    <a:pt x="978470" y="185649"/>
                  </a:cubicBezTo>
                  <a:cubicBezTo>
                    <a:pt x="973113" y="191677"/>
                    <a:pt x="967085" y="196365"/>
                    <a:pt x="961058" y="199044"/>
                  </a:cubicBezTo>
                  <a:cubicBezTo>
                    <a:pt x="956369" y="201053"/>
                    <a:pt x="951681" y="203062"/>
                    <a:pt x="947663" y="205741"/>
                  </a:cubicBezTo>
                  <a:cubicBezTo>
                    <a:pt x="942975" y="208420"/>
                    <a:pt x="938287" y="211099"/>
                    <a:pt x="933599" y="212438"/>
                  </a:cubicBezTo>
                  <a:cubicBezTo>
                    <a:pt x="913507" y="219136"/>
                    <a:pt x="894085" y="227842"/>
                    <a:pt x="875333" y="239227"/>
                  </a:cubicBezTo>
                  <a:cubicBezTo>
                    <a:pt x="872654" y="238557"/>
                    <a:pt x="870645" y="239897"/>
                    <a:pt x="869975" y="241906"/>
                  </a:cubicBezTo>
                  <a:cubicBezTo>
                    <a:pt x="869305" y="244585"/>
                    <a:pt x="867296" y="246594"/>
                    <a:pt x="865287" y="247934"/>
                  </a:cubicBezTo>
                  <a:cubicBezTo>
                    <a:pt x="855910" y="252622"/>
                    <a:pt x="847874" y="257980"/>
                    <a:pt x="840507" y="264007"/>
                  </a:cubicBezTo>
                  <a:cubicBezTo>
                    <a:pt x="825773" y="276062"/>
                    <a:pt x="813718" y="290796"/>
                    <a:pt x="803672" y="308209"/>
                  </a:cubicBezTo>
                  <a:cubicBezTo>
                    <a:pt x="797644" y="318255"/>
                    <a:pt x="790277" y="327631"/>
                    <a:pt x="781571" y="335668"/>
                  </a:cubicBezTo>
                  <a:cubicBezTo>
                    <a:pt x="775543" y="341026"/>
                    <a:pt x="768846" y="347723"/>
                    <a:pt x="762819" y="354420"/>
                  </a:cubicBezTo>
                  <a:cubicBezTo>
                    <a:pt x="756791" y="360448"/>
                    <a:pt x="750094" y="366475"/>
                    <a:pt x="742057" y="371833"/>
                  </a:cubicBezTo>
                  <a:cubicBezTo>
                    <a:pt x="718617" y="387907"/>
                    <a:pt x="694507" y="403310"/>
                    <a:pt x="670396" y="419384"/>
                  </a:cubicBezTo>
                  <a:cubicBezTo>
                    <a:pt x="662360" y="424742"/>
                    <a:pt x="654993" y="430769"/>
                    <a:pt x="647626" y="436797"/>
                  </a:cubicBezTo>
                  <a:cubicBezTo>
                    <a:pt x="640258" y="443494"/>
                    <a:pt x="632222" y="448852"/>
                    <a:pt x="624185" y="453540"/>
                  </a:cubicBezTo>
                  <a:cubicBezTo>
                    <a:pt x="619497" y="456219"/>
                    <a:pt x="615479" y="459567"/>
                    <a:pt x="612130" y="462916"/>
                  </a:cubicBezTo>
                  <a:cubicBezTo>
                    <a:pt x="608112" y="467604"/>
                    <a:pt x="604093" y="470953"/>
                    <a:pt x="598736" y="473632"/>
                  </a:cubicBezTo>
                  <a:cubicBezTo>
                    <a:pt x="590029" y="478989"/>
                    <a:pt x="584671" y="482338"/>
                    <a:pt x="582662" y="483678"/>
                  </a:cubicBezTo>
                  <a:cubicBezTo>
                    <a:pt x="577974" y="487696"/>
                    <a:pt x="572616" y="491714"/>
                    <a:pt x="567928" y="495733"/>
                  </a:cubicBezTo>
                  <a:cubicBezTo>
                    <a:pt x="567259" y="496402"/>
                    <a:pt x="566589" y="496402"/>
                    <a:pt x="565919" y="496402"/>
                  </a:cubicBezTo>
                  <a:cubicBezTo>
                    <a:pt x="565919" y="496402"/>
                    <a:pt x="565919" y="496402"/>
                    <a:pt x="565249" y="495733"/>
                  </a:cubicBezTo>
                  <a:cubicBezTo>
                    <a:pt x="565249" y="495733"/>
                    <a:pt x="564579" y="495733"/>
                    <a:pt x="563910" y="495733"/>
                  </a:cubicBezTo>
                  <a:cubicBezTo>
                    <a:pt x="549176" y="503769"/>
                    <a:pt x="533772" y="512476"/>
                    <a:pt x="519038" y="520513"/>
                  </a:cubicBezTo>
                  <a:cubicBezTo>
                    <a:pt x="513680" y="523191"/>
                    <a:pt x="507653" y="525201"/>
                    <a:pt x="499616" y="527210"/>
                  </a:cubicBezTo>
                  <a:cubicBezTo>
                    <a:pt x="492919" y="528549"/>
                    <a:pt x="486221" y="530558"/>
                    <a:pt x="480194" y="533237"/>
                  </a:cubicBezTo>
                  <a:cubicBezTo>
                    <a:pt x="467469" y="538595"/>
                    <a:pt x="454075" y="541944"/>
                    <a:pt x="440010" y="543283"/>
                  </a:cubicBezTo>
                  <a:cubicBezTo>
                    <a:pt x="431304" y="543953"/>
                    <a:pt x="423267" y="549311"/>
                    <a:pt x="414561" y="549980"/>
                  </a:cubicBezTo>
                  <a:cubicBezTo>
                    <a:pt x="405854" y="551320"/>
                    <a:pt x="399827" y="551990"/>
                    <a:pt x="395808" y="553329"/>
                  </a:cubicBezTo>
                  <a:cubicBezTo>
                    <a:pt x="387102" y="556008"/>
                    <a:pt x="380405" y="558687"/>
                    <a:pt x="371029" y="558687"/>
                  </a:cubicBezTo>
                  <a:cubicBezTo>
                    <a:pt x="357634" y="558687"/>
                    <a:pt x="344240" y="561366"/>
                    <a:pt x="332184" y="566054"/>
                  </a:cubicBezTo>
                  <a:cubicBezTo>
                    <a:pt x="324817" y="568733"/>
                    <a:pt x="317451" y="570072"/>
                    <a:pt x="311423" y="570072"/>
                  </a:cubicBezTo>
                  <a:cubicBezTo>
                    <a:pt x="305395" y="570072"/>
                    <a:pt x="299368" y="569403"/>
                    <a:pt x="293340" y="569403"/>
                  </a:cubicBezTo>
                  <a:cubicBezTo>
                    <a:pt x="291331" y="569403"/>
                    <a:pt x="288652" y="569403"/>
                    <a:pt x="287313" y="570742"/>
                  </a:cubicBezTo>
                  <a:cubicBezTo>
                    <a:pt x="277937" y="576769"/>
                    <a:pt x="268560" y="582128"/>
                    <a:pt x="258514" y="586815"/>
                  </a:cubicBezTo>
                  <a:cubicBezTo>
                    <a:pt x="255166" y="588825"/>
                    <a:pt x="248468" y="590834"/>
                    <a:pt x="238423" y="593513"/>
                  </a:cubicBezTo>
                  <a:cubicBezTo>
                    <a:pt x="233735" y="594852"/>
                    <a:pt x="229047" y="596861"/>
                    <a:pt x="225028" y="598871"/>
                  </a:cubicBezTo>
                  <a:cubicBezTo>
                    <a:pt x="213643" y="604898"/>
                    <a:pt x="200918" y="605568"/>
                    <a:pt x="189533" y="608917"/>
                  </a:cubicBezTo>
                  <a:cubicBezTo>
                    <a:pt x="182835" y="610926"/>
                    <a:pt x="175468" y="612265"/>
                    <a:pt x="167432" y="613604"/>
                  </a:cubicBezTo>
                  <a:cubicBezTo>
                    <a:pt x="154707" y="614944"/>
                    <a:pt x="141982" y="618962"/>
                    <a:pt x="129927" y="624320"/>
                  </a:cubicBezTo>
                  <a:cubicBezTo>
                    <a:pt x="127918" y="624990"/>
                    <a:pt x="125909" y="625660"/>
                    <a:pt x="123899" y="624990"/>
                  </a:cubicBezTo>
                  <a:cubicBezTo>
                    <a:pt x="119211" y="624320"/>
                    <a:pt x="115193" y="624320"/>
                    <a:pt x="111174" y="625660"/>
                  </a:cubicBezTo>
                  <a:cubicBezTo>
                    <a:pt x="105147" y="626999"/>
                    <a:pt x="101129" y="628338"/>
                    <a:pt x="99119" y="628338"/>
                  </a:cubicBezTo>
                  <a:cubicBezTo>
                    <a:pt x="66973" y="629678"/>
                    <a:pt x="34156" y="629008"/>
                    <a:pt x="0" y="626329"/>
                  </a:cubicBezTo>
                  <a:cubicBezTo>
                    <a:pt x="46881" y="618293"/>
                    <a:pt x="90413" y="604228"/>
                    <a:pt x="130597" y="582797"/>
                  </a:cubicBezTo>
                  <a:cubicBezTo>
                    <a:pt x="132606" y="581458"/>
                    <a:pt x="134615" y="581458"/>
                    <a:pt x="136624" y="581458"/>
                  </a:cubicBezTo>
                  <a:cubicBezTo>
                    <a:pt x="146000" y="581458"/>
                    <a:pt x="151358" y="572082"/>
                    <a:pt x="160734" y="573421"/>
                  </a:cubicBezTo>
                  <a:cubicBezTo>
                    <a:pt x="168771" y="574760"/>
                    <a:pt x="172789" y="574760"/>
                    <a:pt x="174129" y="574760"/>
                  </a:cubicBezTo>
                  <a:cubicBezTo>
                    <a:pt x="205606" y="572751"/>
                    <a:pt x="237083" y="570072"/>
                    <a:pt x="268560" y="567393"/>
                  </a:cubicBezTo>
                  <a:cubicBezTo>
                    <a:pt x="271239" y="567393"/>
                    <a:pt x="275257" y="566054"/>
                    <a:pt x="281285" y="563375"/>
                  </a:cubicBezTo>
                  <a:cubicBezTo>
                    <a:pt x="287982" y="560696"/>
                    <a:pt x="295349" y="563375"/>
                    <a:pt x="301377" y="560026"/>
                  </a:cubicBezTo>
                  <a:cubicBezTo>
                    <a:pt x="303386" y="559357"/>
                    <a:pt x="305395" y="558017"/>
                    <a:pt x="307405" y="556678"/>
                  </a:cubicBezTo>
                  <a:cubicBezTo>
                    <a:pt x="310753" y="553999"/>
                    <a:pt x="313432" y="552659"/>
                    <a:pt x="316111" y="551990"/>
                  </a:cubicBezTo>
                  <a:cubicBezTo>
                    <a:pt x="362992" y="533237"/>
                    <a:pt x="411882" y="514485"/>
                    <a:pt x="461442" y="495733"/>
                  </a:cubicBezTo>
                  <a:cubicBezTo>
                    <a:pt x="480194" y="488366"/>
                    <a:pt x="496267" y="479659"/>
                    <a:pt x="511001" y="469613"/>
                  </a:cubicBezTo>
                  <a:cubicBezTo>
                    <a:pt x="541139" y="447512"/>
                    <a:pt x="570607" y="422732"/>
                    <a:pt x="598736" y="397283"/>
                  </a:cubicBezTo>
                  <a:cubicBezTo>
                    <a:pt x="624855" y="375851"/>
                    <a:pt x="650974" y="359778"/>
                    <a:pt x="677093" y="349062"/>
                  </a:cubicBezTo>
                  <a:cubicBezTo>
                    <a:pt x="683791" y="346384"/>
                    <a:pt x="689149" y="343035"/>
                    <a:pt x="693167" y="339686"/>
                  </a:cubicBezTo>
                  <a:cubicBezTo>
                    <a:pt x="694507" y="338347"/>
                    <a:pt x="696516" y="337007"/>
                    <a:pt x="698525" y="336338"/>
                  </a:cubicBezTo>
                  <a:cubicBezTo>
                    <a:pt x="715268" y="330980"/>
                    <a:pt x="731342" y="324952"/>
                    <a:pt x="746745" y="317586"/>
                  </a:cubicBezTo>
                  <a:cubicBezTo>
                    <a:pt x="760809" y="310888"/>
                    <a:pt x="774874" y="301512"/>
                    <a:pt x="786929" y="288787"/>
                  </a:cubicBezTo>
                  <a:cubicBezTo>
                    <a:pt x="798984" y="276732"/>
                    <a:pt x="811039" y="264677"/>
                    <a:pt x="822424" y="252622"/>
                  </a:cubicBezTo>
                  <a:cubicBezTo>
                    <a:pt x="834479" y="239897"/>
                    <a:pt x="847204" y="229851"/>
                    <a:pt x="861268" y="221814"/>
                  </a:cubicBezTo>
                  <a:cubicBezTo>
                    <a:pt x="890736" y="204402"/>
                    <a:pt x="919535" y="187658"/>
                    <a:pt x="949003" y="170915"/>
                  </a:cubicBezTo>
                  <a:lnTo>
                    <a:pt x="959049" y="158190"/>
                  </a:lnTo>
                  <a:cubicBezTo>
                    <a:pt x="960388" y="156851"/>
                    <a:pt x="961727" y="154842"/>
                    <a:pt x="962397" y="152833"/>
                  </a:cubicBezTo>
                  <a:cubicBezTo>
                    <a:pt x="969764" y="136089"/>
                    <a:pt x="981819" y="116667"/>
                    <a:pt x="998562" y="108631"/>
                  </a:cubicBezTo>
                  <a:cubicBezTo>
                    <a:pt x="1011957" y="102603"/>
                    <a:pt x="1019324" y="93227"/>
                    <a:pt x="1030709" y="86530"/>
                  </a:cubicBezTo>
                  <a:cubicBezTo>
                    <a:pt x="1059508" y="69786"/>
                    <a:pt x="1088975" y="53043"/>
                    <a:pt x="1117774" y="36300"/>
                  </a:cubicBezTo>
                  <a:cubicBezTo>
                    <a:pt x="1134517" y="26924"/>
                    <a:pt x="1147242" y="16208"/>
                    <a:pt x="1159967" y="3484"/>
                  </a:cubicBezTo>
                  <a:cubicBezTo>
                    <a:pt x="1163985" y="-535"/>
                    <a:pt x="1170682" y="-1205"/>
                    <a:pt x="1175370" y="2144"/>
                  </a:cubicBezTo>
                  <a:lnTo>
                    <a:pt x="1211536" y="24915"/>
                  </a:ln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A46F9C9C-2490-203C-6570-06FAB8C2EB8B}"/>
                </a:ext>
              </a:extLst>
            </p:cNvPr>
            <p:cNvSpPr/>
            <p:nvPr/>
          </p:nvSpPr>
          <p:spPr>
            <a:xfrm>
              <a:off x="-3719124" y="4202531"/>
              <a:ext cx="1153269" cy="546747"/>
            </a:xfrm>
            <a:custGeom>
              <a:avLst/>
              <a:gdLst>
                <a:gd name="connsiteX0" fmla="*/ 678433 w 1153269"/>
                <a:gd name="connsiteY0" fmla="*/ 381074 h 546747"/>
                <a:gd name="connsiteX1" fmla="*/ 703883 w 1153269"/>
                <a:gd name="connsiteY1" fmla="*/ 393129 h 546747"/>
                <a:gd name="connsiteX2" fmla="*/ 704552 w 1153269"/>
                <a:gd name="connsiteY2" fmla="*/ 390451 h 546747"/>
                <a:gd name="connsiteX3" fmla="*/ 679773 w 1153269"/>
                <a:gd name="connsiteY3" fmla="*/ 378395 h 546747"/>
                <a:gd name="connsiteX4" fmla="*/ 525066 w 1153269"/>
                <a:gd name="connsiteY4" fmla="*/ 283294 h 546747"/>
                <a:gd name="connsiteX5" fmla="*/ 530423 w 1153269"/>
                <a:gd name="connsiteY5" fmla="*/ 282625 h 546747"/>
                <a:gd name="connsiteX6" fmla="*/ 719956 w 1153269"/>
                <a:gd name="connsiteY6" fmla="*/ 360983 h 546747"/>
                <a:gd name="connsiteX7" fmla="*/ 901452 w 1153269"/>
                <a:gd name="connsiteY7" fmla="*/ 435992 h 546747"/>
                <a:gd name="connsiteX8" fmla="*/ 985837 w 1153269"/>
                <a:gd name="connsiteY8" fmla="*/ 464790 h 546747"/>
                <a:gd name="connsiteX9" fmla="*/ 1153269 w 1153269"/>
                <a:gd name="connsiteY9" fmla="*/ 521717 h 546747"/>
                <a:gd name="connsiteX10" fmla="*/ 1112416 w 1153269"/>
                <a:gd name="connsiteY10" fmla="*/ 546497 h 546747"/>
                <a:gd name="connsiteX11" fmla="*/ 1107058 w 1153269"/>
                <a:gd name="connsiteY11" fmla="*/ 544488 h 546747"/>
                <a:gd name="connsiteX12" fmla="*/ 1103710 w 1153269"/>
                <a:gd name="connsiteY12" fmla="*/ 541139 h 546747"/>
                <a:gd name="connsiteX13" fmla="*/ 1097012 w 1153269"/>
                <a:gd name="connsiteY13" fmla="*/ 539130 h 546747"/>
                <a:gd name="connsiteX14" fmla="*/ 1076920 w 1153269"/>
                <a:gd name="connsiteY14" fmla="*/ 540469 h 546747"/>
                <a:gd name="connsiteX15" fmla="*/ 1054820 w 1153269"/>
                <a:gd name="connsiteY15" fmla="*/ 541139 h 546747"/>
                <a:gd name="connsiteX16" fmla="*/ 969764 w 1153269"/>
                <a:gd name="connsiteY16" fmla="*/ 538460 h 546747"/>
                <a:gd name="connsiteX17" fmla="*/ 951682 w 1153269"/>
                <a:gd name="connsiteY17" fmla="*/ 535781 h 546747"/>
                <a:gd name="connsiteX18" fmla="*/ 934269 w 1153269"/>
                <a:gd name="connsiteY18" fmla="*/ 531093 h 546747"/>
                <a:gd name="connsiteX19" fmla="*/ 906810 w 1153269"/>
                <a:gd name="connsiteY19" fmla="*/ 526405 h 546747"/>
                <a:gd name="connsiteX20" fmla="*/ 875333 w 1153269"/>
                <a:gd name="connsiteY20" fmla="*/ 521717 h 546747"/>
                <a:gd name="connsiteX21" fmla="*/ 872654 w 1153269"/>
                <a:gd name="connsiteY21" fmla="*/ 520377 h 546747"/>
                <a:gd name="connsiteX22" fmla="*/ 867966 w 1153269"/>
                <a:gd name="connsiteY22" fmla="*/ 519038 h 546747"/>
                <a:gd name="connsiteX23" fmla="*/ 863948 w 1153269"/>
                <a:gd name="connsiteY23" fmla="*/ 519038 h 546747"/>
                <a:gd name="connsiteX24" fmla="*/ 832470 w 1153269"/>
                <a:gd name="connsiteY24" fmla="*/ 513680 h 546747"/>
                <a:gd name="connsiteX25" fmla="*/ 685800 w 1153269"/>
                <a:gd name="connsiteY25" fmla="*/ 480864 h 546747"/>
                <a:gd name="connsiteX26" fmla="*/ 665708 w 1153269"/>
                <a:gd name="connsiteY26" fmla="*/ 473497 h 546747"/>
                <a:gd name="connsiteX27" fmla="*/ 651644 w 1153269"/>
                <a:gd name="connsiteY27" fmla="*/ 470148 h 546747"/>
                <a:gd name="connsiteX28" fmla="*/ 612800 w 1153269"/>
                <a:gd name="connsiteY28" fmla="*/ 456753 h 546747"/>
                <a:gd name="connsiteX29" fmla="*/ 600075 w 1153269"/>
                <a:gd name="connsiteY29" fmla="*/ 450056 h 546747"/>
                <a:gd name="connsiteX30" fmla="*/ 587350 w 1153269"/>
                <a:gd name="connsiteY30" fmla="*/ 442019 h 546747"/>
                <a:gd name="connsiteX31" fmla="*/ 522387 w 1153269"/>
                <a:gd name="connsiteY31" fmla="*/ 418579 h 546747"/>
                <a:gd name="connsiteX32" fmla="*/ 518368 w 1153269"/>
                <a:gd name="connsiteY32" fmla="*/ 415900 h 546747"/>
                <a:gd name="connsiteX33" fmla="*/ 513011 w 1153269"/>
                <a:gd name="connsiteY33" fmla="*/ 412552 h 546747"/>
                <a:gd name="connsiteX34" fmla="*/ 472157 w 1153269"/>
                <a:gd name="connsiteY34" fmla="*/ 400497 h 546747"/>
                <a:gd name="connsiteX35" fmla="*/ 445368 w 1153269"/>
                <a:gd name="connsiteY35" fmla="*/ 375717 h 546747"/>
                <a:gd name="connsiteX36" fmla="*/ 297359 w 1153269"/>
                <a:gd name="connsiteY36" fmla="*/ 247129 h 546747"/>
                <a:gd name="connsiteX37" fmla="*/ 188863 w 1153269"/>
                <a:gd name="connsiteY37" fmla="*/ 201588 h 546747"/>
                <a:gd name="connsiteX38" fmla="*/ 83716 w 1153269"/>
                <a:gd name="connsiteY38" fmla="*/ 138633 h 546747"/>
                <a:gd name="connsiteX39" fmla="*/ 14064 w 1153269"/>
                <a:gd name="connsiteY39" fmla="*/ 35495 h 546747"/>
                <a:gd name="connsiteX40" fmla="*/ 0 w 1153269"/>
                <a:gd name="connsiteY40" fmla="*/ 2679 h 546747"/>
                <a:gd name="connsiteX41" fmla="*/ 1340 w 1153269"/>
                <a:gd name="connsiteY41" fmla="*/ 0 h 546747"/>
                <a:gd name="connsiteX42" fmla="*/ 2679 w 1153269"/>
                <a:gd name="connsiteY42" fmla="*/ 0 h 546747"/>
                <a:gd name="connsiteX43" fmla="*/ 3349 w 1153269"/>
                <a:gd name="connsiteY43" fmla="*/ 670 h 546747"/>
                <a:gd name="connsiteX44" fmla="*/ 96441 w 1153269"/>
                <a:gd name="connsiteY44" fmla="*/ 113184 h 546747"/>
                <a:gd name="connsiteX45" fmla="*/ 145331 w 1153269"/>
                <a:gd name="connsiteY45" fmla="*/ 137964 h 546747"/>
                <a:gd name="connsiteX46" fmla="*/ 196230 w 1153269"/>
                <a:gd name="connsiteY46" fmla="*/ 160065 h 546747"/>
                <a:gd name="connsiteX47" fmla="*/ 496937 w 1153269"/>
                <a:gd name="connsiteY47" fmla="*/ 298698 h 546747"/>
                <a:gd name="connsiteX48" fmla="*/ 678433 w 1153269"/>
                <a:gd name="connsiteY48" fmla="*/ 381074 h 54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53269" h="546747">
                  <a:moveTo>
                    <a:pt x="678433" y="381074"/>
                  </a:moveTo>
                  <a:cubicBezTo>
                    <a:pt x="687140" y="387772"/>
                    <a:pt x="695176" y="391790"/>
                    <a:pt x="703883" y="393129"/>
                  </a:cubicBezTo>
                  <a:cubicBezTo>
                    <a:pt x="709240" y="393799"/>
                    <a:pt x="709240" y="393129"/>
                    <a:pt x="704552" y="390451"/>
                  </a:cubicBezTo>
                  <a:cubicBezTo>
                    <a:pt x="697185" y="386432"/>
                    <a:pt x="689149" y="382414"/>
                    <a:pt x="679773" y="378395"/>
                  </a:cubicBezTo>
                  <a:lnTo>
                    <a:pt x="525066" y="283294"/>
                  </a:lnTo>
                  <a:cubicBezTo>
                    <a:pt x="525066" y="282625"/>
                    <a:pt x="526405" y="281955"/>
                    <a:pt x="530423" y="282625"/>
                  </a:cubicBezTo>
                  <a:lnTo>
                    <a:pt x="719956" y="360983"/>
                  </a:lnTo>
                  <a:lnTo>
                    <a:pt x="901452" y="435992"/>
                  </a:lnTo>
                  <a:lnTo>
                    <a:pt x="985837" y="464790"/>
                  </a:lnTo>
                  <a:cubicBezTo>
                    <a:pt x="1042095" y="487561"/>
                    <a:pt x="1097682" y="506983"/>
                    <a:pt x="1153269" y="521717"/>
                  </a:cubicBezTo>
                  <a:cubicBezTo>
                    <a:pt x="1142554" y="533772"/>
                    <a:pt x="1129159" y="542478"/>
                    <a:pt x="1112416" y="546497"/>
                  </a:cubicBezTo>
                  <a:cubicBezTo>
                    <a:pt x="1110407" y="547167"/>
                    <a:pt x="1108398" y="546497"/>
                    <a:pt x="1107058" y="544488"/>
                  </a:cubicBezTo>
                  <a:cubicBezTo>
                    <a:pt x="1106388" y="543148"/>
                    <a:pt x="1105049" y="542478"/>
                    <a:pt x="1103710" y="541139"/>
                  </a:cubicBezTo>
                  <a:cubicBezTo>
                    <a:pt x="1101700" y="539800"/>
                    <a:pt x="1099691" y="539130"/>
                    <a:pt x="1097012" y="539130"/>
                  </a:cubicBezTo>
                  <a:cubicBezTo>
                    <a:pt x="1090315" y="539130"/>
                    <a:pt x="1083618" y="539800"/>
                    <a:pt x="1076920" y="540469"/>
                  </a:cubicBezTo>
                  <a:cubicBezTo>
                    <a:pt x="1069553" y="541139"/>
                    <a:pt x="1062186" y="541809"/>
                    <a:pt x="1054820" y="541139"/>
                  </a:cubicBezTo>
                  <a:cubicBezTo>
                    <a:pt x="1026691" y="539800"/>
                    <a:pt x="997893" y="539130"/>
                    <a:pt x="969764" y="538460"/>
                  </a:cubicBezTo>
                  <a:cubicBezTo>
                    <a:pt x="963737" y="538460"/>
                    <a:pt x="957709" y="537121"/>
                    <a:pt x="951682" y="535781"/>
                  </a:cubicBezTo>
                  <a:cubicBezTo>
                    <a:pt x="945654" y="533772"/>
                    <a:pt x="939627" y="532432"/>
                    <a:pt x="934269" y="531093"/>
                  </a:cubicBezTo>
                  <a:cubicBezTo>
                    <a:pt x="924892" y="529084"/>
                    <a:pt x="915516" y="527075"/>
                    <a:pt x="906810" y="526405"/>
                  </a:cubicBezTo>
                  <a:cubicBezTo>
                    <a:pt x="896094" y="525735"/>
                    <a:pt x="885378" y="523726"/>
                    <a:pt x="875333" y="521717"/>
                  </a:cubicBezTo>
                  <a:cubicBezTo>
                    <a:pt x="874663" y="521717"/>
                    <a:pt x="873323" y="521047"/>
                    <a:pt x="872654" y="520377"/>
                  </a:cubicBezTo>
                  <a:cubicBezTo>
                    <a:pt x="871314" y="519038"/>
                    <a:pt x="869305" y="518368"/>
                    <a:pt x="867966" y="519038"/>
                  </a:cubicBezTo>
                  <a:cubicBezTo>
                    <a:pt x="866626" y="519708"/>
                    <a:pt x="865287" y="519708"/>
                    <a:pt x="863948" y="519038"/>
                  </a:cubicBezTo>
                  <a:cubicBezTo>
                    <a:pt x="853232" y="517029"/>
                    <a:pt x="843186" y="515689"/>
                    <a:pt x="832470" y="513680"/>
                  </a:cubicBezTo>
                  <a:cubicBezTo>
                    <a:pt x="783580" y="506313"/>
                    <a:pt x="734690" y="495597"/>
                    <a:pt x="685800" y="480864"/>
                  </a:cubicBezTo>
                  <a:cubicBezTo>
                    <a:pt x="679103" y="478854"/>
                    <a:pt x="672405" y="474167"/>
                    <a:pt x="665708" y="473497"/>
                  </a:cubicBezTo>
                  <a:cubicBezTo>
                    <a:pt x="660350" y="472827"/>
                    <a:pt x="655662" y="472157"/>
                    <a:pt x="651644" y="470148"/>
                  </a:cubicBezTo>
                  <a:cubicBezTo>
                    <a:pt x="640259" y="465460"/>
                    <a:pt x="626864" y="460772"/>
                    <a:pt x="612800" y="456753"/>
                  </a:cubicBezTo>
                  <a:cubicBezTo>
                    <a:pt x="608112" y="455414"/>
                    <a:pt x="604093" y="453405"/>
                    <a:pt x="600075" y="450056"/>
                  </a:cubicBezTo>
                  <a:cubicBezTo>
                    <a:pt x="595387" y="446038"/>
                    <a:pt x="591369" y="444029"/>
                    <a:pt x="587350" y="442019"/>
                  </a:cubicBezTo>
                  <a:cubicBezTo>
                    <a:pt x="565919" y="433983"/>
                    <a:pt x="543818" y="426616"/>
                    <a:pt x="522387" y="418579"/>
                  </a:cubicBezTo>
                  <a:cubicBezTo>
                    <a:pt x="521047" y="417909"/>
                    <a:pt x="519708" y="417240"/>
                    <a:pt x="518368" y="415900"/>
                  </a:cubicBezTo>
                  <a:cubicBezTo>
                    <a:pt x="517029" y="414561"/>
                    <a:pt x="515020" y="413221"/>
                    <a:pt x="513011" y="412552"/>
                  </a:cubicBezTo>
                  <a:lnTo>
                    <a:pt x="472157" y="400497"/>
                  </a:lnTo>
                  <a:cubicBezTo>
                    <a:pt x="464121" y="391120"/>
                    <a:pt x="452735" y="384423"/>
                    <a:pt x="445368" y="375717"/>
                  </a:cubicBezTo>
                  <a:cubicBezTo>
                    <a:pt x="393799" y="318790"/>
                    <a:pt x="355625" y="280615"/>
                    <a:pt x="297359" y="247129"/>
                  </a:cubicBezTo>
                  <a:cubicBezTo>
                    <a:pt x="265212" y="228377"/>
                    <a:pt x="225028" y="216322"/>
                    <a:pt x="188863" y="201588"/>
                  </a:cubicBezTo>
                  <a:cubicBezTo>
                    <a:pt x="137294" y="181496"/>
                    <a:pt x="111844" y="174129"/>
                    <a:pt x="83716" y="138633"/>
                  </a:cubicBezTo>
                  <a:cubicBezTo>
                    <a:pt x="57597" y="105817"/>
                    <a:pt x="34156" y="71661"/>
                    <a:pt x="14064" y="35495"/>
                  </a:cubicBezTo>
                  <a:cubicBezTo>
                    <a:pt x="8037" y="24780"/>
                    <a:pt x="3349" y="14064"/>
                    <a:pt x="0" y="2679"/>
                  </a:cubicBezTo>
                  <a:cubicBezTo>
                    <a:pt x="0" y="1339"/>
                    <a:pt x="0" y="670"/>
                    <a:pt x="1340" y="0"/>
                  </a:cubicBezTo>
                  <a:cubicBezTo>
                    <a:pt x="2009" y="0"/>
                    <a:pt x="2679" y="0"/>
                    <a:pt x="2679" y="0"/>
                  </a:cubicBezTo>
                  <a:cubicBezTo>
                    <a:pt x="3349" y="0"/>
                    <a:pt x="3349" y="0"/>
                    <a:pt x="3349" y="670"/>
                  </a:cubicBezTo>
                  <a:cubicBezTo>
                    <a:pt x="27459" y="36835"/>
                    <a:pt x="57597" y="83716"/>
                    <a:pt x="96441" y="113184"/>
                  </a:cubicBezTo>
                  <a:cubicBezTo>
                    <a:pt x="106486" y="121221"/>
                    <a:pt x="123230" y="129257"/>
                    <a:pt x="145331" y="137964"/>
                  </a:cubicBezTo>
                  <a:cubicBezTo>
                    <a:pt x="162744" y="144661"/>
                    <a:pt x="179487" y="152028"/>
                    <a:pt x="196230" y="160065"/>
                  </a:cubicBezTo>
                  <a:cubicBezTo>
                    <a:pt x="295349" y="208955"/>
                    <a:pt x="395808" y="253826"/>
                    <a:pt x="496937" y="298698"/>
                  </a:cubicBezTo>
                  <a:cubicBezTo>
                    <a:pt x="545157" y="321469"/>
                    <a:pt x="616818" y="355625"/>
                    <a:pt x="678433" y="381074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6A8AA485-C5C7-E711-7FD7-609432EB1621}"/>
                </a:ext>
              </a:extLst>
            </p:cNvPr>
            <p:cNvSpPr/>
            <p:nvPr/>
          </p:nvSpPr>
          <p:spPr>
            <a:xfrm>
              <a:off x="-5640673" y="4204540"/>
              <a:ext cx="150122" cy="85186"/>
            </a:xfrm>
            <a:custGeom>
              <a:avLst/>
              <a:gdLst>
                <a:gd name="connsiteX0" fmla="*/ 1444 w 150122"/>
                <a:gd name="connsiteY0" fmla="*/ 0 h 85186"/>
                <a:gd name="connsiteX1" fmla="*/ 32921 w 150122"/>
                <a:gd name="connsiteY1" fmla="*/ 5358 h 85186"/>
                <a:gd name="connsiteX2" fmla="*/ 63728 w 150122"/>
                <a:gd name="connsiteY2" fmla="*/ 10046 h 85186"/>
                <a:gd name="connsiteX3" fmla="*/ 124004 w 150122"/>
                <a:gd name="connsiteY3" fmla="*/ 31477 h 85186"/>
                <a:gd name="connsiteX4" fmla="*/ 150123 w 150122"/>
                <a:gd name="connsiteY4" fmla="*/ 59606 h 85186"/>
                <a:gd name="connsiteX5" fmla="*/ 95205 w 150122"/>
                <a:gd name="connsiteY5" fmla="*/ 60275 h 85186"/>
                <a:gd name="connsiteX6" fmla="*/ 55691 w 150122"/>
                <a:gd name="connsiteY6" fmla="*/ 65633 h 85186"/>
                <a:gd name="connsiteX7" fmla="*/ 4792 w 150122"/>
                <a:gd name="connsiteY7" fmla="*/ 85055 h 85186"/>
                <a:gd name="connsiteX8" fmla="*/ 104 w 150122"/>
                <a:gd name="connsiteY8" fmla="*/ 81707 h 85186"/>
                <a:gd name="connsiteX9" fmla="*/ 1444 w 150122"/>
                <a:gd name="connsiteY9" fmla="*/ 0 h 8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22" h="85186">
                  <a:moveTo>
                    <a:pt x="1444" y="0"/>
                  </a:moveTo>
                  <a:cubicBezTo>
                    <a:pt x="11489" y="2679"/>
                    <a:pt x="22205" y="4018"/>
                    <a:pt x="32921" y="5358"/>
                  </a:cubicBezTo>
                  <a:cubicBezTo>
                    <a:pt x="46315" y="6027"/>
                    <a:pt x="57031" y="8037"/>
                    <a:pt x="63728" y="10046"/>
                  </a:cubicBezTo>
                  <a:cubicBezTo>
                    <a:pt x="83820" y="16073"/>
                    <a:pt x="103912" y="22771"/>
                    <a:pt x="124004" y="31477"/>
                  </a:cubicBezTo>
                  <a:lnTo>
                    <a:pt x="150123" y="59606"/>
                  </a:lnTo>
                  <a:cubicBezTo>
                    <a:pt x="131371" y="60275"/>
                    <a:pt x="112618" y="57597"/>
                    <a:pt x="95205" y="60275"/>
                  </a:cubicBezTo>
                  <a:cubicBezTo>
                    <a:pt x="81811" y="61615"/>
                    <a:pt x="68416" y="63624"/>
                    <a:pt x="55691" y="65633"/>
                  </a:cubicBezTo>
                  <a:cubicBezTo>
                    <a:pt x="37609" y="68312"/>
                    <a:pt x="22875" y="79028"/>
                    <a:pt x="4792" y="85055"/>
                  </a:cubicBezTo>
                  <a:cubicBezTo>
                    <a:pt x="2113" y="85725"/>
                    <a:pt x="-566" y="83716"/>
                    <a:pt x="104" y="81707"/>
                  </a:cubicBezTo>
                  <a:lnTo>
                    <a:pt x="1444" y="0"/>
                  </a:ln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11B6A3AF-A164-7394-8EB2-15F324D3EF88}"/>
                </a:ext>
              </a:extLst>
            </p:cNvPr>
            <p:cNvSpPr/>
            <p:nvPr/>
          </p:nvSpPr>
          <p:spPr>
            <a:xfrm>
              <a:off x="-3211172" y="4208245"/>
              <a:ext cx="510534" cy="204224"/>
            </a:xfrm>
            <a:custGeom>
              <a:avLst/>
              <a:gdLst>
                <a:gd name="connsiteX0" fmla="*/ 71361 w 510534"/>
                <a:gd name="connsiteY0" fmla="*/ 121534 h 204224"/>
                <a:gd name="connsiteX1" fmla="*/ 120921 w 510534"/>
                <a:gd name="connsiteY1" fmla="*/ 87378 h 204224"/>
                <a:gd name="connsiteX2" fmla="*/ 153738 w 510534"/>
                <a:gd name="connsiteY2" fmla="*/ 75323 h 204224"/>
                <a:gd name="connsiteX3" fmla="*/ 222050 w 510534"/>
                <a:gd name="connsiteY3" fmla="*/ 70635 h 204224"/>
                <a:gd name="connsiteX4" fmla="*/ 274288 w 510534"/>
                <a:gd name="connsiteY4" fmla="*/ 58580 h 204224"/>
                <a:gd name="connsiteX5" fmla="*/ 323178 w 510534"/>
                <a:gd name="connsiteY5" fmla="*/ 32460 h 204224"/>
                <a:gd name="connsiteX6" fmla="*/ 356665 w 510534"/>
                <a:gd name="connsiteY6" fmla="*/ 2992 h 204224"/>
                <a:gd name="connsiteX7" fmla="*/ 375417 w 510534"/>
                <a:gd name="connsiteY7" fmla="*/ 1653 h 204224"/>
                <a:gd name="connsiteX8" fmla="*/ 417610 w 510534"/>
                <a:gd name="connsiteY8" fmla="*/ 14378 h 204224"/>
                <a:gd name="connsiteX9" fmla="*/ 455784 w 510534"/>
                <a:gd name="connsiteY9" fmla="*/ 20405 h 204224"/>
                <a:gd name="connsiteX10" fmla="*/ 510032 w 510534"/>
                <a:gd name="connsiteY10" fmla="*/ 55901 h 204224"/>
                <a:gd name="connsiteX11" fmla="*/ 510032 w 510534"/>
                <a:gd name="connsiteY11" fmla="*/ 58580 h 204224"/>
                <a:gd name="connsiteX12" fmla="*/ 508693 w 510534"/>
                <a:gd name="connsiteY12" fmla="*/ 59919 h 204224"/>
                <a:gd name="connsiteX13" fmla="*/ 508023 w 510534"/>
                <a:gd name="connsiteY13" fmla="*/ 59919 h 204224"/>
                <a:gd name="connsiteX14" fmla="*/ 469849 w 510534"/>
                <a:gd name="connsiteY14" fmla="*/ 52552 h 204224"/>
                <a:gd name="connsiteX15" fmla="*/ 417610 w 510534"/>
                <a:gd name="connsiteY15" fmla="*/ 65947 h 204224"/>
                <a:gd name="connsiteX16" fmla="*/ 372738 w 510534"/>
                <a:gd name="connsiteY16" fmla="*/ 68626 h 204224"/>
                <a:gd name="connsiteX17" fmla="*/ 333224 w 510534"/>
                <a:gd name="connsiteY17" fmla="*/ 82020 h 204224"/>
                <a:gd name="connsiteX18" fmla="*/ 333224 w 510534"/>
                <a:gd name="connsiteY18" fmla="*/ 87378 h 204224"/>
                <a:gd name="connsiteX19" fmla="*/ 396848 w 510534"/>
                <a:gd name="connsiteY19" fmla="*/ 124883 h 204224"/>
                <a:gd name="connsiteX20" fmla="*/ 446408 w 510534"/>
                <a:gd name="connsiteY20" fmla="*/ 155690 h 204224"/>
                <a:gd name="connsiteX21" fmla="*/ 495298 w 510534"/>
                <a:gd name="connsiteY21" fmla="*/ 187837 h 204224"/>
                <a:gd name="connsiteX22" fmla="*/ 508693 w 510534"/>
                <a:gd name="connsiteY22" fmla="*/ 201232 h 204224"/>
                <a:gd name="connsiteX23" fmla="*/ 507353 w 510534"/>
                <a:gd name="connsiteY23" fmla="*/ 202571 h 204224"/>
                <a:gd name="connsiteX24" fmla="*/ 441720 w 510534"/>
                <a:gd name="connsiteY24" fmla="*/ 178461 h 204224"/>
                <a:gd name="connsiteX25" fmla="*/ 418280 w 510534"/>
                <a:gd name="connsiteY25" fmla="*/ 169754 h 204224"/>
                <a:gd name="connsiteX26" fmla="*/ 396848 w 510534"/>
                <a:gd name="connsiteY26" fmla="*/ 157030 h 204224"/>
                <a:gd name="connsiteX27" fmla="*/ 284334 w 510534"/>
                <a:gd name="connsiteY27" fmla="*/ 102112 h 204224"/>
                <a:gd name="connsiteX28" fmla="*/ 255536 w 510534"/>
                <a:gd name="connsiteY28" fmla="*/ 101442 h 204224"/>
                <a:gd name="connsiteX29" fmla="*/ 180527 w 510534"/>
                <a:gd name="connsiteY29" fmla="*/ 115507 h 204224"/>
                <a:gd name="connsiteX30" fmla="*/ 130297 w 510534"/>
                <a:gd name="connsiteY30" fmla="*/ 129571 h 204224"/>
                <a:gd name="connsiteX31" fmla="*/ 97480 w 510534"/>
                <a:gd name="connsiteY31" fmla="*/ 144305 h 204224"/>
                <a:gd name="connsiteX32" fmla="*/ 63994 w 510534"/>
                <a:gd name="connsiteY32" fmla="*/ 155690 h 204224"/>
                <a:gd name="connsiteX33" fmla="*/ 4389 w 510534"/>
                <a:gd name="connsiteY33" fmla="*/ 150332 h 204224"/>
                <a:gd name="connsiteX34" fmla="*/ 2379 w 510534"/>
                <a:gd name="connsiteY34" fmla="*/ 138277 h 204224"/>
                <a:gd name="connsiteX35" fmla="*/ 13765 w 510534"/>
                <a:gd name="connsiteY35" fmla="*/ 135598 h 204224"/>
                <a:gd name="connsiteX36" fmla="*/ 71361 w 510534"/>
                <a:gd name="connsiteY36" fmla="*/ 121534 h 20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10534" h="204224">
                  <a:moveTo>
                    <a:pt x="71361" y="121534"/>
                  </a:moveTo>
                  <a:cubicBezTo>
                    <a:pt x="78728" y="116846"/>
                    <a:pt x="95471" y="105461"/>
                    <a:pt x="120921" y="87378"/>
                  </a:cubicBezTo>
                  <a:cubicBezTo>
                    <a:pt x="129627" y="80681"/>
                    <a:pt x="141013" y="76662"/>
                    <a:pt x="153738" y="75323"/>
                  </a:cubicBezTo>
                  <a:cubicBezTo>
                    <a:pt x="176508" y="72644"/>
                    <a:pt x="199279" y="71305"/>
                    <a:pt x="222050" y="70635"/>
                  </a:cubicBezTo>
                  <a:cubicBezTo>
                    <a:pt x="238793" y="69965"/>
                    <a:pt x="256206" y="65947"/>
                    <a:pt x="274288" y="58580"/>
                  </a:cubicBezTo>
                  <a:cubicBezTo>
                    <a:pt x="291032" y="51213"/>
                    <a:pt x="307775" y="42506"/>
                    <a:pt x="323178" y="32460"/>
                  </a:cubicBezTo>
                  <a:cubicBezTo>
                    <a:pt x="335233" y="24424"/>
                    <a:pt x="343940" y="10359"/>
                    <a:pt x="356665" y="2992"/>
                  </a:cubicBezTo>
                  <a:cubicBezTo>
                    <a:pt x="362692" y="-356"/>
                    <a:pt x="369390" y="-1026"/>
                    <a:pt x="375417" y="1653"/>
                  </a:cubicBezTo>
                  <a:cubicBezTo>
                    <a:pt x="390151" y="7011"/>
                    <a:pt x="400866" y="13708"/>
                    <a:pt x="417610" y="14378"/>
                  </a:cubicBezTo>
                  <a:cubicBezTo>
                    <a:pt x="430335" y="15048"/>
                    <a:pt x="443060" y="17057"/>
                    <a:pt x="455784" y="20405"/>
                  </a:cubicBezTo>
                  <a:cubicBezTo>
                    <a:pt x="476546" y="26433"/>
                    <a:pt x="493289" y="42506"/>
                    <a:pt x="510032" y="55901"/>
                  </a:cubicBezTo>
                  <a:cubicBezTo>
                    <a:pt x="510702" y="56571"/>
                    <a:pt x="510702" y="57240"/>
                    <a:pt x="510032" y="58580"/>
                  </a:cubicBezTo>
                  <a:lnTo>
                    <a:pt x="508693" y="59919"/>
                  </a:lnTo>
                  <a:cubicBezTo>
                    <a:pt x="508693" y="59919"/>
                    <a:pt x="508023" y="59919"/>
                    <a:pt x="508023" y="59919"/>
                  </a:cubicBezTo>
                  <a:cubicBezTo>
                    <a:pt x="493289" y="51213"/>
                    <a:pt x="480564" y="48534"/>
                    <a:pt x="469849" y="52552"/>
                  </a:cubicBezTo>
                  <a:cubicBezTo>
                    <a:pt x="443729" y="61259"/>
                    <a:pt x="426316" y="65947"/>
                    <a:pt x="417610" y="65947"/>
                  </a:cubicBezTo>
                  <a:cubicBezTo>
                    <a:pt x="402876" y="65947"/>
                    <a:pt x="387472" y="67286"/>
                    <a:pt x="372738" y="68626"/>
                  </a:cubicBezTo>
                  <a:cubicBezTo>
                    <a:pt x="358674" y="69965"/>
                    <a:pt x="345949" y="75993"/>
                    <a:pt x="333224" y="82020"/>
                  </a:cubicBezTo>
                  <a:cubicBezTo>
                    <a:pt x="331215" y="82690"/>
                    <a:pt x="330545" y="86039"/>
                    <a:pt x="333224" y="87378"/>
                  </a:cubicBezTo>
                  <a:cubicBezTo>
                    <a:pt x="355325" y="99433"/>
                    <a:pt x="376087" y="111488"/>
                    <a:pt x="396848" y="124883"/>
                  </a:cubicBezTo>
                  <a:cubicBezTo>
                    <a:pt x="398188" y="125553"/>
                    <a:pt x="414261" y="135598"/>
                    <a:pt x="446408" y="155690"/>
                  </a:cubicBezTo>
                  <a:cubicBezTo>
                    <a:pt x="463821" y="166406"/>
                    <a:pt x="480564" y="177121"/>
                    <a:pt x="495298" y="187837"/>
                  </a:cubicBezTo>
                  <a:cubicBezTo>
                    <a:pt x="501325" y="191855"/>
                    <a:pt x="505344" y="195874"/>
                    <a:pt x="508693" y="201232"/>
                  </a:cubicBezTo>
                  <a:cubicBezTo>
                    <a:pt x="510702" y="204580"/>
                    <a:pt x="510032" y="205250"/>
                    <a:pt x="507353" y="202571"/>
                  </a:cubicBezTo>
                  <a:cubicBezTo>
                    <a:pt x="487931" y="189846"/>
                    <a:pt x="465830" y="181810"/>
                    <a:pt x="441720" y="178461"/>
                  </a:cubicBezTo>
                  <a:cubicBezTo>
                    <a:pt x="437032" y="177791"/>
                    <a:pt x="429665" y="175112"/>
                    <a:pt x="418280" y="169754"/>
                  </a:cubicBezTo>
                  <a:cubicBezTo>
                    <a:pt x="412252" y="167075"/>
                    <a:pt x="405555" y="162388"/>
                    <a:pt x="396848" y="157030"/>
                  </a:cubicBezTo>
                  <a:cubicBezTo>
                    <a:pt x="362022" y="134259"/>
                    <a:pt x="323848" y="115507"/>
                    <a:pt x="284334" y="102112"/>
                  </a:cubicBezTo>
                  <a:cubicBezTo>
                    <a:pt x="274288" y="98763"/>
                    <a:pt x="266921" y="98094"/>
                    <a:pt x="255536" y="101442"/>
                  </a:cubicBezTo>
                  <a:cubicBezTo>
                    <a:pt x="232096" y="108809"/>
                    <a:pt x="207316" y="113497"/>
                    <a:pt x="180527" y="115507"/>
                  </a:cubicBezTo>
                  <a:cubicBezTo>
                    <a:pt x="161774" y="116846"/>
                    <a:pt x="145031" y="121534"/>
                    <a:pt x="130297" y="129571"/>
                  </a:cubicBezTo>
                  <a:cubicBezTo>
                    <a:pt x="119581" y="135598"/>
                    <a:pt x="108866" y="140286"/>
                    <a:pt x="97480" y="144305"/>
                  </a:cubicBezTo>
                  <a:cubicBezTo>
                    <a:pt x="86095" y="148323"/>
                    <a:pt x="74710" y="151672"/>
                    <a:pt x="63994" y="155690"/>
                  </a:cubicBezTo>
                  <a:cubicBezTo>
                    <a:pt x="41224" y="163727"/>
                    <a:pt x="25150" y="159708"/>
                    <a:pt x="4389" y="150332"/>
                  </a:cubicBezTo>
                  <a:cubicBezTo>
                    <a:pt x="-299" y="148323"/>
                    <a:pt x="-1639" y="142296"/>
                    <a:pt x="2379" y="138277"/>
                  </a:cubicBezTo>
                  <a:cubicBezTo>
                    <a:pt x="4389" y="136268"/>
                    <a:pt x="8407" y="135598"/>
                    <a:pt x="13765" y="135598"/>
                  </a:cubicBezTo>
                  <a:cubicBezTo>
                    <a:pt x="35196" y="136938"/>
                    <a:pt x="54618" y="131580"/>
                    <a:pt x="71361" y="121534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DE758729-9257-E64B-C5C8-A731E4DFD5F3}"/>
                </a:ext>
              </a:extLst>
            </p:cNvPr>
            <p:cNvSpPr/>
            <p:nvPr/>
          </p:nvSpPr>
          <p:spPr>
            <a:xfrm>
              <a:off x="-5826753" y="4212577"/>
              <a:ext cx="110504" cy="45541"/>
            </a:xfrm>
            <a:custGeom>
              <a:avLst/>
              <a:gdLst>
                <a:gd name="connsiteX0" fmla="*/ 30138 w 110504"/>
                <a:gd name="connsiteY0" fmla="*/ 0 h 45541"/>
                <a:gd name="connsiteX1" fmla="*/ 90413 w 110504"/>
                <a:gd name="connsiteY1" fmla="*/ 31477 h 45541"/>
                <a:gd name="connsiteX2" fmla="*/ 110505 w 110504"/>
                <a:gd name="connsiteY2" fmla="*/ 45541 h 45541"/>
                <a:gd name="connsiteX3" fmla="*/ 86395 w 110504"/>
                <a:gd name="connsiteY3" fmla="*/ 38844 h 45541"/>
                <a:gd name="connsiteX4" fmla="*/ 79698 w 110504"/>
                <a:gd name="connsiteY4" fmla="*/ 37505 h 45541"/>
                <a:gd name="connsiteX5" fmla="*/ 0 w 110504"/>
                <a:gd name="connsiteY5" fmla="*/ 39514 h 45541"/>
                <a:gd name="connsiteX6" fmla="*/ 39514 w 110504"/>
                <a:gd name="connsiteY6" fmla="*/ 23440 h 45541"/>
                <a:gd name="connsiteX7" fmla="*/ 40853 w 110504"/>
                <a:gd name="connsiteY7" fmla="*/ 18082 h 45541"/>
                <a:gd name="connsiteX8" fmla="*/ 30138 w 110504"/>
                <a:gd name="connsiteY8" fmla="*/ 0 h 45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504" h="45541">
                  <a:moveTo>
                    <a:pt x="30138" y="0"/>
                  </a:moveTo>
                  <a:cubicBezTo>
                    <a:pt x="49560" y="10716"/>
                    <a:pt x="70321" y="21431"/>
                    <a:pt x="90413" y="31477"/>
                  </a:cubicBezTo>
                  <a:cubicBezTo>
                    <a:pt x="97110" y="34826"/>
                    <a:pt x="103808" y="39514"/>
                    <a:pt x="110505" y="45541"/>
                  </a:cubicBezTo>
                  <a:cubicBezTo>
                    <a:pt x="102468" y="44872"/>
                    <a:pt x="94431" y="42862"/>
                    <a:pt x="86395" y="38844"/>
                  </a:cubicBezTo>
                  <a:cubicBezTo>
                    <a:pt x="84386" y="38174"/>
                    <a:pt x="82376" y="37505"/>
                    <a:pt x="79698" y="37505"/>
                  </a:cubicBezTo>
                  <a:lnTo>
                    <a:pt x="0" y="39514"/>
                  </a:lnTo>
                  <a:cubicBezTo>
                    <a:pt x="14734" y="37505"/>
                    <a:pt x="28128" y="32147"/>
                    <a:pt x="39514" y="23440"/>
                  </a:cubicBezTo>
                  <a:cubicBezTo>
                    <a:pt x="41523" y="22101"/>
                    <a:pt x="41523" y="20092"/>
                    <a:pt x="40853" y="18082"/>
                  </a:cubicBezTo>
                  <a:cubicBezTo>
                    <a:pt x="38844" y="10716"/>
                    <a:pt x="34826" y="5358"/>
                    <a:pt x="30138" y="0"/>
                  </a:cubicBez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D40C88EC-352E-F40B-A534-3080FE9F7BA1}"/>
                </a:ext>
              </a:extLst>
            </p:cNvPr>
            <p:cNvSpPr/>
            <p:nvPr/>
          </p:nvSpPr>
          <p:spPr>
            <a:xfrm>
              <a:off x="-1511705" y="4211907"/>
              <a:ext cx="616818" cy="158725"/>
            </a:xfrm>
            <a:custGeom>
              <a:avLst/>
              <a:gdLst>
                <a:gd name="connsiteX0" fmla="*/ 0 w 616818"/>
                <a:gd name="connsiteY0" fmla="*/ 0 h 158725"/>
                <a:gd name="connsiteX1" fmla="*/ 11385 w 616818"/>
                <a:gd name="connsiteY1" fmla="*/ 21431 h 158725"/>
                <a:gd name="connsiteX2" fmla="*/ 15404 w 616818"/>
                <a:gd name="connsiteY2" fmla="*/ 24780 h 158725"/>
                <a:gd name="connsiteX3" fmla="*/ 20761 w 616818"/>
                <a:gd name="connsiteY3" fmla="*/ 24780 h 158725"/>
                <a:gd name="connsiteX4" fmla="*/ 25450 w 616818"/>
                <a:gd name="connsiteY4" fmla="*/ 27459 h 158725"/>
                <a:gd name="connsiteX5" fmla="*/ 48890 w 616818"/>
                <a:gd name="connsiteY5" fmla="*/ 31477 h 158725"/>
                <a:gd name="connsiteX6" fmla="*/ 62954 w 616818"/>
                <a:gd name="connsiteY6" fmla="*/ 34826 h 158725"/>
                <a:gd name="connsiteX7" fmla="*/ 66303 w 616818"/>
                <a:gd name="connsiteY7" fmla="*/ 35495 h 158725"/>
                <a:gd name="connsiteX8" fmla="*/ 67642 w 616818"/>
                <a:gd name="connsiteY8" fmla="*/ 34826 h 158725"/>
                <a:gd name="connsiteX9" fmla="*/ 68312 w 616818"/>
                <a:gd name="connsiteY9" fmla="*/ 34826 h 158725"/>
                <a:gd name="connsiteX10" fmla="*/ 81037 w 616818"/>
                <a:gd name="connsiteY10" fmla="*/ 42862 h 158725"/>
                <a:gd name="connsiteX11" fmla="*/ 86395 w 616818"/>
                <a:gd name="connsiteY11" fmla="*/ 46211 h 158725"/>
                <a:gd name="connsiteX12" fmla="*/ 95771 w 616818"/>
                <a:gd name="connsiteY12" fmla="*/ 48890 h 158725"/>
                <a:gd name="connsiteX13" fmla="*/ 100459 w 616818"/>
                <a:gd name="connsiteY13" fmla="*/ 50229 h 158725"/>
                <a:gd name="connsiteX14" fmla="*/ 102468 w 616818"/>
                <a:gd name="connsiteY14" fmla="*/ 54248 h 158725"/>
                <a:gd name="connsiteX15" fmla="*/ 107826 w 616818"/>
                <a:gd name="connsiteY15" fmla="*/ 54248 h 158725"/>
                <a:gd name="connsiteX16" fmla="*/ 109165 w 616818"/>
                <a:gd name="connsiteY16" fmla="*/ 52239 h 158725"/>
                <a:gd name="connsiteX17" fmla="*/ 113184 w 616818"/>
                <a:gd name="connsiteY17" fmla="*/ 49560 h 158725"/>
                <a:gd name="connsiteX18" fmla="*/ 156716 w 616818"/>
                <a:gd name="connsiteY18" fmla="*/ 42862 h 158725"/>
                <a:gd name="connsiteX19" fmla="*/ 158725 w 616818"/>
                <a:gd name="connsiteY19" fmla="*/ 42862 h 158725"/>
                <a:gd name="connsiteX20" fmla="*/ 170780 w 616818"/>
                <a:gd name="connsiteY20" fmla="*/ 36835 h 158725"/>
                <a:gd name="connsiteX21" fmla="*/ 173459 w 616818"/>
                <a:gd name="connsiteY21" fmla="*/ 36835 h 158725"/>
                <a:gd name="connsiteX22" fmla="*/ 174798 w 616818"/>
                <a:gd name="connsiteY22" fmla="*/ 38174 h 158725"/>
                <a:gd name="connsiteX23" fmla="*/ 176808 w 616818"/>
                <a:gd name="connsiteY23" fmla="*/ 36835 h 158725"/>
                <a:gd name="connsiteX24" fmla="*/ 180826 w 616818"/>
                <a:gd name="connsiteY24" fmla="*/ 28129 h 158725"/>
                <a:gd name="connsiteX25" fmla="*/ 186184 w 616818"/>
                <a:gd name="connsiteY25" fmla="*/ 27459 h 158725"/>
                <a:gd name="connsiteX26" fmla="*/ 208955 w 616818"/>
                <a:gd name="connsiteY26" fmla="*/ 25450 h 158725"/>
                <a:gd name="connsiteX27" fmla="*/ 214982 w 616818"/>
                <a:gd name="connsiteY27" fmla="*/ 23440 h 158725"/>
                <a:gd name="connsiteX28" fmla="*/ 279276 w 616818"/>
                <a:gd name="connsiteY28" fmla="*/ 26789 h 158725"/>
                <a:gd name="connsiteX29" fmla="*/ 279946 w 616818"/>
                <a:gd name="connsiteY29" fmla="*/ 24780 h 158725"/>
                <a:gd name="connsiteX30" fmla="*/ 269900 w 616818"/>
                <a:gd name="connsiteY30" fmla="*/ 22101 h 158725"/>
                <a:gd name="connsiteX31" fmla="*/ 269900 w 616818"/>
                <a:gd name="connsiteY31" fmla="*/ 22101 h 158725"/>
                <a:gd name="connsiteX32" fmla="*/ 269900 w 616818"/>
                <a:gd name="connsiteY32" fmla="*/ 22101 h 158725"/>
                <a:gd name="connsiteX33" fmla="*/ 270570 w 616818"/>
                <a:gd name="connsiteY33" fmla="*/ 21431 h 158725"/>
                <a:gd name="connsiteX34" fmla="*/ 344909 w 616818"/>
                <a:gd name="connsiteY34" fmla="*/ 28798 h 158725"/>
                <a:gd name="connsiteX35" fmla="*/ 352276 w 616818"/>
                <a:gd name="connsiteY35" fmla="*/ 29468 h 158725"/>
                <a:gd name="connsiteX36" fmla="*/ 358973 w 616818"/>
                <a:gd name="connsiteY36" fmla="*/ 30807 h 158725"/>
                <a:gd name="connsiteX37" fmla="*/ 402506 w 616818"/>
                <a:gd name="connsiteY37" fmla="*/ 44202 h 158725"/>
                <a:gd name="connsiteX38" fmla="*/ 521047 w 616818"/>
                <a:gd name="connsiteY38" fmla="*/ 77019 h 158725"/>
                <a:gd name="connsiteX39" fmla="*/ 533772 w 616818"/>
                <a:gd name="connsiteY39" fmla="*/ 77688 h 158725"/>
                <a:gd name="connsiteX40" fmla="*/ 538460 w 616818"/>
                <a:gd name="connsiteY40" fmla="*/ 62284 h 158725"/>
                <a:gd name="connsiteX41" fmla="*/ 546497 w 616818"/>
                <a:gd name="connsiteY41" fmla="*/ 76349 h 158725"/>
                <a:gd name="connsiteX42" fmla="*/ 545158 w 616818"/>
                <a:gd name="connsiteY42" fmla="*/ 80367 h 158725"/>
                <a:gd name="connsiteX43" fmla="*/ 544488 w 616818"/>
                <a:gd name="connsiteY43" fmla="*/ 84386 h 158725"/>
                <a:gd name="connsiteX44" fmla="*/ 563910 w 616818"/>
                <a:gd name="connsiteY44" fmla="*/ 97110 h 158725"/>
                <a:gd name="connsiteX45" fmla="*/ 616818 w 616818"/>
                <a:gd name="connsiteY45" fmla="*/ 131936 h 158725"/>
                <a:gd name="connsiteX46" fmla="*/ 578644 w 616818"/>
                <a:gd name="connsiteY46" fmla="*/ 136624 h 158725"/>
                <a:gd name="connsiteX47" fmla="*/ 577974 w 616818"/>
                <a:gd name="connsiteY47" fmla="*/ 138633 h 158725"/>
                <a:gd name="connsiteX48" fmla="*/ 591369 w 616818"/>
                <a:gd name="connsiteY48" fmla="*/ 143991 h 158725"/>
                <a:gd name="connsiteX49" fmla="*/ 595387 w 616818"/>
                <a:gd name="connsiteY49" fmla="*/ 148010 h 158725"/>
                <a:gd name="connsiteX50" fmla="*/ 596057 w 616818"/>
                <a:gd name="connsiteY50" fmla="*/ 151358 h 158725"/>
                <a:gd name="connsiteX51" fmla="*/ 594048 w 616818"/>
                <a:gd name="connsiteY51" fmla="*/ 156046 h 158725"/>
                <a:gd name="connsiteX52" fmla="*/ 579314 w 616818"/>
                <a:gd name="connsiteY52" fmla="*/ 158725 h 158725"/>
                <a:gd name="connsiteX53" fmla="*/ 559891 w 616818"/>
                <a:gd name="connsiteY53" fmla="*/ 152028 h 158725"/>
                <a:gd name="connsiteX54" fmla="*/ 545158 w 616818"/>
                <a:gd name="connsiteY54" fmla="*/ 149349 h 158725"/>
                <a:gd name="connsiteX55" fmla="*/ 507653 w 616818"/>
                <a:gd name="connsiteY55" fmla="*/ 139973 h 158725"/>
                <a:gd name="connsiteX56" fmla="*/ 502965 w 616818"/>
                <a:gd name="connsiteY56" fmla="*/ 139973 h 158725"/>
                <a:gd name="connsiteX57" fmla="*/ 498946 w 616818"/>
                <a:gd name="connsiteY57" fmla="*/ 137964 h 158725"/>
                <a:gd name="connsiteX58" fmla="*/ 494928 w 616818"/>
                <a:gd name="connsiteY58" fmla="*/ 135285 h 158725"/>
                <a:gd name="connsiteX59" fmla="*/ 413891 w 616818"/>
                <a:gd name="connsiteY59" fmla="*/ 109165 h 158725"/>
                <a:gd name="connsiteX60" fmla="*/ 358304 w 616818"/>
                <a:gd name="connsiteY60" fmla="*/ 83716 h 158725"/>
                <a:gd name="connsiteX61" fmla="*/ 219670 w 616818"/>
                <a:gd name="connsiteY61" fmla="*/ 45541 h 158725"/>
                <a:gd name="connsiteX62" fmla="*/ 189533 w 616818"/>
                <a:gd name="connsiteY62" fmla="*/ 38844 h 158725"/>
                <a:gd name="connsiteX63" fmla="*/ 186184 w 616818"/>
                <a:gd name="connsiteY63" fmla="*/ 46881 h 158725"/>
                <a:gd name="connsiteX64" fmla="*/ 227037 w 616818"/>
                <a:gd name="connsiteY64" fmla="*/ 72330 h 158725"/>
                <a:gd name="connsiteX65" fmla="*/ 182835 w 616818"/>
                <a:gd name="connsiteY65" fmla="*/ 81707 h 158725"/>
                <a:gd name="connsiteX66" fmla="*/ 176808 w 616818"/>
                <a:gd name="connsiteY66" fmla="*/ 83046 h 158725"/>
                <a:gd name="connsiteX67" fmla="*/ 139303 w 616818"/>
                <a:gd name="connsiteY67" fmla="*/ 79028 h 158725"/>
                <a:gd name="connsiteX68" fmla="*/ 58936 w 616818"/>
                <a:gd name="connsiteY68" fmla="*/ 34156 h 158725"/>
                <a:gd name="connsiteX69" fmla="*/ 56257 w 616818"/>
                <a:gd name="connsiteY69" fmla="*/ 34156 h 158725"/>
                <a:gd name="connsiteX70" fmla="*/ 56257 w 616818"/>
                <a:gd name="connsiteY70" fmla="*/ 37505 h 158725"/>
                <a:gd name="connsiteX71" fmla="*/ 151358 w 616818"/>
                <a:gd name="connsiteY71" fmla="*/ 137294 h 158725"/>
                <a:gd name="connsiteX72" fmla="*/ 150688 w 616818"/>
                <a:gd name="connsiteY72" fmla="*/ 139303 h 158725"/>
                <a:gd name="connsiteX73" fmla="*/ 146000 w 616818"/>
                <a:gd name="connsiteY73" fmla="*/ 139973 h 158725"/>
                <a:gd name="connsiteX74" fmla="*/ 137964 w 616818"/>
                <a:gd name="connsiteY74" fmla="*/ 133276 h 158725"/>
                <a:gd name="connsiteX75" fmla="*/ 131936 w 616818"/>
                <a:gd name="connsiteY75" fmla="*/ 131266 h 158725"/>
                <a:gd name="connsiteX76" fmla="*/ 118542 w 616818"/>
                <a:gd name="connsiteY76" fmla="*/ 124569 h 158725"/>
                <a:gd name="connsiteX77" fmla="*/ 113184 w 616818"/>
                <a:gd name="connsiteY77" fmla="*/ 121890 h 158725"/>
                <a:gd name="connsiteX78" fmla="*/ 78358 w 616818"/>
                <a:gd name="connsiteY78" fmla="*/ 113854 h 158725"/>
                <a:gd name="connsiteX79" fmla="*/ 61615 w 616818"/>
                <a:gd name="connsiteY79" fmla="*/ 99789 h 158725"/>
                <a:gd name="connsiteX80" fmla="*/ 40184 w 616818"/>
                <a:gd name="connsiteY80" fmla="*/ 73000 h 158725"/>
                <a:gd name="connsiteX81" fmla="*/ 22771 w 616818"/>
                <a:gd name="connsiteY81" fmla="*/ 56927 h 158725"/>
                <a:gd name="connsiteX82" fmla="*/ 10715 w 616818"/>
                <a:gd name="connsiteY82" fmla="*/ 36835 h 158725"/>
                <a:gd name="connsiteX83" fmla="*/ 0 w 616818"/>
                <a:gd name="connsiteY83" fmla="*/ 0 h 158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616818" h="158725">
                  <a:moveTo>
                    <a:pt x="0" y="0"/>
                  </a:moveTo>
                  <a:cubicBezTo>
                    <a:pt x="5358" y="6697"/>
                    <a:pt x="9376" y="14064"/>
                    <a:pt x="11385" y="21431"/>
                  </a:cubicBezTo>
                  <a:cubicBezTo>
                    <a:pt x="12055" y="23440"/>
                    <a:pt x="13395" y="24780"/>
                    <a:pt x="15404" y="24780"/>
                  </a:cubicBezTo>
                  <a:lnTo>
                    <a:pt x="20761" y="24780"/>
                  </a:lnTo>
                  <a:cubicBezTo>
                    <a:pt x="22771" y="24780"/>
                    <a:pt x="24780" y="25450"/>
                    <a:pt x="25450" y="27459"/>
                  </a:cubicBezTo>
                  <a:cubicBezTo>
                    <a:pt x="30807" y="34826"/>
                    <a:pt x="38844" y="36165"/>
                    <a:pt x="48890" y="31477"/>
                  </a:cubicBezTo>
                  <a:cubicBezTo>
                    <a:pt x="54248" y="29468"/>
                    <a:pt x="58936" y="30138"/>
                    <a:pt x="62954" y="34826"/>
                  </a:cubicBezTo>
                  <a:cubicBezTo>
                    <a:pt x="63624" y="35495"/>
                    <a:pt x="64964" y="36165"/>
                    <a:pt x="66303" y="35495"/>
                  </a:cubicBezTo>
                  <a:cubicBezTo>
                    <a:pt x="66973" y="35495"/>
                    <a:pt x="67642" y="34826"/>
                    <a:pt x="67642" y="34826"/>
                  </a:cubicBezTo>
                  <a:cubicBezTo>
                    <a:pt x="67642" y="34826"/>
                    <a:pt x="68312" y="34826"/>
                    <a:pt x="68312" y="34826"/>
                  </a:cubicBezTo>
                  <a:cubicBezTo>
                    <a:pt x="71661" y="39514"/>
                    <a:pt x="76349" y="42193"/>
                    <a:pt x="81037" y="42862"/>
                  </a:cubicBezTo>
                  <a:cubicBezTo>
                    <a:pt x="83046" y="42862"/>
                    <a:pt x="85055" y="44202"/>
                    <a:pt x="86395" y="46211"/>
                  </a:cubicBezTo>
                  <a:cubicBezTo>
                    <a:pt x="89074" y="49560"/>
                    <a:pt x="92422" y="50899"/>
                    <a:pt x="95771" y="48890"/>
                  </a:cubicBezTo>
                  <a:cubicBezTo>
                    <a:pt x="97780" y="48220"/>
                    <a:pt x="99789" y="48220"/>
                    <a:pt x="100459" y="50229"/>
                  </a:cubicBezTo>
                  <a:lnTo>
                    <a:pt x="102468" y="54248"/>
                  </a:lnTo>
                  <a:cubicBezTo>
                    <a:pt x="103808" y="56927"/>
                    <a:pt x="105817" y="56927"/>
                    <a:pt x="107826" y="54248"/>
                  </a:cubicBezTo>
                  <a:lnTo>
                    <a:pt x="109165" y="52239"/>
                  </a:lnTo>
                  <a:cubicBezTo>
                    <a:pt x="109835" y="50899"/>
                    <a:pt x="111174" y="49560"/>
                    <a:pt x="113184" y="49560"/>
                  </a:cubicBezTo>
                  <a:lnTo>
                    <a:pt x="156716" y="42862"/>
                  </a:lnTo>
                  <a:cubicBezTo>
                    <a:pt x="157386" y="42862"/>
                    <a:pt x="158055" y="42862"/>
                    <a:pt x="158725" y="42862"/>
                  </a:cubicBezTo>
                  <a:cubicBezTo>
                    <a:pt x="164083" y="44202"/>
                    <a:pt x="168101" y="42862"/>
                    <a:pt x="170780" y="36835"/>
                  </a:cubicBezTo>
                  <a:cubicBezTo>
                    <a:pt x="171450" y="34826"/>
                    <a:pt x="172120" y="34826"/>
                    <a:pt x="173459" y="36835"/>
                  </a:cubicBezTo>
                  <a:cubicBezTo>
                    <a:pt x="173459" y="37505"/>
                    <a:pt x="174129" y="38174"/>
                    <a:pt x="174798" y="38174"/>
                  </a:cubicBezTo>
                  <a:cubicBezTo>
                    <a:pt x="176138" y="38174"/>
                    <a:pt x="176808" y="38174"/>
                    <a:pt x="176808" y="36835"/>
                  </a:cubicBezTo>
                  <a:cubicBezTo>
                    <a:pt x="177478" y="33486"/>
                    <a:pt x="178817" y="30807"/>
                    <a:pt x="180826" y="28129"/>
                  </a:cubicBezTo>
                  <a:cubicBezTo>
                    <a:pt x="182166" y="26119"/>
                    <a:pt x="184175" y="26119"/>
                    <a:pt x="186184" y="27459"/>
                  </a:cubicBezTo>
                  <a:cubicBezTo>
                    <a:pt x="194221" y="32147"/>
                    <a:pt x="201588" y="31477"/>
                    <a:pt x="208955" y="25450"/>
                  </a:cubicBezTo>
                  <a:cubicBezTo>
                    <a:pt x="210294" y="24110"/>
                    <a:pt x="212303" y="23440"/>
                    <a:pt x="214982" y="23440"/>
                  </a:cubicBezTo>
                  <a:cubicBezTo>
                    <a:pt x="235744" y="24780"/>
                    <a:pt x="257175" y="26119"/>
                    <a:pt x="279276" y="26789"/>
                  </a:cubicBezTo>
                  <a:cubicBezTo>
                    <a:pt x="281955" y="26789"/>
                    <a:pt x="281955" y="26119"/>
                    <a:pt x="279946" y="24780"/>
                  </a:cubicBezTo>
                  <a:cubicBezTo>
                    <a:pt x="276597" y="22771"/>
                    <a:pt x="273248" y="22101"/>
                    <a:pt x="269900" y="22101"/>
                  </a:cubicBezTo>
                  <a:cubicBezTo>
                    <a:pt x="269900" y="22101"/>
                    <a:pt x="269900" y="22101"/>
                    <a:pt x="269900" y="22101"/>
                  </a:cubicBezTo>
                  <a:cubicBezTo>
                    <a:pt x="269900" y="22101"/>
                    <a:pt x="269900" y="22101"/>
                    <a:pt x="269900" y="22101"/>
                  </a:cubicBezTo>
                  <a:cubicBezTo>
                    <a:pt x="269900" y="22101"/>
                    <a:pt x="269900" y="21431"/>
                    <a:pt x="270570" y="21431"/>
                  </a:cubicBezTo>
                  <a:cubicBezTo>
                    <a:pt x="295349" y="21431"/>
                    <a:pt x="320129" y="24110"/>
                    <a:pt x="344909" y="28798"/>
                  </a:cubicBezTo>
                  <a:cubicBezTo>
                    <a:pt x="346918" y="29468"/>
                    <a:pt x="349597" y="29468"/>
                    <a:pt x="352276" y="29468"/>
                  </a:cubicBezTo>
                  <a:cubicBezTo>
                    <a:pt x="354955" y="29468"/>
                    <a:pt x="356964" y="30138"/>
                    <a:pt x="358973" y="30807"/>
                  </a:cubicBezTo>
                  <a:cubicBezTo>
                    <a:pt x="371698" y="36165"/>
                    <a:pt x="385762" y="40853"/>
                    <a:pt x="402506" y="44202"/>
                  </a:cubicBezTo>
                  <a:cubicBezTo>
                    <a:pt x="439340" y="52239"/>
                    <a:pt x="478855" y="62954"/>
                    <a:pt x="521047" y="77019"/>
                  </a:cubicBezTo>
                  <a:cubicBezTo>
                    <a:pt x="527075" y="79028"/>
                    <a:pt x="531093" y="79028"/>
                    <a:pt x="533772" y="77688"/>
                  </a:cubicBezTo>
                  <a:cubicBezTo>
                    <a:pt x="537790" y="75009"/>
                    <a:pt x="539130" y="70321"/>
                    <a:pt x="538460" y="62284"/>
                  </a:cubicBezTo>
                  <a:cubicBezTo>
                    <a:pt x="539799" y="68312"/>
                    <a:pt x="542479" y="73000"/>
                    <a:pt x="546497" y="76349"/>
                  </a:cubicBezTo>
                  <a:cubicBezTo>
                    <a:pt x="547167" y="78358"/>
                    <a:pt x="546497" y="79697"/>
                    <a:pt x="545158" y="80367"/>
                  </a:cubicBezTo>
                  <a:cubicBezTo>
                    <a:pt x="543148" y="81037"/>
                    <a:pt x="543148" y="83046"/>
                    <a:pt x="544488" y="84386"/>
                  </a:cubicBezTo>
                  <a:cubicBezTo>
                    <a:pt x="551855" y="91083"/>
                    <a:pt x="558552" y="95771"/>
                    <a:pt x="563910" y="97110"/>
                  </a:cubicBezTo>
                  <a:cubicBezTo>
                    <a:pt x="577304" y="110505"/>
                    <a:pt x="595387" y="121890"/>
                    <a:pt x="616818" y="131936"/>
                  </a:cubicBezTo>
                  <a:cubicBezTo>
                    <a:pt x="608112" y="137964"/>
                    <a:pt x="595387" y="139303"/>
                    <a:pt x="578644" y="136624"/>
                  </a:cubicBezTo>
                  <a:cubicBezTo>
                    <a:pt x="574625" y="135954"/>
                    <a:pt x="573956" y="136624"/>
                    <a:pt x="577974" y="138633"/>
                  </a:cubicBezTo>
                  <a:cubicBezTo>
                    <a:pt x="581993" y="141312"/>
                    <a:pt x="586680" y="142652"/>
                    <a:pt x="591369" y="143991"/>
                  </a:cubicBezTo>
                  <a:cubicBezTo>
                    <a:pt x="593378" y="144661"/>
                    <a:pt x="594717" y="146000"/>
                    <a:pt x="595387" y="148010"/>
                  </a:cubicBezTo>
                  <a:cubicBezTo>
                    <a:pt x="595387" y="149349"/>
                    <a:pt x="596057" y="150019"/>
                    <a:pt x="596057" y="151358"/>
                  </a:cubicBezTo>
                  <a:cubicBezTo>
                    <a:pt x="596726" y="153367"/>
                    <a:pt x="596057" y="155377"/>
                    <a:pt x="594048" y="156046"/>
                  </a:cubicBezTo>
                  <a:cubicBezTo>
                    <a:pt x="589359" y="158056"/>
                    <a:pt x="584671" y="158725"/>
                    <a:pt x="579314" y="158725"/>
                  </a:cubicBezTo>
                  <a:cubicBezTo>
                    <a:pt x="572616" y="158056"/>
                    <a:pt x="567928" y="153367"/>
                    <a:pt x="559891" y="152028"/>
                  </a:cubicBezTo>
                  <a:cubicBezTo>
                    <a:pt x="550515" y="150019"/>
                    <a:pt x="545158" y="149349"/>
                    <a:pt x="545158" y="149349"/>
                  </a:cubicBezTo>
                  <a:cubicBezTo>
                    <a:pt x="533102" y="146000"/>
                    <a:pt x="520378" y="142652"/>
                    <a:pt x="507653" y="139973"/>
                  </a:cubicBezTo>
                  <a:cubicBezTo>
                    <a:pt x="507653" y="139973"/>
                    <a:pt x="506313" y="139973"/>
                    <a:pt x="502965" y="139973"/>
                  </a:cubicBezTo>
                  <a:cubicBezTo>
                    <a:pt x="501625" y="139973"/>
                    <a:pt x="499616" y="139303"/>
                    <a:pt x="498946" y="137964"/>
                  </a:cubicBezTo>
                  <a:cubicBezTo>
                    <a:pt x="497607" y="136624"/>
                    <a:pt x="496267" y="135954"/>
                    <a:pt x="494928" y="135285"/>
                  </a:cubicBezTo>
                  <a:lnTo>
                    <a:pt x="413891" y="109165"/>
                  </a:lnTo>
                  <a:cubicBezTo>
                    <a:pt x="387772" y="95101"/>
                    <a:pt x="369019" y="86395"/>
                    <a:pt x="358304" y="83716"/>
                  </a:cubicBezTo>
                  <a:cubicBezTo>
                    <a:pt x="312092" y="71661"/>
                    <a:pt x="265882" y="58936"/>
                    <a:pt x="219670" y="45541"/>
                  </a:cubicBezTo>
                  <a:cubicBezTo>
                    <a:pt x="206946" y="42193"/>
                    <a:pt x="196900" y="39514"/>
                    <a:pt x="189533" y="38844"/>
                  </a:cubicBezTo>
                  <a:cubicBezTo>
                    <a:pt x="179487" y="37505"/>
                    <a:pt x="178147" y="40184"/>
                    <a:pt x="186184" y="46881"/>
                  </a:cubicBezTo>
                  <a:cubicBezTo>
                    <a:pt x="196230" y="54918"/>
                    <a:pt x="210294" y="63624"/>
                    <a:pt x="227037" y="72330"/>
                  </a:cubicBezTo>
                  <a:cubicBezTo>
                    <a:pt x="215652" y="79697"/>
                    <a:pt x="200918" y="82376"/>
                    <a:pt x="182835" y="81707"/>
                  </a:cubicBezTo>
                  <a:cubicBezTo>
                    <a:pt x="180826" y="81707"/>
                    <a:pt x="178147" y="81707"/>
                    <a:pt x="176808" y="83046"/>
                  </a:cubicBezTo>
                  <a:cubicBezTo>
                    <a:pt x="166092" y="89074"/>
                    <a:pt x="153368" y="87734"/>
                    <a:pt x="139303" y="79028"/>
                  </a:cubicBezTo>
                  <a:cubicBezTo>
                    <a:pt x="111844" y="59606"/>
                    <a:pt x="85055" y="44872"/>
                    <a:pt x="58936" y="34156"/>
                  </a:cubicBezTo>
                  <a:cubicBezTo>
                    <a:pt x="57596" y="33486"/>
                    <a:pt x="56927" y="33486"/>
                    <a:pt x="56257" y="34156"/>
                  </a:cubicBezTo>
                  <a:cubicBezTo>
                    <a:pt x="54918" y="35495"/>
                    <a:pt x="54918" y="36835"/>
                    <a:pt x="56257" y="37505"/>
                  </a:cubicBezTo>
                  <a:lnTo>
                    <a:pt x="151358" y="137294"/>
                  </a:lnTo>
                  <a:cubicBezTo>
                    <a:pt x="151358" y="137964"/>
                    <a:pt x="150688" y="138633"/>
                    <a:pt x="150688" y="139303"/>
                  </a:cubicBezTo>
                  <a:cubicBezTo>
                    <a:pt x="149349" y="140643"/>
                    <a:pt x="147340" y="141312"/>
                    <a:pt x="146000" y="139973"/>
                  </a:cubicBezTo>
                  <a:lnTo>
                    <a:pt x="137964" y="133276"/>
                  </a:lnTo>
                  <a:cubicBezTo>
                    <a:pt x="135954" y="131936"/>
                    <a:pt x="133945" y="131266"/>
                    <a:pt x="131936" y="131266"/>
                  </a:cubicBezTo>
                  <a:cubicBezTo>
                    <a:pt x="126578" y="131266"/>
                    <a:pt x="121890" y="129257"/>
                    <a:pt x="118542" y="124569"/>
                  </a:cubicBezTo>
                  <a:cubicBezTo>
                    <a:pt x="117202" y="122560"/>
                    <a:pt x="115193" y="121890"/>
                    <a:pt x="113184" y="121890"/>
                  </a:cubicBezTo>
                  <a:cubicBezTo>
                    <a:pt x="101129" y="121890"/>
                    <a:pt x="89744" y="119211"/>
                    <a:pt x="78358" y="113854"/>
                  </a:cubicBezTo>
                  <a:cubicBezTo>
                    <a:pt x="74339" y="107826"/>
                    <a:pt x="68982" y="103138"/>
                    <a:pt x="61615" y="99789"/>
                  </a:cubicBezTo>
                  <a:cubicBezTo>
                    <a:pt x="61615" y="90413"/>
                    <a:pt x="54248" y="81707"/>
                    <a:pt x="40184" y="73000"/>
                  </a:cubicBezTo>
                  <a:cubicBezTo>
                    <a:pt x="36835" y="70991"/>
                    <a:pt x="30807" y="65633"/>
                    <a:pt x="22771" y="56927"/>
                  </a:cubicBezTo>
                  <a:cubicBezTo>
                    <a:pt x="17413" y="50899"/>
                    <a:pt x="13395" y="44202"/>
                    <a:pt x="10715" y="36835"/>
                  </a:cubicBezTo>
                  <a:cubicBezTo>
                    <a:pt x="4688" y="27459"/>
                    <a:pt x="1340" y="14064"/>
                    <a:pt x="0" y="0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909D2CAF-1ABD-3349-8AA2-CF37488F97B0}"/>
                </a:ext>
              </a:extLst>
            </p:cNvPr>
            <p:cNvSpPr/>
            <p:nvPr/>
          </p:nvSpPr>
          <p:spPr>
            <a:xfrm>
              <a:off x="-5423865" y="4237284"/>
              <a:ext cx="699664" cy="169786"/>
            </a:xfrm>
            <a:custGeom>
              <a:avLst/>
              <a:gdLst>
                <a:gd name="connsiteX0" fmla="*/ 446995 w 699664"/>
                <a:gd name="connsiteY0" fmla="*/ 72 h 169786"/>
                <a:gd name="connsiteX1" fmla="*/ 496554 w 699664"/>
                <a:gd name="connsiteY1" fmla="*/ 18155 h 169786"/>
                <a:gd name="connsiteX2" fmla="*/ 533389 w 699664"/>
                <a:gd name="connsiteY2" fmla="*/ 10118 h 169786"/>
                <a:gd name="connsiteX3" fmla="*/ 539417 w 699664"/>
                <a:gd name="connsiteY3" fmla="*/ 9448 h 169786"/>
                <a:gd name="connsiteX4" fmla="*/ 630500 w 699664"/>
                <a:gd name="connsiteY4" fmla="*/ 12127 h 169786"/>
                <a:gd name="connsiteX5" fmla="*/ 690105 w 699664"/>
                <a:gd name="connsiteY5" fmla="*/ 15476 h 169786"/>
                <a:gd name="connsiteX6" fmla="*/ 693454 w 699664"/>
                <a:gd name="connsiteY6" fmla="*/ 26191 h 169786"/>
                <a:gd name="connsiteX7" fmla="*/ 684748 w 699664"/>
                <a:gd name="connsiteY7" fmla="*/ 26861 h 169786"/>
                <a:gd name="connsiteX8" fmla="*/ 676041 w 699664"/>
                <a:gd name="connsiteY8" fmla="*/ 26861 h 169786"/>
                <a:gd name="connsiteX9" fmla="*/ 632509 w 699664"/>
                <a:gd name="connsiteY9" fmla="*/ 34898 h 169786"/>
                <a:gd name="connsiteX10" fmla="*/ 558169 w 699664"/>
                <a:gd name="connsiteY10" fmla="*/ 37577 h 169786"/>
                <a:gd name="connsiteX11" fmla="*/ 506600 w 699664"/>
                <a:gd name="connsiteY11" fmla="*/ 54990 h 169786"/>
                <a:gd name="connsiteX12" fmla="*/ 490527 w 699664"/>
                <a:gd name="connsiteY12" fmla="*/ 54990 h 169786"/>
                <a:gd name="connsiteX13" fmla="*/ 446325 w 699664"/>
                <a:gd name="connsiteY13" fmla="*/ 33558 h 169786"/>
                <a:gd name="connsiteX14" fmla="*/ 419536 w 699664"/>
                <a:gd name="connsiteY14" fmla="*/ 32219 h 169786"/>
                <a:gd name="connsiteX15" fmla="*/ 374664 w 699664"/>
                <a:gd name="connsiteY15" fmla="*/ 69054 h 169786"/>
                <a:gd name="connsiteX16" fmla="*/ 345196 w 699664"/>
                <a:gd name="connsiteY16" fmla="*/ 88476 h 169786"/>
                <a:gd name="connsiteX17" fmla="*/ 313719 w 699664"/>
                <a:gd name="connsiteY17" fmla="*/ 103880 h 169786"/>
                <a:gd name="connsiteX18" fmla="*/ 112801 w 699664"/>
                <a:gd name="connsiteY18" fmla="*/ 164155 h 169786"/>
                <a:gd name="connsiteX19" fmla="*/ 108783 w 699664"/>
                <a:gd name="connsiteY19" fmla="*/ 166834 h 169786"/>
                <a:gd name="connsiteX20" fmla="*/ 106104 w 699664"/>
                <a:gd name="connsiteY20" fmla="*/ 168173 h 169786"/>
                <a:gd name="connsiteX21" fmla="*/ 60562 w 699664"/>
                <a:gd name="connsiteY21" fmla="*/ 163485 h 169786"/>
                <a:gd name="connsiteX22" fmla="*/ 287 w 699664"/>
                <a:gd name="connsiteY22" fmla="*/ 146072 h 169786"/>
                <a:gd name="connsiteX23" fmla="*/ 10333 w 699664"/>
                <a:gd name="connsiteY23" fmla="*/ 138036 h 169786"/>
                <a:gd name="connsiteX24" fmla="*/ 17030 w 699664"/>
                <a:gd name="connsiteY24" fmla="*/ 137366 h 169786"/>
                <a:gd name="connsiteX25" fmla="*/ 84003 w 699664"/>
                <a:gd name="connsiteY25" fmla="*/ 114595 h 169786"/>
                <a:gd name="connsiteX26" fmla="*/ 152985 w 699664"/>
                <a:gd name="connsiteY26" fmla="*/ 99861 h 169786"/>
                <a:gd name="connsiteX27" fmla="*/ 226655 w 699664"/>
                <a:gd name="connsiteY27" fmla="*/ 90485 h 169786"/>
                <a:gd name="connsiteX28" fmla="*/ 308361 w 699664"/>
                <a:gd name="connsiteY28" fmla="*/ 74412 h 169786"/>
                <a:gd name="connsiteX29" fmla="*/ 375334 w 699664"/>
                <a:gd name="connsiteY29" fmla="*/ 40256 h 169786"/>
                <a:gd name="connsiteX30" fmla="*/ 410160 w 699664"/>
                <a:gd name="connsiteY30" fmla="*/ 11457 h 169786"/>
                <a:gd name="connsiteX31" fmla="*/ 446995 w 699664"/>
                <a:gd name="connsiteY31" fmla="*/ 72 h 16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9664" h="169786">
                  <a:moveTo>
                    <a:pt x="446995" y="72"/>
                  </a:moveTo>
                  <a:cubicBezTo>
                    <a:pt x="463068" y="6769"/>
                    <a:pt x="479142" y="12797"/>
                    <a:pt x="496554" y="18155"/>
                  </a:cubicBezTo>
                  <a:cubicBezTo>
                    <a:pt x="503921" y="20164"/>
                    <a:pt x="515976" y="18155"/>
                    <a:pt x="533389" y="10118"/>
                  </a:cubicBezTo>
                  <a:cubicBezTo>
                    <a:pt x="535399" y="9448"/>
                    <a:pt x="537408" y="8779"/>
                    <a:pt x="539417" y="9448"/>
                  </a:cubicBezTo>
                  <a:cubicBezTo>
                    <a:pt x="569555" y="12127"/>
                    <a:pt x="599692" y="12797"/>
                    <a:pt x="630500" y="12127"/>
                  </a:cubicBezTo>
                  <a:cubicBezTo>
                    <a:pt x="650592" y="11457"/>
                    <a:pt x="670014" y="14136"/>
                    <a:pt x="690105" y="15476"/>
                  </a:cubicBezTo>
                  <a:cubicBezTo>
                    <a:pt x="701491" y="16146"/>
                    <a:pt x="702830" y="19494"/>
                    <a:pt x="693454" y="26191"/>
                  </a:cubicBezTo>
                  <a:cubicBezTo>
                    <a:pt x="692115" y="26861"/>
                    <a:pt x="689436" y="26861"/>
                    <a:pt x="684748" y="26861"/>
                  </a:cubicBezTo>
                  <a:cubicBezTo>
                    <a:pt x="681399" y="26191"/>
                    <a:pt x="678720" y="26191"/>
                    <a:pt x="676041" y="26861"/>
                  </a:cubicBezTo>
                  <a:cubicBezTo>
                    <a:pt x="661307" y="30210"/>
                    <a:pt x="647243" y="34228"/>
                    <a:pt x="632509" y="34898"/>
                  </a:cubicBezTo>
                  <a:cubicBezTo>
                    <a:pt x="607729" y="36237"/>
                    <a:pt x="582949" y="36907"/>
                    <a:pt x="558169" y="37577"/>
                  </a:cubicBezTo>
                  <a:cubicBezTo>
                    <a:pt x="536738" y="37577"/>
                    <a:pt x="524683" y="45614"/>
                    <a:pt x="506600" y="54990"/>
                  </a:cubicBezTo>
                  <a:cubicBezTo>
                    <a:pt x="501912" y="57668"/>
                    <a:pt x="496554" y="57668"/>
                    <a:pt x="490527" y="54990"/>
                  </a:cubicBezTo>
                  <a:cubicBezTo>
                    <a:pt x="475793" y="47623"/>
                    <a:pt x="461059" y="40925"/>
                    <a:pt x="446325" y="33558"/>
                  </a:cubicBezTo>
                  <a:cubicBezTo>
                    <a:pt x="437619" y="28870"/>
                    <a:pt x="428912" y="28201"/>
                    <a:pt x="419536" y="32219"/>
                  </a:cubicBezTo>
                  <a:cubicBezTo>
                    <a:pt x="408151" y="36237"/>
                    <a:pt x="393417" y="48962"/>
                    <a:pt x="374664" y="69054"/>
                  </a:cubicBezTo>
                  <a:cubicBezTo>
                    <a:pt x="364618" y="75751"/>
                    <a:pt x="355242" y="81779"/>
                    <a:pt x="345196" y="88476"/>
                  </a:cubicBezTo>
                  <a:cubicBezTo>
                    <a:pt x="335150" y="95173"/>
                    <a:pt x="325104" y="100531"/>
                    <a:pt x="313719" y="103880"/>
                  </a:cubicBezTo>
                  <a:cubicBezTo>
                    <a:pt x="247416" y="126650"/>
                    <a:pt x="180444" y="146742"/>
                    <a:pt x="112801" y="164155"/>
                  </a:cubicBezTo>
                  <a:cubicBezTo>
                    <a:pt x="111462" y="164825"/>
                    <a:pt x="109452" y="165495"/>
                    <a:pt x="108783" y="166834"/>
                  </a:cubicBezTo>
                  <a:cubicBezTo>
                    <a:pt x="108113" y="168173"/>
                    <a:pt x="106774" y="168173"/>
                    <a:pt x="106104" y="168173"/>
                  </a:cubicBezTo>
                  <a:cubicBezTo>
                    <a:pt x="87351" y="171522"/>
                    <a:pt x="72618" y="169513"/>
                    <a:pt x="60562" y="163485"/>
                  </a:cubicBezTo>
                  <a:lnTo>
                    <a:pt x="287" y="146072"/>
                  </a:lnTo>
                  <a:cubicBezTo>
                    <a:pt x="-1052" y="140045"/>
                    <a:pt x="2296" y="137366"/>
                    <a:pt x="10333" y="138036"/>
                  </a:cubicBezTo>
                  <a:cubicBezTo>
                    <a:pt x="12342" y="138036"/>
                    <a:pt x="15021" y="138036"/>
                    <a:pt x="17030" y="137366"/>
                  </a:cubicBezTo>
                  <a:cubicBezTo>
                    <a:pt x="39131" y="129329"/>
                    <a:pt x="61232" y="121293"/>
                    <a:pt x="84003" y="114595"/>
                  </a:cubicBezTo>
                  <a:cubicBezTo>
                    <a:pt x="104764" y="108568"/>
                    <a:pt x="127535" y="103210"/>
                    <a:pt x="152985" y="99861"/>
                  </a:cubicBezTo>
                  <a:cubicBezTo>
                    <a:pt x="177765" y="96513"/>
                    <a:pt x="202545" y="93164"/>
                    <a:pt x="226655" y="90485"/>
                  </a:cubicBezTo>
                  <a:cubicBezTo>
                    <a:pt x="252774" y="87136"/>
                    <a:pt x="280903" y="78430"/>
                    <a:pt x="308361" y="74412"/>
                  </a:cubicBezTo>
                  <a:cubicBezTo>
                    <a:pt x="319747" y="72403"/>
                    <a:pt x="341848" y="61017"/>
                    <a:pt x="375334" y="40256"/>
                  </a:cubicBezTo>
                  <a:cubicBezTo>
                    <a:pt x="386050" y="30210"/>
                    <a:pt x="398105" y="20164"/>
                    <a:pt x="410160" y="11457"/>
                  </a:cubicBezTo>
                  <a:cubicBezTo>
                    <a:pt x="420875" y="3421"/>
                    <a:pt x="432930" y="-598"/>
                    <a:pt x="446995" y="72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B75056B8-5472-CB33-3227-85AAAFD45595}"/>
                </a:ext>
              </a:extLst>
            </p:cNvPr>
            <p:cNvSpPr/>
            <p:nvPr/>
          </p:nvSpPr>
          <p:spPr>
            <a:xfrm>
              <a:off x="-5956680" y="4250081"/>
              <a:ext cx="255835" cy="80380"/>
            </a:xfrm>
            <a:custGeom>
              <a:avLst/>
              <a:gdLst>
                <a:gd name="connsiteX0" fmla="*/ 240432 w 255835"/>
                <a:gd name="connsiteY0" fmla="*/ 8037 h 80380"/>
                <a:gd name="connsiteX1" fmla="*/ 255836 w 255835"/>
                <a:gd name="connsiteY1" fmla="*/ 16743 h 80380"/>
                <a:gd name="connsiteX2" fmla="*/ 237753 w 255835"/>
                <a:gd name="connsiteY2" fmla="*/ 26789 h 80380"/>
                <a:gd name="connsiteX3" fmla="*/ 233065 w 255835"/>
                <a:gd name="connsiteY3" fmla="*/ 29468 h 80380"/>
                <a:gd name="connsiteX4" fmla="*/ 212973 w 255835"/>
                <a:gd name="connsiteY4" fmla="*/ 51569 h 80380"/>
                <a:gd name="connsiteX5" fmla="*/ 192881 w 255835"/>
                <a:gd name="connsiteY5" fmla="*/ 75009 h 80380"/>
                <a:gd name="connsiteX6" fmla="*/ 185514 w 255835"/>
                <a:gd name="connsiteY6" fmla="*/ 79697 h 80380"/>
                <a:gd name="connsiteX7" fmla="*/ 141982 w 255835"/>
                <a:gd name="connsiteY7" fmla="*/ 58936 h 80380"/>
                <a:gd name="connsiteX8" fmla="*/ 95771 w 255835"/>
                <a:gd name="connsiteY8" fmla="*/ 48890 h 80380"/>
                <a:gd name="connsiteX9" fmla="*/ 20762 w 255835"/>
                <a:gd name="connsiteY9" fmla="*/ 42193 h 80380"/>
                <a:gd name="connsiteX10" fmla="*/ 18083 w 255835"/>
                <a:gd name="connsiteY10" fmla="*/ 41523 h 80380"/>
                <a:gd name="connsiteX11" fmla="*/ 0 w 255835"/>
                <a:gd name="connsiteY11" fmla="*/ 31477 h 80380"/>
                <a:gd name="connsiteX12" fmla="*/ 129927 w 255835"/>
                <a:gd name="connsiteY12" fmla="*/ 2009 h 80380"/>
                <a:gd name="connsiteX13" fmla="*/ 209624 w 255835"/>
                <a:gd name="connsiteY13" fmla="*/ 0 h 80380"/>
                <a:gd name="connsiteX14" fmla="*/ 216322 w 255835"/>
                <a:gd name="connsiteY14" fmla="*/ 1339 h 80380"/>
                <a:gd name="connsiteX15" fmla="*/ 240432 w 255835"/>
                <a:gd name="connsiteY15" fmla="*/ 8037 h 8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5835" h="80380">
                  <a:moveTo>
                    <a:pt x="240432" y="8037"/>
                  </a:moveTo>
                  <a:cubicBezTo>
                    <a:pt x="243780" y="8706"/>
                    <a:pt x="249138" y="11385"/>
                    <a:pt x="255836" y="16743"/>
                  </a:cubicBezTo>
                  <a:cubicBezTo>
                    <a:pt x="250478" y="22101"/>
                    <a:pt x="244450" y="25450"/>
                    <a:pt x="237753" y="26789"/>
                  </a:cubicBezTo>
                  <a:cubicBezTo>
                    <a:pt x="235744" y="27459"/>
                    <a:pt x="234404" y="28128"/>
                    <a:pt x="233065" y="29468"/>
                  </a:cubicBezTo>
                  <a:lnTo>
                    <a:pt x="212973" y="51569"/>
                  </a:lnTo>
                  <a:cubicBezTo>
                    <a:pt x="198909" y="54248"/>
                    <a:pt x="191542" y="62284"/>
                    <a:pt x="192881" y="75009"/>
                  </a:cubicBezTo>
                  <a:cubicBezTo>
                    <a:pt x="192881" y="79028"/>
                    <a:pt x="188863" y="81707"/>
                    <a:pt x="185514" y="79697"/>
                  </a:cubicBezTo>
                  <a:cubicBezTo>
                    <a:pt x="171450" y="71661"/>
                    <a:pt x="156716" y="64294"/>
                    <a:pt x="141982" y="58936"/>
                  </a:cubicBezTo>
                  <a:cubicBezTo>
                    <a:pt x="127918" y="53578"/>
                    <a:pt x="112514" y="50229"/>
                    <a:pt x="95771" y="48890"/>
                  </a:cubicBezTo>
                  <a:cubicBezTo>
                    <a:pt x="70991" y="46881"/>
                    <a:pt x="45541" y="44872"/>
                    <a:pt x="20762" y="42193"/>
                  </a:cubicBezTo>
                  <a:cubicBezTo>
                    <a:pt x="20092" y="42193"/>
                    <a:pt x="18752" y="41523"/>
                    <a:pt x="18083" y="41523"/>
                  </a:cubicBezTo>
                  <a:lnTo>
                    <a:pt x="0" y="31477"/>
                  </a:lnTo>
                  <a:lnTo>
                    <a:pt x="129927" y="2009"/>
                  </a:lnTo>
                  <a:lnTo>
                    <a:pt x="209624" y="0"/>
                  </a:lnTo>
                  <a:cubicBezTo>
                    <a:pt x="211634" y="0"/>
                    <a:pt x="214313" y="670"/>
                    <a:pt x="216322" y="1339"/>
                  </a:cubicBezTo>
                  <a:cubicBezTo>
                    <a:pt x="224358" y="5358"/>
                    <a:pt x="232395" y="8037"/>
                    <a:pt x="240432" y="8037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E22C757B-50E7-DEF2-0ADC-02A137D2C689}"/>
                </a:ext>
              </a:extLst>
            </p:cNvPr>
            <p:cNvSpPr/>
            <p:nvPr/>
          </p:nvSpPr>
          <p:spPr>
            <a:xfrm>
              <a:off x="-1459801" y="4250249"/>
              <a:ext cx="666712" cy="293172"/>
            </a:xfrm>
            <a:custGeom>
              <a:avLst/>
              <a:gdLst>
                <a:gd name="connsiteX0" fmla="*/ 85390 w 666712"/>
                <a:gd name="connsiteY0" fmla="*/ 43365 h 293172"/>
                <a:gd name="connsiteX1" fmla="*/ 150354 w 666712"/>
                <a:gd name="connsiteY1" fmla="*/ 96273 h 293172"/>
                <a:gd name="connsiteX2" fmla="*/ 224024 w 666712"/>
                <a:gd name="connsiteY2" fmla="*/ 124402 h 293172"/>
                <a:gd name="connsiteX3" fmla="*/ 250813 w 666712"/>
                <a:gd name="connsiteY3" fmla="*/ 135117 h 293172"/>
                <a:gd name="connsiteX4" fmla="*/ 321803 w 666712"/>
                <a:gd name="connsiteY4" fmla="*/ 161906 h 293172"/>
                <a:gd name="connsiteX5" fmla="*/ 355290 w 666712"/>
                <a:gd name="connsiteY5" fmla="*/ 176640 h 293172"/>
                <a:gd name="connsiteX6" fmla="*/ 380739 w 666712"/>
                <a:gd name="connsiteY6" fmla="*/ 188026 h 293172"/>
                <a:gd name="connsiteX7" fmla="*/ 400831 w 666712"/>
                <a:gd name="connsiteY7" fmla="*/ 184677 h 293172"/>
                <a:gd name="connsiteX8" fmla="*/ 428960 w 666712"/>
                <a:gd name="connsiteY8" fmla="*/ 179319 h 293172"/>
                <a:gd name="connsiteX9" fmla="*/ 423602 w 666712"/>
                <a:gd name="connsiteY9" fmla="*/ 181328 h 293172"/>
                <a:gd name="connsiteX10" fmla="*/ 423602 w 666712"/>
                <a:gd name="connsiteY10" fmla="*/ 183337 h 293172"/>
                <a:gd name="connsiteX11" fmla="*/ 567593 w 666712"/>
                <a:gd name="connsiteY11" fmla="*/ 229549 h 293172"/>
                <a:gd name="connsiteX12" fmla="*/ 658006 w 666712"/>
                <a:gd name="connsiteY12" fmla="*/ 237586 h 293172"/>
                <a:gd name="connsiteX13" fmla="*/ 666713 w 666712"/>
                <a:gd name="connsiteY13" fmla="*/ 246961 h 293172"/>
                <a:gd name="connsiteX14" fmla="*/ 665373 w 666712"/>
                <a:gd name="connsiteY14" fmla="*/ 293173 h 293172"/>
                <a:gd name="connsiteX15" fmla="*/ 626529 w 666712"/>
                <a:gd name="connsiteY15" fmla="*/ 286476 h 293172"/>
                <a:gd name="connsiteX16" fmla="*/ 584336 w 666712"/>
                <a:gd name="connsiteY16" fmla="*/ 288485 h 293172"/>
                <a:gd name="connsiteX17" fmla="*/ 577639 w 666712"/>
                <a:gd name="connsiteY17" fmla="*/ 287145 h 293172"/>
                <a:gd name="connsiteX18" fmla="*/ 505309 w 666712"/>
                <a:gd name="connsiteY18" fmla="*/ 290494 h 293172"/>
                <a:gd name="connsiteX19" fmla="*/ 388107 w 666712"/>
                <a:gd name="connsiteY19" fmla="*/ 250310 h 293172"/>
                <a:gd name="connsiteX20" fmla="*/ 239427 w 666712"/>
                <a:gd name="connsiteY20" fmla="*/ 196732 h 293172"/>
                <a:gd name="connsiteX21" fmla="*/ 213978 w 666712"/>
                <a:gd name="connsiteY21" fmla="*/ 193383 h 293172"/>
                <a:gd name="connsiteX22" fmla="*/ 207950 w 666712"/>
                <a:gd name="connsiteY22" fmla="*/ 194723 h 293172"/>
                <a:gd name="connsiteX23" fmla="*/ 171115 w 666712"/>
                <a:gd name="connsiteY23" fmla="*/ 190035 h 293172"/>
                <a:gd name="connsiteX24" fmla="*/ 138299 w 666712"/>
                <a:gd name="connsiteY24" fmla="*/ 179319 h 293172"/>
                <a:gd name="connsiteX25" fmla="*/ 126243 w 666712"/>
                <a:gd name="connsiteY25" fmla="*/ 173962 h 293172"/>
                <a:gd name="connsiteX26" fmla="*/ 114858 w 666712"/>
                <a:gd name="connsiteY26" fmla="*/ 163246 h 293172"/>
                <a:gd name="connsiteX27" fmla="*/ 111510 w 666712"/>
                <a:gd name="connsiteY27" fmla="*/ 159897 h 293172"/>
                <a:gd name="connsiteX28" fmla="*/ 106821 w 666712"/>
                <a:gd name="connsiteY28" fmla="*/ 153870 h 293172"/>
                <a:gd name="connsiteX29" fmla="*/ 102803 w 666712"/>
                <a:gd name="connsiteY29" fmla="*/ 150521 h 293172"/>
                <a:gd name="connsiteX30" fmla="*/ 93427 w 666712"/>
                <a:gd name="connsiteY30" fmla="*/ 143824 h 293172"/>
                <a:gd name="connsiteX31" fmla="*/ 88069 w 666712"/>
                <a:gd name="connsiteY31" fmla="*/ 140475 h 293172"/>
                <a:gd name="connsiteX32" fmla="*/ 80032 w 666712"/>
                <a:gd name="connsiteY32" fmla="*/ 133778 h 293172"/>
                <a:gd name="connsiteX33" fmla="*/ 76684 w 666712"/>
                <a:gd name="connsiteY33" fmla="*/ 130429 h 293172"/>
                <a:gd name="connsiteX34" fmla="*/ 72665 w 666712"/>
                <a:gd name="connsiteY34" fmla="*/ 121723 h 293172"/>
                <a:gd name="connsiteX35" fmla="*/ 129592 w 666712"/>
                <a:gd name="connsiteY35" fmla="*/ 155209 h 293172"/>
                <a:gd name="connsiteX36" fmla="*/ 134950 w 666712"/>
                <a:gd name="connsiteY36" fmla="*/ 140475 h 293172"/>
                <a:gd name="connsiteX37" fmla="*/ 121555 w 666712"/>
                <a:gd name="connsiteY37" fmla="*/ 129760 h 293172"/>
                <a:gd name="connsiteX38" fmla="*/ 96105 w 666712"/>
                <a:gd name="connsiteY38" fmla="*/ 103640 h 293172"/>
                <a:gd name="connsiteX39" fmla="*/ 1005 w 666712"/>
                <a:gd name="connsiteY39" fmla="*/ 3851 h 293172"/>
                <a:gd name="connsiteX40" fmla="*/ 1005 w 666712"/>
                <a:gd name="connsiteY40" fmla="*/ 502 h 293172"/>
                <a:gd name="connsiteX41" fmla="*/ 3683 w 666712"/>
                <a:gd name="connsiteY41" fmla="*/ 502 h 293172"/>
                <a:gd name="connsiteX42" fmla="*/ 85390 w 666712"/>
                <a:gd name="connsiteY42" fmla="*/ 43365 h 29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666712" h="293172">
                  <a:moveTo>
                    <a:pt x="85390" y="43365"/>
                  </a:moveTo>
                  <a:cubicBezTo>
                    <a:pt x="106821" y="61447"/>
                    <a:pt x="128253" y="83548"/>
                    <a:pt x="150354" y="96273"/>
                  </a:cubicBezTo>
                  <a:cubicBezTo>
                    <a:pt x="173124" y="108998"/>
                    <a:pt x="197234" y="118374"/>
                    <a:pt x="224024" y="124402"/>
                  </a:cubicBezTo>
                  <a:lnTo>
                    <a:pt x="250813" y="135117"/>
                  </a:lnTo>
                  <a:lnTo>
                    <a:pt x="321803" y="161906"/>
                  </a:lnTo>
                  <a:cubicBezTo>
                    <a:pt x="332519" y="167934"/>
                    <a:pt x="343904" y="173292"/>
                    <a:pt x="355290" y="176640"/>
                  </a:cubicBezTo>
                  <a:cubicBezTo>
                    <a:pt x="363996" y="179319"/>
                    <a:pt x="371363" y="186017"/>
                    <a:pt x="380739" y="188026"/>
                  </a:cubicBezTo>
                  <a:cubicBezTo>
                    <a:pt x="384758" y="188696"/>
                    <a:pt x="391455" y="188026"/>
                    <a:pt x="400831" y="184677"/>
                  </a:cubicBezTo>
                  <a:cubicBezTo>
                    <a:pt x="409538" y="181998"/>
                    <a:pt x="418914" y="179989"/>
                    <a:pt x="428960" y="179319"/>
                  </a:cubicBezTo>
                  <a:lnTo>
                    <a:pt x="423602" y="181328"/>
                  </a:lnTo>
                  <a:cubicBezTo>
                    <a:pt x="421593" y="181998"/>
                    <a:pt x="421593" y="182668"/>
                    <a:pt x="423602" y="183337"/>
                  </a:cubicBezTo>
                  <a:cubicBezTo>
                    <a:pt x="471152" y="200081"/>
                    <a:pt x="520043" y="222182"/>
                    <a:pt x="567593" y="229549"/>
                  </a:cubicBezTo>
                  <a:cubicBezTo>
                    <a:pt x="597061" y="234237"/>
                    <a:pt x="627199" y="236916"/>
                    <a:pt x="658006" y="237586"/>
                  </a:cubicBezTo>
                  <a:cubicBezTo>
                    <a:pt x="662694" y="237586"/>
                    <a:pt x="666713" y="241604"/>
                    <a:pt x="666713" y="246961"/>
                  </a:cubicBezTo>
                  <a:lnTo>
                    <a:pt x="665373" y="293173"/>
                  </a:lnTo>
                  <a:cubicBezTo>
                    <a:pt x="651979" y="289824"/>
                    <a:pt x="640594" y="286476"/>
                    <a:pt x="626529" y="286476"/>
                  </a:cubicBezTo>
                  <a:cubicBezTo>
                    <a:pt x="612465" y="286476"/>
                    <a:pt x="598400" y="287145"/>
                    <a:pt x="584336" y="288485"/>
                  </a:cubicBezTo>
                  <a:cubicBezTo>
                    <a:pt x="582327" y="288485"/>
                    <a:pt x="579648" y="288485"/>
                    <a:pt x="577639" y="287145"/>
                  </a:cubicBezTo>
                  <a:cubicBezTo>
                    <a:pt x="554199" y="275760"/>
                    <a:pt x="526740" y="289824"/>
                    <a:pt x="505309" y="290494"/>
                  </a:cubicBezTo>
                  <a:cubicBezTo>
                    <a:pt x="469813" y="285806"/>
                    <a:pt x="430969" y="272411"/>
                    <a:pt x="388107" y="250310"/>
                  </a:cubicBezTo>
                  <a:cubicBezTo>
                    <a:pt x="351941" y="231558"/>
                    <a:pt x="302382" y="213475"/>
                    <a:pt x="239427" y="196732"/>
                  </a:cubicBezTo>
                  <a:cubicBezTo>
                    <a:pt x="230721" y="190705"/>
                    <a:pt x="222684" y="189365"/>
                    <a:pt x="213978" y="193383"/>
                  </a:cubicBezTo>
                  <a:cubicBezTo>
                    <a:pt x="211969" y="194053"/>
                    <a:pt x="209959" y="194723"/>
                    <a:pt x="207950" y="194723"/>
                  </a:cubicBezTo>
                  <a:cubicBezTo>
                    <a:pt x="195225" y="193383"/>
                    <a:pt x="183170" y="194053"/>
                    <a:pt x="171115" y="190035"/>
                  </a:cubicBezTo>
                  <a:cubicBezTo>
                    <a:pt x="160399" y="186017"/>
                    <a:pt x="149684" y="182668"/>
                    <a:pt x="138299" y="179319"/>
                  </a:cubicBezTo>
                  <a:cubicBezTo>
                    <a:pt x="133610" y="177980"/>
                    <a:pt x="129592" y="175971"/>
                    <a:pt x="126243" y="173962"/>
                  </a:cubicBezTo>
                  <a:cubicBezTo>
                    <a:pt x="121555" y="170613"/>
                    <a:pt x="117537" y="166594"/>
                    <a:pt x="114858" y="163246"/>
                  </a:cubicBezTo>
                  <a:cubicBezTo>
                    <a:pt x="114188" y="161906"/>
                    <a:pt x="112849" y="161237"/>
                    <a:pt x="111510" y="159897"/>
                  </a:cubicBezTo>
                  <a:cubicBezTo>
                    <a:pt x="109500" y="158558"/>
                    <a:pt x="107491" y="156549"/>
                    <a:pt x="106821" y="153870"/>
                  </a:cubicBezTo>
                  <a:cubicBezTo>
                    <a:pt x="106151" y="151860"/>
                    <a:pt x="104812" y="150521"/>
                    <a:pt x="102803" y="150521"/>
                  </a:cubicBezTo>
                  <a:cubicBezTo>
                    <a:pt x="98785" y="149851"/>
                    <a:pt x="95436" y="147842"/>
                    <a:pt x="93427" y="143824"/>
                  </a:cubicBezTo>
                  <a:cubicBezTo>
                    <a:pt x="92087" y="141815"/>
                    <a:pt x="90748" y="140475"/>
                    <a:pt x="88069" y="140475"/>
                  </a:cubicBezTo>
                  <a:cubicBezTo>
                    <a:pt x="84051" y="139805"/>
                    <a:pt x="81372" y="137796"/>
                    <a:pt x="80032" y="133778"/>
                  </a:cubicBezTo>
                  <a:cubicBezTo>
                    <a:pt x="79362" y="132438"/>
                    <a:pt x="78023" y="131099"/>
                    <a:pt x="76684" y="130429"/>
                  </a:cubicBezTo>
                  <a:cubicBezTo>
                    <a:pt x="73335" y="129090"/>
                    <a:pt x="71996" y="126411"/>
                    <a:pt x="72665" y="121723"/>
                  </a:cubicBezTo>
                  <a:cubicBezTo>
                    <a:pt x="93427" y="143154"/>
                    <a:pt x="112849" y="154539"/>
                    <a:pt x="129592" y="155209"/>
                  </a:cubicBezTo>
                  <a:cubicBezTo>
                    <a:pt x="149014" y="155879"/>
                    <a:pt x="150354" y="151191"/>
                    <a:pt x="134950" y="140475"/>
                  </a:cubicBezTo>
                  <a:cubicBezTo>
                    <a:pt x="130931" y="137796"/>
                    <a:pt x="125574" y="134447"/>
                    <a:pt x="121555" y="129760"/>
                  </a:cubicBezTo>
                  <a:cubicBezTo>
                    <a:pt x="113519" y="120383"/>
                    <a:pt x="104812" y="111677"/>
                    <a:pt x="96105" y="103640"/>
                  </a:cubicBezTo>
                  <a:lnTo>
                    <a:pt x="1005" y="3851"/>
                  </a:lnTo>
                  <a:cubicBezTo>
                    <a:pt x="-335" y="2511"/>
                    <a:pt x="-335" y="1172"/>
                    <a:pt x="1005" y="502"/>
                  </a:cubicBezTo>
                  <a:cubicBezTo>
                    <a:pt x="1674" y="-167"/>
                    <a:pt x="2344" y="-167"/>
                    <a:pt x="3683" y="502"/>
                  </a:cubicBezTo>
                  <a:cubicBezTo>
                    <a:pt x="31142" y="9209"/>
                    <a:pt x="57931" y="23943"/>
                    <a:pt x="85390" y="43365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C782616A-7CC9-7C3D-FC66-E88AC9C096DA}"/>
                </a:ext>
              </a:extLst>
            </p:cNvPr>
            <p:cNvSpPr/>
            <p:nvPr/>
          </p:nvSpPr>
          <p:spPr>
            <a:xfrm>
              <a:off x="-872116" y="4249412"/>
              <a:ext cx="76432" cy="27127"/>
            </a:xfrm>
            <a:custGeom>
              <a:avLst/>
              <a:gdLst>
                <a:gd name="connsiteX0" fmla="*/ 56927 w 76432"/>
                <a:gd name="connsiteY0" fmla="*/ 0 h 27127"/>
                <a:gd name="connsiteX1" fmla="*/ 72330 w 76432"/>
                <a:gd name="connsiteY1" fmla="*/ 4018 h 27127"/>
                <a:gd name="connsiteX2" fmla="*/ 74339 w 76432"/>
                <a:gd name="connsiteY2" fmla="*/ 19422 h 27127"/>
                <a:gd name="connsiteX3" fmla="*/ 59606 w 76432"/>
                <a:gd name="connsiteY3" fmla="*/ 26789 h 27127"/>
                <a:gd name="connsiteX4" fmla="*/ 42863 w 76432"/>
                <a:gd name="connsiteY4" fmla="*/ 24780 h 27127"/>
                <a:gd name="connsiteX5" fmla="*/ 37505 w 76432"/>
                <a:gd name="connsiteY5" fmla="*/ 23440 h 27127"/>
                <a:gd name="connsiteX6" fmla="*/ 25450 w 76432"/>
                <a:gd name="connsiteY6" fmla="*/ 20762 h 27127"/>
                <a:gd name="connsiteX7" fmla="*/ 0 w 76432"/>
                <a:gd name="connsiteY7" fmla="*/ 22771 h 27127"/>
                <a:gd name="connsiteX8" fmla="*/ 52239 w 76432"/>
                <a:gd name="connsiteY8" fmla="*/ 7367 h 27127"/>
                <a:gd name="connsiteX9" fmla="*/ 56927 w 76432"/>
                <a:gd name="connsiteY9" fmla="*/ 3349 h 27127"/>
                <a:gd name="connsiteX10" fmla="*/ 56927 w 76432"/>
                <a:gd name="connsiteY10" fmla="*/ 0 h 2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32" h="27127">
                  <a:moveTo>
                    <a:pt x="56927" y="0"/>
                  </a:moveTo>
                  <a:cubicBezTo>
                    <a:pt x="63624" y="0"/>
                    <a:pt x="68312" y="1339"/>
                    <a:pt x="72330" y="4018"/>
                  </a:cubicBezTo>
                  <a:cubicBezTo>
                    <a:pt x="77019" y="8037"/>
                    <a:pt x="77688" y="14734"/>
                    <a:pt x="74339" y="19422"/>
                  </a:cubicBezTo>
                  <a:cubicBezTo>
                    <a:pt x="69652" y="25450"/>
                    <a:pt x="64964" y="28128"/>
                    <a:pt x="59606" y="26789"/>
                  </a:cubicBezTo>
                  <a:cubicBezTo>
                    <a:pt x="59606" y="22101"/>
                    <a:pt x="54248" y="21431"/>
                    <a:pt x="42863" y="24780"/>
                  </a:cubicBezTo>
                  <a:cubicBezTo>
                    <a:pt x="40853" y="25450"/>
                    <a:pt x="38844" y="24780"/>
                    <a:pt x="37505" y="23440"/>
                  </a:cubicBezTo>
                  <a:cubicBezTo>
                    <a:pt x="34826" y="20092"/>
                    <a:pt x="30807" y="19422"/>
                    <a:pt x="25450" y="20762"/>
                  </a:cubicBezTo>
                  <a:cubicBezTo>
                    <a:pt x="16743" y="22771"/>
                    <a:pt x="8706" y="23440"/>
                    <a:pt x="0" y="22771"/>
                  </a:cubicBezTo>
                  <a:lnTo>
                    <a:pt x="52239" y="7367"/>
                  </a:lnTo>
                  <a:cubicBezTo>
                    <a:pt x="54248" y="6697"/>
                    <a:pt x="56257" y="5358"/>
                    <a:pt x="56927" y="3349"/>
                  </a:cubicBezTo>
                  <a:cubicBezTo>
                    <a:pt x="58936" y="2679"/>
                    <a:pt x="58266" y="1339"/>
                    <a:pt x="56927" y="0"/>
                  </a:cubicBezTo>
                  <a:close/>
                </a:path>
              </a:pathLst>
            </a:custGeom>
            <a:solidFill>
              <a:srgbClr val="967D7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F774903E-E6A4-AFE4-C028-22CE992DF4CD}"/>
                </a:ext>
              </a:extLst>
            </p:cNvPr>
            <p:cNvSpPr/>
            <p:nvPr/>
          </p:nvSpPr>
          <p:spPr>
            <a:xfrm>
              <a:off x="-1331411" y="4253095"/>
              <a:ext cx="514212" cy="201085"/>
            </a:xfrm>
            <a:custGeom>
              <a:avLst/>
              <a:gdLst>
                <a:gd name="connsiteX0" fmla="*/ 231588 w 514212"/>
                <a:gd name="connsiteY0" fmla="*/ 70656 h 201085"/>
                <a:gd name="connsiteX1" fmla="*/ 328029 w 514212"/>
                <a:gd name="connsiteY1" fmla="*/ 124904 h 201085"/>
                <a:gd name="connsiteX2" fmla="*/ 445231 w 514212"/>
                <a:gd name="connsiteY2" fmla="*/ 141647 h 201085"/>
                <a:gd name="connsiteX3" fmla="*/ 504167 w 514212"/>
                <a:gd name="connsiteY3" fmla="*/ 126913 h 201085"/>
                <a:gd name="connsiteX4" fmla="*/ 509524 w 514212"/>
                <a:gd name="connsiteY4" fmla="*/ 126913 h 201085"/>
                <a:gd name="connsiteX5" fmla="*/ 514213 w 514212"/>
                <a:gd name="connsiteY5" fmla="*/ 128253 h 201085"/>
                <a:gd name="connsiteX6" fmla="*/ 503497 w 514212"/>
                <a:gd name="connsiteY6" fmla="*/ 142317 h 201085"/>
                <a:gd name="connsiteX7" fmla="*/ 501488 w 514212"/>
                <a:gd name="connsiteY7" fmla="*/ 148344 h 201085"/>
                <a:gd name="connsiteX8" fmla="*/ 491442 w 514212"/>
                <a:gd name="connsiteY8" fmla="*/ 164418 h 201085"/>
                <a:gd name="connsiteX9" fmla="*/ 456616 w 514212"/>
                <a:gd name="connsiteY9" fmla="*/ 178482 h 201085"/>
                <a:gd name="connsiteX10" fmla="*/ 397680 w 514212"/>
                <a:gd name="connsiteY10" fmla="*/ 199913 h 201085"/>
                <a:gd name="connsiteX11" fmla="*/ 394331 w 514212"/>
                <a:gd name="connsiteY11" fmla="*/ 188528 h 201085"/>
                <a:gd name="connsiteX12" fmla="*/ 413754 w 514212"/>
                <a:gd name="connsiteY12" fmla="*/ 163748 h 201085"/>
                <a:gd name="connsiteX13" fmla="*/ 410405 w 514212"/>
                <a:gd name="connsiteY13" fmla="*/ 157051 h 201085"/>
                <a:gd name="connsiteX14" fmla="*/ 333386 w 514212"/>
                <a:gd name="connsiteY14" fmla="*/ 163748 h 201085"/>
                <a:gd name="connsiteX15" fmla="*/ 311955 w 514212"/>
                <a:gd name="connsiteY15" fmla="*/ 155711 h 201085"/>
                <a:gd name="connsiteX16" fmla="*/ 232258 w 514212"/>
                <a:gd name="connsiteY16" fmla="*/ 112849 h 201085"/>
                <a:gd name="connsiteX17" fmla="*/ 203459 w 514212"/>
                <a:gd name="connsiteY17" fmla="*/ 100124 h 201085"/>
                <a:gd name="connsiteX18" fmla="*/ 46074 w 514212"/>
                <a:gd name="connsiteY18" fmla="*/ 33821 h 201085"/>
                <a:gd name="connsiteX19" fmla="*/ 5220 w 514212"/>
                <a:gd name="connsiteY19" fmla="*/ 8371 h 201085"/>
                <a:gd name="connsiteX20" fmla="*/ 8569 w 514212"/>
                <a:gd name="connsiteY20" fmla="*/ 335 h 201085"/>
                <a:gd name="connsiteX21" fmla="*/ 38707 w 514212"/>
                <a:gd name="connsiteY21" fmla="*/ 7032 h 201085"/>
                <a:gd name="connsiteX22" fmla="*/ 177340 w 514212"/>
                <a:gd name="connsiteY22" fmla="*/ 45206 h 201085"/>
                <a:gd name="connsiteX23" fmla="*/ 231588 w 514212"/>
                <a:gd name="connsiteY23" fmla="*/ 70656 h 20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212" h="201085">
                  <a:moveTo>
                    <a:pt x="231588" y="70656"/>
                  </a:moveTo>
                  <a:cubicBezTo>
                    <a:pt x="277129" y="99454"/>
                    <a:pt x="309276" y="117537"/>
                    <a:pt x="328029" y="124904"/>
                  </a:cubicBezTo>
                  <a:cubicBezTo>
                    <a:pt x="366203" y="139638"/>
                    <a:pt x="401029" y="140308"/>
                    <a:pt x="445231" y="141647"/>
                  </a:cubicBezTo>
                  <a:cubicBezTo>
                    <a:pt x="466662" y="142317"/>
                    <a:pt x="486084" y="136959"/>
                    <a:pt x="504167" y="126913"/>
                  </a:cubicBezTo>
                  <a:cubicBezTo>
                    <a:pt x="506176" y="125574"/>
                    <a:pt x="507515" y="126243"/>
                    <a:pt x="509524" y="126913"/>
                  </a:cubicBezTo>
                  <a:cubicBezTo>
                    <a:pt x="510864" y="128253"/>
                    <a:pt x="512873" y="128253"/>
                    <a:pt x="514213" y="128253"/>
                  </a:cubicBezTo>
                  <a:cubicBezTo>
                    <a:pt x="507515" y="130262"/>
                    <a:pt x="503497" y="134950"/>
                    <a:pt x="503497" y="142317"/>
                  </a:cubicBezTo>
                  <a:cubicBezTo>
                    <a:pt x="503497" y="144326"/>
                    <a:pt x="502827" y="146335"/>
                    <a:pt x="501488" y="148344"/>
                  </a:cubicBezTo>
                  <a:lnTo>
                    <a:pt x="491442" y="164418"/>
                  </a:lnTo>
                  <a:cubicBezTo>
                    <a:pt x="478717" y="168436"/>
                    <a:pt x="468001" y="171115"/>
                    <a:pt x="456616" y="178482"/>
                  </a:cubicBezTo>
                  <a:cubicBezTo>
                    <a:pt x="442552" y="187188"/>
                    <a:pt x="414423" y="205941"/>
                    <a:pt x="397680" y="199913"/>
                  </a:cubicBezTo>
                  <a:cubicBezTo>
                    <a:pt x="392992" y="198574"/>
                    <a:pt x="390983" y="192547"/>
                    <a:pt x="394331" y="188528"/>
                  </a:cubicBezTo>
                  <a:lnTo>
                    <a:pt x="413754" y="163748"/>
                  </a:lnTo>
                  <a:cubicBezTo>
                    <a:pt x="416432" y="161069"/>
                    <a:pt x="413754" y="156381"/>
                    <a:pt x="410405" y="157051"/>
                  </a:cubicBezTo>
                  <a:lnTo>
                    <a:pt x="333386" y="163748"/>
                  </a:lnTo>
                  <a:cubicBezTo>
                    <a:pt x="330038" y="158390"/>
                    <a:pt x="323341" y="155711"/>
                    <a:pt x="311955" y="155711"/>
                  </a:cubicBezTo>
                  <a:lnTo>
                    <a:pt x="232258" y="112849"/>
                  </a:lnTo>
                  <a:lnTo>
                    <a:pt x="203459" y="100124"/>
                  </a:lnTo>
                  <a:lnTo>
                    <a:pt x="46074" y="33821"/>
                  </a:lnTo>
                  <a:cubicBezTo>
                    <a:pt x="28661" y="25115"/>
                    <a:pt x="15266" y="16408"/>
                    <a:pt x="5220" y="8371"/>
                  </a:cubicBezTo>
                  <a:cubicBezTo>
                    <a:pt x="-2816" y="1674"/>
                    <a:pt x="-1477" y="-1005"/>
                    <a:pt x="8569" y="335"/>
                  </a:cubicBezTo>
                  <a:cubicBezTo>
                    <a:pt x="16606" y="1004"/>
                    <a:pt x="26652" y="3684"/>
                    <a:pt x="38707" y="7032"/>
                  </a:cubicBezTo>
                  <a:cubicBezTo>
                    <a:pt x="84918" y="20427"/>
                    <a:pt x="131129" y="33151"/>
                    <a:pt x="177340" y="45206"/>
                  </a:cubicBezTo>
                  <a:cubicBezTo>
                    <a:pt x="187386" y="47885"/>
                    <a:pt x="205468" y="56592"/>
                    <a:pt x="231588" y="70656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0461E0A5-DE4E-E653-1CF1-379FFCCD0F3F}"/>
                </a:ext>
              </a:extLst>
            </p:cNvPr>
            <p:cNvSpPr/>
            <p:nvPr/>
          </p:nvSpPr>
          <p:spPr>
            <a:xfrm>
              <a:off x="-1523425" y="4264145"/>
              <a:ext cx="381241" cy="253366"/>
            </a:xfrm>
            <a:custGeom>
              <a:avLst/>
              <a:gdLst>
                <a:gd name="connsiteX0" fmla="*/ 335 w 381241"/>
                <a:gd name="connsiteY0" fmla="*/ 0 h 253366"/>
                <a:gd name="connsiteX1" fmla="*/ 29803 w 381241"/>
                <a:gd name="connsiteY1" fmla="*/ 24110 h 253366"/>
                <a:gd name="connsiteX2" fmla="*/ 69987 w 381241"/>
                <a:gd name="connsiteY2" fmla="*/ 51569 h 253366"/>
                <a:gd name="connsiteX3" fmla="*/ 86730 w 381241"/>
                <a:gd name="connsiteY3" fmla="*/ 65633 h 253366"/>
                <a:gd name="connsiteX4" fmla="*/ 136289 w 381241"/>
                <a:gd name="connsiteY4" fmla="*/ 107826 h 253366"/>
                <a:gd name="connsiteX5" fmla="*/ 140308 w 381241"/>
                <a:gd name="connsiteY5" fmla="*/ 116533 h 253366"/>
                <a:gd name="connsiteX6" fmla="*/ 143657 w 381241"/>
                <a:gd name="connsiteY6" fmla="*/ 119881 h 253366"/>
                <a:gd name="connsiteX7" fmla="*/ 151693 w 381241"/>
                <a:gd name="connsiteY7" fmla="*/ 126578 h 253366"/>
                <a:gd name="connsiteX8" fmla="*/ 157051 w 381241"/>
                <a:gd name="connsiteY8" fmla="*/ 129927 h 253366"/>
                <a:gd name="connsiteX9" fmla="*/ 166427 w 381241"/>
                <a:gd name="connsiteY9" fmla="*/ 136624 h 253366"/>
                <a:gd name="connsiteX10" fmla="*/ 170446 w 381241"/>
                <a:gd name="connsiteY10" fmla="*/ 139973 h 253366"/>
                <a:gd name="connsiteX11" fmla="*/ 175134 w 381241"/>
                <a:gd name="connsiteY11" fmla="*/ 146001 h 253366"/>
                <a:gd name="connsiteX12" fmla="*/ 178482 w 381241"/>
                <a:gd name="connsiteY12" fmla="*/ 149349 h 253366"/>
                <a:gd name="connsiteX13" fmla="*/ 189867 w 381241"/>
                <a:gd name="connsiteY13" fmla="*/ 160065 h 253366"/>
                <a:gd name="connsiteX14" fmla="*/ 201923 w 381241"/>
                <a:gd name="connsiteY14" fmla="*/ 165423 h 253366"/>
                <a:gd name="connsiteX15" fmla="*/ 234739 w 381241"/>
                <a:gd name="connsiteY15" fmla="*/ 176138 h 253366"/>
                <a:gd name="connsiteX16" fmla="*/ 271574 w 381241"/>
                <a:gd name="connsiteY16" fmla="*/ 180826 h 253366"/>
                <a:gd name="connsiteX17" fmla="*/ 277602 w 381241"/>
                <a:gd name="connsiteY17" fmla="*/ 179487 h 253366"/>
                <a:gd name="connsiteX18" fmla="*/ 303051 w 381241"/>
                <a:gd name="connsiteY18" fmla="*/ 182835 h 253366"/>
                <a:gd name="connsiteX19" fmla="*/ 288317 w 381241"/>
                <a:gd name="connsiteY19" fmla="*/ 182166 h 253366"/>
                <a:gd name="connsiteX20" fmla="*/ 286308 w 381241"/>
                <a:gd name="connsiteY20" fmla="*/ 188193 h 253366"/>
                <a:gd name="connsiteX21" fmla="*/ 328501 w 381241"/>
                <a:gd name="connsiteY21" fmla="*/ 216322 h 253366"/>
                <a:gd name="connsiteX22" fmla="*/ 380740 w 381241"/>
                <a:gd name="connsiteY22" fmla="*/ 247129 h 253366"/>
                <a:gd name="connsiteX23" fmla="*/ 380740 w 381241"/>
                <a:gd name="connsiteY23" fmla="*/ 249138 h 253366"/>
                <a:gd name="connsiteX24" fmla="*/ 379400 w 381241"/>
                <a:gd name="connsiteY24" fmla="*/ 251147 h 253366"/>
                <a:gd name="connsiteX25" fmla="*/ 373373 w 381241"/>
                <a:gd name="connsiteY25" fmla="*/ 252487 h 253366"/>
                <a:gd name="connsiteX26" fmla="*/ 317115 w 381241"/>
                <a:gd name="connsiteY26" fmla="*/ 228377 h 253366"/>
                <a:gd name="connsiteX27" fmla="*/ 295015 w 381241"/>
                <a:gd name="connsiteY27" fmla="*/ 222349 h 253366"/>
                <a:gd name="connsiteX28" fmla="*/ 264877 w 381241"/>
                <a:gd name="connsiteY28" fmla="*/ 215652 h 253366"/>
                <a:gd name="connsiteX29" fmla="*/ 197904 w 381241"/>
                <a:gd name="connsiteY29" fmla="*/ 199578 h 253366"/>
                <a:gd name="connsiteX30" fmla="*/ 157721 w 381241"/>
                <a:gd name="connsiteY30" fmla="*/ 172789 h 253366"/>
                <a:gd name="connsiteX31" fmla="*/ 119546 w 381241"/>
                <a:gd name="connsiteY31" fmla="*/ 142652 h 253366"/>
                <a:gd name="connsiteX32" fmla="*/ 107491 w 381241"/>
                <a:gd name="connsiteY32" fmla="*/ 135955 h 253366"/>
                <a:gd name="connsiteX33" fmla="*/ 98785 w 381241"/>
                <a:gd name="connsiteY33" fmla="*/ 129257 h 253366"/>
                <a:gd name="connsiteX34" fmla="*/ 93427 w 381241"/>
                <a:gd name="connsiteY34" fmla="*/ 125239 h 253366"/>
                <a:gd name="connsiteX35" fmla="*/ 71326 w 381241"/>
                <a:gd name="connsiteY35" fmla="*/ 109835 h 253366"/>
                <a:gd name="connsiteX36" fmla="*/ 60610 w 381241"/>
                <a:gd name="connsiteY36" fmla="*/ 101799 h 253366"/>
                <a:gd name="connsiteX37" fmla="*/ 45207 w 381241"/>
                <a:gd name="connsiteY37" fmla="*/ 85055 h 253366"/>
                <a:gd name="connsiteX38" fmla="*/ 41188 w 381241"/>
                <a:gd name="connsiteY38" fmla="*/ 79698 h 253366"/>
                <a:gd name="connsiteX39" fmla="*/ 39849 w 381241"/>
                <a:gd name="connsiteY39" fmla="*/ 77019 h 253366"/>
                <a:gd name="connsiteX40" fmla="*/ 37840 w 381241"/>
                <a:gd name="connsiteY40" fmla="*/ 74340 h 253366"/>
                <a:gd name="connsiteX41" fmla="*/ 17748 w 381241"/>
                <a:gd name="connsiteY41" fmla="*/ 52909 h 253366"/>
                <a:gd name="connsiteX42" fmla="*/ 18418 w 381241"/>
                <a:gd name="connsiteY42" fmla="*/ 42193 h 253366"/>
                <a:gd name="connsiteX43" fmla="*/ 18418 w 381241"/>
                <a:gd name="connsiteY43" fmla="*/ 40853 h 253366"/>
                <a:gd name="connsiteX44" fmla="*/ 11051 w 381241"/>
                <a:gd name="connsiteY44" fmla="*/ 29468 h 253366"/>
                <a:gd name="connsiteX45" fmla="*/ 8372 w 381241"/>
                <a:gd name="connsiteY45" fmla="*/ 24110 h 253366"/>
                <a:gd name="connsiteX46" fmla="*/ 335 w 381241"/>
                <a:gd name="connsiteY46" fmla="*/ 0 h 253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1241" h="253366">
                  <a:moveTo>
                    <a:pt x="335" y="0"/>
                  </a:moveTo>
                  <a:cubicBezTo>
                    <a:pt x="9711" y="10716"/>
                    <a:pt x="19757" y="18752"/>
                    <a:pt x="29803" y="24110"/>
                  </a:cubicBezTo>
                  <a:cubicBezTo>
                    <a:pt x="43198" y="30807"/>
                    <a:pt x="56592" y="40184"/>
                    <a:pt x="69987" y="51569"/>
                  </a:cubicBezTo>
                  <a:cubicBezTo>
                    <a:pt x="77353" y="54918"/>
                    <a:pt x="82711" y="59606"/>
                    <a:pt x="86730" y="65633"/>
                  </a:cubicBezTo>
                  <a:lnTo>
                    <a:pt x="136289" y="107826"/>
                  </a:lnTo>
                  <a:cubicBezTo>
                    <a:pt x="135620" y="112514"/>
                    <a:pt x="136959" y="115193"/>
                    <a:pt x="140308" y="116533"/>
                  </a:cubicBezTo>
                  <a:cubicBezTo>
                    <a:pt x="141647" y="117202"/>
                    <a:pt x="142987" y="118542"/>
                    <a:pt x="143657" y="119881"/>
                  </a:cubicBezTo>
                  <a:cubicBezTo>
                    <a:pt x="144996" y="123899"/>
                    <a:pt x="147675" y="125909"/>
                    <a:pt x="151693" y="126578"/>
                  </a:cubicBezTo>
                  <a:cubicBezTo>
                    <a:pt x="153702" y="126578"/>
                    <a:pt x="155712" y="127918"/>
                    <a:pt x="157051" y="129927"/>
                  </a:cubicBezTo>
                  <a:cubicBezTo>
                    <a:pt x="159060" y="133945"/>
                    <a:pt x="162409" y="135955"/>
                    <a:pt x="166427" y="136624"/>
                  </a:cubicBezTo>
                  <a:cubicBezTo>
                    <a:pt x="168437" y="137294"/>
                    <a:pt x="169776" y="137964"/>
                    <a:pt x="170446" y="139973"/>
                  </a:cubicBezTo>
                  <a:cubicBezTo>
                    <a:pt x="171115" y="142652"/>
                    <a:pt x="172455" y="144661"/>
                    <a:pt x="175134" y="146001"/>
                  </a:cubicBezTo>
                  <a:cubicBezTo>
                    <a:pt x="176473" y="146670"/>
                    <a:pt x="177143" y="148010"/>
                    <a:pt x="178482" y="149349"/>
                  </a:cubicBezTo>
                  <a:cubicBezTo>
                    <a:pt x="181161" y="153368"/>
                    <a:pt x="184510" y="156716"/>
                    <a:pt x="189867" y="160065"/>
                  </a:cubicBezTo>
                  <a:cubicBezTo>
                    <a:pt x="193216" y="162743"/>
                    <a:pt x="197235" y="164083"/>
                    <a:pt x="201923" y="165423"/>
                  </a:cubicBezTo>
                  <a:cubicBezTo>
                    <a:pt x="213308" y="168771"/>
                    <a:pt x="224024" y="172120"/>
                    <a:pt x="234739" y="176138"/>
                  </a:cubicBezTo>
                  <a:cubicBezTo>
                    <a:pt x="246794" y="180826"/>
                    <a:pt x="258850" y="180157"/>
                    <a:pt x="271574" y="180826"/>
                  </a:cubicBezTo>
                  <a:cubicBezTo>
                    <a:pt x="273583" y="180826"/>
                    <a:pt x="275593" y="180826"/>
                    <a:pt x="277602" y="179487"/>
                  </a:cubicBezTo>
                  <a:cubicBezTo>
                    <a:pt x="286308" y="175468"/>
                    <a:pt x="294345" y="176808"/>
                    <a:pt x="303051" y="182835"/>
                  </a:cubicBezTo>
                  <a:lnTo>
                    <a:pt x="288317" y="182166"/>
                  </a:lnTo>
                  <a:cubicBezTo>
                    <a:pt x="280950" y="182166"/>
                    <a:pt x="280281" y="183505"/>
                    <a:pt x="286308" y="188193"/>
                  </a:cubicBezTo>
                  <a:cubicBezTo>
                    <a:pt x="300372" y="198239"/>
                    <a:pt x="313097" y="209624"/>
                    <a:pt x="328501" y="216322"/>
                  </a:cubicBezTo>
                  <a:cubicBezTo>
                    <a:pt x="347253" y="224358"/>
                    <a:pt x="364666" y="234404"/>
                    <a:pt x="380740" y="247129"/>
                  </a:cubicBezTo>
                  <a:cubicBezTo>
                    <a:pt x="381409" y="247799"/>
                    <a:pt x="381409" y="248469"/>
                    <a:pt x="380740" y="249138"/>
                  </a:cubicBezTo>
                  <a:lnTo>
                    <a:pt x="379400" y="251147"/>
                  </a:lnTo>
                  <a:cubicBezTo>
                    <a:pt x="378061" y="253827"/>
                    <a:pt x="376052" y="253827"/>
                    <a:pt x="373373" y="252487"/>
                  </a:cubicBezTo>
                  <a:cubicBezTo>
                    <a:pt x="355290" y="243111"/>
                    <a:pt x="336538" y="235074"/>
                    <a:pt x="317115" y="228377"/>
                  </a:cubicBezTo>
                  <a:cubicBezTo>
                    <a:pt x="310418" y="225698"/>
                    <a:pt x="303051" y="223689"/>
                    <a:pt x="295015" y="222349"/>
                  </a:cubicBezTo>
                  <a:cubicBezTo>
                    <a:pt x="284299" y="220340"/>
                    <a:pt x="275593" y="215652"/>
                    <a:pt x="264877" y="215652"/>
                  </a:cubicBezTo>
                  <a:cubicBezTo>
                    <a:pt x="241436" y="214313"/>
                    <a:pt x="218666" y="208955"/>
                    <a:pt x="197904" y="199578"/>
                  </a:cubicBezTo>
                  <a:cubicBezTo>
                    <a:pt x="187858" y="194891"/>
                    <a:pt x="174464" y="185514"/>
                    <a:pt x="157721" y="172789"/>
                  </a:cubicBezTo>
                  <a:cubicBezTo>
                    <a:pt x="144996" y="162743"/>
                    <a:pt x="132271" y="152698"/>
                    <a:pt x="119546" y="142652"/>
                  </a:cubicBezTo>
                  <a:cubicBezTo>
                    <a:pt x="118207" y="141982"/>
                    <a:pt x="114188" y="139303"/>
                    <a:pt x="107491" y="135955"/>
                  </a:cubicBezTo>
                  <a:cubicBezTo>
                    <a:pt x="104143" y="134615"/>
                    <a:pt x="101464" y="131936"/>
                    <a:pt x="98785" y="129257"/>
                  </a:cubicBezTo>
                  <a:cubicBezTo>
                    <a:pt x="97445" y="127248"/>
                    <a:pt x="95436" y="125909"/>
                    <a:pt x="93427" y="125239"/>
                  </a:cubicBezTo>
                  <a:cubicBezTo>
                    <a:pt x="84051" y="121890"/>
                    <a:pt x="79363" y="114523"/>
                    <a:pt x="71326" y="109835"/>
                  </a:cubicBezTo>
                  <a:cubicBezTo>
                    <a:pt x="65968" y="106487"/>
                    <a:pt x="62619" y="103808"/>
                    <a:pt x="60610" y="101799"/>
                  </a:cubicBezTo>
                  <a:cubicBezTo>
                    <a:pt x="53913" y="93762"/>
                    <a:pt x="49225" y="88404"/>
                    <a:pt x="45207" y="85055"/>
                  </a:cubicBezTo>
                  <a:cubicBezTo>
                    <a:pt x="43867" y="83716"/>
                    <a:pt x="42528" y="81707"/>
                    <a:pt x="41188" y="79698"/>
                  </a:cubicBezTo>
                  <a:cubicBezTo>
                    <a:pt x="40518" y="79028"/>
                    <a:pt x="40518" y="77688"/>
                    <a:pt x="39849" y="77019"/>
                  </a:cubicBezTo>
                  <a:cubicBezTo>
                    <a:pt x="39179" y="76349"/>
                    <a:pt x="38509" y="75009"/>
                    <a:pt x="37840" y="74340"/>
                  </a:cubicBezTo>
                  <a:cubicBezTo>
                    <a:pt x="29133" y="66973"/>
                    <a:pt x="22436" y="59606"/>
                    <a:pt x="17748" y="52909"/>
                  </a:cubicBezTo>
                  <a:cubicBezTo>
                    <a:pt x="14399" y="48220"/>
                    <a:pt x="15069" y="44872"/>
                    <a:pt x="18418" y="42193"/>
                  </a:cubicBezTo>
                  <a:cubicBezTo>
                    <a:pt x="19087" y="41523"/>
                    <a:pt x="19087" y="40853"/>
                    <a:pt x="18418" y="40853"/>
                  </a:cubicBezTo>
                  <a:cubicBezTo>
                    <a:pt x="14399" y="38844"/>
                    <a:pt x="11720" y="34826"/>
                    <a:pt x="11051" y="29468"/>
                  </a:cubicBezTo>
                  <a:cubicBezTo>
                    <a:pt x="11051" y="27459"/>
                    <a:pt x="9711" y="25450"/>
                    <a:pt x="8372" y="24110"/>
                  </a:cubicBezTo>
                  <a:cubicBezTo>
                    <a:pt x="1674" y="15404"/>
                    <a:pt x="-1005" y="7367"/>
                    <a:pt x="335" y="0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9E76AC6-9ACB-1D23-BED3-F16842B84FEB}"/>
                </a:ext>
              </a:extLst>
            </p:cNvPr>
            <p:cNvSpPr/>
            <p:nvPr/>
          </p:nvSpPr>
          <p:spPr>
            <a:xfrm>
              <a:off x="-5743707" y="4266825"/>
              <a:ext cx="85227" cy="47068"/>
            </a:xfrm>
            <a:custGeom>
              <a:avLst/>
              <a:gdLst>
                <a:gd name="connsiteX0" fmla="*/ 42862 w 85227"/>
                <a:gd name="connsiteY0" fmla="*/ 0 h 47068"/>
                <a:gd name="connsiteX1" fmla="*/ 73000 w 85227"/>
                <a:gd name="connsiteY1" fmla="*/ 16743 h 47068"/>
                <a:gd name="connsiteX2" fmla="*/ 85055 w 85227"/>
                <a:gd name="connsiteY2" fmla="*/ 34826 h 47068"/>
                <a:gd name="connsiteX3" fmla="*/ 73000 w 85227"/>
                <a:gd name="connsiteY3" fmla="*/ 46881 h 47068"/>
                <a:gd name="connsiteX4" fmla="*/ 0 w 85227"/>
                <a:gd name="connsiteY4" fmla="*/ 34826 h 47068"/>
                <a:gd name="connsiteX5" fmla="*/ 20092 w 85227"/>
                <a:gd name="connsiteY5" fmla="*/ 12725 h 47068"/>
                <a:gd name="connsiteX6" fmla="*/ 24780 w 85227"/>
                <a:gd name="connsiteY6" fmla="*/ 10046 h 47068"/>
                <a:gd name="connsiteX7" fmla="*/ 42862 w 85227"/>
                <a:gd name="connsiteY7" fmla="*/ 0 h 4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27" h="47068">
                  <a:moveTo>
                    <a:pt x="42862" y="0"/>
                  </a:moveTo>
                  <a:cubicBezTo>
                    <a:pt x="53578" y="3349"/>
                    <a:pt x="63624" y="8706"/>
                    <a:pt x="73000" y="16743"/>
                  </a:cubicBezTo>
                  <a:cubicBezTo>
                    <a:pt x="80367" y="22101"/>
                    <a:pt x="83716" y="28128"/>
                    <a:pt x="85055" y="34826"/>
                  </a:cubicBezTo>
                  <a:cubicBezTo>
                    <a:pt x="86395" y="42193"/>
                    <a:pt x="79697" y="48220"/>
                    <a:pt x="73000" y="46881"/>
                  </a:cubicBezTo>
                  <a:lnTo>
                    <a:pt x="0" y="34826"/>
                  </a:lnTo>
                  <a:lnTo>
                    <a:pt x="20092" y="12725"/>
                  </a:lnTo>
                  <a:cubicBezTo>
                    <a:pt x="21431" y="11385"/>
                    <a:pt x="22771" y="10046"/>
                    <a:pt x="24780" y="10046"/>
                  </a:cubicBezTo>
                  <a:cubicBezTo>
                    <a:pt x="31477" y="8706"/>
                    <a:pt x="37505" y="5358"/>
                    <a:pt x="42862" y="0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B00F6CA2-DCCC-04BC-A47A-56486389DB9E}"/>
                </a:ext>
              </a:extLst>
            </p:cNvPr>
            <p:cNvSpPr/>
            <p:nvPr/>
          </p:nvSpPr>
          <p:spPr>
            <a:xfrm>
              <a:off x="-969957" y="4269526"/>
              <a:ext cx="158115" cy="41700"/>
            </a:xfrm>
            <a:custGeom>
              <a:avLst/>
              <a:gdLst>
                <a:gd name="connsiteX0" fmla="*/ 158116 w 158115"/>
                <a:gd name="connsiteY0" fmla="*/ 6674 h 41700"/>
                <a:gd name="connsiteX1" fmla="*/ 113914 w 158115"/>
                <a:gd name="connsiteY1" fmla="*/ 24757 h 41700"/>
                <a:gd name="connsiteX2" fmla="*/ 20152 w 158115"/>
                <a:gd name="connsiteY2" fmla="*/ 41500 h 41700"/>
                <a:gd name="connsiteX3" fmla="*/ 730 w 158115"/>
                <a:gd name="connsiteY3" fmla="*/ 28775 h 41700"/>
                <a:gd name="connsiteX4" fmla="*/ 1400 w 158115"/>
                <a:gd name="connsiteY4" fmla="*/ 24757 h 41700"/>
                <a:gd name="connsiteX5" fmla="*/ 2739 w 158115"/>
                <a:gd name="connsiteY5" fmla="*/ 20739 h 41700"/>
                <a:gd name="connsiteX6" fmla="*/ 99180 w 158115"/>
                <a:gd name="connsiteY6" fmla="*/ 2656 h 41700"/>
                <a:gd name="connsiteX7" fmla="*/ 124630 w 158115"/>
                <a:gd name="connsiteY7" fmla="*/ 647 h 41700"/>
                <a:gd name="connsiteX8" fmla="*/ 136685 w 158115"/>
                <a:gd name="connsiteY8" fmla="*/ 3326 h 41700"/>
                <a:gd name="connsiteX9" fmla="*/ 142042 w 158115"/>
                <a:gd name="connsiteY9" fmla="*/ 4665 h 41700"/>
                <a:gd name="connsiteX10" fmla="*/ 158116 w 158115"/>
                <a:gd name="connsiteY10" fmla="*/ 6674 h 4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115" h="41700">
                  <a:moveTo>
                    <a:pt x="158116" y="6674"/>
                  </a:moveTo>
                  <a:cubicBezTo>
                    <a:pt x="143382" y="12702"/>
                    <a:pt x="127978" y="18729"/>
                    <a:pt x="113914" y="24757"/>
                  </a:cubicBezTo>
                  <a:cubicBezTo>
                    <a:pt x="83776" y="37482"/>
                    <a:pt x="52299" y="42840"/>
                    <a:pt x="20152" y="41500"/>
                  </a:cubicBezTo>
                  <a:cubicBezTo>
                    <a:pt x="14794" y="39491"/>
                    <a:pt x="8767" y="35472"/>
                    <a:pt x="730" y="28775"/>
                  </a:cubicBezTo>
                  <a:cubicBezTo>
                    <a:pt x="-609" y="27436"/>
                    <a:pt x="61" y="25427"/>
                    <a:pt x="1400" y="24757"/>
                  </a:cubicBezTo>
                  <a:cubicBezTo>
                    <a:pt x="2739" y="24087"/>
                    <a:pt x="3409" y="22748"/>
                    <a:pt x="2739" y="20739"/>
                  </a:cubicBezTo>
                  <a:lnTo>
                    <a:pt x="99180" y="2656"/>
                  </a:lnTo>
                  <a:cubicBezTo>
                    <a:pt x="107217" y="3326"/>
                    <a:pt x="115923" y="2656"/>
                    <a:pt x="124630" y="647"/>
                  </a:cubicBezTo>
                  <a:cubicBezTo>
                    <a:pt x="129987" y="-693"/>
                    <a:pt x="133336" y="-23"/>
                    <a:pt x="136685" y="3326"/>
                  </a:cubicBezTo>
                  <a:cubicBezTo>
                    <a:pt x="138024" y="4665"/>
                    <a:pt x="140033" y="5335"/>
                    <a:pt x="142042" y="4665"/>
                  </a:cubicBezTo>
                  <a:cubicBezTo>
                    <a:pt x="152758" y="1316"/>
                    <a:pt x="158116" y="1986"/>
                    <a:pt x="158116" y="6674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B5E81B1A-890D-A972-81EB-E955985DC7B0}"/>
                </a:ext>
              </a:extLst>
            </p:cNvPr>
            <p:cNvSpPr/>
            <p:nvPr/>
          </p:nvSpPr>
          <p:spPr>
            <a:xfrm>
              <a:off x="-673707" y="4278556"/>
              <a:ext cx="159223" cy="169764"/>
            </a:xfrm>
            <a:custGeom>
              <a:avLst/>
              <a:gdLst>
                <a:gd name="connsiteX0" fmla="*/ 159224 w 159223"/>
                <a:gd name="connsiteY0" fmla="*/ 324 h 169764"/>
                <a:gd name="connsiteX1" fmla="*/ 159224 w 159223"/>
                <a:gd name="connsiteY1" fmla="*/ 159719 h 169764"/>
                <a:gd name="connsiteX2" fmla="*/ 108324 w 159223"/>
                <a:gd name="connsiteY2" fmla="*/ 169764 h 169764"/>
                <a:gd name="connsiteX3" fmla="*/ 137793 w 159223"/>
                <a:gd name="connsiteY3" fmla="*/ 130920 h 169764"/>
                <a:gd name="connsiteX4" fmla="*/ 149848 w 159223"/>
                <a:gd name="connsiteY4" fmla="*/ 114847 h 169764"/>
                <a:gd name="connsiteX5" fmla="*/ 148508 w 159223"/>
                <a:gd name="connsiteY5" fmla="*/ 112168 h 169764"/>
                <a:gd name="connsiteX6" fmla="*/ 69480 w 159223"/>
                <a:gd name="connsiteY6" fmla="*/ 127572 h 169764"/>
                <a:gd name="connsiteX7" fmla="*/ 40682 w 159223"/>
                <a:gd name="connsiteY7" fmla="*/ 130251 h 169764"/>
                <a:gd name="connsiteX8" fmla="*/ 27288 w 159223"/>
                <a:gd name="connsiteY8" fmla="*/ 123553 h 169764"/>
                <a:gd name="connsiteX9" fmla="*/ 25279 w 159223"/>
                <a:gd name="connsiteY9" fmla="*/ 105471 h 169764"/>
                <a:gd name="connsiteX10" fmla="*/ 2508 w 159223"/>
                <a:gd name="connsiteY10" fmla="*/ 99443 h 169764"/>
                <a:gd name="connsiteX11" fmla="*/ 1168 w 159223"/>
                <a:gd name="connsiteY11" fmla="*/ 94085 h 169764"/>
                <a:gd name="connsiteX12" fmla="*/ 70820 w 159223"/>
                <a:gd name="connsiteY12" fmla="*/ 43856 h 169764"/>
                <a:gd name="connsiteX13" fmla="*/ 96269 w 159223"/>
                <a:gd name="connsiteY13" fmla="*/ 21755 h 169764"/>
                <a:gd name="connsiteX14" fmla="*/ 159224 w 159223"/>
                <a:gd name="connsiteY14" fmla="*/ 324 h 16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223" h="169764">
                  <a:moveTo>
                    <a:pt x="159224" y="324"/>
                  </a:moveTo>
                  <a:lnTo>
                    <a:pt x="159224" y="159719"/>
                  </a:lnTo>
                  <a:lnTo>
                    <a:pt x="108324" y="169764"/>
                  </a:lnTo>
                  <a:cubicBezTo>
                    <a:pt x="115692" y="154361"/>
                    <a:pt x="125738" y="141636"/>
                    <a:pt x="137793" y="130920"/>
                  </a:cubicBezTo>
                  <a:cubicBezTo>
                    <a:pt x="143150" y="126232"/>
                    <a:pt x="146499" y="120874"/>
                    <a:pt x="149848" y="114847"/>
                  </a:cubicBezTo>
                  <a:cubicBezTo>
                    <a:pt x="150517" y="113507"/>
                    <a:pt x="150517" y="112168"/>
                    <a:pt x="148508" y="112168"/>
                  </a:cubicBezTo>
                  <a:cubicBezTo>
                    <a:pt x="121049" y="114177"/>
                    <a:pt x="94260" y="119535"/>
                    <a:pt x="69480" y="127572"/>
                  </a:cubicBezTo>
                  <a:cubicBezTo>
                    <a:pt x="59435" y="128911"/>
                    <a:pt x="50058" y="129581"/>
                    <a:pt x="40682" y="130251"/>
                  </a:cubicBezTo>
                  <a:cubicBezTo>
                    <a:pt x="32645" y="130920"/>
                    <a:pt x="28627" y="128242"/>
                    <a:pt x="27288" y="123553"/>
                  </a:cubicBezTo>
                  <a:cubicBezTo>
                    <a:pt x="35994" y="114847"/>
                    <a:pt x="35325" y="108820"/>
                    <a:pt x="25279" y="105471"/>
                  </a:cubicBezTo>
                  <a:cubicBezTo>
                    <a:pt x="17911" y="102792"/>
                    <a:pt x="10545" y="100783"/>
                    <a:pt x="2508" y="99443"/>
                  </a:cubicBezTo>
                  <a:cubicBezTo>
                    <a:pt x="-171" y="98774"/>
                    <a:pt x="-841" y="95425"/>
                    <a:pt x="1168" y="94085"/>
                  </a:cubicBezTo>
                  <a:lnTo>
                    <a:pt x="70820" y="43856"/>
                  </a:lnTo>
                  <a:lnTo>
                    <a:pt x="96269" y="21755"/>
                  </a:lnTo>
                  <a:cubicBezTo>
                    <a:pt x="108324" y="5681"/>
                    <a:pt x="129086" y="-1685"/>
                    <a:pt x="159224" y="324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63F0317F-D857-AAEE-2261-8882D7ED5A52}"/>
                </a:ext>
              </a:extLst>
            </p:cNvPr>
            <p:cNvSpPr/>
            <p:nvPr/>
          </p:nvSpPr>
          <p:spPr>
            <a:xfrm>
              <a:off x="-6045084" y="4284237"/>
              <a:ext cx="192881" cy="117871"/>
            </a:xfrm>
            <a:custGeom>
              <a:avLst/>
              <a:gdLst>
                <a:gd name="connsiteX0" fmla="*/ 79697 w 192881"/>
                <a:gd name="connsiteY0" fmla="*/ 0 h 117871"/>
                <a:gd name="connsiteX1" fmla="*/ 81707 w 192881"/>
                <a:gd name="connsiteY1" fmla="*/ 6028 h 117871"/>
                <a:gd name="connsiteX2" fmla="*/ 192881 w 192881"/>
                <a:gd name="connsiteY2" fmla="*/ 66973 h 117871"/>
                <a:gd name="connsiteX3" fmla="*/ 148679 w 192881"/>
                <a:gd name="connsiteY3" fmla="*/ 91753 h 117871"/>
                <a:gd name="connsiteX4" fmla="*/ 0 w 192881"/>
                <a:gd name="connsiteY4" fmla="*/ 117872 h 117871"/>
                <a:gd name="connsiteX5" fmla="*/ 1339 w 192881"/>
                <a:gd name="connsiteY5" fmla="*/ 36835 h 117871"/>
                <a:gd name="connsiteX6" fmla="*/ 67642 w 192881"/>
                <a:gd name="connsiteY6" fmla="*/ 9376 h 117871"/>
                <a:gd name="connsiteX7" fmla="*/ 79697 w 192881"/>
                <a:gd name="connsiteY7" fmla="*/ 0 h 11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881" h="117871">
                  <a:moveTo>
                    <a:pt x="79697" y="0"/>
                  </a:moveTo>
                  <a:cubicBezTo>
                    <a:pt x="79697" y="3349"/>
                    <a:pt x="80367" y="5358"/>
                    <a:pt x="81707" y="6028"/>
                  </a:cubicBezTo>
                  <a:cubicBezTo>
                    <a:pt x="112514" y="32817"/>
                    <a:pt x="149349" y="53578"/>
                    <a:pt x="192881" y="66973"/>
                  </a:cubicBezTo>
                  <a:cubicBezTo>
                    <a:pt x="184175" y="80367"/>
                    <a:pt x="168771" y="88404"/>
                    <a:pt x="148679" y="91753"/>
                  </a:cubicBezTo>
                  <a:cubicBezTo>
                    <a:pt x="98450" y="99120"/>
                    <a:pt x="48890" y="107826"/>
                    <a:pt x="0" y="117872"/>
                  </a:cubicBezTo>
                  <a:lnTo>
                    <a:pt x="1339" y="36835"/>
                  </a:lnTo>
                  <a:cubicBezTo>
                    <a:pt x="23440" y="27459"/>
                    <a:pt x="45541" y="18083"/>
                    <a:pt x="67642" y="9376"/>
                  </a:cubicBezTo>
                  <a:cubicBezTo>
                    <a:pt x="71661" y="7367"/>
                    <a:pt x="75009" y="2679"/>
                    <a:pt x="79697" y="0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5BC3F9EB-68B5-AD3C-A24A-E9B9F3DD6FE5}"/>
                </a:ext>
              </a:extLst>
            </p:cNvPr>
            <p:cNvSpPr/>
            <p:nvPr/>
          </p:nvSpPr>
          <p:spPr>
            <a:xfrm>
              <a:off x="-1373742" y="4286916"/>
              <a:ext cx="245120" cy="87064"/>
            </a:xfrm>
            <a:custGeom>
              <a:avLst/>
              <a:gdLst>
                <a:gd name="connsiteX0" fmla="*/ 87734 w 245120"/>
                <a:gd name="connsiteY0" fmla="*/ 0 h 87064"/>
                <a:gd name="connsiteX1" fmla="*/ 245120 w 245120"/>
                <a:gd name="connsiteY1" fmla="*/ 66303 h 87064"/>
                <a:gd name="connsiteX2" fmla="*/ 188193 w 245120"/>
                <a:gd name="connsiteY2" fmla="*/ 65633 h 87064"/>
                <a:gd name="connsiteX3" fmla="*/ 186184 w 245120"/>
                <a:gd name="connsiteY3" fmla="*/ 64963 h 87064"/>
                <a:gd name="connsiteX4" fmla="*/ 183505 w 245120"/>
                <a:gd name="connsiteY4" fmla="*/ 66973 h 87064"/>
                <a:gd name="connsiteX5" fmla="*/ 178817 w 245120"/>
                <a:gd name="connsiteY5" fmla="*/ 67642 h 87064"/>
                <a:gd name="connsiteX6" fmla="*/ 168771 w 245120"/>
                <a:gd name="connsiteY6" fmla="*/ 64963 h 87064"/>
                <a:gd name="connsiteX7" fmla="*/ 166762 w 245120"/>
                <a:gd name="connsiteY7" fmla="*/ 66973 h 87064"/>
                <a:gd name="connsiteX8" fmla="*/ 165423 w 245120"/>
                <a:gd name="connsiteY8" fmla="*/ 68982 h 87064"/>
                <a:gd name="connsiteX9" fmla="*/ 162074 w 245120"/>
                <a:gd name="connsiteY9" fmla="*/ 71661 h 87064"/>
                <a:gd name="connsiteX10" fmla="*/ 153368 w 245120"/>
                <a:gd name="connsiteY10" fmla="*/ 79697 h 87064"/>
                <a:gd name="connsiteX11" fmla="*/ 149349 w 245120"/>
                <a:gd name="connsiteY11" fmla="*/ 82376 h 87064"/>
                <a:gd name="connsiteX12" fmla="*/ 138633 w 245120"/>
                <a:gd name="connsiteY12" fmla="*/ 87064 h 87064"/>
                <a:gd name="connsiteX13" fmla="*/ 64964 w 245120"/>
                <a:gd name="connsiteY13" fmla="*/ 58936 h 87064"/>
                <a:gd name="connsiteX14" fmla="*/ 0 w 245120"/>
                <a:gd name="connsiteY14" fmla="*/ 6027 h 87064"/>
                <a:gd name="connsiteX15" fmla="*/ 37505 w 245120"/>
                <a:gd name="connsiteY15" fmla="*/ 10046 h 87064"/>
                <a:gd name="connsiteX16" fmla="*/ 43532 w 245120"/>
                <a:gd name="connsiteY16" fmla="*/ 8706 h 87064"/>
                <a:gd name="connsiteX17" fmla="*/ 87734 w 245120"/>
                <a:gd name="connsiteY17" fmla="*/ 0 h 8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5120" h="87064">
                  <a:moveTo>
                    <a:pt x="87734" y="0"/>
                  </a:moveTo>
                  <a:lnTo>
                    <a:pt x="245120" y="66303"/>
                  </a:lnTo>
                  <a:cubicBezTo>
                    <a:pt x="227037" y="73000"/>
                    <a:pt x="208285" y="72330"/>
                    <a:pt x="188193" y="65633"/>
                  </a:cubicBezTo>
                  <a:cubicBezTo>
                    <a:pt x="187523" y="65633"/>
                    <a:pt x="186854" y="64963"/>
                    <a:pt x="186184" y="64963"/>
                  </a:cubicBezTo>
                  <a:cubicBezTo>
                    <a:pt x="184845" y="64963"/>
                    <a:pt x="184175" y="65633"/>
                    <a:pt x="183505" y="66973"/>
                  </a:cubicBezTo>
                  <a:cubicBezTo>
                    <a:pt x="182836" y="68312"/>
                    <a:pt x="180826" y="68982"/>
                    <a:pt x="178817" y="67642"/>
                  </a:cubicBezTo>
                  <a:cubicBezTo>
                    <a:pt x="175468" y="64963"/>
                    <a:pt x="172120" y="64294"/>
                    <a:pt x="168771" y="64963"/>
                  </a:cubicBezTo>
                  <a:cubicBezTo>
                    <a:pt x="167432" y="65633"/>
                    <a:pt x="166762" y="65633"/>
                    <a:pt x="166762" y="66973"/>
                  </a:cubicBezTo>
                  <a:lnTo>
                    <a:pt x="165423" y="68982"/>
                  </a:lnTo>
                  <a:cubicBezTo>
                    <a:pt x="164753" y="70321"/>
                    <a:pt x="163413" y="71661"/>
                    <a:pt x="162074" y="71661"/>
                  </a:cubicBezTo>
                  <a:cubicBezTo>
                    <a:pt x="158056" y="73000"/>
                    <a:pt x="155377" y="75679"/>
                    <a:pt x="153368" y="79697"/>
                  </a:cubicBezTo>
                  <a:cubicBezTo>
                    <a:pt x="152698" y="81707"/>
                    <a:pt x="151358" y="82376"/>
                    <a:pt x="149349" y="82376"/>
                  </a:cubicBezTo>
                  <a:cubicBezTo>
                    <a:pt x="144661" y="82376"/>
                    <a:pt x="141313" y="83716"/>
                    <a:pt x="138633" y="87064"/>
                  </a:cubicBezTo>
                  <a:cubicBezTo>
                    <a:pt x="111844" y="81037"/>
                    <a:pt x="87064" y="71661"/>
                    <a:pt x="64964" y="58936"/>
                  </a:cubicBezTo>
                  <a:cubicBezTo>
                    <a:pt x="42193" y="46211"/>
                    <a:pt x="21431" y="24110"/>
                    <a:pt x="0" y="6027"/>
                  </a:cubicBezTo>
                  <a:cubicBezTo>
                    <a:pt x="14065" y="14734"/>
                    <a:pt x="26789" y="16073"/>
                    <a:pt x="37505" y="10046"/>
                  </a:cubicBezTo>
                  <a:cubicBezTo>
                    <a:pt x="39514" y="8706"/>
                    <a:pt x="41523" y="8706"/>
                    <a:pt x="43532" y="8706"/>
                  </a:cubicBezTo>
                  <a:cubicBezTo>
                    <a:pt x="60945" y="10046"/>
                    <a:pt x="75679" y="6697"/>
                    <a:pt x="87734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E6463B7D-50CA-A910-892B-140EB07CF53D}"/>
                </a:ext>
              </a:extLst>
            </p:cNvPr>
            <p:cNvSpPr/>
            <p:nvPr/>
          </p:nvSpPr>
          <p:spPr>
            <a:xfrm>
              <a:off x="-776346" y="4295623"/>
              <a:ext cx="166762" cy="89074"/>
            </a:xfrm>
            <a:custGeom>
              <a:avLst/>
              <a:gdLst>
                <a:gd name="connsiteX0" fmla="*/ 0 w 166762"/>
                <a:gd name="connsiteY0" fmla="*/ 0 h 89074"/>
                <a:gd name="connsiteX1" fmla="*/ 21431 w 166762"/>
                <a:gd name="connsiteY1" fmla="*/ 4688 h 89074"/>
                <a:gd name="connsiteX2" fmla="*/ 102468 w 166762"/>
                <a:gd name="connsiteY2" fmla="*/ 22771 h 89074"/>
                <a:gd name="connsiteX3" fmla="*/ 127248 w 166762"/>
                <a:gd name="connsiteY3" fmla="*/ 22771 h 89074"/>
                <a:gd name="connsiteX4" fmla="*/ 151358 w 166762"/>
                <a:gd name="connsiteY4" fmla="*/ 20762 h 89074"/>
                <a:gd name="connsiteX5" fmla="*/ 157386 w 166762"/>
                <a:gd name="connsiteY5" fmla="*/ 22101 h 89074"/>
                <a:gd name="connsiteX6" fmla="*/ 166762 w 166762"/>
                <a:gd name="connsiteY6" fmla="*/ 24110 h 89074"/>
                <a:gd name="connsiteX7" fmla="*/ 156716 w 166762"/>
                <a:gd name="connsiteY7" fmla="*/ 27459 h 89074"/>
                <a:gd name="connsiteX8" fmla="*/ 125239 w 166762"/>
                <a:gd name="connsiteY8" fmla="*/ 28129 h 89074"/>
                <a:gd name="connsiteX9" fmla="*/ 122560 w 166762"/>
                <a:gd name="connsiteY9" fmla="*/ 30807 h 89074"/>
                <a:gd name="connsiteX10" fmla="*/ 121890 w 166762"/>
                <a:gd name="connsiteY10" fmla="*/ 32147 h 89074"/>
                <a:gd name="connsiteX11" fmla="*/ 121890 w 166762"/>
                <a:gd name="connsiteY11" fmla="*/ 32147 h 89074"/>
                <a:gd name="connsiteX12" fmla="*/ 95101 w 166762"/>
                <a:gd name="connsiteY12" fmla="*/ 37505 h 89074"/>
                <a:gd name="connsiteX13" fmla="*/ 15404 w 166762"/>
                <a:gd name="connsiteY13" fmla="*/ 87734 h 89074"/>
                <a:gd name="connsiteX14" fmla="*/ 4019 w 166762"/>
                <a:gd name="connsiteY14" fmla="*/ 82376 h 89074"/>
                <a:gd name="connsiteX15" fmla="*/ 0 w 166762"/>
                <a:gd name="connsiteY15" fmla="*/ 0 h 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6762" h="89074">
                  <a:moveTo>
                    <a:pt x="0" y="0"/>
                  </a:moveTo>
                  <a:lnTo>
                    <a:pt x="21431" y="4688"/>
                  </a:lnTo>
                  <a:cubicBezTo>
                    <a:pt x="48220" y="12725"/>
                    <a:pt x="75009" y="18083"/>
                    <a:pt x="102468" y="22771"/>
                  </a:cubicBezTo>
                  <a:cubicBezTo>
                    <a:pt x="109835" y="24110"/>
                    <a:pt x="117872" y="24110"/>
                    <a:pt x="127248" y="22771"/>
                  </a:cubicBezTo>
                  <a:cubicBezTo>
                    <a:pt x="135285" y="22101"/>
                    <a:pt x="143322" y="21431"/>
                    <a:pt x="151358" y="20762"/>
                  </a:cubicBezTo>
                  <a:cubicBezTo>
                    <a:pt x="153368" y="20762"/>
                    <a:pt x="155377" y="21431"/>
                    <a:pt x="157386" y="22101"/>
                  </a:cubicBezTo>
                  <a:cubicBezTo>
                    <a:pt x="160065" y="24110"/>
                    <a:pt x="163413" y="24780"/>
                    <a:pt x="166762" y="24110"/>
                  </a:cubicBezTo>
                  <a:cubicBezTo>
                    <a:pt x="164083" y="26789"/>
                    <a:pt x="160734" y="28129"/>
                    <a:pt x="156716" y="27459"/>
                  </a:cubicBezTo>
                  <a:cubicBezTo>
                    <a:pt x="145331" y="25450"/>
                    <a:pt x="134615" y="25450"/>
                    <a:pt x="125239" y="28129"/>
                  </a:cubicBezTo>
                  <a:cubicBezTo>
                    <a:pt x="123899" y="28129"/>
                    <a:pt x="123230" y="29468"/>
                    <a:pt x="122560" y="30807"/>
                  </a:cubicBezTo>
                  <a:cubicBezTo>
                    <a:pt x="122560" y="31477"/>
                    <a:pt x="121890" y="31477"/>
                    <a:pt x="121890" y="32147"/>
                  </a:cubicBezTo>
                  <a:cubicBezTo>
                    <a:pt x="121890" y="32147"/>
                    <a:pt x="121890" y="32147"/>
                    <a:pt x="121890" y="32147"/>
                  </a:cubicBezTo>
                  <a:cubicBezTo>
                    <a:pt x="112514" y="33486"/>
                    <a:pt x="103808" y="33486"/>
                    <a:pt x="95101" y="37505"/>
                  </a:cubicBezTo>
                  <a:cubicBezTo>
                    <a:pt x="67643" y="51569"/>
                    <a:pt x="41523" y="68312"/>
                    <a:pt x="15404" y="87734"/>
                  </a:cubicBezTo>
                  <a:cubicBezTo>
                    <a:pt x="10716" y="91083"/>
                    <a:pt x="4688" y="87734"/>
                    <a:pt x="4019" y="8237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ED9F2E83-423F-2C43-8FF1-A66C88D484CB}"/>
                </a:ext>
              </a:extLst>
            </p:cNvPr>
            <p:cNvSpPr/>
            <p:nvPr/>
          </p:nvSpPr>
          <p:spPr>
            <a:xfrm>
              <a:off x="-754246" y="4300980"/>
              <a:ext cx="177477" cy="22101"/>
            </a:xfrm>
            <a:custGeom>
              <a:avLst/>
              <a:gdLst>
                <a:gd name="connsiteX0" fmla="*/ 0 w 177477"/>
                <a:gd name="connsiteY0" fmla="*/ 0 h 22101"/>
                <a:gd name="connsiteX1" fmla="*/ 177478 w 177477"/>
                <a:gd name="connsiteY1" fmla="*/ 0 h 22101"/>
                <a:gd name="connsiteX2" fmla="*/ 152028 w 177477"/>
                <a:gd name="connsiteY2" fmla="*/ 22101 h 22101"/>
                <a:gd name="connsiteX3" fmla="*/ 144661 w 177477"/>
                <a:gd name="connsiteY3" fmla="*/ 19422 h 22101"/>
                <a:gd name="connsiteX4" fmla="*/ 135285 w 177477"/>
                <a:gd name="connsiteY4" fmla="*/ 17413 h 22101"/>
                <a:gd name="connsiteX5" fmla="*/ 129258 w 177477"/>
                <a:gd name="connsiteY5" fmla="*/ 16074 h 22101"/>
                <a:gd name="connsiteX6" fmla="*/ 105147 w 177477"/>
                <a:gd name="connsiteY6" fmla="*/ 18083 h 22101"/>
                <a:gd name="connsiteX7" fmla="*/ 80367 w 177477"/>
                <a:gd name="connsiteY7" fmla="*/ 18083 h 22101"/>
                <a:gd name="connsiteX8" fmla="*/ 0 w 177477"/>
                <a:gd name="connsiteY8" fmla="*/ 0 h 2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477" h="22101">
                  <a:moveTo>
                    <a:pt x="0" y="0"/>
                  </a:moveTo>
                  <a:cubicBezTo>
                    <a:pt x="58266" y="4018"/>
                    <a:pt x="117872" y="4018"/>
                    <a:pt x="177478" y="0"/>
                  </a:cubicBezTo>
                  <a:lnTo>
                    <a:pt x="152028" y="22101"/>
                  </a:lnTo>
                  <a:cubicBezTo>
                    <a:pt x="153368" y="17413"/>
                    <a:pt x="150688" y="16743"/>
                    <a:pt x="144661" y="19422"/>
                  </a:cubicBezTo>
                  <a:cubicBezTo>
                    <a:pt x="141313" y="20092"/>
                    <a:pt x="137964" y="19422"/>
                    <a:pt x="135285" y="17413"/>
                  </a:cubicBezTo>
                  <a:cubicBezTo>
                    <a:pt x="133276" y="16074"/>
                    <a:pt x="131267" y="15404"/>
                    <a:pt x="129258" y="16074"/>
                  </a:cubicBezTo>
                  <a:cubicBezTo>
                    <a:pt x="121221" y="16743"/>
                    <a:pt x="113184" y="17413"/>
                    <a:pt x="105147" y="18083"/>
                  </a:cubicBezTo>
                  <a:cubicBezTo>
                    <a:pt x="96441" y="18752"/>
                    <a:pt x="88404" y="18752"/>
                    <a:pt x="80367" y="18083"/>
                  </a:cubicBezTo>
                  <a:cubicBezTo>
                    <a:pt x="53578" y="13395"/>
                    <a:pt x="26789" y="7367"/>
                    <a:pt x="0" y="0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10F297DF-A6B0-A324-9B38-199EF73AA7B8}"/>
                </a:ext>
              </a:extLst>
            </p:cNvPr>
            <p:cNvSpPr/>
            <p:nvPr/>
          </p:nvSpPr>
          <p:spPr>
            <a:xfrm>
              <a:off x="-5596367" y="4305669"/>
              <a:ext cx="614996" cy="212805"/>
            </a:xfrm>
            <a:custGeom>
              <a:avLst/>
              <a:gdLst>
                <a:gd name="connsiteX0" fmla="*/ 547167 w 614996"/>
                <a:gd name="connsiteY0" fmla="*/ 0 h 212805"/>
                <a:gd name="connsiteX1" fmla="*/ 501625 w 614996"/>
                <a:gd name="connsiteY1" fmla="*/ 41523 h 212805"/>
                <a:gd name="connsiteX2" fmla="*/ 498946 w 614996"/>
                <a:gd name="connsiteY2" fmla="*/ 48220 h 212805"/>
                <a:gd name="connsiteX3" fmla="*/ 495598 w 614996"/>
                <a:gd name="connsiteY3" fmla="*/ 60275 h 212805"/>
                <a:gd name="connsiteX4" fmla="*/ 496267 w 614996"/>
                <a:gd name="connsiteY4" fmla="*/ 67642 h 212805"/>
                <a:gd name="connsiteX5" fmla="*/ 500955 w 614996"/>
                <a:gd name="connsiteY5" fmla="*/ 79697 h 212805"/>
                <a:gd name="connsiteX6" fmla="*/ 508992 w 614996"/>
                <a:gd name="connsiteY6" fmla="*/ 87734 h 212805"/>
                <a:gd name="connsiteX7" fmla="*/ 578644 w 614996"/>
                <a:gd name="connsiteY7" fmla="*/ 68982 h 212805"/>
                <a:gd name="connsiteX8" fmla="*/ 610121 w 614996"/>
                <a:gd name="connsiteY8" fmla="*/ 67642 h 212805"/>
                <a:gd name="connsiteX9" fmla="*/ 612130 w 614996"/>
                <a:gd name="connsiteY9" fmla="*/ 78358 h 212805"/>
                <a:gd name="connsiteX10" fmla="*/ 586011 w 614996"/>
                <a:gd name="connsiteY10" fmla="*/ 97110 h 212805"/>
                <a:gd name="connsiteX11" fmla="*/ 513011 w 614996"/>
                <a:gd name="connsiteY11" fmla="*/ 148009 h 212805"/>
                <a:gd name="connsiteX12" fmla="*/ 479524 w 614996"/>
                <a:gd name="connsiteY12" fmla="*/ 167432 h 212805"/>
                <a:gd name="connsiteX13" fmla="*/ 421258 w 614996"/>
                <a:gd name="connsiteY13" fmla="*/ 184175 h 212805"/>
                <a:gd name="connsiteX14" fmla="*/ 415230 w 614996"/>
                <a:gd name="connsiteY14" fmla="*/ 187523 h 212805"/>
                <a:gd name="connsiteX15" fmla="*/ 408533 w 614996"/>
                <a:gd name="connsiteY15" fmla="*/ 191542 h 212805"/>
                <a:gd name="connsiteX16" fmla="*/ 402506 w 614996"/>
                <a:gd name="connsiteY16" fmla="*/ 192881 h 212805"/>
                <a:gd name="connsiteX17" fmla="*/ 379065 w 614996"/>
                <a:gd name="connsiteY17" fmla="*/ 203597 h 212805"/>
                <a:gd name="connsiteX18" fmla="*/ 358304 w 614996"/>
                <a:gd name="connsiteY18" fmla="*/ 212303 h 212805"/>
                <a:gd name="connsiteX19" fmla="*/ 354285 w 614996"/>
                <a:gd name="connsiteY19" fmla="*/ 212303 h 212805"/>
                <a:gd name="connsiteX20" fmla="*/ 346918 w 614996"/>
                <a:gd name="connsiteY20" fmla="*/ 208955 h 212805"/>
                <a:gd name="connsiteX21" fmla="*/ 241771 w 614996"/>
                <a:gd name="connsiteY21" fmla="*/ 176808 h 212805"/>
                <a:gd name="connsiteX22" fmla="*/ 215652 w 614996"/>
                <a:gd name="connsiteY22" fmla="*/ 180157 h 212805"/>
                <a:gd name="connsiteX23" fmla="*/ 180826 w 614996"/>
                <a:gd name="connsiteY23" fmla="*/ 207615 h 212805"/>
                <a:gd name="connsiteX24" fmla="*/ 0 w 614996"/>
                <a:gd name="connsiteY24" fmla="*/ 202258 h 212805"/>
                <a:gd name="connsiteX25" fmla="*/ 49560 w 614996"/>
                <a:gd name="connsiteY25" fmla="*/ 182835 h 212805"/>
                <a:gd name="connsiteX26" fmla="*/ 173459 w 614996"/>
                <a:gd name="connsiteY26" fmla="*/ 119881 h 212805"/>
                <a:gd name="connsiteX27" fmla="*/ 226368 w 614996"/>
                <a:gd name="connsiteY27" fmla="*/ 102468 h 212805"/>
                <a:gd name="connsiteX28" fmla="*/ 232395 w 614996"/>
                <a:gd name="connsiteY28" fmla="*/ 96441 h 212805"/>
                <a:gd name="connsiteX29" fmla="*/ 277937 w 614996"/>
                <a:gd name="connsiteY29" fmla="*/ 101129 h 212805"/>
                <a:gd name="connsiteX30" fmla="*/ 280615 w 614996"/>
                <a:gd name="connsiteY30" fmla="*/ 99789 h 212805"/>
                <a:gd name="connsiteX31" fmla="*/ 284634 w 614996"/>
                <a:gd name="connsiteY31" fmla="*/ 97110 h 212805"/>
                <a:gd name="connsiteX32" fmla="*/ 485552 w 614996"/>
                <a:gd name="connsiteY32" fmla="*/ 36835 h 212805"/>
                <a:gd name="connsiteX33" fmla="*/ 517029 w 614996"/>
                <a:gd name="connsiteY33" fmla="*/ 21431 h 212805"/>
                <a:gd name="connsiteX34" fmla="*/ 547167 w 614996"/>
                <a:gd name="connsiteY34" fmla="*/ 0 h 212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14996" h="212805">
                  <a:moveTo>
                    <a:pt x="547167" y="0"/>
                  </a:moveTo>
                  <a:lnTo>
                    <a:pt x="501625" y="41523"/>
                  </a:lnTo>
                  <a:cubicBezTo>
                    <a:pt x="499616" y="43532"/>
                    <a:pt x="498946" y="45541"/>
                    <a:pt x="498946" y="48220"/>
                  </a:cubicBezTo>
                  <a:cubicBezTo>
                    <a:pt x="498946" y="52239"/>
                    <a:pt x="497607" y="56927"/>
                    <a:pt x="495598" y="60275"/>
                  </a:cubicBezTo>
                  <a:cubicBezTo>
                    <a:pt x="493588" y="62954"/>
                    <a:pt x="494258" y="65633"/>
                    <a:pt x="496267" y="67642"/>
                  </a:cubicBezTo>
                  <a:cubicBezTo>
                    <a:pt x="500286" y="71661"/>
                    <a:pt x="502295" y="75679"/>
                    <a:pt x="500955" y="79697"/>
                  </a:cubicBezTo>
                  <a:cubicBezTo>
                    <a:pt x="500286" y="84386"/>
                    <a:pt x="504304" y="88404"/>
                    <a:pt x="508992" y="87734"/>
                  </a:cubicBezTo>
                  <a:cubicBezTo>
                    <a:pt x="531763" y="83046"/>
                    <a:pt x="555203" y="77019"/>
                    <a:pt x="578644" y="68982"/>
                  </a:cubicBezTo>
                  <a:cubicBezTo>
                    <a:pt x="588690" y="65633"/>
                    <a:pt x="600075" y="65633"/>
                    <a:pt x="610121" y="67642"/>
                  </a:cubicBezTo>
                  <a:cubicBezTo>
                    <a:pt x="615479" y="68312"/>
                    <a:pt x="616818" y="75009"/>
                    <a:pt x="612130" y="78358"/>
                  </a:cubicBezTo>
                  <a:cubicBezTo>
                    <a:pt x="603424" y="84386"/>
                    <a:pt x="594047" y="89743"/>
                    <a:pt x="586011" y="97110"/>
                  </a:cubicBezTo>
                  <a:cubicBezTo>
                    <a:pt x="563240" y="117872"/>
                    <a:pt x="538460" y="135285"/>
                    <a:pt x="513011" y="148009"/>
                  </a:cubicBezTo>
                  <a:cubicBezTo>
                    <a:pt x="501625" y="154037"/>
                    <a:pt x="490240" y="160065"/>
                    <a:pt x="479524" y="167432"/>
                  </a:cubicBezTo>
                  <a:cubicBezTo>
                    <a:pt x="462111" y="179487"/>
                    <a:pt x="442689" y="184844"/>
                    <a:pt x="421258" y="184175"/>
                  </a:cubicBezTo>
                  <a:cubicBezTo>
                    <a:pt x="419249" y="184175"/>
                    <a:pt x="416570" y="185514"/>
                    <a:pt x="415230" y="187523"/>
                  </a:cubicBezTo>
                  <a:cubicBezTo>
                    <a:pt x="413891" y="190203"/>
                    <a:pt x="411212" y="191542"/>
                    <a:pt x="408533" y="191542"/>
                  </a:cubicBezTo>
                  <a:cubicBezTo>
                    <a:pt x="406524" y="191542"/>
                    <a:pt x="404515" y="192212"/>
                    <a:pt x="402506" y="192881"/>
                  </a:cubicBezTo>
                  <a:lnTo>
                    <a:pt x="379065" y="203597"/>
                  </a:lnTo>
                  <a:cubicBezTo>
                    <a:pt x="371028" y="204936"/>
                    <a:pt x="364331" y="208285"/>
                    <a:pt x="358304" y="212303"/>
                  </a:cubicBezTo>
                  <a:cubicBezTo>
                    <a:pt x="356964" y="212973"/>
                    <a:pt x="355625" y="212973"/>
                    <a:pt x="354285" y="212303"/>
                  </a:cubicBezTo>
                  <a:cubicBezTo>
                    <a:pt x="350937" y="208955"/>
                    <a:pt x="348258" y="208285"/>
                    <a:pt x="346918" y="208955"/>
                  </a:cubicBezTo>
                  <a:cubicBezTo>
                    <a:pt x="322808" y="172120"/>
                    <a:pt x="281285" y="170780"/>
                    <a:pt x="241771" y="176808"/>
                  </a:cubicBezTo>
                  <a:lnTo>
                    <a:pt x="215652" y="180157"/>
                  </a:lnTo>
                  <a:cubicBezTo>
                    <a:pt x="198909" y="184175"/>
                    <a:pt x="187523" y="192881"/>
                    <a:pt x="180826" y="207615"/>
                  </a:cubicBezTo>
                  <a:lnTo>
                    <a:pt x="0" y="202258"/>
                  </a:lnTo>
                  <a:cubicBezTo>
                    <a:pt x="17413" y="195560"/>
                    <a:pt x="33486" y="188863"/>
                    <a:pt x="49560" y="182835"/>
                  </a:cubicBezTo>
                  <a:cubicBezTo>
                    <a:pt x="93092" y="166092"/>
                    <a:pt x="133276" y="141982"/>
                    <a:pt x="173459" y="119881"/>
                  </a:cubicBezTo>
                  <a:cubicBezTo>
                    <a:pt x="183505" y="114523"/>
                    <a:pt x="200918" y="108496"/>
                    <a:pt x="226368" y="102468"/>
                  </a:cubicBezTo>
                  <a:cubicBezTo>
                    <a:pt x="229716" y="102468"/>
                    <a:pt x="231725" y="100459"/>
                    <a:pt x="232395" y="96441"/>
                  </a:cubicBezTo>
                  <a:cubicBezTo>
                    <a:pt x="244450" y="102468"/>
                    <a:pt x="259184" y="103808"/>
                    <a:pt x="277937" y="101129"/>
                  </a:cubicBezTo>
                  <a:cubicBezTo>
                    <a:pt x="278606" y="101129"/>
                    <a:pt x="279946" y="100459"/>
                    <a:pt x="280615" y="99789"/>
                  </a:cubicBezTo>
                  <a:cubicBezTo>
                    <a:pt x="281955" y="98450"/>
                    <a:pt x="283294" y="97780"/>
                    <a:pt x="284634" y="97110"/>
                  </a:cubicBezTo>
                  <a:cubicBezTo>
                    <a:pt x="352276" y="79028"/>
                    <a:pt x="419249" y="58936"/>
                    <a:pt x="485552" y="36835"/>
                  </a:cubicBezTo>
                  <a:cubicBezTo>
                    <a:pt x="496267" y="33486"/>
                    <a:pt x="506983" y="28129"/>
                    <a:pt x="517029" y="21431"/>
                  </a:cubicBezTo>
                  <a:cubicBezTo>
                    <a:pt x="527744" y="12725"/>
                    <a:pt x="537790" y="6027"/>
                    <a:pt x="547167" y="0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9A403900-326A-B93F-27C1-C3ABE8546DB6}"/>
                </a:ext>
              </a:extLst>
            </p:cNvPr>
            <p:cNvSpPr/>
            <p:nvPr/>
          </p:nvSpPr>
          <p:spPr>
            <a:xfrm>
              <a:off x="-2540489" y="4312338"/>
              <a:ext cx="568356" cy="101826"/>
            </a:xfrm>
            <a:custGeom>
              <a:avLst/>
              <a:gdLst>
                <a:gd name="connsiteX0" fmla="*/ 449471 w 568356"/>
                <a:gd name="connsiteY0" fmla="*/ 3376 h 101826"/>
                <a:gd name="connsiteX1" fmla="*/ 505058 w 568356"/>
                <a:gd name="connsiteY1" fmla="*/ 22128 h 101826"/>
                <a:gd name="connsiteX2" fmla="*/ 532517 w 568356"/>
                <a:gd name="connsiteY2" fmla="*/ 30835 h 101826"/>
                <a:gd name="connsiteX3" fmla="*/ 562655 w 568356"/>
                <a:gd name="connsiteY3" fmla="*/ 30165 h 101826"/>
                <a:gd name="connsiteX4" fmla="*/ 565333 w 568356"/>
                <a:gd name="connsiteY4" fmla="*/ 35523 h 101826"/>
                <a:gd name="connsiteX5" fmla="*/ 495012 w 568356"/>
                <a:gd name="connsiteY5" fmla="*/ 98477 h 101826"/>
                <a:gd name="connsiteX6" fmla="*/ 485636 w 568356"/>
                <a:gd name="connsiteY6" fmla="*/ 101826 h 101826"/>
                <a:gd name="connsiteX7" fmla="*/ 237837 w 568356"/>
                <a:gd name="connsiteY7" fmla="*/ 97138 h 101826"/>
                <a:gd name="connsiteX8" fmla="*/ 75094 w 568356"/>
                <a:gd name="connsiteY8" fmla="*/ 91110 h 101826"/>
                <a:gd name="connsiteX9" fmla="*/ 23525 w 568356"/>
                <a:gd name="connsiteY9" fmla="*/ 89101 h 101826"/>
                <a:gd name="connsiteX10" fmla="*/ 24194 w 568356"/>
                <a:gd name="connsiteY10" fmla="*/ 81064 h 101826"/>
                <a:gd name="connsiteX11" fmla="*/ 211048 w 568356"/>
                <a:gd name="connsiteY11" fmla="*/ 76376 h 101826"/>
                <a:gd name="connsiteX12" fmla="*/ 233819 w 568356"/>
                <a:gd name="connsiteY12" fmla="*/ 63652 h 101826"/>
                <a:gd name="connsiteX13" fmla="*/ 337626 w 568356"/>
                <a:gd name="connsiteY13" fmla="*/ 32174 h 101826"/>
                <a:gd name="connsiteX14" fmla="*/ 343654 w 568356"/>
                <a:gd name="connsiteY14" fmla="*/ 31505 h 101826"/>
                <a:gd name="connsiteX15" fmla="*/ 370443 w 568356"/>
                <a:gd name="connsiteY15" fmla="*/ 14092 h 101826"/>
                <a:gd name="connsiteX16" fmla="*/ 449471 w 568356"/>
                <a:gd name="connsiteY16" fmla="*/ 3376 h 10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8356" h="101826">
                  <a:moveTo>
                    <a:pt x="449471" y="3376"/>
                  </a:moveTo>
                  <a:cubicBezTo>
                    <a:pt x="469563" y="6725"/>
                    <a:pt x="487645" y="13422"/>
                    <a:pt x="505058" y="22128"/>
                  </a:cubicBezTo>
                  <a:cubicBezTo>
                    <a:pt x="515104" y="27486"/>
                    <a:pt x="523810" y="30165"/>
                    <a:pt x="532517" y="30835"/>
                  </a:cubicBezTo>
                  <a:cubicBezTo>
                    <a:pt x="543233" y="31505"/>
                    <a:pt x="553278" y="30835"/>
                    <a:pt x="562655" y="30165"/>
                  </a:cubicBezTo>
                  <a:cubicBezTo>
                    <a:pt x="569352" y="29495"/>
                    <a:pt x="570022" y="31505"/>
                    <a:pt x="565333" y="35523"/>
                  </a:cubicBezTo>
                  <a:lnTo>
                    <a:pt x="495012" y="98477"/>
                  </a:lnTo>
                  <a:cubicBezTo>
                    <a:pt x="492333" y="100486"/>
                    <a:pt x="488985" y="101826"/>
                    <a:pt x="485636" y="101826"/>
                  </a:cubicBezTo>
                  <a:lnTo>
                    <a:pt x="237837" y="97138"/>
                  </a:lnTo>
                  <a:cubicBezTo>
                    <a:pt x="183589" y="93789"/>
                    <a:pt x="129342" y="91780"/>
                    <a:pt x="75094" y="91110"/>
                  </a:cubicBezTo>
                  <a:cubicBezTo>
                    <a:pt x="49644" y="91110"/>
                    <a:pt x="32901" y="89771"/>
                    <a:pt x="23525" y="89101"/>
                  </a:cubicBezTo>
                  <a:cubicBezTo>
                    <a:pt x="-7952" y="84413"/>
                    <a:pt x="-7952" y="82404"/>
                    <a:pt x="24194" y="81064"/>
                  </a:cubicBezTo>
                  <a:cubicBezTo>
                    <a:pt x="83130" y="79725"/>
                    <a:pt x="145415" y="77716"/>
                    <a:pt x="211048" y="76376"/>
                  </a:cubicBezTo>
                  <a:cubicBezTo>
                    <a:pt x="224443" y="75707"/>
                    <a:pt x="226452" y="75707"/>
                    <a:pt x="233819" y="63652"/>
                  </a:cubicBezTo>
                  <a:cubicBezTo>
                    <a:pt x="256590" y="25477"/>
                    <a:pt x="297443" y="18110"/>
                    <a:pt x="337626" y="32174"/>
                  </a:cubicBezTo>
                  <a:cubicBezTo>
                    <a:pt x="339636" y="32844"/>
                    <a:pt x="341645" y="32844"/>
                    <a:pt x="343654" y="31505"/>
                  </a:cubicBezTo>
                  <a:cubicBezTo>
                    <a:pt x="353700" y="26817"/>
                    <a:pt x="362406" y="20789"/>
                    <a:pt x="370443" y="14092"/>
                  </a:cubicBezTo>
                  <a:cubicBezTo>
                    <a:pt x="393884" y="-4661"/>
                    <a:pt x="417994" y="-642"/>
                    <a:pt x="449471" y="3376"/>
                  </a:cubicBezTo>
                  <a:close/>
                </a:path>
              </a:pathLst>
            </a:custGeom>
            <a:solidFill>
              <a:srgbClr val="FFEDC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3D5157E3-1CA6-7481-08DB-59CE9926441A}"/>
                </a:ext>
              </a:extLst>
            </p:cNvPr>
            <p:cNvSpPr/>
            <p:nvPr/>
          </p:nvSpPr>
          <p:spPr>
            <a:xfrm>
              <a:off x="-1099823" y="4323751"/>
              <a:ext cx="298028" cy="71053"/>
            </a:xfrm>
            <a:custGeom>
              <a:avLst/>
              <a:gdLst>
                <a:gd name="connsiteX0" fmla="*/ 203597 w 298028"/>
                <a:gd name="connsiteY0" fmla="*/ 22101 h 71053"/>
                <a:gd name="connsiteX1" fmla="*/ 244450 w 298028"/>
                <a:gd name="connsiteY1" fmla="*/ 32147 h 71053"/>
                <a:gd name="connsiteX2" fmla="*/ 272579 w 298028"/>
                <a:gd name="connsiteY2" fmla="*/ 49560 h 71053"/>
                <a:gd name="connsiteX3" fmla="*/ 274588 w 298028"/>
                <a:gd name="connsiteY3" fmla="*/ 50899 h 71053"/>
                <a:gd name="connsiteX4" fmla="*/ 298028 w 298028"/>
                <a:gd name="connsiteY4" fmla="*/ 60945 h 71053"/>
                <a:gd name="connsiteX5" fmla="*/ 282625 w 298028"/>
                <a:gd name="connsiteY5" fmla="*/ 57596 h 71053"/>
                <a:gd name="connsiteX6" fmla="*/ 277937 w 298028"/>
                <a:gd name="connsiteY6" fmla="*/ 56257 h 71053"/>
                <a:gd name="connsiteX7" fmla="*/ 272579 w 298028"/>
                <a:gd name="connsiteY7" fmla="*/ 56257 h 71053"/>
                <a:gd name="connsiteX8" fmla="*/ 213643 w 298028"/>
                <a:gd name="connsiteY8" fmla="*/ 70991 h 71053"/>
                <a:gd name="connsiteX9" fmla="*/ 96441 w 298028"/>
                <a:gd name="connsiteY9" fmla="*/ 54248 h 71053"/>
                <a:gd name="connsiteX10" fmla="*/ 0 w 298028"/>
                <a:gd name="connsiteY10" fmla="*/ 0 h 71053"/>
                <a:gd name="connsiteX11" fmla="*/ 81037 w 298028"/>
                <a:gd name="connsiteY11" fmla="*/ 26119 h 71053"/>
                <a:gd name="connsiteX12" fmla="*/ 85055 w 298028"/>
                <a:gd name="connsiteY12" fmla="*/ 28798 h 71053"/>
                <a:gd name="connsiteX13" fmla="*/ 89074 w 298028"/>
                <a:gd name="connsiteY13" fmla="*/ 30807 h 71053"/>
                <a:gd name="connsiteX14" fmla="*/ 93762 w 298028"/>
                <a:gd name="connsiteY14" fmla="*/ 30807 h 71053"/>
                <a:gd name="connsiteX15" fmla="*/ 131266 w 298028"/>
                <a:gd name="connsiteY15" fmla="*/ 40184 h 71053"/>
                <a:gd name="connsiteX16" fmla="*/ 146000 w 298028"/>
                <a:gd name="connsiteY16" fmla="*/ 42862 h 71053"/>
                <a:gd name="connsiteX17" fmla="*/ 165423 w 298028"/>
                <a:gd name="connsiteY17" fmla="*/ 49560 h 71053"/>
                <a:gd name="connsiteX18" fmla="*/ 180157 w 298028"/>
                <a:gd name="connsiteY18" fmla="*/ 46881 h 71053"/>
                <a:gd name="connsiteX19" fmla="*/ 182166 w 298028"/>
                <a:gd name="connsiteY19" fmla="*/ 42193 h 71053"/>
                <a:gd name="connsiteX20" fmla="*/ 181496 w 298028"/>
                <a:gd name="connsiteY20" fmla="*/ 38844 h 71053"/>
                <a:gd name="connsiteX21" fmla="*/ 177478 w 298028"/>
                <a:gd name="connsiteY21" fmla="*/ 34826 h 71053"/>
                <a:gd name="connsiteX22" fmla="*/ 164083 w 298028"/>
                <a:gd name="connsiteY22" fmla="*/ 29468 h 71053"/>
                <a:gd name="connsiteX23" fmla="*/ 164753 w 298028"/>
                <a:gd name="connsiteY23" fmla="*/ 27459 h 71053"/>
                <a:gd name="connsiteX24" fmla="*/ 203597 w 298028"/>
                <a:gd name="connsiteY24" fmla="*/ 22101 h 7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8028" h="71053">
                  <a:moveTo>
                    <a:pt x="203597" y="22101"/>
                  </a:moveTo>
                  <a:cubicBezTo>
                    <a:pt x="214982" y="23440"/>
                    <a:pt x="229047" y="26789"/>
                    <a:pt x="244450" y="32147"/>
                  </a:cubicBezTo>
                  <a:cubicBezTo>
                    <a:pt x="255166" y="35495"/>
                    <a:pt x="264542" y="41523"/>
                    <a:pt x="272579" y="49560"/>
                  </a:cubicBezTo>
                  <a:cubicBezTo>
                    <a:pt x="273248" y="50229"/>
                    <a:pt x="273918" y="50899"/>
                    <a:pt x="274588" y="50899"/>
                  </a:cubicBezTo>
                  <a:lnTo>
                    <a:pt x="298028" y="60945"/>
                  </a:lnTo>
                  <a:cubicBezTo>
                    <a:pt x="293340" y="61615"/>
                    <a:pt x="287982" y="60275"/>
                    <a:pt x="282625" y="57596"/>
                  </a:cubicBezTo>
                  <a:cubicBezTo>
                    <a:pt x="281285" y="57596"/>
                    <a:pt x="279276" y="56927"/>
                    <a:pt x="277937" y="56257"/>
                  </a:cubicBezTo>
                  <a:cubicBezTo>
                    <a:pt x="276597" y="54917"/>
                    <a:pt x="274588" y="54917"/>
                    <a:pt x="272579" y="56257"/>
                  </a:cubicBezTo>
                  <a:cubicBezTo>
                    <a:pt x="254496" y="66973"/>
                    <a:pt x="235074" y="71661"/>
                    <a:pt x="213643" y="70991"/>
                  </a:cubicBezTo>
                  <a:cubicBezTo>
                    <a:pt x="169441" y="69652"/>
                    <a:pt x="134615" y="68982"/>
                    <a:pt x="96441" y="54248"/>
                  </a:cubicBezTo>
                  <a:cubicBezTo>
                    <a:pt x="77688" y="46881"/>
                    <a:pt x="44872" y="28798"/>
                    <a:pt x="0" y="0"/>
                  </a:cubicBezTo>
                  <a:lnTo>
                    <a:pt x="81037" y="26119"/>
                  </a:lnTo>
                  <a:cubicBezTo>
                    <a:pt x="82376" y="26789"/>
                    <a:pt x="83716" y="27459"/>
                    <a:pt x="85055" y="28798"/>
                  </a:cubicBezTo>
                  <a:cubicBezTo>
                    <a:pt x="86395" y="30138"/>
                    <a:pt x="87734" y="30138"/>
                    <a:pt x="89074" y="30807"/>
                  </a:cubicBezTo>
                  <a:cubicBezTo>
                    <a:pt x="91753" y="30807"/>
                    <a:pt x="93092" y="30807"/>
                    <a:pt x="93762" y="30807"/>
                  </a:cubicBezTo>
                  <a:cubicBezTo>
                    <a:pt x="106487" y="33486"/>
                    <a:pt x="119211" y="36165"/>
                    <a:pt x="131266" y="40184"/>
                  </a:cubicBezTo>
                  <a:cubicBezTo>
                    <a:pt x="131266" y="40184"/>
                    <a:pt x="136624" y="40853"/>
                    <a:pt x="146000" y="42862"/>
                  </a:cubicBezTo>
                  <a:cubicBezTo>
                    <a:pt x="153368" y="44202"/>
                    <a:pt x="158055" y="48890"/>
                    <a:pt x="165423" y="49560"/>
                  </a:cubicBezTo>
                  <a:cubicBezTo>
                    <a:pt x="170780" y="49560"/>
                    <a:pt x="175468" y="48890"/>
                    <a:pt x="180157" y="46881"/>
                  </a:cubicBezTo>
                  <a:cubicBezTo>
                    <a:pt x="182166" y="46211"/>
                    <a:pt x="182835" y="44872"/>
                    <a:pt x="182166" y="42193"/>
                  </a:cubicBezTo>
                  <a:cubicBezTo>
                    <a:pt x="182166" y="40853"/>
                    <a:pt x="181496" y="40184"/>
                    <a:pt x="181496" y="38844"/>
                  </a:cubicBezTo>
                  <a:cubicBezTo>
                    <a:pt x="180826" y="36835"/>
                    <a:pt x="179487" y="35495"/>
                    <a:pt x="177478" y="34826"/>
                  </a:cubicBezTo>
                  <a:cubicBezTo>
                    <a:pt x="172789" y="33486"/>
                    <a:pt x="168101" y="32147"/>
                    <a:pt x="164083" y="29468"/>
                  </a:cubicBezTo>
                  <a:cubicBezTo>
                    <a:pt x="160734" y="27459"/>
                    <a:pt x="160734" y="26119"/>
                    <a:pt x="164753" y="27459"/>
                  </a:cubicBezTo>
                  <a:cubicBezTo>
                    <a:pt x="181496" y="29468"/>
                    <a:pt x="194221" y="28128"/>
                    <a:pt x="203597" y="22101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26AFA09B-C012-BE30-9A5C-1CCA0D451008}"/>
                </a:ext>
              </a:extLst>
            </p:cNvPr>
            <p:cNvSpPr/>
            <p:nvPr/>
          </p:nvSpPr>
          <p:spPr>
            <a:xfrm>
              <a:off x="-1436026" y="4329109"/>
              <a:ext cx="122619" cy="75211"/>
            </a:xfrm>
            <a:custGeom>
              <a:avLst/>
              <a:gdLst>
                <a:gd name="connsiteX0" fmla="*/ 0 w 122619"/>
                <a:gd name="connsiteY0" fmla="*/ 0 h 75211"/>
                <a:gd name="connsiteX1" fmla="*/ 34826 w 122619"/>
                <a:gd name="connsiteY1" fmla="*/ 8037 h 75211"/>
                <a:gd name="connsiteX2" fmla="*/ 40184 w 122619"/>
                <a:gd name="connsiteY2" fmla="*/ 10716 h 75211"/>
                <a:gd name="connsiteX3" fmla="*/ 53578 w 122619"/>
                <a:gd name="connsiteY3" fmla="*/ 17413 h 75211"/>
                <a:gd name="connsiteX4" fmla="*/ 59606 w 122619"/>
                <a:gd name="connsiteY4" fmla="*/ 19422 h 75211"/>
                <a:gd name="connsiteX5" fmla="*/ 67643 w 122619"/>
                <a:gd name="connsiteY5" fmla="*/ 26119 h 75211"/>
                <a:gd name="connsiteX6" fmla="*/ 72330 w 122619"/>
                <a:gd name="connsiteY6" fmla="*/ 25450 h 75211"/>
                <a:gd name="connsiteX7" fmla="*/ 73000 w 122619"/>
                <a:gd name="connsiteY7" fmla="*/ 23440 h 75211"/>
                <a:gd name="connsiteX8" fmla="*/ 98450 w 122619"/>
                <a:gd name="connsiteY8" fmla="*/ 49560 h 75211"/>
                <a:gd name="connsiteX9" fmla="*/ 111844 w 122619"/>
                <a:gd name="connsiteY9" fmla="*/ 60275 h 75211"/>
                <a:gd name="connsiteX10" fmla="*/ 106487 w 122619"/>
                <a:gd name="connsiteY10" fmla="*/ 75009 h 75211"/>
                <a:gd name="connsiteX11" fmla="*/ 49560 w 122619"/>
                <a:gd name="connsiteY11" fmla="*/ 41523 h 75211"/>
                <a:gd name="connsiteX12" fmla="*/ 0 w 122619"/>
                <a:gd name="connsiteY12" fmla="*/ 0 h 75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619" h="75211">
                  <a:moveTo>
                    <a:pt x="0" y="0"/>
                  </a:moveTo>
                  <a:cubicBezTo>
                    <a:pt x="11385" y="6027"/>
                    <a:pt x="22771" y="8037"/>
                    <a:pt x="34826" y="8037"/>
                  </a:cubicBezTo>
                  <a:cubicBezTo>
                    <a:pt x="36835" y="8037"/>
                    <a:pt x="39514" y="8706"/>
                    <a:pt x="40184" y="10716"/>
                  </a:cubicBezTo>
                  <a:cubicBezTo>
                    <a:pt x="43532" y="15404"/>
                    <a:pt x="47551" y="17413"/>
                    <a:pt x="53578" y="17413"/>
                  </a:cubicBezTo>
                  <a:cubicBezTo>
                    <a:pt x="56257" y="17413"/>
                    <a:pt x="58266" y="18083"/>
                    <a:pt x="59606" y="19422"/>
                  </a:cubicBezTo>
                  <a:lnTo>
                    <a:pt x="67643" y="26119"/>
                  </a:lnTo>
                  <a:cubicBezTo>
                    <a:pt x="68982" y="27459"/>
                    <a:pt x="70991" y="26789"/>
                    <a:pt x="72330" y="25450"/>
                  </a:cubicBezTo>
                  <a:cubicBezTo>
                    <a:pt x="72330" y="24780"/>
                    <a:pt x="73000" y="24110"/>
                    <a:pt x="73000" y="23440"/>
                  </a:cubicBezTo>
                  <a:cubicBezTo>
                    <a:pt x="82376" y="31477"/>
                    <a:pt x="91083" y="40184"/>
                    <a:pt x="98450" y="49560"/>
                  </a:cubicBezTo>
                  <a:cubicBezTo>
                    <a:pt x="102468" y="54248"/>
                    <a:pt x="107156" y="57597"/>
                    <a:pt x="111844" y="60275"/>
                  </a:cubicBezTo>
                  <a:cubicBezTo>
                    <a:pt x="127918" y="70991"/>
                    <a:pt x="125909" y="76349"/>
                    <a:pt x="106487" y="75009"/>
                  </a:cubicBezTo>
                  <a:cubicBezTo>
                    <a:pt x="89744" y="74340"/>
                    <a:pt x="70321" y="62954"/>
                    <a:pt x="49560" y="415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B890BB22-C7C1-DDA5-2F8C-443E01872CE4}"/>
                </a:ext>
              </a:extLst>
            </p:cNvPr>
            <p:cNvSpPr/>
            <p:nvPr/>
          </p:nvSpPr>
          <p:spPr>
            <a:xfrm>
              <a:off x="-4651810" y="4341787"/>
              <a:ext cx="417260" cy="184724"/>
            </a:xfrm>
            <a:custGeom>
              <a:avLst/>
              <a:gdLst>
                <a:gd name="connsiteX0" fmla="*/ 335959 w 417260"/>
                <a:gd name="connsiteY0" fmla="*/ 145378 h 184724"/>
                <a:gd name="connsiteX1" fmla="*/ 230143 w 417260"/>
                <a:gd name="connsiteY1" fmla="*/ 102516 h 184724"/>
                <a:gd name="connsiteX2" fmla="*/ 102225 w 417260"/>
                <a:gd name="connsiteY2" fmla="*/ 36212 h 184724"/>
                <a:gd name="connsiteX3" fmla="*/ 71417 w 417260"/>
                <a:gd name="connsiteY3" fmla="*/ 26836 h 184724"/>
                <a:gd name="connsiteX4" fmla="*/ 39270 w 417260"/>
                <a:gd name="connsiteY4" fmla="*/ 25497 h 184724"/>
                <a:gd name="connsiteX5" fmla="*/ 3775 w 417260"/>
                <a:gd name="connsiteY5" fmla="*/ 28176 h 184724"/>
                <a:gd name="connsiteX6" fmla="*/ 426 w 417260"/>
                <a:gd name="connsiteY6" fmla="*/ 23488 h 184724"/>
                <a:gd name="connsiteX7" fmla="*/ 7124 w 417260"/>
                <a:gd name="connsiteY7" fmla="*/ 16790 h 184724"/>
                <a:gd name="connsiteX8" fmla="*/ 93518 w 417260"/>
                <a:gd name="connsiteY8" fmla="*/ 3396 h 184724"/>
                <a:gd name="connsiteX9" fmla="*/ 188619 w 417260"/>
                <a:gd name="connsiteY9" fmla="*/ 38222 h 184724"/>
                <a:gd name="connsiteX10" fmla="*/ 281712 w 417260"/>
                <a:gd name="connsiteY10" fmla="*/ 89121 h 184724"/>
                <a:gd name="connsiteX11" fmla="*/ 342657 w 417260"/>
                <a:gd name="connsiteY11" fmla="*/ 128635 h 184724"/>
                <a:gd name="connsiteX12" fmla="*/ 406281 w 417260"/>
                <a:gd name="connsiteY12" fmla="*/ 175516 h 184724"/>
                <a:gd name="connsiteX13" fmla="*/ 410299 w 417260"/>
                <a:gd name="connsiteY13" fmla="*/ 177525 h 184724"/>
                <a:gd name="connsiteX14" fmla="*/ 416326 w 417260"/>
                <a:gd name="connsiteY14" fmla="*/ 180874 h 184724"/>
                <a:gd name="connsiteX15" fmla="*/ 415657 w 417260"/>
                <a:gd name="connsiteY15" fmla="*/ 184222 h 184724"/>
                <a:gd name="connsiteX16" fmla="*/ 412978 w 417260"/>
                <a:gd name="connsiteY16" fmla="*/ 184222 h 184724"/>
                <a:gd name="connsiteX17" fmla="*/ 335959 w 417260"/>
                <a:gd name="connsiteY17" fmla="*/ 145378 h 18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260" h="184724">
                  <a:moveTo>
                    <a:pt x="335959" y="145378"/>
                  </a:moveTo>
                  <a:cubicBezTo>
                    <a:pt x="301134" y="130644"/>
                    <a:pt x="265638" y="116580"/>
                    <a:pt x="230143" y="102516"/>
                  </a:cubicBezTo>
                  <a:cubicBezTo>
                    <a:pt x="197996" y="89791"/>
                    <a:pt x="155133" y="67690"/>
                    <a:pt x="102225" y="36212"/>
                  </a:cubicBezTo>
                  <a:cubicBezTo>
                    <a:pt x="94188" y="31524"/>
                    <a:pt x="84142" y="28176"/>
                    <a:pt x="71417" y="26836"/>
                  </a:cubicBezTo>
                  <a:cubicBezTo>
                    <a:pt x="60032" y="25497"/>
                    <a:pt x="49986" y="24827"/>
                    <a:pt x="39270" y="25497"/>
                  </a:cubicBezTo>
                  <a:cubicBezTo>
                    <a:pt x="27215" y="26167"/>
                    <a:pt x="15830" y="27506"/>
                    <a:pt x="3775" y="28176"/>
                  </a:cubicBezTo>
                  <a:cubicBezTo>
                    <a:pt x="1096" y="28176"/>
                    <a:pt x="-913" y="25497"/>
                    <a:pt x="426" y="23488"/>
                  </a:cubicBezTo>
                  <a:cubicBezTo>
                    <a:pt x="1766" y="20809"/>
                    <a:pt x="4445" y="18130"/>
                    <a:pt x="7124" y="16790"/>
                  </a:cubicBezTo>
                  <a:cubicBezTo>
                    <a:pt x="33243" y="717"/>
                    <a:pt x="62041" y="-3971"/>
                    <a:pt x="93518" y="3396"/>
                  </a:cubicBezTo>
                  <a:cubicBezTo>
                    <a:pt x="108252" y="6745"/>
                    <a:pt x="139729" y="18800"/>
                    <a:pt x="188619" y="38222"/>
                  </a:cubicBezTo>
                  <a:cubicBezTo>
                    <a:pt x="218088" y="50277"/>
                    <a:pt x="248895" y="67020"/>
                    <a:pt x="281712" y="89121"/>
                  </a:cubicBezTo>
                  <a:cubicBezTo>
                    <a:pt x="303143" y="103855"/>
                    <a:pt x="323234" y="116580"/>
                    <a:pt x="342657" y="128635"/>
                  </a:cubicBezTo>
                  <a:cubicBezTo>
                    <a:pt x="365427" y="142029"/>
                    <a:pt x="386859" y="158103"/>
                    <a:pt x="406281" y="175516"/>
                  </a:cubicBezTo>
                  <a:cubicBezTo>
                    <a:pt x="407620" y="176185"/>
                    <a:pt x="408960" y="177525"/>
                    <a:pt x="410299" y="177525"/>
                  </a:cubicBezTo>
                  <a:cubicBezTo>
                    <a:pt x="412308" y="178195"/>
                    <a:pt x="414317" y="178864"/>
                    <a:pt x="416326" y="180874"/>
                  </a:cubicBezTo>
                  <a:cubicBezTo>
                    <a:pt x="417666" y="182213"/>
                    <a:pt x="417666" y="183552"/>
                    <a:pt x="415657" y="184222"/>
                  </a:cubicBezTo>
                  <a:cubicBezTo>
                    <a:pt x="414987" y="184892"/>
                    <a:pt x="413648" y="184892"/>
                    <a:pt x="412978" y="184222"/>
                  </a:cubicBezTo>
                  <a:cubicBezTo>
                    <a:pt x="387528" y="170828"/>
                    <a:pt x="362079" y="156763"/>
                    <a:pt x="335959" y="145378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55BDD735-F0AD-2AAC-5241-B9A48A951DCB}"/>
                </a:ext>
              </a:extLst>
            </p:cNvPr>
            <p:cNvSpPr/>
            <p:nvPr/>
          </p:nvSpPr>
          <p:spPr>
            <a:xfrm>
              <a:off x="-6045084" y="4351880"/>
              <a:ext cx="381074" cy="131936"/>
            </a:xfrm>
            <a:custGeom>
              <a:avLst/>
              <a:gdLst>
                <a:gd name="connsiteX0" fmla="*/ 192881 w 381074"/>
                <a:gd name="connsiteY0" fmla="*/ 0 h 131936"/>
                <a:gd name="connsiteX1" fmla="*/ 375047 w 381074"/>
                <a:gd name="connsiteY1" fmla="*/ 37505 h 131936"/>
                <a:gd name="connsiteX2" fmla="*/ 381074 w 381074"/>
                <a:gd name="connsiteY2" fmla="*/ 44202 h 131936"/>
                <a:gd name="connsiteX3" fmla="*/ 381074 w 381074"/>
                <a:gd name="connsiteY3" fmla="*/ 68982 h 131936"/>
                <a:gd name="connsiteX4" fmla="*/ 375047 w 381074"/>
                <a:gd name="connsiteY4" fmla="*/ 73670 h 131936"/>
                <a:gd name="connsiteX5" fmla="*/ 317450 w 381074"/>
                <a:gd name="connsiteY5" fmla="*/ 54918 h 131936"/>
                <a:gd name="connsiteX6" fmla="*/ 271909 w 381074"/>
                <a:gd name="connsiteY6" fmla="*/ 72331 h 131936"/>
                <a:gd name="connsiteX7" fmla="*/ 160065 w 381074"/>
                <a:gd name="connsiteY7" fmla="*/ 63624 h 131936"/>
                <a:gd name="connsiteX8" fmla="*/ 99789 w 381074"/>
                <a:gd name="connsiteY8" fmla="*/ 69652 h 131936"/>
                <a:gd name="connsiteX9" fmla="*/ 96441 w 381074"/>
                <a:gd name="connsiteY9" fmla="*/ 74340 h 131936"/>
                <a:gd name="connsiteX10" fmla="*/ 103138 w 381074"/>
                <a:gd name="connsiteY10" fmla="*/ 82376 h 131936"/>
                <a:gd name="connsiteX11" fmla="*/ 174129 w 381074"/>
                <a:gd name="connsiteY11" fmla="*/ 131266 h 131936"/>
                <a:gd name="connsiteX12" fmla="*/ 152698 w 381074"/>
                <a:gd name="connsiteY12" fmla="*/ 128587 h 131936"/>
                <a:gd name="connsiteX13" fmla="*/ 131266 w 381074"/>
                <a:gd name="connsiteY13" fmla="*/ 125909 h 131936"/>
                <a:gd name="connsiteX14" fmla="*/ 1339 w 381074"/>
                <a:gd name="connsiteY14" fmla="*/ 131936 h 131936"/>
                <a:gd name="connsiteX15" fmla="*/ 0 w 381074"/>
                <a:gd name="connsiteY15" fmla="*/ 50899 h 131936"/>
                <a:gd name="connsiteX16" fmla="*/ 148679 w 381074"/>
                <a:gd name="connsiteY16" fmla="*/ 24780 h 131936"/>
                <a:gd name="connsiteX17" fmla="*/ 192881 w 381074"/>
                <a:gd name="connsiteY17" fmla="*/ 0 h 1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74" h="131936">
                  <a:moveTo>
                    <a:pt x="192881" y="0"/>
                  </a:moveTo>
                  <a:cubicBezTo>
                    <a:pt x="250478" y="17413"/>
                    <a:pt x="311423" y="30138"/>
                    <a:pt x="375047" y="37505"/>
                  </a:cubicBezTo>
                  <a:cubicBezTo>
                    <a:pt x="379065" y="38174"/>
                    <a:pt x="381074" y="40184"/>
                    <a:pt x="381074" y="44202"/>
                  </a:cubicBezTo>
                  <a:lnTo>
                    <a:pt x="381074" y="68982"/>
                  </a:lnTo>
                  <a:cubicBezTo>
                    <a:pt x="381074" y="73000"/>
                    <a:pt x="379065" y="75009"/>
                    <a:pt x="375047" y="73670"/>
                  </a:cubicBezTo>
                  <a:cubicBezTo>
                    <a:pt x="354285" y="68312"/>
                    <a:pt x="334863" y="61615"/>
                    <a:pt x="317450" y="54918"/>
                  </a:cubicBezTo>
                  <a:cubicBezTo>
                    <a:pt x="301377" y="48220"/>
                    <a:pt x="285973" y="54248"/>
                    <a:pt x="271909" y="72331"/>
                  </a:cubicBezTo>
                  <a:cubicBezTo>
                    <a:pt x="241102" y="72331"/>
                    <a:pt x="204267" y="69652"/>
                    <a:pt x="160065" y="63624"/>
                  </a:cubicBezTo>
                  <a:cubicBezTo>
                    <a:pt x="141312" y="60945"/>
                    <a:pt x="121221" y="62954"/>
                    <a:pt x="99789" y="69652"/>
                  </a:cubicBezTo>
                  <a:cubicBezTo>
                    <a:pt x="97780" y="70321"/>
                    <a:pt x="96441" y="71661"/>
                    <a:pt x="96441" y="74340"/>
                  </a:cubicBezTo>
                  <a:cubicBezTo>
                    <a:pt x="96441" y="77019"/>
                    <a:pt x="98450" y="79697"/>
                    <a:pt x="103138" y="82376"/>
                  </a:cubicBezTo>
                  <a:lnTo>
                    <a:pt x="174129" y="131266"/>
                  </a:lnTo>
                  <a:cubicBezTo>
                    <a:pt x="166762" y="130597"/>
                    <a:pt x="159395" y="129927"/>
                    <a:pt x="152698" y="128587"/>
                  </a:cubicBezTo>
                  <a:cubicBezTo>
                    <a:pt x="143991" y="126578"/>
                    <a:pt x="137294" y="125909"/>
                    <a:pt x="131266" y="125909"/>
                  </a:cubicBezTo>
                  <a:cubicBezTo>
                    <a:pt x="88404" y="126578"/>
                    <a:pt x="44872" y="128587"/>
                    <a:pt x="1339" y="131936"/>
                  </a:cubicBezTo>
                  <a:lnTo>
                    <a:pt x="0" y="50899"/>
                  </a:lnTo>
                  <a:cubicBezTo>
                    <a:pt x="48890" y="41523"/>
                    <a:pt x="99120" y="32817"/>
                    <a:pt x="148679" y="24780"/>
                  </a:cubicBezTo>
                  <a:cubicBezTo>
                    <a:pt x="168771" y="21431"/>
                    <a:pt x="184175" y="12725"/>
                    <a:pt x="192881" y="0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A1256288-3E29-034B-3442-0385A4D4DA8B}"/>
                </a:ext>
              </a:extLst>
            </p:cNvPr>
            <p:cNvSpPr/>
            <p:nvPr/>
          </p:nvSpPr>
          <p:spPr>
            <a:xfrm>
              <a:off x="-3130053" y="4351009"/>
              <a:ext cx="365290" cy="140598"/>
            </a:xfrm>
            <a:custGeom>
              <a:avLst/>
              <a:gdLst>
                <a:gd name="connsiteX0" fmla="*/ 274877 w 365290"/>
                <a:gd name="connsiteY0" fmla="*/ 58467 h 140598"/>
                <a:gd name="connsiteX1" fmla="*/ 250767 w 365290"/>
                <a:gd name="connsiteY1" fmla="*/ 47752 h 140598"/>
                <a:gd name="connsiteX2" fmla="*/ 227326 w 365290"/>
                <a:gd name="connsiteY2" fmla="*/ 41724 h 140598"/>
                <a:gd name="connsiteX3" fmla="*/ 171069 w 365290"/>
                <a:gd name="connsiteY3" fmla="*/ 38376 h 140598"/>
                <a:gd name="connsiteX4" fmla="*/ 126198 w 365290"/>
                <a:gd name="connsiteY4" fmla="*/ 53110 h 140598"/>
                <a:gd name="connsiteX5" fmla="*/ 119500 w 365290"/>
                <a:gd name="connsiteY5" fmla="*/ 53779 h 140598"/>
                <a:gd name="connsiteX6" fmla="*/ 72619 w 365290"/>
                <a:gd name="connsiteY6" fmla="*/ 63156 h 140598"/>
                <a:gd name="connsiteX7" fmla="*/ 66592 w 365290"/>
                <a:gd name="connsiteY7" fmla="*/ 64495 h 140598"/>
                <a:gd name="connsiteX8" fmla="*/ 56546 w 365290"/>
                <a:gd name="connsiteY8" fmla="*/ 68513 h 140598"/>
                <a:gd name="connsiteX9" fmla="*/ 51858 w 365290"/>
                <a:gd name="connsiteY9" fmla="*/ 71862 h 140598"/>
                <a:gd name="connsiteX10" fmla="*/ 34445 w 365290"/>
                <a:gd name="connsiteY10" fmla="*/ 73201 h 140598"/>
                <a:gd name="connsiteX11" fmla="*/ 26408 w 365290"/>
                <a:gd name="connsiteY11" fmla="*/ 79899 h 140598"/>
                <a:gd name="connsiteX12" fmla="*/ 23729 w 365290"/>
                <a:gd name="connsiteY12" fmla="*/ 79899 h 140598"/>
                <a:gd name="connsiteX13" fmla="*/ 10335 w 365290"/>
                <a:gd name="connsiteY13" fmla="*/ 77890 h 140598"/>
                <a:gd name="connsiteX14" fmla="*/ 289 w 365290"/>
                <a:gd name="connsiteY14" fmla="*/ 73871 h 140598"/>
                <a:gd name="connsiteX15" fmla="*/ 9665 w 365290"/>
                <a:gd name="connsiteY15" fmla="*/ 57128 h 140598"/>
                <a:gd name="connsiteX16" fmla="*/ 37794 w 365290"/>
                <a:gd name="connsiteY16" fmla="*/ 41054 h 140598"/>
                <a:gd name="connsiteX17" fmla="*/ 63243 w 365290"/>
                <a:gd name="connsiteY17" fmla="*/ 28999 h 140598"/>
                <a:gd name="connsiteX18" fmla="*/ 88693 w 365290"/>
                <a:gd name="connsiteY18" fmla="*/ 10247 h 140598"/>
                <a:gd name="connsiteX19" fmla="*/ 94051 w 365290"/>
                <a:gd name="connsiteY19" fmla="*/ 6229 h 140598"/>
                <a:gd name="connsiteX20" fmla="*/ 150308 w 365290"/>
                <a:gd name="connsiteY20" fmla="*/ 871 h 140598"/>
                <a:gd name="connsiteX21" fmla="*/ 181115 w 365290"/>
                <a:gd name="connsiteY21" fmla="*/ 4219 h 140598"/>
                <a:gd name="connsiteX22" fmla="*/ 221299 w 365290"/>
                <a:gd name="connsiteY22" fmla="*/ 9577 h 140598"/>
                <a:gd name="connsiteX23" fmla="*/ 274877 w 365290"/>
                <a:gd name="connsiteY23" fmla="*/ 40385 h 140598"/>
                <a:gd name="connsiteX24" fmla="*/ 363281 w 365290"/>
                <a:gd name="connsiteY24" fmla="*/ 73871 h 140598"/>
                <a:gd name="connsiteX25" fmla="*/ 365290 w 365290"/>
                <a:gd name="connsiteY25" fmla="*/ 75880 h 140598"/>
                <a:gd name="connsiteX26" fmla="*/ 365290 w 365290"/>
                <a:gd name="connsiteY26" fmla="*/ 77890 h 140598"/>
                <a:gd name="connsiteX27" fmla="*/ 364620 w 365290"/>
                <a:gd name="connsiteY27" fmla="*/ 78559 h 140598"/>
                <a:gd name="connsiteX28" fmla="*/ 339840 w 365290"/>
                <a:gd name="connsiteY28" fmla="*/ 81238 h 140598"/>
                <a:gd name="connsiteX29" fmla="*/ 236032 w 365290"/>
                <a:gd name="connsiteY29" fmla="*/ 95972 h 140598"/>
                <a:gd name="connsiteX30" fmla="*/ 199867 w 365290"/>
                <a:gd name="connsiteY30" fmla="*/ 106018 h 140598"/>
                <a:gd name="connsiteX31" fmla="*/ 169060 w 365290"/>
                <a:gd name="connsiteY31" fmla="*/ 128119 h 140598"/>
                <a:gd name="connsiteX32" fmla="*/ 163033 w 365290"/>
                <a:gd name="connsiteY32" fmla="*/ 130128 h 140598"/>
                <a:gd name="connsiteX33" fmla="*/ 151647 w 365290"/>
                <a:gd name="connsiteY33" fmla="*/ 132807 h 140598"/>
                <a:gd name="connsiteX34" fmla="*/ 144950 w 365290"/>
                <a:gd name="connsiteY34" fmla="*/ 134816 h 140598"/>
                <a:gd name="connsiteX35" fmla="*/ 138253 w 365290"/>
                <a:gd name="connsiteY35" fmla="*/ 138165 h 140598"/>
                <a:gd name="connsiteX36" fmla="*/ 128876 w 365290"/>
                <a:gd name="connsiteY36" fmla="*/ 137495 h 140598"/>
                <a:gd name="connsiteX37" fmla="*/ 122179 w 365290"/>
                <a:gd name="connsiteY37" fmla="*/ 130798 h 140598"/>
                <a:gd name="connsiteX38" fmla="*/ 122179 w 365290"/>
                <a:gd name="connsiteY38" fmla="*/ 121422 h 140598"/>
                <a:gd name="connsiteX39" fmla="*/ 164372 w 365290"/>
                <a:gd name="connsiteY39" fmla="*/ 99321 h 140598"/>
                <a:gd name="connsiteX40" fmla="*/ 185133 w 365290"/>
                <a:gd name="connsiteY40" fmla="*/ 85926 h 140598"/>
                <a:gd name="connsiteX41" fmla="*/ 244739 w 365290"/>
                <a:gd name="connsiteY41" fmla="*/ 66504 h 140598"/>
                <a:gd name="connsiteX42" fmla="*/ 272867 w 365290"/>
                <a:gd name="connsiteY42" fmla="*/ 69183 h 140598"/>
                <a:gd name="connsiteX43" fmla="*/ 274877 w 365290"/>
                <a:gd name="connsiteY43" fmla="*/ 58467 h 14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5290" h="140598">
                  <a:moveTo>
                    <a:pt x="274877" y="58467"/>
                  </a:moveTo>
                  <a:cubicBezTo>
                    <a:pt x="266170" y="53779"/>
                    <a:pt x="258134" y="49761"/>
                    <a:pt x="250767" y="47752"/>
                  </a:cubicBezTo>
                  <a:cubicBezTo>
                    <a:pt x="243400" y="45073"/>
                    <a:pt x="235363" y="43064"/>
                    <a:pt x="227326" y="41724"/>
                  </a:cubicBezTo>
                  <a:cubicBezTo>
                    <a:pt x="206565" y="38376"/>
                    <a:pt x="187812" y="37036"/>
                    <a:pt x="171069" y="38376"/>
                  </a:cubicBezTo>
                  <a:cubicBezTo>
                    <a:pt x="159684" y="39045"/>
                    <a:pt x="144280" y="43733"/>
                    <a:pt x="126198" y="53110"/>
                  </a:cubicBezTo>
                  <a:cubicBezTo>
                    <a:pt x="124188" y="54449"/>
                    <a:pt x="122179" y="54449"/>
                    <a:pt x="119500" y="53779"/>
                  </a:cubicBezTo>
                  <a:cubicBezTo>
                    <a:pt x="102757" y="50431"/>
                    <a:pt x="86684" y="53110"/>
                    <a:pt x="72619" y="63156"/>
                  </a:cubicBezTo>
                  <a:cubicBezTo>
                    <a:pt x="70610" y="64495"/>
                    <a:pt x="68601" y="65165"/>
                    <a:pt x="66592" y="64495"/>
                  </a:cubicBezTo>
                  <a:cubicBezTo>
                    <a:pt x="61904" y="63825"/>
                    <a:pt x="58555" y="65165"/>
                    <a:pt x="56546" y="68513"/>
                  </a:cubicBezTo>
                  <a:cubicBezTo>
                    <a:pt x="55206" y="70522"/>
                    <a:pt x="53867" y="71862"/>
                    <a:pt x="51858" y="71862"/>
                  </a:cubicBezTo>
                  <a:cubicBezTo>
                    <a:pt x="45830" y="72531"/>
                    <a:pt x="39803" y="72531"/>
                    <a:pt x="34445" y="73201"/>
                  </a:cubicBezTo>
                  <a:cubicBezTo>
                    <a:pt x="31096" y="73201"/>
                    <a:pt x="27748" y="75211"/>
                    <a:pt x="26408" y="79899"/>
                  </a:cubicBezTo>
                  <a:cubicBezTo>
                    <a:pt x="25739" y="81908"/>
                    <a:pt x="24399" y="81908"/>
                    <a:pt x="23729" y="79899"/>
                  </a:cubicBezTo>
                  <a:cubicBezTo>
                    <a:pt x="20381" y="73871"/>
                    <a:pt x="15693" y="73871"/>
                    <a:pt x="10335" y="77890"/>
                  </a:cubicBezTo>
                  <a:cubicBezTo>
                    <a:pt x="6986" y="80568"/>
                    <a:pt x="959" y="78559"/>
                    <a:pt x="289" y="73871"/>
                  </a:cubicBezTo>
                  <a:cubicBezTo>
                    <a:pt x="-1050" y="67174"/>
                    <a:pt x="2298" y="61146"/>
                    <a:pt x="9665" y="57128"/>
                  </a:cubicBezTo>
                  <a:cubicBezTo>
                    <a:pt x="19041" y="51770"/>
                    <a:pt x="28417" y="46412"/>
                    <a:pt x="37794" y="41054"/>
                  </a:cubicBezTo>
                  <a:cubicBezTo>
                    <a:pt x="45830" y="36366"/>
                    <a:pt x="54537" y="32348"/>
                    <a:pt x="63243" y="28999"/>
                  </a:cubicBezTo>
                  <a:cubicBezTo>
                    <a:pt x="73959" y="24981"/>
                    <a:pt x="81995" y="18284"/>
                    <a:pt x="88693" y="10247"/>
                  </a:cubicBezTo>
                  <a:cubicBezTo>
                    <a:pt x="90032" y="8238"/>
                    <a:pt x="92041" y="6898"/>
                    <a:pt x="94051" y="6229"/>
                  </a:cubicBezTo>
                  <a:cubicBezTo>
                    <a:pt x="112133" y="201"/>
                    <a:pt x="130886" y="-1138"/>
                    <a:pt x="150308" y="871"/>
                  </a:cubicBezTo>
                  <a:cubicBezTo>
                    <a:pt x="168390" y="2880"/>
                    <a:pt x="178436" y="4219"/>
                    <a:pt x="181115" y="4219"/>
                  </a:cubicBezTo>
                  <a:cubicBezTo>
                    <a:pt x="194510" y="4889"/>
                    <a:pt x="209243" y="4219"/>
                    <a:pt x="221299" y="9577"/>
                  </a:cubicBezTo>
                  <a:cubicBezTo>
                    <a:pt x="240721" y="17614"/>
                    <a:pt x="258803" y="27660"/>
                    <a:pt x="274877" y="40385"/>
                  </a:cubicBezTo>
                  <a:cubicBezTo>
                    <a:pt x="300996" y="60476"/>
                    <a:pt x="330464" y="71192"/>
                    <a:pt x="363281" y="73871"/>
                  </a:cubicBezTo>
                  <a:cubicBezTo>
                    <a:pt x="364620" y="73871"/>
                    <a:pt x="365290" y="75211"/>
                    <a:pt x="365290" y="75880"/>
                  </a:cubicBezTo>
                  <a:lnTo>
                    <a:pt x="365290" y="77890"/>
                  </a:lnTo>
                  <a:cubicBezTo>
                    <a:pt x="365290" y="77890"/>
                    <a:pt x="365290" y="78559"/>
                    <a:pt x="364620" y="78559"/>
                  </a:cubicBezTo>
                  <a:cubicBezTo>
                    <a:pt x="360602" y="78559"/>
                    <a:pt x="352565" y="79229"/>
                    <a:pt x="339840" y="81238"/>
                  </a:cubicBezTo>
                  <a:cubicBezTo>
                    <a:pt x="305015" y="87266"/>
                    <a:pt x="270858" y="91954"/>
                    <a:pt x="236032" y="95972"/>
                  </a:cubicBezTo>
                  <a:cubicBezTo>
                    <a:pt x="221299" y="97981"/>
                    <a:pt x="209243" y="101330"/>
                    <a:pt x="199867" y="106018"/>
                  </a:cubicBezTo>
                  <a:cubicBezTo>
                    <a:pt x="188482" y="112046"/>
                    <a:pt x="178436" y="119412"/>
                    <a:pt x="169060" y="128119"/>
                  </a:cubicBezTo>
                  <a:cubicBezTo>
                    <a:pt x="167721" y="129458"/>
                    <a:pt x="165711" y="130128"/>
                    <a:pt x="163033" y="130128"/>
                  </a:cubicBezTo>
                  <a:cubicBezTo>
                    <a:pt x="158344" y="129458"/>
                    <a:pt x="154996" y="130128"/>
                    <a:pt x="151647" y="132807"/>
                  </a:cubicBezTo>
                  <a:cubicBezTo>
                    <a:pt x="149638" y="134146"/>
                    <a:pt x="147629" y="134816"/>
                    <a:pt x="144950" y="134816"/>
                  </a:cubicBezTo>
                  <a:cubicBezTo>
                    <a:pt x="142271" y="134146"/>
                    <a:pt x="140262" y="135486"/>
                    <a:pt x="138253" y="138165"/>
                  </a:cubicBezTo>
                  <a:cubicBezTo>
                    <a:pt x="136243" y="141514"/>
                    <a:pt x="130886" y="141514"/>
                    <a:pt x="128876" y="137495"/>
                  </a:cubicBezTo>
                  <a:cubicBezTo>
                    <a:pt x="127537" y="134816"/>
                    <a:pt x="125528" y="132137"/>
                    <a:pt x="122179" y="130798"/>
                  </a:cubicBezTo>
                  <a:cubicBezTo>
                    <a:pt x="116821" y="127449"/>
                    <a:pt x="116821" y="124770"/>
                    <a:pt x="122179" y="121422"/>
                  </a:cubicBezTo>
                  <a:cubicBezTo>
                    <a:pt x="136243" y="113385"/>
                    <a:pt x="150308" y="106018"/>
                    <a:pt x="164372" y="99321"/>
                  </a:cubicBezTo>
                  <a:cubicBezTo>
                    <a:pt x="171069" y="95972"/>
                    <a:pt x="178436" y="91284"/>
                    <a:pt x="185133" y="85926"/>
                  </a:cubicBezTo>
                  <a:cubicBezTo>
                    <a:pt x="201877" y="72531"/>
                    <a:pt x="223308" y="60476"/>
                    <a:pt x="244739" y="66504"/>
                  </a:cubicBezTo>
                  <a:cubicBezTo>
                    <a:pt x="255455" y="69853"/>
                    <a:pt x="264831" y="70522"/>
                    <a:pt x="272867" y="69183"/>
                  </a:cubicBezTo>
                  <a:cubicBezTo>
                    <a:pt x="283583" y="67174"/>
                    <a:pt x="284253" y="63825"/>
                    <a:pt x="274877" y="58467"/>
                  </a:cubicBez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269D5458-9212-E87A-6D0C-065330C79FE5}"/>
                </a:ext>
              </a:extLst>
            </p:cNvPr>
            <p:cNvSpPr/>
            <p:nvPr/>
          </p:nvSpPr>
          <p:spPr>
            <a:xfrm>
              <a:off x="-1235108" y="4352308"/>
              <a:ext cx="135284" cy="33058"/>
            </a:xfrm>
            <a:custGeom>
              <a:avLst/>
              <a:gdLst>
                <a:gd name="connsiteX0" fmla="*/ 106487 w 135284"/>
                <a:gd name="connsiteY0" fmla="*/ 242 h 33058"/>
                <a:gd name="connsiteX1" fmla="*/ 135285 w 135284"/>
                <a:gd name="connsiteY1" fmla="*/ 12966 h 33058"/>
                <a:gd name="connsiteX2" fmla="*/ 105817 w 135284"/>
                <a:gd name="connsiteY2" fmla="*/ 23012 h 33058"/>
                <a:gd name="connsiteX3" fmla="*/ 78358 w 135284"/>
                <a:gd name="connsiteY3" fmla="*/ 26361 h 33058"/>
                <a:gd name="connsiteX4" fmla="*/ 26789 w 135284"/>
                <a:gd name="connsiteY4" fmla="*/ 33058 h 33058"/>
                <a:gd name="connsiteX5" fmla="*/ 0 w 135284"/>
                <a:gd name="connsiteY5" fmla="*/ 22342 h 33058"/>
                <a:gd name="connsiteX6" fmla="*/ 10716 w 135284"/>
                <a:gd name="connsiteY6" fmla="*/ 17655 h 33058"/>
                <a:gd name="connsiteX7" fmla="*/ 14734 w 135284"/>
                <a:gd name="connsiteY7" fmla="*/ 14976 h 33058"/>
                <a:gd name="connsiteX8" fmla="*/ 23440 w 135284"/>
                <a:gd name="connsiteY8" fmla="*/ 6939 h 33058"/>
                <a:gd name="connsiteX9" fmla="*/ 26789 w 135284"/>
                <a:gd name="connsiteY9" fmla="*/ 4260 h 33058"/>
                <a:gd name="connsiteX10" fmla="*/ 28129 w 135284"/>
                <a:gd name="connsiteY10" fmla="*/ 2251 h 33058"/>
                <a:gd name="connsiteX11" fmla="*/ 30138 w 135284"/>
                <a:gd name="connsiteY11" fmla="*/ 242 h 33058"/>
                <a:gd name="connsiteX12" fmla="*/ 40184 w 135284"/>
                <a:gd name="connsiteY12" fmla="*/ 2920 h 33058"/>
                <a:gd name="connsiteX13" fmla="*/ 44872 w 135284"/>
                <a:gd name="connsiteY13" fmla="*/ 2251 h 33058"/>
                <a:gd name="connsiteX14" fmla="*/ 47551 w 135284"/>
                <a:gd name="connsiteY14" fmla="*/ 242 h 33058"/>
                <a:gd name="connsiteX15" fmla="*/ 49560 w 135284"/>
                <a:gd name="connsiteY15" fmla="*/ 911 h 33058"/>
                <a:gd name="connsiteX16" fmla="*/ 106487 w 135284"/>
                <a:gd name="connsiteY16" fmla="*/ 242 h 3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284" h="33058">
                  <a:moveTo>
                    <a:pt x="106487" y="242"/>
                  </a:moveTo>
                  <a:lnTo>
                    <a:pt x="135285" y="12966"/>
                  </a:lnTo>
                  <a:cubicBezTo>
                    <a:pt x="125909" y="18994"/>
                    <a:pt x="115863" y="22342"/>
                    <a:pt x="105817" y="23012"/>
                  </a:cubicBezTo>
                  <a:cubicBezTo>
                    <a:pt x="91753" y="23682"/>
                    <a:pt x="82376" y="25022"/>
                    <a:pt x="78358" y="26361"/>
                  </a:cubicBezTo>
                  <a:cubicBezTo>
                    <a:pt x="60945" y="30379"/>
                    <a:pt x="44202" y="32388"/>
                    <a:pt x="26789" y="33058"/>
                  </a:cubicBezTo>
                  <a:lnTo>
                    <a:pt x="0" y="22342"/>
                  </a:lnTo>
                  <a:cubicBezTo>
                    <a:pt x="2009" y="18994"/>
                    <a:pt x="5358" y="17655"/>
                    <a:pt x="10716" y="17655"/>
                  </a:cubicBezTo>
                  <a:cubicBezTo>
                    <a:pt x="12725" y="17655"/>
                    <a:pt x="14065" y="16985"/>
                    <a:pt x="14734" y="14976"/>
                  </a:cubicBezTo>
                  <a:cubicBezTo>
                    <a:pt x="16074" y="10957"/>
                    <a:pt x="19422" y="8278"/>
                    <a:pt x="23440" y="6939"/>
                  </a:cubicBezTo>
                  <a:cubicBezTo>
                    <a:pt x="24780" y="6269"/>
                    <a:pt x="26120" y="5599"/>
                    <a:pt x="26789" y="4260"/>
                  </a:cubicBezTo>
                  <a:lnTo>
                    <a:pt x="28129" y="2251"/>
                  </a:lnTo>
                  <a:cubicBezTo>
                    <a:pt x="28798" y="1581"/>
                    <a:pt x="29468" y="911"/>
                    <a:pt x="30138" y="242"/>
                  </a:cubicBezTo>
                  <a:cubicBezTo>
                    <a:pt x="34156" y="-428"/>
                    <a:pt x="37505" y="242"/>
                    <a:pt x="40184" y="2920"/>
                  </a:cubicBezTo>
                  <a:cubicBezTo>
                    <a:pt x="41523" y="4260"/>
                    <a:pt x="43532" y="3590"/>
                    <a:pt x="44872" y="2251"/>
                  </a:cubicBezTo>
                  <a:cubicBezTo>
                    <a:pt x="45541" y="911"/>
                    <a:pt x="46211" y="242"/>
                    <a:pt x="47551" y="242"/>
                  </a:cubicBezTo>
                  <a:cubicBezTo>
                    <a:pt x="48220" y="242"/>
                    <a:pt x="48890" y="242"/>
                    <a:pt x="49560" y="911"/>
                  </a:cubicBezTo>
                  <a:cubicBezTo>
                    <a:pt x="69652" y="6939"/>
                    <a:pt x="88404" y="6939"/>
                    <a:pt x="106487" y="242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C07EAC66-0685-80F9-0C5B-CD1DE6631C6E}"/>
                </a:ext>
              </a:extLst>
            </p:cNvPr>
            <p:cNvSpPr/>
            <p:nvPr/>
          </p:nvSpPr>
          <p:spPr>
            <a:xfrm>
              <a:off x="-1208989" y="4365944"/>
              <a:ext cx="189783" cy="51569"/>
            </a:xfrm>
            <a:custGeom>
              <a:avLst/>
              <a:gdLst>
                <a:gd name="connsiteX0" fmla="*/ 109165 w 189783"/>
                <a:gd name="connsiteY0" fmla="*/ 0 h 51569"/>
                <a:gd name="connsiteX1" fmla="*/ 188863 w 189783"/>
                <a:gd name="connsiteY1" fmla="*/ 42862 h 51569"/>
                <a:gd name="connsiteX2" fmla="*/ 189533 w 189783"/>
                <a:gd name="connsiteY2" fmla="*/ 45541 h 51569"/>
                <a:gd name="connsiteX3" fmla="*/ 187523 w 189783"/>
                <a:gd name="connsiteY3" fmla="*/ 48890 h 51569"/>
                <a:gd name="connsiteX4" fmla="*/ 150688 w 189783"/>
                <a:gd name="connsiteY4" fmla="*/ 48890 h 51569"/>
                <a:gd name="connsiteX5" fmla="*/ 144661 w 189783"/>
                <a:gd name="connsiteY5" fmla="*/ 47551 h 51569"/>
                <a:gd name="connsiteX6" fmla="*/ 130597 w 189783"/>
                <a:gd name="connsiteY6" fmla="*/ 50229 h 51569"/>
                <a:gd name="connsiteX7" fmla="*/ 127918 w 189783"/>
                <a:gd name="connsiteY7" fmla="*/ 51569 h 51569"/>
                <a:gd name="connsiteX8" fmla="*/ 125909 w 189783"/>
                <a:gd name="connsiteY8" fmla="*/ 51569 h 51569"/>
                <a:gd name="connsiteX9" fmla="*/ 120551 w 189783"/>
                <a:gd name="connsiteY9" fmla="*/ 48890 h 51569"/>
                <a:gd name="connsiteX10" fmla="*/ 70991 w 189783"/>
                <a:gd name="connsiteY10" fmla="*/ 48220 h 51569"/>
                <a:gd name="connsiteX11" fmla="*/ 0 w 189783"/>
                <a:gd name="connsiteY11" fmla="*/ 21431 h 51569"/>
                <a:gd name="connsiteX12" fmla="*/ 51569 w 189783"/>
                <a:gd name="connsiteY12" fmla="*/ 14734 h 51569"/>
                <a:gd name="connsiteX13" fmla="*/ 79028 w 189783"/>
                <a:gd name="connsiteY13" fmla="*/ 11385 h 51569"/>
                <a:gd name="connsiteX14" fmla="*/ 109165 w 189783"/>
                <a:gd name="connsiteY14" fmla="*/ 0 h 5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9783" h="51569">
                  <a:moveTo>
                    <a:pt x="109165" y="0"/>
                  </a:moveTo>
                  <a:lnTo>
                    <a:pt x="188863" y="42862"/>
                  </a:lnTo>
                  <a:lnTo>
                    <a:pt x="189533" y="45541"/>
                  </a:lnTo>
                  <a:cubicBezTo>
                    <a:pt x="190202" y="47551"/>
                    <a:pt x="189533" y="48890"/>
                    <a:pt x="187523" y="48890"/>
                  </a:cubicBezTo>
                  <a:lnTo>
                    <a:pt x="150688" y="48890"/>
                  </a:lnTo>
                  <a:cubicBezTo>
                    <a:pt x="148679" y="48890"/>
                    <a:pt x="146670" y="48220"/>
                    <a:pt x="144661" y="47551"/>
                  </a:cubicBezTo>
                  <a:cubicBezTo>
                    <a:pt x="139303" y="44202"/>
                    <a:pt x="134615" y="44872"/>
                    <a:pt x="130597" y="50229"/>
                  </a:cubicBezTo>
                  <a:cubicBezTo>
                    <a:pt x="129927" y="50899"/>
                    <a:pt x="129257" y="51569"/>
                    <a:pt x="127918" y="51569"/>
                  </a:cubicBezTo>
                  <a:cubicBezTo>
                    <a:pt x="127248" y="51569"/>
                    <a:pt x="126578" y="51569"/>
                    <a:pt x="125909" y="51569"/>
                  </a:cubicBezTo>
                  <a:cubicBezTo>
                    <a:pt x="122560" y="50229"/>
                    <a:pt x="120551" y="48890"/>
                    <a:pt x="120551" y="48890"/>
                  </a:cubicBezTo>
                  <a:cubicBezTo>
                    <a:pt x="104477" y="49560"/>
                    <a:pt x="87734" y="49560"/>
                    <a:pt x="70991" y="48220"/>
                  </a:cubicBezTo>
                  <a:lnTo>
                    <a:pt x="0" y="21431"/>
                  </a:lnTo>
                  <a:cubicBezTo>
                    <a:pt x="16743" y="21431"/>
                    <a:pt x="34156" y="18752"/>
                    <a:pt x="51569" y="14734"/>
                  </a:cubicBezTo>
                  <a:cubicBezTo>
                    <a:pt x="55587" y="13395"/>
                    <a:pt x="64964" y="12725"/>
                    <a:pt x="79028" y="11385"/>
                  </a:cubicBezTo>
                  <a:cubicBezTo>
                    <a:pt x="90413" y="8706"/>
                    <a:pt x="99789" y="5358"/>
                    <a:pt x="109165" y="0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7D4DB271-43D2-FFCA-5B20-E09BD4F35987}"/>
                </a:ext>
              </a:extLst>
            </p:cNvPr>
            <p:cNvSpPr/>
            <p:nvPr/>
          </p:nvSpPr>
          <p:spPr>
            <a:xfrm>
              <a:off x="-1563543" y="4367284"/>
              <a:ext cx="227845" cy="143991"/>
            </a:xfrm>
            <a:custGeom>
              <a:avLst/>
              <a:gdLst>
                <a:gd name="connsiteX0" fmla="*/ 94030 w 227845"/>
                <a:gd name="connsiteY0" fmla="*/ 70991 h 143991"/>
                <a:gd name="connsiteX1" fmla="*/ 32415 w 227845"/>
                <a:gd name="connsiteY1" fmla="*/ 36835 h 143991"/>
                <a:gd name="connsiteX2" fmla="*/ 4957 w 227845"/>
                <a:gd name="connsiteY2" fmla="*/ 13395 h 143991"/>
                <a:gd name="connsiteX3" fmla="*/ 13663 w 227845"/>
                <a:gd name="connsiteY3" fmla="*/ 3349 h 143991"/>
                <a:gd name="connsiteX4" fmla="*/ 38443 w 227845"/>
                <a:gd name="connsiteY4" fmla="*/ 14734 h 143991"/>
                <a:gd name="connsiteX5" fmla="*/ 63223 w 227845"/>
                <a:gd name="connsiteY5" fmla="*/ 24780 h 143991"/>
                <a:gd name="connsiteX6" fmla="*/ 126177 w 227845"/>
                <a:gd name="connsiteY6" fmla="*/ 52239 h 143991"/>
                <a:gd name="connsiteX7" fmla="*/ 173058 w 227845"/>
                <a:gd name="connsiteY7" fmla="*/ 89743 h 143991"/>
                <a:gd name="connsiteX8" fmla="*/ 187122 w 227845"/>
                <a:gd name="connsiteY8" fmla="*/ 104477 h 143991"/>
                <a:gd name="connsiteX9" fmla="*/ 207884 w 227845"/>
                <a:gd name="connsiteY9" fmla="*/ 122560 h 143991"/>
                <a:gd name="connsiteX10" fmla="*/ 227306 w 227845"/>
                <a:gd name="connsiteY10" fmla="*/ 139303 h 143991"/>
                <a:gd name="connsiteX11" fmla="*/ 225297 w 227845"/>
                <a:gd name="connsiteY11" fmla="*/ 143991 h 143991"/>
                <a:gd name="connsiteX12" fmla="*/ 213911 w 227845"/>
                <a:gd name="connsiteY12" fmla="*/ 143991 h 143991"/>
                <a:gd name="connsiteX13" fmla="*/ 207884 w 227845"/>
                <a:gd name="connsiteY13" fmla="*/ 142652 h 143991"/>
                <a:gd name="connsiteX14" fmla="*/ 181765 w 227845"/>
                <a:gd name="connsiteY14" fmla="*/ 130597 h 143991"/>
                <a:gd name="connsiteX15" fmla="*/ 177076 w 227845"/>
                <a:gd name="connsiteY15" fmla="*/ 127248 h 143991"/>
                <a:gd name="connsiteX16" fmla="*/ 169040 w 227845"/>
                <a:gd name="connsiteY16" fmla="*/ 118542 h 143991"/>
                <a:gd name="connsiteX17" fmla="*/ 132205 w 227845"/>
                <a:gd name="connsiteY17" fmla="*/ 93762 h 143991"/>
                <a:gd name="connsiteX18" fmla="*/ 94030 w 227845"/>
                <a:gd name="connsiteY18" fmla="*/ 70991 h 14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845" h="143991">
                  <a:moveTo>
                    <a:pt x="94030" y="70991"/>
                  </a:moveTo>
                  <a:cubicBezTo>
                    <a:pt x="74608" y="60945"/>
                    <a:pt x="53847" y="49560"/>
                    <a:pt x="32415" y="36835"/>
                  </a:cubicBezTo>
                  <a:cubicBezTo>
                    <a:pt x="19691" y="29468"/>
                    <a:pt x="10314" y="21431"/>
                    <a:pt x="4957" y="13395"/>
                  </a:cubicBezTo>
                  <a:cubicBezTo>
                    <a:pt x="-3750" y="0"/>
                    <a:pt x="-1071" y="-3349"/>
                    <a:pt x="13663" y="3349"/>
                  </a:cubicBezTo>
                  <a:cubicBezTo>
                    <a:pt x="20360" y="6697"/>
                    <a:pt x="29067" y="10715"/>
                    <a:pt x="38443" y="14734"/>
                  </a:cubicBezTo>
                  <a:cubicBezTo>
                    <a:pt x="45140" y="18082"/>
                    <a:pt x="53847" y="21431"/>
                    <a:pt x="63223" y="24780"/>
                  </a:cubicBezTo>
                  <a:cubicBezTo>
                    <a:pt x="83315" y="32147"/>
                    <a:pt x="104076" y="41523"/>
                    <a:pt x="126177" y="52239"/>
                  </a:cubicBezTo>
                  <a:cubicBezTo>
                    <a:pt x="144930" y="61615"/>
                    <a:pt x="161003" y="74339"/>
                    <a:pt x="173058" y="89743"/>
                  </a:cubicBezTo>
                  <a:cubicBezTo>
                    <a:pt x="177076" y="95101"/>
                    <a:pt x="181765" y="100459"/>
                    <a:pt x="187122" y="104477"/>
                  </a:cubicBezTo>
                  <a:cubicBezTo>
                    <a:pt x="194489" y="111174"/>
                    <a:pt x="199177" y="117202"/>
                    <a:pt x="207884" y="122560"/>
                  </a:cubicBezTo>
                  <a:cubicBezTo>
                    <a:pt x="215251" y="127248"/>
                    <a:pt x="221278" y="132606"/>
                    <a:pt x="227306" y="139303"/>
                  </a:cubicBezTo>
                  <a:cubicBezTo>
                    <a:pt x="228645" y="141312"/>
                    <a:pt x="227306" y="143991"/>
                    <a:pt x="225297" y="143991"/>
                  </a:cubicBezTo>
                  <a:lnTo>
                    <a:pt x="213911" y="143991"/>
                  </a:lnTo>
                  <a:cubicBezTo>
                    <a:pt x="211902" y="143991"/>
                    <a:pt x="209893" y="143321"/>
                    <a:pt x="207884" y="142652"/>
                  </a:cubicBezTo>
                  <a:lnTo>
                    <a:pt x="181765" y="130597"/>
                  </a:lnTo>
                  <a:cubicBezTo>
                    <a:pt x="179755" y="129927"/>
                    <a:pt x="178416" y="128588"/>
                    <a:pt x="177076" y="127248"/>
                  </a:cubicBezTo>
                  <a:cubicBezTo>
                    <a:pt x="174397" y="123899"/>
                    <a:pt x="172388" y="120551"/>
                    <a:pt x="169040" y="118542"/>
                  </a:cubicBezTo>
                  <a:cubicBezTo>
                    <a:pt x="156315" y="111174"/>
                    <a:pt x="144260" y="103138"/>
                    <a:pt x="132205" y="93762"/>
                  </a:cubicBezTo>
                  <a:cubicBezTo>
                    <a:pt x="118810" y="85725"/>
                    <a:pt x="106755" y="77019"/>
                    <a:pt x="94030" y="70991"/>
                  </a:cubicBez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160F9591-15AA-C47C-A0FF-AD589E966502}"/>
                </a:ext>
              </a:extLst>
            </p:cNvPr>
            <p:cNvSpPr/>
            <p:nvPr/>
          </p:nvSpPr>
          <p:spPr>
            <a:xfrm>
              <a:off x="-5562211" y="4370406"/>
              <a:ext cx="199578" cy="41827"/>
            </a:xfrm>
            <a:custGeom>
              <a:avLst/>
              <a:gdLst>
                <a:gd name="connsiteX0" fmla="*/ 139303 w 199578"/>
                <a:gd name="connsiteY0" fmla="*/ 12951 h 41827"/>
                <a:gd name="connsiteX1" fmla="*/ 199579 w 199578"/>
                <a:gd name="connsiteY1" fmla="*/ 30364 h 41827"/>
                <a:gd name="connsiteX2" fmla="*/ 193551 w 199578"/>
                <a:gd name="connsiteY2" fmla="*/ 36391 h 41827"/>
                <a:gd name="connsiteX3" fmla="*/ 172120 w 199578"/>
                <a:gd name="connsiteY3" fmla="*/ 34382 h 41827"/>
                <a:gd name="connsiteX4" fmla="*/ 158056 w 199578"/>
                <a:gd name="connsiteY4" fmla="*/ 39070 h 41827"/>
                <a:gd name="connsiteX5" fmla="*/ 111844 w 199578"/>
                <a:gd name="connsiteY5" fmla="*/ 39070 h 41827"/>
                <a:gd name="connsiteX6" fmla="*/ 8706 w 199578"/>
                <a:gd name="connsiteY6" fmla="*/ 38400 h 41827"/>
                <a:gd name="connsiteX7" fmla="*/ 4688 w 199578"/>
                <a:gd name="connsiteY7" fmla="*/ 31703 h 41827"/>
                <a:gd name="connsiteX8" fmla="*/ 0 w 199578"/>
                <a:gd name="connsiteY8" fmla="*/ 4914 h 41827"/>
                <a:gd name="connsiteX9" fmla="*/ 139303 w 199578"/>
                <a:gd name="connsiteY9" fmla="*/ 12951 h 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578" h="41827">
                  <a:moveTo>
                    <a:pt x="139303" y="12951"/>
                  </a:moveTo>
                  <a:lnTo>
                    <a:pt x="199579" y="30364"/>
                  </a:lnTo>
                  <a:cubicBezTo>
                    <a:pt x="198909" y="34382"/>
                    <a:pt x="196900" y="36391"/>
                    <a:pt x="193551" y="36391"/>
                  </a:cubicBezTo>
                  <a:cubicBezTo>
                    <a:pt x="186184" y="32373"/>
                    <a:pt x="179487" y="31703"/>
                    <a:pt x="172120" y="34382"/>
                  </a:cubicBezTo>
                  <a:cubicBezTo>
                    <a:pt x="163413" y="37061"/>
                    <a:pt x="158725" y="39070"/>
                    <a:pt x="158056" y="39070"/>
                  </a:cubicBezTo>
                  <a:cubicBezTo>
                    <a:pt x="142652" y="41749"/>
                    <a:pt x="125909" y="38400"/>
                    <a:pt x="111844" y="39070"/>
                  </a:cubicBezTo>
                  <a:cubicBezTo>
                    <a:pt x="77688" y="41079"/>
                    <a:pt x="42863" y="44428"/>
                    <a:pt x="8706" y="38400"/>
                  </a:cubicBezTo>
                  <a:cubicBezTo>
                    <a:pt x="5358" y="37731"/>
                    <a:pt x="4018" y="35052"/>
                    <a:pt x="4688" y="31703"/>
                  </a:cubicBezTo>
                  <a:cubicBezTo>
                    <a:pt x="8037" y="18978"/>
                    <a:pt x="6697" y="10272"/>
                    <a:pt x="0" y="4914"/>
                  </a:cubicBezTo>
                  <a:cubicBezTo>
                    <a:pt x="53578" y="-5802"/>
                    <a:pt x="91753" y="2905"/>
                    <a:pt x="139303" y="12951"/>
                  </a:cubicBez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6CB16304-AD06-CC0D-B498-567F449D2CF4}"/>
                </a:ext>
              </a:extLst>
            </p:cNvPr>
            <p:cNvSpPr/>
            <p:nvPr/>
          </p:nvSpPr>
          <p:spPr>
            <a:xfrm>
              <a:off x="-839969" y="4381348"/>
              <a:ext cx="48220" cy="35495"/>
            </a:xfrm>
            <a:custGeom>
              <a:avLst/>
              <a:gdLst>
                <a:gd name="connsiteX0" fmla="*/ 23440 w 48220"/>
                <a:gd name="connsiteY0" fmla="*/ 0 h 35495"/>
                <a:gd name="connsiteX1" fmla="*/ 38844 w 48220"/>
                <a:gd name="connsiteY1" fmla="*/ 3349 h 35495"/>
                <a:gd name="connsiteX2" fmla="*/ 48220 w 48220"/>
                <a:gd name="connsiteY2" fmla="*/ 24780 h 35495"/>
                <a:gd name="connsiteX3" fmla="*/ 44872 w 48220"/>
                <a:gd name="connsiteY3" fmla="*/ 28798 h 35495"/>
                <a:gd name="connsiteX4" fmla="*/ 0 w 48220"/>
                <a:gd name="connsiteY4" fmla="*/ 35495 h 35495"/>
                <a:gd name="connsiteX5" fmla="*/ 10046 w 48220"/>
                <a:gd name="connsiteY5" fmla="*/ 19422 h 35495"/>
                <a:gd name="connsiteX6" fmla="*/ 12055 w 48220"/>
                <a:gd name="connsiteY6" fmla="*/ 13395 h 35495"/>
                <a:gd name="connsiteX7" fmla="*/ 23440 w 48220"/>
                <a:gd name="connsiteY7" fmla="*/ 0 h 3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20" h="35495">
                  <a:moveTo>
                    <a:pt x="23440" y="0"/>
                  </a:moveTo>
                  <a:cubicBezTo>
                    <a:pt x="28798" y="2679"/>
                    <a:pt x="34156" y="3349"/>
                    <a:pt x="38844" y="3349"/>
                  </a:cubicBezTo>
                  <a:cubicBezTo>
                    <a:pt x="45541" y="7367"/>
                    <a:pt x="48220" y="14734"/>
                    <a:pt x="48220" y="24780"/>
                  </a:cubicBezTo>
                  <a:cubicBezTo>
                    <a:pt x="48220" y="27459"/>
                    <a:pt x="46881" y="28798"/>
                    <a:pt x="44872" y="28798"/>
                  </a:cubicBezTo>
                  <a:lnTo>
                    <a:pt x="0" y="35495"/>
                  </a:lnTo>
                  <a:lnTo>
                    <a:pt x="10046" y="19422"/>
                  </a:lnTo>
                  <a:cubicBezTo>
                    <a:pt x="11385" y="17413"/>
                    <a:pt x="12055" y="15404"/>
                    <a:pt x="12055" y="13395"/>
                  </a:cubicBezTo>
                  <a:cubicBezTo>
                    <a:pt x="12725" y="6697"/>
                    <a:pt x="16743" y="2009"/>
                    <a:pt x="23440" y="0"/>
                  </a:cubicBez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400B08EF-93BA-C818-EAC2-4335D20E5364}"/>
                </a:ext>
              </a:extLst>
            </p:cNvPr>
            <p:cNvSpPr/>
            <p:nvPr/>
          </p:nvSpPr>
          <p:spPr>
            <a:xfrm>
              <a:off x="-780671" y="4402779"/>
              <a:ext cx="177113" cy="97413"/>
            </a:xfrm>
            <a:custGeom>
              <a:avLst/>
              <a:gdLst>
                <a:gd name="connsiteX0" fmla="*/ 134921 w 177113"/>
                <a:gd name="connsiteY0" fmla="*/ 0 h 97413"/>
                <a:gd name="connsiteX1" fmla="*/ 148316 w 177113"/>
                <a:gd name="connsiteY1" fmla="*/ 6697 h 97413"/>
                <a:gd name="connsiteX2" fmla="*/ 177114 w 177113"/>
                <a:gd name="connsiteY2" fmla="*/ 4018 h 97413"/>
                <a:gd name="connsiteX3" fmla="*/ 144297 w 177113"/>
                <a:gd name="connsiteY3" fmla="*/ 31477 h 97413"/>
                <a:gd name="connsiteX4" fmla="*/ 117508 w 177113"/>
                <a:gd name="connsiteY4" fmla="*/ 38844 h 97413"/>
                <a:gd name="connsiteX5" fmla="*/ 88710 w 177113"/>
                <a:gd name="connsiteY5" fmla="*/ 38844 h 97413"/>
                <a:gd name="connsiteX6" fmla="*/ 75985 w 177113"/>
                <a:gd name="connsiteY6" fmla="*/ 52239 h 97413"/>
                <a:gd name="connsiteX7" fmla="*/ 74646 w 177113"/>
                <a:gd name="connsiteY7" fmla="*/ 66973 h 97413"/>
                <a:gd name="connsiteX8" fmla="*/ 71297 w 177113"/>
                <a:gd name="connsiteY8" fmla="*/ 72330 h 97413"/>
                <a:gd name="connsiteX9" fmla="*/ 27095 w 177113"/>
                <a:gd name="connsiteY9" fmla="*/ 95101 h 97413"/>
                <a:gd name="connsiteX10" fmla="*/ 4324 w 177113"/>
                <a:gd name="connsiteY10" fmla="*/ 83716 h 97413"/>
                <a:gd name="connsiteX11" fmla="*/ 976 w 177113"/>
                <a:gd name="connsiteY11" fmla="*/ 68982 h 97413"/>
                <a:gd name="connsiteX12" fmla="*/ 15710 w 177113"/>
                <a:gd name="connsiteY12" fmla="*/ 45541 h 97413"/>
                <a:gd name="connsiteX13" fmla="*/ 80003 w 177113"/>
                <a:gd name="connsiteY13" fmla="*/ 24780 h 97413"/>
                <a:gd name="connsiteX14" fmla="*/ 110811 w 177113"/>
                <a:gd name="connsiteY14" fmla="*/ 15404 h 97413"/>
                <a:gd name="connsiteX15" fmla="*/ 134921 w 177113"/>
                <a:gd name="connsiteY15" fmla="*/ 0 h 9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113" h="97413">
                  <a:moveTo>
                    <a:pt x="134921" y="0"/>
                  </a:moveTo>
                  <a:cubicBezTo>
                    <a:pt x="136261" y="4688"/>
                    <a:pt x="140279" y="7367"/>
                    <a:pt x="148316" y="6697"/>
                  </a:cubicBezTo>
                  <a:cubicBezTo>
                    <a:pt x="157692" y="6027"/>
                    <a:pt x="167068" y="5358"/>
                    <a:pt x="177114" y="4018"/>
                  </a:cubicBezTo>
                  <a:cubicBezTo>
                    <a:pt x="167068" y="14734"/>
                    <a:pt x="156352" y="24110"/>
                    <a:pt x="144297" y="31477"/>
                  </a:cubicBezTo>
                  <a:cubicBezTo>
                    <a:pt x="136930" y="36165"/>
                    <a:pt x="127554" y="38844"/>
                    <a:pt x="117508" y="38844"/>
                  </a:cubicBezTo>
                  <a:cubicBezTo>
                    <a:pt x="108132" y="38844"/>
                    <a:pt x="98086" y="38844"/>
                    <a:pt x="88710" y="38844"/>
                  </a:cubicBezTo>
                  <a:cubicBezTo>
                    <a:pt x="81343" y="38844"/>
                    <a:pt x="75316" y="44872"/>
                    <a:pt x="75985" y="52239"/>
                  </a:cubicBezTo>
                  <a:cubicBezTo>
                    <a:pt x="76655" y="56257"/>
                    <a:pt x="75985" y="60945"/>
                    <a:pt x="74646" y="66973"/>
                  </a:cubicBezTo>
                  <a:cubicBezTo>
                    <a:pt x="73976" y="68982"/>
                    <a:pt x="73306" y="70991"/>
                    <a:pt x="71297" y="72330"/>
                  </a:cubicBezTo>
                  <a:cubicBezTo>
                    <a:pt x="55893" y="81707"/>
                    <a:pt x="41159" y="89074"/>
                    <a:pt x="27095" y="95101"/>
                  </a:cubicBezTo>
                  <a:cubicBezTo>
                    <a:pt x="15040" y="100459"/>
                    <a:pt x="7673" y="96441"/>
                    <a:pt x="4324" y="83716"/>
                  </a:cubicBezTo>
                  <a:cubicBezTo>
                    <a:pt x="2985" y="79028"/>
                    <a:pt x="2315" y="74339"/>
                    <a:pt x="976" y="68982"/>
                  </a:cubicBezTo>
                  <a:cubicBezTo>
                    <a:pt x="-2373" y="56257"/>
                    <a:pt x="2985" y="48220"/>
                    <a:pt x="15710" y="45541"/>
                  </a:cubicBezTo>
                  <a:cubicBezTo>
                    <a:pt x="37811" y="40853"/>
                    <a:pt x="59242" y="30138"/>
                    <a:pt x="80003" y="24780"/>
                  </a:cubicBezTo>
                  <a:cubicBezTo>
                    <a:pt x="95407" y="20761"/>
                    <a:pt x="105453" y="17413"/>
                    <a:pt x="110811" y="15404"/>
                  </a:cubicBezTo>
                  <a:cubicBezTo>
                    <a:pt x="114160" y="14734"/>
                    <a:pt x="122196" y="9376"/>
                    <a:pt x="134921" y="0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00BC1BE1-9B51-6D16-9D98-65A640FC6117}"/>
                </a:ext>
              </a:extLst>
            </p:cNvPr>
            <p:cNvSpPr/>
            <p:nvPr/>
          </p:nvSpPr>
          <p:spPr>
            <a:xfrm>
              <a:off x="-1137998" y="4408137"/>
              <a:ext cx="139303" cy="30978"/>
            </a:xfrm>
            <a:custGeom>
              <a:avLst/>
              <a:gdLst>
                <a:gd name="connsiteX0" fmla="*/ 117872 w 139303"/>
                <a:gd name="connsiteY0" fmla="*/ 0 h 30978"/>
                <a:gd name="connsiteX1" fmla="*/ 139303 w 139303"/>
                <a:gd name="connsiteY1" fmla="*/ 8037 h 30978"/>
                <a:gd name="connsiteX2" fmla="*/ 107156 w 139303"/>
                <a:gd name="connsiteY2" fmla="*/ 22101 h 30978"/>
                <a:gd name="connsiteX3" fmla="*/ 79028 w 139303"/>
                <a:gd name="connsiteY3" fmla="*/ 27459 h 30978"/>
                <a:gd name="connsiteX4" fmla="*/ 58936 w 139303"/>
                <a:gd name="connsiteY4" fmla="*/ 30808 h 30978"/>
                <a:gd name="connsiteX5" fmla="*/ 33486 w 139303"/>
                <a:gd name="connsiteY5" fmla="*/ 19422 h 30978"/>
                <a:gd name="connsiteX6" fmla="*/ 0 w 139303"/>
                <a:gd name="connsiteY6" fmla="*/ 4688 h 30978"/>
                <a:gd name="connsiteX7" fmla="*/ 49560 w 139303"/>
                <a:gd name="connsiteY7" fmla="*/ 5358 h 30978"/>
                <a:gd name="connsiteX8" fmla="*/ 54918 w 139303"/>
                <a:gd name="connsiteY8" fmla="*/ 8037 h 30978"/>
                <a:gd name="connsiteX9" fmla="*/ 56927 w 139303"/>
                <a:gd name="connsiteY9" fmla="*/ 8037 h 30978"/>
                <a:gd name="connsiteX10" fmla="*/ 59606 w 139303"/>
                <a:gd name="connsiteY10" fmla="*/ 6697 h 30978"/>
                <a:gd name="connsiteX11" fmla="*/ 73670 w 139303"/>
                <a:gd name="connsiteY11" fmla="*/ 4018 h 30978"/>
                <a:gd name="connsiteX12" fmla="*/ 79698 w 139303"/>
                <a:gd name="connsiteY12" fmla="*/ 5358 h 30978"/>
                <a:gd name="connsiteX13" fmla="*/ 116533 w 139303"/>
                <a:gd name="connsiteY13" fmla="*/ 5358 h 30978"/>
                <a:gd name="connsiteX14" fmla="*/ 118542 w 139303"/>
                <a:gd name="connsiteY14" fmla="*/ 2009 h 30978"/>
                <a:gd name="connsiteX15" fmla="*/ 117872 w 139303"/>
                <a:gd name="connsiteY15" fmla="*/ 0 h 3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303" h="30978">
                  <a:moveTo>
                    <a:pt x="117872" y="0"/>
                  </a:moveTo>
                  <a:cubicBezTo>
                    <a:pt x="129257" y="0"/>
                    <a:pt x="135954" y="2679"/>
                    <a:pt x="139303" y="8037"/>
                  </a:cubicBezTo>
                  <a:lnTo>
                    <a:pt x="107156" y="22101"/>
                  </a:lnTo>
                  <a:cubicBezTo>
                    <a:pt x="97780" y="22771"/>
                    <a:pt x="88404" y="24110"/>
                    <a:pt x="79028" y="27459"/>
                  </a:cubicBezTo>
                  <a:cubicBezTo>
                    <a:pt x="70321" y="30138"/>
                    <a:pt x="63624" y="31477"/>
                    <a:pt x="58936" y="30808"/>
                  </a:cubicBezTo>
                  <a:cubicBezTo>
                    <a:pt x="49560" y="28798"/>
                    <a:pt x="42193" y="22101"/>
                    <a:pt x="33486" y="19422"/>
                  </a:cubicBezTo>
                  <a:cubicBezTo>
                    <a:pt x="22101" y="16074"/>
                    <a:pt x="10716" y="11385"/>
                    <a:pt x="0" y="4688"/>
                  </a:cubicBezTo>
                  <a:cubicBezTo>
                    <a:pt x="17413" y="6028"/>
                    <a:pt x="33486" y="6028"/>
                    <a:pt x="49560" y="5358"/>
                  </a:cubicBezTo>
                  <a:cubicBezTo>
                    <a:pt x="49560" y="5358"/>
                    <a:pt x="51569" y="6028"/>
                    <a:pt x="54918" y="8037"/>
                  </a:cubicBezTo>
                  <a:cubicBezTo>
                    <a:pt x="55587" y="8037"/>
                    <a:pt x="56257" y="8706"/>
                    <a:pt x="56927" y="8037"/>
                  </a:cubicBezTo>
                  <a:cubicBezTo>
                    <a:pt x="58266" y="8037"/>
                    <a:pt x="58936" y="7367"/>
                    <a:pt x="59606" y="6697"/>
                  </a:cubicBezTo>
                  <a:cubicBezTo>
                    <a:pt x="63624" y="2009"/>
                    <a:pt x="68312" y="1340"/>
                    <a:pt x="73670" y="4018"/>
                  </a:cubicBezTo>
                  <a:cubicBezTo>
                    <a:pt x="75679" y="5358"/>
                    <a:pt x="77019" y="5358"/>
                    <a:pt x="79698" y="5358"/>
                  </a:cubicBezTo>
                  <a:lnTo>
                    <a:pt x="116533" y="5358"/>
                  </a:lnTo>
                  <a:cubicBezTo>
                    <a:pt x="118542" y="5358"/>
                    <a:pt x="119211" y="4018"/>
                    <a:pt x="118542" y="2009"/>
                  </a:cubicBezTo>
                  <a:lnTo>
                    <a:pt x="117872" y="0"/>
                  </a:ln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A11569E0-FAFB-BC6F-5659-32F0E5B41824}"/>
                </a:ext>
              </a:extLst>
            </p:cNvPr>
            <p:cNvSpPr/>
            <p:nvPr/>
          </p:nvSpPr>
          <p:spPr>
            <a:xfrm>
              <a:off x="-5948644" y="4415695"/>
              <a:ext cx="284633" cy="139153"/>
            </a:xfrm>
            <a:custGeom>
              <a:avLst/>
              <a:gdLst>
                <a:gd name="connsiteX0" fmla="*/ 175468 w 284633"/>
                <a:gd name="connsiteY0" fmla="*/ 8515 h 139153"/>
                <a:gd name="connsiteX1" fmla="*/ 188863 w 284633"/>
                <a:gd name="connsiteY1" fmla="*/ 28607 h 139153"/>
                <a:gd name="connsiteX2" fmla="*/ 281955 w 284633"/>
                <a:gd name="connsiteY2" fmla="*/ 79506 h 139153"/>
                <a:gd name="connsiteX3" fmla="*/ 284634 w 284633"/>
                <a:gd name="connsiteY3" fmla="*/ 84194 h 139153"/>
                <a:gd name="connsiteX4" fmla="*/ 284634 w 284633"/>
                <a:gd name="connsiteY4" fmla="*/ 136433 h 139153"/>
                <a:gd name="connsiteX5" fmla="*/ 281955 w 284633"/>
                <a:gd name="connsiteY5" fmla="*/ 139112 h 139153"/>
                <a:gd name="connsiteX6" fmla="*/ 251817 w 284633"/>
                <a:gd name="connsiteY6" fmla="*/ 117681 h 139153"/>
                <a:gd name="connsiteX7" fmla="*/ 242441 w 284633"/>
                <a:gd name="connsiteY7" fmla="*/ 102277 h 139153"/>
                <a:gd name="connsiteX8" fmla="*/ 188193 w 284633"/>
                <a:gd name="connsiteY8" fmla="*/ 74148 h 139153"/>
                <a:gd name="connsiteX9" fmla="*/ 120551 w 284633"/>
                <a:gd name="connsiteY9" fmla="*/ 65442 h 139153"/>
                <a:gd name="connsiteX10" fmla="*/ 101129 w 284633"/>
                <a:gd name="connsiteY10" fmla="*/ 60084 h 139153"/>
                <a:gd name="connsiteX11" fmla="*/ 24780 w 284633"/>
                <a:gd name="connsiteY11" fmla="*/ 11194 h 139153"/>
                <a:gd name="connsiteX12" fmla="*/ 16073 w 284633"/>
                <a:gd name="connsiteY12" fmla="*/ 9185 h 139153"/>
                <a:gd name="connsiteX13" fmla="*/ 8706 w 284633"/>
                <a:gd name="connsiteY13" fmla="*/ 9185 h 139153"/>
                <a:gd name="connsiteX14" fmla="*/ 4688 w 284633"/>
                <a:gd name="connsiteY14" fmla="*/ 13203 h 139153"/>
                <a:gd name="connsiteX15" fmla="*/ 6697 w 284633"/>
                <a:gd name="connsiteY15" fmla="*/ 19901 h 139153"/>
                <a:gd name="connsiteX16" fmla="*/ 0 w 284633"/>
                <a:gd name="connsiteY16" fmla="*/ 11864 h 139153"/>
                <a:gd name="connsiteX17" fmla="*/ 3349 w 284633"/>
                <a:gd name="connsiteY17" fmla="*/ 7176 h 139153"/>
                <a:gd name="connsiteX18" fmla="*/ 63624 w 284633"/>
                <a:gd name="connsiteY18" fmla="*/ 1148 h 139153"/>
                <a:gd name="connsiteX19" fmla="*/ 175468 w 284633"/>
                <a:gd name="connsiteY19" fmla="*/ 8515 h 139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4633" h="139153">
                  <a:moveTo>
                    <a:pt x="175468" y="8515"/>
                  </a:moveTo>
                  <a:cubicBezTo>
                    <a:pt x="171450" y="14542"/>
                    <a:pt x="176138" y="21240"/>
                    <a:pt x="188863" y="28607"/>
                  </a:cubicBezTo>
                  <a:cubicBezTo>
                    <a:pt x="219670" y="46020"/>
                    <a:pt x="250478" y="63433"/>
                    <a:pt x="281955" y="79506"/>
                  </a:cubicBezTo>
                  <a:cubicBezTo>
                    <a:pt x="283964" y="80846"/>
                    <a:pt x="284634" y="82185"/>
                    <a:pt x="284634" y="84194"/>
                  </a:cubicBezTo>
                  <a:lnTo>
                    <a:pt x="284634" y="136433"/>
                  </a:lnTo>
                  <a:cubicBezTo>
                    <a:pt x="284634" y="137772"/>
                    <a:pt x="283964" y="139112"/>
                    <a:pt x="281955" y="139112"/>
                  </a:cubicBezTo>
                  <a:cubicBezTo>
                    <a:pt x="265212" y="139781"/>
                    <a:pt x="255166" y="132415"/>
                    <a:pt x="251817" y="117681"/>
                  </a:cubicBezTo>
                  <a:cubicBezTo>
                    <a:pt x="250478" y="112323"/>
                    <a:pt x="246459" y="105626"/>
                    <a:pt x="242441" y="102277"/>
                  </a:cubicBezTo>
                  <a:cubicBezTo>
                    <a:pt x="226368" y="87543"/>
                    <a:pt x="208285" y="78167"/>
                    <a:pt x="188193" y="74148"/>
                  </a:cubicBezTo>
                  <a:cubicBezTo>
                    <a:pt x="170111" y="70130"/>
                    <a:pt x="147340" y="67451"/>
                    <a:pt x="120551" y="65442"/>
                  </a:cubicBezTo>
                  <a:cubicBezTo>
                    <a:pt x="113854" y="64772"/>
                    <a:pt x="107156" y="62763"/>
                    <a:pt x="101129" y="60084"/>
                  </a:cubicBezTo>
                  <a:cubicBezTo>
                    <a:pt x="79028" y="48699"/>
                    <a:pt x="53578" y="32625"/>
                    <a:pt x="24780" y="11194"/>
                  </a:cubicBezTo>
                  <a:cubicBezTo>
                    <a:pt x="22101" y="9185"/>
                    <a:pt x="18752" y="8515"/>
                    <a:pt x="16073" y="9185"/>
                  </a:cubicBezTo>
                  <a:cubicBezTo>
                    <a:pt x="13395" y="9855"/>
                    <a:pt x="10716" y="9185"/>
                    <a:pt x="8706" y="9185"/>
                  </a:cubicBezTo>
                  <a:cubicBezTo>
                    <a:pt x="5358" y="8515"/>
                    <a:pt x="4018" y="9855"/>
                    <a:pt x="4688" y="13203"/>
                  </a:cubicBezTo>
                  <a:lnTo>
                    <a:pt x="6697" y="19901"/>
                  </a:lnTo>
                  <a:cubicBezTo>
                    <a:pt x="2009" y="17891"/>
                    <a:pt x="0" y="15212"/>
                    <a:pt x="0" y="11864"/>
                  </a:cubicBezTo>
                  <a:cubicBezTo>
                    <a:pt x="0" y="9855"/>
                    <a:pt x="1339" y="7845"/>
                    <a:pt x="3349" y="7176"/>
                  </a:cubicBezTo>
                  <a:cubicBezTo>
                    <a:pt x="24780" y="478"/>
                    <a:pt x="44872" y="-1531"/>
                    <a:pt x="63624" y="1148"/>
                  </a:cubicBezTo>
                  <a:cubicBezTo>
                    <a:pt x="107826" y="5836"/>
                    <a:pt x="144661" y="8515"/>
                    <a:pt x="175468" y="8515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6D73618A-32CC-6B36-5409-382A213FFD41}"/>
                </a:ext>
              </a:extLst>
            </p:cNvPr>
            <p:cNvSpPr/>
            <p:nvPr/>
          </p:nvSpPr>
          <p:spPr>
            <a:xfrm>
              <a:off x="-2196294" y="4429568"/>
              <a:ext cx="118000" cy="10711"/>
            </a:xfrm>
            <a:custGeom>
              <a:avLst/>
              <a:gdLst>
                <a:gd name="connsiteX0" fmla="*/ 4816 w 118000"/>
                <a:gd name="connsiteY0" fmla="*/ 0 h 10711"/>
                <a:gd name="connsiteX1" fmla="*/ 118000 w 118000"/>
                <a:gd name="connsiteY1" fmla="*/ 5358 h 10711"/>
                <a:gd name="connsiteX2" fmla="*/ 3477 w 118000"/>
                <a:gd name="connsiteY2" fmla="*/ 8706 h 10711"/>
                <a:gd name="connsiteX3" fmla="*/ 128 w 118000"/>
                <a:gd name="connsiteY3" fmla="*/ 5358 h 10711"/>
                <a:gd name="connsiteX4" fmla="*/ 4816 w 118000"/>
                <a:gd name="connsiteY4" fmla="*/ 0 h 1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000" h="10711">
                  <a:moveTo>
                    <a:pt x="4816" y="0"/>
                  </a:moveTo>
                  <a:lnTo>
                    <a:pt x="118000" y="5358"/>
                  </a:lnTo>
                  <a:cubicBezTo>
                    <a:pt x="79156" y="11385"/>
                    <a:pt x="40982" y="12055"/>
                    <a:pt x="3477" y="8706"/>
                  </a:cubicBezTo>
                  <a:cubicBezTo>
                    <a:pt x="1468" y="8706"/>
                    <a:pt x="128" y="7367"/>
                    <a:pt x="128" y="5358"/>
                  </a:cubicBezTo>
                  <a:cubicBezTo>
                    <a:pt x="-541" y="2009"/>
                    <a:pt x="1468" y="0"/>
                    <a:pt x="4816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253A3A71-8989-9ED2-4A26-B0A0A34ED441}"/>
                </a:ext>
              </a:extLst>
            </p:cNvPr>
            <p:cNvSpPr/>
            <p:nvPr/>
          </p:nvSpPr>
          <p:spPr>
            <a:xfrm>
              <a:off x="-647759" y="4438274"/>
              <a:ext cx="133945" cy="99119"/>
            </a:xfrm>
            <a:custGeom>
              <a:avLst/>
              <a:gdLst>
                <a:gd name="connsiteX0" fmla="*/ 133945 w 133945"/>
                <a:gd name="connsiteY0" fmla="*/ 0 h 99119"/>
                <a:gd name="connsiteX1" fmla="*/ 130597 w 133945"/>
                <a:gd name="connsiteY1" fmla="*/ 99119 h 99119"/>
                <a:gd name="connsiteX2" fmla="*/ 0 w 133945"/>
                <a:gd name="connsiteY2" fmla="*/ 76349 h 99119"/>
                <a:gd name="connsiteX3" fmla="*/ 53578 w 133945"/>
                <a:gd name="connsiteY3" fmla="*/ 36835 h 99119"/>
                <a:gd name="connsiteX4" fmla="*/ 83046 w 133945"/>
                <a:gd name="connsiteY4" fmla="*/ 10046 h 99119"/>
                <a:gd name="connsiteX5" fmla="*/ 133945 w 133945"/>
                <a:gd name="connsiteY5" fmla="*/ 0 h 9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945" h="99119">
                  <a:moveTo>
                    <a:pt x="133945" y="0"/>
                  </a:moveTo>
                  <a:lnTo>
                    <a:pt x="130597" y="99119"/>
                  </a:lnTo>
                  <a:cubicBezTo>
                    <a:pt x="96441" y="73670"/>
                    <a:pt x="52909" y="66303"/>
                    <a:pt x="0" y="76349"/>
                  </a:cubicBezTo>
                  <a:cubicBezTo>
                    <a:pt x="19422" y="60945"/>
                    <a:pt x="37505" y="47551"/>
                    <a:pt x="53578" y="36835"/>
                  </a:cubicBezTo>
                  <a:cubicBezTo>
                    <a:pt x="59606" y="32817"/>
                    <a:pt x="69652" y="24110"/>
                    <a:pt x="83046" y="10046"/>
                  </a:cubicBezTo>
                  <a:lnTo>
                    <a:pt x="133945" y="0"/>
                  </a:ln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B14F6410-7693-5B3F-9BC2-2A79064F93A6}"/>
                </a:ext>
              </a:extLst>
            </p:cNvPr>
            <p:cNvSpPr/>
            <p:nvPr/>
          </p:nvSpPr>
          <p:spPr>
            <a:xfrm>
              <a:off x="-3548344" y="4444972"/>
              <a:ext cx="732680" cy="395860"/>
            </a:xfrm>
            <a:custGeom>
              <a:avLst/>
              <a:gdLst>
                <a:gd name="connsiteX0" fmla="*/ 0 w 732680"/>
                <a:gd name="connsiteY0" fmla="*/ 0 h 395860"/>
                <a:gd name="connsiteX1" fmla="*/ 102468 w 732680"/>
                <a:gd name="connsiteY1" fmla="*/ 48220 h 395860"/>
                <a:gd name="connsiteX2" fmla="*/ 117202 w 732680"/>
                <a:gd name="connsiteY2" fmla="*/ 61615 h 395860"/>
                <a:gd name="connsiteX3" fmla="*/ 117872 w 732680"/>
                <a:gd name="connsiteY3" fmla="*/ 63624 h 395860"/>
                <a:gd name="connsiteX4" fmla="*/ 117872 w 732680"/>
                <a:gd name="connsiteY4" fmla="*/ 65633 h 395860"/>
                <a:gd name="connsiteX5" fmla="*/ 119211 w 732680"/>
                <a:gd name="connsiteY5" fmla="*/ 66973 h 395860"/>
                <a:gd name="connsiteX6" fmla="*/ 121890 w 732680"/>
                <a:gd name="connsiteY6" fmla="*/ 66973 h 395860"/>
                <a:gd name="connsiteX7" fmla="*/ 125239 w 732680"/>
                <a:gd name="connsiteY7" fmla="*/ 68312 h 395860"/>
                <a:gd name="connsiteX8" fmla="*/ 134615 w 732680"/>
                <a:gd name="connsiteY8" fmla="*/ 85055 h 395860"/>
                <a:gd name="connsiteX9" fmla="*/ 145331 w 732680"/>
                <a:gd name="connsiteY9" fmla="*/ 99789 h 395860"/>
                <a:gd name="connsiteX10" fmla="*/ 168101 w 732680"/>
                <a:gd name="connsiteY10" fmla="*/ 121890 h 395860"/>
                <a:gd name="connsiteX11" fmla="*/ 190872 w 732680"/>
                <a:gd name="connsiteY11" fmla="*/ 143991 h 395860"/>
                <a:gd name="connsiteX12" fmla="*/ 239762 w 732680"/>
                <a:gd name="connsiteY12" fmla="*/ 188863 h 395860"/>
                <a:gd name="connsiteX13" fmla="*/ 275258 w 732680"/>
                <a:gd name="connsiteY13" fmla="*/ 218331 h 395860"/>
                <a:gd name="connsiteX14" fmla="*/ 310753 w 732680"/>
                <a:gd name="connsiteY14" fmla="*/ 248469 h 395860"/>
                <a:gd name="connsiteX15" fmla="*/ 348928 w 732680"/>
                <a:gd name="connsiteY15" fmla="*/ 271239 h 395860"/>
                <a:gd name="connsiteX16" fmla="*/ 379735 w 732680"/>
                <a:gd name="connsiteY16" fmla="*/ 284634 h 395860"/>
                <a:gd name="connsiteX17" fmla="*/ 406524 w 732680"/>
                <a:gd name="connsiteY17" fmla="*/ 296019 h 395860"/>
                <a:gd name="connsiteX18" fmla="*/ 433313 w 732680"/>
                <a:gd name="connsiteY18" fmla="*/ 306735 h 395860"/>
                <a:gd name="connsiteX19" fmla="*/ 478855 w 732680"/>
                <a:gd name="connsiteY19" fmla="*/ 320129 h 395860"/>
                <a:gd name="connsiteX20" fmla="*/ 519708 w 732680"/>
                <a:gd name="connsiteY20" fmla="*/ 330845 h 395860"/>
                <a:gd name="connsiteX21" fmla="*/ 543148 w 732680"/>
                <a:gd name="connsiteY21" fmla="*/ 336872 h 395860"/>
                <a:gd name="connsiteX22" fmla="*/ 566589 w 732680"/>
                <a:gd name="connsiteY22" fmla="*/ 342900 h 395860"/>
                <a:gd name="connsiteX23" fmla="*/ 573286 w 732680"/>
                <a:gd name="connsiteY23" fmla="*/ 343570 h 395860"/>
                <a:gd name="connsiteX24" fmla="*/ 584001 w 732680"/>
                <a:gd name="connsiteY24" fmla="*/ 345579 h 395860"/>
                <a:gd name="connsiteX25" fmla="*/ 590029 w 732680"/>
                <a:gd name="connsiteY25" fmla="*/ 347588 h 395860"/>
                <a:gd name="connsiteX26" fmla="*/ 732681 w 732680"/>
                <a:gd name="connsiteY26" fmla="*/ 379735 h 395860"/>
                <a:gd name="connsiteX27" fmla="*/ 721295 w 732680"/>
                <a:gd name="connsiteY27" fmla="*/ 383084 h 395860"/>
                <a:gd name="connsiteX28" fmla="*/ 703883 w 732680"/>
                <a:gd name="connsiteY28" fmla="*/ 388441 h 395860"/>
                <a:gd name="connsiteX29" fmla="*/ 697855 w 732680"/>
                <a:gd name="connsiteY29" fmla="*/ 390451 h 395860"/>
                <a:gd name="connsiteX30" fmla="*/ 656332 w 732680"/>
                <a:gd name="connsiteY30" fmla="*/ 395809 h 395860"/>
                <a:gd name="connsiteX31" fmla="*/ 599406 w 732680"/>
                <a:gd name="connsiteY31" fmla="*/ 392460 h 395860"/>
                <a:gd name="connsiteX32" fmla="*/ 566589 w 732680"/>
                <a:gd name="connsiteY32" fmla="*/ 385093 h 395860"/>
                <a:gd name="connsiteX33" fmla="*/ 529754 w 732680"/>
                <a:gd name="connsiteY33" fmla="*/ 377056 h 395860"/>
                <a:gd name="connsiteX34" fmla="*/ 475506 w 732680"/>
                <a:gd name="connsiteY34" fmla="*/ 367680 h 395860"/>
                <a:gd name="connsiteX35" fmla="*/ 446038 w 732680"/>
                <a:gd name="connsiteY35" fmla="*/ 360983 h 395860"/>
                <a:gd name="connsiteX36" fmla="*/ 318790 w 732680"/>
                <a:gd name="connsiteY36" fmla="*/ 326826 h 395860"/>
                <a:gd name="connsiteX37" fmla="*/ 304726 w 732680"/>
                <a:gd name="connsiteY37" fmla="*/ 321469 h 395860"/>
                <a:gd name="connsiteX38" fmla="*/ 291331 w 732680"/>
                <a:gd name="connsiteY38" fmla="*/ 317451 h 395860"/>
                <a:gd name="connsiteX39" fmla="*/ 266551 w 732680"/>
                <a:gd name="connsiteY39" fmla="*/ 304056 h 395860"/>
                <a:gd name="connsiteX40" fmla="*/ 265212 w 732680"/>
                <a:gd name="connsiteY40" fmla="*/ 303386 h 395860"/>
                <a:gd name="connsiteX41" fmla="*/ 263872 w 732680"/>
                <a:gd name="connsiteY41" fmla="*/ 304726 h 395860"/>
                <a:gd name="connsiteX42" fmla="*/ 261193 w 732680"/>
                <a:gd name="connsiteY42" fmla="*/ 305396 h 395860"/>
                <a:gd name="connsiteX43" fmla="*/ 221680 w 732680"/>
                <a:gd name="connsiteY43" fmla="*/ 282625 h 395860"/>
                <a:gd name="connsiteX44" fmla="*/ 216322 w 732680"/>
                <a:gd name="connsiteY44" fmla="*/ 279276 h 395860"/>
                <a:gd name="connsiteX45" fmla="*/ 198239 w 732680"/>
                <a:gd name="connsiteY45" fmla="*/ 271239 h 395860"/>
                <a:gd name="connsiteX46" fmla="*/ 257845 w 732680"/>
                <a:gd name="connsiteY46" fmla="*/ 269230 h 395860"/>
                <a:gd name="connsiteX47" fmla="*/ 262533 w 732680"/>
                <a:gd name="connsiteY47" fmla="*/ 266551 h 395860"/>
                <a:gd name="connsiteX48" fmla="*/ 267221 w 732680"/>
                <a:gd name="connsiteY48" fmla="*/ 259854 h 395860"/>
                <a:gd name="connsiteX49" fmla="*/ 262533 w 732680"/>
                <a:gd name="connsiteY49" fmla="*/ 242441 h 395860"/>
                <a:gd name="connsiteX50" fmla="*/ 161404 w 732680"/>
                <a:gd name="connsiteY50" fmla="*/ 204267 h 395860"/>
                <a:gd name="connsiteX51" fmla="*/ 79697 w 732680"/>
                <a:gd name="connsiteY51" fmla="*/ 166762 h 395860"/>
                <a:gd name="connsiteX52" fmla="*/ 91753 w 732680"/>
                <a:gd name="connsiteY52" fmla="*/ 166092 h 395860"/>
                <a:gd name="connsiteX53" fmla="*/ 96441 w 732680"/>
                <a:gd name="connsiteY53" fmla="*/ 163413 h 395860"/>
                <a:gd name="connsiteX54" fmla="*/ 76349 w 732680"/>
                <a:gd name="connsiteY54" fmla="*/ 88404 h 395860"/>
                <a:gd name="connsiteX55" fmla="*/ 49560 w 732680"/>
                <a:gd name="connsiteY55" fmla="*/ 56257 h 395860"/>
                <a:gd name="connsiteX56" fmla="*/ 40853 w 732680"/>
                <a:gd name="connsiteY56" fmla="*/ 45541 h 395860"/>
                <a:gd name="connsiteX57" fmla="*/ 31477 w 732680"/>
                <a:gd name="connsiteY57" fmla="*/ 36165 h 395860"/>
                <a:gd name="connsiteX58" fmla="*/ 29468 w 732680"/>
                <a:gd name="connsiteY58" fmla="*/ 30138 h 395860"/>
                <a:gd name="connsiteX59" fmla="*/ 20092 w 732680"/>
                <a:gd name="connsiteY59" fmla="*/ 19422 h 395860"/>
                <a:gd name="connsiteX60" fmla="*/ 18752 w 732680"/>
                <a:gd name="connsiteY60" fmla="*/ 16743 h 395860"/>
                <a:gd name="connsiteX61" fmla="*/ 20092 w 732680"/>
                <a:gd name="connsiteY61" fmla="*/ 15404 h 395860"/>
                <a:gd name="connsiteX62" fmla="*/ 20092 w 732680"/>
                <a:gd name="connsiteY62" fmla="*/ 14734 h 395860"/>
                <a:gd name="connsiteX63" fmla="*/ 0 w 732680"/>
                <a:gd name="connsiteY63" fmla="*/ 0 h 39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2680" h="395860">
                  <a:moveTo>
                    <a:pt x="0" y="0"/>
                  </a:moveTo>
                  <a:lnTo>
                    <a:pt x="102468" y="48220"/>
                  </a:lnTo>
                  <a:cubicBezTo>
                    <a:pt x="105817" y="52909"/>
                    <a:pt x="110505" y="57597"/>
                    <a:pt x="117202" y="61615"/>
                  </a:cubicBezTo>
                  <a:cubicBezTo>
                    <a:pt x="117872" y="62284"/>
                    <a:pt x="117872" y="62954"/>
                    <a:pt x="117872" y="63624"/>
                  </a:cubicBezTo>
                  <a:cubicBezTo>
                    <a:pt x="117202" y="64294"/>
                    <a:pt x="117202" y="64964"/>
                    <a:pt x="117872" y="65633"/>
                  </a:cubicBezTo>
                  <a:cubicBezTo>
                    <a:pt x="117872" y="66303"/>
                    <a:pt x="118542" y="66973"/>
                    <a:pt x="119211" y="66973"/>
                  </a:cubicBezTo>
                  <a:cubicBezTo>
                    <a:pt x="119881" y="66973"/>
                    <a:pt x="120551" y="67643"/>
                    <a:pt x="121890" y="66973"/>
                  </a:cubicBezTo>
                  <a:cubicBezTo>
                    <a:pt x="123230" y="66973"/>
                    <a:pt x="124569" y="66973"/>
                    <a:pt x="125239" y="68312"/>
                  </a:cubicBezTo>
                  <a:cubicBezTo>
                    <a:pt x="128588" y="73670"/>
                    <a:pt x="131936" y="79028"/>
                    <a:pt x="134615" y="85055"/>
                  </a:cubicBezTo>
                  <a:cubicBezTo>
                    <a:pt x="137294" y="90413"/>
                    <a:pt x="140643" y="95101"/>
                    <a:pt x="145331" y="99789"/>
                  </a:cubicBezTo>
                  <a:cubicBezTo>
                    <a:pt x="152698" y="107156"/>
                    <a:pt x="160065" y="114523"/>
                    <a:pt x="168101" y="121890"/>
                  </a:cubicBezTo>
                  <a:cubicBezTo>
                    <a:pt x="175468" y="128588"/>
                    <a:pt x="183505" y="135954"/>
                    <a:pt x="190872" y="143991"/>
                  </a:cubicBezTo>
                  <a:cubicBezTo>
                    <a:pt x="206276" y="160065"/>
                    <a:pt x="222349" y="174799"/>
                    <a:pt x="239762" y="188863"/>
                  </a:cubicBezTo>
                  <a:cubicBezTo>
                    <a:pt x="255166" y="201588"/>
                    <a:pt x="267221" y="210964"/>
                    <a:pt x="275258" y="218331"/>
                  </a:cubicBezTo>
                  <a:cubicBezTo>
                    <a:pt x="286643" y="228377"/>
                    <a:pt x="298698" y="238423"/>
                    <a:pt x="310753" y="248469"/>
                  </a:cubicBezTo>
                  <a:cubicBezTo>
                    <a:pt x="322139" y="257845"/>
                    <a:pt x="336203" y="263202"/>
                    <a:pt x="348928" y="271239"/>
                  </a:cubicBezTo>
                  <a:cubicBezTo>
                    <a:pt x="356964" y="276597"/>
                    <a:pt x="367680" y="280616"/>
                    <a:pt x="379735" y="284634"/>
                  </a:cubicBezTo>
                  <a:cubicBezTo>
                    <a:pt x="388442" y="287313"/>
                    <a:pt x="397818" y="291331"/>
                    <a:pt x="406524" y="296019"/>
                  </a:cubicBezTo>
                  <a:cubicBezTo>
                    <a:pt x="415231" y="300707"/>
                    <a:pt x="423937" y="304726"/>
                    <a:pt x="433313" y="306735"/>
                  </a:cubicBezTo>
                  <a:cubicBezTo>
                    <a:pt x="448717" y="310083"/>
                    <a:pt x="463451" y="314772"/>
                    <a:pt x="478855" y="320129"/>
                  </a:cubicBezTo>
                  <a:cubicBezTo>
                    <a:pt x="491579" y="324817"/>
                    <a:pt x="506313" y="326826"/>
                    <a:pt x="519708" y="330845"/>
                  </a:cubicBezTo>
                  <a:cubicBezTo>
                    <a:pt x="527075" y="333524"/>
                    <a:pt x="535112" y="335533"/>
                    <a:pt x="543148" y="336872"/>
                  </a:cubicBezTo>
                  <a:cubicBezTo>
                    <a:pt x="551185" y="338212"/>
                    <a:pt x="559222" y="340221"/>
                    <a:pt x="566589" y="342900"/>
                  </a:cubicBezTo>
                  <a:cubicBezTo>
                    <a:pt x="568598" y="343570"/>
                    <a:pt x="570607" y="344240"/>
                    <a:pt x="573286" y="343570"/>
                  </a:cubicBezTo>
                  <a:cubicBezTo>
                    <a:pt x="577304" y="342900"/>
                    <a:pt x="580653" y="343570"/>
                    <a:pt x="584001" y="345579"/>
                  </a:cubicBezTo>
                  <a:cubicBezTo>
                    <a:pt x="586011" y="346918"/>
                    <a:pt x="588020" y="347588"/>
                    <a:pt x="590029" y="347588"/>
                  </a:cubicBezTo>
                  <a:cubicBezTo>
                    <a:pt x="638919" y="352946"/>
                    <a:pt x="687140" y="364331"/>
                    <a:pt x="732681" y="379735"/>
                  </a:cubicBezTo>
                  <a:cubicBezTo>
                    <a:pt x="730002" y="381075"/>
                    <a:pt x="726654" y="382414"/>
                    <a:pt x="721295" y="383084"/>
                  </a:cubicBezTo>
                  <a:cubicBezTo>
                    <a:pt x="714598" y="383753"/>
                    <a:pt x="709240" y="385093"/>
                    <a:pt x="703883" y="388441"/>
                  </a:cubicBezTo>
                  <a:cubicBezTo>
                    <a:pt x="701874" y="389781"/>
                    <a:pt x="699864" y="390451"/>
                    <a:pt x="697855" y="390451"/>
                  </a:cubicBezTo>
                  <a:cubicBezTo>
                    <a:pt x="683121" y="390451"/>
                    <a:pt x="670396" y="396478"/>
                    <a:pt x="656332" y="395809"/>
                  </a:cubicBezTo>
                  <a:cubicBezTo>
                    <a:pt x="637580" y="395139"/>
                    <a:pt x="618158" y="393799"/>
                    <a:pt x="599406" y="392460"/>
                  </a:cubicBezTo>
                  <a:cubicBezTo>
                    <a:pt x="588690" y="391790"/>
                    <a:pt x="577974" y="389111"/>
                    <a:pt x="566589" y="385093"/>
                  </a:cubicBezTo>
                  <a:cubicBezTo>
                    <a:pt x="555203" y="381075"/>
                    <a:pt x="543148" y="378396"/>
                    <a:pt x="529754" y="377056"/>
                  </a:cubicBezTo>
                  <a:cubicBezTo>
                    <a:pt x="513011" y="375717"/>
                    <a:pt x="494928" y="372368"/>
                    <a:pt x="475506" y="367680"/>
                  </a:cubicBezTo>
                  <a:cubicBezTo>
                    <a:pt x="465460" y="365671"/>
                    <a:pt x="455414" y="362992"/>
                    <a:pt x="446038" y="360983"/>
                  </a:cubicBezTo>
                  <a:cubicBezTo>
                    <a:pt x="397818" y="349597"/>
                    <a:pt x="355625" y="338212"/>
                    <a:pt x="318790" y="326826"/>
                  </a:cubicBezTo>
                  <a:cubicBezTo>
                    <a:pt x="314102" y="325487"/>
                    <a:pt x="309414" y="323478"/>
                    <a:pt x="304726" y="321469"/>
                  </a:cubicBezTo>
                  <a:cubicBezTo>
                    <a:pt x="300707" y="319460"/>
                    <a:pt x="296019" y="318120"/>
                    <a:pt x="291331" y="317451"/>
                  </a:cubicBezTo>
                  <a:cubicBezTo>
                    <a:pt x="281955" y="316111"/>
                    <a:pt x="273249" y="311423"/>
                    <a:pt x="266551" y="304056"/>
                  </a:cubicBezTo>
                  <a:cubicBezTo>
                    <a:pt x="266551" y="304056"/>
                    <a:pt x="265881" y="303386"/>
                    <a:pt x="265212" y="303386"/>
                  </a:cubicBezTo>
                  <a:cubicBezTo>
                    <a:pt x="264542" y="303386"/>
                    <a:pt x="263872" y="304056"/>
                    <a:pt x="263872" y="304726"/>
                  </a:cubicBezTo>
                  <a:cubicBezTo>
                    <a:pt x="263203" y="306065"/>
                    <a:pt x="262533" y="306065"/>
                    <a:pt x="261193" y="305396"/>
                  </a:cubicBezTo>
                  <a:cubicBezTo>
                    <a:pt x="246460" y="300037"/>
                    <a:pt x="233735" y="292671"/>
                    <a:pt x="221680" y="282625"/>
                  </a:cubicBezTo>
                  <a:cubicBezTo>
                    <a:pt x="220340" y="281285"/>
                    <a:pt x="218331" y="279946"/>
                    <a:pt x="216322" y="279276"/>
                  </a:cubicBezTo>
                  <a:lnTo>
                    <a:pt x="198239" y="271239"/>
                  </a:lnTo>
                  <a:lnTo>
                    <a:pt x="257845" y="269230"/>
                  </a:lnTo>
                  <a:cubicBezTo>
                    <a:pt x="259854" y="269230"/>
                    <a:pt x="261193" y="267891"/>
                    <a:pt x="262533" y="266551"/>
                  </a:cubicBezTo>
                  <a:lnTo>
                    <a:pt x="267221" y="259854"/>
                  </a:lnTo>
                  <a:cubicBezTo>
                    <a:pt x="271909" y="252487"/>
                    <a:pt x="270570" y="246459"/>
                    <a:pt x="262533" y="242441"/>
                  </a:cubicBezTo>
                  <a:cubicBezTo>
                    <a:pt x="227037" y="225698"/>
                    <a:pt x="193551" y="212973"/>
                    <a:pt x="161404" y="204267"/>
                  </a:cubicBezTo>
                  <a:cubicBezTo>
                    <a:pt x="141312" y="198909"/>
                    <a:pt x="113854" y="186184"/>
                    <a:pt x="79697" y="166762"/>
                  </a:cubicBezTo>
                  <a:cubicBezTo>
                    <a:pt x="83716" y="165423"/>
                    <a:pt x="87734" y="165423"/>
                    <a:pt x="91753" y="166092"/>
                  </a:cubicBezTo>
                  <a:cubicBezTo>
                    <a:pt x="93762" y="166762"/>
                    <a:pt x="95101" y="165423"/>
                    <a:pt x="96441" y="163413"/>
                  </a:cubicBezTo>
                  <a:cubicBezTo>
                    <a:pt x="108496" y="133945"/>
                    <a:pt x="101799" y="108496"/>
                    <a:pt x="76349" y="88404"/>
                  </a:cubicBezTo>
                  <a:cubicBezTo>
                    <a:pt x="68982" y="82376"/>
                    <a:pt x="59606" y="71661"/>
                    <a:pt x="49560" y="56257"/>
                  </a:cubicBezTo>
                  <a:cubicBezTo>
                    <a:pt x="46881" y="52239"/>
                    <a:pt x="43532" y="48220"/>
                    <a:pt x="40853" y="45541"/>
                  </a:cubicBezTo>
                  <a:cubicBezTo>
                    <a:pt x="37505" y="42863"/>
                    <a:pt x="34826" y="39514"/>
                    <a:pt x="31477" y="36165"/>
                  </a:cubicBezTo>
                  <a:cubicBezTo>
                    <a:pt x="30138" y="34826"/>
                    <a:pt x="29468" y="32817"/>
                    <a:pt x="29468" y="30138"/>
                  </a:cubicBezTo>
                  <a:cubicBezTo>
                    <a:pt x="30138" y="24110"/>
                    <a:pt x="26789" y="20762"/>
                    <a:pt x="20092" y="19422"/>
                  </a:cubicBezTo>
                  <a:cubicBezTo>
                    <a:pt x="18752" y="18752"/>
                    <a:pt x="18083" y="18083"/>
                    <a:pt x="18752" y="16743"/>
                  </a:cubicBezTo>
                  <a:cubicBezTo>
                    <a:pt x="18752" y="16074"/>
                    <a:pt x="19422" y="16074"/>
                    <a:pt x="20092" y="15404"/>
                  </a:cubicBezTo>
                  <a:cubicBezTo>
                    <a:pt x="20762" y="14734"/>
                    <a:pt x="20762" y="15404"/>
                    <a:pt x="20092" y="147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7E8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8196A1AB-2CEE-3993-C26F-0A9E526FDF8D}"/>
                </a:ext>
              </a:extLst>
            </p:cNvPr>
            <p:cNvSpPr/>
            <p:nvPr/>
          </p:nvSpPr>
          <p:spPr>
            <a:xfrm>
              <a:off x="-4916595" y="4455264"/>
              <a:ext cx="266162" cy="90836"/>
            </a:xfrm>
            <a:custGeom>
              <a:avLst/>
              <a:gdLst>
                <a:gd name="connsiteX0" fmla="*/ 265881 w 266162"/>
                <a:gd name="connsiteY0" fmla="*/ 86149 h 90836"/>
                <a:gd name="connsiteX1" fmla="*/ 250478 w 266162"/>
                <a:gd name="connsiteY1" fmla="*/ 74094 h 90836"/>
                <a:gd name="connsiteX2" fmla="*/ 229716 w 266162"/>
                <a:gd name="connsiteY2" fmla="*/ 82800 h 90836"/>
                <a:gd name="connsiteX3" fmla="*/ 200248 w 266162"/>
                <a:gd name="connsiteY3" fmla="*/ 90837 h 90836"/>
                <a:gd name="connsiteX4" fmla="*/ 184175 w 266162"/>
                <a:gd name="connsiteY4" fmla="*/ 90167 h 90836"/>
                <a:gd name="connsiteX5" fmla="*/ 169441 w 266162"/>
                <a:gd name="connsiteY5" fmla="*/ 88827 h 90836"/>
                <a:gd name="connsiteX6" fmla="*/ 164083 w 266162"/>
                <a:gd name="connsiteY6" fmla="*/ 86149 h 90836"/>
                <a:gd name="connsiteX7" fmla="*/ 152028 w 266162"/>
                <a:gd name="connsiteY7" fmla="*/ 78782 h 90836"/>
                <a:gd name="connsiteX8" fmla="*/ 140643 w 266162"/>
                <a:gd name="connsiteY8" fmla="*/ 76772 h 90836"/>
                <a:gd name="connsiteX9" fmla="*/ 107826 w 266162"/>
                <a:gd name="connsiteY9" fmla="*/ 68066 h 90836"/>
                <a:gd name="connsiteX10" fmla="*/ 89743 w 266162"/>
                <a:gd name="connsiteY10" fmla="*/ 61369 h 90836"/>
                <a:gd name="connsiteX11" fmla="*/ 58936 w 266162"/>
                <a:gd name="connsiteY11" fmla="*/ 61369 h 90836"/>
                <a:gd name="connsiteX12" fmla="*/ 52908 w 266162"/>
                <a:gd name="connsiteY12" fmla="*/ 60699 h 90836"/>
                <a:gd name="connsiteX13" fmla="*/ 42862 w 266162"/>
                <a:gd name="connsiteY13" fmla="*/ 56011 h 90836"/>
                <a:gd name="connsiteX14" fmla="*/ 30807 w 266162"/>
                <a:gd name="connsiteY14" fmla="*/ 48644 h 90836"/>
                <a:gd name="connsiteX15" fmla="*/ 0 w 266162"/>
                <a:gd name="connsiteY15" fmla="*/ 24534 h 90836"/>
                <a:gd name="connsiteX16" fmla="*/ 11385 w 266162"/>
                <a:gd name="connsiteY16" fmla="*/ 26543 h 90836"/>
                <a:gd name="connsiteX17" fmla="*/ 17413 w 266162"/>
                <a:gd name="connsiteY17" fmla="*/ 29222 h 90836"/>
                <a:gd name="connsiteX18" fmla="*/ 42862 w 266162"/>
                <a:gd name="connsiteY18" fmla="*/ 29222 h 90836"/>
                <a:gd name="connsiteX19" fmla="*/ 127248 w 266162"/>
                <a:gd name="connsiteY19" fmla="*/ 5782 h 90836"/>
                <a:gd name="connsiteX20" fmla="*/ 183505 w 266162"/>
                <a:gd name="connsiteY20" fmla="*/ 424 h 90836"/>
                <a:gd name="connsiteX21" fmla="*/ 253826 w 266162"/>
                <a:gd name="connsiteY21" fmla="*/ 29892 h 90836"/>
                <a:gd name="connsiteX22" fmla="*/ 265881 w 266162"/>
                <a:gd name="connsiteY22" fmla="*/ 86149 h 90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162" h="90836">
                  <a:moveTo>
                    <a:pt x="265881" y="86149"/>
                  </a:moveTo>
                  <a:cubicBezTo>
                    <a:pt x="262533" y="76772"/>
                    <a:pt x="257175" y="72754"/>
                    <a:pt x="250478" y="74094"/>
                  </a:cubicBezTo>
                  <a:cubicBezTo>
                    <a:pt x="243780" y="76103"/>
                    <a:pt x="237083" y="78782"/>
                    <a:pt x="229716" y="82800"/>
                  </a:cubicBezTo>
                  <a:cubicBezTo>
                    <a:pt x="221680" y="88158"/>
                    <a:pt x="211634" y="90167"/>
                    <a:pt x="200248" y="90837"/>
                  </a:cubicBezTo>
                  <a:cubicBezTo>
                    <a:pt x="194890" y="90837"/>
                    <a:pt x="189533" y="90837"/>
                    <a:pt x="184175" y="90167"/>
                  </a:cubicBezTo>
                  <a:cubicBezTo>
                    <a:pt x="178817" y="89497"/>
                    <a:pt x="174129" y="88827"/>
                    <a:pt x="169441" y="88827"/>
                  </a:cubicBezTo>
                  <a:cubicBezTo>
                    <a:pt x="167432" y="88827"/>
                    <a:pt x="165422" y="87488"/>
                    <a:pt x="164083" y="86149"/>
                  </a:cubicBezTo>
                  <a:cubicBezTo>
                    <a:pt x="160734" y="82130"/>
                    <a:pt x="156716" y="79451"/>
                    <a:pt x="152028" y="78782"/>
                  </a:cubicBezTo>
                  <a:cubicBezTo>
                    <a:pt x="144661" y="77442"/>
                    <a:pt x="141312" y="77442"/>
                    <a:pt x="140643" y="76772"/>
                  </a:cubicBezTo>
                  <a:cubicBezTo>
                    <a:pt x="129927" y="73424"/>
                    <a:pt x="118541" y="70745"/>
                    <a:pt x="107826" y="68066"/>
                  </a:cubicBezTo>
                  <a:cubicBezTo>
                    <a:pt x="107156" y="68066"/>
                    <a:pt x="101129" y="66057"/>
                    <a:pt x="89743" y="61369"/>
                  </a:cubicBezTo>
                  <a:cubicBezTo>
                    <a:pt x="79697" y="58020"/>
                    <a:pt x="69652" y="58020"/>
                    <a:pt x="58936" y="61369"/>
                  </a:cubicBezTo>
                  <a:cubicBezTo>
                    <a:pt x="56927" y="62038"/>
                    <a:pt x="54917" y="62038"/>
                    <a:pt x="52908" y="60699"/>
                  </a:cubicBezTo>
                  <a:cubicBezTo>
                    <a:pt x="49560" y="59360"/>
                    <a:pt x="46211" y="58020"/>
                    <a:pt x="42862" y="56011"/>
                  </a:cubicBezTo>
                  <a:cubicBezTo>
                    <a:pt x="38844" y="54002"/>
                    <a:pt x="34826" y="51323"/>
                    <a:pt x="30807" y="48644"/>
                  </a:cubicBezTo>
                  <a:cubicBezTo>
                    <a:pt x="21431" y="39937"/>
                    <a:pt x="10716" y="31901"/>
                    <a:pt x="0" y="24534"/>
                  </a:cubicBezTo>
                  <a:cubicBezTo>
                    <a:pt x="4688" y="24534"/>
                    <a:pt x="8037" y="25203"/>
                    <a:pt x="11385" y="26543"/>
                  </a:cubicBezTo>
                  <a:cubicBezTo>
                    <a:pt x="13395" y="27882"/>
                    <a:pt x="15404" y="28552"/>
                    <a:pt x="17413" y="29222"/>
                  </a:cubicBezTo>
                  <a:cubicBezTo>
                    <a:pt x="27459" y="31901"/>
                    <a:pt x="35495" y="31901"/>
                    <a:pt x="42862" y="29222"/>
                  </a:cubicBezTo>
                  <a:cubicBezTo>
                    <a:pt x="75009" y="16497"/>
                    <a:pt x="103138" y="9130"/>
                    <a:pt x="127248" y="5782"/>
                  </a:cubicBezTo>
                  <a:cubicBezTo>
                    <a:pt x="146000" y="3772"/>
                    <a:pt x="164753" y="1763"/>
                    <a:pt x="183505" y="424"/>
                  </a:cubicBezTo>
                  <a:cubicBezTo>
                    <a:pt x="216322" y="-2255"/>
                    <a:pt x="239762" y="7791"/>
                    <a:pt x="253826" y="29892"/>
                  </a:cubicBezTo>
                  <a:cubicBezTo>
                    <a:pt x="263872" y="44626"/>
                    <a:pt x="267221" y="63378"/>
                    <a:pt x="265881" y="86149"/>
                  </a:cubicBez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7E194CAE-43D5-B449-3E9A-6924D6BF28F4}"/>
                </a:ext>
              </a:extLst>
            </p:cNvPr>
            <p:cNvSpPr/>
            <p:nvPr/>
          </p:nvSpPr>
          <p:spPr>
            <a:xfrm>
              <a:off x="-6043745" y="4477118"/>
              <a:ext cx="380224" cy="152697"/>
            </a:xfrm>
            <a:custGeom>
              <a:avLst/>
              <a:gdLst>
                <a:gd name="connsiteX0" fmla="*/ 172120 w 380224"/>
                <a:gd name="connsiteY0" fmla="*/ 5358 h 152697"/>
                <a:gd name="connsiteX1" fmla="*/ 163413 w 380224"/>
                <a:gd name="connsiteY1" fmla="*/ 16743 h 152697"/>
                <a:gd name="connsiteX2" fmla="*/ 163413 w 380224"/>
                <a:gd name="connsiteY2" fmla="*/ 23440 h 152697"/>
                <a:gd name="connsiteX3" fmla="*/ 198909 w 380224"/>
                <a:gd name="connsiteY3" fmla="*/ 41523 h 152697"/>
                <a:gd name="connsiteX4" fmla="*/ 284634 w 380224"/>
                <a:gd name="connsiteY4" fmla="*/ 74340 h 152697"/>
                <a:gd name="connsiteX5" fmla="*/ 368350 w 380224"/>
                <a:gd name="connsiteY5" fmla="*/ 114523 h 152697"/>
                <a:gd name="connsiteX6" fmla="*/ 379065 w 380224"/>
                <a:gd name="connsiteY6" fmla="*/ 139973 h 152697"/>
                <a:gd name="connsiteX7" fmla="*/ 379065 w 380224"/>
                <a:gd name="connsiteY7" fmla="*/ 146670 h 152697"/>
                <a:gd name="connsiteX8" fmla="*/ 374377 w 380224"/>
                <a:gd name="connsiteY8" fmla="*/ 149349 h 152697"/>
                <a:gd name="connsiteX9" fmla="*/ 323478 w 380224"/>
                <a:gd name="connsiteY9" fmla="*/ 139303 h 152697"/>
                <a:gd name="connsiteX10" fmla="*/ 206276 w 380224"/>
                <a:gd name="connsiteY10" fmla="*/ 138633 h 152697"/>
                <a:gd name="connsiteX11" fmla="*/ 192212 w 380224"/>
                <a:gd name="connsiteY11" fmla="*/ 140643 h 152697"/>
                <a:gd name="connsiteX12" fmla="*/ 186854 w 380224"/>
                <a:gd name="connsiteY12" fmla="*/ 143991 h 152697"/>
                <a:gd name="connsiteX13" fmla="*/ 169441 w 380224"/>
                <a:gd name="connsiteY13" fmla="*/ 152698 h 152697"/>
                <a:gd name="connsiteX14" fmla="*/ 147340 w 380224"/>
                <a:gd name="connsiteY14" fmla="*/ 129927 h 152697"/>
                <a:gd name="connsiteX15" fmla="*/ 31477 w 380224"/>
                <a:gd name="connsiteY15" fmla="*/ 45542 h 152697"/>
                <a:gd name="connsiteX16" fmla="*/ 2009 w 380224"/>
                <a:gd name="connsiteY16" fmla="*/ 34156 h 152697"/>
                <a:gd name="connsiteX17" fmla="*/ 0 w 380224"/>
                <a:gd name="connsiteY17" fmla="*/ 6028 h 152697"/>
                <a:gd name="connsiteX18" fmla="*/ 129927 w 380224"/>
                <a:gd name="connsiteY18" fmla="*/ 0 h 152697"/>
                <a:gd name="connsiteX19" fmla="*/ 151358 w 380224"/>
                <a:gd name="connsiteY19" fmla="*/ 2679 h 152697"/>
                <a:gd name="connsiteX20" fmla="*/ 172120 w 380224"/>
                <a:gd name="connsiteY20" fmla="*/ 5358 h 152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0224" h="152697">
                  <a:moveTo>
                    <a:pt x="172120" y="5358"/>
                  </a:moveTo>
                  <a:cubicBezTo>
                    <a:pt x="172789" y="10046"/>
                    <a:pt x="169441" y="14065"/>
                    <a:pt x="163413" y="16743"/>
                  </a:cubicBezTo>
                  <a:cubicBezTo>
                    <a:pt x="160734" y="18083"/>
                    <a:pt x="160065" y="22101"/>
                    <a:pt x="163413" y="23440"/>
                  </a:cubicBezTo>
                  <a:cubicBezTo>
                    <a:pt x="175468" y="30138"/>
                    <a:pt x="187523" y="36165"/>
                    <a:pt x="198909" y="41523"/>
                  </a:cubicBezTo>
                  <a:cubicBezTo>
                    <a:pt x="225698" y="54918"/>
                    <a:pt x="256505" y="62954"/>
                    <a:pt x="284634" y="74340"/>
                  </a:cubicBezTo>
                  <a:cubicBezTo>
                    <a:pt x="312093" y="85055"/>
                    <a:pt x="340221" y="101129"/>
                    <a:pt x="368350" y="114523"/>
                  </a:cubicBezTo>
                  <a:cubicBezTo>
                    <a:pt x="380405" y="119881"/>
                    <a:pt x="381744" y="127918"/>
                    <a:pt x="379065" y="139973"/>
                  </a:cubicBezTo>
                  <a:cubicBezTo>
                    <a:pt x="379735" y="142652"/>
                    <a:pt x="379735" y="145331"/>
                    <a:pt x="379065" y="146670"/>
                  </a:cubicBezTo>
                  <a:cubicBezTo>
                    <a:pt x="378396" y="148679"/>
                    <a:pt x="377056" y="150019"/>
                    <a:pt x="374377" y="149349"/>
                  </a:cubicBezTo>
                  <a:cubicBezTo>
                    <a:pt x="356964" y="146001"/>
                    <a:pt x="339551" y="142652"/>
                    <a:pt x="323478" y="139303"/>
                  </a:cubicBezTo>
                  <a:cubicBezTo>
                    <a:pt x="304726" y="135285"/>
                    <a:pt x="265881" y="135285"/>
                    <a:pt x="206276" y="138633"/>
                  </a:cubicBezTo>
                  <a:cubicBezTo>
                    <a:pt x="201588" y="138633"/>
                    <a:pt x="196900" y="139303"/>
                    <a:pt x="192212" y="140643"/>
                  </a:cubicBezTo>
                  <a:cubicBezTo>
                    <a:pt x="190202" y="141313"/>
                    <a:pt x="188193" y="141982"/>
                    <a:pt x="186854" y="143991"/>
                  </a:cubicBezTo>
                  <a:cubicBezTo>
                    <a:pt x="183505" y="147340"/>
                    <a:pt x="177478" y="150688"/>
                    <a:pt x="169441" y="152698"/>
                  </a:cubicBezTo>
                  <a:cubicBezTo>
                    <a:pt x="164083" y="144661"/>
                    <a:pt x="156716" y="136624"/>
                    <a:pt x="147340" y="129927"/>
                  </a:cubicBezTo>
                  <a:cubicBezTo>
                    <a:pt x="107826" y="103138"/>
                    <a:pt x="68982" y="75009"/>
                    <a:pt x="31477" y="45542"/>
                  </a:cubicBezTo>
                  <a:cubicBezTo>
                    <a:pt x="24780" y="40184"/>
                    <a:pt x="14734" y="36835"/>
                    <a:pt x="2009" y="34156"/>
                  </a:cubicBezTo>
                  <a:lnTo>
                    <a:pt x="0" y="6028"/>
                  </a:lnTo>
                  <a:cubicBezTo>
                    <a:pt x="43532" y="2679"/>
                    <a:pt x="86395" y="670"/>
                    <a:pt x="129927" y="0"/>
                  </a:cubicBezTo>
                  <a:cubicBezTo>
                    <a:pt x="135285" y="0"/>
                    <a:pt x="142652" y="670"/>
                    <a:pt x="151358" y="2679"/>
                  </a:cubicBezTo>
                  <a:cubicBezTo>
                    <a:pt x="157386" y="4019"/>
                    <a:pt x="164753" y="4688"/>
                    <a:pt x="172120" y="5358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3D2FFE18-1752-497D-0503-A4921CCCC70A}"/>
                </a:ext>
              </a:extLst>
            </p:cNvPr>
            <p:cNvSpPr/>
            <p:nvPr/>
          </p:nvSpPr>
          <p:spPr>
            <a:xfrm>
              <a:off x="-5250370" y="4476041"/>
              <a:ext cx="899693" cy="307069"/>
            </a:xfrm>
            <a:custGeom>
              <a:avLst/>
              <a:gdLst>
                <a:gd name="connsiteX0" fmla="*/ 334445 w 899693"/>
                <a:gd name="connsiteY0" fmla="*/ 4426 h 307069"/>
                <a:gd name="connsiteX1" fmla="*/ 365252 w 899693"/>
                <a:gd name="connsiteY1" fmla="*/ 28536 h 307069"/>
                <a:gd name="connsiteX2" fmla="*/ 377307 w 899693"/>
                <a:gd name="connsiteY2" fmla="*/ 35903 h 307069"/>
                <a:gd name="connsiteX3" fmla="*/ 387353 w 899693"/>
                <a:gd name="connsiteY3" fmla="*/ 40591 h 307069"/>
                <a:gd name="connsiteX4" fmla="*/ 393381 w 899693"/>
                <a:gd name="connsiteY4" fmla="*/ 41261 h 307069"/>
                <a:gd name="connsiteX5" fmla="*/ 424188 w 899693"/>
                <a:gd name="connsiteY5" fmla="*/ 41261 h 307069"/>
                <a:gd name="connsiteX6" fmla="*/ 442271 w 899693"/>
                <a:gd name="connsiteY6" fmla="*/ 47958 h 307069"/>
                <a:gd name="connsiteX7" fmla="*/ 475087 w 899693"/>
                <a:gd name="connsiteY7" fmla="*/ 56665 h 307069"/>
                <a:gd name="connsiteX8" fmla="*/ 486473 w 899693"/>
                <a:gd name="connsiteY8" fmla="*/ 58674 h 307069"/>
                <a:gd name="connsiteX9" fmla="*/ 498528 w 899693"/>
                <a:gd name="connsiteY9" fmla="*/ 66041 h 307069"/>
                <a:gd name="connsiteX10" fmla="*/ 503886 w 899693"/>
                <a:gd name="connsiteY10" fmla="*/ 68720 h 307069"/>
                <a:gd name="connsiteX11" fmla="*/ 518620 w 899693"/>
                <a:gd name="connsiteY11" fmla="*/ 70060 h 307069"/>
                <a:gd name="connsiteX12" fmla="*/ 534693 w 899693"/>
                <a:gd name="connsiteY12" fmla="*/ 70729 h 307069"/>
                <a:gd name="connsiteX13" fmla="*/ 564161 w 899693"/>
                <a:gd name="connsiteY13" fmla="*/ 62692 h 307069"/>
                <a:gd name="connsiteX14" fmla="*/ 584923 w 899693"/>
                <a:gd name="connsiteY14" fmla="*/ 53986 h 307069"/>
                <a:gd name="connsiteX15" fmla="*/ 600326 w 899693"/>
                <a:gd name="connsiteY15" fmla="*/ 66041 h 307069"/>
                <a:gd name="connsiteX16" fmla="*/ 576216 w 899693"/>
                <a:gd name="connsiteY16" fmla="*/ 106894 h 307069"/>
                <a:gd name="connsiteX17" fmla="*/ 558803 w 899693"/>
                <a:gd name="connsiteY17" fmla="*/ 128995 h 307069"/>
                <a:gd name="connsiteX18" fmla="*/ 537372 w 899693"/>
                <a:gd name="connsiteY18" fmla="*/ 147748 h 307069"/>
                <a:gd name="connsiteX19" fmla="*/ 539381 w 899693"/>
                <a:gd name="connsiteY19" fmla="*/ 154445 h 307069"/>
                <a:gd name="connsiteX20" fmla="*/ 574877 w 899693"/>
                <a:gd name="connsiteY20" fmla="*/ 147748 h 307069"/>
                <a:gd name="connsiteX21" fmla="*/ 620418 w 899693"/>
                <a:gd name="connsiteY21" fmla="*/ 134353 h 307069"/>
                <a:gd name="connsiteX22" fmla="*/ 667299 w 899693"/>
                <a:gd name="connsiteY22" fmla="*/ 132344 h 307069"/>
                <a:gd name="connsiteX23" fmla="*/ 825354 w 899693"/>
                <a:gd name="connsiteY23" fmla="*/ 160473 h 307069"/>
                <a:gd name="connsiteX24" fmla="*/ 899694 w 899693"/>
                <a:gd name="connsiteY24" fmla="*/ 173197 h 307069"/>
                <a:gd name="connsiteX25" fmla="*/ 767758 w 899693"/>
                <a:gd name="connsiteY25" fmla="*/ 296427 h 307069"/>
                <a:gd name="connsiteX26" fmla="*/ 712171 w 899693"/>
                <a:gd name="connsiteY26" fmla="*/ 305803 h 307069"/>
                <a:gd name="connsiteX27" fmla="*/ 672657 w 899693"/>
                <a:gd name="connsiteY27" fmla="*/ 289060 h 307069"/>
                <a:gd name="connsiteX28" fmla="*/ 657923 w 899693"/>
                <a:gd name="connsiteY28" fmla="*/ 285711 h 307069"/>
                <a:gd name="connsiteX29" fmla="*/ 653234 w 899693"/>
                <a:gd name="connsiteY29" fmla="*/ 282363 h 307069"/>
                <a:gd name="connsiteX30" fmla="*/ 637831 w 899693"/>
                <a:gd name="connsiteY30" fmla="*/ 265619 h 307069"/>
                <a:gd name="connsiteX31" fmla="*/ 619748 w 899693"/>
                <a:gd name="connsiteY31" fmla="*/ 245528 h 307069"/>
                <a:gd name="connsiteX32" fmla="*/ 523308 w 899693"/>
                <a:gd name="connsiteY32" fmla="*/ 219408 h 307069"/>
                <a:gd name="connsiteX33" fmla="*/ 519959 w 899693"/>
                <a:gd name="connsiteY33" fmla="*/ 216729 h 307069"/>
                <a:gd name="connsiteX34" fmla="*/ 381326 w 899693"/>
                <a:gd name="connsiteY34" fmla="*/ 130335 h 307069"/>
                <a:gd name="connsiteX35" fmla="*/ 370610 w 899693"/>
                <a:gd name="connsiteY35" fmla="*/ 131004 h 307069"/>
                <a:gd name="connsiteX36" fmla="*/ 365922 w 899693"/>
                <a:gd name="connsiteY36" fmla="*/ 131674 h 307069"/>
                <a:gd name="connsiteX37" fmla="*/ 359894 w 899693"/>
                <a:gd name="connsiteY37" fmla="*/ 135023 h 307069"/>
                <a:gd name="connsiteX38" fmla="*/ 357215 w 899693"/>
                <a:gd name="connsiteY38" fmla="*/ 138371 h 307069"/>
                <a:gd name="connsiteX39" fmla="*/ 355206 w 899693"/>
                <a:gd name="connsiteY39" fmla="*/ 139041 h 307069"/>
                <a:gd name="connsiteX40" fmla="*/ 349848 w 899693"/>
                <a:gd name="connsiteY40" fmla="*/ 141720 h 307069"/>
                <a:gd name="connsiteX41" fmla="*/ 338463 w 899693"/>
                <a:gd name="connsiteY41" fmla="*/ 147748 h 307069"/>
                <a:gd name="connsiteX42" fmla="*/ 336454 w 899693"/>
                <a:gd name="connsiteY42" fmla="*/ 149757 h 307069"/>
                <a:gd name="connsiteX43" fmla="*/ 335784 w 899693"/>
                <a:gd name="connsiteY43" fmla="*/ 151766 h 307069"/>
                <a:gd name="connsiteX44" fmla="*/ 331766 w 899693"/>
                <a:gd name="connsiteY44" fmla="*/ 154445 h 307069"/>
                <a:gd name="connsiteX45" fmla="*/ 272160 w 899693"/>
                <a:gd name="connsiteY45" fmla="*/ 147078 h 307069"/>
                <a:gd name="connsiteX46" fmla="*/ 265463 w 899693"/>
                <a:gd name="connsiteY46" fmla="*/ 147078 h 307069"/>
                <a:gd name="connsiteX47" fmla="*/ 252738 w 899693"/>
                <a:gd name="connsiteY47" fmla="*/ 150427 h 307069"/>
                <a:gd name="connsiteX48" fmla="*/ 250059 w 899693"/>
                <a:gd name="connsiteY48" fmla="*/ 152436 h 307069"/>
                <a:gd name="connsiteX49" fmla="*/ 247380 w 899693"/>
                <a:gd name="connsiteY49" fmla="*/ 154445 h 307069"/>
                <a:gd name="connsiteX50" fmla="*/ 227958 w 899693"/>
                <a:gd name="connsiteY50" fmla="*/ 152436 h 307069"/>
                <a:gd name="connsiteX51" fmla="*/ 220591 w 899693"/>
                <a:gd name="connsiteY51" fmla="*/ 151766 h 307069"/>
                <a:gd name="connsiteX52" fmla="*/ 187775 w 899693"/>
                <a:gd name="connsiteY52" fmla="*/ 141720 h 307069"/>
                <a:gd name="connsiteX53" fmla="*/ 183087 w 899693"/>
                <a:gd name="connsiteY53" fmla="*/ 141720 h 307069"/>
                <a:gd name="connsiteX54" fmla="*/ 180408 w 899693"/>
                <a:gd name="connsiteY54" fmla="*/ 147748 h 307069"/>
                <a:gd name="connsiteX55" fmla="*/ 177059 w 899693"/>
                <a:gd name="connsiteY55" fmla="*/ 149087 h 307069"/>
                <a:gd name="connsiteX56" fmla="*/ 175720 w 899693"/>
                <a:gd name="connsiteY56" fmla="*/ 147748 h 307069"/>
                <a:gd name="connsiteX57" fmla="*/ 173041 w 899693"/>
                <a:gd name="connsiteY57" fmla="*/ 148417 h 307069"/>
                <a:gd name="connsiteX58" fmla="*/ 172371 w 899693"/>
                <a:gd name="connsiteY58" fmla="*/ 150427 h 307069"/>
                <a:gd name="connsiteX59" fmla="*/ 169692 w 899693"/>
                <a:gd name="connsiteY59" fmla="*/ 153105 h 307069"/>
                <a:gd name="connsiteX60" fmla="*/ 167013 w 899693"/>
                <a:gd name="connsiteY60" fmla="*/ 153105 h 307069"/>
                <a:gd name="connsiteX61" fmla="*/ 104728 w 899693"/>
                <a:gd name="connsiteY61" fmla="*/ 72069 h 307069"/>
                <a:gd name="connsiteX62" fmla="*/ 37756 w 899693"/>
                <a:gd name="connsiteY62" fmla="*/ 116270 h 307069"/>
                <a:gd name="connsiteX63" fmla="*/ 2260 w 899693"/>
                <a:gd name="connsiteY63" fmla="*/ 106225 h 307069"/>
                <a:gd name="connsiteX64" fmla="*/ 251 w 899693"/>
                <a:gd name="connsiteY64" fmla="*/ 102206 h 307069"/>
                <a:gd name="connsiteX65" fmla="*/ 9627 w 899693"/>
                <a:gd name="connsiteY65" fmla="*/ 64032 h 307069"/>
                <a:gd name="connsiteX66" fmla="*/ 3600 w 899693"/>
                <a:gd name="connsiteY66" fmla="*/ 37243 h 307069"/>
                <a:gd name="connsiteX67" fmla="*/ 10967 w 899693"/>
                <a:gd name="connsiteY67" fmla="*/ 40591 h 307069"/>
                <a:gd name="connsiteX68" fmla="*/ 14985 w 899693"/>
                <a:gd name="connsiteY68" fmla="*/ 40591 h 307069"/>
                <a:gd name="connsiteX69" fmla="*/ 35747 w 899693"/>
                <a:gd name="connsiteY69" fmla="*/ 31885 h 307069"/>
                <a:gd name="connsiteX70" fmla="*/ 58517 w 899693"/>
                <a:gd name="connsiteY70" fmla="*/ 25188 h 307069"/>
                <a:gd name="connsiteX71" fmla="*/ 85306 w 899693"/>
                <a:gd name="connsiteY71" fmla="*/ 18491 h 307069"/>
                <a:gd name="connsiteX72" fmla="*/ 105398 w 899693"/>
                <a:gd name="connsiteY72" fmla="*/ 15811 h 307069"/>
                <a:gd name="connsiteX73" fmla="*/ 112095 w 899693"/>
                <a:gd name="connsiteY73" fmla="*/ 15142 h 307069"/>
                <a:gd name="connsiteX74" fmla="*/ 130178 w 899693"/>
                <a:gd name="connsiteY74" fmla="*/ 9114 h 307069"/>
                <a:gd name="connsiteX75" fmla="*/ 334445 w 899693"/>
                <a:gd name="connsiteY75" fmla="*/ 4426 h 30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899693" h="307069">
                  <a:moveTo>
                    <a:pt x="334445" y="4426"/>
                  </a:moveTo>
                  <a:cubicBezTo>
                    <a:pt x="345160" y="11793"/>
                    <a:pt x="355876" y="19830"/>
                    <a:pt x="365252" y="28536"/>
                  </a:cubicBezTo>
                  <a:cubicBezTo>
                    <a:pt x="368601" y="31885"/>
                    <a:pt x="372619" y="34564"/>
                    <a:pt x="377307" y="35903"/>
                  </a:cubicBezTo>
                  <a:cubicBezTo>
                    <a:pt x="380656" y="37243"/>
                    <a:pt x="384005" y="38582"/>
                    <a:pt x="387353" y="40591"/>
                  </a:cubicBezTo>
                  <a:cubicBezTo>
                    <a:pt x="389362" y="41261"/>
                    <a:pt x="391372" y="41931"/>
                    <a:pt x="393381" y="41261"/>
                  </a:cubicBezTo>
                  <a:cubicBezTo>
                    <a:pt x="404096" y="37912"/>
                    <a:pt x="414142" y="37912"/>
                    <a:pt x="424188" y="41261"/>
                  </a:cubicBezTo>
                  <a:cubicBezTo>
                    <a:pt x="435573" y="45280"/>
                    <a:pt x="441601" y="47289"/>
                    <a:pt x="442271" y="47958"/>
                  </a:cubicBezTo>
                  <a:cubicBezTo>
                    <a:pt x="452986" y="50637"/>
                    <a:pt x="464372" y="53986"/>
                    <a:pt x="475087" y="56665"/>
                  </a:cubicBezTo>
                  <a:cubicBezTo>
                    <a:pt x="475757" y="56665"/>
                    <a:pt x="479106" y="57335"/>
                    <a:pt x="486473" y="58674"/>
                  </a:cubicBezTo>
                  <a:cubicBezTo>
                    <a:pt x="491161" y="59344"/>
                    <a:pt x="495179" y="62023"/>
                    <a:pt x="498528" y="66041"/>
                  </a:cubicBezTo>
                  <a:cubicBezTo>
                    <a:pt x="499867" y="68050"/>
                    <a:pt x="501207" y="68720"/>
                    <a:pt x="503886" y="68720"/>
                  </a:cubicBezTo>
                  <a:cubicBezTo>
                    <a:pt x="508574" y="68720"/>
                    <a:pt x="513931" y="69390"/>
                    <a:pt x="518620" y="70060"/>
                  </a:cubicBezTo>
                  <a:cubicBezTo>
                    <a:pt x="523977" y="70729"/>
                    <a:pt x="529335" y="71399"/>
                    <a:pt x="534693" y="70729"/>
                  </a:cubicBezTo>
                  <a:cubicBezTo>
                    <a:pt x="546078" y="70729"/>
                    <a:pt x="556124" y="68050"/>
                    <a:pt x="564161" y="62692"/>
                  </a:cubicBezTo>
                  <a:cubicBezTo>
                    <a:pt x="570858" y="58674"/>
                    <a:pt x="577555" y="55325"/>
                    <a:pt x="584923" y="53986"/>
                  </a:cubicBezTo>
                  <a:cubicBezTo>
                    <a:pt x="592290" y="51977"/>
                    <a:pt x="596978" y="55995"/>
                    <a:pt x="600326" y="66041"/>
                  </a:cubicBezTo>
                  <a:cubicBezTo>
                    <a:pt x="591620" y="80105"/>
                    <a:pt x="583583" y="93500"/>
                    <a:pt x="576216" y="106894"/>
                  </a:cubicBezTo>
                  <a:cubicBezTo>
                    <a:pt x="570858" y="115601"/>
                    <a:pt x="565500" y="122968"/>
                    <a:pt x="558803" y="128995"/>
                  </a:cubicBezTo>
                  <a:cubicBezTo>
                    <a:pt x="551436" y="135693"/>
                    <a:pt x="544739" y="141720"/>
                    <a:pt x="537372" y="147748"/>
                  </a:cubicBezTo>
                  <a:cubicBezTo>
                    <a:pt x="532014" y="151766"/>
                    <a:pt x="532684" y="154445"/>
                    <a:pt x="539381" y="154445"/>
                  </a:cubicBezTo>
                  <a:cubicBezTo>
                    <a:pt x="550097" y="154445"/>
                    <a:pt x="561482" y="152436"/>
                    <a:pt x="574877" y="147748"/>
                  </a:cubicBezTo>
                  <a:cubicBezTo>
                    <a:pt x="590280" y="142390"/>
                    <a:pt x="605684" y="137702"/>
                    <a:pt x="620418" y="134353"/>
                  </a:cubicBezTo>
                  <a:cubicBezTo>
                    <a:pt x="633143" y="131674"/>
                    <a:pt x="649216" y="131004"/>
                    <a:pt x="667299" y="132344"/>
                  </a:cubicBezTo>
                  <a:cubicBezTo>
                    <a:pt x="720877" y="137032"/>
                    <a:pt x="773116" y="146408"/>
                    <a:pt x="825354" y="160473"/>
                  </a:cubicBezTo>
                  <a:cubicBezTo>
                    <a:pt x="850804" y="167170"/>
                    <a:pt x="874244" y="170519"/>
                    <a:pt x="899694" y="173197"/>
                  </a:cubicBezTo>
                  <a:cubicBezTo>
                    <a:pt x="851474" y="232133"/>
                    <a:pt x="822675" y="269638"/>
                    <a:pt x="767758" y="296427"/>
                  </a:cubicBezTo>
                  <a:cubicBezTo>
                    <a:pt x="748336" y="305803"/>
                    <a:pt x="729583" y="309152"/>
                    <a:pt x="712171" y="305803"/>
                  </a:cubicBezTo>
                  <a:cubicBezTo>
                    <a:pt x="702125" y="303794"/>
                    <a:pt x="688730" y="298436"/>
                    <a:pt x="672657" y="289060"/>
                  </a:cubicBezTo>
                  <a:cubicBezTo>
                    <a:pt x="669308" y="287051"/>
                    <a:pt x="663950" y="285711"/>
                    <a:pt x="657923" y="285711"/>
                  </a:cubicBezTo>
                  <a:cubicBezTo>
                    <a:pt x="655914" y="285711"/>
                    <a:pt x="653904" y="284372"/>
                    <a:pt x="653234" y="282363"/>
                  </a:cubicBezTo>
                  <a:cubicBezTo>
                    <a:pt x="649216" y="272987"/>
                    <a:pt x="644528" y="267629"/>
                    <a:pt x="637831" y="265619"/>
                  </a:cubicBezTo>
                  <a:cubicBezTo>
                    <a:pt x="631803" y="259592"/>
                    <a:pt x="625776" y="252895"/>
                    <a:pt x="619748" y="245528"/>
                  </a:cubicBezTo>
                  <a:cubicBezTo>
                    <a:pt x="592290" y="214720"/>
                    <a:pt x="560812" y="206684"/>
                    <a:pt x="523308" y="219408"/>
                  </a:cubicBezTo>
                  <a:cubicBezTo>
                    <a:pt x="520629" y="220078"/>
                    <a:pt x="519959" y="219408"/>
                    <a:pt x="519959" y="216729"/>
                  </a:cubicBezTo>
                  <a:cubicBezTo>
                    <a:pt x="528666" y="144399"/>
                    <a:pt x="435573" y="121628"/>
                    <a:pt x="381326" y="130335"/>
                  </a:cubicBezTo>
                  <a:cubicBezTo>
                    <a:pt x="377307" y="128995"/>
                    <a:pt x="373289" y="129665"/>
                    <a:pt x="370610" y="131004"/>
                  </a:cubicBezTo>
                  <a:cubicBezTo>
                    <a:pt x="369270" y="131674"/>
                    <a:pt x="367261" y="131674"/>
                    <a:pt x="365922" y="131674"/>
                  </a:cubicBezTo>
                  <a:cubicBezTo>
                    <a:pt x="362573" y="131004"/>
                    <a:pt x="360564" y="132344"/>
                    <a:pt x="359894" y="135023"/>
                  </a:cubicBezTo>
                  <a:cubicBezTo>
                    <a:pt x="359894" y="136362"/>
                    <a:pt x="358555" y="137702"/>
                    <a:pt x="357215" y="138371"/>
                  </a:cubicBezTo>
                  <a:cubicBezTo>
                    <a:pt x="356546" y="138371"/>
                    <a:pt x="355876" y="138371"/>
                    <a:pt x="355206" y="139041"/>
                  </a:cubicBezTo>
                  <a:cubicBezTo>
                    <a:pt x="353197" y="139041"/>
                    <a:pt x="351188" y="139711"/>
                    <a:pt x="349848" y="141720"/>
                  </a:cubicBezTo>
                  <a:cubicBezTo>
                    <a:pt x="347170" y="145069"/>
                    <a:pt x="343151" y="147078"/>
                    <a:pt x="338463" y="147748"/>
                  </a:cubicBezTo>
                  <a:cubicBezTo>
                    <a:pt x="337124" y="147748"/>
                    <a:pt x="336454" y="148417"/>
                    <a:pt x="336454" y="149757"/>
                  </a:cubicBezTo>
                  <a:cubicBezTo>
                    <a:pt x="336454" y="150427"/>
                    <a:pt x="335784" y="151096"/>
                    <a:pt x="335784" y="151766"/>
                  </a:cubicBezTo>
                  <a:cubicBezTo>
                    <a:pt x="335114" y="153105"/>
                    <a:pt x="333775" y="154445"/>
                    <a:pt x="331766" y="154445"/>
                  </a:cubicBezTo>
                  <a:cubicBezTo>
                    <a:pt x="311674" y="154445"/>
                    <a:pt x="291582" y="152436"/>
                    <a:pt x="272160" y="147078"/>
                  </a:cubicBezTo>
                  <a:cubicBezTo>
                    <a:pt x="270151" y="146408"/>
                    <a:pt x="267472" y="146408"/>
                    <a:pt x="265463" y="147078"/>
                  </a:cubicBezTo>
                  <a:lnTo>
                    <a:pt x="252738" y="150427"/>
                  </a:lnTo>
                  <a:cubicBezTo>
                    <a:pt x="251399" y="150427"/>
                    <a:pt x="250729" y="151096"/>
                    <a:pt x="250059" y="152436"/>
                  </a:cubicBezTo>
                  <a:cubicBezTo>
                    <a:pt x="249389" y="153775"/>
                    <a:pt x="248720" y="154445"/>
                    <a:pt x="247380" y="154445"/>
                  </a:cubicBezTo>
                  <a:cubicBezTo>
                    <a:pt x="240683" y="155784"/>
                    <a:pt x="234655" y="155114"/>
                    <a:pt x="227958" y="152436"/>
                  </a:cubicBezTo>
                  <a:cubicBezTo>
                    <a:pt x="225949" y="151766"/>
                    <a:pt x="223270" y="151096"/>
                    <a:pt x="220591" y="151766"/>
                  </a:cubicBezTo>
                  <a:cubicBezTo>
                    <a:pt x="207866" y="154445"/>
                    <a:pt x="196481" y="151096"/>
                    <a:pt x="187775" y="141720"/>
                  </a:cubicBezTo>
                  <a:cubicBezTo>
                    <a:pt x="186435" y="139711"/>
                    <a:pt x="184426" y="139711"/>
                    <a:pt x="183087" y="141720"/>
                  </a:cubicBezTo>
                  <a:cubicBezTo>
                    <a:pt x="181747" y="143729"/>
                    <a:pt x="180408" y="145069"/>
                    <a:pt x="180408" y="147748"/>
                  </a:cubicBezTo>
                  <a:cubicBezTo>
                    <a:pt x="180408" y="151096"/>
                    <a:pt x="179068" y="151096"/>
                    <a:pt x="177059" y="149087"/>
                  </a:cubicBezTo>
                  <a:lnTo>
                    <a:pt x="175720" y="147748"/>
                  </a:lnTo>
                  <a:cubicBezTo>
                    <a:pt x="174380" y="146408"/>
                    <a:pt x="173710" y="146408"/>
                    <a:pt x="173041" y="148417"/>
                  </a:cubicBezTo>
                  <a:cubicBezTo>
                    <a:pt x="173041" y="149087"/>
                    <a:pt x="172371" y="149757"/>
                    <a:pt x="172371" y="150427"/>
                  </a:cubicBezTo>
                  <a:cubicBezTo>
                    <a:pt x="172371" y="152436"/>
                    <a:pt x="171031" y="153105"/>
                    <a:pt x="169692" y="153105"/>
                  </a:cubicBezTo>
                  <a:cubicBezTo>
                    <a:pt x="169022" y="153105"/>
                    <a:pt x="168352" y="153105"/>
                    <a:pt x="167013" y="153105"/>
                  </a:cubicBezTo>
                  <a:cubicBezTo>
                    <a:pt x="179068" y="104885"/>
                    <a:pt x="152949" y="72738"/>
                    <a:pt x="104728" y="72069"/>
                  </a:cubicBezTo>
                  <a:cubicBezTo>
                    <a:pt x="72582" y="72069"/>
                    <a:pt x="50481" y="86803"/>
                    <a:pt x="37756" y="116270"/>
                  </a:cubicBezTo>
                  <a:lnTo>
                    <a:pt x="2260" y="106225"/>
                  </a:lnTo>
                  <a:cubicBezTo>
                    <a:pt x="251" y="105555"/>
                    <a:pt x="-419" y="104215"/>
                    <a:pt x="251" y="102206"/>
                  </a:cubicBezTo>
                  <a:lnTo>
                    <a:pt x="9627" y="64032"/>
                  </a:lnTo>
                  <a:cubicBezTo>
                    <a:pt x="9627" y="55325"/>
                    <a:pt x="7618" y="45949"/>
                    <a:pt x="3600" y="37243"/>
                  </a:cubicBezTo>
                  <a:cubicBezTo>
                    <a:pt x="5609" y="35903"/>
                    <a:pt x="7618" y="37243"/>
                    <a:pt x="10967" y="40591"/>
                  </a:cubicBezTo>
                  <a:cubicBezTo>
                    <a:pt x="12306" y="41261"/>
                    <a:pt x="13646" y="41931"/>
                    <a:pt x="14985" y="40591"/>
                  </a:cubicBezTo>
                  <a:cubicBezTo>
                    <a:pt x="21013" y="36573"/>
                    <a:pt x="27710" y="33894"/>
                    <a:pt x="35747" y="31885"/>
                  </a:cubicBezTo>
                  <a:cubicBezTo>
                    <a:pt x="43783" y="31215"/>
                    <a:pt x="51150" y="29206"/>
                    <a:pt x="58517" y="25188"/>
                  </a:cubicBezTo>
                  <a:cubicBezTo>
                    <a:pt x="65884" y="21169"/>
                    <a:pt x="77270" y="22509"/>
                    <a:pt x="85306" y="18491"/>
                  </a:cubicBezTo>
                  <a:cubicBezTo>
                    <a:pt x="91334" y="15811"/>
                    <a:pt x="98031" y="14472"/>
                    <a:pt x="105398" y="15811"/>
                  </a:cubicBezTo>
                  <a:cubicBezTo>
                    <a:pt x="107407" y="15811"/>
                    <a:pt x="110086" y="15811"/>
                    <a:pt x="112095" y="15142"/>
                  </a:cubicBezTo>
                  <a:cubicBezTo>
                    <a:pt x="118793" y="12463"/>
                    <a:pt x="123481" y="10454"/>
                    <a:pt x="130178" y="9114"/>
                  </a:cubicBezTo>
                  <a:cubicBezTo>
                    <a:pt x="197151" y="-932"/>
                    <a:pt x="265463" y="-2941"/>
                    <a:pt x="334445" y="4426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DAF389AF-1445-AACA-F6B3-E83A2BEB8068}"/>
                </a:ext>
              </a:extLst>
            </p:cNvPr>
            <p:cNvSpPr/>
            <p:nvPr/>
          </p:nvSpPr>
          <p:spPr>
            <a:xfrm>
              <a:off x="-3206612" y="4477537"/>
              <a:ext cx="17911" cy="8288"/>
            </a:xfrm>
            <a:custGeom>
              <a:avLst/>
              <a:gdLst>
                <a:gd name="connsiteX0" fmla="*/ 17911 w 17911"/>
                <a:gd name="connsiteY0" fmla="*/ 7618 h 8288"/>
                <a:gd name="connsiteX1" fmla="*/ 12554 w 17911"/>
                <a:gd name="connsiteY1" fmla="*/ 8288 h 8288"/>
                <a:gd name="connsiteX2" fmla="*/ 1168 w 17911"/>
                <a:gd name="connsiteY2" fmla="*/ 2260 h 8288"/>
                <a:gd name="connsiteX3" fmla="*/ 2508 w 17911"/>
                <a:gd name="connsiteY3" fmla="*/ 251 h 8288"/>
                <a:gd name="connsiteX4" fmla="*/ 17911 w 17911"/>
                <a:gd name="connsiteY4" fmla="*/ 7618 h 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11" h="8288">
                  <a:moveTo>
                    <a:pt x="17911" y="7618"/>
                  </a:moveTo>
                  <a:cubicBezTo>
                    <a:pt x="14563" y="6949"/>
                    <a:pt x="12554" y="7618"/>
                    <a:pt x="12554" y="8288"/>
                  </a:cubicBezTo>
                  <a:cubicBezTo>
                    <a:pt x="7865" y="6949"/>
                    <a:pt x="3847" y="4939"/>
                    <a:pt x="1168" y="2260"/>
                  </a:cubicBezTo>
                  <a:cubicBezTo>
                    <a:pt x="-841" y="251"/>
                    <a:pt x="-171" y="-419"/>
                    <a:pt x="2508" y="251"/>
                  </a:cubicBezTo>
                  <a:cubicBezTo>
                    <a:pt x="7865" y="1591"/>
                    <a:pt x="13223" y="4269"/>
                    <a:pt x="17911" y="7618"/>
                  </a:cubicBez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ECB4728D-9681-D317-FB5F-74AB44ACD06D}"/>
                </a:ext>
              </a:extLst>
            </p:cNvPr>
            <p:cNvSpPr/>
            <p:nvPr/>
          </p:nvSpPr>
          <p:spPr>
            <a:xfrm>
              <a:off x="-5353926" y="4478419"/>
              <a:ext cx="111844" cy="63872"/>
            </a:xfrm>
            <a:custGeom>
              <a:avLst/>
              <a:gdLst>
                <a:gd name="connsiteX0" fmla="*/ 105817 w 111844"/>
                <a:gd name="connsiteY0" fmla="*/ 34864 h 63872"/>
                <a:gd name="connsiteX1" fmla="*/ 111844 w 111844"/>
                <a:gd name="connsiteY1" fmla="*/ 61653 h 63872"/>
                <a:gd name="connsiteX2" fmla="*/ 106486 w 111844"/>
                <a:gd name="connsiteY2" fmla="*/ 62993 h 63872"/>
                <a:gd name="connsiteX3" fmla="*/ 103138 w 111844"/>
                <a:gd name="connsiteY3" fmla="*/ 60314 h 63872"/>
                <a:gd name="connsiteX4" fmla="*/ 83046 w 111844"/>
                <a:gd name="connsiteY4" fmla="*/ 46919 h 63872"/>
                <a:gd name="connsiteX5" fmla="*/ 79028 w 111844"/>
                <a:gd name="connsiteY5" fmla="*/ 42231 h 63872"/>
                <a:gd name="connsiteX6" fmla="*/ 56927 w 111844"/>
                <a:gd name="connsiteY6" fmla="*/ 26158 h 63872"/>
                <a:gd name="connsiteX7" fmla="*/ 50899 w 111844"/>
                <a:gd name="connsiteY7" fmla="*/ 23479 h 63872"/>
                <a:gd name="connsiteX8" fmla="*/ 36835 w 111844"/>
                <a:gd name="connsiteY8" fmla="*/ 14103 h 63872"/>
                <a:gd name="connsiteX9" fmla="*/ 37505 w 111844"/>
                <a:gd name="connsiteY9" fmla="*/ 11424 h 63872"/>
                <a:gd name="connsiteX10" fmla="*/ 39514 w 111844"/>
                <a:gd name="connsiteY10" fmla="*/ 11424 h 63872"/>
                <a:gd name="connsiteX11" fmla="*/ 39514 w 111844"/>
                <a:gd name="connsiteY11" fmla="*/ 11424 h 63872"/>
                <a:gd name="connsiteX12" fmla="*/ 36165 w 111844"/>
                <a:gd name="connsiteY12" fmla="*/ 10754 h 63872"/>
                <a:gd name="connsiteX13" fmla="*/ 35496 w 111844"/>
                <a:gd name="connsiteY13" fmla="*/ 9415 h 63872"/>
                <a:gd name="connsiteX14" fmla="*/ 36165 w 111844"/>
                <a:gd name="connsiteY14" fmla="*/ 8075 h 63872"/>
                <a:gd name="connsiteX15" fmla="*/ 36165 w 111844"/>
                <a:gd name="connsiteY15" fmla="*/ 8075 h 63872"/>
                <a:gd name="connsiteX16" fmla="*/ 26789 w 111844"/>
                <a:gd name="connsiteY16" fmla="*/ 6736 h 63872"/>
                <a:gd name="connsiteX17" fmla="*/ 22771 w 111844"/>
                <a:gd name="connsiteY17" fmla="*/ 4727 h 63872"/>
                <a:gd name="connsiteX18" fmla="*/ 0 w 111844"/>
                <a:gd name="connsiteY18" fmla="*/ 2718 h 63872"/>
                <a:gd name="connsiteX19" fmla="*/ 105817 w 111844"/>
                <a:gd name="connsiteY19" fmla="*/ 34864 h 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1844" h="63872">
                  <a:moveTo>
                    <a:pt x="105817" y="34864"/>
                  </a:moveTo>
                  <a:cubicBezTo>
                    <a:pt x="109835" y="44241"/>
                    <a:pt x="111844" y="52947"/>
                    <a:pt x="111844" y="61653"/>
                  </a:cubicBezTo>
                  <a:cubicBezTo>
                    <a:pt x="108496" y="64333"/>
                    <a:pt x="106486" y="64333"/>
                    <a:pt x="106486" y="62993"/>
                  </a:cubicBezTo>
                  <a:cubicBezTo>
                    <a:pt x="106486" y="60984"/>
                    <a:pt x="105147" y="60314"/>
                    <a:pt x="103138" y="60314"/>
                  </a:cubicBezTo>
                  <a:cubicBezTo>
                    <a:pt x="93762" y="60314"/>
                    <a:pt x="86395" y="55626"/>
                    <a:pt x="83046" y="46919"/>
                  </a:cubicBezTo>
                  <a:cubicBezTo>
                    <a:pt x="82376" y="44910"/>
                    <a:pt x="81037" y="43571"/>
                    <a:pt x="79028" y="42231"/>
                  </a:cubicBezTo>
                  <a:lnTo>
                    <a:pt x="56927" y="26158"/>
                  </a:lnTo>
                  <a:cubicBezTo>
                    <a:pt x="54918" y="24818"/>
                    <a:pt x="52908" y="24149"/>
                    <a:pt x="50899" y="23479"/>
                  </a:cubicBezTo>
                  <a:cubicBezTo>
                    <a:pt x="44872" y="22809"/>
                    <a:pt x="40184" y="19461"/>
                    <a:pt x="36835" y="14103"/>
                  </a:cubicBezTo>
                  <a:cubicBezTo>
                    <a:pt x="36165" y="12763"/>
                    <a:pt x="36165" y="12094"/>
                    <a:pt x="37505" y="11424"/>
                  </a:cubicBezTo>
                  <a:cubicBezTo>
                    <a:pt x="38174" y="11424"/>
                    <a:pt x="38844" y="11424"/>
                    <a:pt x="39514" y="11424"/>
                  </a:cubicBezTo>
                  <a:cubicBezTo>
                    <a:pt x="39514" y="11424"/>
                    <a:pt x="39514" y="11424"/>
                    <a:pt x="39514" y="11424"/>
                  </a:cubicBezTo>
                  <a:cubicBezTo>
                    <a:pt x="38174" y="11424"/>
                    <a:pt x="37505" y="11424"/>
                    <a:pt x="36165" y="10754"/>
                  </a:cubicBezTo>
                  <a:cubicBezTo>
                    <a:pt x="35496" y="10754"/>
                    <a:pt x="35496" y="10084"/>
                    <a:pt x="35496" y="9415"/>
                  </a:cubicBezTo>
                  <a:cubicBezTo>
                    <a:pt x="35496" y="8745"/>
                    <a:pt x="36165" y="8075"/>
                    <a:pt x="36165" y="8075"/>
                  </a:cubicBezTo>
                  <a:cubicBezTo>
                    <a:pt x="36835" y="8075"/>
                    <a:pt x="36165" y="7406"/>
                    <a:pt x="36165" y="8075"/>
                  </a:cubicBezTo>
                  <a:cubicBezTo>
                    <a:pt x="32147" y="9415"/>
                    <a:pt x="28798" y="9415"/>
                    <a:pt x="26789" y="6736"/>
                  </a:cubicBezTo>
                  <a:cubicBezTo>
                    <a:pt x="26119" y="5396"/>
                    <a:pt x="24780" y="4727"/>
                    <a:pt x="22771" y="4727"/>
                  </a:cubicBezTo>
                  <a:lnTo>
                    <a:pt x="0" y="2718"/>
                  </a:lnTo>
                  <a:cubicBezTo>
                    <a:pt x="40853" y="-3310"/>
                    <a:pt x="82376" y="-1971"/>
                    <a:pt x="105817" y="34864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BC5E57F1-3258-B3E6-1EE5-B851303D35D4}"/>
                </a:ext>
              </a:extLst>
            </p:cNvPr>
            <p:cNvSpPr/>
            <p:nvPr/>
          </p:nvSpPr>
          <p:spPr>
            <a:xfrm>
              <a:off x="-5416881" y="4481137"/>
              <a:ext cx="769515" cy="531962"/>
            </a:xfrm>
            <a:custGeom>
              <a:avLst/>
              <a:gdLst>
                <a:gd name="connsiteX0" fmla="*/ 63624 w 769515"/>
                <a:gd name="connsiteY0" fmla="*/ 0 h 531962"/>
                <a:gd name="connsiteX1" fmla="*/ 86395 w 769515"/>
                <a:gd name="connsiteY1" fmla="*/ 2009 h 531962"/>
                <a:gd name="connsiteX2" fmla="*/ 90413 w 769515"/>
                <a:gd name="connsiteY2" fmla="*/ 4018 h 531962"/>
                <a:gd name="connsiteX3" fmla="*/ 99789 w 769515"/>
                <a:gd name="connsiteY3" fmla="*/ 5358 h 531962"/>
                <a:gd name="connsiteX4" fmla="*/ 99789 w 769515"/>
                <a:gd name="connsiteY4" fmla="*/ 5358 h 531962"/>
                <a:gd name="connsiteX5" fmla="*/ 99120 w 769515"/>
                <a:gd name="connsiteY5" fmla="*/ 6697 h 531962"/>
                <a:gd name="connsiteX6" fmla="*/ 99789 w 769515"/>
                <a:gd name="connsiteY6" fmla="*/ 8037 h 531962"/>
                <a:gd name="connsiteX7" fmla="*/ 103138 w 769515"/>
                <a:gd name="connsiteY7" fmla="*/ 8706 h 531962"/>
                <a:gd name="connsiteX8" fmla="*/ 103138 w 769515"/>
                <a:gd name="connsiteY8" fmla="*/ 8706 h 531962"/>
                <a:gd name="connsiteX9" fmla="*/ 101129 w 769515"/>
                <a:gd name="connsiteY9" fmla="*/ 8706 h 531962"/>
                <a:gd name="connsiteX10" fmla="*/ 100459 w 769515"/>
                <a:gd name="connsiteY10" fmla="*/ 11385 h 531962"/>
                <a:gd name="connsiteX11" fmla="*/ 114523 w 769515"/>
                <a:gd name="connsiteY11" fmla="*/ 20761 h 531962"/>
                <a:gd name="connsiteX12" fmla="*/ 120551 w 769515"/>
                <a:gd name="connsiteY12" fmla="*/ 23440 h 531962"/>
                <a:gd name="connsiteX13" fmla="*/ 142652 w 769515"/>
                <a:gd name="connsiteY13" fmla="*/ 39514 h 531962"/>
                <a:gd name="connsiteX14" fmla="*/ 146670 w 769515"/>
                <a:gd name="connsiteY14" fmla="*/ 44202 h 531962"/>
                <a:gd name="connsiteX15" fmla="*/ 166762 w 769515"/>
                <a:gd name="connsiteY15" fmla="*/ 57596 h 531962"/>
                <a:gd name="connsiteX16" fmla="*/ 170111 w 769515"/>
                <a:gd name="connsiteY16" fmla="*/ 60275 h 531962"/>
                <a:gd name="connsiteX17" fmla="*/ 175468 w 769515"/>
                <a:gd name="connsiteY17" fmla="*/ 58936 h 531962"/>
                <a:gd name="connsiteX18" fmla="*/ 166092 w 769515"/>
                <a:gd name="connsiteY18" fmla="*/ 97110 h 531962"/>
                <a:gd name="connsiteX19" fmla="*/ 168101 w 769515"/>
                <a:gd name="connsiteY19" fmla="*/ 101129 h 531962"/>
                <a:gd name="connsiteX20" fmla="*/ 203597 w 769515"/>
                <a:gd name="connsiteY20" fmla="*/ 111174 h 531962"/>
                <a:gd name="connsiteX21" fmla="*/ 214313 w 769515"/>
                <a:gd name="connsiteY21" fmla="*/ 99789 h 531962"/>
                <a:gd name="connsiteX22" fmla="*/ 223019 w 769515"/>
                <a:gd name="connsiteY22" fmla="*/ 95771 h 531962"/>
                <a:gd name="connsiteX23" fmla="*/ 225698 w 769515"/>
                <a:gd name="connsiteY23" fmla="*/ 97110 h 531962"/>
                <a:gd name="connsiteX24" fmla="*/ 228377 w 769515"/>
                <a:gd name="connsiteY24" fmla="*/ 99789 h 531962"/>
                <a:gd name="connsiteX25" fmla="*/ 249808 w 769515"/>
                <a:gd name="connsiteY25" fmla="*/ 99789 h 531962"/>
                <a:gd name="connsiteX26" fmla="*/ 255166 w 769515"/>
                <a:gd name="connsiteY26" fmla="*/ 101129 h 531962"/>
                <a:gd name="connsiteX27" fmla="*/ 267891 w 769515"/>
                <a:gd name="connsiteY27" fmla="*/ 105147 h 531962"/>
                <a:gd name="connsiteX28" fmla="*/ 279946 w 769515"/>
                <a:gd name="connsiteY28" fmla="*/ 108496 h 531962"/>
                <a:gd name="connsiteX29" fmla="*/ 281955 w 769515"/>
                <a:gd name="connsiteY29" fmla="*/ 109165 h 531962"/>
                <a:gd name="connsiteX30" fmla="*/ 283964 w 769515"/>
                <a:gd name="connsiteY30" fmla="*/ 109165 h 531962"/>
                <a:gd name="connsiteX31" fmla="*/ 288652 w 769515"/>
                <a:gd name="connsiteY31" fmla="*/ 111174 h 531962"/>
                <a:gd name="connsiteX32" fmla="*/ 304726 w 769515"/>
                <a:gd name="connsiteY32" fmla="*/ 118542 h 531962"/>
                <a:gd name="connsiteX33" fmla="*/ 308074 w 769515"/>
                <a:gd name="connsiteY33" fmla="*/ 122560 h 531962"/>
                <a:gd name="connsiteX34" fmla="*/ 312762 w 769515"/>
                <a:gd name="connsiteY34" fmla="*/ 127918 h 531962"/>
                <a:gd name="connsiteX35" fmla="*/ 314102 w 769515"/>
                <a:gd name="connsiteY35" fmla="*/ 130597 h 531962"/>
                <a:gd name="connsiteX36" fmla="*/ 313432 w 769515"/>
                <a:gd name="connsiteY36" fmla="*/ 133275 h 531962"/>
                <a:gd name="connsiteX37" fmla="*/ 316111 w 769515"/>
                <a:gd name="connsiteY37" fmla="*/ 136624 h 531962"/>
                <a:gd name="connsiteX38" fmla="*/ 320799 w 769515"/>
                <a:gd name="connsiteY38" fmla="*/ 146670 h 531962"/>
                <a:gd name="connsiteX39" fmla="*/ 322808 w 769515"/>
                <a:gd name="connsiteY39" fmla="*/ 151358 h 531962"/>
                <a:gd name="connsiteX40" fmla="*/ 325487 w 769515"/>
                <a:gd name="connsiteY40" fmla="*/ 152028 h 531962"/>
                <a:gd name="connsiteX41" fmla="*/ 323478 w 769515"/>
                <a:gd name="connsiteY41" fmla="*/ 157386 h 531962"/>
                <a:gd name="connsiteX42" fmla="*/ 306065 w 769515"/>
                <a:gd name="connsiteY42" fmla="*/ 164753 h 531962"/>
                <a:gd name="connsiteX43" fmla="*/ 302717 w 769515"/>
                <a:gd name="connsiteY43" fmla="*/ 169441 h 531962"/>
                <a:gd name="connsiteX44" fmla="*/ 312093 w 769515"/>
                <a:gd name="connsiteY44" fmla="*/ 182835 h 531962"/>
                <a:gd name="connsiteX45" fmla="*/ 316111 w 769515"/>
                <a:gd name="connsiteY45" fmla="*/ 186853 h 531962"/>
                <a:gd name="connsiteX46" fmla="*/ 326157 w 769515"/>
                <a:gd name="connsiteY46" fmla="*/ 216991 h 531962"/>
                <a:gd name="connsiteX47" fmla="*/ 329506 w 769515"/>
                <a:gd name="connsiteY47" fmla="*/ 220340 h 531962"/>
                <a:gd name="connsiteX48" fmla="*/ 339551 w 769515"/>
                <a:gd name="connsiteY48" fmla="*/ 226368 h 531962"/>
                <a:gd name="connsiteX49" fmla="*/ 352276 w 769515"/>
                <a:gd name="connsiteY49" fmla="*/ 233065 h 531962"/>
                <a:gd name="connsiteX50" fmla="*/ 381744 w 769515"/>
                <a:gd name="connsiteY50" fmla="*/ 236413 h 531962"/>
                <a:gd name="connsiteX51" fmla="*/ 411882 w 769515"/>
                <a:gd name="connsiteY51" fmla="*/ 237083 h 531962"/>
                <a:gd name="connsiteX52" fmla="*/ 457423 w 769515"/>
                <a:gd name="connsiteY52" fmla="*/ 239092 h 531962"/>
                <a:gd name="connsiteX53" fmla="*/ 513680 w 769515"/>
                <a:gd name="connsiteY53" fmla="*/ 259184 h 531962"/>
                <a:gd name="connsiteX54" fmla="*/ 516359 w 769515"/>
                <a:gd name="connsiteY54" fmla="*/ 263872 h 531962"/>
                <a:gd name="connsiteX55" fmla="*/ 517699 w 769515"/>
                <a:gd name="connsiteY55" fmla="*/ 267221 h 531962"/>
                <a:gd name="connsiteX56" fmla="*/ 537791 w 769515"/>
                <a:gd name="connsiteY56" fmla="*/ 281285 h 531962"/>
                <a:gd name="connsiteX57" fmla="*/ 541139 w 769515"/>
                <a:gd name="connsiteY57" fmla="*/ 285973 h 531962"/>
                <a:gd name="connsiteX58" fmla="*/ 554534 w 769515"/>
                <a:gd name="connsiteY58" fmla="*/ 297358 h 531962"/>
                <a:gd name="connsiteX59" fmla="*/ 594048 w 769515"/>
                <a:gd name="connsiteY59" fmla="*/ 320129 h 531962"/>
                <a:gd name="connsiteX60" fmla="*/ 596057 w 769515"/>
                <a:gd name="connsiteY60" fmla="*/ 313432 h 531962"/>
                <a:gd name="connsiteX61" fmla="*/ 596726 w 769515"/>
                <a:gd name="connsiteY61" fmla="*/ 312092 h 531962"/>
                <a:gd name="connsiteX62" fmla="*/ 598736 w 769515"/>
                <a:gd name="connsiteY62" fmla="*/ 312092 h 531962"/>
                <a:gd name="connsiteX63" fmla="*/ 600075 w 769515"/>
                <a:gd name="connsiteY63" fmla="*/ 313432 h 531962"/>
                <a:gd name="connsiteX64" fmla="*/ 620167 w 769515"/>
                <a:gd name="connsiteY64" fmla="*/ 356964 h 531962"/>
                <a:gd name="connsiteX65" fmla="*/ 624855 w 769515"/>
                <a:gd name="connsiteY65" fmla="*/ 359643 h 531962"/>
                <a:gd name="connsiteX66" fmla="*/ 628204 w 769515"/>
                <a:gd name="connsiteY66" fmla="*/ 359643 h 531962"/>
                <a:gd name="connsiteX67" fmla="*/ 630883 w 769515"/>
                <a:gd name="connsiteY67" fmla="*/ 362322 h 531962"/>
                <a:gd name="connsiteX68" fmla="*/ 630883 w 769515"/>
                <a:gd name="connsiteY68" fmla="*/ 365001 h 531962"/>
                <a:gd name="connsiteX69" fmla="*/ 634231 w 769515"/>
                <a:gd name="connsiteY69" fmla="*/ 369689 h 531962"/>
                <a:gd name="connsiteX70" fmla="*/ 656332 w 769515"/>
                <a:gd name="connsiteY70" fmla="*/ 371698 h 531962"/>
                <a:gd name="connsiteX71" fmla="*/ 663699 w 769515"/>
                <a:gd name="connsiteY71" fmla="*/ 372368 h 531962"/>
                <a:gd name="connsiteX72" fmla="*/ 735360 w 769515"/>
                <a:gd name="connsiteY72" fmla="*/ 409873 h 531962"/>
                <a:gd name="connsiteX73" fmla="*/ 769516 w 769515"/>
                <a:gd name="connsiteY73" fmla="*/ 417909 h 531962"/>
                <a:gd name="connsiteX74" fmla="*/ 768846 w 769515"/>
                <a:gd name="connsiteY74" fmla="*/ 422597 h 531962"/>
                <a:gd name="connsiteX75" fmla="*/ 738039 w 769515"/>
                <a:gd name="connsiteY75" fmla="*/ 485552 h 531962"/>
                <a:gd name="connsiteX76" fmla="*/ 702543 w 769515"/>
                <a:gd name="connsiteY76" fmla="*/ 507653 h 531962"/>
                <a:gd name="connsiteX77" fmla="*/ 671736 w 769515"/>
                <a:gd name="connsiteY77" fmla="*/ 511001 h 531962"/>
                <a:gd name="connsiteX78" fmla="*/ 649635 w 769515"/>
                <a:gd name="connsiteY78" fmla="*/ 502295 h 531962"/>
                <a:gd name="connsiteX79" fmla="*/ 643607 w 769515"/>
                <a:gd name="connsiteY79" fmla="*/ 502965 h 531962"/>
                <a:gd name="connsiteX80" fmla="*/ 627534 w 769515"/>
                <a:gd name="connsiteY80" fmla="*/ 514350 h 531962"/>
                <a:gd name="connsiteX81" fmla="*/ 563240 w 769515"/>
                <a:gd name="connsiteY81" fmla="*/ 531763 h 531962"/>
                <a:gd name="connsiteX82" fmla="*/ 534442 w 769515"/>
                <a:gd name="connsiteY82" fmla="*/ 529084 h 531962"/>
                <a:gd name="connsiteX83" fmla="*/ 502965 w 769515"/>
                <a:gd name="connsiteY83" fmla="*/ 505644 h 531962"/>
                <a:gd name="connsiteX84" fmla="*/ 498277 w 769515"/>
                <a:gd name="connsiteY84" fmla="*/ 504304 h 531962"/>
                <a:gd name="connsiteX85" fmla="*/ 465460 w 769515"/>
                <a:gd name="connsiteY85" fmla="*/ 514350 h 531962"/>
                <a:gd name="connsiteX86" fmla="*/ 419919 w 769515"/>
                <a:gd name="connsiteY86" fmla="*/ 504304 h 531962"/>
                <a:gd name="connsiteX87" fmla="*/ 387772 w 769515"/>
                <a:gd name="connsiteY87" fmla="*/ 480194 h 531962"/>
                <a:gd name="connsiteX88" fmla="*/ 375717 w 769515"/>
                <a:gd name="connsiteY88" fmla="*/ 427955 h 531962"/>
                <a:gd name="connsiteX89" fmla="*/ 367680 w 769515"/>
                <a:gd name="connsiteY89" fmla="*/ 412551 h 531962"/>
                <a:gd name="connsiteX90" fmla="*/ 346918 w 769515"/>
                <a:gd name="connsiteY90" fmla="*/ 389781 h 531962"/>
                <a:gd name="connsiteX91" fmla="*/ 352946 w 769515"/>
                <a:gd name="connsiteY91" fmla="*/ 372368 h 531962"/>
                <a:gd name="connsiteX92" fmla="*/ 367680 w 769515"/>
                <a:gd name="connsiteY92" fmla="*/ 345579 h 531962"/>
                <a:gd name="connsiteX93" fmla="*/ 361652 w 769515"/>
                <a:gd name="connsiteY93" fmla="*/ 336872 h 531962"/>
                <a:gd name="connsiteX94" fmla="*/ 316111 w 769515"/>
                <a:gd name="connsiteY94" fmla="*/ 273248 h 531962"/>
                <a:gd name="connsiteX95" fmla="*/ 312093 w 769515"/>
                <a:gd name="connsiteY95" fmla="*/ 270569 h 531962"/>
                <a:gd name="connsiteX96" fmla="*/ 248469 w 769515"/>
                <a:gd name="connsiteY96" fmla="*/ 279276 h 531962"/>
                <a:gd name="connsiteX97" fmla="*/ 208285 w 769515"/>
                <a:gd name="connsiteY97" fmla="*/ 275927 h 531962"/>
                <a:gd name="connsiteX98" fmla="*/ 180826 w 769515"/>
                <a:gd name="connsiteY98" fmla="*/ 241102 h 531962"/>
                <a:gd name="connsiteX99" fmla="*/ 178147 w 769515"/>
                <a:gd name="connsiteY99" fmla="*/ 235074 h 531962"/>
                <a:gd name="connsiteX100" fmla="*/ 174129 w 769515"/>
                <a:gd name="connsiteY100" fmla="*/ 229047 h 531962"/>
                <a:gd name="connsiteX101" fmla="*/ 166092 w 769515"/>
                <a:gd name="connsiteY101" fmla="*/ 228377 h 531962"/>
                <a:gd name="connsiteX102" fmla="*/ 157386 w 769515"/>
                <a:gd name="connsiteY102" fmla="*/ 226368 h 531962"/>
                <a:gd name="connsiteX103" fmla="*/ 151358 w 769515"/>
                <a:gd name="connsiteY103" fmla="*/ 224358 h 531962"/>
                <a:gd name="connsiteX104" fmla="*/ 121890 w 769515"/>
                <a:gd name="connsiteY104" fmla="*/ 219001 h 531962"/>
                <a:gd name="connsiteX105" fmla="*/ 117202 w 769515"/>
                <a:gd name="connsiteY105" fmla="*/ 215652 h 531962"/>
                <a:gd name="connsiteX106" fmla="*/ 106487 w 769515"/>
                <a:gd name="connsiteY106" fmla="*/ 172789 h 531962"/>
                <a:gd name="connsiteX107" fmla="*/ 109165 w 769515"/>
                <a:gd name="connsiteY107" fmla="*/ 159395 h 531962"/>
                <a:gd name="connsiteX108" fmla="*/ 111175 w 769515"/>
                <a:gd name="connsiteY108" fmla="*/ 137294 h 531962"/>
                <a:gd name="connsiteX109" fmla="*/ 107826 w 769515"/>
                <a:gd name="connsiteY109" fmla="*/ 134615 h 531962"/>
                <a:gd name="connsiteX110" fmla="*/ 105147 w 769515"/>
                <a:gd name="connsiteY110" fmla="*/ 135954 h 531962"/>
                <a:gd name="connsiteX111" fmla="*/ 101129 w 769515"/>
                <a:gd name="connsiteY111" fmla="*/ 138633 h 531962"/>
                <a:gd name="connsiteX112" fmla="*/ 80367 w 769515"/>
                <a:gd name="connsiteY112" fmla="*/ 143321 h 531962"/>
                <a:gd name="connsiteX113" fmla="*/ 74340 w 769515"/>
                <a:gd name="connsiteY113" fmla="*/ 141982 h 531962"/>
                <a:gd name="connsiteX114" fmla="*/ 48890 w 769515"/>
                <a:gd name="connsiteY114" fmla="*/ 120551 h 531962"/>
                <a:gd name="connsiteX115" fmla="*/ 42193 w 769515"/>
                <a:gd name="connsiteY115" fmla="*/ 95101 h 531962"/>
                <a:gd name="connsiteX116" fmla="*/ 40853 w 769515"/>
                <a:gd name="connsiteY116" fmla="*/ 89074 h 531962"/>
                <a:gd name="connsiteX117" fmla="*/ 40184 w 769515"/>
                <a:gd name="connsiteY117" fmla="*/ 84385 h 531962"/>
                <a:gd name="connsiteX118" fmla="*/ 45541 w 769515"/>
                <a:gd name="connsiteY118" fmla="*/ 80367 h 531962"/>
                <a:gd name="connsiteX119" fmla="*/ 52908 w 769515"/>
                <a:gd name="connsiteY119" fmla="*/ 79028 h 531962"/>
                <a:gd name="connsiteX120" fmla="*/ 53578 w 769515"/>
                <a:gd name="connsiteY120" fmla="*/ 73670 h 531962"/>
                <a:gd name="connsiteX121" fmla="*/ 49560 w 769515"/>
                <a:gd name="connsiteY121" fmla="*/ 58266 h 531962"/>
                <a:gd name="connsiteX122" fmla="*/ 48220 w 769515"/>
                <a:gd name="connsiteY122" fmla="*/ 56257 h 531962"/>
                <a:gd name="connsiteX123" fmla="*/ 32817 w 769515"/>
                <a:gd name="connsiteY123" fmla="*/ 48220 h 531962"/>
                <a:gd name="connsiteX124" fmla="*/ 34156 w 769515"/>
                <a:gd name="connsiteY124" fmla="*/ 44202 h 531962"/>
                <a:gd name="connsiteX125" fmla="*/ 36165 w 769515"/>
                <a:gd name="connsiteY125" fmla="*/ 43532 h 531962"/>
                <a:gd name="connsiteX126" fmla="*/ 36835 w 769515"/>
                <a:gd name="connsiteY126" fmla="*/ 42193 h 531962"/>
                <a:gd name="connsiteX127" fmla="*/ 30807 w 769515"/>
                <a:gd name="connsiteY127" fmla="*/ 39514 h 531962"/>
                <a:gd name="connsiteX128" fmla="*/ 26789 w 769515"/>
                <a:gd name="connsiteY128" fmla="*/ 38844 h 531962"/>
                <a:gd name="connsiteX129" fmla="*/ 16743 w 769515"/>
                <a:gd name="connsiteY129" fmla="*/ 37505 h 531962"/>
                <a:gd name="connsiteX130" fmla="*/ 1340 w 769515"/>
                <a:gd name="connsiteY130" fmla="*/ 40853 h 531962"/>
                <a:gd name="connsiteX131" fmla="*/ 0 w 769515"/>
                <a:gd name="connsiteY131" fmla="*/ 40184 h 531962"/>
                <a:gd name="connsiteX132" fmla="*/ 6028 w 769515"/>
                <a:gd name="connsiteY132" fmla="*/ 26119 h 531962"/>
                <a:gd name="connsiteX133" fmla="*/ 34826 w 769515"/>
                <a:gd name="connsiteY133" fmla="*/ 670 h 531962"/>
                <a:gd name="connsiteX134" fmla="*/ 63624 w 769515"/>
                <a:gd name="connsiteY134" fmla="*/ 0 h 531962"/>
                <a:gd name="connsiteX135" fmla="*/ 59606 w 769515"/>
                <a:gd name="connsiteY135" fmla="*/ 107826 h 531962"/>
                <a:gd name="connsiteX136" fmla="*/ 81037 w 769515"/>
                <a:gd name="connsiteY136" fmla="*/ 116532 h 531962"/>
                <a:gd name="connsiteX137" fmla="*/ 93762 w 769515"/>
                <a:gd name="connsiteY137" fmla="*/ 111174 h 531962"/>
                <a:gd name="connsiteX138" fmla="*/ 99120 w 769515"/>
                <a:gd name="connsiteY138" fmla="*/ 91753 h 531962"/>
                <a:gd name="connsiteX139" fmla="*/ 59606 w 769515"/>
                <a:gd name="connsiteY139" fmla="*/ 107826 h 531962"/>
                <a:gd name="connsiteX140" fmla="*/ 265212 w 769515"/>
                <a:gd name="connsiteY140" fmla="*/ 169441 h 531962"/>
                <a:gd name="connsiteX141" fmla="*/ 237753 w 769515"/>
                <a:gd name="connsiteY141" fmla="*/ 166762 h 531962"/>
                <a:gd name="connsiteX142" fmla="*/ 229716 w 769515"/>
                <a:gd name="connsiteY142" fmla="*/ 193551 h 531962"/>
                <a:gd name="connsiteX143" fmla="*/ 257175 w 769515"/>
                <a:gd name="connsiteY143" fmla="*/ 196230 h 531962"/>
                <a:gd name="connsiteX144" fmla="*/ 265212 w 769515"/>
                <a:gd name="connsiteY144" fmla="*/ 169441 h 53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69515" h="531962">
                  <a:moveTo>
                    <a:pt x="63624" y="0"/>
                  </a:moveTo>
                  <a:lnTo>
                    <a:pt x="86395" y="2009"/>
                  </a:lnTo>
                  <a:cubicBezTo>
                    <a:pt x="87734" y="2009"/>
                    <a:pt x="89074" y="2679"/>
                    <a:pt x="90413" y="4018"/>
                  </a:cubicBezTo>
                  <a:cubicBezTo>
                    <a:pt x="92422" y="6697"/>
                    <a:pt x="95771" y="7367"/>
                    <a:pt x="99789" y="5358"/>
                  </a:cubicBezTo>
                  <a:cubicBezTo>
                    <a:pt x="100459" y="5358"/>
                    <a:pt x="100459" y="5358"/>
                    <a:pt x="99789" y="5358"/>
                  </a:cubicBezTo>
                  <a:cubicBezTo>
                    <a:pt x="99120" y="6027"/>
                    <a:pt x="99120" y="6697"/>
                    <a:pt x="99120" y="6697"/>
                  </a:cubicBezTo>
                  <a:cubicBezTo>
                    <a:pt x="99120" y="7367"/>
                    <a:pt x="99120" y="8037"/>
                    <a:pt x="99789" y="8037"/>
                  </a:cubicBezTo>
                  <a:cubicBezTo>
                    <a:pt x="101129" y="8706"/>
                    <a:pt x="101799" y="8706"/>
                    <a:pt x="103138" y="8706"/>
                  </a:cubicBezTo>
                  <a:cubicBezTo>
                    <a:pt x="103138" y="8706"/>
                    <a:pt x="103138" y="8706"/>
                    <a:pt x="103138" y="8706"/>
                  </a:cubicBezTo>
                  <a:cubicBezTo>
                    <a:pt x="102468" y="8706"/>
                    <a:pt x="101799" y="8706"/>
                    <a:pt x="101129" y="8706"/>
                  </a:cubicBezTo>
                  <a:cubicBezTo>
                    <a:pt x="99789" y="8706"/>
                    <a:pt x="99120" y="10046"/>
                    <a:pt x="100459" y="11385"/>
                  </a:cubicBezTo>
                  <a:cubicBezTo>
                    <a:pt x="103808" y="16743"/>
                    <a:pt x="107826" y="19422"/>
                    <a:pt x="114523" y="20761"/>
                  </a:cubicBezTo>
                  <a:cubicBezTo>
                    <a:pt x="116532" y="20761"/>
                    <a:pt x="118542" y="22101"/>
                    <a:pt x="120551" y="23440"/>
                  </a:cubicBezTo>
                  <a:lnTo>
                    <a:pt x="142652" y="39514"/>
                  </a:lnTo>
                  <a:cubicBezTo>
                    <a:pt x="144661" y="40853"/>
                    <a:pt x="146000" y="42193"/>
                    <a:pt x="146670" y="44202"/>
                  </a:cubicBezTo>
                  <a:cubicBezTo>
                    <a:pt x="150688" y="52908"/>
                    <a:pt x="157386" y="56927"/>
                    <a:pt x="166762" y="57596"/>
                  </a:cubicBezTo>
                  <a:cubicBezTo>
                    <a:pt x="168771" y="57596"/>
                    <a:pt x="170111" y="58936"/>
                    <a:pt x="170111" y="60275"/>
                  </a:cubicBezTo>
                  <a:cubicBezTo>
                    <a:pt x="170111" y="62284"/>
                    <a:pt x="172120" y="61615"/>
                    <a:pt x="175468" y="58936"/>
                  </a:cubicBezTo>
                  <a:lnTo>
                    <a:pt x="166092" y="97110"/>
                  </a:lnTo>
                  <a:cubicBezTo>
                    <a:pt x="165423" y="99119"/>
                    <a:pt x="166092" y="100459"/>
                    <a:pt x="168101" y="101129"/>
                  </a:cubicBezTo>
                  <a:lnTo>
                    <a:pt x="203597" y="111174"/>
                  </a:lnTo>
                  <a:cubicBezTo>
                    <a:pt x="209624" y="114523"/>
                    <a:pt x="212973" y="110505"/>
                    <a:pt x="214313" y="99789"/>
                  </a:cubicBezTo>
                  <a:cubicBezTo>
                    <a:pt x="214313" y="99789"/>
                    <a:pt x="218331" y="97780"/>
                    <a:pt x="223019" y="95771"/>
                  </a:cubicBezTo>
                  <a:cubicBezTo>
                    <a:pt x="224358" y="95101"/>
                    <a:pt x="225028" y="95771"/>
                    <a:pt x="225698" y="97110"/>
                  </a:cubicBezTo>
                  <a:cubicBezTo>
                    <a:pt x="225698" y="98450"/>
                    <a:pt x="227037" y="99789"/>
                    <a:pt x="228377" y="99789"/>
                  </a:cubicBezTo>
                  <a:lnTo>
                    <a:pt x="249808" y="99789"/>
                  </a:lnTo>
                  <a:cubicBezTo>
                    <a:pt x="251817" y="99789"/>
                    <a:pt x="253826" y="100459"/>
                    <a:pt x="255166" y="101129"/>
                  </a:cubicBezTo>
                  <a:cubicBezTo>
                    <a:pt x="259854" y="103808"/>
                    <a:pt x="263872" y="105147"/>
                    <a:pt x="267891" y="105147"/>
                  </a:cubicBezTo>
                  <a:cubicBezTo>
                    <a:pt x="273918" y="104477"/>
                    <a:pt x="277937" y="105817"/>
                    <a:pt x="279946" y="108496"/>
                  </a:cubicBezTo>
                  <a:cubicBezTo>
                    <a:pt x="280616" y="109165"/>
                    <a:pt x="281285" y="109165"/>
                    <a:pt x="281955" y="109165"/>
                  </a:cubicBezTo>
                  <a:cubicBezTo>
                    <a:pt x="282625" y="109165"/>
                    <a:pt x="283294" y="109165"/>
                    <a:pt x="283964" y="109165"/>
                  </a:cubicBezTo>
                  <a:cubicBezTo>
                    <a:pt x="285973" y="109165"/>
                    <a:pt x="287313" y="109835"/>
                    <a:pt x="288652" y="111174"/>
                  </a:cubicBezTo>
                  <a:cubicBezTo>
                    <a:pt x="293340" y="115193"/>
                    <a:pt x="298698" y="117202"/>
                    <a:pt x="304726" y="118542"/>
                  </a:cubicBezTo>
                  <a:cubicBezTo>
                    <a:pt x="306735" y="118542"/>
                    <a:pt x="308074" y="120551"/>
                    <a:pt x="308074" y="122560"/>
                  </a:cubicBezTo>
                  <a:cubicBezTo>
                    <a:pt x="308744" y="125239"/>
                    <a:pt x="310083" y="127248"/>
                    <a:pt x="312762" y="127918"/>
                  </a:cubicBezTo>
                  <a:cubicBezTo>
                    <a:pt x="314102" y="128588"/>
                    <a:pt x="314772" y="129927"/>
                    <a:pt x="314102" y="130597"/>
                  </a:cubicBezTo>
                  <a:cubicBezTo>
                    <a:pt x="313432" y="131266"/>
                    <a:pt x="313432" y="132606"/>
                    <a:pt x="313432" y="133275"/>
                  </a:cubicBezTo>
                  <a:cubicBezTo>
                    <a:pt x="313432" y="134615"/>
                    <a:pt x="314772" y="135954"/>
                    <a:pt x="316111" y="136624"/>
                  </a:cubicBezTo>
                  <a:cubicBezTo>
                    <a:pt x="320799" y="138633"/>
                    <a:pt x="322139" y="141982"/>
                    <a:pt x="320799" y="146670"/>
                  </a:cubicBezTo>
                  <a:cubicBezTo>
                    <a:pt x="320129" y="148679"/>
                    <a:pt x="320799" y="150019"/>
                    <a:pt x="322808" y="151358"/>
                  </a:cubicBezTo>
                  <a:cubicBezTo>
                    <a:pt x="323478" y="151358"/>
                    <a:pt x="324148" y="152028"/>
                    <a:pt x="325487" y="152028"/>
                  </a:cubicBezTo>
                  <a:cubicBezTo>
                    <a:pt x="322139" y="155377"/>
                    <a:pt x="321469" y="157386"/>
                    <a:pt x="323478" y="157386"/>
                  </a:cubicBezTo>
                  <a:lnTo>
                    <a:pt x="306065" y="164753"/>
                  </a:lnTo>
                  <a:cubicBezTo>
                    <a:pt x="304056" y="165423"/>
                    <a:pt x="302717" y="167432"/>
                    <a:pt x="302717" y="169441"/>
                  </a:cubicBezTo>
                  <a:cubicBezTo>
                    <a:pt x="302717" y="176138"/>
                    <a:pt x="306065" y="180826"/>
                    <a:pt x="312093" y="182835"/>
                  </a:cubicBezTo>
                  <a:cubicBezTo>
                    <a:pt x="314102" y="183505"/>
                    <a:pt x="315441" y="184844"/>
                    <a:pt x="316111" y="186853"/>
                  </a:cubicBezTo>
                  <a:lnTo>
                    <a:pt x="326157" y="216991"/>
                  </a:lnTo>
                  <a:cubicBezTo>
                    <a:pt x="326827" y="219001"/>
                    <a:pt x="328166" y="219670"/>
                    <a:pt x="329506" y="220340"/>
                  </a:cubicBezTo>
                  <a:cubicBezTo>
                    <a:pt x="333524" y="221679"/>
                    <a:pt x="336872" y="223688"/>
                    <a:pt x="339551" y="226368"/>
                  </a:cubicBezTo>
                  <a:cubicBezTo>
                    <a:pt x="342900" y="229716"/>
                    <a:pt x="347588" y="231725"/>
                    <a:pt x="352276" y="233065"/>
                  </a:cubicBezTo>
                  <a:cubicBezTo>
                    <a:pt x="361652" y="235744"/>
                    <a:pt x="371698" y="236413"/>
                    <a:pt x="381744" y="236413"/>
                  </a:cubicBezTo>
                  <a:cubicBezTo>
                    <a:pt x="396478" y="236413"/>
                    <a:pt x="406524" y="237083"/>
                    <a:pt x="411882" y="237083"/>
                  </a:cubicBezTo>
                  <a:cubicBezTo>
                    <a:pt x="427286" y="238423"/>
                    <a:pt x="442689" y="239092"/>
                    <a:pt x="457423" y="239092"/>
                  </a:cubicBezTo>
                  <a:cubicBezTo>
                    <a:pt x="468809" y="239092"/>
                    <a:pt x="487561" y="245790"/>
                    <a:pt x="513680" y="259184"/>
                  </a:cubicBezTo>
                  <a:cubicBezTo>
                    <a:pt x="515689" y="259854"/>
                    <a:pt x="516359" y="261863"/>
                    <a:pt x="516359" y="263872"/>
                  </a:cubicBezTo>
                  <a:cubicBezTo>
                    <a:pt x="516359" y="265212"/>
                    <a:pt x="516359" y="266551"/>
                    <a:pt x="517699" y="267221"/>
                  </a:cubicBezTo>
                  <a:cubicBezTo>
                    <a:pt x="524396" y="271909"/>
                    <a:pt x="531093" y="276597"/>
                    <a:pt x="537791" y="281285"/>
                  </a:cubicBezTo>
                  <a:cubicBezTo>
                    <a:pt x="539800" y="282625"/>
                    <a:pt x="540469" y="283964"/>
                    <a:pt x="541139" y="285973"/>
                  </a:cubicBezTo>
                  <a:cubicBezTo>
                    <a:pt x="542479" y="292001"/>
                    <a:pt x="546497" y="296019"/>
                    <a:pt x="554534" y="297358"/>
                  </a:cubicBezTo>
                  <a:cubicBezTo>
                    <a:pt x="519038" y="324147"/>
                    <a:pt x="585341" y="364331"/>
                    <a:pt x="594048" y="320129"/>
                  </a:cubicBezTo>
                  <a:cubicBezTo>
                    <a:pt x="595387" y="318790"/>
                    <a:pt x="596057" y="316781"/>
                    <a:pt x="596057" y="313432"/>
                  </a:cubicBezTo>
                  <a:cubicBezTo>
                    <a:pt x="596057" y="312762"/>
                    <a:pt x="596057" y="312762"/>
                    <a:pt x="596726" y="312092"/>
                  </a:cubicBezTo>
                  <a:cubicBezTo>
                    <a:pt x="597396" y="312092"/>
                    <a:pt x="598066" y="311423"/>
                    <a:pt x="598736" y="312092"/>
                  </a:cubicBezTo>
                  <a:cubicBezTo>
                    <a:pt x="599405" y="312092"/>
                    <a:pt x="599405" y="312762"/>
                    <a:pt x="600075" y="313432"/>
                  </a:cubicBezTo>
                  <a:cubicBezTo>
                    <a:pt x="606772" y="327496"/>
                    <a:pt x="613470" y="342230"/>
                    <a:pt x="620167" y="356964"/>
                  </a:cubicBezTo>
                  <a:cubicBezTo>
                    <a:pt x="620837" y="358973"/>
                    <a:pt x="622846" y="359643"/>
                    <a:pt x="624855" y="359643"/>
                  </a:cubicBezTo>
                  <a:lnTo>
                    <a:pt x="628204" y="359643"/>
                  </a:lnTo>
                  <a:cubicBezTo>
                    <a:pt x="629543" y="359643"/>
                    <a:pt x="630883" y="360313"/>
                    <a:pt x="630883" y="362322"/>
                  </a:cubicBezTo>
                  <a:lnTo>
                    <a:pt x="630883" y="365001"/>
                  </a:lnTo>
                  <a:cubicBezTo>
                    <a:pt x="630883" y="367010"/>
                    <a:pt x="632222" y="369019"/>
                    <a:pt x="634231" y="369689"/>
                  </a:cubicBezTo>
                  <a:cubicBezTo>
                    <a:pt x="641598" y="372368"/>
                    <a:pt x="648965" y="373038"/>
                    <a:pt x="656332" y="371698"/>
                  </a:cubicBezTo>
                  <a:cubicBezTo>
                    <a:pt x="659011" y="371028"/>
                    <a:pt x="661690" y="371698"/>
                    <a:pt x="663699" y="372368"/>
                  </a:cubicBezTo>
                  <a:lnTo>
                    <a:pt x="735360" y="409873"/>
                  </a:lnTo>
                  <a:lnTo>
                    <a:pt x="769516" y="417909"/>
                  </a:lnTo>
                  <a:cubicBezTo>
                    <a:pt x="768176" y="421258"/>
                    <a:pt x="767507" y="422597"/>
                    <a:pt x="768846" y="422597"/>
                  </a:cubicBezTo>
                  <a:cubicBezTo>
                    <a:pt x="763488" y="446708"/>
                    <a:pt x="752773" y="468139"/>
                    <a:pt x="738039" y="485552"/>
                  </a:cubicBezTo>
                  <a:cubicBezTo>
                    <a:pt x="727993" y="494928"/>
                    <a:pt x="715938" y="502295"/>
                    <a:pt x="702543" y="507653"/>
                  </a:cubicBezTo>
                  <a:cubicBezTo>
                    <a:pt x="692497" y="511671"/>
                    <a:pt x="682451" y="513010"/>
                    <a:pt x="671736" y="511001"/>
                  </a:cubicBezTo>
                  <a:lnTo>
                    <a:pt x="649635" y="502295"/>
                  </a:lnTo>
                  <a:cubicBezTo>
                    <a:pt x="647626" y="501625"/>
                    <a:pt x="645616" y="501625"/>
                    <a:pt x="643607" y="502965"/>
                  </a:cubicBezTo>
                  <a:cubicBezTo>
                    <a:pt x="639589" y="505644"/>
                    <a:pt x="634231" y="509662"/>
                    <a:pt x="627534" y="514350"/>
                  </a:cubicBezTo>
                  <a:cubicBezTo>
                    <a:pt x="610121" y="527744"/>
                    <a:pt x="588690" y="533102"/>
                    <a:pt x="563240" y="531763"/>
                  </a:cubicBezTo>
                  <a:lnTo>
                    <a:pt x="534442" y="529084"/>
                  </a:lnTo>
                  <a:cubicBezTo>
                    <a:pt x="521717" y="525735"/>
                    <a:pt x="511002" y="517699"/>
                    <a:pt x="502965" y="505644"/>
                  </a:cubicBezTo>
                  <a:cubicBezTo>
                    <a:pt x="501625" y="503634"/>
                    <a:pt x="500286" y="502965"/>
                    <a:pt x="498277" y="504304"/>
                  </a:cubicBezTo>
                  <a:cubicBezTo>
                    <a:pt x="487561" y="508322"/>
                    <a:pt x="476176" y="513680"/>
                    <a:pt x="465460" y="514350"/>
                  </a:cubicBezTo>
                  <a:cubicBezTo>
                    <a:pt x="450056" y="515689"/>
                    <a:pt x="434653" y="512341"/>
                    <a:pt x="419919" y="504304"/>
                  </a:cubicBezTo>
                  <a:lnTo>
                    <a:pt x="387772" y="480194"/>
                  </a:lnTo>
                  <a:cubicBezTo>
                    <a:pt x="381074" y="465460"/>
                    <a:pt x="377056" y="448047"/>
                    <a:pt x="375717" y="427955"/>
                  </a:cubicBezTo>
                  <a:cubicBezTo>
                    <a:pt x="375047" y="421928"/>
                    <a:pt x="371698" y="417240"/>
                    <a:pt x="367680" y="412551"/>
                  </a:cubicBezTo>
                  <a:cubicBezTo>
                    <a:pt x="362992" y="403845"/>
                    <a:pt x="355625" y="395808"/>
                    <a:pt x="346918" y="389781"/>
                  </a:cubicBezTo>
                  <a:cubicBezTo>
                    <a:pt x="346918" y="382414"/>
                    <a:pt x="348928" y="377056"/>
                    <a:pt x="352946" y="372368"/>
                  </a:cubicBezTo>
                  <a:cubicBezTo>
                    <a:pt x="362322" y="362322"/>
                    <a:pt x="367010" y="358304"/>
                    <a:pt x="367680" y="345579"/>
                  </a:cubicBezTo>
                  <a:cubicBezTo>
                    <a:pt x="368350" y="341561"/>
                    <a:pt x="365671" y="338212"/>
                    <a:pt x="361652" y="336872"/>
                  </a:cubicBezTo>
                  <a:cubicBezTo>
                    <a:pt x="332854" y="330175"/>
                    <a:pt x="323478" y="300707"/>
                    <a:pt x="316111" y="273248"/>
                  </a:cubicBezTo>
                  <a:cubicBezTo>
                    <a:pt x="315441" y="271239"/>
                    <a:pt x="314102" y="269900"/>
                    <a:pt x="312093" y="270569"/>
                  </a:cubicBezTo>
                  <a:cubicBezTo>
                    <a:pt x="289992" y="272579"/>
                    <a:pt x="273918" y="274588"/>
                    <a:pt x="248469" y="279276"/>
                  </a:cubicBezTo>
                  <a:cubicBezTo>
                    <a:pt x="234404" y="281955"/>
                    <a:pt x="221010" y="280615"/>
                    <a:pt x="208285" y="275927"/>
                  </a:cubicBezTo>
                  <a:lnTo>
                    <a:pt x="180826" y="241102"/>
                  </a:lnTo>
                  <a:cubicBezTo>
                    <a:pt x="179487" y="239762"/>
                    <a:pt x="178817" y="237753"/>
                    <a:pt x="178147" y="235074"/>
                  </a:cubicBezTo>
                  <a:cubicBezTo>
                    <a:pt x="177478" y="232395"/>
                    <a:pt x="176808" y="230386"/>
                    <a:pt x="174129" y="229047"/>
                  </a:cubicBezTo>
                  <a:cubicBezTo>
                    <a:pt x="172789" y="228377"/>
                    <a:pt x="170111" y="228377"/>
                    <a:pt x="166092" y="228377"/>
                  </a:cubicBezTo>
                  <a:cubicBezTo>
                    <a:pt x="162744" y="228377"/>
                    <a:pt x="160065" y="228377"/>
                    <a:pt x="157386" y="226368"/>
                  </a:cubicBezTo>
                  <a:cubicBezTo>
                    <a:pt x="155377" y="225698"/>
                    <a:pt x="153367" y="225028"/>
                    <a:pt x="151358" y="224358"/>
                  </a:cubicBezTo>
                  <a:lnTo>
                    <a:pt x="121890" y="219001"/>
                  </a:lnTo>
                  <a:cubicBezTo>
                    <a:pt x="119881" y="218331"/>
                    <a:pt x="118542" y="217661"/>
                    <a:pt x="117202" y="215652"/>
                  </a:cubicBezTo>
                  <a:cubicBezTo>
                    <a:pt x="109835" y="202927"/>
                    <a:pt x="105817" y="188193"/>
                    <a:pt x="106487" y="172789"/>
                  </a:cubicBezTo>
                  <a:cubicBezTo>
                    <a:pt x="106487" y="168101"/>
                    <a:pt x="107826" y="163413"/>
                    <a:pt x="109165" y="159395"/>
                  </a:cubicBezTo>
                  <a:cubicBezTo>
                    <a:pt x="112514" y="152698"/>
                    <a:pt x="113184" y="146000"/>
                    <a:pt x="111175" y="137294"/>
                  </a:cubicBezTo>
                  <a:cubicBezTo>
                    <a:pt x="110505" y="135285"/>
                    <a:pt x="109835" y="134615"/>
                    <a:pt x="107826" y="134615"/>
                  </a:cubicBezTo>
                  <a:cubicBezTo>
                    <a:pt x="106487" y="134615"/>
                    <a:pt x="105817" y="135285"/>
                    <a:pt x="105147" y="135954"/>
                  </a:cubicBezTo>
                  <a:cubicBezTo>
                    <a:pt x="103808" y="137294"/>
                    <a:pt x="102468" y="137964"/>
                    <a:pt x="101129" y="138633"/>
                  </a:cubicBezTo>
                  <a:lnTo>
                    <a:pt x="80367" y="143321"/>
                  </a:lnTo>
                  <a:cubicBezTo>
                    <a:pt x="78358" y="143991"/>
                    <a:pt x="76349" y="143321"/>
                    <a:pt x="74340" y="141982"/>
                  </a:cubicBezTo>
                  <a:cubicBezTo>
                    <a:pt x="64294" y="135285"/>
                    <a:pt x="55587" y="128588"/>
                    <a:pt x="48890" y="120551"/>
                  </a:cubicBezTo>
                  <a:cubicBezTo>
                    <a:pt x="42863" y="113184"/>
                    <a:pt x="40184" y="105147"/>
                    <a:pt x="42193" y="95101"/>
                  </a:cubicBezTo>
                  <a:cubicBezTo>
                    <a:pt x="42193" y="93092"/>
                    <a:pt x="42193" y="91083"/>
                    <a:pt x="40853" y="89074"/>
                  </a:cubicBezTo>
                  <a:cubicBezTo>
                    <a:pt x="40184" y="87734"/>
                    <a:pt x="39514" y="85725"/>
                    <a:pt x="40184" y="84385"/>
                  </a:cubicBezTo>
                  <a:cubicBezTo>
                    <a:pt x="40853" y="81707"/>
                    <a:pt x="42863" y="80367"/>
                    <a:pt x="45541" y="80367"/>
                  </a:cubicBezTo>
                  <a:cubicBezTo>
                    <a:pt x="48220" y="80367"/>
                    <a:pt x="50899" y="80367"/>
                    <a:pt x="52908" y="79028"/>
                  </a:cubicBezTo>
                  <a:cubicBezTo>
                    <a:pt x="55587" y="78358"/>
                    <a:pt x="55587" y="75009"/>
                    <a:pt x="53578" y="73670"/>
                  </a:cubicBezTo>
                  <a:cubicBezTo>
                    <a:pt x="48220" y="69651"/>
                    <a:pt x="47551" y="64294"/>
                    <a:pt x="49560" y="58266"/>
                  </a:cubicBezTo>
                  <a:cubicBezTo>
                    <a:pt x="50229" y="56257"/>
                    <a:pt x="49560" y="56257"/>
                    <a:pt x="48220" y="56257"/>
                  </a:cubicBezTo>
                  <a:cubicBezTo>
                    <a:pt x="41523" y="58266"/>
                    <a:pt x="36165" y="55587"/>
                    <a:pt x="32817" y="48220"/>
                  </a:cubicBezTo>
                  <a:cubicBezTo>
                    <a:pt x="32147" y="46881"/>
                    <a:pt x="32817" y="44872"/>
                    <a:pt x="34156" y="44202"/>
                  </a:cubicBezTo>
                  <a:cubicBezTo>
                    <a:pt x="34826" y="44202"/>
                    <a:pt x="35496" y="43532"/>
                    <a:pt x="36165" y="43532"/>
                  </a:cubicBezTo>
                  <a:cubicBezTo>
                    <a:pt x="37505" y="43532"/>
                    <a:pt x="37505" y="42862"/>
                    <a:pt x="36835" y="42193"/>
                  </a:cubicBezTo>
                  <a:cubicBezTo>
                    <a:pt x="35496" y="39514"/>
                    <a:pt x="33486" y="38844"/>
                    <a:pt x="30807" y="39514"/>
                  </a:cubicBezTo>
                  <a:cubicBezTo>
                    <a:pt x="29468" y="40184"/>
                    <a:pt x="28129" y="39514"/>
                    <a:pt x="26789" y="38844"/>
                  </a:cubicBezTo>
                  <a:cubicBezTo>
                    <a:pt x="24110" y="36165"/>
                    <a:pt x="20762" y="36165"/>
                    <a:pt x="16743" y="37505"/>
                  </a:cubicBezTo>
                  <a:cubicBezTo>
                    <a:pt x="11385" y="39514"/>
                    <a:pt x="6697" y="40184"/>
                    <a:pt x="1340" y="40853"/>
                  </a:cubicBezTo>
                  <a:cubicBezTo>
                    <a:pt x="670" y="40853"/>
                    <a:pt x="0" y="40853"/>
                    <a:pt x="0" y="40184"/>
                  </a:cubicBezTo>
                  <a:cubicBezTo>
                    <a:pt x="0" y="34156"/>
                    <a:pt x="2009" y="29468"/>
                    <a:pt x="6028" y="26119"/>
                  </a:cubicBezTo>
                  <a:lnTo>
                    <a:pt x="34826" y="670"/>
                  </a:lnTo>
                  <a:lnTo>
                    <a:pt x="63624" y="0"/>
                  </a:lnTo>
                  <a:close/>
                  <a:moveTo>
                    <a:pt x="59606" y="107826"/>
                  </a:moveTo>
                  <a:cubicBezTo>
                    <a:pt x="62285" y="117202"/>
                    <a:pt x="69652" y="120551"/>
                    <a:pt x="81037" y="116532"/>
                  </a:cubicBezTo>
                  <a:cubicBezTo>
                    <a:pt x="85725" y="115193"/>
                    <a:pt x="89743" y="113184"/>
                    <a:pt x="93762" y="111174"/>
                  </a:cubicBezTo>
                  <a:cubicBezTo>
                    <a:pt x="101129" y="107826"/>
                    <a:pt x="103808" y="98450"/>
                    <a:pt x="99120" y="91753"/>
                  </a:cubicBezTo>
                  <a:cubicBezTo>
                    <a:pt x="85055" y="68982"/>
                    <a:pt x="50899" y="77688"/>
                    <a:pt x="59606" y="107826"/>
                  </a:cubicBezTo>
                  <a:close/>
                  <a:moveTo>
                    <a:pt x="265212" y="169441"/>
                  </a:moveTo>
                  <a:cubicBezTo>
                    <a:pt x="259854" y="161404"/>
                    <a:pt x="247129" y="160064"/>
                    <a:pt x="237753" y="166762"/>
                  </a:cubicBezTo>
                  <a:cubicBezTo>
                    <a:pt x="227707" y="173459"/>
                    <a:pt x="224358" y="185514"/>
                    <a:pt x="229716" y="193551"/>
                  </a:cubicBezTo>
                  <a:cubicBezTo>
                    <a:pt x="235074" y="201588"/>
                    <a:pt x="247799" y="202927"/>
                    <a:pt x="257175" y="196230"/>
                  </a:cubicBezTo>
                  <a:cubicBezTo>
                    <a:pt x="266551" y="189533"/>
                    <a:pt x="270570" y="177478"/>
                    <a:pt x="265212" y="169441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D8581D11-134D-FB39-6E83-BD3322BF6BC4}"/>
                </a:ext>
              </a:extLst>
            </p:cNvPr>
            <p:cNvSpPr/>
            <p:nvPr/>
          </p:nvSpPr>
          <p:spPr>
            <a:xfrm>
              <a:off x="-5474477" y="4484486"/>
              <a:ext cx="268560" cy="275257"/>
            </a:xfrm>
            <a:custGeom>
              <a:avLst/>
              <a:gdLst>
                <a:gd name="connsiteX0" fmla="*/ 95101 w 268560"/>
                <a:gd name="connsiteY0" fmla="*/ 0 h 275257"/>
                <a:gd name="connsiteX1" fmla="*/ 66303 w 268560"/>
                <a:gd name="connsiteY1" fmla="*/ 25450 h 275257"/>
                <a:gd name="connsiteX2" fmla="*/ 60275 w 268560"/>
                <a:gd name="connsiteY2" fmla="*/ 39514 h 275257"/>
                <a:gd name="connsiteX3" fmla="*/ 61615 w 268560"/>
                <a:gd name="connsiteY3" fmla="*/ 40184 h 275257"/>
                <a:gd name="connsiteX4" fmla="*/ 77019 w 268560"/>
                <a:gd name="connsiteY4" fmla="*/ 36835 h 275257"/>
                <a:gd name="connsiteX5" fmla="*/ 87064 w 268560"/>
                <a:gd name="connsiteY5" fmla="*/ 38174 h 275257"/>
                <a:gd name="connsiteX6" fmla="*/ 91083 w 268560"/>
                <a:gd name="connsiteY6" fmla="*/ 38844 h 275257"/>
                <a:gd name="connsiteX7" fmla="*/ 97110 w 268560"/>
                <a:gd name="connsiteY7" fmla="*/ 41523 h 275257"/>
                <a:gd name="connsiteX8" fmla="*/ 96441 w 268560"/>
                <a:gd name="connsiteY8" fmla="*/ 42862 h 275257"/>
                <a:gd name="connsiteX9" fmla="*/ 94431 w 268560"/>
                <a:gd name="connsiteY9" fmla="*/ 43532 h 275257"/>
                <a:gd name="connsiteX10" fmla="*/ 93092 w 268560"/>
                <a:gd name="connsiteY10" fmla="*/ 47550 h 275257"/>
                <a:gd name="connsiteX11" fmla="*/ 108496 w 268560"/>
                <a:gd name="connsiteY11" fmla="*/ 55587 h 275257"/>
                <a:gd name="connsiteX12" fmla="*/ 109835 w 268560"/>
                <a:gd name="connsiteY12" fmla="*/ 57596 h 275257"/>
                <a:gd name="connsiteX13" fmla="*/ 113854 w 268560"/>
                <a:gd name="connsiteY13" fmla="*/ 73000 h 275257"/>
                <a:gd name="connsiteX14" fmla="*/ 113184 w 268560"/>
                <a:gd name="connsiteY14" fmla="*/ 78358 h 275257"/>
                <a:gd name="connsiteX15" fmla="*/ 105817 w 268560"/>
                <a:gd name="connsiteY15" fmla="*/ 79697 h 275257"/>
                <a:gd name="connsiteX16" fmla="*/ 100459 w 268560"/>
                <a:gd name="connsiteY16" fmla="*/ 83716 h 275257"/>
                <a:gd name="connsiteX17" fmla="*/ 101129 w 268560"/>
                <a:gd name="connsiteY17" fmla="*/ 88404 h 275257"/>
                <a:gd name="connsiteX18" fmla="*/ 102468 w 268560"/>
                <a:gd name="connsiteY18" fmla="*/ 94431 h 275257"/>
                <a:gd name="connsiteX19" fmla="*/ 109165 w 268560"/>
                <a:gd name="connsiteY19" fmla="*/ 119881 h 275257"/>
                <a:gd name="connsiteX20" fmla="*/ 134615 w 268560"/>
                <a:gd name="connsiteY20" fmla="*/ 141312 h 275257"/>
                <a:gd name="connsiteX21" fmla="*/ 140643 w 268560"/>
                <a:gd name="connsiteY21" fmla="*/ 142652 h 275257"/>
                <a:gd name="connsiteX22" fmla="*/ 161404 w 268560"/>
                <a:gd name="connsiteY22" fmla="*/ 137964 h 275257"/>
                <a:gd name="connsiteX23" fmla="*/ 165422 w 268560"/>
                <a:gd name="connsiteY23" fmla="*/ 135285 h 275257"/>
                <a:gd name="connsiteX24" fmla="*/ 168101 w 268560"/>
                <a:gd name="connsiteY24" fmla="*/ 133945 h 275257"/>
                <a:gd name="connsiteX25" fmla="*/ 171450 w 268560"/>
                <a:gd name="connsiteY25" fmla="*/ 136624 h 275257"/>
                <a:gd name="connsiteX26" fmla="*/ 169441 w 268560"/>
                <a:gd name="connsiteY26" fmla="*/ 158725 h 275257"/>
                <a:gd name="connsiteX27" fmla="*/ 166762 w 268560"/>
                <a:gd name="connsiteY27" fmla="*/ 172120 h 275257"/>
                <a:gd name="connsiteX28" fmla="*/ 177478 w 268560"/>
                <a:gd name="connsiteY28" fmla="*/ 214982 h 275257"/>
                <a:gd name="connsiteX29" fmla="*/ 182166 w 268560"/>
                <a:gd name="connsiteY29" fmla="*/ 218331 h 275257"/>
                <a:gd name="connsiteX30" fmla="*/ 211634 w 268560"/>
                <a:gd name="connsiteY30" fmla="*/ 223688 h 275257"/>
                <a:gd name="connsiteX31" fmla="*/ 217661 w 268560"/>
                <a:gd name="connsiteY31" fmla="*/ 225698 h 275257"/>
                <a:gd name="connsiteX32" fmla="*/ 226368 w 268560"/>
                <a:gd name="connsiteY32" fmla="*/ 227707 h 275257"/>
                <a:gd name="connsiteX33" fmla="*/ 234404 w 268560"/>
                <a:gd name="connsiteY33" fmla="*/ 228377 h 275257"/>
                <a:gd name="connsiteX34" fmla="*/ 238423 w 268560"/>
                <a:gd name="connsiteY34" fmla="*/ 234404 h 275257"/>
                <a:gd name="connsiteX35" fmla="*/ 241102 w 268560"/>
                <a:gd name="connsiteY35" fmla="*/ 240432 h 275257"/>
                <a:gd name="connsiteX36" fmla="*/ 268560 w 268560"/>
                <a:gd name="connsiteY36" fmla="*/ 275257 h 275257"/>
                <a:gd name="connsiteX37" fmla="*/ 233735 w 268560"/>
                <a:gd name="connsiteY37" fmla="*/ 243780 h 275257"/>
                <a:gd name="connsiteX38" fmla="*/ 229046 w 268560"/>
                <a:gd name="connsiteY38" fmla="*/ 239762 h 275257"/>
                <a:gd name="connsiteX39" fmla="*/ 190872 w 268560"/>
                <a:gd name="connsiteY39" fmla="*/ 229716 h 275257"/>
                <a:gd name="connsiteX40" fmla="*/ 191542 w 268560"/>
                <a:gd name="connsiteY40" fmla="*/ 226368 h 275257"/>
                <a:gd name="connsiteX41" fmla="*/ 190872 w 268560"/>
                <a:gd name="connsiteY41" fmla="*/ 225698 h 275257"/>
                <a:gd name="connsiteX42" fmla="*/ 141982 w 268560"/>
                <a:gd name="connsiteY42" fmla="*/ 214982 h 275257"/>
                <a:gd name="connsiteX43" fmla="*/ 127918 w 268560"/>
                <a:gd name="connsiteY43" fmla="*/ 198909 h 275257"/>
                <a:gd name="connsiteX44" fmla="*/ 113854 w 268560"/>
                <a:gd name="connsiteY44" fmla="*/ 187523 h 275257"/>
                <a:gd name="connsiteX45" fmla="*/ 76349 w 268560"/>
                <a:gd name="connsiteY45" fmla="*/ 194221 h 275257"/>
                <a:gd name="connsiteX46" fmla="*/ 31477 w 268560"/>
                <a:gd name="connsiteY46" fmla="*/ 190872 h 275257"/>
                <a:gd name="connsiteX47" fmla="*/ 14064 w 268560"/>
                <a:gd name="connsiteY47" fmla="*/ 173459 h 275257"/>
                <a:gd name="connsiteX48" fmla="*/ 4018 w 268560"/>
                <a:gd name="connsiteY48" fmla="*/ 151358 h 275257"/>
                <a:gd name="connsiteX49" fmla="*/ 0 w 268560"/>
                <a:gd name="connsiteY49" fmla="*/ 121220 h 275257"/>
                <a:gd name="connsiteX50" fmla="*/ 46211 w 268560"/>
                <a:gd name="connsiteY50" fmla="*/ 79028 h 275257"/>
                <a:gd name="connsiteX51" fmla="*/ 58266 w 268560"/>
                <a:gd name="connsiteY51" fmla="*/ 77688 h 275257"/>
                <a:gd name="connsiteX52" fmla="*/ 60275 w 268560"/>
                <a:gd name="connsiteY52" fmla="*/ 74339 h 275257"/>
                <a:gd name="connsiteX53" fmla="*/ 55587 w 268560"/>
                <a:gd name="connsiteY53" fmla="*/ 54248 h 275257"/>
                <a:gd name="connsiteX54" fmla="*/ 62285 w 268560"/>
                <a:gd name="connsiteY54" fmla="*/ 27459 h 275257"/>
                <a:gd name="connsiteX55" fmla="*/ 95101 w 268560"/>
                <a:gd name="connsiteY55" fmla="*/ 0 h 27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8560" h="275257">
                  <a:moveTo>
                    <a:pt x="95101" y="0"/>
                  </a:moveTo>
                  <a:lnTo>
                    <a:pt x="66303" y="25450"/>
                  </a:lnTo>
                  <a:cubicBezTo>
                    <a:pt x="62954" y="28798"/>
                    <a:pt x="60275" y="33486"/>
                    <a:pt x="60275" y="39514"/>
                  </a:cubicBezTo>
                  <a:cubicBezTo>
                    <a:pt x="60275" y="40184"/>
                    <a:pt x="60945" y="40853"/>
                    <a:pt x="61615" y="40184"/>
                  </a:cubicBezTo>
                  <a:cubicBezTo>
                    <a:pt x="66973" y="40184"/>
                    <a:pt x="72330" y="38844"/>
                    <a:pt x="77019" y="36835"/>
                  </a:cubicBezTo>
                  <a:cubicBezTo>
                    <a:pt x="81037" y="35495"/>
                    <a:pt x="84385" y="36165"/>
                    <a:pt x="87064" y="38174"/>
                  </a:cubicBezTo>
                  <a:cubicBezTo>
                    <a:pt x="88404" y="39514"/>
                    <a:pt x="89743" y="39514"/>
                    <a:pt x="91083" y="38844"/>
                  </a:cubicBezTo>
                  <a:cubicBezTo>
                    <a:pt x="93762" y="38174"/>
                    <a:pt x="95771" y="38844"/>
                    <a:pt x="97110" y="41523"/>
                  </a:cubicBezTo>
                  <a:cubicBezTo>
                    <a:pt x="97780" y="42193"/>
                    <a:pt x="97110" y="42862"/>
                    <a:pt x="96441" y="42862"/>
                  </a:cubicBezTo>
                  <a:cubicBezTo>
                    <a:pt x="95771" y="42862"/>
                    <a:pt x="95101" y="42862"/>
                    <a:pt x="94431" y="43532"/>
                  </a:cubicBezTo>
                  <a:cubicBezTo>
                    <a:pt x="93092" y="44202"/>
                    <a:pt x="92422" y="46211"/>
                    <a:pt x="93092" y="47550"/>
                  </a:cubicBezTo>
                  <a:cubicBezTo>
                    <a:pt x="96441" y="54918"/>
                    <a:pt x="101798" y="57596"/>
                    <a:pt x="108496" y="55587"/>
                  </a:cubicBezTo>
                  <a:cubicBezTo>
                    <a:pt x="110505" y="54918"/>
                    <a:pt x="111175" y="55587"/>
                    <a:pt x="109835" y="57596"/>
                  </a:cubicBezTo>
                  <a:cubicBezTo>
                    <a:pt x="107156" y="63624"/>
                    <a:pt x="108496" y="68982"/>
                    <a:pt x="113854" y="73000"/>
                  </a:cubicBezTo>
                  <a:cubicBezTo>
                    <a:pt x="115863" y="74339"/>
                    <a:pt x="115193" y="77688"/>
                    <a:pt x="113184" y="78358"/>
                  </a:cubicBezTo>
                  <a:cubicBezTo>
                    <a:pt x="110505" y="79028"/>
                    <a:pt x="107826" y="79697"/>
                    <a:pt x="105817" y="79697"/>
                  </a:cubicBezTo>
                  <a:cubicBezTo>
                    <a:pt x="103138" y="79697"/>
                    <a:pt x="101129" y="80367"/>
                    <a:pt x="100459" y="83716"/>
                  </a:cubicBezTo>
                  <a:cubicBezTo>
                    <a:pt x="99789" y="85055"/>
                    <a:pt x="100459" y="87064"/>
                    <a:pt x="101129" y="88404"/>
                  </a:cubicBezTo>
                  <a:cubicBezTo>
                    <a:pt x="102468" y="90413"/>
                    <a:pt x="102468" y="92422"/>
                    <a:pt x="102468" y="94431"/>
                  </a:cubicBezTo>
                  <a:cubicBezTo>
                    <a:pt x="101129" y="103808"/>
                    <a:pt x="103138" y="112514"/>
                    <a:pt x="109165" y="119881"/>
                  </a:cubicBezTo>
                  <a:cubicBezTo>
                    <a:pt x="115863" y="127918"/>
                    <a:pt x="123899" y="134615"/>
                    <a:pt x="134615" y="141312"/>
                  </a:cubicBezTo>
                  <a:cubicBezTo>
                    <a:pt x="136624" y="142652"/>
                    <a:pt x="138633" y="142652"/>
                    <a:pt x="140643" y="142652"/>
                  </a:cubicBezTo>
                  <a:lnTo>
                    <a:pt x="161404" y="137964"/>
                  </a:lnTo>
                  <a:cubicBezTo>
                    <a:pt x="162744" y="137964"/>
                    <a:pt x="164753" y="136624"/>
                    <a:pt x="165422" y="135285"/>
                  </a:cubicBezTo>
                  <a:cubicBezTo>
                    <a:pt x="166092" y="134615"/>
                    <a:pt x="167432" y="133945"/>
                    <a:pt x="168101" y="133945"/>
                  </a:cubicBezTo>
                  <a:cubicBezTo>
                    <a:pt x="170111" y="133945"/>
                    <a:pt x="171450" y="134615"/>
                    <a:pt x="171450" y="136624"/>
                  </a:cubicBezTo>
                  <a:cubicBezTo>
                    <a:pt x="172789" y="144661"/>
                    <a:pt x="172120" y="152028"/>
                    <a:pt x="169441" y="158725"/>
                  </a:cubicBezTo>
                  <a:cubicBezTo>
                    <a:pt x="167432" y="162743"/>
                    <a:pt x="166762" y="166762"/>
                    <a:pt x="166762" y="172120"/>
                  </a:cubicBezTo>
                  <a:cubicBezTo>
                    <a:pt x="166092" y="187523"/>
                    <a:pt x="170111" y="201588"/>
                    <a:pt x="177478" y="214982"/>
                  </a:cubicBezTo>
                  <a:cubicBezTo>
                    <a:pt x="178817" y="216991"/>
                    <a:pt x="180156" y="217661"/>
                    <a:pt x="182166" y="218331"/>
                  </a:cubicBezTo>
                  <a:lnTo>
                    <a:pt x="211634" y="223688"/>
                  </a:lnTo>
                  <a:cubicBezTo>
                    <a:pt x="213643" y="224358"/>
                    <a:pt x="215652" y="225028"/>
                    <a:pt x="217661" y="225698"/>
                  </a:cubicBezTo>
                  <a:cubicBezTo>
                    <a:pt x="220340" y="227037"/>
                    <a:pt x="223019" y="227707"/>
                    <a:pt x="226368" y="227707"/>
                  </a:cubicBezTo>
                  <a:cubicBezTo>
                    <a:pt x="230386" y="227037"/>
                    <a:pt x="233065" y="227707"/>
                    <a:pt x="234404" y="228377"/>
                  </a:cubicBezTo>
                  <a:cubicBezTo>
                    <a:pt x="236414" y="229716"/>
                    <a:pt x="237753" y="231725"/>
                    <a:pt x="238423" y="234404"/>
                  </a:cubicBezTo>
                  <a:cubicBezTo>
                    <a:pt x="238423" y="236413"/>
                    <a:pt x="239762" y="238423"/>
                    <a:pt x="241102" y="240432"/>
                  </a:cubicBezTo>
                  <a:lnTo>
                    <a:pt x="268560" y="275257"/>
                  </a:lnTo>
                  <a:cubicBezTo>
                    <a:pt x="252487" y="268560"/>
                    <a:pt x="240432" y="258514"/>
                    <a:pt x="233735" y="243780"/>
                  </a:cubicBezTo>
                  <a:cubicBezTo>
                    <a:pt x="233065" y="241771"/>
                    <a:pt x="231056" y="240432"/>
                    <a:pt x="229046" y="239762"/>
                  </a:cubicBezTo>
                  <a:lnTo>
                    <a:pt x="190872" y="229716"/>
                  </a:lnTo>
                  <a:cubicBezTo>
                    <a:pt x="191542" y="228377"/>
                    <a:pt x="192212" y="227037"/>
                    <a:pt x="191542" y="226368"/>
                  </a:cubicBezTo>
                  <a:cubicBezTo>
                    <a:pt x="191542" y="225698"/>
                    <a:pt x="190872" y="225698"/>
                    <a:pt x="190872" y="225698"/>
                  </a:cubicBezTo>
                  <a:cubicBezTo>
                    <a:pt x="169441" y="223688"/>
                    <a:pt x="152698" y="219670"/>
                    <a:pt x="141982" y="214982"/>
                  </a:cubicBezTo>
                  <a:cubicBezTo>
                    <a:pt x="135285" y="211633"/>
                    <a:pt x="131266" y="206276"/>
                    <a:pt x="127918" y="198909"/>
                  </a:cubicBezTo>
                  <a:cubicBezTo>
                    <a:pt x="125909" y="192881"/>
                    <a:pt x="121220" y="188863"/>
                    <a:pt x="113854" y="187523"/>
                  </a:cubicBezTo>
                  <a:cubicBezTo>
                    <a:pt x="101129" y="189533"/>
                    <a:pt x="88404" y="191542"/>
                    <a:pt x="76349" y="194221"/>
                  </a:cubicBezTo>
                  <a:cubicBezTo>
                    <a:pt x="60945" y="197569"/>
                    <a:pt x="43532" y="198909"/>
                    <a:pt x="31477" y="190872"/>
                  </a:cubicBezTo>
                  <a:cubicBezTo>
                    <a:pt x="26119" y="187523"/>
                    <a:pt x="20761" y="181496"/>
                    <a:pt x="14064" y="173459"/>
                  </a:cubicBezTo>
                  <a:cubicBezTo>
                    <a:pt x="9376" y="167432"/>
                    <a:pt x="6027" y="160064"/>
                    <a:pt x="4018" y="151358"/>
                  </a:cubicBezTo>
                  <a:cubicBezTo>
                    <a:pt x="2009" y="141312"/>
                    <a:pt x="670" y="131266"/>
                    <a:pt x="0" y="121220"/>
                  </a:cubicBezTo>
                  <a:cubicBezTo>
                    <a:pt x="5358" y="95771"/>
                    <a:pt x="20761" y="81037"/>
                    <a:pt x="46211" y="79028"/>
                  </a:cubicBezTo>
                  <a:cubicBezTo>
                    <a:pt x="50229" y="78358"/>
                    <a:pt x="54248" y="78358"/>
                    <a:pt x="58266" y="77688"/>
                  </a:cubicBezTo>
                  <a:cubicBezTo>
                    <a:pt x="60275" y="77019"/>
                    <a:pt x="60945" y="76349"/>
                    <a:pt x="60275" y="74339"/>
                  </a:cubicBezTo>
                  <a:lnTo>
                    <a:pt x="55587" y="54248"/>
                  </a:lnTo>
                  <a:lnTo>
                    <a:pt x="62285" y="27459"/>
                  </a:lnTo>
                  <a:cubicBezTo>
                    <a:pt x="66973" y="13395"/>
                    <a:pt x="78358" y="4018"/>
                    <a:pt x="95101" y="0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7CD0341-3AE1-F000-2419-EA83349C7EB7}"/>
                </a:ext>
              </a:extLst>
            </p:cNvPr>
            <p:cNvSpPr/>
            <p:nvPr/>
          </p:nvSpPr>
          <p:spPr>
            <a:xfrm>
              <a:off x="-3446545" y="4493192"/>
              <a:ext cx="1262434" cy="332184"/>
            </a:xfrm>
            <a:custGeom>
              <a:avLst/>
              <a:gdLst>
                <a:gd name="connsiteX0" fmla="*/ 0 w 1262434"/>
                <a:gd name="connsiteY0" fmla="*/ 0 h 332184"/>
                <a:gd name="connsiteX1" fmla="*/ 198239 w 1262434"/>
                <a:gd name="connsiteY1" fmla="*/ 110505 h 332184"/>
                <a:gd name="connsiteX2" fmla="*/ 239092 w 1262434"/>
                <a:gd name="connsiteY2" fmla="*/ 122560 h 332184"/>
                <a:gd name="connsiteX3" fmla="*/ 244450 w 1262434"/>
                <a:gd name="connsiteY3" fmla="*/ 125909 h 332184"/>
                <a:gd name="connsiteX4" fmla="*/ 248469 w 1262434"/>
                <a:gd name="connsiteY4" fmla="*/ 128588 h 332184"/>
                <a:gd name="connsiteX5" fmla="*/ 313432 w 1262434"/>
                <a:gd name="connsiteY5" fmla="*/ 152028 h 332184"/>
                <a:gd name="connsiteX6" fmla="*/ 326157 w 1262434"/>
                <a:gd name="connsiteY6" fmla="*/ 160065 h 332184"/>
                <a:gd name="connsiteX7" fmla="*/ 338882 w 1262434"/>
                <a:gd name="connsiteY7" fmla="*/ 166762 h 332184"/>
                <a:gd name="connsiteX8" fmla="*/ 377726 w 1262434"/>
                <a:gd name="connsiteY8" fmla="*/ 180157 h 332184"/>
                <a:gd name="connsiteX9" fmla="*/ 391790 w 1262434"/>
                <a:gd name="connsiteY9" fmla="*/ 183505 h 332184"/>
                <a:gd name="connsiteX10" fmla="*/ 411882 w 1262434"/>
                <a:gd name="connsiteY10" fmla="*/ 190872 h 332184"/>
                <a:gd name="connsiteX11" fmla="*/ 558552 w 1262434"/>
                <a:gd name="connsiteY11" fmla="*/ 223689 h 332184"/>
                <a:gd name="connsiteX12" fmla="*/ 590029 w 1262434"/>
                <a:gd name="connsiteY12" fmla="*/ 229047 h 332184"/>
                <a:gd name="connsiteX13" fmla="*/ 594047 w 1262434"/>
                <a:gd name="connsiteY13" fmla="*/ 229047 h 332184"/>
                <a:gd name="connsiteX14" fmla="*/ 598736 w 1262434"/>
                <a:gd name="connsiteY14" fmla="*/ 230386 h 332184"/>
                <a:gd name="connsiteX15" fmla="*/ 601415 w 1262434"/>
                <a:gd name="connsiteY15" fmla="*/ 231725 h 332184"/>
                <a:gd name="connsiteX16" fmla="*/ 632891 w 1262434"/>
                <a:gd name="connsiteY16" fmla="*/ 236413 h 332184"/>
                <a:gd name="connsiteX17" fmla="*/ 660350 w 1262434"/>
                <a:gd name="connsiteY17" fmla="*/ 241102 h 332184"/>
                <a:gd name="connsiteX18" fmla="*/ 677763 w 1262434"/>
                <a:gd name="connsiteY18" fmla="*/ 245790 h 332184"/>
                <a:gd name="connsiteX19" fmla="*/ 695846 w 1262434"/>
                <a:gd name="connsiteY19" fmla="*/ 248468 h 332184"/>
                <a:gd name="connsiteX20" fmla="*/ 780901 w 1262434"/>
                <a:gd name="connsiteY20" fmla="*/ 251147 h 332184"/>
                <a:gd name="connsiteX21" fmla="*/ 803002 w 1262434"/>
                <a:gd name="connsiteY21" fmla="*/ 250478 h 332184"/>
                <a:gd name="connsiteX22" fmla="*/ 823094 w 1262434"/>
                <a:gd name="connsiteY22" fmla="*/ 249138 h 332184"/>
                <a:gd name="connsiteX23" fmla="*/ 829791 w 1262434"/>
                <a:gd name="connsiteY23" fmla="*/ 251147 h 332184"/>
                <a:gd name="connsiteX24" fmla="*/ 833140 w 1262434"/>
                <a:gd name="connsiteY24" fmla="*/ 254496 h 332184"/>
                <a:gd name="connsiteX25" fmla="*/ 838498 w 1262434"/>
                <a:gd name="connsiteY25" fmla="*/ 256505 h 332184"/>
                <a:gd name="connsiteX26" fmla="*/ 879351 w 1262434"/>
                <a:gd name="connsiteY26" fmla="*/ 231725 h 332184"/>
                <a:gd name="connsiteX27" fmla="*/ 936947 w 1262434"/>
                <a:gd name="connsiteY27" fmla="*/ 206946 h 332184"/>
                <a:gd name="connsiteX28" fmla="*/ 982489 w 1262434"/>
                <a:gd name="connsiteY28" fmla="*/ 182835 h 332184"/>
                <a:gd name="connsiteX29" fmla="*/ 988516 w 1262434"/>
                <a:gd name="connsiteY29" fmla="*/ 180826 h 332184"/>
                <a:gd name="connsiteX30" fmla="*/ 999902 w 1262434"/>
                <a:gd name="connsiteY30" fmla="*/ 174798 h 332184"/>
                <a:gd name="connsiteX31" fmla="*/ 1005260 w 1262434"/>
                <a:gd name="connsiteY31" fmla="*/ 172120 h 332184"/>
                <a:gd name="connsiteX32" fmla="*/ 1021333 w 1262434"/>
                <a:gd name="connsiteY32" fmla="*/ 170780 h 332184"/>
                <a:gd name="connsiteX33" fmla="*/ 1036737 w 1262434"/>
                <a:gd name="connsiteY33" fmla="*/ 167432 h 332184"/>
                <a:gd name="connsiteX34" fmla="*/ 1066205 w 1262434"/>
                <a:gd name="connsiteY34" fmla="*/ 156046 h 332184"/>
                <a:gd name="connsiteX35" fmla="*/ 1139875 w 1262434"/>
                <a:gd name="connsiteY35" fmla="*/ 137964 h 332184"/>
                <a:gd name="connsiteX36" fmla="*/ 1182067 w 1262434"/>
                <a:gd name="connsiteY36" fmla="*/ 125239 h 332184"/>
                <a:gd name="connsiteX37" fmla="*/ 1224260 w 1262434"/>
                <a:gd name="connsiteY37" fmla="*/ 115193 h 332184"/>
                <a:gd name="connsiteX38" fmla="*/ 1230958 w 1262434"/>
                <a:gd name="connsiteY38" fmla="*/ 113184 h 332184"/>
                <a:gd name="connsiteX39" fmla="*/ 1262434 w 1262434"/>
                <a:gd name="connsiteY39" fmla="*/ 95101 h 332184"/>
                <a:gd name="connsiteX40" fmla="*/ 1174700 w 1262434"/>
                <a:gd name="connsiteY40" fmla="*/ 167432 h 332184"/>
                <a:gd name="connsiteX41" fmla="*/ 1125140 w 1262434"/>
                <a:gd name="connsiteY41" fmla="*/ 193551 h 332184"/>
                <a:gd name="connsiteX42" fmla="*/ 979810 w 1262434"/>
                <a:gd name="connsiteY42" fmla="*/ 249808 h 332184"/>
                <a:gd name="connsiteX43" fmla="*/ 971103 w 1262434"/>
                <a:gd name="connsiteY43" fmla="*/ 254496 h 332184"/>
                <a:gd name="connsiteX44" fmla="*/ 965076 w 1262434"/>
                <a:gd name="connsiteY44" fmla="*/ 257845 h 332184"/>
                <a:gd name="connsiteX45" fmla="*/ 944984 w 1262434"/>
                <a:gd name="connsiteY45" fmla="*/ 261193 h 332184"/>
                <a:gd name="connsiteX46" fmla="*/ 932259 w 1262434"/>
                <a:gd name="connsiteY46" fmla="*/ 265212 h 332184"/>
                <a:gd name="connsiteX47" fmla="*/ 837828 w 1262434"/>
                <a:gd name="connsiteY47" fmla="*/ 272579 h 332184"/>
                <a:gd name="connsiteX48" fmla="*/ 824433 w 1262434"/>
                <a:gd name="connsiteY48" fmla="*/ 271239 h 332184"/>
                <a:gd name="connsiteX49" fmla="*/ 800323 w 1262434"/>
                <a:gd name="connsiteY49" fmla="*/ 279276 h 332184"/>
                <a:gd name="connsiteX50" fmla="*/ 794296 w 1262434"/>
                <a:gd name="connsiteY50" fmla="*/ 280616 h 332184"/>
                <a:gd name="connsiteX51" fmla="*/ 663699 w 1262434"/>
                <a:gd name="connsiteY51" fmla="*/ 324148 h 332184"/>
                <a:gd name="connsiteX52" fmla="*/ 626194 w 1262434"/>
                <a:gd name="connsiteY52" fmla="*/ 332184 h 332184"/>
                <a:gd name="connsiteX53" fmla="*/ 483542 w 1262434"/>
                <a:gd name="connsiteY53" fmla="*/ 300037 h 332184"/>
                <a:gd name="connsiteX54" fmla="*/ 477515 w 1262434"/>
                <a:gd name="connsiteY54" fmla="*/ 298028 h 332184"/>
                <a:gd name="connsiteX55" fmla="*/ 466799 w 1262434"/>
                <a:gd name="connsiteY55" fmla="*/ 296019 h 332184"/>
                <a:gd name="connsiteX56" fmla="*/ 460102 w 1262434"/>
                <a:gd name="connsiteY56" fmla="*/ 295349 h 332184"/>
                <a:gd name="connsiteX57" fmla="*/ 436662 w 1262434"/>
                <a:gd name="connsiteY57" fmla="*/ 289322 h 332184"/>
                <a:gd name="connsiteX58" fmla="*/ 413221 w 1262434"/>
                <a:gd name="connsiteY58" fmla="*/ 283294 h 332184"/>
                <a:gd name="connsiteX59" fmla="*/ 372368 w 1262434"/>
                <a:gd name="connsiteY59" fmla="*/ 272579 h 332184"/>
                <a:gd name="connsiteX60" fmla="*/ 326827 w 1262434"/>
                <a:gd name="connsiteY60" fmla="*/ 259184 h 332184"/>
                <a:gd name="connsiteX61" fmla="*/ 300038 w 1262434"/>
                <a:gd name="connsiteY61" fmla="*/ 248468 h 332184"/>
                <a:gd name="connsiteX62" fmla="*/ 273249 w 1262434"/>
                <a:gd name="connsiteY62" fmla="*/ 237083 h 332184"/>
                <a:gd name="connsiteX63" fmla="*/ 242441 w 1262434"/>
                <a:gd name="connsiteY63" fmla="*/ 223689 h 332184"/>
                <a:gd name="connsiteX64" fmla="*/ 204266 w 1262434"/>
                <a:gd name="connsiteY64" fmla="*/ 200918 h 332184"/>
                <a:gd name="connsiteX65" fmla="*/ 168771 w 1262434"/>
                <a:gd name="connsiteY65" fmla="*/ 170780 h 332184"/>
                <a:gd name="connsiteX66" fmla="*/ 133276 w 1262434"/>
                <a:gd name="connsiteY66" fmla="*/ 141312 h 332184"/>
                <a:gd name="connsiteX67" fmla="*/ 84386 w 1262434"/>
                <a:gd name="connsiteY67" fmla="*/ 96441 h 332184"/>
                <a:gd name="connsiteX68" fmla="*/ 61615 w 1262434"/>
                <a:gd name="connsiteY68" fmla="*/ 74339 h 332184"/>
                <a:gd name="connsiteX69" fmla="*/ 38844 w 1262434"/>
                <a:gd name="connsiteY69" fmla="*/ 52239 h 332184"/>
                <a:gd name="connsiteX70" fmla="*/ 28128 w 1262434"/>
                <a:gd name="connsiteY70" fmla="*/ 37505 h 332184"/>
                <a:gd name="connsiteX71" fmla="*/ 18752 w 1262434"/>
                <a:gd name="connsiteY71" fmla="*/ 20761 h 332184"/>
                <a:gd name="connsiteX72" fmla="*/ 15404 w 1262434"/>
                <a:gd name="connsiteY72" fmla="*/ 19422 h 332184"/>
                <a:gd name="connsiteX73" fmla="*/ 12725 w 1262434"/>
                <a:gd name="connsiteY73" fmla="*/ 19422 h 332184"/>
                <a:gd name="connsiteX74" fmla="*/ 11385 w 1262434"/>
                <a:gd name="connsiteY74" fmla="*/ 18083 h 332184"/>
                <a:gd name="connsiteX75" fmla="*/ 11385 w 1262434"/>
                <a:gd name="connsiteY75" fmla="*/ 16074 h 332184"/>
                <a:gd name="connsiteX76" fmla="*/ 10716 w 1262434"/>
                <a:gd name="connsiteY76" fmla="*/ 14064 h 332184"/>
                <a:gd name="connsiteX77" fmla="*/ 0 w 1262434"/>
                <a:gd name="connsiteY77" fmla="*/ 0 h 33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62434" h="332184">
                  <a:moveTo>
                    <a:pt x="0" y="0"/>
                  </a:moveTo>
                  <a:lnTo>
                    <a:pt x="198239" y="110505"/>
                  </a:lnTo>
                  <a:lnTo>
                    <a:pt x="239092" y="122560"/>
                  </a:lnTo>
                  <a:cubicBezTo>
                    <a:pt x="241101" y="123230"/>
                    <a:pt x="243111" y="124569"/>
                    <a:pt x="244450" y="125909"/>
                  </a:cubicBezTo>
                  <a:cubicBezTo>
                    <a:pt x="245790" y="127248"/>
                    <a:pt x="247129" y="127918"/>
                    <a:pt x="248469" y="128588"/>
                  </a:cubicBezTo>
                  <a:cubicBezTo>
                    <a:pt x="269900" y="136624"/>
                    <a:pt x="292001" y="144661"/>
                    <a:pt x="313432" y="152028"/>
                  </a:cubicBezTo>
                  <a:cubicBezTo>
                    <a:pt x="317450" y="153368"/>
                    <a:pt x="321469" y="156046"/>
                    <a:pt x="326157" y="160065"/>
                  </a:cubicBezTo>
                  <a:cubicBezTo>
                    <a:pt x="330175" y="163413"/>
                    <a:pt x="334194" y="166092"/>
                    <a:pt x="338882" y="166762"/>
                  </a:cubicBezTo>
                  <a:cubicBezTo>
                    <a:pt x="352946" y="170780"/>
                    <a:pt x="366340" y="175468"/>
                    <a:pt x="377726" y="180157"/>
                  </a:cubicBezTo>
                  <a:cubicBezTo>
                    <a:pt x="381744" y="181496"/>
                    <a:pt x="386432" y="182835"/>
                    <a:pt x="391790" y="183505"/>
                  </a:cubicBezTo>
                  <a:cubicBezTo>
                    <a:pt x="398487" y="184175"/>
                    <a:pt x="404515" y="188863"/>
                    <a:pt x="411882" y="190872"/>
                  </a:cubicBezTo>
                  <a:cubicBezTo>
                    <a:pt x="460102" y="205606"/>
                    <a:pt x="508992" y="216322"/>
                    <a:pt x="558552" y="223689"/>
                  </a:cubicBezTo>
                  <a:cubicBezTo>
                    <a:pt x="569267" y="225028"/>
                    <a:pt x="579983" y="227037"/>
                    <a:pt x="590029" y="229047"/>
                  </a:cubicBezTo>
                  <a:cubicBezTo>
                    <a:pt x="591369" y="229047"/>
                    <a:pt x="592708" y="229047"/>
                    <a:pt x="594047" y="229047"/>
                  </a:cubicBezTo>
                  <a:cubicBezTo>
                    <a:pt x="596056" y="228377"/>
                    <a:pt x="597396" y="229047"/>
                    <a:pt x="598736" y="230386"/>
                  </a:cubicBezTo>
                  <a:cubicBezTo>
                    <a:pt x="599405" y="231056"/>
                    <a:pt x="600075" y="231725"/>
                    <a:pt x="601415" y="231725"/>
                  </a:cubicBezTo>
                  <a:cubicBezTo>
                    <a:pt x="612130" y="234404"/>
                    <a:pt x="622846" y="235744"/>
                    <a:pt x="632891" y="236413"/>
                  </a:cubicBezTo>
                  <a:cubicBezTo>
                    <a:pt x="641598" y="237083"/>
                    <a:pt x="650974" y="238423"/>
                    <a:pt x="660350" y="241102"/>
                  </a:cubicBezTo>
                  <a:cubicBezTo>
                    <a:pt x="665708" y="242441"/>
                    <a:pt x="671736" y="244450"/>
                    <a:pt x="677763" y="245790"/>
                  </a:cubicBezTo>
                  <a:cubicBezTo>
                    <a:pt x="683791" y="247799"/>
                    <a:pt x="689818" y="248468"/>
                    <a:pt x="695846" y="248468"/>
                  </a:cubicBezTo>
                  <a:cubicBezTo>
                    <a:pt x="723974" y="249138"/>
                    <a:pt x="752773" y="249808"/>
                    <a:pt x="780901" y="251147"/>
                  </a:cubicBezTo>
                  <a:cubicBezTo>
                    <a:pt x="788268" y="251147"/>
                    <a:pt x="795635" y="251147"/>
                    <a:pt x="803002" y="250478"/>
                  </a:cubicBezTo>
                  <a:cubicBezTo>
                    <a:pt x="809699" y="249808"/>
                    <a:pt x="817066" y="249138"/>
                    <a:pt x="823094" y="249138"/>
                  </a:cubicBezTo>
                  <a:cubicBezTo>
                    <a:pt x="825773" y="249138"/>
                    <a:pt x="828452" y="249808"/>
                    <a:pt x="829791" y="251147"/>
                  </a:cubicBezTo>
                  <a:cubicBezTo>
                    <a:pt x="831131" y="251817"/>
                    <a:pt x="831800" y="253157"/>
                    <a:pt x="833140" y="254496"/>
                  </a:cubicBezTo>
                  <a:cubicBezTo>
                    <a:pt x="834479" y="255836"/>
                    <a:pt x="836488" y="256505"/>
                    <a:pt x="838498" y="256505"/>
                  </a:cubicBezTo>
                  <a:cubicBezTo>
                    <a:pt x="855241" y="251817"/>
                    <a:pt x="868635" y="243781"/>
                    <a:pt x="879351" y="231725"/>
                  </a:cubicBezTo>
                  <a:lnTo>
                    <a:pt x="936947" y="206946"/>
                  </a:lnTo>
                  <a:cubicBezTo>
                    <a:pt x="950342" y="204267"/>
                    <a:pt x="965746" y="196230"/>
                    <a:pt x="982489" y="182835"/>
                  </a:cubicBezTo>
                  <a:cubicBezTo>
                    <a:pt x="984498" y="181496"/>
                    <a:pt x="986507" y="180826"/>
                    <a:pt x="988516" y="180826"/>
                  </a:cubicBezTo>
                  <a:cubicBezTo>
                    <a:pt x="993205" y="180826"/>
                    <a:pt x="997223" y="178817"/>
                    <a:pt x="999902" y="174798"/>
                  </a:cubicBezTo>
                  <a:cubicBezTo>
                    <a:pt x="1001241" y="173459"/>
                    <a:pt x="1003251" y="172120"/>
                    <a:pt x="1005260" y="172120"/>
                  </a:cubicBezTo>
                  <a:cubicBezTo>
                    <a:pt x="1010617" y="171450"/>
                    <a:pt x="1015975" y="170780"/>
                    <a:pt x="1021333" y="170780"/>
                  </a:cubicBezTo>
                  <a:cubicBezTo>
                    <a:pt x="1026691" y="170111"/>
                    <a:pt x="1032049" y="169441"/>
                    <a:pt x="1036737" y="167432"/>
                  </a:cubicBezTo>
                  <a:cubicBezTo>
                    <a:pt x="1051471" y="161404"/>
                    <a:pt x="1060847" y="157386"/>
                    <a:pt x="1066205" y="156046"/>
                  </a:cubicBezTo>
                  <a:cubicBezTo>
                    <a:pt x="1078930" y="152698"/>
                    <a:pt x="1103710" y="146670"/>
                    <a:pt x="1139875" y="137964"/>
                  </a:cubicBezTo>
                  <a:cubicBezTo>
                    <a:pt x="1154609" y="134615"/>
                    <a:pt x="1168673" y="129927"/>
                    <a:pt x="1182067" y="125239"/>
                  </a:cubicBezTo>
                  <a:cubicBezTo>
                    <a:pt x="1195462" y="119881"/>
                    <a:pt x="1209526" y="117202"/>
                    <a:pt x="1224260" y="115193"/>
                  </a:cubicBezTo>
                  <a:cubicBezTo>
                    <a:pt x="1226269" y="115193"/>
                    <a:pt x="1228948" y="113854"/>
                    <a:pt x="1230958" y="113184"/>
                  </a:cubicBezTo>
                  <a:lnTo>
                    <a:pt x="1262434" y="95101"/>
                  </a:lnTo>
                  <a:cubicBezTo>
                    <a:pt x="1234306" y="121220"/>
                    <a:pt x="1205508" y="145331"/>
                    <a:pt x="1174700" y="167432"/>
                  </a:cubicBezTo>
                  <a:cubicBezTo>
                    <a:pt x="1160636" y="178147"/>
                    <a:pt x="1143893" y="186854"/>
                    <a:pt x="1125140" y="193551"/>
                  </a:cubicBezTo>
                  <a:cubicBezTo>
                    <a:pt x="1075581" y="212303"/>
                    <a:pt x="1026691" y="231056"/>
                    <a:pt x="979810" y="249808"/>
                  </a:cubicBezTo>
                  <a:cubicBezTo>
                    <a:pt x="977801" y="250478"/>
                    <a:pt x="974452" y="252487"/>
                    <a:pt x="971103" y="254496"/>
                  </a:cubicBezTo>
                  <a:cubicBezTo>
                    <a:pt x="969094" y="255836"/>
                    <a:pt x="967755" y="257175"/>
                    <a:pt x="965076" y="257845"/>
                  </a:cubicBezTo>
                  <a:cubicBezTo>
                    <a:pt x="959048" y="260524"/>
                    <a:pt x="952351" y="257845"/>
                    <a:pt x="944984" y="261193"/>
                  </a:cubicBezTo>
                  <a:cubicBezTo>
                    <a:pt x="939627" y="263202"/>
                    <a:pt x="934938" y="264542"/>
                    <a:pt x="932259" y="265212"/>
                  </a:cubicBezTo>
                  <a:cubicBezTo>
                    <a:pt x="900782" y="267891"/>
                    <a:pt x="869305" y="270570"/>
                    <a:pt x="837828" y="272579"/>
                  </a:cubicBezTo>
                  <a:cubicBezTo>
                    <a:pt x="836488" y="272579"/>
                    <a:pt x="832470" y="271909"/>
                    <a:pt x="824433" y="271239"/>
                  </a:cubicBezTo>
                  <a:cubicBezTo>
                    <a:pt x="815057" y="269900"/>
                    <a:pt x="809699" y="279276"/>
                    <a:pt x="800323" y="279276"/>
                  </a:cubicBezTo>
                  <a:cubicBezTo>
                    <a:pt x="798314" y="279276"/>
                    <a:pt x="796305" y="279946"/>
                    <a:pt x="794296" y="280616"/>
                  </a:cubicBezTo>
                  <a:cubicBezTo>
                    <a:pt x="754112" y="302047"/>
                    <a:pt x="710580" y="316781"/>
                    <a:pt x="663699" y="324148"/>
                  </a:cubicBezTo>
                  <a:lnTo>
                    <a:pt x="626194" y="332184"/>
                  </a:lnTo>
                  <a:cubicBezTo>
                    <a:pt x="580653" y="316111"/>
                    <a:pt x="533102" y="305395"/>
                    <a:pt x="483542" y="300037"/>
                  </a:cubicBezTo>
                  <a:cubicBezTo>
                    <a:pt x="481533" y="300037"/>
                    <a:pt x="479524" y="299368"/>
                    <a:pt x="477515" y="298028"/>
                  </a:cubicBezTo>
                  <a:cubicBezTo>
                    <a:pt x="474167" y="296019"/>
                    <a:pt x="470818" y="295349"/>
                    <a:pt x="466799" y="296019"/>
                  </a:cubicBezTo>
                  <a:cubicBezTo>
                    <a:pt x="464790" y="296019"/>
                    <a:pt x="462781" y="296019"/>
                    <a:pt x="460102" y="295349"/>
                  </a:cubicBezTo>
                  <a:cubicBezTo>
                    <a:pt x="452735" y="292671"/>
                    <a:pt x="444698" y="289992"/>
                    <a:pt x="436662" y="289322"/>
                  </a:cubicBezTo>
                  <a:cubicBezTo>
                    <a:pt x="428625" y="287982"/>
                    <a:pt x="420588" y="285973"/>
                    <a:pt x="413221" y="283294"/>
                  </a:cubicBezTo>
                  <a:cubicBezTo>
                    <a:pt x="399827" y="278606"/>
                    <a:pt x="385093" y="277267"/>
                    <a:pt x="372368" y="272579"/>
                  </a:cubicBezTo>
                  <a:cubicBezTo>
                    <a:pt x="357634" y="267221"/>
                    <a:pt x="342230" y="262533"/>
                    <a:pt x="326827" y="259184"/>
                  </a:cubicBezTo>
                  <a:cubicBezTo>
                    <a:pt x="317450" y="257175"/>
                    <a:pt x="308744" y="253157"/>
                    <a:pt x="300038" y="248468"/>
                  </a:cubicBezTo>
                  <a:cubicBezTo>
                    <a:pt x="291331" y="243111"/>
                    <a:pt x="281955" y="239762"/>
                    <a:pt x="273249" y="237083"/>
                  </a:cubicBezTo>
                  <a:cubicBezTo>
                    <a:pt x="261193" y="233735"/>
                    <a:pt x="251147" y="229047"/>
                    <a:pt x="242441" y="223689"/>
                  </a:cubicBezTo>
                  <a:cubicBezTo>
                    <a:pt x="229716" y="215652"/>
                    <a:pt x="215652" y="210294"/>
                    <a:pt x="204266" y="200918"/>
                  </a:cubicBezTo>
                  <a:cubicBezTo>
                    <a:pt x="192211" y="190872"/>
                    <a:pt x="180826" y="180826"/>
                    <a:pt x="168771" y="170780"/>
                  </a:cubicBezTo>
                  <a:cubicBezTo>
                    <a:pt x="160734" y="163413"/>
                    <a:pt x="148679" y="154037"/>
                    <a:pt x="133276" y="141312"/>
                  </a:cubicBezTo>
                  <a:cubicBezTo>
                    <a:pt x="115863" y="127918"/>
                    <a:pt x="99789" y="112514"/>
                    <a:pt x="84386" y="96441"/>
                  </a:cubicBezTo>
                  <a:cubicBezTo>
                    <a:pt x="77019" y="88404"/>
                    <a:pt x="69652" y="81707"/>
                    <a:pt x="61615" y="74339"/>
                  </a:cubicBezTo>
                  <a:cubicBezTo>
                    <a:pt x="53578" y="67642"/>
                    <a:pt x="46211" y="60275"/>
                    <a:pt x="38844" y="52239"/>
                  </a:cubicBezTo>
                  <a:cubicBezTo>
                    <a:pt x="34156" y="47550"/>
                    <a:pt x="30807" y="42863"/>
                    <a:pt x="28128" y="37505"/>
                  </a:cubicBezTo>
                  <a:cubicBezTo>
                    <a:pt x="25450" y="31477"/>
                    <a:pt x="22101" y="26120"/>
                    <a:pt x="18752" y="20761"/>
                  </a:cubicBezTo>
                  <a:cubicBezTo>
                    <a:pt x="18082" y="19422"/>
                    <a:pt x="16743" y="18752"/>
                    <a:pt x="15404" y="19422"/>
                  </a:cubicBezTo>
                  <a:cubicBezTo>
                    <a:pt x="14734" y="19422"/>
                    <a:pt x="14064" y="19422"/>
                    <a:pt x="12725" y="19422"/>
                  </a:cubicBezTo>
                  <a:cubicBezTo>
                    <a:pt x="12055" y="19422"/>
                    <a:pt x="11385" y="18752"/>
                    <a:pt x="11385" y="18083"/>
                  </a:cubicBezTo>
                  <a:cubicBezTo>
                    <a:pt x="11385" y="17413"/>
                    <a:pt x="11385" y="16743"/>
                    <a:pt x="11385" y="16074"/>
                  </a:cubicBezTo>
                  <a:cubicBezTo>
                    <a:pt x="12055" y="15404"/>
                    <a:pt x="12055" y="14734"/>
                    <a:pt x="10716" y="14064"/>
                  </a:cubicBezTo>
                  <a:cubicBezTo>
                    <a:pt x="8706" y="9376"/>
                    <a:pt x="3349" y="5358"/>
                    <a:pt x="0" y="0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DC489D8B-CE57-CF5A-E456-413072A88175}"/>
                </a:ext>
              </a:extLst>
            </p:cNvPr>
            <p:cNvSpPr/>
            <p:nvPr/>
          </p:nvSpPr>
          <p:spPr>
            <a:xfrm>
              <a:off x="-5637891" y="4503908"/>
              <a:ext cx="223688" cy="38844"/>
            </a:xfrm>
            <a:custGeom>
              <a:avLst/>
              <a:gdLst>
                <a:gd name="connsiteX0" fmla="*/ 42863 w 223688"/>
                <a:gd name="connsiteY0" fmla="*/ 2679 h 38844"/>
                <a:gd name="connsiteX1" fmla="*/ 223689 w 223688"/>
                <a:gd name="connsiteY1" fmla="*/ 8037 h 38844"/>
                <a:gd name="connsiteX2" fmla="*/ 216991 w 223688"/>
                <a:gd name="connsiteY2" fmla="*/ 34826 h 38844"/>
                <a:gd name="connsiteX3" fmla="*/ 6697 w 223688"/>
                <a:gd name="connsiteY3" fmla="*/ 38844 h 38844"/>
                <a:gd name="connsiteX4" fmla="*/ 0 w 223688"/>
                <a:gd name="connsiteY4" fmla="*/ 32147 h 38844"/>
                <a:gd name="connsiteX5" fmla="*/ 1340 w 223688"/>
                <a:gd name="connsiteY5" fmla="*/ 3349 h 38844"/>
                <a:gd name="connsiteX6" fmla="*/ 4688 w 223688"/>
                <a:gd name="connsiteY6" fmla="*/ 0 h 38844"/>
                <a:gd name="connsiteX7" fmla="*/ 42863 w 223688"/>
                <a:gd name="connsiteY7" fmla="*/ 2679 h 38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688" h="38844">
                  <a:moveTo>
                    <a:pt x="42863" y="2679"/>
                  </a:moveTo>
                  <a:lnTo>
                    <a:pt x="223689" y="8037"/>
                  </a:lnTo>
                  <a:lnTo>
                    <a:pt x="216991" y="34826"/>
                  </a:lnTo>
                  <a:cubicBezTo>
                    <a:pt x="146670" y="32817"/>
                    <a:pt x="76349" y="34156"/>
                    <a:pt x="6697" y="38844"/>
                  </a:cubicBezTo>
                  <a:cubicBezTo>
                    <a:pt x="2679" y="38844"/>
                    <a:pt x="0" y="36165"/>
                    <a:pt x="0" y="32147"/>
                  </a:cubicBezTo>
                  <a:lnTo>
                    <a:pt x="1340" y="3349"/>
                  </a:lnTo>
                  <a:cubicBezTo>
                    <a:pt x="1340" y="1340"/>
                    <a:pt x="2679" y="0"/>
                    <a:pt x="4688" y="0"/>
                  </a:cubicBezTo>
                  <a:lnTo>
                    <a:pt x="42863" y="2679"/>
                  </a:ln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4F9A8A9E-31A2-0AAF-113B-82AF2A8252A9}"/>
                </a:ext>
              </a:extLst>
            </p:cNvPr>
            <p:cNvSpPr/>
            <p:nvPr/>
          </p:nvSpPr>
          <p:spPr>
            <a:xfrm>
              <a:off x="-6042405" y="4511275"/>
              <a:ext cx="145330" cy="121890"/>
            </a:xfrm>
            <a:custGeom>
              <a:avLst/>
              <a:gdLst>
                <a:gd name="connsiteX0" fmla="*/ 0 w 145330"/>
                <a:gd name="connsiteY0" fmla="*/ 0 h 121890"/>
                <a:gd name="connsiteX1" fmla="*/ 29468 w 145330"/>
                <a:gd name="connsiteY1" fmla="*/ 11385 h 121890"/>
                <a:gd name="connsiteX2" fmla="*/ 145331 w 145330"/>
                <a:gd name="connsiteY2" fmla="*/ 95771 h 121890"/>
                <a:gd name="connsiteX3" fmla="*/ 96441 w 145330"/>
                <a:gd name="connsiteY3" fmla="*/ 101129 h 121890"/>
                <a:gd name="connsiteX4" fmla="*/ 99789 w 145330"/>
                <a:gd name="connsiteY4" fmla="*/ 121890 h 121890"/>
                <a:gd name="connsiteX5" fmla="*/ 24110 w 145330"/>
                <a:gd name="connsiteY5" fmla="*/ 65633 h 121890"/>
                <a:gd name="connsiteX6" fmla="*/ 14064 w 145330"/>
                <a:gd name="connsiteY6" fmla="*/ 54918 h 121890"/>
                <a:gd name="connsiteX7" fmla="*/ 2679 w 145330"/>
                <a:gd name="connsiteY7" fmla="*/ 44872 h 121890"/>
                <a:gd name="connsiteX8" fmla="*/ 0 w 145330"/>
                <a:gd name="connsiteY8" fmla="*/ 0 h 1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330" h="121890">
                  <a:moveTo>
                    <a:pt x="0" y="0"/>
                  </a:moveTo>
                  <a:cubicBezTo>
                    <a:pt x="13395" y="2009"/>
                    <a:pt x="22771" y="6027"/>
                    <a:pt x="29468" y="11385"/>
                  </a:cubicBezTo>
                  <a:cubicBezTo>
                    <a:pt x="66973" y="40853"/>
                    <a:pt x="105817" y="68982"/>
                    <a:pt x="145331" y="95771"/>
                  </a:cubicBezTo>
                  <a:cubicBezTo>
                    <a:pt x="127918" y="85055"/>
                    <a:pt x="111844" y="87064"/>
                    <a:pt x="96441" y="101129"/>
                  </a:cubicBezTo>
                  <a:cubicBezTo>
                    <a:pt x="90413" y="107156"/>
                    <a:pt x="91083" y="113854"/>
                    <a:pt x="99789" y="121890"/>
                  </a:cubicBezTo>
                  <a:cubicBezTo>
                    <a:pt x="75009" y="103138"/>
                    <a:pt x="49560" y="84385"/>
                    <a:pt x="24110" y="65633"/>
                  </a:cubicBezTo>
                  <a:cubicBezTo>
                    <a:pt x="20762" y="62954"/>
                    <a:pt x="17413" y="59605"/>
                    <a:pt x="14064" y="54918"/>
                  </a:cubicBezTo>
                  <a:cubicBezTo>
                    <a:pt x="10046" y="49560"/>
                    <a:pt x="6028" y="45541"/>
                    <a:pt x="2679" y="4487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D76CE6FE-4A12-7F45-CF27-C522417E07D1}"/>
                </a:ext>
              </a:extLst>
            </p:cNvPr>
            <p:cNvSpPr/>
            <p:nvPr/>
          </p:nvSpPr>
          <p:spPr>
            <a:xfrm>
              <a:off x="-654456" y="4510905"/>
              <a:ext cx="137293" cy="41222"/>
            </a:xfrm>
            <a:custGeom>
              <a:avLst/>
              <a:gdLst>
                <a:gd name="connsiteX0" fmla="*/ 137294 w 137293"/>
                <a:gd name="connsiteY0" fmla="*/ 27158 h 41222"/>
                <a:gd name="connsiteX1" fmla="*/ 135285 w 137293"/>
                <a:gd name="connsiteY1" fmla="*/ 41222 h 41222"/>
                <a:gd name="connsiteX2" fmla="*/ 0 w 137293"/>
                <a:gd name="connsiteY2" fmla="*/ 32516 h 41222"/>
                <a:gd name="connsiteX3" fmla="*/ 20092 w 137293"/>
                <a:gd name="connsiteY3" fmla="*/ 21131 h 41222"/>
                <a:gd name="connsiteX4" fmla="*/ 21431 w 137293"/>
                <a:gd name="connsiteY4" fmla="*/ 16442 h 41222"/>
                <a:gd name="connsiteX5" fmla="*/ 6028 w 137293"/>
                <a:gd name="connsiteY5" fmla="*/ 5057 h 41222"/>
                <a:gd name="connsiteX6" fmla="*/ 137294 w 137293"/>
                <a:gd name="connsiteY6" fmla="*/ 27158 h 41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93" h="41222">
                  <a:moveTo>
                    <a:pt x="137294" y="27158"/>
                  </a:moveTo>
                  <a:lnTo>
                    <a:pt x="135285" y="41222"/>
                  </a:lnTo>
                  <a:lnTo>
                    <a:pt x="0" y="32516"/>
                  </a:lnTo>
                  <a:lnTo>
                    <a:pt x="20092" y="21131"/>
                  </a:lnTo>
                  <a:cubicBezTo>
                    <a:pt x="22101" y="20461"/>
                    <a:pt x="22771" y="17782"/>
                    <a:pt x="21431" y="16442"/>
                  </a:cubicBezTo>
                  <a:cubicBezTo>
                    <a:pt x="19422" y="11755"/>
                    <a:pt x="14064" y="7736"/>
                    <a:pt x="6028" y="5057"/>
                  </a:cubicBezTo>
                  <a:cubicBezTo>
                    <a:pt x="59606" y="-6328"/>
                    <a:pt x="102468" y="1709"/>
                    <a:pt x="137294" y="27158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B0CE2068-5B10-52A7-C5DA-524E039EA2DE}"/>
                </a:ext>
              </a:extLst>
            </p:cNvPr>
            <p:cNvSpPr/>
            <p:nvPr/>
          </p:nvSpPr>
          <p:spPr>
            <a:xfrm>
              <a:off x="-2999838" y="4516632"/>
              <a:ext cx="204266" cy="121890"/>
            </a:xfrm>
            <a:custGeom>
              <a:avLst/>
              <a:gdLst>
                <a:gd name="connsiteX0" fmla="*/ 20092 w 204266"/>
                <a:gd name="connsiteY0" fmla="*/ 0 h 121890"/>
                <a:gd name="connsiteX1" fmla="*/ 204267 w 204266"/>
                <a:gd name="connsiteY1" fmla="*/ 80367 h 121890"/>
                <a:gd name="connsiteX2" fmla="*/ 194891 w 204266"/>
                <a:gd name="connsiteY2" fmla="*/ 91753 h 121890"/>
                <a:gd name="connsiteX3" fmla="*/ 192881 w 204266"/>
                <a:gd name="connsiteY3" fmla="*/ 97780 h 121890"/>
                <a:gd name="connsiteX4" fmla="*/ 181496 w 204266"/>
                <a:gd name="connsiteY4" fmla="*/ 121890 h 121890"/>
                <a:gd name="connsiteX5" fmla="*/ 0 w 204266"/>
                <a:gd name="connsiteY5" fmla="*/ 46881 h 121890"/>
                <a:gd name="connsiteX6" fmla="*/ 53578 w 204266"/>
                <a:gd name="connsiteY6" fmla="*/ 65633 h 121890"/>
                <a:gd name="connsiteX7" fmla="*/ 65633 w 204266"/>
                <a:gd name="connsiteY7" fmla="*/ 64294 h 121890"/>
                <a:gd name="connsiteX8" fmla="*/ 68312 w 204266"/>
                <a:gd name="connsiteY8" fmla="*/ 62284 h 121890"/>
                <a:gd name="connsiteX9" fmla="*/ 67643 w 204266"/>
                <a:gd name="connsiteY9" fmla="*/ 56257 h 121890"/>
                <a:gd name="connsiteX10" fmla="*/ 54918 w 204266"/>
                <a:gd name="connsiteY10" fmla="*/ 46211 h 121890"/>
                <a:gd name="connsiteX11" fmla="*/ 49560 w 204266"/>
                <a:gd name="connsiteY11" fmla="*/ 42193 h 121890"/>
                <a:gd name="connsiteX12" fmla="*/ 36835 w 204266"/>
                <a:gd name="connsiteY12" fmla="*/ 36165 h 121890"/>
                <a:gd name="connsiteX13" fmla="*/ 33486 w 204266"/>
                <a:gd name="connsiteY13" fmla="*/ 31477 h 121890"/>
                <a:gd name="connsiteX14" fmla="*/ 29468 w 204266"/>
                <a:gd name="connsiteY14" fmla="*/ 26120 h 121890"/>
                <a:gd name="connsiteX15" fmla="*/ 27459 w 204266"/>
                <a:gd name="connsiteY15" fmla="*/ 22771 h 121890"/>
                <a:gd name="connsiteX16" fmla="*/ 27459 w 204266"/>
                <a:gd name="connsiteY16" fmla="*/ 20092 h 121890"/>
                <a:gd name="connsiteX17" fmla="*/ 28798 w 204266"/>
                <a:gd name="connsiteY17" fmla="*/ 18752 h 121890"/>
                <a:gd name="connsiteX18" fmla="*/ 34156 w 204266"/>
                <a:gd name="connsiteY18" fmla="*/ 18083 h 121890"/>
                <a:gd name="connsiteX19" fmla="*/ 34826 w 204266"/>
                <a:gd name="connsiteY19" fmla="*/ 16074 h 121890"/>
                <a:gd name="connsiteX20" fmla="*/ 20092 w 204266"/>
                <a:gd name="connsiteY20" fmla="*/ 0 h 12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4266" h="121890">
                  <a:moveTo>
                    <a:pt x="20092" y="0"/>
                  </a:moveTo>
                  <a:cubicBezTo>
                    <a:pt x="79698" y="30138"/>
                    <a:pt x="141313" y="57596"/>
                    <a:pt x="204267" y="80367"/>
                  </a:cubicBezTo>
                  <a:lnTo>
                    <a:pt x="194891" y="91753"/>
                  </a:lnTo>
                  <a:cubicBezTo>
                    <a:pt x="193551" y="93092"/>
                    <a:pt x="192881" y="95101"/>
                    <a:pt x="192881" y="97780"/>
                  </a:cubicBezTo>
                  <a:cubicBezTo>
                    <a:pt x="192212" y="109165"/>
                    <a:pt x="188193" y="117202"/>
                    <a:pt x="181496" y="121890"/>
                  </a:cubicBezTo>
                  <a:lnTo>
                    <a:pt x="0" y="46881"/>
                  </a:lnTo>
                  <a:cubicBezTo>
                    <a:pt x="18752" y="50229"/>
                    <a:pt x="36835" y="56257"/>
                    <a:pt x="53578" y="65633"/>
                  </a:cubicBezTo>
                  <a:cubicBezTo>
                    <a:pt x="57597" y="67642"/>
                    <a:pt x="62284" y="66973"/>
                    <a:pt x="65633" y="64294"/>
                  </a:cubicBezTo>
                  <a:lnTo>
                    <a:pt x="68312" y="62284"/>
                  </a:lnTo>
                  <a:cubicBezTo>
                    <a:pt x="70991" y="59606"/>
                    <a:pt x="70991" y="58266"/>
                    <a:pt x="67643" y="56257"/>
                  </a:cubicBezTo>
                  <a:cubicBezTo>
                    <a:pt x="62954" y="54248"/>
                    <a:pt x="58936" y="50899"/>
                    <a:pt x="54918" y="46211"/>
                  </a:cubicBezTo>
                  <a:cubicBezTo>
                    <a:pt x="53578" y="44202"/>
                    <a:pt x="51569" y="42863"/>
                    <a:pt x="49560" y="42193"/>
                  </a:cubicBezTo>
                  <a:cubicBezTo>
                    <a:pt x="44872" y="40184"/>
                    <a:pt x="40854" y="38174"/>
                    <a:pt x="36835" y="36165"/>
                  </a:cubicBezTo>
                  <a:cubicBezTo>
                    <a:pt x="34826" y="34826"/>
                    <a:pt x="34156" y="33486"/>
                    <a:pt x="33486" y="31477"/>
                  </a:cubicBezTo>
                  <a:cubicBezTo>
                    <a:pt x="33486" y="28798"/>
                    <a:pt x="32147" y="27459"/>
                    <a:pt x="29468" y="26120"/>
                  </a:cubicBezTo>
                  <a:cubicBezTo>
                    <a:pt x="28129" y="25450"/>
                    <a:pt x="27459" y="24780"/>
                    <a:pt x="27459" y="22771"/>
                  </a:cubicBezTo>
                  <a:cubicBezTo>
                    <a:pt x="27459" y="22101"/>
                    <a:pt x="27459" y="21431"/>
                    <a:pt x="27459" y="20092"/>
                  </a:cubicBezTo>
                  <a:cubicBezTo>
                    <a:pt x="27459" y="18752"/>
                    <a:pt x="28129" y="18752"/>
                    <a:pt x="28798" y="18752"/>
                  </a:cubicBezTo>
                  <a:cubicBezTo>
                    <a:pt x="30808" y="18752"/>
                    <a:pt x="32147" y="18752"/>
                    <a:pt x="34156" y="18083"/>
                  </a:cubicBezTo>
                  <a:cubicBezTo>
                    <a:pt x="35495" y="18083"/>
                    <a:pt x="35495" y="16743"/>
                    <a:pt x="34826" y="16074"/>
                  </a:cubicBezTo>
                  <a:cubicBezTo>
                    <a:pt x="26789" y="10046"/>
                    <a:pt x="22101" y="4688"/>
                    <a:pt x="20092" y="0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32F533A4-E2B6-D953-7D49-21E8889AF09A}"/>
                </a:ext>
              </a:extLst>
            </p:cNvPr>
            <p:cNvSpPr/>
            <p:nvPr/>
          </p:nvSpPr>
          <p:spPr>
            <a:xfrm>
              <a:off x="-1007401" y="4533631"/>
              <a:ext cx="212375" cy="58317"/>
            </a:xfrm>
            <a:custGeom>
              <a:avLst/>
              <a:gdLst>
                <a:gd name="connsiteX0" fmla="*/ 212303 w 212375"/>
                <a:gd name="connsiteY0" fmla="*/ 10460 h 58317"/>
                <a:gd name="connsiteX1" fmla="*/ 200918 w 212375"/>
                <a:gd name="connsiteY1" fmla="*/ 47965 h 58317"/>
                <a:gd name="connsiteX2" fmla="*/ 184845 w 212375"/>
                <a:gd name="connsiteY2" fmla="*/ 56001 h 58317"/>
                <a:gd name="connsiteX3" fmla="*/ 128588 w 212375"/>
                <a:gd name="connsiteY3" fmla="*/ 57341 h 58317"/>
                <a:gd name="connsiteX4" fmla="*/ 66303 w 212375"/>
                <a:gd name="connsiteY4" fmla="*/ 51313 h 58317"/>
                <a:gd name="connsiteX5" fmla="*/ 0 w 212375"/>
                <a:gd name="connsiteY5" fmla="*/ 41267 h 58317"/>
                <a:gd name="connsiteX6" fmla="*/ 21431 w 212375"/>
                <a:gd name="connsiteY6" fmla="*/ 39258 h 58317"/>
                <a:gd name="connsiteX7" fmla="*/ 26789 w 212375"/>
                <a:gd name="connsiteY7" fmla="*/ 37249 h 58317"/>
                <a:gd name="connsiteX8" fmla="*/ 53578 w 212375"/>
                <a:gd name="connsiteY8" fmla="*/ 7781 h 58317"/>
                <a:gd name="connsiteX9" fmla="*/ 125909 w 212375"/>
                <a:gd name="connsiteY9" fmla="*/ 4432 h 58317"/>
                <a:gd name="connsiteX10" fmla="*/ 132606 w 212375"/>
                <a:gd name="connsiteY10" fmla="*/ 5772 h 58317"/>
                <a:gd name="connsiteX11" fmla="*/ 174799 w 212375"/>
                <a:gd name="connsiteY11" fmla="*/ 3762 h 58317"/>
                <a:gd name="connsiteX12" fmla="*/ 212303 w 212375"/>
                <a:gd name="connsiteY12" fmla="*/ 10460 h 5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2375" h="58317">
                  <a:moveTo>
                    <a:pt x="212303" y="10460"/>
                  </a:moveTo>
                  <a:cubicBezTo>
                    <a:pt x="212973" y="24524"/>
                    <a:pt x="208955" y="37249"/>
                    <a:pt x="200918" y="47965"/>
                  </a:cubicBezTo>
                  <a:cubicBezTo>
                    <a:pt x="196900" y="53322"/>
                    <a:pt x="190872" y="56001"/>
                    <a:pt x="184845" y="56001"/>
                  </a:cubicBezTo>
                  <a:cubicBezTo>
                    <a:pt x="166092" y="55331"/>
                    <a:pt x="147340" y="55331"/>
                    <a:pt x="128588" y="57341"/>
                  </a:cubicBezTo>
                  <a:cubicBezTo>
                    <a:pt x="105817" y="59350"/>
                    <a:pt x="89744" y="58680"/>
                    <a:pt x="66303" y="51313"/>
                  </a:cubicBezTo>
                  <a:cubicBezTo>
                    <a:pt x="44872" y="44616"/>
                    <a:pt x="22771" y="41267"/>
                    <a:pt x="0" y="41267"/>
                  </a:cubicBezTo>
                  <a:lnTo>
                    <a:pt x="21431" y="39258"/>
                  </a:lnTo>
                  <a:cubicBezTo>
                    <a:pt x="23440" y="39258"/>
                    <a:pt x="24780" y="38588"/>
                    <a:pt x="26789" y="37249"/>
                  </a:cubicBezTo>
                  <a:cubicBezTo>
                    <a:pt x="37505" y="30551"/>
                    <a:pt x="46211" y="20506"/>
                    <a:pt x="53578" y="7781"/>
                  </a:cubicBezTo>
                  <a:cubicBezTo>
                    <a:pt x="75009" y="7111"/>
                    <a:pt x="101799" y="-6953"/>
                    <a:pt x="125909" y="4432"/>
                  </a:cubicBezTo>
                  <a:cubicBezTo>
                    <a:pt x="127918" y="5772"/>
                    <a:pt x="129927" y="5772"/>
                    <a:pt x="132606" y="5772"/>
                  </a:cubicBezTo>
                  <a:cubicBezTo>
                    <a:pt x="146670" y="5102"/>
                    <a:pt x="160734" y="4432"/>
                    <a:pt x="174799" y="3762"/>
                  </a:cubicBezTo>
                  <a:cubicBezTo>
                    <a:pt x="187523" y="3762"/>
                    <a:pt x="199578" y="7111"/>
                    <a:pt x="212303" y="10460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DA15F9A1-673E-0A13-6D13-0F13C68353F2}"/>
                </a:ext>
              </a:extLst>
            </p:cNvPr>
            <p:cNvSpPr/>
            <p:nvPr/>
          </p:nvSpPr>
          <p:spPr>
            <a:xfrm>
              <a:off x="-775676" y="4542752"/>
              <a:ext cx="256505" cy="186461"/>
            </a:xfrm>
            <a:custGeom>
              <a:avLst/>
              <a:gdLst>
                <a:gd name="connsiteX0" fmla="*/ 121220 w 256505"/>
                <a:gd name="connsiteY0" fmla="*/ 0 h 186461"/>
                <a:gd name="connsiteX1" fmla="*/ 256505 w 256505"/>
                <a:gd name="connsiteY1" fmla="*/ 8706 h 186461"/>
                <a:gd name="connsiteX2" fmla="*/ 243780 w 256505"/>
                <a:gd name="connsiteY2" fmla="*/ 174798 h 186461"/>
                <a:gd name="connsiteX3" fmla="*/ 240432 w 256505"/>
                <a:gd name="connsiteY3" fmla="*/ 185514 h 186461"/>
                <a:gd name="connsiteX4" fmla="*/ 239092 w 256505"/>
                <a:gd name="connsiteY4" fmla="*/ 186184 h 186461"/>
                <a:gd name="connsiteX5" fmla="*/ 239092 w 256505"/>
                <a:gd name="connsiteY5" fmla="*/ 186184 h 186461"/>
                <a:gd name="connsiteX6" fmla="*/ 237753 w 256505"/>
                <a:gd name="connsiteY6" fmla="*/ 184844 h 186461"/>
                <a:gd name="connsiteX7" fmla="*/ 235743 w 256505"/>
                <a:gd name="connsiteY7" fmla="*/ 170110 h 186461"/>
                <a:gd name="connsiteX8" fmla="*/ 225698 w 256505"/>
                <a:gd name="connsiteY8" fmla="*/ 160064 h 186461"/>
                <a:gd name="connsiteX9" fmla="*/ 139303 w 256505"/>
                <a:gd name="connsiteY9" fmla="*/ 121220 h 186461"/>
                <a:gd name="connsiteX10" fmla="*/ 134615 w 256505"/>
                <a:gd name="connsiteY10" fmla="*/ 121890 h 186461"/>
                <a:gd name="connsiteX11" fmla="*/ 91083 w 256505"/>
                <a:gd name="connsiteY11" fmla="*/ 121220 h 186461"/>
                <a:gd name="connsiteX12" fmla="*/ 0 w 256505"/>
                <a:gd name="connsiteY12" fmla="*/ 163413 h 186461"/>
                <a:gd name="connsiteX13" fmla="*/ 15404 w 256505"/>
                <a:gd name="connsiteY13" fmla="*/ 150019 h 186461"/>
                <a:gd name="connsiteX14" fmla="*/ 19422 w 256505"/>
                <a:gd name="connsiteY14" fmla="*/ 144661 h 186461"/>
                <a:gd name="connsiteX15" fmla="*/ 23440 w 256505"/>
                <a:gd name="connsiteY15" fmla="*/ 120551 h 186461"/>
                <a:gd name="connsiteX16" fmla="*/ 21431 w 256505"/>
                <a:gd name="connsiteY16" fmla="*/ 114523 h 186461"/>
                <a:gd name="connsiteX17" fmla="*/ 12725 w 256505"/>
                <a:gd name="connsiteY17" fmla="*/ 101798 h 186461"/>
                <a:gd name="connsiteX18" fmla="*/ 90413 w 256505"/>
                <a:gd name="connsiteY18" fmla="*/ 63624 h 186461"/>
                <a:gd name="connsiteX19" fmla="*/ 95771 w 256505"/>
                <a:gd name="connsiteY19" fmla="*/ 50229 h 186461"/>
                <a:gd name="connsiteX20" fmla="*/ 54917 w 256505"/>
                <a:gd name="connsiteY20" fmla="*/ 32816 h 186461"/>
                <a:gd name="connsiteX21" fmla="*/ 18752 w 256505"/>
                <a:gd name="connsiteY21" fmla="*/ 45541 h 186461"/>
                <a:gd name="connsiteX22" fmla="*/ 37505 w 256505"/>
                <a:gd name="connsiteY22" fmla="*/ 34825 h 186461"/>
                <a:gd name="connsiteX23" fmla="*/ 52239 w 256505"/>
                <a:gd name="connsiteY23" fmla="*/ 29468 h 186461"/>
                <a:gd name="connsiteX24" fmla="*/ 58266 w 256505"/>
                <a:gd name="connsiteY24" fmla="*/ 27459 h 186461"/>
                <a:gd name="connsiteX25" fmla="*/ 77019 w 256505"/>
                <a:gd name="connsiteY25" fmla="*/ 18752 h 186461"/>
                <a:gd name="connsiteX26" fmla="*/ 121220 w 256505"/>
                <a:gd name="connsiteY26" fmla="*/ 0 h 18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6505" h="186461">
                  <a:moveTo>
                    <a:pt x="121220" y="0"/>
                  </a:moveTo>
                  <a:lnTo>
                    <a:pt x="256505" y="8706"/>
                  </a:lnTo>
                  <a:lnTo>
                    <a:pt x="243780" y="174798"/>
                  </a:lnTo>
                  <a:cubicBezTo>
                    <a:pt x="242441" y="178147"/>
                    <a:pt x="241102" y="182165"/>
                    <a:pt x="240432" y="185514"/>
                  </a:cubicBezTo>
                  <a:cubicBezTo>
                    <a:pt x="240432" y="186184"/>
                    <a:pt x="239762" y="186853"/>
                    <a:pt x="239092" y="186184"/>
                  </a:cubicBezTo>
                  <a:lnTo>
                    <a:pt x="239092" y="186184"/>
                  </a:lnTo>
                  <a:cubicBezTo>
                    <a:pt x="238423" y="186184"/>
                    <a:pt x="237753" y="185514"/>
                    <a:pt x="237753" y="184844"/>
                  </a:cubicBezTo>
                  <a:cubicBezTo>
                    <a:pt x="238423" y="179487"/>
                    <a:pt x="237753" y="174798"/>
                    <a:pt x="235743" y="170110"/>
                  </a:cubicBezTo>
                  <a:cubicBezTo>
                    <a:pt x="234404" y="166092"/>
                    <a:pt x="231056" y="162743"/>
                    <a:pt x="225698" y="160064"/>
                  </a:cubicBezTo>
                  <a:cubicBezTo>
                    <a:pt x="195560" y="143991"/>
                    <a:pt x="166762" y="131266"/>
                    <a:pt x="139303" y="121220"/>
                  </a:cubicBezTo>
                  <a:cubicBezTo>
                    <a:pt x="137964" y="120551"/>
                    <a:pt x="136624" y="121220"/>
                    <a:pt x="134615" y="121890"/>
                  </a:cubicBezTo>
                  <a:cubicBezTo>
                    <a:pt x="118541" y="116532"/>
                    <a:pt x="104477" y="116532"/>
                    <a:pt x="91083" y="121220"/>
                  </a:cubicBezTo>
                  <a:cubicBezTo>
                    <a:pt x="77019" y="126578"/>
                    <a:pt x="46881" y="139973"/>
                    <a:pt x="0" y="163413"/>
                  </a:cubicBezTo>
                  <a:lnTo>
                    <a:pt x="15404" y="150019"/>
                  </a:lnTo>
                  <a:cubicBezTo>
                    <a:pt x="16743" y="148679"/>
                    <a:pt x="18082" y="146670"/>
                    <a:pt x="19422" y="144661"/>
                  </a:cubicBezTo>
                  <a:cubicBezTo>
                    <a:pt x="22770" y="136624"/>
                    <a:pt x="24110" y="128587"/>
                    <a:pt x="23440" y="120551"/>
                  </a:cubicBezTo>
                  <a:cubicBezTo>
                    <a:pt x="23440" y="118541"/>
                    <a:pt x="22770" y="116532"/>
                    <a:pt x="21431" y="114523"/>
                  </a:cubicBezTo>
                  <a:lnTo>
                    <a:pt x="12725" y="101798"/>
                  </a:lnTo>
                  <a:cubicBezTo>
                    <a:pt x="38174" y="83046"/>
                    <a:pt x="64294" y="70991"/>
                    <a:pt x="90413" y="63624"/>
                  </a:cubicBezTo>
                  <a:cubicBezTo>
                    <a:pt x="96440" y="62284"/>
                    <a:pt x="98449" y="55587"/>
                    <a:pt x="95771" y="50229"/>
                  </a:cubicBezTo>
                  <a:cubicBezTo>
                    <a:pt x="85725" y="35495"/>
                    <a:pt x="72330" y="29468"/>
                    <a:pt x="54917" y="32816"/>
                  </a:cubicBezTo>
                  <a:cubicBezTo>
                    <a:pt x="45541" y="34156"/>
                    <a:pt x="33486" y="38844"/>
                    <a:pt x="18752" y="45541"/>
                  </a:cubicBezTo>
                  <a:cubicBezTo>
                    <a:pt x="24780" y="40184"/>
                    <a:pt x="31477" y="36165"/>
                    <a:pt x="37505" y="34825"/>
                  </a:cubicBezTo>
                  <a:cubicBezTo>
                    <a:pt x="43532" y="33486"/>
                    <a:pt x="48220" y="31477"/>
                    <a:pt x="52239" y="29468"/>
                  </a:cubicBezTo>
                  <a:cubicBezTo>
                    <a:pt x="54248" y="28128"/>
                    <a:pt x="56257" y="27459"/>
                    <a:pt x="58266" y="27459"/>
                  </a:cubicBezTo>
                  <a:cubicBezTo>
                    <a:pt x="64294" y="26789"/>
                    <a:pt x="70321" y="24110"/>
                    <a:pt x="77019" y="18752"/>
                  </a:cubicBezTo>
                  <a:cubicBezTo>
                    <a:pt x="85055" y="13395"/>
                    <a:pt x="99789" y="6697"/>
                    <a:pt x="121220" y="0"/>
                  </a:cubicBezTo>
                  <a:close/>
                </a:path>
              </a:pathLst>
            </a:custGeom>
            <a:solidFill>
              <a:srgbClr val="243B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3E577176-74B4-70C2-83E9-0AA5DECDEB9A}"/>
                </a:ext>
              </a:extLst>
            </p:cNvPr>
            <p:cNvSpPr/>
            <p:nvPr/>
          </p:nvSpPr>
          <p:spPr>
            <a:xfrm>
              <a:off x="-3889234" y="4542082"/>
              <a:ext cx="1060847" cy="315022"/>
            </a:xfrm>
            <a:custGeom>
              <a:avLst/>
              <a:gdLst>
                <a:gd name="connsiteX0" fmla="*/ 423267 w 1060847"/>
                <a:gd name="connsiteY0" fmla="*/ 131267 h 315022"/>
                <a:gd name="connsiteX1" fmla="*/ 477515 w 1060847"/>
                <a:gd name="connsiteY1" fmla="*/ 156716 h 315022"/>
                <a:gd name="connsiteX2" fmla="*/ 537790 w 1060847"/>
                <a:gd name="connsiteY2" fmla="*/ 174129 h 315022"/>
                <a:gd name="connsiteX3" fmla="*/ 555873 w 1060847"/>
                <a:gd name="connsiteY3" fmla="*/ 182166 h 315022"/>
                <a:gd name="connsiteX4" fmla="*/ 561231 w 1060847"/>
                <a:gd name="connsiteY4" fmla="*/ 185514 h 315022"/>
                <a:gd name="connsiteX5" fmla="*/ 600745 w 1060847"/>
                <a:gd name="connsiteY5" fmla="*/ 208285 h 315022"/>
                <a:gd name="connsiteX6" fmla="*/ 603424 w 1060847"/>
                <a:gd name="connsiteY6" fmla="*/ 207615 h 315022"/>
                <a:gd name="connsiteX7" fmla="*/ 604763 w 1060847"/>
                <a:gd name="connsiteY7" fmla="*/ 206276 h 315022"/>
                <a:gd name="connsiteX8" fmla="*/ 606103 w 1060847"/>
                <a:gd name="connsiteY8" fmla="*/ 206946 h 315022"/>
                <a:gd name="connsiteX9" fmla="*/ 630883 w 1060847"/>
                <a:gd name="connsiteY9" fmla="*/ 220340 h 315022"/>
                <a:gd name="connsiteX10" fmla="*/ 644277 w 1060847"/>
                <a:gd name="connsiteY10" fmla="*/ 224358 h 315022"/>
                <a:gd name="connsiteX11" fmla="*/ 658341 w 1060847"/>
                <a:gd name="connsiteY11" fmla="*/ 229716 h 315022"/>
                <a:gd name="connsiteX12" fmla="*/ 785589 w 1060847"/>
                <a:gd name="connsiteY12" fmla="*/ 263872 h 315022"/>
                <a:gd name="connsiteX13" fmla="*/ 815057 w 1060847"/>
                <a:gd name="connsiteY13" fmla="*/ 270570 h 315022"/>
                <a:gd name="connsiteX14" fmla="*/ 869305 w 1060847"/>
                <a:gd name="connsiteY14" fmla="*/ 279946 h 315022"/>
                <a:gd name="connsiteX15" fmla="*/ 906140 w 1060847"/>
                <a:gd name="connsiteY15" fmla="*/ 287982 h 315022"/>
                <a:gd name="connsiteX16" fmla="*/ 938957 w 1060847"/>
                <a:gd name="connsiteY16" fmla="*/ 295350 h 315022"/>
                <a:gd name="connsiteX17" fmla="*/ 995884 w 1060847"/>
                <a:gd name="connsiteY17" fmla="*/ 298698 h 315022"/>
                <a:gd name="connsiteX18" fmla="*/ 1037407 w 1060847"/>
                <a:gd name="connsiteY18" fmla="*/ 293340 h 315022"/>
                <a:gd name="connsiteX19" fmla="*/ 1043434 w 1060847"/>
                <a:gd name="connsiteY19" fmla="*/ 291331 h 315022"/>
                <a:gd name="connsiteX20" fmla="*/ 1060847 w 1060847"/>
                <a:gd name="connsiteY20" fmla="*/ 285973 h 315022"/>
                <a:gd name="connsiteX21" fmla="*/ 1015305 w 1060847"/>
                <a:gd name="connsiteY21" fmla="*/ 304056 h 315022"/>
                <a:gd name="connsiteX22" fmla="*/ 995884 w 1060847"/>
                <a:gd name="connsiteY22" fmla="*/ 308074 h 315022"/>
                <a:gd name="connsiteX23" fmla="*/ 934269 w 1060847"/>
                <a:gd name="connsiteY23" fmla="*/ 314772 h 315022"/>
                <a:gd name="connsiteX24" fmla="*/ 895425 w 1060847"/>
                <a:gd name="connsiteY24" fmla="*/ 312762 h 315022"/>
                <a:gd name="connsiteX25" fmla="*/ 855910 w 1060847"/>
                <a:gd name="connsiteY25" fmla="*/ 310753 h 315022"/>
                <a:gd name="connsiteX26" fmla="*/ 814387 w 1060847"/>
                <a:gd name="connsiteY26" fmla="*/ 304056 h 315022"/>
                <a:gd name="connsiteX27" fmla="*/ 805011 w 1060847"/>
                <a:gd name="connsiteY27" fmla="*/ 302717 h 315022"/>
                <a:gd name="connsiteX28" fmla="*/ 695846 w 1060847"/>
                <a:gd name="connsiteY28" fmla="*/ 276597 h 315022"/>
                <a:gd name="connsiteX29" fmla="*/ 598736 w 1060847"/>
                <a:gd name="connsiteY29" fmla="*/ 247799 h 315022"/>
                <a:gd name="connsiteX30" fmla="*/ 537790 w 1060847"/>
                <a:gd name="connsiteY30" fmla="*/ 225698 h 315022"/>
                <a:gd name="connsiteX31" fmla="*/ 532433 w 1060847"/>
                <a:gd name="connsiteY31" fmla="*/ 224358 h 315022"/>
                <a:gd name="connsiteX32" fmla="*/ 499616 w 1060847"/>
                <a:gd name="connsiteY32" fmla="*/ 216992 h 315022"/>
                <a:gd name="connsiteX33" fmla="*/ 496267 w 1060847"/>
                <a:gd name="connsiteY33" fmla="*/ 219001 h 315022"/>
                <a:gd name="connsiteX34" fmla="*/ 494258 w 1060847"/>
                <a:gd name="connsiteY34" fmla="*/ 221010 h 315022"/>
                <a:gd name="connsiteX35" fmla="*/ 492919 w 1060847"/>
                <a:gd name="connsiteY35" fmla="*/ 221010 h 315022"/>
                <a:gd name="connsiteX36" fmla="*/ 467469 w 1060847"/>
                <a:gd name="connsiteY36" fmla="*/ 214313 h 315022"/>
                <a:gd name="connsiteX37" fmla="*/ 442689 w 1060847"/>
                <a:gd name="connsiteY37" fmla="*/ 210294 h 315022"/>
                <a:gd name="connsiteX38" fmla="*/ 403175 w 1060847"/>
                <a:gd name="connsiteY38" fmla="*/ 205606 h 315022"/>
                <a:gd name="connsiteX39" fmla="*/ 387772 w 1060847"/>
                <a:gd name="connsiteY39" fmla="*/ 206276 h 315022"/>
                <a:gd name="connsiteX40" fmla="*/ 381074 w 1060847"/>
                <a:gd name="connsiteY40" fmla="*/ 205606 h 315022"/>
                <a:gd name="connsiteX41" fmla="*/ 306735 w 1060847"/>
                <a:gd name="connsiteY41" fmla="*/ 175468 h 315022"/>
                <a:gd name="connsiteX42" fmla="*/ 232395 w 1060847"/>
                <a:gd name="connsiteY42" fmla="*/ 141313 h 315022"/>
                <a:gd name="connsiteX43" fmla="*/ 204936 w 1060847"/>
                <a:gd name="connsiteY43" fmla="*/ 129257 h 315022"/>
                <a:gd name="connsiteX44" fmla="*/ 177478 w 1060847"/>
                <a:gd name="connsiteY44" fmla="*/ 117202 h 315022"/>
                <a:gd name="connsiteX45" fmla="*/ 114523 w 1060847"/>
                <a:gd name="connsiteY45" fmla="*/ 84386 h 315022"/>
                <a:gd name="connsiteX46" fmla="*/ 92422 w 1060847"/>
                <a:gd name="connsiteY46" fmla="*/ 72330 h 315022"/>
                <a:gd name="connsiteX47" fmla="*/ 62954 w 1060847"/>
                <a:gd name="connsiteY47" fmla="*/ 56257 h 315022"/>
                <a:gd name="connsiteX48" fmla="*/ 46211 w 1060847"/>
                <a:gd name="connsiteY48" fmla="*/ 42863 h 315022"/>
                <a:gd name="connsiteX49" fmla="*/ 27459 w 1060847"/>
                <a:gd name="connsiteY49" fmla="*/ 26120 h 315022"/>
                <a:gd name="connsiteX50" fmla="*/ 6697 w 1060847"/>
                <a:gd name="connsiteY50" fmla="*/ 14065 h 315022"/>
                <a:gd name="connsiteX51" fmla="*/ 0 w 1060847"/>
                <a:gd name="connsiteY51" fmla="*/ 5358 h 315022"/>
                <a:gd name="connsiteX52" fmla="*/ 7367 w 1060847"/>
                <a:gd name="connsiteY52" fmla="*/ 1340 h 315022"/>
                <a:gd name="connsiteX53" fmla="*/ 15404 w 1060847"/>
                <a:gd name="connsiteY53" fmla="*/ 1340 h 315022"/>
                <a:gd name="connsiteX54" fmla="*/ 19422 w 1060847"/>
                <a:gd name="connsiteY54" fmla="*/ 0 h 315022"/>
                <a:gd name="connsiteX55" fmla="*/ 63624 w 1060847"/>
                <a:gd name="connsiteY55" fmla="*/ 7367 h 315022"/>
                <a:gd name="connsiteX56" fmla="*/ 97110 w 1060847"/>
                <a:gd name="connsiteY56" fmla="*/ 23440 h 315022"/>
                <a:gd name="connsiteX57" fmla="*/ 133276 w 1060847"/>
                <a:gd name="connsiteY57" fmla="*/ 41523 h 315022"/>
                <a:gd name="connsiteX58" fmla="*/ 138633 w 1060847"/>
                <a:gd name="connsiteY58" fmla="*/ 44872 h 315022"/>
                <a:gd name="connsiteX59" fmla="*/ 145331 w 1060847"/>
                <a:gd name="connsiteY59" fmla="*/ 50899 h 315022"/>
                <a:gd name="connsiteX60" fmla="*/ 167432 w 1060847"/>
                <a:gd name="connsiteY60" fmla="*/ 64964 h 315022"/>
                <a:gd name="connsiteX61" fmla="*/ 170780 w 1060847"/>
                <a:gd name="connsiteY61" fmla="*/ 66973 h 315022"/>
                <a:gd name="connsiteX62" fmla="*/ 173459 w 1060847"/>
                <a:gd name="connsiteY62" fmla="*/ 70321 h 315022"/>
                <a:gd name="connsiteX63" fmla="*/ 176808 w 1060847"/>
                <a:gd name="connsiteY63" fmla="*/ 74340 h 315022"/>
                <a:gd name="connsiteX64" fmla="*/ 202258 w 1060847"/>
                <a:gd name="connsiteY64" fmla="*/ 85055 h 315022"/>
                <a:gd name="connsiteX65" fmla="*/ 204936 w 1060847"/>
                <a:gd name="connsiteY65" fmla="*/ 87734 h 315022"/>
                <a:gd name="connsiteX66" fmla="*/ 207615 w 1060847"/>
                <a:gd name="connsiteY66" fmla="*/ 91083 h 315022"/>
                <a:gd name="connsiteX67" fmla="*/ 279946 w 1060847"/>
                <a:gd name="connsiteY67" fmla="*/ 119881 h 315022"/>
                <a:gd name="connsiteX68" fmla="*/ 283294 w 1060847"/>
                <a:gd name="connsiteY68" fmla="*/ 121890 h 315022"/>
                <a:gd name="connsiteX69" fmla="*/ 291331 w 1060847"/>
                <a:gd name="connsiteY69" fmla="*/ 123899 h 315022"/>
                <a:gd name="connsiteX70" fmla="*/ 297359 w 1060847"/>
                <a:gd name="connsiteY70" fmla="*/ 124569 h 315022"/>
                <a:gd name="connsiteX71" fmla="*/ 397148 w 1060847"/>
                <a:gd name="connsiteY71" fmla="*/ 162743 h 315022"/>
                <a:gd name="connsiteX72" fmla="*/ 404515 w 1060847"/>
                <a:gd name="connsiteY72" fmla="*/ 162743 h 315022"/>
                <a:gd name="connsiteX73" fmla="*/ 415230 w 1060847"/>
                <a:gd name="connsiteY73" fmla="*/ 163413 h 315022"/>
                <a:gd name="connsiteX74" fmla="*/ 421928 w 1060847"/>
                <a:gd name="connsiteY74" fmla="*/ 164083 h 315022"/>
                <a:gd name="connsiteX75" fmla="*/ 443359 w 1060847"/>
                <a:gd name="connsiteY75" fmla="*/ 154037 h 315022"/>
                <a:gd name="connsiteX76" fmla="*/ 443359 w 1060847"/>
                <a:gd name="connsiteY76" fmla="*/ 150688 h 315022"/>
                <a:gd name="connsiteX77" fmla="*/ 442020 w 1060847"/>
                <a:gd name="connsiteY77" fmla="*/ 146670 h 315022"/>
                <a:gd name="connsiteX78" fmla="*/ 439341 w 1060847"/>
                <a:gd name="connsiteY78" fmla="*/ 143322 h 315022"/>
                <a:gd name="connsiteX79" fmla="*/ 433983 w 1060847"/>
                <a:gd name="connsiteY79" fmla="*/ 143322 h 315022"/>
                <a:gd name="connsiteX80" fmla="*/ 429295 w 1060847"/>
                <a:gd name="connsiteY80" fmla="*/ 140643 h 315022"/>
                <a:gd name="connsiteX81" fmla="*/ 423267 w 1060847"/>
                <a:gd name="connsiteY81" fmla="*/ 131267 h 31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60847" h="315022">
                  <a:moveTo>
                    <a:pt x="423267" y="131267"/>
                  </a:moveTo>
                  <a:cubicBezTo>
                    <a:pt x="447377" y="143322"/>
                    <a:pt x="466130" y="152028"/>
                    <a:pt x="477515" y="156716"/>
                  </a:cubicBezTo>
                  <a:cubicBezTo>
                    <a:pt x="496267" y="164753"/>
                    <a:pt x="516359" y="170111"/>
                    <a:pt x="537790" y="174129"/>
                  </a:cubicBezTo>
                  <a:lnTo>
                    <a:pt x="555873" y="182166"/>
                  </a:lnTo>
                  <a:cubicBezTo>
                    <a:pt x="557882" y="182835"/>
                    <a:pt x="559891" y="184175"/>
                    <a:pt x="561231" y="185514"/>
                  </a:cubicBezTo>
                  <a:cubicBezTo>
                    <a:pt x="572616" y="195560"/>
                    <a:pt x="586011" y="202927"/>
                    <a:pt x="600745" y="208285"/>
                  </a:cubicBezTo>
                  <a:cubicBezTo>
                    <a:pt x="602084" y="208955"/>
                    <a:pt x="602754" y="208285"/>
                    <a:pt x="603424" y="207615"/>
                  </a:cubicBezTo>
                  <a:cubicBezTo>
                    <a:pt x="603424" y="206946"/>
                    <a:pt x="604093" y="206276"/>
                    <a:pt x="604763" y="206276"/>
                  </a:cubicBezTo>
                  <a:cubicBezTo>
                    <a:pt x="605433" y="206276"/>
                    <a:pt x="605433" y="206276"/>
                    <a:pt x="606103" y="206946"/>
                  </a:cubicBezTo>
                  <a:cubicBezTo>
                    <a:pt x="613469" y="213643"/>
                    <a:pt x="621506" y="218331"/>
                    <a:pt x="630883" y="220340"/>
                  </a:cubicBezTo>
                  <a:cubicBezTo>
                    <a:pt x="635571" y="221010"/>
                    <a:pt x="640258" y="222349"/>
                    <a:pt x="644277" y="224358"/>
                  </a:cubicBezTo>
                  <a:cubicBezTo>
                    <a:pt x="648965" y="226368"/>
                    <a:pt x="653653" y="228377"/>
                    <a:pt x="658341" y="229716"/>
                  </a:cubicBezTo>
                  <a:cubicBezTo>
                    <a:pt x="695176" y="241772"/>
                    <a:pt x="738039" y="253157"/>
                    <a:pt x="785589" y="263872"/>
                  </a:cubicBezTo>
                  <a:cubicBezTo>
                    <a:pt x="795635" y="265882"/>
                    <a:pt x="805681" y="268561"/>
                    <a:pt x="815057" y="270570"/>
                  </a:cubicBezTo>
                  <a:cubicBezTo>
                    <a:pt x="834479" y="275258"/>
                    <a:pt x="852562" y="277937"/>
                    <a:pt x="869305" y="279946"/>
                  </a:cubicBezTo>
                  <a:cubicBezTo>
                    <a:pt x="882030" y="281285"/>
                    <a:pt x="894755" y="283964"/>
                    <a:pt x="906140" y="287982"/>
                  </a:cubicBezTo>
                  <a:cubicBezTo>
                    <a:pt x="916856" y="292001"/>
                    <a:pt x="927571" y="294680"/>
                    <a:pt x="938957" y="295350"/>
                  </a:cubicBezTo>
                  <a:cubicBezTo>
                    <a:pt x="957709" y="296689"/>
                    <a:pt x="977131" y="298028"/>
                    <a:pt x="995884" y="298698"/>
                  </a:cubicBezTo>
                  <a:cubicBezTo>
                    <a:pt x="1009278" y="299368"/>
                    <a:pt x="1022673" y="293340"/>
                    <a:pt x="1037407" y="293340"/>
                  </a:cubicBezTo>
                  <a:cubicBezTo>
                    <a:pt x="1039416" y="293340"/>
                    <a:pt x="1041425" y="292671"/>
                    <a:pt x="1043434" y="291331"/>
                  </a:cubicBezTo>
                  <a:cubicBezTo>
                    <a:pt x="1048792" y="287982"/>
                    <a:pt x="1054150" y="286643"/>
                    <a:pt x="1060847" y="285973"/>
                  </a:cubicBezTo>
                  <a:cubicBezTo>
                    <a:pt x="1047453" y="298028"/>
                    <a:pt x="1032718" y="304056"/>
                    <a:pt x="1015305" y="304056"/>
                  </a:cubicBezTo>
                  <a:cubicBezTo>
                    <a:pt x="1011287" y="304056"/>
                    <a:pt x="1004590" y="305396"/>
                    <a:pt x="995884" y="308074"/>
                  </a:cubicBezTo>
                  <a:cubicBezTo>
                    <a:pt x="975792" y="313432"/>
                    <a:pt x="954360" y="313432"/>
                    <a:pt x="934269" y="314772"/>
                  </a:cubicBezTo>
                  <a:cubicBezTo>
                    <a:pt x="924223" y="315441"/>
                    <a:pt x="910828" y="314772"/>
                    <a:pt x="895425" y="312762"/>
                  </a:cubicBezTo>
                  <a:cubicBezTo>
                    <a:pt x="882700" y="311423"/>
                    <a:pt x="869305" y="310753"/>
                    <a:pt x="855910" y="310753"/>
                  </a:cubicBezTo>
                  <a:cubicBezTo>
                    <a:pt x="841846" y="310753"/>
                    <a:pt x="827782" y="308744"/>
                    <a:pt x="814387" y="304056"/>
                  </a:cubicBezTo>
                  <a:cubicBezTo>
                    <a:pt x="811709" y="303386"/>
                    <a:pt x="808360" y="303386"/>
                    <a:pt x="805011" y="302717"/>
                  </a:cubicBezTo>
                  <a:cubicBezTo>
                    <a:pt x="749424" y="292001"/>
                    <a:pt x="713259" y="283294"/>
                    <a:pt x="695846" y="276597"/>
                  </a:cubicBezTo>
                  <a:cubicBezTo>
                    <a:pt x="657672" y="261863"/>
                    <a:pt x="625525" y="251817"/>
                    <a:pt x="598736" y="247799"/>
                  </a:cubicBezTo>
                  <a:cubicBezTo>
                    <a:pt x="577974" y="244450"/>
                    <a:pt x="557213" y="237083"/>
                    <a:pt x="537790" y="225698"/>
                  </a:cubicBezTo>
                  <a:cubicBezTo>
                    <a:pt x="535781" y="225028"/>
                    <a:pt x="534442" y="224358"/>
                    <a:pt x="532433" y="224358"/>
                  </a:cubicBezTo>
                  <a:cubicBezTo>
                    <a:pt x="521047" y="224358"/>
                    <a:pt x="509662" y="222349"/>
                    <a:pt x="499616" y="216992"/>
                  </a:cubicBezTo>
                  <a:cubicBezTo>
                    <a:pt x="497607" y="215652"/>
                    <a:pt x="496267" y="216322"/>
                    <a:pt x="496267" y="219001"/>
                  </a:cubicBezTo>
                  <a:cubicBezTo>
                    <a:pt x="496267" y="220340"/>
                    <a:pt x="495598" y="221010"/>
                    <a:pt x="494258" y="221010"/>
                  </a:cubicBezTo>
                  <a:cubicBezTo>
                    <a:pt x="493589" y="221010"/>
                    <a:pt x="492919" y="221010"/>
                    <a:pt x="492919" y="221010"/>
                  </a:cubicBezTo>
                  <a:cubicBezTo>
                    <a:pt x="484882" y="219001"/>
                    <a:pt x="476176" y="216992"/>
                    <a:pt x="467469" y="214313"/>
                  </a:cubicBezTo>
                  <a:cubicBezTo>
                    <a:pt x="459432" y="212303"/>
                    <a:pt x="451396" y="210964"/>
                    <a:pt x="442689" y="210294"/>
                  </a:cubicBezTo>
                  <a:cubicBezTo>
                    <a:pt x="429295" y="209624"/>
                    <a:pt x="416570" y="207615"/>
                    <a:pt x="403175" y="205606"/>
                  </a:cubicBezTo>
                  <a:cubicBezTo>
                    <a:pt x="399157" y="204937"/>
                    <a:pt x="394469" y="204937"/>
                    <a:pt x="387772" y="206276"/>
                  </a:cubicBezTo>
                  <a:cubicBezTo>
                    <a:pt x="385763" y="206276"/>
                    <a:pt x="383753" y="206276"/>
                    <a:pt x="381074" y="205606"/>
                  </a:cubicBezTo>
                  <a:cubicBezTo>
                    <a:pt x="356295" y="196230"/>
                    <a:pt x="330175" y="186854"/>
                    <a:pt x="306735" y="175468"/>
                  </a:cubicBezTo>
                  <a:cubicBezTo>
                    <a:pt x="279946" y="162074"/>
                    <a:pt x="255166" y="150688"/>
                    <a:pt x="232395" y="141313"/>
                  </a:cubicBezTo>
                  <a:cubicBezTo>
                    <a:pt x="223019" y="137294"/>
                    <a:pt x="213643" y="133276"/>
                    <a:pt x="204936" y="129257"/>
                  </a:cubicBezTo>
                  <a:cubicBezTo>
                    <a:pt x="196230" y="125239"/>
                    <a:pt x="187523" y="121221"/>
                    <a:pt x="177478" y="117202"/>
                  </a:cubicBezTo>
                  <a:cubicBezTo>
                    <a:pt x="155377" y="108496"/>
                    <a:pt x="133945" y="97110"/>
                    <a:pt x="114523" y="84386"/>
                  </a:cubicBezTo>
                  <a:cubicBezTo>
                    <a:pt x="107156" y="79698"/>
                    <a:pt x="99789" y="75679"/>
                    <a:pt x="92422" y="72330"/>
                  </a:cubicBezTo>
                  <a:cubicBezTo>
                    <a:pt x="81707" y="67643"/>
                    <a:pt x="72330" y="64294"/>
                    <a:pt x="62954" y="56257"/>
                  </a:cubicBezTo>
                  <a:cubicBezTo>
                    <a:pt x="57597" y="50899"/>
                    <a:pt x="51569" y="46881"/>
                    <a:pt x="46211" y="42863"/>
                  </a:cubicBezTo>
                  <a:cubicBezTo>
                    <a:pt x="40184" y="38175"/>
                    <a:pt x="34156" y="32817"/>
                    <a:pt x="27459" y="26120"/>
                  </a:cubicBezTo>
                  <a:cubicBezTo>
                    <a:pt x="22101" y="20762"/>
                    <a:pt x="15404" y="16743"/>
                    <a:pt x="6697" y="14065"/>
                  </a:cubicBezTo>
                  <a:cubicBezTo>
                    <a:pt x="2009" y="12725"/>
                    <a:pt x="0" y="9376"/>
                    <a:pt x="0" y="5358"/>
                  </a:cubicBezTo>
                  <a:cubicBezTo>
                    <a:pt x="0" y="0"/>
                    <a:pt x="2679" y="-1340"/>
                    <a:pt x="7367" y="1340"/>
                  </a:cubicBezTo>
                  <a:cubicBezTo>
                    <a:pt x="10046" y="2679"/>
                    <a:pt x="12725" y="2679"/>
                    <a:pt x="15404" y="1340"/>
                  </a:cubicBezTo>
                  <a:cubicBezTo>
                    <a:pt x="16743" y="670"/>
                    <a:pt x="18083" y="0"/>
                    <a:pt x="19422" y="0"/>
                  </a:cubicBezTo>
                  <a:cubicBezTo>
                    <a:pt x="34826" y="670"/>
                    <a:pt x="49560" y="3349"/>
                    <a:pt x="63624" y="7367"/>
                  </a:cubicBezTo>
                  <a:cubicBezTo>
                    <a:pt x="75679" y="11385"/>
                    <a:pt x="87064" y="16743"/>
                    <a:pt x="97110" y="23440"/>
                  </a:cubicBezTo>
                  <a:cubicBezTo>
                    <a:pt x="107156" y="30138"/>
                    <a:pt x="118542" y="36165"/>
                    <a:pt x="133276" y="41523"/>
                  </a:cubicBezTo>
                  <a:cubicBezTo>
                    <a:pt x="135285" y="42193"/>
                    <a:pt x="137294" y="43532"/>
                    <a:pt x="138633" y="44872"/>
                  </a:cubicBezTo>
                  <a:cubicBezTo>
                    <a:pt x="140643" y="46881"/>
                    <a:pt x="142652" y="48890"/>
                    <a:pt x="145331" y="50899"/>
                  </a:cubicBezTo>
                  <a:cubicBezTo>
                    <a:pt x="152698" y="55587"/>
                    <a:pt x="160065" y="60945"/>
                    <a:pt x="167432" y="64964"/>
                  </a:cubicBezTo>
                  <a:cubicBezTo>
                    <a:pt x="168771" y="65633"/>
                    <a:pt x="169441" y="66303"/>
                    <a:pt x="170780" y="66973"/>
                  </a:cubicBezTo>
                  <a:cubicBezTo>
                    <a:pt x="172120" y="67643"/>
                    <a:pt x="172789" y="68312"/>
                    <a:pt x="173459" y="70321"/>
                  </a:cubicBezTo>
                  <a:cubicBezTo>
                    <a:pt x="174129" y="72330"/>
                    <a:pt x="174799" y="73670"/>
                    <a:pt x="176808" y="74340"/>
                  </a:cubicBezTo>
                  <a:cubicBezTo>
                    <a:pt x="184845" y="79028"/>
                    <a:pt x="193551" y="82376"/>
                    <a:pt x="202258" y="85055"/>
                  </a:cubicBezTo>
                  <a:cubicBezTo>
                    <a:pt x="203597" y="85725"/>
                    <a:pt x="204936" y="86395"/>
                    <a:pt x="204936" y="87734"/>
                  </a:cubicBezTo>
                  <a:cubicBezTo>
                    <a:pt x="204936" y="89074"/>
                    <a:pt x="205606" y="90413"/>
                    <a:pt x="207615" y="91083"/>
                  </a:cubicBezTo>
                  <a:lnTo>
                    <a:pt x="279946" y="119881"/>
                  </a:lnTo>
                  <a:cubicBezTo>
                    <a:pt x="281285" y="120551"/>
                    <a:pt x="281955" y="121221"/>
                    <a:pt x="283294" y="121890"/>
                  </a:cubicBezTo>
                  <a:cubicBezTo>
                    <a:pt x="285304" y="123899"/>
                    <a:pt x="287982" y="124569"/>
                    <a:pt x="291331" y="123899"/>
                  </a:cubicBezTo>
                  <a:cubicBezTo>
                    <a:pt x="293340" y="123899"/>
                    <a:pt x="295349" y="123899"/>
                    <a:pt x="297359" y="124569"/>
                  </a:cubicBezTo>
                  <a:lnTo>
                    <a:pt x="397148" y="162743"/>
                  </a:lnTo>
                  <a:cubicBezTo>
                    <a:pt x="399827" y="163413"/>
                    <a:pt x="401836" y="164083"/>
                    <a:pt x="404515" y="162743"/>
                  </a:cubicBezTo>
                  <a:cubicBezTo>
                    <a:pt x="407863" y="161404"/>
                    <a:pt x="411882" y="162074"/>
                    <a:pt x="415230" y="163413"/>
                  </a:cubicBezTo>
                  <a:cubicBezTo>
                    <a:pt x="417240" y="164083"/>
                    <a:pt x="419919" y="164753"/>
                    <a:pt x="421928" y="164083"/>
                  </a:cubicBezTo>
                  <a:cubicBezTo>
                    <a:pt x="428625" y="162743"/>
                    <a:pt x="435322" y="159395"/>
                    <a:pt x="443359" y="154037"/>
                  </a:cubicBezTo>
                  <a:cubicBezTo>
                    <a:pt x="444698" y="153368"/>
                    <a:pt x="444029" y="151358"/>
                    <a:pt x="443359" y="150688"/>
                  </a:cubicBezTo>
                  <a:cubicBezTo>
                    <a:pt x="442020" y="150019"/>
                    <a:pt x="441350" y="148679"/>
                    <a:pt x="442020" y="146670"/>
                  </a:cubicBezTo>
                  <a:cubicBezTo>
                    <a:pt x="442689" y="143991"/>
                    <a:pt x="442020" y="143322"/>
                    <a:pt x="439341" y="143322"/>
                  </a:cubicBezTo>
                  <a:cubicBezTo>
                    <a:pt x="437331" y="143322"/>
                    <a:pt x="435322" y="143991"/>
                    <a:pt x="433983" y="143322"/>
                  </a:cubicBezTo>
                  <a:cubicBezTo>
                    <a:pt x="432643" y="142652"/>
                    <a:pt x="430634" y="141982"/>
                    <a:pt x="429295" y="140643"/>
                  </a:cubicBezTo>
                  <a:cubicBezTo>
                    <a:pt x="426616" y="137964"/>
                    <a:pt x="424607" y="134615"/>
                    <a:pt x="423267" y="131267"/>
                  </a:cubicBezTo>
                  <a:close/>
                </a:path>
              </a:pathLst>
            </a:custGeom>
            <a:solidFill>
              <a:srgbClr val="2C778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DEEB0276-BCD9-95C7-1A80-BE272D62AFA1}"/>
                </a:ext>
              </a:extLst>
            </p:cNvPr>
            <p:cNvSpPr/>
            <p:nvPr/>
          </p:nvSpPr>
          <p:spPr>
            <a:xfrm>
              <a:off x="-5212614" y="4549427"/>
              <a:ext cx="132179" cy="85076"/>
            </a:xfrm>
            <a:custGeom>
              <a:avLst/>
              <a:gdLst>
                <a:gd name="connsiteX0" fmla="*/ 129257 w 132179"/>
                <a:gd name="connsiteY0" fmla="*/ 79719 h 85076"/>
                <a:gd name="connsiteX1" fmla="*/ 121890 w 132179"/>
                <a:gd name="connsiteY1" fmla="*/ 85077 h 85076"/>
                <a:gd name="connsiteX2" fmla="*/ 119211 w 132179"/>
                <a:gd name="connsiteY2" fmla="*/ 84407 h 85076"/>
                <a:gd name="connsiteX3" fmla="*/ 117202 w 132179"/>
                <a:gd name="connsiteY3" fmla="*/ 79719 h 85076"/>
                <a:gd name="connsiteX4" fmla="*/ 112514 w 132179"/>
                <a:gd name="connsiteY4" fmla="*/ 69673 h 85076"/>
                <a:gd name="connsiteX5" fmla="*/ 109835 w 132179"/>
                <a:gd name="connsiteY5" fmla="*/ 66325 h 85076"/>
                <a:gd name="connsiteX6" fmla="*/ 110505 w 132179"/>
                <a:gd name="connsiteY6" fmla="*/ 63646 h 85076"/>
                <a:gd name="connsiteX7" fmla="*/ 109165 w 132179"/>
                <a:gd name="connsiteY7" fmla="*/ 60967 h 85076"/>
                <a:gd name="connsiteX8" fmla="*/ 104477 w 132179"/>
                <a:gd name="connsiteY8" fmla="*/ 55609 h 85076"/>
                <a:gd name="connsiteX9" fmla="*/ 101129 w 132179"/>
                <a:gd name="connsiteY9" fmla="*/ 51590 h 85076"/>
                <a:gd name="connsiteX10" fmla="*/ 85055 w 132179"/>
                <a:gd name="connsiteY10" fmla="*/ 44224 h 85076"/>
                <a:gd name="connsiteX11" fmla="*/ 80367 w 132179"/>
                <a:gd name="connsiteY11" fmla="*/ 42215 h 85076"/>
                <a:gd name="connsiteX12" fmla="*/ 78358 w 132179"/>
                <a:gd name="connsiteY12" fmla="*/ 42215 h 85076"/>
                <a:gd name="connsiteX13" fmla="*/ 76349 w 132179"/>
                <a:gd name="connsiteY13" fmla="*/ 41545 h 85076"/>
                <a:gd name="connsiteX14" fmla="*/ 64294 w 132179"/>
                <a:gd name="connsiteY14" fmla="*/ 38196 h 85076"/>
                <a:gd name="connsiteX15" fmla="*/ 51569 w 132179"/>
                <a:gd name="connsiteY15" fmla="*/ 34178 h 85076"/>
                <a:gd name="connsiteX16" fmla="*/ 46211 w 132179"/>
                <a:gd name="connsiteY16" fmla="*/ 32838 h 85076"/>
                <a:gd name="connsiteX17" fmla="*/ 24780 w 132179"/>
                <a:gd name="connsiteY17" fmla="*/ 32838 h 85076"/>
                <a:gd name="connsiteX18" fmla="*/ 22101 w 132179"/>
                <a:gd name="connsiteY18" fmla="*/ 30160 h 85076"/>
                <a:gd name="connsiteX19" fmla="*/ 19422 w 132179"/>
                <a:gd name="connsiteY19" fmla="*/ 28820 h 85076"/>
                <a:gd name="connsiteX20" fmla="*/ 10716 w 132179"/>
                <a:gd name="connsiteY20" fmla="*/ 32838 h 85076"/>
                <a:gd name="connsiteX21" fmla="*/ 0 w 132179"/>
                <a:gd name="connsiteY21" fmla="*/ 44224 h 85076"/>
                <a:gd name="connsiteX22" fmla="*/ 66973 w 132179"/>
                <a:gd name="connsiteY22" fmla="*/ 22 h 85076"/>
                <a:gd name="connsiteX23" fmla="*/ 129257 w 132179"/>
                <a:gd name="connsiteY23" fmla="*/ 79719 h 8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179" h="85076">
                  <a:moveTo>
                    <a:pt x="129257" y="79719"/>
                  </a:moveTo>
                  <a:cubicBezTo>
                    <a:pt x="127248" y="81728"/>
                    <a:pt x="124569" y="83738"/>
                    <a:pt x="121890" y="85077"/>
                  </a:cubicBezTo>
                  <a:cubicBezTo>
                    <a:pt x="121221" y="85077"/>
                    <a:pt x="119881" y="84407"/>
                    <a:pt x="119211" y="84407"/>
                  </a:cubicBezTo>
                  <a:cubicBezTo>
                    <a:pt x="117202" y="83738"/>
                    <a:pt x="116532" y="82398"/>
                    <a:pt x="117202" y="79719"/>
                  </a:cubicBezTo>
                  <a:cubicBezTo>
                    <a:pt x="118542" y="75031"/>
                    <a:pt x="117202" y="71682"/>
                    <a:pt x="112514" y="69673"/>
                  </a:cubicBezTo>
                  <a:cubicBezTo>
                    <a:pt x="111175" y="69004"/>
                    <a:pt x="110505" y="67664"/>
                    <a:pt x="109835" y="66325"/>
                  </a:cubicBezTo>
                  <a:cubicBezTo>
                    <a:pt x="109835" y="64985"/>
                    <a:pt x="109835" y="64315"/>
                    <a:pt x="110505" y="63646"/>
                  </a:cubicBezTo>
                  <a:cubicBezTo>
                    <a:pt x="111175" y="62306"/>
                    <a:pt x="110505" y="60967"/>
                    <a:pt x="109165" y="60967"/>
                  </a:cubicBezTo>
                  <a:cubicBezTo>
                    <a:pt x="106487" y="60297"/>
                    <a:pt x="104477" y="58288"/>
                    <a:pt x="104477" y="55609"/>
                  </a:cubicBezTo>
                  <a:cubicBezTo>
                    <a:pt x="104477" y="53600"/>
                    <a:pt x="103138" y="52260"/>
                    <a:pt x="101129" y="51590"/>
                  </a:cubicBezTo>
                  <a:cubicBezTo>
                    <a:pt x="95101" y="50251"/>
                    <a:pt x="89743" y="48242"/>
                    <a:pt x="85055" y="44224"/>
                  </a:cubicBezTo>
                  <a:cubicBezTo>
                    <a:pt x="83716" y="42884"/>
                    <a:pt x="81707" y="42215"/>
                    <a:pt x="80367" y="42215"/>
                  </a:cubicBezTo>
                  <a:cubicBezTo>
                    <a:pt x="79698" y="42215"/>
                    <a:pt x="79028" y="42215"/>
                    <a:pt x="78358" y="42215"/>
                  </a:cubicBezTo>
                  <a:cubicBezTo>
                    <a:pt x="77688" y="42215"/>
                    <a:pt x="77019" y="42215"/>
                    <a:pt x="76349" y="41545"/>
                  </a:cubicBezTo>
                  <a:cubicBezTo>
                    <a:pt x="74340" y="38866"/>
                    <a:pt x="70321" y="37526"/>
                    <a:pt x="64294" y="38196"/>
                  </a:cubicBezTo>
                  <a:cubicBezTo>
                    <a:pt x="60275" y="38866"/>
                    <a:pt x="55587" y="37526"/>
                    <a:pt x="51569" y="34178"/>
                  </a:cubicBezTo>
                  <a:cubicBezTo>
                    <a:pt x="50229" y="32838"/>
                    <a:pt x="48220" y="32838"/>
                    <a:pt x="46211" y="32838"/>
                  </a:cubicBezTo>
                  <a:lnTo>
                    <a:pt x="24780" y="32838"/>
                  </a:lnTo>
                  <a:cubicBezTo>
                    <a:pt x="23440" y="32838"/>
                    <a:pt x="22101" y="32169"/>
                    <a:pt x="22101" y="30160"/>
                  </a:cubicBezTo>
                  <a:cubicBezTo>
                    <a:pt x="22101" y="28820"/>
                    <a:pt x="20762" y="28150"/>
                    <a:pt x="19422" y="28820"/>
                  </a:cubicBezTo>
                  <a:cubicBezTo>
                    <a:pt x="14734" y="30829"/>
                    <a:pt x="10716" y="32838"/>
                    <a:pt x="10716" y="32838"/>
                  </a:cubicBezTo>
                  <a:cubicBezTo>
                    <a:pt x="9376" y="43554"/>
                    <a:pt x="5358" y="47572"/>
                    <a:pt x="0" y="44224"/>
                  </a:cubicBezTo>
                  <a:cubicBezTo>
                    <a:pt x="12725" y="14086"/>
                    <a:pt x="34826" y="-648"/>
                    <a:pt x="66973" y="22"/>
                  </a:cubicBezTo>
                  <a:cubicBezTo>
                    <a:pt x="115193" y="-648"/>
                    <a:pt x="141312" y="31499"/>
                    <a:pt x="129257" y="79719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84AB4FCE-B8AE-40DE-8A91-51AEAE16FD35}"/>
                </a:ext>
              </a:extLst>
            </p:cNvPr>
            <p:cNvSpPr/>
            <p:nvPr/>
          </p:nvSpPr>
          <p:spPr>
            <a:xfrm>
              <a:off x="-6039726" y="4556816"/>
              <a:ext cx="393799" cy="488900"/>
            </a:xfrm>
            <a:custGeom>
              <a:avLst/>
              <a:gdLst>
                <a:gd name="connsiteX0" fmla="*/ 97780 w 393799"/>
                <a:gd name="connsiteY0" fmla="*/ 75679 h 488900"/>
                <a:gd name="connsiteX1" fmla="*/ 142652 w 393799"/>
                <a:gd name="connsiteY1" fmla="*/ 134615 h 488900"/>
                <a:gd name="connsiteX2" fmla="*/ 184845 w 393799"/>
                <a:gd name="connsiteY2" fmla="*/ 216322 h 488900"/>
                <a:gd name="connsiteX3" fmla="*/ 230386 w 393799"/>
                <a:gd name="connsiteY3" fmla="*/ 247799 h 488900"/>
                <a:gd name="connsiteX4" fmla="*/ 285304 w 393799"/>
                <a:gd name="connsiteY4" fmla="*/ 285973 h 488900"/>
                <a:gd name="connsiteX5" fmla="*/ 328836 w 393799"/>
                <a:gd name="connsiteY5" fmla="*/ 333524 h 488900"/>
                <a:gd name="connsiteX6" fmla="*/ 376386 w 393799"/>
                <a:gd name="connsiteY6" fmla="*/ 417910 h 488900"/>
                <a:gd name="connsiteX7" fmla="*/ 393799 w 393799"/>
                <a:gd name="connsiteY7" fmla="*/ 488900 h 488900"/>
                <a:gd name="connsiteX8" fmla="*/ 320799 w 393799"/>
                <a:gd name="connsiteY8" fmla="*/ 446038 h 488900"/>
                <a:gd name="connsiteX9" fmla="*/ 300037 w 393799"/>
                <a:gd name="connsiteY9" fmla="*/ 419919 h 488900"/>
                <a:gd name="connsiteX10" fmla="*/ 253826 w 393799"/>
                <a:gd name="connsiteY10" fmla="*/ 369689 h 488900"/>
                <a:gd name="connsiteX11" fmla="*/ 141312 w 393799"/>
                <a:gd name="connsiteY11" fmla="*/ 326157 h 488900"/>
                <a:gd name="connsiteX12" fmla="*/ 89074 w 393799"/>
                <a:gd name="connsiteY12" fmla="*/ 272579 h 488900"/>
                <a:gd name="connsiteX13" fmla="*/ 42863 w 393799"/>
                <a:gd name="connsiteY13" fmla="*/ 180157 h 488900"/>
                <a:gd name="connsiteX14" fmla="*/ 29468 w 393799"/>
                <a:gd name="connsiteY14" fmla="*/ 153368 h 488900"/>
                <a:gd name="connsiteX15" fmla="*/ 10716 w 393799"/>
                <a:gd name="connsiteY15" fmla="*/ 129257 h 488900"/>
                <a:gd name="connsiteX16" fmla="*/ 0 w 393799"/>
                <a:gd name="connsiteY16" fmla="*/ 0 h 488900"/>
                <a:gd name="connsiteX17" fmla="*/ 11385 w 393799"/>
                <a:gd name="connsiteY17" fmla="*/ 10046 h 488900"/>
                <a:gd name="connsiteX18" fmla="*/ 21431 w 393799"/>
                <a:gd name="connsiteY18" fmla="*/ 20761 h 488900"/>
                <a:gd name="connsiteX19" fmla="*/ 97780 w 393799"/>
                <a:gd name="connsiteY19" fmla="*/ 75679 h 4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3799" h="488900">
                  <a:moveTo>
                    <a:pt x="97780" y="75679"/>
                  </a:moveTo>
                  <a:cubicBezTo>
                    <a:pt x="123230" y="101799"/>
                    <a:pt x="137964" y="121220"/>
                    <a:pt x="142652" y="134615"/>
                  </a:cubicBezTo>
                  <a:cubicBezTo>
                    <a:pt x="152028" y="162074"/>
                    <a:pt x="163413" y="196900"/>
                    <a:pt x="184845" y="216322"/>
                  </a:cubicBezTo>
                  <a:cubicBezTo>
                    <a:pt x="194890" y="225028"/>
                    <a:pt x="210294" y="235744"/>
                    <a:pt x="230386" y="247799"/>
                  </a:cubicBezTo>
                  <a:cubicBezTo>
                    <a:pt x="249808" y="259184"/>
                    <a:pt x="268560" y="271909"/>
                    <a:pt x="285304" y="285973"/>
                  </a:cubicBezTo>
                  <a:cubicBezTo>
                    <a:pt x="302047" y="299368"/>
                    <a:pt x="316111" y="315441"/>
                    <a:pt x="328836" y="333524"/>
                  </a:cubicBezTo>
                  <a:cubicBezTo>
                    <a:pt x="346249" y="359643"/>
                    <a:pt x="362322" y="387102"/>
                    <a:pt x="376386" y="417910"/>
                  </a:cubicBezTo>
                  <a:lnTo>
                    <a:pt x="393799" y="488900"/>
                  </a:lnTo>
                  <a:cubicBezTo>
                    <a:pt x="365671" y="480194"/>
                    <a:pt x="340891" y="466130"/>
                    <a:pt x="320799" y="446038"/>
                  </a:cubicBezTo>
                  <a:cubicBezTo>
                    <a:pt x="314771" y="440010"/>
                    <a:pt x="308074" y="431304"/>
                    <a:pt x="300037" y="419919"/>
                  </a:cubicBezTo>
                  <a:cubicBezTo>
                    <a:pt x="287982" y="401166"/>
                    <a:pt x="276597" y="377056"/>
                    <a:pt x="253826" y="369689"/>
                  </a:cubicBezTo>
                  <a:cubicBezTo>
                    <a:pt x="215652" y="356295"/>
                    <a:pt x="178147" y="342230"/>
                    <a:pt x="141312" y="326157"/>
                  </a:cubicBezTo>
                  <a:cubicBezTo>
                    <a:pt x="116532" y="315441"/>
                    <a:pt x="99120" y="297359"/>
                    <a:pt x="89074" y="272579"/>
                  </a:cubicBezTo>
                  <a:cubicBezTo>
                    <a:pt x="76349" y="240432"/>
                    <a:pt x="60945" y="209624"/>
                    <a:pt x="42863" y="180157"/>
                  </a:cubicBezTo>
                  <a:cubicBezTo>
                    <a:pt x="40853" y="177478"/>
                    <a:pt x="36165" y="168101"/>
                    <a:pt x="29468" y="153368"/>
                  </a:cubicBezTo>
                  <a:cubicBezTo>
                    <a:pt x="24780" y="143322"/>
                    <a:pt x="18752" y="135285"/>
                    <a:pt x="10716" y="129257"/>
                  </a:cubicBezTo>
                  <a:lnTo>
                    <a:pt x="0" y="0"/>
                  </a:lnTo>
                  <a:cubicBezTo>
                    <a:pt x="3349" y="1340"/>
                    <a:pt x="7367" y="4688"/>
                    <a:pt x="11385" y="10046"/>
                  </a:cubicBezTo>
                  <a:cubicBezTo>
                    <a:pt x="14734" y="14734"/>
                    <a:pt x="18083" y="18752"/>
                    <a:pt x="21431" y="20761"/>
                  </a:cubicBezTo>
                  <a:cubicBezTo>
                    <a:pt x="47551" y="38174"/>
                    <a:pt x="73000" y="56927"/>
                    <a:pt x="97780" y="75679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4343DF89-E282-A169-A034-67FE64125F73}"/>
                </a:ext>
              </a:extLst>
            </p:cNvPr>
            <p:cNvSpPr/>
            <p:nvPr/>
          </p:nvSpPr>
          <p:spPr>
            <a:xfrm>
              <a:off x="-5358675" y="4560195"/>
              <a:ext cx="43916" cy="38855"/>
            </a:xfrm>
            <a:custGeom>
              <a:avLst/>
              <a:gdLst>
                <a:gd name="connsiteX0" fmla="*/ 1400 w 43916"/>
                <a:gd name="connsiteY0" fmla="*/ 28768 h 38855"/>
                <a:gd name="connsiteX1" fmla="*/ 41584 w 43916"/>
                <a:gd name="connsiteY1" fmla="*/ 12694 h 38855"/>
                <a:gd name="connsiteX2" fmla="*/ 36226 w 43916"/>
                <a:gd name="connsiteY2" fmla="*/ 32116 h 38855"/>
                <a:gd name="connsiteX3" fmla="*/ 23501 w 43916"/>
                <a:gd name="connsiteY3" fmla="*/ 37474 h 38855"/>
                <a:gd name="connsiteX4" fmla="*/ 1400 w 43916"/>
                <a:gd name="connsiteY4" fmla="*/ 28768 h 3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16" h="38855">
                  <a:moveTo>
                    <a:pt x="1400" y="28768"/>
                  </a:moveTo>
                  <a:cubicBezTo>
                    <a:pt x="-7306" y="-700"/>
                    <a:pt x="26850" y="-10077"/>
                    <a:pt x="41584" y="12694"/>
                  </a:cubicBezTo>
                  <a:cubicBezTo>
                    <a:pt x="46272" y="19392"/>
                    <a:pt x="43593" y="28768"/>
                    <a:pt x="36226" y="32116"/>
                  </a:cubicBezTo>
                  <a:cubicBezTo>
                    <a:pt x="32208" y="34125"/>
                    <a:pt x="27519" y="35465"/>
                    <a:pt x="23501" y="37474"/>
                  </a:cubicBezTo>
                  <a:cubicBezTo>
                    <a:pt x="11446" y="40823"/>
                    <a:pt x="4749" y="38144"/>
                    <a:pt x="1400" y="28768"/>
                  </a:cubicBezTo>
                  <a:close/>
                </a:path>
              </a:pathLst>
            </a:custGeom>
            <a:solidFill>
              <a:srgbClr val="FE88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DD9A24B8-FD03-767F-079C-5D2E83982842}"/>
                </a:ext>
              </a:extLst>
            </p:cNvPr>
            <p:cNvSpPr/>
            <p:nvPr/>
          </p:nvSpPr>
          <p:spPr>
            <a:xfrm>
              <a:off x="-1906576" y="4565679"/>
              <a:ext cx="186809" cy="280458"/>
            </a:xfrm>
            <a:custGeom>
              <a:avLst/>
              <a:gdLst>
                <a:gd name="connsiteX0" fmla="*/ 185916 w 186809"/>
                <a:gd name="connsiteY0" fmla="*/ 3862 h 280458"/>
                <a:gd name="connsiteX1" fmla="*/ 107558 w 186809"/>
                <a:gd name="connsiteY1" fmla="*/ 80881 h 280458"/>
                <a:gd name="connsiteX2" fmla="*/ 24512 w 186809"/>
                <a:gd name="connsiteY2" fmla="*/ 265055 h 280458"/>
                <a:gd name="connsiteX3" fmla="*/ 4420 w 186809"/>
                <a:gd name="connsiteY3" fmla="*/ 280459 h 280458"/>
                <a:gd name="connsiteX4" fmla="*/ 402 w 186809"/>
                <a:gd name="connsiteY4" fmla="*/ 277110 h 280458"/>
                <a:gd name="connsiteX5" fmla="*/ 6429 w 186809"/>
                <a:gd name="connsiteY5" fmla="*/ 237596 h 280458"/>
                <a:gd name="connsiteX6" fmla="*/ 19824 w 186809"/>
                <a:gd name="connsiteY6" fmla="*/ 198083 h 280458"/>
                <a:gd name="connsiteX7" fmla="*/ 35228 w 186809"/>
                <a:gd name="connsiteY7" fmla="*/ 141156 h 280458"/>
                <a:gd name="connsiteX8" fmla="*/ 80769 w 186809"/>
                <a:gd name="connsiteY8" fmla="*/ 52752 h 280458"/>
                <a:gd name="connsiteX9" fmla="*/ 165155 w 186809"/>
                <a:gd name="connsiteY9" fmla="*/ 1852 h 280458"/>
                <a:gd name="connsiteX10" fmla="*/ 175870 w 186809"/>
                <a:gd name="connsiteY10" fmla="*/ 513 h 280458"/>
                <a:gd name="connsiteX11" fmla="*/ 185916 w 186809"/>
                <a:gd name="connsiteY11" fmla="*/ 3862 h 280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809" h="280458">
                  <a:moveTo>
                    <a:pt x="185916" y="3862"/>
                  </a:moveTo>
                  <a:cubicBezTo>
                    <a:pt x="151090" y="13238"/>
                    <a:pt x="123632" y="48733"/>
                    <a:pt x="107558" y="80881"/>
                  </a:cubicBezTo>
                  <a:cubicBezTo>
                    <a:pt x="77420" y="141825"/>
                    <a:pt x="49292" y="203440"/>
                    <a:pt x="24512" y="265055"/>
                  </a:cubicBezTo>
                  <a:cubicBezTo>
                    <a:pt x="16475" y="275101"/>
                    <a:pt x="9778" y="280459"/>
                    <a:pt x="4420" y="280459"/>
                  </a:cubicBezTo>
                  <a:cubicBezTo>
                    <a:pt x="1741" y="280459"/>
                    <a:pt x="402" y="279119"/>
                    <a:pt x="402" y="277110"/>
                  </a:cubicBezTo>
                  <a:cubicBezTo>
                    <a:pt x="-937" y="264385"/>
                    <a:pt x="1072" y="250991"/>
                    <a:pt x="6429" y="237596"/>
                  </a:cubicBezTo>
                  <a:lnTo>
                    <a:pt x="19824" y="198083"/>
                  </a:lnTo>
                  <a:cubicBezTo>
                    <a:pt x="27861" y="168615"/>
                    <a:pt x="33218" y="149862"/>
                    <a:pt x="35228" y="141156"/>
                  </a:cubicBezTo>
                  <a:cubicBezTo>
                    <a:pt x="42595" y="105660"/>
                    <a:pt x="57998" y="76192"/>
                    <a:pt x="80769" y="52752"/>
                  </a:cubicBezTo>
                  <a:cubicBezTo>
                    <a:pt x="106888" y="25963"/>
                    <a:pt x="135017" y="8550"/>
                    <a:pt x="165155" y="1852"/>
                  </a:cubicBezTo>
                  <a:cubicBezTo>
                    <a:pt x="168503" y="1183"/>
                    <a:pt x="172522" y="513"/>
                    <a:pt x="175870" y="513"/>
                  </a:cubicBezTo>
                  <a:cubicBezTo>
                    <a:pt x="185246" y="-826"/>
                    <a:pt x="188595" y="513"/>
                    <a:pt x="185916" y="3862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E9CDA230-74C3-6E4F-138E-3DBE8807070C}"/>
                </a:ext>
              </a:extLst>
            </p:cNvPr>
            <p:cNvSpPr/>
            <p:nvPr/>
          </p:nvSpPr>
          <p:spPr>
            <a:xfrm>
              <a:off x="-4175208" y="4566833"/>
              <a:ext cx="199050" cy="211733"/>
            </a:xfrm>
            <a:custGeom>
              <a:avLst/>
              <a:gdLst>
                <a:gd name="connsiteX0" fmla="*/ 190872 w 199050"/>
                <a:gd name="connsiteY0" fmla="*/ 211663 h 211733"/>
                <a:gd name="connsiteX1" fmla="*/ 100459 w 199050"/>
                <a:gd name="connsiteY1" fmla="*/ 69681 h 211733"/>
                <a:gd name="connsiteX2" fmla="*/ 8707 w 199050"/>
                <a:gd name="connsiteY2" fmla="*/ 8066 h 211733"/>
                <a:gd name="connsiteX3" fmla="*/ 2679 w 199050"/>
                <a:gd name="connsiteY3" fmla="*/ 6057 h 211733"/>
                <a:gd name="connsiteX4" fmla="*/ 0 w 199050"/>
                <a:gd name="connsiteY4" fmla="*/ 3378 h 211733"/>
                <a:gd name="connsiteX5" fmla="*/ 670 w 199050"/>
                <a:gd name="connsiteY5" fmla="*/ 1369 h 211733"/>
                <a:gd name="connsiteX6" fmla="*/ 2679 w 199050"/>
                <a:gd name="connsiteY6" fmla="*/ 29 h 211733"/>
                <a:gd name="connsiteX7" fmla="*/ 143322 w 199050"/>
                <a:gd name="connsiteY7" fmla="*/ 103167 h 211733"/>
                <a:gd name="connsiteX8" fmla="*/ 186854 w 199050"/>
                <a:gd name="connsiteY8" fmla="*/ 188892 h 211733"/>
                <a:gd name="connsiteX9" fmla="*/ 193551 w 199050"/>
                <a:gd name="connsiteY9" fmla="*/ 198268 h 211733"/>
                <a:gd name="connsiteX10" fmla="*/ 190872 w 199050"/>
                <a:gd name="connsiteY10" fmla="*/ 211663 h 2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050" h="211733">
                  <a:moveTo>
                    <a:pt x="190872" y="211663"/>
                  </a:moveTo>
                  <a:cubicBezTo>
                    <a:pt x="164083" y="176167"/>
                    <a:pt x="133945" y="128617"/>
                    <a:pt x="100459" y="69681"/>
                  </a:cubicBezTo>
                  <a:cubicBezTo>
                    <a:pt x="80367" y="34185"/>
                    <a:pt x="49560" y="13424"/>
                    <a:pt x="8707" y="8066"/>
                  </a:cubicBezTo>
                  <a:cubicBezTo>
                    <a:pt x="6697" y="6726"/>
                    <a:pt x="4688" y="6726"/>
                    <a:pt x="2679" y="6057"/>
                  </a:cubicBezTo>
                  <a:cubicBezTo>
                    <a:pt x="1340" y="6057"/>
                    <a:pt x="0" y="5387"/>
                    <a:pt x="0" y="3378"/>
                  </a:cubicBezTo>
                  <a:cubicBezTo>
                    <a:pt x="0" y="2708"/>
                    <a:pt x="0" y="2038"/>
                    <a:pt x="670" y="1369"/>
                  </a:cubicBezTo>
                  <a:cubicBezTo>
                    <a:pt x="1340" y="699"/>
                    <a:pt x="2009" y="29"/>
                    <a:pt x="2679" y="29"/>
                  </a:cubicBezTo>
                  <a:cubicBezTo>
                    <a:pt x="75679" y="-1310"/>
                    <a:pt x="112514" y="43561"/>
                    <a:pt x="143322" y="103167"/>
                  </a:cubicBezTo>
                  <a:cubicBezTo>
                    <a:pt x="158056" y="131295"/>
                    <a:pt x="172120" y="160094"/>
                    <a:pt x="186854" y="188892"/>
                  </a:cubicBezTo>
                  <a:cubicBezTo>
                    <a:pt x="188193" y="192241"/>
                    <a:pt x="190203" y="194919"/>
                    <a:pt x="193551" y="198268"/>
                  </a:cubicBezTo>
                  <a:cubicBezTo>
                    <a:pt x="201588" y="208314"/>
                    <a:pt x="200918" y="212333"/>
                    <a:pt x="190872" y="211663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19C406B4-B879-6945-2028-DBA26D77BD7F}"/>
                </a:ext>
              </a:extLst>
            </p:cNvPr>
            <p:cNvSpPr/>
            <p:nvPr/>
          </p:nvSpPr>
          <p:spPr>
            <a:xfrm>
              <a:off x="-2075048" y="4569541"/>
              <a:ext cx="650406" cy="496936"/>
            </a:xfrm>
            <a:custGeom>
              <a:avLst/>
              <a:gdLst>
                <a:gd name="connsiteX0" fmla="*/ 354388 w 650406"/>
                <a:gd name="connsiteY0" fmla="*/ 0 h 496936"/>
                <a:gd name="connsiteX1" fmla="*/ 373810 w 650406"/>
                <a:gd name="connsiteY1" fmla="*/ 3349 h 496936"/>
                <a:gd name="connsiteX2" fmla="*/ 492352 w 650406"/>
                <a:gd name="connsiteY2" fmla="*/ 58936 h 496936"/>
                <a:gd name="connsiteX3" fmla="*/ 525838 w 650406"/>
                <a:gd name="connsiteY3" fmla="*/ 64963 h 496936"/>
                <a:gd name="connsiteX4" fmla="*/ 541242 w 650406"/>
                <a:gd name="connsiteY4" fmla="*/ 75009 h 496936"/>
                <a:gd name="connsiteX5" fmla="*/ 576737 w 650406"/>
                <a:gd name="connsiteY5" fmla="*/ 92422 h 496936"/>
                <a:gd name="connsiteX6" fmla="*/ 597498 w 650406"/>
                <a:gd name="connsiteY6" fmla="*/ 99119 h 496936"/>
                <a:gd name="connsiteX7" fmla="*/ 617590 w 650406"/>
                <a:gd name="connsiteY7" fmla="*/ 105817 h 496936"/>
                <a:gd name="connsiteX8" fmla="*/ 623618 w 650406"/>
                <a:gd name="connsiteY8" fmla="*/ 107156 h 496936"/>
                <a:gd name="connsiteX9" fmla="*/ 650407 w 650406"/>
                <a:gd name="connsiteY9" fmla="*/ 105147 h 496936"/>
                <a:gd name="connsiteX10" fmla="*/ 624957 w 650406"/>
                <a:gd name="connsiteY10" fmla="*/ 138633 h 496936"/>
                <a:gd name="connsiteX11" fmla="*/ 618260 w 650406"/>
                <a:gd name="connsiteY11" fmla="*/ 143321 h 496936"/>
                <a:gd name="connsiteX12" fmla="*/ 586113 w 650406"/>
                <a:gd name="connsiteY12" fmla="*/ 169441 h 496936"/>
                <a:gd name="connsiteX13" fmla="*/ 567361 w 650406"/>
                <a:gd name="connsiteY13" fmla="*/ 174129 h 496936"/>
                <a:gd name="connsiteX14" fmla="*/ 528517 w 650406"/>
                <a:gd name="connsiteY14" fmla="*/ 154707 h 496936"/>
                <a:gd name="connsiteX15" fmla="*/ 527847 w 650406"/>
                <a:gd name="connsiteY15" fmla="*/ 153367 h 496936"/>
                <a:gd name="connsiteX16" fmla="*/ 527847 w 650406"/>
                <a:gd name="connsiteY16" fmla="*/ 151358 h 496936"/>
                <a:gd name="connsiteX17" fmla="*/ 525838 w 650406"/>
                <a:gd name="connsiteY17" fmla="*/ 148679 h 496936"/>
                <a:gd name="connsiteX18" fmla="*/ 503737 w 650406"/>
                <a:gd name="connsiteY18" fmla="*/ 133945 h 496936"/>
                <a:gd name="connsiteX19" fmla="*/ 498379 w 650406"/>
                <a:gd name="connsiteY19" fmla="*/ 130597 h 496936"/>
                <a:gd name="connsiteX20" fmla="*/ 478287 w 650406"/>
                <a:gd name="connsiteY20" fmla="*/ 119211 h 496936"/>
                <a:gd name="connsiteX21" fmla="*/ 461544 w 650406"/>
                <a:gd name="connsiteY21" fmla="*/ 108495 h 496936"/>
                <a:gd name="connsiteX22" fmla="*/ 446810 w 650406"/>
                <a:gd name="connsiteY22" fmla="*/ 101798 h 496936"/>
                <a:gd name="connsiteX23" fmla="*/ 442792 w 650406"/>
                <a:gd name="connsiteY23" fmla="*/ 97780 h 496936"/>
                <a:gd name="connsiteX24" fmla="*/ 438774 w 650406"/>
                <a:gd name="connsiteY24" fmla="*/ 93092 h 496936"/>
                <a:gd name="connsiteX25" fmla="*/ 405957 w 650406"/>
                <a:gd name="connsiteY25" fmla="*/ 76349 h 496936"/>
                <a:gd name="connsiteX26" fmla="*/ 371131 w 650406"/>
                <a:gd name="connsiteY26" fmla="*/ 64963 h 496936"/>
                <a:gd name="connsiteX27" fmla="*/ 335635 w 650406"/>
                <a:gd name="connsiteY27" fmla="*/ 84385 h 496936"/>
                <a:gd name="connsiteX28" fmla="*/ 318223 w 650406"/>
                <a:gd name="connsiteY28" fmla="*/ 107156 h 496936"/>
                <a:gd name="connsiteX29" fmla="*/ 304828 w 650406"/>
                <a:gd name="connsiteY29" fmla="*/ 129927 h 496936"/>
                <a:gd name="connsiteX30" fmla="*/ 276700 w 650406"/>
                <a:gd name="connsiteY30" fmla="*/ 193551 h 496936"/>
                <a:gd name="connsiteX31" fmla="*/ 276030 w 650406"/>
                <a:gd name="connsiteY31" fmla="*/ 198908 h 496936"/>
                <a:gd name="connsiteX32" fmla="*/ 273351 w 650406"/>
                <a:gd name="connsiteY32" fmla="*/ 206945 h 496936"/>
                <a:gd name="connsiteX33" fmla="*/ 270002 w 650406"/>
                <a:gd name="connsiteY33" fmla="*/ 212303 h 496936"/>
                <a:gd name="connsiteX34" fmla="*/ 234507 w 650406"/>
                <a:gd name="connsiteY34" fmla="*/ 324147 h 496936"/>
                <a:gd name="connsiteX35" fmla="*/ 195662 w 650406"/>
                <a:gd name="connsiteY35" fmla="*/ 375716 h 496936"/>
                <a:gd name="connsiteX36" fmla="*/ 113286 w 650406"/>
                <a:gd name="connsiteY36" fmla="*/ 423267 h 496936"/>
                <a:gd name="connsiteX37" fmla="*/ 63727 w 650406"/>
                <a:gd name="connsiteY37" fmla="*/ 496267 h 496936"/>
                <a:gd name="connsiteX38" fmla="*/ 40956 w 650406"/>
                <a:gd name="connsiteY38" fmla="*/ 496937 h 496936"/>
                <a:gd name="connsiteX39" fmla="*/ 6130 w 650406"/>
                <a:gd name="connsiteY39" fmla="*/ 496937 h 496936"/>
                <a:gd name="connsiteX40" fmla="*/ 103 w 650406"/>
                <a:gd name="connsiteY40" fmla="*/ 490240 h 496936"/>
                <a:gd name="connsiteX41" fmla="*/ 103 w 650406"/>
                <a:gd name="connsiteY41" fmla="*/ 463450 h 496936"/>
                <a:gd name="connsiteX42" fmla="*/ 22204 w 650406"/>
                <a:gd name="connsiteY42" fmla="*/ 442689 h 496936"/>
                <a:gd name="connsiteX43" fmla="*/ 24213 w 650406"/>
                <a:gd name="connsiteY43" fmla="*/ 437331 h 496936"/>
                <a:gd name="connsiteX44" fmla="*/ 26892 w 650406"/>
                <a:gd name="connsiteY44" fmla="*/ 430634 h 496936"/>
                <a:gd name="connsiteX45" fmla="*/ 26892 w 650406"/>
                <a:gd name="connsiteY45" fmla="*/ 433983 h 496936"/>
                <a:gd name="connsiteX46" fmla="*/ 31579 w 650406"/>
                <a:gd name="connsiteY46" fmla="*/ 435992 h 496936"/>
                <a:gd name="connsiteX47" fmla="*/ 47653 w 650406"/>
                <a:gd name="connsiteY47" fmla="*/ 421928 h 496936"/>
                <a:gd name="connsiteX48" fmla="*/ 53011 w 650406"/>
                <a:gd name="connsiteY48" fmla="*/ 418579 h 496936"/>
                <a:gd name="connsiteX49" fmla="*/ 57029 w 650406"/>
                <a:gd name="connsiteY49" fmla="*/ 415900 h 496936"/>
                <a:gd name="connsiteX50" fmla="*/ 77121 w 650406"/>
                <a:gd name="connsiteY50" fmla="*/ 396478 h 496936"/>
                <a:gd name="connsiteX51" fmla="*/ 141415 w 650406"/>
                <a:gd name="connsiteY51" fmla="*/ 349597 h 496936"/>
                <a:gd name="connsiteX52" fmla="*/ 194323 w 650406"/>
                <a:gd name="connsiteY52" fmla="*/ 260523 h 496936"/>
                <a:gd name="connsiteX53" fmla="*/ 277369 w 650406"/>
                <a:gd name="connsiteY53" fmla="*/ 76349 h 496936"/>
                <a:gd name="connsiteX54" fmla="*/ 354388 w 650406"/>
                <a:gd name="connsiteY54" fmla="*/ 0 h 49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50406" h="496936">
                  <a:moveTo>
                    <a:pt x="354388" y="0"/>
                  </a:moveTo>
                  <a:cubicBezTo>
                    <a:pt x="360415" y="2009"/>
                    <a:pt x="367782" y="670"/>
                    <a:pt x="373810" y="3349"/>
                  </a:cubicBezTo>
                  <a:cubicBezTo>
                    <a:pt x="416003" y="21431"/>
                    <a:pt x="455517" y="40184"/>
                    <a:pt x="492352" y="58936"/>
                  </a:cubicBezTo>
                  <a:cubicBezTo>
                    <a:pt x="505076" y="56927"/>
                    <a:pt x="516462" y="58936"/>
                    <a:pt x="525838" y="64963"/>
                  </a:cubicBezTo>
                  <a:cubicBezTo>
                    <a:pt x="535884" y="71660"/>
                    <a:pt x="540572" y="75009"/>
                    <a:pt x="541242" y="75009"/>
                  </a:cubicBezTo>
                  <a:cubicBezTo>
                    <a:pt x="552627" y="81037"/>
                    <a:pt x="564012" y="86394"/>
                    <a:pt x="576737" y="92422"/>
                  </a:cubicBezTo>
                  <a:cubicBezTo>
                    <a:pt x="583434" y="95771"/>
                    <a:pt x="590801" y="97780"/>
                    <a:pt x="597498" y="99119"/>
                  </a:cubicBezTo>
                  <a:cubicBezTo>
                    <a:pt x="604866" y="100459"/>
                    <a:pt x="611563" y="102468"/>
                    <a:pt x="617590" y="105817"/>
                  </a:cubicBezTo>
                  <a:cubicBezTo>
                    <a:pt x="619600" y="107156"/>
                    <a:pt x="621609" y="107156"/>
                    <a:pt x="623618" y="107156"/>
                  </a:cubicBezTo>
                  <a:lnTo>
                    <a:pt x="650407" y="105147"/>
                  </a:lnTo>
                  <a:lnTo>
                    <a:pt x="624957" y="138633"/>
                  </a:lnTo>
                  <a:cubicBezTo>
                    <a:pt x="620939" y="142652"/>
                    <a:pt x="618260" y="143991"/>
                    <a:pt x="618260" y="143321"/>
                  </a:cubicBezTo>
                  <a:cubicBezTo>
                    <a:pt x="604196" y="150019"/>
                    <a:pt x="593480" y="159395"/>
                    <a:pt x="586113" y="169441"/>
                  </a:cubicBezTo>
                  <a:cubicBezTo>
                    <a:pt x="582095" y="175468"/>
                    <a:pt x="574058" y="177478"/>
                    <a:pt x="567361" y="174129"/>
                  </a:cubicBezTo>
                  <a:lnTo>
                    <a:pt x="528517" y="154707"/>
                  </a:lnTo>
                  <a:cubicBezTo>
                    <a:pt x="527847" y="154707"/>
                    <a:pt x="527847" y="154037"/>
                    <a:pt x="527847" y="153367"/>
                  </a:cubicBezTo>
                  <a:lnTo>
                    <a:pt x="527847" y="151358"/>
                  </a:lnTo>
                  <a:cubicBezTo>
                    <a:pt x="527847" y="150019"/>
                    <a:pt x="527177" y="149349"/>
                    <a:pt x="525838" y="148679"/>
                  </a:cubicBezTo>
                  <a:cubicBezTo>
                    <a:pt x="517131" y="145330"/>
                    <a:pt x="509764" y="140643"/>
                    <a:pt x="503737" y="133945"/>
                  </a:cubicBezTo>
                  <a:cubicBezTo>
                    <a:pt x="502398" y="132606"/>
                    <a:pt x="500388" y="131266"/>
                    <a:pt x="498379" y="130597"/>
                  </a:cubicBezTo>
                  <a:cubicBezTo>
                    <a:pt x="491012" y="127918"/>
                    <a:pt x="484315" y="123899"/>
                    <a:pt x="478287" y="119211"/>
                  </a:cubicBezTo>
                  <a:cubicBezTo>
                    <a:pt x="472260" y="114523"/>
                    <a:pt x="466902" y="110505"/>
                    <a:pt x="461544" y="108495"/>
                  </a:cubicBezTo>
                  <a:cubicBezTo>
                    <a:pt x="457526" y="106486"/>
                    <a:pt x="452168" y="104477"/>
                    <a:pt x="446810" y="101798"/>
                  </a:cubicBezTo>
                  <a:cubicBezTo>
                    <a:pt x="444801" y="101129"/>
                    <a:pt x="443461" y="99789"/>
                    <a:pt x="442792" y="97780"/>
                  </a:cubicBezTo>
                  <a:cubicBezTo>
                    <a:pt x="442122" y="95771"/>
                    <a:pt x="440783" y="94431"/>
                    <a:pt x="438774" y="93092"/>
                  </a:cubicBezTo>
                  <a:cubicBezTo>
                    <a:pt x="428058" y="87734"/>
                    <a:pt x="417342" y="81706"/>
                    <a:pt x="405957" y="76349"/>
                  </a:cubicBezTo>
                  <a:cubicBezTo>
                    <a:pt x="391223" y="68982"/>
                    <a:pt x="379837" y="64963"/>
                    <a:pt x="371131" y="64963"/>
                  </a:cubicBezTo>
                  <a:cubicBezTo>
                    <a:pt x="356397" y="64963"/>
                    <a:pt x="344342" y="71660"/>
                    <a:pt x="335635" y="84385"/>
                  </a:cubicBezTo>
                  <a:cubicBezTo>
                    <a:pt x="329608" y="92422"/>
                    <a:pt x="324250" y="99789"/>
                    <a:pt x="318223" y="107156"/>
                  </a:cubicBezTo>
                  <a:cubicBezTo>
                    <a:pt x="312865" y="113854"/>
                    <a:pt x="308177" y="121220"/>
                    <a:pt x="304828" y="129927"/>
                  </a:cubicBezTo>
                  <a:cubicBezTo>
                    <a:pt x="296121" y="152028"/>
                    <a:pt x="286746" y="173459"/>
                    <a:pt x="276700" y="193551"/>
                  </a:cubicBezTo>
                  <a:cubicBezTo>
                    <a:pt x="276030" y="194890"/>
                    <a:pt x="275360" y="196899"/>
                    <a:pt x="276030" y="198908"/>
                  </a:cubicBezTo>
                  <a:cubicBezTo>
                    <a:pt x="276700" y="202257"/>
                    <a:pt x="276030" y="204936"/>
                    <a:pt x="273351" y="206945"/>
                  </a:cubicBezTo>
                  <a:cubicBezTo>
                    <a:pt x="272011" y="208285"/>
                    <a:pt x="270672" y="210294"/>
                    <a:pt x="270002" y="212303"/>
                  </a:cubicBezTo>
                  <a:cubicBezTo>
                    <a:pt x="255938" y="249138"/>
                    <a:pt x="243883" y="285973"/>
                    <a:pt x="234507" y="324147"/>
                  </a:cubicBezTo>
                  <a:cubicBezTo>
                    <a:pt x="228479" y="348258"/>
                    <a:pt x="215754" y="365671"/>
                    <a:pt x="195662" y="375716"/>
                  </a:cubicBezTo>
                  <a:cubicBezTo>
                    <a:pt x="161507" y="393129"/>
                    <a:pt x="134048" y="409203"/>
                    <a:pt x="113286" y="423267"/>
                  </a:cubicBezTo>
                  <a:cubicBezTo>
                    <a:pt x="92525" y="437331"/>
                    <a:pt x="75782" y="462111"/>
                    <a:pt x="63727" y="496267"/>
                  </a:cubicBezTo>
                  <a:lnTo>
                    <a:pt x="40956" y="496937"/>
                  </a:lnTo>
                  <a:lnTo>
                    <a:pt x="6130" y="496937"/>
                  </a:lnTo>
                  <a:cubicBezTo>
                    <a:pt x="2112" y="496937"/>
                    <a:pt x="-567" y="493588"/>
                    <a:pt x="103" y="490240"/>
                  </a:cubicBezTo>
                  <a:cubicBezTo>
                    <a:pt x="1442" y="480864"/>
                    <a:pt x="1442" y="472157"/>
                    <a:pt x="103" y="463450"/>
                  </a:cubicBezTo>
                  <a:cubicBezTo>
                    <a:pt x="14167" y="462781"/>
                    <a:pt x="21534" y="456084"/>
                    <a:pt x="22204" y="442689"/>
                  </a:cubicBezTo>
                  <a:cubicBezTo>
                    <a:pt x="22204" y="440680"/>
                    <a:pt x="22873" y="438671"/>
                    <a:pt x="24213" y="437331"/>
                  </a:cubicBezTo>
                  <a:cubicBezTo>
                    <a:pt x="25552" y="435322"/>
                    <a:pt x="26892" y="433313"/>
                    <a:pt x="26892" y="430634"/>
                  </a:cubicBezTo>
                  <a:cubicBezTo>
                    <a:pt x="26892" y="431974"/>
                    <a:pt x="26892" y="433313"/>
                    <a:pt x="26892" y="433983"/>
                  </a:cubicBezTo>
                  <a:cubicBezTo>
                    <a:pt x="27561" y="436661"/>
                    <a:pt x="28901" y="437331"/>
                    <a:pt x="31579" y="435992"/>
                  </a:cubicBezTo>
                  <a:cubicBezTo>
                    <a:pt x="37607" y="432643"/>
                    <a:pt x="42965" y="427955"/>
                    <a:pt x="47653" y="421928"/>
                  </a:cubicBezTo>
                  <a:cubicBezTo>
                    <a:pt x="48993" y="419918"/>
                    <a:pt x="51002" y="419249"/>
                    <a:pt x="53011" y="418579"/>
                  </a:cubicBezTo>
                  <a:cubicBezTo>
                    <a:pt x="54350" y="417909"/>
                    <a:pt x="55690" y="417240"/>
                    <a:pt x="57029" y="415900"/>
                  </a:cubicBezTo>
                  <a:cubicBezTo>
                    <a:pt x="63727" y="409203"/>
                    <a:pt x="70424" y="402506"/>
                    <a:pt x="77121" y="396478"/>
                  </a:cubicBezTo>
                  <a:cubicBezTo>
                    <a:pt x="95873" y="378396"/>
                    <a:pt x="120653" y="365001"/>
                    <a:pt x="141415" y="349597"/>
                  </a:cubicBezTo>
                  <a:cubicBezTo>
                    <a:pt x="169543" y="329505"/>
                    <a:pt x="180929" y="294680"/>
                    <a:pt x="194323" y="260523"/>
                  </a:cubicBezTo>
                  <a:cubicBezTo>
                    <a:pt x="219103" y="198908"/>
                    <a:pt x="247231" y="137964"/>
                    <a:pt x="277369" y="76349"/>
                  </a:cubicBezTo>
                  <a:cubicBezTo>
                    <a:pt x="292103" y="44202"/>
                    <a:pt x="319562" y="9376"/>
                    <a:pt x="354388" y="0"/>
                  </a:cubicBez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A1374C92-5838-3F9F-DF03-69C7E8F6B89D}"/>
                </a:ext>
              </a:extLst>
            </p:cNvPr>
            <p:cNvSpPr/>
            <p:nvPr/>
          </p:nvSpPr>
          <p:spPr>
            <a:xfrm>
              <a:off x="-4213382" y="4574899"/>
              <a:ext cx="1226938" cy="702542"/>
            </a:xfrm>
            <a:custGeom>
              <a:avLst/>
              <a:gdLst>
                <a:gd name="connsiteX0" fmla="*/ 46881 w 1226938"/>
                <a:gd name="connsiteY0" fmla="*/ 0 h 702542"/>
                <a:gd name="connsiteX1" fmla="*/ 138633 w 1226938"/>
                <a:gd name="connsiteY1" fmla="*/ 61615 h 702542"/>
                <a:gd name="connsiteX2" fmla="*/ 229046 w 1226938"/>
                <a:gd name="connsiteY2" fmla="*/ 203597 h 702542"/>
                <a:gd name="connsiteX3" fmla="*/ 328836 w 1226938"/>
                <a:gd name="connsiteY3" fmla="*/ 242441 h 702542"/>
                <a:gd name="connsiteX4" fmla="*/ 367680 w 1226938"/>
                <a:gd name="connsiteY4" fmla="*/ 268560 h 702542"/>
                <a:gd name="connsiteX5" fmla="*/ 371028 w 1226938"/>
                <a:gd name="connsiteY5" fmla="*/ 273918 h 702542"/>
                <a:gd name="connsiteX6" fmla="*/ 417240 w 1226938"/>
                <a:gd name="connsiteY6" fmla="*/ 341561 h 702542"/>
                <a:gd name="connsiteX7" fmla="*/ 440680 w 1226938"/>
                <a:gd name="connsiteY7" fmla="*/ 341561 h 702542"/>
                <a:gd name="connsiteX8" fmla="*/ 443359 w 1226938"/>
                <a:gd name="connsiteY8" fmla="*/ 338881 h 702542"/>
                <a:gd name="connsiteX9" fmla="*/ 444029 w 1226938"/>
                <a:gd name="connsiteY9" fmla="*/ 323478 h 702542"/>
                <a:gd name="connsiteX10" fmla="*/ 413221 w 1226938"/>
                <a:gd name="connsiteY10" fmla="*/ 291331 h 702542"/>
                <a:gd name="connsiteX11" fmla="*/ 418579 w 1226938"/>
                <a:gd name="connsiteY11" fmla="*/ 280615 h 702542"/>
                <a:gd name="connsiteX12" fmla="*/ 429964 w 1226938"/>
                <a:gd name="connsiteY12" fmla="*/ 284634 h 702542"/>
                <a:gd name="connsiteX13" fmla="*/ 436662 w 1226938"/>
                <a:gd name="connsiteY13" fmla="*/ 286643 h 702542"/>
                <a:gd name="connsiteX14" fmla="*/ 466799 w 1226938"/>
                <a:gd name="connsiteY14" fmla="*/ 287982 h 702542"/>
                <a:gd name="connsiteX15" fmla="*/ 496267 w 1226938"/>
                <a:gd name="connsiteY15" fmla="*/ 281285 h 702542"/>
                <a:gd name="connsiteX16" fmla="*/ 583332 w 1226938"/>
                <a:gd name="connsiteY16" fmla="*/ 228377 h 702542"/>
                <a:gd name="connsiteX17" fmla="*/ 622176 w 1226938"/>
                <a:gd name="connsiteY17" fmla="*/ 216322 h 702542"/>
                <a:gd name="connsiteX18" fmla="*/ 663699 w 1226938"/>
                <a:gd name="connsiteY18" fmla="*/ 218331 h 702542"/>
                <a:gd name="connsiteX19" fmla="*/ 693167 w 1226938"/>
                <a:gd name="connsiteY19" fmla="*/ 227037 h 702542"/>
                <a:gd name="connsiteX20" fmla="*/ 722635 w 1226938"/>
                <a:gd name="connsiteY20" fmla="*/ 236413 h 702542"/>
                <a:gd name="connsiteX21" fmla="*/ 769516 w 1226938"/>
                <a:gd name="connsiteY21" fmla="*/ 279276 h 702542"/>
                <a:gd name="connsiteX22" fmla="*/ 819076 w 1226938"/>
                <a:gd name="connsiteY22" fmla="*/ 354285 h 702542"/>
                <a:gd name="connsiteX23" fmla="*/ 839167 w 1226938"/>
                <a:gd name="connsiteY23" fmla="*/ 392460 h 702542"/>
                <a:gd name="connsiteX24" fmla="*/ 991865 w 1226938"/>
                <a:gd name="connsiteY24" fmla="*/ 481533 h 702542"/>
                <a:gd name="connsiteX25" fmla="*/ 1037406 w 1226938"/>
                <a:gd name="connsiteY25" fmla="*/ 493589 h 702542"/>
                <a:gd name="connsiteX26" fmla="*/ 1070223 w 1226938"/>
                <a:gd name="connsiteY26" fmla="*/ 506313 h 702542"/>
                <a:gd name="connsiteX27" fmla="*/ 1115095 w 1226938"/>
                <a:gd name="connsiteY27" fmla="*/ 554534 h 702542"/>
                <a:gd name="connsiteX28" fmla="*/ 1177379 w 1226938"/>
                <a:gd name="connsiteY28" fmla="*/ 608112 h 702542"/>
                <a:gd name="connsiteX29" fmla="*/ 1225599 w 1226938"/>
                <a:gd name="connsiteY29" fmla="*/ 699194 h 702542"/>
                <a:gd name="connsiteX30" fmla="*/ 1226939 w 1226938"/>
                <a:gd name="connsiteY30" fmla="*/ 702543 h 702542"/>
                <a:gd name="connsiteX31" fmla="*/ 1151930 w 1226938"/>
                <a:gd name="connsiteY31" fmla="*/ 702543 h 702542"/>
                <a:gd name="connsiteX32" fmla="*/ 1060847 w 1226938"/>
                <a:gd name="connsiteY32" fmla="*/ 595387 h 702542"/>
                <a:gd name="connsiteX33" fmla="*/ 1013966 w 1226938"/>
                <a:gd name="connsiteY33" fmla="*/ 566589 h 702542"/>
                <a:gd name="connsiteX34" fmla="*/ 961727 w 1226938"/>
                <a:gd name="connsiteY34" fmla="*/ 550515 h 702542"/>
                <a:gd name="connsiteX35" fmla="*/ 898103 w 1226938"/>
                <a:gd name="connsiteY35" fmla="*/ 534442 h 702542"/>
                <a:gd name="connsiteX36" fmla="*/ 706562 w 1226938"/>
                <a:gd name="connsiteY36" fmla="*/ 358973 h 702542"/>
                <a:gd name="connsiteX37" fmla="*/ 671736 w 1226938"/>
                <a:gd name="connsiteY37" fmla="*/ 319460 h 702542"/>
                <a:gd name="connsiteX38" fmla="*/ 522387 w 1226938"/>
                <a:gd name="connsiteY38" fmla="*/ 367680 h 702542"/>
                <a:gd name="connsiteX39" fmla="*/ 451396 w 1226938"/>
                <a:gd name="connsiteY39" fmla="*/ 415900 h 702542"/>
                <a:gd name="connsiteX40" fmla="*/ 360313 w 1226938"/>
                <a:gd name="connsiteY40" fmla="*/ 462111 h 702542"/>
                <a:gd name="connsiteX41" fmla="*/ 269230 w 1226938"/>
                <a:gd name="connsiteY41" fmla="*/ 440010 h 702542"/>
                <a:gd name="connsiteX42" fmla="*/ 320129 w 1226938"/>
                <a:gd name="connsiteY42" fmla="*/ 399827 h 702542"/>
                <a:gd name="connsiteX43" fmla="*/ 321469 w 1226938"/>
                <a:gd name="connsiteY43" fmla="*/ 401166 h 702542"/>
                <a:gd name="connsiteX44" fmla="*/ 322808 w 1226938"/>
                <a:gd name="connsiteY44" fmla="*/ 401836 h 702542"/>
                <a:gd name="connsiteX45" fmla="*/ 338882 w 1226938"/>
                <a:gd name="connsiteY45" fmla="*/ 392460 h 702542"/>
                <a:gd name="connsiteX46" fmla="*/ 342230 w 1226938"/>
                <a:gd name="connsiteY46" fmla="*/ 380405 h 702542"/>
                <a:gd name="connsiteX47" fmla="*/ 314102 w 1226938"/>
                <a:gd name="connsiteY47" fmla="*/ 350267 h 702542"/>
                <a:gd name="connsiteX48" fmla="*/ 289322 w 1226938"/>
                <a:gd name="connsiteY48" fmla="*/ 334863 h 702542"/>
                <a:gd name="connsiteX49" fmla="*/ 242441 w 1226938"/>
                <a:gd name="connsiteY49" fmla="*/ 298698 h 702542"/>
                <a:gd name="connsiteX50" fmla="*/ 185514 w 1226938"/>
                <a:gd name="connsiteY50" fmla="*/ 261193 h 702542"/>
                <a:gd name="connsiteX51" fmla="*/ 120551 w 1226938"/>
                <a:gd name="connsiteY51" fmla="*/ 210964 h 702542"/>
                <a:gd name="connsiteX52" fmla="*/ 46881 w 1226938"/>
                <a:gd name="connsiteY52" fmla="*/ 103138 h 702542"/>
                <a:gd name="connsiteX53" fmla="*/ 0 w 1226938"/>
                <a:gd name="connsiteY53" fmla="*/ 9376 h 702542"/>
                <a:gd name="connsiteX54" fmla="*/ 46881 w 1226938"/>
                <a:gd name="connsiteY54" fmla="*/ 0 h 70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26938" h="702542">
                  <a:moveTo>
                    <a:pt x="46881" y="0"/>
                  </a:moveTo>
                  <a:cubicBezTo>
                    <a:pt x="88404" y="5358"/>
                    <a:pt x="119211" y="26119"/>
                    <a:pt x="138633" y="61615"/>
                  </a:cubicBezTo>
                  <a:cubicBezTo>
                    <a:pt x="172120" y="120551"/>
                    <a:pt x="202257" y="168101"/>
                    <a:pt x="229046" y="203597"/>
                  </a:cubicBezTo>
                  <a:cubicBezTo>
                    <a:pt x="264542" y="221679"/>
                    <a:pt x="297359" y="234404"/>
                    <a:pt x="328836" y="242441"/>
                  </a:cubicBezTo>
                  <a:cubicBezTo>
                    <a:pt x="338212" y="244450"/>
                    <a:pt x="350937" y="253157"/>
                    <a:pt x="367680" y="268560"/>
                  </a:cubicBezTo>
                  <a:cubicBezTo>
                    <a:pt x="369019" y="269900"/>
                    <a:pt x="370359" y="271909"/>
                    <a:pt x="371028" y="273918"/>
                  </a:cubicBezTo>
                  <a:cubicBezTo>
                    <a:pt x="378396" y="298698"/>
                    <a:pt x="394469" y="320799"/>
                    <a:pt x="417240" y="341561"/>
                  </a:cubicBezTo>
                  <a:cubicBezTo>
                    <a:pt x="423937" y="347588"/>
                    <a:pt x="433983" y="347588"/>
                    <a:pt x="440680" y="341561"/>
                  </a:cubicBezTo>
                  <a:lnTo>
                    <a:pt x="443359" y="338881"/>
                  </a:lnTo>
                  <a:cubicBezTo>
                    <a:pt x="448047" y="334863"/>
                    <a:pt x="448047" y="327496"/>
                    <a:pt x="444029" y="323478"/>
                  </a:cubicBezTo>
                  <a:lnTo>
                    <a:pt x="413221" y="291331"/>
                  </a:lnTo>
                  <a:cubicBezTo>
                    <a:pt x="405854" y="283294"/>
                    <a:pt x="407194" y="279946"/>
                    <a:pt x="418579" y="280615"/>
                  </a:cubicBezTo>
                  <a:cubicBezTo>
                    <a:pt x="422598" y="280615"/>
                    <a:pt x="426616" y="281955"/>
                    <a:pt x="429964" y="284634"/>
                  </a:cubicBezTo>
                  <a:cubicBezTo>
                    <a:pt x="431974" y="285973"/>
                    <a:pt x="434653" y="286643"/>
                    <a:pt x="436662" y="286643"/>
                  </a:cubicBezTo>
                  <a:cubicBezTo>
                    <a:pt x="446708" y="285973"/>
                    <a:pt x="456753" y="286643"/>
                    <a:pt x="466799" y="287982"/>
                  </a:cubicBezTo>
                  <a:cubicBezTo>
                    <a:pt x="477515" y="289322"/>
                    <a:pt x="487561" y="287312"/>
                    <a:pt x="496267" y="281285"/>
                  </a:cubicBezTo>
                  <a:cubicBezTo>
                    <a:pt x="523726" y="261863"/>
                    <a:pt x="549176" y="239762"/>
                    <a:pt x="583332" y="228377"/>
                  </a:cubicBezTo>
                  <a:cubicBezTo>
                    <a:pt x="604093" y="221679"/>
                    <a:pt x="617488" y="217661"/>
                    <a:pt x="622176" y="216322"/>
                  </a:cubicBezTo>
                  <a:cubicBezTo>
                    <a:pt x="637580" y="212303"/>
                    <a:pt x="651644" y="212973"/>
                    <a:pt x="663699" y="218331"/>
                  </a:cubicBezTo>
                  <a:cubicBezTo>
                    <a:pt x="674415" y="221679"/>
                    <a:pt x="684460" y="225028"/>
                    <a:pt x="693167" y="227037"/>
                  </a:cubicBezTo>
                  <a:cubicBezTo>
                    <a:pt x="707231" y="230386"/>
                    <a:pt x="716607" y="233734"/>
                    <a:pt x="722635" y="236413"/>
                  </a:cubicBezTo>
                  <a:cubicBezTo>
                    <a:pt x="741387" y="245790"/>
                    <a:pt x="756791" y="259854"/>
                    <a:pt x="769516" y="279276"/>
                  </a:cubicBezTo>
                  <a:cubicBezTo>
                    <a:pt x="790277" y="310753"/>
                    <a:pt x="807021" y="335533"/>
                    <a:pt x="819076" y="354285"/>
                  </a:cubicBezTo>
                  <a:cubicBezTo>
                    <a:pt x="819076" y="354955"/>
                    <a:pt x="825773" y="367680"/>
                    <a:pt x="839167" y="392460"/>
                  </a:cubicBezTo>
                  <a:cubicBezTo>
                    <a:pt x="872654" y="454744"/>
                    <a:pt x="930250" y="460772"/>
                    <a:pt x="991865" y="481533"/>
                  </a:cubicBezTo>
                  <a:cubicBezTo>
                    <a:pt x="1006599" y="486891"/>
                    <a:pt x="1022003" y="490910"/>
                    <a:pt x="1037406" y="493589"/>
                  </a:cubicBezTo>
                  <a:lnTo>
                    <a:pt x="1070223" y="506313"/>
                  </a:lnTo>
                  <a:cubicBezTo>
                    <a:pt x="1084287" y="527744"/>
                    <a:pt x="1099021" y="543818"/>
                    <a:pt x="1115095" y="554534"/>
                  </a:cubicBezTo>
                  <a:lnTo>
                    <a:pt x="1177379" y="608112"/>
                  </a:lnTo>
                  <a:cubicBezTo>
                    <a:pt x="1197471" y="636910"/>
                    <a:pt x="1213544" y="667717"/>
                    <a:pt x="1225599" y="699194"/>
                  </a:cubicBezTo>
                  <a:cubicBezTo>
                    <a:pt x="1225599" y="698525"/>
                    <a:pt x="1226269" y="699194"/>
                    <a:pt x="1226939" y="702543"/>
                  </a:cubicBezTo>
                  <a:lnTo>
                    <a:pt x="1151930" y="702543"/>
                  </a:lnTo>
                  <a:cubicBezTo>
                    <a:pt x="1132508" y="660350"/>
                    <a:pt x="1102370" y="624185"/>
                    <a:pt x="1060847" y="595387"/>
                  </a:cubicBezTo>
                  <a:cubicBezTo>
                    <a:pt x="1043434" y="583332"/>
                    <a:pt x="1028030" y="573956"/>
                    <a:pt x="1013966" y="566589"/>
                  </a:cubicBezTo>
                  <a:cubicBezTo>
                    <a:pt x="1001241" y="559891"/>
                    <a:pt x="983828" y="554534"/>
                    <a:pt x="961727" y="550515"/>
                  </a:cubicBezTo>
                  <a:cubicBezTo>
                    <a:pt x="931590" y="545157"/>
                    <a:pt x="910828" y="539130"/>
                    <a:pt x="898103" y="534442"/>
                  </a:cubicBezTo>
                  <a:cubicBezTo>
                    <a:pt x="813718" y="498946"/>
                    <a:pt x="749424" y="440010"/>
                    <a:pt x="706562" y="358973"/>
                  </a:cubicBezTo>
                  <a:cubicBezTo>
                    <a:pt x="698525" y="344239"/>
                    <a:pt x="692497" y="321469"/>
                    <a:pt x="671736" y="319460"/>
                  </a:cubicBezTo>
                  <a:cubicBezTo>
                    <a:pt x="610121" y="314102"/>
                    <a:pt x="565249" y="319460"/>
                    <a:pt x="522387" y="367680"/>
                  </a:cubicBezTo>
                  <a:cubicBezTo>
                    <a:pt x="504974" y="387102"/>
                    <a:pt x="481533" y="403175"/>
                    <a:pt x="451396" y="415900"/>
                  </a:cubicBezTo>
                  <a:cubicBezTo>
                    <a:pt x="421258" y="428625"/>
                    <a:pt x="391120" y="444029"/>
                    <a:pt x="360313" y="462111"/>
                  </a:cubicBezTo>
                  <a:lnTo>
                    <a:pt x="269230" y="440010"/>
                  </a:lnTo>
                  <a:lnTo>
                    <a:pt x="320129" y="399827"/>
                  </a:lnTo>
                  <a:cubicBezTo>
                    <a:pt x="320129" y="397148"/>
                    <a:pt x="320129" y="397817"/>
                    <a:pt x="321469" y="401166"/>
                  </a:cubicBezTo>
                  <a:cubicBezTo>
                    <a:pt x="321469" y="401836"/>
                    <a:pt x="322139" y="402506"/>
                    <a:pt x="322808" y="401836"/>
                  </a:cubicBezTo>
                  <a:lnTo>
                    <a:pt x="338882" y="392460"/>
                  </a:lnTo>
                  <a:cubicBezTo>
                    <a:pt x="342900" y="389781"/>
                    <a:pt x="344239" y="384423"/>
                    <a:pt x="342230" y="380405"/>
                  </a:cubicBezTo>
                  <a:cubicBezTo>
                    <a:pt x="335533" y="368350"/>
                    <a:pt x="325487" y="358304"/>
                    <a:pt x="314102" y="350267"/>
                  </a:cubicBezTo>
                  <a:cubicBezTo>
                    <a:pt x="298028" y="340221"/>
                    <a:pt x="289992" y="334863"/>
                    <a:pt x="289322" y="334863"/>
                  </a:cubicBezTo>
                  <a:cubicBezTo>
                    <a:pt x="265881" y="317450"/>
                    <a:pt x="250478" y="305395"/>
                    <a:pt x="242441" y="298698"/>
                  </a:cubicBezTo>
                  <a:cubicBezTo>
                    <a:pt x="223689" y="283294"/>
                    <a:pt x="204936" y="270569"/>
                    <a:pt x="185514" y="261193"/>
                  </a:cubicBezTo>
                  <a:cubicBezTo>
                    <a:pt x="155376" y="245790"/>
                    <a:pt x="139303" y="234404"/>
                    <a:pt x="120551" y="210964"/>
                  </a:cubicBezTo>
                  <a:cubicBezTo>
                    <a:pt x="93762" y="178147"/>
                    <a:pt x="69652" y="141982"/>
                    <a:pt x="46881" y="103138"/>
                  </a:cubicBezTo>
                  <a:lnTo>
                    <a:pt x="0" y="9376"/>
                  </a:lnTo>
                  <a:lnTo>
                    <a:pt x="46881" y="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1BBA6F23-5812-0160-E2CF-509F1627F579}"/>
                </a:ext>
              </a:extLst>
            </p:cNvPr>
            <p:cNvSpPr/>
            <p:nvPr/>
          </p:nvSpPr>
          <p:spPr>
            <a:xfrm>
              <a:off x="-774052" y="4575337"/>
              <a:ext cx="95604" cy="69882"/>
            </a:xfrm>
            <a:custGeom>
              <a:avLst/>
              <a:gdLst>
                <a:gd name="connsiteX0" fmla="*/ 11770 w 95604"/>
                <a:gd name="connsiteY0" fmla="*/ 69883 h 69882"/>
                <a:gd name="connsiteX1" fmla="*/ 17128 w 95604"/>
                <a:gd name="connsiteY1" fmla="*/ 13625 h 69882"/>
                <a:gd name="connsiteX2" fmla="*/ 53293 w 95604"/>
                <a:gd name="connsiteY2" fmla="*/ 901 h 69882"/>
                <a:gd name="connsiteX3" fmla="*/ 94146 w 95604"/>
                <a:gd name="connsiteY3" fmla="*/ 18314 h 69882"/>
                <a:gd name="connsiteX4" fmla="*/ 88788 w 95604"/>
                <a:gd name="connsiteY4" fmla="*/ 31708 h 69882"/>
                <a:gd name="connsiteX5" fmla="*/ 11770 w 95604"/>
                <a:gd name="connsiteY5" fmla="*/ 69883 h 6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604" h="69882">
                  <a:moveTo>
                    <a:pt x="11770" y="69883"/>
                  </a:moveTo>
                  <a:cubicBezTo>
                    <a:pt x="-5643" y="44433"/>
                    <a:pt x="-3634" y="25680"/>
                    <a:pt x="17128" y="13625"/>
                  </a:cubicBezTo>
                  <a:cubicBezTo>
                    <a:pt x="32531" y="6928"/>
                    <a:pt x="44586" y="2240"/>
                    <a:pt x="53293" y="901"/>
                  </a:cubicBezTo>
                  <a:cubicBezTo>
                    <a:pt x="70706" y="-2448"/>
                    <a:pt x="84100" y="3579"/>
                    <a:pt x="94146" y="18314"/>
                  </a:cubicBezTo>
                  <a:cubicBezTo>
                    <a:pt x="97495" y="23671"/>
                    <a:pt x="94816" y="30369"/>
                    <a:pt x="88788" y="31708"/>
                  </a:cubicBezTo>
                  <a:cubicBezTo>
                    <a:pt x="63339" y="38405"/>
                    <a:pt x="37889" y="51130"/>
                    <a:pt x="11770" y="69883"/>
                  </a:cubicBez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0E80863B-A2AF-9983-0051-010E816F7630}"/>
                </a:ext>
              </a:extLst>
            </p:cNvPr>
            <p:cNvSpPr/>
            <p:nvPr/>
          </p:nvSpPr>
          <p:spPr>
            <a:xfrm>
              <a:off x="-1582696" y="4578083"/>
              <a:ext cx="628705" cy="156084"/>
            </a:xfrm>
            <a:custGeom>
              <a:avLst/>
              <a:gdLst>
                <a:gd name="connsiteX0" fmla="*/ 548506 w 628705"/>
                <a:gd name="connsiteY0" fmla="*/ 24275 h 156084"/>
                <a:gd name="connsiteX1" fmla="*/ 628203 w 628705"/>
                <a:gd name="connsiteY1" fmla="*/ 65798 h 156084"/>
                <a:gd name="connsiteX2" fmla="*/ 624185 w 628705"/>
                <a:gd name="connsiteY2" fmla="*/ 72495 h 156084"/>
                <a:gd name="connsiteX3" fmla="*/ 623515 w 628705"/>
                <a:gd name="connsiteY3" fmla="*/ 73834 h 156084"/>
                <a:gd name="connsiteX4" fmla="*/ 624855 w 628705"/>
                <a:gd name="connsiteY4" fmla="*/ 75844 h 156084"/>
                <a:gd name="connsiteX5" fmla="*/ 622846 w 628705"/>
                <a:gd name="connsiteY5" fmla="*/ 80532 h 156084"/>
                <a:gd name="connsiteX6" fmla="*/ 554534 w 628705"/>
                <a:gd name="connsiteY6" fmla="*/ 101293 h 156084"/>
                <a:gd name="connsiteX7" fmla="*/ 547836 w 628705"/>
                <a:gd name="connsiteY7" fmla="*/ 101963 h 156084"/>
                <a:gd name="connsiteX8" fmla="*/ 522387 w 628705"/>
                <a:gd name="connsiteY8" fmla="*/ 107321 h 156084"/>
                <a:gd name="connsiteX9" fmla="*/ 393799 w 628705"/>
                <a:gd name="connsiteY9" fmla="*/ 154871 h 156084"/>
                <a:gd name="connsiteX10" fmla="*/ 391790 w 628705"/>
                <a:gd name="connsiteY10" fmla="*/ 154202 h 156084"/>
                <a:gd name="connsiteX11" fmla="*/ 355625 w 628705"/>
                <a:gd name="connsiteY11" fmla="*/ 81871 h 156084"/>
                <a:gd name="connsiteX12" fmla="*/ 255166 w 628705"/>
                <a:gd name="connsiteY12" fmla="*/ 50394 h 156084"/>
                <a:gd name="connsiteX13" fmla="*/ 158055 w 628705"/>
                <a:gd name="connsiteY13" fmla="*/ 95935 h 156084"/>
                <a:gd name="connsiteX14" fmla="*/ 131266 w 628705"/>
                <a:gd name="connsiteY14" fmla="*/ 97944 h 156084"/>
                <a:gd name="connsiteX15" fmla="*/ 125239 w 628705"/>
                <a:gd name="connsiteY15" fmla="*/ 96605 h 156084"/>
                <a:gd name="connsiteX16" fmla="*/ 105147 w 628705"/>
                <a:gd name="connsiteY16" fmla="*/ 89908 h 156084"/>
                <a:gd name="connsiteX17" fmla="*/ 84385 w 628705"/>
                <a:gd name="connsiteY17" fmla="*/ 83210 h 156084"/>
                <a:gd name="connsiteX18" fmla="*/ 48890 w 628705"/>
                <a:gd name="connsiteY18" fmla="*/ 65798 h 156084"/>
                <a:gd name="connsiteX19" fmla="*/ 33486 w 628705"/>
                <a:gd name="connsiteY19" fmla="*/ 55752 h 156084"/>
                <a:gd name="connsiteX20" fmla="*/ 0 w 628705"/>
                <a:gd name="connsiteY20" fmla="*/ 49724 h 156084"/>
                <a:gd name="connsiteX21" fmla="*/ 125909 w 628705"/>
                <a:gd name="connsiteY21" fmla="*/ 8871 h 156084"/>
                <a:gd name="connsiteX22" fmla="*/ 231725 w 628705"/>
                <a:gd name="connsiteY22" fmla="*/ 165 h 156084"/>
                <a:gd name="connsiteX23" fmla="*/ 305395 w 628705"/>
                <a:gd name="connsiteY23" fmla="*/ 4853 h 156084"/>
                <a:gd name="connsiteX24" fmla="*/ 425946 w 628705"/>
                <a:gd name="connsiteY24" fmla="*/ 34320 h 156084"/>
                <a:gd name="connsiteX25" fmla="*/ 481533 w 628705"/>
                <a:gd name="connsiteY25" fmla="*/ 59770 h 156084"/>
                <a:gd name="connsiteX26" fmla="*/ 506983 w 628705"/>
                <a:gd name="connsiteY26" fmla="*/ 65798 h 156084"/>
                <a:gd name="connsiteX27" fmla="*/ 540469 w 628705"/>
                <a:gd name="connsiteY27" fmla="*/ 53743 h 156084"/>
                <a:gd name="connsiteX28" fmla="*/ 548506 w 628705"/>
                <a:gd name="connsiteY28" fmla="*/ 24275 h 15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8705" h="156084">
                  <a:moveTo>
                    <a:pt x="548506" y="24275"/>
                  </a:moveTo>
                  <a:lnTo>
                    <a:pt x="628203" y="65798"/>
                  </a:lnTo>
                  <a:cubicBezTo>
                    <a:pt x="629543" y="68477"/>
                    <a:pt x="628203" y="70486"/>
                    <a:pt x="624185" y="72495"/>
                  </a:cubicBezTo>
                  <a:cubicBezTo>
                    <a:pt x="623515" y="72495"/>
                    <a:pt x="623515" y="73165"/>
                    <a:pt x="623515" y="73834"/>
                  </a:cubicBezTo>
                  <a:lnTo>
                    <a:pt x="624855" y="75844"/>
                  </a:lnTo>
                  <a:cubicBezTo>
                    <a:pt x="626194" y="78523"/>
                    <a:pt x="625524" y="79862"/>
                    <a:pt x="622846" y="80532"/>
                  </a:cubicBezTo>
                  <a:lnTo>
                    <a:pt x="554534" y="101293"/>
                  </a:lnTo>
                  <a:cubicBezTo>
                    <a:pt x="552524" y="101963"/>
                    <a:pt x="549845" y="101963"/>
                    <a:pt x="547836" y="101963"/>
                  </a:cubicBezTo>
                  <a:cubicBezTo>
                    <a:pt x="537120" y="101293"/>
                    <a:pt x="528414" y="102633"/>
                    <a:pt x="522387" y="107321"/>
                  </a:cubicBezTo>
                  <a:cubicBezTo>
                    <a:pt x="467469" y="95935"/>
                    <a:pt x="424606" y="111339"/>
                    <a:pt x="393799" y="154871"/>
                  </a:cubicBezTo>
                  <a:cubicBezTo>
                    <a:pt x="392460" y="156880"/>
                    <a:pt x="391790" y="156211"/>
                    <a:pt x="391790" y="154202"/>
                  </a:cubicBezTo>
                  <a:cubicBezTo>
                    <a:pt x="391120" y="124064"/>
                    <a:pt x="379065" y="99954"/>
                    <a:pt x="355625" y="81871"/>
                  </a:cubicBezTo>
                  <a:cubicBezTo>
                    <a:pt x="324817" y="57761"/>
                    <a:pt x="291331" y="47715"/>
                    <a:pt x="255166" y="50394"/>
                  </a:cubicBezTo>
                  <a:cubicBezTo>
                    <a:pt x="214982" y="51064"/>
                    <a:pt x="182165" y="66467"/>
                    <a:pt x="158055" y="95935"/>
                  </a:cubicBezTo>
                  <a:lnTo>
                    <a:pt x="131266" y="97944"/>
                  </a:lnTo>
                  <a:cubicBezTo>
                    <a:pt x="129257" y="97944"/>
                    <a:pt x="127248" y="97944"/>
                    <a:pt x="125239" y="96605"/>
                  </a:cubicBezTo>
                  <a:cubicBezTo>
                    <a:pt x="119211" y="93256"/>
                    <a:pt x="112514" y="91247"/>
                    <a:pt x="105147" y="89908"/>
                  </a:cubicBezTo>
                  <a:cubicBezTo>
                    <a:pt x="98449" y="88569"/>
                    <a:pt x="91083" y="86559"/>
                    <a:pt x="84385" y="83210"/>
                  </a:cubicBezTo>
                  <a:cubicBezTo>
                    <a:pt x="71660" y="77183"/>
                    <a:pt x="60275" y="71155"/>
                    <a:pt x="48890" y="65798"/>
                  </a:cubicBezTo>
                  <a:cubicBezTo>
                    <a:pt x="48220" y="65798"/>
                    <a:pt x="42862" y="61779"/>
                    <a:pt x="33486" y="55752"/>
                  </a:cubicBezTo>
                  <a:cubicBezTo>
                    <a:pt x="24110" y="49055"/>
                    <a:pt x="12725" y="47045"/>
                    <a:pt x="0" y="49724"/>
                  </a:cubicBezTo>
                  <a:cubicBezTo>
                    <a:pt x="44202" y="28293"/>
                    <a:pt x="86394" y="14899"/>
                    <a:pt x="125909" y="8871"/>
                  </a:cubicBezTo>
                  <a:cubicBezTo>
                    <a:pt x="158055" y="4183"/>
                    <a:pt x="192881" y="1504"/>
                    <a:pt x="231725" y="165"/>
                  </a:cubicBezTo>
                  <a:cubicBezTo>
                    <a:pt x="261193" y="-505"/>
                    <a:pt x="285303" y="834"/>
                    <a:pt x="305395" y="4853"/>
                  </a:cubicBezTo>
                  <a:cubicBezTo>
                    <a:pt x="351606" y="14229"/>
                    <a:pt x="391790" y="23605"/>
                    <a:pt x="425946" y="34320"/>
                  </a:cubicBezTo>
                  <a:cubicBezTo>
                    <a:pt x="444029" y="39678"/>
                    <a:pt x="462781" y="48385"/>
                    <a:pt x="481533" y="59770"/>
                  </a:cubicBezTo>
                  <a:cubicBezTo>
                    <a:pt x="489570" y="65128"/>
                    <a:pt x="498276" y="66467"/>
                    <a:pt x="506983" y="65798"/>
                  </a:cubicBezTo>
                  <a:cubicBezTo>
                    <a:pt x="522387" y="63789"/>
                    <a:pt x="533102" y="59770"/>
                    <a:pt x="540469" y="53743"/>
                  </a:cubicBezTo>
                  <a:cubicBezTo>
                    <a:pt x="549176" y="47045"/>
                    <a:pt x="551854" y="37000"/>
                    <a:pt x="548506" y="24275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8C04C82B-DA0B-F1F7-4DCF-A28AA1FE0C88}"/>
                </a:ext>
              </a:extLst>
            </p:cNvPr>
            <p:cNvSpPr/>
            <p:nvPr/>
          </p:nvSpPr>
          <p:spPr>
            <a:xfrm>
              <a:off x="-3040691" y="4580926"/>
              <a:ext cx="29318" cy="14975"/>
            </a:xfrm>
            <a:custGeom>
              <a:avLst/>
              <a:gdLst>
                <a:gd name="connsiteX0" fmla="*/ 1340 w 29318"/>
                <a:gd name="connsiteY0" fmla="*/ 0 h 14975"/>
                <a:gd name="connsiteX1" fmla="*/ 26119 w 29318"/>
                <a:gd name="connsiteY1" fmla="*/ 12055 h 14975"/>
                <a:gd name="connsiteX2" fmla="*/ 25450 w 29318"/>
                <a:gd name="connsiteY2" fmla="*/ 14734 h 14975"/>
                <a:gd name="connsiteX3" fmla="*/ 0 w 29318"/>
                <a:gd name="connsiteY3" fmla="*/ 2679 h 14975"/>
                <a:gd name="connsiteX4" fmla="*/ 1340 w 29318"/>
                <a:gd name="connsiteY4" fmla="*/ 0 h 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18" h="14975">
                  <a:moveTo>
                    <a:pt x="1340" y="0"/>
                  </a:moveTo>
                  <a:cubicBezTo>
                    <a:pt x="10715" y="4019"/>
                    <a:pt x="18752" y="8037"/>
                    <a:pt x="26119" y="12055"/>
                  </a:cubicBezTo>
                  <a:cubicBezTo>
                    <a:pt x="30807" y="14734"/>
                    <a:pt x="30138" y="15404"/>
                    <a:pt x="25450" y="14734"/>
                  </a:cubicBezTo>
                  <a:cubicBezTo>
                    <a:pt x="17413" y="13395"/>
                    <a:pt x="8706" y="9376"/>
                    <a:pt x="0" y="2679"/>
                  </a:cubicBezTo>
                  <a:cubicBezTo>
                    <a:pt x="1340" y="1340"/>
                    <a:pt x="1340" y="670"/>
                    <a:pt x="1340" y="0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BE1BA2C9-8000-18FA-3855-04173C17B05B}"/>
                </a:ext>
              </a:extLst>
            </p:cNvPr>
            <p:cNvSpPr/>
            <p:nvPr/>
          </p:nvSpPr>
          <p:spPr>
            <a:xfrm>
              <a:off x="-4611869" y="4582266"/>
              <a:ext cx="446037" cy="250582"/>
            </a:xfrm>
            <a:custGeom>
              <a:avLst/>
              <a:gdLst>
                <a:gd name="connsiteX0" fmla="*/ 399157 w 446037"/>
                <a:gd name="connsiteY0" fmla="*/ 0 h 250582"/>
                <a:gd name="connsiteX1" fmla="*/ 446038 w 446037"/>
                <a:gd name="connsiteY1" fmla="*/ 93762 h 250582"/>
                <a:gd name="connsiteX2" fmla="*/ 396478 w 446037"/>
                <a:gd name="connsiteY2" fmla="*/ 112514 h 250582"/>
                <a:gd name="connsiteX3" fmla="*/ 305395 w 446037"/>
                <a:gd name="connsiteY3" fmla="*/ 181496 h 250582"/>
                <a:gd name="connsiteX4" fmla="*/ 261193 w 446037"/>
                <a:gd name="connsiteY4" fmla="*/ 206946 h 250582"/>
                <a:gd name="connsiteX5" fmla="*/ 243780 w 446037"/>
                <a:gd name="connsiteY5" fmla="*/ 214982 h 250582"/>
                <a:gd name="connsiteX6" fmla="*/ 237753 w 446037"/>
                <a:gd name="connsiteY6" fmla="*/ 215652 h 250582"/>
                <a:gd name="connsiteX7" fmla="*/ 223689 w 446037"/>
                <a:gd name="connsiteY7" fmla="*/ 219670 h 250582"/>
                <a:gd name="connsiteX8" fmla="*/ 154707 w 446037"/>
                <a:gd name="connsiteY8" fmla="*/ 249808 h 250582"/>
                <a:gd name="connsiteX9" fmla="*/ 63624 w 446037"/>
                <a:gd name="connsiteY9" fmla="*/ 232395 h 250582"/>
                <a:gd name="connsiteX10" fmla="*/ 44872 w 446037"/>
                <a:gd name="connsiteY10" fmla="*/ 226368 h 250582"/>
                <a:gd name="connsiteX11" fmla="*/ 38844 w 446037"/>
                <a:gd name="connsiteY11" fmla="*/ 226368 h 250582"/>
                <a:gd name="connsiteX12" fmla="*/ 25450 w 446037"/>
                <a:gd name="connsiteY12" fmla="*/ 226368 h 250582"/>
                <a:gd name="connsiteX13" fmla="*/ 22101 w 446037"/>
                <a:gd name="connsiteY13" fmla="*/ 228377 h 250582"/>
                <a:gd name="connsiteX14" fmla="*/ 20762 w 446037"/>
                <a:gd name="connsiteY14" fmla="*/ 235074 h 250582"/>
                <a:gd name="connsiteX15" fmla="*/ 0 w 446037"/>
                <a:gd name="connsiteY15" fmla="*/ 159395 h 250582"/>
                <a:gd name="connsiteX16" fmla="*/ 15404 w 446037"/>
                <a:gd name="connsiteY16" fmla="*/ 176138 h 250582"/>
                <a:gd name="connsiteX17" fmla="*/ 20092 w 446037"/>
                <a:gd name="connsiteY17" fmla="*/ 179487 h 250582"/>
                <a:gd name="connsiteX18" fmla="*/ 34826 w 446037"/>
                <a:gd name="connsiteY18" fmla="*/ 182835 h 250582"/>
                <a:gd name="connsiteX19" fmla="*/ 74340 w 446037"/>
                <a:gd name="connsiteY19" fmla="*/ 199578 h 250582"/>
                <a:gd name="connsiteX20" fmla="*/ 129927 w 446037"/>
                <a:gd name="connsiteY20" fmla="*/ 190203 h 250582"/>
                <a:gd name="connsiteX21" fmla="*/ 261863 w 446037"/>
                <a:gd name="connsiteY21" fmla="*/ 66973 h 250582"/>
                <a:gd name="connsiteX22" fmla="*/ 342900 w 446037"/>
                <a:gd name="connsiteY22" fmla="*/ 20092 h 250582"/>
                <a:gd name="connsiteX23" fmla="*/ 399157 w 446037"/>
                <a:gd name="connsiteY23" fmla="*/ 0 h 250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6037" h="250582">
                  <a:moveTo>
                    <a:pt x="399157" y="0"/>
                  </a:moveTo>
                  <a:lnTo>
                    <a:pt x="446038" y="93762"/>
                  </a:lnTo>
                  <a:cubicBezTo>
                    <a:pt x="430634" y="91753"/>
                    <a:pt x="413891" y="98450"/>
                    <a:pt x="396478" y="112514"/>
                  </a:cubicBezTo>
                  <a:cubicBezTo>
                    <a:pt x="372368" y="131936"/>
                    <a:pt x="338212" y="156046"/>
                    <a:pt x="305395" y="181496"/>
                  </a:cubicBezTo>
                  <a:cubicBezTo>
                    <a:pt x="290661" y="192881"/>
                    <a:pt x="275927" y="201588"/>
                    <a:pt x="261193" y="206946"/>
                  </a:cubicBezTo>
                  <a:cubicBezTo>
                    <a:pt x="255166" y="208955"/>
                    <a:pt x="249138" y="211634"/>
                    <a:pt x="243780" y="214982"/>
                  </a:cubicBezTo>
                  <a:cubicBezTo>
                    <a:pt x="241771" y="215652"/>
                    <a:pt x="239762" y="216322"/>
                    <a:pt x="237753" y="215652"/>
                  </a:cubicBezTo>
                  <a:cubicBezTo>
                    <a:pt x="232395" y="214982"/>
                    <a:pt x="227707" y="216322"/>
                    <a:pt x="223689" y="219670"/>
                  </a:cubicBezTo>
                  <a:cubicBezTo>
                    <a:pt x="202257" y="237083"/>
                    <a:pt x="187523" y="254496"/>
                    <a:pt x="154707" y="249808"/>
                  </a:cubicBezTo>
                  <a:cubicBezTo>
                    <a:pt x="121221" y="245120"/>
                    <a:pt x="91083" y="239092"/>
                    <a:pt x="63624" y="232395"/>
                  </a:cubicBezTo>
                  <a:cubicBezTo>
                    <a:pt x="57597" y="231056"/>
                    <a:pt x="51569" y="229047"/>
                    <a:pt x="44872" y="226368"/>
                  </a:cubicBezTo>
                  <a:cubicBezTo>
                    <a:pt x="42862" y="225698"/>
                    <a:pt x="40853" y="225698"/>
                    <a:pt x="38844" y="226368"/>
                  </a:cubicBezTo>
                  <a:cubicBezTo>
                    <a:pt x="34156" y="227707"/>
                    <a:pt x="29468" y="227707"/>
                    <a:pt x="25450" y="226368"/>
                  </a:cubicBezTo>
                  <a:cubicBezTo>
                    <a:pt x="23440" y="225698"/>
                    <a:pt x="22101" y="226368"/>
                    <a:pt x="22101" y="228377"/>
                  </a:cubicBezTo>
                  <a:lnTo>
                    <a:pt x="20762" y="235074"/>
                  </a:lnTo>
                  <a:cubicBezTo>
                    <a:pt x="21431" y="208285"/>
                    <a:pt x="14734" y="182835"/>
                    <a:pt x="0" y="159395"/>
                  </a:cubicBezTo>
                  <a:cubicBezTo>
                    <a:pt x="6027" y="161404"/>
                    <a:pt x="11385" y="166762"/>
                    <a:pt x="15404" y="176138"/>
                  </a:cubicBezTo>
                  <a:cubicBezTo>
                    <a:pt x="16073" y="178148"/>
                    <a:pt x="17413" y="179487"/>
                    <a:pt x="20092" y="179487"/>
                  </a:cubicBezTo>
                  <a:cubicBezTo>
                    <a:pt x="26789" y="179487"/>
                    <a:pt x="31477" y="180826"/>
                    <a:pt x="34826" y="182835"/>
                  </a:cubicBezTo>
                  <a:cubicBezTo>
                    <a:pt x="50899" y="192212"/>
                    <a:pt x="64294" y="197569"/>
                    <a:pt x="74340" y="199578"/>
                  </a:cubicBezTo>
                  <a:cubicBezTo>
                    <a:pt x="91752" y="202927"/>
                    <a:pt x="110505" y="199578"/>
                    <a:pt x="129927" y="190203"/>
                  </a:cubicBezTo>
                  <a:cubicBezTo>
                    <a:pt x="184845" y="163413"/>
                    <a:pt x="213643" y="125909"/>
                    <a:pt x="261863" y="66973"/>
                  </a:cubicBezTo>
                  <a:cubicBezTo>
                    <a:pt x="277937" y="58936"/>
                    <a:pt x="304726" y="43532"/>
                    <a:pt x="342900" y="20092"/>
                  </a:cubicBezTo>
                  <a:cubicBezTo>
                    <a:pt x="356964" y="10716"/>
                    <a:pt x="376386" y="4019"/>
                    <a:pt x="399157" y="0"/>
                  </a:cubicBezTo>
                  <a:close/>
                </a:path>
              </a:pathLst>
            </a:custGeom>
            <a:solidFill>
              <a:srgbClr val="2A354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95020F6D-8372-C7D3-D468-2E3BC63D7889}"/>
                </a:ext>
              </a:extLst>
            </p:cNvPr>
            <p:cNvSpPr/>
            <p:nvPr/>
          </p:nvSpPr>
          <p:spPr>
            <a:xfrm>
              <a:off x="-2817672" y="4597000"/>
              <a:ext cx="115862" cy="70598"/>
            </a:xfrm>
            <a:custGeom>
              <a:avLst/>
              <a:gdLst>
                <a:gd name="connsiteX0" fmla="*/ 22101 w 115862"/>
                <a:gd name="connsiteY0" fmla="*/ 0 h 70598"/>
                <a:gd name="connsiteX1" fmla="*/ 115863 w 115862"/>
                <a:gd name="connsiteY1" fmla="*/ 34156 h 70598"/>
                <a:gd name="connsiteX2" fmla="*/ 95771 w 115862"/>
                <a:gd name="connsiteY2" fmla="*/ 64964 h 70598"/>
                <a:gd name="connsiteX3" fmla="*/ 91083 w 115862"/>
                <a:gd name="connsiteY3" fmla="*/ 69652 h 70598"/>
                <a:gd name="connsiteX4" fmla="*/ 84385 w 115862"/>
                <a:gd name="connsiteY4" fmla="*/ 70321 h 70598"/>
                <a:gd name="connsiteX5" fmla="*/ 0 w 115862"/>
                <a:gd name="connsiteY5" fmla="*/ 41523 h 70598"/>
                <a:gd name="connsiteX6" fmla="*/ 11385 w 115862"/>
                <a:gd name="connsiteY6" fmla="*/ 17413 h 70598"/>
                <a:gd name="connsiteX7" fmla="*/ 13395 w 115862"/>
                <a:gd name="connsiteY7" fmla="*/ 11385 h 70598"/>
                <a:gd name="connsiteX8" fmla="*/ 22101 w 115862"/>
                <a:gd name="connsiteY8" fmla="*/ 0 h 70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62" h="70598">
                  <a:moveTo>
                    <a:pt x="22101" y="0"/>
                  </a:moveTo>
                  <a:lnTo>
                    <a:pt x="115863" y="34156"/>
                  </a:lnTo>
                  <a:cubicBezTo>
                    <a:pt x="106487" y="42863"/>
                    <a:pt x="99789" y="52909"/>
                    <a:pt x="95771" y="64964"/>
                  </a:cubicBezTo>
                  <a:cubicBezTo>
                    <a:pt x="95101" y="66973"/>
                    <a:pt x="93762" y="68312"/>
                    <a:pt x="91083" y="69652"/>
                  </a:cubicBezTo>
                  <a:cubicBezTo>
                    <a:pt x="88404" y="70321"/>
                    <a:pt x="86395" y="70991"/>
                    <a:pt x="84385" y="70321"/>
                  </a:cubicBezTo>
                  <a:lnTo>
                    <a:pt x="0" y="41523"/>
                  </a:lnTo>
                  <a:cubicBezTo>
                    <a:pt x="6697" y="36835"/>
                    <a:pt x="10715" y="28798"/>
                    <a:pt x="11385" y="17413"/>
                  </a:cubicBezTo>
                  <a:cubicBezTo>
                    <a:pt x="11385" y="15404"/>
                    <a:pt x="12055" y="13395"/>
                    <a:pt x="13395" y="11385"/>
                  </a:cubicBezTo>
                  <a:lnTo>
                    <a:pt x="22101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81F03B3F-FFE5-3DF2-F730-C6F90A406E8C}"/>
                </a:ext>
              </a:extLst>
            </p:cNvPr>
            <p:cNvSpPr/>
            <p:nvPr/>
          </p:nvSpPr>
          <p:spPr>
            <a:xfrm>
              <a:off x="-5948371" y="4599557"/>
              <a:ext cx="317908" cy="375168"/>
            </a:xfrm>
            <a:custGeom>
              <a:avLst/>
              <a:gdLst>
                <a:gd name="connsiteX0" fmla="*/ 51966 w 317908"/>
                <a:gd name="connsiteY0" fmla="*/ 6819 h 375168"/>
                <a:gd name="connsiteX1" fmla="*/ 74067 w 317908"/>
                <a:gd name="connsiteY1" fmla="*/ 29589 h 375168"/>
                <a:gd name="connsiteX2" fmla="*/ 86792 w 317908"/>
                <a:gd name="connsiteY2" fmla="*/ 46332 h 375168"/>
                <a:gd name="connsiteX3" fmla="*/ 116930 w 317908"/>
                <a:gd name="connsiteY3" fmla="*/ 105938 h 375168"/>
                <a:gd name="connsiteX4" fmla="*/ 183902 w 317908"/>
                <a:gd name="connsiteY4" fmla="*/ 164874 h 375168"/>
                <a:gd name="connsiteX5" fmla="*/ 252214 w 317908"/>
                <a:gd name="connsiteY5" fmla="*/ 193003 h 375168"/>
                <a:gd name="connsiteX6" fmla="*/ 274985 w 317908"/>
                <a:gd name="connsiteY6" fmla="*/ 211085 h 375168"/>
                <a:gd name="connsiteX7" fmla="*/ 317178 w 317908"/>
                <a:gd name="connsiteY7" fmla="*/ 292122 h 375168"/>
                <a:gd name="connsiteX8" fmla="*/ 316508 w 317908"/>
                <a:gd name="connsiteY8" fmla="*/ 296140 h 375168"/>
                <a:gd name="connsiteX9" fmla="*/ 294407 w 317908"/>
                <a:gd name="connsiteY9" fmla="*/ 349719 h 375168"/>
                <a:gd name="connsiteX10" fmla="*/ 285701 w 317908"/>
                <a:gd name="connsiteY10" fmla="*/ 375168 h 375168"/>
                <a:gd name="connsiteX11" fmla="*/ 238150 w 317908"/>
                <a:gd name="connsiteY11" fmla="*/ 290783 h 375168"/>
                <a:gd name="connsiteX12" fmla="*/ 194618 w 317908"/>
                <a:gd name="connsiteY12" fmla="*/ 243232 h 375168"/>
                <a:gd name="connsiteX13" fmla="*/ 139700 w 317908"/>
                <a:gd name="connsiteY13" fmla="*/ 205058 h 375168"/>
                <a:gd name="connsiteX14" fmla="*/ 94159 w 317908"/>
                <a:gd name="connsiteY14" fmla="*/ 173580 h 375168"/>
                <a:gd name="connsiteX15" fmla="*/ 51966 w 317908"/>
                <a:gd name="connsiteY15" fmla="*/ 91874 h 375168"/>
                <a:gd name="connsiteX16" fmla="*/ 7095 w 317908"/>
                <a:gd name="connsiteY16" fmla="*/ 32938 h 375168"/>
                <a:gd name="connsiteX17" fmla="*/ 3746 w 317908"/>
                <a:gd name="connsiteY17" fmla="*/ 12177 h 375168"/>
                <a:gd name="connsiteX18" fmla="*/ 51966 w 317908"/>
                <a:gd name="connsiteY18" fmla="*/ 6819 h 37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908" h="375168">
                  <a:moveTo>
                    <a:pt x="51966" y="6819"/>
                  </a:moveTo>
                  <a:cubicBezTo>
                    <a:pt x="61342" y="13516"/>
                    <a:pt x="68709" y="21552"/>
                    <a:pt x="74067" y="29589"/>
                  </a:cubicBezTo>
                  <a:lnTo>
                    <a:pt x="86792" y="46332"/>
                  </a:lnTo>
                  <a:cubicBezTo>
                    <a:pt x="96168" y="66424"/>
                    <a:pt x="106214" y="86516"/>
                    <a:pt x="116930" y="105938"/>
                  </a:cubicBezTo>
                  <a:cubicBezTo>
                    <a:pt x="130994" y="132727"/>
                    <a:pt x="153095" y="152819"/>
                    <a:pt x="183902" y="164874"/>
                  </a:cubicBezTo>
                  <a:cubicBezTo>
                    <a:pt x="220737" y="179608"/>
                    <a:pt x="243508" y="188984"/>
                    <a:pt x="252214" y="193003"/>
                  </a:cubicBezTo>
                  <a:cubicBezTo>
                    <a:pt x="259581" y="196351"/>
                    <a:pt x="268958" y="203718"/>
                    <a:pt x="274985" y="211085"/>
                  </a:cubicBezTo>
                  <a:cubicBezTo>
                    <a:pt x="294407" y="235865"/>
                    <a:pt x="307802" y="262654"/>
                    <a:pt x="317178" y="292122"/>
                  </a:cubicBezTo>
                  <a:cubicBezTo>
                    <a:pt x="318517" y="291453"/>
                    <a:pt x="317848" y="292792"/>
                    <a:pt x="316508" y="296140"/>
                  </a:cubicBezTo>
                  <a:cubicBezTo>
                    <a:pt x="305793" y="312214"/>
                    <a:pt x="298426" y="329627"/>
                    <a:pt x="294407" y="349719"/>
                  </a:cubicBezTo>
                  <a:lnTo>
                    <a:pt x="285701" y="375168"/>
                  </a:lnTo>
                  <a:cubicBezTo>
                    <a:pt x="271637" y="345031"/>
                    <a:pt x="255563" y="316902"/>
                    <a:pt x="238150" y="290783"/>
                  </a:cubicBezTo>
                  <a:cubicBezTo>
                    <a:pt x="225425" y="272030"/>
                    <a:pt x="210691" y="256627"/>
                    <a:pt x="194618" y="243232"/>
                  </a:cubicBezTo>
                  <a:cubicBezTo>
                    <a:pt x="177205" y="229838"/>
                    <a:pt x="159122" y="217113"/>
                    <a:pt x="139700" y="205058"/>
                  </a:cubicBezTo>
                  <a:cubicBezTo>
                    <a:pt x="119609" y="193003"/>
                    <a:pt x="104205" y="182957"/>
                    <a:pt x="94159" y="173580"/>
                  </a:cubicBezTo>
                  <a:cubicBezTo>
                    <a:pt x="72728" y="154159"/>
                    <a:pt x="60673" y="119333"/>
                    <a:pt x="51966" y="91874"/>
                  </a:cubicBezTo>
                  <a:cubicBezTo>
                    <a:pt x="47948" y="78479"/>
                    <a:pt x="32544" y="59057"/>
                    <a:pt x="7095" y="32938"/>
                  </a:cubicBezTo>
                  <a:cubicBezTo>
                    <a:pt x="-942" y="24901"/>
                    <a:pt x="-2282" y="18204"/>
                    <a:pt x="3746" y="12177"/>
                  </a:cubicBezTo>
                  <a:cubicBezTo>
                    <a:pt x="17810" y="-1888"/>
                    <a:pt x="33884" y="-3897"/>
                    <a:pt x="51966" y="6819"/>
                  </a:cubicBez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DD0D1411-A90B-3875-D531-5DF28FDDCDB1}"/>
                </a:ext>
              </a:extLst>
            </p:cNvPr>
            <p:cNvSpPr/>
            <p:nvPr/>
          </p:nvSpPr>
          <p:spPr>
            <a:xfrm>
              <a:off x="-5093863" y="4606376"/>
              <a:ext cx="224818" cy="77715"/>
            </a:xfrm>
            <a:custGeom>
              <a:avLst/>
              <a:gdLst>
                <a:gd name="connsiteX0" fmla="*/ 224819 w 224818"/>
                <a:gd name="connsiteY0" fmla="*/ 1339 h 77715"/>
                <a:gd name="connsiteX1" fmla="*/ 184635 w 224818"/>
                <a:gd name="connsiteY1" fmla="*/ 31477 h 77715"/>
                <a:gd name="connsiteX2" fmla="*/ 171910 w 224818"/>
                <a:gd name="connsiteY2" fmla="*/ 75679 h 77715"/>
                <a:gd name="connsiteX3" fmla="*/ 169231 w 224818"/>
                <a:gd name="connsiteY3" fmla="*/ 77019 h 77715"/>
                <a:gd name="connsiteX4" fmla="*/ 46672 w 224818"/>
                <a:gd name="connsiteY4" fmla="*/ 76349 h 77715"/>
                <a:gd name="connsiteX5" fmla="*/ 43323 w 224818"/>
                <a:gd name="connsiteY5" fmla="*/ 75009 h 77715"/>
                <a:gd name="connsiteX6" fmla="*/ 11176 w 224818"/>
                <a:gd name="connsiteY6" fmla="*/ 30807 h 77715"/>
                <a:gd name="connsiteX7" fmla="*/ 1130 w 224818"/>
                <a:gd name="connsiteY7" fmla="*/ 32816 h 77715"/>
                <a:gd name="connsiteX8" fmla="*/ 3139 w 224818"/>
                <a:gd name="connsiteY8" fmla="*/ 27459 h 77715"/>
                <a:gd name="connsiteX9" fmla="*/ 10506 w 224818"/>
                <a:gd name="connsiteY9" fmla="*/ 22101 h 77715"/>
                <a:gd name="connsiteX10" fmla="*/ 13185 w 224818"/>
                <a:gd name="connsiteY10" fmla="*/ 22101 h 77715"/>
                <a:gd name="connsiteX11" fmla="*/ 15864 w 224818"/>
                <a:gd name="connsiteY11" fmla="*/ 19422 h 77715"/>
                <a:gd name="connsiteX12" fmla="*/ 16534 w 224818"/>
                <a:gd name="connsiteY12" fmla="*/ 17413 h 77715"/>
                <a:gd name="connsiteX13" fmla="*/ 19213 w 224818"/>
                <a:gd name="connsiteY13" fmla="*/ 16743 h 77715"/>
                <a:gd name="connsiteX14" fmla="*/ 20552 w 224818"/>
                <a:gd name="connsiteY14" fmla="*/ 18082 h 77715"/>
                <a:gd name="connsiteX15" fmla="*/ 23901 w 224818"/>
                <a:gd name="connsiteY15" fmla="*/ 16743 h 77715"/>
                <a:gd name="connsiteX16" fmla="*/ 26580 w 224818"/>
                <a:gd name="connsiteY16" fmla="*/ 10715 h 77715"/>
                <a:gd name="connsiteX17" fmla="*/ 31268 w 224818"/>
                <a:gd name="connsiteY17" fmla="*/ 10715 h 77715"/>
                <a:gd name="connsiteX18" fmla="*/ 64084 w 224818"/>
                <a:gd name="connsiteY18" fmla="*/ 20761 h 77715"/>
                <a:gd name="connsiteX19" fmla="*/ 71451 w 224818"/>
                <a:gd name="connsiteY19" fmla="*/ 21431 h 77715"/>
                <a:gd name="connsiteX20" fmla="*/ 90873 w 224818"/>
                <a:gd name="connsiteY20" fmla="*/ 23440 h 77715"/>
                <a:gd name="connsiteX21" fmla="*/ 93552 w 224818"/>
                <a:gd name="connsiteY21" fmla="*/ 21431 h 77715"/>
                <a:gd name="connsiteX22" fmla="*/ 96231 w 224818"/>
                <a:gd name="connsiteY22" fmla="*/ 19422 h 77715"/>
                <a:gd name="connsiteX23" fmla="*/ 108956 w 224818"/>
                <a:gd name="connsiteY23" fmla="*/ 16073 h 77715"/>
                <a:gd name="connsiteX24" fmla="*/ 115653 w 224818"/>
                <a:gd name="connsiteY24" fmla="*/ 16073 h 77715"/>
                <a:gd name="connsiteX25" fmla="*/ 175259 w 224818"/>
                <a:gd name="connsiteY25" fmla="*/ 23440 h 77715"/>
                <a:gd name="connsiteX26" fmla="*/ 179277 w 224818"/>
                <a:gd name="connsiteY26" fmla="*/ 20761 h 77715"/>
                <a:gd name="connsiteX27" fmla="*/ 179947 w 224818"/>
                <a:gd name="connsiteY27" fmla="*/ 18752 h 77715"/>
                <a:gd name="connsiteX28" fmla="*/ 181956 w 224818"/>
                <a:gd name="connsiteY28" fmla="*/ 16743 h 77715"/>
                <a:gd name="connsiteX29" fmla="*/ 193342 w 224818"/>
                <a:gd name="connsiteY29" fmla="*/ 10715 h 77715"/>
                <a:gd name="connsiteX30" fmla="*/ 198699 w 224818"/>
                <a:gd name="connsiteY30" fmla="*/ 8036 h 77715"/>
                <a:gd name="connsiteX31" fmla="*/ 200709 w 224818"/>
                <a:gd name="connsiteY31" fmla="*/ 7367 h 77715"/>
                <a:gd name="connsiteX32" fmla="*/ 203388 w 224818"/>
                <a:gd name="connsiteY32" fmla="*/ 4018 h 77715"/>
                <a:gd name="connsiteX33" fmla="*/ 209415 w 224818"/>
                <a:gd name="connsiteY33" fmla="*/ 670 h 77715"/>
                <a:gd name="connsiteX34" fmla="*/ 214103 w 224818"/>
                <a:gd name="connsiteY34" fmla="*/ 0 h 77715"/>
                <a:gd name="connsiteX35" fmla="*/ 224819 w 224818"/>
                <a:gd name="connsiteY35" fmla="*/ 1339 h 7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4818" h="77715">
                  <a:moveTo>
                    <a:pt x="224819" y="1339"/>
                  </a:moveTo>
                  <a:cubicBezTo>
                    <a:pt x="208076" y="7367"/>
                    <a:pt x="194681" y="17413"/>
                    <a:pt x="184635" y="31477"/>
                  </a:cubicBezTo>
                  <a:cubicBezTo>
                    <a:pt x="174589" y="44202"/>
                    <a:pt x="170571" y="58936"/>
                    <a:pt x="171910" y="75679"/>
                  </a:cubicBezTo>
                  <a:cubicBezTo>
                    <a:pt x="171910" y="77688"/>
                    <a:pt x="171241" y="78358"/>
                    <a:pt x="169231" y="77019"/>
                  </a:cubicBezTo>
                  <a:cubicBezTo>
                    <a:pt x="133066" y="56257"/>
                    <a:pt x="79488" y="44202"/>
                    <a:pt x="46672" y="76349"/>
                  </a:cubicBezTo>
                  <a:cubicBezTo>
                    <a:pt x="44662" y="78358"/>
                    <a:pt x="43323" y="77688"/>
                    <a:pt x="43323" y="75009"/>
                  </a:cubicBezTo>
                  <a:cubicBezTo>
                    <a:pt x="41983" y="53578"/>
                    <a:pt x="31268" y="38844"/>
                    <a:pt x="11176" y="30807"/>
                  </a:cubicBezTo>
                  <a:cubicBezTo>
                    <a:pt x="8497" y="29468"/>
                    <a:pt x="5148" y="30138"/>
                    <a:pt x="1130" y="32816"/>
                  </a:cubicBezTo>
                  <a:cubicBezTo>
                    <a:pt x="-879" y="32816"/>
                    <a:pt x="-209" y="30807"/>
                    <a:pt x="3139" y="27459"/>
                  </a:cubicBezTo>
                  <a:cubicBezTo>
                    <a:pt x="5818" y="26119"/>
                    <a:pt x="8497" y="24780"/>
                    <a:pt x="10506" y="22101"/>
                  </a:cubicBezTo>
                  <a:cubicBezTo>
                    <a:pt x="11176" y="22101"/>
                    <a:pt x="11846" y="22101"/>
                    <a:pt x="13185" y="22101"/>
                  </a:cubicBezTo>
                  <a:cubicBezTo>
                    <a:pt x="15194" y="22101"/>
                    <a:pt x="15864" y="21431"/>
                    <a:pt x="15864" y="19422"/>
                  </a:cubicBezTo>
                  <a:cubicBezTo>
                    <a:pt x="15864" y="18752"/>
                    <a:pt x="15864" y="18082"/>
                    <a:pt x="16534" y="17413"/>
                  </a:cubicBezTo>
                  <a:cubicBezTo>
                    <a:pt x="17204" y="16073"/>
                    <a:pt x="17873" y="15404"/>
                    <a:pt x="19213" y="16743"/>
                  </a:cubicBezTo>
                  <a:lnTo>
                    <a:pt x="20552" y="18082"/>
                  </a:lnTo>
                  <a:cubicBezTo>
                    <a:pt x="22561" y="20092"/>
                    <a:pt x="23901" y="20092"/>
                    <a:pt x="23901" y="16743"/>
                  </a:cubicBezTo>
                  <a:cubicBezTo>
                    <a:pt x="23901" y="14064"/>
                    <a:pt x="25240" y="12055"/>
                    <a:pt x="26580" y="10715"/>
                  </a:cubicBezTo>
                  <a:cubicBezTo>
                    <a:pt x="27919" y="9376"/>
                    <a:pt x="29928" y="9376"/>
                    <a:pt x="31268" y="10715"/>
                  </a:cubicBezTo>
                  <a:cubicBezTo>
                    <a:pt x="39974" y="20092"/>
                    <a:pt x="50690" y="23440"/>
                    <a:pt x="64084" y="20761"/>
                  </a:cubicBezTo>
                  <a:cubicBezTo>
                    <a:pt x="66763" y="20092"/>
                    <a:pt x="68772" y="20761"/>
                    <a:pt x="71451" y="21431"/>
                  </a:cubicBezTo>
                  <a:cubicBezTo>
                    <a:pt x="77479" y="24110"/>
                    <a:pt x="84176" y="24780"/>
                    <a:pt x="90873" y="23440"/>
                  </a:cubicBezTo>
                  <a:cubicBezTo>
                    <a:pt x="92213" y="23440"/>
                    <a:pt x="92883" y="22770"/>
                    <a:pt x="93552" y="21431"/>
                  </a:cubicBezTo>
                  <a:cubicBezTo>
                    <a:pt x="94222" y="20092"/>
                    <a:pt x="94892" y="19422"/>
                    <a:pt x="96231" y="19422"/>
                  </a:cubicBezTo>
                  <a:lnTo>
                    <a:pt x="108956" y="16073"/>
                  </a:lnTo>
                  <a:cubicBezTo>
                    <a:pt x="110965" y="15404"/>
                    <a:pt x="113644" y="15404"/>
                    <a:pt x="115653" y="16073"/>
                  </a:cubicBezTo>
                  <a:cubicBezTo>
                    <a:pt x="135075" y="21431"/>
                    <a:pt x="155167" y="23440"/>
                    <a:pt x="175259" y="23440"/>
                  </a:cubicBezTo>
                  <a:cubicBezTo>
                    <a:pt x="177268" y="23440"/>
                    <a:pt x="178608" y="22770"/>
                    <a:pt x="179277" y="20761"/>
                  </a:cubicBezTo>
                  <a:cubicBezTo>
                    <a:pt x="179947" y="20092"/>
                    <a:pt x="179947" y="19422"/>
                    <a:pt x="179947" y="18752"/>
                  </a:cubicBezTo>
                  <a:cubicBezTo>
                    <a:pt x="179947" y="17413"/>
                    <a:pt x="180617" y="16743"/>
                    <a:pt x="181956" y="16743"/>
                  </a:cubicBezTo>
                  <a:cubicBezTo>
                    <a:pt x="186644" y="16073"/>
                    <a:pt x="189993" y="14064"/>
                    <a:pt x="193342" y="10715"/>
                  </a:cubicBezTo>
                  <a:cubicBezTo>
                    <a:pt x="194681" y="9376"/>
                    <a:pt x="196690" y="8036"/>
                    <a:pt x="198699" y="8036"/>
                  </a:cubicBezTo>
                  <a:cubicBezTo>
                    <a:pt x="199369" y="8036"/>
                    <a:pt x="200039" y="8036"/>
                    <a:pt x="200709" y="7367"/>
                  </a:cubicBezTo>
                  <a:cubicBezTo>
                    <a:pt x="202048" y="6697"/>
                    <a:pt x="203388" y="6027"/>
                    <a:pt x="203388" y="4018"/>
                  </a:cubicBezTo>
                  <a:cubicBezTo>
                    <a:pt x="204057" y="1339"/>
                    <a:pt x="206066" y="0"/>
                    <a:pt x="209415" y="670"/>
                  </a:cubicBezTo>
                  <a:cubicBezTo>
                    <a:pt x="210755" y="670"/>
                    <a:pt x="212764" y="670"/>
                    <a:pt x="214103" y="0"/>
                  </a:cubicBezTo>
                  <a:cubicBezTo>
                    <a:pt x="216782" y="670"/>
                    <a:pt x="220801" y="0"/>
                    <a:pt x="224819" y="1339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7EAF7545-1E08-3DC6-B6D3-CC36CDF13AB4}"/>
                </a:ext>
              </a:extLst>
            </p:cNvPr>
            <p:cNvSpPr/>
            <p:nvPr/>
          </p:nvSpPr>
          <p:spPr>
            <a:xfrm>
              <a:off x="-4909898" y="4606593"/>
              <a:ext cx="317519" cy="296471"/>
            </a:xfrm>
            <a:custGeom>
              <a:avLst/>
              <a:gdLst>
                <a:gd name="connsiteX0" fmla="*/ 296689 w 317519"/>
                <a:gd name="connsiteY0" fmla="*/ 135738 h 296471"/>
                <a:gd name="connsiteX1" fmla="*/ 317450 w 317519"/>
                <a:gd name="connsiteY1" fmla="*/ 211417 h 296471"/>
                <a:gd name="connsiteX2" fmla="*/ 261863 w 317519"/>
                <a:gd name="connsiteY2" fmla="*/ 296472 h 296471"/>
                <a:gd name="connsiteX3" fmla="*/ 227707 w 317519"/>
                <a:gd name="connsiteY3" fmla="*/ 288435 h 296471"/>
                <a:gd name="connsiteX4" fmla="*/ 210964 w 317519"/>
                <a:gd name="connsiteY4" fmla="*/ 260977 h 296471"/>
                <a:gd name="connsiteX5" fmla="*/ 210964 w 317519"/>
                <a:gd name="connsiteY5" fmla="*/ 259637 h 296471"/>
                <a:gd name="connsiteX6" fmla="*/ 211634 w 317519"/>
                <a:gd name="connsiteY6" fmla="*/ 258297 h 296471"/>
                <a:gd name="connsiteX7" fmla="*/ 211634 w 317519"/>
                <a:gd name="connsiteY7" fmla="*/ 256958 h 296471"/>
                <a:gd name="connsiteX8" fmla="*/ 195560 w 317519"/>
                <a:gd name="connsiteY8" fmla="*/ 241554 h 296471"/>
                <a:gd name="connsiteX9" fmla="*/ 191542 w 317519"/>
                <a:gd name="connsiteY9" fmla="*/ 238875 h 296471"/>
                <a:gd name="connsiteX10" fmla="*/ 188193 w 317519"/>
                <a:gd name="connsiteY10" fmla="*/ 238206 h 296471"/>
                <a:gd name="connsiteX11" fmla="*/ 182835 w 317519"/>
                <a:gd name="connsiteY11" fmla="*/ 234187 h 296471"/>
                <a:gd name="connsiteX12" fmla="*/ 160065 w 317519"/>
                <a:gd name="connsiteY12" fmla="*/ 191325 h 296471"/>
                <a:gd name="connsiteX13" fmla="*/ 160734 w 317519"/>
                <a:gd name="connsiteY13" fmla="*/ 189316 h 296471"/>
                <a:gd name="connsiteX14" fmla="*/ 162074 w 317519"/>
                <a:gd name="connsiteY14" fmla="*/ 187307 h 296471"/>
                <a:gd name="connsiteX15" fmla="*/ 161404 w 317519"/>
                <a:gd name="connsiteY15" fmla="*/ 183958 h 296471"/>
                <a:gd name="connsiteX16" fmla="*/ 144661 w 317519"/>
                <a:gd name="connsiteY16" fmla="*/ 170563 h 296471"/>
                <a:gd name="connsiteX17" fmla="*/ 135285 w 317519"/>
                <a:gd name="connsiteY17" fmla="*/ 161187 h 296471"/>
                <a:gd name="connsiteX18" fmla="*/ 123230 w 317519"/>
                <a:gd name="connsiteY18" fmla="*/ 153820 h 296471"/>
                <a:gd name="connsiteX19" fmla="*/ 117872 w 317519"/>
                <a:gd name="connsiteY19" fmla="*/ 150472 h 296471"/>
                <a:gd name="connsiteX20" fmla="*/ 104477 w 317519"/>
                <a:gd name="connsiteY20" fmla="*/ 137077 h 296471"/>
                <a:gd name="connsiteX21" fmla="*/ 101798 w 317519"/>
                <a:gd name="connsiteY21" fmla="*/ 132389 h 296471"/>
                <a:gd name="connsiteX22" fmla="*/ 89743 w 317519"/>
                <a:gd name="connsiteY22" fmla="*/ 116985 h 296471"/>
                <a:gd name="connsiteX23" fmla="*/ 85055 w 317519"/>
                <a:gd name="connsiteY23" fmla="*/ 113637 h 296471"/>
                <a:gd name="connsiteX24" fmla="*/ 41523 w 317519"/>
                <a:gd name="connsiteY24" fmla="*/ 74792 h 296471"/>
                <a:gd name="connsiteX25" fmla="*/ 38844 w 317519"/>
                <a:gd name="connsiteY25" fmla="*/ 75462 h 296471"/>
                <a:gd name="connsiteX26" fmla="*/ 38844 w 317519"/>
                <a:gd name="connsiteY26" fmla="*/ 78141 h 296471"/>
                <a:gd name="connsiteX27" fmla="*/ 37505 w 317519"/>
                <a:gd name="connsiteY27" fmla="*/ 78811 h 296471"/>
                <a:gd name="connsiteX28" fmla="*/ 13395 w 317519"/>
                <a:gd name="connsiteY28" fmla="*/ 56710 h 296471"/>
                <a:gd name="connsiteX29" fmla="*/ 10046 w 317519"/>
                <a:gd name="connsiteY29" fmla="*/ 51352 h 296471"/>
                <a:gd name="connsiteX30" fmla="*/ 10046 w 317519"/>
                <a:gd name="connsiteY30" fmla="*/ 46664 h 296471"/>
                <a:gd name="connsiteX31" fmla="*/ 10716 w 317519"/>
                <a:gd name="connsiteY31" fmla="*/ 38627 h 296471"/>
                <a:gd name="connsiteX32" fmla="*/ 0 w 317519"/>
                <a:gd name="connsiteY32" fmla="*/ 31930 h 296471"/>
                <a:gd name="connsiteX33" fmla="*/ 40184 w 317519"/>
                <a:gd name="connsiteY33" fmla="*/ 1792 h 296471"/>
                <a:gd name="connsiteX34" fmla="*/ 178817 w 317519"/>
                <a:gd name="connsiteY34" fmla="*/ 88187 h 296471"/>
                <a:gd name="connsiteX35" fmla="*/ 182166 w 317519"/>
                <a:gd name="connsiteY35" fmla="*/ 90866 h 296471"/>
                <a:gd name="connsiteX36" fmla="*/ 278606 w 317519"/>
                <a:gd name="connsiteY36" fmla="*/ 116985 h 296471"/>
                <a:gd name="connsiteX37" fmla="*/ 296689 w 317519"/>
                <a:gd name="connsiteY37" fmla="*/ 135738 h 29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519" h="296471">
                  <a:moveTo>
                    <a:pt x="296689" y="135738"/>
                  </a:moveTo>
                  <a:cubicBezTo>
                    <a:pt x="311423" y="159178"/>
                    <a:pt x="318120" y="183958"/>
                    <a:pt x="317450" y="211417"/>
                  </a:cubicBezTo>
                  <a:cubicBezTo>
                    <a:pt x="318790" y="257628"/>
                    <a:pt x="300707" y="286426"/>
                    <a:pt x="261863" y="296472"/>
                  </a:cubicBezTo>
                  <a:lnTo>
                    <a:pt x="227707" y="288435"/>
                  </a:lnTo>
                  <a:lnTo>
                    <a:pt x="210964" y="260977"/>
                  </a:lnTo>
                  <a:cubicBezTo>
                    <a:pt x="210294" y="260307"/>
                    <a:pt x="210964" y="260307"/>
                    <a:pt x="210964" y="259637"/>
                  </a:cubicBezTo>
                  <a:cubicBezTo>
                    <a:pt x="211634" y="258967"/>
                    <a:pt x="211634" y="258967"/>
                    <a:pt x="211634" y="258297"/>
                  </a:cubicBezTo>
                  <a:cubicBezTo>
                    <a:pt x="211634" y="257628"/>
                    <a:pt x="211634" y="257628"/>
                    <a:pt x="211634" y="256958"/>
                  </a:cubicBezTo>
                  <a:cubicBezTo>
                    <a:pt x="204936" y="252940"/>
                    <a:pt x="199578" y="247582"/>
                    <a:pt x="195560" y="241554"/>
                  </a:cubicBezTo>
                  <a:cubicBezTo>
                    <a:pt x="194890" y="240215"/>
                    <a:pt x="193551" y="238875"/>
                    <a:pt x="191542" y="238875"/>
                  </a:cubicBezTo>
                  <a:cubicBezTo>
                    <a:pt x="190202" y="238875"/>
                    <a:pt x="189533" y="238875"/>
                    <a:pt x="188193" y="238206"/>
                  </a:cubicBezTo>
                  <a:cubicBezTo>
                    <a:pt x="185514" y="237536"/>
                    <a:pt x="184175" y="236866"/>
                    <a:pt x="182835" y="234187"/>
                  </a:cubicBezTo>
                  <a:lnTo>
                    <a:pt x="160065" y="191325"/>
                  </a:lnTo>
                  <a:cubicBezTo>
                    <a:pt x="159395" y="190655"/>
                    <a:pt x="160065" y="189985"/>
                    <a:pt x="160734" y="189316"/>
                  </a:cubicBezTo>
                  <a:cubicBezTo>
                    <a:pt x="161404" y="188646"/>
                    <a:pt x="162074" y="187976"/>
                    <a:pt x="162074" y="187307"/>
                  </a:cubicBezTo>
                  <a:cubicBezTo>
                    <a:pt x="162743" y="185967"/>
                    <a:pt x="162743" y="185297"/>
                    <a:pt x="161404" y="183958"/>
                  </a:cubicBezTo>
                  <a:cubicBezTo>
                    <a:pt x="156046" y="179270"/>
                    <a:pt x="150688" y="174582"/>
                    <a:pt x="144661" y="170563"/>
                  </a:cubicBezTo>
                  <a:cubicBezTo>
                    <a:pt x="143321" y="169224"/>
                    <a:pt x="139973" y="166545"/>
                    <a:pt x="135285" y="161187"/>
                  </a:cubicBezTo>
                  <a:cubicBezTo>
                    <a:pt x="131936" y="157838"/>
                    <a:pt x="127918" y="155159"/>
                    <a:pt x="123230" y="153820"/>
                  </a:cubicBezTo>
                  <a:cubicBezTo>
                    <a:pt x="121221" y="153150"/>
                    <a:pt x="119211" y="151811"/>
                    <a:pt x="117872" y="150472"/>
                  </a:cubicBezTo>
                  <a:lnTo>
                    <a:pt x="104477" y="137077"/>
                  </a:lnTo>
                  <a:cubicBezTo>
                    <a:pt x="103138" y="135738"/>
                    <a:pt x="102468" y="134398"/>
                    <a:pt x="101798" y="132389"/>
                  </a:cubicBezTo>
                  <a:cubicBezTo>
                    <a:pt x="99789" y="124352"/>
                    <a:pt x="95771" y="119664"/>
                    <a:pt x="89743" y="116985"/>
                  </a:cubicBezTo>
                  <a:cubicBezTo>
                    <a:pt x="87734" y="116315"/>
                    <a:pt x="86395" y="114976"/>
                    <a:pt x="85055" y="113637"/>
                  </a:cubicBezTo>
                  <a:cubicBezTo>
                    <a:pt x="71661" y="98903"/>
                    <a:pt x="56927" y="86178"/>
                    <a:pt x="41523" y="74792"/>
                  </a:cubicBezTo>
                  <a:cubicBezTo>
                    <a:pt x="40853" y="74123"/>
                    <a:pt x="39514" y="74123"/>
                    <a:pt x="38844" y="75462"/>
                  </a:cubicBezTo>
                  <a:cubicBezTo>
                    <a:pt x="38174" y="76132"/>
                    <a:pt x="38174" y="76802"/>
                    <a:pt x="38844" y="78141"/>
                  </a:cubicBezTo>
                  <a:cubicBezTo>
                    <a:pt x="39514" y="80150"/>
                    <a:pt x="38844" y="80150"/>
                    <a:pt x="37505" y="78811"/>
                  </a:cubicBezTo>
                  <a:cubicBezTo>
                    <a:pt x="30138" y="70774"/>
                    <a:pt x="22101" y="63407"/>
                    <a:pt x="13395" y="56710"/>
                  </a:cubicBezTo>
                  <a:cubicBezTo>
                    <a:pt x="11385" y="55370"/>
                    <a:pt x="10716" y="53361"/>
                    <a:pt x="10046" y="51352"/>
                  </a:cubicBezTo>
                  <a:cubicBezTo>
                    <a:pt x="10046" y="50013"/>
                    <a:pt x="10046" y="48003"/>
                    <a:pt x="10046" y="46664"/>
                  </a:cubicBezTo>
                  <a:cubicBezTo>
                    <a:pt x="10716" y="42645"/>
                    <a:pt x="10716" y="39967"/>
                    <a:pt x="10716" y="38627"/>
                  </a:cubicBezTo>
                  <a:cubicBezTo>
                    <a:pt x="9376" y="33270"/>
                    <a:pt x="6027" y="31260"/>
                    <a:pt x="0" y="31930"/>
                  </a:cubicBezTo>
                  <a:cubicBezTo>
                    <a:pt x="10046" y="17196"/>
                    <a:pt x="23440" y="7150"/>
                    <a:pt x="40184" y="1792"/>
                  </a:cubicBezTo>
                  <a:cubicBezTo>
                    <a:pt x="93762" y="-6914"/>
                    <a:pt x="186854" y="15187"/>
                    <a:pt x="178817" y="88187"/>
                  </a:cubicBezTo>
                  <a:cubicBezTo>
                    <a:pt x="178817" y="90866"/>
                    <a:pt x="179487" y="91535"/>
                    <a:pt x="182166" y="90866"/>
                  </a:cubicBezTo>
                  <a:cubicBezTo>
                    <a:pt x="219000" y="77471"/>
                    <a:pt x="251147" y="86178"/>
                    <a:pt x="278606" y="116985"/>
                  </a:cubicBezTo>
                  <a:cubicBezTo>
                    <a:pt x="285304" y="123013"/>
                    <a:pt x="291331" y="129710"/>
                    <a:pt x="296689" y="135738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CEFA020-DB79-6ABE-FE5E-1AEA7DB86F41}"/>
                </a:ext>
              </a:extLst>
            </p:cNvPr>
            <p:cNvSpPr/>
            <p:nvPr/>
          </p:nvSpPr>
          <p:spPr>
            <a:xfrm>
              <a:off x="-5633904" y="4607046"/>
              <a:ext cx="346280" cy="142651"/>
            </a:xfrm>
            <a:custGeom>
              <a:avLst/>
              <a:gdLst>
                <a:gd name="connsiteX0" fmla="*/ 157418 w 346280"/>
                <a:gd name="connsiteY0" fmla="*/ 0 h 142651"/>
                <a:gd name="connsiteX1" fmla="*/ 161436 w 346280"/>
                <a:gd name="connsiteY1" fmla="*/ 30138 h 142651"/>
                <a:gd name="connsiteX2" fmla="*/ 171482 w 346280"/>
                <a:gd name="connsiteY2" fmla="*/ 52239 h 142651"/>
                <a:gd name="connsiteX3" fmla="*/ 188895 w 346280"/>
                <a:gd name="connsiteY3" fmla="*/ 69652 h 142651"/>
                <a:gd name="connsiteX4" fmla="*/ 233766 w 346280"/>
                <a:gd name="connsiteY4" fmla="*/ 73000 h 142651"/>
                <a:gd name="connsiteX5" fmla="*/ 271271 w 346280"/>
                <a:gd name="connsiteY5" fmla="*/ 66303 h 142651"/>
                <a:gd name="connsiteX6" fmla="*/ 294042 w 346280"/>
                <a:gd name="connsiteY6" fmla="*/ 103138 h 142651"/>
                <a:gd name="connsiteX7" fmla="*/ 342932 w 346280"/>
                <a:gd name="connsiteY7" fmla="*/ 107156 h 142651"/>
                <a:gd name="connsiteX8" fmla="*/ 331546 w 346280"/>
                <a:gd name="connsiteY8" fmla="*/ 113184 h 142651"/>
                <a:gd name="connsiteX9" fmla="*/ 334225 w 346280"/>
                <a:gd name="connsiteY9" fmla="*/ 117872 h 142651"/>
                <a:gd name="connsiteX10" fmla="*/ 346280 w 346280"/>
                <a:gd name="connsiteY10" fmla="*/ 121890 h 142651"/>
                <a:gd name="connsiteX11" fmla="*/ 270601 w 346280"/>
                <a:gd name="connsiteY11" fmla="*/ 118542 h 142651"/>
                <a:gd name="connsiteX12" fmla="*/ 205638 w 346280"/>
                <a:gd name="connsiteY12" fmla="*/ 139973 h 142651"/>
                <a:gd name="connsiteX13" fmla="*/ 199610 w 346280"/>
                <a:gd name="connsiteY13" fmla="*/ 142652 h 142651"/>
                <a:gd name="connsiteX14" fmla="*/ 204298 w 346280"/>
                <a:gd name="connsiteY14" fmla="*/ 123899 h 142651"/>
                <a:gd name="connsiteX15" fmla="*/ 201620 w 346280"/>
                <a:gd name="connsiteY15" fmla="*/ 119211 h 142651"/>
                <a:gd name="connsiteX16" fmla="*/ 198271 w 346280"/>
                <a:gd name="connsiteY16" fmla="*/ 120551 h 142651"/>
                <a:gd name="connsiteX17" fmla="*/ 190904 w 346280"/>
                <a:gd name="connsiteY17" fmla="*/ 121890 h 142651"/>
                <a:gd name="connsiteX18" fmla="*/ 172821 w 346280"/>
                <a:gd name="connsiteY18" fmla="*/ 119211 h 142651"/>
                <a:gd name="connsiteX19" fmla="*/ 155408 w 346280"/>
                <a:gd name="connsiteY19" fmla="*/ 124569 h 142651"/>
                <a:gd name="connsiteX20" fmla="*/ 104509 w 346280"/>
                <a:gd name="connsiteY20" fmla="*/ 132606 h 142651"/>
                <a:gd name="connsiteX21" fmla="*/ 71023 w 346280"/>
                <a:gd name="connsiteY21" fmla="*/ 119211 h 142651"/>
                <a:gd name="connsiteX22" fmla="*/ 35527 w 346280"/>
                <a:gd name="connsiteY22" fmla="*/ 103138 h 142651"/>
                <a:gd name="connsiteX23" fmla="*/ 20124 w 346280"/>
                <a:gd name="connsiteY23" fmla="*/ 101799 h 142651"/>
                <a:gd name="connsiteX24" fmla="*/ 1371 w 346280"/>
                <a:gd name="connsiteY24" fmla="*/ 84385 h 142651"/>
                <a:gd name="connsiteX25" fmla="*/ 2711 w 346280"/>
                <a:gd name="connsiteY25" fmla="*/ 66303 h 142651"/>
                <a:gd name="connsiteX26" fmla="*/ 16105 w 346280"/>
                <a:gd name="connsiteY26" fmla="*/ 59606 h 142651"/>
                <a:gd name="connsiteX27" fmla="*/ 118573 w 346280"/>
                <a:gd name="connsiteY27" fmla="*/ 22101 h 142651"/>
                <a:gd name="connsiteX28" fmla="*/ 157418 w 346280"/>
                <a:gd name="connsiteY28" fmla="*/ 0 h 142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6280" h="142651">
                  <a:moveTo>
                    <a:pt x="157418" y="0"/>
                  </a:moveTo>
                  <a:cubicBezTo>
                    <a:pt x="158087" y="10046"/>
                    <a:pt x="160096" y="20092"/>
                    <a:pt x="161436" y="30138"/>
                  </a:cubicBezTo>
                  <a:cubicBezTo>
                    <a:pt x="162775" y="38174"/>
                    <a:pt x="166124" y="45541"/>
                    <a:pt x="171482" y="52239"/>
                  </a:cubicBezTo>
                  <a:cubicBezTo>
                    <a:pt x="178179" y="60275"/>
                    <a:pt x="183537" y="66303"/>
                    <a:pt x="188895" y="69652"/>
                  </a:cubicBezTo>
                  <a:cubicBezTo>
                    <a:pt x="200950" y="77688"/>
                    <a:pt x="218363" y="77019"/>
                    <a:pt x="233766" y="73000"/>
                  </a:cubicBezTo>
                  <a:cubicBezTo>
                    <a:pt x="246491" y="70321"/>
                    <a:pt x="258546" y="67642"/>
                    <a:pt x="271271" y="66303"/>
                  </a:cubicBezTo>
                  <a:cubicBezTo>
                    <a:pt x="277299" y="86395"/>
                    <a:pt x="284666" y="98450"/>
                    <a:pt x="294042" y="103138"/>
                  </a:cubicBezTo>
                  <a:cubicBezTo>
                    <a:pt x="312124" y="111844"/>
                    <a:pt x="325519" y="107156"/>
                    <a:pt x="342932" y="107156"/>
                  </a:cubicBezTo>
                  <a:cubicBezTo>
                    <a:pt x="337574" y="107826"/>
                    <a:pt x="333556" y="109165"/>
                    <a:pt x="331546" y="113184"/>
                  </a:cubicBezTo>
                  <a:cubicBezTo>
                    <a:pt x="330207" y="115193"/>
                    <a:pt x="331546" y="117872"/>
                    <a:pt x="334225" y="117872"/>
                  </a:cubicBezTo>
                  <a:cubicBezTo>
                    <a:pt x="339583" y="117872"/>
                    <a:pt x="343602" y="119211"/>
                    <a:pt x="346280" y="121890"/>
                  </a:cubicBezTo>
                  <a:cubicBezTo>
                    <a:pt x="320831" y="116533"/>
                    <a:pt x="296051" y="115863"/>
                    <a:pt x="270601" y="118542"/>
                  </a:cubicBezTo>
                  <a:cubicBezTo>
                    <a:pt x="247831" y="121220"/>
                    <a:pt x="226399" y="128588"/>
                    <a:pt x="205638" y="139973"/>
                  </a:cubicBezTo>
                  <a:lnTo>
                    <a:pt x="199610" y="142652"/>
                  </a:lnTo>
                  <a:cubicBezTo>
                    <a:pt x="199610" y="136624"/>
                    <a:pt x="200950" y="130597"/>
                    <a:pt x="204298" y="123899"/>
                  </a:cubicBezTo>
                  <a:cubicBezTo>
                    <a:pt x="204968" y="121890"/>
                    <a:pt x="203629" y="119211"/>
                    <a:pt x="201620" y="119211"/>
                  </a:cubicBezTo>
                  <a:cubicBezTo>
                    <a:pt x="200280" y="119211"/>
                    <a:pt x="198941" y="119881"/>
                    <a:pt x="198271" y="120551"/>
                  </a:cubicBezTo>
                  <a:cubicBezTo>
                    <a:pt x="196262" y="122560"/>
                    <a:pt x="193583" y="122560"/>
                    <a:pt x="190904" y="121890"/>
                  </a:cubicBezTo>
                  <a:cubicBezTo>
                    <a:pt x="184876" y="119881"/>
                    <a:pt x="178849" y="119211"/>
                    <a:pt x="172821" y="119211"/>
                  </a:cubicBezTo>
                  <a:cubicBezTo>
                    <a:pt x="168803" y="119211"/>
                    <a:pt x="162775" y="121220"/>
                    <a:pt x="155408" y="124569"/>
                  </a:cubicBezTo>
                  <a:cubicBezTo>
                    <a:pt x="139335" y="132606"/>
                    <a:pt x="121922" y="134615"/>
                    <a:pt x="104509" y="132606"/>
                  </a:cubicBezTo>
                  <a:cubicBezTo>
                    <a:pt x="93124" y="131266"/>
                    <a:pt x="81738" y="126578"/>
                    <a:pt x="71023" y="119211"/>
                  </a:cubicBezTo>
                  <a:cubicBezTo>
                    <a:pt x="61647" y="112514"/>
                    <a:pt x="49591" y="107156"/>
                    <a:pt x="35527" y="103138"/>
                  </a:cubicBezTo>
                  <a:cubicBezTo>
                    <a:pt x="30169" y="101799"/>
                    <a:pt x="25481" y="101129"/>
                    <a:pt x="20124" y="101799"/>
                  </a:cubicBezTo>
                  <a:cubicBezTo>
                    <a:pt x="10747" y="102468"/>
                    <a:pt x="4720" y="96441"/>
                    <a:pt x="1371" y="84385"/>
                  </a:cubicBezTo>
                  <a:cubicBezTo>
                    <a:pt x="-638" y="76349"/>
                    <a:pt x="-638" y="69652"/>
                    <a:pt x="2711" y="66303"/>
                  </a:cubicBezTo>
                  <a:cubicBezTo>
                    <a:pt x="5390" y="63624"/>
                    <a:pt x="9408" y="60945"/>
                    <a:pt x="16105" y="59606"/>
                  </a:cubicBezTo>
                  <a:cubicBezTo>
                    <a:pt x="60307" y="49560"/>
                    <a:pt x="94463" y="36835"/>
                    <a:pt x="118573" y="22101"/>
                  </a:cubicBezTo>
                  <a:cubicBezTo>
                    <a:pt x="135317" y="9376"/>
                    <a:pt x="148711" y="2679"/>
                    <a:pt x="157418" y="0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0D9586D1-BC5C-81C0-3C67-A3C01B2429AC}"/>
                </a:ext>
              </a:extLst>
            </p:cNvPr>
            <p:cNvSpPr/>
            <p:nvPr/>
          </p:nvSpPr>
          <p:spPr>
            <a:xfrm>
              <a:off x="-5874304" y="4612881"/>
              <a:ext cx="210294" cy="85917"/>
            </a:xfrm>
            <a:custGeom>
              <a:avLst/>
              <a:gdLst>
                <a:gd name="connsiteX0" fmla="*/ 208955 w 210294"/>
                <a:gd name="connsiteY0" fmla="*/ 4211 h 85917"/>
                <a:gd name="connsiteX1" fmla="*/ 210294 w 210294"/>
                <a:gd name="connsiteY1" fmla="*/ 79890 h 85917"/>
                <a:gd name="connsiteX2" fmla="*/ 204936 w 210294"/>
                <a:gd name="connsiteY2" fmla="*/ 85917 h 85917"/>
                <a:gd name="connsiteX3" fmla="*/ 182166 w 210294"/>
                <a:gd name="connsiteY3" fmla="*/ 77881 h 85917"/>
                <a:gd name="connsiteX4" fmla="*/ 162744 w 210294"/>
                <a:gd name="connsiteY4" fmla="*/ 65826 h 85917"/>
                <a:gd name="connsiteX5" fmla="*/ 70321 w 210294"/>
                <a:gd name="connsiteY5" fmla="*/ 36358 h 85917"/>
                <a:gd name="connsiteX6" fmla="*/ 35495 w 210294"/>
                <a:gd name="connsiteY6" fmla="*/ 20954 h 85917"/>
                <a:gd name="connsiteX7" fmla="*/ 14064 w 210294"/>
                <a:gd name="connsiteY7" fmla="*/ 22293 h 85917"/>
                <a:gd name="connsiteX8" fmla="*/ 12725 w 210294"/>
                <a:gd name="connsiteY8" fmla="*/ 33009 h 85917"/>
                <a:gd name="connsiteX9" fmla="*/ 0 w 210294"/>
                <a:gd name="connsiteY9" fmla="*/ 16266 h 85917"/>
                <a:gd name="connsiteX10" fmla="*/ 17413 w 210294"/>
                <a:gd name="connsiteY10" fmla="*/ 7559 h 85917"/>
                <a:gd name="connsiteX11" fmla="*/ 22771 w 210294"/>
                <a:gd name="connsiteY11" fmla="*/ 4211 h 85917"/>
                <a:gd name="connsiteX12" fmla="*/ 36835 w 210294"/>
                <a:gd name="connsiteY12" fmla="*/ 2202 h 85917"/>
                <a:gd name="connsiteX13" fmla="*/ 154037 w 210294"/>
                <a:gd name="connsiteY13" fmla="*/ 2871 h 85917"/>
                <a:gd name="connsiteX14" fmla="*/ 204936 w 210294"/>
                <a:gd name="connsiteY14" fmla="*/ 12917 h 85917"/>
                <a:gd name="connsiteX15" fmla="*/ 209624 w 210294"/>
                <a:gd name="connsiteY15" fmla="*/ 10238 h 85917"/>
                <a:gd name="connsiteX16" fmla="*/ 208955 w 210294"/>
                <a:gd name="connsiteY16" fmla="*/ 4211 h 85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294" h="85917">
                  <a:moveTo>
                    <a:pt x="208955" y="4211"/>
                  </a:moveTo>
                  <a:lnTo>
                    <a:pt x="210294" y="79890"/>
                  </a:lnTo>
                  <a:cubicBezTo>
                    <a:pt x="210294" y="83908"/>
                    <a:pt x="208285" y="85917"/>
                    <a:pt x="204936" y="85917"/>
                  </a:cubicBezTo>
                  <a:cubicBezTo>
                    <a:pt x="197569" y="85917"/>
                    <a:pt x="190202" y="83238"/>
                    <a:pt x="182166" y="77881"/>
                  </a:cubicBezTo>
                  <a:cubicBezTo>
                    <a:pt x="172789" y="71183"/>
                    <a:pt x="166092" y="67165"/>
                    <a:pt x="162744" y="65826"/>
                  </a:cubicBezTo>
                  <a:cubicBezTo>
                    <a:pt x="131936" y="53771"/>
                    <a:pt x="101129" y="43725"/>
                    <a:pt x="70321" y="36358"/>
                  </a:cubicBezTo>
                  <a:cubicBezTo>
                    <a:pt x="57596" y="33679"/>
                    <a:pt x="46211" y="28321"/>
                    <a:pt x="35495" y="20954"/>
                  </a:cubicBezTo>
                  <a:cubicBezTo>
                    <a:pt x="28798" y="16266"/>
                    <a:pt x="20092" y="16936"/>
                    <a:pt x="14064" y="22293"/>
                  </a:cubicBezTo>
                  <a:cubicBezTo>
                    <a:pt x="12725" y="23633"/>
                    <a:pt x="12055" y="27651"/>
                    <a:pt x="12725" y="33009"/>
                  </a:cubicBezTo>
                  <a:lnTo>
                    <a:pt x="0" y="16266"/>
                  </a:lnTo>
                  <a:cubicBezTo>
                    <a:pt x="8037" y="13587"/>
                    <a:pt x="14064" y="10908"/>
                    <a:pt x="17413" y="7559"/>
                  </a:cubicBezTo>
                  <a:cubicBezTo>
                    <a:pt x="18752" y="6220"/>
                    <a:pt x="20762" y="4880"/>
                    <a:pt x="22771" y="4211"/>
                  </a:cubicBezTo>
                  <a:cubicBezTo>
                    <a:pt x="27459" y="2871"/>
                    <a:pt x="32147" y="2871"/>
                    <a:pt x="36835" y="2202"/>
                  </a:cubicBezTo>
                  <a:cubicBezTo>
                    <a:pt x="96441" y="-1147"/>
                    <a:pt x="135285" y="-477"/>
                    <a:pt x="154037" y="2871"/>
                  </a:cubicBezTo>
                  <a:cubicBezTo>
                    <a:pt x="170780" y="6220"/>
                    <a:pt x="187523" y="9568"/>
                    <a:pt x="204936" y="12917"/>
                  </a:cubicBezTo>
                  <a:cubicBezTo>
                    <a:pt x="207615" y="13587"/>
                    <a:pt x="208955" y="12248"/>
                    <a:pt x="209624" y="10238"/>
                  </a:cubicBezTo>
                  <a:cubicBezTo>
                    <a:pt x="209624" y="8899"/>
                    <a:pt x="209624" y="6890"/>
                    <a:pt x="208955" y="4211"/>
                  </a:cubicBezTo>
                  <a:close/>
                </a:path>
              </a:pathLst>
            </a:custGeom>
            <a:solidFill>
              <a:srgbClr val="243B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D92AAE92-1CBB-88AD-F2B8-986209827163}"/>
                </a:ext>
              </a:extLst>
            </p:cNvPr>
            <p:cNvSpPr/>
            <p:nvPr/>
          </p:nvSpPr>
          <p:spPr>
            <a:xfrm>
              <a:off x="-2468075" y="4619101"/>
              <a:ext cx="34825" cy="34825"/>
            </a:xfrm>
            <a:custGeom>
              <a:avLst/>
              <a:gdLst>
                <a:gd name="connsiteX0" fmla="*/ 34826 w 34825"/>
                <a:gd name="connsiteY0" fmla="*/ 17413 h 34825"/>
                <a:gd name="connsiteX1" fmla="*/ 17413 w 34825"/>
                <a:gd name="connsiteY1" fmla="*/ 34826 h 34825"/>
                <a:gd name="connsiteX2" fmla="*/ 0 w 34825"/>
                <a:gd name="connsiteY2" fmla="*/ 17413 h 34825"/>
                <a:gd name="connsiteX3" fmla="*/ 17413 w 34825"/>
                <a:gd name="connsiteY3" fmla="*/ 0 h 34825"/>
                <a:gd name="connsiteX4" fmla="*/ 34826 w 34825"/>
                <a:gd name="connsiteY4" fmla="*/ 17413 h 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25" h="34825">
                  <a:moveTo>
                    <a:pt x="34826" y="17413"/>
                  </a:moveTo>
                  <a:cubicBezTo>
                    <a:pt x="34826" y="27030"/>
                    <a:pt x="27030" y="34826"/>
                    <a:pt x="17413" y="34826"/>
                  </a:cubicBezTo>
                  <a:cubicBezTo>
                    <a:pt x="7797" y="34826"/>
                    <a:pt x="0" y="27030"/>
                    <a:pt x="0" y="17413"/>
                  </a:cubicBezTo>
                  <a:cubicBezTo>
                    <a:pt x="0" y="7796"/>
                    <a:pt x="7797" y="0"/>
                    <a:pt x="17413" y="0"/>
                  </a:cubicBezTo>
                  <a:cubicBezTo>
                    <a:pt x="27030" y="0"/>
                    <a:pt x="34826" y="7796"/>
                    <a:pt x="34826" y="17413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D2A1ADDA-C58E-34D8-62BF-7F6E2E7825A8}"/>
                </a:ext>
              </a:extLst>
            </p:cNvPr>
            <p:cNvSpPr/>
            <p:nvPr/>
          </p:nvSpPr>
          <p:spPr>
            <a:xfrm>
              <a:off x="-1845899" y="4630556"/>
              <a:ext cx="805011" cy="492178"/>
            </a:xfrm>
            <a:custGeom>
              <a:avLst/>
              <a:gdLst>
                <a:gd name="connsiteX0" fmla="*/ 785590 w 805011"/>
                <a:gd name="connsiteY0" fmla="*/ 55517 h 492178"/>
                <a:gd name="connsiteX1" fmla="*/ 805011 w 805011"/>
                <a:gd name="connsiteY1" fmla="*/ 60874 h 492178"/>
                <a:gd name="connsiteX2" fmla="*/ 800993 w 805011"/>
                <a:gd name="connsiteY2" fmla="*/ 68242 h 492178"/>
                <a:gd name="connsiteX3" fmla="*/ 794296 w 805011"/>
                <a:gd name="connsiteY3" fmla="*/ 68242 h 492178"/>
                <a:gd name="connsiteX4" fmla="*/ 786929 w 805011"/>
                <a:gd name="connsiteY4" fmla="*/ 70920 h 492178"/>
                <a:gd name="connsiteX5" fmla="*/ 786929 w 805011"/>
                <a:gd name="connsiteY5" fmla="*/ 72260 h 492178"/>
                <a:gd name="connsiteX6" fmla="*/ 787599 w 805011"/>
                <a:gd name="connsiteY6" fmla="*/ 72930 h 492178"/>
                <a:gd name="connsiteX7" fmla="*/ 786259 w 805011"/>
                <a:gd name="connsiteY7" fmla="*/ 74939 h 492178"/>
                <a:gd name="connsiteX8" fmla="*/ 750764 w 805011"/>
                <a:gd name="connsiteY8" fmla="*/ 99049 h 492178"/>
                <a:gd name="connsiteX9" fmla="*/ 746745 w 805011"/>
                <a:gd name="connsiteY9" fmla="*/ 104407 h 492178"/>
                <a:gd name="connsiteX10" fmla="*/ 738709 w 805011"/>
                <a:gd name="connsiteY10" fmla="*/ 113113 h 492178"/>
                <a:gd name="connsiteX11" fmla="*/ 697855 w 805011"/>
                <a:gd name="connsiteY11" fmla="*/ 130526 h 492178"/>
                <a:gd name="connsiteX12" fmla="*/ 652314 w 805011"/>
                <a:gd name="connsiteY12" fmla="*/ 162003 h 492178"/>
                <a:gd name="connsiteX13" fmla="*/ 635571 w 805011"/>
                <a:gd name="connsiteY13" fmla="*/ 168701 h 492178"/>
                <a:gd name="connsiteX14" fmla="*/ 632222 w 805011"/>
                <a:gd name="connsiteY14" fmla="*/ 166022 h 492178"/>
                <a:gd name="connsiteX15" fmla="*/ 641598 w 805011"/>
                <a:gd name="connsiteY15" fmla="*/ 137223 h 492178"/>
                <a:gd name="connsiteX16" fmla="*/ 638250 w 805011"/>
                <a:gd name="connsiteY16" fmla="*/ 126508 h 492178"/>
                <a:gd name="connsiteX17" fmla="*/ 632892 w 805011"/>
                <a:gd name="connsiteY17" fmla="*/ 127178 h 492178"/>
                <a:gd name="connsiteX18" fmla="*/ 628204 w 805011"/>
                <a:gd name="connsiteY18" fmla="*/ 129187 h 492178"/>
                <a:gd name="connsiteX19" fmla="*/ 608112 w 805011"/>
                <a:gd name="connsiteY19" fmla="*/ 152627 h 492178"/>
                <a:gd name="connsiteX20" fmla="*/ 590699 w 805011"/>
                <a:gd name="connsiteY20" fmla="*/ 176738 h 492178"/>
                <a:gd name="connsiteX21" fmla="*/ 570607 w 805011"/>
                <a:gd name="connsiteY21" fmla="*/ 196829 h 492178"/>
                <a:gd name="connsiteX22" fmla="*/ 569268 w 805011"/>
                <a:gd name="connsiteY22" fmla="*/ 200178 h 492178"/>
                <a:gd name="connsiteX23" fmla="*/ 569268 w 805011"/>
                <a:gd name="connsiteY23" fmla="*/ 202857 h 492178"/>
                <a:gd name="connsiteX24" fmla="*/ 567928 w 805011"/>
                <a:gd name="connsiteY24" fmla="*/ 205536 h 492178"/>
                <a:gd name="connsiteX25" fmla="*/ 561231 w 805011"/>
                <a:gd name="connsiteY25" fmla="*/ 216251 h 492178"/>
                <a:gd name="connsiteX26" fmla="*/ 548506 w 805011"/>
                <a:gd name="connsiteY26" fmla="*/ 218930 h 492178"/>
                <a:gd name="connsiteX27" fmla="*/ 543149 w 805011"/>
                <a:gd name="connsiteY27" fmla="*/ 219600 h 492178"/>
                <a:gd name="connsiteX28" fmla="*/ 494259 w 805011"/>
                <a:gd name="connsiteY28" fmla="*/ 230316 h 492178"/>
                <a:gd name="connsiteX29" fmla="*/ 464790 w 805011"/>
                <a:gd name="connsiteY29" fmla="*/ 239692 h 492178"/>
                <a:gd name="connsiteX30" fmla="*/ 454075 w 805011"/>
                <a:gd name="connsiteY30" fmla="*/ 258444 h 492178"/>
                <a:gd name="connsiteX31" fmla="*/ 451396 w 805011"/>
                <a:gd name="connsiteY31" fmla="*/ 263802 h 492178"/>
                <a:gd name="connsiteX32" fmla="*/ 448717 w 805011"/>
                <a:gd name="connsiteY32" fmla="*/ 265141 h 492178"/>
                <a:gd name="connsiteX33" fmla="*/ 446708 w 805011"/>
                <a:gd name="connsiteY33" fmla="*/ 270499 h 492178"/>
                <a:gd name="connsiteX34" fmla="*/ 439341 w 805011"/>
                <a:gd name="connsiteY34" fmla="*/ 284563 h 492178"/>
                <a:gd name="connsiteX35" fmla="*/ 439341 w 805011"/>
                <a:gd name="connsiteY35" fmla="*/ 287242 h 492178"/>
                <a:gd name="connsiteX36" fmla="*/ 455414 w 805011"/>
                <a:gd name="connsiteY36" fmla="*/ 298627 h 492178"/>
                <a:gd name="connsiteX37" fmla="*/ 444029 w 805011"/>
                <a:gd name="connsiteY37" fmla="*/ 295949 h 492178"/>
                <a:gd name="connsiteX38" fmla="*/ 440010 w 805011"/>
                <a:gd name="connsiteY38" fmla="*/ 292600 h 492178"/>
                <a:gd name="connsiteX39" fmla="*/ 431974 w 805011"/>
                <a:gd name="connsiteY39" fmla="*/ 287912 h 492178"/>
                <a:gd name="connsiteX40" fmla="*/ 382414 w 805011"/>
                <a:gd name="connsiteY40" fmla="*/ 289252 h 492178"/>
                <a:gd name="connsiteX41" fmla="*/ 283295 w 805011"/>
                <a:gd name="connsiteY41" fmla="*/ 415160 h 492178"/>
                <a:gd name="connsiteX42" fmla="*/ 278607 w 805011"/>
                <a:gd name="connsiteY42" fmla="*/ 415160 h 492178"/>
                <a:gd name="connsiteX43" fmla="*/ 277937 w 805011"/>
                <a:gd name="connsiteY43" fmla="*/ 417169 h 492178"/>
                <a:gd name="connsiteX44" fmla="*/ 275927 w 805011"/>
                <a:gd name="connsiteY44" fmla="*/ 419178 h 492178"/>
                <a:gd name="connsiteX45" fmla="*/ 253157 w 805011"/>
                <a:gd name="connsiteY45" fmla="*/ 420518 h 492178"/>
                <a:gd name="connsiteX46" fmla="*/ 230386 w 805011"/>
                <a:gd name="connsiteY46" fmla="*/ 423197 h 492178"/>
                <a:gd name="connsiteX47" fmla="*/ 200248 w 805011"/>
                <a:gd name="connsiteY47" fmla="*/ 424536 h 492178"/>
                <a:gd name="connsiteX48" fmla="*/ 194221 w 805011"/>
                <a:gd name="connsiteY48" fmla="*/ 422527 h 492178"/>
                <a:gd name="connsiteX49" fmla="*/ 185514 w 805011"/>
                <a:gd name="connsiteY49" fmla="*/ 417839 h 492178"/>
                <a:gd name="connsiteX50" fmla="*/ 173459 w 805011"/>
                <a:gd name="connsiteY50" fmla="*/ 417839 h 492178"/>
                <a:gd name="connsiteX51" fmla="*/ 154037 w 805011"/>
                <a:gd name="connsiteY51" fmla="*/ 423197 h 492178"/>
                <a:gd name="connsiteX52" fmla="*/ 110505 w 805011"/>
                <a:gd name="connsiteY52" fmla="*/ 445298 h 492178"/>
                <a:gd name="connsiteX53" fmla="*/ 69652 w 805011"/>
                <a:gd name="connsiteY53" fmla="*/ 466729 h 492178"/>
                <a:gd name="connsiteX54" fmla="*/ 27459 w 805011"/>
                <a:gd name="connsiteY54" fmla="*/ 484812 h 492178"/>
                <a:gd name="connsiteX55" fmla="*/ 20762 w 805011"/>
                <a:gd name="connsiteY55" fmla="*/ 484812 h 492178"/>
                <a:gd name="connsiteX56" fmla="*/ 14734 w 805011"/>
                <a:gd name="connsiteY56" fmla="*/ 486151 h 492178"/>
                <a:gd name="connsiteX57" fmla="*/ 670 w 805011"/>
                <a:gd name="connsiteY57" fmla="*/ 492179 h 492178"/>
                <a:gd name="connsiteX58" fmla="*/ 0 w 805011"/>
                <a:gd name="connsiteY58" fmla="*/ 490169 h 492178"/>
                <a:gd name="connsiteX59" fmla="*/ 16074 w 805011"/>
                <a:gd name="connsiteY59" fmla="*/ 480124 h 492178"/>
                <a:gd name="connsiteX60" fmla="*/ 16743 w 805011"/>
                <a:gd name="connsiteY60" fmla="*/ 478114 h 492178"/>
                <a:gd name="connsiteX61" fmla="*/ 15404 w 805011"/>
                <a:gd name="connsiteY61" fmla="*/ 477445 h 492178"/>
                <a:gd name="connsiteX62" fmla="*/ 17413 w 805011"/>
                <a:gd name="connsiteY62" fmla="*/ 477445 h 492178"/>
                <a:gd name="connsiteX63" fmla="*/ 52239 w 805011"/>
                <a:gd name="connsiteY63" fmla="*/ 468738 h 492178"/>
                <a:gd name="connsiteX64" fmla="*/ 168771 w 805011"/>
                <a:gd name="connsiteY64" fmla="*/ 411811 h 492178"/>
                <a:gd name="connsiteX65" fmla="*/ 170111 w 805011"/>
                <a:gd name="connsiteY65" fmla="*/ 407123 h 492178"/>
                <a:gd name="connsiteX66" fmla="*/ 150688 w 805011"/>
                <a:gd name="connsiteY66" fmla="*/ 348187 h 492178"/>
                <a:gd name="connsiteX67" fmla="*/ 151358 w 805011"/>
                <a:gd name="connsiteY67" fmla="*/ 329435 h 492178"/>
                <a:gd name="connsiteX68" fmla="*/ 201588 w 805011"/>
                <a:gd name="connsiteY68" fmla="*/ 275857 h 492178"/>
                <a:gd name="connsiteX69" fmla="*/ 213643 w 805011"/>
                <a:gd name="connsiteY69" fmla="*/ 220270 h 492178"/>
                <a:gd name="connsiteX70" fmla="*/ 358304 w 805011"/>
                <a:gd name="connsiteY70" fmla="*/ 193481 h 492178"/>
                <a:gd name="connsiteX71" fmla="*/ 358974 w 805011"/>
                <a:gd name="connsiteY71" fmla="*/ 192141 h 492178"/>
                <a:gd name="connsiteX72" fmla="*/ 354955 w 805011"/>
                <a:gd name="connsiteY72" fmla="*/ 186783 h 492178"/>
                <a:gd name="connsiteX73" fmla="*/ 373038 w 805011"/>
                <a:gd name="connsiteY73" fmla="*/ 173389 h 492178"/>
                <a:gd name="connsiteX74" fmla="*/ 376386 w 805011"/>
                <a:gd name="connsiteY74" fmla="*/ 172049 h 492178"/>
                <a:gd name="connsiteX75" fmla="*/ 399827 w 805011"/>
                <a:gd name="connsiteY75" fmla="*/ 172719 h 492178"/>
                <a:gd name="connsiteX76" fmla="*/ 403175 w 805011"/>
                <a:gd name="connsiteY76" fmla="*/ 170710 h 492178"/>
                <a:gd name="connsiteX77" fmla="*/ 440010 w 805011"/>
                <a:gd name="connsiteY77" fmla="*/ 149948 h 492178"/>
                <a:gd name="connsiteX78" fmla="*/ 447378 w 805011"/>
                <a:gd name="connsiteY78" fmla="*/ 144590 h 492178"/>
                <a:gd name="connsiteX79" fmla="*/ 454745 w 805011"/>
                <a:gd name="connsiteY79" fmla="*/ 139903 h 492178"/>
                <a:gd name="connsiteX80" fmla="*/ 465460 w 805011"/>
                <a:gd name="connsiteY80" fmla="*/ 135214 h 492178"/>
                <a:gd name="connsiteX81" fmla="*/ 474167 w 805011"/>
                <a:gd name="connsiteY81" fmla="*/ 126508 h 492178"/>
                <a:gd name="connsiteX82" fmla="*/ 477515 w 805011"/>
                <a:gd name="connsiteY82" fmla="*/ 121820 h 492178"/>
                <a:gd name="connsiteX83" fmla="*/ 487561 w 805011"/>
                <a:gd name="connsiteY83" fmla="*/ 113783 h 492178"/>
                <a:gd name="connsiteX84" fmla="*/ 490240 w 805011"/>
                <a:gd name="connsiteY84" fmla="*/ 109765 h 492178"/>
                <a:gd name="connsiteX85" fmla="*/ 499616 w 805011"/>
                <a:gd name="connsiteY85" fmla="*/ 99719 h 492178"/>
                <a:gd name="connsiteX86" fmla="*/ 503634 w 805011"/>
                <a:gd name="connsiteY86" fmla="*/ 93691 h 492178"/>
                <a:gd name="connsiteX87" fmla="*/ 504974 w 805011"/>
                <a:gd name="connsiteY87" fmla="*/ 40113 h 492178"/>
                <a:gd name="connsiteX88" fmla="*/ 518369 w 805011"/>
                <a:gd name="connsiteY88" fmla="*/ 599 h 492178"/>
                <a:gd name="connsiteX89" fmla="*/ 618828 w 805011"/>
                <a:gd name="connsiteY89" fmla="*/ 32076 h 492178"/>
                <a:gd name="connsiteX90" fmla="*/ 654993 w 805011"/>
                <a:gd name="connsiteY90" fmla="*/ 104407 h 492178"/>
                <a:gd name="connsiteX91" fmla="*/ 657002 w 805011"/>
                <a:gd name="connsiteY91" fmla="*/ 105077 h 492178"/>
                <a:gd name="connsiteX92" fmla="*/ 785590 w 805011"/>
                <a:gd name="connsiteY92" fmla="*/ 55517 h 492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805011" h="492178">
                  <a:moveTo>
                    <a:pt x="785590" y="55517"/>
                  </a:moveTo>
                  <a:lnTo>
                    <a:pt x="805011" y="60874"/>
                  </a:lnTo>
                  <a:cubicBezTo>
                    <a:pt x="804342" y="64223"/>
                    <a:pt x="803002" y="66902"/>
                    <a:pt x="800993" y="68242"/>
                  </a:cubicBezTo>
                  <a:cubicBezTo>
                    <a:pt x="800323" y="68911"/>
                    <a:pt x="798314" y="68911"/>
                    <a:pt x="794296" y="68242"/>
                  </a:cubicBezTo>
                  <a:cubicBezTo>
                    <a:pt x="791617" y="67572"/>
                    <a:pt x="788938" y="68911"/>
                    <a:pt x="786929" y="70920"/>
                  </a:cubicBezTo>
                  <a:cubicBezTo>
                    <a:pt x="786929" y="70920"/>
                    <a:pt x="786929" y="71590"/>
                    <a:pt x="786929" y="72260"/>
                  </a:cubicBezTo>
                  <a:cubicBezTo>
                    <a:pt x="786929" y="72260"/>
                    <a:pt x="786929" y="72930"/>
                    <a:pt x="787599" y="72930"/>
                  </a:cubicBezTo>
                  <a:cubicBezTo>
                    <a:pt x="787599" y="73599"/>
                    <a:pt x="787599" y="74269"/>
                    <a:pt x="786259" y="74939"/>
                  </a:cubicBezTo>
                  <a:cubicBezTo>
                    <a:pt x="773534" y="82306"/>
                    <a:pt x="762149" y="90343"/>
                    <a:pt x="750764" y="99049"/>
                  </a:cubicBezTo>
                  <a:cubicBezTo>
                    <a:pt x="748755" y="100389"/>
                    <a:pt x="747415" y="102398"/>
                    <a:pt x="746745" y="104407"/>
                  </a:cubicBezTo>
                  <a:cubicBezTo>
                    <a:pt x="744736" y="108425"/>
                    <a:pt x="742727" y="111104"/>
                    <a:pt x="738709" y="113113"/>
                  </a:cubicBezTo>
                  <a:cubicBezTo>
                    <a:pt x="727993" y="119141"/>
                    <a:pt x="714598" y="124499"/>
                    <a:pt x="697855" y="130526"/>
                  </a:cubicBezTo>
                  <a:cubicBezTo>
                    <a:pt x="685131" y="135214"/>
                    <a:pt x="669727" y="145260"/>
                    <a:pt x="652314" y="162003"/>
                  </a:cubicBezTo>
                  <a:cubicBezTo>
                    <a:pt x="647626" y="166022"/>
                    <a:pt x="641598" y="167361"/>
                    <a:pt x="635571" y="168701"/>
                  </a:cubicBezTo>
                  <a:cubicBezTo>
                    <a:pt x="633562" y="169370"/>
                    <a:pt x="632222" y="168701"/>
                    <a:pt x="632222" y="166022"/>
                  </a:cubicBezTo>
                  <a:cubicBezTo>
                    <a:pt x="632222" y="156646"/>
                    <a:pt x="634901" y="146600"/>
                    <a:pt x="641598" y="137223"/>
                  </a:cubicBezTo>
                  <a:cubicBezTo>
                    <a:pt x="644947" y="131866"/>
                    <a:pt x="643608" y="128517"/>
                    <a:pt x="638250" y="126508"/>
                  </a:cubicBezTo>
                  <a:cubicBezTo>
                    <a:pt x="637580" y="126508"/>
                    <a:pt x="635571" y="126508"/>
                    <a:pt x="632892" y="127178"/>
                  </a:cubicBezTo>
                  <a:cubicBezTo>
                    <a:pt x="630883" y="127178"/>
                    <a:pt x="629543" y="128517"/>
                    <a:pt x="628204" y="129187"/>
                  </a:cubicBezTo>
                  <a:cubicBezTo>
                    <a:pt x="620837" y="135214"/>
                    <a:pt x="614139" y="142581"/>
                    <a:pt x="608112" y="152627"/>
                  </a:cubicBezTo>
                  <a:cubicBezTo>
                    <a:pt x="601415" y="164013"/>
                    <a:pt x="595387" y="171379"/>
                    <a:pt x="590699" y="176738"/>
                  </a:cubicBezTo>
                  <a:cubicBezTo>
                    <a:pt x="584002" y="183435"/>
                    <a:pt x="577304" y="190802"/>
                    <a:pt x="570607" y="196829"/>
                  </a:cubicBezTo>
                  <a:cubicBezTo>
                    <a:pt x="569938" y="197499"/>
                    <a:pt x="569268" y="198838"/>
                    <a:pt x="569268" y="200178"/>
                  </a:cubicBezTo>
                  <a:lnTo>
                    <a:pt x="569268" y="202857"/>
                  </a:lnTo>
                  <a:cubicBezTo>
                    <a:pt x="569268" y="204196"/>
                    <a:pt x="568598" y="204866"/>
                    <a:pt x="567928" y="205536"/>
                  </a:cubicBezTo>
                  <a:cubicBezTo>
                    <a:pt x="564580" y="206875"/>
                    <a:pt x="561901" y="210893"/>
                    <a:pt x="561231" y="216251"/>
                  </a:cubicBezTo>
                  <a:cubicBezTo>
                    <a:pt x="559222" y="212903"/>
                    <a:pt x="555204" y="213572"/>
                    <a:pt x="548506" y="218930"/>
                  </a:cubicBezTo>
                  <a:cubicBezTo>
                    <a:pt x="547167" y="220270"/>
                    <a:pt x="545158" y="220270"/>
                    <a:pt x="543149" y="219600"/>
                  </a:cubicBezTo>
                  <a:cubicBezTo>
                    <a:pt x="524396" y="210224"/>
                    <a:pt x="508323" y="213572"/>
                    <a:pt x="494259" y="230316"/>
                  </a:cubicBezTo>
                  <a:cubicBezTo>
                    <a:pt x="485552" y="241031"/>
                    <a:pt x="474167" y="234334"/>
                    <a:pt x="464790" y="239692"/>
                  </a:cubicBezTo>
                  <a:cubicBezTo>
                    <a:pt x="457424" y="243040"/>
                    <a:pt x="454075" y="249737"/>
                    <a:pt x="454075" y="258444"/>
                  </a:cubicBezTo>
                  <a:cubicBezTo>
                    <a:pt x="454075" y="260453"/>
                    <a:pt x="453405" y="262462"/>
                    <a:pt x="451396" y="263802"/>
                  </a:cubicBezTo>
                  <a:lnTo>
                    <a:pt x="448717" y="265141"/>
                  </a:lnTo>
                  <a:cubicBezTo>
                    <a:pt x="446708" y="266481"/>
                    <a:pt x="446038" y="268490"/>
                    <a:pt x="446708" y="270499"/>
                  </a:cubicBezTo>
                  <a:cubicBezTo>
                    <a:pt x="448047" y="276527"/>
                    <a:pt x="445368" y="281215"/>
                    <a:pt x="439341" y="284563"/>
                  </a:cubicBezTo>
                  <a:cubicBezTo>
                    <a:pt x="438001" y="285233"/>
                    <a:pt x="438001" y="286572"/>
                    <a:pt x="439341" y="287242"/>
                  </a:cubicBezTo>
                  <a:cubicBezTo>
                    <a:pt x="450726" y="292600"/>
                    <a:pt x="456084" y="296618"/>
                    <a:pt x="455414" y="298627"/>
                  </a:cubicBezTo>
                  <a:lnTo>
                    <a:pt x="444029" y="295949"/>
                  </a:lnTo>
                  <a:cubicBezTo>
                    <a:pt x="442020" y="295279"/>
                    <a:pt x="440680" y="294609"/>
                    <a:pt x="440010" y="292600"/>
                  </a:cubicBezTo>
                  <a:cubicBezTo>
                    <a:pt x="438671" y="289252"/>
                    <a:pt x="435992" y="287912"/>
                    <a:pt x="431974" y="287912"/>
                  </a:cubicBezTo>
                  <a:cubicBezTo>
                    <a:pt x="413221" y="289252"/>
                    <a:pt x="395139" y="286572"/>
                    <a:pt x="382414" y="289252"/>
                  </a:cubicBezTo>
                  <a:cubicBezTo>
                    <a:pt x="316781" y="305325"/>
                    <a:pt x="283964" y="347518"/>
                    <a:pt x="283295" y="415160"/>
                  </a:cubicBezTo>
                  <a:cubicBezTo>
                    <a:pt x="280616" y="414490"/>
                    <a:pt x="279276" y="414490"/>
                    <a:pt x="278607" y="415160"/>
                  </a:cubicBezTo>
                  <a:cubicBezTo>
                    <a:pt x="277937" y="415830"/>
                    <a:pt x="277937" y="416500"/>
                    <a:pt x="277937" y="417169"/>
                  </a:cubicBezTo>
                  <a:cubicBezTo>
                    <a:pt x="277937" y="418509"/>
                    <a:pt x="276597" y="419178"/>
                    <a:pt x="275927" y="419178"/>
                  </a:cubicBezTo>
                  <a:cubicBezTo>
                    <a:pt x="268561" y="419848"/>
                    <a:pt x="261193" y="420518"/>
                    <a:pt x="253157" y="420518"/>
                  </a:cubicBezTo>
                  <a:cubicBezTo>
                    <a:pt x="248469" y="420518"/>
                    <a:pt x="241102" y="421857"/>
                    <a:pt x="230386" y="423197"/>
                  </a:cubicBezTo>
                  <a:cubicBezTo>
                    <a:pt x="220340" y="424536"/>
                    <a:pt x="210294" y="425206"/>
                    <a:pt x="200248" y="424536"/>
                  </a:cubicBezTo>
                  <a:cubicBezTo>
                    <a:pt x="198239" y="424536"/>
                    <a:pt x="196230" y="423866"/>
                    <a:pt x="194221" y="422527"/>
                  </a:cubicBezTo>
                  <a:cubicBezTo>
                    <a:pt x="191542" y="420518"/>
                    <a:pt x="188863" y="419178"/>
                    <a:pt x="185514" y="417839"/>
                  </a:cubicBezTo>
                  <a:cubicBezTo>
                    <a:pt x="182166" y="416500"/>
                    <a:pt x="178148" y="416500"/>
                    <a:pt x="173459" y="417839"/>
                  </a:cubicBezTo>
                  <a:cubicBezTo>
                    <a:pt x="166762" y="419848"/>
                    <a:pt x="160065" y="419178"/>
                    <a:pt x="154037" y="423197"/>
                  </a:cubicBezTo>
                  <a:cubicBezTo>
                    <a:pt x="139973" y="431234"/>
                    <a:pt x="125239" y="438600"/>
                    <a:pt x="110505" y="445298"/>
                  </a:cubicBezTo>
                  <a:cubicBezTo>
                    <a:pt x="103808" y="448646"/>
                    <a:pt x="90413" y="455344"/>
                    <a:pt x="69652" y="466729"/>
                  </a:cubicBezTo>
                  <a:cubicBezTo>
                    <a:pt x="56257" y="474096"/>
                    <a:pt x="42193" y="480124"/>
                    <a:pt x="27459" y="484812"/>
                  </a:cubicBezTo>
                  <a:cubicBezTo>
                    <a:pt x="26120" y="485481"/>
                    <a:pt x="24110" y="485481"/>
                    <a:pt x="20762" y="484812"/>
                  </a:cubicBezTo>
                  <a:cubicBezTo>
                    <a:pt x="18753" y="484812"/>
                    <a:pt x="16743" y="484812"/>
                    <a:pt x="14734" y="486151"/>
                  </a:cubicBezTo>
                  <a:cubicBezTo>
                    <a:pt x="10716" y="489500"/>
                    <a:pt x="6028" y="491509"/>
                    <a:pt x="670" y="492179"/>
                  </a:cubicBezTo>
                  <a:lnTo>
                    <a:pt x="0" y="490169"/>
                  </a:lnTo>
                  <a:lnTo>
                    <a:pt x="16074" y="480124"/>
                  </a:lnTo>
                  <a:cubicBezTo>
                    <a:pt x="16743" y="479454"/>
                    <a:pt x="17413" y="478784"/>
                    <a:pt x="16743" y="478114"/>
                  </a:cubicBezTo>
                  <a:cubicBezTo>
                    <a:pt x="16074" y="476775"/>
                    <a:pt x="16074" y="476775"/>
                    <a:pt x="15404" y="477445"/>
                  </a:cubicBezTo>
                  <a:cubicBezTo>
                    <a:pt x="18753" y="476105"/>
                    <a:pt x="19422" y="475435"/>
                    <a:pt x="17413" y="477445"/>
                  </a:cubicBezTo>
                  <a:cubicBezTo>
                    <a:pt x="31477" y="476105"/>
                    <a:pt x="43532" y="472756"/>
                    <a:pt x="52239" y="468738"/>
                  </a:cubicBezTo>
                  <a:cubicBezTo>
                    <a:pt x="90413" y="449316"/>
                    <a:pt x="129258" y="430564"/>
                    <a:pt x="168771" y="411811"/>
                  </a:cubicBezTo>
                  <a:cubicBezTo>
                    <a:pt x="170780" y="411142"/>
                    <a:pt x="171450" y="409132"/>
                    <a:pt x="170111" y="407123"/>
                  </a:cubicBezTo>
                  <a:cubicBezTo>
                    <a:pt x="160734" y="389041"/>
                    <a:pt x="154037" y="369619"/>
                    <a:pt x="150688" y="348187"/>
                  </a:cubicBezTo>
                  <a:lnTo>
                    <a:pt x="151358" y="329435"/>
                  </a:lnTo>
                  <a:cubicBezTo>
                    <a:pt x="180157" y="316710"/>
                    <a:pt x="196900" y="298627"/>
                    <a:pt x="201588" y="275857"/>
                  </a:cubicBezTo>
                  <a:cubicBezTo>
                    <a:pt x="205606" y="257105"/>
                    <a:pt x="208955" y="239022"/>
                    <a:pt x="213643" y="220270"/>
                  </a:cubicBezTo>
                  <a:cubicBezTo>
                    <a:pt x="253157" y="186783"/>
                    <a:pt x="308744" y="181425"/>
                    <a:pt x="358304" y="193481"/>
                  </a:cubicBezTo>
                  <a:cubicBezTo>
                    <a:pt x="360313" y="194150"/>
                    <a:pt x="360313" y="193481"/>
                    <a:pt x="358974" y="192141"/>
                  </a:cubicBezTo>
                  <a:lnTo>
                    <a:pt x="354955" y="186783"/>
                  </a:lnTo>
                  <a:cubicBezTo>
                    <a:pt x="366341" y="188793"/>
                    <a:pt x="372368" y="184104"/>
                    <a:pt x="373038" y="173389"/>
                  </a:cubicBezTo>
                  <a:cubicBezTo>
                    <a:pt x="373038" y="172049"/>
                    <a:pt x="375047" y="171379"/>
                    <a:pt x="376386" y="172049"/>
                  </a:cubicBezTo>
                  <a:cubicBezTo>
                    <a:pt x="385763" y="180756"/>
                    <a:pt x="393130" y="180756"/>
                    <a:pt x="399827" y="172719"/>
                  </a:cubicBezTo>
                  <a:cubicBezTo>
                    <a:pt x="400497" y="171379"/>
                    <a:pt x="401836" y="170710"/>
                    <a:pt x="403175" y="170710"/>
                  </a:cubicBezTo>
                  <a:cubicBezTo>
                    <a:pt x="417240" y="167361"/>
                    <a:pt x="429965" y="159994"/>
                    <a:pt x="440010" y="149948"/>
                  </a:cubicBezTo>
                  <a:cubicBezTo>
                    <a:pt x="442020" y="147939"/>
                    <a:pt x="444699" y="145930"/>
                    <a:pt x="447378" y="144590"/>
                  </a:cubicBezTo>
                  <a:cubicBezTo>
                    <a:pt x="450056" y="143251"/>
                    <a:pt x="452735" y="141242"/>
                    <a:pt x="454745" y="139903"/>
                  </a:cubicBezTo>
                  <a:cubicBezTo>
                    <a:pt x="454745" y="139903"/>
                    <a:pt x="458763" y="137893"/>
                    <a:pt x="465460" y="135214"/>
                  </a:cubicBezTo>
                  <a:cubicBezTo>
                    <a:pt x="469479" y="133875"/>
                    <a:pt x="472157" y="130526"/>
                    <a:pt x="474167" y="126508"/>
                  </a:cubicBezTo>
                  <a:cubicBezTo>
                    <a:pt x="474836" y="125168"/>
                    <a:pt x="476176" y="123159"/>
                    <a:pt x="477515" y="121820"/>
                  </a:cubicBezTo>
                  <a:lnTo>
                    <a:pt x="487561" y="113783"/>
                  </a:lnTo>
                  <a:cubicBezTo>
                    <a:pt x="488900" y="112444"/>
                    <a:pt x="489570" y="111104"/>
                    <a:pt x="490240" y="109765"/>
                  </a:cubicBezTo>
                  <a:cubicBezTo>
                    <a:pt x="491579" y="105077"/>
                    <a:pt x="494928" y="101728"/>
                    <a:pt x="499616" y="99719"/>
                  </a:cubicBezTo>
                  <a:cubicBezTo>
                    <a:pt x="502295" y="98379"/>
                    <a:pt x="503634" y="96370"/>
                    <a:pt x="503634" y="93691"/>
                  </a:cubicBezTo>
                  <a:lnTo>
                    <a:pt x="504974" y="40113"/>
                  </a:lnTo>
                  <a:lnTo>
                    <a:pt x="518369" y="599"/>
                  </a:lnTo>
                  <a:cubicBezTo>
                    <a:pt x="555204" y="-2750"/>
                    <a:pt x="588690" y="7966"/>
                    <a:pt x="618828" y="32076"/>
                  </a:cubicBezTo>
                  <a:cubicBezTo>
                    <a:pt x="642268" y="50159"/>
                    <a:pt x="654323" y="74269"/>
                    <a:pt x="654993" y="104407"/>
                  </a:cubicBezTo>
                  <a:cubicBezTo>
                    <a:pt x="654993" y="106416"/>
                    <a:pt x="655662" y="106416"/>
                    <a:pt x="657002" y="105077"/>
                  </a:cubicBezTo>
                  <a:cubicBezTo>
                    <a:pt x="687809" y="60205"/>
                    <a:pt x="730672" y="44131"/>
                    <a:pt x="785590" y="55517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3AA76591-D614-266B-E73D-FCCFF2B6ED06}"/>
                </a:ext>
              </a:extLst>
            </p:cNvPr>
            <p:cNvSpPr/>
            <p:nvPr/>
          </p:nvSpPr>
          <p:spPr>
            <a:xfrm>
              <a:off x="-2733956" y="4631156"/>
              <a:ext cx="225027" cy="93761"/>
            </a:xfrm>
            <a:custGeom>
              <a:avLst/>
              <a:gdLst>
                <a:gd name="connsiteX0" fmla="*/ 32147 w 225027"/>
                <a:gd name="connsiteY0" fmla="*/ 0 h 93761"/>
                <a:gd name="connsiteX1" fmla="*/ 225028 w 225027"/>
                <a:gd name="connsiteY1" fmla="*/ 68982 h 93761"/>
                <a:gd name="connsiteX2" fmla="*/ 167432 w 225027"/>
                <a:gd name="connsiteY2" fmla="*/ 93762 h 93761"/>
                <a:gd name="connsiteX3" fmla="*/ 0 w 225027"/>
                <a:gd name="connsiteY3" fmla="*/ 36835 h 93761"/>
                <a:gd name="connsiteX4" fmla="*/ 6697 w 225027"/>
                <a:gd name="connsiteY4" fmla="*/ 36165 h 93761"/>
                <a:gd name="connsiteX5" fmla="*/ 11385 w 225027"/>
                <a:gd name="connsiteY5" fmla="*/ 31477 h 93761"/>
                <a:gd name="connsiteX6" fmla="*/ 32147 w 225027"/>
                <a:gd name="connsiteY6" fmla="*/ 0 h 9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027" h="93761">
                  <a:moveTo>
                    <a:pt x="32147" y="0"/>
                  </a:moveTo>
                  <a:cubicBezTo>
                    <a:pt x="95771" y="19422"/>
                    <a:pt x="160065" y="42193"/>
                    <a:pt x="225028" y="68982"/>
                  </a:cubicBezTo>
                  <a:lnTo>
                    <a:pt x="167432" y="93762"/>
                  </a:lnTo>
                  <a:cubicBezTo>
                    <a:pt x="111844" y="78358"/>
                    <a:pt x="56257" y="59606"/>
                    <a:pt x="0" y="36835"/>
                  </a:cubicBezTo>
                  <a:cubicBezTo>
                    <a:pt x="2009" y="37505"/>
                    <a:pt x="4688" y="36835"/>
                    <a:pt x="6697" y="36165"/>
                  </a:cubicBezTo>
                  <a:cubicBezTo>
                    <a:pt x="8706" y="35496"/>
                    <a:pt x="10046" y="34156"/>
                    <a:pt x="11385" y="31477"/>
                  </a:cubicBezTo>
                  <a:cubicBezTo>
                    <a:pt x="16074" y="18753"/>
                    <a:pt x="22771" y="8707"/>
                    <a:pt x="32147" y="0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76CC0149-9859-0648-65F5-D3089E56E155}"/>
                </a:ext>
              </a:extLst>
            </p:cNvPr>
            <p:cNvSpPr/>
            <p:nvPr/>
          </p:nvSpPr>
          <p:spPr>
            <a:xfrm>
              <a:off x="-1450090" y="4629816"/>
              <a:ext cx="122559" cy="86846"/>
            </a:xfrm>
            <a:custGeom>
              <a:avLst/>
              <a:gdLst>
                <a:gd name="connsiteX0" fmla="*/ 122560 w 122559"/>
                <a:gd name="connsiteY0" fmla="*/ 0 h 86846"/>
                <a:gd name="connsiteX1" fmla="*/ 109165 w 122559"/>
                <a:gd name="connsiteY1" fmla="*/ 39514 h 86846"/>
                <a:gd name="connsiteX2" fmla="*/ 73000 w 122559"/>
                <a:gd name="connsiteY2" fmla="*/ 84385 h 86846"/>
                <a:gd name="connsiteX3" fmla="*/ 0 w 122559"/>
                <a:gd name="connsiteY3" fmla="*/ 78358 h 86846"/>
                <a:gd name="connsiteX4" fmla="*/ 25450 w 122559"/>
                <a:gd name="connsiteY4" fmla="*/ 44871 h 86846"/>
                <a:gd name="connsiteX5" fmla="*/ 122560 w 122559"/>
                <a:gd name="connsiteY5" fmla="*/ 0 h 8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559" h="86846">
                  <a:moveTo>
                    <a:pt x="122560" y="0"/>
                  </a:moveTo>
                  <a:lnTo>
                    <a:pt x="109165" y="39514"/>
                  </a:lnTo>
                  <a:cubicBezTo>
                    <a:pt x="101799" y="64963"/>
                    <a:pt x="89743" y="80367"/>
                    <a:pt x="73000" y="84385"/>
                  </a:cubicBezTo>
                  <a:cubicBezTo>
                    <a:pt x="55587" y="89074"/>
                    <a:pt x="31477" y="87064"/>
                    <a:pt x="0" y="78358"/>
                  </a:cubicBezTo>
                  <a:lnTo>
                    <a:pt x="25450" y="44871"/>
                  </a:lnTo>
                  <a:cubicBezTo>
                    <a:pt x="49560" y="16073"/>
                    <a:pt x="82376" y="670"/>
                    <a:pt x="122560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BD956C04-CC23-0956-E049-C64C506501F1}"/>
                </a:ext>
              </a:extLst>
            </p:cNvPr>
            <p:cNvSpPr/>
            <p:nvPr/>
          </p:nvSpPr>
          <p:spPr>
            <a:xfrm>
              <a:off x="-2012660" y="4634504"/>
              <a:ext cx="555203" cy="472157"/>
            </a:xfrm>
            <a:custGeom>
              <a:avLst/>
              <a:gdLst>
                <a:gd name="connsiteX0" fmla="*/ 555203 w 555203"/>
                <a:gd name="connsiteY0" fmla="*/ 78358 h 472157"/>
                <a:gd name="connsiteX1" fmla="*/ 521717 w 555203"/>
                <a:gd name="connsiteY1" fmla="*/ 181496 h 472157"/>
                <a:gd name="connsiteX2" fmla="*/ 525735 w 555203"/>
                <a:gd name="connsiteY2" fmla="*/ 186854 h 472157"/>
                <a:gd name="connsiteX3" fmla="*/ 525065 w 555203"/>
                <a:gd name="connsiteY3" fmla="*/ 188193 h 472157"/>
                <a:gd name="connsiteX4" fmla="*/ 380405 w 555203"/>
                <a:gd name="connsiteY4" fmla="*/ 214982 h 472157"/>
                <a:gd name="connsiteX5" fmla="*/ 330175 w 555203"/>
                <a:gd name="connsiteY5" fmla="*/ 261193 h 472157"/>
                <a:gd name="connsiteX6" fmla="*/ 229716 w 555203"/>
                <a:gd name="connsiteY6" fmla="*/ 360313 h 472157"/>
                <a:gd name="connsiteX7" fmla="*/ 231725 w 555203"/>
                <a:gd name="connsiteY7" fmla="*/ 363662 h 472157"/>
                <a:gd name="connsiteX8" fmla="*/ 318120 w 555203"/>
                <a:gd name="connsiteY8" fmla="*/ 342900 h 472157"/>
                <a:gd name="connsiteX9" fmla="*/ 337542 w 555203"/>
                <a:gd name="connsiteY9" fmla="*/ 401836 h 472157"/>
                <a:gd name="connsiteX10" fmla="*/ 336203 w 555203"/>
                <a:gd name="connsiteY10" fmla="*/ 406524 h 472157"/>
                <a:gd name="connsiteX11" fmla="*/ 219670 w 555203"/>
                <a:gd name="connsiteY11" fmla="*/ 463451 h 472157"/>
                <a:gd name="connsiteX12" fmla="*/ 184844 w 555203"/>
                <a:gd name="connsiteY12" fmla="*/ 472157 h 472157"/>
                <a:gd name="connsiteX13" fmla="*/ 183505 w 555203"/>
                <a:gd name="connsiteY13" fmla="*/ 455414 h 472157"/>
                <a:gd name="connsiteX14" fmla="*/ 158725 w 555203"/>
                <a:gd name="connsiteY14" fmla="*/ 434653 h 472157"/>
                <a:gd name="connsiteX15" fmla="*/ 0 w 555203"/>
                <a:gd name="connsiteY15" fmla="*/ 431304 h 472157"/>
                <a:gd name="connsiteX16" fmla="*/ 49560 w 555203"/>
                <a:gd name="connsiteY16" fmla="*/ 358304 h 472157"/>
                <a:gd name="connsiteX17" fmla="*/ 131936 w 555203"/>
                <a:gd name="connsiteY17" fmla="*/ 310753 h 472157"/>
                <a:gd name="connsiteX18" fmla="*/ 170780 w 555203"/>
                <a:gd name="connsiteY18" fmla="*/ 259184 h 472157"/>
                <a:gd name="connsiteX19" fmla="*/ 206276 w 555203"/>
                <a:gd name="connsiteY19" fmla="*/ 147340 h 472157"/>
                <a:gd name="connsiteX20" fmla="*/ 209624 w 555203"/>
                <a:gd name="connsiteY20" fmla="*/ 141982 h 472157"/>
                <a:gd name="connsiteX21" fmla="*/ 212303 w 555203"/>
                <a:gd name="connsiteY21" fmla="*/ 133945 h 472157"/>
                <a:gd name="connsiteX22" fmla="*/ 212973 w 555203"/>
                <a:gd name="connsiteY22" fmla="*/ 128588 h 472157"/>
                <a:gd name="connsiteX23" fmla="*/ 241102 w 555203"/>
                <a:gd name="connsiteY23" fmla="*/ 64964 h 472157"/>
                <a:gd name="connsiteX24" fmla="*/ 254496 w 555203"/>
                <a:gd name="connsiteY24" fmla="*/ 42193 h 472157"/>
                <a:gd name="connsiteX25" fmla="*/ 271909 w 555203"/>
                <a:gd name="connsiteY25" fmla="*/ 19422 h 472157"/>
                <a:gd name="connsiteX26" fmla="*/ 307404 w 555203"/>
                <a:gd name="connsiteY26" fmla="*/ 0 h 472157"/>
                <a:gd name="connsiteX27" fmla="*/ 342230 w 555203"/>
                <a:gd name="connsiteY27" fmla="*/ 11385 h 472157"/>
                <a:gd name="connsiteX28" fmla="*/ 375047 w 555203"/>
                <a:gd name="connsiteY28" fmla="*/ 28129 h 472157"/>
                <a:gd name="connsiteX29" fmla="*/ 379065 w 555203"/>
                <a:gd name="connsiteY29" fmla="*/ 32817 h 472157"/>
                <a:gd name="connsiteX30" fmla="*/ 383084 w 555203"/>
                <a:gd name="connsiteY30" fmla="*/ 36835 h 472157"/>
                <a:gd name="connsiteX31" fmla="*/ 397817 w 555203"/>
                <a:gd name="connsiteY31" fmla="*/ 43532 h 472157"/>
                <a:gd name="connsiteX32" fmla="*/ 414561 w 555203"/>
                <a:gd name="connsiteY32" fmla="*/ 54248 h 472157"/>
                <a:gd name="connsiteX33" fmla="*/ 434652 w 555203"/>
                <a:gd name="connsiteY33" fmla="*/ 65634 h 472157"/>
                <a:gd name="connsiteX34" fmla="*/ 440010 w 555203"/>
                <a:gd name="connsiteY34" fmla="*/ 68982 h 472157"/>
                <a:gd name="connsiteX35" fmla="*/ 462111 w 555203"/>
                <a:gd name="connsiteY35" fmla="*/ 83716 h 472157"/>
                <a:gd name="connsiteX36" fmla="*/ 464120 w 555203"/>
                <a:gd name="connsiteY36" fmla="*/ 86395 h 472157"/>
                <a:gd name="connsiteX37" fmla="*/ 464120 w 555203"/>
                <a:gd name="connsiteY37" fmla="*/ 88404 h 472157"/>
                <a:gd name="connsiteX38" fmla="*/ 464790 w 555203"/>
                <a:gd name="connsiteY38" fmla="*/ 89744 h 472157"/>
                <a:gd name="connsiteX39" fmla="*/ 503634 w 555203"/>
                <a:gd name="connsiteY39" fmla="*/ 109166 h 472157"/>
                <a:gd name="connsiteX40" fmla="*/ 522387 w 555203"/>
                <a:gd name="connsiteY40" fmla="*/ 104478 h 472157"/>
                <a:gd name="connsiteX41" fmla="*/ 555203 w 555203"/>
                <a:gd name="connsiteY41" fmla="*/ 78358 h 4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55203" h="472157">
                  <a:moveTo>
                    <a:pt x="555203" y="78358"/>
                  </a:moveTo>
                  <a:cubicBezTo>
                    <a:pt x="529084" y="104478"/>
                    <a:pt x="498946" y="147340"/>
                    <a:pt x="521717" y="181496"/>
                  </a:cubicBezTo>
                  <a:lnTo>
                    <a:pt x="525735" y="186854"/>
                  </a:lnTo>
                  <a:cubicBezTo>
                    <a:pt x="527075" y="188193"/>
                    <a:pt x="526405" y="188863"/>
                    <a:pt x="525065" y="188193"/>
                  </a:cubicBezTo>
                  <a:cubicBezTo>
                    <a:pt x="475506" y="175468"/>
                    <a:pt x="420588" y="181496"/>
                    <a:pt x="380405" y="214982"/>
                  </a:cubicBezTo>
                  <a:cubicBezTo>
                    <a:pt x="355625" y="222349"/>
                    <a:pt x="338881" y="237753"/>
                    <a:pt x="330175" y="261193"/>
                  </a:cubicBezTo>
                  <a:cubicBezTo>
                    <a:pt x="291331" y="291331"/>
                    <a:pt x="257845" y="324148"/>
                    <a:pt x="229716" y="360313"/>
                  </a:cubicBezTo>
                  <a:cubicBezTo>
                    <a:pt x="228377" y="361652"/>
                    <a:pt x="229716" y="363662"/>
                    <a:pt x="231725" y="363662"/>
                  </a:cubicBezTo>
                  <a:cubicBezTo>
                    <a:pt x="262533" y="362992"/>
                    <a:pt x="291331" y="356295"/>
                    <a:pt x="318120" y="342900"/>
                  </a:cubicBezTo>
                  <a:cubicBezTo>
                    <a:pt x="321469" y="364331"/>
                    <a:pt x="328166" y="383754"/>
                    <a:pt x="337542" y="401836"/>
                  </a:cubicBezTo>
                  <a:cubicBezTo>
                    <a:pt x="338881" y="403845"/>
                    <a:pt x="338212" y="405185"/>
                    <a:pt x="336203" y="406524"/>
                  </a:cubicBezTo>
                  <a:cubicBezTo>
                    <a:pt x="296689" y="425276"/>
                    <a:pt x="257845" y="444029"/>
                    <a:pt x="219670" y="463451"/>
                  </a:cubicBezTo>
                  <a:cubicBezTo>
                    <a:pt x="210964" y="468139"/>
                    <a:pt x="199578" y="470818"/>
                    <a:pt x="184844" y="472157"/>
                  </a:cubicBezTo>
                  <a:cubicBezTo>
                    <a:pt x="186184" y="462111"/>
                    <a:pt x="186184" y="456084"/>
                    <a:pt x="183505" y="455414"/>
                  </a:cubicBezTo>
                  <a:cubicBezTo>
                    <a:pt x="180826" y="442020"/>
                    <a:pt x="172120" y="435322"/>
                    <a:pt x="158725" y="434653"/>
                  </a:cubicBezTo>
                  <a:cubicBezTo>
                    <a:pt x="106486" y="431304"/>
                    <a:pt x="53578" y="429965"/>
                    <a:pt x="0" y="431304"/>
                  </a:cubicBezTo>
                  <a:cubicBezTo>
                    <a:pt x="12055" y="397148"/>
                    <a:pt x="28798" y="373038"/>
                    <a:pt x="49560" y="358304"/>
                  </a:cubicBezTo>
                  <a:cubicBezTo>
                    <a:pt x="70321" y="344240"/>
                    <a:pt x="97780" y="328166"/>
                    <a:pt x="131936" y="310753"/>
                  </a:cubicBezTo>
                  <a:cubicBezTo>
                    <a:pt x="152028" y="300038"/>
                    <a:pt x="165423" y="283295"/>
                    <a:pt x="170780" y="259184"/>
                  </a:cubicBezTo>
                  <a:cubicBezTo>
                    <a:pt x="180156" y="221010"/>
                    <a:pt x="192212" y="183505"/>
                    <a:pt x="206276" y="147340"/>
                  </a:cubicBezTo>
                  <a:cubicBezTo>
                    <a:pt x="206945" y="145331"/>
                    <a:pt x="208285" y="143322"/>
                    <a:pt x="209624" y="141982"/>
                  </a:cubicBezTo>
                  <a:cubicBezTo>
                    <a:pt x="212303" y="139973"/>
                    <a:pt x="212973" y="137294"/>
                    <a:pt x="212303" y="133945"/>
                  </a:cubicBezTo>
                  <a:cubicBezTo>
                    <a:pt x="211633" y="131936"/>
                    <a:pt x="212303" y="129927"/>
                    <a:pt x="212973" y="128588"/>
                  </a:cubicBezTo>
                  <a:cubicBezTo>
                    <a:pt x="223019" y="108496"/>
                    <a:pt x="232395" y="87064"/>
                    <a:pt x="241102" y="64964"/>
                  </a:cubicBezTo>
                  <a:cubicBezTo>
                    <a:pt x="244450" y="56257"/>
                    <a:pt x="249138" y="48890"/>
                    <a:pt x="254496" y="42193"/>
                  </a:cubicBezTo>
                  <a:cubicBezTo>
                    <a:pt x="260523" y="34826"/>
                    <a:pt x="265882" y="27459"/>
                    <a:pt x="271909" y="19422"/>
                  </a:cubicBezTo>
                  <a:cubicBezTo>
                    <a:pt x="280615" y="6697"/>
                    <a:pt x="292671" y="670"/>
                    <a:pt x="307404" y="0"/>
                  </a:cubicBezTo>
                  <a:cubicBezTo>
                    <a:pt x="316111" y="0"/>
                    <a:pt x="327496" y="3349"/>
                    <a:pt x="342230" y="11385"/>
                  </a:cubicBezTo>
                  <a:cubicBezTo>
                    <a:pt x="353616" y="17413"/>
                    <a:pt x="364331" y="22771"/>
                    <a:pt x="375047" y="28129"/>
                  </a:cubicBezTo>
                  <a:cubicBezTo>
                    <a:pt x="377056" y="28799"/>
                    <a:pt x="378396" y="30808"/>
                    <a:pt x="379065" y="32817"/>
                  </a:cubicBezTo>
                  <a:cubicBezTo>
                    <a:pt x="379735" y="34826"/>
                    <a:pt x="381074" y="36165"/>
                    <a:pt x="383084" y="36835"/>
                  </a:cubicBezTo>
                  <a:cubicBezTo>
                    <a:pt x="388441" y="38844"/>
                    <a:pt x="393130" y="40854"/>
                    <a:pt x="397817" y="43532"/>
                  </a:cubicBezTo>
                  <a:cubicBezTo>
                    <a:pt x="403175" y="46211"/>
                    <a:pt x="408533" y="49560"/>
                    <a:pt x="414561" y="54248"/>
                  </a:cubicBezTo>
                  <a:cubicBezTo>
                    <a:pt x="420588" y="58936"/>
                    <a:pt x="427285" y="62954"/>
                    <a:pt x="434652" y="65634"/>
                  </a:cubicBezTo>
                  <a:cubicBezTo>
                    <a:pt x="436662" y="66303"/>
                    <a:pt x="438671" y="67643"/>
                    <a:pt x="440010" y="68982"/>
                  </a:cubicBezTo>
                  <a:cubicBezTo>
                    <a:pt x="446038" y="75679"/>
                    <a:pt x="453405" y="80367"/>
                    <a:pt x="462111" y="83716"/>
                  </a:cubicBezTo>
                  <a:cubicBezTo>
                    <a:pt x="463451" y="84386"/>
                    <a:pt x="464120" y="85055"/>
                    <a:pt x="464120" y="86395"/>
                  </a:cubicBezTo>
                  <a:lnTo>
                    <a:pt x="464120" y="88404"/>
                  </a:lnTo>
                  <a:cubicBezTo>
                    <a:pt x="464120" y="89074"/>
                    <a:pt x="464120" y="89744"/>
                    <a:pt x="464790" y="89744"/>
                  </a:cubicBezTo>
                  <a:lnTo>
                    <a:pt x="503634" y="109166"/>
                  </a:lnTo>
                  <a:cubicBezTo>
                    <a:pt x="510332" y="112514"/>
                    <a:pt x="518368" y="110505"/>
                    <a:pt x="522387" y="104478"/>
                  </a:cubicBezTo>
                  <a:cubicBezTo>
                    <a:pt x="531093" y="94432"/>
                    <a:pt x="541139" y="85725"/>
                    <a:pt x="555203" y="78358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E1A85AAA-DEBA-6B23-4297-DA07999069B2}"/>
                </a:ext>
              </a:extLst>
            </p:cNvPr>
            <p:cNvSpPr/>
            <p:nvPr/>
          </p:nvSpPr>
          <p:spPr>
            <a:xfrm>
              <a:off x="-5114164" y="4637751"/>
              <a:ext cx="432643" cy="256607"/>
            </a:xfrm>
            <a:custGeom>
              <a:avLst/>
              <a:gdLst>
                <a:gd name="connsiteX0" fmla="*/ 204936 w 432643"/>
                <a:gd name="connsiteY0" fmla="*/ 102 h 256607"/>
                <a:gd name="connsiteX1" fmla="*/ 215652 w 432643"/>
                <a:gd name="connsiteY1" fmla="*/ 6799 h 256607"/>
                <a:gd name="connsiteX2" fmla="*/ 214982 w 432643"/>
                <a:gd name="connsiteY2" fmla="*/ 14836 h 256607"/>
                <a:gd name="connsiteX3" fmla="*/ 214982 w 432643"/>
                <a:gd name="connsiteY3" fmla="*/ 19524 h 256607"/>
                <a:gd name="connsiteX4" fmla="*/ 218331 w 432643"/>
                <a:gd name="connsiteY4" fmla="*/ 24882 h 256607"/>
                <a:gd name="connsiteX5" fmla="*/ 242441 w 432643"/>
                <a:gd name="connsiteY5" fmla="*/ 46983 h 256607"/>
                <a:gd name="connsiteX6" fmla="*/ 243780 w 432643"/>
                <a:gd name="connsiteY6" fmla="*/ 46313 h 256607"/>
                <a:gd name="connsiteX7" fmla="*/ 243780 w 432643"/>
                <a:gd name="connsiteY7" fmla="*/ 43634 h 256607"/>
                <a:gd name="connsiteX8" fmla="*/ 246459 w 432643"/>
                <a:gd name="connsiteY8" fmla="*/ 42964 h 256607"/>
                <a:gd name="connsiteX9" fmla="*/ 289992 w 432643"/>
                <a:gd name="connsiteY9" fmla="*/ 81809 h 256607"/>
                <a:gd name="connsiteX10" fmla="*/ 294680 w 432643"/>
                <a:gd name="connsiteY10" fmla="*/ 85157 h 256607"/>
                <a:gd name="connsiteX11" fmla="*/ 306735 w 432643"/>
                <a:gd name="connsiteY11" fmla="*/ 100561 h 256607"/>
                <a:gd name="connsiteX12" fmla="*/ 309414 w 432643"/>
                <a:gd name="connsiteY12" fmla="*/ 105249 h 256607"/>
                <a:gd name="connsiteX13" fmla="*/ 322808 w 432643"/>
                <a:gd name="connsiteY13" fmla="*/ 118643 h 256607"/>
                <a:gd name="connsiteX14" fmla="*/ 328166 w 432643"/>
                <a:gd name="connsiteY14" fmla="*/ 121992 h 256607"/>
                <a:gd name="connsiteX15" fmla="*/ 340221 w 432643"/>
                <a:gd name="connsiteY15" fmla="*/ 129359 h 256607"/>
                <a:gd name="connsiteX16" fmla="*/ 349597 w 432643"/>
                <a:gd name="connsiteY16" fmla="*/ 138735 h 256607"/>
                <a:gd name="connsiteX17" fmla="*/ 366340 w 432643"/>
                <a:gd name="connsiteY17" fmla="*/ 152130 h 256607"/>
                <a:gd name="connsiteX18" fmla="*/ 367010 w 432643"/>
                <a:gd name="connsiteY18" fmla="*/ 155478 h 256607"/>
                <a:gd name="connsiteX19" fmla="*/ 365671 w 432643"/>
                <a:gd name="connsiteY19" fmla="*/ 157488 h 256607"/>
                <a:gd name="connsiteX20" fmla="*/ 365001 w 432643"/>
                <a:gd name="connsiteY20" fmla="*/ 159497 h 256607"/>
                <a:gd name="connsiteX21" fmla="*/ 387772 w 432643"/>
                <a:gd name="connsiteY21" fmla="*/ 202359 h 256607"/>
                <a:gd name="connsiteX22" fmla="*/ 393129 w 432643"/>
                <a:gd name="connsiteY22" fmla="*/ 206378 h 256607"/>
                <a:gd name="connsiteX23" fmla="*/ 396478 w 432643"/>
                <a:gd name="connsiteY23" fmla="*/ 207047 h 256607"/>
                <a:gd name="connsiteX24" fmla="*/ 400496 w 432643"/>
                <a:gd name="connsiteY24" fmla="*/ 209727 h 256607"/>
                <a:gd name="connsiteX25" fmla="*/ 416570 w 432643"/>
                <a:gd name="connsiteY25" fmla="*/ 225130 h 256607"/>
                <a:gd name="connsiteX26" fmla="*/ 416570 w 432643"/>
                <a:gd name="connsiteY26" fmla="*/ 226470 h 256607"/>
                <a:gd name="connsiteX27" fmla="*/ 415900 w 432643"/>
                <a:gd name="connsiteY27" fmla="*/ 227809 h 256607"/>
                <a:gd name="connsiteX28" fmla="*/ 415900 w 432643"/>
                <a:gd name="connsiteY28" fmla="*/ 229148 h 256607"/>
                <a:gd name="connsiteX29" fmla="*/ 432643 w 432643"/>
                <a:gd name="connsiteY29" fmla="*/ 256607 h 256607"/>
                <a:gd name="connsiteX30" fmla="*/ 360983 w 432643"/>
                <a:gd name="connsiteY30" fmla="*/ 219102 h 256607"/>
                <a:gd name="connsiteX31" fmla="*/ 353616 w 432643"/>
                <a:gd name="connsiteY31" fmla="*/ 218433 h 256607"/>
                <a:gd name="connsiteX32" fmla="*/ 331515 w 432643"/>
                <a:gd name="connsiteY32" fmla="*/ 216424 h 256607"/>
                <a:gd name="connsiteX33" fmla="*/ 328166 w 432643"/>
                <a:gd name="connsiteY33" fmla="*/ 211736 h 256607"/>
                <a:gd name="connsiteX34" fmla="*/ 328166 w 432643"/>
                <a:gd name="connsiteY34" fmla="*/ 209057 h 256607"/>
                <a:gd name="connsiteX35" fmla="*/ 325487 w 432643"/>
                <a:gd name="connsiteY35" fmla="*/ 206378 h 256607"/>
                <a:gd name="connsiteX36" fmla="*/ 322139 w 432643"/>
                <a:gd name="connsiteY36" fmla="*/ 206378 h 256607"/>
                <a:gd name="connsiteX37" fmla="*/ 317450 w 432643"/>
                <a:gd name="connsiteY37" fmla="*/ 203699 h 256607"/>
                <a:gd name="connsiteX38" fmla="*/ 297359 w 432643"/>
                <a:gd name="connsiteY38" fmla="*/ 160167 h 256607"/>
                <a:gd name="connsiteX39" fmla="*/ 296019 w 432643"/>
                <a:gd name="connsiteY39" fmla="*/ 158827 h 256607"/>
                <a:gd name="connsiteX40" fmla="*/ 294010 w 432643"/>
                <a:gd name="connsiteY40" fmla="*/ 158827 h 256607"/>
                <a:gd name="connsiteX41" fmla="*/ 293340 w 432643"/>
                <a:gd name="connsiteY41" fmla="*/ 160167 h 256607"/>
                <a:gd name="connsiteX42" fmla="*/ 291331 w 432643"/>
                <a:gd name="connsiteY42" fmla="*/ 166864 h 256607"/>
                <a:gd name="connsiteX43" fmla="*/ 251817 w 432643"/>
                <a:gd name="connsiteY43" fmla="*/ 144093 h 256607"/>
                <a:gd name="connsiteX44" fmla="*/ 238423 w 432643"/>
                <a:gd name="connsiteY44" fmla="*/ 132708 h 256607"/>
                <a:gd name="connsiteX45" fmla="*/ 235074 w 432643"/>
                <a:gd name="connsiteY45" fmla="*/ 128020 h 256607"/>
                <a:gd name="connsiteX46" fmla="*/ 214982 w 432643"/>
                <a:gd name="connsiteY46" fmla="*/ 113955 h 256607"/>
                <a:gd name="connsiteX47" fmla="*/ 213643 w 432643"/>
                <a:gd name="connsiteY47" fmla="*/ 110607 h 256607"/>
                <a:gd name="connsiteX48" fmla="*/ 210964 w 432643"/>
                <a:gd name="connsiteY48" fmla="*/ 105919 h 256607"/>
                <a:gd name="connsiteX49" fmla="*/ 154707 w 432643"/>
                <a:gd name="connsiteY49" fmla="*/ 85827 h 256607"/>
                <a:gd name="connsiteX50" fmla="*/ 109165 w 432643"/>
                <a:gd name="connsiteY50" fmla="*/ 83818 h 256607"/>
                <a:gd name="connsiteX51" fmla="*/ 79028 w 432643"/>
                <a:gd name="connsiteY51" fmla="*/ 83148 h 256607"/>
                <a:gd name="connsiteX52" fmla="*/ 49560 w 432643"/>
                <a:gd name="connsiteY52" fmla="*/ 79799 h 256607"/>
                <a:gd name="connsiteX53" fmla="*/ 36835 w 432643"/>
                <a:gd name="connsiteY53" fmla="*/ 73102 h 256607"/>
                <a:gd name="connsiteX54" fmla="*/ 26789 w 432643"/>
                <a:gd name="connsiteY54" fmla="*/ 67074 h 256607"/>
                <a:gd name="connsiteX55" fmla="*/ 23440 w 432643"/>
                <a:gd name="connsiteY55" fmla="*/ 63726 h 256607"/>
                <a:gd name="connsiteX56" fmla="*/ 13395 w 432643"/>
                <a:gd name="connsiteY56" fmla="*/ 33588 h 256607"/>
                <a:gd name="connsiteX57" fmla="*/ 9376 w 432643"/>
                <a:gd name="connsiteY57" fmla="*/ 29570 h 256607"/>
                <a:gd name="connsiteX58" fmla="*/ 0 w 432643"/>
                <a:gd name="connsiteY58" fmla="*/ 16175 h 256607"/>
                <a:gd name="connsiteX59" fmla="*/ 3349 w 432643"/>
                <a:gd name="connsiteY59" fmla="*/ 11487 h 256607"/>
                <a:gd name="connsiteX60" fmla="*/ 20761 w 432643"/>
                <a:gd name="connsiteY60" fmla="*/ 4120 h 256607"/>
                <a:gd name="connsiteX61" fmla="*/ 30807 w 432643"/>
                <a:gd name="connsiteY61" fmla="*/ 2111 h 256607"/>
                <a:gd name="connsiteX62" fmla="*/ 62954 w 432643"/>
                <a:gd name="connsiteY62" fmla="*/ 46313 h 256607"/>
                <a:gd name="connsiteX63" fmla="*/ 66303 w 432643"/>
                <a:gd name="connsiteY63" fmla="*/ 47653 h 256607"/>
                <a:gd name="connsiteX64" fmla="*/ 188863 w 432643"/>
                <a:gd name="connsiteY64" fmla="*/ 48322 h 256607"/>
                <a:gd name="connsiteX65" fmla="*/ 191542 w 432643"/>
                <a:gd name="connsiteY65" fmla="*/ 46983 h 256607"/>
                <a:gd name="connsiteX66" fmla="*/ 204936 w 432643"/>
                <a:gd name="connsiteY66" fmla="*/ 102 h 25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32643" h="256607">
                  <a:moveTo>
                    <a:pt x="204936" y="102"/>
                  </a:moveTo>
                  <a:cubicBezTo>
                    <a:pt x="210964" y="-568"/>
                    <a:pt x="214982" y="2111"/>
                    <a:pt x="215652" y="6799"/>
                  </a:cubicBezTo>
                  <a:cubicBezTo>
                    <a:pt x="215652" y="8139"/>
                    <a:pt x="215652" y="10818"/>
                    <a:pt x="214982" y="14836"/>
                  </a:cubicBezTo>
                  <a:cubicBezTo>
                    <a:pt x="214982" y="16175"/>
                    <a:pt x="214313" y="18184"/>
                    <a:pt x="214982" y="19524"/>
                  </a:cubicBezTo>
                  <a:cubicBezTo>
                    <a:pt x="214982" y="21533"/>
                    <a:pt x="216322" y="23542"/>
                    <a:pt x="218331" y="24882"/>
                  </a:cubicBezTo>
                  <a:cubicBezTo>
                    <a:pt x="227037" y="31579"/>
                    <a:pt x="235074" y="38946"/>
                    <a:pt x="242441" y="46983"/>
                  </a:cubicBezTo>
                  <a:cubicBezTo>
                    <a:pt x="243780" y="48322"/>
                    <a:pt x="244450" y="48322"/>
                    <a:pt x="243780" y="46313"/>
                  </a:cubicBezTo>
                  <a:cubicBezTo>
                    <a:pt x="243780" y="44974"/>
                    <a:pt x="243780" y="44304"/>
                    <a:pt x="243780" y="43634"/>
                  </a:cubicBezTo>
                  <a:cubicBezTo>
                    <a:pt x="244450" y="42964"/>
                    <a:pt x="245120" y="42295"/>
                    <a:pt x="246459" y="42964"/>
                  </a:cubicBezTo>
                  <a:cubicBezTo>
                    <a:pt x="262533" y="54350"/>
                    <a:pt x="277267" y="67744"/>
                    <a:pt x="289992" y="81809"/>
                  </a:cubicBezTo>
                  <a:cubicBezTo>
                    <a:pt x="291331" y="83148"/>
                    <a:pt x="292670" y="84488"/>
                    <a:pt x="294680" y="85157"/>
                  </a:cubicBezTo>
                  <a:cubicBezTo>
                    <a:pt x="301377" y="87836"/>
                    <a:pt x="305395" y="93194"/>
                    <a:pt x="306735" y="100561"/>
                  </a:cubicBezTo>
                  <a:cubicBezTo>
                    <a:pt x="307404" y="102570"/>
                    <a:pt x="308074" y="103909"/>
                    <a:pt x="309414" y="105249"/>
                  </a:cubicBezTo>
                  <a:lnTo>
                    <a:pt x="322808" y="118643"/>
                  </a:lnTo>
                  <a:cubicBezTo>
                    <a:pt x="324148" y="119983"/>
                    <a:pt x="326157" y="121323"/>
                    <a:pt x="328166" y="121992"/>
                  </a:cubicBezTo>
                  <a:cubicBezTo>
                    <a:pt x="332854" y="123332"/>
                    <a:pt x="336872" y="126011"/>
                    <a:pt x="340221" y="129359"/>
                  </a:cubicBezTo>
                  <a:cubicBezTo>
                    <a:pt x="344909" y="134047"/>
                    <a:pt x="348258" y="137396"/>
                    <a:pt x="349597" y="138735"/>
                  </a:cubicBezTo>
                  <a:cubicBezTo>
                    <a:pt x="355625" y="142754"/>
                    <a:pt x="360983" y="147442"/>
                    <a:pt x="366340" y="152130"/>
                  </a:cubicBezTo>
                  <a:cubicBezTo>
                    <a:pt x="367680" y="152800"/>
                    <a:pt x="367680" y="154139"/>
                    <a:pt x="367010" y="155478"/>
                  </a:cubicBezTo>
                  <a:cubicBezTo>
                    <a:pt x="367010" y="156148"/>
                    <a:pt x="366340" y="156818"/>
                    <a:pt x="365671" y="157488"/>
                  </a:cubicBezTo>
                  <a:cubicBezTo>
                    <a:pt x="365001" y="158158"/>
                    <a:pt x="365001" y="158827"/>
                    <a:pt x="365001" y="159497"/>
                  </a:cubicBezTo>
                  <a:lnTo>
                    <a:pt x="387772" y="202359"/>
                  </a:lnTo>
                  <a:cubicBezTo>
                    <a:pt x="389111" y="204368"/>
                    <a:pt x="390451" y="205708"/>
                    <a:pt x="393129" y="206378"/>
                  </a:cubicBezTo>
                  <a:cubicBezTo>
                    <a:pt x="394469" y="206378"/>
                    <a:pt x="395139" y="206378"/>
                    <a:pt x="396478" y="207047"/>
                  </a:cubicBezTo>
                  <a:cubicBezTo>
                    <a:pt x="398487" y="207047"/>
                    <a:pt x="399827" y="208387"/>
                    <a:pt x="400496" y="209727"/>
                  </a:cubicBezTo>
                  <a:cubicBezTo>
                    <a:pt x="404515" y="216424"/>
                    <a:pt x="409873" y="221782"/>
                    <a:pt x="416570" y="225130"/>
                  </a:cubicBezTo>
                  <a:cubicBezTo>
                    <a:pt x="417240" y="225130"/>
                    <a:pt x="417240" y="225800"/>
                    <a:pt x="416570" y="226470"/>
                  </a:cubicBezTo>
                  <a:cubicBezTo>
                    <a:pt x="416570" y="227139"/>
                    <a:pt x="415900" y="227809"/>
                    <a:pt x="415900" y="227809"/>
                  </a:cubicBezTo>
                  <a:cubicBezTo>
                    <a:pt x="415230" y="228479"/>
                    <a:pt x="415230" y="228479"/>
                    <a:pt x="415900" y="229148"/>
                  </a:cubicBezTo>
                  <a:lnTo>
                    <a:pt x="432643" y="256607"/>
                  </a:lnTo>
                  <a:lnTo>
                    <a:pt x="360983" y="219102"/>
                  </a:lnTo>
                  <a:cubicBezTo>
                    <a:pt x="358973" y="217763"/>
                    <a:pt x="356294" y="217763"/>
                    <a:pt x="353616" y="218433"/>
                  </a:cubicBezTo>
                  <a:cubicBezTo>
                    <a:pt x="346249" y="219772"/>
                    <a:pt x="338882" y="219102"/>
                    <a:pt x="331515" y="216424"/>
                  </a:cubicBezTo>
                  <a:cubicBezTo>
                    <a:pt x="329505" y="215754"/>
                    <a:pt x="328166" y="214414"/>
                    <a:pt x="328166" y="211736"/>
                  </a:cubicBezTo>
                  <a:lnTo>
                    <a:pt x="328166" y="209057"/>
                  </a:lnTo>
                  <a:cubicBezTo>
                    <a:pt x="328166" y="207717"/>
                    <a:pt x="327496" y="206378"/>
                    <a:pt x="325487" y="206378"/>
                  </a:cubicBezTo>
                  <a:lnTo>
                    <a:pt x="322139" y="206378"/>
                  </a:lnTo>
                  <a:cubicBezTo>
                    <a:pt x="320129" y="206378"/>
                    <a:pt x="318120" y="205038"/>
                    <a:pt x="317450" y="203699"/>
                  </a:cubicBezTo>
                  <a:cubicBezTo>
                    <a:pt x="310753" y="188965"/>
                    <a:pt x="304056" y="174231"/>
                    <a:pt x="297359" y="160167"/>
                  </a:cubicBezTo>
                  <a:cubicBezTo>
                    <a:pt x="297359" y="159497"/>
                    <a:pt x="296689" y="158827"/>
                    <a:pt x="296019" y="158827"/>
                  </a:cubicBezTo>
                  <a:cubicBezTo>
                    <a:pt x="295349" y="158827"/>
                    <a:pt x="294680" y="158827"/>
                    <a:pt x="294010" y="158827"/>
                  </a:cubicBezTo>
                  <a:cubicBezTo>
                    <a:pt x="293340" y="158827"/>
                    <a:pt x="293340" y="159497"/>
                    <a:pt x="293340" y="160167"/>
                  </a:cubicBezTo>
                  <a:cubicBezTo>
                    <a:pt x="293340" y="163515"/>
                    <a:pt x="292670" y="165524"/>
                    <a:pt x="291331" y="166864"/>
                  </a:cubicBezTo>
                  <a:cubicBezTo>
                    <a:pt x="294680" y="141414"/>
                    <a:pt x="270570" y="132708"/>
                    <a:pt x="251817" y="144093"/>
                  </a:cubicBezTo>
                  <a:cubicBezTo>
                    <a:pt x="243780" y="142084"/>
                    <a:pt x="239762" y="138066"/>
                    <a:pt x="238423" y="132708"/>
                  </a:cubicBezTo>
                  <a:cubicBezTo>
                    <a:pt x="237753" y="130698"/>
                    <a:pt x="237083" y="128689"/>
                    <a:pt x="235074" y="128020"/>
                  </a:cubicBezTo>
                  <a:cubicBezTo>
                    <a:pt x="228377" y="123332"/>
                    <a:pt x="221680" y="118643"/>
                    <a:pt x="214982" y="113955"/>
                  </a:cubicBezTo>
                  <a:cubicBezTo>
                    <a:pt x="213643" y="113286"/>
                    <a:pt x="213643" y="111946"/>
                    <a:pt x="213643" y="110607"/>
                  </a:cubicBezTo>
                  <a:cubicBezTo>
                    <a:pt x="213643" y="108598"/>
                    <a:pt x="212973" y="106588"/>
                    <a:pt x="210964" y="105919"/>
                  </a:cubicBezTo>
                  <a:cubicBezTo>
                    <a:pt x="184845" y="92524"/>
                    <a:pt x="166092" y="85827"/>
                    <a:pt x="154707" y="85827"/>
                  </a:cubicBezTo>
                  <a:cubicBezTo>
                    <a:pt x="139973" y="85827"/>
                    <a:pt x="124569" y="85157"/>
                    <a:pt x="109165" y="83818"/>
                  </a:cubicBezTo>
                  <a:cubicBezTo>
                    <a:pt x="103808" y="83148"/>
                    <a:pt x="93762" y="83148"/>
                    <a:pt x="79028" y="83148"/>
                  </a:cubicBezTo>
                  <a:cubicBezTo>
                    <a:pt x="68982" y="83148"/>
                    <a:pt x="59606" y="81809"/>
                    <a:pt x="49560" y="79799"/>
                  </a:cubicBezTo>
                  <a:cubicBezTo>
                    <a:pt x="44872" y="78460"/>
                    <a:pt x="40853" y="76451"/>
                    <a:pt x="36835" y="73102"/>
                  </a:cubicBezTo>
                  <a:cubicBezTo>
                    <a:pt x="33486" y="70423"/>
                    <a:pt x="30138" y="68414"/>
                    <a:pt x="26789" y="67074"/>
                  </a:cubicBezTo>
                  <a:cubicBezTo>
                    <a:pt x="24780" y="66405"/>
                    <a:pt x="24110" y="65065"/>
                    <a:pt x="23440" y="63726"/>
                  </a:cubicBezTo>
                  <a:lnTo>
                    <a:pt x="13395" y="33588"/>
                  </a:lnTo>
                  <a:cubicBezTo>
                    <a:pt x="12725" y="31579"/>
                    <a:pt x="11385" y="30239"/>
                    <a:pt x="9376" y="29570"/>
                  </a:cubicBezTo>
                  <a:cubicBezTo>
                    <a:pt x="3349" y="27561"/>
                    <a:pt x="0" y="22873"/>
                    <a:pt x="0" y="16175"/>
                  </a:cubicBezTo>
                  <a:cubicBezTo>
                    <a:pt x="0" y="14166"/>
                    <a:pt x="1339" y="12157"/>
                    <a:pt x="3349" y="11487"/>
                  </a:cubicBezTo>
                  <a:lnTo>
                    <a:pt x="20761" y="4120"/>
                  </a:lnTo>
                  <a:cubicBezTo>
                    <a:pt x="24780" y="1441"/>
                    <a:pt x="28128" y="1441"/>
                    <a:pt x="30807" y="2111"/>
                  </a:cubicBezTo>
                  <a:cubicBezTo>
                    <a:pt x="50899" y="10148"/>
                    <a:pt x="61615" y="25552"/>
                    <a:pt x="62954" y="46313"/>
                  </a:cubicBezTo>
                  <a:cubicBezTo>
                    <a:pt x="62954" y="48992"/>
                    <a:pt x="64294" y="49662"/>
                    <a:pt x="66303" y="47653"/>
                  </a:cubicBezTo>
                  <a:cubicBezTo>
                    <a:pt x="99789" y="15506"/>
                    <a:pt x="152698" y="27561"/>
                    <a:pt x="188863" y="48322"/>
                  </a:cubicBezTo>
                  <a:cubicBezTo>
                    <a:pt x="190872" y="49662"/>
                    <a:pt x="191542" y="48992"/>
                    <a:pt x="191542" y="46983"/>
                  </a:cubicBezTo>
                  <a:cubicBezTo>
                    <a:pt x="190872" y="27561"/>
                    <a:pt x="194890" y="12827"/>
                    <a:pt x="204936" y="102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217C82E-99B0-5888-5AE0-AB1F382714ED}"/>
                </a:ext>
              </a:extLst>
            </p:cNvPr>
            <p:cNvSpPr/>
            <p:nvPr/>
          </p:nvSpPr>
          <p:spPr>
            <a:xfrm rot="19590133">
              <a:off x="-5191134" y="4644530"/>
              <a:ext cx="42862" cy="36164"/>
            </a:xfrm>
            <a:custGeom>
              <a:avLst/>
              <a:gdLst>
                <a:gd name="connsiteX0" fmla="*/ 42862 w 42862"/>
                <a:gd name="connsiteY0" fmla="*/ 18082 h 36164"/>
                <a:gd name="connsiteX1" fmla="*/ 21431 w 42862"/>
                <a:gd name="connsiteY1" fmla="*/ 36165 h 36164"/>
                <a:gd name="connsiteX2" fmla="*/ 0 w 42862"/>
                <a:gd name="connsiteY2" fmla="*/ 18082 h 36164"/>
                <a:gd name="connsiteX3" fmla="*/ 21431 w 42862"/>
                <a:gd name="connsiteY3" fmla="*/ 0 h 36164"/>
                <a:gd name="connsiteX4" fmla="*/ 42862 w 42862"/>
                <a:gd name="connsiteY4" fmla="*/ 18082 h 3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36164">
                  <a:moveTo>
                    <a:pt x="42862" y="18082"/>
                  </a:moveTo>
                  <a:cubicBezTo>
                    <a:pt x="42862" y="28069"/>
                    <a:pt x="33267" y="36165"/>
                    <a:pt x="21431" y="36165"/>
                  </a:cubicBezTo>
                  <a:cubicBezTo>
                    <a:pt x="9595" y="36165"/>
                    <a:pt x="0" y="28069"/>
                    <a:pt x="0" y="18082"/>
                  </a:cubicBezTo>
                  <a:cubicBezTo>
                    <a:pt x="0" y="8096"/>
                    <a:pt x="9595" y="0"/>
                    <a:pt x="21431" y="0"/>
                  </a:cubicBezTo>
                  <a:cubicBezTo>
                    <a:pt x="33267" y="0"/>
                    <a:pt x="42862" y="8095"/>
                    <a:pt x="42862" y="18082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F7DBBA35-6A9F-C064-15FD-56AB03EE08C7}"/>
                </a:ext>
              </a:extLst>
            </p:cNvPr>
            <p:cNvSpPr/>
            <p:nvPr/>
          </p:nvSpPr>
          <p:spPr>
            <a:xfrm>
              <a:off x="-1060309" y="4643881"/>
              <a:ext cx="259183" cy="200917"/>
            </a:xfrm>
            <a:custGeom>
              <a:avLst/>
              <a:gdLst>
                <a:gd name="connsiteX0" fmla="*/ 106486 w 259183"/>
                <a:gd name="connsiteY0" fmla="*/ 0 h 200917"/>
                <a:gd name="connsiteX1" fmla="*/ 204936 w 259183"/>
                <a:gd name="connsiteY1" fmla="*/ 62284 h 200917"/>
                <a:gd name="connsiteX2" fmla="*/ 222349 w 259183"/>
                <a:gd name="connsiteY2" fmla="*/ 72330 h 200917"/>
                <a:gd name="connsiteX3" fmla="*/ 226368 w 259183"/>
                <a:gd name="connsiteY3" fmla="*/ 77019 h 200917"/>
                <a:gd name="connsiteX4" fmla="*/ 236413 w 259183"/>
                <a:gd name="connsiteY4" fmla="*/ 80367 h 200917"/>
                <a:gd name="connsiteX5" fmla="*/ 259184 w 259183"/>
                <a:gd name="connsiteY5" fmla="*/ 74339 h 200917"/>
                <a:gd name="connsiteX6" fmla="*/ 201588 w 259183"/>
                <a:gd name="connsiteY6" fmla="*/ 99119 h 200917"/>
                <a:gd name="connsiteX7" fmla="*/ 131266 w 259183"/>
                <a:gd name="connsiteY7" fmla="*/ 173459 h 200917"/>
                <a:gd name="connsiteX8" fmla="*/ 117872 w 259183"/>
                <a:gd name="connsiteY8" fmla="*/ 200918 h 200917"/>
                <a:gd name="connsiteX9" fmla="*/ 99789 w 259183"/>
                <a:gd name="connsiteY9" fmla="*/ 113854 h 200917"/>
                <a:gd name="connsiteX10" fmla="*/ 19422 w 259183"/>
                <a:gd name="connsiteY10" fmla="*/ 46881 h 200917"/>
                <a:gd name="connsiteX11" fmla="*/ 0 w 259183"/>
                <a:gd name="connsiteY11" fmla="*/ 41523 h 200917"/>
                <a:gd name="connsiteX12" fmla="*/ 25450 w 259183"/>
                <a:gd name="connsiteY12" fmla="*/ 36165 h 200917"/>
                <a:gd name="connsiteX13" fmla="*/ 32147 w 259183"/>
                <a:gd name="connsiteY13" fmla="*/ 35495 h 200917"/>
                <a:gd name="connsiteX14" fmla="*/ 100459 w 259183"/>
                <a:gd name="connsiteY14" fmla="*/ 14734 h 200917"/>
                <a:gd name="connsiteX15" fmla="*/ 102468 w 259183"/>
                <a:gd name="connsiteY15" fmla="*/ 10046 h 200917"/>
                <a:gd name="connsiteX16" fmla="*/ 101129 w 259183"/>
                <a:gd name="connsiteY16" fmla="*/ 8037 h 200917"/>
                <a:gd name="connsiteX17" fmla="*/ 101798 w 259183"/>
                <a:gd name="connsiteY17" fmla="*/ 6697 h 200917"/>
                <a:gd name="connsiteX18" fmla="*/ 106486 w 259183"/>
                <a:gd name="connsiteY18" fmla="*/ 0 h 20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9183" h="200917">
                  <a:moveTo>
                    <a:pt x="106486" y="0"/>
                  </a:moveTo>
                  <a:cubicBezTo>
                    <a:pt x="142652" y="16743"/>
                    <a:pt x="175468" y="36835"/>
                    <a:pt x="204936" y="62284"/>
                  </a:cubicBezTo>
                  <a:cubicBezTo>
                    <a:pt x="207615" y="64294"/>
                    <a:pt x="213643" y="67642"/>
                    <a:pt x="222349" y="72330"/>
                  </a:cubicBezTo>
                  <a:cubicBezTo>
                    <a:pt x="224358" y="73670"/>
                    <a:pt x="225698" y="75009"/>
                    <a:pt x="226368" y="77019"/>
                  </a:cubicBezTo>
                  <a:cubicBezTo>
                    <a:pt x="227707" y="81037"/>
                    <a:pt x="231056" y="82376"/>
                    <a:pt x="236413" y="80367"/>
                  </a:cubicBezTo>
                  <a:cubicBezTo>
                    <a:pt x="246459" y="77019"/>
                    <a:pt x="253826" y="75009"/>
                    <a:pt x="259184" y="74339"/>
                  </a:cubicBezTo>
                  <a:cubicBezTo>
                    <a:pt x="244450" y="79698"/>
                    <a:pt x="225028" y="87734"/>
                    <a:pt x="201588" y="99119"/>
                  </a:cubicBezTo>
                  <a:cubicBezTo>
                    <a:pt x="165422" y="115863"/>
                    <a:pt x="146000" y="137294"/>
                    <a:pt x="131266" y="173459"/>
                  </a:cubicBezTo>
                  <a:cubicBezTo>
                    <a:pt x="127248" y="182835"/>
                    <a:pt x="123229" y="191542"/>
                    <a:pt x="117872" y="200918"/>
                  </a:cubicBezTo>
                  <a:cubicBezTo>
                    <a:pt x="113854" y="170111"/>
                    <a:pt x="113854" y="140643"/>
                    <a:pt x="99789" y="113854"/>
                  </a:cubicBezTo>
                  <a:cubicBezTo>
                    <a:pt x="80367" y="82376"/>
                    <a:pt x="53578" y="60275"/>
                    <a:pt x="19422" y="46881"/>
                  </a:cubicBezTo>
                  <a:lnTo>
                    <a:pt x="0" y="41523"/>
                  </a:lnTo>
                  <a:cubicBezTo>
                    <a:pt x="6027" y="36835"/>
                    <a:pt x="14734" y="34826"/>
                    <a:pt x="25450" y="36165"/>
                  </a:cubicBezTo>
                  <a:cubicBezTo>
                    <a:pt x="27459" y="36165"/>
                    <a:pt x="30138" y="36165"/>
                    <a:pt x="32147" y="35495"/>
                  </a:cubicBezTo>
                  <a:lnTo>
                    <a:pt x="100459" y="14734"/>
                  </a:lnTo>
                  <a:cubicBezTo>
                    <a:pt x="103138" y="14064"/>
                    <a:pt x="103808" y="12055"/>
                    <a:pt x="102468" y="10046"/>
                  </a:cubicBezTo>
                  <a:lnTo>
                    <a:pt x="101129" y="8037"/>
                  </a:lnTo>
                  <a:cubicBezTo>
                    <a:pt x="101129" y="7367"/>
                    <a:pt x="101129" y="6697"/>
                    <a:pt x="101798" y="6697"/>
                  </a:cubicBezTo>
                  <a:cubicBezTo>
                    <a:pt x="106486" y="5358"/>
                    <a:pt x="107826" y="2679"/>
                    <a:pt x="106486" y="0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2072C4ED-5CB5-B831-92AF-9CF104FB4D7D}"/>
                </a:ext>
              </a:extLst>
            </p:cNvPr>
            <p:cNvSpPr/>
            <p:nvPr/>
          </p:nvSpPr>
          <p:spPr>
            <a:xfrm>
              <a:off x="-1015140" y="4661206"/>
              <a:ext cx="377868" cy="314859"/>
            </a:xfrm>
            <a:custGeom>
              <a:avLst/>
              <a:gdLst>
                <a:gd name="connsiteX0" fmla="*/ 374749 w 377868"/>
                <a:gd name="connsiteY0" fmla="*/ 4106 h 314859"/>
                <a:gd name="connsiteX1" fmla="*/ 376759 w 377868"/>
                <a:gd name="connsiteY1" fmla="*/ 6115 h 314859"/>
                <a:gd name="connsiteX2" fmla="*/ 377428 w 377868"/>
                <a:gd name="connsiteY2" fmla="*/ 12143 h 314859"/>
                <a:gd name="connsiteX3" fmla="*/ 360015 w 377868"/>
                <a:gd name="connsiteY3" fmla="*/ 27547 h 314859"/>
                <a:gd name="connsiteX4" fmla="*/ 354657 w 377868"/>
                <a:gd name="connsiteY4" fmla="*/ 30895 h 314859"/>
                <a:gd name="connsiteX5" fmla="*/ 286346 w 377868"/>
                <a:gd name="connsiteY5" fmla="*/ 92510 h 314859"/>
                <a:gd name="connsiteX6" fmla="*/ 229419 w 377868"/>
                <a:gd name="connsiteY6" fmla="*/ 123987 h 314859"/>
                <a:gd name="connsiteX7" fmla="*/ 171822 w 377868"/>
                <a:gd name="connsiteY7" fmla="*/ 155464 h 314859"/>
                <a:gd name="connsiteX8" fmla="*/ 117574 w 377868"/>
                <a:gd name="connsiteY8" fmla="*/ 223776 h 314859"/>
                <a:gd name="connsiteX9" fmla="*/ 11088 w 377868"/>
                <a:gd name="connsiteY9" fmla="*/ 314859 h 314859"/>
                <a:gd name="connsiteX10" fmla="*/ 372 w 377868"/>
                <a:gd name="connsiteY10" fmla="*/ 291419 h 314859"/>
                <a:gd name="connsiteX11" fmla="*/ 2381 w 377868"/>
                <a:gd name="connsiteY11" fmla="*/ 286731 h 314859"/>
                <a:gd name="connsiteX12" fmla="*/ 45914 w 377868"/>
                <a:gd name="connsiteY12" fmla="*/ 257263 h 314859"/>
                <a:gd name="connsiteX13" fmla="*/ 73372 w 377868"/>
                <a:gd name="connsiteY13" fmla="*/ 184262 h 314859"/>
                <a:gd name="connsiteX14" fmla="*/ 86767 w 377868"/>
                <a:gd name="connsiteY14" fmla="*/ 156804 h 314859"/>
                <a:gd name="connsiteX15" fmla="*/ 157088 w 377868"/>
                <a:gd name="connsiteY15" fmla="*/ 82464 h 314859"/>
                <a:gd name="connsiteX16" fmla="*/ 214685 w 377868"/>
                <a:gd name="connsiteY16" fmla="*/ 57684 h 314859"/>
                <a:gd name="connsiteX17" fmla="*/ 240804 w 377868"/>
                <a:gd name="connsiteY17" fmla="*/ 45629 h 314859"/>
                <a:gd name="connsiteX18" fmla="*/ 331887 w 377868"/>
                <a:gd name="connsiteY18" fmla="*/ 3436 h 314859"/>
                <a:gd name="connsiteX19" fmla="*/ 374749 w 377868"/>
                <a:gd name="connsiteY19" fmla="*/ 4106 h 31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868" h="314859">
                  <a:moveTo>
                    <a:pt x="374749" y="4106"/>
                  </a:moveTo>
                  <a:lnTo>
                    <a:pt x="376759" y="6115"/>
                  </a:lnTo>
                  <a:cubicBezTo>
                    <a:pt x="378098" y="8124"/>
                    <a:pt x="378098" y="9464"/>
                    <a:pt x="377428" y="12143"/>
                  </a:cubicBezTo>
                  <a:cubicBezTo>
                    <a:pt x="374080" y="20179"/>
                    <a:pt x="368052" y="24868"/>
                    <a:pt x="360015" y="27547"/>
                  </a:cubicBezTo>
                  <a:cubicBezTo>
                    <a:pt x="358006" y="28216"/>
                    <a:pt x="355997" y="29556"/>
                    <a:pt x="354657" y="30895"/>
                  </a:cubicBezTo>
                  <a:cubicBezTo>
                    <a:pt x="333896" y="53666"/>
                    <a:pt x="311125" y="74428"/>
                    <a:pt x="286346" y="92510"/>
                  </a:cubicBezTo>
                  <a:cubicBezTo>
                    <a:pt x="273621" y="101217"/>
                    <a:pt x="254868" y="111932"/>
                    <a:pt x="229419" y="123987"/>
                  </a:cubicBezTo>
                  <a:cubicBezTo>
                    <a:pt x="201960" y="136712"/>
                    <a:pt x="182538" y="147427"/>
                    <a:pt x="171822" y="155464"/>
                  </a:cubicBezTo>
                  <a:cubicBezTo>
                    <a:pt x="147712" y="173547"/>
                    <a:pt x="130299" y="196318"/>
                    <a:pt x="117574" y="223776"/>
                  </a:cubicBezTo>
                  <a:cubicBezTo>
                    <a:pt x="96143" y="270657"/>
                    <a:pt x="60648" y="301465"/>
                    <a:pt x="11088" y="314859"/>
                  </a:cubicBezTo>
                  <a:lnTo>
                    <a:pt x="372" y="291419"/>
                  </a:lnTo>
                  <a:cubicBezTo>
                    <a:pt x="-298" y="289410"/>
                    <a:pt x="-298" y="288070"/>
                    <a:pt x="2381" y="286731"/>
                  </a:cubicBezTo>
                  <a:cubicBezTo>
                    <a:pt x="21134" y="278024"/>
                    <a:pt x="35868" y="267978"/>
                    <a:pt x="45914" y="257263"/>
                  </a:cubicBezTo>
                  <a:cubicBezTo>
                    <a:pt x="64666" y="237841"/>
                    <a:pt x="74042" y="213061"/>
                    <a:pt x="73372" y="184262"/>
                  </a:cubicBezTo>
                  <a:cubicBezTo>
                    <a:pt x="78730" y="174887"/>
                    <a:pt x="82749" y="165510"/>
                    <a:pt x="86767" y="156804"/>
                  </a:cubicBezTo>
                  <a:cubicBezTo>
                    <a:pt x="101501" y="120638"/>
                    <a:pt x="120923" y="99207"/>
                    <a:pt x="157088" y="82464"/>
                  </a:cubicBezTo>
                  <a:cubicBezTo>
                    <a:pt x="180528" y="71748"/>
                    <a:pt x="199281" y="63712"/>
                    <a:pt x="214685" y="57684"/>
                  </a:cubicBezTo>
                  <a:lnTo>
                    <a:pt x="240804" y="45629"/>
                  </a:lnTo>
                  <a:cubicBezTo>
                    <a:pt x="287015" y="22858"/>
                    <a:pt x="317153" y="8794"/>
                    <a:pt x="331887" y="3436"/>
                  </a:cubicBezTo>
                  <a:cubicBezTo>
                    <a:pt x="343942" y="-1251"/>
                    <a:pt x="358676" y="-1251"/>
                    <a:pt x="374749" y="4106"/>
                  </a:cubicBez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883781E1-76C2-687D-8075-4874CA3D3FB9}"/>
                </a:ext>
              </a:extLst>
            </p:cNvPr>
            <p:cNvSpPr/>
            <p:nvPr/>
          </p:nvSpPr>
          <p:spPr>
            <a:xfrm>
              <a:off x="-1002713" y="4664365"/>
              <a:ext cx="471487" cy="382021"/>
            </a:xfrm>
            <a:custGeom>
              <a:avLst/>
              <a:gdLst>
                <a:gd name="connsiteX0" fmla="*/ 362322 w 471487"/>
                <a:gd name="connsiteY0" fmla="*/ 947 h 382021"/>
                <a:gd name="connsiteX1" fmla="*/ 367010 w 471487"/>
                <a:gd name="connsiteY1" fmla="*/ 277 h 382021"/>
                <a:gd name="connsiteX2" fmla="*/ 453405 w 471487"/>
                <a:gd name="connsiteY2" fmla="*/ 39122 h 382021"/>
                <a:gd name="connsiteX3" fmla="*/ 463451 w 471487"/>
                <a:gd name="connsiteY3" fmla="*/ 49168 h 382021"/>
                <a:gd name="connsiteX4" fmla="*/ 465460 w 471487"/>
                <a:gd name="connsiteY4" fmla="*/ 63901 h 382021"/>
                <a:gd name="connsiteX5" fmla="*/ 466800 w 471487"/>
                <a:gd name="connsiteY5" fmla="*/ 65241 h 382021"/>
                <a:gd name="connsiteX6" fmla="*/ 466800 w 471487"/>
                <a:gd name="connsiteY6" fmla="*/ 65241 h 382021"/>
                <a:gd name="connsiteX7" fmla="*/ 468139 w 471487"/>
                <a:gd name="connsiteY7" fmla="*/ 64571 h 382021"/>
                <a:gd name="connsiteX8" fmla="*/ 471488 w 471487"/>
                <a:gd name="connsiteY8" fmla="*/ 53855 h 382021"/>
                <a:gd name="connsiteX9" fmla="*/ 460102 w 471487"/>
                <a:gd name="connsiteY9" fmla="*/ 144269 h 382021"/>
                <a:gd name="connsiteX10" fmla="*/ 397148 w 471487"/>
                <a:gd name="connsiteY10" fmla="*/ 146278 h 382021"/>
                <a:gd name="connsiteX11" fmla="*/ 344909 w 471487"/>
                <a:gd name="connsiteY11" fmla="*/ 121498 h 382021"/>
                <a:gd name="connsiteX12" fmla="*/ 326157 w 471487"/>
                <a:gd name="connsiteY12" fmla="*/ 120159 h 382021"/>
                <a:gd name="connsiteX13" fmla="*/ 274588 w 471487"/>
                <a:gd name="connsiteY13" fmla="*/ 162351 h 382021"/>
                <a:gd name="connsiteX14" fmla="*/ 212973 w 471487"/>
                <a:gd name="connsiteY14" fmla="*/ 202535 h 382021"/>
                <a:gd name="connsiteX15" fmla="*/ 192881 w 471487"/>
                <a:gd name="connsiteY15" fmla="*/ 220618 h 382021"/>
                <a:gd name="connsiteX16" fmla="*/ 154037 w 471487"/>
                <a:gd name="connsiteY16" fmla="*/ 275535 h 382021"/>
                <a:gd name="connsiteX17" fmla="*/ 127918 w 471487"/>
                <a:gd name="connsiteY17" fmla="*/ 305003 h 382021"/>
                <a:gd name="connsiteX18" fmla="*/ 113184 w 471487"/>
                <a:gd name="connsiteY18" fmla="*/ 317058 h 382021"/>
                <a:gd name="connsiteX19" fmla="*/ 97780 w 471487"/>
                <a:gd name="connsiteY19" fmla="*/ 329113 h 382021"/>
                <a:gd name="connsiteX20" fmla="*/ 88404 w 471487"/>
                <a:gd name="connsiteY20" fmla="*/ 335811 h 382021"/>
                <a:gd name="connsiteX21" fmla="*/ 77019 w 471487"/>
                <a:gd name="connsiteY21" fmla="*/ 343177 h 382021"/>
                <a:gd name="connsiteX22" fmla="*/ 75009 w 471487"/>
                <a:gd name="connsiteY22" fmla="*/ 345856 h 382021"/>
                <a:gd name="connsiteX23" fmla="*/ 69652 w 471487"/>
                <a:gd name="connsiteY23" fmla="*/ 350545 h 382021"/>
                <a:gd name="connsiteX24" fmla="*/ 64294 w 471487"/>
                <a:gd name="connsiteY24" fmla="*/ 353223 h 382021"/>
                <a:gd name="connsiteX25" fmla="*/ 54248 w 471487"/>
                <a:gd name="connsiteY25" fmla="*/ 362600 h 382021"/>
                <a:gd name="connsiteX26" fmla="*/ 4018 w 471487"/>
                <a:gd name="connsiteY26" fmla="*/ 382021 h 382021"/>
                <a:gd name="connsiteX27" fmla="*/ 0 w 471487"/>
                <a:gd name="connsiteY27" fmla="*/ 311031 h 382021"/>
                <a:gd name="connsiteX28" fmla="*/ 106487 w 471487"/>
                <a:gd name="connsiteY28" fmla="*/ 219948 h 382021"/>
                <a:gd name="connsiteX29" fmla="*/ 160734 w 471487"/>
                <a:gd name="connsiteY29" fmla="*/ 151636 h 382021"/>
                <a:gd name="connsiteX30" fmla="*/ 218331 w 471487"/>
                <a:gd name="connsiteY30" fmla="*/ 120159 h 382021"/>
                <a:gd name="connsiteX31" fmla="*/ 275257 w 471487"/>
                <a:gd name="connsiteY31" fmla="*/ 88681 h 382021"/>
                <a:gd name="connsiteX32" fmla="*/ 343570 w 471487"/>
                <a:gd name="connsiteY32" fmla="*/ 27066 h 382021"/>
                <a:gd name="connsiteX33" fmla="*/ 348927 w 471487"/>
                <a:gd name="connsiteY33" fmla="*/ 23718 h 382021"/>
                <a:gd name="connsiteX34" fmla="*/ 366341 w 471487"/>
                <a:gd name="connsiteY34" fmla="*/ 8314 h 382021"/>
                <a:gd name="connsiteX35" fmla="*/ 365671 w 471487"/>
                <a:gd name="connsiteY35" fmla="*/ 2287 h 382021"/>
                <a:gd name="connsiteX36" fmla="*/ 362322 w 471487"/>
                <a:gd name="connsiteY36" fmla="*/ 947 h 38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71487" h="382021">
                  <a:moveTo>
                    <a:pt x="362322" y="947"/>
                  </a:moveTo>
                  <a:cubicBezTo>
                    <a:pt x="363661" y="277"/>
                    <a:pt x="365001" y="-392"/>
                    <a:pt x="367010" y="277"/>
                  </a:cubicBezTo>
                  <a:cubicBezTo>
                    <a:pt x="394469" y="9654"/>
                    <a:pt x="423267" y="22379"/>
                    <a:pt x="453405" y="39122"/>
                  </a:cubicBezTo>
                  <a:cubicBezTo>
                    <a:pt x="458763" y="41800"/>
                    <a:pt x="461442" y="45149"/>
                    <a:pt x="463451" y="49168"/>
                  </a:cubicBezTo>
                  <a:cubicBezTo>
                    <a:pt x="464790" y="53855"/>
                    <a:pt x="465460" y="58544"/>
                    <a:pt x="465460" y="63901"/>
                  </a:cubicBezTo>
                  <a:cubicBezTo>
                    <a:pt x="465460" y="64571"/>
                    <a:pt x="465460" y="65241"/>
                    <a:pt x="466800" y="65241"/>
                  </a:cubicBezTo>
                  <a:lnTo>
                    <a:pt x="466800" y="65241"/>
                  </a:lnTo>
                  <a:cubicBezTo>
                    <a:pt x="467469" y="65241"/>
                    <a:pt x="468139" y="65241"/>
                    <a:pt x="468139" y="64571"/>
                  </a:cubicBezTo>
                  <a:cubicBezTo>
                    <a:pt x="468809" y="60553"/>
                    <a:pt x="470148" y="57204"/>
                    <a:pt x="471488" y="53855"/>
                  </a:cubicBezTo>
                  <a:lnTo>
                    <a:pt x="460102" y="144269"/>
                  </a:lnTo>
                  <a:cubicBezTo>
                    <a:pt x="439340" y="147617"/>
                    <a:pt x="418579" y="148287"/>
                    <a:pt x="397148" y="146278"/>
                  </a:cubicBezTo>
                  <a:cubicBezTo>
                    <a:pt x="375716" y="144269"/>
                    <a:pt x="358973" y="136232"/>
                    <a:pt x="344909" y="121498"/>
                  </a:cubicBezTo>
                  <a:cubicBezTo>
                    <a:pt x="340221" y="116140"/>
                    <a:pt x="331515" y="115470"/>
                    <a:pt x="326157" y="120159"/>
                  </a:cubicBezTo>
                  <a:cubicBezTo>
                    <a:pt x="308744" y="133553"/>
                    <a:pt x="292671" y="150296"/>
                    <a:pt x="274588" y="162351"/>
                  </a:cubicBezTo>
                  <a:cubicBezTo>
                    <a:pt x="253157" y="176416"/>
                    <a:pt x="232395" y="189810"/>
                    <a:pt x="212973" y="202535"/>
                  </a:cubicBezTo>
                  <a:cubicBezTo>
                    <a:pt x="205606" y="207223"/>
                    <a:pt x="198909" y="213251"/>
                    <a:pt x="192881" y="220618"/>
                  </a:cubicBezTo>
                  <a:cubicBezTo>
                    <a:pt x="179487" y="237361"/>
                    <a:pt x="166092" y="256113"/>
                    <a:pt x="154037" y="275535"/>
                  </a:cubicBezTo>
                  <a:cubicBezTo>
                    <a:pt x="146670" y="286921"/>
                    <a:pt x="137294" y="294957"/>
                    <a:pt x="127918" y="305003"/>
                  </a:cubicBezTo>
                  <a:cubicBezTo>
                    <a:pt x="123899" y="309022"/>
                    <a:pt x="119211" y="313040"/>
                    <a:pt x="113184" y="317058"/>
                  </a:cubicBezTo>
                  <a:cubicBezTo>
                    <a:pt x="107826" y="320407"/>
                    <a:pt x="102468" y="324425"/>
                    <a:pt x="97780" y="329113"/>
                  </a:cubicBezTo>
                  <a:cubicBezTo>
                    <a:pt x="95101" y="331792"/>
                    <a:pt x="91753" y="333802"/>
                    <a:pt x="88404" y="335811"/>
                  </a:cubicBezTo>
                  <a:cubicBezTo>
                    <a:pt x="84385" y="337820"/>
                    <a:pt x="80367" y="340499"/>
                    <a:pt x="77019" y="343177"/>
                  </a:cubicBezTo>
                  <a:cubicBezTo>
                    <a:pt x="76349" y="343847"/>
                    <a:pt x="75679" y="345187"/>
                    <a:pt x="75009" y="345856"/>
                  </a:cubicBezTo>
                  <a:cubicBezTo>
                    <a:pt x="74339" y="348535"/>
                    <a:pt x="72330" y="349875"/>
                    <a:pt x="69652" y="350545"/>
                  </a:cubicBezTo>
                  <a:cubicBezTo>
                    <a:pt x="67642" y="350545"/>
                    <a:pt x="65633" y="351884"/>
                    <a:pt x="64294" y="353223"/>
                  </a:cubicBezTo>
                  <a:cubicBezTo>
                    <a:pt x="59606" y="358581"/>
                    <a:pt x="56257" y="361260"/>
                    <a:pt x="54248" y="362600"/>
                  </a:cubicBezTo>
                  <a:cubicBezTo>
                    <a:pt x="44202" y="369297"/>
                    <a:pt x="27459" y="375324"/>
                    <a:pt x="4018" y="382021"/>
                  </a:cubicBezTo>
                  <a:cubicBezTo>
                    <a:pt x="9376" y="359251"/>
                    <a:pt x="7367" y="335811"/>
                    <a:pt x="0" y="311031"/>
                  </a:cubicBezTo>
                  <a:cubicBezTo>
                    <a:pt x="49560" y="297636"/>
                    <a:pt x="85055" y="267498"/>
                    <a:pt x="106487" y="219948"/>
                  </a:cubicBezTo>
                  <a:cubicBezTo>
                    <a:pt x="119211" y="192489"/>
                    <a:pt x="136624" y="169718"/>
                    <a:pt x="160734" y="151636"/>
                  </a:cubicBezTo>
                  <a:cubicBezTo>
                    <a:pt x="171450" y="143599"/>
                    <a:pt x="190203" y="132884"/>
                    <a:pt x="218331" y="120159"/>
                  </a:cubicBezTo>
                  <a:cubicBezTo>
                    <a:pt x="243781" y="108104"/>
                    <a:pt x="262533" y="98058"/>
                    <a:pt x="275257" y="88681"/>
                  </a:cubicBezTo>
                  <a:cubicBezTo>
                    <a:pt x="300037" y="70599"/>
                    <a:pt x="322808" y="50507"/>
                    <a:pt x="343570" y="27066"/>
                  </a:cubicBezTo>
                  <a:cubicBezTo>
                    <a:pt x="344909" y="25727"/>
                    <a:pt x="346918" y="24388"/>
                    <a:pt x="348927" y="23718"/>
                  </a:cubicBezTo>
                  <a:cubicBezTo>
                    <a:pt x="356964" y="21039"/>
                    <a:pt x="362992" y="15681"/>
                    <a:pt x="366341" y="8314"/>
                  </a:cubicBezTo>
                  <a:cubicBezTo>
                    <a:pt x="367010" y="6305"/>
                    <a:pt x="367010" y="4296"/>
                    <a:pt x="365671" y="2287"/>
                  </a:cubicBezTo>
                  <a:lnTo>
                    <a:pt x="362322" y="947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EFD0381D-2A37-9065-384F-19954AA4123C}"/>
                </a:ext>
              </a:extLst>
            </p:cNvPr>
            <p:cNvSpPr/>
            <p:nvPr/>
          </p:nvSpPr>
          <p:spPr>
            <a:xfrm>
              <a:off x="-1499661" y="4669330"/>
              <a:ext cx="158066" cy="146918"/>
            </a:xfrm>
            <a:custGeom>
              <a:avLst/>
              <a:gdLst>
                <a:gd name="connsiteX0" fmla="*/ 158067 w 158066"/>
                <a:gd name="connsiteY0" fmla="*/ 0 h 146918"/>
                <a:gd name="connsiteX1" fmla="*/ 156727 w 158066"/>
                <a:gd name="connsiteY1" fmla="*/ 53578 h 146918"/>
                <a:gd name="connsiteX2" fmla="*/ 152708 w 158066"/>
                <a:gd name="connsiteY2" fmla="*/ 59606 h 146918"/>
                <a:gd name="connsiteX3" fmla="*/ 143332 w 158066"/>
                <a:gd name="connsiteY3" fmla="*/ 69652 h 146918"/>
                <a:gd name="connsiteX4" fmla="*/ 140653 w 158066"/>
                <a:gd name="connsiteY4" fmla="*/ 73670 h 146918"/>
                <a:gd name="connsiteX5" fmla="*/ 130607 w 158066"/>
                <a:gd name="connsiteY5" fmla="*/ 81707 h 146918"/>
                <a:gd name="connsiteX6" fmla="*/ 127259 w 158066"/>
                <a:gd name="connsiteY6" fmla="*/ 86395 h 146918"/>
                <a:gd name="connsiteX7" fmla="*/ 118552 w 158066"/>
                <a:gd name="connsiteY7" fmla="*/ 95101 h 146918"/>
                <a:gd name="connsiteX8" fmla="*/ 107837 w 158066"/>
                <a:gd name="connsiteY8" fmla="*/ 99789 h 146918"/>
                <a:gd name="connsiteX9" fmla="*/ 100470 w 158066"/>
                <a:gd name="connsiteY9" fmla="*/ 104478 h 146918"/>
                <a:gd name="connsiteX10" fmla="*/ 93103 w 158066"/>
                <a:gd name="connsiteY10" fmla="*/ 109835 h 146918"/>
                <a:gd name="connsiteX11" fmla="*/ 56268 w 158066"/>
                <a:gd name="connsiteY11" fmla="*/ 130597 h 146918"/>
                <a:gd name="connsiteX12" fmla="*/ 52919 w 158066"/>
                <a:gd name="connsiteY12" fmla="*/ 132606 h 146918"/>
                <a:gd name="connsiteX13" fmla="*/ 29479 w 158066"/>
                <a:gd name="connsiteY13" fmla="*/ 131936 h 146918"/>
                <a:gd name="connsiteX14" fmla="*/ 26130 w 158066"/>
                <a:gd name="connsiteY14" fmla="*/ 133276 h 146918"/>
                <a:gd name="connsiteX15" fmla="*/ 8048 w 158066"/>
                <a:gd name="connsiteY15" fmla="*/ 146670 h 146918"/>
                <a:gd name="connsiteX16" fmla="*/ 41534 w 158066"/>
                <a:gd name="connsiteY16" fmla="*/ 43532 h 146918"/>
                <a:gd name="connsiteX17" fmla="*/ 48231 w 158066"/>
                <a:gd name="connsiteY17" fmla="*/ 38844 h 146918"/>
                <a:gd name="connsiteX18" fmla="*/ 121232 w 158066"/>
                <a:gd name="connsiteY18" fmla="*/ 44872 h 146918"/>
                <a:gd name="connsiteX19" fmla="*/ 158067 w 158066"/>
                <a:gd name="connsiteY19" fmla="*/ 0 h 14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8066" h="146918">
                  <a:moveTo>
                    <a:pt x="158067" y="0"/>
                  </a:moveTo>
                  <a:lnTo>
                    <a:pt x="156727" y="53578"/>
                  </a:lnTo>
                  <a:cubicBezTo>
                    <a:pt x="156727" y="56257"/>
                    <a:pt x="155387" y="58266"/>
                    <a:pt x="152708" y="59606"/>
                  </a:cubicBezTo>
                  <a:cubicBezTo>
                    <a:pt x="148021" y="61615"/>
                    <a:pt x="145342" y="64964"/>
                    <a:pt x="143332" y="69652"/>
                  </a:cubicBezTo>
                  <a:cubicBezTo>
                    <a:pt x="142662" y="70991"/>
                    <a:pt x="141993" y="72330"/>
                    <a:pt x="140653" y="73670"/>
                  </a:cubicBezTo>
                  <a:lnTo>
                    <a:pt x="130607" y="81707"/>
                  </a:lnTo>
                  <a:cubicBezTo>
                    <a:pt x="129268" y="83046"/>
                    <a:pt x="127929" y="84386"/>
                    <a:pt x="127259" y="86395"/>
                  </a:cubicBezTo>
                  <a:cubicBezTo>
                    <a:pt x="125250" y="90413"/>
                    <a:pt x="122571" y="93092"/>
                    <a:pt x="118552" y="95101"/>
                  </a:cubicBezTo>
                  <a:cubicBezTo>
                    <a:pt x="111855" y="98450"/>
                    <a:pt x="108507" y="99789"/>
                    <a:pt x="107837" y="99789"/>
                  </a:cubicBezTo>
                  <a:cubicBezTo>
                    <a:pt x="105158" y="101799"/>
                    <a:pt x="102479" y="103138"/>
                    <a:pt x="100470" y="104478"/>
                  </a:cubicBezTo>
                  <a:cubicBezTo>
                    <a:pt x="97791" y="105817"/>
                    <a:pt x="95782" y="107826"/>
                    <a:pt x="93103" y="109835"/>
                  </a:cubicBezTo>
                  <a:cubicBezTo>
                    <a:pt x="83057" y="119881"/>
                    <a:pt x="70332" y="127248"/>
                    <a:pt x="56268" y="130597"/>
                  </a:cubicBezTo>
                  <a:cubicBezTo>
                    <a:pt x="54928" y="131267"/>
                    <a:pt x="53589" y="131936"/>
                    <a:pt x="52919" y="132606"/>
                  </a:cubicBezTo>
                  <a:cubicBezTo>
                    <a:pt x="46222" y="141313"/>
                    <a:pt x="38185" y="140643"/>
                    <a:pt x="29479" y="131936"/>
                  </a:cubicBezTo>
                  <a:cubicBezTo>
                    <a:pt x="28139" y="130597"/>
                    <a:pt x="26800" y="131936"/>
                    <a:pt x="26130" y="133276"/>
                  </a:cubicBezTo>
                  <a:cubicBezTo>
                    <a:pt x="25460" y="143991"/>
                    <a:pt x="19433" y="148010"/>
                    <a:pt x="8048" y="146670"/>
                  </a:cubicBezTo>
                  <a:cubicBezTo>
                    <a:pt x="-14723" y="113184"/>
                    <a:pt x="15414" y="69652"/>
                    <a:pt x="41534" y="43532"/>
                  </a:cubicBezTo>
                  <a:cubicBezTo>
                    <a:pt x="41534" y="44202"/>
                    <a:pt x="44213" y="42193"/>
                    <a:pt x="48231" y="38844"/>
                  </a:cubicBezTo>
                  <a:cubicBezTo>
                    <a:pt x="79038" y="47551"/>
                    <a:pt x="103818" y="49560"/>
                    <a:pt x="121232" y="44872"/>
                  </a:cubicBezTo>
                  <a:cubicBezTo>
                    <a:pt x="138644" y="40184"/>
                    <a:pt x="151369" y="25450"/>
                    <a:pt x="158067" y="0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D3894C4E-5EC5-0687-8DC2-F28845A25CD2}"/>
                </a:ext>
              </a:extLst>
            </p:cNvPr>
            <p:cNvSpPr/>
            <p:nvPr/>
          </p:nvSpPr>
          <p:spPr>
            <a:xfrm>
              <a:off x="-5362633" y="4672679"/>
              <a:ext cx="77688" cy="42192"/>
            </a:xfrm>
            <a:custGeom>
              <a:avLst/>
              <a:gdLst>
                <a:gd name="connsiteX0" fmla="*/ 0 w 77688"/>
                <a:gd name="connsiteY0" fmla="*/ 0 h 42192"/>
                <a:gd name="connsiteX1" fmla="*/ 14064 w 77688"/>
                <a:gd name="connsiteY1" fmla="*/ 11385 h 42192"/>
                <a:gd name="connsiteX2" fmla="*/ 28128 w 77688"/>
                <a:gd name="connsiteY2" fmla="*/ 27459 h 42192"/>
                <a:gd name="connsiteX3" fmla="*/ 77019 w 77688"/>
                <a:gd name="connsiteY3" fmla="*/ 38174 h 42192"/>
                <a:gd name="connsiteX4" fmla="*/ 77688 w 77688"/>
                <a:gd name="connsiteY4" fmla="*/ 38844 h 42192"/>
                <a:gd name="connsiteX5" fmla="*/ 77019 w 77688"/>
                <a:gd name="connsiteY5" fmla="*/ 42193 h 42192"/>
                <a:gd name="connsiteX6" fmla="*/ 71661 w 77688"/>
                <a:gd name="connsiteY6" fmla="*/ 40184 h 42192"/>
                <a:gd name="connsiteX7" fmla="*/ 22771 w 77688"/>
                <a:gd name="connsiteY7" fmla="*/ 36165 h 42192"/>
                <a:gd name="connsiteX8" fmla="*/ 0 w 77688"/>
                <a:gd name="connsiteY8" fmla="*/ 0 h 42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88" h="42192">
                  <a:moveTo>
                    <a:pt x="0" y="0"/>
                  </a:moveTo>
                  <a:cubicBezTo>
                    <a:pt x="7367" y="1340"/>
                    <a:pt x="12055" y="5358"/>
                    <a:pt x="14064" y="11385"/>
                  </a:cubicBezTo>
                  <a:cubicBezTo>
                    <a:pt x="16743" y="18752"/>
                    <a:pt x="21431" y="24110"/>
                    <a:pt x="28128" y="27459"/>
                  </a:cubicBezTo>
                  <a:cubicBezTo>
                    <a:pt x="38844" y="32817"/>
                    <a:pt x="54918" y="36165"/>
                    <a:pt x="77019" y="38174"/>
                  </a:cubicBezTo>
                  <a:cubicBezTo>
                    <a:pt x="77688" y="38174"/>
                    <a:pt x="77688" y="38844"/>
                    <a:pt x="77688" y="38844"/>
                  </a:cubicBezTo>
                  <a:cubicBezTo>
                    <a:pt x="77688" y="39514"/>
                    <a:pt x="77688" y="40854"/>
                    <a:pt x="77019" y="42193"/>
                  </a:cubicBezTo>
                  <a:cubicBezTo>
                    <a:pt x="75009" y="42193"/>
                    <a:pt x="73000" y="41523"/>
                    <a:pt x="71661" y="40184"/>
                  </a:cubicBezTo>
                  <a:cubicBezTo>
                    <a:pt x="54248" y="40184"/>
                    <a:pt x="40853" y="44872"/>
                    <a:pt x="22771" y="36165"/>
                  </a:cubicBezTo>
                  <a:cubicBezTo>
                    <a:pt x="13395" y="32817"/>
                    <a:pt x="6027" y="20092"/>
                    <a:pt x="0" y="0"/>
                  </a:cubicBez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77A4877F-669A-3A4D-045A-710C4F98BE05}"/>
                </a:ext>
              </a:extLst>
            </p:cNvPr>
            <p:cNvSpPr/>
            <p:nvPr/>
          </p:nvSpPr>
          <p:spPr>
            <a:xfrm>
              <a:off x="-4647629" y="4675653"/>
              <a:ext cx="778366" cy="299349"/>
            </a:xfrm>
            <a:custGeom>
              <a:avLst/>
              <a:gdLst>
                <a:gd name="connsiteX0" fmla="*/ 481797 w 778366"/>
                <a:gd name="connsiteY0" fmla="*/ 374 h 299349"/>
                <a:gd name="connsiteX1" fmla="*/ 555467 w 778366"/>
                <a:gd name="connsiteY1" fmla="*/ 108200 h 299349"/>
                <a:gd name="connsiteX2" fmla="*/ 620431 w 778366"/>
                <a:gd name="connsiteY2" fmla="*/ 158430 h 299349"/>
                <a:gd name="connsiteX3" fmla="*/ 677357 w 778366"/>
                <a:gd name="connsiteY3" fmla="*/ 195934 h 299349"/>
                <a:gd name="connsiteX4" fmla="*/ 724238 w 778366"/>
                <a:gd name="connsiteY4" fmla="*/ 232100 h 299349"/>
                <a:gd name="connsiteX5" fmla="*/ 749018 w 778366"/>
                <a:gd name="connsiteY5" fmla="*/ 247503 h 299349"/>
                <a:gd name="connsiteX6" fmla="*/ 777146 w 778366"/>
                <a:gd name="connsiteY6" fmla="*/ 277641 h 299349"/>
                <a:gd name="connsiteX7" fmla="*/ 773798 w 778366"/>
                <a:gd name="connsiteY7" fmla="*/ 289696 h 299349"/>
                <a:gd name="connsiteX8" fmla="*/ 757724 w 778366"/>
                <a:gd name="connsiteY8" fmla="*/ 299072 h 299349"/>
                <a:gd name="connsiteX9" fmla="*/ 756385 w 778366"/>
                <a:gd name="connsiteY9" fmla="*/ 298402 h 299349"/>
                <a:gd name="connsiteX10" fmla="*/ 755046 w 778366"/>
                <a:gd name="connsiteY10" fmla="*/ 297063 h 299349"/>
                <a:gd name="connsiteX11" fmla="*/ 753037 w 778366"/>
                <a:gd name="connsiteY11" fmla="*/ 293714 h 299349"/>
                <a:gd name="connsiteX12" fmla="*/ 641192 w 778366"/>
                <a:gd name="connsiteY12" fmla="*/ 242815 h 299349"/>
                <a:gd name="connsiteX13" fmla="*/ 599669 w 778366"/>
                <a:gd name="connsiteY13" fmla="*/ 243485 h 299349"/>
                <a:gd name="connsiteX14" fmla="*/ 540063 w 778366"/>
                <a:gd name="connsiteY14" fmla="*/ 233439 h 299349"/>
                <a:gd name="connsiteX15" fmla="*/ 508586 w 778366"/>
                <a:gd name="connsiteY15" fmla="*/ 224733 h 299349"/>
                <a:gd name="connsiteX16" fmla="*/ 367274 w 778366"/>
                <a:gd name="connsiteY16" fmla="*/ 217366 h 299349"/>
                <a:gd name="connsiteX17" fmla="*/ 260787 w 778366"/>
                <a:gd name="connsiteY17" fmla="*/ 234109 h 299349"/>
                <a:gd name="connsiteX18" fmla="*/ 189796 w 778366"/>
                <a:gd name="connsiteY18" fmla="*/ 236118 h 299349"/>
                <a:gd name="connsiteX19" fmla="*/ 136218 w 778366"/>
                <a:gd name="connsiteY19" fmla="*/ 224063 h 299349"/>
                <a:gd name="connsiteX20" fmla="*/ 12989 w 778366"/>
                <a:gd name="connsiteY20" fmla="*/ 230090 h 299349"/>
                <a:gd name="connsiteX21" fmla="*/ 933 w 778366"/>
                <a:gd name="connsiteY21" fmla="*/ 232100 h 299349"/>
                <a:gd name="connsiteX22" fmla="*/ 1603 w 778366"/>
                <a:gd name="connsiteY22" fmla="*/ 227412 h 299349"/>
                <a:gd name="connsiteX23" fmla="*/ 57190 w 778366"/>
                <a:gd name="connsiteY23" fmla="*/ 142356 h 299349"/>
                <a:gd name="connsiteX24" fmla="*/ 58530 w 778366"/>
                <a:gd name="connsiteY24" fmla="*/ 135659 h 299349"/>
                <a:gd name="connsiteX25" fmla="*/ 61879 w 778366"/>
                <a:gd name="connsiteY25" fmla="*/ 133650 h 299349"/>
                <a:gd name="connsiteX26" fmla="*/ 75273 w 778366"/>
                <a:gd name="connsiteY26" fmla="*/ 133650 h 299349"/>
                <a:gd name="connsiteX27" fmla="*/ 81301 w 778366"/>
                <a:gd name="connsiteY27" fmla="*/ 133650 h 299349"/>
                <a:gd name="connsiteX28" fmla="*/ 100053 w 778366"/>
                <a:gd name="connsiteY28" fmla="*/ 139677 h 299349"/>
                <a:gd name="connsiteX29" fmla="*/ 191136 w 778366"/>
                <a:gd name="connsiteY29" fmla="*/ 157090 h 299349"/>
                <a:gd name="connsiteX30" fmla="*/ 260118 w 778366"/>
                <a:gd name="connsiteY30" fmla="*/ 126953 h 299349"/>
                <a:gd name="connsiteX31" fmla="*/ 274182 w 778366"/>
                <a:gd name="connsiteY31" fmla="*/ 122934 h 299349"/>
                <a:gd name="connsiteX32" fmla="*/ 280209 w 778366"/>
                <a:gd name="connsiteY32" fmla="*/ 122264 h 299349"/>
                <a:gd name="connsiteX33" fmla="*/ 297622 w 778366"/>
                <a:gd name="connsiteY33" fmla="*/ 114228 h 299349"/>
                <a:gd name="connsiteX34" fmla="*/ 341824 w 778366"/>
                <a:gd name="connsiteY34" fmla="*/ 88778 h 299349"/>
                <a:gd name="connsiteX35" fmla="*/ 432907 w 778366"/>
                <a:gd name="connsiteY35" fmla="*/ 19796 h 299349"/>
                <a:gd name="connsiteX36" fmla="*/ 481797 w 778366"/>
                <a:gd name="connsiteY36" fmla="*/ 374 h 299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78366" h="299349">
                  <a:moveTo>
                    <a:pt x="481797" y="374"/>
                  </a:moveTo>
                  <a:cubicBezTo>
                    <a:pt x="503898" y="39218"/>
                    <a:pt x="528678" y="74714"/>
                    <a:pt x="555467" y="108200"/>
                  </a:cubicBezTo>
                  <a:cubicBezTo>
                    <a:pt x="574219" y="131641"/>
                    <a:pt x="590293" y="142356"/>
                    <a:pt x="620431" y="158430"/>
                  </a:cubicBezTo>
                  <a:cubicBezTo>
                    <a:pt x="639853" y="168476"/>
                    <a:pt x="658605" y="181200"/>
                    <a:pt x="677357" y="195934"/>
                  </a:cubicBezTo>
                  <a:cubicBezTo>
                    <a:pt x="685394" y="202632"/>
                    <a:pt x="700798" y="214687"/>
                    <a:pt x="724238" y="232100"/>
                  </a:cubicBezTo>
                  <a:cubicBezTo>
                    <a:pt x="724238" y="232100"/>
                    <a:pt x="732945" y="237457"/>
                    <a:pt x="749018" y="247503"/>
                  </a:cubicBezTo>
                  <a:cubicBezTo>
                    <a:pt x="761073" y="254870"/>
                    <a:pt x="770449" y="264916"/>
                    <a:pt x="777146" y="277641"/>
                  </a:cubicBezTo>
                  <a:cubicBezTo>
                    <a:pt x="779826" y="281659"/>
                    <a:pt x="777816" y="287017"/>
                    <a:pt x="773798" y="289696"/>
                  </a:cubicBezTo>
                  <a:lnTo>
                    <a:pt x="757724" y="299072"/>
                  </a:lnTo>
                  <a:cubicBezTo>
                    <a:pt x="757055" y="299742"/>
                    <a:pt x="756385" y="299072"/>
                    <a:pt x="756385" y="298402"/>
                  </a:cubicBezTo>
                  <a:cubicBezTo>
                    <a:pt x="755046" y="295054"/>
                    <a:pt x="755046" y="294384"/>
                    <a:pt x="755046" y="297063"/>
                  </a:cubicBezTo>
                  <a:cubicBezTo>
                    <a:pt x="754376" y="295054"/>
                    <a:pt x="753706" y="293714"/>
                    <a:pt x="753037" y="293714"/>
                  </a:cubicBezTo>
                  <a:cubicBezTo>
                    <a:pt x="743660" y="263577"/>
                    <a:pt x="669990" y="246833"/>
                    <a:pt x="641192" y="242815"/>
                  </a:cubicBezTo>
                  <a:cubicBezTo>
                    <a:pt x="635834" y="242146"/>
                    <a:pt x="621770" y="242146"/>
                    <a:pt x="599669" y="243485"/>
                  </a:cubicBezTo>
                  <a:cubicBezTo>
                    <a:pt x="578908" y="244824"/>
                    <a:pt x="558816" y="241476"/>
                    <a:pt x="540063" y="233439"/>
                  </a:cubicBezTo>
                  <a:cubicBezTo>
                    <a:pt x="528008" y="228081"/>
                    <a:pt x="517293" y="225402"/>
                    <a:pt x="508586" y="224733"/>
                  </a:cubicBezTo>
                  <a:cubicBezTo>
                    <a:pt x="456347" y="219375"/>
                    <a:pt x="408797" y="216696"/>
                    <a:pt x="367274" y="217366"/>
                  </a:cubicBezTo>
                  <a:cubicBezTo>
                    <a:pt x="335797" y="218035"/>
                    <a:pt x="300301" y="223393"/>
                    <a:pt x="260787" y="234109"/>
                  </a:cubicBezTo>
                  <a:lnTo>
                    <a:pt x="189796" y="236118"/>
                  </a:lnTo>
                  <a:cubicBezTo>
                    <a:pt x="166356" y="226072"/>
                    <a:pt x="148943" y="222054"/>
                    <a:pt x="136218" y="224063"/>
                  </a:cubicBezTo>
                  <a:cubicBezTo>
                    <a:pt x="95365" y="229421"/>
                    <a:pt x="53842" y="231430"/>
                    <a:pt x="12989" y="230090"/>
                  </a:cubicBezTo>
                  <a:cubicBezTo>
                    <a:pt x="9640" y="230090"/>
                    <a:pt x="4952" y="231430"/>
                    <a:pt x="933" y="232100"/>
                  </a:cubicBezTo>
                  <a:cubicBezTo>
                    <a:pt x="-406" y="232100"/>
                    <a:pt x="-406" y="230760"/>
                    <a:pt x="1603" y="227412"/>
                  </a:cubicBezTo>
                  <a:cubicBezTo>
                    <a:pt x="40447" y="217366"/>
                    <a:pt x="58530" y="189237"/>
                    <a:pt x="57190" y="142356"/>
                  </a:cubicBezTo>
                  <a:lnTo>
                    <a:pt x="58530" y="135659"/>
                  </a:lnTo>
                  <a:cubicBezTo>
                    <a:pt x="59200" y="133650"/>
                    <a:pt x="59869" y="132980"/>
                    <a:pt x="61879" y="133650"/>
                  </a:cubicBezTo>
                  <a:cubicBezTo>
                    <a:pt x="66567" y="134989"/>
                    <a:pt x="70585" y="134989"/>
                    <a:pt x="75273" y="133650"/>
                  </a:cubicBezTo>
                  <a:cubicBezTo>
                    <a:pt x="77282" y="132980"/>
                    <a:pt x="79292" y="132980"/>
                    <a:pt x="81301" y="133650"/>
                  </a:cubicBezTo>
                  <a:cubicBezTo>
                    <a:pt x="87328" y="136329"/>
                    <a:pt x="93356" y="138338"/>
                    <a:pt x="100053" y="139677"/>
                  </a:cubicBezTo>
                  <a:cubicBezTo>
                    <a:pt x="127512" y="146374"/>
                    <a:pt x="157649" y="152402"/>
                    <a:pt x="191136" y="157090"/>
                  </a:cubicBezTo>
                  <a:cubicBezTo>
                    <a:pt x="223952" y="161778"/>
                    <a:pt x="238686" y="144365"/>
                    <a:pt x="260118" y="126953"/>
                  </a:cubicBezTo>
                  <a:cubicBezTo>
                    <a:pt x="264136" y="123604"/>
                    <a:pt x="269494" y="122264"/>
                    <a:pt x="274182" y="122934"/>
                  </a:cubicBezTo>
                  <a:cubicBezTo>
                    <a:pt x="276191" y="123604"/>
                    <a:pt x="278200" y="122934"/>
                    <a:pt x="280209" y="122264"/>
                  </a:cubicBezTo>
                  <a:cubicBezTo>
                    <a:pt x="286237" y="118916"/>
                    <a:pt x="291595" y="116237"/>
                    <a:pt x="297622" y="114228"/>
                  </a:cubicBezTo>
                  <a:cubicBezTo>
                    <a:pt x="312356" y="108870"/>
                    <a:pt x="327090" y="100164"/>
                    <a:pt x="341824" y="88778"/>
                  </a:cubicBezTo>
                  <a:cubicBezTo>
                    <a:pt x="373971" y="63329"/>
                    <a:pt x="408127" y="39218"/>
                    <a:pt x="432907" y="19796"/>
                  </a:cubicBezTo>
                  <a:cubicBezTo>
                    <a:pt x="449650" y="4393"/>
                    <a:pt x="466393" y="-1635"/>
                    <a:pt x="481797" y="374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CC1CB8C1-15CE-9E14-6588-6BD180E322BD}"/>
                </a:ext>
              </a:extLst>
            </p:cNvPr>
            <p:cNvSpPr/>
            <p:nvPr/>
          </p:nvSpPr>
          <p:spPr>
            <a:xfrm>
              <a:off x="-6029011" y="4684734"/>
              <a:ext cx="742726" cy="936678"/>
            </a:xfrm>
            <a:custGeom>
              <a:avLst/>
              <a:gdLst>
                <a:gd name="connsiteX0" fmla="*/ 0 w 742726"/>
                <a:gd name="connsiteY0" fmla="*/ 0 h 936678"/>
                <a:gd name="connsiteX1" fmla="*/ 18752 w 742726"/>
                <a:gd name="connsiteY1" fmla="*/ 24110 h 936678"/>
                <a:gd name="connsiteX2" fmla="*/ 32147 w 742726"/>
                <a:gd name="connsiteY2" fmla="*/ 50899 h 936678"/>
                <a:gd name="connsiteX3" fmla="*/ 78358 w 742726"/>
                <a:gd name="connsiteY3" fmla="*/ 143322 h 936678"/>
                <a:gd name="connsiteX4" fmla="*/ 130597 w 742726"/>
                <a:gd name="connsiteY4" fmla="*/ 196900 h 936678"/>
                <a:gd name="connsiteX5" fmla="*/ 243111 w 742726"/>
                <a:gd name="connsiteY5" fmla="*/ 240432 h 936678"/>
                <a:gd name="connsiteX6" fmla="*/ 289322 w 742726"/>
                <a:gd name="connsiteY6" fmla="*/ 290662 h 936678"/>
                <a:gd name="connsiteX7" fmla="*/ 310083 w 742726"/>
                <a:gd name="connsiteY7" fmla="*/ 316781 h 936678"/>
                <a:gd name="connsiteX8" fmla="*/ 383084 w 742726"/>
                <a:gd name="connsiteY8" fmla="*/ 359643 h 936678"/>
                <a:gd name="connsiteX9" fmla="*/ 402506 w 742726"/>
                <a:gd name="connsiteY9" fmla="*/ 377726 h 936678"/>
                <a:gd name="connsiteX10" fmla="*/ 442020 w 742726"/>
                <a:gd name="connsiteY10" fmla="*/ 394469 h 936678"/>
                <a:gd name="connsiteX11" fmla="*/ 434653 w 742726"/>
                <a:gd name="connsiteY11" fmla="*/ 455414 h 936678"/>
                <a:gd name="connsiteX12" fmla="*/ 472157 w 742726"/>
                <a:gd name="connsiteY12" fmla="*/ 527745 h 936678"/>
                <a:gd name="connsiteX13" fmla="*/ 634231 w 742726"/>
                <a:gd name="connsiteY13" fmla="*/ 516359 h 936678"/>
                <a:gd name="connsiteX14" fmla="*/ 638919 w 742726"/>
                <a:gd name="connsiteY14" fmla="*/ 517029 h 936678"/>
                <a:gd name="connsiteX15" fmla="*/ 648965 w 742726"/>
                <a:gd name="connsiteY15" fmla="*/ 531094 h 936678"/>
                <a:gd name="connsiteX16" fmla="*/ 705222 w 742726"/>
                <a:gd name="connsiteY16" fmla="*/ 571277 h 936678"/>
                <a:gd name="connsiteX17" fmla="*/ 742727 w 742726"/>
                <a:gd name="connsiteY17" fmla="*/ 577974 h 936678"/>
                <a:gd name="connsiteX18" fmla="*/ 721965 w 742726"/>
                <a:gd name="connsiteY18" fmla="*/ 629543 h 936678"/>
                <a:gd name="connsiteX19" fmla="*/ 716607 w 742726"/>
                <a:gd name="connsiteY19" fmla="*/ 630213 h 936678"/>
                <a:gd name="connsiteX20" fmla="*/ 444029 w 742726"/>
                <a:gd name="connsiteY20" fmla="*/ 633562 h 936678"/>
                <a:gd name="connsiteX21" fmla="*/ 387102 w 742726"/>
                <a:gd name="connsiteY21" fmla="*/ 633562 h 936678"/>
                <a:gd name="connsiteX22" fmla="*/ 384423 w 742726"/>
                <a:gd name="connsiteY22" fmla="*/ 634231 h 936678"/>
                <a:gd name="connsiteX23" fmla="*/ 379065 w 742726"/>
                <a:gd name="connsiteY23" fmla="*/ 630213 h 936678"/>
                <a:gd name="connsiteX24" fmla="*/ 370359 w 742726"/>
                <a:gd name="connsiteY24" fmla="*/ 592708 h 936678"/>
                <a:gd name="connsiteX25" fmla="*/ 375047 w 742726"/>
                <a:gd name="connsiteY25" fmla="*/ 587350 h 936678"/>
                <a:gd name="connsiteX26" fmla="*/ 421258 w 742726"/>
                <a:gd name="connsiteY26" fmla="*/ 581323 h 936678"/>
                <a:gd name="connsiteX27" fmla="*/ 428625 w 742726"/>
                <a:gd name="connsiteY27" fmla="*/ 569938 h 936678"/>
                <a:gd name="connsiteX28" fmla="*/ 425276 w 742726"/>
                <a:gd name="connsiteY28" fmla="*/ 523726 h 936678"/>
                <a:gd name="connsiteX29" fmla="*/ 360313 w 742726"/>
                <a:gd name="connsiteY29" fmla="*/ 480194 h 936678"/>
                <a:gd name="connsiteX30" fmla="*/ 273248 w 742726"/>
                <a:gd name="connsiteY30" fmla="*/ 402506 h 936678"/>
                <a:gd name="connsiteX31" fmla="*/ 241771 w 742726"/>
                <a:gd name="connsiteY31" fmla="*/ 444699 h 936678"/>
                <a:gd name="connsiteX32" fmla="*/ 239092 w 742726"/>
                <a:gd name="connsiteY32" fmla="*/ 447378 h 936678"/>
                <a:gd name="connsiteX33" fmla="*/ 183505 w 742726"/>
                <a:gd name="connsiteY33" fmla="*/ 538460 h 936678"/>
                <a:gd name="connsiteX34" fmla="*/ 200248 w 742726"/>
                <a:gd name="connsiteY34" fmla="*/ 543818 h 936678"/>
                <a:gd name="connsiteX35" fmla="*/ 194890 w 742726"/>
                <a:gd name="connsiteY35" fmla="*/ 609451 h 936678"/>
                <a:gd name="connsiteX36" fmla="*/ 245120 w 742726"/>
                <a:gd name="connsiteY36" fmla="*/ 639589 h 936678"/>
                <a:gd name="connsiteX37" fmla="*/ 254496 w 742726"/>
                <a:gd name="connsiteY37" fmla="*/ 683791 h 936678"/>
                <a:gd name="connsiteX38" fmla="*/ 318120 w 742726"/>
                <a:gd name="connsiteY38" fmla="*/ 793626 h 936678"/>
                <a:gd name="connsiteX39" fmla="*/ 322808 w 742726"/>
                <a:gd name="connsiteY39" fmla="*/ 794296 h 936678"/>
                <a:gd name="connsiteX40" fmla="*/ 322808 w 742726"/>
                <a:gd name="connsiteY40" fmla="*/ 792956 h 936678"/>
                <a:gd name="connsiteX41" fmla="*/ 322808 w 742726"/>
                <a:gd name="connsiteY41" fmla="*/ 792956 h 936678"/>
                <a:gd name="connsiteX42" fmla="*/ 325487 w 742726"/>
                <a:gd name="connsiteY42" fmla="*/ 796305 h 936678"/>
                <a:gd name="connsiteX43" fmla="*/ 304726 w 742726"/>
                <a:gd name="connsiteY43" fmla="*/ 817736 h 936678"/>
                <a:gd name="connsiteX44" fmla="*/ 289322 w 742726"/>
                <a:gd name="connsiteY44" fmla="*/ 934939 h 936678"/>
                <a:gd name="connsiteX45" fmla="*/ 287313 w 742726"/>
                <a:gd name="connsiteY45" fmla="*/ 936278 h 936678"/>
                <a:gd name="connsiteX46" fmla="*/ 229046 w 742726"/>
                <a:gd name="connsiteY46" fmla="*/ 898773 h 936678"/>
                <a:gd name="connsiteX47" fmla="*/ 52239 w 742726"/>
                <a:gd name="connsiteY47" fmla="*/ 338882 h 936678"/>
                <a:gd name="connsiteX48" fmla="*/ 0 w 742726"/>
                <a:gd name="connsiteY48" fmla="*/ 0 h 93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2726" h="936678">
                  <a:moveTo>
                    <a:pt x="0" y="0"/>
                  </a:moveTo>
                  <a:cubicBezTo>
                    <a:pt x="8037" y="6697"/>
                    <a:pt x="14064" y="14734"/>
                    <a:pt x="18752" y="24110"/>
                  </a:cubicBezTo>
                  <a:cubicBezTo>
                    <a:pt x="26119" y="38844"/>
                    <a:pt x="30807" y="48220"/>
                    <a:pt x="32147" y="50899"/>
                  </a:cubicBezTo>
                  <a:cubicBezTo>
                    <a:pt x="50229" y="80367"/>
                    <a:pt x="65633" y="110505"/>
                    <a:pt x="78358" y="143322"/>
                  </a:cubicBezTo>
                  <a:cubicBezTo>
                    <a:pt x="88404" y="168102"/>
                    <a:pt x="105147" y="186184"/>
                    <a:pt x="130597" y="196900"/>
                  </a:cubicBezTo>
                  <a:cubicBezTo>
                    <a:pt x="167432" y="212973"/>
                    <a:pt x="204936" y="227707"/>
                    <a:pt x="243111" y="240432"/>
                  </a:cubicBezTo>
                  <a:cubicBezTo>
                    <a:pt x="265881" y="248469"/>
                    <a:pt x="276597" y="271909"/>
                    <a:pt x="289322" y="290662"/>
                  </a:cubicBezTo>
                  <a:cubicBezTo>
                    <a:pt x="296689" y="302047"/>
                    <a:pt x="304056" y="310753"/>
                    <a:pt x="310083" y="316781"/>
                  </a:cubicBezTo>
                  <a:cubicBezTo>
                    <a:pt x="330175" y="336873"/>
                    <a:pt x="354955" y="350937"/>
                    <a:pt x="383084" y="359643"/>
                  </a:cubicBezTo>
                  <a:cubicBezTo>
                    <a:pt x="389111" y="364331"/>
                    <a:pt x="395139" y="370359"/>
                    <a:pt x="402506" y="377726"/>
                  </a:cubicBezTo>
                  <a:cubicBezTo>
                    <a:pt x="413221" y="388441"/>
                    <a:pt x="426616" y="393800"/>
                    <a:pt x="442020" y="394469"/>
                  </a:cubicBezTo>
                  <a:cubicBezTo>
                    <a:pt x="433313" y="413221"/>
                    <a:pt x="431304" y="433983"/>
                    <a:pt x="434653" y="455414"/>
                  </a:cubicBezTo>
                  <a:cubicBezTo>
                    <a:pt x="437331" y="484213"/>
                    <a:pt x="450056" y="508323"/>
                    <a:pt x="472157" y="527745"/>
                  </a:cubicBezTo>
                  <a:cubicBezTo>
                    <a:pt x="522387" y="571277"/>
                    <a:pt x="585341" y="558552"/>
                    <a:pt x="634231" y="516359"/>
                  </a:cubicBezTo>
                  <a:cubicBezTo>
                    <a:pt x="636240" y="515020"/>
                    <a:pt x="637580" y="515020"/>
                    <a:pt x="638919" y="517029"/>
                  </a:cubicBezTo>
                  <a:lnTo>
                    <a:pt x="648965" y="531094"/>
                  </a:lnTo>
                  <a:cubicBezTo>
                    <a:pt x="663029" y="551185"/>
                    <a:pt x="681782" y="564580"/>
                    <a:pt x="705222" y="571277"/>
                  </a:cubicBezTo>
                  <a:cubicBezTo>
                    <a:pt x="715268" y="573956"/>
                    <a:pt x="727993" y="576635"/>
                    <a:pt x="742727" y="577974"/>
                  </a:cubicBezTo>
                  <a:cubicBezTo>
                    <a:pt x="728663" y="594048"/>
                    <a:pt x="721965" y="611461"/>
                    <a:pt x="721965" y="629543"/>
                  </a:cubicBezTo>
                  <a:cubicBezTo>
                    <a:pt x="719956" y="629543"/>
                    <a:pt x="717947" y="629543"/>
                    <a:pt x="716607" y="630213"/>
                  </a:cubicBezTo>
                  <a:cubicBezTo>
                    <a:pt x="625525" y="629543"/>
                    <a:pt x="534442" y="630883"/>
                    <a:pt x="444029" y="633562"/>
                  </a:cubicBezTo>
                  <a:cubicBezTo>
                    <a:pt x="425276" y="634231"/>
                    <a:pt x="405854" y="634231"/>
                    <a:pt x="387102" y="633562"/>
                  </a:cubicBezTo>
                  <a:cubicBezTo>
                    <a:pt x="386432" y="633562"/>
                    <a:pt x="385763" y="633562"/>
                    <a:pt x="384423" y="634231"/>
                  </a:cubicBezTo>
                  <a:cubicBezTo>
                    <a:pt x="382414" y="634901"/>
                    <a:pt x="380405" y="633562"/>
                    <a:pt x="379065" y="630213"/>
                  </a:cubicBezTo>
                  <a:lnTo>
                    <a:pt x="370359" y="592708"/>
                  </a:lnTo>
                  <a:cubicBezTo>
                    <a:pt x="369689" y="588690"/>
                    <a:pt x="371028" y="587350"/>
                    <a:pt x="375047" y="587350"/>
                  </a:cubicBezTo>
                  <a:cubicBezTo>
                    <a:pt x="397818" y="588020"/>
                    <a:pt x="413221" y="586011"/>
                    <a:pt x="421258" y="581323"/>
                  </a:cubicBezTo>
                  <a:cubicBezTo>
                    <a:pt x="425276" y="578644"/>
                    <a:pt x="427955" y="574626"/>
                    <a:pt x="428625" y="569938"/>
                  </a:cubicBezTo>
                  <a:cubicBezTo>
                    <a:pt x="430634" y="554534"/>
                    <a:pt x="429295" y="538460"/>
                    <a:pt x="425276" y="523726"/>
                  </a:cubicBezTo>
                  <a:cubicBezTo>
                    <a:pt x="415900" y="489570"/>
                    <a:pt x="394469" y="474836"/>
                    <a:pt x="360313" y="480194"/>
                  </a:cubicBezTo>
                  <a:cubicBezTo>
                    <a:pt x="366340" y="416570"/>
                    <a:pt x="337542" y="391120"/>
                    <a:pt x="273248" y="402506"/>
                  </a:cubicBezTo>
                  <a:cubicBezTo>
                    <a:pt x="250478" y="406524"/>
                    <a:pt x="240432" y="420589"/>
                    <a:pt x="241771" y="444699"/>
                  </a:cubicBezTo>
                  <a:cubicBezTo>
                    <a:pt x="241102" y="447378"/>
                    <a:pt x="239762" y="448047"/>
                    <a:pt x="239092" y="447378"/>
                  </a:cubicBezTo>
                  <a:cubicBezTo>
                    <a:pt x="159395" y="397818"/>
                    <a:pt x="102468" y="503634"/>
                    <a:pt x="183505" y="538460"/>
                  </a:cubicBezTo>
                  <a:lnTo>
                    <a:pt x="200248" y="543818"/>
                  </a:lnTo>
                  <a:cubicBezTo>
                    <a:pt x="182166" y="566589"/>
                    <a:pt x="180156" y="588690"/>
                    <a:pt x="194890" y="609451"/>
                  </a:cubicBezTo>
                  <a:cubicBezTo>
                    <a:pt x="204936" y="624185"/>
                    <a:pt x="221680" y="633562"/>
                    <a:pt x="245120" y="639589"/>
                  </a:cubicBezTo>
                  <a:cubicBezTo>
                    <a:pt x="244450" y="659011"/>
                    <a:pt x="247799" y="673745"/>
                    <a:pt x="254496" y="683791"/>
                  </a:cubicBezTo>
                  <a:cubicBezTo>
                    <a:pt x="277937" y="718617"/>
                    <a:pt x="299368" y="755452"/>
                    <a:pt x="318120" y="793626"/>
                  </a:cubicBezTo>
                  <a:cubicBezTo>
                    <a:pt x="318790" y="795636"/>
                    <a:pt x="321469" y="795636"/>
                    <a:pt x="322808" y="794296"/>
                  </a:cubicBezTo>
                  <a:cubicBezTo>
                    <a:pt x="322808" y="794296"/>
                    <a:pt x="322808" y="793626"/>
                    <a:pt x="322808" y="792956"/>
                  </a:cubicBezTo>
                  <a:cubicBezTo>
                    <a:pt x="322808" y="792956"/>
                    <a:pt x="322808" y="792956"/>
                    <a:pt x="322808" y="792956"/>
                  </a:cubicBezTo>
                  <a:cubicBezTo>
                    <a:pt x="323478" y="793626"/>
                    <a:pt x="324148" y="794296"/>
                    <a:pt x="325487" y="796305"/>
                  </a:cubicBezTo>
                  <a:lnTo>
                    <a:pt x="304726" y="817736"/>
                  </a:lnTo>
                  <a:cubicBezTo>
                    <a:pt x="283294" y="854571"/>
                    <a:pt x="277937" y="893415"/>
                    <a:pt x="289322" y="934939"/>
                  </a:cubicBezTo>
                  <a:cubicBezTo>
                    <a:pt x="289992" y="936948"/>
                    <a:pt x="289322" y="936948"/>
                    <a:pt x="287313" y="936278"/>
                  </a:cubicBezTo>
                  <a:lnTo>
                    <a:pt x="229046" y="898773"/>
                  </a:lnTo>
                  <a:cubicBezTo>
                    <a:pt x="153367" y="721966"/>
                    <a:pt x="94431" y="535112"/>
                    <a:pt x="52239" y="338882"/>
                  </a:cubicBezTo>
                  <a:cubicBezTo>
                    <a:pt x="26789" y="219671"/>
                    <a:pt x="9376" y="107156"/>
                    <a:pt x="0" y="0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A0F63B04-4322-9010-92FF-D8833CEDF41B}"/>
                </a:ext>
              </a:extLst>
            </p:cNvPr>
            <p:cNvSpPr/>
            <p:nvPr/>
          </p:nvSpPr>
          <p:spPr>
            <a:xfrm>
              <a:off x="-1284668" y="4691431"/>
              <a:ext cx="324817" cy="174129"/>
            </a:xfrm>
            <a:custGeom>
              <a:avLst/>
              <a:gdLst>
                <a:gd name="connsiteX0" fmla="*/ 244450 w 324817"/>
                <a:gd name="connsiteY0" fmla="*/ 0 h 174129"/>
                <a:gd name="connsiteX1" fmla="*/ 324817 w 324817"/>
                <a:gd name="connsiteY1" fmla="*/ 66973 h 174129"/>
                <a:gd name="connsiteX2" fmla="*/ 314772 w 324817"/>
                <a:gd name="connsiteY2" fmla="*/ 64964 h 174129"/>
                <a:gd name="connsiteX3" fmla="*/ 308744 w 324817"/>
                <a:gd name="connsiteY3" fmla="*/ 62954 h 174129"/>
                <a:gd name="connsiteX4" fmla="*/ 294010 w 324817"/>
                <a:gd name="connsiteY4" fmla="*/ 58936 h 174129"/>
                <a:gd name="connsiteX5" fmla="*/ 287982 w 324817"/>
                <a:gd name="connsiteY5" fmla="*/ 57597 h 174129"/>
                <a:gd name="connsiteX6" fmla="*/ 269230 w 324817"/>
                <a:gd name="connsiteY6" fmla="*/ 54918 h 174129"/>
                <a:gd name="connsiteX7" fmla="*/ 227037 w 324817"/>
                <a:gd name="connsiteY7" fmla="*/ 72331 h 174129"/>
                <a:gd name="connsiteX8" fmla="*/ 201588 w 324817"/>
                <a:gd name="connsiteY8" fmla="*/ 96441 h 174129"/>
                <a:gd name="connsiteX9" fmla="*/ 178817 w 324817"/>
                <a:gd name="connsiteY9" fmla="*/ 123899 h 174129"/>
                <a:gd name="connsiteX10" fmla="*/ 160734 w 324817"/>
                <a:gd name="connsiteY10" fmla="*/ 129258 h 174129"/>
                <a:gd name="connsiteX11" fmla="*/ 157386 w 324817"/>
                <a:gd name="connsiteY11" fmla="*/ 131936 h 174129"/>
                <a:gd name="connsiteX12" fmla="*/ 157386 w 324817"/>
                <a:gd name="connsiteY12" fmla="*/ 133945 h 174129"/>
                <a:gd name="connsiteX13" fmla="*/ 154037 w 324817"/>
                <a:gd name="connsiteY13" fmla="*/ 138633 h 174129"/>
                <a:gd name="connsiteX14" fmla="*/ 133275 w 324817"/>
                <a:gd name="connsiteY14" fmla="*/ 151358 h 174129"/>
                <a:gd name="connsiteX15" fmla="*/ 154037 w 324817"/>
                <a:gd name="connsiteY15" fmla="*/ 130597 h 174129"/>
                <a:gd name="connsiteX16" fmla="*/ 150019 w 324817"/>
                <a:gd name="connsiteY16" fmla="*/ 121890 h 174129"/>
                <a:gd name="connsiteX17" fmla="*/ 97780 w 324817"/>
                <a:gd name="connsiteY17" fmla="*/ 142652 h 174129"/>
                <a:gd name="connsiteX18" fmla="*/ 62284 w 324817"/>
                <a:gd name="connsiteY18" fmla="*/ 171450 h 174129"/>
                <a:gd name="connsiteX19" fmla="*/ 34825 w 324817"/>
                <a:gd name="connsiteY19" fmla="*/ 163413 h 174129"/>
                <a:gd name="connsiteX20" fmla="*/ 29468 w 324817"/>
                <a:gd name="connsiteY20" fmla="*/ 160065 h 174129"/>
                <a:gd name="connsiteX21" fmla="*/ 0 w 324817"/>
                <a:gd name="connsiteY21" fmla="*/ 154707 h 174129"/>
                <a:gd name="connsiteX22" fmla="*/ 6697 w 324817"/>
                <a:gd name="connsiteY22" fmla="*/ 143991 h 174129"/>
                <a:gd name="connsiteX23" fmla="*/ 8036 w 324817"/>
                <a:gd name="connsiteY23" fmla="*/ 141313 h 174129"/>
                <a:gd name="connsiteX24" fmla="*/ 8036 w 324817"/>
                <a:gd name="connsiteY24" fmla="*/ 138633 h 174129"/>
                <a:gd name="connsiteX25" fmla="*/ 9376 w 324817"/>
                <a:gd name="connsiteY25" fmla="*/ 135285 h 174129"/>
                <a:gd name="connsiteX26" fmla="*/ 29468 w 324817"/>
                <a:gd name="connsiteY26" fmla="*/ 115193 h 174129"/>
                <a:gd name="connsiteX27" fmla="*/ 46881 w 324817"/>
                <a:gd name="connsiteY27" fmla="*/ 91083 h 174129"/>
                <a:gd name="connsiteX28" fmla="*/ 66973 w 324817"/>
                <a:gd name="connsiteY28" fmla="*/ 67643 h 174129"/>
                <a:gd name="connsiteX29" fmla="*/ 71660 w 324817"/>
                <a:gd name="connsiteY29" fmla="*/ 65634 h 174129"/>
                <a:gd name="connsiteX30" fmla="*/ 77019 w 324817"/>
                <a:gd name="connsiteY30" fmla="*/ 64964 h 174129"/>
                <a:gd name="connsiteX31" fmla="*/ 80367 w 324817"/>
                <a:gd name="connsiteY31" fmla="*/ 75679 h 174129"/>
                <a:gd name="connsiteX32" fmla="*/ 70991 w 324817"/>
                <a:gd name="connsiteY32" fmla="*/ 104478 h 174129"/>
                <a:gd name="connsiteX33" fmla="*/ 74339 w 324817"/>
                <a:gd name="connsiteY33" fmla="*/ 107156 h 174129"/>
                <a:gd name="connsiteX34" fmla="*/ 91083 w 324817"/>
                <a:gd name="connsiteY34" fmla="*/ 100459 h 174129"/>
                <a:gd name="connsiteX35" fmla="*/ 136624 w 324817"/>
                <a:gd name="connsiteY35" fmla="*/ 68982 h 174129"/>
                <a:gd name="connsiteX36" fmla="*/ 177478 w 324817"/>
                <a:gd name="connsiteY36" fmla="*/ 51569 h 174129"/>
                <a:gd name="connsiteX37" fmla="*/ 185514 w 324817"/>
                <a:gd name="connsiteY37" fmla="*/ 42863 h 174129"/>
                <a:gd name="connsiteX38" fmla="*/ 189533 w 324817"/>
                <a:gd name="connsiteY38" fmla="*/ 37505 h 174129"/>
                <a:gd name="connsiteX39" fmla="*/ 225028 w 324817"/>
                <a:gd name="connsiteY39" fmla="*/ 13395 h 174129"/>
                <a:gd name="connsiteX40" fmla="*/ 226368 w 324817"/>
                <a:gd name="connsiteY40" fmla="*/ 11385 h 174129"/>
                <a:gd name="connsiteX41" fmla="*/ 225698 w 324817"/>
                <a:gd name="connsiteY41" fmla="*/ 10716 h 174129"/>
                <a:gd name="connsiteX42" fmla="*/ 225698 w 324817"/>
                <a:gd name="connsiteY42" fmla="*/ 9376 h 174129"/>
                <a:gd name="connsiteX43" fmla="*/ 233065 w 324817"/>
                <a:gd name="connsiteY43" fmla="*/ 6697 h 174129"/>
                <a:gd name="connsiteX44" fmla="*/ 239762 w 324817"/>
                <a:gd name="connsiteY44" fmla="*/ 6697 h 174129"/>
                <a:gd name="connsiteX45" fmla="*/ 244450 w 324817"/>
                <a:gd name="connsiteY45" fmla="*/ 0 h 1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4817" h="174129">
                  <a:moveTo>
                    <a:pt x="244450" y="0"/>
                  </a:moveTo>
                  <a:cubicBezTo>
                    <a:pt x="278606" y="12725"/>
                    <a:pt x="305395" y="34826"/>
                    <a:pt x="324817" y="66973"/>
                  </a:cubicBezTo>
                  <a:lnTo>
                    <a:pt x="314772" y="64964"/>
                  </a:lnTo>
                  <a:cubicBezTo>
                    <a:pt x="312762" y="64294"/>
                    <a:pt x="310753" y="63624"/>
                    <a:pt x="308744" y="62954"/>
                  </a:cubicBezTo>
                  <a:cubicBezTo>
                    <a:pt x="304056" y="60275"/>
                    <a:pt x="299367" y="58936"/>
                    <a:pt x="294010" y="58936"/>
                  </a:cubicBezTo>
                  <a:cubicBezTo>
                    <a:pt x="292001" y="58936"/>
                    <a:pt x="289992" y="58266"/>
                    <a:pt x="287982" y="57597"/>
                  </a:cubicBezTo>
                  <a:cubicBezTo>
                    <a:pt x="282624" y="54248"/>
                    <a:pt x="275927" y="53578"/>
                    <a:pt x="269230" y="54918"/>
                  </a:cubicBezTo>
                  <a:cubicBezTo>
                    <a:pt x="253826" y="58266"/>
                    <a:pt x="239762" y="63624"/>
                    <a:pt x="227037" y="72331"/>
                  </a:cubicBezTo>
                  <a:cubicBezTo>
                    <a:pt x="219000" y="77689"/>
                    <a:pt x="210964" y="85725"/>
                    <a:pt x="201588" y="96441"/>
                  </a:cubicBezTo>
                  <a:cubicBezTo>
                    <a:pt x="194221" y="105817"/>
                    <a:pt x="186184" y="114523"/>
                    <a:pt x="178817" y="123899"/>
                  </a:cubicBezTo>
                  <a:cubicBezTo>
                    <a:pt x="175468" y="127918"/>
                    <a:pt x="169441" y="129927"/>
                    <a:pt x="160734" y="129258"/>
                  </a:cubicBezTo>
                  <a:cubicBezTo>
                    <a:pt x="159395" y="129258"/>
                    <a:pt x="158055" y="130597"/>
                    <a:pt x="157386" y="131936"/>
                  </a:cubicBezTo>
                  <a:cubicBezTo>
                    <a:pt x="157386" y="132606"/>
                    <a:pt x="157386" y="133276"/>
                    <a:pt x="157386" y="133945"/>
                  </a:cubicBezTo>
                  <a:cubicBezTo>
                    <a:pt x="156716" y="135955"/>
                    <a:pt x="156046" y="137964"/>
                    <a:pt x="154037" y="138633"/>
                  </a:cubicBezTo>
                  <a:lnTo>
                    <a:pt x="133275" y="151358"/>
                  </a:lnTo>
                  <a:cubicBezTo>
                    <a:pt x="141982" y="141982"/>
                    <a:pt x="148679" y="134615"/>
                    <a:pt x="154037" y="130597"/>
                  </a:cubicBezTo>
                  <a:cubicBezTo>
                    <a:pt x="164083" y="122560"/>
                    <a:pt x="162074" y="119212"/>
                    <a:pt x="150019" y="121890"/>
                  </a:cubicBezTo>
                  <a:cubicBezTo>
                    <a:pt x="131266" y="125239"/>
                    <a:pt x="113854" y="130597"/>
                    <a:pt x="97780" y="142652"/>
                  </a:cubicBezTo>
                  <a:cubicBezTo>
                    <a:pt x="85725" y="152028"/>
                    <a:pt x="74339" y="161404"/>
                    <a:pt x="62284" y="171450"/>
                  </a:cubicBezTo>
                  <a:cubicBezTo>
                    <a:pt x="52239" y="176808"/>
                    <a:pt x="42862" y="174129"/>
                    <a:pt x="34825" y="163413"/>
                  </a:cubicBezTo>
                  <a:cubicBezTo>
                    <a:pt x="33486" y="162074"/>
                    <a:pt x="31477" y="160734"/>
                    <a:pt x="29468" y="160065"/>
                  </a:cubicBezTo>
                  <a:lnTo>
                    <a:pt x="0" y="154707"/>
                  </a:lnTo>
                  <a:cubicBezTo>
                    <a:pt x="1339" y="149349"/>
                    <a:pt x="3349" y="145331"/>
                    <a:pt x="6697" y="143991"/>
                  </a:cubicBezTo>
                  <a:cubicBezTo>
                    <a:pt x="8036" y="143322"/>
                    <a:pt x="8036" y="142652"/>
                    <a:pt x="8036" y="141313"/>
                  </a:cubicBezTo>
                  <a:lnTo>
                    <a:pt x="8036" y="138633"/>
                  </a:lnTo>
                  <a:cubicBezTo>
                    <a:pt x="8036" y="137294"/>
                    <a:pt x="8706" y="136624"/>
                    <a:pt x="9376" y="135285"/>
                  </a:cubicBezTo>
                  <a:cubicBezTo>
                    <a:pt x="16073" y="128588"/>
                    <a:pt x="22770" y="121890"/>
                    <a:pt x="29468" y="115193"/>
                  </a:cubicBezTo>
                  <a:cubicBezTo>
                    <a:pt x="34156" y="110505"/>
                    <a:pt x="40184" y="102468"/>
                    <a:pt x="46881" y="91083"/>
                  </a:cubicBezTo>
                  <a:cubicBezTo>
                    <a:pt x="52908" y="81037"/>
                    <a:pt x="59605" y="73670"/>
                    <a:pt x="66973" y="67643"/>
                  </a:cubicBezTo>
                  <a:cubicBezTo>
                    <a:pt x="68312" y="66303"/>
                    <a:pt x="70321" y="65634"/>
                    <a:pt x="71660" y="65634"/>
                  </a:cubicBezTo>
                  <a:cubicBezTo>
                    <a:pt x="74339" y="64964"/>
                    <a:pt x="76349" y="64964"/>
                    <a:pt x="77019" y="64964"/>
                  </a:cubicBezTo>
                  <a:cubicBezTo>
                    <a:pt x="83046" y="66973"/>
                    <a:pt x="83716" y="70321"/>
                    <a:pt x="80367" y="75679"/>
                  </a:cubicBezTo>
                  <a:cubicBezTo>
                    <a:pt x="73670" y="85055"/>
                    <a:pt x="70321" y="95101"/>
                    <a:pt x="70991" y="104478"/>
                  </a:cubicBezTo>
                  <a:cubicBezTo>
                    <a:pt x="70991" y="106487"/>
                    <a:pt x="72330" y="107826"/>
                    <a:pt x="74339" y="107156"/>
                  </a:cubicBezTo>
                  <a:cubicBezTo>
                    <a:pt x="80367" y="105817"/>
                    <a:pt x="86394" y="104478"/>
                    <a:pt x="91083" y="100459"/>
                  </a:cubicBezTo>
                  <a:cubicBezTo>
                    <a:pt x="108495" y="83716"/>
                    <a:pt x="123899" y="73670"/>
                    <a:pt x="136624" y="68982"/>
                  </a:cubicBezTo>
                  <a:cubicBezTo>
                    <a:pt x="152698" y="62954"/>
                    <a:pt x="166762" y="57597"/>
                    <a:pt x="177478" y="51569"/>
                  </a:cubicBezTo>
                  <a:cubicBezTo>
                    <a:pt x="180826" y="49560"/>
                    <a:pt x="183505" y="46881"/>
                    <a:pt x="185514" y="42863"/>
                  </a:cubicBezTo>
                  <a:cubicBezTo>
                    <a:pt x="186184" y="40854"/>
                    <a:pt x="187523" y="39514"/>
                    <a:pt x="189533" y="37505"/>
                  </a:cubicBezTo>
                  <a:cubicBezTo>
                    <a:pt x="200918" y="28799"/>
                    <a:pt x="212973" y="20762"/>
                    <a:pt x="225028" y="13395"/>
                  </a:cubicBezTo>
                  <a:cubicBezTo>
                    <a:pt x="225698" y="12725"/>
                    <a:pt x="226368" y="12055"/>
                    <a:pt x="226368" y="11385"/>
                  </a:cubicBezTo>
                  <a:cubicBezTo>
                    <a:pt x="226368" y="11385"/>
                    <a:pt x="226368" y="10716"/>
                    <a:pt x="225698" y="10716"/>
                  </a:cubicBezTo>
                  <a:cubicBezTo>
                    <a:pt x="225028" y="10716"/>
                    <a:pt x="225028" y="10046"/>
                    <a:pt x="225698" y="9376"/>
                  </a:cubicBezTo>
                  <a:cubicBezTo>
                    <a:pt x="227707" y="7367"/>
                    <a:pt x="230386" y="6028"/>
                    <a:pt x="233065" y="6697"/>
                  </a:cubicBezTo>
                  <a:cubicBezTo>
                    <a:pt x="237083" y="7367"/>
                    <a:pt x="239092" y="7367"/>
                    <a:pt x="239762" y="6697"/>
                  </a:cubicBezTo>
                  <a:cubicBezTo>
                    <a:pt x="241771" y="6028"/>
                    <a:pt x="243111" y="3349"/>
                    <a:pt x="244450" y="0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B8B9C58E-6F78-EB48-F6B5-1EA736E92F68}"/>
                </a:ext>
              </a:extLst>
            </p:cNvPr>
            <p:cNvSpPr/>
            <p:nvPr/>
          </p:nvSpPr>
          <p:spPr>
            <a:xfrm>
              <a:off x="-5301543" y="4713532"/>
              <a:ext cx="253114" cy="167564"/>
            </a:xfrm>
            <a:custGeom>
              <a:avLst/>
              <a:gdLst>
                <a:gd name="connsiteX0" fmla="*/ 10571 w 253114"/>
                <a:gd name="connsiteY0" fmla="*/ 0 h 167564"/>
                <a:gd name="connsiteX1" fmla="*/ 15929 w 253114"/>
                <a:gd name="connsiteY1" fmla="*/ 2009 h 167564"/>
                <a:gd name="connsiteX2" fmla="*/ 54104 w 253114"/>
                <a:gd name="connsiteY2" fmla="*/ 12055 h 167564"/>
                <a:gd name="connsiteX3" fmla="*/ 58792 w 253114"/>
                <a:gd name="connsiteY3" fmla="*/ 16073 h 167564"/>
                <a:gd name="connsiteX4" fmla="*/ 93618 w 253114"/>
                <a:gd name="connsiteY4" fmla="*/ 47550 h 167564"/>
                <a:gd name="connsiteX5" fmla="*/ 133801 w 253114"/>
                <a:gd name="connsiteY5" fmla="*/ 50899 h 167564"/>
                <a:gd name="connsiteX6" fmla="*/ 197425 w 253114"/>
                <a:gd name="connsiteY6" fmla="*/ 42193 h 167564"/>
                <a:gd name="connsiteX7" fmla="*/ 201443 w 253114"/>
                <a:gd name="connsiteY7" fmla="*/ 44871 h 167564"/>
                <a:gd name="connsiteX8" fmla="*/ 246985 w 253114"/>
                <a:gd name="connsiteY8" fmla="*/ 108495 h 167564"/>
                <a:gd name="connsiteX9" fmla="*/ 253012 w 253114"/>
                <a:gd name="connsiteY9" fmla="*/ 117202 h 167564"/>
                <a:gd name="connsiteX10" fmla="*/ 238278 w 253114"/>
                <a:gd name="connsiteY10" fmla="*/ 143991 h 167564"/>
                <a:gd name="connsiteX11" fmla="*/ 232251 w 253114"/>
                <a:gd name="connsiteY11" fmla="*/ 161404 h 167564"/>
                <a:gd name="connsiteX12" fmla="*/ 199434 w 253114"/>
                <a:gd name="connsiteY12" fmla="*/ 153367 h 167564"/>
                <a:gd name="connsiteX13" fmla="*/ 90939 w 253114"/>
                <a:gd name="connsiteY13" fmla="*/ 167432 h 167564"/>
                <a:gd name="connsiteX14" fmla="*/ 88260 w 253114"/>
                <a:gd name="connsiteY14" fmla="*/ 164753 h 167564"/>
                <a:gd name="connsiteX15" fmla="*/ 89599 w 253114"/>
                <a:gd name="connsiteY15" fmla="*/ 103808 h 167564"/>
                <a:gd name="connsiteX16" fmla="*/ 39370 w 253114"/>
                <a:gd name="connsiteY16" fmla="*/ 21431 h 167564"/>
                <a:gd name="connsiteX17" fmla="*/ 15929 w 253114"/>
                <a:gd name="connsiteY17" fmla="*/ 16073 h 167564"/>
                <a:gd name="connsiteX18" fmla="*/ 15259 w 253114"/>
                <a:gd name="connsiteY18" fmla="*/ 15404 h 167564"/>
                <a:gd name="connsiteX19" fmla="*/ 3204 w 253114"/>
                <a:gd name="connsiteY19" fmla="*/ 11385 h 167564"/>
                <a:gd name="connsiteX20" fmla="*/ 525 w 253114"/>
                <a:gd name="connsiteY20" fmla="*/ 6697 h 167564"/>
                <a:gd name="connsiteX21" fmla="*/ 10571 w 253114"/>
                <a:gd name="connsiteY21" fmla="*/ 0 h 16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3114" h="167564">
                  <a:moveTo>
                    <a:pt x="10571" y="0"/>
                  </a:moveTo>
                  <a:cubicBezTo>
                    <a:pt x="11911" y="1339"/>
                    <a:pt x="13920" y="1339"/>
                    <a:pt x="15929" y="2009"/>
                  </a:cubicBezTo>
                  <a:lnTo>
                    <a:pt x="54104" y="12055"/>
                  </a:lnTo>
                  <a:cubicBezTo>
                    <a:pt x="56113" y="12725"/>
                    <a:pt x="58122" y="14064"/>
                    <a:pt x="58792" y="16073"/>
                  </a:cubicBezTo>
                  <a:cubicBezTo>
                    <a:pt x="66159" y="30138"/>
                    <a:pt x="77544" y="40853"/>
                    <a:pt x="93618" y="47550"/>
                  </a:cubicBezTo>
                  <a:cubicBezTo>
                    <a:pt x="106342" y="52239"/>
                    <a:pt x="119737" y="52908"/>
                    <a:pt x="133801" y="50899"/>
                  </a:cubicBezTo>
                  <a:cubicBezTo>
                    <a:pt x="159251" y="46211"/>
                    <a:pt x="175324" y="44202"/>
                    <a:pt x="197425" y="42193"/>
                  </a:cubicBezTo>
                  <a:cubicBezTo>
                    <a:pt x="199434" y="42193"/>
                    <a:pt x="200774" y="42862"/>
                    <a:pt x="201443" y="44871"/>
                  </a:cubicBezTo>
                  <a:cubicBezTo>
                    <a:pt x="208810" y="73000"/>
                    <a:pt x="217517" y="101798"/>
                    <a:pt x="246985" y="108495"/>
                  </a:cubicBezTo>
                  <a:cubicBezTo>
                    <a:pt x="251003" y="109165"/>
                    <a:pt x="253682" y="113184"/>
                    <a:pt x="253012" y="117202"/>
                  </a:cubicBezTo>
                  <a:cubicBezTo>
                    <a:pt x="251673" y="129257"/>
                    <a:pt x="247655" y="133945"/>
                    <a:pt x="238278" y="143991"/>
                  </a:cubicBezTo>
                  <a:cubicBezTo>
                    <a:pt x="234260" y="148009"/>
                    <a:pt x="232251" y="154037"/>
                    <a:pt x="232251" y="161404"/>
                  </a:cubicBezTo>
                  <a:cubicBezTo>
                    <a:pt x="224214" y="152698"/>
                    <a:pt x="212829" y="150019"/>
                    <a:pt x="199434" y="153367"/>
                  </a:cubicBezTo>
                  <a:cubicBezTo>
                    <a:pt x="161930" y="157386"/>
                    <a:pt x="127104" y="156716"/>
                    <a:pt x="90939" y="167432"/>
                  </a:cubicBezTo>
                  <a:cubicBezTo>
                    <a:pt x="88929" y="168101"/>
                    <a:pt x="87590" y="166092"/>
                    <a:pt x="88260" y="164753"/>
                  </a:cubicBezTo>
                  <a:cubicBezTo>
                    <a:pt x="94287" y="144661"/>
                    <a:pt x="94287" y="124569"/>
                    <a:pt x="89599" y="103808"/>
                  </a:cubicBezTo>
                  <a:cubicBezTo>
                    <a:pt x="80223" y="68982"/>
                    <a:pt x="63480" y="41523"/>
                    <a:pt x="39370" y="21431"/>
                  </a:cubicBezTo>
                  <a:cubicBezTo>
                    <a:pt x="34012" y="17413"/>
                    <a:pt x="26645" y="15404"/>
                    <a:pt x="15929" y="16073"/>
                  </a:cubicBezTo>
                  <a:cubicBezTo>
                    <a:pt x="15929" y="16073"/>
                    <a:pt x="15259" y="15404"/>
                    <a:pt x="15259" y="15404"/>
                  </a:cubicBezTo>
                  <a:cubicBezTo>
                    <a:pt x="12581" y="12725"/>
                    <a:pt x="7892" y="11385"/>
                    <a:pt x="3204" y="11385"/>
                  </a:cubicBezTo>
                  <a:cubicBezTo>
                    <a:pt x="525" y="11385"/>
                    <a:pt x="-814" y="8706"/>
                    <a:pt x="525" y="6697"/>
                  </a:cubicBezTo>
                  <a:cubicBezTo>
                    <a:pt x="1195" y="2679"/>
                    <a:pt x="5214" y="670"/>
                    <a:pt x="10571" y="0"/>
                  </a:cubicBezTo>
                  <a:close/>
                </a:path>
              </a:pathLst>
            </a:custGeom>
            <a:solidFill>
              <a:srgbClr val="2A354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262F70BB-B77E-39A3-A6CE-7044A86F3A37}"/>
                </a:ext>
              </a:extLst>
            </p:cNvPr>
            <p:cNvSpPr/>
            <p:nvPr/>
          </p:nvSpPr>
          <p:spPr>
            <a:xfrm>
              <a:off x="-5430539" y="4722882"/>
              <a:ext cx="325332" cy="457527"/>
            </a:xfrm>
            <a:custGeom>
              <a:avLst/>
              <a:gdLst>
                <a:gd name="connsiteX0" fmla="*/ 142916 w 325332"/>
                <a:gd name="connsiteY0" fmla="*/ 4714 h 457527"/>
                <a:gd name="connsiteX1" fmla="*/ 143585 w 325332"/>
                <a:gd name="connsiteY1" fmla="*/ 5384 h 457527"/>
                <a:gd name="connsiteX2" fmla="*/ 136218 w 325332"/>
                <a:gd name="connsiteY2" fmla="*/ 6723 h 457527"/>
                <a:gd name="connsiteX3" fmla="*/ 114787 w 325332"/>
                <a:gd name="connsiteY3" fmla="*/ 3375 h 457527"/>
                <a:gd name="connsiteX4" fmla="*/ 98044 w 325332"/>
                <a:gd name="connsiteY4" fmla="*/ 6054 h 457527"/>
                <a:gd name="connsiteX5" fmla="*/ 81301 w 325332"/>
                <a:gd name="connsiteY5" fmla="*/ 10072 h 457527"/>
                <a:gd name="connsiteX6" fmla="*/ 79961 w 325332"/>
                <a:gd name="connsiteY6" fmla="*/ 13420 h 457527"/>
                <a:gd name="connsiteX7" fmla="*/ 91347 w 325332"/>
                <a:gd name="connsiteY7" fmla="*/ 24136 h 457527"/>
                <a:gd name="connsiteX8" fmla="*/ 96035 w 325332"/>
                <a:gd name="connsiteY8" fmla="*/ 28824 h 457527"/>
                <a:gd name="connsiteX9" fmla="*/ 98714 w 325332"/>
                <a:gd name="connsiteY9" fmla="*/ 49586 h 457527"/>
                <a:gd name="connsiteX10" fmla="*/ 95365 w 325332"/>
                <a:gd name="connsiteY10" fmla="*/ 77044 h 457527"/>
                <a:gd name="connsiteX11" fmla="*/ 100053 w 325332"/>
                <a:gd name="connsiteY11" fmla="*/ 93788 h 457527"/>
                <a:gd name="connsiteX12" fmla="*/ 110099 w 325332"/>
                <a:gd name="connsiteY12" fmla="*/ 109861 h 457527"/>
                <a:gd name="connsiteX13" fmla="*/ 114787 w 325332"/>
                <a:gd name="connsiteY13" fmla="*/ 114549 h 457527"/>
                <a:gd name="connsiteX14" fmla="*/ 123493 w 325332"/>
                <a:gd name="connsiteY14" fmla="*/ 121247 h 457527"/>
                <a:gd name="connsiteX15" fmla="*/ 136218 w 325332"/>
                <a:gd name="connsiteY15" fmla="*/ 130623 h 457527"/>
                <a:gd name="connsiteX16" fmla="*/ 163007 w 325332"/>
                <a:gd name="connsiteY16" fmla="*/ 153393 h 457527"/>
                <a:gd name="connsiteX17" fmla="*/ 193815 w 325332"/>
                <a:gd name="connsiteY17" fmla="*/ 171476 h 457527"/>
                <a:gd name="connsiteX18" fmla="*/ 205200 w 325332"/>
                <a:gd name="connsiteY18" fmla="*/ 166118 h 457527"/>
                <a:gd name="connsiteX19" fmla="*/ 210558 w 325332"/>
                <a:gd name="connsiteY19" fmla="*/ 166118 h 457527"/>
                <a:gd name="connsiteX20" fmla="*/ 221943 w 325332"/>
                <a:gd name="connsiteY20" fmla="*/ 172146 h 457527"/>
                <a:gd name="connsiteX21" fmla="*/ 226631 w 325332"/>
                <a:gd name="connsiteY21" fmla="*/ 176164 h 457527"/>
                <a:gd name="connsiteX22" fmla="*/ 225962 w 325332"/>
                <a:gd name="connsiteY22" fmla="*/ 185540 h 457527"/>
                <a:gd name="connsiteX23" fmla="*/ 226631 w 325332"/>
                <a:gd name="connsiteY23" fmla="*/ 187549 h 457527"/>
                <a:gd name="connsiteX24" fmla="*/ 228641 w 325332"/>
                <a:gd name="connsiteY24" fmla="*/ 195586 h 457527"/>
                <a:gd name="connsiteX25" fmla="*/ 229310 w 325332"/>
                <a:gd name="connsiteY25" fmla="*/ 198265 h 457527"/>
                <a:gd name="connsiteX26" fmla="*/ 230650 w 325332"/>
                <a:gd name="connsiteY26" fmla="*/ 198935 h 457527"/>
                <a:gd name="connsiteX27" fmla="*/ 234668 w 325332"/>
                <a:gd name="connsiteY27" fmla="*/ 203623 h 457527"/>
                <a:gd name="connsiteX28" fmla="*/ 244714 w 325332"/>
                <a:gd name="connsiteY28" fmla="*/ 248495 h 457527"/>
                <a:gd name="connsiteX29" fmla="*/ 258778 w 325332"/>
                <a:gd name="connsiteY29" fmla="*/ 258541 h 457527"/>
                <a:gd name="connsiteX30" fmla="*/ 260118 w 325332"/>
                <a:gd name="connsiteY30" fmla="*/ 259880 h 457527"/>
                <a:gd name="connsiteX31" fmla="*/ 270833 w 325332"/>
                <a:gd name="connsiteY31" fmla="*/ 275953 h 457527"/>
                <a:gd name="connsiteX32" fmla="*/ 271503 w 325332"/>
                <a:gd name="connsiteY32" fmla="*/ 277293 h 457527"/>
                <a:gd name="connsiteX33" fmla="*/ 272173 w 325332"/>
                <a:gd name="connsiteY33" fmla="*/ 279302 h 457527"/>
                <a:gd name="connsiteX34" fmla="*/ 275521 w 325332"/>
                <a:gd name="connsiteY34" fmla="*/ 279972 h 457527"/>
                <a:gd name="connsiteX35" fmla="*/ 278200 w 325332"/>
                <a:gd name="connsiteY35" fmla="*/ 278632 h 457527"/>
                <a:gd name="connsiteX36" fmla="*/ 280209 w 325332"/>
                <a:gd name="connsiteY36" fmla="*/ 279302 h 457527"/>
                <a:gd name="connsiteX37" fmla="*/ 286907 w 325332"/>
                <a:gd name="connsiteY37" fmla="*/ 292697 h 457527"/>
                <a:gd name="connsiteX38" fmla="*/ 324411 w 325332"/>
                <a:gd name="connsiteY38" fmla="*/ 337568 h 457527"/>
                <a:gd name="connsiteX39" fmla="*/ 324411 w 325332"/>
                <a:gd name="connsiteY39" fmla="*/ 338908 h 457527"/>
                <a:gd name="connsiteX40" fmla="*/ 319723 w 325332"/>
                <a:gd name="connsiteY40" fmla="*/ 346275 h 457527"/>
                <a:gd name="connsiteX41" fmla="*/ 323072 w 325332"/>
                <a:gd name="connsiteY41" fmla="*/ 348284 h 457527"/>
                <a:gd name="connsiteX42" fmla="*/ 325081 w 325332"/>
                <a:gd name="connsiteY42" fmla="*/ 348954 h 457527"/>
                <a:gd name="connsiteX43" fmla="*/ 323072 w 325332"/>
                <a:gd name="connsiteY43" fmla="*/ 351632 h 457527"/>
                <a:gd name="connsiteX44" fmla="*/ 303650 w 325332"/>
                <a:gd name="connsiteY44" fmla="*/ 354311 h 457527"/>
                <a:gd name="connsiteX45" fmla="*/ 282219 w 325332"/>
                <a:gd name="connsiteY45" fmla="*/ 352302 h 457527"/>
                <a:gd name="connsiteX46" fmla="*/ 254090 w 325332"/>
                <a:gd name="connsiteY46" fmla="*/ 343596 h 457527"/>
                <a:gd name="connsiteX47" fmla="*/ 246723 w 325332"/>
                <a:gd name="connsiteY47" fmla="*/ 352302 h 457527"/>
                <a:gd name="connsiteX48" fmla="*/ 260118 w 325332"/>
                <a:gd name="connsiteY48" fmla="*/ 426642 h 457527"/>
                <a:gd name="connsiteX49" fmla="*/ 257439 w 325332"/>
                <a:gd name="connsiteY49" fmla="*/ 448743 h 457527"/>
                <a:gd name="connsiteX50" fmla="*/ 241365 w 325332"/>
                <a:gd name="connsiteY50" fmla="*/ 454100 h 457527"/>
                <a:gd name="connsiteX51" fmla="*/ 220604 w 325332"/>
                <a:gd name="connsiteY51" fmla="*/ 439367 h 457527"/>
                <a:gd name="connsiteX52" fmla="*/ 217255 w 325332"/>
                <a:gd name="connsiteY52" fmla="*/ 434679 h 457527"/>
                <a:gd name="connsiteX53" fmla="*/ 215916 w 325332"/>
                <a:gd name="connsiteY53" fmla="*/ 431330 h 457527"/>
                <a:gd name="connsiteX54" fmla="*/ 165686 w 325332"/>
                <a:gd name="connsiteY54" fmla="*/ 390476 h 457527"/>
                <a:gd name="connsiteX55" fmla="*/ 120145 w 325332"/>
                <a:gd name="connsiteY55" fmla="*/ 375073 h 457527"/>
                <a:gd name="connsiteX56" fmla="*/ 117466 w 325332"/>
                <a:gd name="connsiteY56" fmla="*/ 371724 h 457527"/>
                <a:gd name="connsiteX57" fmla="*/ 116126 w 325332"/>
                <a:gd name="connsiteY57" fmla="*/ 365697 h 457527"/>
                <a:gd name="connsiteX58" fmla="*/ 115457 w 325332"/>
                <a:gd name="connsiteY58" fmla="*/ 364357 h 457527"/>
                <a:gd name="connsiteX59" fmla="*/ 144925 w 325332"/>
                <a:gd name="connsiteY59" fmla="*/ 338238 h 457527"/>
                <a:gd name="connsiteX60" fmla="*/ 164347 w 325332"/>
                <a:gd name="connsiteY60" fmla="*/ 305421 h 457527"/>
                <a:gd name="connsiteX61" fmla="*/ 170374 w 325332"/>
                <a:gd name="connsiteY61" fmla="*/ 267247 h 457527"/>
                <a:gd name="connsiteX62" fmla="*/ 149613 w 325332"/>
                <a:gd name="connsiteY62" fmla="*/ 209650 h 457527"/>
                <a:gd name="connsiteX63" fmla="*/ 125503 w 325332"/>
                <a:gd name="connsiteY63" fmla="*/ 190228 h 457527"/>
                <a:gd name="connsiteX64" fmla="*/ 120815 w 325332"/>
                <a:gd name="connsiteY64" fmla="*/ 186210 h 457527"/>
                <a:gd name="connsiteX65" fmla="*/ 49154 w 325332"/>
                <a:gd name="connsiteY65" fmla="*/ 184201 h 457527"/>
                <a:gd name="connsiteX66" fmla="*/ 37768 w 325332"/>
                <a:gd name="connsiteY66" fmla="*/ 160760 h 457527"/>
                <a:gd name="connsiteX67" fmla="*/ 32411 w 325332"/>
                <a:gd name="connsiteY67" fmla="*/ 150714 h 457527"/>
                <a:gd name="connsiteX68" fmla="*/ 29062 w 325332"/>
                <a:gd name="connsiteY68" fmla="*/ 133971 h 457527"/>
                <a:gd name="connsiteX69" fmla="*/ 27723 w 325332"/>
                <a:gd name="connsiteY69" fmla="*/ 131962 h 457527"/>
                <a:gd name="connsiteX70" fmla="*/ 25713 w 325332"/>
                <a:gd name="connsiteY70" fmla="*/ 130623 h 457527"/>
                <a:gd name="connsiteX71" fmla="*/ 14998 w 325332"/>
                <a:gd name="connsiteY71" fmla="*/ 108522 h 457527"/>
                <a:gd name="connsiteX72" fmla="*/ 9640 w 325332"/>
                <a:gd name="connsiteY72" fmla="*/ 86421 h 457527"/>
                <a:gd name="connsiteX73" fmla="*/ 4952 w 325332"/>
                <a:gd name="connsiteY73" fmla="*/ 69008 h 457527"/>
                <a:gd name="connsiteX74" fmla="*/ 933 w 325332"/>
                <a:gd name="connsiteY74" fmla="*/ 50255 h 457527"/>
                <a:gd name="connsiteX75" fmla="*/ 1603 w 325332"/>
                <a:gd name="connsiteY75" fmla="*/ 28155 h 457527"/>
                <a:gd name="connsiteX76" fmla="*/ 2943 w 325332"/>
                <a:gd name="connsiteY76" fmla="*/ 26815 h 457527"/>
                <a:gd name="connsiteX77" fmla="*/ 5622 w 325332"/>
                <a:gd name="connsiteY77" fmla="*/ 26815 h 457527"/>
                <a:gd name="connsiteX78" fmla="*/ 5622 w 325332"/>
                <a:gd name="connsiteY78" fmla="*/ 26815 h 457527"/>
                <a:gd name="connsiteX79" fmla="*/ 3612 w 325332"/>
                <a:gd name="connsiteY79" fmla="*/ 22797 h 457527"/>
                <a:gd name="connsiteX80" fmla="*/ 68576 w 325332"/>
                <a:gd name="connsiteY80" fmla="*/ 1365 h 457527"/>
                <a:gd name="connsiteX81" fmla="*/ 142916 w 325332"/>
                <a:gd name="connsiteY81" fmla="*/ 4714 h 45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25332" h="457527">
                  <a:moveTo>
                    <a:pt x="142916" y="4714"/>
                  </a:moveTo>
                  <a:cubicBezTo>
                    <a:pt x="142916" y="4714"/>
                    <a:pt x="143585" y="5384"/>
                    <a:pt x="143585" y="5384"/>
                  </a:cubicBezTo>
                  <a:cubicBezTo>
                    <a:pt x="140906" y="4714"/>
                    <a:pt x="138227" y="5384"/>
                    <a:pt x="136218" y="6723"/>
                  </a:cubicBezTo>
                  <a:cubicBezTo>
                    <a:pt x="129521" y="4714"/>
                    <a:pt x="122154" y="4045"/>
                    <a:pt x="114787" y="3375"/>
                  </a:cubicBezTo>
                  <a:cubicBezTo>
                    <a:pt x="110099" y="3375"/>
                    <a:pt x="104741" y="4045"/>
                    <a:pt x="98044" y="6054"/>
                  </a:cubicBezTo>
                  <a:cubicBezTo>
                    <a:pt x="92686" y="8063"/>
                    <a:pt x="86659" y="9402"/>
                    <a:pt x="81301" y="10072"/>
                  </a:cubicBezTo>
                  <a:cubicBezTo>
                    <a:pt x="79291" y="10072"/>
                    <a:pt x="78622" y="11411"/>
                    <a:pt x="79961" y="13420"/>
                  </a:cubicBezTo>
                  <a:cubicBezTo>
                    <a:pt x="82640" y="18109"/>
                    <a:pt x="86659" y="21457"/>
                    <a:pt x="91347" y="24136"/>
                  </a:cubicBezTo>
                  <a:cubicBezTo>
                    <a:pt x="93356" y="25475"/>
                    <a:pt x="94695" y="26815"/>
                    <a:pt x="96035" y="28824"/>
                  </a:cubicBezTo>
                  <a:cubicBezTo>
                    <a:pt x="99383" y="34852"/>
                    <a:pt x="100053" y="42219"/>
                    <a:pt x="98714" y="49586"/>
                  </a:cubicBezTo>
                  <a:cubicBezTo>
                    <a:pt x="97374" y="58292"/>
                    <a:pt x="96035" y="67669"/>
                    <a:pt x="95365" y="77044"/>
                  </a:cubicBezTo>
                  <a:cubicBezTo>
                    <a:pt x="95365" y="83072"/>
                    <a:pt x="96704" y="89099"/>
                    <a:pt x="100053" y="93788"/>
                  </a:cubicBezTo>
                  <a:cubicBezTo>
                    <a:pt x="103402" y="99145"/>
                    <a:pt x="106750" y="104504"/>
                    <a:pt x="110099" y="109861"/>
                  </a:cubicBezTo>
                  <a:cubicBezTo>
                    <a:pt x="111438" y="111870"/>
                    <a:pt x="112778" y="113210"/>
                    <a:pt x="114787" y="114549"/>
                  </a:cubicBezTo>
                  <a:cubicBezTo>
                    <a:pt x="118136" y="116558"/>
                    <a:pt x="120815" y="118568"/>
                    <a:pt x="123493" y="121247"/>
                  </a:cubicBezTo>
                  <a:cubicBezTo>
                    <a:pt x="127512" y="124595"/>
                    <a:pt x="131530" y="127944"/>
                    <a:pt x="136218" y="130623"/>
                  </a:cubicBezTo>
                  <a:cubicBezTo>
                    <a:pt x="146934" y="136650"/>
                    <a:pt x="155640" y="144017"/>
                    <a:pt x="163007" y="153393"/>
                  </a:cubicBezTo>
                  <a:cubicBezTo>
                    <a:pt x="173053" y="165448"/>
                    <a:pt x="183099" y="171476"/>
                    <a:pt x="193815" y="171476"/>
                  </a:cubicBezTo>
                  <a:cubicBezTo>
                    <a:pt x="197833" y="171476"/>
                    <a:pt x="201182" y="170137"/>
                    <a:pt x="205200" y="166118"/>
                  </a:cubicBezTo>
                  <a:cubicBezTo>
                    <a:pt x="207209" y="164109"/>
                    <a:pt x="209219" y="164109"/>
                    <a:pt x="210558" y="166118"/>
                  </a:cubicBezTo>
                  <a:cubicBezTo>
                    <a:pt x="213237" y="168797"/>
                    <a:pt x="217255" y="170806"/>
                    <a:pt x="221943" y="172146"/>
                  </a:cubicBezTo>
                  <a:cubicBezTo>
                    <a:pt x="224622" y="172815"/>
                    <a:pt x="225962" y="174155"/>
                    <a:pt x="226631" y="176164"/>
                  </a:cubicBezTo>
                  <a:cubicBezTo>
                    <a:pt x="227971" y="179513"/>
                    <a:pt x="227971" y="182861"/>
                    <a:pt x="225962" y="185540"/>
                  </a:cubicBezTo>
                  <a:cubicBezTo>
                    <a:pt x="225962" y="186210"/>
                    <a:pt x="225962" y="186880"/>
                    <a:pt x="226631" y="187549"/>
                  </a:cubicBezTo>
                  <a:cubicBezTo>
                    <a:pt x="229980" y="189558"/>
                    <a:pt x="230650" y="192238"/>
                    <a:pt x="228641" y="195586"/>
                  </a:cubicBezTo>
                  <a:cubicBezTo>
                    <a:pt x="227971" y="196256"/>
                    <a:pt x="227971" y="197595"/>
                    <a:pt x="229310" y="198265"/>
                  </a:cubicBezTo>
                  <a:cubicBezTo>
                    <a:pt x="229980" y="198935"/>
                    <a:pt x="229980" y="198935"/>
                    <a:pt x="230650" y="198935"/>
                  </a:cubicBezTo>
                  <a:cubicBezTo>
                    <a:pt x="232659" y="199604"/>
                    <a:pt x="233998" y="201614"/>
                    <a:pt x="234668" y="203623"/>
                  </a:cubicBezTo>
                  <a:cubicBezTo>
                    <a:pt x="238686" y="217687"/>
                    <a:pt x="242035" y="233091"/>
                    <a:pt x="244714" y="248495"/>
                  </a:cubicBezTo>
                  <a:cubicBezTo>
                    <a:pt x="246053" y="256531"/>
                    <a:pt x="250742" y="259880"/>
                    <a:pt x="258778" y="258541"/>
                  </a:cubicBezTo>
                  <a:cubicBezTo>
                    <a:pt x="259448" y="258541"/>
                    <a:pt x="260118" y="258541"/>
                    <a:pt x="260118" y="259880"/>
                  </a:cubicBezTo>
                  <a:cubicBezTo>
                    <a:pt x="258778" y="268587"/>
                    <a:pt x="262127" y="274614"/>
                    <a:pt x="270833" y="275953"/>
                  </a:cubicBezTo>
                  <a:cubicBezTo>
                    <a:pt x="271503" y="275953"/>
                    <a:pt x="272173" y="276623"/>
                    <a:pt x="271503" y="277293"/>
                  </a:cubicBezTo>
                  <a:cubicBezTo>
                    <a:pt x="271503" y="277962"/>
                    <a:pt x="271503" y="278632"/>
                    <a:pt x="272173" y="279302"/>
                  </a:cubicBezTo>
                  <a:cubicBezTo>
                    <a:pt x="272843" y="280642"/>
                    <a:pt x="274182" y="280642"/>
                    <a:pt x="275521" y="279972"/>
                  </a:cubicBezTo>
                  <a:lnTo>
                    <a:pt x="278200" y="278632"/>
                  </a:lnTo>
                  <a:cubicBezTo>
                    <a:pt x="279540" y="277962"/>
                    <a:pt x="279540" y="278632"/>
                    <a:pt x="280209" y="279302"/>
                  </a:cubicBezTo>
                  <a:cubicBezTo>
                    <a:pt x="282219" y="283990"/>
                    <a:pt x="283558" y="289348"/>
                    <a:pt x="286907" y="292697"/>
                  </a:cubicBezTo>
                  <a:cubicBezTo>
                    <a:pt x="297622" y="304082"/>
                    <a:pt x="310347" y="318816"/>
                    <a:pt x="324411" y="337568"/>
                  </a:cubicBezTo>
                  <a:cubicBezTo>
                    <a:pt x="324411" y="337568"/>
                    <a:pt x="324411" y="338238"/>
                    <a:pt x="324411" y="338908"/>
                  </a:cubicBezTo>
                  <a:cubicBezTo>
                    <a:pt x="321732" y="340247"/>
                    <a:pt x="320393" y="342926"/>
                    <a:pt x="319723" y="346275"/>
                  </a:cubicBezTo>
                  <a:cubicBezTo>
                    <a:pt x="319723" y="348284"/>
                    <a:pt x="321063" y="349623"/>
                    <a:pt x="323072" y="348284"/>
                  </a:cubicBezTo>
                  <a:cubicBezTo>
                    <a:pt x="323742" y="347614"/>
                    <a:pt x="324411" y="348284"/>
                    <a:pt x="325081" y="348954"/>
                  </a:cubicBezTo>
                  <a:cubicBezTo>
                    <a:pt x="325751" y="350963"/>
                    <a:pt x="325081" y="351632"/>
                    <a:pt x="323072" y="351632"/>
                  </a:cubicBezTo>
                  <a:cubicBezTo>
                    <a:pt x="315705" y="350963"/>
                    <a:pt x="309008" y="351632"/>
                    <a:pt x="303650" y="354311"/>
                  </a:cubicBezTo>
                  <a:lnTo>
                    <a:pt x="282219" y="352302"/>
                  </a:lnTo>
                  <a:cubicBezTo>
                    <a:pt x="275521" y="348284"/>
                    <a:pt x="265476" y="344935"/>
                    <a:pt x="254090" y="343596"/>
                  </a:cubicBezTo>
                  <a:cubicBezTo>
                    <a:pt x="249402" y="342926"/>
                    <a:pt x="245384" y="347614"/>
                    <a:pt x="246723" y="352302"/>
                  </a:cubicBezTo>
                  <a:cubicBezTo>
                    <a:pt x="254090" y="378421"/>
                    <a:pt x="258778" y="403201"/>
                    <a:pt x="260118" y="426642"/>
                  </a:cubicBezTo>
                  <a:cubicBezTo>
                    <a:pt x="260787" y="434009"/>
                    <a:pt x="259448" y="441376"/>
                    <a:pt x="257439" y="448743"/>
                  </a:cubicBezTo>
                  <a:cubicBezTo>
                    <a:pt x="254760" y="458119"/>
                    <a:pt x="249402" y="460128"/>
                    <a:pt x="241365" y="454100"/>
                  </a:cubicBezTo>
                  <a:cubicBezTo>
                    <a:pt x="233998" y="448743"/>
                    <a:pt x="227301" y="444055"/>
                    <a:pt x="220604" y="439367"/>
                  </a:cubicBezTo>
                  <a:cubicBezTo>
                    <a:pt x="219264" y="438027"/>
                    <a:pt x="217925" y="436688"/>
                    <a:pt x="217255" y="434679"/>
                  </a:cubicBezTo>
                  <a:cubicBezTo>
                    <a:pt x="216585" y="433339"/>
                    <a:pt x="216585" y="432670"/>
                    <a:pt x="215916" y="431330"/>
                  </a:cubicBezTo>
                  <a:cubicBezTo>
                    <a:pt x="198503" y="413917"/>
                    <a:pt x="181760" y="399853"/>
                    <a:pt x="165686" y="390476"/>
                  </a:cubicBezTo>
                  <a:cubicBezTo>
                    <a:pt x="152961" y="383110"/>
                    <a:pt x="138227" y="377752"/>
                    <a:pt x="120145" y="375073"/>
                  </a:cubicBezTo>
                  <a:cubicBezTo>
                    <a:pt x="118136" y="375073"/>
                    <a:pt x="117466" y="373733"/>
                    <a:pt x="117466" y="371724"/>
                  </a:cubicBezTo>
                  <a:cubicBezTo>
                    <a:pt x="118136" y="368376"/>
                    <a:pt x="118136" y="365697"/>
                    <a:pt x="116126" y="365697"/>
                  </a:cubicBezTo>
                  <a:cubicBezTo>
                    <a:pt x="115457" y="365027"/>
                    <a:pt x="115457" y="364357"/>
                    <a:pt x="115457" y="364357"/>
                  </a:cubicBezTo>
                  <a:lnTo>
                    <a:pt x="144925" y="338238"/>
                  </a:lnTo>
                  <a:cubicBezTo>
                    <a:pt x="157649" y="328192"/>
                    <a:pt x="164347" y="316807"/>
                    <a:pt x="164347" y="305421"/>
                  </a:cubicBezTo>
                  <a:cubicBezTo>
                    <a:pt x="171714" y="295376"/>
                    <a:pt x="174393" y="281981"/>
                    <a:pt x="170374" y="267247"/>
                  </a:cubicBezTo>
                  <a:cubicBezTo>
                    <a:pt x="173053" y="245816"/>
                    <a:pt x="166356" y="226393"/>
                    <a:pt x="149613" y="209650"/>
                  </a:cubicBezTo>
                  <a:cubicBezTo>
                    <a:pt x="142916" y="202283"/>
                    <a:pt x="132200" y="200274"/>
                    <a:pt x="125503" y="190228"/>
                  </a:cubicBezTo>
                  <a:cubicBezTo>
                    <a:pt x="124163" y="188219"/>
                    <a:pt x="122824" y="186880"/>
                    <a:pt x="120815" y="186210"/>
                  </a:cubicBezTo>
                  <a:cubicBezTo>
                    <a:pt x="100053" y="177503"/>
                    <a:pt x="76613" y="176834"/>
                    <a:pt x="49154" y="184201"/>
                  </a:cubicBezTo>
                  <a:cubicBezTo>
                    <a:pt x="45135" y="176164"/>
                    <a:pt x="41117" y="168128"/>
                    <a:pt x="37768" y="160760"/>
                  </a:cubicBezTo>
                  <a:cubicBezTo>
                    <a:pt x="37768" y="160091"/>
                    <a:pt x="35759" y="156742"/>
                    <a:pt x="32411" y="150714"/>
                  </a:cubicBezTo>
                  <a:cubicBezTo>
                    <a:pt x="29732" y="145357"/>
                    <a:pt x="28392" y="139999"/>
                    <a:pt x="29062" y="133971"/>
                  </a:cubicBezTo>
                  <a:cubicBezTo>
                    <a:pt x="29062" y="132632"/>
                    <a:pt x="28392" y="131962"/>
                    <a:pt x="27723" y="131962"/>
                  </a:cubicBezTo>
                  <a:cubicBezTo>
                    <a:pt x="27053" y="131962"/>
                    <a:pt x="26383" y="131293"/>
                    <a:pt x="25713" y="130623"/>
                  </a:cubicBezTo>
                  <a:cubicBezTo>
                    <a:pt x="19016" y="123256"/>
                    <a:pt x="15667" y="115219"/>
                    <a:pt x="14998" y="108522"/>
                  </a:cubicBezTo>
                  <a:cubicBezTo>
                    <a:pt x="14328" y="100485"/>
                    <a:pt x="12319" y="93118"/>
                    <a:pt x="9640" y="86421"/>
                  </a:cubicBezTo>
                  <a:cubicBezTo>
                    <a:pt x="7631" y="81063"/>
                    <a:pt x="5622" y="75035"/>
                    <a:pt x="4952" y="69008"/>
                  </a:cubicBezTo>
                  <a:cubicBezTo>
                    <a:pt x="4282" y="66999"/>
                    <a:pt x="3612" y="60301"/>
                    <a:pt x="933" y="50255"/>
                  </a:cubicBezTo>
                  <a:cubicBezTo>
                    <a:pt x="-406" y="42889"/>
                    <a:pt x="-406" y="35521"/>
                    <a:pt x="1603" y="28155"/>
                  </a:cubicBezTo>
                  <a:cubicBezTo>
                    <a:pt x="1603" y="27485"/>
                    <a:pt x="2273" y="26815"/>
                    <a:pt x="2943" y="26815"/>
                  </a:cubicBezTo>
                  <a:cubicBezTo>
                    <a:pt x="3612" y="26815"/>
                    <a:pt x="4282" y="26815"/>
                    <a:pt x="5622" y="26815"/>
                  </a:cubicBezTo>
                  <a:cubicBezTo>
                    <a:pt x="5622" y="26815"/>
                    <a:pt x="5622" y="26815"/>
                    <a:pt x="5622" y="26815"/>
                  </a:cubicBezTo>
                  <a:cubicBezTo>
                    <a:pt x="2943" y="26145"/>
                    <a:pt x="2273" y="24806"/>
                    <a:pt x="3612" y="22797"/>
                  </a:cubicBezTo>
                  <a:cubicBezTo>
                    <a:pt x="23704" y="11411"/>
                    <a:pt x="45135" y="4045"/>
                    <a:pt x="68576" y="1365"/>
                  </a:cubicBezTo>
                  <a:cubicBezTo>
                    <a:pt x="92016" y="-1314"/>
                    <a:pt x="117466" y="26"/>
                    <a:pt x="142916" y="4714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8FA053C2-401F-4D36-004A-C194E74F737C}"/>
                </a:ext>
              </a:extLst>
            </p:cNvPr>
            <p:cNvSpPr/>
            <p:nvPr/>
          </p:nvSpPr>
          <p:spPr>
            <a:xfrm>
              <a:off x="-5353954" y="4727422"/>
              <a:ext cx="323505" cy="351387"/>
            </a:xfrm>
            <a:custGeom>
              <a:avLst/>
              <a:gdLst>
                <a:gd name="connsiteX0" fmla="*/ 59633 w 323505"/>
                <a:gd name="connsiteY0" fmla="*/ 2853 h 351387"/>
                <a:gd name="connsiteX1" fmla="*/ 67669 w 323505"/>
                <a:gd name="connsiteY1" fmla="*/ 19596 h 351387"/>
                <a:gd name="connsiteX2" fmla="*/ 119239 w 323505"/>
                <a:gd name="connsiteY2" fmla="*/ 65807 h 351387"/>
                <a:gd name="connsiteX3" fmla="*/ 130624 w 323505"/>
                <a:gd name="connsiteY3" fmla="*/ 77862 h 351387"/>
                <a:gd name="connsiteX4" fmla="*/ 132633 w 323505"/>
                <a:gd name="connsiteY4" fmla="*/ 83890 h 351387"/>
                <a:gd name="connsiteX5" fmla="*/ 140000 w 323505"/>
                <a:gd name="connsiteY5" fmla="*/ 89248 h 351387"/>
                <a:gd name="connsiteX6" fmla="*/ 138661 w 323505"/>
                <a:gd name="connsiteY6" fmla="*/ 150193 h 351387"/>
                <a:gd name="connsiteX7" fmla="*/ 141339 w 323505"/>
                <a:gd name="connsiteY7" fmla="*/ 152872 h 351387"/>
                <a:gd name="connsiteX8" fmla="*/ 249835 w 323505"/>
                <a:gd name="connsiteY8" fmla="*/ 138808 h 351387"/>
                <a:gd name="connsiteX9" fmla="*/ 240459 w 323505"/>
                <a:gd name="connsiteY9" fmla="*/ 156890 h 351387"/>
                <a:gd name="connsiteX10" fmla="*/ 244477 w 323505"/>
                <a:gd name="connsiteY10" fmla="*/ 162248 h 351387"/>
                <a:gd name="connsiteX11" fmla="*/ 296046 w 323505"/>
                <a:gd name="connsiteY11" fmla="*/ 177652 h 351387"/>
                <a:gd name="connsiteX12" fmla="*/ 303413 w 323505"/>
                <a:gd name="connsiteY12" fmla="*/ 170285 h 351387"/>
                <a:gd name="connsiteX13" fmla="*/ 311450 w 323505"/>
                <a:gd name="connsiteY13" fmla="*/ 185689 h 351387"/>
                <a:gd name="connsiteX14" fmla="*/ 323505 w 323505"/>
                <a:gd name="connsiteY14" fmla="*/ 237927 h 351387"/>
                <a:gd name="connsiteX15" fmla="*/ 310780 w 323505"/>
                <a:gd name="connsiteY15" fmla="*/ 300212 h 351387"/>
                <a:gd name="connsiteX16" fmla="*/ 224386 w 323505"/>
                <a:gd name="connsiteY16" fmla="*/ 351111 h 351387"/>
                <a:gd name="connsiteX17" fmla="*/ 243808 w 323505"/>
                <a:gd name="connsiteY17" fmla="*/ 348432 h 351387"/>
                <a:gd name="connsiteX18" fmla="*/ 245817 w 323505"/>
                <a:gd name="connsiteY18" fmla="*/ 345753 h 351387"/>
                <a:gd name="connsiteX19" fmla="*/ 243808 w 323505"/>
                <a:gd name="connsiteY19" fmla="*/ 345083 h 351387"/>
                <a:gd name="connsiteX20" fmla="*/ 240459 w 323505"/>
                <a:gd name="connsiteY20" fmla="*/ 343074 h 351387"/>
                <a:gd name="connsiteX21" fmla="*/ 245147 w 323505"/>
                <a:gd name="connsiteY21" fmla="*/ 335707 h 351387"/>
                <a:gd name="connsiteX22" fmla="*/ 245147 w 323505"/>
                <a:gd name="connsiteY22" fmla="*/ 334368 h 351387"/>
                <a:gd name="connsiteX23" fmla="*/ 207642 w 323505"/>
                <a:gd name="connsiteY23" fmla="*/ 289496 h 351387"/>
                <a:gd name="connsiteX24" fmla="*/ 200945 w 323505"/>
                <a:gd name="connsiteY24" fmla="*/ 276102 h 351387"/>
                <a:gd name="connsiteX25" fmla="*/ 198936 w 323505"/>
                <a:gd name="connsiteY25" fmla="*/ 275432 h 351387"/>
                <a:gd name="connsiteX26" fmla="*/ 196257 w 323505"/>
                <a:gd name="connsiteY26" fmla="*/ 276771 h 351387"/>
                <a:gd name="connsiteX27" fmla="*/ 192908 w 323505"/>
                <a:gd name="connsiteY27" fmla="*/ 276102 h 351387"/>
                <a:gd name="connsiteX28" fmla="*/ 192239 w 323505"/>
                <a:gd name="connsiteY28" fmla="*/ 274093 h 351387"/>
                <a:gd name="connsiteX29" fmla="*/ 191569 w 323505"/>
                <a:gd name="connsiteY29" fmla="*/ 272753 h 351387"/>
                <a:gd name="connsiteX30" fmla="*/ 180853 w 323505"/>
                <a:gd name="connsiteY30" fmla="*/ 256679 h 351387"/>
                <a:gd name="connsiteX31" fmla="*/ 179514 w 323505"/>
                <a:gd name="connsiteY31" fmla="*/ 255340 h 351387"/>
                <a:gd name="connsiteX32" fmla="*/ 165450 w 323505"/>
                <a:gd name="connsiteY32" fmla="*/ 245294 h 351387"/>
                <a:gd name="connsiteX33" fmla="*/ 155404 w 323505"/>
                <a:gd name="connsiteY33" fmla="*/ 200423 h 351387"/>
                <a:gd name="connsiteX34" fmla="*/ 151385 w 323505"/>
                <a:gd name="connsiteY34" fmla="*/ 195734 h 351387"/>
                <a:gd name="connsiteX35" fmla="*/ 150046 w 323505"/>
                <a:gd name="connsiteY35" fmla="*/ 195064 h 351387"/>
                <a:gd name="connsiteX36" fmla="*/ 149376 w 323505"/>
                <a:gd name="connsiteY36" fmla="*/ 192386 h 351387"/>
                <a:gd name="connsiteX37" fmla="*/ 147367 w 323505"/>
                <a:gd name="connsiteY37" fmla="*/ 184349 h 351387"/>
                <a:gd name="connsiteX38" fmla="*/ 146697 w 323505"/>
                <a:gd name="connsiteY38" fmla="*/ 182340 h 351387"/>
                <a:gd name="connsiteX39" fmla="*/ 147367 w 323505"/>
                <a:gd name="connsiteY39" fmla="*/ 172964 h 351387"/>
                <a:gd name="connsiteX40" fmla="*/ 142679 w 323505"/>
                <a:gd name="connsiteY40" fmla="*/ 168945 h 351387"/>
                <a:gd name="connsiteX41" fmla="*/ 131294 w 323505"/>
                <a:gd name="connsiteY41" fmla="*/ 162918 h 351387"/>
                <a:gd name="connsiteX42" fmla="*/ 125936 w 323505"/>
                <a:gd name="connsiteY42" fmla="*/ 162918 h 351387"/>
                <a:gd name="connsiteX43" fmla="*/ 114550 w 323505"/>
                <a:gd name="connsiteY43" fmla="*/ 168275 h 351387"/>
                <a:gd name="connsiteX44" fmla="*/ 83743 w 323505"/>
                <a:gd name="connsiteY44" fmla="*/ 150193 h 351387"/>
                <a:gd name="connsiteX45" fmla="*/ 56954 w 323505"/>
                <a:gd name="connsiteY45" fmla="*/ 127422 h 351387"/>
                <a:gd name="connsiteX46" fmla="*/ 44229 w 323505"/>
                <a:gd name="connsiteY46" fmla="*/ 118046 h 351387"/>
                <a:gd name="connsiteX47" fmla="*/ 35523 w 323505"/>
                <a:gd name="connsiteY47" fmla="*/ 111349 h 351387"/>
                <a:gd name="connsiteX48" fmla="*/ 30835 w 323505"/>
                <a:gd name="connsiteY48" fmla="*/ 106661 h 351387"/>
                <a:gd name="connsiteX49" fmla="*/ 20789 w 323505"/>
                <a:gd name="connsiteY49" fmla="*/ 90587 h 351387"/>
                <a:gd name="connsiteX50" fmla="*/ 16101 w 323505"/>
                <a:gd name="connsiteY50" fmla="*/ 73844 h 351387"/>
                <a:gd name="connsiteX51" fmla="*/ 19449 w 323505"/>
                <a:gd name="connsiteY51" fmla="*/ 46385 h 351387"/>
                <a:gd name="connsiteX52" fmla="*/ 16770 w 323505"/>
                <a:gd name="connsiteY52" fmla="*/ 25624 h 351387"/>
                <a:gd name="connsiteX53" fmla="*/ 12082 w 323505"/>
                <a:gd name="connsiteY53" fmla="*/ 20936 h 351387"/>
                <a:gd name="connsiteX54" fmla="*/ 697 w 323505"/>
                <a:gd name="connsiteY54" fmla="*/ 10220 h 351387"/>
                <a:gd name="connsiteX55" fmla="*/ 2036 w 323505"/>
                <a:gd name="connsiteY55" fmla="*/ 6871 h 351387"/>
                <a:gd name="connsiteX56" fmla="*/ 18780 w 323505"/>
                <a:gd name="connsiteY56" fmla="*/ 2853 h 351387"/>
                <a:gd name="connsiteX57" fmla="*/ 35523 w 323505"/>
                <a:gd name="connsiteY57" fmla="*/ 174 h 351387"/>
                <a:gd name="connsiteX58" fmla="*/ 59633 w 323505"/>
                <a:gd name="connsiteY58" fmla="*/ 2853 h 351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23505" h="351387">
                  <a:moveTo>
                    <a:pt x="59633" y="2853"/>
                  </a:moveTo>
                  <a:cubicBezTo>
                    <a:pt x="60303" y="8211"/>
                    <a:pt x="62981" y="13569"/>
                    <a:pt x="67669" y="19596"/>
                  </a:cubicBezTo>
                  <a:cubicBezTo>
                    <a:pt x="82404" y="37679"/>
                    <a:pt x="99816" y="53083"/>
                    <a:pt x="119239" y="65807"/>
                  </a:cubicBezTo>
                  <a:cubicBezTo>
                    <a:pt x="124596" y="69156"/>
                    <a:pt x="127275" y="73175"/>
                    <a:pt x="130624" y="77862"/>
                  </a:cubicBezTo>
                  <a:cubicBezTo>
                    <a:pt x="131963" y="79872"/>
                    <a:pt x="132633" y="81211"/>
                    <a:pt x="132633" y="83890"/>
                  </a:cubicBezTo>
                  <a:cubicBezTo>
                    <a:pt x="132633" y="89248"/>
                    <a:pt x="135312" y="91257"/>
                    <a:pt x="140000" y="89248"/>
                  </a:cubicBezTo>
                  <a:cubicBezTo>
                    <a:pt x="144688" y="110009"/>
                    <a:pt x="144688" y="130101"/>
                    <a:pt x="138661" y="150193"/>
                  </a:cubicBezTo>
                  <a:cubicBezTo>
                    <a:pt x="137991" y="151532"/>
                    <a:pt x="140000" y="153542"/>
                    <a:pt x="141339" y="152872"/>
                  </a:cubicBezTo>
                  <a:cubicBezTo>
                    <a:pt x="177505" y="142156"/>
                    <a:pt x="213000" y="142156"/>
                    <a:pt x="249835" y="138808"/>
                  </a:cubicBezTo>
                  <a:cubicBezTo>
                    <a:pt x="240459" y="141486"/>
                    <a:pt x="237780" y="147514"/>
                    <a:pt x="240459" y="156890"/>
                  </a:cubicBezTo>
                  <a:cubicBezTo>
                    <a:pt x="241129" y="158899"/>
                    <a:pt x="242468" y="160909"/>
                    <a:pt x="244477" y="162248"/>
                  </a:cubicBezTo>
                  <a:cubicBezTo>
                    <a:pt x="260551" y="172294"/>
                    <a:pt x="277294" y="176982"/>
                    <a:pt x="296046" y="177652"/>
                  </a:cubicBezTo>
                  <a:cubicBezTo>
                    <a:pt x="302074" y="177652"/>
                    <a:pt x="304753" y="175643"/>
                    <a:pt x="303413" y="170285"/>
                  </a:cubicBezTo>
                  <a:cubicBezTo>
                    <a:pt x="306762" y="174973"/>
                    <a:pt x="310780" y="178991"/>
                    <a:pt x="311450" y="185689"/>
                  </a:cubicBezTo>
                  <a:cubicBezTo>
                    <a:pt x="312789" y="205780"/>
                    <a:pt x="316808" y="223193"/>
                    <a:pt x="323505" y="237927"/>
                  </a:cubicBezTo>
                  <a:cubicBezTo>
                    <a:pt x="323505" y="260028"/>
                    <a:pt x="319487" y="280790"/>
                    <a:pt x="310780" y="300212"/>
                  </a:cubicBezTo>
                  <a:cubicBezTo>
                    <a:pt x="294037" y="337047"/>
                    <a:pt x="265239" y="353790"/>
                    <a:pt x="224386" y="351111"/>
                  </a:cubicBezTo>
                  <a:cubicBezTo>
                    <a:pt x="229743" y="348432"/>
                    <a:pt x="236441" y="347092"/>
                    <a:pt x="243808" y="348432"/>
                  </a:cubicBezTo>
                  <a:cubicBezTo>
                    <a:pt x="245817" y="348432"/>
                    <a:pt x="246487" y="347762"/>
                    <a:pt x="245817" y="345753"/>
                  </a:cubicBezTo>
                  <a:cubicBezTo>
                    <a:pt x="245817" y="345083"/>
                    <a:pt x="245147" y="344414"/>
                    <a:pt x="243808" y="345083"/>
                  </a:cubicBezTo>
                  <a:cubicBezTo>
                    <a:pt x="242468" y="345753"/>
                    <a:pt x="240459" y="344414"/>
                    <a:pt x="240459" y="343074"/>
                  </a:cubicBezTo>
                  <a:cubicBezTo>
                    <a:pt x="241129" y="339726"/>
                    <a:pt x="242468" y="337717"/>
                    <a:pt x="245147" y="335707"/>
                  </a:cubicBezTo>
                  <a:cubicBezTo>
                    <a:pt x="245817" y="335707"/>
                    <a:pt x="245817" y="335037"/>
                    <a:pt x="245147" y="334368"/>
                  </a:cubicBezTo>
                  <a:cubicBezTo>
                    <a:pt x="231083" y="315615"/>
                    <a:pt x="218358" y="300882"/>
                    <a:pt x="207642" y="289496"/>
                  </a:cubicBezTo>
                  <a:cubicBezTo>
                    <a:pt x="204294" y="286148"/>
                    <a:pt x="202954" y="280120"/>
                    <a:pt x="200945" y="276102"/>
                  </a:cubicBezTo>
                  <a:cubicBezTo>
                    <a:pt x="200275" y="274762"/>
                    <a:pt x="199606" y="274762"/>
                    <a:pt x="198936" y="275432"/>
                  </a:cubicBezTo>
                  <a:lnTo>
                    <a:pt x="196257" y="276771"/>
                  </a:lnTo>
                  <a:cubicBezTo>
                    <a:pt x="194918" y="277441"/>
                    <a:pt x="193578" y="276771"/>
                    <a:pt x="192908" y="276102"/>
                  </a:cubicBezTo>
                  <a:cubicBezTo>
                    <a:pt x="192239" y="275432"/>
                    <a:pt x="192239" y="274762"/>
                    <a:pt x="192239" y="274093"/>
                  </a:cubicBezTo>
                  <a:cubicBezTo>
                    <a:pt x="192239" y="273423"/>
                    <a:pt x="192239" y="272753"/>
                    <a:pt x="191569" y="272753"/>
                  </a:cubicBezTo>
                  <a:cubicBezTo>
                    <a:pt x="182863" y="270744"/>
                    <a:pt x="178844" y="265386"/>
                    <a:pt x="180853" y="256679"/>
                  </a:cubicBezTo>
                  <a:cubicBezTo>
                    <a:pt x="180853" y="255340"/>
                    <a:pt x="180853" y="255340"/>
                    <a:pt x="179514" y="255340"/>
                  </a:cubicBezTo>
                  <a:cubicBezTo>
                    <a:pt x="171477" y="256010"/>
                    <a:pt x="166789" y="252661"/>
                    <a:pt x="165450" y="245294"/>
                  </a:cubicBezTo>
                  <a:cubicBezTo>
                    <a:pt x="162771" y="229890"/>
                    <a:pt x="159422" y="215156"/>
                    <a:pt x="155404" y="200423"/>
                  </a:cubicBezTo>
                  <a:cubicBezTo>
                    <a:pt x="154734" y="198413"/>
                    <a:pt x="153395" y="197074"/>
                    <a:pt x="151385" y="195734"/>
                  </a:cubicBezTo>
                  <a:cubicBezTo>
                    <a:pt x="150716" y="195734"/>
                    <a:pt x="150046" y="195064"/>
                    <a:pt x="150046" y="195064"/>
                  </a:cubicBezTo>
                  <a:cubicBezTo>
                    <a:pt x="149376" y="194395"/>
                    <a:pt x="149376" y="193725"/>
                    <a:pt x="149376" y="192386"/>
                  </a:cubicBezTo>
                  <a:cubicBezTo>
                    <a:pt x="151385" y="189037"/>
                    <a:pt x="150716" y="186358"/>
                    <a:pt x="147367" y="184349"/>
                  </a:cubicBezTo>
                  <a:cubicBezTo>
                    <a:pt x="146697" y="184349"/>
                    <a:pt x="146697" y="183009"/>
                    <a:pt x="146697" y="182340"/>
                  </a:cubicBezTo>
                  <a:cubicBezTo>
                    <a:pt x="148037" y="179661"/>
                    <a:pt x="148037" y="176312"/>
                    <a:pt x="147367" y="172964"/>
                  </a:cubicBezTo>
                  <a:cubicBezTo>
                    <a:pt x="146697" y="170954"/>
                    <a:pt x="145358" y="169615"/>
                    <a:pt x="142679" y="168945"/>
                  </a:cubicBezTo>
                  <a:cubicBezTo>
                    <a:pt x="137991" y="168275"/>
                    <a:pt x="134642" y="166266"/>
                    <a:pt x="131294" y="162918"/>
                  </a:cubicBezTo>
                  <a:cubicBezTo>
                    <a:pt x="129284" y="160909"/>
                    <a:pt x="127275" y="160909"/>
                    <a:pt x="125936" y="162918"/>
                  </a:cubicBezTo>
                  <a:cubicBezTo>
                    <a:pt x="121917" y="166936"/>
                    <a:pt x="118569" y="168275"/>
                    <a:pt x="114550" y="168275"/>
                  </a:cubicBezTo>
                  <a:cubicBezTo>
                    <a:pt x="103835" y="167606"/>
                    <a:pt x="93789" y="161578"/>
                    <a:pt x="83743" y="150193"/>
                  </a:cubicBezTo>
                  <a:cubicBezTo>
                    <a:pt x="75706" y="140817"/>
                    <a:pt x="67000" y="133450"/>
                    <a:pt x="56954" y="127422"/>
                  </a:cubicBezTo>
                  <a:cubicBezTo>
                    <a:pt x="52266" y="124743"/>
                    <a:pt x="48247" y="122064"/>
                    <a:pt x="44229" y="118046"/>
                  </a:cubicBezTo>
                  <a:cubicBezTo>
                    <a:pt x="41550" y="115367"/>
                    <a:pt x="38871" y="113358"/>
                    <a:pt x="35523" y="111349"/>
                  </a:cubicBezTo>
                  <a:cubicBezTo>
                    <a:pt x="33514" y="110009"/>
                    <a:pt x="32174" y="108670"/>
                    <a:pt x="30835" y="106661"/>
                  </a:cubicBezTo>
                  <a:cubicBezTo>
                    <a:pt x="27486" y="101303"/>
                    <a:pt x="24137" y="95945"/>
                    <a:pt x="20789" y="90587"/>
                  </a:cubicBezTo>
                  <a:cubicBezTo>
                    <a:pt x="17440" y="85230"/>
                    <a:pt x="16101" y="79872"/>
                    <a:pt x="16101" y="73844"/>
                  </a:cubicBezTo>
                  <a:cubicBezTo>
                    <a:pt x="16770" y="63798"/>
                    <a:pt x="17440" y="55092"/>
                    <a:pt x="19449" y="46385"/>
                  </a:cubicBezTo>
                  <a:cubicBezTo>
                    <a:pt x="20789" y="39018"/>
                    <a:pt x="20119" y="32321"/>
                    <a:pt x="16770" y="25624"/>
                  </a:cubicBezTo>
                  <a:cubicBezTo>
                    <a:pt x="15431" y="23615"/>
                    <a:pt x="14091" y="22275"/>
                    <a:pt x="12082" y="20936"/>
                  </a:cubicBezTo>
                  <a:cubicBezTo>
                    <a:pt x="7394" y="18926"/>
                    <a:pt x="3376" y="14908"/>
                    <a:pt x="697" y="10220"/>
                  </a:cubicBezTo>
                  <a:cubicBezTo>
                    <a:pt x="-643" y="8211"/>
                    <a:pt x="27" y="6871"/>
                    <a:pt x="2036" y="6871"/>
                  </a:cubicBezTo>
                  <a:cubicBezTo>
                    <a:pt x="8064" y="6202"/>
                    <a:pt x="13422" y="4862"/>
                    <a:pt x="18780" y="2853"/>
                  </a:cubicBezTo>
                  <a:cubicBezTo>
                    <a:pt x="25477" y="844"/>
                    <a:pt x="30835" y="174"/>
                    <a:pt x="35523" y="174"/>
                  </a:cubicBezTo>
                  <a:cubicBezTo>
                    <a:pt x="45569" y="-495"/>
                    <a:pt x="52936" y="844"/>
                    <a:pt x="59633" y="2853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DF51F37C-8A0B-76A4-8098-713A5F50BC2E}"/>
                </a:ext>
              </a:extLst>
            </p:cNvPr>
            <p:cNvSpPr/>
            <p:nvPr/>
          </p:nvSpPr>
          <p:spPr>
            <a:xfrm>
              <a:off x="-5294321" y="4728673"/>
              <a:ext cx="81036" cy="88761"/>
            </a:xfrm>
            <a:custGeom>
              <a:avLst/>
              <a:gdLst>
                <a:gd name="connsiteX0" fmla="*/ 0 w 81036"/>
                <a:gd name="connsiteY0" fmla="*/ 1602 h 88761"/>
                <a:gd name="connsiteX1" fmla="*/ 7367 w 81036"/>
                <a:gd name="connsiteY1" fmla="*/ 263 h 88761"/>
                <a:gd name="connsiteX2" fmla="*/ 30807 w 81036"/>
                <a:gd name="connsiteY2" fmla="*/ 5621 h 88761"/>
                <a:gd name="connsiteX3" fmla="*/ 81037 w 81036"/>
                <a:gd name="connsiteY3" fmla="*/ 87997 h 88761"/>
                <a:gd name="connsiteX4" fmla="*/ 73670 w 81036"/>
                <a:gd name="connsiteY4" fmla="*/ 82639 h 88761"/>
                <a:gd name="connsiteX5" fmla="*/ 71661 w 81036"/>
                <a:gd name="connsiteY5" fmla="*/ 76611 h 88761"/>
                <a:gd name="connsiteX6" fmla="*/ 60275 w 81036"/>
                <a:gd name="connsiteY6" fmla="*/ 64556 h 88761"/>
                <a:gd name="connsiteX7" fmla="*/ 8706 w 81036"/>
                <a:gd name="connsiteY7" fmla="*/ 18346 h 88761"/>
                <a:gd name="connsiteX8" fmla="*/ 0 w 81036"/>
                <a:gd name="connsiteY8" fmla="*/ 1602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36" h="88761">
                  <a:moveTo>
                    <a:pt x="0" y="1602"/>
                  </a:moveTo>
                  <a:cubicBezTo>
                    <a:pt x="2009" y="263"/>
                    <a:pt x="4018" y="-407"/>
                    <a:pt x="7367" y="263"/>
                  </a:cubicBezTo>
                  <a:cubicBezTo>
                    <a:pt x="18083" y="-407"/>
                    <a:pt x="25450" y="1602"/>
                    <a:pt x="30807" y="5621"/>
                  </a:cubicBezTo>
                  <a:cubicBezTo>
                    <a:pt x="54918" y="25043"/>
                    <a:pt x="71661" y="52501"/>
                    <a:pt x="81037" y="87997"/>
                  </a:cubicBezTo>
                  <a:cubicBezTo>
                    <a:pt x="76349" y="90006"/>
                    <a:pt x="73670" y="87997"/>
                    <a:pt x="73670" y="82639"/>
                  </a:cubicBezTo>
                  <a:cubicBezTo>
                    <a:pt x="73670" y="80630"/>
                    <a:pt x="73000" y="78621"/>
                    <a:pt x="71661" y="76611"/>
                  </a:cubicBezTo>
                  <a:cubicBezTo>
                    <a:pt x="68312" y="71924"/>
                    <a:pt x="65633" y="67905"/>
                    <a:pt x="60275" y="64556"/>
                  </a:cubicBezTo>
                  <a:cubicBezTo>
                    <a:pt x="40853" y="51162"/>
                    <a:pt x="24110" y="35758"/>
                    <a:pt x="8706" y="18346"/>
                  </a:cubicBezTo>
                  <a:cubicBezTo>
                    <a:pt x="4018" y="12318"/>
                    <a:pt x="1339" y="6960"/>
                    <a:pt x="0" y="1602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22604649-3C05-0230-3F81-6D7DB387A714}"/>
                </a:ext>
              </a:extLst>
            </p:cNvPr>
            <p:cNvSpPr/>
            <p:nvPr/>
          </p:nvSpPr>
          <p:spPr>
            <a:xfrm>
              <a:off x="-5473968" y="4745679"/>
              <a:ext cx="91243" cy="184174"/>
            </a:xfrm>
            <a:custGeom>
              <a:avLst/>
              <a:gdLst>
                <a:gd name="connsiteX0" fmla="*/ 45702 w 91243"/>
                <a:gd name="connsiteY0" fmla="*/ 0 h 184174"/>
                <a:gd name="connsiteX1" fmla="*/ 47711 w 91243"/>
                <a:gd name="connsiteY1" fmla="*/ 4018 h 184174"/>
                <a:gd name="connsiteX2" fmla="*/ 47711 w 91243"/>
                <a:gd name="connsiteY2" fmla="*/ 4018 h 184174"/>
                <a:gd name="connsiteX3" fmla="*/ 45032 w 91243"/>
                <a:gd name="connsiteY3" fmla="*/ 4018 h 184174"/>
                <a:gd name="connsiteX4" fmla="*/ 43693 w 91243"/>
                <a:gd name="connsiteY4" fmla="*/ 5358 h 184174"/>
                <a:gd name="connsiteX5" fmla="*/ 43023 w 91243"/>
                <a:gd name="connsiteY5" fmla="*/ 27459 h 184174"/>
                <a:gd name="connsiteX6" fmla="*/ 47041 w 91243"/>
                <a:gd name="connsiteY6" fmla="*/ 46211 h 184174"/>
                <a:gd name="connsiteX7" fmla="*/ 51730 w 91243"/>
                <a:gd name="connsiteY7" fmla="*/ 63624 h 184174"/>
                <a:gd name="connsiteX8" fmla="*/ 57087 w 91243"/>
                <a:gd name="connsiteY8" fmla="*/ 85725 h 184174"/>
                <a:gd name="connsiteX9" fmla="*/ 67803 w 91243"/>
                <a:gd name="connsiteY9" fmla="*/ 107826 h 184174"/>
                <a:gd name="connsiteX10" fmla="*/ 69812 w 91243"/>
                <a:gd name="connsiteY10" fmla="*/ 109165 h 184174"/>
                <a:gd name="connsiteX11" fmla="*/ 71152 w 91243"/>
                <a:gd name="connsiteY11" fmla="*/ 111174 h 184174"/>
                <a:gd name="connsiteX12" fmla="*/ 74500 w 91243"/>
                <a:gd name="connsiteY12" fmla="*/ 127918 h 184174"/>
                <a:gd name="connsiteX13" fmla="*/ 79858 w 91243"/>
                <a:gd name="connsiteY13" fmla="*/ 137964 h 184174"/>
                <a:gd name="connsiteX14" fmla="*/ 91243 w 91243"/>
                <a:gd name="connsiteY14" fmla="*/ 161404 h 184174"/>
                <a:gd name="connsiteX15" fmla="*/ 77849 w 91243"/>
                <a:gd name="connsiteY15" fmla="*/ 165423 h 184174"/>
                <a:gd name="connsiteX16" fmla="*/ 51060 w 91243"/>
                <a:gd name="connsiteY16" fmla="*/ 184175 h 184174"/>
                <a:gd name="connsiteX17" fmla="*/ 47711 w 91243"/>
                <a:gd name="connsiteY17" fmla="*/ 183505 h 184174"/>
                <a:gd name="connsiteX18" fmla="*/ 43693 w 91243"/>
                <a:gd name="connsiteY18" fmla="*/ 180826 h 184174"/>
                <a:gd name="connsiteX19" fmla="*/ 2839 w 91243"/>
                <a:gd name="connsiteY19" fmla="*/ 120551 h 184174"/>
                <a:gd name="connsiteX20" fmla="*/ 39674 w 91243"/>
                <a:gd name="connsiteY20" fmla="*/ 670 h 184174"/>
                <a:gd name="connsiteX21" fmla="*/ 45702 w 91243"/>
                <a:gd name="connsiteY21" fmla="*/ 0 h 18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243" h="184174">
                  <a:moveTo>
                    <a:pt x="45702" y="0"/>
                  </a:moveTo>
                  <a:cubicBezTo>
                    <a:pt x="45032" y="2679"/>
                    <a:pt x="45702" y="4018"/>
                    <a:pt x="47711" y="4018"/>
                  </a:cubicBezTo>
                  <a:cubicBezTo>
                    <a:pt x="47711" y="4018"/>
                    <a:pt x="47711" y="4018"/>
                    <a:pt x="47711" y="4018"/>
                  </a:cubicBezTo>
                  <a:cubicBezTo>
                    <a:pt x="47041" y="4018"/>
                    <a:pt x="45702" y="4018"/>
                    <a:pt x="45032" y="4018"/>
                  </a:cubicBezTo>
                  <a:cubicBezTo>
                    <a:pt x="44362" y="4018"/>
                    <a:pt x="44362" y="4688"/>
                    <a:pt x="43693" y="5358"/>
                  </a:cubicBezTo>
                  <a:cubicBezTo>
                    <a:pt x="41684" y="12725"/>
                    <a:pt x="41684" y="20092"/>
                    <a:pt x="43023" y="27459"/>
                  </a:cubicBezTo>
                  <a:cubicBezTo>
                    <a:pt x="45032" y="37505"/>
                    <a:pt x="46372" y="43532"/>
                    <a:pt x="47041" y="46211"/>
                  </a:cubicBezTo>
                  <a:cubicBezTo>
                    <a:pt x="47711" y="52908"/>
                    <a:pt x="49720" y="58936"/>
                    <a:pt x="51730" y="63624"/>
                  </a:cubicBezTo>
                  <a:cubicBezTo>
                    <a:pt x="54408" y="70321"/>
                    <a:pt x="56418" y="77688"/>
                    <a:pt x="57087" y="85725"/>
                  </a:cubicBezTo>
                  <a:cubicBezTo>
                    <a:pt x="57757" y="93092"/>
                    <a:pt x="61106" y="100459"/>
                    <a:pt x="67803" y="107826"/>
                  </a:cubicBezTo>
                  <a:cubicBezTo>
                    <a:pt x="68473" y="108496"/>
                    <a:pt x="69142" y="109165"/>
                    <a:pt x="69812" y="109165"/>
                  </a:cubicBezTo>
                  <a:cubicBezTo>
                    <a:pt x="71152" y="109165"/>
                    <a:pt x="71821" y="110505"/>
                    <a:pt x="71152" y="111174"/>
                  </a:cubicBezTo>
                  <a:cubicBezTo>
                    <a:pt x="70482" y="117202"/>
                    <a:pt x="71821" y="122560"/>
                    <a:pt x="74500" y="127918"/>
                  </a:cubicBezTo>
                  <a:cubicBezTo>
                    <a:pt x="77849" y="133945"/>
                    <a:pt x="79858" y="137294"/>
                    <a:pt x="79858" y="137964"/>
                  </a:cubicBezTo>
                  <a:cubicBezTo>
                    <a:pt x="83207" y="145331"/>
                    <a:pt x="86555" y="153367"/>
                    <a:pt x="91243" y="161404"/>
                  </a:cubicBezTo>
                  <a:cubicBezTo>
                    <a:pt x="90574" y="164753"/>
                    <a:pt x="85886" y="166092"/>
                    <a:pt x="77849" y="165423"/>
                  </a:cubicBezTo>
                  <a:cubicBezTo>
                    <a:pt x="67133" y="168771"/>
                    <a:pt x="58427" y="174798"/>
                    <a:pt x="51060" y="184175"/>
                  </a:cubicBezTo>
                  <a:lnTo>
                    <a:pt x="47711" y="183505"/>
                  </a:lnTo>
                  <a:cubicBezTo>
                    <a:pt x="46372" y="182835"/>
                    <a:pt x="45032" y="182166"/>
                    <a:pt x="43693" y="180826"/>
                  </a:cubicBezTo>
                  <a:lnTo>
                    <a:pt x="2839" y="120551"/>
                  </a:lnTo>
                  <a:cubicBezTo>
                    <a:pt x="-3188" y="73670"/>
                    <a:pt x="-3188" y="30807"/>
                    <a:pt x="39674" y="670"/>
                  </a:cubicBezTo>
                  <a:lnTo>
                    <a:pt x="45702" y="0"/>
                  </a:ln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E469A5-3816-4414-31BB-F6C82AB58A9C}"/>
                </a:ext>
              </a:extLst>
            </p:cNvPr>
            <p:cNvSpPr/>
            <p:nvPr/>
          </p:nvSpPr>
          <p:spPr>
            <a:xfrm>
              <a:off x="-1877543" y="4751060"/>
              <a:ext cx="935141" cy="538168"/>
            </a:xfrm>
            <a:custGeom>
              <a:avLst/>
              <a:gdLst>
                <a:gd name="connsiteX0" fmla="*/ 917023 w 935141"/>
                <a:gd name="connsiteY0" fmla="*/ 7344 h 538168"/>
                <a:gd name="connsiteX1" fmla="*/ 935106 w 935141"/>
                <a:gd name="connsiteY1" fmla="*/ 94408 h 538168"/>
                <a:gd name="connsiteX2" fmla="*/ 907647 w 935141"/>
                <a:gd name="connsiteY2" fmla="*/ 167409 h 538168"/>
                <a:gd name="connsiteX3" fmla="*/ 864115 w 935141"/>
                <a:gd name="connsiteY3" fmla="*/ 196877 h 538168"/>
                <a:gd name="connsiteX4" fmla="*/ 862105 w 935141"/>
                <a:gd name="connsiteY4" fmla="*/ 201565 h 538168"/>
                <a:gd name="connsiteX5" fmla="*/ 872821 w 935141"/>
                <a:gd name="connsiteY5" fmla="*/ 225005 h 538168"/>
                <a:gd name="connsiteX6" fmla="*/ 876840 w 935141"/>
                <a:gd name="connsiteY6" fmla="*/ 295996 h 538168"/>
                <a:gd name="connsiteX7" fmla="*/ 740216 w 935141"/>
                <a:gd name="connsiteY7" fmla="*/ 379042 h 538168"/>
                <a:gd name="connsiteX8" fmla="*/ 708738 w 935141"/>
                <a:gd name="connsiteY8" fmla="*/ 365648 h 538168"/>
                <a:gd name="connsiteX9" fmla="*/ 679270 w 935141"/>
                <a:gd name="connsiteY9" fmla="*/ 348904 h 538168"/>
                <a:gd name="connsiteX10" fmla="*/ 640426 w 935141"/>
                <a:gd name="connsiteY10" fmla="*/ 316088 h 538168"/>
                <a:gd name="connsiteX11" fmla="*/ 636408 w 935141"/>
                <a:gd name="connsiteY11" fmla="*/ 316758 h 538168"/>
                <a:gd name="connsiteX12" fmla="*/ 612968 w 935141"/>
                <a:gd name="connsiteY12" fmla="*/ 360960 h 538168"/>
                <a:gd name="connsiteX13" fmla="*/ 599573 w 935141"/>
                <a:gd name="connsiteY13" fmla="*/ 422574 h 538168"/>
                <a:gd name="connsiteX14" fmla="*/ 580820 w 935141"/>
                <a:gd name="connsiteY14" fmla="*/ 442666 h 538168"/>
                <a:gd name="connsiteX15" fmla="*/ 533939 w 935141"/>
                <a:gd name="connsiteY15" fmla="*/ 436639 h 538168"/>
                <a:gd name="connsiteX16" fmla="*/ 465628 w 935141"/>
                <a:gd name="connsiteY16" fmla="*/ 389088 h 538168"/>
                <a:gd name="connsiteX17" fmla="*/ 460270 w 935141"/>
                <a:gd name="connsiteY17" fmla="*/ 389088 h 538168"/>
                <a:gd name="connsiteX18" fmla="*/ 456251 w 935141"/>
                <a:gd name="connsiteY18" fmla="*/ 394446 h 538168"/>
                <a:gd name="connsiteX19" fmla="*/ 453572 w 935141"/>
                <a:gd name="connsiteY19" fmla="*/ 393107 h 538168"/>
                <a:gd name="connsiteX20" fmla="*/ 450224 w 935141"/>
                <a:gd name="connsiteY20" fmla="*/ 395785 h 538168"/>
                <a:gd name="connsiteX21" fmla="*/ 446875 w 935141"/>
                <a:gd name="connsiteY21" fmla="*/ 399804 h 538168"/>
                <a:gd name="connsiteX22" fmla="*/ 389279 w 935141"/>
                <a:gd name="connsiteY22" fmla="*/ 411189 h 538168"/>
                <a:gd name="connsiteX23" fmla="*/ 363829 w 935141"/>
                <a:gd name="connsiteY23" fmla="*/ 404492 h 538168"/>
                <a:gd name="connsiteX24" fmla="*/ 357801 w 935141"/>
                <a:gd name="connsiteY24" fmla="*/ 403153 h 538168"/>
                <a:gd name="connsiteX25" fmla="*/ 355123 w 935141"/>
                <a:gd name="connsiteY25" fmla="*/ 403822 h 538168"/>
                <a:gd name="connsiteX26" fmla="*/ 349765 w 935141"/>
                <a:gd name="connsiteY26" fmla="*/ 403153 h 538168"/>
                <a:gd name="connsiteX27" fmla="*/ 304893 w 935141"/>
                <a:gd name="connsiteY27" fmla="*/ 397795 h 538168"/>
                <a:gd name="connsiteX28" fmla="*/ 298866 w 935141"/>
                <a:gd name="connsiteY28" fmla="*/ 400473 h 538168"/>
                <a:gd name="connsiteX29" fmla="*/ 289489 w 935141"/>
                <a:gd name="connsiteY29" fmla="*/ 405162 h 538168"/>
                <a:gd name="connsiteX30" fmla="*/ 284802 w 935141"/>
                <a:gd name="connsiteY30" fmla="*/ 409850 h 538168"/>
                <a:gd name="connsiteX31" fmla="*/ 276765 w 935141"/>
                <a:gd name="connsiteY31" fmla="*/ 429942 h 538168"/>
                <a:gd name="connsiteX32" fmla="*/ 273416 w 935141"/>
                <a:gd name="connsiteY32" fmla="*/ 448694 h 538168"/>
                <a:gd name="connsiteX33" fmla="*/ 274086 w 935141"/>
                <a:gd name="connsiteY33" fmla="*/ 468786 h 538168"/>
                <a:gd name="connsiteX34" fmla="*/ 258682 w 935141"/>
                <a:gd name="connsiteY34" fmla="*/ 515667 h 538168"/>
                <a:gd name="connsiteX35" fmla="*/ 258012 w 935141"/>
                <a:gd name="connsiteY35" fmla="*/ 517006 h 538168"/>
                <a:gd name="connsiteX36" fmla="*/ 258012 w 935141"/>
                <a:gd name="connsiteY36" fmla="*/ 519015 h 538168"/>
                <a:gd name="connsiteX37" fmla="*/ 257342 w 935141"/>
                <a:gd name="connsiteY37" fmla="*/ 521024 h 538168"/>
                <a:gd name="connsiteX38" fmla="*/ 223856 w 935141"/>
                <a:gd name="connsiteY38" fmla="*/ 537767 h 538168"/>
                <a:gd name="connsiteX39" fmla="*/ 215819 w 935141"/>
                <a:gd name="connsiteY39" fmla="*/ 536428 h 538168"/>
                <a:gd name="connsiteX40" fmla="*/ 204434 w 935141"/>
                <a:gd name="connsiteY40" fmla="*/ 528391 h 538168"/>
                <a:gd name="connsiteX41" fmla="*/ 196398 w 935141"/>
                <a:gd name="connsiteY41" fmla="*/ 527722 h 538168"/>
                <a:gd name="connsiteX42" fmla="*/ 186352 w 935141"/>
                <a:gd name="connsiteY42" fmla="*/ 530401 h 538168"/>
                <a:gd name="connsiteX43" fmla="*/ 183003 w 935141"/>
                <a:gd name="connsiteY43" fmla="*/ 527722 h 538168"/>
                <a:gd name="connsiteX44" fmla="*/ 161572 w 935141"/>
                <a:gd name="connsiteY44" fmla="*/ 491557 h 538168"/>
                <a:gd name="connsiteX45" fmla="*/ 156883 w 935141"/>
                <a:gd name="connsiteY45" fmla="*/ 488208 h 538168"/>
                <a:gd name="connsiteX46" fmla="*/ 152865 w 935141"/>
                <a:gd name="connsiteY46" fmla="*/ 491557 h 538168"/>
                <a:gd name="connsiteX47" fmla="*/ 147508 w 935141"/>
                <a:gd name="connsiteY47" fmla="*/ 493566 h 538168"/>
                <a:gd name="connsiteX48" fmla="*/ 142819 w 935141"/>
                <a:gd name="connsiteY48" fmla="*/ 492226 h 538168"/>
                <a:gd name="connsiteX49" fmla="*/ 136122 w 935141"/>
                <a:gd name="connsiteY49" fmla="*/ 492896 h 538168"/>
                <a:gd name="connsiteX50" fmla="*/ 95939 w 935141"/>
                <a:gd name="connsiteY50" fmla="*/ 503612 h 538168"/>
                <a:gd name="connsiteX51" fmla="*/ 52406 w 935141"/>
                <a:gd name="connsiteY51" fmla="*/ 502272 h 538168"/>
                <a:gd name="connsiteX52" fmla="*/ 20259 w 935141"/>
                <a:gd name="connsiteY52" fmla="*/ 494905 h 538168"/>
                <a:gd name="connsiteX53" fmla="*/ 1507 w 935141"/>
                <a:gd name="connsiteY53" fmla="*/ 492896 h 538168"/>
                <a:gd name="connsiteX54" fmla="*/ 1507 w 935141"/>
                <a:gd name="connsiteY54" fmla="*/ 492226 h 538168"/>
                <a:gd name="connsiteX55" fmla="*/ 8874 w 935141"/>
                <a:gd name="connsiteY55" fmla="*/ 489547 h 538168"/>
                <a:gd name="connsiteX56" fmla="*/ 55085 w 935141"/>
                <a:gd name="connsiteY56" fmla="*/ 488877 h 538168"/>
                <a:gd name="connsiteX57" fmla="*/ 59773 w 935141"/>
                <a:gd name="connsiteY57" fmla="*/ 486868 h 538168"/>
                <a:gd name="connsiteX58" fmla="*/ 57764 w 935141"/>
                <a:gd name="connsiteY58" fmla="*/ 482180 h 538168"/>
                <a:gd name="connsiteX59" fmla="*/ 18920 w 935141"/>
                <a:gd name="connsiteY59" fmla="*/ 472804 h 538168"/>
                <a:gd name="connsiteX60" fmla="*/ 15571 w 935141"/>
                <a:gd name="connsiteY60" fmla="*/ 469455 h 538168"/>
                <a:gd name="connsiteX61" fmla="*/ 14901 w 935141"/>
                <a:gd name="connsiteY61" fmla="*/ 467446 h 538168"/>
                <a:gd name="connsiteX62" fmla="*/ 40351 w 935141"/>
                <a:gd name="connsiteY62" fmla="*/ 468116 h 538168"/>
                <a:gd name="connsiteX63" fmla="*/ 52406 w 935141"/>
                <a:gd name="connsiteY63" fmla="*/ 452042 h 538168"/>
                <a:gd name="connsiteX64" fmla="*/ 55085 w 935141"/>
                <a:gd name="connsiteY64" fmla="*/ 446685 h 538168"/>
                <a:gd name="connsiteX65" fmla="*/ 75847 w 935141"/>
                <a:gd name="connsiteY65" fmla="*/ 431951 h 538168"/>
                <a:gd name="connsiteX66" fmla="*/ 77856 w 935141"/>
                <a:gd name="connsiteY66" fmla="*/ 427932 h 538168"/>
                <a:gd name="connsiteX67" fmla="*/ 82544 w 935141"/>
                <a:gd name="connsiteY67" fmla="*/ 425253 h 538168"/>
                <a:gd name="connsiteX68" fmla="*/ 84553 w 935141"/>
                <a:gd name="connsiteY68" fmla="*/ 426593 h 538168"/>
                <a:gd name="connsiteX69" fmla="*/ 85893 w 935141"/>
                <a:gd name="connsiteY69" fmla="*/ 427932 h 538168"/>
                <a:gd name="connsiteX70" fmla="*/ 91250 w 935141"/>
                <a:gd name="connsiteY70" fmla="*/ 427932 h 538168"/>
                <a:gd name="connsiteX71" fmla="*/ 93929 w 935141"/>
                <a:gd name="connsiteY71" fmla="*/ 423914 h 538168"/>
                <a:gd name="connsiteX72" fmla="*/ 97948 w 935141"/>
                <a:gd name="connsiteY72" fmla="*/ 419226 h 538168"/>
                <a:gd name="connsiteX73" fmla="*/ 134783 w 935141"/>
                <a:gd name="connsiteY73" fmla="*/ 397795 h 538168"/>
                <a:gd name="connsiteX74" fmla="*/ 135452 w 935141"/>
                <a:gd name="connsiteY74" fmla="*/ 396455 h 538168"/>
                <a:gd name="connsiteX75" fmla="*/ 136122 w 935141"/>
                <a:gd name="connsiteY75" fmla="*/ 394446 h 538168"/>
                <a:gd name="connsiteX76" fmla="*/ 137462 w 935141"/>
                <a:gd name="connsiteY76" fmla="*/ 393776 h 538168"/>
                <a:gd name="connsiteX77" fmla="*/ 156883 w 935141"/>
                <a:gd name="connsiteY77" fmla="*/ 392437 h 538168"/>
                <a:gd name="connsiteX78" fmla="*/ 161572 w 935141"/>
                <a:gd name="connsiteY78" fmla="*/ 387749 h 538168"/>
                <a:gd name="connsiteX79" fmla="*/ 171618 w 935141"/>
                <a:gd name="connsiteY79" fmla="*/ 373015 h 538168"/>
                <a:gd name="connsiteX80" fmla="*/ 172957 w 935141"/>
                <a:gd name="connsiteY80" fmla="*/ 373015 h 538168"/>
                <a:gd name="connsiteX81" fmla="*/ 176975 w 935141"/>
                <a:gd name="connsiteY81" fmla="*/ 375024 h 538168"/>
                <a:gd name="connsiteX82" fmla="*/ 177645 w 935141"/>
                <a:gd name="connsiteY82" fmla="*/ 377033 h 538168"/>
                <a:gd name="connsiteX83" fmla="*/ 160232 w 935141"/>
                <a:gd name="connsiteY83" fmla="*/ 415877 h 538168"/>
                <a:gd name="connsiteX84" fmla="*/ 160232 w 935141"/>
                <a:gd name="connsiteY84" fmla="*/ 417217 h 538168"/>
                <a:gd name="connsiteX85" fmla="*/ 161572 w 935141"/>
                <a:gd name="connsiteY85" fmla="*/ 418556 h 538168"/>
                <a:gd name="connsiteX86" fmla="*/ 164251 w 935141"/>
                <a:gd name="connsiteY86" fmla="*/ 417217 h 538168"/>
                <a:gd name="connsiteX87" fmla="*/ 192379 w 935141"/>
                <a:gd name="connsiteY87" fmla="*/ 362969 h 538168"/>
                <a:gd name="connsiteX88" fmla="*/ 256673 w 935141"/>
                <a:gd name="connsiteY88" fmla="*/ 361629 h 538168"/>
                <a:gd name="connsiteX89" fmla="*/ 294177 w 935141"/>
                <a:gd name="connsiteY89" fmla="*/ 361629 h 538168"/>
                <a:gd name="connsiteX90" fmla="*/ 296187 w 935141"/>
                <a:gd name="connsiteY90" fmla="*/ 349574 h 538168"/>
                <a:gd name="connsiteX91" fmla="*/ 257342 w 935141"/>
                <a:gd name="connsiteY91" fmla="*/ 345556 h 538168"/>
                <a:gd name="connsiteX92" fmla="*/ 256003 w 935141"/>
                <a:gd name="connsiteY92" fmla="*/ 344886 h 538168"/>
                <a:gd name="connsiteX93" fmla="*/ 256003 w 935141"/>
                <a:gd name="connsiteY93" fmla="*/ 344217 h 538168"/>
                <a:gd name="connsiteX94" fmla="*/ 257342 w 935141"/>
                <a:gd name="connsiteY94" fmla="*/ 342207 h 538168"/>
                <a:gd name="connsiteX95" fmla="*/ 257342 w 935141"/>
                <a:gd name="connsiteY95" fmla="*/ 340198 h 538168"/>
                <a:gd name="connsiteX96" fmla="*/ 248636 w 935141"/>
                <a:gd name="connsiteY96" fmla="*/ 335510 h 538168"/>
                <a:gd name="connsiteX97" fmla="*/ 248636 w 935141"/>
                <a:gd name="connsiteY97" fmla="*/ 332831 h 538168"/>
                <a:gd name="connsiteX98" fmla="*/ 265379 w 935141"/>
                <a:gd name="connsiteY98" fmla="*/ 328143 h 538168"/>
                <a:gd name="connsiteX99" fmla="*/ 281453 w 935141"/>
                <a:gd name="connsiteY99" fmla="*/ 324125 h 538168"/>
                <a:gd name="connsiteX100" fmla="*/ 302214 w 935141"/>
                <a:gd name="connsiteY100" fmla="*/ 314079 h 538168"/>
                <a:gd name="connsiteX101" fmla="*/ 311591 w 935141"/>
                <a:gd name="connsiteY101" fmla="*/ 298675 h 538168"/>
                <a:gd name="connsiteX102" fmla="*/ 410710 w 935141"/>
                <a:gd name="connsiteY102" fmla="*/ 172766 h 538168"/>
                <a:gd name="connsiteX103" fmla="*/ 460270 w 935141"/>
                <a:gd name="connsiteY103" fmla="*/ 171427 h 538168"/>
                <a:gd name="connsiteX104" fmla="*/ 468306 w 935141"/>
                <a:gd name="connsiteY104" fmla="*/ 176115 h 538168"/>
                <a:gd name="connsiteX105" fmla="*/ 472325 w 935141"/>
                <a:gd name="connsiteY105" fmla="*/ 179464 h 538168"/>
                <a:gd name="connsiteX106" fmla="*/ 483710 w 935141"/>
                <a:gd name="connsiteY106" fmla="*/ 182143 h 538168"/>
                <a:gd name="connsiteX107" fmla="*/ 488398 w 935141"/>
                <a:gd name="connsiteY107" fmla="*/ 187500 h 538168"/>
                <a:gd name="connsiteX108" fmla="*/ 493756 w 935141"/>
                <a:gd name="connsiteY108" fmla="*/ 191519 h 538168"/>
                <a:gd name="connsiteX109" fmla="*/ 572114 w 935141"/>
                <a:gd name="connsiteY109" fmla="*/ 219647 h 538168"/>
                <a:gd name="connsiteX110" fmla="*/ 576802 w 935141"/>
                <a:gd name="connsiteY110" fmla="*/ 217638 h 538168"/>
                <a:gd name="connsiteX111" fmla="*/ 656500 w 935141"/>
                <a:gd name="connsiteY111" fmla="*/ 127225 h 538168"/>
                <a:gd name="connsiteX112" fmla="*/ 722133 w 935141"/>
                <a:gd name="connsiteY112" fmla="*/ 97087 h 538168"/>
                <a:gd name="connsiteX113" fmla="*/ 742894 w 935141"/>
                <a:gd name="connsiteY113" fmla="*/ 84362 h 538168"/>
                <a:gd name="connsiteX114" fmla="*/ 746243 w 935141"/>
                <a:gd name="connsiteY114" fmla="*/ 79675 h 538168"/>
                <a:gd name="connsiteX115" fmla="*/ 746243 w 935141"/>
                <a:gd name="connsiteY115" fmla="*/ 77665 h 538168"/>
                <a:gd name="connsiteX116" fmla="*/ 749592 w 935141"/>
                <a:gd name="connsiteY116" fmla="*/ 74986 h 538168"/>
                <a:gd name="connsiteX117" fmla="*/ 767674 w 935141"/>
                <a:gd name="connsiteY117" fmla="*/ 69629 h 538168"/>
                <a:gd name="connsiteX118" fmla="*/ 790445 w 935141"/>
                <a:gd name="connsiteY118" fmla="*/ 42170 h 538168"/>
                <a:gd name="connsiteX119" fmla="*/ 815895 w 935141"/>
                <a:gd name="connsiteY119" fmla="*/ 18060 h 538168"/>
                <a:gd name="connsiteX120" fmla="*/ 858087 w 935141"/>
                <a:gd name="connsiteY120" fmla="*/ 647 h 538168"/>
                <a:gd name="connsiteX121" fmla="*/ 876840 w 935141"/>
                <a:gd name="connsiteY121" fmla="*/ 3326 h 538168"/>
                <a:gd name="connsiteX122" fmla="*/ 882867 w 935141"/>
                <a:gd name="connsiteY122" fmla="*/ 4665 h 538168"/>
                <a:gd name="connsiteX123" fmla="*/ 897601 w 935141"/>
                <a:gd name="connsiteY123" fmla="*/ 8683 h 538168"/>
                <a:gd name="connsiteX124" fmla="*/ 903629 w 935141"/>
                <a:gd name="connsiteY124" fmla="*/ 10693 h 538168"/>
                <a:gd name="connsiteX125" fmla="*/ 917023 w 935141"/>
                <a:gd name="connsiteY125" fmla="*/ 7344 h 53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935141" h="538168">
                  <a:moveTo>
                    <a:pt x="917023" y="7344"/>
                  </a:moveTo>
                  <a:cubicBezTo>
                    <a:pt x="931088" y="34803"/>
                    <a:pt x="931088" y="63601"/>
                    <a:pt x="935106" y="94408"/>
                  </a:cubicBezTo>
                  <a:cubicBezTo>
                    <a:pt x="935775" y="123207"/>
                    <a:pt x="927069" y="147317"/>
                    <a:pt x="907647" y="167409"/>
                  </a:cubicBezTo>
                  <a:cubicBezTo>
                    <a:pt x="897601" y="178124"/>
                    <a:pt x="882867" y="187500"/>
                    <a:pt x="864115" y="196877"/>
                  </a:cubicBezTo>
                  <a:cubicBezTo>
                    <a:pt x="862105" y="197546"/>
                    <a:pt x="861436" y="199555"/>
                    <a:pt x="862105" y="201565"/>
                  </a:cubicBezTo>
                  <a:lnTo>
                    <a:pt x="872821" y="225005"/>
                  </a:lnTo>
                  <a:cubicBezTo>
                    <a:pt x="880858" y="249785"/>
                    <a:pt x="882197" y="273225"/>
                    <a:pt x="876840" y="295996"/>
                  </a:cubicBezTo>
                  <a:cubicBezTo>
                    <a:pt x="853399" y="359620"/>
                    <a:pt x="807858" y="387079"/>
                    <a:pt x="740216" y="379042"/>
                  </a:cubicBezTo>
                  <a:cubicBezTo>
                    <a:pt x="729500" y="374354"/>
                    <a:pt x="719454" y="369666"/>
                    <a:pt x="708738" y="365648"/>
                  </a:cubicBezTo>
                  <a:cubicBezTo>
                    <a:pt x="696683" y="360960"/>
                    <a:pt x="687307" y="355602"/>
                    <a:pt x="679270" y="348904"/>
                  </a:cubicBezTo>
                  <a:cubicBezTo>
                    <a:pt x="665876" y="338859"/>
                    <a:pt x="652481" y="328143"/>
                    <a:pt x="640426" y="316088"/>
                  </a:cubicBezTo>
                  <a:cubicBezTo>
                    <a:pt x="639087" y="314749"/>
                    <a:pt x="637747" y="314749"/>
                    <a:pt x="636408" y="316758"/>
                  </a:cubicBezTo>
                  <a:cubicBezTo>
                    <a:pt x="629041" y="331492"/>
                    <a:pt x="621004" y="346226"/>
                    <a:pt x="612968" y="360960"/>
                  </a:cubicBezTo>
                  <a:cubicBezTo>
                    <a:pt x="600912" y="383061"/>
                    <a:pt x="596894" y="398464"/>
                    <a:pt x="599573" y="422574"/>
                  </a:cubicBezTo>
                  <a:cubicBezTo>
                    <a:pt x="600912" y="436639"/>
                    <a:pt x="594885" y="443336"/>
                    <a:pt x="580820" y="442666"/>
                  </a:cubicBezTo>
                  <a:lnTo>
                    <a:pt x="533939" y="436639"/>
                  </a:lnTo>
                  <a:lnTo>
                    <a:pt x="465628" y="389088"/>
                  </a:lnTo>
                  <a:cubicBezTo>
                    <a:pt x="463618" y="387749"/>
                    <a:pt x="461609" y="387749"/>
                    <a:pt x="460270" y="389088"/>
                  </a:cubicBezTo>
                  <a:cubicBezTo>
                    <a:pt x="458930" y="390428"/>
                    <a:pt x="456921" y="391767"/>
                    <a:pt x="456251" y="394446"/>
                  </a:cubicBezTo>
                  <a:cubicBezTo>
                    <a:pt x="455582" y="393776"/>
                    <a:pt x="454242" y="393107"/>
                    <a:pt x="453572" y="393107"/>
                  </a:cubicBezTo>
                  <a:cubicBezTo>
                    <a:pt x="451563" y="393107"/>
                    <a:pt x="450224" y="393776"/>
                    <a:pt x="450224" y="395785"/>
                  </a:cubicBezTo>
                  <a:cubicBezTo>
                    <a:pt x="450224" y="398464"/>
                    <a:pt x="449554" y="399804"/>
                    <a:pt x="446875" y="399804"/>
                  </a:cubicBezTo>
                  <a:cubicBezTo>
                    <a:pt x="428793" y="411189"/>
                    <a:pt x="410040" y="415208"/>
                    <a:pt x="389279" y="411189"/>
                  </a:cubicBezTo>
                  <a:cubicBezTo>
                    <a:pt x="379902" y="409180"/>
                    <a:pt x="370526" y="411189"/>
                    <a:pt x="363829" y="404492"/>
                  </a:cubicBezTo>
                  <a:cubicBezTo>
                    <a:pt x="362490" y="403153"/>
                    <a:pt x="359811" y="402483"/>
                    <a:pt x="357801" y="403153"/>
                  </a:cubicBezTo>
                  <a:cubicBezTo>
                    <a:pt x="356462" y="403822"/>
                    <a:pt x="355792" y="403822"/>
                    <a:pt x="355123" y="403822"/>
                  </a:cubicBezTo>
                  <a:cubicBezTo>
                    <a:pt x="353113" y="403822"/>
                    <a:pt x="351104" y="403822"/>
                    <a:pt x="349765" y="403153"/>
                  </a:cubicBezTo>
                  <a:cubicBezTo>
                    <a:pt x="335031" y="397795"/>
                    <a:pt x="320297" y="395785"/>
                    <a:pt x="304893" y="397795"/>
                  </a:cubicBezTo>
                  <a:cubicBezTo>
                    <a:pt x="302884" y="397795"/>
                    <a:pt x="300875" y="399134"/>
                    <a:pt x="298866" y="400473"/>
                  </a:cubicBezTo>
                  <a:cubicBezTo>
                    <a:pt x="296187" y="402483"/>
                    <a:pt x="292838" y="404492"/>
                    <a:pt x="289489" y="405162"/>
                  </a:cubicBezTo>
                  <a:cubicBezTo>
                    <a:pt x="287480" y="405831"/>
                    <a:pt x="285471" y="407841"/>
                    <a:pt x="284802" y="409850"/>
                  </a:cubicBezTo>
                  <a:cubicBezTo>
                    <a:pt x="282792" y="416547"/>
                    <a:pt x="280113" y="423244"/>
                    <a:pt x="276765" y="429942"/>
                  </a:cubicBezTo>
                  <a:cubicBezTo>
                    <a:pt x="274086" y="435299"/>
                    <a:pt x="273416" y="441997"/>
                    <a:pt x="273416" y="448694"/>
                  </a:cubicBezTo>
                  <a:cubicBezTo>
                    <a:pt x="273416" y="455391"/>
                    <a:pt x="274086" y="462088"/>
                    <a:pt x="274086" y="468786"/>
                  </a:cubicBezTo>
                  <a:cubicBezTo>
                    <a:pt x="274086" y="486198"/>
                    <a:pt x="269397" y="501602"/>
                    <a:pt x="258682" y="515667"/>
                  </a:cubicBezTo>
                  <a:cubicBezTo>
                    <a:pt x="258682" y="516336"/>
                    <a:pt x="258012" y="517006"/>
                    <a:pt x="258012" y="517006"/>
                  </a:cubicBezTo>
                  <a:cubicBezTo>
                    <a:pt x="258012" y="517676"/>
                    <a:pt x="258012" y="518346"/>
                    <a:pt x="258012" y="519015"/>
                  </a:cubicBezTo>
                  <a:cubicBezTo>
                    <a:pt x="258682" y="519685"/>
                    <a:pt x="258012" y="520355"/>
                    <a:pt x="257342" y="521024"/>
                  </a:cubicBezTo>
                  <a:cubicBezTo>
                    <a:pt x="247297" y="528391"/>
                    <a:pt x="236581" y="533749"/>
                    <a:pt x="223856" y="537767"/>
                  </a:cubicBezTo>
                  <a:cubicBezTo>
                    <a:pt x="221177" y="538437"/>
                    <a:pt x="217829" y="538437"/>
                    <a:pt x="215819" y="536428"/>
                  </a:cubicBezTo>
                  <a:lnTo>
                    <a:pt x="204434" y="528391"/>
                  </a:lnTo>
                  <a:cubicBezTo>
                    <a:pt x="201755" y="527052"/>
                    <a:pt x="199076" y="526382"/>
                    <a:pt x="196398" y="527722"/>
                  </a:cubicBezTo>
                  <a:cubicBezTo>
                    <a:pt x="193049" y="529061"/>
                    <a:pt x="189700" y="530401"/>
                    <a:pt x="186352" y="530401"/>
                  </a:cubicBezTo>
                  <a:cubicBezTo>
                    <a:pt x="185012" y="531070"/>
                    <a:pt x="183673" y="529731"/>
                    <a:pt x="183003" y="527722"/>
                  </a:cubicBezTo>
                  <a:cubicBezTo>
                    <a:pt x="172287" y="517006"/>
                    <a:pt x="165590" y="504281"/>
                    <a:pt x="161572" y="491557"/>
                  </a:cubicBezTo>
                  <a:cubicBezTo>
                    <a:pt x="160902" y="489547"/>
                    <a:pt x="159563" y="488208"/>
                    <a:pt x="156883" y="488208"/>
                  </a:cubicBezTo>
                  <a:cubicBezTo>
                    <a:pt x="155544" y="488208"/>
                    <a:pt x="154205" y="489547"/>
                    <a:pt x="152865" y="491557"/>
                  </a:cubicBezTo>
                  <a:cubicBezTo>
                    <a:pt x="151526" y="493566"/>
                    <a:pt x="150186" y="494235"/>
                    <a:pt x="147508" y="493566"/>
                  </a:cubicBezTo>
                  <a:lnTo>
                    <a:pt x="142819" y="492226"/>
                  </a:lnTo>
                  <a:cubicBezTo>
                    <a:pt x="140810" y="491557"/>
                    <a:pt x="138131" y="491557"/>
                    <a:pt x="136122" y="492896"/>
                  </a:cubicBezTo>
                  <a:cubicBezTo>
                    <a:pt x="128755" y="495575"/>
                    <a:pt x="115360" y="499593"/>
                    <a:pt x="95939" y="503612"/>
                  </a:cubicBezTo>
                  <a:cubicBezTo>
                    <a:pt x="76516" y="507630"/>
                    <a:pt x="62452" y="506960"/>
                    <a:pt x="52406" y="502272"/>
                  </a:cubicBezTo>
                  <a:cubicBezTo>
                    <a:pt x="47049" y="492896"/>
                    <a:pt x="36333" y="490887"/>
                    <a:pt x="20259" y="494905"/>
                  </a:cubicBezTo>
                  <a:cubicBezTo>
                    <a:pt x="16911" y="496244"/>
                    <a:pt x="10214" y="494905"/>
                    <a:pt x="1507" y="492896"/>
                  </a:cubicBezTo>
                  <a:cubicBezTo>
                    <a:pt x="-502" y="492226"/>
                    <a:pt x="-502" y="492226"/>
                    <a:pt x="1507" y="492226"/>
                  </a:cubicBezTo>
                  <a:cubicBezTo>
                    <a:pt x="5525" y="492226"/>
                    <a:pt x="8204" y="490887"/>
                    <a:pt x="8874" y="489547"/>
                  </a:cubicBezTo>
                  <a:cubicBezTo>
                    <a:pt x="21599" y="487538"/>
                    <a:pt x="37003" y="487538"/>
                    <a:pt x="55085" y="488877"/>
                  </a:cubicBezTo>
                  <a:cubicBezTo>
                    <a:pt x="57094" y="488877"/>
                    <a:pt x="59104" y="488208"/>
                    <a:pt x="59773" y="486868"/>
                  </a:cubicBezTo>
                  <a:cubicBezTo>
                    <a:pt x="61113" y="484859"/>
                    <a:pt x="60443" y="482850"/>
                    <a:pt x="57764" y="482180"/>
                  </a:cubicBezTo>
                  <a:lnTo>
                    <a:pt x="18920" y="472804"/>
                  </a:lnTo>
                  <a:cubicBezTo>
                    <a:pt x="17580" y="472134"/>
                    <a:pt x="16241" y="471465"/>
                    <a:pt x="15571" y="469455"/>
                  </a:cubicBezTo>
                  <a:cubicBezTo>
                    <a:pt x="15571" y="468116"/>
                    <a:pt x="15571" y="467446"/>
                    <a:pt x="14901" y="467446"/>
                  </a:cubicBezTo>
                  <a:cubicBezTo>
                    <a:pt x="22938" y="470795"/>
                    <a:pt x="31645" y="470795"/>
                    <a:pt x="40351" y="468116"/>
                  </a:cubicBezTo>
                  <a:cubicBezTo>
                    <a:pt x="48388" y="465437"/>
                    <a:pt x="52406" y="460079"/>
                    <a:pt x="52406" y="452042"/>
                  </a:cubicBezTo>
                  <a:cubicBezTo>
                    <a:pt x="52406" y="450033"/>
                    <a:pt x="53746" y="448024"/>
                    <a:pt x="55085" y="446685"/>
                  </a:cubicBezTo>
                  <a:lnTo>
                    <a:pt x="75847" y="431951"/>
                  </a:lnTo>
                  <a:cubicBezTo>
                    <a:pt x="77186" y="430611"/>
                    <a:pt x="77856" y="429272"/>
                    <a:pt x="77856" y="427932"/>
                  </a:cubicBezTo>
                  <a:cubicBezTo>
                    <a:pt x="77856" y="425923"/>
                    <a:pt x="79865" y="425253"/>
                    <a:pt x="82544" y="425253"/>
                  </a:cubicBezTo>
                  <a:cubicBezTo>
                    <a:pt x="83214" y="425253"/>
                    <a:pt x="83884" y="425923"/>
                    <a:pt x="84553" y="426593"/>
                  </a:cubicBezTo>
                  <a:lnTo>
                    <a:pt x="85893" y="427932"/>
                  </a:lnTo>
                  <a:cubicBezTo>
                    <a:pt x="87902" y="429942"/>
                    <a:pt x="89241" y="429942"/>
                    <a:pt x="91250" y="427932"/>
                  </a:cubicBezTo>
                  <a:cubicBezTo>
                    <a:pt x="92590" y="426593"/>
                    <a:pt x="93259" y="425253"/>
                    <a:pt x="93929" y="423914"/>
                  </a:cubicBezTo>
                  <a:cubicBezTo>
                    <a:pt x="94599" y="421905"/>
                    <a:pt x="96608" y="420565"/>
                    <a:pt x="97948" y="419226"/>
                  </a:cubicBezTo>
                  <a:cubicBezTo>
                    <a:pt x="110003" y="412528"/>
                    <a:pt x="122728" y="405162"/>
                    <a:pt x="134783" y="397795"/>
                  </a:cubicBezTo>
                  <a:cubicBezTo>
                    <a:pt x="135452" y="397795"/>
                    <a:pt x="135452" y="397125"/>
                    <a:pt x="135452" y="396455"/>
                  </a:cubicBezTo>
                  <a:cubicBezTo>
                    <a:pt x="135452" y="395785"/>
                    <a:pt x="135452" y="395116"/>
                    <a:pt x="136122" y="394446"/>
                  </a:cubicBezTo>
                  <a:cubicBezTo>
                    <a:pt x="136122" y="393776"/>
                    <a:pt x="136792" y="393776"/>
                    <a:pt x="137462" y="393776"/>
                  </a:cubicBezTo>
                  <a:cubicBezTo>
                    <a:pt x="144159" y="395116"/>
                    <a:pt x="150186" y="395116"/>
                    <a:pt x="156883" y="392437"/>
                  </a:cubicBezTo>
                  <a:cubicBezTo>
                    <a:pt x="158893" y="391767"/>
                    <a:pt x="160902" y="389758"/>
                    <a:pt x="161572" y="387749"/>
                  </a:cubicBezTo>
                  <a:cubicBezTo>
                    <a:pt x="162911" y="382391"/>
                    <a:pt x="166260" y="377033"/>
                    <a:pt x="171618" y="373015"/>
                  </a:cubicBezTo>
                  <a:cubicBezTo>
                    <a:pt x="171618" y="373015"/>
                    <a:pt x="172287" y="372345"/>
                    <a:pt x="172957" y="373015"/>
                  </a:cubicBezTo>
                  <a:lnTo>
                    <a:pt x="176975" y="375024"/>
                  </a:lnTo>
                  <a:cubicBezTo>
                    <a:pt x="178315" y="375693"/>
                    <a:pt x="178315" y="376363"/>
                    <a:pt x="177645" y="377033"/>
                  </a:cubicBezTo>
                  <a:cubicBezTo>
                    <a:pt x="168269" y="388418"/>
                    <a:pt x="162911" y="401143"/>
                    <a:pt x="160232" y="415877"/>
                  </a:cubicBezTo>
                  <a:cubicBezTo>
                    <a:pt x="160232" y="416547"/>
                    <a:pt x="160232" y="416547"/>
                    <a:pt x="160232" y="417217"/>
                  </a:cubicBezTo>
                  <a:cubicBezTo>
                    <a:pt x="160902" y="417887"/>
                    <a:pt x="160902" y="417887"/>
                    <a:pt x="161572" y="418556"/>
                  </a:cubicBezTo>
                  <a:cubicBezTo>
                    <a:pt x="162911" y="419226"/>
                    <a:pt x="163581" y="418556"/>
                    <a:pt x="164251" y="417217"/>
                  </a:cubicBezTo>
                  <a:cubicBezTo>
                    <a:pt x="170948" y="395785"/>
                    <a:pt x="180324" y="377703"/>
                    <a:pt x="192379" y="362969"/>
                  </a:cubicBezTo>
                  <a:cubicBezTo>
                    <a:pt x="214480" y="356272"/>
                    <a:pt x="235911" y="355602"/>
                    <a:pt x="256673" y="361629"/>
                  </a:cubicBezTo>
                  <a:cubicBezTo>
                    <a:pt x="272077" y="365648"/>
                    <a:pt x="282122" y="361629"/>
                    <a:pt x="294177" y="361629"/>
                  </a:cubicBezTo>
                  <a:cubicBezTo>
                    <a:pt x="315609" y="361629"/>
                    <a:pt x="316948" y="356941"/>
                    <a:pt x="296187" y="349574"/>
                  </a:cubicBezTo>
                  <a:cubicBezTo>
                    <a:pt x="286811" y="346226"/>
                    <a:pt x="274086" y="344886"/>
                    <a:pt x="257342" y="345556"/>
                  </a:cubicBezTo>
                  <a:cubicBezTo>
                    <a:pt x="256673" y="345556"/>
                    <a:pt x="256003" y="344886"/>
                    <a:pt x="256003" y="344886"/>
                  </a:cubicBezTo>
                  <a:cubicBezTo>
                    <a:pt x="256003" y="344886"/>
                    <a:pt x="255333" y="344217"/>
                    <a:pt x="256003" y="344217"/>
                  </a:cubicBezTo>
                  <a:cubicBezTo>
                    <a:pt x="256003" y="343547"/>
                    <a:pt x="256673" y="342877"/>
                    <a:pt x="257342" y="342207"/>
                  </a:cubicBezTo>
                  <a:cubicBezTo>
                    <a:pt x="258012" y="341538"/>
                    <a:pt x="257342" y="340868"/>
                    <a:pt x="257342" y="340198"/>
                  </a:cubicBezTo>
                  <a:cubicBezTo>
                    <a:pt x="254664" y="337519"/>
                    <a:pt x="251985" y="336180"/>
                    <a:pt x="248636" y="335510"/>
                  </a:cubicBezTo>
                  <a:cubicBezTo>
                    <a:pt x="245957" y="334840"/>
                    <a:pt x="245957" y="333501"/>
                    <a:pt x="248636" y="332831"/>
                  </a:cubicBezTo>
                  <a:cubicBezTo>
                    <a:pt x="253994" y="330822"/>
                    <a:pt x="260022" y="328813"/>
                    <a:pt x="265379" y="328143"/>
                  </a:cubicBezTo>
                  <a:cubicBezTo>
                    <a:pt x="272077" y="326804"/>
                    <a:pt x="277434" y="326134"/>
                    <a:pt x="281453" y="324125"/>
                  </a:cubicBezTo>
                  <a:cubicBezTo>
                    <a:pt x="288820" y="320776"/>
                    <a:pt x="295517" y="317428"/>
                    <a:pt x="302214" y="314079"/>
                  </a:cubicBezTo>
                  <a:cubicBezTo>
                    <a:pt x="308911" y="310730"/>
                    <a:pt x="311591" y="305372"/>
                    <a:pt x="311591" y="298675"/>
                  </a:cubicBezTo>
                  <a:cubicBezTo>
                    <a:pt x="312260" y="230363"/>
                    <a:pt x="345077" y="188170"/>
                    <a:pt x="410710" y="172766"/>
                  </a:cubicBezTo>
                  <a:cubicBezTo>
                    <a:pt x="423435" y="169418"/>
                    <a:pt x="440848" y="172766"/>
                    <a:pt x="460270" y="171427"/>
                  </a:cubicBezTo>
                  <a:cubicBezTo>
                    <a:pt x="464288" y="171427"/>
                    <a:pt x="466967" y="172766"/>
                    <a:pt x="468306" y="176115"/>
                  </a:cubicBezTo>
                  <a:cubicBezTo>
                    <a:pt x="468976" y="178124"/>
                    <a:pt x="470315" y="179464"/>
                    <a:pt x="472325" y="179464"/>
                  </a:cubicBezTo>
                  <a:lnTo>
                    <a:pt x="483710" y="182143"/>
                  </a:lnTo>
                  <a:lnTo>
                    <a:pt x="488398" y="187500"/>
                  </a:lnTo>
                  <a:cubicBezTo>
                    <a:pt x="489738" y="189510"/>
                    <a:pt x="491747" y="190849"/>
                    <a:pt x="493756" y="191519"/>
                  </a:cubicBezTo>
                  <a:lnTo>
                    <a:pt x="572114" y="219647"/>
                  </a:lnTo>
                  <a:cubicBezTo>
                    <a:pt x="574123" y="220317"/>
                    <a:pt x="576133" y="219647"/>
                    <a:pt x="576802" y="217638"/>
                  </a:cubicBezTo>
                  <a:cubicBezTo>
                    <a:pt x="594885" y="185491"/>
                    <a:pt x="623683" y="145308"/>
                    <a:pt x="656500" y="127225"/>
                  </a:cubicBezTo>
                  <a:lnTo>
                    <a:pt x="722133" y="97087"/>
                  </a:lnTo>
                  <a:lnTo>
                    <a:pt x="742894" y="84362"/>
                  </a:lnTo>
                  <a:cubicBezTo>
                    <a:pt x="744903" y="83023"/>
                    <a:pt x="745573" y="81684"/>
                    <a:pt x="746243" y="79675"/>
                  </a:cubicBezTo>
                  <a:cubicBezTo>
                    <a:pt x="746243" y="79005"/>
                    <a:pt x="746243" y="78335"/>
                    <a:pt x="746243" y="77665"/>
                  </a:cubicBezTo>
                  <a:cubicBezTo>
                    <a:pt x="746243" y="76326"/>
                    <a:pt x="747582" y="74986"/>
                    <a:pt x="749592" y="74986"/>
                  </a:cubicBezTo>
                  <a:cubicBezTo>
                    <a:pt x="758298" y="75656"/>
                    <a:pt x="764326" y="73647"/>
                    <a:pt x="767674" y="69629"/>
                  </a:cubicBezTo>
                  <a:cubicBezTo>
                    <a:pt x="775041" y="60252"/>
                    <a:pt x="783078" y="51546"/>
                    <a:pt x="790445" y="42170"/>
                  </a:cubicBezTo>
                  <a:cubicBezTo>
                    <a:pt x="799821" y="30784"/>
                    <a:pt x="808527" y="22748"/>
                    <a:pt x="815895" y="18060"/>
                  </a:cubicBezTo>
                  <a:cubicBezTo>
                    <a:pt x="828619" y="10023"/>
                    <a:pt x="842684" y="3995"/>
                    <a:pt x="858087" y="647"/>
                  </a:cubicBezTo>
                  <a:cubicBezTo>
                    <a:pt x="864785" y="-693"/>
                    <a:pt x="870812" y="-23"/>
                    <a:pt x="876840" y="3326"/>
                  </a:cubicBezTo>
                  <a:cubicBezTo>
                    <a:pt x="878849" y="4665"/>
                    <a:pt x="880858" y="4665"/>
                    <a:pt x="882867" y="4665"/>
                  </a:cubicBezTo>
                  <a:cubicBezTo>
                    <a:pt x="888225" y="4665"/>
                    <a:pt x="892913" y="6005"/>
                    <a:pt x="897601" y="8683"/>
                  </a:cubicBezTo>
                  <a:cubicBezTo>
                    <a:pt x="899610" y="10023"/>
                    <a:pt x="901620" y="10693"/>
                    <a:pt x="903629" y="10693"/>
                  </a:cubicBezTo>
                  <a:lnTo>
                    <a:pt x="917023" y="7344"/>
                  </a:ln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82421EFE-D465-EB35-ECA0-1155E9E22B8D}"/>
                </a:ext>
              </a:extLst>
            </p:cNvPr>
            <p:cNvSpPr/>
            <p:nvPr/>
          </p:nvSpPr>
          <p:spPr>
            <a:xfrm>
              <a:off x="-3381582" y="4762422"/>
              <a:ext cx="1494829" cy="263872"/>
            </a:xfrm>
            <a:custGeom>
              <a:avLst/>
              <a:gdLst>
                <a:gd name="connsiteX0" fmla="*/ 1494830 w 1494829"/>
                <a:gd name="connsiteY0" fmla="*/ 0 h 263872"/>
                <a:gd name="connsiteX1" fmla="*/ 1481435 w 1494829"/>
                <a:gd name="connsiteY1" fmla="*/ 39514 h 263872"/>
                <a:gd name="connsiteX2" fmla="*/ 1440582 w 1494829"/>
                <a:gd name="connsiteY2" fmla="*/ 116532 h 263872"/>
                <a:gd name="connsiteX3" fmla="*/ 1411114 w 1494829"/>
                <a:gd name="connsiteY3" fmla="*/ 148679 h 263872"/>
                <a:gd name="connsiteX4" fmla="*/ 1351508 w 1494829"/>
                <a:gd name="connsiteY4" fmla="*/ 204936 h 263872"/>
                <a:gd name="connsiteX5" fmla="*/ 1366242 w 1494829"/>
                <a:gd name="connsiteY5" fmla="*/ 181496 h 263872"/>
                <a:gd name="connsiteX6" fmla="*/ 1364903 w 1494829"/>
                <a:gd name="connsiteY6" fmla="*/ 176808 h 263872"/>
                <a:gd name="connsiteX7" fmla="*/ 1312664 w 1494829"/>
                <a:gd name="connsiteY7" fmla="*/ 173459 h 263872"/>
                <a:gd name="connsiteX8" fmla="*/ 1301949 w 1494829"/>
                <a:gd name="connsiteY8" fmla="*/ 176808 h 263872"/>
                <a:gd name="connsiteX9" fmla="*/ 1291903 w 1494829"/>
                <a:gd name="connsiteY9" fmla="*/ 181496 h 263872"/>
                <a:gd name="connsiteX10" fmla="*/ 1285875 w 1494829"/>
                <a:gd name="connsiteY10" fmla="*/ 183505 h 263872"/>
                <a:gd name="connsiteX11" fmla="*/ 1252389 w 1494829"/>
                <a:gd name="connsiteY11" fmla="*/ 192212 h 263872"/>
                <a:gd name="connsiteX12" fmla="*/ 1231627 w 1494829"/>
                <a:gd name="connsiteY12" fmla="*/ 198909 h 263872"/>
                <a:gd name="connsiteX13" fmla="*/ 1216224 w 1494829"/>
                <a:gd name="connsiteY13" fmla="*/ 202927 h 263872"/>
                <a:gd name="connsiteX14" fmla="*/ 1092324 w 1494829"/>
                <a:gd name="connsiteY14" fmla="*/ 218331 h 263872"/>
                <a:gd name="connsiteX15" fmla="*/ 999902 w 1494829"/>
                <a:gd name="connsiteY15" fmla="*/ 227037 h 263872"/>
                <a:gd name="connsiteX16" fmla="*/ 960388 w 1494829"/>
                <a:gd name="connsiteY16" fmla="*/ 231056 h 263872"/>
                <a:gd name="connsiteX17" fmla="*/ 920874 w 1494829"/>
                <a:gd name="connsiteY17" fmla="*/ 234404 h 263872"/>
                <a:gd name="connsiteX18" fmla="*/ 906140 w 1494829"/>
                <a:gd name="connsiteY18" fmla="*/ 237083 h 263872"/>
                <a:gd name="connsiteX19" fmla="*/ 902122 w 1494829"/>
                <a:gd name="connsiteY19" fmla="*/ 237083 h 263872"/>
                <a:gd name="connsiteX20" fmla="*/ 898104 w 1494829"/>
                <a:gd name="connsiteY20" fmla="*/ 237083 h 263872"/>
                <a:gd name="connsiteX21" fmla="*/ 866626 w 1494829"/>
                <a:gd name="connsiteY21" fmla="*/ 248468 h 263872"/>
                <a:gd name="connsiteX22" fmla="*/ 861938 w 1494829"/>
                <a:gd name="connsiteY22" fmla="*/ 251817 h 263872"/>
                <a:gd name="connsiteX23" fmla="*/ 857250 w 1494829"/>
                <a:gd name="connsiteY23" fmla="*/ 255836 h 263872"/>
                <a:gd name="connsiteX24" fmla="*/ 853901 w 1494829"/>
                <a:gd name="connsiteY24" fmla="*/ 257845 h 263872"/>
                <a:gd name="connsiteX25" fmla="*/ 854571 w 1494829"/>
                <a:gd name="connsiteY25" fmla="*/ 262533 h 263872"/>
                <a:gd name="connsiteX26" fmla="*/ 843856 w 1494829"/>
                <a:gd name="connsiteY26" fmla="*/ 263872 h 263872"/>
                <a:gd name="connsiteX27" fmla="*/ 814388 w 1494829"/>
                <a:gd name="connsiteY27" fmla="*/ 261863 h 263872"/>
                <a:gd name="connsiteX28" fmla="*/ 137294 w 1494829"/>
                <a:gd name="connsiteY28" fmla="*/ 263872 h 263872"/>
                <a:gd name="connsiteX29" fmla="*/ 70991 w 1494829"/>
                <a:gd name="connsiteY29" fmla="*/ 245120 h 263872"/>
                <a:gd name="connsiteX30" fmla="*/ 28129 w 1494829"/>
                <a:gd name="connsiteY30" fmla="*/ 190872 h 263872"/>
                <a:gd name="connsiteX31" fmla="*/ 0 w 1494829"/>
                <a:gd name="connsiteY31" fmla="*/ 116532 h 263872"/>
                <a:gd name="connsiteX32" fmla="*/ 31477 w 1494829"/>
                <a:gd name="connsiteY32" fmla="*/ 121220 h 263872"/>
                <a:gd name="connsiteX33" fmla="*/ 62285 w 1494829"/>
                <a:gd name="connsiteY33" fmla="*/ 128588 h 263872"/>
                <a:gd name="connsiteX34" fmla="*/ 261193 w 1494829"/>
                <a:gd name="connsiteY34" fmla="*/ 163413 h 263872"/>
                <a:gd name="connsiteX35" fmla="*/ 334863 w 1494829"/>
                <a:gd name="connsiteY35" fmla="*/ 166092 h 263872"/>
                <a:gd name="connsiteX36" fmla="*/ 518369 w 1494829"/>
                <a:gd name="connsiteY36" fmla="*/ 155377 h 263872"/>
                <a:gd name="connsiteX37" fmla="*/ 574625 w 1494829"/>
                <a:gd name="connsiteY37" fmla="*/ 148679 h 263872"/>
                <a:gd name="connsiteX38" fmla="*/ 630213 w 1494829"/>
                <a:gd name="connsiteY38" fmla="*/ 137964 h 263872"/>
                <a:gd name="connsiteX39" fmla="*/ 803672 w 1494829"/>
                <a:gd name="connsiteY39" fmla="*/ 111174 h 263872"/>
                <a:gd name="connsiteX40" fmla="*/ 910828 w 1494829"/>
                <a:gd name="connsiteY40" fmla="*/ 98450 h 263872"/>
                <a:gd name="connsiteX41" fmla="*/ 1109737 w 1494829"/>
                <a:gd name="connsiteY41" fmla="*/ 99119 h 263872"/>
                <a:gd name="connsiteX42" fmla="*/ 1159967 w 1494829"/>
                <a:gd name="connsiteY42" fmla="*/ 93762 h 263872"/>
                <a:gd name="connsiteX43" fmla="*/ 1339453 w 1494829"/>
                <a:gd name="connsiteY43" fmla="*/ 30138 h 263872"/>
                <a:gd name="connsiteX44" fmla="*/ 1437234 w 1494829"/>
                <a:gd name="connsiteY44" fmla="*/ 9376 h 263872"/>
                <a:gd name="connsiteX45" fmla="*/ 1494830 w 1494829"/>
                <a:gd name="connsiteY45" fmla="*/ 0 h 26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494829" h="263872">
                  <a:moveTo>
                    <a:pt x="1494830" y="0"/>
                  </a:moveTo>
                  <a:lnTo>
                    <a:pt x="1481435" y="39514"/>
                  </a:lnTo>
                  <a:cubicBezTo>
                    <a:pt x="1461344" y="79028"/>
                    <a:pt x="1447949" y="105147"/>
                    <a:pt x="1440582" y="116532"/>
                  </a:cubicBezTo>
                  <a:cubicBezTo>
                    <a:pt x="1432545" y="129257"/>
                    <a:pt x="1422499" y="139973"/>
                    <a:pt x="1411114" y="148679"/>
                  </a:cubicBezTo>
                  <a:cubicBezTo>
                    <a:pt x="1389683" y="164753"/>
                    <a:pt x="1370261" y="183505"/>
                    <a:pt x="1351508" y="204936"/>
                  </a:cubicBezTo>
                  <a:lnTo>
                    <a:pt x="1366242" y="181496"/>
                  </a:lnTo>
                  <a:cubicBezTo>
                    <a:pt x="1367582" y="179487"/>
                    <a:pt x="1366912" y="178147"/>
                    <a:pt x="1364903" y="176808"/>
                  </a:cubicBezTo>
                  <a:cubicBezTo>
                    <a:pt x="1348160" y="167432"/>
                    <a:pt x="1330077" y="166092"/>
                    <a:pt x="1312664" y="173459"/>
                  </a:cubicBezTo>
                  <a:cubicBezTo>
                    <a:pt x="1310655" y="174129"/>
                    <a:pt x="1306637" y="175468"/>
                    <a:pt x="1301949" y="176808"/>
                  </a:cubicBezTo>
                  <a:cubicBezTo>
                    <a:pt x="1297930" y="177478"/>
                    <a:pt x="1294581" y="179487"/>
                    <a:pt x="1291903" y="181496"/>
                  </a:cubicBezTo>
                  <a:cubicBezTo>
                    <a:pt x="1289894" y="182835"/>
                    <a:pt x="1287884" y="183505"/>
                    <a:pt x="1285875" y="183505"/>
                  </a:cubicBezTo>
                  <a:cubicBezTo>
                    <a:pt x="1273820" y="183505"/>
                    <a:pt x="1262435" y="186184"/>
                    <a:pt x="1252389" y="192212"/>
                  </a:cubicBezTo>
                  <a:cubicBezTo>
                    <a:pt x="1245022" y="196230"/>
                    <a:pt x="1238994" y="196230"/>
                    <a:pt x="1231627" y="198909"/>
                  </a:cubicBezTo>
                  <a:cubicBezTo>
                    <a:pt x="1224930" y="200918"/>
                    <a:pt x="1219572" y="202927"/>
                    <a:pt x="1216224" y="202927"/>
                  </a:cubicBezTo>
                  <a:cubicBezTo>
                    <a:pt x="1175370" y="208955"/>
                    <a:pt x="1133847" y="214313"/>
                    <a:pt x="1092324" y="218331"/>
                  </a:cubicBezTo>
                  <a:cubicBezTo>
                    <a:pt x="1050801" y="222349"/>
                    <a:pt x="1019994" y="225028"/>
                    <a:pt x="999902" y="227037"/>
                  </a:cubicBezTo>
                  <a:cubicBezTo>
                    <a:pt x="985838" y="228377"/>
                    <a:pt x="973113" y="229716"/>
                    <a:pt x="960388" y="231056"/>
                  </a:cubicBezTo>
                  <a:cubicBezTo>
                    <a:pt x="948333" y="232395"/>
                    <a:pt x="934939" y="233734"/>
                    <a:pt x="920874" y="234404"/>
                  </a:cubicBezTo>
                  <a:cubicBezTo>
                    <a:pt x="914847" y="234404"/>
                    <a:pt x="910159" y="235744"/>
                    <a:pt x="906140" y="237083"/>
                  </a:cubicBezTo>
                  <a:cubicBezTo>
                    <a:pt x="904801" y="237753"/>
                    <a:pt x="903461" y="237753"/>
                    <a:pt x="902122" y="237083"/>
                  </a:cubicBezTo>
                  <a:cubicBezTo>
                    <a:pt x="900782" y="236413"/>
                    <a:pt x="899443" y="237083"/>
                    <a:pt x="898104" y="237083"/>
                  </a:cubicBezTo>
                  <a:cubicBezTo>
                    <a:pt x="888058" y="241771"/>
                    <a:pt x="877342" y="245120"/>
                    <a:pt x="866626" y="248468"/>
                  </a:cubicBezTo>
                  <a:cubicBezTo>
                    <a:pt x="864617" y="249138"/>
                    <a:pt x="862608" y="250477"/>
                    <a:pt x="861938" y="251817"/>
                  </a:cubicBezTo>
                  <a:cubicBezTo>
                    <a:pt x="860599" y="253826"/>
                    <a:pt x="859259" y="255166"/>
                    <a:pt x="857250" y="255836"/>
                  </a:cubicBezTo>
                  <a:cubicBezTo>
                    <a:pt x="855241" y="256505"/>
                    <a:pt x="854571" y="257175"/>
                    <a:pt x="853901" y="257845"/>
                  </a:cubicBezTo>
                  <a:cubicBezTo>
                    <a:pt x="853232" y="259184"/>
                    <a:pt x="853901" y="260523"/>
                    <a:pt x="854571" y="262533"/>
                  </a:cubicBezTo>
                  <a:cubicBezTo>
                    <a:pt x="849213" y="262533"/>
                    <a:pt x="845195" y="262533"/>
                    <a:pt x="843856" y="263872"/>
                  </a:cubicBezTo>
                  <a:cubicBezTo>
                    <a:pt x="833140" y="262533"/>
                    <a:pt x="823094" y="261863"/>
                    <a:pt x="814388" y="261863"/>
                  </a:cubicBezTo>
                  <a:cubicBezTo>
                    <a:pt x="589359" y="258514"/>
                    <a:pt x="363661" y="259184"/>
                    <a:pt x="137294" y="263872"/>
                  </a:cubicBezTo>
                  <a:cubicBezTo>
                    <a:pt x="113854" y="263202"/>
                    <a:pt x="91753" y="257175"/>
                    <a:pt x="70991" y="245120"/>
                  </a:cubicBezTo>
                  <a:cubicBezTo>
                    <a:pt x="51569" y="233734"/>
                    <a:pt x="36835" y="215652"/>
                    <a:pt x="28129" y="190872"/>
                  </a:cubicBezTo>
                  <a:cubicBezTo>
                    <a:pt x="18752" y="165423"/>
                    <a:pt x="9376" y="140643"/>
                    <a:pt x="0" y="116532"/>
                  </a:cubicBezTo>
                  <a:cubicBezTo>
                    <a:pt x="10716" y="117202"/>
                    <a:pt x="21431" y="118542"/>
                    <a:pt x="31477" y="121220"/>
                  </a:cubicBezTo>
                  <a:cubicBezTo>
                    <a:pt x="46211" y="125239"/>
                    <a:pt x="56257" y="127918"/>
                    <a:pt x="62285" y="128588"/>
                  </a:cubicBezTo>
                  <a:cubicBezTo>
                    <a:pt x="129257" y="137964"/>
                    <a:pt x="194891" y="149349"/>
                    <a:pt x="261193" y="163413"/>
                  </a:cubicBezTo>
                  <a:cubicBezTo>
                    <a:pt x="285304" y="168101"/>
                    <a:pt x="311423" y="168101"/>
                    <a:pt x="334863" y="166092"/>
                  </a:cubicBezTo>
                  <a:cubicBezTo>
                    <a:pt x="388441" y="160734"/>
                    <a:pt x="450056" y="157386"/>
                    <a:pt x="518369" y="155377"/>
                  </a:cubicBezTo>
                  <a:cubicBezTo>
                    <a:pt x="536451" y="154707"/>
                    <a:pt x="554534" y="152698"/>
                    <a:pt x="574625" y="148679"/>
                  </a:cubicBezTo>
                  <a:cubicBezTo>
                    <a:pt x="610791" y="141312"/>
                    <a:pt x="629543" y="137964"/>
                    <a:pt x="630213" y="137964"/>
                  </a:cubicBezTo>
                  <a:cubicBezTo>
                    <a:pt x="687809" y="128588"/>
                    <a:pt x="745406" y="119881"/>
                    <a:pt x="803672" y="111174"/>
                  </a:cubicBezTo>
                  <a:cubicBezTo>
                    <a:pt x="842516" y="105817"/>
                    <a:pt x="878012" y="101129"/>
                    <a:pt x="910828" y="98450"/>
                  </a:cubicBezTo>
                  <a:cubicBezTo>
                    <a:pt x="977131" y="92422"/>
                    <a:pt x="1042764" y="85055"/>
                    <a:pt x="1109737" y="99119"/>
                  </a:cubicBezTo>
                  <a:cubicBezTo>
                    <a:pt x="1125811" y="102468"/>
                    <a:pt x="1142554" y="100459"/>
                    <a:pt x="1159967" y="93762"/>
                  </a:cubicBezTo>
                  <a:cubicBezTo>
                    <a:pt x="1227609" y="66973"/>
                    <a:pt x="1287215" y="45541"/>
                    <a:pt x="1339453" y="30138"/>
                  </a:cubicBezTo>
                  <a:cubicBezTo>
                    <a:pt x="1370261" y="20761"/>
                    <a:pt x="1405086" y="13395"/>
                    <a:pt x="1437234" y="9376"/>
                  </a:cubicBezTo>
                  <a:cubicBezTo>
                    <a:pt x="1453977" y="8037"/>
                    <a:pt x="1474068" y="4688"/>
                    <a:pt x="1494830" y="0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28C7CA4-3253-4797-8FEF-41EA8FD8F837}"/>
                </a:ext>
              </a:extLst>
            </p:cNvPr>
            <p:cNvSpPr/>
            <p:nvPr/>
          </p:nvSpPr>
          <p:spPr>
            <a:xfrm>
              <a:off x="-4871310" y="4775587"/>
              <a:ext cx="50130" cy="47403"/>
            </a:xfrm>
            <a:custGeom>
              <a:avLst/>
              <a:gdLst>
                <a:gd name="connsiteX0" fmla="*/ 49816 w 50130"/>
                <a:gd name="connsiteY0" fmla="*/ 27688 h 47403"/>
                <a:gd name="connsiteX1" fmla="*/ 10302 w 50130"/>
                <a:gd name="connsiteY1" fmla="*/ 4918 h 47403"/>
                <a:gd name="connsiteX2" fmla="*/ 49816 w 50130"/>
                <a:gd name="connsiteY2" fmla="*/ 27688 h 4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130" h="47403">
                  <a:moveTo>
                    <a:pt x="49816" y="27688"/>
                  </a:moveTo>
                  <a:cubicBezTo>
                    <a:pt x="41780" y="71891"/>
                    <a:pt x="-25193" y="31707"/>
                    <a:pt x="10302" y="4918"/>
                  </a:cubicBezTo>
                  <a:cubicBezTo>
                    <a:pt x="29055" y="-6468"/>
                    <a:pt x="53165" y="2239"/>
                    <a:pt x="49816" y="27688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DD8C2F8C-74E6-3C98-6640-5D8F833CC41A}"/>
                </a:ext>
              </a:extLst>
            </p:cNvPr>
            <p:cNvSpPr/>
            <p:nvPr/>
          </p:nvSpPr>
          <p:spPr>
            <a:xfrm>
              <a:off x="-2750637" y="4782727"/>
              <a:ext cx="2207355" cy="894541"/>
            </a:xfrm>
            <a:custGeom>
              <a:avLst/>
              <a:gdLst>
                <a:gd name="connsiteX0" fmla="*/ 2207356 w 2207355"/>
                <a:gd name="connsiteY0" fmla="*/ 25906 h 894541"/>
                <a:gd name="connsiteX1" fmla="*/ 2119622 w 2207355"/>
                <a:gd name="connsiteY1" fmla="*/ 431090 h 894541"/>
                <a:gd name="connsiteX2" fmla="*/ 2100870 w 2207355"/>
                <a:gd name="connsiteY2" fmla="*/ 430421 h 894541"/>
                <a:gd name="connsiteX3" fmla="*/ 2024521 w 2207355"/>
                <a:gd name="connsiteY3" fmla="*/ 451182 h 894541"/>
                <a:gd name="connsiteX4" fmla="*/ 2023181 w 2207355"/>
                <a:gd name="connsiteY4" fmla="*/ 449843 h 894541"/>
                <a:gd name="connsiteX5" fmla="*/ 2009117 w 2207355"/>
                <a:gd name="connsiteY5" fmla="*/ 346035 h 894541"/>
                <a:gd name="connsiteX6" fmla="*/ 1944154 w 2207355"/>
                <a:gd name="connsiteY6" fmla="*/ 325274 h 894541"/>
                <a:gd name="connsiteX7" fmla="*/ 1876511 w 2207355"/>
                <a:gd name="connsiteY7" fmla="*/ 328622 h 894541"/>
                <a:gd name="connsiteX8" fmla="*/ 1808199 w 2207355"/>
                <a:gd name="connsiteY8" fmla="*/ 365457 h 894541"/>
                <a:gd name="connsiteX9" fmla="*/ 1798153 w 2207355"/>
                <a:gd name="connsiteY9" fmla="*/ 483329 h 894541"/>
                <a:gd name="connsiteX10" fmla="*/ 1796144 w 2207355"/>
                <a:gd name="connsiteY10" fmla="*/ 485338 h 894541"/>
                <a:gd name="connsiteX11" fmla="*/ 1658850 w 2207355"/>
                <a:gd name="connsiteY11" fmla="*/ 468595 h 894541"/>
                <a:gd name="connsiteX12" fmla="*/ 1613309 w 2207355"/>
                <a:gd name="connsiteY12" fmla="*/ 518825 h 894541"/>
                <a:gd name="connsiteX13" fmla="*/ 1630052 w 2207355"/>
                <a:gd name="connsiteY13" fmla="*/ 633348 h 894541"/>
                <a:gd name="connsiteX14" fmla="*/ 1668226 w 2207355"/>
                <a:gd name="connsiteY14" fmla="*/ 664155 h 894541"/>
                <a:gd name="connsiteX15" fmla="*/ 1674923 w 2207355"/>
                <a:gd name="connsiteY15" fmla="*/ 665495 h 894541"/>
                <a:gd name="connsiteX16" fmla="*/ 1676263 w 2207355"/>
                <a:gd name="connsiteY16" fmla="*/ 670853 h 894541"/>
                <a:gd name="connsiteX17" fmla="*/ 1668226 w 2207355"/>
                <a:gd name="connsiteY17" fmla="*/ 682238 h 894541"/>
                <a:gd name="connsiteX18" fmla="*/ 1622015 w 2207355"/>
                <a:gd name="connsiteY18" fmla="*/ 683577 h 894541"/>
                <a:gd name="connsiteX19" fmla="*/ 1568437 w 2207355"/>
                <a:gd name="connsiteY19" fmla="*/ 716394 h 894541"/>
                <a:gd name="connsiteX20" fmla="*/ 1510171 w 2207355"/>
                <a:gd name="connsiteY20" fmla="*/ 744523 h 894541"/>
                <a:gd name="connsiteX21" fmla="*/ 1415070 w 2207355"/>
                <a:gd name="connsiteY21" fmla="*/ 744523 h 894541"/>
                <a:gd name="connsiteX22" fmla="*/ 1319968 w 2207355"/>
                <a:gd name="connsiteY22" fmla="*/ 743183 h 894541"/>
                <a:gd name="connsiteX23" fmla="*/ 1154546 w 2207355"/>
                <a:gd name="connsiteY23" fmla="*/ 740504 h 894541"/>
                <a:gd name="connsiteX24" fmla="*/ 1046050 w 2207355"/>
                <a:gd name="connsiteY24" fmla="*/ 727779 h 894541"/>
                <a:gd name="connsiteX25" fmla="*/ 1011894 w 2207355"/>
                <a:gd name="connsiteY25" fmla="*/ 725770 h 894541"/>
                <a:gd name="connsiteX26" fmla="*/ 727260 w 2207355"/>
                <a:gd name="connsiteY26" fmla="*/ 739164 h 894541"/>
                <a:gd name="connsiteX27" fmla="*/ 567865 w 2207355"/>
                <a:gd name="connsiteY27" fmla="*/ 832926 h 894541"/>
                <a:gd name="connsiteX28" fmla="*/ 561168 w 2207355"/>
                <a:gd name="connsiteY28" fmla="*/ 842303 h 894541"/>
                <a:gd name="connsiteX29" fmla="*/ 534379 w 2207355"/>
                <a:gd name="connsiteY29" fmla="*/ 883826 h 894541"/>
                <a:gd name="connsiteX30" fmla="*/ 505581 w 2207355"/>
                <a:gd name="connsiteY30" fmla="*/ 869761 h 894541"/>
                <a:gd name="connsiteX31" fmla="*/ 430571 w 2207355"/>
                <a:gd name="connsiteY31" fmla="*/ 828908 h 894541"/>
                <a:gd name="connsiteX32" fmla="*/ 389048 w 2207355"/>
                <a:gd name="connsiteY32" fmla="*/ 818862 h 894541"/>
                <a:gd name="connsiteX33" fmla="*/ 285241 w 2207355"/>
                <a:gd name="connsiteY33" fmla="*/ 847660 h 894541"/>
                <a:gd name="connsiteX34" fmla="*/ 221617 w 2207355"/>
                <a:gd name="connsiteY34" fmla="*/ 875119 h 894541"/>
                <a:gd name="connsiteX35" fmla="*/ 188130 w 2207355"/>
                <a:gd name="connsiteY35" fmla="*/ 893202 h 894541"/>
                <a:gd name="connsiteX36" fmla="*/ 1946 w 2207355"/>
                <a:gd name="connsiteY36" fmla="*/ 894541 h 894541"/>
                <a:gd name="connsiteX37" fmla="*/ 32084 w 2207355"/>
                <a:gd name="connsiteY37" fmla="*/ 837614 h 894541"/>
                <a:gd name="connsiteX38" fmla="*/ 60213 w 2207355"/>
                <a:gd name="connsiteY38" fmla="*/ 836945 h 894541"/>
                <a:gd name="connsiteX39" fmla="*/ 73607 w 2207355"/>
                <a:gd name="connsiteY39" fmla="*/ 832257 h 894541"/>
                <a:gd name="connsiteX40" fmla="*/ 139240 w 2207355"/>
                <a:gd name="connsiteY40" fmla="*/ 766623 h 894541"/>
                <a:gd name="connsiteX41" fmla="*/ 180763 w 2207355"/>
                <a:gd name="connsiteY41" fmla="*/ 745192 h 894541"/>
                <a:gd name="connsiteX42" fmla="*/ 312030 w 2207355"/>
                <a:gd name="connsiteY42" fmla="*/ 682238 h 894541"/>
                <a:gd name="connsiteX43" fmla="*/ 386370 w 2207355"/>
                <a:gd name="connsiteY43" fmla="*/ 654110 h 894541"/>
                <a:gd name="connsiteX44" fmla="*/ 425883 w 2207355"/>
                <a:gd name="connsiteY44" fmla="*/ 651430 h 894541"/>
                <a:gd name="connsiteX45" fmla="*/ 428562 w 2207355"/>
                <a:gd name="connsiteY45" fmla="*/ 659467 h 894541"/>
                <a:gd name="connsiteX46" fmla="*/ 410480 w 2207355"/>
                <a:gd name="connsiteY46" fmla="*/ 672862 h 894541"/>
                <a:gd name="connsiteX47" fmla="*/ 356902 w 2207355"/>
                <a:gd name="connsiteY47" fmla="*/ 698311 h 894541"/>
                <a:gd name="connsiteX48" fmla="*/ 358241 w 2207355"/>
                <a:gd name="connsiteY48" fmla="*/ 702329 h 894541"/>
                <a:gd name="connsiteX49" fmla="*/ 457360 w 2207355"/>
                <a:gd name="connsiteY49" fmla="*/ 692954 h 894541"/>
                <a:gd name="connsiteX50" fmla="*/ 525673 w 2207355"/>
                <a:gd name="connsiteY50" fmla="*/ 676210 h 894541"/>
                <a:gd name="connsiteX51" fmla="*/ 551122 w 2207355"/>
                <a:gd name="connsiteY51" fmla="*/ 661476 h 894541"/>
                <a:gd name="connsiteX52" fmla="*/ 588627 w 2207355"/>
                <a:gd name="connsiteY52" fmla="*/ 653440 h 894541"/>
                <a:gd name="connsiteX53" fmla="*/ 684398 w 2207355"/>
                <a:gd name="connsiteY53" fmla="*/ 655449 h 894541"/>
                <a:gd name="connsiteX54" fmla="*/ 889334 w 2207355"/>
                <a:gd name="connsiteY54" fmla="*/ 673531 h 894541"/>
                <a:gd name="connsiteX55" fmla="*/ 952958 w 2207355"/>
                <a:gd name="connsiteY55" fmla="*/ 674201 h 894541"/>
                <a:gd name="connsiteX56" fmla="*/ 1018591 w 2207355"/>
                <a:gd name="connsiteY56" fmla="*/ 672862 h 894541"/>
                <a:gd name="connsiteX57" fmla="*/ 1106995 w 2207355"/>
                <a:gd name="connsiteY57" fmla="*/ 679559 h 894541"/>
                <a:gd name="connsiteX58" fmla="*/ 1113693 w 2207355"/>
                <a:gd name="connsiteY58" fmla="*/ 678889 h 894541"/>
                <a:gd name="connsiteX59" fmla="*/ 1137133 w 2207355"/>
                <a:gd name="connsiteY59" fmla="*/ 685586 h 894541"/>
                <a:gd name="connsiteX60" fmla="*/ 1084894 w 2207355"/>
                <a:gd name="connsiteY60" fmla="*/ 719743 h 894541"/>
                <a:gd name="connsiteX61" fmla="*/ 1086234 w 2207355"/>
                <a:gd name="connsiteY61" fmla="*/ 725100 h 894541"/>
                <a:gd name="connsiteX62" fmla="*/ 1136463 w 2207355"/>
                <a:gd name="connsiteY62" fmla="*/ 718403 h 894541"/>
                <a:gd name="connsiteX63" fmla="*/ 1155885 w 2207355"/>
                <a:gd name="connsiteY63" fmla="*/ 712375 h 894541"/>
                <a:gd name="connsiteX64" fmla="*/ 1174638 w 2207355"/>
                <a:gd name="connsiteY64" fmla="*/ 707018 h 894541"/>
                <a:gd name="connsiteX65" fmla="*/ 1282464 w 2207355"/>
                <a:gd name="connsiteY65" fmla="*/ 666165 h 894541"/>
                <a:gd name="connsiteX66" fmla="*/ 1341400 w 2207355"/>
                <a:gd name="connsiteY66" fmla="*/ 683577 h 894541"/>
                <a:gd name="connsiteX67" fmla="*/ 1371537 w 2207355"/>
                <a:gd name="connsiteY67" fmla="*/ 693623 h 894541"/>
                <a:gd name="connsiteX68" fmla="*/ 1433822 w 2207355"/>
                <a:gd name="connsiteY68" fmla="*/ 694963 h 894541"/>
                <a:gd name="connsiteX69" fmla="*/ 1522896 w 2207355"/>
                <a:gd name="connsiteY69" fmla="*/ 599861 h 894541"/>
                <a:gd name="connsiteX70" fmla="*/ 1573125 w 2207355"/>
                <a:gd name="connsiteY70" fmla="*/ 500742 h 894541"/>
                <a:gd name="connsiteX71" fmla="*/ 1622685 w 2207355"/>
                <a:gd name="connsiteY71" fmla="*/ 469935 h 894541"/>
                <a:gd name="connsiteX72" fmla="*/ 1684969 w 2207355"/>
                <a:gd name="connsiteY72" fmla="*/ 459219 h 894541"/>
                <a:gd name="connsiteX73" fmla="*/ 1699703 w 2207355"/>
                <a:gd name="connsiteY73" fmla="*/ 451852 h 894541"/>
                <a:gd name="connsiteX74" fmla="*/ 1729841 w 2207355"/>
                <a:gd name="connsiteY74" fmla="*/ 421714 h 894541"/>
                <a:gd name="connsiteX75" fmla="*/ 1727162 w 2207355"/>
                <a:gd name="connsiteY75" fmla="*/ 415687 h 894541"/>
                <a:gd name="connsiteX76" fmla="*/ 1616657 w 2207355"/>
                <a:gd name="connsiteY76" fmla="*/ 424393 h 894541"/>
                <a:gd name="connsiteX77" fmla="*/ 1514859 w 2207355"/>
                <a:gd name="connsiteY77" fmla="*/ 461228 h 894541"/>
                <a:gd name="connsiteX78" fmla="*/ 1457262 w 2207355"/>
                <a:gd name="connsiteY78" fmla="*/ 518155 h 894541"/>
                <a:gd name="connsiteX79" fmla="*/ 1392969 w 2207355"/>
                <a:gd name="connsiteY79" fmla="*/ 622632 h 894541"/>
                <a:gd name="connsiteX80" fmla="*/ 1305904 w 2207355"/>
                <a:gd name="connsiteY80" fmla="*/ 638036 h 894541"/>
                <a:gd name="connsiteX81" fmla="*/ 1203436 w 2207355"/>
                <a:gd name="connsiteY81" fmla="*/ 643394 h 894541"/>
                <a:gd name="connsiteX82" fmla="*/ 1199417 w 2207355"/>
                <a:gd name="connsiteY82" fmla="*/ 639375 h 894541"/>
                <a:gd name="connsiteX83" fmla="*/ 1203436 w 2207355"/>
                <a:gd name="connsiteY83" fmla="*/ 636696 h 894541"/>
                <a:gd name="connsiteX84" fmla="*/ 1202097 w 2207355"/>
                <a:gd name="connsiteY84" fmla="*/ 632678 h 894541"/>
                <a:gd name="connsiteX85" fmla="*/ 1125748 w 2207355"/>
                <a:gd name="connsiteY85" fmla="*/ 619284 h 894541"/>
                <a:gd name="connsiteX86" fmla="*/ 1222858 w 2207355"/>
                <a:gd name="connsiteY86" fmla="*/ 547623 h 894541"/>
                <a:gd name="connsiteX87" fmla="*/ 1287152 w 2207355"/>
                <a:gd name="connsiteY87" fmla="*/ 523513 h 894541"/>
                <a:gd name="connsiteX88" fmla="*/ 1400335 w 2207355"/>
                <a:gd name="connsiteY88" fmla="*/ 487347 h 894541"/>
                <a:gd name="connsiteX89" fmla="*/ 1462620 w 2207355"/>
                <a:gd name="connsiteY89" fmla="*/ 419035 h 894541"/>
                <a:gd name="connsiteX90" fmla="*/ 1480703 w 2207355"/>
                <a:gd name="connsiteY90" fmla="*/ 413677 h 894541"/>
                <a:gd name="connsiteX91" fmla="*/ 1614648 w 2207355"/>
                <a:gd name="connsiteY91" fmla="*/ 348044 h 894541"/>
                <a:gd name="connsiteX92" fmla="*/ 1751272 w 2207355"/>
                <a:gd name="connsiteY92" fmla="*/ 264998 h 894541"/>
                <a:gd name="connsiteX93" fmla="*/ 1801502 w 2207355"/>
                <a:gd name="connsiteY93" fmla="*/ 245576 h 894541"/>
                <a:gd name="connsiteX94" fmla="*/ 1811548 w 2207355"/>
                <a:gd name="connsiteY94" fmla="*/ 236200 h 894541"/>
                <a:gd name="connsiteX95" fmla="*/ 1816905 w 2207355"/>
                <a:gd name="connsiteY95" fmla="*/ 233521 h 894541"/>
                <a:gd name="connsiteX96" fmla="*/ 1822263 w 2207355"/>
                <a:gd name="connsiteY96" fmla="*/ 228833 h 894541"/>
                <a:gd name="connsiteX97" fmla="*/ 1824273 w 2207355"/>
                <a:gd name="connsiteY97" fmla="*/ 226154 h 894541"/>
                <a:gd name="connsiteX98" fmla="*/ 1835658 w 2207355"/>
                <a:gd name="connsiteY98" fmla="*/ 218787 h 894541"/>
                <a:gd name="connsiteX99" fmla="*/ 1845034 w 2207355"/>
                <a:gd name="connsiteY99" fmla="*/ 212090 h 894541"/>
                <a:gd name="connsiteX100" fmla="*/ 1860438 w 2207355"/>
                <a:gd name="connsiteY100" fmla="*/ 200035 h 894541"/>
                <a:gd name="connsiteX101" fmla="*/ 1875172 w 2207355"/>
                <a:gd name="connsiteY101" fmla="*/ 187980 h 894541"/>
                <a:gd name="connsiteX102" fmla="*/ 1901291 w 2207355"/>
                <a:gd name="connsiteY102" fmla="*/ 158512 h 894541"/>
                <a:gd name="connsiteX103" fmla="*/ 1940135 w 2207355"/>
                <a:gd name="connsiteY103" fmla="*/ 103594 h 894541"/>
                <a:gd name="connsiteX104" fmla="*/ 1960227 w 2207355"/>
                <a:gd name="connsiteY104" fmla="*/ 85511 h 894541"/>
                <a:gd name="connsiteX105" fmla="*/ 2021842 w 2207355"/>
                <a:gd name="connsiteY105" fmla="*/ 45328 h 894541"/>
                <a:gd name="connsiteX106" fmla="*/ 2073411 w 2207355"/>
                <a:gd name="connsiteY106" fmla="*/ 3135 h 894541"/>
                <a:gd name="connsiteX107" fmla="*/ 2092163 w 2207355"/>
                <a:gd name="connsiteY107" fmla="*/ 4475 h 894541"/>
                <a:gd name="connsiteX108" fmla="*/ 2144402 w 2207355"/>
                <a:gd name="connsiteY108" fmla="*/ 29254 h 894541"/>
                <a:gd name="connsiteX109" fmla="*/ 2207356 w 2207355"/>
                <a:gd name="connsiteY109" fmla="*/ 25906 h 894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207355" h="894541">
                  <a:moveTo>
                    <a:pt x="2207356" y="25906"/>
                  </a:moveTo>
                  <a:cubicBezTo>
                    <a:pt x="2187934" y="166548"/>
                    <a:pt x="2158466" y="290448"/>
                    <a:pt x="2119622" y="431090"/>
                  </a:cubicBezTo>
                  <a:cubicBezTo>
                    <a:pt x="2114934" y="431760"/>
                    <a:pt x="2108237" y="431760"/>
                    <a:pt x="2100870" y="430421"/>
                  </a:cubicBezTo>
                  <a:cubicBezTo>
                    <a:pt x="2084127" y="427742"/>
                    <a:pt x="2045282" y="441136"/>
                    <a:pt x="2024521" y="451182"/>
                  </a:cubicBezTo>
                  <a:cubicBezTo>
                    <a:pt x="2021172" y="452522"/>
                    <a:pt x="2021172" y="451852"/>
                    <a:pt x="2023181" y="449843"/>
                  </a:cubicBezTo>
                  <a:cubicBezTo>
                    <a:pt x="2049970" y="416357"/>
                    <a:pt x="2041264" y="372824"/>
                    <a:pt x="2009117" y="346035"/>
                  </a:cubicBezTo>
                  <a:cubicBezTo>
                    <a:pt x="1990365" y="329962"/>
                    <a:pt x="1968933" y="323264"/>
                    <a:pt x="1944154" y="325274"/>
                  </a:cubicBezTo>
                  <a:cubicBezTo>
                    <a:pt x="1918034" y="322595"/>
                    <a:pt x="1895264" y="323264"/>
                    <a:pt x="1876511" y="328622"/>
                  </a:cubicBezTo>
                  <a:cubicBezTo>
                    <a:pt x="1850392" y="333980"/>
                    <a:pt x="1828291" y="346705"/>
                    <a:pt x="1808199" y="365457"/>
                  </a:cubicBezTo>
                  <a:cubicBezTo>
                    <a:pt x="1784089" y="399613"/>
                    <a:pt x="1780740" y="438457"/>
                    <a:pt x="1798153" y="483329"/>
                  </a:cubicBezTo>
                  <a:cubicBezTo>
                    <a:pt x="1798823" y="485338"/>
                    <a:pt x="1798153" y="486008"/>
                    <a:pt x="1796144" y="485338"/>
                  </a:cubicBezTo>
                  <a:cubicBezTo>
                    <a:pt x="1750603" y="467925"/>
                    <a:pt x="1705061" y="461898"/>
                    <a:pt x="1658850" y="468595"/>
                  </a:cubicBezTo>
                  <a:cubicBezTo>
                    <a:pt x="1637419" y="479311"/>
                    <a:pt x="1622015" y="496054"/>
                    <a:pt x="1613309" y="518825"/>
                  </a:cubicBezTo>
                  <a:cubicBezTo>
                    <a:pt x="1601923" y="559678"/>
                    <a:pt x="1607951" y="597852"/>
                    <a:pt x="1630052" y="633348"/>
                  </a:cubicBezTo>
                  <a:cubicBezTo>
                    <a:pt x="1639428" y="648082"/>
                    <a:pt x="1652153" y="658797"/>
                    <a:pt x="1668226" y="664155"/>
                  </a:cubicBezTo>
                  <a:cubicBezTo>
                    <a:pt x="1670905" y="664155"/>
                    <a:pt x="1672914" y="664825"/>
                    <a:pt x="1674923" y="665495"/>
                  </a:cubicBezTo>
                  <a:cubicBezTo>
                    <a:pt x="1676933" y="666834"/>
                    <a:pt x="1677602" y="668174"/>
                    <a:pt x="1676263" y="670853"/>
                  </a:cubicBezTo>
                  <a:lnTo>
                    <a:pt x="1668226" y="682238"/>
                  </a:lnTo>
                  <a:cubicBezTo>
                    <a:pt x="1652153" y="680899"/>
                    <a:pt x="1637419" y="681568"/>
                    <a:pt x="1622015" y="683577"/>
                  </a:cubicBezTo>
                  <a:cubicBezTo>
                    <a:pt x="1598575" y="687596"/>
                    <a:pt x="1587189" y="700990"/>
                    <a:pt x="1568437" y="716394"/>
                  </a:cubicBezTo>
                  <a:cubicBezTo>
                    <a:pt x="1553703" y="728449"/>
                    <a:pt x="1533611" y="737825"/>
                    <a:pt x="1510171" y="744523"/>
                  </a:cubicBezTo>
                  <a:cubicBezTo>
                    <a:pt x="1478694" y="743853"/>
                    <a:pt x="1446547" y="743853"/>
                    <a:pt x="1415070" y="744523"/>
                  </a:cubicBezTo>
                  <a:cubicBezTo>
                    <a:pt x="1383592" y="745192"/>
                    <a:pt x="1352115" y="744523"/>
                    <a:pt x="1319968" y="743183"/>
                  </a:cubicBezTo>
                  <a:cubicBezTo>
                    <a:pt x="1271748" y="741174"/>
                    <a:pt x="1216161" y="740504"/>
                    <a:pt x="1154546" y="740504"/>
                  </a:cubicBezTo>
                  <a:cubicBezTo>
                    <a:pt x="1120390" y="740504"/>
                    <a:pt x="1084225" y="736486"/>
                    <a:pt x="1046050" y="727779"/>
                  </a:cubicBezTo>
                  <a:cubicBezTo>
                    <a:pt x="1034665" y="725100"/>
                    <a:pt x="1023279" y="724431"/>
                    <a:pt x="1011894" y="725770"/>
                  </a:cubicBezTo>
                  <a:cubicBezTo>
                    <a:pt x="917463" y="738495"/>
                    <a:pt x="845802" y="737155"/>
                    <a:pt x="727260" y="739164"/>
                  </a:cubicBezTo>
                  <a:cubicBezTo>
                    <a:pt x="666315" y="740504"/>
                    <a:pt x="602022" y="786045"/>
                    <a:pt x="567865" y="832926"/>
                  </a:cubicBezTo>
                  <a:lnTo>
                    <a:pt x="561168" y="842303"/>
                  </a:lnTo>
                  <a:lnTo>
                    <a:pt x="534379" y="883826"/>
                  </a:lnTo>
                  <a:lnTo>
                    <a:pt x="505581" y="869761"/>
                  </a:lnTo>
                  <a:cubicBezTo>
                    <a:pt x="479461" y="854358"/>
                    <a:pt x="454682" y="840963"/>
                    <a:pt x="430571" y="828908"/>
                  </a:cubicBezTo>
                  <a:cubicBezTo>
                    <a:pt x="415168" y="820871"/>
                    <a:pt x="401104" y="817523"/>
                    <a:pt x="389048" y="818862"/>
                  </a:cubicBezTo>
                  <a:cubicBezTo>
                    <a:pt x="356232" y="822211"/>
                    <a:pt x="318727" y="833596"/>
                    <a:pt x="285241" y="847660"/>
                  </a:cubicBezTo>
                  <a:cubicBezTo>
                    <a:pt x="263810" y="856367"/>
                    <a:pt x="242378" y="865743"/>
                    <a:pt x="221617" y="875119"/>
                  </a:cubicBezTo>
                  <a:cubicBezTo>
                    <a:pt x="210901" y="883826"/>
                    <a:pt x="199516" y="889853"/>
                    <a:pt x="188130" y="893202"/>
                  </a:cubicBezTo>
                  <a:lnTo>
                    <a:pt x="1946" y="894541"/>
                  </a:lnTo>
                  <a:cubicBezTo>
                    <a:pt x="-4751" y="871101"/>
                    <a:pt x="5965" y="852348"/>
                    <a:pt x="32084" y="837614"/>
                  </a:cubicBezTo>
                  <a:cubicBezTo>
                    <a:pt x="40790" y="832926"/>
                    <a:pt x="50836" y="835605"/>
                    <a:pt x="60213" y="836945"/>
                  </a:cubicBezTo>
                  <a:cubicBezTo>
                    <a:pt x="65570" y="837614"/>
                    <a:pt x="70259" y="836275"/>
                    <a:pt x="73607" y="832257"/>
                  </a:cubicBezTo>
                  <a:cubicBezTo>
                    <a:pt x="93699" y="808147"/>
                    <a:pt x="110442" y="784706"/>
                    <a:pt x="139240" y="766623"/>
                  </a:cubicBezTo>
                  <a:cubicBezTo>
                    <a:pt x="147947" y="761266"/>
                    <a:pt x="162011" y="753899"/>
                    <a:pt x="180763" y="745192"/>
                  </a:cubicBezTo>
                  <a:cubicBezTo>
                    <a:pt x="224965" y="725100"/>
                    <a:pt x="268498" y="703669"/>
                    <a:pt x="312030" y="682238"/>
                  </a:cubicBezTo>
                  <a:cubicBezTo>
                    <a:pt x="336810" y="672192"/>
                    <a:pt x="360920" y="662816"/>
                    <a:pt x="386370" y="654110"/>
                  </a:cubicBezTo>
                  <a:cubicBezTo>
                    <a:pt x="399764" y="649421"/>
                    <a:pt x="413159" y="649421"/>
                    <a:pt x="425883" y="651430"/>
                  </a:cubicBezTo>
                  <a:cubicBezTo>
                    <a:pt x="429902" y="652100"/>
                    <a:pt x="431241" y="656788"/>
                    <a:pt x="428562" y="659467"/>
                  </a:cubicBezTo>
                  <a:cubicBezTo>
                    <a:pt x="422535" y="665495"/>
                    <a:pt x="417177" y="670183"/>
                    <a:pt x="410480" y="672862"/>
                  </a:cubicBezTo>
                  <a:cubicBezTo>
                    <a:pt x="393067" y="681568"/>
                    <a:pt x="374984" y="689605"/>
                    <a:pt x="356902" y="698311"/>
                  </a:cubicBezTo>
                  <a:cubicBezTo>
                    <a:pt x="348865" y="701660"/>
                    <a:pt x="349535" y="702999"/>
                    <a:pt x="358241" y="702329"/>
                  </a:cubicBezTo>
                  <a:cubicBezTo>
                    <a:pt x="389048" y="699651"/>
                    <a:pt x="421865" y="696302"/>
                    <a:pt x="457360" y="692954"/>
                  </a:cubicBezTo>
                  <a:cubicBezTo>
                    <a:pt x="480801" y="690275"/>
                    <a:pt x="504911" y="687596"/>
                    <a:pt x="525673" y="676210"/>
                  </a:cubicBezTo>
                  <a:cubicBezTo>
                    <a:pt x="534379" y="671522"/>
                    <a:pt x="542416" y="666834"/>
                    <a:pt x="551122" y="661476"/>
                  </a:cubicBezTo>
                  <a:cubicBezTo>
                    <a:pt x="559829" y="656119"/>
                    <a:pt x="577911" y="653440"/>
                    <a:pt x="588627" y="653440"/>
                  </a:cubicBezTo>
                  <a:cubicBezTo>
                    <a:pt x="620774" y="653440"/>
                    <a:pt x="652251" y="652100"/>
                    <a:pt x="684398" y="655449"/>
                  </a:cubicBezTo>
                  <a:cubicBezTo>
                    <a:pt x="752710" y="663485"/>
                    <a:pt x="821022" y="669513"/>
                    <a:pt x="889334" y="673531"/>
                  </a:cubicBezTo>
                  <a:cubicBezTo>
                    <a:pt x="909426" y="674871"/>
                    <a:pt x="930857" y="674871"/>
                    <a:pt x="952958" y="674201"/>
                  </a:cubicBezTo>
                  <a:cubicBezTo>
                    <a:pt x="974389" y="673531"/>
                    <a:pt x="996490" y="673531"/>
                    <a:pt x="1018591" y="672862"/>
                  </a:cubicBezTo>
                  <a:cubicBezTo>
                    <a:pt x="1051408" y="672192"/>
                    <a:pt x="1080876" y="674201"/>
                    <a:pt x="1106995" y="679559"/>
                  </a:cubicBezTo>
                  <a:cubicBezTo>
                    <a:pt x="1109004" y="680229"/>
                    <a:pt x="1111014" y="679559"/>
                    <a:pt x="1113693" y="678889"/>
                  </a:cubicBezTo>
                  <a:cubicBezTo>
                    <a:pt x="1128427" y="673531"/>
                    <a:pt x="1136463" y="675540"/>
                    <a:pt x="1137133" y="685586"/>
                  </a:cubicBezTo>
                  <a:lnTo>
                    <a:pt x="1084894" y="719743"/>
                  </a:lnTo>
                  <a:cubicBezTo>
                    <a:pt x="1082885" y="721082"/>
                    <a:pt x="1083555" y="724431"/>
                    <a:pt x="1086234" y="725100"/>
                  </a:cubicBezTo>
                  <a:cubicBezTo>
                    <a:pt x="1104986" y="727779"/>
                    <a:pt x="1121729" y="725770"/>
                    <a:pt x="1136463" y="718403"/>
                  </a:cubicBezTo>
                  <a:cubicBezTo>
                    <a:pt x="1142491" y="715054"/>
                    <a:pt x="1149188" y="713045"/>
                    <a:pt x="1155885" y="712375"/>
                  </a:cubicBezTo>
                  <a:cubicBezTo>
                    <a:pt x="1163252" y="711036"/>
                    <a:pt x="1169280" y="709697"/>
                    <a:pt x="1174638" y="707018"/>
                  </a:cubicBezTo>
                  <a:cubicBezTo>
                    <a:pt x="1210133" y="689605"/>
                    <a:pt x="1246298" y="676210"/>
                    <a:pt x="1282464" y="666165"/>
                  </a:cubicBezTo>
                  <a:cubicBezTo>
                    <a:pt x="1303225" y="670183"/>
                    <a:pt x="1322647" y="676210"/>
                    <a:pt x="1341400" y="683577"/>
                  </a:cubicBezTo>
                  <a:cubicBezTo>
                    <a:pt x="1352785" y="688265"/>
                    <a:pt x="1362831" y="691614"/>
                    <a:pt x="1371537" y="693623"/>
                  </a:cubicBezTo>
                  <a:cubicBezTo>
                    <a:pt x="1391629" y="697642"/>
                    <a:pt x="1414400" y="706348"/>
                    <a:pt x="1433822" y="694963"/>
                  </a:cubicBezTo>
                  <a:cubicBezTo>
                    <a:pt x="1471327" y="672192"/>
                    <a:pt x="1500794" y="640715"/>
                    <a:pt x="1522896" y="599861"/>
                  </a:cubicBezTo>
                  <a:cubicBezTo>
                    <a:pt x="1536960" y="573072"/>
                    <a:pt x="1547675" y="525522"/>
                    <a:pt x="1573125" y="500742"/>
                  </a:cubicBezTo>
                  <a:cubicBezTo>
                    <a:pt x="1587189" y="487347"/>
                    <a:pt x="1603263" y="477302"/>
                    <a:pt x="1622685" y="469935"/>
                  </a:cubicBezTo>
                  <a:cubicBezTo>
                    <a:pt x="1644116" y="462567"/>
                    <a:pt x="1664877" y="458549"/>
                    <a:pt x="1684969" y="459219"/>
                  </a:cubicBezTo>
                  <a:cubicBezTo>
                    <a:pt x="1690997" y="459219"/>
                    <a:pt x="1696355" y="456540"/>
                    <a:pt x="1699703" y="451852"/>
                  </a:cubicBezTo>
                  <a:cubicBezTo>
                    <a:pt x="1708410" y="440467"/>
                    <a:pt x="1718456" y="430421"/>
                    <a:pt x="1729841" y="421714"/>
                  </a:cubicBezTo>
                  <a:cubicBezTo>
                    <a:pt x="1732520" y="419705"/>
                    <a:pt x="1730511" y="415017"/>
                    <a:pt x="1727162" y="415687"/>
                  </a:cubicBezTo>
                  <a:cubicBezTo>
                    <a:pt x="1690327" y="423054"/>
                    <a:pt x="1652822" y="417696"/>
                    <a:pt x="1616657" y="424393"/>
                  </a:cubicBezTo>
                  <a:cubicBezTo>
                    <a:pt x="1581162" y="431090"/>
                    <a:pt x="1547006" y="443815"/>
                    <a:pt x="1514859" y="461228"/>
                  </a:cubicBezTo>
                  <a:cubicBezTo>
                    <a:pt x="1493428" y="473283"/>
                    <a:pt x="1474005" y="492036"/>
                    <a:pt x="1457262" y="518155"/>
                  </a:cubicBezTo>
                  <a:cubicBezTo>
                    <a:pt x="1435161" y="552311"/>
                    <a:pt x="1413730" y="587137"/>
                    <a:pt x="1392969" y="622632"/>
                  </a:cubicBezTo>
                  <a:cubicBezTo>
                    <a:pt x="1374216" y="655449"/>
                    <a:pt x="1339391" y="648082"/>
                    <a:pt x="1305904" y="638036"/>
                  </a:cubicBezTo>
                  <a:cubicBezTo>
                    <a:pt x="1273087" y="632008"/>
                    <a:pt x="1238932" y="633348"/>
                    <a:pt x="1203436" y="643394"/>
                  </a:cubicBezTo>
                  <a:cubicBezTo>
                    <a:pt x="1201427" y="642724"/>
                    <a:pt x="1200087" y="641385"/>
                    <a:pt x="1199417" y="639375"/>
                  </a:cubicBezTo>
                  <a:cubicBezTo>
                    <a:pt x="1200757" y="638705"/>
                    <a:pt x="1202097" y="638036"/>
                    <a:pt x="1203436" y="636696"/>
                  </a:cubicBezTo>
                  <a:cubicBezTo>
                    <a:pt x="1205445" y="634687"/>
                    <a:pt x="1205445" y="633348"/>
                    <a:pt x="1202097" y="632678"/>
                  </a:cubicBezTo>
                  <a:lnTo>
                    <a:pt x="1125748" y="619284"/>
                  </a:lnTo>
                  <a:cubicBezTo>
                    <a:pt x="1156555" y="591825"/>
                    <a:pt x="1188702" y="567715"/>
                    <a:pt x="1222858" y="547623"/>
                  </a:cubicBezTo>
                  <a:cubicBezTo>
                    <a:pt x="1248977" y="533559"/>
                    <a:pt x="1270409" y="525522"/>
                    <a:pt x="1287152" y="523513"/>
                  </a:cubicBezTo>
                  <a:cubicBezTo>
                    <a:pt x="1328005" y="518825"/>
                    <a:pt x="1378235" y="512797"/>
                    <a:pt x="1400335" y="487347"/>
                  </a:cubicBezTo>
                  <a:cubicBezTo>
                    <a:pt x="1420427" y="463907"/>
                    <a:pt x="1441189" y="441136"/>
                    <a:pt x="1462620" y="419035"/>
                  </a:cubicBezTo>
                  <a:cubicBezTo>
                    <a:pt x="1466639" y="415017"/>
                    <a:pt x="1472666" y="413008"/>
                    <a:pt x="1480703" y="413677"/>
                  </a:cubicBezTo>
                  <a:cubicBezTo>
                    <a:pt x="1539639" y="433769"/>
                    <a:pt x="1600584" y="414347"/>
                    <a:pt x="1614648" y="348044"/>
                  </a:cubicBezTo>
                  <a:cubicBezTo>
                    <a:pt x="1681621" y="356081"/>
                    <a:pt x="1727162" y="328622"/>
                    <a:pt x="1751272" y="264998"/>
                  </a:cubicBezTo>
                  <a:cubicBezTo>
                    <a:pt x="1775382" y="258971"/>
                    <a:pt x="1792125" y="252274"/>
                    <a:pt x="1801502" y="245576"/>
                  </a:cubicBezTo>
                  <a:cubicBezTo>
                    <a:pt x="1803511" y="244237"/>
                    <a:pt x="1806860" y="240888"/>
                    <a:pt x="1811548" y="236200"/>
                  </a:cubicBezTo>
                  <a:cubicBezTo>
                    <a:pt x="1812887" y="234860"/>
                    <a:pt x="1814896" y="233521"/>
                    <a:pt x="1816905" y="233521"/>
                  </a:cubicBezTo>
                  <a:cubicBezTo>
                    <a:pt x="1819585" y="233521"/>
                    <a:pt x="1820924" y="231512"/>
                    <a:pt x="1822263" y="228833"/>
                  </a:cubicBezTo>
                  <a:cubicBezTo>
                    <a:pt x="1822263" y="227494"/>
                    <a:pt x="1822933" y="226824"/>
                    <a:pt x="1824273" y="226154"/>
                  </a:cubicBezTo>
                  <a:cubicBezTo>
                    <a:pt x="1827621" y="223475"/>
                    <a:pt x="1831640" y="220796"/>
                    <a:pt x="1835658" y="218787"/>
                  </a:cubicBezTo>
                  <a:cubicBezTo>
                    <a:pt x="1839676" y="216778"/>
                    <a:pt x="1842355" y="214769"/>
                    <a:pt x="1845034" y="212090"/>
                  </a:cubicBezTo>
                  <a:cubicBezTo>
                    <a:pt x="1849722" y="207402"/>
                    <a:pt x="1855080" y="204053"/>
                    <a:pt x="1860438" y="200035"/>
                  </a:cubicBezTo>
                  <a:cubicBezTo>
                    <a:pt x="1866465" y="196686"/>
                    <a:pt x="1871823" y="192668"/>
                    <a:pt x="1875172" y="187980"/>
                  </a:cubicBezTo>
                  <a:cubicBezTo>
                    <a:pt x="1884548" y="177934"/>
                    <a:pt x="1893924" y="169897"/>
                    <a:pt x="1901291" y="158512"/>
                  </a:cubicBezTo>
                  <a:cubicBezTo>
                    <a:pt x="1913346" y="138420"/>
                    <a:pt x="1926741" y="120337"/>
                    <a:pt x="1940135" y="103594"/>
                  </a:cubicBezTo>
                  <a:cubicBezTo>
                    <a:pt x="1946163" y="96227"/>
                    <a:pt x="1952860" y="90200"/>
                    <a:pt x="1960227" y="85511"/>
                  </a:cubicBezTo>
                  <a:cubicBezTo>
                    <a:pt x="1979649" y="72787"/>
                    <a:pt x="2000411" y="59392"/>
                    <a:pt x="2021842" y="45328"/>
                  </a:cubicBezTo>
                  <a:cubicBezTo>
                    <a:pt x="2039924" y="33273"/>
                    <a:pt x="2055998" y="16530"/>
                    <a:pt x="2073411" y="3135"/>
                  </a:cubicBezTo>
                  <a:cubicBezTo>
                    <a:pt x="2078769" y="-1553"/>
                    <a:pt x="2087475" y="-883"/>
                    <a:pt x="2092163" y="4475"/>
                  </a:cubicBezTo>
                  <a:cubicBezTo>
                    <a:pt x="2106227" y="19208"/>
                    <a:pt x="2122971" y="27245"/>
                    <a:pt x="2144402" y="29254"/>
                  </a:cubicBezTo>
                  <a:cubicBezTo>
                    <a:pt x="2165163" y="29924"/>
                    <a:pt x="2186595" y="29254"/>
                    <a:pt x="2207356" y="25906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C335E8E-9B84-075C-2BDF-D74F9941ED0B}"/>
                </a:ext>
              </a:extLst>
            </p:cNvPr>
            <p:cNvSpPr/>
            <p:nvPr/>
          </p:nvSpPr>
          <p:spPr>
            <a:xfrm>
              <a:off x="-3550353" y="4791763"/>
              <a:ext cx="373037" cy="274715"/>
            </a:xfrm>
            <a:custGeom>
              <a:avLst/>
              <a:gdLst>
                <a:gd name="connsiteX0" fmla="*/ 0 w 373037"/>
                <a:gd name="connsiteY0" fmla="*/ 127 h 274715"/>
                <a:gd name="connsiteX1" fmla="*/ 167432 w 373037"/>
                <a:gd name="connsiteY1" fmla="*/ 87862 h 274715"/>
                <a:gd name="connsiteX2" fmla="*/ 195560 w 373037"/>
                <a:gd name="connsiteY2" fmla="*/ 162201 h 274715"/>
                <a:gd name="connsiteX3" fmla="*/ 238423 w 373037"/>
                <a:gd name="connsiteY3" fmla="*/ 216449 h 274715"/>
                <a:gd name="connsiteX4" fmla="*/ 304725 w 373037"/>
                <a:gd name="connsiteY4" fmla="*/ 235202 h 274715"/>
                <a:gd name="connsiteX5" fmla="*/ 370359 w 373037"/>
                <a:gd name="connsiteY5" fmla="*/ 267348 h 274715"/>
                <a:gd name="connsiteX6" fmla="*/ 373038 w 373037"/>
                <a:gd name="connsiteY6" fmla="*/ 274715 h 274715"/>
                <a:gd name="connsiteX7" fmla="*/ 327496 w 373037"/>
                <a:gd name="connsiteY7" fmla="*/ 262660 h 274715"/>
                <a:gd name="connsiteX8" fmla="*/ 174799 w 373037"/>
                <a:gd name="connsiteY8" fmla="*/ 173587 h 274715"/>
                <a:gd name="connsiteX9" fmla="*/ 154707 w 373037"/>
                <a:gd name="connsiteY9" fmla="*/ 135412 h 274715"/>
                <a:gd name="connsiteX10" fmla="*/ 105147 w 373037"/>
                <a:gd name="connsiteY10" fmla="*/ 60403 h 274715"/>
                <a:gd name="connsiteX11" fmla="*/ 58266 w 373037"/>
                <a:gd name="connsiteY11" fmla="*/ 17540 h 274715"/>
                <a:gd name="connsiteX12" fmla="*/ 28798 w 373037"/>
                <a:gd name="connsiteY12" fmla="*/ 8164 h 274715"/>
                <a:gd name="connsiteX13" fmla="*/ 0 w 373037"/>
                <a:gd name="connsiteY13" fmla="*/ 127 h 274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037" h="274715">
                  <a:moveTo>
                    <a:pt x="0" y="127"/>
                  </a:moveTo>
                  <a:cubicBezTo>
                    <a:pt x="72330" y="-1882"/>
                    <a:pt x="133276" y="19550"/>
                    <a:pt x="167432" y="87862"/>
                  </a:cubicBezTo>
                  <a:cubicBezTo>
                    <a:pt x="176808" y="111972"/>
                    <a:pt x="186184" y="136752"/>
                    <a:pt x="195560" y="162201"/>
                  </a:cubicBezTo>
                  <a:cubicBezTo>
                    <a:pt x="204936" y="186981"/>
                    <a:pt x="219000" y="205064"/>
                    <a:pt x="238423" y="216449"/>
                  </a:cubicBezTo>
                  <a:cubicBezTo>
                    <a:pt x="258515" y="228504"/>
                    <a:pt x="280615" y="234532"/>
                    <a:pt x="304725" y="235202"/>
                  </a:cubicBezTo>
                  <a:cubicBezTo>
                    <a:pt x="327496" y="249936"/>
                    <a:pt x="348928" y="260651"/>
                    <a:pt x="370359" y="267348"/>
                  </a:cubicBezTo>
                  <a:cubicBezTo>
                    <a:pt x="370359" y="269358"/>
                    <a:pt x="371698" y="272037"/>
                    <a:pt x="373038" y="274715"/>
                  </a:cubicBezTo>
                  <a:cubicBezTo>
                    <a:pt x="357634" y="272037"/>
                    <a:pt x="342230" y="267348"/>
                    <a:pt x="327496" y="262660"/>
                  </a:cubicBezTo>
                  <a:cubicBezTo>
                    <a:pt x="266551" y="241899"/>
                    <a:pt x="208285" y="235871"/>
                    <a:pt x="174799" y="173587"/>
                  </a:cubicBezTo>
                  <a:cubicBezTo>
                    <a:pt x="161404" y="148807"/>
                    <a:pt x="154707" y="136082"/>
                    <a:pt x="154707" y="135412"/>
                  </a:cubicBezTo>
                  <a:cubicBezTo>
                    <a:pt x="142652" y="116660"/>
                    <a:pt x="126578" y="91880"/>
                    <a:pt x="105147" y="60403"/>
                  </a:cubicBezTo>
                  <a:cubicBezTo>
                    <a:pt x="92422" y="41650"/>
                    <a:pt x="77019" y="26916"/>
                    <a:pt x="58266" y="17540"/>
                  </a:cubicBezTo>
                  <a:cubicBezTo>
                    <a:pt x="52908" y="14861"/>
                    <a:pt x="42862" y="11513"/>
                    <a:pt x="28798" y="8164"/>
                  </a:cubicBezTo>
                  <a:cubicBezTo>
                    <a:pt x="20762" y="6155"/>
                    <a:pt x="10716" y="3476"/>
                    <a:pt x="0" y="127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8103DBB9-63AA-1AF3-D3B9-A6E80B03E09B}"/>
                </a:ext>
              </a:extLst>
            </p:cNvPr>
            <p:cNvSpPr/>
            <p:nvPr/>
          </p:nvSpPr>
          <p:spPr>
            <a:xfrm>
              <a:off x="-2049495" y="4802606"/>
              <a:ext cx="167431" cy="203596"/>
            </a:xfrm>
            <a:custGeom>
              <a:avLst/>
              <a:gdLst>
                <a:gd name="connsiteX0" fmla="*/ 149349 w 167431"/>
                <a:gd name="connsiteY0" fmla="*/ 0 h 203596"/>
                <a:gd name="connsiteX1" fmla="*/ 143321 w 167431"/>
                <a:gd name="connsiteY1" fmla="*/ 39514 h 203596"/>
                <a:gd name="connsiteX2" fmla="*/ 147340 w 167431"/>
                <a:gd name="connsiteY2" fmla="*/ 42862 h 203596"/>
                <a:gd name="connsiteX3" fmla="*/ 167432 w 167431"/>
                <a:gd name="connsiteY3" fmla="*/ 27459 h 203596"/>
                <a:gd name="connsiteX4" fmla="*/ 114523 w 167431"/>
                <a:gd name="connsiteY4" fmla="*/ 116532 h 203596"/>
                <a:gd name="connsiteX5" fmla="*/ 50229 w 167431"/>
                <a:gd name="connsiteY5" fmla="*/ 163413 h 203596"/>
                <a:gd name="connsiteX6" fmla="*/ 30138 w 167431"/>
                <a:gd name="connsiteY6" fmla="*/ 182835 h 203596"/>
                <a:gd name="connsiteX7" fmla="*/ 26119 w 167431"/>
                <a:gd name="connsiteY7" fmla="*/ 185514 h 203596"/>
                <a:gd name="connsiteX8" fmla="*/ 20761 w 167431"/>
                <a:gd name="connsiteY8" fmla="*/ 188863 h 203596"/>
                <a:gd name="connsiteX9" fmla="*/ 4688 w 167431"/>
                <a:gd name="connsiteY9" fmla="*/ 202927 h 203596"/>
                <a:gd name="connsiteX10" fmla="*/ 0 w 167431"/>
                <a:gd name="connsiteY10" fmla="*/ 200918 h 203596"/>
                <a:gd name="connsiteX11" fmla="*/ 0 w 167431"/>
                <a:gd name="connsiteY11" fmla="*/ 197569 h 203596"/>
                <a:gd name="connsiteX12" fmla="*/ 18083 w 167431"/>
                <a:gd name="connsiteY12" fmla="*/ 165423 h 203596"/>
                <a:gd name="connsiteX13" fmla="*/ 77688 w 167431"/>
                <a:gd name="connsiteY13" fmla="*/ 109165 h 203596"/>
                <a:gd name="connsiteX14" fmla="*/ 107156 w 167431"/>
                <a:gd name="connsiteY14" fmla="*/ 77019 h 203596"/>
                <a:gd name="connsiteX15" fmla="*/ 149349 w 167431"/>
                <a:gd name="connsiteY15" fmla="*/ 0 h 20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7431" h="203596">
                  <a:moveTo>
                    <a:pt x="149349" y="0"/>
                  </a:moveTo>
                  <a:cubicBezTo>
                    <a:pt x="143991" y="13395"/>
                    <a:pt x="141982" y="26789"/>
                    <a:pt x="143321" y="39514"/>
                  </a:cubicBezTo>
                  <a:cubicBezTo>
                    <a:pt x="143321" y="41523"/>
                    <a:pt x="144661" y="42862"/>
                    <a:pt x="147340" y="42862"/>
                  </a:cubicBezTo>
                  <a:cubicBezTo>
                    <a:pt x="152698" y="42862"/>
                    <a:pt x="159395" y="37505"/>
                    <a:pt x="167432" y="27459"/>
                  </a:cubicBezTo>
                  <a:cubicBezTo>
                    <a:pt x="154707" y="62284"/>
                    <a:pt x="142652" y="96440"/>
                    <a:pt x="114523" y="116532"/>
                  </a:cubicBezTo>
                  <a:cubicBezTo>
                    <a:pt x="93762" y="131936"/>
                    <a:pt x="68312" y="145331"/>
                    <a:pt x="50229" y="163413"/>
                  </a:cubicBezTo>
                  <a:cubicBezTo>
                    <a:pt x="43532" y="169441"/>
                    <a:pt x="36835" y="176138"/>
                    <a:pt x="30138" y="182835"/>
                  </a:cubicBezTo>
                  <a:cubicBezTo>
                    <a:pt x="28798" y="184175"/>
                    <a:pt x="27459" y="184844"/>
                    <a:pt x="26119" y="185514"/>
                  </a:cubicBezTo>
                  <a:cubicBezTo>
                    <a:pt x="24110" y="186184"/>
                    <a:pt x="22101" y="187523"/>
                    <a:pt x="20761" y="188863"/>
                  </a:cubicBezTo>
                  <a:cubicBezTo>
                    <a:pt x="16073" y="194890"/>
                    <a:pt x="10715" y="198909"/>
                    <a:pt x="4688" y="202927"/>
                  </a:cubicBezTo>
                  <a:cubicBezTo>
                    <a:pt x="2679" y="204267"/>
                    <a:pt x="670" y="203597"/>
                    <a:pt x="0" y="200918"/>
                  </a:cubicBezTo>
                  <a:cubicBezTo>
                    <a:pt x="0" y="200248"/>
                    <a:pt x="0" y="198909"/>
                    <a:pt x="0" y="197569"/>
                  </a:cubicBezTo>
                  <a:cubicBezTo>
                    <a:pt x="2679" y="185514"/>
                    <a:pt x="8706" y="174798"/>
                    <a:pt x="18083" y="165423"/>
                  </a:cubicBezTo>
                  <a:cubicBezTo>
                    <a:pt x="36165" y="144661"/>
                    <a:pt x="56257" y="125239"/>
                    <a:pt x="77688" y="109165"/>
                  </a:cubicBezTo>
                  <a:cubicBezTo>
                    <a:pt x="89743" y="100459"/>
                    <a:pt x="99119" y="89074"/>
                    <a:pt x="107156" y="77019"/>
                  </a:cubicBezTo>
                  <a:cubicBezTo>
                    <a:pt x="115863" y="64964"/>
                    <a:pt x="129257" y="39514"/>
                    <a:pt x="149349" y="0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6310EB8-0EE2-AFC9-153F-F1F1FA5E2928}"/>
                </a:ext>
              </a:extLst>
            </p:cNvPr>
            <p:cNvSpPr/>
            <p:nvPr/>
          </p:nvSpPr>
          <p:spPr>
            <a:xfrm>
              <a:off x="-1223053" y="4811743"/>
              <a:ext cx="98400" cy="61183"/>
            </a:xfrm>
            <a:custGeom>
              <a:avLst/>
              <a:gdLst>
                <a:gd name="connsiteX0" fmla="*/ 70991 w 98400"/>
                <a:gd name="connsiteY0" fmla="*/ 31046 h 61183"/>
                <a:gd name="connsiteX1" fmla="*/ 5358 w 98400"/>
                <a:gd name="connsiteY1" fmla="*/ 61184 h 61183"/>
                <a:gd name="connsiteX2" fmla="*/ 6697 w 98400"/>
                <a:gd name="connsiteY2" fmla="*/ 54486 h 61183"/>
                <a:gd name="connsiteX3" fmla="*/ 4019 w 98400"/>
                <a:gd name="connsiteY3" fmla="*/ 51807 h 61183"/>
                <a:gd name="connsiteX4" fmla="*/ 0 w 98400"/>
                <a:gd name="connsiteY4" fmla="*/ 50468 h 61183"/>
                <a:gd name="connsiteX5" fmla="*/ 35496 w 98400"/>
                <a:gd name="connsiteY5" fmla="*/ 21670 h 61183"/>
                <a:gd name="connsiteX6" fmla="*/ 87734 w 98400"/>
                <a:gd name="connsiteY6" fmla="*/ 908 h 61183"/>
                <a:gd name="connsiteX7" fmla="*/ 91753 w 98400"/>
                <a:gd name="connsiteY7" fmla="*/ 9615 h 61183"/>
                <a:gd name="connsiteX8" fmla="*/ 70991 w 98400"/>
                <a:gd name="connsiteY8" fmla="*/ 31046 h 6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00" h="61183">
                  <a:moveTo>
                    <a:pt x="70991" y="31046"/>
                  </a:moveTo>
                  <a:lnTo>
                    <a:pt x="5358" y="61184"/>
                  </a:lnTo>
                  <a:cubicBezTo>
                    <a:pt x="6697" y="58505"/>
                    <a:pt x="7367" y="56496"/>
                    <a:pt x="6697" y="54486"/>
                  </a:cubicBezTo>
                  <a:cubicBezTo>
                    <a:pt x="6697" y="53147"/>
                    <a:pt x="5358" y="52477"/>
                    <a:pt x="4019" y="51807"/>
                  </a:cubicBezTo>
                  <a:cubicBezTo>
                    <a:pt x="2679" y="51807"/>
                    <a:pt x="1340" y="51138"/>
                    <a:pt x="0" y="50468"/>
                  </a:cubicBezTo>
                  <a:cubicBezTo>
                    <a:pt x="12055" y="40422"/>
                    <a:pt x="24110" y="31046"/>
                    <a:pt x="35496" y="21670"/>
                  </a:cubicBezTo>
                  <a:cubicBezTo>
                    <a:pt x="51569" y="9615"/>
                    <a:pt x="68982" y="4257"/>
                    <a:pt x="87734" y="908"/>
                  </a:cubicBezTo>
                  <a:cubicBezTo>
                    <a:pt x="100459" y="-1771"/>
                    <a:pt x="101799" y="1578"/>
                    <a:pt x="91753" y="9615"/>
                  </a:cubicBezTo>
                  <a:cubicBezTo>
                    <a:pt x="87064" y="14303"/>
                    <a:pt x="79698" y="21670"/>
                    <a:pt x="70991" y="31046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14951402-D546-1643-BA4A-328C39B4F61D}"/>
                </a:ext>
              </a:extLst>
            </p:cNvPr>
            <p:cNvSpPr/>
            <p:nvPr/>
          </p:nvSpPr>
          <p:spPr>
            <a:xfrm>
              <a:off x="-1406893" y="4843801"/>
              <a:ext cx="191469" cy="122468"/>
            </a:xfrm>
            <a:custGeom>
              <a:avLst/>
              <a:gdLst>
                <a:gd name="connsiteX0" fmla="*/ 122225 w 191469"/>
                <a:gd name="connsiteY0" fmla="*/ 2337 h 122468"/>
                <a:gd name="connsiteX1" fmla="*/ 151693 w 191469"/>
                <a:gd name="connsiteY1" fmla="*/ 7694 h 122468"/>
                <a:gd name="connsiteX2" fmla="*/ 157051 w 191469"/>
                <a:gd name="connsiteY2" fmla="*/ 11043 h 122468"/>
                <a:gd name="connsiteX3" fmla="*/ 184510 w 191469"/>
                <a:gd name="connsiteY3" fmla="*/ 19080 h 122468"/>
                <a:gd name="connsiteX4" fmla="*/ 188528 w 191469"/>
                <a:gd name="connsiteY4" fmla="*/ 20419 h 122468"/>
                <a:gd name="connsiteX5" fmla="*/ 191207 w 191469"/>
                <a:gd name="connsiteY5" fmla="*/ 23098 h 122468"/>
                <a:gd name="connsiteX6" fmla="*/ 189868 w 191469"/>
                <a:gd name="connsiteY6" fmla="*/ 29795 h 122468"/>
                <a:gd name="connsiteX7" fmla="*/ 110170 w 191469"/>
                <a:gd name="connsiteY7" fmla="*/ 120208 h 122468"/>
                <a:gd name="connsiteX8" fmla="*/ 105482 w 191469"/>
                <a:gd name="connsiteY8" fmla="*/ 122217 h 122468"/>
                <a:gd name="connsiteX9" fmla="*/ 27124 w 191469"/>
                <a:gd name="connsiteY9" fmla="*/ 94089 h 122468"/>
                <a:gd name="connsiteX10" fmla="*/ 21766 w 191469"/>
                <a:gd name="connsiteY10" fmla="*/ 90071 h 122468"/>
                <a:gd name="connsiteX11" fmla="*/ 17078 w 191469"/>
                <a:gd name="connsiteY11" fmla="*/ 84713 h 122468"/>
                <a:gd name="connsiteX12" fmla="*/ 1005 w 191469"/>
                <a:gd name="connsiteY12" fmla="*/ 73327 h 122468"/>
                <a:gd name="connsiteX13" fmla="*/ 1005 w 191469"/>
                <a:gd name="connsiteY13" fmla="*/ 70649 h 122468"/>
                <a:gd name="connsiteX14" fmla="*/ 8372 w 191469"/>
                <a:gd name="connsiteY14" fmla="*/ 56584 h 122468"/>
                <a:gd name="connsiteX15" fmla="*/ 10381 w 191469"/>
                <a:gd name="connsiteY15" fmla="*/ 51227 h 122468"/>
                <a:gd name="connsiteX16" fmla="*/ 13060 w 191469"/>
                <a:gd name="connsiteY16" fmla="*/ 49887 h 122468"/>
                <a:gd name="connsiteX17" fmla="*/ 15739 w 191469"/>
                <a:gd name="connsiteY17" fmla="*/ 44529 h 122468"/>
                <a:gd name="connsiteX18" fmla="*/ 26454 w 191469"/>
                <a:gd name="connsiteY18" fmla="*/ 25777 h 122468"/>
                <a:gd name="connsiteX19" fmla="*/ 55922 w 191469"/>
                <a:gd name="connsiteY19" fmla="*/ 16401 h 122468"/>
                <a:gd name="connsiteX20" fmla="*/ 104812 w 191469"/>
                <a:gd name="connsiteY20" fmla="*/ 5685 h 122468"/>
                <a:gd name="connsiteX21" fmla="*/ 110170 w 191469"/>
                <a:gd name="connsiteY21" fmla="*/ 5015 h 122468"/>
                <a:gd name="connsiteX22" fmla="*/ 122225 w 191469"/>
                <a:gd name="connsiteY22" fmla="*/ 2337 h 12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1469" h="122468">
                  <a:moveTo>
                    <a:pt x="122225" y="2337"/>
                  </a:moveTo>
                  <a:lnTo>
                    <a:pt x="151693" y="7694"/>
                  </a:lnTo>
                  <a:cubicBezTo>
                    <a:pt x="153702" y="8364"/>
                    <a:pt x="155712" y="9034"/>
                    <a:pt x="157051" y="11043"/>
                  </a:cubicBezTo>
                  <a:cubicBezTo>
                    <a:pt x="165088" y="22428"/>
                    <a:pt x="173794" y="25107"/>
                    <a:pt x="184510" y="19080"/>
                  </a:cubicBezTo>
                  <a:cubicBezTo>
                    <a:pt x="185849" y="19749"/>
                    <a:pt x="187859" y="19749"/>
                    <a:pt x="188528" y="20419"/>
                  </a:cubicBezTo>
                  <a:cubicBezTo>
                    <a:pt x="189868" y="21089"/>
                    <a:pt x="191207" y="21758"/>
                    <a:pt x="191207" y="23098"/>
                  </a:cubicBezTo>
                  <a:cubicBezTo>
                    <a:pt x="191877" y="25107"/>
                    <a:pt x="191207" y="27117"/>
                    <a:pt x="189868" y="29795"/>
                  </a:cubicBezTo>
                  <a:cubicBezTo>
                    <a:pt x="156381" y="47878"/>
                    <a:pt x="127583" y="88731"/>
                    <a:pt x="110170" y="120208"/>
                  </a:cubicBezTo>
                  <a:cubicBezTo>
                    <a:pt x="108831" y="122217"/>
                    <a:pt x="107491" y="122887"/>
                    <a:pt x="105482" y="122217"/>
                  </a:cubicBezTo>
                  <a:lnTo>
                    <a:pt x="27124" y="94089"/>
                  </a:lnTo>
                  <a:cubicBezTo>
                    <a:pt x="25115" y="93419"/>
                    <a:pt x="23106" y="92080"/>
                    <a:pt x="21766" y="90071"/>
                  </a:cubicBezTo>
                  <a:lnTo>
                    <a:pt x="17078" y="84713"/>
                  </a:lnTo>
                  <a:cubicBezTo>
                    <a:pt x="17748" y="82704"/>
                    <a:pt x="12390" y="79355"/>
                    <a:pt x="1005" y="73327"/>
                  </a:cubicBezTo>
                  <a:cubicBezTo>
                    <a:pt x="-335" y="72658"/>
                    <a:pt x="-335" y="71318"/>
                    <a:pt x="1005" y="70649"/>
                  </a:cubicBezTo>
                  <a:cubicBezTo>
                    <a:pt x="7032" y="67300"/>
                    <a:pt x="9041" y="63282"/>
                    <a:pt x="8372" y="56584"/>
                  </a:cubicBezTo>
                  <a:cubicBezTo>
                    <a:pt x="7702" y="54575"/>
                    <a:pt x="8372" y="52566"/>
                    <a:pt x="10381" y="51227"/>
                  </a:cubicBezTo>
                  <a:lnTo>
                    <a:pt x="13060" y="49887"/>
                  </a:lnTo>
                  <a:cubicBezTo>
                    <a:pt x="15069" y="48548"/>
                    <a:pt x="15739" y="46538"/>
                    <a:pt x="15739" y="44529"/>
                  </a:cubicBezTo>
                  <a:cubicBezTo>
                    <a:pt x="15739" y="35823"/>
                    <a:pt x="19087" y="29795"/>
                    <a:pt x="26454" y="25777"/>
                  </a:cubicBezTo>
                  <a:cubicBezTo>
                    <a:pt x="35831" y="21089"/>
                    <a:pt x="47216" y="27117"/>
                    <a:pt x="55922" y="16401"/>
                  </a:cubicBezTo>
                  <a:cubicBezTo>
                    <a:pt x="69986" y="-342"/>
                    <a:pt x="86060" y="-4361"/>
                    <a:pt x="104812" y="5685"/>
                  </a:cubicBezTo>
                  <a:cubicBezTo>
                    <a:pt x="106821" y="6355"/>
                    <a:pt x="108831" y="6355"/>
                    <a:pt x="110170" y="5015"/>
                  </a:cubicBezTo>
                  <a:cubicBezTo>
                    <a:pt x="116198" y="-342"/>
                    <a:pt x="120216" y="-1682"/>
                    <a:pt x="122225" y="2337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2B1BB5B9-A466-7D2B-5A2D-355E202A93AE}"/>
                </a:ext>
              </a:extLst>
            </p:cNvPr>
            <p:cNvSpPr/>
            <p:nvPr/>
          </p:nvSpPr>
          <p:spPr>
            <a:xfrm>
              <a:off x="-1693871" y="4849487"/>
              <a:ext cx="62284" cy="109165"/>
            </a:xfrm>
            <a:custGeom>
              <a:avLst/>
              <a:gdLst>
                <a:gd name="connsiteX0" fmla="*/ 62284 w 62284"/>
                <a:gd name="connsiteY0" fmla="*/ 0 h 109165"/>
                <a:gd name="connsiteX1" fmla="*/ 50229 w 62284"/>
                <a:gd name="connsiteY1" fmla="*/ 55587 h 109165"/>
                <a:gd name="connsiteX2" fmla="*/ 0 w 62284"/>
                <a:gd name="connsiteY2" fmla="*/ 109165 h 109165"/>
                <a:gd name="connsiteX3" fmla="*/ 11385 w 62284"/>
                <a:gd name="connsiteY3" fmla="*/ 46211 h 109165"/>
                <a:gd name="connsiteX4" fmla="*/ 62284 w 62284"/>
                <a:gd name="connsiteY4" fmla="*/ 0 h 10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84" h="109165">
                  <a:moveTo>
                    <a:pt x="62284" y="0"/>
                  </a:moveTo>
                  <a:cubicBezTo>
                    <a:pt x="58266" y="18752"/>
                    <a:pt x="54248" y="37505"/>
                    <a:pt x="50229" y="55587"/>
                  </a:cubicBezTo>
                  <a:cubicBezTo>
                    <a:pt x="45541" y="78358"/>
                    <a:pt x="28798" y="96440"/>
                    <a:pt x="0" y="109165"/>
                  </a:cubicBezTo>
                  <a:lnTo>
                    <a:pt x="11385" y="46211"/>
                  </a:lnTo>
                  <a:cubicBezTo>
                    <a:pt x="20762" y="22770"/>
                    <a:pt x="37505" y="7367"/>
                    <a:pt x="62284" y="0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5892CD38-30C9-0B7F-9C7E-324C1C77649A}"/>
                </a:ext>
              </a:extLst>
            </p:cNvPr>
            <p:cNvSpPr/>
            <p:nvPr/>
          </p:nvSpPr>
          <p:spPr>
            <a:xfrm>
              <a:off x="-5631863" y="4852707"/>
              <a:ext cx="209624" cy="130725"/>
            </a:xfrm>
            <a:custGeom>
              <a:avLst/>
              <a:gdLst>
                <a:gd name="connsiteX0" fmla="*/ 161404 w 209624"/>
                <a:gd name="connsiteY0" fmla="*/ 15532 h 130725"/>
                <a:gd name="connsiteX1" fmla="*/ 202257 w 209624"/>
                <a:gd name="connsiteY1" fmla="*/ 75808 h 130725"/>
                <a:gd name="connsiteX2" fmla="*/ 206276 w 209624"/>
                <a:gd name="connsiteY2" fmla="*/ 78487 h 130725"/>
                <a:gd name="connsiteX3" fmla="*/ 209624 w 209624"/>
                <a:gd name="connsiteY3" fmla="*/ 79156 h 130725"/>
                <a:gd name="connsiteX4" fmla="*/ 203597 w 209624"/>
                <a:gd name="connsiteY4" fmla="*/ 94560 h 130725"/>
                <a:gd name="connsiteX5" fmla="*/ 192881 w 209624"/>
                <a:gd name="connsiteY5" fmla="*/ 119340 h 130725"/>
                <a:gd name="connsiteX6" fmla="*/ 185514 w 209624"/>
                <a:gd name="connsiteY6" fmla="*/ 130725 h 130725"/>
                <a:gd name="connsiteX7" fmla="*/ 174129 w 209624"/>
                <a:gd name="connsiteY7" fmla="*/ 108624 h 130725"/>
                <a:gd name="connsiteX8" fmla="*/ 170780 w 209624"/>
                <a:gd name="connsiteY8" fmla="*/ 103266 h 130725"/>
                <a:gd name="connsiteX9" fmla="*/ 151358 w 209624"/>
                <a:gd name="connsiteY9" fmla="*/ 87863 h 130725"/>
                <a:gd name="connsiteX10" fmla="*/ 145331 w 209624"/>
                <a:gd name="connsiteY10" fmla="*/ 85184 h 130725"/>
                <a:gd name="connsiteX11" fmla="*/ 133945 w 209624"/>
                <a:gd name="connsiteY11" fmla="*/ 83844 h 130725"/>
                <a:gd name="connsiteX12" fmla="*/ 119881 w 209624"/>
                <a:gd name="connsiteY12" fmla="*/ 81165 h 130725"/>
                <a:gd name="connsiteX13" fmla="*/ 83716 w 209624"/>
                <a:gd name="connsiteY13" fmla="*/ 73129 h 130725"/>
                <a:gd name="connsiteX14" fmla="*/ 81037 w 209624"/>
                <a:gd name="connsiteY14" fmla="*/ 71789 h 130725"/>
                <a:gd name="connsiteX15" fmla="*/ 79697 w 209624"/>
                <a:gd name="connsiteY15" fmla="*/ 68441 h 130725"/>
                <a:gd name="connsiteX16" fmla="*/ 76349 w 209624"/>
                <a:gd name="connsiteY16" fmla="*/ 65092 h 130725"/>
                <a:gd name="connsiteX17" fmla="*/ 36165 w 209624"/>
                <a:gd name="connsiteY17" fmla="*/ 55046 h 130725"/>
                <a:gd name="connsiteX18" fmla="*/ 22101 w 209624"/>
                <a:gd name="connsiteY18" fmla="*/ 51028 h 130725"/>
                <a:gd name="connsiteX19" fmla="*/ 16073 w 209624"/>
                <a:gd name="connsiteY19" fmla="*/ 48349 h 130725"/>
                <a:gd name="connsiteX20" fmla="*/ 0 w 209624"/>
                <a:gd name="connsiteY20" fmla="*/ 42321 h 130725"/>
                <a:gd name="connsiteX21" fmla="*/ 670 w 209624"/>
                <a:gd name="connsiteY21" fmla="*/ 38303 h 130725"/>
                <a:gd name="connsiteX22" fmla="*/ 161404 w 209624"/>
                <a:gd name="connsiteY22" fmla="*/ 15532 h 130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9624" h="130725">
                  <a:moveTo>
                    <a:pt x="161404" y="15532"/>
                  </a:moveTo>
                  <a:lnTo>
                    <a:pt x="202257" y="75808"/>
                  </a:lnTo>
                  <a:cubicBezTo>
                    <a:pt x="202927" y="77147"/>
                    <a:pt x="204267" y="77817"/>
                    <a:pt x="206276" y="78487"/>
                  </a:cubicBezTo>
                  <a:lnTo>
                    <a:pt x="209624" y="79156"/>
                  </a:lnTo>
                  <a:cubicBezTo>
                    <a:pt x="208285" y="84514"/>
                    <a:pt x="206945" y="89872"/>
                    <a:pt x="203597" y="94560"/>
                  </a:cubicBezTo>
                  <a:lnTo>
                    <a:pt x="192881" y="119340"/>
                  </a:lnTo>
                  <a:cubicBezTo>
                    <a:pt x="189533" y="123358"/>
                    <a:pt x="186854" y="127377"/>
                    <a:pt x="185514" y="130725"/>
                  </a:cubicBezTo>
                  <a:cubicBezTo>
                    <a:pt x="180156" y="124028"/>
                    <a:pt x="176808" y="117331"/>
                    <a:pt x="174129" y="108624"/>
                  </a:cubicBezTo>
                  <a:cubicBezTo>
                    <a:pt x="173459" y="106615"/>
                    <a:pt x="172120" y="104606"/>
                    <a:pt x="170780" y="103266"/>
                  </a:cubicBezTo>
                  <a:lnTo>
                    <a:pt x="151358" y="87863"/>
                  </a:lnTo>
                  <a:cubicBezTo>
                    <a:pt x="149349" y="86523"/>
                    <a:pt x="147340" y="85854"/>
                    <a:pt x="145331" y="85184"/>
                  </a:cubicBezTo>
                  <a:cubicBezTo>
                    <a:pt x="141312" y="84514"/>
                    <a:pt x="137964" y="83844"/>
                    <a:pt x="133945" y="83844"/>
                  </a:cubicBezTo>
                  <a:cubicBezTo>
                    <a:pt x="129257" y="83174"/>
                    <a:pt x="124569" y="82505"/>
                    <a:pt x="119881" y="81165"/>
                  </a:cubicBezTo>
                  <a:cubicBezTo>
                    <a:pt x="107826" y="77147"/>
                    <a:pt x="95771" y="74468"/>
                    <a:pt x="83716" y="73129"/>
                  </a:cubicBezTo>
                  <a:cubicBezTo>
                    <a:pt x="82376" y="73129"/>
                    <a:pt x="81707" y="72459"/>
                    <a:pt x="81037" y="71789"/>
                  </a:cubicBezTo>
                  <a:cubicBezTo>
                    <a:pt x="80367" y="71119"/>
                    <a:pt x="79697" y="69780"/>
                    <a:pt x="79697" y="68441"/>
                  </a:cubicBezTo>
                  <a:cubicBezTo>
                    <a:pt x="79697" y="66431"/>
                    <a:pt x="79028" y="65092"/>
                    <a:pt x="76349" y="65092"/>
                  </a:cubicBezTo>
                  <a:cubicBezTo>
                    <a:pt x="63624" y="64422"/>
                    <a:pt x="50229" y="61074"/>
                    <a:pt x="36165" y="55046"/>
                  </a:cubicBezTo>
                  <a:cubicBezTo>
                    <a:pt x="31477" y="53037"/>
                    <a:pt x="26789" y="51698"/>
                    <a:pt x="22101" y="51028"/>
                  </a:cubicBezTo>
                  <a:cubicBezTo>
                    <a:pt x="20092" y="51028"/>
                    <a:pt x="18083" y="49688"/>
                    <a:pt x="16073" y="48349"/>
                  </a:cubicBezTo>
                  <a:cubicBezTo>
                    <a:pt x="12055" y="45000"/>
                    <a:pt x="6697" y="42991"/>
                    <a:pt x="0" y="42321"/>
                  </a:cubicBezTo>
                  <a:cubicBezTo>
                    <a:pt x="2009" y="39642"/>
                    <a:pt x="2009" y="38303"/>
                    <a:pt x="670" y="38303"/>
                  </a:cubicBezTo>
                  <a:cubicBezTo>
                    <a:pt x="46211" y="-3220"/>
                    <a:pt x="99789" y="-11257"/>
                    <a:pt x="161404" y="15532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272342FC-E15B-65B8-FD38-A80A8AD599A7}"/>
                </a:ext>
              </a:extLst>
            </p:cNvPr>
            <p:cNvSpPr/>
            <p:nvPr/>
          </p:nvSpPr>
          <p:spPr>
            <a:xfrm>
              <a:off x="-5113809" y="4864165"/>
              <a:ext cx="64061" cy="39569"/>
            </a:xfrm>
            <a:custGeom>
              <a:avLst/>
              <a:gdLst>
                <a:gd name="connsiteX0" fmla="*/ 10361 w 64061"/>
                <a:gd name="connsiteY0" fmla="*/ 1395 h 39569"/>
                <a:gd name="connsiteX1" fmla="*/ 43177 w 64061"/>
                <a:gd name="connsiteY1" fmla="*/ 9432 h 39569"/>
                <a:gd name="connsiteX2" fmla="*/ 63939 w 64061"/>
                <a:gd name="connsiteY2" fmla="*/ 32203 h 39569"/>
                <a:gd name="connsiteX3" fmla="*/ 56572 w 64061"/>
                <a:gd name="connsiteY3" fmla="*/ 39570 h 39569"/>
                <a:gd name="connsiteX4" fmla="*/ 5003 w 64061"/>
                <a:gd name="connsiteY4" fmla="*/ 24166 h 39569"/>
                <a:gd name="connsiteX5" fmla="*/ 985 w 64061"/>
                <a:gd name="connsiteY5" fmla="*/ 18808 h 39569"/>
                <a:gd name="connsiteX6" fmla="*/ 10361 w 64061"/>
                <a:gd name="connsiteY6" fmla="*/ 1395 h 3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61" h="39569">
                  <a:moveTo>
                    <a:pt x="10361" y="1395"/>
                  </a:moveTo>
                  <a:cubicBezTo>
                    <a:pt x="24425" y="-1953"/>
                    <a:pt x="35141" y="726"/>
                    <a:pt x="43177" y="9432"/>
                  </a:cubicBezTo>
                  <a:cubicBezTo>
                    <a:pt x="51884" y="16129"/>
                    <a:pt x="59251" y="23497"/>
                    <a:pt x="63939" y="32203"/>
                  </a:cubicBezTo>
                  <a:cubicBezTo>
                    <a:pt x="64609" y="36891"/>
                    <a:pt x="62599" y="39570"/>
                    <a:pt x="56572" y="39570"/>
                  </a:cubicBezTo>
                  <a:cubicBezTo>
                    <a:pt x="37820" y="39570"/>
                    <a:pt x="20407" y="34212"/>
                    <a:pt x="5003" y="24166"/>
                  </a:cubicBezTo>
                  <a:cubicBezTo>
                    <a:pt x="2994" y="22827"/>
                    <a:pt x="1654" y="21487"/>
                    <a:pt x="985" y="18808"/>
                  </a:cubicBezTo>
                  <a:cubicBezTo>
                    <a:pt x="-1694" y="10102"/>
                    <a:pt x="985" y="4074"/>
                    <a:pt x="10361" y="1395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B05AD0B6-7D84-2EBF-489B-433B83BEAECC}"/>
                </a:ext>
              </a:extLst>
            </p:cNvPr>
            <p:cNvSpPr/>
            <p:nvPr/>
          </p:nvSpPr>
          <p:spPr>
            <a:xfrm>
              <a:off x="-3852399" y="4890006"/>
              <a:ext cx="789607" cy="386766"/>
            </a:xfrm>
            <a:custGeom>
              <a:avLst/>
              <a:gdLst>
                <a:gd name="connsiteX0" fmla="*/ 789608 w 789607"/>
                <a:gd name="connsiteY0" fmla="*/ 384757 h 386766"/>
                <a:gd name="connsiteX1" fmla="*/ 400496 w 789607"/>
                <a:gd name="connsiteY1" fmla="*/ 386766 h 386766"/>
                <a:gd name="connsiteX2" fmla="*/ 346249 w 789607"/>
                <a:gd name="connsiteY2" fmla="*/ 310417 h 386766"/>
                <a:gd name="connsiteX3" fmla="*/ 245790 w 789607"/>
                <a:gd name="connsiteY3" fmla="*/ 230050 h 386766"/>
                <a:gd name="connsiteX4" fmla="*/ 0 w 789607"/>
                <a:gd name="connsiteY4" fmla="*/ 144325 h 386766"/>
                <a:gd name="connsiteX5" fmla="*/ 91083 w 789607"/>
                <a:gd name="connsiteY5" fmla="*/ 98114 h 386766"/>
                <a:gd name="connsiteX6" fmla="*/ 162074 w 789607"/>
                <a:gd name="connsiteY6" fmla="*/ 49894 h 386766"/>
                <a:gd name="connsiteX7" fmla="*/ 311423 w 789607"/>
                <a:gd name="connsiteY7" fmla="*/ 1674 h 386766"/>
                <a:gd name="connsiteX8" fmla="*/ 346249 w 789607"/>
                <a:gd name="connsiteY8" fmla="*/ 41188 h 386766"/>
                <a:gd name="connsiteX9" fmla="*/ 537790 w 789607"/>
                <a:gd name="connsiteY9" fmla="*/ 216656 h 386766"/>
                <a:gd name="connsiteX10" fmla="*/ 601414 w 789607"/>
                <a:gd name="connsiteY10" fmla="*/ 232729 h 386766"/>
                <a:gd name="connsiteX11" fmla="*/ 653653 w 789607"/>
                <a:gd name="connsiteY11" fmla="*/ 248803 h 386766"/>
                <a:gd name="connsiteX12" fmla="*/ 700534 w 789607"/>
                <a:gd name="connsiteY12" fmla="*/ 277601 h 386766"/>
                <a:gd name="connsiteX13" fmla="*/ 789608 w 789607"/>
                <a:gd name="connsiteY13" fmla="*/ 384757 h 38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9607" h="386766">
                  <a:moveTo>
                    <a:pt x="789608" y="384757"/>
                  </a:moveTo>
                  <a:lnTo>
                    <a:pt x="400496" y="386766"/>
                  </a:lnTo>
                  <a:cubicBezTo>
                    <a:pt x="389111" y="372702"/>
                    <a:pt x="371028" y="347252"/>
                    <a:pt x="346249" y="310417"/>
                  </a:cubicBezTo>
                  <a:cubicBezTo>
                    <a:pt x="322139" y="274922"/>
                    <a:pt x="288652" y="248133"/>
                    <a:pt x="245790" y="230050"/>
                  </a:cubicBezTo>
                  <a:cubicBezTo>
                    <a:pt x="167432" y="197234"/>
                    <a:pt x="85725" y="168436"/>
                    <a:pt x="0" y="144325"/>
                  </a:cubicBezTo>
                  <a:cubicBezTo>
                    <a:pt x="30138" y="126243"/>
                    <a:pt x="60945" y="110839"/>
                    <a:pt x="91083" y="98114"/>
                  </a:cubicBezTo>
                  <a:cubicBezTo>
                    <a:pt x="121221" y="85389"/>
                    <a:pt x="144661" y="69316"/>
                    <a:pt x="162074" y="49894"/>
                  </a:cubicBezTo>
                  <a:cubicBezTo>
                    <a:pt x="204936" y="1674"/>
                    <a:pt x="249138" y="-3684"/>
                    <a:pt x="311423" y="1674"/>
                  </a:cubicBezTo>
                  <a:cubicBezTo>
                    <a:pt x="332184" y="3683"/>
                    <a:pt x="338212" y="25784"/>
                    <a:pt x="346249" y="41188"/>
                  </a:cubicBezTo>
                  <a:cubicBezTo>
                    <a:pt x="389111" y="121555"/>
                    <a:pt x="453405" y="180491"/>
                    <a:pt x="537790" y="216656"/>
                  </a:cubicBezTo>
                  <a:cubicBezTo>
                    <a:pt x="550515" y="222014"/>
                    <a:pt x="571277" y="227372"/>
                    <a:pt x="601414" y="232729"/>
                  </a:cubicBezTo>
                  <a:cubicBezTo>
                    <a:pt x="623515" y="236747"/>
                    <a:pt x="640928" y="242106"/>
                    <a:pt x="653653" y="248803"/>
                  </a:cubicBezTo>
                  <a:cubicBezTo>
                    <a:pt x="667717" y="256170"/>
                    <a:pt x="683121" y="266216"/>
                    <a:pt x="700534" y="277601"/>
                  </a:cubicBezTo>
                  <a:cubicBezTo>
                    <a:pt x="740048" y="306399"/>
                    <a:pt x="770186" y="342565"/>
                    <a:pt x="789608" y="384757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1F0AA04-972F-5162-1D16-44EB6035CD2F}"/>
                </a:ext>
              </a:extLst>
            </p:cNvPr>
            <p:cNvSpPr/>
            <p:nvPr/>
          </p:nvSpPr>
          <p:spPr>
            <a:xfrm>
              <a:off x="-4388850" y="4892248"/>
              <a:ext cx="493588" cy="78998"/>
            </a:xfrm>
            <a:custGeom>
              <a:avLst/>
              <a:gdLst>
                <a:gd name="connsiteX0" fmla="*/ 493589 w 493588"/>
                <a:gd name="connsiteY0" fmla="*/ 76450 h 78998"/>
                <a:gd name="connsiteX1" fmla="*/ 491579 w 493588"/>
                <a:gd name="connsiteY1" fmla="*/ 78459 h 78998"/>
                <a:gd name="connsiteX2" fmla="*/ 476176 w 493588"/>
                <a:gd name="connsiteY2" fmla="*/ 66404 h 78998"/>
                <a:gd name="connsiteX3" fmla="*/ 458093 w 493588"/>
                <a:gd name="connsiteY3" fmla="*/ 60376 h 78998"/>
                <a:gd name="connsiteX4" fmla="*/ 380405 w 493588"/>
                <a:gd name="connsiteY4" fmla="*/ 47652 h 78998"/>
                <a:gd name="connsiteX5" fmla="*/ 319460 w 493588"/>
                <a:gd name="connsiteY5" fmla="*/ 42964 h 78998"/>
                <a:gd name="connsiteX6" fmla="*/ 274588 w 493588"/>
                <a:gd name="connsiteY6" fmla="*/ 36266 h 78998"/>
                <a:gd name="connsiteX7" fmla="*/ 210964 w 493588"/>
                <a:gd name="connsiteY7" fmla="*/ 24211 h 78998"/>
                <a:gd name="connsiteX8" fmla="*/ 186184 w 493588"/>
                <a:gd name="connsiteY8" fmla="*/ 21532 h 78998"/>
                <a:gd name="connsiteX9" fmla="*/ 149349 w 493588"/>
                <a:gd name="connsiteY9" fmla="*/ 18184 h 78998"/>
                <a:gd name="connsiteX10" fmla="*/ 0 w 493588"/>
                <a:gd name="connsiteY10" fmla="*/ 16844 h 78998"/>
                <a:gd name="connsiteX11" fmla="*/ 106486 w 493588"/>
                <a:gd name="connsiteY11" fmla="*/ 101 h 78998"/>
                <a:gd name="connsiteX12" fmla="*/ 247799 w 493588"/>
                <a:gd name="connsiteY12" fmla="*/ 7468 h 78998"/>
                <a:gd name="connsiteX13" fmla="*/ 279276 w 493588"/>
                <a:gd name="connsiteY13" fmla="*/ 16175 h 78998"/>
                <a:gd name="connsiteX14" fmla="*/ 338882 w 493588"/>
                <a:gd name="connsiteY14" fmla="*/ 26221 h 78998"/>
                <a:gd name="connsiteX15" fmla="*/ 380405 w 493588"/>
                <a:gd name="connsiteY15" fmla="*/ 25551 h 78998"/>
                <a:gd name="connsiteX16" fmla="*/ 493589 w 493588"/>
                <a:gd name="connsiteY16" fmla="*/ 76450 h 7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3588" h="78998">
                  <a:moveTo>
                    <a:pt x="493589" y="76450"/>
                  </a:moveTo>
                  <a:cubicBezTo>
                    <a:pt x="492919" y="78459"/>
                    <a:pt x="492249" y="79799"/>
                    <a:pt x="491579" y="78459"/>
                  </a:cubicBezTo>
                  <a:cubicBezTo>
                    <a:pt x="486891" y="73771"/>
                    <a:pt x="482203" y="69753"/>
                    <a:pt x="476176" y="66404"/>
                  </a:cubicBezTo>
                  <a:cubicBezTo>
                    <a:pt x="471487" y="63056"/>
                    <a:pt x="465460" y="61046"/>
                    <a:pt x="458093" y="60376"/>
                  </a:cubicBezTo>
                  <a:cubicBezTo>
                    <a:pt x="431974" y="56358"/>
                    <a:pt x="406524" y="52340"/>
                    <a:pt x="380405" y="47652"/>
                  </a:cubicBezTo>
                  <a:cubicBezTo>
                    <a:pt x="359643" y="44303"/>
                    <a:pt x="340221" y="43633"/>
                    <a:pt x="319460" y="42964"/>
                  </a:cubicBezTo>
                  <a:cubicBezTo>
                    <a:pt x="304726" y="42294"/>
                    <a:pt x="289322" y="40285"/>
                    <a:pt x="274588" y="36266"/>
                  </a:cubicBezTo>
                  <a:cubicBezTo>
                    <a:pt x="253157" y="30909"/>
                    <a:pt x="233065" y="25551"/>
                    <a:pt x="210964" y="24211"/>
                  </a:cubicBezTo>
                  <a:cubicBezTo>
                    <a:pt x="202927" y="23542"/>
                    <a:pt x="194221" y="22872"/>
                    <a:pt x="186184" y="21532"/>
                  </a:cubicBezTo>
                  <a:cubicBezTo>
                    <a:pt x="171450" y="19523"/>
                    <a:pt x="159395" y="18184"/>
                    <a:pt x="149349" y="18184"/>
                  </a:cubicBezTo>
                  <a:cubicBezTo>
                    <a:pt x="101129" y="17514"/>
                    <a:pt x="51569" y="16844"/>
                    <a:pt x="0" y="16844"/>
                  </a:cubicBezTo>
                  <a:cubicBezTo>
                    <a:pt x="39514" y="6129"/>
                    <a:pt x="75009" y="771"/>
                    <a:pt x="106486" y="101"/>
                  </a:cubicBezTo>
                  <a:cubicBezTo>
                    <a:pt x="148679" y="-568"/>
                    <a:pt x="195560" y="2111"/>
                    <a:pt x="247799" y="7468"/>
                  </a:cubicBezTo>
                  <a:cubicBezTo>
                    <a:pt x="256505" y="8138"/>
                    <a:pt x="267221" y="11487"/>
                    <a:pt x="279276" y="16175"/>
                  </a:cubicBezTo>
                  <a:cubicBezTo>
                    <a:pt x="298698" y="24211"/>
                    <a:pt x="318790" y="27560"/>
                    <a:pt x="338882" y="26221"/>
                  </a:cubicBezTo>
                  <a:cubicBezTo>
                    <a:pt x="360983" y="24881"/>
                    <a:pt x="375047" y="24881"/>
                    <a:pt x="380405" y="25551"/>
                  </a:cubicBezTo>
                  <a:cubicBezTo>
                    <a:pt x="410543" y="29569"/>
                    <a:pt x="484212" y="46312"/>
                    <a:pt x="493589" y="76450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A8F3F358-A941-8420-E468-EED0BED8F294}"/>
                </a:ext>
              </a:extLst>
            </p:cNvPr>
            <p:cNvSpPr/>
            <p:nvPr/>
          </p:nvSpPr>
          <p:spPr>
            <a:xfrm>
              <a:off x="-5655303" y="4895698"/>
              <a:ext cx="338211" cy="203572"/>
            </a:xfrm>
            <a:custGeom>
              <a:avLst/>
              <a:gdLst>
                <a:gd name="connsiteX0" fmla="*/ 22771 w 338211"/>
                <a:gd name="connsiteY0" fmla="*/ 0 h 203572"/>
                <a:gd name="connsiteX1" fmla="*/ 38844 w 338211"/>
                <a:gd name="connsiteY1" fmla="*/ 6028 h 203572"/>
                <a:gd name="connsiteX2" fmla="*/ 44872 w 338211"/>
                <a:gd name="connsiteY2" fmla="*/ 8707 h 203572"/>
                <a:gd name="connsiteX3" fmla="*/ 58936 w 338211"/>
                <a:gd name="connsiteY3" fmla="*/ 12725 h 203572"/>
                <a:gd name="connsiteX4" fmla="*/ 99120 w 338211"/>
                <a:gd name="connsiteY4" fmla="*/ 22771 h 203572"/>
                <a:gd name="connsiteX5" fmla="*/ 102468 w 338211"/>
                <a:gd name="connsiteY5" fmla="*/ 26120 h 203572"/>
                <a:gd name="connsiteX6" fmla="*/ 103808 w 338211"/>
                <a:gd name="connsiteY6" fmla="*/ 29468 h 203572"/>
                <a:gd name="connsiteX7" fmla="*/ 106486 w 338211"/>
                <a:gd name="connsiteY7" fmla="*/ 30808 h 203572"/>
                <a:gd name="connsiteX8" fmla="*/ 142652 w 338211"/>
                <a:gd name="connsiteY8" fmla="*/ 38844 h 203572"/>
                <a:gd name="connsiteX9" fmla="*/ 156716 w 338211"/>
                <a:gd name="connsiteY9" fmla="*/ 41523 h 203572"/>
                <a:gd name="connsiteX10" fmla="*/ 168101 w 338211"/>
                <a:gd name="connsiteY10" fmla="*/ 42863 h 203572"/>
                <a:gd name="connsiteX11" fmla="*/ 174129 w 338211"/>
                <a:gd name="connsiteY11" fmla="*/ 45542 h 203572"/>
                <a:gd name="connsiteX12" fmla="*/ 193551 w 338211"/>
                <a:gd name="connsiteY12" fmla="*/ 60945 h 203572"/>
                <a:gd name="connsiteX13" fmla="*/ 196900 w 338211"/>
                <a:gd name="connsiteY13" fmla="*/ 66303 h 203572"/>
                <a:gd name="connsiteX14" fmla="*/ 208285 w 338211"/>
                <a:gd name="connsiteY14" fmla="*/ 88404 h 203572"/>
                <a:gd name="connsiteX15" fmla="*/ 212973 w 338211"/>
                <a:gd name="connsiteY15" fmla="*/ 116533 h 203572"/>
                <a:gd name="connsiteX16" fmla="*/ 236414 w 338211"/>
                <a:gd name="connsiteY16" fmla="*/ 149349 h 203572"/>
                <a:gd name="connsiteX17" fmla="*/ 296689 w 338211"/>
                <a:gd name="connsiteY17" fmla="*/ 191542 h 203572"/>
                <a:gd name="connsiteX18" fmla="*/ 337542 w 338211"/>
                <a:gd name="connsiteY18" fmla="*/ 193551 h 203572"/>
                <a:gd name="connsiteX19" fmla="*/ 338212 w 338211"/>
                <a:gd name="connsiteY19" fmla="*/ 194891 h 203572"/>
                <a:gd name="connsiteX20" fmla="*/ 307404 w 338211"/>
                <a:gd name="connsiteY20" fmla="*/ 201588 h 203572"/>
                <a:gd name="connsiteX21" fmla="*/ 273918 w 338211"/>
                <a:gd name="connsiteY21" fmla="*/ 180826 h 203572"/>
                <a:gd name="connsiteX22" fmla="*/ 267891 w 338211"/>
                <a:gd name="connsiteY22" fmla="*/ 178148 h 203572"/>
                <a:gd name="connsiteX23" fmla="*/ 252487 w 338211"/>
                <a:gd name="connsiteY23" fmla="*/ 171450 h 203572"/>
                <a:gd name="connsiteX24" fmla="*/ 226368 w 338211"/>
                <a:gd name="connsiteY24" fmla="*/ 150019 h 203572"/>
                <a:gd name="connsiteX25" fmla="*/ 200248 w 338211"/>
                <a:gd name="connsiteY25" fmla="*/ 123899 h 203572"/>
                <a:gd name="connsiteX26" fmla="*/ 197569 w 338211"/>
                <a:gd name="connsiteY26" fmla="*/ 118542 h 203572"/>
                <a:gd name="connsiteX27" fmla="*/ 186184 w 338211"/>
                <a:gd name="connsiteY27" fmla="*/ 105147 h 203572"/>
                <a:gd name="connsiteX28" fmla="*/ 143991 w 338211"/>
                <a:gd name="connsiteY28" fmla="*/ 103138 h 203572"/>
                <a:gd name="connsiteX29" fmla="*/ 91083 w 338211"/>
                <a:gd name="connsiteY29" fmla="*/ 99789 h 203572"/>
                <a:gd name="connsiteX30" fmla="*/ 85725 w 338211"/>
                <a:gd name="connsiteY30" fmla="*/ 97110 h 203572"/>
                <a:gd name="connsiteX31" fmla="*/ 81707 w 338211"/>
                <a:gd name="connsiteY31" fmla="*/ 93762 h 203572"/>
                <a:gd name="connsiteX32" fmla="*/ 76349 w 338211"/>
                <a:gd name="connsiteY32" fmla="*/ 93762 h 203572"/>
                <a:gd name="connsiteX33" fmla="*/ 66303 w 338211"/>
                <a:gd name="connsiteY33" fmla="*/ 91753 h 203572"/>
                <a:gd name="connsiteX34" fmla="*/ 60275 w 338211"/>
                <a:gd name="connsiteY34" fmla="*/ 85725 h 203572"/>
                <a:gd name="connsiteX35" fmla="*/ 10046 w 338211"/>
                <a:gd name="connsiteY35" fmla="*/ 59606 h 203572"/>
                <a:gd name="connsiteX36" fmla="*/ 0 w 338211"/>
                <a:gd name="connsiteY36" fmla="*/ 54248 h 203572"/>
                <a:gd name="connsiteX37" fmla="*/ 22771 w 338211"/>
                <a:gd name="connsiteY37" fmla="*/ 0 h 20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8211" h="203572">
                  <a:moveTo>
                    <a:pt x="22771" y="0"/>
                  </a:moveTo>
                  <a:cubicBezTo>
                    <a:pt x="29468" y="670"/>
                    <a:pt x="34826" y="2679"/>
                    <a:pt x="38844" y="6028"/>
                  </a:cubicBezTo>
                  <a:cubicBezTo>
                    <a:pt x="40184" y="7367"/>
                    <a:pt x="42193" y="8707"/>
                    <a:pt x="44872" y="8707"/>
                  </a:cubicBezTo>
                  <a:cubicBezTo>
                    <a:pt x="50229" y="9376"/>
                    <a:pt x="54918" y="10716"/>
                    <a:pt x="58936" y="12725"/>
                  </a:cubicBezTo>
                  <a:cubicBezTo>
                    <a:pt x="73000" y="18753"/>
                    <a:pt x="86395" y="22101"/>
                    <a:pt x="99120" y="22771"/>
                  </a:cubicBezTo>
                  <a:cubicBezTo>
                    <a:pt x="101129" y="22771"/>
                    <a:pt x="102468" y="24110"/>
                    <a:pt x="102468" y="26120"/>
                  </a:cubicBezTo>
                  <a:cubicBezTo>
                    <a:pt x="102468" y="27459"/>
                    <a:pt x="103138" y="28129"/>
                    <a:pt x="103808" y="29468"/>
                  </a:cubicBezTo>
                  <a:cubicBezTo>
                    <a:pt x="104477" y="30138"/>
                    <a:pt x="105147" y="30138"/>
                    <a:pt x="106486" y="30808"/>
                  </a:cubicBezTo>
                  <a:cubicBezTo>
                    <a:pt x="119211" y="32147"/>
                    <a:pt x="131266" y="34826"/>
                    <a:pt x="142652" y="38844"/>
                  </a:cubicBezTo>
                  <a:cubicBezTo>
                    <a:pt x="147340" y="40184"/>
                    <a:pt x="152028" y="41523"/>
                    <a:pt x="156716" y="41523"/>
                  </a:cubicBezTo>
                  <a:cubicBezTo>
                    <a:pt x="160734" y="41523"/>
                    <a:pt x="164753" y="42193"/>
                    <a:pt x="168101" y="42863"/>
                  </a:cubicBezTo>
                  <a:cubicBezTo>
                    <a:pt x="170111" y="42863"/>
                    <a:pt x="172120" y="44202"/>
                    <a:pt x="174129" y="45542"/>
                  </a:cubicBezTo>
                  <a:lnTo>
                    <a:pt x="193551" y="60945"/>
                  </a:lnTo>
                  <a:cubicBezTo>
                    <a:pt x="195560" y="62285"/>
                    <a:pt x="196230" y="64294"/>
                    <a:pt x="196900" y="66303"/>
                  </a:cubicBezTo>
                  <a:cubicBezTo>
                    <a:pt x="199579" y="74340"/>
                    <a:pt x="202927" y="81707"/>
                    <a:pt x="208285" y="88404"/>
                  </a:cubicBezTo>
                  <a:cubicBezTo>
                    <a:pt x="212303" y="98450"/>
                    <a:pt x="209624" y="108496"/>
                    <a:pt x="212973" y="116533"/>
                  </a:cubicBezTo>
                  <a:cubicBezTo>
                    <a:pt x="218331" y="129258"/>
                    <a:pt x="225698" y="139973"/>
                    <a:pt x="236414" y="149349"/>
                  </a:cubicBezTo>
                  <a:cubicBezTo>
                    <a:pt x="255166" y="165423"/>
                    <a:pt x="275258" y="179487"/>
                    <a:pt x="296689" y="191542"/>
                  </a:cubicBezTo>
                  <a:cubicBezTo>
                    <a:pt x="308074" y="198239"/>
                    <a:pt x="321469" y="198909"/>
                    <a:pt x="337542" y="193551"/>
                  </a:cubicBezTo>
                  <a:cubicBezTo>
                    <a:pt x="337542" y="194221"/>
                    <a:pt x="338212" y="194891"/>
                    <a:pt x="338212" y="194891"/>
                  </a:cubicBezTo>
                  <a:cubicBezTo>
                    <a:pt x="331515" y="203597"/>
                    <a:pt x="321469" y="205606"/>
                    <a:pt x="307404" y="201588"/>
                  </a:cubicBezTo>
                  <a:cubicBezTo>
                    <a:pt x="302047" y="200248"/>
                    <a:pt x="290661" y="192882"/>
                    <a:pt x="273918" y="180826"/>
                  </a:cubicBezTo>
                  <a:cubicBezTo>
                    <a:pt x="271909" y="179487"/>
                    <a:pt x="269900" y="178817"/>
                    <a:pt x="267891" y="178148"/>
                  </a:cubicBezTo>
                  <a:cubicBezTo>
                    <a:pt x="262533" y="176808"/>
                    <a:pt x="257175" y="174129"/>
                    <a:pt x="252487" y="171450"/>
                  </a:cubicBezTo>
                  <a:cubicBezTo>
                    <a:pt x="239762" y="163413"/>
                    <a:pt x="231056" y="156716"/>
                    <a:pt x="226368" y="150019"/>
                  </a:cubicBezTo>
                  <a:cubicBezTo>
                    <a:pt x="218331" y="139303"/>
                    <a:pt x="209624" y="130597"/>
                    <a:pt x="200248" y="123899"/>
                  </a:cubicBezTo>
                  <a:cubicBezTo>
                    <a:pt x="198239" y="122560"/>
                    <a:pt x="197569" y="120551"/>
                    <a:pt x="197569" y="118542"/>
                  </a:cubicBezTo>
                  <a:cubicBezTo>
                    <a:pt x="196900" y="111175"/>
                    <a:pt x="192881" y="106487"/>
                    <a:pt x="186184" y="105147"/>
                  </a:cubicBezTo>
                  <a:cubicBezTo>
                    <a:pt x="172789" y="101799"/>
                    <a:pt x="158725" y="101799"/>
                    <a:pt x="143991" y="103138"/>
                  </a:cubicBezTo>
                  <a:cubicBezTo>
                    <a:pt x="129257" y="104478"/>
                    <a:pt x="111175" y="103808"/>
                    <a:pt x="91083" y="99789"/>
                  </a:cubicBezTo>
                  <a:cubicBezTo>
                    <a:pt x="89074" y="99120"/>
                    <a:pt x="87064" y="98450"/>
                    <a:pt x="85725" y="97110"/>
                  </a:cubicBezTo>
                  <a:cubicBezTo>
                    <a:pt x="84385" y="95771"/>
                    <a:pt x="83046" y="95101"/>
                    <a:pt x="81707" y="93762"/>
                  </a:cubicBezTo>
                  <a:cubicBezTo>
                    <a:pt x="79697" y="93092"/>
                    <a:pt x="78358" y="93092"/>
                    <a:pt x="76349" y="93762"/>
                  </a:cubicBezTo>
                  <a:cubicBezTo>
                    <a:pt x="72330" y="95101"/>
                    <a:pt x="68982" y="94432"/>
                    <a:pt x="66303" y="91753"/>
                  </a:cubicBezTo>
                  <a:cubicBezTo>
                    <a:pt x="62954" y="88404"/>
                    <a:pt x="60945" y="86395"/>
                    <a:pt x="60275" y="85725"/>
                  </a:cubicBezTo>
                  <a:cubicBezTo>
                    <a:pt x="44872" y="75679"/>
                    <a:pt x="28128" y="66973"/>
                    <a:pt x="10046" y="59606"/>
                  </a:cubicBezTo>
                  <a:cubicBezTo>
                    <a:pt x="6697" y="58936"/>
                    <a:pt x="3349" y="56927"/>
                    <a:pt x="0" y="54248"/>
                  </a:cubicBezTo>
                  <a:cubicBezTo>
                    <a:pt x="4688" y="33486"/>
                    <a:pt x="12055" y="16074"/>
                    <a:pt x="22771" y="0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50C79FE8-9229-B0EB-C34A-D86DFE624E6E}"/>
                </a:ext>
              </a:extLst>
            </p:cNvPr>
            <p:cNvSpPr/>
            <p:nvPr/>
          </p:nvSpPr>
          <p:spPr>
            <a:xfrm>
              <a:off x="-4679512" y="4898907"/>
              <a:ext cx="310083" cy="103277"/>
            </a:xfrm>
            <a:custGeom>
              <a:avLst/>
              <a:gdLst>
                <a:gd name="connsiteX0" fmla="*/ 219670 w 310083"/>
                <a:gd name="connsiteY0" fmla="*/ 12195 h 103277"/>
                <a:gd name="connsiteX1" fmla="*/ 226368 w 310083"/>
                <a:gd name="connsiteY1" fmla="*/ 16882 h 103277"/>
                <a:gd name="connsiteX2" fmla="*/ 223689 w 310083"/>
                <a:gd name="connsiteY2" fmla="*/ 20901 h 103277"/>
                <a:gd name="connsiteX3" fmla="*/ 176138 w 310083"/>
                <a:gd name="connsiteY3" fmla="*/ 28938 h 103277"/>
                <a:gd name="connsiteX4" fmla="*/ 176138 w 310083"/>
                <a:gd name="connsiteY4" fmla="*/ 36974 h 103277"/>
                <a:gd name="connsiteX5" fmla="*/ 219001 w 310083"/>
                <a:gd name="connsiteY5" fmla="*/ 40993 h 103277"/>
                <a:gd name="connsiteX6" fmla="*/ 225698 w 310083"/>
                <a:gd name="connsiteY6" fmla="*/ 43002 h 103277"/>
                <a:gd name="connsiteX7" fmla="*/ 263872 w 310083"/>
                <a:gd name="connsiteY7" fmla="*/ 57736 h 103277"/>
                <a:gd name="connsiteX8" fmla="*/ 280615 w 310083"/>
                <a:gd name="connsiteY8" fmla="*/ 65103 h 103277"/>
                <a:gd name="connsiteX9" fmla="*/ 293340 w 310083"/>
                <a:gd name="connsiteY9" fmla="*/ 78497 h 103277"/>
                <a:gd name="connsiteX10" fmla="*/ 288652 w 310083"/>
                <a:gd name="connsiteY10" fmla="*/ 89883 h 103277"/>
                <a:gd name="connsiteX11" fmla="*/ 287982 w 310083"/>
                <a:gd name="connsiteY11" fmla="*/ 91892 h 103277"/>
                <a:gd name="connsiteX12" fmla="*/ 294680 w 310083"/>
                <a:gd name="connsiteY12" fmla="*/ 95910 h 103277"/>
                <a:gd name="connsiteX13" fmla="*/ 310083 w 310083"/>
                <a:gd name="connsiteY13" fmla="*/ 97920 h 103277"/>
                <a:gd name="connsiteX14" fmla="*/ 291331 w 310083"/>
                <a:gd name="connsiteY14" fmla="*/ 103277 h 103277"/>
                <a:gd name="connsiteX15" fmla="*/ 190202 w 310083"/>
                <a:gd name="connsiteY15" fmla="*/ 90552 h 103277"/>
                <a:gd name="connsiteX16" fmla="*/ 145331 w 310083"/>
                <a:gd name="connsiteY16" fmla="*/ 82516 h 103277"/>
                <a:gd name="connsiteX17" fmla="*/ 99789 w 310083"/>
                <a:gd name="connsiteY17" fmla="*/ 75149 h 103277"/>
                <a:gd name="connsiteX18" fmla="*/ 59606 w 310083"/>
                <a:gd name="connsiteY18" fmla="*/ 69791 h 103277"/>
                <a:gd name="connsiteX19" fmla="*/ 30138 w 310083"/>
                <a:gd name="connsiteY19" fmla="*/ 71130 h 103277"/>
                <a:gd name="connsiteX20" fmla="*/ 0 w 310083"/>
                <a:gd name="connsiteY20" fmla="*/ 71800 h 103277"/>
                <a:gd name="connsiteX21" fmla="*/ 30807 w 310083"/>
                <a:gd name="connsiteY21" fmla="*/ 8846 h 103277"/>
                <a:gd name="connsiteX22" fmla="*/ 42862 w 310083"/>
                <a:gd name="connsiteY22" fmla="*/ 6836 h 103277"/>
                <a:gd name="connsiteX23" fmla="*/ 166092 w 310083"/>
                <a:gd name="connsiteY23" fmla="*/ 809 h 103277"/>
                <a:gd name="connsiteX24" fmla="*/ 219670 w 310083"/>
                <a:gd name="connsiteY24" fmla="*/ 12195 h 1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0083" h="103277">
                  <a:moveTo>
                    <a:pt x="219670" y="12195"/>
                  </a:moveTo>
                  <a:cubicBezTo>
                    <a:pt x="223689" y="12864"/>
                    <a:pt x="225698" y="14204"/>
                    <a:pt x="226368" y="16882"/>
                  </a:cubicBezTo>
                  <a:cubicBezTo>
                    <a:pt x="227037" y="19561"/>
                    <a:pt x="225698" y="20901"/>
                    <a:pt x="223689" y="20901"/>
                  </a:cubicBezTo>
                  <a:cubicBezTo>
                    <a:pt x="205606" y="22240"/>
                    <a:pt x="189533" y="24919"/>
                    <a:pt x="176138" y="28938"/>
                  </a:cubicBezTo>
                  <a:cubicBezTo>
                    <a:pt x="164083" y="32286"/>
                    <a:pt x="164083" y="34965"/>
                    <a:pt x="176138" y="36974"/>
                  </a:cubicBezTo>
                  <a:cubicBezTo>
                    <a:pt x="190202" y="39653"/>
                    <a:pt x="204267" y="40993"/>
                    <a:pt x="219001" y="40993"/>
                  </a:cubicBezTo>
                  <a:cubicBezTo>
                    <a:pt x="221010" y="40993"/>
                    <a:pt x="223689" y="41662"/>
                    <a:pt x="225698" y="43002"/>
                  </a:cubicBezTo>
                  <a:cubicBezTo>
                    <a:pt x="238423" y="50369"/>
                    <a:pt x="251147" y="55057"/>
                    <a:pt x="263872" y="57736"/>
                  </a:cubicBezTo>
                  <a:cubicBezTo>
                    <a:pt x="269900" y="59075"/>
                    <a:pt x="275258" y="61085"/>
                    <a:pt x="280615" y="65103"/>
                  </a:cubicBezTo>
                  <a:cubicBezTo>
                    <a:pt x="287982" y="70460"/>
                    <a:pt x="292001" y="75149"/>
                    <a:pt x="293340" y="78497"/>
                  </a:cubicBezTo>
                  <a:cubicBezTo>
                    <a:pt x="295349" y="84525"/>
                    <a:pt x="294010" y="87874"/>
                    <a:pt x="288652" y="89883"/>
                  </a:cubicBezTo>
                  <a:cubicBezTo>
                    <a:pt x="287313" y="89883"/>
                    <a:pt x="287313" y="90552"/>
                    <a:pt x="287982" y="91892"/>
                  </a:cubicBezTo>
                  <a:cubicBezTo>
                    <a:pt x="289322" y="94571"/>
                    <a:pt x="292001" y="95910"/>
                    <a:pt x="294680" y="95910"/>
                  </a:cubicBezTo>
                  <a:cubicBezTo>
                    <a:pt x="302047" y="95910"/>
                    <a:pt x="307404" y="96580"/>
                    <a:pt x="310083" y="97920"/>
                  </a:cubicBezTo>
                  <a:cubicBezTo>
                    <a:pt x="298028" y="96580"/>
                    <a:pt x="292001" y="97920"/>
                    <a:pt x="291331" y="103277"/>
                  </a:cubicBezTo>
                  <a:cubicBezTo>
                    <a:pt x="257175" y="102608"/>
                    <a:pt x="223689" y="98589"/>
                    <a:pt x="190202" y="90552"/>
                  </a:cubicBezTo>
                  <a:cubicBezTo>
                    <a:pt x="175468" y="87204"/>
                    <a:pt x="160065" y="83855"/>
                    <a:pt x="145331" y="82516"/>
                  </a:cubicBezTo>
                  <a:cubicBezTo>
                    <a:pt x="129927" y="80506"/>
                    <a:pt x="115193" y="78497"/>
                    <a:pt x="99789" y="75149"/>
                  </a:cubicBezTo>
                  <a:cubicBezTo>
                    <a:pt x="85725" y="71800"/>
                    <a:pt x="73000" y="71130"/>
                    <a:pt x="59606" y="69791"/>
                  </a:cubicBezTo>
                  <a:cubicBezTo>
                    <a:pt x="51569" y="69121"/>
                    <a:pt x="42193" y="69121"/>
                    <a:pt x="30138" y="71130"/>
                  </a:cubicBezTo>
                  <a:cubicBezTo>
                    <a:pt x="20092" y="72470"/>
                    <a:pt x="10046" y="72470"/>
                    <a:pt x="0" y="71800"/>
                  </a:cubicBezTo>
                  <a:cubicBezTo>
                    <a:pt x="15404" y="53717"/>
                    <a:pt x="25450" y="32956"/>
                    <a:pt x="30807" y="8846"/>
                  </a:cubicBezTo>
                  <a:cubicBezTo>
                    <a:pt x="34826" y="8846"/>
                    <a:pt x="39514" y="6836"/>
                    <a:pt x="42862" y="6836"/>
                  </a:cubicBezTo>
                  <a:cubicBezTo>
                    <a:pt x="83716" y="8176"/>
                    <a:pt x="125239" y="6167"/>
                    <a:pt x="166092" y="809"/>
                  </a:cubicBezTo>
                  <a:cubicBezTo>
                    <a:pt x="178817" y="-1870"/>
                    <a:pt x="196900" y="2149"/>
                    <a:pt x="219670" y="12195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0C1C7180-9D90-316D-4E17-2B851B2BEEA5}"/>
                </a:ext>
              </a:extLst>
            </p:cNvPr>
            <p:cNvSpPr/>
            <p:nvPr/>
          </p:nvSpPr>
          <p:spPr>
            <a:xfrm>
              <a:off x="-1783484" y="4895698"/>
              <a:ext cx="100998" cy="102468"/>
            </a:xfrm>
            <a:custGeom>
              <a:avLst/>
              <a:gdLst>
                <a:gd name="connsiteX0" fmla="*/ 100998 w 100998"/>
                <a:gd name="connsiteY0" fmla="*/ 0 h 102468"/>
                <a:gd name="connsiteX1" fmla="*/ 89613 w 100998"/>
                <a:gd name="connsiteY1" fmla="*/ 62954 h 102468"/>
                <a:gd name="connsiteX2" fmla="*/ 88943 w 100998"/>
                <a:gd name="connsiteY2" fmla="*/ 81707 h 102468"/>
                <a:gd name="connsiteX3" fmla="*/ 2548 w 100998"/>
                <a:gd name="connsiteY3" fmla="*/ 102468 h 102468"/>
                <a:gd name="connsiteX4" fmla="*/ 539 w 100998"/>
                <a:gd name="connsiteY4" fmla="*/ 99120 h 102468"/>
                <a:gd name="connsiteX5" fmla="*/ 100998 w 100998"/>
                <a:gd name="connsiteY5" fmla="*/ 0 h 10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98" h="102468">
                  <a:moveTo>
                    <a:pt x="100998" y="0"/>
                  </a:moveTo>
                  <a:lnTo>
                    <a:pt x="89613" y="62954"/>
                  </a:lnTo>
                  <a:lnTo>
                    <a:pt x="88943" y="81707"/>
                  </a:lnTo>
                  <a:cubicBezTo>
                    <a:pt x="61484" y="95101"/>
                    <a:pt x="32686" y="101799"/>
                    <a:pt x="2548" y="102468"/>
                  </a:cubicBezTo>
                  <a:cubicBezTo>
                    <a:pt x="539" y="102468"/>
                    <a:pt x="-800" y="100459"/>
                    <a:pt x="539" y="99120"/>
                  </a:cubicBezTo>
                  <a:cubicBezTo>
                    <a:pt x="29337" y="63624"/>
                    <a:pt x="62824" y="30138"/>
                    <a:pt x="100998" y="0"/>
                  </a:cubicBez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D8B46932-6FEC-D57F-1A9D-FA4C29F350AA}"/>
                </a:ext>
              </a:extLst>
            </p:cNvPr>
            <p:cNvSpPr/>
            <p:nvPr/>
          </p:nvSpPr>
          <p:spPr>
            <a:xfrm>
              <a:off x="-5428266" y="4903856"/>
              <a:ext cx="168331" cy="131771"/>
            </a:xfrm>
            <a:custGeom>
              <a:avLst/>
              <a:gdLst>
                <a:gd name="connsiteX0" fmla="*/ 160734 w 168331"/>
                <a:gd name="connsiteY0" fmla="*/ 125787 h 131771"/>
                <a:gd name="connsiteX1" fmla="*/ 131266 w 168331"/>
                <a:gd name="connsiteY1" fmla="*/ 128466 h 131771"/>
                <a:gd name="connsiteX2" fmla="*/ 124569 w 168331"/>
                <a:gd name="connsiteY2" fmla="*/ 127126 h 131771"/>
                <a:gd name="connsiteX3" fmla="*/ 103138 w 168331"/>
                <a:gd name="connsiteY3" fmla="*/ 120429 h 131771"/>
                <a:gd name="connsiteX4" fmla="*/ 85725 w 168331"/>
                <a:gd name="connsiteY4" fmla="*/ 115741 h 131771"/>
                <a:gd name="connsiteX5" fmla="*/ 70321 w 168331"/>
                <a:gd name="connsiteY5" fmla="*/ 107704 h 131771"/>
                <a:gd name="connsiteX6" fmla="*/ 54248 w 168331"/>
                <a:gd name="connsiteY6" fmla="*/ 97659 h 131771"/>
                <a:gd name="connsiteX7" fmla="*/ 38844 w 168331"/>
                <a:gd name="connsiteY7" fmla="*/ 86943 h 131771"/>
                <a:gd name="connsiteX8" fmla="*/ 22101 w 168331"/>
                <a:gd name="connsiteY8" fmla="*/ 74888 h 131771"/>
                <a:gd name="connsiteX9" fmla="*/ 7367 w 168331"/>
                <a:gd name="connsiteY9" fmla="*/ 61493 h 131771"/>
                <a:gd name="connsiteX10" fmla="*/ 0 w 168331"/>
                <a:gd name="connsiteY10" fmla="*/ 42741 h 131771"/>
                <a:gd name="connsiteX11" fmla="*/ 6028 w 168331"/>
                <a:gd name="connsiteY11" fmla="*/ 27337 h 131771"/>
                <a:gd name="connsiteX12" fmla="*/ 32817 w 168331"/>
                <a:gd name="connsiteY12" fmla="*/ 8585 h 131771"/>
                <a:gd name="connsiteX13" fmla="*/ 46211 w 168331"/>
                <a:gd name="connsiteY13" fmla="*/ 4566 h 131771"/>
                <a:gd name="connsiteX14" fmla="*/ 117872 w 168331"/>
                <a:gd name="connsiteY14" fmla="*/ 6575 h 131771"/>
                <a:gd name="connsiteX15" fmla="*/ 122560 w 168331"/>
                <a:gd name="connsiteY15" fmla="*/ 10594 h 131771"/>
                <a:gd name="connsiteX16" fmla="*/ 146670 w 168331"/>
                <a:gd name="connsiteY16" fmla="*/ 30016 h 131771"/>
                <a:gd name="connsiteX17" fmla="*/ 166762 w 168331"/>
                <a:gd name="connsiteY17" fmla="*/ 87613 h 131771"/>
                <a:gd name="connsiteX18" fmla="*/ 160734 w 168331"/>
                <a:gd name="connsiteY18" fmla="*/ 125787 h 13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8331" h="131771">
                  <a:moveTo>
                    <a:pt x="160734" y="125787"/>
                  </a:moveTo>
                  <a:cubicBezTo>
                    <a:pt x="154707" y="132484"/>
                    <a:pt x="144661" y="133824"/>
                    <a:pt x="131266" y="128466"/>
                  </a:cubicBezTo>
                  <a:cubicBezTo>
                    <a:pt x="129257" y="127796"/>
                    <a:pt x="127248" y="127126"/>
                    <a:pt x="124569" y="127126"/>
                  </a:cubicBezTo>
                  <a:cubicBezTo>
                    <a:pt x="116532" y="127126"/>
                    <a:pt x="109165" y="121769"/>
                    <a:pt x="103138" y="120429"/>
                  </a:cubicBezTo>
                  <a:cubicBezTo>
                    <a:pt x="97110" y="119089"/>
                    <a:pt x="91753" y="117750"/>
                    <a:pt x="85725" y="115741"/>
                  </a:cubicBezTo>
                  <a:cubicBezTo>
                    <a:pt x="80367" y="114402"/>
                    <a:pt x="75679" y="111723"/>
                    <a:pt x="70321" y="107704"/>
                  </a:cubicBezTo>
                  <a:cubicBezTo>
                    <a:pt x="64963" y="103686"/>
                    <a:pt x="59606" y="100337"/>
                    <a:pt x="54248" y="97659"/>
                  </a:cubicBezTo>
                  <a:cubicBezTo>
                    <a:pt x="48890" y="94310"/>
                    <a:pt x="43532" y="90961"/>
                    <a:pt x="38844" y="86943"/>
                  </a:cubicBezTo>
                  <a:cubicBezTo>
                    <a:pt x="33486" y="82924"/>
                    <a:pt x="28128" y="78906"/>
                    <a:pt x="22101" y="74888"/>
                  </a:cubicBezTo>
                  <a:cubicBezTo>
                    <a:pt x="15404" y="70200"/>
                    <a:pt x="10046" y="66181"/>
                    <a:pt x="7367" y="61493"/>
                  </a:cubicBezTo>
                  <a:cubicBezTo>
                    <a:pt x="4018" y="55465"/>
                    <a:pt x="1339" y="49438"/>
                    <a:pt x="0" y="42741"/>
                  </a:cubicBezTo>
                  <a:cubicBezTo>
                    <a:pt x="2679" y="38053"/>
                    <a:pt x="4688" y="32695"/>
                    <a:pt x="6028" y="27337"/>
                  </a:cubicBezTo>
                  <a:cubicBezTo>
                    <a:pt x="12725" y="17961"/>
                    <a:pt x="22101" y="11933"/>
                    <a:pt x="32817" y="8585"/>
                  </a:cubicBezTo>
                  <a:cubicBezTo>
                    <a:pt x="40853" y="9255"/>
                    <a:pt x="45541" y="7245"/>
                    <a:pt x="46211" y="4566"/>
                  </a:cubicBezTo>
                  <a:cubicBezTo>
                    <a:pt x="73000" y="-2131"/>
                    <a:pt x="97110" y="-1461"/>
                    <a:pt x="117872" y="6575"/>
                  </a:cubicBezTo>
                  <a:cubicBezTo>
                    <a:pt x="119881" y="7245"/>
                    <a:pt x="121890" y="8585"/>
                    <a:pt x="122560" y="10594"/>
                  </a:cubicBezTo>
                  <a:cubicBezTo>
                    <a:pt x="129257" y="20640"/>
                    <a:pt x="139303" y="22649"/>
                    <a:pt x="146670" y="30016"/>
                  </a:cubicBezTo>
                  <a:cubicBezTo>
                    <a:pt x="162744" y="46759"/>
                    <a:pt x="169441" y="66181"/>
                    <a:pt x="166762" y="87613"/>
                  </a:cubicBezTo>
                  <a:cubicBezTo>
                    <a:pt x="170111" y="103016"/>
                    <a:pt x="168101" y="115741"/>
                    <a:pt x="160734" y="125787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87EF886A-9B88-4177-A1B1-9F7069716EAD}"/>
                </a:ext>
              </a:extLst>
            </p:cNvPr>
            <p:cNvSpPr/>
            <p:nvPr/>
          </p:nvSpPr>
          <p:spPr>
            <a:xfrm>
              <a:off x="-4511578" y="4909092"/>
              <a:ext cx="618994" cy="103138"/>
            </a:xfrm>
            <a:custGeom>
              <a:avLst/>
              <a:gdLst>
                <a:gd name="connsiteX0" fmla="*/ 123397 w 618994"/>
                <a:gd name="connsiteY0" fmla="*/ 0 h 103138"/>
                <a:gd name="connsiteX1" fmla="*/ 272746 w 618994"/>
                <a:gd name="connsiteY1" fmla="*/ 1340 h 103138"/>
                <a:gd name="connsiteX2" fmla="*/ 309581 w 618994"/>
                <a:gd name="connsiteY2" fmla="*/ 4688 h 103138"/>
                <a:gd name="connsiteX3" fmla="*/ 334361 w 618994"/>
                <a:gd name="connsiteY3" fmla="*/ 7367 h 103138"/>
                <a:gd name="connsiteX4" fmla="*/ 397985 w 618994"/>
                <a:gd name="connsiteY4" fmla="*/ 19422 h 103138"/>
                <a:gd name="connsiteX5" fmla="*/ 442857 w 618994"/>
                <a:gd name="connsiteY5" fmla="*/ 26120 h 103138"/>
                <a:gd name="connsiteX6" fmla="*/ 503802 w 618994"/>
                <a:gd name="connsiteY6" fmla="*/ 30808 h 103138"/>
                <a:gd name="connsiteX7" fmla="*/ 581490 w 618994"/>
                <a:gd name="connsiteY7" fmla="*/ 43532 h 103138"/>
                <a:gd name="connsiteX8" fmla="*/ 599573 w 618994"/>
                <a:gd name="connsiteY8" fmla="*/ 49560 h 103138"/>
                <a:gd name="connsiteX9" fmla="*/ 614976 w 618994"/>
                <a:gd name="connsiteY9" fmla="*/ 61615 h 103138"/>
                <a:gd name="connsiteX10" fmla="*/ 616986 w 618994"/>
                <a:gd name="connsiteY10" fmla="*/ 59606 h 103138"/>
                <a:gd name="connsiteX11" fmla="*/ 618995 w 618994"/>
                <a:gd name="connsiteY11" fmla="*/ 62954 h 103138"/>
                <a:gd name="connsiteX12" fmla="*/ 568096 w 618994"/>
                <a:gd name="connsiteY12" fmla="*/ 103138 h 103138"/>
                <a:gd name="connsiteX13" fmla="*/ 426114 w 618994"/>
                <a:gd name="connsiteY13" fmla="*/ 101799 h 103138"/>
                <a:gd name="connsiteX14" fmla="*/ 292168 w 618994"/>
                <a:gd name="connsiteY14" fmla="*/ 95771 h 103138"/>
                <a:gd name="connsiteX15" fmla="*/ 143489 w 618994"/>
                <a:gd name="connsiteY15" fmla="*/ 87064 h 103138"/>
                <a:gd name="connsiteX16" fmla="*/ 128085 w 618994"/>
                <a:gd name="connsiteY16" fmla="*/ 85055 h 103138"/>
                <a:gd name="connsiteX17" fmla="*/ 121388 w 618994"/>
                <a:gd name="connsiteY17" fmla="*/ 81037 h 103138"/>
                <a:gd name="connsiteX18" fmla="*/ 122058 w 618994"/>
                <a:gd name="connsiteY18" fmla="*/ 79028 h 103138"/>
                <a:gd name="connsiteX19" fmla="*/ 126746 w 618994"/>
                <a:gd name="connsiteY19" fmla="*/ 67643 h 103138"/>
                <a:gd name="connsiteX20" fmla="*/ 114021 w 618994"/>
                <a:gd name="connsiteY20" fmla="*/ 54248 h 103138"/>
                <a:gd name="connsiteX21" fmla="*/ 97278 w 618994"/>
                <a:gd name="connsiteY21" fmla="*/ 46881 h 103138"/>
                <a:gd name="connsiteX22" fmla="*/ 59103 w 618994"/>
                <a:gd name="connsiteY22" fmla="*/ 32147 h 103138"/>
                <a:gd name="connsiteX23" fmla="*/ 52406 w 618994"/>
                <a:gd name="connsiteY23" fmla="*/ 30138 h 103138"/>
                <a:gd name="connsiteX24" fmla="*/ 9544 w 618994"/>
                <a:gd name="connsiteY24" fmla="*/ 26120 h 103138"/>
                <a:gd name="connsiteX25" fmla="*/ 9544 w 618994"/>
                <a:gd name="connsiteY25" fmla="*/ 18083 h 103138"/>
                <a:gd name="connsiteX26" fmla="*/ 57094 w 618994"/>
                <a:gd name="connsiteY26" fmla="*/ 10046 h 103138"/>
                <a:gd name="connsiteX27" fmla="*/ 59773 w 618994"/>
                <a:gd name="connsiteY27" fmla="*/ 6028 h 103138"/>
                <a:gd name="connsiteX28" fmla="*/ 53076 w 618994"/>
                <a:gd name="connsiteY28" fmla="*/ 1340 h 103138"/>
                <a:gd name="connsiteX29" fmla="*/ 123397 w 618994"/>
                <a:gd name="connsiteY29" fmla="*/ 0 h 10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18994" h="103138">
                  <a:moveTo>
                    <a:pt x="123397" y="0"/>
                  </a:moveTo>
                  <a:cubicBezTo>
                    <a:pt x="174296" y="0"/>
                    <a:pt x="224526" y="670"/>
                    <a:pt x="272746" y="1340"/>
                  </a:cubicBezTo>
                  <a:cubicBezTo>
                    <a:pt x="282792" y="1340"/>
                    <a:pt x="294847" y="2679"/>
                    <a:pt x="309581" y="4688"/>
                  </a:cubicBezTo>
                  <a:cubicBezTo>
                    <a:pt x="317618" y="6028"/>
                    <a:pt x="326324" y="6697"/>
                    <a:pt x="334361" y="7367"/>
                  </a:cubicBezTo>
                  <a:cubicBezTo>
                    <a:pt x="356462" y="9376"/>
                    <a:pt x="377223" y="14734"/>
                    <a:pt x="397985" y="19422"/>
                  </a:cubicBezTo>
                  <a:cubicBezTo>
                    <a:pt x="413389" y="22771"/>
                    <a:pt x="428123" y="24780"/>
                    <a:pt x="442857" y="26120"/>
                  </a:cubicBezTo>
                  <a:cubicBezTo>
                    <a:pt x="463618" y="27459"/>
                    <a:pt x="483040" y="27459"/>
                    <a:pt x="503802" y="30808"/>
                  </a:cubicBezTo>
                  <a:cubicBezTo>
                    <a:pt x="529251" y="34826"/>
                    <a:pt x="555371" y="39514"/>
                    <a:pt x="581490" y="43532"/>
                  </a:cubicBezTo>
                  <a:cubicBezTo>
                    <a:pt x="588857" y="44872"/>
                    <a:pt x="594885" y="46881"/>
                    <a:pt x="599573" y="49560"/>
                  </a:cubicBezTo>
                  <a:cubicBezTo>
                    <a:pt x="604930" y="52909"/>
                    <a:pt x="610288" y="56927"/>
                    <a:pt x="614976" y="61615"/>
                  </a:cubicBezTo>
                  <a:cubicBezTo>
                    <a:pt x="615646" y="62285"/>
                    <a:pt x="616316" y="61615"/>
                    <a:pt x="616986" y="59606"/>
                  </a:cubicBezTo>
                  <a:cubicBezTo>
                    <a:pt x="617655" y="59606"/>
                    <a:pt x="618325" y="60945"/>
                    <a:pt x="618995" y="62954"/>
                  </a:cubicBezTo>
                  <a:lnTo>
                    <a:pt x="568096" y="103138"/>
                  </a:lnTo>
                  <a:cubicBezTo>
                    <a:pt x="522554" y="102468"/>
                    <a:pt x="475004" y="102468"/>
                    <a:pt x="426114" y="101799"/>
                  </a:cubicBezTo>
                  <a:cubicBezTo>
                    <a:pt x="385930" y="101799"/>
                    <a:pt x="341058" y="99789"/>
                    <a:pt x="292168" y="95771"/>
                  </a:cubicBezTo>
                  <a:cubicBezTo>
                    <a:pt x="242608" y="91753"/>
                    <a:pt x="193049" y="89074"/>
                    <a:pt x="143489" y="87064"/>
                  </a:cubicBezTo>
                  <a:cubicBezTo>
                    <a:pt x="140810" y="85725"/>
                    <a:pt x="135452" y="84386"/>
                    <a:pt x="128085" y="85055"/>
                  </a:cubicBezTo>
                  <a:cubicBezTo>
                    <a:pt x="125406" y="85055"/>
                    <a:pt x="123397" y="83716"/>
                    <a:pt x="121388" y="81037"/>
                  </a:cubicBezTo>
                  <a:cubicBezTo>
                    <a:pt x="120718" y="80367"/>
                    <a:pt x="120718" y="79698"/>
                    <a:pt x="122058" y="79028"/>
                  </a:cubicBezTo>
                  <a:cubicBezTo>
                    <a:pt x="127415" y="77689"/>
                    <a:pt x="128755" y="73670"/>
                    <a:pt x="126746" y="67643"/>
                  </a:cubicBezTo>
                  <a:cubicBezTo>
                    <a:pt x="125406" y="64294"/>
                    <a:pt x="121388" y="59606"/>
                    <a:pt x="114021" y="54248"/>
                  </a:cubicBezTo>
                  <a:cubicBezTo>
                    <a:pt x="108663" y="50229"/>
                    <a:pt x="103305" y="47551"/>
                    <a:pt x="97278" y="46881"/>
                  </a:cubicBezTo>
                  <a:cubicBezTo>
                    <a:pt x="83883" y="44202"/>
                    <a:pt x="71159" y="38844"/>
                    <a:pt x="59103" y="32147"/>
                  </a:cubicBezTo>
                  <a:cubicBezTo>
                    <a:pt x="57094" y="30808"/>
                    <a:pt x="55085" y="30138"/>
                    <a:pt x="52406" y="30138"/>
                  </a:cubicBezTo>
                  <a:cubicBezTo>
                    <a:pt x="38342" y="30138"/>
                    <a:pt x="23608" y="28799"/>
                    <a:pt x="9544" y="26120"/>
                  </a:cubicBezTo>
                  <a:cubicBezTo>
                    <a:pt x="-3181" y="24110"/>
                    <a:pt x="-3181" y="20762"/>
                    <a:pt x="9544" y="18083"/>
                  </a:cubicBezTo>
                  <a:cubicBezTo>
                    <a:pt x="22938" y="14734"/>
                    <a:pt x="38342" y="12055"/>
                    <a:pt x="57094" y="10046"/>
                  </a:cubicBezTo>
                  <a:cubicBezTo>
                    <a:pt x="59773" y="10046"/>
                    <a:pt x="60443" y="8707"/>
                    <a:pt x="59773" y="6028"/>
                  </a:cubicBezTo>
                  <a:cubicBezTo>
                    <a:pt x="59103" y="3349"/>
                    <a:pt x="57094" y="2010"/>
                    <a:pt x="53076" y="1340"/>
                  </a:cubicBezTo>
                  <a:lnTo>
                    <a:pt x="123397" y="0"/>
                  </a:ln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79E8FB0F-89D3-F29C-DDBA-A4AA6EEF1A34}"/>
                </a:ext>
              </a:extLst>
            </p:cNvPr>
            <p:cNvSpPr/>
            <p:nvPr/>
          </p:nvSpPr>
          <p:spPr>
            <a:xfrm>
              <a:off x="-2527958" y="4931824"/>
              <a:ext cx="513018" cy="101837"/>
            </a:xfrm>
            <a:custGeom>
              <a:avLst/>
              <a:gdLst>
                <a:gd name="connsiteX0" fmla="*/ 497884 w 513018"/>
                <a:gd name="connsiteY0" fmla="*/ 36205 h 101837"/>
                <a:gd name="connsiteX1" fmla="*/ 479802 w 513018"/>
                <a:gd name="connsiteY1" fmla="*/ 68351 h 101837"/>
                <a:gd name="connsiteX2" fmla="*/ 477123 w 513018"/>
                <a:gd name="connsiteY2" fmla="*/ 75049 h 101837"/>
                <a:gd name="connsiteX3" fmla="*/ 475114 w 513018"/>
                <a:gd name="connsiteY3" fmla="*/ 80406 h 101837"/>
                <a:gd name="connsiteX4" fmla="*/ 453013 w 513018"/>
                <a:gd name="connsiteY4" fmla="*/ 101168 h 101837"/>
                <a:gd name="connsiteX5" fmla="*/ 128865 w 513018"/>
                <a:gd name="connsiteY5" fmla="*/ 101838 h 101837"/>
                <a:gd name="connsiteX6" fmla="*/ 25057 w 513018"/>
                <a:gd name="connsiteY6" fmla="*/ 97150 h 101837"/>
                <a:gd name="connsiteX7" fmla="*/ 947 w 513018"/>
                <a:gd name="connsiteY7" fmla="*/ 93801 h 101837"/>
                <a:gd name="connsiteX8" fmla="*/ 277 w 513018"/>
                <a:gd name="connsiteY8" fmla="*/ 89113 h 101837"/>
                <a:gd name="connsiteX9" fmla="*/ 3626 w 513018"/>
                <a:gd name="connsiteY9" fmla="*/ 87104 h 101837"/>
                <a:gd name="connsiteX10" fmla="*/ 8314 w 513018"/>
                <a:gd name="connsiteY10" fmla="*/ 83085 h 101837"/>
                <a:gd name="connsiteX11" fmla="*/ 13002 w 513018"/>
                <a:gd name="connsiteY11" fmla="*/ 79737 h 101837"/>
                <a:gd name="connsiteX12" fmla="*/ 44480 w 513018"/>
                <a:gd name="connsiteY12" fmla="*/ 68351 h 101837"/>
                <a:gd name="connsiteX13" fmla="*/ 48498 w 513018"/>
                <a:gd name="connsiteY13" fmla="*/ 68351 h 101837"/>
                <a:gd name="connsiteX14" fmla="*/ 52516 w 513018"/>
                <a:gd name="connsiteY14" fmla="*/ 68351 h 101837"/>
                <a:gd name="connsiteX15" fmla="*/ 67250 w 513018"/>
                <a:gd name="connsiteY15" fmla="*/ 65672 h 101837"/>
                <a:gd name="connsiteX16" fmla="*/ 106764 w 513018"/>
                <a:gd name="connsiteY16" fmla="*/ 62324 h 101837"/>
                <a:gd name="connsiteX17" fmla="*/ 146278 w 513018"/>
                <a:gd name="connsiteY17" fmla="*/ 58305 h 101837"/>
                <a:gd name="connsiteX18" fmla="*/ 238700 w 513018"/>
                <a:gd name="connsiteY18" fmla="*/ 49599 h 101837"/>
                <a:gd name="connsiteX19" fmla="*/ 362600 w 513018"/>
                <a:gd name="connsiteY19" fmla="*/ 34195 h 101837"/>
                <a:gd name="connsiteX20" fmla="*/ 378003 w 513018"/>
                <a:gd name="connsiteY20" fmla="*/ 30177 h 101837"/>
                <a:gd name="connsiteX21" fmla="*/ 398765 w 513018"/>
                <a:gd name="connsiteY21" fmla="*/ 23480 h 101837"/>
                <a:gd name="connsiteX22" fmla="*/ 432251 w 513018"/>
                <a:gd name="connsiteY22" fmla="*/ 14773 h 101837"/>
                <a:gd name="connsiteX23" fmla="*/ 438279 w 513018"/>
                <a:gd name="connsiteY23" fmla="*/ 12764 h 101837"/>
                <a:gd name="connsiteX24" fmla="*/ 448325 w 513018"/>
                <a:gd name="connsiteY24" fmla="*/ 8076 h 101837"/>
                <a:gd name="connsiteX25" fmla="*/ 459040 w 513018"/>
                <a:gd name="connsiteY25" fmla="*/ 4727 h 101837"/>
                <a:gd name="connsiteX26" fmla="*/ 511279 w 513018"/>
                <a:gd name="connsiteY26" fmla="*/ 8076 h 101837"/>
                <a:gd name="connsiteX27" fmla="*/ 512618 w 513018"/>
                <a:gd name="connsiteY27" fmla="*/ 12764 h 101837"/>
                <a:gd name="connsiteX28" fmla="*/ 497884 w 513018"/>
                <a:gd name="connsiteY28" fmla="*/ 36205 h 10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3018" h="101837">
                  <a:moveTo>
                    <a:pt x="497884" y="36205"/>
                  </a:moveTo>
                  <a:cubicBezTo>
                    <a:pt x="488508" y="45581"/>
                    <a:pt x="482480" y="56296"/>
                    <a:pt x="479802" y="68351"/>
                  </a:cubicBezTo>
                  <a:cubicBezTo>
                    <a:pt x="479132" y="71030"/>
                    <a:pt x="478462" y="73709"/>
                    <a:pt x="477123" y="75049"/>
                  </a:cubicBezTo>
                  <a:cubicBezTo>
                    <a:pt x="475783" y="76388"/>
                    <a:pt x="475114" y="78397"/>
                    <a:pt x="475114" y="80406"/>
                  </a:cubicBezTo>
                  <a:cubicBezTo>
                    <a:pt x="474444" y="93801"/>
                    <a:pt x="467077" y="100498"/>
                    <a:pt x="453013" y="101168"/>
                  </a:cubicBezTo>
                  <a:lnTo>
                    <a:pt x="128865" y="101838"/>
                  </a:lnTo>
                  <a:lnTo>
                    <a:pt x="25057" y="97150"/>
                  </a:lnTo>
                  <a:cubicBezTo>
                    <a:pt x="19030" y="93801"/>
                    <a:pt x="10993" y="92461"/>
                    <a:pt x="947" y="93801"/>
                  </a:cubicBezTo>
                  <a:cubicBezTo>
                    <a:pt x="277" y="91792"/>
                    <a:pt x="-392" y="90452"/>
                    <a:pt x="277" y="89113"/>
                  </a:cubicBezTo>
                  <a:cubicBezTo>
                    <a:pt x="277" y="88443"/>
                    <a:pt x="1617" y="87773"/>
                    <a:pt x="3626" y="87104"/>
                  </a:cubicBezTo>
                  <a:cubicBezTo>
                    <a:pt x="5635" y="86434"/>
                    <a:pt x="6975" y="85095"/>
                    <a:pt x="8314" y="83085"/>
                  </a:cubicBezTo>
                  <a:cubicBezTo>
                    <a:pt x="8984" y="81076"/>
                    <a:pt x="10993" y="79737"/>
                    <a:pt x="13002" y="79737"/>
                  </a:cubicBezTo>
                  <a:cubicBezTo>
                    <a:pt x="23718" y="77058"/>
                    <a:pt x="34434" y="73040"/>
                    <a:pt x="44480" y="68351"/>
                  </a:cubicBezTo>
                  <a:cubicBezTo>
                    <a:pt x="45819" y="67681"/>
                    <a:pt x="47158" y="67681"/>
                    <a:pt x="48498" y="68351"/>
                  </a:cubicBezTo>
                  <a:cubicBezTo>
                    <a:pt x="49837" y="69021"/>
                    <a:pt x="51177" y="69021"/>
                    <a:pt x="52516" y="68351"/>
                  </a:cubicBezTo>
                  <a:cubicBezTo>
                    <a:pt x="56535" y="67012"/>
                    <a:pt x="61223" y="66342"/>
                    <a:pt x="67250" y="65672"/>
                  </a:cubicBezTo>
                  <a:cubicBezTo>
                    <a:pt x="81984" y="65003"/>
                    <a:pt x="95379" y="63663"/>
                    <a:pt x="106764" y="62324"/>
                  </a:cubicBezTo>
                  <a:cubicBezTo>
                    <a:pt x="119489" y="60984"/>
                    <a:pt x="132214" y="59645"/>
                    <a:pt x="146278" y="58305"/>
                  </a:cubicBezTo>
                  <a:cubicBezTo>
                    <a:pt x="166369" y="56966"/>
                    <a:pt x="197177" y="54287"/>
                    <a:pt x="238700" y="49599"/>
                  </a:cubicBezTo>
                  <a:cubicBezTo>
                    <a:pt x="280223" y="45581"/>
                    <a:pt x="321746" y="40223"/>
                    <a:pt x="362600" y="34195"/>
                  </a:cubicBezTo>
                  <a:cubicBezTo>
                    <a:pt x="366618" y="33526"/>
                    <a:pt x="371306" y="32186"/>
                    <a:pt x="378003" y="30177"/>
                  </a:cubicBezTo>
                  <a:cubicBezTo>
                    <a:pt x="385370" y="27498"/>
                    <a:pt x="391398" y="27498"/>
                    <a:pt x="398765" y="23480"/>
                  </a:cubicBezTo>
                  <a:cubicBezTo>
                    <a:pt x="408811" y="17452"/>
                    <a:pt x="420196" y="14773"/>
                    <a:pt x="432251" y="14773"/>
                  </a:cubicBezTo>
                  <a:cubicBezTo>
                    <a:pt x="434260" y="14773"/>
                    <a:pt x="436270" y="14103"/>
                    <a:pt x="438279" y="12764"/>
                  </a:cubicBezTo>
                  <a:cubicBezTo>
                    <a:pt x="441627" y="10085"/>
                    <a:pt x="444976" y="8746"/>
                    <a:pt x="448325" y="8076"/>
                  </a:cubicBezTo>
                  <a:cubicBezTo>
                    <a:pt x="453013" y="6736"/>
                    <a:pt x="456361" y="6067"/>
                    <a:pt x="459040" y="4727"/>
                  </a:cubicBezTo>
                  <a:cubicBezTo>
                    <a:pt x="477123" y="-2640"/>
                    <a:pt x="494535" y="-1300"/>
                    <a:pt x="511279" y="8076"/>
                  </a:cubicBezTo>
                  <a:cubicBezTo>
                    <a:pt x="513288" y="9416"/>
                    <a:pt x="513288" y="10755"/>
                    <a:pt x="512618" y="12764"/>
                  </a:cubicBezTo>
                  <a:lnTo>
                    <a:pt x="497884" y="36205"/>
                  </a:lnTo>
                  <a:close/>
                </a:path>
              </a:pathLst>
            </a:custGeom>
            <a:solidFill>
              <a:srgbClr val="243B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5EE1336E-3E60-C87B-E2C7-B94E20906115}"/>
                </a:ext>
              </a:extLst>
            </p:cNvPr>
            <p:cNvSpPr/>
            <p:nvPr/>
          </p:nvSpPr>
          <p:spPr>
            <a:xfrm>
              <a:off x="-5438312" y="4947267"/>
              <a:ext cx="170780" cy="115862"/>
            </a:xfrm>
            <a:custGeom>
              <a:avLst/>
              <a:gdLst>
                <a:gd name="connsiteX0" fmla="*/ 10046 w 170780"/>
                <a:gd name="connsiteY0" fmla="*/ 0 h 115862"/>
                <a:gd name="connsiteX1" fmla="*/ 17413 w 170780"/>
                <a:gd name="connsiteY1" fmla="*/ 18752 h 115862"/>
                <a:gd name="connsiteX2" fmla="*/ 32147 w 170780"/>
                <a:gd name="connsiteY2" fmla="*/ 32147 h 115862"/>
                <a:gd name="connsiteX3" fmla="*/ 48890 w 170780"/>
                <a:gd name="connsiteY3" fmla="*/ 44202 h 115862"/>
                <a:gd name="connsiteX4" fmla="*/ 64294 w 170780"/>
                <a:gd name="connsiteY4" fmla="*/ 54918 h 115862"/>
                <a:gd name="connsiteX5" fmla="*/ 80367 w 170780"/>
                <a:gd name="connsiteY5" fmla="*/ 64964 h 115862"/>
                <a:gd name="connsiteX6" fmla="*/ 95771 w 170780"/>
                <a:gd name="connsiteY6" fmla="*/ 73000 h 115862"/>
                <a:gd name="connsiteX7" fmla="*/ 113184 w 170780"/>
                <a:gd name="connsiteY7" fmla="*/ 77689 h 115862"/>
                <a:gd name="connsiteX8" fmla="*/ 134615 w 170780"/>
                <a:gd name="connsiteY8" fmla="*/ 84386 h 115862"/>
                <a:gd name="connsiteX9" fmla="*/ 141312 w 170780"/>
                <a:gd name="connsiteY9" fmla="*/ 85725 h 115862"/>
                <a:gd name="connsiteX10" fmla="*/ 170780 w 170780"/>
                <a:gd name="connsiteY10" fmla="*/ 83046 h 115862"/>
                <a:gd name="connsiteX11" fmla="*/ 151358 w 170780"/>
                <a:gd name="connsiteY11" fmla="*/ 115863 h 115862"/>
                <a:gd name="connsiteX12" fmla="*/ 115863 w 170780"/>
                <a:gd name="connsiteY12" fmla="*/ 112514 h 115862"/>
                <a:gd name="connsiteX13" fmla="*/ 82376 w 170780"/>
                <a:gd name="connsiteY13" fmla="*/ 104478 h 115862"/>
                <a:gd name="connsiteX14" fmla="*/ 50899 w 170780"/>
                <a:gd name="connsiteY14" fmla="*/ 87064 h 115862"/>
                <a:gd name="connsiteX15" fmla="*/ 46881 w 170780"/>
                <a:gd name="connsiteY15" fmla="*/ 83046 h 115862"/>
                <a:gd name="connsiteX16" fmla="*/ 40853 w 170780"/>
                <a:gd name="connsiteY16" fmla="*/ 79698 h 115862"/>
                <a:gd name="connsiteX17" fmla="*/ 34826 w 170780"/>
                <a:gd name="connsiteY17" fmla="*/ 77689 h 115862"/>
                <a:gd name="connsiteX18" fmla="*/ 18752 w 170780"/>
                <a:gd name="connsiteY18" fmla="*/ 68312 h 115862"/>
                <a:gd name="connsiteX19" fmla="*/ 5358 w 170780"/>
                <a:gd name="connsiteY19" fmla="*/ 56927 h 115862"/>
                <a:gd name="connsiteX20" fmla="*/ 670 w 170780"/>
                <a:gd name="connsiteY20" fmla="*/ 33486 h 115862"/>
                <a:gd name="connsiteX21" fmla="*/ 0 w 170780"/>
                <a:gd name="connsiteY21" fmla="*/ 24780 h 115862"/>
                <a:gd name="connsiteX22" fmla="*/ 10046 w 170780"/>
                <a:gd name="connsiteY22" fmla="*/ 0 h 1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0780" h="115862">
                  <a:moveTo>
                    <a:pt x="10046" y="0"/>
                  </a:moveTo>
                  <a:cubicBezTo>
                    <a:pt x="11385" y="6697"/>
                    <a:pt x="14064" y="13395"/>
                    <a:pt x="17413" y="18752"/>
                  </a:cubicBezTo>
                  <a:cubicBezTo>
                    <a:pt x="20092" y="23440"/>
                    <a:pt x="24780" y="27459"/>
                    <a:pt x="32147" y="32147"/>
                  </a:cubicBezTo>
                  <a:cubicBezTo>
                    <a:pt x="38174" y="35495"/>
                    <a:pt x="43532" y="39514"/>
                    <a:pt x="48890" y="44202"/>
                  </a:cubicBezTo>
                  <a:cubicBezTo>
                    <a:pt x="54248" y="48220"/>
                    <a:pt x="59606" y="52239"/>
                    <a:pt x="64294" y="54918"/>
                  </a:cubicBezTo>
                  <a:cubicBezTo>
                    <a:pt x="69652" y="58266"/>
                    <a:pt x="75009" y="61615"/>
                    <a:pt x="80367" y="64964"/>
                  </a:cubicBezTo>
                  <a:cubicBezTo>
                    <a:pt x="85725" y="68982"/>
                    <a:pt x="91083" y="71661"/>
                    <a:pt x="95771" y="73000"/>
                  </a:cubicBezTo>
                  <a:cubicBezTo>
                    <a:pt x="101798" y="74340"/>
                    <a:pt x="107156" y="76349"/>
                    <a:pt x="113184" y="77689"/>
                  </a:cubicBezTo>
                  <a:cubicBezTo>
                    <a:pt x="119211" y="79028"/>
                    <a:pt x="126578" y="84386"/>
                    <a:pt x="134615" y="84386"/>
                  </a:cubicBezTo>
                  <a:cubicBezTo>
                    <a:pt x="136624" y="84386"/>
                    <a:pt x="139303" y="84386"/>
                    <a:pt x="141312" y="85725"/>
                  </a:cubicBezTo>
                  <a:cubicBezTo>
                    <a:pt x="154707" y="91083"/>
                    <a:pt x="164753" y="89744"/>
                    <a:pt x="170780" y="83046"/>
                  </a:cubicBezTo>
                  <a:cubicBezTo>
                    <a:pt x="170780" y="95101"/>
                    <a:pt x="164083" y="105817"/>
                    <a:pt x="151358" y="115863"/>
                  </a:cubicBezTo>
                  <a:cubicBezTo>
                    <a:pt x="139303" y="114523"/>
                    <a:pt x="127248" y="113184"/>
                    <a:pt x="115863" y="112514"/>
                  </a:cubicBezTo>
                  <a:cubicBezTo>
                    <a:pt x="101798" y="111175"/>
                    <a:pt x="90413" y="108496"/>
                    <a:pt x="82376" y="104478"/>
                  </a:cubicBezTo>
                  <a:cubicBezTo>
                    <a:pt x="71661" y="99119"/>
                    <a:pt x="60945" y="93092"/>
                    <a:pt x="50899" y="87064"/>
                  </a:cubicBezTo>
                  <a:cubicBezTo>
                    <a:pt x="49560" y="85725"/>
                    <a:pt x="48220" y="84386"/>
                    <a:pt x="46881" y="83046"/>
                  </a:cubicBezTo>
                  <a:cubicBezTo>
                    <a:pt x="45541" y="81037"/>
                    <a:pt x="43532" y="79698"/>
                    <a:pt x="40853" y="79698"/>
                  </a:cubicBezTo>
                  <a:cubicBezTo>
                    <a:pt x="38844" y="79698"/>
                    <a:pt x="36835" y="79028"/>
                    <a:pt x="34826" y="77689"/>
                  </a:cubicBezTo>
                  <a:cubicBezTo>
                    <a:pt x="29468" y="74340"/>
                    <a:pt x="24110" y="70991"/>
                    <a:pt x="18752" y="68312"/>
                  </a:cubicBezTo>
                  <a:cubicBezTo>
                    <a:pt x="13395" y="65633"/>
                    <a:pt x="8706" y="61615"/>
                    <a:pt x="5358" y="56927"/>
                  </a:cubicBezTo>
                  <a:cubicBezTo>
                    <a:pt x="1339" y="50229"/>
                    <a:pt x="-670" y="42863"/>
                    <a:pt x="670" y="33486"/>
                  </a:cubicBezTo>
                  <a:cubicBezTo>
                    <a:pt x="1339" y="29468"/>
                    <a:pt x="1339" y="26789"/>
                    <a:pt x="0" y="24780"/>
                  </a:cubicBezTo>
                  <a:lnTo>
                    <a:pt x="10046" y="0"/>
                  </a:ln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411E1C1-4112-2AA4-77A9-3C8BC93861DA}"/>
                </a:ext>
              </a:extLst>
            </p:cNvPr>
            <p:cNvSpPr/>
            <p:nvPr/>
          </p:nvSpPr>
          <p:spPr>
            <a:xfrm>
              <a:off x="-5664010" y="4949276"/>
              <a:ext cx="99575" cy="130596"/>
            </a:xfrm>
            <a:custGeom>
              <a:avLst/>
              <a:gdLst>
                <a:gd name="connsiteX0" fmla="*/ 9376 w 99575"/>
                <a:gd name="connsiteY0" fmla="*/ 0 h 130596"/>
                <a:gd name="connsiteX1" fmla="*/ 19422 w 99575"/>
                <a:gd name="connsiteY1" fmla="*/ 5358 h 130596"/>
                <a:gd name="connsiteX2" fmla="*/ 33486 w 99575"/>
                <a:gd name="connsiteY2" fmla="*/ 30808 h 130596"/>
                <a:gd name="connsiteX3" fmla="*/ 95101 w 99575"/>
                <a:gd name="connsiteY3" fmla="*/ 96441 h 130596"/>
                <a:gd name="connsiteX4" fmla="*/ 96441 w 99575"/>
                <a:gd name="connsiteY4" fmla="*/ 115863 h 130596"/>
                <a:gd name="connsiteX5" fmla="*/ 76349 w 99575"/>
                <a:gd name="connsiteY5" fmla="*/ 130597 h 130596"/>
                <a:gd name="connsiteX6" fmla="*/ 36835 w 99575"/>
                <a:gd name="connsiteY6" fmla="*/ 113854 h 130596"/>
                <a:gd name="connsiteX7" fmla="*/ 17413 w 99575"/>
                <a:gd name="connsiteY7" fmla="*/ 95771 h 130596"/>
                <a:gd name="connsiteX8" fmla="*/ 0 w 99575"/>
                <a:gd name="connsiteY8" fmla="*/ 24780 h 130596"/>
                <a:gd name="connsiteX9" fmla="*/ 9376 w 99575"/>
                <a:gd name="connsiteY9" fmla="*/ 0 h 13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75" h="130596">
                  <a:moveTo>
                    <a:pt x="9376" y="0"/>
                  </a:moveTo>
                  <a:cubicBezTo>
                    <a:pt x="12725" y="2679"/>
                    <a:pt x="16073" y="4688"/>
                    <a:pt x="19422" y="5358"/>
                  </a:cubicBezTo>
                  <a:cubicBezTo>
                    <a:pt x="25450" y="18083"/>
                    <a:pt x="30138" y="26789"/>
                    <a:pt x="33486" y="30808"/>
                  </a:cubicBezTo>
                  <a:cubicBezTo>
                    <a:pt x="54248" y="53578"/>
                    <a:pt x="74340" y="75679"/>
                    <a:pt x="95101" y="96441"/>
                  </a:cubicBezTo>
                  <a:cubicBezTo>
                    <a:pt x="100459" y="101799"/>
                    <a:pt x="101129" y="109835"/>
                    <a:pt x="96441" y="115863"/>
                  </a:cubicBezTo>
                  <a:cubicBezTo>
                    <a:pt x="91083" y="121890"/>
                    <a:pt x="85055" y="127248"/>
                    <a:pt x="76349" y="130597"/>
                  </a:cubicBezTo>
                  <a:cubicBezTo>
                    <a:pt x="60275" y="130597"/>
                    <a:pt x="46881" y="124569"/>
                    <a:pt x="36835" y="113854"/>
                  </a:cubicBezTo>
                  <a:cubicBezTo>
                    <a:pt x="29468" y="106487"/>
                    <a:pt x="22771" y="100459"/>
                    <a:pt x="17413" y="95771"/>
                  </a:cubicBezTo>
                  <a:lnTo>
                    <a:pt x="0" y="24780"/>
                  </a:lnTo>
                  <a:lnTo>
                    <a:pt x="9376" y="0"/>
                  </a:ln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7DB9C840-C437-6F55-A4F0-A7A2B4CE1F6D}"/>
                </a:ext>
              </a:extLst>
            </p:cNvPr>
            <p:cNvSpPr/>
            <p:nvPr/>
          </p:nvSpPr>
          <p:spPr>
            <a:xfrm>
              <a:off x="-5644588" y="4954634"/>
              <a:ext cx="535307" cy="308743"/>
            </a:xfrm>
            <a:custGeom>
              <a:avLst/>
              <a:gdLst>
                <a:gd name="connsiteX0" fmla="*/ 0 w 535307"/>
                <a:gd name="connsiteY0" fmla="*/ 0 h 308743"/>
                <a:gd name="connsiteX1" fmla="*/ 50229 w 535307"/>
                <a:gd name="connsiteY1" fmla="*/ 26119 h 308743"/>
                <a:gd name="connsiteX2" fmla="*/ 56257 w 535307"/>
                <a:gd name="connsiteY2" fmla="*/ 32147 h 308743"/>
                <a:gd name="connsiteX3" fmla="*/ 66303 w 535307"/>
                <a:gd name="connsiteY3" fmla="*/ 34156 h 308743"/>
                <a:gd name="connsiteX4" fmla="*/ 71661 w 535307"/>
                <a:gd name="connsiteY4" fmla="*/ 34156 h 308743"/>
                <a:gd name="connsiteX5" fmla="*/ 75679 w 535307"/>
                <a:gd name="connsiteY5" fmla="*/ 37505 h 308743"/>
                <a:gd name="connsiteX6" fmla="*/ 81037 w 535307"/>
                <a:gd name="connsiteY6" fmla="*/ 40184 h 308743"/>
                <a:gd name="connsiteX7" fmla="*/ 133945 w 535307"/>
                <a:gd name="connsiteY7" fmla="*/ 43532 h 308743"/>
                <a:gd name="connsiteX8" fmla="*/ 176138 w 535307"/>
                <a:gd name="connsiteY8" fmla="*/ 45541 h 308743"/>
                <a:gd name="connsiteX9" fmla="*/ 187523 w 535307"/>
                <a:gd name="connsiteY9" fmla="*/ 58936 h 308743"/>
                <a:gd name="connsiteX10" fmla="*/ 190202 w 535307"/>
                <a:gd name="connsiteY10" fmla="*/ 64294 h 308743"/>
                <a:gd name="connsiteX11" fmla="*/ 216322 w 535307"/>
                <a:gd name="connsiteY11" fmla="*/ 90413 h 308743"/>
                <a:gd name="connsiteX12" fmla="*/ 242441 w 535307"/>
                <a:gd name="connsiteY12" fmla="*/ 111844 h 308743"/>
                <a:gd name="connsiteX13" fmla="*/ 257845 w 535307"/>
                <a:gd name="connsiteY13" fmla="*/ 118541 h 308743"/>
                <a:gd name="connsiteX14" fmla="*/ 263872 w 535307"/>
                <a:gd name="connsiteY14" fmla="*/ 121220 h 308743"/>
                <a:gd name="connsiteX15" fmla="*/ 297359 w 535307"/>
                <a:gd name="connsiteY15" fmla="*/ 141982 h 308743"/>
                <a:gd name="connsiteX16" fmla="*/ 328166 w 535307"/>
                <a:gd name="connsiteY16" fmla="*/ 135284 h 308743"/>
                <a:gd name="connsiteX17" fmla="*/ 329506 w 535307"/>
                <a:gd name="connsiteY17" fmla="*/ 141312 h 308743"/>
                <a:gd name="connsiteX18" fmla="*/ 332184 w 535307"/>
                <a:gd name="connsiteY18" fmla="*/ 144661 h 308743"/>
                <a:gd name="connsiteX19" fmla="*/ 377726 w 535307"/>
                <a:gd name="connsiteY19" fmla="*/ 160064 h 308743"/>
                <a:gd name="connsiteX20" fmla="*/ 427955 w 535307"/>
                <a:gd name="connsiteY20" fmla="*/ 200918 h 308743"/>
                <a:gd name="connsiteX21" fmla="*/ 429295 w 535307"/>
                <a:gd name="connsiteY21" fmla="*/ 204267 h 308743"/>
                <a:gd name="connsiteX22" fmla="*/ 432643 w 535307"/>
                <a:gd name="connsiteY22" fmla="*/ 208954 h 308743"/>
                <a:gd name="connsiteX23" fmla="*/ 453405 w 535307"/>
                <a:gd name="connsiteY23" fmla="*/ 223688 h 308743"/>
                <a:gd name="connsiteX24" fmla="*/ 469478 w 535307"/>
                <a:gd name="connsiteY24" fmla="*/ 218331 h 308743"/>
                <a:gd name="connsiteX25" fmla="*/ 472157 w 535307"/>
                <a:gd name="connsiteY25" fmla="*/ 196230 h 308743"/>
                <a:gd name="connsiteX26" fmla="*/ 458763 w 535307"/>
                <a:gd name="connsiteY26" fmla="*/ 121890 h 308743"/>
                <a:gd name="connsiteX27" fmla="*/ 466130 w 535307"/>
                <a:gd name="connsiteY27" fmla="*/ 113184 h 308743"/>
                <a:gd name="connsiteX28" fmla="*/ 494258 w 535307"/>
                <a:gd name="connsiteY28" fmla="*/ 121890 h 308743"/>
                <a:gd name="connsiteX29" fmla="*/ 535112 w 535307"/>
                <a:gd name="connsiteY29" fmla="*/ 188863 h 308743"/>
                <a:gd name="connsiteX30" fmla="*/ 524396 w 535307"/>
                <a:gd name="connsiteY30" fmla="*/ 222349 h 308743"/>
                <a:gd name="connsiteX31" fmla="*/ 470818 w 535307"/>
                <a:gd name="connsiteY31" fmla="*/ 265212 h 308743"/>
                <a:gd name="connsiteX32" fmla="*/ 417909 w 535307"/>
                <a:gd name="connsiteY32" fmla="*/ 300037 h 308743"/>
                <a:gd name="connsiteX33" fmla="*/ 398487 w 535307"/>
                <a:gd name="connsiteY33" fmla="*/ 306065 h 308743"/>
                <a:gd name="connsiteX34" fmla="*/ 357634 w 535307"/>
                <a:gd name="connsiteY34" fmla="*/ 308744 h 308743"/>
                <a:gd name="connsiteX35" fmla="*/ 320129 w 535307"/>
                <a:gd name="connsiteY35" fmla="*/ 302047 h 308743"/>
                <a:gd name="connsiteX36" fmla="*/ 263872 w 535307"/>
                <a:gd name="connsiteY36" fmla="*/ 261863 h 308743"/>
                <a:gd name="connsiteX37" fmla="*/ 262533 w 535307"/>
                <a:gd name="connsiteY37" fmla="*/ 250477 h 308743"/>
                <a:gd name="connsiteX38" fmla="*/ 259854 w 535307"/>
                <a:gd name="connsiteY38" fmla="*/ 245789 h 308743"/>
                <a:gd name="connsiteX39" fmla="*/ 251817 w 535307"/>
                <a:gd name="connsiteY39" fmla="*/ 237753 h 308743"/>
                <a:gd name="connsiteX40" fmla="*/ 249808 w 535307"/>
                <a:gd name="connsiteY40" fmla="*/ 235074 h 308743"/>
                <a:gd name="connsiteX41" fmla="*/ 248469 w 535307"/>
                <a:gd name="connsiteY41" fmla="*/ 231725 h 308743"/>
                <a:gd name="connsiteX42" fmla="*/ 243111 w 535307"/>
                <a:gd name="connsiteY42" fmla="*/ 227707 h 308743"/>
                <a:gd name="connsiteX43" fmla="*/ 226368 w 535307"/>
                <a:gd name="connsiteY43" fmla="*/ 216322 h 308743"/>
                <a:gd name="connsiteX44" fmla="*/ 221010 w 535307"/>
                <a:gd name="connsiteY44" fmla="*/ 212303 h 308743"/>
                <a:gd name="connsiteX45" fmla="*/ 192881 w 535307"/>
                <a:gd name="connsiteY45" fmla="*/ 196899 h 308743"/>
                <a:gd name="connsiteX46" fmla="*/ 160734 w 535307"/>
                <a:gd name="connsiteY46" fmla="*/ 185514 h 308743"/>
                <a:gd name="connsiteX47" fmla="*/ 154707 w 535307"/>
                <a:gd name="connsiteY47" fmla="*/ 185514 h 308743"/>
                <a:gd name="connsiteX48" fmla="*/ 143991 w 535307"/>
                <a:gd name="connsiteY48" fmla="*/ 182835 h 308743"/>
                <a:gd name="connsiteX49" fmla="*/ 143991 w 535307"/>
                <a:gd name="connsiteY49" fmla="*/ 182165 h 308743"/>
                <a:gd name="connsiteX50" fmla="*/ 143991 w 535307"/>
                <a:gd name="connsiteY50" fmla="*/ 181496 h 308743"/>
                <a:gd name="connsiteX51" fmla="*/ 142652 w 535307"/>
                <a:gd name="connsiteY51" fmla="*/ 180156 h 308743"/>
                <a:gd name="connsiteX52" fmla="*/ 119881 w 535307"/>
                <a:gd name="connsiteY52" fmla="*/ 182835 h 308743"/>
                <a:gd name="connsiteX53" fmla="*/ 103808 w 535307"/>
                <a:gd name="connsiteY53" fmla="*/ 194221 h 308743"/>
                <a:gd name="connsiteX54" fmla="*/ 82376 w 535307"/>
                <a:gd name="connsiteY54" fmla="*/ 198239 h 308743"/>
                <a:gd name="connsiteX55" fmla="*/ 49560 w 535307"/>
                <a:gd name="connsiteY55" fmla="*/ 186853 h 308743"/>
                <a:gd name="connsiteX56" fmla="*/ 56927 w 535307"/>
                <a:gd name="connsiteY56" fmla="*/ 125909 h 308743"/>
                <a:gd name="connsiteX57" fmla="*/ 77019 w 535307"/>
                <a:gd name="connsiteY57" fmla="*/ 111174 h 308743"/>
                <a:gd name="connsiteX58" fmla="*/ 75679 w 535307"/>
                <a:gd name="connsiteY58" fmla="*/ 91752 h 308743"/>
                <a:gd name="connsiteX59" fmla="*/ 14064 w 535307"/>
                <a:gd name="connsiteY59" fmla="*/ 26119 h 308743"/>
                <a:gd name="connsiteX60" fmla="*/ 0 w 535307"/>
                <a:gd name="connsiteY60" fmla="*/ 0 h 30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35307" h="308743">
                  <a:moveTo>
                    <a:pt x="0" y="0"/>
                  </a:moveTo>
                  <a:cubicBezTo>
                    <a:pt x="18083" y="7367"/>
                    <a:pt x="34826" y="16073"/>
                    <a:pt x="50229" y="26119"/>
                  </a:cubicBezTo>
                  <a:cubicBezTo>
                    <a:pt x="50899" y="26789"/>
                    <a:pt x="52908" y="28798"/>
                    <a:pt x="56257" y="32147"/>
                  </a:cubicBezTo>
                  <a:cubicBezTo>
                    <a:pt x="58936" y="34825"/>
                    <a:pt x="62285" y="35495"/>
                    <a:pt x="66303" y="34156"/>
                  </a:cubicBezTo>
                  <a:cubicBezTo>
                    <a:pt x="68312" y="33486"/>
                    <a:pt x="69652" y="33486"/>
                    <a:pt x="71661" y="34156"/>
                  </a:cubicBezTo>
                  <a:cubicBezTo>
                    <a:pt x="73000" y="34825"/>
                    <a:pt x="74340" y="36165"/>
                    <a:pt x="75679" y="37505"/>
                  </a:cubicBezTo>
                  <a:cubicBezTo>
                    <a:pt x="77019" y="38844"/>
                    <a:pt x="79028" y="40184"/>
                    <a:pt x="81037" y="40184"/>
                  </a:cubicBezTo>
                  <a:cubicBezTo>
                    <a:pt x="101129" y="44202"/>
                    <a:pt x="119211" y="44871"/>
                    <a:pt x="133945" y="43532"/>
                  </a:cubicBezTo>
                  <a:cubicBezTo>
                    <a:pt x="148679" y="42193"/>
                    <a:pt x="163413" y="42193"/>
                    <a:pt x="176138" y="45541"/>
                  </a:cubicBezTo>
                  <a:cubicBezTo>
                    <a:pt x="182835" y="46881"/>
                    <a:pt x="186854" y="51569"/>
                    <a:pt x="187523" y="58936"/>
                  </a:cubicBezTo>
                  <a:cubicBezTo>
                    <a:pt x="187523" y="60945"/>
                    <a:pt x="188863" y="62954"/>
                    <a:pt x="190202" y="64294"/>
                  </a:cubicBezTo>
                  <a:cubicBezTo>
                    <a:pt x="199579" y="70991"/>
                    <a:pt x="208285" y="79697"/>
                    <a:pt x="216322" y="90413"/>
                  </a:cubicBezTo>
                  <a:cubicBezTo>
                    <a:pt x="221010" y="96440"/>
                    <a:pt x="229716" y="103808"/>
                    <a:pt x="242441" y="111844"/>
                  </a:cubicBezTo>
                  <a:cubicBezTo>
                    <a:pt x="247129" y="115193"/>
                    <a:pt x="252487" y="117202"/>
                    <a:pt x="257845" y="118541"/>
                  </a:cubicBezTo>
                  <a:cubicBezTo>
                    <a:pt x="259854" y="119211"/>
                    <a:pt x="261863" y="119881"/>
                    <a:pt x="263872" y="121220"/>
                  </a:cubicBezTo>
                  <a:cubicBezTo>
                    <a:pt x="280616" y="133275"/>
                    <a:pt x="292001" y="140643"/>
                    <a:pt x="297359" y="141982"/>
                  </a:cubicBezTo>
                  <a:cubicBezTo>
                    <a:pt x="310753" y="146000"/>
                    <a:pt x="321469" y="143321"/>
                    <a:pt x="328166" y="135284"/>
                  </a:cubicBezTo>
                  <a:cubicBezTo>
                    <a:pt x="330175" y="135954"/>
                    <a:pt x="330845" y="137964"/>
                    <a:pt x="329506" y="141312"/>
                  </a:cubicBezTo>
                  <a:cubicBezTo>
                    <a:pt x="328836" y="143321"/>
                    <a:pt x="329506" y="144661"/>
                    <a:pt x="332184" y="144661"/>
                  </a:cubicBezTo>
                  <a:cubicBezTo>
                    <a:pt x="349597" y="146670"/>
                    <a:pt x="365001" y="152028"/>
                    <a:pt x="377726" y="160064"/>
                  </a:cubicBezTo>
                  <a:cubicBezTo>
                    <a:pt x="393799" y="170110"/>
                    <a:pt x="410542" y="183505"/>
                    <a:pt x="427955" y="200918"/>
                  </a:cubicBezTo>
                  <a:cubicBezTo>
                    <a:pt x="428625" y="201588"/>
                    <a:pt x="429295" y="202257"/>
                    <a:pt x="429295" y="204267"/>
                  </a:cubicBezTo>
                  <a:cubicBezTo>
                    <a:pt x="429965" y="206276"/>
                    <a:pt x="430634" y="207615"/>
                    <a:pt x="432643" y="208954"/>
                  </a:cubicBezTo>
                  <a:cubicBezTo>
                    <a:pt x="439341" y="213643"/>
                    <a:pt x="446038" y="218331"/>
                    <a:pt x="453405" y="223688"/>
                  </a:cubicBezTo>
                  <a:cubicBezTo>
                    <a:pt x="461442" y="229716"/>
                    <a:pt x="466800" y="227707"/>
                    <a:pt x="469478" y="218331"/>
                  </a:cubicBezTo>
                  <a:cubicBezTo>
                    <a:pt x="471488" y="210964"/>
                    <a:pt x="472157" y="203597"/>
                    <a:pt x="472157" y="196230"/>
                  </a:cubicBezTo>
                  <a:cubicBezTo>
                    <a:pt x="470818" y="172789"/>
                    <a:pt x="466130" y="148009"/>
                    <a:pt x="458763" y="121890"/>
                  </a:cubicBezTo>
                  <a:cubicBezTo>
                    <a:pt x="457423" y="117202"/>
                    <a:pt x="461442" y="112514"/>
                    <a:pt x="466130" y="113184"/>
                  </a:cubicBezTo>
                  <a:cubicBezTo>
                    <a:pt x="478185" y="114523"/>
                    <a:pt x="487561" y="117202"/>
                    <a:pt x="494258" y="121890"/>
                  </a:cubicBezTo>
                  <a:cubicBezTo>
                    <a:pt x="523726" y="136624"/>
                    <a:pt x="537121" y="158725"/>
                    <a:pt x="535112" y="188863"/>
                  </a:cubicBezTo>
                  <a:cubicBezTo>
                    <a:pt x="534442" y="200918"/>
                    <a:pt x="531093" y="212303"/>
                    <a:pt x="524396" y="222349"/>
                  </a:cubicBezTo>
                  <a:cubicBezTo>
                    <a:pt x="508992" y="241102"/>
                    <a:pt x="491579" y="255166"/>
                    <a:pt x="470818" y="265212"/>
                  </a:cubicBezTo>
                  <a:lnTo>
                    <a:pt x="417909" y="300037"/>
                  </a:lnTo>
                  <a:lnTo>
                    <a:pt x="398487" y="306065"/>
                  </a:lnTo>
                  <a:lnTo>
                    <a:pt x="357634" y="308744"/>
                  </a:lnTo>
                  <a:cubicBezTo>
                    <a:pt x="342900" y="307404"/>
                    <a:pt x="330845" y="304726"/>
                    <a:pt x="320129" y="302047"/>
                  </a:cubicBezTo>
                  <a:cubicBezTo>
                    <a:pt x="296689" y="295349"/>
                    <a:pt x="278606" y="281955"/>
                    <a:pt x="263872" y="261863"/>
                  </a:cubicBezTo>
                  <a:cubicBezTo>
                    <a:pt x="265882" y="256505"/>
                    <a:pt x="265882" y="252487"/>
                    <a:pt x="262533" y="250477"/>
                  </a:cubicBezTo>
                  <a:cubicBezTo>
                    <a:pt x="261193" y="249138"/>
                    <a:pt x="259854" y="247799"/>
                    <a:pt x="259854" y="245789"/>
                  </a:cubicBezTo>
                  <a:cubicBezTo>
                    <a:pt x="259184" y="241102"/>
                    <a:pt x="256505" y="237753"/>
                    <a:pt x="251817" y="237753"/>
                  </a:cubicBezTo>
                  <a:cubicBezTo>
                    <a:pt x="250478" y="237753"/>
                    <a:pt x="249808" y="236413"/>
                    <a:pt x="249808" y="235074"/>
                  </a:cubicBezTo>
                  <a:cubicBezTo>
                    <a:pt x="249808" y="233734"/>
                    <a:pt x="249138" y="232395"/>
                    <a:pt x="248469" y="231725"/>
                  </a:cubicBezTo>
                  <a:cubicBezTo>
                    <a:pt x="247129" y="229716"/>
                    <a:pt x="245790" y="228377"/>
                    <a:pt x="243111" y="227707"/>
                  </a:cubicBezTo>
                  <a:cubicBezTo>
                    <a:pt x="235744" y="225698"/>
                    <a:pt x="230386" y="221679"/>
                    <a:pt x="226368" y="216322"/>
                  </a:cubicBezTo>
                  <a:cubicBezTo>
                    <a:pt x="225028" y="214313"/>
                    <a:pt x="223019" y="212973"/>
                    <a:pt x="221010" y="212303"/>
                  </a:cubicBezTo>
                  <a:cubicBezTo>
                    <a:pt x="211634" y="208285"/>
                    <a:pt x="202258" y="202927"/>
                    <a:pt x="192881" y="196899"/>
                  </a:cubicBezTo>
                  <a:cubicBezTo>
                    <a:pt x="182166" y="190202"/>
                    <a:pt x="172120" y="188863"/>
                    <a:pt x="160734" y="185514"/>
                  </a:cubicBezTo>
                  <a:cubicBezTo>
                    <a:pt x="158725" y="184844"/>
                    <a:pt x="156716" y="184844"/>
                    <a:pt x="154707" y="185514"/>
                  </a:cubicBezTo>
                  <a:cubicBezTo>
                    <a:pt x="150688" y="186853"/>
                    <a:pt x="147340" y="185514"/>
                    <a:pt x="143991" y="182835"/>
                  </a:cubicBezTo>
                  <a:cubicBezTo>
                    <a:pt x="143991" y="182835"/>
                    <a:pt x="143991" y="182165"/>
                    <a:pt x="143991" y="182165"/>
                  </a:cubicBezTo>
                  <a:cubicBezTo>
                    <a:pt x="143991" y="182165"/>
                    <a:pt x="143991" y="181496"/>
                    <a:pt x="143991" y="181496"/>
                  </a:cubicBezTo>
                  <a:cubicBezTo>
                    <a:pt x="143991" y="180826"/>
                    <a:pt x="143322" y="180156"/>
                    <a:pt x="142652" y="180156"/>
                  </a:cubicBezTo>
                  <a:cubicBezTo>
                    <a:pt x="133276" y="177478"/>
                    <a:pt x="125909" y="178817"/>
                    <a:pt x="119881" y="182835"/>
                  </a:cubicBezTo>
                  <a:cubicBezTo>
                    <a:pt x="112514" y="187523"/>
                    <a:pt x="107156" y="191542"/>
                    <a:pt x="103808" y="194221"/>
                  </a:cubicBezTo>
                  <a:cubicBezTo>
                    <a:pt x="97780" y="199578"/>
                    <a:pt x="89743" y="200918"/>
                    <a:pt x="82376" y="198239"/>
                  </a:cubicBezTo>
                  <a:lnTo>
                    <a:pt x="49560" y="186853"/>
                  </a:lnTo>
                  <a:cubicBezTo>
                    <a:pt x="45541" y="165422"/>
                    <a:pt x="48220" y="145330"/>
                    <a:pt x="56927" y="125909"/>
                  </a:cubicBezTo>
                  <a:cubicBezTo>
                    <a:pt x="64964" y="121890"/>
                    <a:pt x="71661" y="117202"/>
                    <a:pt x="77019" y="111174"/>
                  </a:cubicBezTo>
                  <a:cubicBezTo>
                    <a:pt x="81707" y="105147"/>
                    <a:pt x="81037" y="97110"/>
                    <a:pt x="75679" y="91752"/>
                  </a:cubicBezTo>
                  <a:cubicBezTo>
                    <a:pt x="54918" y="70991"/>
                    <a:pt x="34156" y="49560"/>
                    <a:pt x="14064" y="26119"/>
                  </a:cubicBezTo>
                  <a:cubicBezTo>
                    <a:pt x="10716" y="21431"/>
                    <a:pt x="6028" y="13395"/>
                    <a:pt x="0" y="0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9C4BB72-68EE-D67D-25D1-08FF02EA0538}"/>
                </a:ext>
              </a:extLst>
            </p:cNvPr>
            <p:cNvSpPr/>
            <p:nvPr/>
          </p:nvSpPr>
          <p:spPr>
            <a:xfrm>
              <a:off x="-5043843" y="4964010"/>
              <a:ext cx="253156" cy="176138"/>
            </a:xfrm>
            <a:custGeom>
              <a:avLst/>
              <a:gdLst>
                <a:gd name="connsiteX0" fmla="*/ 46211 w 253156"/>
                <a:gd name="connsiteY0" fmla="*/ 24780 h 176138"/>
                <a:gd name="connsiteX1" fmla="*/ 76349 w 253156"/>
                <a:gd name="connsiteY1" fmla="*/ 38174 h 176138"/>
                <a:gd name="connsiteX2" fmla="*/ 81707 w 253156"/>
                <a:gd name="connsiteY2" fmla="*/ 45541 h 176138"/>
                <a:gd name="connsiteX3" fmla="*/ 91752 w 253156"/>
                <a:gd name="connsiteY3" fmla="*/ 68312 h 176138"/>
                <a:gd name="connsiteX4" fmla="*/ 95771 w 253156"/>
                <a:gd name="connsiteY4" fmla="*/ 73000 h 176138"/>
                <a:gd name="connsiteX5" fmla="*/ 109165 w 253156"/>
                <a:gd name="connsiteY5" fmla="*/ 89074 h 176138"/>
                <a:gd name="connsiteX6" fmla="*/ 116532 w 253156"/>
                <a:gd name="connsiteY6" fmla="*/ 97110 h 176138"/>
                <a:gd name="connsiteX7" fmla="*/ 121221 w 253156"/>
                <a:gd name="connsiteY7" fmla="*/ 101129 h 176138"/>
                <a:gd name="connsiteX8" fmla="*/ 134615 w 253156"/>
                <a:gd name="connsiteY8" fmla="*/ 108496 h 176138"/>
                <a:gd name="connsiteX9" fmla="*/ 140643 w 253156"/>
                <a:gd name="connsiteY9" fmla="*/ 113184 h 176138"/>
                <a:gd name="connsiteX10" fmla="*/ 144661 w 253156"/>
                <a:gd name="connsiteY10" fmla="*/ 115193 h 176138"/>
                <a:gd name="connsiteX11" fmla="*/ 167432 w 253156"/>
                <a:gd name="connsiteY11" fmla="*/ 131267 h 176138"/>
                <a:gd name="connsiteX12" fmla="*/ 168771 w 253156"/>
                <a:gd name="connsiteY12" fmla="*/ 132606 h 176138"/>
                <a:gd name="connsiteX13" fmla="*/ 170111 w 253156"/>
                <a:gd name="connsiteY13" fmla="*/ 134615 h 176138"/>
                <a:gd name="connsiteX14" fmla="*/ 174129 w 253156"/>
                <a:gd name="connsiteY14" fmla="*/ 137964 h 176138"/>
                <a:gd name="connsiteX15" fmla="*/ 205606 w 253156"/>
                <a:gd name="connsiteY15" fmla="*/ 150019 h 176138"/>
                <a:gd name="connsiteX16" fmla="*/ 244450 w 253156"/>
                <a:gd name="connsiteY16" fmla="*/ 141313 h 176138"/>
                <a:gd name="connsiteX17" fmla="*/ 253157 w 253156"/>
                <a:gd name="connsiteY17" fmla="*/ 143991 h 176138"/>
                <a:gd name="connsiteX18" fmla="*/ 180826 w 253156"/>
                <a:gd name="connsiteY18" fmla="*/ 168771 h 176138"/>
                <a:gd name="connsiteX19" fmla="*/ 176138 w 253156"/>
                <a:gd name="connsiteY19" fmla="*/ 176138 h 176138"/>
                <a:gd name="connsiteX20" fmla="*/ 166092 w 253156"/>
                <a:gd name="connsiteY20" fmla="*/ 170780 h 176138"/>
                <a:gd name="connsiteX21" fmla="*/ 180156 w 253156"/>
                <a:gd name="connsiteY21" fmla="*/ 158725 h 176138"/>
                <a:gd name="connsiteX22" fmla="*/ 178147 w 253156"/>
                <a:gd name="connsiteY22" fmla="*/ 146670 h 176138"/>
                <a:gd name="connsiteX23" fmla="*/ 159395 w 253156"/>
                <a:gd name="connsiteY23" fmla="*/ 133276 h 176138"/>
                <a:gd name="connsiteX24" fmla="*/ 154037 w 253156"/>
                <a:gd name="connsiteY24" fmla="*/ 129257 h 176138"/>
                <a:gd name="connsiteX25" fmla="*/ 141982 w 253156"/>
                <a:gd name="connsiteY25" fmla="*/ 121890 h 176138"/>
                <a:gd name="connsiteX26" fmla="*/ 127918 w 253156"/>
                <a:gd name="connsiteY26" fmla="*/ 111844 h 176138"/>
                <a:gd name="connsiteX27" fmla="*/ 84386 w 253156"/>
                <a:gd name="connsiteY27" fmla="*/ 88404 h 176138"/>
                <a:gd name="connsiteX28" fmla="*/ 0 w 253156"/>
                <a:gd name="connsiteY28" fmla="*/ 62284 h 176138"/>
                <a:gd name="connsiteX29" fmla="*/ 12725 w 253156"/>
                <a:gd name="connsiteY29" fmla="*/ 0 h 176138"/>
                <a:gd name="connsiteX30" fmla="*/ 46211 w 253156"/>
                <a:gd name="connsiteY30" fmla="*/ 24780 h 17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3156" h="176138">
                  <a:moveTo>
                    <a:pt x="46211" y="24780"/>
                  </a:moveTo>
                  <a:cubicBezTo>
                    <a:pt x="55587" y="31477"/>
                    <a:pt x="64963" y="36165"/>
                    <a:pt x="76349" y="38174"/>
                  </a:cubicBezTo>
                  <a:cubicBezTo>
                    <a:pt x="79697" y="38844"/>
                    <a:pt x="81707" y="42193"/>
                    <a:pt x="81707" y="45541"/>
                  </a:cubicBezTo>
                  <a:cubicBezTo>
                    <a:pt x="81037" y="54918"/>
                    <a:pt x="84386" y="62284"/>
                    <a:pt x="91752" y="68312"/>
                  </a:cubicBezTo>
                  <a:cubicBezTo>
                    <a:pt x="93092" y="69652"/>
                    <a:pt x="95101" y="70991"/>
                    <a:pt x="95771" y="73000"/>
                  </a:cubicBezTo>
                  <a:cubicBezTo>
                    <a:pt x="99789" y="81037"/>
                    <a:pt x="101129" y="83046"/>
                    <a:pt x="109165" y="89074"/>
                  </a:cubicBezTo>
                  <a:cubicBezTo>
                    <a:pt x="111844" y="91083"/>
                    <a:pt x="114523" y="94432"/>
                    <a:pt x="116532" y="97110"/>
                  </a:cubicBezTo>
                  <a:cubicBezTo>
                    <a:pt x="117872" y="99119"/>
                    <a:pt x="119211" y="100459"/>
                    <a:pt x="121221" y="101129"/>
                  </a:cubicBezTo>
                  <a:cubicBezTo>
                    <a:pt x="125909" y="102468"/>
                    <a:pt x="130597" y="105147"/>
                    <a:pt x="134615" y="108496"/>
                  </a:cubicBezTo>
                  <a:cubicBezTo>
                    <a:pt x="135954" y="111175"/>
                    <a:pt x="137964" y="113184"/>
                    <a:pt x="140643" y="113184"/>
                  </a:cubicBezTo>
                  <a:cubicBezTo>
                    <a:pt x="141982" y="113184"/>
                    <a:pt x="143321" y="113854"/>
                    <a:pt x="144661" y="115193"/>
                  </a:cubicBezTo>
                  <a:cubicBezTo>
                    <a:pt x="151358" y="121890"/>
                    <a:pt x="159395" y="127248"/>
                    <a:pt x="167432" y="131267"/>
                  </a:cubicBezTo>
                  <a:cubicBezTo>
                    <a:pt x="168101" y="131267"/>
                    <a:pt x="168771" y="131936"/>
                    <a:pt x="168771" y="132606"/>
                  </a:cubicBezTo>
                  <a:cubicBezTo>
                    <a:pt x="169441" y="133276"/>
                    <a:pt x="169441" y="133945"/>
                    <a:pt x="170111" y="134615"/>
                  </a:cubicBezTo>
                  <a:cubicBezTo>
                    <a:pt x="171450" y="135954"/>
                    <a:pt x="172789" y="137294"/>
                    <a:pt x="174129" y="137964"/>
                  </a:cubicBezTo>
                  <a:cubicBezTo>
                    <a:pt x="190202" y="145331"/>
                    <a:pt x="200248" y="149349"/>
                    <a:pt x="205606" y="150019"/>
                  </a:cubicBezTo>
                  <a:cubicBezTo>
                    <a:pt x="216991" y="152028"/>
                    <a:pt x="229716" y="148679"/>
                    <a:pt x="244450" y="141313"/>
                  </a:cubicBezTo>
                  <a:cubicBezTo>
                    <a:pt x="249138" y="140643"/>
                    <a:pt x="251817" y="141313"/>
                    <a:pt x="253157" y="143991"/>
                  </a:cubicBezTo>
                  <a:cubicBezTo>
                    <a:pt x="221680" y="156046"/>
                    <a:pt x="197569" y="164083"/>
                    <a:pt x="180826" y="168771"/>
                  </a:cubicBezTo>
                  <a:cubicBezTo>
                    <a:pt x="176808" y="170111"/>
                    <a:pt x="175468" y="172120"/>
                    <a:pt x="176138" y="176138"/>
                  </a:cubicBezTo>
                  <a:lnTo>
                    <a:pt x="166092" y="170780"/>
                  </a:lnTo>
                  <a:lnTo>
                    <a:pt x="180156" y="158725"/>
                  </a:lnTo>
                  <a:cubicBezTo>
                    <a:pt x="184175" y="155377"/>
                    <a:pt x="182835" y="149349"/>
                    <a:pt x="178147" y="146670"/>
                  </a:cubicBezTo>
                  <a:cubicBezTo>
                    <a:pt x="170780" y="143322"/>
                    <a:pt x="164753" y="138633"/>
                    <a:pt x="159395" y="133276"/>
                  </a:cubicBezTo>
                  <a:cubicBezTo>
                    <a:pt x="158056" y="131936"/>
                    <a:pt x="156046" y="130597"/>
                    <a:pt x="154037" y="129257"/>
                  </a:cubicBezTo>
                  <a:cubicBezTo>
                    <a:pt x="150019" y="127248"/>
                    <a:pt x="146000" y="124569"/>
                    <a:pt x="141982" y="121890"/>
                  </a:cubicBezTo>
                  <a:cubicBezTo>
                    <a:pt x="136624" y="117202"/>
                    <a:pt x="131936" y="113854"/>
                    <a:pt x="127918" y="111844"/>
                  </a:cubicBezTo>
                  <a:cubicBezTo>
                    <a:pt x="113854" y="105147"/>
                    <a:pt x="99119" y="97110"/>
                    <a:pt x="84386" y="88404"/>
                  </a:cubicBezTo>
                  <a:cubicBezTo>
                    <a:pt x="72330" y="81707"/>
                    <a:pt x="44202" y="73000"/>
                    <a:pt x="0" y="62284"/>
                  </a:cubicBezTo>
                  <a:cubicBezTo>
                    <a:pt x="8706" y="43532"/>
                    <a:pt x="12725" y="22771"/>
                    <a:pt x="12725" y="0"/>
                  </a:cubicBezTo>
                  <a:lnTo>
                    <a:pt x="46211" y="2478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8AD23800-8F5B-3505-E84A-AF63392EFBF0}"/>
                </a:ext>
              </a:extLst>
            </p:cNvPr>
            <p:cNvSpPr/>
            <p:nvPr/>
          </p:nvSpPr>
          <p:spPr>
            <a:xfrm>
              <a:off x="-4745145" y="4965756"/>
              <a:ext cx="705221" cy="112107"/>
            </a:xfrm>
            <a:custGeom>
              <a:avLst/>
              <a:gdLst>
                <a:gd name="connsiteX0" fmla="*/ 356964 w 705221"/>
                <a:gd name="connsiteY0" fmla="*/ 35759 h 112107"/>
                <a:gd name="connsiteX1" fmla="*/ 361652 w 705221"/>
                <a:gd name="connsiteY1" fmla="*/ 48483 h 112107"/>
                <a:gd name="connsiteX2" fmla="*/ 365671 w 705221"/>
                <a:gd name="connsiteY2" fmla="*/ 52502 h 112107"/>
                <a:gd name="connsiteX3" fmla="*/ 614809 w 705221"/>
                <a:gd name="connsiteY3" fmla="*/ 68575 h 112107"/>
                <a:gd name="connsiteX4" fmla="*/ 647625 w 705221"/>
                <a:gd name="connsiteY4" fmla="*/ 77281 h 112107"/>
                <a:gd name="connsiteX5" fmla="*/ 705222 w 705221"/>
                <a:gd name="connsiteY5" fmla="*/ 108758 h 112107"/>
                <a:gd name="connsiteX6" fmla="*/ 675754 w 705221"/>
                <a:gd name="connsiteY6" fmla="*/ 100722 h 112107"/>
                <a:gd name="connsiteX7" fmla="*/ 659681 w 705221"/>
                <a:gd name="connsiteY7" fmla="*/ 92015 h 112107"/>
                <a:gd name="connsiteX8" fmla="*/ 649635 w 705221"/>
                <a:gd name="connsiteY8" fmla="*/ 87327 h 112107"/>
                <a:gd name="connsiteX9" fmla="*/ 638919 w 705221"/>
                <a:gd name="connsiteY9" fmla="*/ 80630 h 112107"/>
                <a:gd name="connsiteX10" fmla="*/ 632892 w 705221"/>
                <a:gd name="connsiteY10" fmla="*/ 78621 h 112107"/>
                <a:gd name="connsiteX11" fmla="*/ 466799 w 705221"/>
                <a:gd name="connsiteY11" fmla="*/ 82639 h 112107"/>
                <a:gd name="connsiteX12" fmla="*/ 365671 w 705221"/>
                <a:gd name="connsiteY12" fmla="*/ 112107 h 112107"/>
                <a:gd name="connsiteX13" fmla="*/ 342230 w 705221"/>
                <a:gd name="connsiteY13" fmla="*/ 107419 h 112107"/>
                <a:gd name="connsiteX14" fmla="*/ 344239 w 705221"/>
                <a:gd name="connsiteY14" fmla="*/ 103401 h 112107"/>
                <a:gd name="connsiteX15" fmla="*/ 341561 w 705221"/>
                <a:gd name="connsiteY15" fmla="*/ 99383 h 112107"/>
                <a:gd name="connsiteX16" fmla="*/ 328166 w 705221"/>
                <a:gd name="connsiteY16" fmla="*/ 98713 h 112107"/>
                <a:gd name="connsiteX17" fmla="*/ 407194 w 705221"/>
                <a:gd name="connsiteY17" fmla="*/ 95364 h 112107"/>
                <a:gd name="connsiteX18" fmla="*/ 417240 w 705221"/>
                <a:gd name="connsiteY18" fmla="*/ 94024 h 112107"/>
                <a:gd name="connsiteX19" fmla="*/ 427285 w 705221"/>
                <a:gd name="connsiteY19" fmla="*/ 90676 h 112107"/>
                <a:gd name="connsiteX20" fmla="*/ 427285 w 705221"/>
                <a:gd name="connsiteY20" fmla="*/ 77951 h 112107"/>
                <a:gd name="connsiteX21" fmla="*/ 388441 w 705221"/>
                <a:gd name="connsiteY21" fmla="*/ 71923 h 112107"/>
                <a:gd name="connsiteX22" fmla="*/ 272579 w 705221"/>
                <a:gd name="connsiteY22" fmla="*/ 66566 h 112107"/>
                <a:gd name="connsiteX23" fmla="*/ 159395 w 705221"/>
                <a:gd name="connsiteY23" fmla="*/ 70584 h 112107"/>
                <a:gd name="connsiteX24" fmla="*/ 105147 w 705221"/>
                <a:gd name="connsiteY24" fmla="*/ 92015 h 112107"/>
                <a:gd name="connsiteX25" fmla="*/ 106486 w 705221"/>
                <a:gd name="connsiteY25" fmla="*/ 94694 h 112107"/>
                <a:gd name="connsiteX26" fmla="*/ 123899 w 705221"/>
                <a:gd name="connsiteY26" fmla="*/ 96034 h 112107"/>
                <a:gd name="connsiteX27" fmla="*/ 125909 w 705221"/>
                <a:gd name="connsiteY27" fmla="*/ 107419 h 112107"/>
                <a:gd name="connsiteX28" fmla="*/ 89074 w 705221"/>
                <a:gd name="connsiteY28" fmla="*/ 101392 h 112107"/>
                <a:gd name="connsiteX29" fmla="*/ 99119 w 705221"/>
                <a:gd name="connsiteY29" fmla="*/ 90676 h 112107"/>
                <a:gd name="connsiteX30" fmla="*/ 96441 w 705221"/>
                <a:gd name="connsiteY30" fmla="*/ 85988 h 112107"/>
                <a:gd name="connsiteX31" fmla="*/ 84385 w 705221"/>
                <a:gd name="connsiteY31" fmla="*/ 77951 h 112107"/>
                <a:gd name="connsiteX32" fmla="*/ 81037 w 705221"/>
                <a:gd name="connsiteY32" fmla="*/ 75272 h 112107"/>
                <a:gd name="connsiteX33" fmla="*/ 18082 w 705221"/>
                <a:gd name="connsiteY33" fmla="*/ 52502 h 112107"/>
                <a:gd name="connsiteX34" fmla="*/ 12725 w 705221"/>
                <a:gd name="connsiteY34" fmla="*/ 47813 h 112107"/>
                <a:gd name="connsiteX35" fmla="*/ 0 w 705221"/>
                <a:gd name="connsiteY35" fmla="*/ 27722 h 112107"/>
                <a:gd name="connsiteX36" fmla="*/ 30807 w 705221"/>
                <a:gd name="connsiteY36" fmla="*/ 24373 h 112107"/>
                <a:gd name="connsiteX37" fmla="*/ 66303 w 705221"/>
                <a:gd name="connsiteY37" fmla="*/ 2272 h 112107"/>
                <a:gd name="connsiteX38" fmla="*/ 96441 w 705221"/>
                <a:gd name="connsiteY38" fmla="*/ 1602 h 112107"/>
                <a:gd name="connsiteX39" fmla="*/ 125909 w 705221"/>
                <a:gd name="connsiteY39" fmla="*/ 263 h 112107"/>
                <a:gd name="connsiteX40" fmla="*/ 166092 w 705221"/>
                <a:gd name="connsiteY40" fmla="*/ 5621 h 112107"/>
                <a:gd name="connsiteX41" fmla="*/ 211633 w 705221"/>
                <a:gd name="connsiteY41" fmla="*/ 12988 h 112107"/>
                <a:gd name="connsiteX42" fmla="*/ 256505 w 705221"/>
                <a:gd name="connsiteY42" fmla="*/ 21024 h 112107"/>
                <a:gd name="connsiteX43" fmla="*/ 356964 w 705221"/>
                <a:gd name="connsiteY43" fmla="*/ 35759 h 11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221" h="112107">
                  <a:moveTo>
                    <a:pt x="356964" y="35759"/>
                  </a:moveTo>
                  <a:cubicBezTo>
                    <a:pt x="359643" y="38437"/>
                    <a:pt x="360983" y="42456"/>
                    <a:pt x="361652" y="48483"/>
                  </a:cubicBezTo>
                  <a:cubicBezTo>
                    <a:pt x="361652" y="50492"/>
                    <a:pt x="363661" y="52502"/>
                    <a:pt x="365671" y="52502"/>
                  </a:cubicBezTo>
                  <a:cubicBezTo>
                    <a:pt x="448717" y="55180"/>
                    <a:pt x="531763" y="60538"/>
                    <a:pt x="614809" y="68575"/>
                  </a:cubicBezTo>
                  <a:cubicBezTo>
                    <a:pt x="626864" y="69914"/>
                    <a:pt x="636240" y="71254"/>
                    <a:pt x="647625" y="77281"/>
                  </a:cubicBezTo>
                  <a:cubicBezTo>
                    <a:pt x="667048" y="87997"/>
                    <a:pt x="685800" y="98043"/>
                    <a:pt x="705222" y="108758"/>
                  </a:cubicBezTo>
                  <a:cubicBezTo>
                    <a:pt x="693837" y="108758"/>
                    <a:pt x="684460" y="106080"/>
                    <a:pt x="675754" y="100722"/>
                  </a:cubicBezTo>
                  <a:cubicBezTo>
                    <a:pt x="670396" y="97373"/>
                    <a:pt x="665038" y="94024"/>
                    <a:pt x="659681" y="92015"/>
                  </a:cubicBezTo>
                  <a:cubicBezTo>
                    <a:pt x="656332" y="90676"/>
                    <a:pt x="652983" y="89337"/>
                    <a:pt x="649635" y="87327"/>
                  </a:cubicBezTo>
                  <a:cubicBezTo>
                    <a:pt x="646286" y="85318"/>
                    <a:pt x="642268" y="83309"/>
                    <a:pt x="638919" y="80630"/>
                  </a:cubicBezTo>
                  <a:cubicBezTo>
                    <a:pt x="636910" y="79291"/>
                    <a:pt x="634901" y="78621"/>
                    <a:pt x="632892" y="78621"/>
                  </a:cubicBezTo>
                  <a:lnTo>
                    <a:pt x="466799" y="82639"/>
                  </a:lnTo>
                  <a:lnTo>
                    <a:pt x="365671" y="112107"/>
                  </a:lnTo>
                  <a:cubicBezTo>
                    <a:pt x="371028" y="102731"/>
                    <a:pt x="362992" y="101392"/>
                    <a:pt x="342230" y="107419"/>
                  </a:cubicBezTo>
                  <a:lnTo>
                    <a:pt x="344239" y="103401"/>
                  </a:lnTo>
                  <a:cubicBezTo>
                    <a:pt x="345579" y="100722"/>
                    <a:pt x="344909" y="99383"/>
                    <a:pt x="341561" y="99383"/>
                  </a:cubicBezTo>
                  <a:lnTo>
                    <a:pt x="328166" y="98713"/>
                  </a:lnTo>
                  <a:cubicBezTo>
                    <a:pt x="353616" y="93355"/>
                    <a:pt x="379735" y="92685"/>
                    <a:pt x="407194" y="95364"/>
                  </a:cubicBezTo>
                  <a:cubicBezTo>
                    <a:pt x="410542" y="95364"/>
                    <a:pt x="413891" y="95364"/>
                    <a:pt x="417240" y="94024"/>
                  </a:cubicBezTo>
                  <a:cubicBezTo>
                    <a:pt x="420588" y="93355"/>
                    <a:pt x="423937" y="92015"/>
                    <a:pt x="427285" y="90676"/>
                  </a:cubicBezTo>
                  <a:cubicBezTo>
                    <a:pt x="440010" y="86658"/>
                    <a:pt x="440010" y="82639"/>
                    <a:pt x="427285" y="77951"/>
                  </a:cubicBezTo>
                  <a:cubicBezTo>
                    <a:pt x="414561" y="73933"/>
                    <a:pt x="401166" y="71923"/>
                    <a:pt x="388441" y="71923"/>
                  </a:cubicBezTo>
                  <a:cubicBezTo>
                    <a:pt x="350267" y="71923"/>
                    <a:pt x="311423" y="70584"/>
                    <a:pt x="272579" y="66566"/>
                  </a:cubicBezTo>
                  <a:cubicBezTo>
                    <a:pt x="238423" y="63217"/>
                    <a:pt x="200918" y="64557"/>
                    <a:pt x="159395" y="70584"/>
                  </a:cubicBezTo>
                  <a:cubicBezTo>
                    <a:pt x="152028" y="71923"/>
                    <a:pt x="115863" y="81300"/>
                    <a:pt x="105147" y="92015"/>
                  </a:cubicBezTo>
                  <a:cubicBezTo>
                    <a:pt x="103138" y="94024"/>
                    <a:pt x="103808" y="94694"/>
                    <a:pt x="106486" y="94694"/>
                  </a:cubicBezTo>
                  <a:lnTo>
                    <a:pt x="123899" y="96034"/>
                  </a:lnTo>
                  <a:cubicBezTo>
                    <a:pt x="123230" y="98713"/>
                    <a:pt x="123899" y="102731"/>
                    <a:pt x="125909" y="107419"/>
                  </a:cubicBezTo>
                  <a:lnTo>
                    <a:pt x="89074" y="101392"/>
                  </a:lnTo>
                  <a:cubicBezTo>
                    <a:pt x="95101" y="99383"/>
                    <a:pt x="98450" y="95364"/>
                    <a:pt x="99119" y="90676"/>
                  </a:cubicBezTo>
                  <a:cubicBezTo>
                    <a:pt x="99119" y="88667"/>
                    <a:pt x="98450" y="86658"/>
                    <a:pt x="96441" y="85988"/>
                  </a:cubicBezTo>
                  <a:cubicBezTo>
                    <a:pt x="91752" y="84648"/>
                    <a:pt x="88404" y="81969"/>
                    <a:pt x="84385" y="77951"/>
                  </a:cubicBezTo>
                  <a:cubicBezTo>
                    <a:pt x="83716" y="76612"/>
                    <a:pt x="82376" y="75942"/>
                    <a:pt x="81037" y="75272"/>
                  </a:cubicBezTo>
                  <a:lnTo>
                    <a:pt x="18082" y="52502"/>
                  </a:lnTo>
                  <a:cubicBezTo>
                    <a:pt x="15404" y="51832"/>
                    <a:pt x="14064" y="49823"/>
                    <a:pt x="12725" y="47813"/>
                  </a:cubicBezTo>
                  <a:lnTo>
                    <a:pt x="0" y="27722"/>
                  </a:lnTo>
                  <a:cubicBezTo>
                    <a:pt x="10046" y="29731"/>
                    <a:pt x="20092" y="28391"/>
                    <a:pt x="30807" y="24373"/>
                  </a:cubicBezTo>
                  <a:cubicBezTo>
                    <a:pt x="44202" y="19015"/>
                    <a:pt x="55587" y="11648"/>
                    <a:pt x="66303" y="2272"/>
                  </a:cubicBezTo>
                  <a:cubicBezTo>
                    <a:pt x="76349" y="2942"/>
                    <a:pt x="86395" y="2942"/>
                    <a:pt x="96441" y="1602"/>
                  </a:cubicBezTo>
                  <a:cubicBezTo>
                    <a:pt x="108496" y="263"/>
                    <a:pt x="117872" y="-407"/>
                    <a:pt x="125909" y="263"/>
                  </a:cubicBezTo>
                  <a:cubicBezTo>
                    <a:pt x="139973" y="1602"/>
                    <a:pt x="152698" y="2272"/>
                    <a:pt x="166092" y="5621"/>
                  </a:cubicBezTo>
                  <a:cubicBezTo>
                    <a:pt x="180826" y="8969"/>
                    <a:pt x="196230" y="11648"/>
                    <a:pt x="211633" y="12988"/>
                  </a:cubicBezTo>
                  <a:cubicBezTo>
                    <a:pt x="226368" y="14997"/>
                    <a:pt x="241771" y="17676"/>
                    <a:pt x="256505" y="21024"/>
                  </a:cubicBezTo>
                  <a:cubicBezTo>
                    <a:pt x="289322" y="31070"/>
                    <a:pt x="322808" y="35759"/>
                    <a:pt x="356964" y="35759"/>
                  </a:cubicBez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6CCCE2D6-65FF-151B-E0AE-002D67A81790}"/>
                </a:ext>
              </a:extLst>
            </p:cNvPr>
            <p:cNvSpPr/>
            <p:nvPr/>
          </p:nvSpPr>
          <p:spPr>
            <a:xfrm>
              <a:off x="-5447018" y="4972047"/>
              <a:ext cx="158725" cy="120774"/>
            </a:xfrm>
            <a:custGeom>
              <a:avLst/>
              <a:gdLst>
                <a:gd name="connsiteX0" fmla="*/ 7367 w 158725"/>
                <a:gd name="connsiteY0" fmla="*/ 0 h 120774"/>
                <a:gd name="connsiteX1" fmla="*/ 8037 w 158725"/>
                <a:gd name="connsiteY1" fmla="*/ 8706 h 120774"/>
                <a:gd name="connsiteX2" fmla="*/ 12725 w 158725"/>
                <a:gd name="connsiteY2" fmla="*/ 32147 h 120774"/>
                <a:gd name="connsiteX3" fmla="*/ 26119 w 158725"/>
                <a:gd name="connsiteY3" fmla="*/ 43532 h 120774"/>
                <a:gd name="connsiteX4" fmla="*/ 42193 w 158725"/>
                <a:gd name="connsiteY4" fmla="*/ 52909 h 120774"/>
                <a:gd name="connsiteX5" fmla="*/ 48220 w 158725"/>
                <a:gd name="connsiteY5" fmla="*/ 54918 h 120774"/>
                <a:gd name="connsiteX6" fmla="*/ 54248 w 158725"/>
                <a:gd name="connsiteY6" fmla="*/ 58266 h 120774"/>
                <a:gd name="connsiteX7" fmla="*/ 58266 w 158725"/>
                <a:gd name="connsiteY7" fmla="*/ 62284 h 120774"/>
                <a:gd name="connsiteX8" fmla="*/ 89743 w 158725"/>
                <a:gd name="connsiteY8" fmla="*/ 79698 h 120774"/>
                <a:gd name="connsiteX9" fmla="*/ 123230 w 158725"/>
                <a:gd name="connsiteY9" fmla="*/ 87734 h 120774"/>
                <a:gd name="connsiteX10" fmla="*/ 158725 w 158725"/>
                <a:gd name="connsiteY10" fmla="*/ 91083 h 120774"/>
                <a:gd name="connsiteX11" fmla="*/ 129257 w 158725"/>
                <a:gd name="connsiteY11" fmla="*/ 117202 h 120774"/>
                <a:gd name="connsiteX12" fmla="*/ 88404 w 158725"/>
                <a:gd name="connsiteY12" fmla="*/ 115193 h 120774"/>
                <a:gd name="connsiteX13" fmla="*/ 28129 w 158725"/>
                <a:gd name="connsiteY13" fmla="*/ 73000 h 120774"/>
                <a:gd name="connsiteX14" fmla="*/ 4688 w 158725"/>
                <a:gd name="connsiteY14" fmla="*/ 40184 h 120774"/>
                <a:gd name="connsiteX15" fmla="*/ 0 w 158725"/>
                <a:gd name="connsiteY15" fmla="*/ 12055 h 120774"/>
                <a:gd name="connsiteX16" fmla="*/ 7367 w 158725"/>
                <a:gd name="connsiteY16" fmla="*/ 0 h 1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725" h="120774">
                  <a:moveTo>
                    <a:pt x="7367" y="0"/>
                  </a:moveTo>
                  <a:cubicBezTo>
                    <a:pt x="8037" y="2009"/>
                    <a:pt x="8706" y="4688"/>
                    <a:pt x="8037" y="8706"/>
                  </a:cubicBezTo>
                  <a:cubicBezTo>
                    <a:pt x="6697" y="18083"/>
                    <a:pt x="8037" y="25450"/>
                    <a:pt x="12725" y="32147"/>
                  </a:cubicBezTo>
                  <a:cubicBezTo>
                    <a:pt x="16073" y="36835"/>
                    <a:pt x="20762" y="40853"/>
                    <a:pt x="26119" y="43532"/>
                  </a:cubicBezTo>
                  <a:cubicBezTo>
                    <a:pt x="31477" y="46211"/>
                    <a:pt x="37505" y="49560"/>
                    <a:pt x="42193" y="52909"/>
                  </a:cubicBezTo>
                  <a:cubicBezTo>
                    <a:pt x="44202" y="54248"/>
                    <a:pt x="46211" y="54918"/>
                    <a:pt x="48220" y="54918"/>
                  </a:cubicBezTo>
                  <a:cubicBezTo>
                    <a:pt x="50899" y="54918"/>
                    <a:pt x="52908" y="56257"/>
                    <a:pt x="54248" y="58266"/>
                  </a:cubicBezTo>
                  <a:cubicBezTo>
                    <a:pt x="54918" y="59606"/>
                    <a:pt x="56257" y="61615"/>
                    <a:pt x="58266" y="62284"/>
                  </a:cubicBezTo>
                  <a:cubicBezTo>
                    <a:pt x="68312" y="68312"/>
                    <a:pt x="79028" y="74339"/>
                    <a:pt x="89743" y="79698"/>
                  </a:cubicBezTo>
                  <a:cubicBezTo>
                    <a:pt x="98450" y="83716"/>
                    <a:pt x="109835" y="86395"/>
                    <a:pt x="123230" y="87734"/>
                  </a:cubicBezTo>
                  <a:cubicBezTo>
                    <a:pt x="135285" y="89074"/>
                    <a:pt x="147340" y="89744"/>
                    <a:pt x="158725" y="91083"/>
                  </a:cubicBezTo>
                  <a:lnTo>
                    <a:pt x="129257" y="117202"/>
                  </a:lnTo>
                  <a:cubicBezTo>
                    <a:pt x="113184" y="122560"/>
                    <a:pt x="99120" y="121890"/>
                    <a:pt x="88404" y="115193"/>
                  </a:cubicBezTo>
                  <a:cubicBezTo>
                    <a:pt x="66973" y="102468"/>
                    <a:pt x="46881" y="88404"/>
                    <a:pt x="28129" y="73000"/>
                  </a:cubicBezTo>
                  <a:cubicBezTo>
                    <a:pt x="17413" y="64294"/>
                    <a:pt x="9376" y="52909"/>
                    <a:pt x="4688" y="40184"/>
                  </a:cubicBezTo>
                  <a:cubicBezTo>
                    <a:pt x="1340" y="31477"/>
                    <a:pt x="3349" y="21431"/>
                    <a:pt x="0" y="12055"/>
                  </a:cubicBezTo>
                  <a:cubicBezTo>
                    <a:pt x="1340" y="8037"/>
                    <a:pt x="4018" y="4018"/>
                    <a:pt x="7367" y="0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685EA6FF-2045-49DE-31D2-D52F02F83F3D}"/>
                </a:ext>
              </a:extLst>
            </p:cNvPr>
            <p:cNvSpPr/>
            <p:nvPr/>
          </p:nvSpPr>
          <p:spPr>
            <a:xfrm>
              <a:off x="-4853641" y="4986341"/>
              <a:ext cx="207615" cy="121660"/>
            </a:xfrm>
            <a:custGeom>
              <a:avLst/>
              <a:gdLst>
                <a:gd name="connsiteX0" fmla="*/ 108496 w 207615"/>
                <a:gd name="connsiteY0" fmla="*/ 9146 h 121660"/>
                <a:gd name="connsiteX1" fmla="*/ 121221 w 207615"/>
                <a:gd name="connsiteY1" fmla="*/ 29238 h 121660"/>
                <a:gd name="connsiteX2" fmla="*/ 126578 w 207615"/>
                <a:gd name="connsiteY2" fmla="*/ 33926 h 121660"/>
                <a:gd name="connsiteX3" fmla="*/ 189533 w 207615"/>
                <a:gd name="connsiteY3" fmla="*/ 56697 h 121660"/>
                <a:gd name="connsiteX4" fmla="*/ 192881 w 207615"/>
                <a:gd name="connsiteY4" fmla="*/ 59376 h 121660"/>
                <a:gd name="connsiteX5" fmla="*/ 204936 w 207615"/>
                <a:gd name="connsiteY5" fmla="*/ 67413 h 121660"/>
                <a:gd name="connsiteX6" fmla="*/ 207615 w 207615"/>
                <a:gd name="connsiteY6" fmla="*/ 72101 h 121660"/>
                <a:gd name="connsiteX7" fmla="*/ 197569 w 207615"/>
                <a:gd name="connsiteY7" fmla="*/ 82816 h 121660"/>
                <a:gd name="connsiteX8" fmla="*/ 141982 w 207615"/>
                <a:gd name="connsiteY8" fmla="*/ 120321 h 121660"/>
                <a:gd name="connsiteX9" fmla="*/ 123230 w 207615"/>
                <a:gd name="connsiteY9" fmla="*/ 113624 h 121660"/>
                <a:gd name="connsiteX10" fmla="*/ 104477 w 207615"/>
                <a:gd name="connsiteY10" fmla="*/ 110945 h 121660"/>
                <a:gd name="connsiteX11" fmla="*/ 64294 w 207615"/>
                <a:gd name="connsiteY11" fmla="*/ 121660 h 121660"/>
                <a:gd name="connsiteX12" fmla="*/ 55587 w 207615"/>
                <a:gd name="connsiteY12" fmla="*/ 118982 h 121660"/>
                <a:gd name="connsiteX13" fmla="*/ 55587 w 207615"/>
                <a:gd name="connsiteY13" fmla="*/ 116303 h 121660"/>
                <a:gd name="connsiteX14" fmla="*/ 54918 w 207615"/>
                <a:gd name="connsiteY14" fmla="*/ 112954 h 121660"/>
                <a:gd name="connsiteX15" fmla="*/ 46211 w 207615"/>
                <a:gd name="connsiteY15" fmla="*/ 108936 h 121660"/>
                <a:gd name="connsiteX16" fmla="*/ 40853 w 207615"/>
                <a:gd name="connsiteY16" fmla="*/ 106257 h 121660"/>
                <a:gd name="connsiteX17" fmla="*/ 40184 w 207615"/>
                <a:gd name="connsiteY17" fmla="*/ 99560 h 121660"/>
                <a:gd name="connsiteX18" fmla="*/ 39514 w 207615"/>
                <a:gd name="connsiteY18" fmla="*/ 93532 h 121660"/>
                <a:gd name="connsiteX19" fmla="*/ 17413 w 207615"/>
                <a:gd name="connsiteY19" fmla="*/ 78128 h 121660"/>
                <a:gd name="connsiteX20" fmla="*/ 8706 w 207615"/>
                <a:gd name="connsiteY20" fmla="*/ 46651 h 121660"/>
                <a:gd name="connsiteX21" fmla="*/ 14734 w 207615"/>
                <a:gd name="connsiteY21" fmla="*/ 37945 h 121660"/>
                <a:gd name="connsiteX22" fmla="*/ 16073 w 207615"/>
                <a:gd name="connsiteY22" fmla="*/ 35936 h 121660"/>
                <a:gd name="connsiteX23" fmla="*/ 16073 w 207615"/>
                <a:gd name="connsiteY23" fmla="*/ 33926 h 121660"/>
                <a:gd name="connsiteX24" fmla="*/ 13395 w 207615"/>
                <a:gd name="connsiteY24" fmla="*/ 31247 h 121660"/>
                <a:gd name="connsiteX25" fmla="*/ 0 w 207615"/>
                <a:gd name="connsiteY25" fmla="*/ 29908 h 121660"/>
                <a:gd name="connsiteX26" fmla="*/ 64294 w 207615"/>
                <a:gd name="connsiteY26" fmla="*/ 12495 h 121660"/>
                <a:gd name="connsiteX27" fmla="*/ 80367 w 207615"/>
                <a:gd name="connsiteY27" fmla="*/ 1110 h 121660"/>
                <a:gd name="connsiteX28" fmla="*/ 86395 w 207615"/>
                <a:gd name="connsiteY28" fmla="*/ 440 h 121660"/>
                <a:gd name="connsiteX29" fmla="*/ 108496 w 207615"/>
                <a:gd name="connsiteY29" fmla="*/ 9146 h 12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7615" h="121660">
                  <a:moveTo>
                    <a:pt x="108496" y="9146"/>
                  </a:moveTo>
                  <a:lnTo>
                    <a:pt x="121221" y="29238"/>
                  </a:lnTo>
                  <a:cubicBezTo>
                    <a:pt x="122560" y="31247"/>
                    <a:pt x="124569" y="32587"/>
                    <a:pt x="126578" y="33926"/>
                  </a:cubicBezTo>
                  <a:lnTo>
                    <a:pt x="189533" y="56697"/>
                  </a:lnTo>
                  <a:cubicBezTo>
                    <a:pt x="190872" y="57367"/>
                    <a:pt x="192212" y="58036"/>
                    <a:pt x="192881" y="59376"/>
                  </a:cubicBezTo>
                  <a:cubicBezTo>
                    <a:pt x="196230" y="62725"/>
                    <a:pt x="200248" y="65404"/>
                    <a:pt x="204936" y="67413"/>
                  </a:cubicBezTo>
                  <a:cubicBezTo>
                    <a:pt x="206945" y="68082"/>
                    <a:pt x="207615" y="70091"/>
                    <a:pt x="207615" y="72101"/>
                  </a:cubicBezTo>
                  <a:cubicBezTo>
                    <a:pt x="206945" y="76789"/>
                    <a:pt x="203597" y="80807"/>
                    <a:pt x="197569" y="82816"/>
                  </a:cubicBezTo>
                  <a:cubicBezTo>
                    <a:pt x="180156" y="87505"/>
                    <a:pt x="138633" y="97550"/>
                    <a:pt x="141982" y="120321"/>
                  </a:cubicBezTo>
                  <a:cubicBezTo>
                    <a:pt x="135285" y="118312"/>
                    <a:pt x="129257" y="115633"/>
                    <a:pt x="123230" y="113624"/>
                  </a:cubicBezTo>
                  <a:cubicBezTo>
                    <a:pt x="116532" y="110945"/>
                    <a:pt x="110505" y="110275"/>
                    <a:pt x="104477" y="110945"/>
                  </a:cubicBezTo>
                  <a:cubicBezTo>
                    <a:pt x="90413" y="112954"/>
                    <a:pt x="77688" y="116303"/>
                    <a:pt x="64294" y="121660"/>
                  </a:cubicBezTo>
                  <a:cubicBezTo>
                    <a:pt x="62954" y="119651"/>
                    <a:pt x="59606" y="118982"/>
                    <a:pt x="55587" y="118982"/>
                  </a:cubicBezTo>
                  <a:cubicBezTo>
                    <a:pt x="55587" y="117642"/>
                    <a:pt x="55587" y="116972"/>
                    <a:pt x="55587" y="116303"/>
                  </a:cubicBezTo>
                  <a:cubicBezTo>
                    <a:pt x="56257" y="114963"/>
                    <a:pt x="55587" y="114294"/>
                    <a:pt x="54918" y="112954"/>
                  </a:cubicBezTo>
                  <a:cubicBezTo>
                    <a:pt x="52239" y="109605"/>
                    <a:pt x="49560" y="108936"/>
                    <a:pt x="46211" y="108936"/>
                  </a:cubicBezTo>
                  <a:cubicBezTo>
                    <a:pt x="43532" y="108936"/>
                    <a:pt x="42193" y="108266"/>
                    <a:pt x="40853" y="106257"/>
                  </a:cubicBezTo>
                  <a:cubicBezTo>
                    <a:pt x="39514" y="104248"/>
                    <a:pt x="39514" y="101569"/>
                    <a:pt x="40184" y="99560"/>
                  </a:cubicBezTo>
                  <a:cubicBezTo>
                    <a:pt x="40853" y="97550"/>
                    <a:pt x="40853" y="95541"/>
                    <a:pt x="39514" y="93532"/>
                  </a:cubicBezTo>
                  <a:cubicBezTo>
                    <a:pt x="33486" y="82816"/>
                    <a:pt x="26119" y="78128"/>
                    <a:pt x="17413" y="78128"/>
                  </a:cubicBezTo>
                  <a:cubicBezTo>
                    <a:pt x="11385" y="65404"/>
                    <a:pt x="8706" y="54688"/>
                    <a:pt x="8706" y="46651"/>
                  </a:cubicBezTo>
                  <a:cubicBezTo>
                    <a:pt x="8706" y="42633"/>
                    <a:pt x="10716" y="39954"/>
                    <a:pt x="14734" y="37945"/>
                  </a:cubicBezTo>
                  <a:cubicBezTo>
                    <a:pt x="15404" y="37275"/>
                    <a:pt x="16073" y="36605"/>
                    <a:pt x="16073" y="35936"/>
                  </a:cubicBezTo>
                  <a:cubicBezTo>
                    <a:pt x="16073" y="35266"/>
                    <a:pt x="16073" y="34596"/>
                    <a:pt x="16073" y="33926"/>
                  </a:cubicBezTo>
                  <a:cubicBezTo>
                    <a:pt x="16073" y="32587"/>
                    <a:pt x="14734" y="31917"/>
                    <a:pt x="13395" y="31247"/>
                  </a:cubicBezTo>
                  <a:lnTo>
                    <a:pt x="0" y="29908"/>
                  </a:lnTo>
                  <a:cubicBezTo>
                    <a:pt x="25450" y="31247"/>
                    <a:pt x="46881" y="25220"/>
                    <a:pt x="64294" y="12495"/>
                  </a:cubicBezTo>
                  <a:cubicBezTo>
                    <a:pt x="70991" y="7807"/>
                    <a:pt x="76349" y="3789"/>
                    <a:pt x="80367" y="1110"/>
                  </a:cubicBezTo>
                  <a:cubicBezTo>
                    <a:pt x="82376" y="-230"/>
                    <a:pt x="84386" y="-230"/>
                    <a:pt x="86395" y="440"/>
                  </a:cubicBezTo>
                  <a:lnTo>
                    <a:pt x="108496" y="9146"/>
                  </a:lnTo>
                  <a:close/>
                </a:path>
              </a:pathLst>
            </a:custGeom>
            <a:solidFill>
              <a:srgbClr val="69485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D365C190-E1EC-CB02-7E61-1309CD04630A}"/>
                </a:ext>
              </a:extLst>
            </p:cNvPr>
            <p:cNvSpPr/>
            <p:nvPr/>
          </p:nvSpPr>
          <p:spPr>
            <a:xfrm>
              <a:off x="-4996292" y="4987857"/>
              <a:ext cx="198238" cy="126075"/>
            </a:xfrm>
            <a:custGeom>
              <a:avLst/>
              <a:gdLst>
                <a:gd name="connsiteX0" fmla="*/ 113854 w 198238"/>
                <a:gd name="connsiteY0" fmla="*/ 25712 h 126075"/>
                <a:gd name="connsiteX1" fmla="*/ 109835 w 198238"/>
                <a:gd name="connsiteY1" fmla="*/ 25042 h 126075"/>
                <a:gd name="connsiteX2" fmla="*/ 108496 w 198238"/>
                <a:gd name="connsiteY2" fmla="*/ 27721 h 126075"/>
                <a:gd name="connsiteX3" fmla="*/ 113184 w 198238"/>
                <a:gd name="connsiteY3" fmla="*/ 37098 h 126075"/>
                <a:gd name="connsiteX4" fmla="*/ 115193 w 198238"/>
                <a:gd name="connsiteY4" fmla="*/ 43125 h 126075"/>
                <a:gd name="connsiteX5" fmla="*/ 125239 w 198238"/>
                <a:gd name="connsiteY5" fmla="*/ 53171 h 126075"/>
                <a:gd name="connsiteX6" fmla="*/ 160065 w 198238"/>
                <a:gd name="connsiteY6" fmla="*/ 75942 h 126075"/>
                <a:gd name="connsiteX7" fmla="*/ 182166 w 198238"/>
                <a:gd name="connsiteY7" fmla="*/ 91346 h 126075"/>
                <a:gd name="connsiteX8" fmla="*/ 182835 w 198238"/>
                <a:gd name="connsiteY8" fmla="*/ 97373 h 126075"/>
                <a:gd name="connsiteX9" fmla="*/ 183505 w 198238"/>
                <a:gd name="connsiteY9" fmla="*/ 104070 h 126075"/>
                <a:gd name="connsiteX10" fmla="*/ 188863 w 198238"/>
                <a:gd name="connsiteY10" fmla="*/ 106749 h 126075"/>
                <a:gd name="connsiteX11" fmla="*/ 197569 w 198238"/>
                <a:gd name="connsiteY11" fmla="*/ 110768 h 126075"/>
                <a:gd name="connsiteX12" fmla="*/ 198239 w 198238"/>
                <a:gd name="connsiteY12" fmla="*/ 114116 h 126075"/>
                <a:gd name="connsiteX13" fmla="*/ 198239 w 198238"/>
                <a:gd name="connsiteY13" fmla="*/ 116795 h 126075"/>
                <a:gd name="connsiteX14" fmla="*/ 159395 w 198238"/>
                <a:gd name="connsiteY14" fmla="*/ 125501 h 126075"/>
                <a:gd name="connsiteX15" fmla="*/ 127918 w 198238"/>
                <a:gd name="connsiteY15" fmla="*/ 113446 h 126075"/>
                <a:gd name="connsiteX16" fmla="*/ 123899 w 198238"/>
                <a:gd name="connsiteY16" fmla="*/ 110098 h 126075"/>
                <a:gd name="connsiteX17" fmla="*/ 122560 w 198238"/>
                <a:gd name="connsiteY17" fmla="*/ 108089 h 126075"/>
                <a:gd name="connsiteX18" fmla="*/ 121220 w 198238"/>
                <a:gd name="connsiteY18" fmla="*/ 106749 h 126075"/>
                <a:gd name="connsiteX19" fmla="*/ 98450 w 198238"/>
                <a:gd name="connsiteY19" fmla="*/ 90676 h 126075"/>
                <a:gd name="connsiteX20" fmla="*/ 94431 w 198238"/>
                <a:gd name="connsiteY20" fmla="*/ 88666 h 126075"/>
                <a:gd name="connsiteX21" fmla="*/ 88404 w 198238"/>
                <a:gd name="connsiteY21" fmla="*/ 83979 h 126075"/>
                <a:gd name="connsiteX22" fmla="*/ 75009 w 198238"/>
                <a:gd name="connsiteY22" fmla="*/ 76611 h 126075"/>
                <a:gd name="connsiteX23" fmla="*/ 70321 w 198238"/>
                <a:gd name="connsiteY23" fmla="*/ 72593 h 126075"/>
                <a:gd name="connsiteX24" fmla="*/ 62954 w 198238"/>
                <a:gd name="connsiteY24" fmla="*/ 64556 h 126075"/>
                <a:gd name="connsiteX25" fmla="*/ 49560 w 198238"/>
                <a:gd name="connsiteY25" fmla="*/ 48483 h 126075"/>
                <a:gd name="connsiteX26" fmla="*/ 45541 w 198238"/>
                <a:gd name="connsiteY26" fmla="*/ 43795 h 126075"/>
                <a:gd name="connsiteX27" fmla="*/ 35495 w 198238"/>
                <a:gd name="connsiteY27" fmla="*/ 21024 h 126075"/>
                <a:gd name="connsiteX28" fmla="*/ 30138 w 198238"/>
                <a:gd name="connsiteY28" fmla="*/ 13657 h 126075"/>
                <a:gd name="connsiteX29" fmla="*/ 0 w 198238"/>
                <a:gd name="connsiteY29" fmla="*/ 263 h 126075"/>
                <a:gd name="connsiteX30" fmla="*/ 45541 w 198238"/>
                <a:gd name="connsiteY30" fmla="*/ 10309 h 126075"/>
                <a:gd name="connsiteX31" fmla="*/ 78358 w 198238"/>
                <a:gd name="connsiteY31" fmla="*/ 263 h 126075"/>
                <a:gd name="connsiteX32" fmla="*/ 83046 w 198238"/>
                <a:gd name="connsiteY32" fmla="*/ 1602 h 126075"/>
                <a:gd name="connsiteX33" fmla="*/ 113854 w 198238"/>
                <a:gd name="connsiteY33" fmla="*/ 25712 h 12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8238" h="126075">
                  <a:moveTo>
                    <a:pt x="113854" y="25712"/>
                  </a:moveTo>
                  <a:lnTo>
                    <a:pt x="109835" y="25042"/>
                  </a:lnTo>
                  <a:cubicBezTo>
                    <a:pt x="105817" y="25042"/>
                    <a:pt x="105817" y="25712"/>
                    <a:pt x="108496" y="27721"/>
                  </a:cubicBezTo>
                  <a:cubicBezTo>
                    <a:pt x="111174" y="30401"/>
                    <a:pt x="113184" y="33079"/>
                    <a:pt x="113184" y="37098"/>
                  </a:cubicBezTo>
                  <a:cubicBezTo>
                    <a:pt x="113184" y="39107"/>
                    <a:pt x="113854" y="41116"/>
                    <a:pt x="115193" y="43125"/>
                  </a:cubicBezTo>
                  <a:cubicBezTo>
                    <a:pt x="117202" y="46474"/>
                    <a:pt x="120551" y="49822"/>
                    <a:pt x="125239" y="53171"/>
                  </a:cubicBezTo>
                  <a:cubicBezTo>
                    <a:pt x="137964" y="64556"/>
                    <a:pt x="149349" y="71923"/>
                    <a:pt x="160065" y="75942"/>
                  </a:cubicBezTo>
                  <a:cubicBezTo>
                    <a:pt x="168771" y="75942"/>
                    <a:pt x="176138" y="81300"/>
                    <a:pt x="182166" y="91346"/>
                  </a:cubicBezTo>
                  <a:cubicBezTo>
                    <a:pt x="183505" y="93355"/>
                    <a:pt x="183505" y="95364"/>
                    <a:pt x="182835" y="97373"/>
                  </a:cubicBezTo>
                  <a:cubicBezTo>
                    <a:pt x="182166" y="99382"/>
                    <a:pt x="182166" y="102061"/>
                    <a:pt x="183505" y="104070"/>
                  </a:cubicBezTo>
                  <a:cubicBezTo>
                    <a:pt x="184844" y="106080"/>
                    <a:pt x="186184" y="107419"/>
                    <a:pt x="188863" y="106749"/>
                  </a:cubicBezTo>
                  <a:cubicBezTo>
                    <a:pt x="192211" y="106080"/>
                    <a:pt x="195560" y="107419"/>
                    <a:pt x="197569" y="110768"/>
                  </a:cubicBezTo>
                  <a:cubicBezTo>
                    <a:pt x="198239" y="111437"/>
                    <a:pt x="198239" y="112777"/>
                    <a:pt x="198239" y="114116"/>
                  </a:cubicBezTo>
                  <a:cubicBezTo>
                    <a:pt x="198239" y="114786"/>
                    <a:pt x="198239" y="115455"/>
                    <a:pt x="198239" y="116795"/>
                  </a:cubicBezTo>
                  <a:cubicBezTo>
                    <a:pt x="184175" y="124162"/>
                    <a:pt x="171450" y="127511"/>
                    <a:pt x="159395" y="125501"/>
                  </a:cubicBezTo>
                  <a:cubicBezTo>
                    <a:pt x="154037" y="124832"/>
                    <a:pt x="143991" y="120814"/>
                    <a:pt x="127918" y="113446"/>
                  </a:cubicBezTo>
                  <a:cubicBezTo>
                    <a:pt x="125909" y="112777"/>
                    <a:pt x="124569" y="111437"/>
                    <a:pt x="123899" y="110098"/>
                  </a:cubicBezTo>
                  <a:cubicBezTo>
                    <a:pt x="123230" y="109428"/>
                    <a:pt x="123230" y="108758"/>
                    <a:pt x="122560" y="108089"/>
                  </a:cubicBezTo>
                  <a:cubicBezTo>
                    <a:pt x="121890" y="107419"/>
                    <a:pt x="121890" y="107419"/>
                    <a:pt x="121220" y="106749"/>
                  </a:cubicBezTo>
                  <a:cubicBezTo>
                    <a:pt x="112514" y="102731"/>
                    <a:pt x="105147" y="97373"/>
                    <a:pt x="98450" y="90676"/>
                  </a:cubicBezTo>
                  <a:cubicBezTo>
                    <a:pt x="97110" y="90006"/>
                    <a:pt x="95771" y="89336"/>
                    <a:pt x="94431" y="88666"/>
                  </a:cubicBezTo>
                  <a:cubicBezTo>
                    <a:pt x="91083" y="88666"/>
                    <a:pt x="89074" y="86657"/>
                    <a:pt x="88404" y="83979"/>
                  </a:cubicBezTo>
                  <a:cubicBezTo>
                    <a:pt x="84385" y="80630"/>
                    <a:pt x="79697" y="78621"/>
                    <a:pt x="75009" y="76611"/>
                  </a:cubicBezTo>
                  <a:cubicBezTo>
                    <a:pt x="73000" y="75942"/>
                    <a:pt x="70991" y="74602"/>
                    <a:pt x="70321" y="72593"/>
                  </a:cubicBezTo>
                  <a:cubicBezTo>
                    <a:pt x="68312" y="69245"/>
                    <a:pt x="65633" y="66566"/>
                    <a:pt x="62954" y="64556"/>
                  </a:cubicBezTo>
                  <a:cubicBezTo>
                    <a:pt x="55587" y="58529"/>
                    <a:pt x="53578" y="56520"/>
                    <a:pt x="49560" y="48483"/>
                  </a:cubicBezTo>
                  <a:cubicBezTo>
                    <a:pt x="48890" y="46474"/>
                    <a:pt x="47550" y="45134"/>
                    <a:pt x="45541" y="43795"/>
                  </a:cubicBezTo>
                  <a:cubicBezTo>
                    <a:pt x="37505" y="37767"/>
                    <a:pt x="34156" y="30401"/>
                    <a:pt x="35495" y="21024"/>
                  </a:cubicBezTo>
                  <a:cubicBezTo>
                    <a:pt x="36165" y="17676"/>
                    <a:pt x="33486" y="14327"/>
                    <a:pt x="30138" y="13657"/>
                  </a:cubicBezTo>
                  <a:cubicBezTo>
                    <a:pt x="19422" y="11648"/>
                    <a:pt x="9376" y="6960"/>
                    <a:pt x="0" y="263"/>
                  </a:cubicBezTo>
                  <a:cubicBezTo>
                    <a:pt x="14734" y="7630"/>
                    <a:pt x="30138" y="10978"/>
                    <a:pt x="45541" y="10309"/>
                  </a:cubicBezTo>
                  <a:cubicBezTo>
                    <a:pt x="56927" y="9639"/>
                    <a:pt x="67642" y="4281"/>
                    <a:pt x="78358" y="263"/>
                  </a:cubicBezTo>
                  <a:cubicBezTo>
                    <a:pt x="80367" y="-407"/>
                    <a:pt x="82376" y="263"/>
                    <a:pt x="83046" y="1602"/>
                  </a:cubicBezTo>
                  <a:cubicBezTo>
                    <a:pt x="90413" y="14327"/>
                    <a:pt x="101129" y="22364"/>
                    <a:pt x="113854" y="25712"/>
                  </a:cubicBezTo>
                  <a:close/>
                </a:path>
              </a:pathLst>
            </a:custGeom>
            <a:solidFill>
              <a:srgbClr val="4C465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76B46AE-4902-317B-1795-CA07119B0481}"/>
                </a:ext>
              </a:extLst>
            </p:cNvPr>
            <p:cNvSpPr/>
            <p:nvPr/>
          </p:nvSpPr>
          <p:spPr>
            <a:xfrm>
              <a:off x="-4389520" y="4996073"/>
              <a:ext cx="941144" cy="295433"/>
            </a:xfrm>
            <a:custGeom>
              <a:avLst/>
              <a:gdLst>
                <a:gd name="connsiteX0" fmla="*/ 20092 w 941144"/>
                <a:gd name="connsiteY0" fmla="*/ 753 h 295433"/>
                <a:gd name="connsiteX1" fmla="*/ 168771 w 941144"/>
                <a:gd name="connsiteY1" fmla="*/ 9460 h 295433"/>
                <a:gd name="connsiteX2" fmla="*/ 302717 w 941144"/>
                <a:gd name="connsiteY2" fmla="*/ 15487 h 295433"/>
                <a:gd name="connsiteX3" fmla="*/ 444699 w 941144"/>
                <a:gd name="connsiteY3" fmla="*/ 16827 h 295433"/>
                <a:gd name="connsiteX4" fmla="*/ 535781 w 941144"/>
                <a:gd name="connsiteY4" fmla="*/ 38928 h 295433"/>
                <a:gd name="connsiteX5" fmla="*/ 781571 w 941144"/>
                <a:gd name="connsiteY5" fmla="*/ 124653 h 295433"/>
                <a:gd name="connsiteX6" fmla="*/ 882030 w 941144"/>
                <a:gd name="connsiteY6" fmla="*/ 205020 h 295433"/>
                <a:gd name="connsiteX7" fmla="*/ 936278 w 941144"/>
                <a:gd name="connsiteY7" fmla="*/ 281369 h 295433"/>
                <a:gd name="connsiteX8" fmla="*/ 934938 w 941144"/>
                <a:gd name="connsiteY8" fmla="*/ 284048 h 295433"/>
                <a:gd name="connsiteX9" fmla="*/ 932259 w 941144"/>
                <a:gd name="connsiteY9" fmla="*/ 286727 h 295433"/>
                <a:gd name="connsiteX10" fmla="*/ 930920 w 941144"/>
                <a:gd name="connsiteY10" fmla="*/ 295433 h 295433"/>
                <a:gd name="connsiteX11" fmla="*/ 857250 w 941144"/>
                <a:gd name="connsiteY11" fmla="*/ 234488 h 295433"/>
                <a:gd name="connsiteX12" fmla="*/ 673075 w 941144"/>
                <a:gd name="connsiteY12" fmla="*/ 140726 h 295433"/>
                <a:gd name="connsiteX13" fmla="*/ 444029 w 941144"/>
                <a:gd name="connsiteY13" fmla="*/ 88487 h 295433"/>
                <a:gd name="connsiteX14" fmla="*/ 348258 w 941144"/>
                <a:gd name="connsiteY14" fmla="*/ 79781 h 295433"/>
                <a:gd name="connsiteX15" fmla="*/ 290662 w 941144"/>
                <a:gd name="connsiteY15" fmla="*/ 48304 h 295433"/>
                <a:gd name="connsiteX16" fmla="*/ 257845 w 941144"/>
                <a:gd name="connsiteY16" fmla="*/ 39597 h 295433"/>
                <a:gd name="connsiteX17" fmla="*/ 8707 w 941144"/>
                <a:gd name="connsiteY17" fmla="*/ 23524 h 295433"/>
                <a:gd name="connsiteX18" fmla="*/ 4688 w 941144"/>
                <a:gd name="connsiteY18" fmla="*/ 19506 h 295433"/>
                <a:gd name="connsiteX19" fmla="*/ 0 w 941144"/>
                <a:gd name="connsiteY19" fmla="*/ 6781 h 295433"/>
                <a:gd name="connsiteX20" fmla="*/ 20092 w 941144"/>
                <a:gd name="connsiteY20" fmla="*/ 753 h 295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1144" h="295433">
                  <a:moveTo>
                    <a:pt x="20092" y="753"/>
                  </a:moveTo>
                  <a:cubicBezTo>
                    <a:pt x="69652" y="2763"/>
                    <a:pt x="119211" y="5442"/>
                    <a:pt x="168771" y="9460"/>
                  </a:cubicBezTo>
                  <a:cubicBezTo>
                    <a:pt x="217661" y="12808"/>
                    <a:pt x="261863" y="14818"/>
                    <a:pt x="302717" y="15487"/>
                  </a:cubicBezTo>
                  <a:cubicBezTo>
                    <a:pt x="351606" y="15487"/>
                    <a:pt x="399157" y="16157"/>
                    <a:pt x="444699" y="16827"/>
                  </a:cubicBezTo>
                  <a:lnTo>
                    <a:pt x="535781" y="38928"/>
                  </a:lnTo>
                  <a:cubicBezTo>
                    <a:pt x="621506" y="63038"/>
                    <a:pt x="703213" y="91836"/>
                    <a:pt x="781571" y="124653"/>
                  </a:cubicBezTo>
                  <a:cubicBezTo>
                    <a:pt x="824433" y="142736"/>
                    <a:pt x="858590" y="169525"/>
                    <a:pt x="882030" y="205020"/>
                  </a:cubicBezTo>
                  <a:cubicBezTo>
                    <a:pt x="906810" y="241855"/>
                    <a:pt x="924892" y="267974"/>
                    <a:pt x="936278" y="281369"/>
                  </a:cubicBezTo>
                  <a:cubicBezTo>
                    <a:pt x="942975" y="280699"/>
                    <a:pt x="942975" y="281369"/>
                    <a:pt x="934938" y="284048"/>
                  </a:cubicBezTo>
                  <a:cubicBezTo>
                    <a:pt x="933599" y="284717"/>
                    <a:pt x="932929" y="285387"/>
                    <a:pt x="932259" y="286727"/>
                  </a:cubicBezTo>
                  <a:lnTo>
                    <a:pt x="930920" y="295433"/>
                  </a:lnTo>
                  <a:cubicBezTo>
                    <a:pt x="918195" y="286727"/>
                    <a:pt x="893415" y="265965"/>
                    <a:pt x="857250" y="234488"/>
                  </a:cubicBezTo>
                  <a:cubicBezTo>
                    <a:pt x="807021" y="190286"/>
                    <a:pt x="745406" y="159479"/>
                    <a:pt x="673075" y="140726"/>
                  </a:cubicBezTo>
                  <a:cubicBezTo>
                    <a:pt x="596726" y="121974"/>
                    <a:pt x="520378" y="103891"/>
                    <a:pt x="444029" y="88487"/>
                  </a:cubicBezTo>
                  <a:cubicBezTo>
                    <a:pt x="412552" y="81790"/>
                    <a:pt x="380405" y="81790"/>
                    <a:pt x="348258" y="79781"/>
                  </a:cubicBezTo>
                  <a:cubicBezTo>
                    <a:pt x="328836" y="69735"/>
                    <a:pt x="310084" y="59020"/>
                    <a:pt x="290662" y="48304"/>
                  </a:cubicBezTo>
                  <a:cubicBezTo>
                    <a:pt x="279946" y="42277"/>
                    <a:pt x="269900" y="40937"/>
                    <a:pt x="257845" y="39597"/>
                  </a:cubicBezTo>
                  <a:cubicBezTo>
                    <a:pt x="174799" y="31561"/>
                    <a:pt x="91753" y="26203"/>
                    <a:pt x="8707" y="23524"/>
                  </a:cubicBezTo>
                  <a:cubicBezTo>
                    <a:pt x="6697" y="23524"/>
                    <a:pt x="4688" y="21515"/>
                    <a:pt x="4688" y="19506"/>
                  </a:cubicBezTo>
                  <a:cubicBezTo>
                    <a:pt x="4018" y="13478"/>
                    <a:pt x="2679" y="9460"/>
                    <a:pt x="0" y="6781"/>
                  </a:cubicBezTo>
                  <a:cubicBezTo>
                    <a:pt x="2009" y="753"/>
                    <a:pt x="8037" y="-1256"/>
                    <a:pt x="20092" y="753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D96DC0E4-B350-DE15-E351-6C946301A3DD}"/>
                </a:ext>
              </a:extLst>
            </p:cNvPr>
            <p:cNvSpPr/>
            <p:nvPr/>
          </p:nvSpPr>
          <p:spPr>
            <a:xfrm>
              <a:off x="-4889664" y="5013395"/>
              <a:ext cx="53436" cy="51073"/>
            </a:xfrm>
            <a:custGeom>
              <a:avLst/>
              <a:gdLst>
                <a:gd name="connsiteX0" fmla="*/ 7225 w 53436"/>
                <a:gd name="connsiteY0" fmla="*/ 174 h 51073"/>
                <a:gd name="connsiteX1" fmla="*/ 36023 w 53436"/>
                <a:gd name="connsiteY1" fmla="*/ 2853 h 51073"/>
                <a:gd name="connsiteX2" fmla="*/ 49418 w 53436"/>
                <a:gd name="connsiteY2" fmla="*/ 4193 h 51073"/>
                <a:gd name="connsiteX3" fmla="*/ 52096 w 53436"/>
                <a:gd name="connsiteY3" fmla="*/ 6872 h 51073"/>
                <a:gd name="connsiteX4" fmla="*/ 52096 w 53436"/>
                <a:gd name="connsiteY4" fmla="*/ 8881 h 51073"/>
                <a:gd name="connsiteX5" fmla="*/ 50757 w 53436"/>
                <a:gd name="connsiteY5" fmla="*/ 10890 h 51073"/>
                <a:gd name="connsiteX6" fmla="*/ 44729 w 53436"/>
                <a:gd name="connsiteY6" fmla="*/ 19596 h 51073"/>
                <a:gd name="connsiteX7" fmla="*/ 53436 w 53436"/>
                <a:gd name="connsiteY7" fmla="*/ 51073 h 51073"/>
                <a:gd name="connsiteX8" fmla="*/ 18610 w 53436"/>
                <a:gd name="connsiteY8" fmla="*/ 28303 h 51073"/>
                <a:gd name="connsiteX9" fmla="*/ 8564 w 53436"/>
                <a:gd name="connsiteY9" fmla="*/ 18257 h 51073"/>
                <a:gd name="connsiteX10" fmla="*/ 6555 w 53436"/>
                <a:gd name="connsiteY10" fmla="*/ 12229 h 51073"/>
                <a:gd name="connsiteX11" fmla="*/ 1867 w 53436"/>
                <a:gd name="connsiteY11" fmla="*/ 2853 h 51073"/>
                <a:gd name="connsiteX12" fmla="*/ 3207 w 53436"/>
                <a:gd name="connsiteY12" fmla="*/ 174 h 51073"/>
                <a:gd name="connsiteX13" fmla="*/ 7225 w 53436"/>
                <a:gd name="connsiteY13" fmla="*/ 174 h 5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3436" h="51073">
                  <a:moveTo>
                    <a:pt x="7225" y="174"/>
                  </a:moveTo>
                  <a:lnTo>
                    <a:pt x="36023" y="2853"/>
                  </a:lnTo>
                  <a:lnTo>
                    <a:pt x="49418" y="4193"/>
                  </a:lnTo>
                  <a:cubicBezTo>
                    <a:pt x="50757" y="4193"/>
                    <a:pt x="52096" y="5532"/>
                    <a:pt x="52096" y="6872"/>
                  </a:cubicBezTo>
                  <a:cubicBezTo>
                    <a:pt x="52096" y="7541"/>
                    <a:pt x="52096" y="8211"/>
                    <a:pt x="52096" y="8881"/>
                  </a:cubicBezTo>
                  <a:cubicBezTo>
                    <a:pt x="52096" y="9550"/>
                    <a:pt x="51427" y="10220"/>
                    <a:pt x="50757" y="10890"/>
                  </a:cubicBezTo>
                  <a:cubicBezTo>
                    <a:pt x="46739" y="12899"/>
                    <a:pt x="44729" y="15578"/>
                    <a:pt x="44729" y="19596"/>
                  </a:cubicBezTo>
                  <a:cubicBezTo>
                    <a:pt x="44729" y="27633"/>
                    <a:pt x="47409" y="38349"/>
                    <a:pt x="53436" y="51073"/>
                  </a:cubicBezTo>
                  <a:cubicBezTo>
                    <a:pt x="42720" y="47725"/>
                    <a:pt x="31335" y="39688"/>
                    <a:pt x="18610" y="28303"/>
                  </a:cubicBezTo>
                  <a:cubicBezTo>
                    <a:pt x="13922" y="24284"/>
                    <a:pt x="11243" y="20936"/>
                    <a:pt x="8564" y="18257"/>
                  </a:cubicBezTo>
                  <a:cubicBezTo>
                    <a:pt x="7225" y="16248"/>
                    <a:pt x="6555" y="14238"/>
                    <a:pt x="6555" y="12229"/>
                  </a:cubicBezTo>
                  <a:cubicBezTo>
                    <a:pt x="6555" y="8211"/>
                    <a:pt x="4546" y="5532"/>
                    <a:pt x="1867" y="2853"/>
                  </a:cubicBezTo>
                  <a:cubicBezTo>
                    <a:pt x="-812" y="844"/>
                    <a:pt x="-812" y="-496"/>
                    <a:pt x="3207" y="174"/>
                  </a:cubicBezTo>
                  <a:lnTo>
                    <a:pt x="7225" y="174"/>
                  </a:lnTo>
                  <a:close/>
                </a:path>
              </a:pathLst>
            </a:custGeom>
            <a:solidFill>
              <a:srgbClr val="2A354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29B7D5AE-D5C4-95ED-D87A-FCA2B76EB222}"/>
                </a:ext>
              </a:extLst>
            </p:cNvPr>
            <p:cNvSpPr/>
            <p:nvPr/>
          </p:nvSpPr>
          <p:spPr>
            <a:xfrm>
              <a:off x="-3244957" y="5021523"/>
              <a:ext cx="706561" cy="38257"/>
            </a:xfrm>
            <a:custGeom>
              <a:avLst/>
              <a:gdLst>
                <a:gd name="connsiteX0" fmla="*/ 706562 w 706561"/>
                <a:gd name="connsiteY0" fmla="*/ 4772 h 38257"/>
                <a:gd name="connsiteX1" fmla="*/ 681112 w 706561"/>
                <a:gd name="connsiteY1" fmla="*/ 26873 h 38257"/>
                <a:gd name="connsiteX2" fmla="*/ 676424 w 706561"/>
                <a:gd name="connsiteY2" fmla="*/ 30891 h 38257"/>
                <a:gd name="connsiteX3" fmla="*/ 658341 w 706561"/>
                <a:gd name="connsiteY3" fmla="*/ 36249 h 38257"/>
                <a:gd name="connsiteX4" fmla="*/ 431974 w 706561"/>
                <a:gd name="connsiteY4" fmla="*/ 38258 h 38257"/>
                <a:gd name="connsiteX5" fmla="*/ 65633 w 706561"/>
                <a:gd name="connsiteY5" fmla="*/ 36249 h 38257"/>
                <a:gd name="connsiteX6" fmla="*/ 0 w 706561"/>
                <a:gd name="connsiteY6" fmla="*/ 4102 h 38257"/>
                <a:gd name="connsiteX7" fmla="*/ 677093 w 706561"/>
                <a:gd name="connsiteY7" fmla="*/ 2093 h 38257"/>
                <a:gd name="connsiteX8" fmla="*/ 706562 w 706561"/>
                <a:gd name="connsiteY8" fmla="*/ 4772 h 3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561" h="38257">
                  <a:moveTo>
                    <a:pt x="706562" y="4772"/>
                  </a:moveTo>
                  <a:cubicBezTo>
                    <a:pt x="693837" y="10130"/>
                    <a:pt x="685130" y="18166"/>
                    <a:pt x="681112" y="26873"/>
                  </a:cubicBezTo>
                  <a:cubicBezTo>
                    <a:pt x="680442" y="28882"/>
                    <a:pt x="678433" y="30222"/>
                    <a:pt x="676424" y="30891"/>
                  </a:cubicBezTo>
                  <a:cubicBezTo>
                    <a:pt x="667717" y="34240"/>
                    <a:pt x="661690" y="36249"/>
                    <a:pt x="658341" y="36249"/>
                  </a:cubicBezTo>
                  <a:cubicBezTo>
                    <a:pt x="582662" y="34909"/>
                    <a:pt x="507653" y="36249"/>
                    <a:pt x="431974" y="38258"/>
                  </a:cubicBezTo>
                  <a:lnTo>
                    <a:pt x="65633" y="36249"/>
                  </a:lnTo>
                  <a:cubicBezTo>
                    <a:pt x="44202" y="29552"/>
                    <a:pt x="22101" y="18836"/>
                    <a:pt x="0" y="4102"/>
                  </a:cubicBezTo>
                  <a:cubicBezTo>
                    <a:pt x="226368" y="-586"/>
                    <a:pt x="452065" y="-1256"/>
                    <a:pt x="677093" y="2093"/>
                  </a:cubicBezTo>
                  <a:cubicBezTo>
                    <a:pt x="685130" y="2763"/>
                    <a:pt x="695176" y="4102"/>
                    <a:pt x="706562" y="4772"/>
                  </a:cubicBez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32DA3EE1-A7FF-D754-86C0-6D03049280D0}"/>
                </a:ext>
              </a:extLst>
            </p:cNvPr>
            <p:cNvSpPr/>
            <p:nvPr/>
          </p:nvSpPr>
          <p:spPr>
            <a:xfrm>
              <a:off x="-5146981" y="5026964"/>
              <a:ext cx="451251" cy="282624"/>
            </a:xfrm>
            <a:custGeom>
              <a:avLst/>
              <a:gdLst>
                <a:gd name="connsiteX0" fmla="*/ 105147 w 451251"/>
                <a:gd name="connsiteY0" fmla="*/ 0 h 282624"/>
                <a:gd name="connsiteX1" fmla="*/ 189533 w 451251"/>
                <a:gd name="connsiteY1" fmla="*/ 26119 h 282624"/>
                <a:gd name="connsiteX2" fmla="*/ 233065 w 451251"/>
                <a:gd name="connsiteY2" fmla="*/ 49560 h 282624"/>
                <a:gd name="connsiteX3" fmla="*/ 247129 w 451251"/>
                <a:gd name="connsiteY3" fmla="*/ 59605 h 282624"/>
                <a:gd name="connsiteX4" fmla="*/ 259184 w 451251"/>
                <a:gd name="connsiteY4" fmla="*/ 66973 h 282624"/>
                <a:gd name="connsiteX5" fmla="*/ 264542 w 451251"/>
                <a:gd name="connsiteY5" fmla="*/ 70991 h 282624"/>
                <a:gd name="connsiteX6" fmla="*/ 283294 w 451251"/>
                <a:gd name="connsiteY6" fmla="*/ 84385 h 282624"/>
                <a:gd name="connsiteX7" fmla="*/ 285303 w 451251"/>
                <a:gd name="connsiteY7" fmla="*/ 96440 h 282624"/>
                <a:gd name="connsiteX8" fmla="*/ 271239 w 451251"/>
                <a:gd name="connsiteY8" fmla="*/ 108496 h 282624"/>
                <a:gd name="connsiteX9" fmla="*/ 206946 w 451251"/>
                <a:gd name="connsiteY9" fmla="*/ 125909 h 282624"/>
                <a:gd name="connsiteX10" fmla="*/ 118542 w 451251"/>
                <a:gd name="connsiteY10" fmla="*/ 172789 h 282624"/>
                <a:gd name="connsiteX11" fmla="*/ 117202 w 451251"/>
                <a:gd name="connsiteY11" fmla="*/ 178147 h 282624"/>
                <a:gd name="connsiteX12" fmla="*/ 124569 w 451251"/>
                <a:gd name="connsiteY12" fmla="*/ 180826 h 282624"/>
                <a:gd name="connsiteX13" fmla="*/ 172789 w 451251"/>
                <a:gd name="connsiteY13" fmla="*/ 166092 h 282624"/>
                <a:gd name="connsiteX14" fmla="*/ 215652 w 451251"/>
                <a:gd name="connsiteY14" fmla="*/ 157386 h 282624"/>
                <a:gd name="connsiteX15" fmla="*/ 302716 w 451251"/>
                <a:gd name="connsiteY15" fmla="*/ 153367 h 282624"/>
                <a:gd name="connsiteX16" fmla="*/ 380405 w 451251"/>
                <a:gd name="connsiteY16" fmla="*/ 156716 h 282624"/>
                <a:gd name="connsiteX17" fmla="*/ 393799 w 451251"/>
                <a:gd name="connsiteY17" fmla="*/ 194221 h 282624"/>
                <a:gd name="connsiteX18" fmla="*/ 417909 w 451251"/>
                <a:gd name="connsiteY18" fmla="*/ 205606 h 282624"/>
                <a:gd name="connsiteX19" fmla="*/ 442020 w 451251"/>
                <a:gd name="connsiteY19" fmla="*/ 219670 h 282624"/>
                <a:gd name="connsiteX20" fmla="*/ 450726 w 451251"/>
                <a:gd name="connsiteY20" fmla="*/ 241102 h 282624"/>
                <a:gd name="connsiteX21" fmla="*/ 448047 w 451251"/>
                <a:gd name="connsiteY21" fmla="*/ 247799 h 282624"/>
                <a:gd name="connsiteX22" fmla="*/ 403845 w 451251"/>
                <a:gd name="connsiteY22" fmla="*/ 267221 h 282624"/>
                <a:gd name="connsiteX23" fmla="*/ 401166 w 451251"/>
                <a:gd name="connsiteY23" fmla="*/ 267891 h 282624"/>
                <a:gd name="connsiteX24" fmla="*/ 398487 w 451251"/>
                <a:gd name="connsiteY24" fmla="*/ 267891 h 282624"/>
                <a:gd name="connsiteX25" fmla="*/ 394469 w 451251"/>
                <a:gd name="connsiteY25" fmla="*/ 268560 h 282624"/>
                <a:gd name="connsiteX26" fmla="*/ 354955 w 451251"/>
                <a:gd name="connsiteY26" fmla="*/ 281285 h 282624"/>
                <a:gd name="connsiteX27" fmla="*/ 344909 w 451251"/>
                <a:gd name="connsiteY27" fmla="*/ 279276 h 282624"/>
                <a:gd name="connsiteX28" fmla="*/ 338882 w 451251"/>
                <a:gd name="connsiteY28" fmla="*/ 277267 h 282624"/>
                <a:gd name="connsiteX29" fmla="*/ 328836 w 451251"/>
                <a:gd name="connsiteY29" fmla="*/ 282625 h 282624"/>
                <a:gd name="connsiteX30" fmla="*/ 292001 w 451251"/>
                <a:gd name="connsiteY30" fmla="*/ 259184 h 282624"/>
                <a:gd name="connsiteX31" fmla="*/ 236414 w 451251"/>
                <a:gd name="connsiteY31" fmla="*/ 255836 h 282624"/>
                <a:gd name="connsiteX32" fmla="*/ 180826 w 451251"/>
                <a:gd name="connsiteY32" fmla="*/ 241771 h 282624"/>
                <a:gd name="connsiteX33" fmla="*/ 30138 w 451251"/>
                <a:gd name="connsiteY33" fmla="*/ 151358 h 282624"/>
                <a:gd name="connsiteX34" fmla="*/ 40853 w 451251"/>
                <a:gd name="connsiteY34" fmla="*/ 117872 h 282624"/>
                <a:gd name="connsiteX35" fmla="*/ 0 w 451251"/>
                <a:gd name="connsiteY35" fmla="*/ 50899 h 282624"/>
                <a:gd name="connsiteX36" fmla="*/ 21431 w 451251"/>
                <a:gd name="connsiteY36" fmla="*/ 52908 h 282624"/>
                <a:gd name="connsiteX37" fmla="*/ 105147 w 451251"/>
                <a:gd name="connsiteY37" fmla="*/ 0 h 28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51251" h="282624">
                  <a:moveTo>
                    <a:pt x="105147" y="0"/>
                  </a:moveTo>
                  <a:cubicBezTo>
                    <a:pt x="149349" y="10046"/>
                    <a:pt x="177478" y="18752"/>
                    <a:pt x="189533" y="26119"/>
                  </a:cubicBezTo>
                  <a:cubicBezTo>
                    <a:pt x="204267" y="34826"/>
                    <a:pt x="219001" y="42193"/>
                    <a:pt x="233065" y="49560"/>
                  </a:cubicBezTo>
                  <a:cubicBezTo>
                    <a:pt x="236414" y="51569"/>
                    <a:pt x="241102" y="54918"/>
                    <a:pt x="247129" y="59605"/>
                  </a:cubicBezTo>
                  <a:cubicBezTo>
                    <a:pt x="251148" y="62954"/>
                    <a:pt x="254496" y="64964"/>
                    <a:pt x="259184" y="66973"/>
                  </a:cubicBezTo>
                  <a:cubicBezTo>
                    <a:pt x="261193" y="67642"/>
                    <a:pt x="263203" y="68982"/>
                    <a:pt x="264542" y="70991"/>
                  </a:cubicBezTo>
                  <a:cubicBezTo>
                    <a:pt x="269230" y="76349"/>
                    <a:pt x="275927" y="81037"/>
                    <a:pt x="283294" y="84385"/>
                  </a:cubicBezTo>
                  <a:cubicBezTo>
                    <a:pt x="287983" y="86394"/>
                    <a:pt x="288652" y="92422"/>
                    <a:pt x="285303" y="96440"/>
                  </a:cubicBezTo>
                  <a:lnTo>
                    <a:pt x="271239" y="108496"/>
                  </a:lnTo>
                  <a:cubicBezTo>
                    <a:pt x="249138" y="111174"/>
                    <a:pt x="227707" y="117202"/>
                    <a:pt x="206946" y="125909"/>
                  </a:cubicBezTo>
                  <a:cubicBezTo>
                    <a:pt x="176138" y="139303"/>
                    <a:pt x="146670" y="154707"/>
                    <a:pt x="118542" y="172789"/>
                  </a:cubicBezTo>
                  <a:cubicBezTo>
                    <a:pt x="116532" y="174129"/>
                    <a:pt x="115863" y="175468"/>
                    <a:pt x="117202" y="178147"/>
                  </a:cubicBezTo>
                  <a:cubicBezTo>
                    <a:pt x="118542" y="180826"/>
                    <a:pt x="120551" y="181496"/>
                    <a:pt x="124569" y="180826"/>
                  </a:cubicBezTo>
                  <a:cubicBezTo>
                    <a:pt x="134615" y="178147"/>
                    <a:pt x="150689" y="173459"/>
                    <a:pt x="172789" y="166092"/>
                  </a:cubicBezTo>
                  <a:cubicBezTo>
                    <a:pt x="186854" y="161404"/>
                    <a:pt x="200918" y="160064"/>
                    <a:pt x="215652" y="157386"/>
                  </a:cubicBezTo>
                  <a:cubicBezTo>
                    <a:pt x="244450" y="152698"/>
                    <a:pt x="273918" y="154707"/>
                    <a:pt x="302716" y="153367"/>
                  </a:cubicBezTo>
                  <a:cubicBezTo>
                    <a:pt x="329505" y="152028"/>
                    <a:pt x="353616" y="155377"/>
                    <a:pt x="380405" y="156716"/>
                  </a:cubicBezTo>
                  <a:cubicBezTo>
                    <a:pt x="380405" y="172789"/>
                    <a:pt x="385093" y="184844"/>
                    <a:pt x="393799" y="194221"/>
                  </a:cubicBezTo>
                  <a:cubicBezTo>
                    <a:pt x="397148" y="197569"/>
                    <a:pt x="405185" y="201588"/>
                    <a:pt x="417909" y="205606"/>
                  </a:cubicBezTo>
                  <a:cubicBezTo>
                    <a:pt x="427955" y="208955"/>
                    <a:pt x="435992" y="213643"/>
                    <a:pt x="442020" y="219670"/>
                  </a:cubicBezTo>
                  <a:lnTo>
                    <a:pt x="450726" y="241102"/>
                  </a:lnTo>
                  <a:cubicBezTo>
                    <a:pt x="452066" y="243780"/>
                    <a:pt x="450726" y="247129"/>
                    <a:pt x="448047" y="247799"/>
                  </a:cubicBezTo>
                  <a:cubicBezTo>
                    <a:pt x="431974" y="254496"/>
                    <a:pt x="417240" y="260523"/>
                    <a:pt x="403845" y="267221"/>
                  </a:cubicBezTo>
                  <a:cubicBezTo>
                    <a:pt x="403175" y="267891"/>
                    <a:pt x="401836" y="267891"/>
                    <a:pt x="401166" y="267891"/>
                  </a:cubicBezTo>
                  <a:cubicBezTo>
                    <a:pt x="400497" y="267891"/>
                    <a:pt x="399157" y="267891"/>
                    <a:pt x="398487" y="267891"/>
                  </a:cubicBezTo>
                  <a:cubicBezTo>
                    <a:pt x="397148" y="267891"/>
                    <a:pt x="395808" y="267891"/>
                    <a:pt x="394469" y="268560"/>
                  </a:cubicBezTo>
                  <a:cubicBezTo>
                    <a:pt x="381744" y="274588"/>
                    <a:pt x="368350" y="278606"/>
                    <a:pt x="354955" y="281285"/>
                  </a:cubicBezTo>
                  <a:cubicBezTo>
                    <a:pt x="350267" y="281955"/>
                    <a:pt x="346918" y="281285"/>
                    <a:pt x="344909" y="279276"/>
                  </a:cubicBezTo>
                  <a:cubicBezTo>
                    <a:pt x="342900" y="277937"/>
                    <a:pt x="340891" y="277267"/>
                    <a:pt x="338882" y="277267"/>
                  </a:cubicBezTo>
                  <a:cubicBezTo>
                    <a:pt x="334194" y="277267"/>
                    <a:pt x="330845" y="278606"/>
                    <a:pt x="328836" y="282625"/>
                  </a:cubicBezTo>
                  <a:cubicBezTo>
                    <a:pt x="311423" y="269900"/>
                    <a:pt x="299368" y="261863"/>
                    <a:pt x="292001" y="259184"/>
                  </a:cubicBezTo>
                  <a:cubicBezTo>
                    <a:pt x="278606" y="253826"/>
                    <a:pt x="259854" y="253157"/>
                    <a:pt x="236414" y="255836"/>
                  </a:cubicBezTo>
                  <a:cubicBezTo>
                    <a:pt x="212303" y="254496"/>
                    <a:pt x="193551" y="249808"/>
                    <a:pt x="180826" y="241771"/>
                  </a:cubicBezTo>
                  <a:cubicBezTo>
                    <a:pt x="130597" y="212303"/>
                    <a:pt x="80367" y="182166"/>
                    <a:pt x="30138" y="151358"/>
                  </a:cubicBezTo>
                  <a:cubicBezTo>
                    <a:pt x="36165" y="140643"/>
                    <a:pt x="40184" y="129257"/>
                    <a:pt x="40853" y="117872"/>
                  </a:cubicBezTo>
                  <a:cubicBezTo>
                    <a:pt x="42863" y="88404"/>
                    <a:pt x="28798" y="65633"/>
                    <a:pt x="0" y="50899"/>
                  </a:cubicBezTo>
                  <a:lnTo>
                    <a:pt x="21431" y="52908"/>
                  </a:lnTo>
                  <a:cubicBezTo>
                    <a:pt x="59606" y="53578"/>
                    <a:pt x="88404" y="36165"/>
                    <a:pt x="105147" y="0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BE901F83-0F21-12B7-3FC6-21B3C3E80EFA}"/>
                </a:ext>
              </a:extLst>
            </p:cNvPr>
            <p:cNvSpPr/>
            <p:nvPr/>
          </p:nvSpPr>
          <p:spPr>
            <a:xfrm>
              <a:off x="-2812984" y="5024722"/>
              <a:ext cx="961057" cy="75242"/>
            </a:xfrm>
            <a:custGeom>
              <a:avLst/>
              <a:gdLst>
                <a:gd name="connsiteX0" fmla="*/ 274588 w 961057"/>
                <a:gd name="connsiteY0" fmla="*/ 1573 h 75242"/>
                <a:gd name="connsiteX1" fmla="*/ 285303 w 961057"/>
                <a:gd name="connsiteY1" fmla="*/ 233 h 75242"/>
                <a:gd name="connsiteX2" fmla="*/ 309414 w 961057"/>
                <a:gd name="connsiteY2" fmla="*/ 3582 h 75242"/>
                <a:gd name="connsiteX3" fmla="*/ 320129 w 961057"/>
                <a:gd name="connsiteY3" fmla="*/ 21664 h 75242"/>
                <a:gd name="connsiteX4" fmla="*/ 326157 w 961057"/>
                <a:gd name="connsiteY4" fmla="*/ 22334 h 75242"/>
                <a:gd name="connsiteX5" fmla="*/ 399827 w 961057"/>
                <a:gd name="connsiteY5" fmla="*/ 27023 h 75242"/>
                <a:gd name="connsiteX6" fmla="*/ 413221 w 961057"/>
                <a:gd name="connsiteY6" fmla="*/ 8270 h 75242"/>
                <a:gd name="connsiteX7" fmla="*/ 737369 w 961057"/>
                <a:gd name="connsiteY7" fmla="*/ 7600 h 75242"/>
                <a:gd name="connsiteX8" fmla="*/ 737369 w 961057"/>
                <a:gd name="connsiteY8" fmla="*/ 34389 h 75242"/>
                <a:gd name="connsiteX9" fmla="*/ 743397 w 961057"/>
                <a:gd name="connsiteY9" fmla="*/ 41087 h 75242"/>
                <a:gd name="connsiteX10" fmla="*/ 778222 w 961057"/>
                <a:gd name="connsiteY10" fmla="*/ 41087 h 75242"/>
                <a:gd name="connsiteX11" fmla="*/ 778222 w 961057"/>
                <a:gd name="connsiteY11" fmla="*/ 47114 h 75242"/>
                <a:gd name="connsiteX12" fmla="*/ 782910 w 961057"/>
                <a:gd name="connsiteY12" fmla="*/ 49123 h 75242"/>
                <a:gd name="connsiteX13" fmla="*/ 819076 w 961057"/>
                <a:gd name="connsiteY13" fmla="*/ 50463 h 75242"/>
                <a:gd name="connsiteX14" fmla="*/ 855241 w 961057"/>
                <a:gd name="connsiteY14" fmla="*/ 51802 h 75242"/>
                <a:gd name="connsiteX15" fmla="*/ 939626 w 961057"/>
                <a:gd name="connsiteY15" fmla="*/ 53812 h 75242"/>
                <a:gd name="connsiteX16" fmla="*/ 961058 w 961057"/>
                <a:gd name="connsiteY16" fmla="*/ 60509 h 75242"/>
                <a:gd name="connsiteX17" fmla="*/ 870645 w 961057"/>
                <a:gd name="connsiteY17" fmla="*/ 59839 h 75242"/>
                <a:gd name="connsiteX18" fmla="*/ 833140 w 961057"/>
                <a:gd name="connsiteY18" fmla="*/ 61848 h 75242"/>
                <a:gd name="connsiteX19" fmla="*/ 791617 w 961057"/>
                <a:gd name="connsiteY19" fmla="*/ 65197 h 75242"/>
                <a:gd name="connsiteX20" fmla="*/ 788268 w 961057"/>
                <a:gd name="connsiteY20" fmla="*/ 69885 h 75242"/>
                <a:gd name="connsiteX21" fmla="*/ 788268 w 961057"/>
                <a:gd name="connsiteY21" fmla="*/ 71894 h 75242"/>
                <a:gd name="connsiteX22" fmla="*/ 790277 w 961057"/>
                <a:gd name="connsiteY22" fmla="*/ 73903 h 75242"/>
                <a:gd name="connsiteX23" fmla="*/ 890736 w 961057"/>
                <a:gd name="connsiteY23" fmla="*/ 75243 h 75242"/>
                <a:gd name="connsiteX24" fmla="*/ 654993 w 961057"/>
                <a:gd name="connsiteY24" fmla="*/ 75243 h 75242"/>
                <a:gd name="connsiteX25" fmla="*/ 651644 w 961057"/>
                <a:gd name="connsiteY25" fmla="*/ 71894 h 75242"/>
                <a:gd name="connsiteX26" fmla="*/ 656332 w 961057"/>
                <a:gd name="connsiteY26" fmla="*/ 65197 h 75242"/>
                <a:gd name="connsiteX27" fmla="*/ 658341 w 961057"/>
                <a:gd name="connsiteY27" fmla="*/ 60509 h 75242"/>
                <a:gd name="connsiteX28" fmla="*/ 653653 w 961057"/>
                <a:gd name="connsiteY28" fmla="*/ 55821 h 75242"/>
                <a:gd name="connsiteX29" fmla="*/ 630883 w 961057"/>
                <a:gd name="connsiteY29" fmla="*/ 54481 h 75242"/>
                <a:gd name="connsiteX30" fmla="*/ 214982 w 961057"/>
                <a:gd name="connsiteY30" fmla="*/ 52472 h 75242"/>
                <a:gd name="connsiteX31" fmla="*/ 90413 w 961057"/>
                <a:gd name="connsiteY31" fmla="*/ 51133 h 75242"/>
                <a:gd name="connsiteX32" fmla="*/ 89743 w 961057"/>
                <a:gd name="connsiteY32" fmla="*/ 50463 h 75242"/>
                <a:gd name="connsiteX33" fmla="*/ 89743 w 961057"/>
                <a:gd name="connsiteY33" fmla="*/ 48453 h 75242"/>
                <a:gd name="connsiteX34" fmla="*/ 89074 w 961057"/>
                <a:gd name="connsiteY34" fmla="*/ 47114 h 75242"/>
                <a:gd name="connsiteX35" fmla="*/ 63624 w 961057"/>
                <a:gd name="connsiteY35" fmla="*/ 41756 h 75242"/>
                <a:gd name="connsiteX36" fmla="*/ 30807 w 961057"/>
                <a:gd name="connsiteY36" fmla="*/ 51133 h 75242"/>
                <a:gd name="connsiteX37" fmla="*/ 27459 w 961057"/>
                <a:gd name="connsiteY37" fmla="*/ 47114 h 75242"/>
                <a:gd name="connsiteX38" fmla="*/ 12055 w 961057"/>
                <a:gd name="connsiteY38" fmla="*/ 39078 h 75242"/>
                <a:gd name="connsiteX39" fmla="*/ 0 w 961057"/>
                <a:gd name="connsiteY39" fmla="*/ 33720 h 75242"/>
                <a:gd name="connsiteX40" fmla="*/ 226368 w 961057"/>
                <a:gd name="connsiteY40" fmla="*/ 31710 h 75242"/>
                <a:gd name="connsiteX41" fmla="*/ 244450 w 961057"/>
                <a:gd name="connsiteY41" fmla="*/ 26353 h 75242"/>
                <a:gd name="connsiteX42" fmla="*/ 249138 w 961057"/>
                <a:gd name="connsiteY42" fmla="*/ 22334 h 75242"/>
                <a:gd name="connsiteX43" fmla="*/ 274588 w 961057"/>
                <a:gd name="connsiteY43" fmla="*/ 1573 h 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61057" h="75242">
                  <a:moveTo>
                    <a:pt x="274588" y="1573"/>
                  </a:moveTo>
                  <a:cubicBezTo>
                    <a:pt x="276597" y="903"/>
                    <a:pt x="279946" y="233"/>
                    <a:pt x="285303" y="233"/>
                  </a:cubicBezTo>
                  <a:cubicBezTo>
                    <a:pt x="295349" y="-436"/>
                    <a:pt x="303386" y="233"/>
                    <a:pt x="309414" y="3582"/>
                  </a:cubicBezTo>
                  <a:cubicBezTo>
                    <a:pt x="309414" y="11619"/>
                    <a:pt x="312762" y="17646"/>
                    <a:pt x="320129" y="21664"/>
                  </a:cubicBezTo>
                  <a:cubicBezTo>
                    <a:pt x="322138" y="23004"/>
                    <a:pt x="324147" y="23004"/>
                    <a:pt x="326157" y="22334"/>
                  </a:cubicBezTo>
                  <a:cubicBezTo>
                    <a:pt x="347588" y="17646"/>
                    <a:pt x="378396" y="25013"/>
                    <a:pt x="399827" y="27023"/>
                  </a:cubicBezTo>
                  <a:cubicBezTo>
                    <a:pt x="413221" y="28362"/>
                    <a:pt x="417240" y="22334"/>
                    <a:pt x="413221" y="8270"/>
                  </a:cubicBezTo>
                  <a:lnTo>
                    <a:pt x="737369" y="7600"/>
                  </a:lnTo>
                  <a:cubicBezTo>
                    <a:pt x="739378" y="16307"/>
                    <a:pt x="739378" y="25683"/>
                    <a:pt x="737369" y="34389"/>
                  </a:cubicBezTo>
                  <a:cubicBezTo>
                    <a:pt x="736699" y="37738"/>
                    <a:pt x="739378" y="41087"/>
                    <a:pt x="743397" y="41087"/>
                  </a:cubicBezTo>
                  <a:lnTo>
                    <a:pt x="778222" y="41087"/>
                  </a:lnTo>
                  <a:cubicBezTo>
                    <a:pt x="777552" y="43766"/>
                    <a:pt x="777552" y="45775"/>
                    <a:pt x="778222" y="47114"/>
                  </a:cubicBezTo>
                  <a:cubicBezTo>
                    <a:pt x="778892" y="48453"/>
                    <a:pt x="780231" y="49123"/>
                    <a:pt x="782910" y="49123"/>
                  </a:cubicBezTo>
                  <a:cubicBezTo>
                    <a:pt x="794966" y="49793"/>
                    <a:pt x="807021" y="50463"/>
                    <a:pt x="819076" y="50463"/>
                  </a:cubicBezTo>
                  <a:cubicBezTo>
                    <a:pt x="831131" y="50463"/>
                    <a:pt x="843186" y="51133"/>
                    <a:pt x="855241" y="51802"/>
                  </a:cubicBezTo>
                  <a:cubicBezTo>
                    <a:pt x="880690" y="53812"/>
                    <a:pt x="908819" y="54481"/>
                    <a:pt x="939626" y="53812"/>
                  </a:cubicBezTo>
                  <a:cubicBezTo>
                    <a:pt x="948333" y="53812"/>
                    <a:pt x="955030" y="55821"/>
                    <a:pt x="961058" y="60509"/>
                  </a:cubicBezTo>
                  <a:cubicBezTo>
                    <a:pt x="930250" y="55821"/>
                    <a:pt x="899443" y="55821"/>
                    <a:pt x="870645" y="59839"/>
                  </a:cubicBezTo>
                  <a:cubicBezTo>
                    <a:pt x="855910" y="61848"/>
                    <a:pt x="843186" y="62518"/>
                    <a:pt x="833140" y="61848"/>
                  </a:cubicBezTo>
                  <a:cubicBezTo>
                    <a:pt x="819745" y="61178"/>
                    <a:pt x="805681" y="61848"/>
                    <a:pt x="791617" y="65197"/>
                  </a:cubicBezTo>
                  <a:cubicBezTo>
                    <a:pt x="789607" y="65867"/>
                    <a:pt x="788268" y="67206"/>
                    <a:pt x="788268" y="69885"/>
                  </a:cubicBezTo>
                  <a:lnTo>
                    <a:pt x="788268" y="71894"/>
                  </a:lnTo>
                  <a:cubicBezTo>
                    <a:pt x="788268" y="73233"/>
                    <a:pt x="789607" y="73903"/>
                    <a:pt x="790277" y="73903"/>
                  </a:cubicBezTo>
                  <a:lnTo>
                    <a:pt x="890736" y="75243"/>
                  </a:lnTo>
                  <a:lnTo>
                    <a:pt x="654993" y="75243"/>
                  </a:lnTo>
                  <a:cubicBezTo>
                    <a:pt x="652313" y="75243"/>
                    <a:pt x="651644" y="73903"/>
                    <a:pt x="651644" y="71894"/>
                  </a:cubicBezTo>
                  <a:cubicBezTo>
                    <a:pt x="652313" y="69215"/>
                    <a:pt x="653653" y="66536"/>
                    <a:pt x="656332" y="65197"/>
                  </a:cubicBezTo>
                  <a:cubicBezTo>
                    <a:pt x="658341" y="63858"/>
                    <a:pt x="659011" y="62518"/>
                    <a:pt x="658341" y="60509"/>
                  </a:cubicBezTo>
                  <a:cubicBezTo>
                    <a:pt x="657672" y="58499"/>
                    <a:pt x="656332" y="57160"/>
                    <a:pt x="653653" y="55821"/>
                  </a:cubicBezTo>
                  <a:cubicBezTo>
                    <a:pt x="647626" y="52472"/>
                    <a:pt x="640258" y="52472"/>
                    <a:pt x="630883" y="54481"/>
                  </a:cubicBezTo>
                  <a:lnTo>
                    <a:pt x="214982" y="52472"/>
                  </a:lnTo>
                  <a:cubicBezTo>
                    <a:pt x="173459" y="50463"/>
                    <a:pt x="131936" y="49793"/>
                    <a:pt x="90413" y="51133"/>
                  </a:cubicBezTo>
                  <a:cubicBezTo>
                    <a:pt x="89743" y="51133"/>
                    <a:pt x="89743" y="51133"/>
                    <a:pt x="89743" y="50463"/>
                  </a:cubicBezTo>
                  <a:cubicBezTo>
                    <a:pt x="89743" y="49793"/>
                    <a:pt x="89743" y="49123"/>
                    <a:pt x="89743" y="48453"/>
                  </a:cubicBezTo>
                  <a:cubicBezTo>
                    <a:pt x="89743" y="47784"/>
                    <a:pt x="89743" y="47784"/>
                    <a:pt x="89074" y="47114"/>
                  </a:cubicBezTo>
                  <a:cubicBezTo>
                    <a:pt x="79028" y="41087"/>
                    <a:pt x="70321" y="39078"/>
                    <a:pt x="63624" y="41756"/>
                  </a:cubicBezTo>
                  <a:cubicBezTo>
                    <a:pt x="53578" y="45775"/>
                    <a:pt x="42862" y="49123"/>
                    <a:pt x="30807" y="51133"/>
                  </a:cubicBezTo>
                  <a:cubicBezTo>
                    <a:pt x="30138" y="49793"/>
                    <a:pt x="29468" y="48453"/>
                    <a:pt x="27459" y="47114"/>
                  </a:cubicBezTo>
                  <a:cubicBezTo>
                    <a:pt x="24780" y="43096"/>
                    <a:pt x="19422" y="40417"/>
                    <a:pt x="12055" y="39078"/>
                  </a:cubicBezTo>
                  <a:lnTo>
                    <a:pt x="0" y="33720"/>
                  </a:lnTo>
                  <a:cubicBezTo>
                    <a:pt x="75679" y="31041"/>
                    <a:pt x="151358" y="30371"/>
                    <a:pt x="226368" y="31710"/>
                  </a:cubicBezTo>
                  <a:cubicBezTo>
                    <a:pt x="229047" y="31710"/>
                    <a:pt x="235074" y="30371"/>
                    <a:pt x="244450" y="26353"/>
                  </a:cubicBezTo>
                  <a:cubicBezTo>
                    <a:pt x="246459" y="25683"/>
                    <a:pt x="247799" y="24343"/>
                    <a:pt x="249138" y="22334"/>
                  </a:cubicBezTo>
                  <a:cubicBezTo>
                    <a:pt x="253157" y="14967"/>
                    <a:pt x="261193" y="7600"/>
                    <a:pt x="274588" y="1573"/>
                  </a:cubicBezTo>
                  <a:close/>
                </a:path>
              </a:pathLst>
            </a:custGeom>
            <a:solidFill>
              <a:srgbClr val="46A3A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145453C4-6306-F975-A446-6109B7E62920}"/>
                </a:ext>
              </a:extLst>
            </p:cNvPr>
            <p:cNvSpPr/>
            <p:nvPr/>
          </p:nvSpPr>
          <p:spPr>
            <a:xfrm>
              <a:off x="-2503570" y="5028973"/>
              <a:ext cx="105576" cy="23622"/>
            </a:xfrm>
            <a:custGeom>
              <a:avLst/>
              <a:gdLst>
                <a:gd name="connsiteX0" fmla="*/ 0 w 105576"/>
                <a:gd name="connsiteY0" fmla="*/ 0 h 23622"/>
                <a:gd name="connsiteX1" fmla="*/ 103808 w 105576"/>
                <a:gd name="connsiteY1" fmla="*/ 4688 h 23622"/>
                <a:gd name="connsiteX2" fmla="*/ 90413 w 105576"/>
                <a:gd name="connsiteY2" fmla="*/ 23440 h 23622"/>
                <a:gd name="connsiteX3" fmla="*/ 16743 w 105576"/>
                <a:gd name="connsiteY3" fmla="*/ 18752 h 23622"/>
                <a:gd name="connsiteX4" fmla="*/ 10715 w 105576"/>
                <a:gd name="connsiteY4" fmla="*/ 18083 h 23622"/>
                <a:gd name="connsiteX5" fmla="*/ 0 w 105576"/>
                <a:gd name="connsiteY5" fmla="*/ 0 h 2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576" h="23622">
                  <a:moveTo>
                    <a:pt x="0" y="0"/>
                  </a:moveTo>
                  <a:lnTo>
                    <a:pt x="103808" y="4688"/>
                  </a:lnTo>
                  <a:cubicBezTo>
                    <a:pt x="108495" y="18752"/>
                    <a:pt x="103808" y="24780"/>
                    <a:pt x="90413" y="23440"/>
                  </a:cubicBezTo>
                  <a:cubicBezTo>
                    <a:pt x="68312" y="21431"/>
                    <a:pt x="37505" y="13395"/>
                    <a:pt x="16743" y="18752"/>
                  </a:cubicBezTo>
                  <a:cubicBezTo>
                    <a:pt x="14734" y="19422"/>
                    <a:pt x="12055" y="18752"/>
                    <a:pt x="10715" y="18083"/>
                  </a:cubicBezTo>
                  <a:cubicBezTo>
                    <a:pt x="4018" y="14064"/>
                    <a:pt x="0" y="8037"/>
                    <a:pt x="0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6778C540-6AFF-DDB0-C0D6-85BE0C697AB4}"/>
                </a:ext>
              </a:extLst>
            </p:cNvPr>
            <p:cNvSpPr/>
            <p:nvPr/>
          </p:nvSpPr>
          <p:spPr>
            <a:xfrm>
              <a:off x="-4641547" y="5031198"/>
              <a:ext cx="332561" cy="35373"/>
            </a:xfrm>
            <a:custGeom>
              <a:avLst/>
              <a:gdLst>
                <a:gd name="connsiteX0" fmla="*/ 224569 w 332561"/>
                <a:gd name="connsiteY0" fmla="*/ 33271 h 35373"/>
                <a:gd name="connsiteX1" fmla="*/ 81247 w 332561"/>
                <a:gd name="connsiteY1" fmla="*/ 33941 h 35373"/>
                <a:gd name="connsiteX2" fmla="*/ 71201 w 332561"/>
                <a:gd name="connsiteY2" fmla="*/ 31932 h 35373"/>
                <a:gd name="connsiteX3" fmla="*/ 60486 w 332561"/>
                <a:gd name="connsiteY3" fmla="*/ 29922 h 35373"/>
                <a:gd name="connsiteX4" fmla="*/ 19632 w 332561"/>
                <a:gd name="connsiteY4" fmla="*/ 31262 h 35373"/>
                <a:gd name="connsiteX5" fmla="*/ 2219 w 332561"/>
                <a:gd name="connsiteY5" fmla="*/ 29922 h 35373"/>
                <a:gd name="connsiteX6" fmla="*/ 880 w 332561"/>
                <a:gd name="connsiteY6" fmla="*/ 27244 h 35373"/>
                <a:gd name="connsiteX7" fmla="*/ 55128 w 332561"/>
                <a:gd name="connsiteY7" fmla="*/ 5812 h 35373"/>
                <a:gd name="connsiteX8" fmla="*/ 168311 w 332561"/>
                <a:gd name="connsiteY8" fmla="*/ 1794 h 35373"/>
                <a:gd name="connsiteX9" fmla="*/ 284174 w 332561"/>
                <a:gd name="connsiteY9" fmla="*/ 7152 h 35373"/>
                <a:gd name="connsiteX10" fmla="*/ 323018 w 332561"/>
                <a:gd name="connsiteY10" fmla="*/ 13179 h 35373"/>
                <a:gd name="connsiteX11" fmla="*/ 323018 w 332561"/>
                <a:gd name="connsiteY11" fmla="*/ 25904 h 35373"/>
                <a:gd name="connsiteX12" fmla="*/ 312972 w 332561"/>
                <a:gd name="connsiteY12" fmla="*/ 29253 h 35373"/>
                <a:gd name="connsiteX13" fmla="*/ 302926 w 332561"/>
                <a:gd name="connsiteY13" fmla="*/ 30592 h 35373"/>
                <a:gd name="connsiteX14" fmla="*/ 224569 w 332561"/>
                <a:gd name="connsiteY14" fmla="*/ 33271 h 3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561" h="35373">
                  <a:moveTo>
                    <a:pt x="224569" y="33271"/>
                  </a:moveTo>
                  <a:cubicBezTo>
                    <a:pt x="177018" y="35950"/>
                    <a:pt x="129467" y="35950"/>
                    <a:pt x="81247" y="33941"/>
                  </a:cubicBezTo>
                  <a:cubicBezTo>
                    <a:pt x="78568" y="33941"/>
                    <a:pt x="75219" y="33271"/>
                    <a:pt x="71201" y="31932"/>
                  </a:cubicBezTo>
                  <a:cubicBezTo>
                    <a:pt x="67183" y="30592"/>
                    <a:pt x="63834" y="29922"/>
                    <a:pt x="60486" y="29922"/>
                  </a:cubicBezTo>
                  <a:cubicBezTo>
                    <a:pt x="47091" y="30592"/>
                    <a:pt x="33696" y="30592"/>
                    <a:pt x="19632" y="31262"/>
                  </a:cubicBezTo>
                  <a:lnTo>
                    <a:pt x="2219" y="29922"/>
                  </a:lnTo>
                  <a:cubicBezTo>
                    <a:pt x="-460" y="29922"/>
                    <a:pt x="-460" y="28583"/>
                    <a:pt x="880" y="27244"/>
                  </a:cubicBezTo>
                  <a:cubicBezTo>
                    <a:pt x="10926" y="17198"/>
                    <a:pt x="47761" y="7152"/>
                    <a:pt x="55128" y="5812"/>
                  </a:cubicBezTo>
                  <a:cubicBezTo>
                    <a:pt x="96651" y="-215"/>
                    <a:pt x="134155" y="-1555"/>
                    <a:pt x="168311" y="1794"/>
                  </a:cubicBezTo>
                  <a:cubicBezTo>
                    <a:pt x="207156" y="5143"/>
                    <a:pt x="246000" y="7152"/>
                    <a:pt x="284174" y="7152"/>
                  </a:cubicBezTo>
                  <a:cubicBezTo>
                    <a:pt x="297569" y="7152"/>
                    <a:pt x="310293" y="9161"/>
                    <a:pt x="323018" y="13179"/>
                  </a:cubicBezTo>
                  <a:cubicBezTo>
                    <a:pt x="335743" y="17198"/>
                    <a:pt x="335743" y="21216"/>
                    <a:pt x="323018" y="25904"/>
                  </a:cubicBezTo>
                  <a:cubicBezTo>
                    <a:pt x="319670" y="27244"/>
                    <a:pt x="316321" y="27913"/>
                    <a:pt x="312972" y="29253"/>
                  </a:cubicBezTo>
                  <a:cubicBezTo>
                    <a:pt x="309624" y="30592"/>
                    <a:pt x="306275" y="30592"/>
                    <a:pt x="302926" y="30592"/>
                  </a:cubicBezTo>
                  <a:cubicBezTo>
                    <a:pt x="276137" y="27244"/>
                    <a:pt x="250018" y="28583"/>
                    <a:pt x="224569" y="33271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5BACD886-2950-AC05-B2FE-65AF8521F492}"/>
                </a:ext>
              </a:extLst>
            </p:cNvPr>
            <p:cNvSpPr/>
            <p:nvPr/>
          </p:nvSpPr>
          <p:spPr>
            <a:xfrm>
              <a:off x="-4295330" y="5043707"/>
              <a:ext cx="844097" cy="256505"/>
            </a:xfrm>
            <a:custGeom>
              <a:avLst/>
              <a:gdLst>
                <a:gd name="connsiteX0" fmla="*/ 255407 w 844097"/>
                <a:gd name="connsiteY0" fmla="*/ 30807 h 256505"/>
                <a:gd name="connsiteX1" fmla="*/ 351178 w 844097"/>
                <a:gd name="connsiteY1" fmla="*/ 39514 h 256505"/>
                <a:gd name="connsiteX2" fmla="*/ 580225 w 844097"/>
                <a:gd name="connsiteY2" fmla="*/ 91753 h 256505"/>
                <a:gd name="connsiteX3" fmla="*/ 764400 w 844097"/>
                <a:gd name="connsiteY3" fmla="*/ 185514 h 256505"/>
                <a:gd name="connsiteX4" fmla="*/ 838070 w 844097"/>
                <a:gd name="connsiteY4" fmla="*/ 246459 h 256505"/>
                <a:gd name="connsiteX5" fmla="*/ 844097 w 844097"/>
                <a:gd name="connsiteY5" fmla="*/ 245120 h 256505"/>
                <a:gd name="connsiteX6" fmla="*/ 791189 w 844097"/>
                <a:gd name="connsiteY6" fmla="*/ 254496 h 256505"/>
                <a:gd name="connsiteX7" fmla="*/ 739620 w 844097"/>
                <a:gd name="connsiteY7" fmla="*/ 255836 h 256505"/>
                <a:gd name="connsiteX8" fmla="*/ 738280 w 844097"/>
                <a:gd name="connsiteY8" fmla="*/ 256505 h 256505"/>
                <a:gd name="connsiteX9" fmla="*/ 742968 w 844097"/>
                <a:gd name="connsiteY9" fmla="*/ 249808 h 256505"/>
                <a:gd name="connsiteX10" fmla="*/ 741629 w 844097"/>
                <a:gd name="connsiteY10" fmla="*/ 248468 h 256505"/>
                <a:gd name="connsiteX11" fmla="*/ 739620 w 844097"/>
                <a:gd name="connsiteY11" fmla="*/ 248468 h 256505"/>
                <a:gd name="connsiteX12" fmla="*/ 736941 w 844097"/>
                <a:gd name="connsiteY12" fmla="*/ 247129 h 256505"/>
                <a:gd name="connsiteX13" fmla="*/ 673317 w 844097"/>
                <a:gd name="connsiteY13" fmla="*/ 194890 h 256505"/>
                <a:gd name="connsiteX14" fmla="*/ 534684 w 844097"/>
                <a:gd name="connsiteY14" fmla="*/ 140643 h 256505"/>
                <a:gd name="connsiteX15" fmla="*/ 505885 w 844097"/>
                <a:gd name="connsiteY15" fmla="*/ 145331 h 256505"/>
                <a:gd name="connsiteX16" fmla="*/ 487133 w 844097"/>
                <a:gd name="connsiteY16" fmla="*/ 120551 h 256505"/>
                <a:gd name="connsiteX17" fmla="*/ 449628 w 844097"/>
                <a:gd name="connsiteY17" fmla="*/ 101799 h 256505"/>
                <a:gd name="connsiteX18" fmla="*/ 333766 w 844097"/>
                <a:gd name="connsiteY18" fmla="*/ 91753 h 256505"/>
                <a:gd name="connsiteX19" fmla="*/ 329077 w 844097"/>
                <a:gd name="connsiteY19" fmla="*/ 89074 h 256505"/>
                <a:gd name="connsiteX20" fmla="*/ 273490 w 844097"/>
                <a:gd name="connsiteY20" fmla="*/ 82376 h 256505"/>
                <a:gd name="connsiteX21" fmla="*/ 264784 w 844097"/>
                <a:gd name="connsiteY21" fmla="*/ 80367 h 256505"/>
                <a:gd name="connsiteX22" fmla="*/ 238664 w 844097"/>
                <a:gd name="connsiteY22" fmla="*/ 74339 h 256505"/>
                <a:gd name="connsiteX23" fmla="*/ 108068 w 844097"/>
                <a:gd name="connsiteY23" fmla="*/ 83716 h 256505"/>
                <a:gd name="connsiteX24" fmla="*/ 2920 w 844097"/>
                <a:gd name="connsiteY24" fmla="*/ 91753 h 256505"/>
                <a:gd name="connsiteX25" fmla="*/ 242 w 844097"/>
                <a:gd name="connsiteY25" fmla="*/ 88404 h 256505"/>
                <a:gd name="connsiteX26" fmla="*/ 7609 w 844097"/>
                <a:gd name="connsiteY26" fmla="*/ 79028 h 256505"/>
                <a:gd name="connsiteX27" fmla="*/ 10957 w 844097"/>
                <a:gd name="connsiteY27" fmla="*/ 74339 h 256505"/>
                <a:gd name="connsiteX28" fmla="*/ 16985 w 844097"/>
                <a:gd name="connsiteY28" fmla="*/ 62284 h 256505"/>
                <a:gd name="connsiteX29" fmla="*/ 78600 w 844097"/>
                <a:gd name="connsiteY29" fmla="*/ 12055 h 256505"/>
                <a:gd name="connsiteX30" fmla="*/ 77930 w 844097"/>
                <a:gd name="connsiteY30" fmla="*/ 10046 h 256505"/>
                <a:gd name="connsiteX31" fmla="*/ 16315 w 844097"/>
                <a:gd name="connsiteY31" fmla="*/ 4018 h 256505"/>
                <a:gd name="connsiteX32" fmla="*/ 182407 w 844097"/>
                <a:gd name="connsiteY32" fmla="*/ 0 h 256505"/>
                <a:gd name="connsiteX33" fmla="*/ 188435 w 844097"/>
                <a:gd name="connsiteY33" fmla="*/ 2009 h 256505"/>
                <a:gd name="connsiteX34" fmla="*/ 199150 w 844097"/>
                <a:gd name="connsiteY34" fmla="*/ 8706 h 256505"/>
                <a:gd name="connsiteX35" fmla="*/ 209196 w 844097"/>
                <a:gd name="connsiteY35" fmla="*/ 13395 h 256505"/>
                <a:gd name="connsiteX36" fmla="*/ 225270 w 844097"/>
                <a:gd name="connsiteY36" fmla="*/ 22101 h 256505"/>
                <a:gd name="connsiteX37" fmla="*/ 255407 w 844097"/>
                <a:gd name="connsiteY37" fmla="*/ 30807 h 256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44097" h="256505">
                  <a:moveTo>
                    <a:pt x="255407" y="30807"/>
                  </a:moveTo>
                  <a:cubicBezTo>
                    <a:pt x="287554" y="32816"/>
                    <a:pt x="319701" y="33486"/>
                    <a:pt x="351178" y="39514"/>
                  </a:cubicBezTo>
                  <a:cubicBezTo>
                    <a:pt x="428197" y="55587"/>
                    <a:pt x="504546" y="73000"/>
                    <a:pt x="580225" y="91753"/>
                  </a:cubicBezTo>
                  <a:cubicBezTo>
                    <a:pt x="652555" y="109835"/>
                    <a:pt x="714170" y="141312"/>
                    <a:pt x="764400" y="185514"/>
                  </a:cubicBezTo>
                  <a:cubicBezTo>
                    <a:pt x="800565" y="217661"/>
                    <a:pt x="825345" y="237753"/>
                    <a:pt x="838070" y="246459"/>
                  </a:cubicBezTo>
                  <a:cubicBezTo>
                    <a:pt x="840079" y="245790"/>
                    <a:pt x="842088" y="245790"/>
                    <a:pt x="844097" y="245120"/>
                  </a:cubicBezTo>
                  <a:cubicBezTo>
                    <a:pt x="833381" y="253826"/>
                    <a:pt x="815969" y="257175"/>
                    <a:pt x="791189" y="254496"/>
                  </a:cubicBezTo>
                  <a:lnTo>
                    <a:pt x="739620" y="255836"/>
                  </a:lnTo>
                  <a:cubicBezTo>
                    <a:pt x="738950" y="255836"/>
                    <a:pt x="738280" y="256505"/>
                    <a:pt x="738280" y="256505"/>
                  </a:cubicBezTo>
                  <a:cubicBezTo>
                    <a:pt x="741629" y="253826"/>
                    <a:pt x="742968" y="251817"/>
                    <a:pt x="742968" y="249808"/>
                  </a:cubicBezTo>
                  <a:cubicBezTo>
                    <a:pt x="742968" y="249138"/>
                    <a:pt x="742299" y="248468"/>
                    <a:pt x="741629" y="248468"/>
                  </a:cubicBezTo>
                  <a:cubicBezTo>
                    <a:pt x="740959" y="248468"/>
                    <a:pt x="740289" y="248468"/>
                    <a:pt x="739620" y="248468"/>
                  </a:cubicBezTo>
                  <a:cubicBezTo>
                    <a:pt x="738950" y="248468"/>
                    <a:pt x="737611" y="247799"/>
                    <a:pt x="736941" y="247129"/>
                  </a:cubicBezTo>
                  <a:cubicBezTo>
                    <a:pt x="707473" y="222349"/>
                    <a:pt x="686042" y="204936"/>
                    <a:pt x="673317" y="194890"/>
                  </a:cubicBezTo>
                  <a:cubicBezTo>
                    <a:pt x="632463" y="164083"/>
                    <a:pt x="586252" y="146000"/>
                    <a:pt x="534684" y="140643"/>
                  </a:cubicBezTo>
                  <a:cubicBezTo>
                    <a:pt x="523298" y="139303"/>
                    <a:pt x="513922" y="141312"/>
                    <a:pt x="505885" y="145331"/>
                  </a:cubicBezTo>
                  <a:cubicBezTo>
                    <a:pt x="499858" y="138633"/>
                    <a:pt x="493830" y="130597"/>
                    <a:pt x="487133" y="120551"/>
                  </a:cubicBezTo>
                  <a:cubicBezTo>
                    <a:pt x="479766" y="109835"/>
                    <a:pt x="463692" y="103808"/>
                    <a:pt x="449628" y="101799"/>
                  </a:cubicBezTo>
                  <a:cubicBezTo>
                    <a:pt x="410784" y="96440"/>
                    <a:pt x="372610" y="93092"/>
                    <a:pt x="333766" y="91753"/>
                  </a:cubicBezTo>
                  <a:cubicBezTo>
                    <a:pt x="333096" y="89743"/>
                    <a:pt x="331756" y="89074"/>
                    <a:pt x="329077" y="89074"/>
                  </a:cubicBezTo>
                  <a:cubicBezTo>
                    <a:pt x="311664" y="89074"/>
                    <a:pt x="292912" y="83046"/>
                    <a:pt x="273490" y="82376"/>
                  </a:cubicBezTo>
                  <a:cubicBezTo>
                    <a:pt x="270811" y="82376"/>
                    <a:pt x="268132" y="81707"/>
                    <a:pt x="264784" y="80367"/>
                  </a:cubicBezTo>
                  <a:cubicBezTo>
                    <a:pt x="256747" y="77019"/>
                    <a:pt x="248040" y="75009"/>
                    <a:pt x="238664" y="74339"/>
                  </a:cubicBezTo>
                  <a:cubicBezTo>
                    <a:pt x="195132" y="72330"/>
                    <a:pt x="151600" y="75679"/>
                    <a:pt x="108068" y="83716"/>
                  </a:cubicBezTo>
                  <a:lnTo>
                    <a:pt x="2920" y="91753"/>
                  </a:lnTo>
                  <a:cubicBezTo>
                    <a:pt x="242" y="91753"/>
                    <a:pt x="-428" y="91083"/>
                    <a:pt x="242" y="88404"/>
                  </a:cubicBezTo>
                  <a:cubicBezTo>
                    <a:pt x="1581" y="83716"/>
                    <a:pt x="4260" y="81037"/>
                    <a:pt x="7609" y="79028"/>
                  </a:cubicBezTo>
                  <a:cubicBezTo>
                    <a:pt x="9618" y="78358"/>
                    <a:pt x="10957" y="76349"/>
                    <a:pt x="10957" y="74339"/>
                  </a:cubicBezTo>
                  <a:cubicBezTo>
                    <a:pt x="11627" y="69651"/>
                    <a:pt x="13636" y="65633"/>
                    <a:pt x="16985" y="62284"/>
                  </a:cubicBezTo>
                  <a:cubicBezTo>
                    <a:pt x="33728" y="45541"/>
                    <a:pt x="54489" y="28798"/>
                    <a:pt x="78600" y="12055"/>
                  </a:cubicBezTo>
                  <a:cubicBezTo>
                    <a:pt x="80609" y="10715"/>
                    <a:pt x="80609" y="10046"/>
                    <a:pt x="77930" y="10046"/>
                  </a:cubicBezTo>
                  <a:lnTo>
                    <a:pt x="16315" y="4018"/>
                  </a:lnTo>
                  <a:lnTo>
                    <a:pt x="182407" y="0"/>
                  </a:lnTo>
                  <a:cubicBezTo>
                    <a:pt x="184416" y="0"/>
                    <a:pt x="186426" y="670"/>
                    <a:pt x="188435" y="2009"/>
                  </a:cubicBezTo>
                  <a:cubicBezTo>
                    <a:pt x="191783" y="4688"/>
                    <a:pt x="195802" y="7367"/>
                    <a:pt x="199150" y="8706"/>
                  </a:cubicBezTo>
                  <a:cubicBezTo>
                    <a:pt x="202499" y="10046"/>
                    <a:pt x="205848" y="12055"/>
                    <a:pt x="209196" y="13395"/>
                  </a:cubicBezTo>
                  <a:cubicBezTo>
                    <a:pt x="214554" y="15404"/>
                    <a:pt x="219912" y="18752"/>
                    <a:pt x="225270" y="22101"/>
                  </a:cubicBezTo>
                  <a:cubicBezTo>
                    <a:pt x="234646" y="28129"/>
                    <a:pt x="244022" y="30807"/>
                    <a:pt x="255407" y="30807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B16EE072-AA44-1F22-FE6D-3C8318FBEE62}"/>
                </a:ext>
              </a:extLst>
            </p:cNvPr>
            <p:cNvSpPr/>
            <p:nvPr/>
          </p:nvSpPr>
          <p:spPr>
            <a:xfrm>
              <a:off x="-1878475" y="5042368"/>
              <a:ext cx="315870" cy="175660"/>
            </a:xfrm>
            <a:custGeom>
              <a:avLst/>
              <a:gdLst>
                <a:gd name="connsiteX0" fmla="*/ 315871 w 315870"/>
                <a:gd name="connsiteY0" fmla="*/ 3349 h 175660"/>
                <a:gd name="connsiteX1" fmla="*/ 306494 w 315870"/>
                <a:gd name="connsiteY1" fmla="*/ 18752 h 175660"/>
                <a:gd name="connsiteX2" fmla="*/ 285733 w 315870"/>
                <a:gd name="connsiteY2" fmla="*/ 28798 h 175660"/>
                <a:gd name="connsiteX3" fmla="*/ 269659 w 315870"/>
                <a:gd name="connsiteY3" fmla="*/ 32817 h 175660"/>
                <a:gd name="connsiteX4" fmla="*/ 252916 w 315870"/>
                <a:gd name="connsiteY4" fmla="*/ 37505 h 175660"/>
                <a:gd name="connsiteX5" fmla="*/ 252916 w 315870"/>
                <a:gd name="connsiteY5" fmla="*/ 40184 h 175660"/>
                <a:gd name="connsiteX6" fmla="*/ 261623 w 315870"/>
                <a:gd name="connsiteY6" fmla="*/ 44872 h 175660"/>
                <a:gd name="connsiteX7" fmla="*/ 261623 w 315870"/>
                <a:gd name="connsiteY7" fmla="*/ 46881 h 175660"/>
                <a:gd name="connsiteX8" fmla="*/ 260283 w 315870"/>
                <a:gd name="connsiteY8" fmla="*/ 48890 h 175660"/>
                <a:gd name="connsiteX9" fmla="*/ 260283 w 315870"/>
                <a:gd name="connsiteY9" fmla="*/ 49560 h 175660"/>
                <a:gd name="connsiteX10" fmla="*/ 261623 w 315870"/>
                <a:gd name="connsiteY10" fmla="*/ 50229 h 175660"/>
                <a:gd name="connsiteX11" fmla="*/ 195989 w 315870"/>
                <a:gd name="connsiteY11" fmla="*/ 68312 h 175660"/>
                <a:gd name="connsiteX12" fmla="*/ 167861 w 315870"/>
                <a:gd name="connsiteY12" fmla="*/ 122560 h 175660"/>
                <a:gd name="connsiteX13" fmla="*/ 165182 w 315870"/>
                <a:gd name="connsiteY13" fmla="*/ 123899 h 175660"/>
                <a:gd name="connsiteX14" fmla="*/ 163843 w 315870"/>
                <a:gd name="connsiteY14" fmla="*/ 122560 h 175660"/>
                <a:gd name="connsiteX15" fmla="*/ 163843 w 315870"/>
                <a:gd name="connsiteY15" fmla="*/ 121220 h 175660"/>
                <a:gd name="connsiteX16" fmla="*/ 181255 w 315870"/>
                <a:gd name="connsiteY16" fmla="*/ 82376 h 175660"/>
                <a:gd name="connsiteX17" fmla="*/ 180586 w 315870"/>
                <a:gd name="connsiteY17" fmla="*/ 80367 h 175660"/>
                <a:gd name="connsiteX18" fmla="*/ 176567 w 315870"/>
                <a:gd name="connsiteY18" fmla="*/ 78358 h 175660"/>
                <a:gd name="connsiteX19" fmla="*/ 175228 w 315870"/>
                <a:gd name="connsiteY19" fmla="*/ 78358 h 175660"/>
                <a:gd name="connsiteX20" fmla="*/ 165182 w 315870"/>
                <a:gd name="connsiteY20" fmla="*/ 93092 h 175660"/>
                <a:gd name="connsiteX21" fmla="*/ 160494 w 315870"/>
                <a:gd name="connsiteY21" fmla="*/ 97780 h 175660"/>
                <a:gd name="connsiteX22" fmla="*/ 141072 w 315870"/>
                <a:gd name="connsiteY22" fmla="*/ 99119 h 175660"/>
                <a:gd name="connsiteX23" fmla="*/ 139732 w 315870"/>
                <a:gd name="connsiteY23" fmla="*/ 99789 h 175660"/>
                <a:gd name="connsiteX24" fmla="*/ 139063 w 315870"/>
                <a:gd name="connsiteY24" fmla="*/ 101799 h 175660"/>
                <a:gd name="connsiteX25" fmla="*/ 138393 w 315870"/>
                <a:gd name="connsiteY25" fmla="*/ 103138 h 175660"/>
                <a:gd name="connsiteX26" fmla="*/ 101558 w 315870"/>
                <a:gd name="connsiteY26" fmla="*/ 124569 h 175660"/>
                <a:gd name="connsiteX27" fmla="*/ 97539 w 315870"/>
                <a:gd name="connsiteY27" fmla="*/ 129257 h 175660"/>
                <a:gd name="connsiteX28" fmla="*/ 94861 w 315870"/>
                <a:gd name="connsiteY28" fmla="*/ 133276 h 175660"/>
                <a:gd name="connsiteX29" fmla="*/ 89503 w 315870"/>
                <a:gd name="connsiteY29" fmla="*/ 133276 h 175660"/>
                <a:gd name="connsiteX30" fmla="*/ 88164 w 315870"/>
                <a:gd name="connsiteY30" fmla="*/ 131936 h 175660"/>
                <a:gd name="connsiteX31" fmla="*/ 86154 w 315870"/>
                <a:gd name="connsiteY31" fmla="*/ 130597 h 175660"/>
                <a:gd name="connsiteX32" fmla="*/ 81466 w 315870"/>
                <a:gd name="connsiteY32" fmla="*/ 133276 h 175660"/>
                <a:gd name="connsiteX33" fmla="*/ 79457 w 315870"/>
                <a:gd name="connsiteY33" fmla="*/ 137294 h 175660"/>
                <a:gd name="connsiteX34" fmla="*/ 58695 w 315870"/>
                <a:gd name="connsiteY34" fmla="*/ 152028 h 175660"/>
                <a:gd name="connsiteX35" fmla="*/ 56016 w 315870"/>
                <a:gd name="connsiteY35" fmla="*/ 157386 h 175660"/>
                <a:gd name="connsiteX36" fmla="*/ 43961 w 315870"/>
                <a:gd name="connsiteY36" fmla="*/ 173459 h 175660"/>
                <a:gd name="connsiteX37" fmla="*/ 18512 w 315870"/>
                <a:gd name="connsiteY37" fmla="*/ 172789 h 175660"/>
                <a:gd name="connsiteX38" fmla="*/ 15163 w 315870"/>
                <a:gd name="connsiteY38" fmla="*/ 171450 h 175660"/>
                <a:gd name="connsiteX39" fmla="*/ 1769 w 315870"/>
                <a:gd name="connsiteY39" fmla="*/ 125909 h 175660"/>
                <a:gd name="connsiteX40" fmla="*/ 17172 w 315870"/>
                <a:gd name="connsiteY40" fmla="*/ 85055 h 175660"/>
                <a:gd name="connsiteX41" fmla="*/ 21191 w 315870"/>
                <a:gd name="connsiteY41" fmla="*/ 80367 h 175660"/>
                <a:gd name="connsiteX42" fmla="*/ 31906 w 315870"/>
                <a:gd name="connsiteY42" fmla="*/ 77019 h 175660"/>
                <a:gd name="connsiteX43" fmla="*/ 45970 w 315870"/>
                <a:gd name="connsiteY43" fmla="*/ 70991 h 175660"/>
                <a:gd name="connsiteX44" fmla="*/ 51998 w 315870"/>
                <a:gd name="connsiteY44" fmla="*/ 69652 h 175660"/>
                <a:gd name="connsiteX45" fmla="*/ 58695 w 315870"/>
                <a:gd name="connsiteY45" fmla="*/ 69652 h 175660"/>
                <a:gd name="connsiteX46" fmla="*/ 100888 w 315870"/>
                <a:gd name="connsiteY46" fmla="*/ 51569 h 175660"/>
                <a:gd name="connsiteX47" fmla="*/ 141742 w 315870"/>
                <a:gd name="connsiteY47" fmla="*/ 30138 h 175660"/>
                <a:gd name="connsiteX48" fmla="*/ 185274 w 315870"/>
                <a:gd name="connsiteY48" fmla="*/ 8037 h 175660"/>
                <a:gd name="connsiteX49" fmla="*/ 204696 w 315870"/>
                <a:gd name="connsiteY49" fmla="*/ 2679 h 175660"/>
                <a:gd name="connsiteX50" fmla="*/ 216751 w 315870"/>
                <a:gd name="connsiteY50" fmla="*/ 2679 h 175660"/>
                <a:gd name="connsiteX51" fmla="*/ 225458 w 315870"/>
                <a:gd name="connsiteY51" fmla="*/ 7367 h 175660"/>
                <a:gd name="connsiteX52" fmla="*/ 231485 w 315870"/>
                <a:gd name="connsiteY52" fmla="*/ 9376 h 175660"/>
                <a:gd name="connsiteX53" fmla="*/ 261623 w 315870"/>
                <a:gd name="connsiteY53" fmla="*/ 8037 h 175660"/>
                <a:gd name="connsiteX54" fmla="*/ 284393 w 315870"/>
                <a:gd name="connsiteY54" fmla="*/ 5358 h 175660"/>
                <a:gd name="connsiteX55" fmla="*/ 307164 w 315870"/>
                <a:gd name="connsiteY55" fmla="*/ 4018 h 175660"/>
                <a:gd name="connsiteX56" fmla="*/ 309173 w 315870"/>
                <a:gd name="connsiteY56" fmla="*/ 2009 h 175660"/>
                <a:gd name="connsiteX57" fmla="*/ 309843 w 315870"/>
                <a:gd name="connsiteY57" fmla="*/ 0 h 175660"/>
                <a:gd name="connsiteX58" fmla="*/ 315871 w 315870"/>
                <a:gd name="connsiteY58" fmla="*/ 3349 h 175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5870" h="175660">
                  <a:moveTo>
                    <a:pt x="315871" y="3349"/>
                  </a:moveTo>
                  <a:cubicBezTo>
                    <a:pt x="315871" y="10046"/>
                    <a:pt x="313192" y="15404"/>
                    <a:pt x="306494" y="18752"/>
                  </a:cubicBezTo>
                  <a:cubicBezTo>
                    <a:pt x="299797" y="22101"/>
                    <a:pt x="293100" y="25450"/>
                    <a:pt x="285733" y="28798"/>
                  </a:cubicBezTo>
                  <a:cubicBezTo>
                    <a:pt x="281714" y="30138"/>
                    <a:pt x="277026" y="31477"/>
                    <a:pt x="269659" y="32817"/>
                  </a:cubicBezTo>
                  <a:cubicBezTo>
                    <a:pt x="263632" y="33486"/>
                    <a:pt x="258274" y="34826"/>
                    <a:pt x="252916" y="37505"/>
                  </a:cubicBezTo>
                  <a:cubicBezTo>
                    <a:pt x="250237" y="38844"/>
                    <a:pt x="250237" y="39514"/>
                    <a:pt x="252916" y="40184"/>
                  </a:cubicBezTo>
                  <a:cubicBezTo>
                    <a:pt x="256265" y="40853"/>
                    <a:pt x="258944" y="42863"/>
                    <a:pt x="261623" y="44872"/>
                  </a:cubicBezTo>
                  <a:cubicBezTo>
                    <a:pt x="262292" y="45541"/>
                    <a:pt x="262292" y="46211"/>
                    <a:pt x="261623" y="46881"/>
                  </a:cubicBezTo>
                  <a:cubicBezTo>
                    <a:pt x="260953" y="47550"/>
                    <a:pt x="260953" y="48220"/>
                    <a:pt x="260283" y="48890"/>
                  </a:cubicBezTo>
                  <a:cubicBezTo>
                    <a:pt x="260283" y="49560"/>
                    <a:pt x="260283" y="49560"/>
                    <a:pt x="260283" y="49560"/>
                  </a:cubicBezTo>
                  <a:cubicBezTo>
                    <a:pt x="260953" y="49560"/>
                    <a:pt x="260953" y="50229"/>
                    <a:pt x="261623" y="50229"/>
                  </a:cubicBezTo>
                  <a:cubicBezTo>
                    <a:pt x="238182" y="54248"/>
                    <a:pt x="216751" y="54248"/>
                    <a:pt x="195989" y="68312"/>
                  </a:cubicBezTo>
                  <a:cubicBezTo>
                    <a:pt x="183934" y="83046"/>
                    <a:pt x="174558" y="101129"/>
                    <a:pt x="167861" y="122560"/>
                  </a:cubicBezTo>
                  <a:cubicBezTo>
                    <a:pt x="167191" y="123899"/>
                    <a:pt x="166521" y="123899"/>
                    <a:pt x="165182" y="123899"/>
                  </a:cubicBezTo>
                  <a:cubicBezTo>
                    <a:pt x="164512" y="123899"/>
                    <a:pt x="164512" y="123230"/>
                    <a:pt x="163843" y="122560"/>
                  </a:cubicBezTo>
                  <a:cubicBezTo>
                    <a:pt x="163843" y="121890"/>
                    <a:pt x="163173" y="121890"/>
                    <a:pt x="163843" y="121220"/>
                  </a:cubicBezTo>
                  <a:cubicBezTo>
                    <a:pt x="165852" y="107156"/>
                    <a:pt x="171879" y="93762"/>
                    <a:pt x="181255" y="82376"/>
                  </a:cubicBezTo>
                  <a:cubicBezTo>
                    <a:pt x="181925" y="81037"/>
                    <a:pt x="181925" y="80367"/>
                    <a:pt x="180586" y="80367"/>
                  </a:cubicBezTo>
                  <a:lnTo>
                    <a:pt x="176567" y="78358"/>
                  </a:lnTo>
                  <a:cubicBezTo>
                    <a:pt x="175898" y="78358"/>
                    <a:pt x="175228" y="78358"/>
                    <a:pt x="175228" y="78358"/>
                  </a:cubicBezTo>
                  <a:cubicBezTo>
                    <a:pt x="170540" y="82376"/>
                    <a:pt x="167191" y="87734"/>
                    <a:pt x="165182" y="93092"/>
                  </a:cubicBezTo>
                  <a:cubicBezTo>
                    <a:pt x="164512" y="95101"/>
                    <a:pt x="163173" y="97110"/>
                    <a:pt x="160494" y="97780"/>
                  </a:cubicBezTo>
                  <a:cubicBezTo>
                    <a:pt x="154466" y="99789"/>
                    <a:pt x="147769" y="100459"/>
                    <a:pt x="141072" y="99119"/>
                  </a:cubicBezTo>
                  <a:cubicBezTo>
                    <a:pt x="140402" y="99119"/>
                    <a:pt x="140402" y="99119"/>
                    <a:pt x="139732" y="99789"/>
                  </a:cubicBezTo>
                  <a:cubicBezTo>
                    <a:pt x="139732" y="100459"/>
                    <a:pt x="139063" y="101129"/>
                    <a:pt x="139063" y="101799"/>
                  </a:cubicBezTo>
                  <a:cubicBezTo>
                    <a:pt x="139063" y="102468"/>
                    <a:pt x="139063" y="103138"/>
                    <a:pt x="138393" y="103138"/>
                  </a:cubicBezTo>
                  <a:cubicBezTo>
                    <a:pt x="126338" y="110505"/>
                    <a:pt x="114283" y="117872"/>
                    <a:pt x="101558" y="124569"/>
                  </a:cubicBezTo>
                  <a:cubicBezTo>
                    <a:pt x="99549" y="125909"/>
                    <a:pt x="98209" y="127248"/>
                    <a:pt x="97539" y="129257"/>
                  </a:cubicBezTo>
                  <a:cubicBezTo>
                    <a:pt x="96870" y="130597"/>
                    <a:pt x="96200" y="131936"/>
                    <a:pt x="94861" y="133276"/>
                  </a:cubicBezTo>
                  <a:cubicBezTo>
                    <a:pt x="93521" y="135285"/>
                    <a:pt x="91512" y="135285"/>
                    <a:pt x="89503" y="133276"/>
                  </a:cubicBezTo>
                  <a:lnTo>
                    <a:pt x="88164" y="131936"/>
                  </a:lnTo>
                  <a:cubicBezTo>
                    <a:pt x="87494" y="131266"/>
                    <a:pt x="86824" y="130597"/>
                    <a:pt x="86154" y="130597"/>
                  </a:cubicBezTo>
                  <a:cubicBezTo>
                    <a:pt x="82805" y="130597"/>
                    <a:pt x="81466" y="131266"/>
                    <a:pt x="81466" y="133276"/>
                  </a:cubicBezTo>
                  <a:cubicBezTo>
                    <a:pt x="81466" y="134615"/>
                    <a:pt x="80796" y="136624"/>
                    <a:pt x="79457" y="137294"/>
                  </a:cubicBezTo>
                  <a:lnTo>
                    <a:pt x="58695" y="152028"/>
                  </a:lnTo>
                  <a:cubicBezTo>
                    <a:pt x="56686" y="153368"/>
                    <a:pt x="56016" y="155377"/>
                    <a:pt x="56016" y="157386"/>
                  </a:cubicBezTo>
                  <a:cubicBezTo>
                    <a:pt x="56016" y="165423"/>
                    <a:pt x="51998" y="170780"/>
                    <a:pt x="43961" y="173459"/>
                  </a:cubicBezTo>
                  <a:cubicBezTo>
                    <a:pt x="34585" y="176808"/>
                    <a:pt x="26549" y="176138"/>
                    <a:pt x="18512" y="172789"/>
                  </a:cubicBezTo>
                  <a:lnTo>
                    <a:pt x="15163" y="171450"/>
                  </a:lnTo>
                  <a:cubicBezTo>
                    <a:pt x="1769" y="158725"/>
                    <a:pt x="-2919" y="143991"/>
                    <a:pt x="1769" y="125909"/>
                  </a:cubicBezTo>
                  <a:cubicBezTo>
                    <a:pt x="3108" y="119881"/>
                    <a:pt x="8466" y="106487"/>
                    <a:pt x="17172" y="85055"/>
                  </a:cubicBezTo>
                  <a:cubicBezTo>
                    <a:pt x="17842" y="83046"/>
                    <a:pt x="19181" y="81707"/>
                    <a:pt x="21191" y="80367"/>
                  </a:cubicBezTo>
                  <a:cubicBezTo>
                    <a:pt x="24540" y="78358"/>
                    <a:pt x="27888" y="77688"/>
                    <a:pt x="31906" y="77019"/>
                  </a:cubicBezTo>
                  <a:cubicBezTo>
                    <a:pt x="37264" y="76349"/>
                    <a:pt x="41952" y="74339"/>
                    <a:pt x="45970" y="70991"/>
                  </a:cubicBezTo>
                  <a:cubicBezTo>
                    <a:pt x="47980" y="69652"/>
                    <a:pt x="49319" y="68982"/>
                    <a:pt x="51998" y="69652"/>
                  </a:cubicBezTo>
                  <a:cubicBezTo>
                    <a:pt x="55347" y="70321"/>
                    <a:pt x="57356" y="70321"/>
                    <a:pt x="58695" y="69652"/>
                  </a:cubicBezTo>
                  <a:cubicBezTo>
                    <a:pt x="73430" y="64294"/>
                    <a:pt x="87494" y="58266"/>
                    <a:pt x="100888" y="51569"/>
                  </a:cubicBezTo>
                  <a:cubicBezTo>
                    <a:pt x="120980" y="40853"/>
                    <a:pt x="135044" y="33486"/>
                    <a:pt x="141742" y="30138"/>
                  </a:cubicBezTo>
                  <a:cubicBezTo>
                    <a:pt x="156475" y="23440"/>
                    <a:pt x="171209" y="16074"/>
                    <a:pt x="185274" y="8037"/>
                  </a:cubicBezTo>
                  <a:cubicBezTo>
                    <a:pt x="191301" y="4688"/>
                    <a:pt x="197998" y="4688"/>
                    <a:pt x="204696" y="2679"/>
                  </a:cubicBezTo>
                  <a:cubicBezTo>
                    <a:pt x="209384" y="1340"/>
                    <a:pt x="213402" y="1340"/>
                    <a:pt x="216751" y="2679"/>
                  </a:cubicBezTo>
                  <a:cubicBezTo>
                    <a:pt x="220099" y="4018"/>
                    <a:pt x="222778" y="5358"/>
                    <a:pt x="225458" y="7367"/>
                  </a:cubicBezTo>
                  <a:cubicBezTo>
                    <a:pt x="227467" y="8706"/>
                    <a:pt x="229476" y="9376"/>
                    <a:pt x="231485" y="9376"/>
                  </a:cubicBezTo>
                  <a:cubicBezTo>
                    <a:pt x="241531" y="10046"/>
                    <a:pt x="251577" y="10046"/>
                    <a:pt x="261623" y="8037"/>
                  </a:cubicBezTo>
                  <a:cubicBezTo>
                    <a:pt x="271668" y="6697"/>
                    <a:pt x="279705" y="5358"/>
                    <a:pt x="284393" y="5358"/>
                  </a:cubicBezTo>
                  <a:cubicBezTo>
                    <a:pt x="291760" y="4688"/>
                    <a:pt x="299127" y="4688"/>
                    <a:pt x="307164" y="4018"/>
                  </a:cubicBezTo>
                  <a:cubicBezTo>
                    <a:pt x="308503" y="4018"/>
                    <a:pt x="309173" y="3349"/>
                    <a:pt x="309173" y="2009"/>
                  </a:cubicBezTo>
                  <a:cubicBezTo>
                    <a:pt x="309173" y="1340"/>
                    <a:pt x="309843" y="670"/>
                    <a:pt x="309843" y="0"/>
                  </a:cubicBezTo>
                  <a:cubicBezTo>
                    <a:pt x="311852" y="2679"/>
                    <a:pt x="313192" y="2679"/>
                    <a:pt x="315871" y="3349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91E75008-36B8-D9B2-95F0-8DE2A6CF4AF9}"/>
                </a:ext>
              </a:extLst>
            </p:cNvPr>
            <p:cNvSpPr/>
            <p:nvPr/>
          </p:nvSpPr>
          <p:spPr>
            <a:xfrm>
              <a:off x="-4621497" y="5049065"/>
              <a:ext cx="434903" cy="161403"/>
            </a:xfrm>
            <a:custGeom>
              <a:avLst/>
              <a:gdLst>
                <a:gd name="connsiteX0" fmla="*/ 343151 w 434903"/>
                <a:gd name="connsiteY0" fmla="*/ 0 h 161403"/>
                <a:gd name="connsiteX1" fmla="*/ 404766 w 434903"/>
                <a:gd name="connsiteY1" fmla="*/ 6028 h 161403"/>
                <a:gd name="connsiteX2" fmla="*/ 405436 w 434903"/>
                <a:gd name="connsiteY2" fmla="*/ 8037 h 161403"/>
                <a:gd name="connsiteX3" fmla="*/ 343821 w 434903"/>
                <a:gd name="connsiteY3" fmla="*/ 58266 h 161403"/>
                <a:gd name="connsiteX4" fmla="*/ 337793 w 434903"/>
                <a:gd name="connsiteY4" fmla="*/ 70321 h 161403"/>
                <a:gd name="connsiteX5" fmla="*/ 334445 w 434903"/>
                <a:gd name="connsiteY5" fmla="*/ 75009 h 161403"/>
                <a:gd name="connsiteX6" fmla="*/ 327078 w 434903"/>
                <a:gd name="connsiteY6" fmla="*/ 84385 h 161403"/>
                <a:gd name="connsiteX7" fmla="*/ 329757 w 434903"/>
                <a:gd name="connsiteY7" fmla="*/ 87734 h 161403"/>
                <a:gd name="connsiteX8" fmla="*/ 434904 w 434903"/>
                <a:gd name="connsiteY8" fmla="*/ 79698 h 161403"/>
                <a:gd name="connsiteX9" fmla="*/ 354536 w 434903"/>
                <a:gd name="connsiteY9" fmla="*/ 89744 h 161403"/>
                <a:gd name="connsiteX10" fmla="*/ 333105 w 434903"/>
                <a:gd name="connsiteY10" fmla="*/ 91083 h 161403"/>
                <a:gd name="connsiteX11" fmla="*/ 282876 w 434903"/>
                <a:gd name="connsiteY11" fmla="*/ 101799 h 161403"/>
                <a:gd name="connsiteX12" fmla="*/ 256756 w 434903"/>
                <a:gd name="connsiteY12" fmla="*/ 111174 h 161403"/>
                <a:gd name="connsiteX13" fmla="*/ 231307 w 434903"/>
                <a:gd name="connsiteY13" fmla="*/ 123899 h 161403"/>
                <a:gd name="connsiteX14" fmla="*/ 227288 w 434903"/>
                <a:gd name="connsiteY14" fmla="*/ 121890 h 161403"/>
                <a:gd name="connsiteX15" fmla="*/ 228628 w 434903"/>
                <a:gd name="connsiteY15" fmla="*/ 118542 h 161403"/>
                <a:gd name="connsiteX16" fmla="*/ 272160 w 434903"/>
                <a:gd name="connsiteY16" fmla="*/ 62954 h 161403"/>
                <a:gd name="connsiteX17" fmla="*/ 270821 w 434903"/>
                <a:gd name="connsiteY17" fmla="*/ 57596 h 161403"/>
                <a:gd name="connsiteX18" fmla="*/ 265463 w 434903"/>
                <a:gd name="connsiteY18" fmla="*/ 57596 h 161403"/>
                <a:gd name="connsiteX19" fmla="*/ 257426 w 434903"/>
                <a:gd name="connsiteY19" fmla="*/ 63624 h 161403"/>
                <a:gd name="connsiteX20" fmla="*/ 250729 w 434903"/>
                <a:gd name="connsiteY20" fmla="*/ 69652 h 161403"/>
                <a:gd name="connsiteX21" fmla="*/ 204518 w 434903"/>
                <a:gd name="connsiteY21" fmla="*/ 126578 h 161403"/>
                <a:gd name="connsiteX22" fmla="*/ 199160 w 434903"/>
                <a:gd name="connsiteY22" fmla="*/ 129257 h 161403"/>
                <a:gd name="connsiteX23" fmla="*/ 185096 w 434903"/>
                <a:gd name="connsiteY23" fmla="*/ 136624 h 161403"/>
                <a:gd name="connsiteX24" fmla="*/ 179738 w 434903"/>
                <a:gd name="connsiteY24" fmla="*/ 141312 h 161403"/>
                <a:gd name="connsiteX25" fmla="*/ 160316 w 434903"/>
                <a:gd name="connsiteY25" fmla="*/ 161404 h 161403"/>
                <a:gd name="connsiteX26" fmla="*/ 155628 w 434903"/>
                <a:gd name="connsiteY26" fmla="*/ 127918 h 161403"/>
                <a:gd name="connsiteX27" fmla="*/ 125490 w 434903"/>
                <a:gd name="connsiteY27" fmla="*/ 93092 h 161403"/>
                <a:gd name="connsiteX28" fmla="*/ 2260 w 434903"/>
                <a:gd name="connsiteY28" fmla="*/ 26789 h 161403"/>
                <a:gd name="connsiteX29" fmla="*/ 251 w 434903"/>
                <a:gd name="connsiteY29" fmla="*/ 15404 h 161403"/>
                <a:gd name="connsiteX30" fmla="*/ 41104 w 434903"/>
                <a:gd name="connsiteY30" fmla="*/ 14064 h 161403"/>
                <a:gd name="connsiteX31" fmla="*/ 51820 w 434903"/>
                <a:gd name="connsiteY31" fmla="*/ 16074 h 161403"/>
                <a:gd name="connsiteX32" fmla="*/ 61866 w 434903"/>
                <a:gd name="connsiteY32" fmla="*/ 18083 h 161403"/>
                <a:gd name="connsiteX33" fmla="*/ 205187 w 434903"/>
                <a:gd name="connsiteY33" fmla="*/ 17413 h 161403"/>
                <a:gd name="connsiteX34" fmla="*/ 218582 w 434903"/>
                <a:gd name="connsiteY34" fmla="*/ 18083 h 161403"/>
                <a:gd name="connsiteX35" fmla="*/ 221261 w 434903"/>
                <a:gd name="connsiteY35" fmla="*/ 22101 h 161403"/>
                <a:gd name="connsiteX36" fmla="*/ 219252 w 434903"/>
                <a:gd name="connsiteY36" fmla="*/ 26120 h 161403"/>
                <a:gd name="connsiteX37" fmla="*/ 158976 w 434903"/>
                <a:gd name="connsiteY37" fmla="*/ 52909 h 161403"/>
                <a:gd name="connsiteX38" fmla="*/ 157637 w 434903"/>
                <a:gd name="connsiteY38" fmla="*/ 54918 h 161403"/>
                <a:gd name="connsiteX39" fmla="*/ 158306 w 434903"/>
                <a:gd name="connsiteY39" fmla="*/ 56257 h 161403"/>
                <a:gd name="connsiteX40" fmla="*/ 161655 w 434903"/>
                <a:gd name="connsiteY40" fmla="*/ 57596 h 161403"/>
                <a:gd name="connsiteX41" fmla="*/ 176389 w 434903"/>
                <a:gd name="connsiteY41" fmla="*/ 56257 h 161403"/>
                <a:gd name="connsiteX42" fmla="*/ 189114 w 434903"/>
                <a:gd name="connsiteY42" fmla="*/ 54918 h 161403"/>
                <a:gd name="connsiteX43" fmla="*/ 242022 w 434903"/>
                <a:gd name="connsiteY43" fmla="*/ 29468 h 161403"/>
                <a:gd name="connsiteX44" fmla="*/ 343151 w 434903"/>
                <a:gd name="connsiteY44" fmla="*/ 0 h 1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34903" h="161403">
                  <a:moveTo>
                    <a:pt x="343151" y="0"/>
                  </a:moveTo>
                  <a:lnTo>
                    <a:pt x="404766" y="6028"/>
                  </a:lnTo>
                  <a:cubicBezTo>
                    <a:pt x="407445" y="6028"/>
                    <a:pt x="407445" y="7367"/>
                    <a:pt x="405436" y="8037"/>
                  </a:cubicBezTo>
                  <a:cubicBezTo>
                    <a:pt x="381326" y="24780"/>
                    <a:pt x="360564" y="40853"/>
                    <a:pt x="343821" y="58266"/>
                  </a:cubicBezTo>
                  <a:cubicBezTo>
                    <a:pt x="340472" y="61615"/>
                    <a:pt x="338463" y="65633"/>
                    <a:pt x="337793" y="70321"/>
                  </a:cubicBezTo>
                  <a:cubicBezTo>
                    <a:pt x="337793" y="72330"/>
                    <a:pt x="336454" y="73670"/>
                    <a:pt x="334445" y="75009"/>
                  </a:cubicBezTo>
                  <a:cubicBezTo>
                    <a:pt x="330426" y="76349"/>
                    <a:pt x="328417" y="79698"/>
                    <a:pt x="327078" y="84385"/>
                  </a:cubicBezTo>
                  <a:cubicBezTo>
                    <a:pt x="326408" y="86395"/>
                    <a:pt x="327078" y="87734"/>
                    <a:pt x="329757" y="87734"/>
                  </a:cubicBezTo>
                  <a:lnTo>
                    <a:pt x="434904" y="79698"/>
                  </a:lnTo>
                  <a:cubicBezTo>
                    <a:pt x="408115" y="82376"/>
                    <a:pt x="381326" y="85725"/>
                    <a:pt x="354536" y="89744"/>
                  </a:cubicBezTo>
                  <a:cubicBezTo>
                    <a:pt x="350518" y="90413"/>
                    <a:pt x="343151" y="91083"/>
                    <a:pt x="333105" y="91083"/>
                  </a:cubicBezTo>
                  <a:cubicBezTo>
                    <a:pt x="315692" y="91753"/>
                    <a:pt x="299619" y="97780"/>
                    <a:pt x="282876" y="101799"/>
                  </a:cubicBezTo>
                  <a:cubicBezTo>
                    <a:pt x="273500" y="103808"/>
                    <a:pt x="264793" y="107156"/>
                    <a:pt x="256756" y="111174"/>
                  </a:cubicBezTo>
                  <a:cubicBezTo>
                    <a:pt x="248050" y="115193"/>
                    <a:pt x="240013" y="119211"/>
                    <a:pt x="231307" y="123899"/>
                  </a:cubicBezTo>
                  <a:cubicBezTo>
                    <a:pt x="228628" y="125239"/>
                    <a:pt x="227958" y="124569"/>
                    <a:pt x="227288" y="121890"/>
                  </a:cubicBezTo>
                  <a:cubicBezTo>
                    <a:pt x="227288" y="120551"/>
                    <a:pt x="227958" y="119211"/>
                    <a:pt x="228628" y="118542"/>
                  </a:cubicBezTo>
                  <a:cubicBezTo>
                    <a:pt x="248050" y="101129"/>
                    <a:pt x="262114" y="82376"/>
                    <a:pt x="272160" y="62954"/>
                  </a:cubicBezTo>
                  <a:cubicBezTo>
                    <a:pt x="272830" y="60945"/>
                    <a:pt x="272830" y="58936"/>
                    <a:pt x="270821" y="57596"/>
                  </a:cubicBezTo>
                  <a:cubicBezTo>
                    <a:pt x="268811" y="56257"/>
                    <a:pt x="267472" y="56257"/>
                    <a:pt x="265463" y="57596"/>
                  </a:cubicBezTo>
                  <a:cubicBezTo>
                    <a:pt x="262784" y="59606"/>
                    <a:pt x="260105" y="61615"/>
                    <a:pt x="257426" y="63624"/>
                  </a:cubicBezTo>
                  <a:cubicBezTo>
                    <a:pt x="254747" y="64964"/>
                    <a:pt x="252738" y="66973"/>
                    <a:pt x="250729" y="69652"/>
                  </a:cubicBezTo>
                  <a:cubicBezTo>
                    <a:pt x="235325" y="88404"/>
                    <a:pt x="219921" y="107156"/>
                    <a:pt x="204518" y="126578"/>
                  </a:cubicBezTo>
                  <a:cubicBezTo>
                    <a:pt x="203178" y="128588"/>
                    <a:pt x="201169" y="129257"/>
                    <a:pt x="199160" y="129257"/>
                  </a:cubicBezTo>
                  <a:cubicBezTo>
                    <a:pt x="193802" y="129257"/>
                    <a:pt x="188444" y="131266"/>
                    <a:pt x="185096" y="136624"/>
                  </a:cubicBezTo>
                  <a:cubicBezTo>
                    <a:pt x="183756" y="138633"/>
                    <a:pt x="181747" y="139973"/>
                    <a:pt x="179738" y="141312"/>
                  </a:cubicBezTo>
                  <a:cubicBezTo>
                    <a:pt x="174380" y="144661"/>
                    <a:pt x="167683" y="151358"/>
                    <a:pt x="160316" y="161404"/>
                  </a:cubicBezTo>
                  <a:cubicBezTo>
                    <a:pt x="160316" y="145331"/>
                    <a:pt x="158976" y="134615"/>
                    <a:pt x="155628" y="127918"/>
                  </a:cubicBezTo>
                  <a:cubicBezTo>
                    <a:pt x="149600" y="116533"/>
                    <a:pt x="139554" y="104477"/>
                    <a:pt x="125490" y="93092"/>
                  </a:cubicBezTo>
                  <a:cubicBezTo>
                    <a:pt x="98701" y="50229"/>
                    <a:pt x="57847" y="27459"/>
                    <a:pt x="2260" y="26789"/>
                  </a:cubicBezTo>
                  <a:cubicBezTo>
                    <a:pt x="251" y="22101"/>
                    <a:pt x="-419" y="18083"/>
                    <a:pt x="251" y="15404"/>
                  </a:cubicBezTo>
                  <a:cubicBezTo>
                    <a:pt x="14315" y="14734"/>
                    <a:pt x="27710" y="14064"/>
                    <a:pt x="41104" y="14064"/>
                  </a:cubicBezTo>
                  <a:cubicBezTo>
                    <a:pt x="44453" y="14064"/>
                    <a:pt x="47802" y="14734"/>
                    <a:pt x="51820" y="16074"/>
                  </a:cubicBezTo>
                  <a:cubicBezTo>
                    <a:pt x="55838" y="17413"/>
                    <a:pt x="59187" y="18083"/>
                    <a:pt x="61866" y="18083"/>
                  </a:cubicBezTo>
                  <a:cubicBezTo>
                    <a:pt x="110086" y="20092"/>
                    <a:pt x="157637" y="19422"/>
                    <a:pt x="205187" y="17413"/>
                  </a:cubicBezTo>
                  <a:lnTo>
                    <a:pt x="218582" y="18083"/>
                  </a:lnTo>
                  <a:cubicBezTo>
                    <a:pt x="221261" y="18083"/>
                    <a:pt x="222600" y="19422"/>
                    <a:pt x="221261" y="22101"/>
                  </a:cubicBezTo>
                  <a:lnTo>
                    <a:pt x="219252" y="26120"/>
                  </a:lnTo>
                  <a:cubicBezTo>
                    <a:pt x="197821" y="31477"/>
                    <a:pt x="177729" y="40853"/>
                    <a:pt x="158976" y="52909"/>
                  </a:cubicBezTo>
                  <a:cubicBezTo>
                    <a:pt x="158306" y="53578"/>
                    <a:pt x="157637" y="54248"/>
                    <a:pt x="157637" y="54918"/>
                  </a:cubicBezTo>
                  <a:cubicBezTo>
                    <a:pt x="157637" y="55587"/>
                    <a:pt x="157637" y="56257"/>
                    <a:pt x="158306" y="56257"/>
                  </a:cubicBezTo>
                  <a:cubicBezTo>
                    <a:pt x="158976" y="57596"/>
                    <a:pt x="160316" y="58266"/>
                    <a:pt x="161655" y="57596"/>
                  </a:cubicBezTo>
                  <a:cubicBezTo>
                    <a:pt x="166343" y="56257"/>
                    <a:pt x="171701" y="56257"/>
                    <a:pt x="176389" y="56257"/>
                  </a:cubicBezTo>
                  <a:cubicBezTo>
                    <a:pt x="181747" y="56257"/>
                    <a:pt x="185765" y="56257"/>
                    <a:pt x="189114" y="54918"/>
                  </a:cubicBezTo>
                  <a:cubicBezTo>
                    <a:pt x="207866" y="48890"/>
                    <a:pt x="225949" y="40184"/>
                    <a:pt x="242022" y="29468"/>
                  </a:cubicBezTo>
                  <a:lnTo>
                    <a:pt x="343151" y="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9716975E-F17A-5EBD-52E7-E46542D90A36}"/>
                </a:ext>
              </a:extLst>
            </p:cNvPr>
            <p:cNvSpPr/>
            <p:nvPr/>
          </p:nvSpPr>
          <p:spPr>
            <a:xfrm>
              <a:off x="-3179324" y="5059111"/>
              <a:ext cx="381337" cy="20091"/>
            </a:xfrm>
            <a:custGeom>
              <a:avLst/>
              <a:gdLst>
                <a:gd name="connsiteX0" fmla="*/ 366341 w 381337"/>
                <a:gd name="connsiteY0" fmla="*/ 1340 h 20091"/>
                <a:gd name="connsiteX1" fmla="*/ 378396 w 381337"/>
                <a:gd name="connsiteY1" fmla="*/ 6697 h 20091"/>
                <a:gd name="connsiteX2" fmla="*/ 381075 w 381337"/>
                <a:gd name="connsiteY2" fmla="*/ 11385 h 20091"/>
                <a:gd name="connsiteX3" fmla="*/ 379735 w 381337"/>
                <a:gd name="connsiteY3" fmla="*/ 14064 h 20091"/>
                <a:gd name="connsiteX4" fmla="*/ 35495 w 381337"/>
                <a:gd name="connsiteY4" fmla="*/ 20092 h 20091"/>
                <a:gd name="connsiteX5" fmla="*/ 2679 w 381337"/>
                <a:gd name="connsiteY5" fmla="*/ 7367 h 20091"/>
                <a:gd name="connsiteX6" fmla="*/ 0 w 381337"/>
                <a:gd name="connsiteY6" fmla="*/ 0 h 20091"/>
                <a:gd name="connsiteX7" fmla="*/ 366341 w 381337"/>
                <a:gd name="connsiteY7" fmla="*/ 1340 h 2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337" h="20091">
                  <a:moveTo>
                    <a:pt x="366341" y="1340"/>
                  </a:moveTo>
                  <a:lnTo>
                    <a:pt x="378396" y="6697"/>
                  </a:lnTo>
                  <a:cubicBezTo>
                    <a:pt x="379065" y="8706"/>
                    <a:pt x="379735" y="10046"/>
                    <a:pt x="381075" y="11385"/>
                  </a:cubicBezTo>
                  <a:cubicBezTo>
                    <a:pt x="381744" y="12055"/>
                    <a:pt x="381075" y="14064"/>
                    <a:pt x="379735" y="14064"/>
                  </a:cubicBezTo>
                  <a:lnTo>
                    <a:pt x="35495" y="20092"/>
                  </a:lnTo>
                  <a:lnTo>
                    <a:pt x="2679" y="7367"/>
                  </a:lnTo>
                  <a:cubicBezTo>
                    <a:pt x="670" y="4688"/>
                    <a:pt x="0" y="2009"/>
                    <a:pt x="0" y="0"/>
                  </a:cubicBezTo>
                  <a:lnTo>
                    <a:pt x="366341" y="1340"/>
                  </a:ln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97F18C21-31E0-2BC7-B852-0CCB4DF53EF2}"/>
                </a:ext>
              </a:extLst>
            </p:cNvPr>
            <p:cNvSpPr/>
            <p:nvPr/>
          </p:nvSpPr>
          <p:spPr>
            <a:xfrm>
              <a:off x="-3143829" y="5065808"/>
              <a:ext cx="715937" cy="66972"/>
            </a:xfrm>
            <a:custGeom>
              <a:avLst/>
              <a:gdLst>
                <a:gd name="connsiteX0" fmla="*/ 342231 w 715937"/>
                <a:gd name="connsiteY0" fmla="*/ 0 h 66972"/>
                <a:gd name="connsiteX1" fmla="*/ 357634 w 715937"/>
                <a:gd name="connsiteY1" fmla="*/ 8037 h 66972"/>
                <a:gd name="connsiteX2" fmla="*/ 356295 w 715937"/>
                <a:gd name="connsiteY2" fmla="*/ 8706 h 66972"/>
                <a:gd name="connsiteX3" fmla="*/ 356295 w 715937"/>
                <a:gd name="connsiteY3" fmla="*/ 10046 h 66972"/>
                <a:gd name="connsiteX4" fmla="*/ 388441 w 715937"/>
                <a:gd name="connsiteY4" fmla="*/ 19422 h 66972"/>
                <a:gd name="connsiteX5" fmla="*/ 698525 w 715937"/>
                <a:gd name="connsiteY5" fmla="*/ 26789 h 66972"/>
                <a:gd name="connsiteX6" fmla="*/ 714598 w 715937"/>
                <a:gd name="connsiteY6" fmla="*/ 32817 h 66972"/>
                <a:gd name="connsiteX7" fmla="*/ 715938 w 715937"/>
                <a:gd name="connsiteY7" fmla="*/ 34826 h 66972"/>
                <a:gd name="connsiteX8" fmla="*/ 715268 w 715937"/>
                <a:gd name="connsiteY8" fmla="*/ 37505 h 66972"/>
                <a:gd name="connsiteX9" fmla="*/ 710580 w 715937"/>
                <a:gd name="connsiteY9" fmla="*/ 40853 h 66972"/>
                <a:gd name="connsiteX10" fmla="*/ 687140 w 715937"/>
                <a:gd name="connsiteY10" fmla="*/ 43532 h 66972"/>
                <a:gd name="connsiteX11" fmla="*/ 674415 w 715937"/>
                <a:gd name="connsiteY11" fmla="*/ 44872 h 66972"/>
                <a:gd name="connsiteX12" fmla="*/ 668387 w 715937"/>
                <a:gd name="connsiteY12" fmla="*/ 46211 h 66972"/>
                <a:gd name="connsiteX13" fmla="*/ 636240 w 715937"/>
                <a:gd name="connsiteY13" fmla="*/ 48890 h 66972"/>
                <a:gd name="connsiteX14" fmla="*/ 629543 w 715937"/>
                <a:gd name="connsiteY14" fmla="*/ 48220 h 66972"/>
                <a:gd name="connsiteX15" fmla="*/ 575295 w 715937"/>
                <a:gd name="connsiteY15" fmla="*/ 38174 h 66972"/>
                <a:gd name="connsiteX16" fmla="*/ 563240 w 715937"/>
                <a:gd name="connsiteY16" fmla="*/ 42863 h 66972"/>
                <a:gd name="connsiteX17" fmla="*/ 557213 w 715937"/>
                <a:gd name="connsiteY17" fmla="*/ 63624 h 66972"/>
                <a:gd name="connsiteX18" fmla="*/ 553194 w 715937"/>
                <a:gd name="connsiteY18" fmla="*/ 66973 h 66972"/>
                <a:gd name="connsiteX19" fmla="*/ 537790 w 715937"/>
                <a:gd name="connsiteY19" fmla="*/ 65633 h 66972"/>
                <a:gd name="connsiteX20" fmla="*/ 525066 w 715937"/>
                <a:gd name="connsiteY20" fmla="*/ 60275 h 66972"/>
                <a:gd name="connsiteX21" fmla="*/ 481534 w 715937"/>
                <a:gd name="connsiteY21" fmla="*/ 64964 h 66972"/>
                <a:gd name="connsiteX22" fmla="*/ 475506 w 715937"/>
                <a:gd name="connsiteY22" fmla="*/ 66303 h 66972"/>
                <a:gd name="connsiteX23" fmla="*/ 429965 w 715937"/>
                <a:gd name="connsiteY23" fmla="*/ 66303 h 66972"/>
                <a:gd name="connsiteX24" fmla="*/ 413891 w 715937"/>
                <a:gd name="connsiteY24" fmla="*/ 64964 h 66972"/>
                <a:gd name="connsiteX25" fmla="*/ 398487 w 715937"/>
                <a:gd name="connsiteY25" fmla="*/ 60945 h 66972"/>
                <a:gd name="connsiteX26" fmla="*/ 375047 w 715937"/>
                <a:gd name="connsiteY26" fmla="*/ 56927 h 66972"/>
                <a:gd name="connsiteX27" fmla="*/ 328166 w 715937"/>
                <a:gd name="connsiteY27" fmla="*/ 52239 h 66972"/>
                <a:gd name="connsiteX28" fmla="*/ 212973 w 715937"/>
                <a:gd name="connsiteY28" fmla="*/ 49560 h 66972"/>
                <a:gd name="connsiteX29" fmla="*/ 166092 w 715937"/>
                <a:gd name="connsiteY29" fmla="*/ 54248 h 66972"/>
                <a:gd name="connsiteX30" fmla="*/ 122560 w 715937"/>
                <a:gd name="connsiteY30" fmla="*/ 56257 h 66972"/>
                <a:gd name="connsiteX31" fmla="*/ 44872 w 715937"/>
                <a:gd name="connsiteY31" fmla="*/ 60945 h 66972"/>
                <a:gd name="connsiteX32" fmla="*/ 0 w 715937"/>
                <a:gd name="connsiteY32" fmla="*/ 12725 h 66972"/>
                <a:gd name="connsiteX33" fmla="*/ 344240 w 715937"/>
                <a:gd name="connsiteY33" fmla="*/ 6697 h 66972"/>
                <a:gd name="connsiteX34" fmla="*/ 345579 w 715937"/>
                <a:gd name="connsiteY34" fmla="*/ 4018 h 66972"/>
                <a:gd name="connsiteX35" fmla="*/ 342231 w 715937"/>
                <a:gd name="connsiteY35" fmla="*/ 0 h 6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15937" h="66972">
                  <a:moveTo>
                    <a:pt x="342231" y="0"/>
                  </a:moveTo>
                  <a:cubicBezTo>
                    <a:pt x="349597" y="1340"/>
                    <a:pt x="354286" y="4018"/>
                    <a:pt x="357634" y="8037"/>
                  </a:cubicBezTo>
                  <a:cubicBezTo>
                    <a:pt x="356964" y="8037"/>
                    <a:pt x="356295" y="8706"/>
                    <a:pt x="356295" y="8706"/>
                  </a:cubicBezTo>
                  <a:cubicBezTo>
                    <a:pt x="355625" y="9376"/>
                    <a:pt x="355625" y="10046"/>
                    <a:pt x="356295" y="10046"/>
                  </a:cubicBezTo>
                  <a:cubicBezTo>
                    <a:pt x="365671" y="16074"/>
                    <a:pt x="376386" y="19422"/>
                    <a:pt x="388441" y="19422"/>
                  </a:cubicBezTo>
                  <a:cubicBezTo>
                    <a:pt x="491579" y="20092"/>
                    <a:pt x="595387" y="22771"/>
                    <a:pt x="698525" y="26789"/>
                  </a:cubicBezTo>
                  <a:cubicBezTo>
                    <a:pt x="703883" y="30138"/>
                    <a:pt x="709241" y="32147"/>
                    <a:pt x="714598" y="32817"/>
                  </a:cubicBezTo>
                  <a:cubicBezTo>
                    <a:pt x="715268" y="32817"/>
                    <a:pt x="715938" y="34156"/>
                    <a:pt x="715938" y="34826"/>
                  </a:cubicBezTo>
                  <a:lnTo>
                    <a:pt x="715268" y="37505"/>
                  </a:lnTo>
                  <a:cubicBezTo>
                    <a:pt x="714598" y="40184"/>
                    <a:pt x="713259" y="40853"/>
                    <a:pt x="710580" y="40853"/>
                  </a:cubicBezTo>
                  <a:cubicBezTo>
                    <a:pt x="701873" y="40184"/>
                    <a:pt x="696516" y="40184"/>
                    <a:pt x="687140" y="43532"/>
                  </a:cubicBezTo>
                  <a:cubicBezTo>
                    <a:pt x="683121" y="44872"/>
                    <a:pt x="679103" y="45541"/>
                    <a:pt x="674415" y="44872"/>
                  </a:cubicBezTo>
                  <a:cubicBezTo>
                    <a:pt x="672406" y="44872"/>
                    <a:pt x="670397" y="44872"/>
                    <a:pt x="668387" y="46211"/>
                  </a:cubicBezTo>
                  <a:cubicBezTo>
                    <a:pt x="658341" y="52239"/>
                    <a:pt x="647626" y="53578"/>
                    <a:pt x="636240" y="48890"/>
                  </a:cubicBezTo>
                  <a:cubicBezTo>
                    <a:pt x="634231" y="48220"/>
                    <a:pt x="632222" y="48220"/>
                    <a:pt x="629543" y="48220"/>
                  </a:cubicBezTo>
                  <a:cubicBezTo>
                    <a:pt x="610791" y="52239"/>
                    <a:pt x="592708" y="48890"/>
                    <a:pt x="575295" y="38174"/>
                  </a:cubicBezTo>
                  <a:cubicBezTo>
                    <a:pt x="570607" y="35495"/>
                    <a:pt x="564579" y="38174"/>
                    <a:pt x="563240" y="42863"/>
                  </a:cubicBezTo>
                  <a:lnTo>
                    <a:pt x="557213" y="63624"/>
                  </a:lnTo>
                  <a:cubicBezTo>
                    <a:pt x="556543" y="65633"/>
                    <a:pt x="555204" y="66973"/>
                    <a:pt x="553194" y="66973"/>
                  </a:cubicBezTo>
                  <a:cubicBezTo>
                    <a:pt x="547836" y="66973"/>
                    <a:pt x="543149" y="66303"/>
                    <a:pt x="537790" y="65633"/>
                  </a:cubicBezTo>
                  <a:cubicBezTo>
                    <a:pt x="537790" y="65633"/>
                    <a:pt x="533103" y="63624"/>
                    <a:pt x="525066" y="60275"/>
                  </a:cubicBezTo>
                  <a:cubicBezTo>
                    <a:pt x="511671" y="54918"/>
                    <a:pt x="492919" y="59606"/>
                    <a:pt x="481534" y="64964"/>
                  </a:cubicBezTo>
                  <a:cubicBezTo>
                    <a:pt x="479524" y="66303"/>
                    <a:pt x="477515" y="66303"/>
                    <a:pt x="475506" y="66303"/>
                  </a:cubicBezTo>
                  <a:cubicBezTo>
                    <a:pt x="460102" y="66303"/>
                    <a:pt x="445368" y="66303"/>
                    <a:pt x="429965" y="66303"/>
                  </a:cubicBezTo>
                  <a:cubicBezTo>
                    <a:pt x="423937" y="66303"/>
                    <a:pt x="418579" y="65633"/>
                    <a:pt x="413891" y="64964"/>
                  </a:cubicBezTo>
                  <a:cubicBezTo>
                    <a:pt x="408533" y="63624"/>
                    <a:pt x="403175" y="62284"/>
                    <a:pt x="398487" y="60945"/>
                  </a:cubicBezTo>
                  <a:cubicBezTo>
                    <a:pt x="391120" y="58936"/>
                    <a:pt x="383084" y="57596"/>
                    <a:pt x="375047" y="56927"/>
                  </a:cubicBezTo>
                  <a:cubicBezTo>
                    <a:pt x="359643" y="56257"/>
                    <a:pt x="344240" y="54248"/>
                    <a:pt x="328166" y="52239"/>
                  </a:cubicBezTo>
                  <a:cubicBezTo>
                    <a:pt x="302047" y="48890"/>
                    <a:pt x="263872" y="48220"/>
                    <a:pt x="212973" y="49560"/>
                  </a:cubicBezTo>
                  <a:cubicBezTo>
                    <a:pt x="198909" y="50229"/>
                    <a:pt x="183505" y="51569"/>
                    <a:pt x="166092" y="54248"/>
                  </a:cubicBezTo>
                  <a:cubicBezTo>
                    <a:pt x="153368" y="56257"/>
                    <a:pt x="138633" y="56927"/>
                    <a:pt x="122560" y="56257"/>
                  </a:cubicBezTo>
                  <a:cubicBezTo>
                    <a:pt x="96441" y="54918"/>
                    <a:pt x="70991" y="56927"/>
                    <a:pt x="44872" y="60945"/>
                  </a:cubicBezTo>
                  <a:cubicBezTo>
                    <a:pt x="28798" y="50229"/>
                    <a:pt x="14065" y="34156"/>
                    <a:pt x="0" y="12725"/>
                  </a:cubicBezTo>
                  <a:lnTo>
                    <a:pt x="344240" y="6697"/>
                  </a:lnTo>
                  <a:cubicBezTo>
                    <a:pt x="345579" y="6697"/>
                    <a:pt x="346249" y="5358"/>
                    <a:pt x="345579" y="4018"/>
                  </a:cubicBezTo>
                  <a:cubicBezTo>
                    <a:pt x="343570" y="3349"/>
                    <a:pt x="342900" y="1340"/>
                    <a:pt x="342231" y="0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A2EF8083-8919-6677-EE37-ED7217B04C3D}"/>
                </a:ext>
              </a:extLst>
            </p:cNvPr>
            <p:cNvSpPr/>
            <p:nvPr/>
          </p:nvSpPr>
          <p:spPr>
            <a:xfrm>
              <a:off x="-2035264" y="5065851"/>
              <a:ext cx="206778" cy="25681"/>
            </a:xfrm>
            <a:custGeom>
              <a:avLst/>
              <a:gdLst>
                <a:gd name="connsiteX0" fmla="*/ 23273 w 206778"/>
                <a:gd name="connsiteY0" fmla="*/ 627 h 25681"/>
                <a:gd name="connsiteX1" fmla="*/ 181998 w 206778"/>
                <a:gd name="connsiteY1" fmla="*/ 3975 h 25681"/>
                <a:gd name="connsiteX2" fmla="*/ 206778 w 206778"/>
                <a:gd name="connsiteY2" fmla="*/ 24737 h 25681"/>
                <a:gd name="connsiteX3" fmla="*/ 183338 w 206778"/>
                <a:gd name="connsiteY3" fmla="*/ 22058 h 25681"/>
                <a:gd name="connsiteX4" fmla="*/ 161906 w 206778"/>
                <a:gd name="connsiteY4" fmla="*/ 15361 h 25681"/>
                <a:gd name="connsiteX5" fmla="*/ 77521 w 206778"/>
                <a:gd name="connsiteY5" fmla="*/ 13352 h 25681"/>
                <a:gd name="connsiteX6" fmla="*/ 41356 w 206778"/>
                <a:gd name="connsiteY6" fmla="*/ 12012 h 25681"/>
                <a:gd name="connsiteX7" fmla="*/ 5190 w 206778"/>
                <a:gd name="connsiteY7" fmla="*/ 10673 h 25681"/>
                <a:gd name="connsiteX8" fmla="*/ 502 w 206778"/>
                <a:gd name="connsiteY8" fmla="*/ 8664 h 25681"/>
                <a:gd name="connsiteX9" fmla="*/ 502 w 206778"/>
                <a:gd name="connsiteY9" fmla="*/ 2636 h 25681"/>
                <a:gd name="connsiteX10" fmla="*/ 23273 w 206778"/>
                <a:gd name="connsiteY10" fmla="*/ 627 h 2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778" h="25681">
                  <a:moveTo>
                    <a:pt x="23273" y="627"/>
                  </a:moveTo>
                  <a:cubicBezTo>
                    <a:pt x="76851" y="-712"/>
                    <a:pt x="129760" y="-43"/>
                    <a:pt x="181998" y="3975"/>
                  </a:cubicBezTo>
                  <a:cubicBezTo>
                    <a:pt x="195393" y="4645"/>
                    <a:pt x="204099" y="12012"/>
                    <a:pt x="206778" y="24737"/>
                  </a:cubicBezTo>
                  <a:cubicBezTo>
                    <a:pt x="200750" y="26746"/>
                    <a:pt x="192714" y="25407"/>
                    <a:pt x="183338" y="22058"/>
                  </a:cubicBezTo>
                  <a:cubicBezTo>
                    <a:pt x="177980" y="17370"/>
                    <a:pt x="170613" y="14691"/>
                    <a:pt x="161906" y="15361"/>
                  </a:cubicBezTo>
                  <a:cubicBezTo>
                    <a:pt x="131099" y="16031"/>
                    <a:pt x="102971" y="15361"/>
                    <a:pt x="77521" y="13352"/>
                  </a:cubicBezTo>
                  <a:cubicBezTo>
                    <a:pt x="65466" y="12012"/>
                    <a:pt x="53411" y="12012"/>
                    <a:pt x="41356" y="12012"/>
                  </a:cubicBezTo>
                  <a:cubicBezTo>
                    <a:pt x="29301" y="12012"/>
                    <a:pt x="17246" y="11343"/>
                    <a:pt x="5190" y="10673"/>
                  </a:cubicBezTo>
                  <a:cubicBezTo>
                    <a:pt x="2512" y="10673"/>
                    <a:pt x="1172" y="10003"/>
                    <a:pt x="502" y="8664"/>
                  </a:cubicBezTo>
                  <a:cubicBezTo>
                    <a:pt x="-167" y="7324"/>
                    <a:pt x="-167" y="5315"/>
                    <a:pt x="502" y="2636"/>
                  </a:cubicBezTo>
                  <a:lnTo>
                    <a:pt x="23273" y="627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7B19DC88-1555-9C0D-B840-BF0467007462}"/>
                </a:ext>
              </a:extLst>
            </p:cNvPr>
            <p:cNvSpPr/>
            <p:nvPr/>
          </p:nvSpPr>
          <p:spPr>
            <a:xfrm>
              <a:off x="-1296053" y="5065545"/>
              <a:ext cx="159394" cy="137160"/>
            </a:xfrm>
            <a:custGeom>
              <a:avLst/>
              <a:gdLst>
                <a:gd name="connsiteX0" fmla="*/ 159395 w 159394"/>
                <a:gd name="connsiteY0" fmla="*/ 63888 h 137160"/>
                <a:gd name="connsiteX1" fmla="*/ 25450 w 159394"/>
                <a:gd name="connsiteY1" fmla="*/ 129521 h 137160"/>
                <a:gd name="connsiteX2" fmla="*/ 0 w 159394"/>
                <a:gd name="connsiteY2" fmla="*/ 127512 h 137160"/>
                <a:gd name="connsiteX3" fmla="*/ 18752 w 159394"/>
                <a:gd name="connsiteY3" fmla="*/ 107420 h 137160"/>
                <a:gd name="connsiteX4" fmla="*/ 32147 w 159394"/>
                <a:gd name="connsiteY4" fmla="*/ 45805 h 137160"/>
                <a:gd name="connsiteX5" fmla="*/ 55587 w 159394"/>
                <a:gd name="connsiteY5" fmla="*/ 1603 h 137160"/>
                <a:gd name="connsiteX6" fmla="*/ 59605 w 159394"/>
                <a:gd name="connsiteY6" fmla="*/ 933 h 137160"/>
                <a:gd name="connsiteX7" fmla="*/ 98450 w 159394"/>
                <a:gd name="connsiteY7" fmla="*/ 33750 h 137160"/>
                <a:gd name="connsiteX8" fmla="*/ 127918 w 159394"/>
                <a:gd name="connsiteY8" fmla="*/ 50493 h 137160"/>
                <a:gd name="connsiteX9" fmla="*/ 159395 w 159394"/>
                <a:gd name="connsiteY9" fmla="*/ 63888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394" h="137160">
                  <a:moveTo>
                    <a:pt x="159395" y="63888"/>
                  </a:moveTo>
                  <a:cubicBezTo>
                    <a:pt x="145331" y="130860"/>
                    <a:pt x="84385" y="149613"/>
                    <a:pt x="25450" y="129521"/>
                  </a:cubicBezTo>
                  <a:lnTo>
                    <a:pt x="0" y="127512"/>
                  </a:lnTo>
                  <a:cubicBezTo>
                    <a:pt x="14064" y="127512"/>
                    <a:pt x="20092" y="120814"/>
                    <a:pt x="18752" y="107420"/>
                  </a:cubicBezTo>
                  <a:cubicBezTo>
                    <a:pt x="16073" y="83980"/>
                    <a:pt x="20092" y="67906"/>
                    <a:pt x="32147" y="45805"/>
                  </a:cubicBezTo>
                  <a:cubicBezTo>
                    <a:pt x="40184" y="31071"/>
                    <a:pt x="47550" y="16337"/>
                    <a:pt x="55587" y="1603"/>
                  </a:cubicBezTo>
                  <a:cubicBezTo>
                    <a:pt x="56927" y="-406"/>
                    <a:pt x="58266" y="-406"/>
                    <a:pt x="59605" y="933"/>
                  </a:cubicBezTo>
                  <a:cubicBezTo>
                    <a:pt x="72330" y="12989"/>
                    <a:pt x="85055" y="23704"/>
                    <a:pt x="98450" y="33750"/>
                  </a:cubicBezTo>
                  <a:cubicBezTo>
                    <a:pt x="106486" y="39778"/>
                    <a:pt x="116532" y="45135"/>
                    <a:pt x="127918" y="50493"/>
                  </a:cubicBezTo>
                  <a:cubicBezTo>
                    <a:pt x="138633" y="55181"/>
                    <a:pt x="149349" y="59200"/>
                    <a:pt x="159395" y="63888"/>
                  </a:cubicBez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3A1B56EE-3E72-9E93-A454-CD695395A1ED}"/>
                </a:ext>
              </a:extLst>
            </p:cNvPr>
            <p:cNvSpPr/>
            <p:nvPr/>
          </p:nvSpPr>
          <p:spPr>
            <a:xfrm>
              <a:off x="-4710786" y="5068487"/>
              <a:ext cx="214779" cy="122559"/>
            </a:xfrm>
            <a:custGeom>
              <a:avLst/>
              <a:gdLst>
                <a:gd name="connsiteX0" fmla="*/ 54714 w 214779"/>
                <a:gd name="connsiteY0" fmla="*/ 0 h 122559"/>
                <a:gd name="connsiteX1" fmla="*/ 91549 w 214779"/>
                <a:gd name="connsiteY1" fmla="*/ 6027 h 122559"/>
                <a:gd name="connsiteX2" fmla="*/ 214779 w 214779"/>
                <a:gd name="connsiteY2" fmla="*/ 72330 h 122559"/>
                <a:gd name="connsiteX3" fmla="*/ 196697 w 214779"/>
                <a:gd name="connsiteY3" fmla="*/ 73670 h 122559"/>
                <a:gd name="connsiteX4" fmla="*/ 191339 w 214779"/>
                <a:gd name="connsiteY4" fmla="*/ 73670 h 122559"/>
                <a:gd name="connsiteX5" fmla="*/ 152495 w 214779"/>
                <a:gd name="connsiteY5" fmla="*/ 122560 h 122559"/>
                <a:gd name="connsiteX6" fmla="*/ 100256 w 214779"/>
                <a:gd name="connsiteY6" fmla="*/ 91083 h 122559"/>
                <a:gd name="connsiteX7" fmla="*/ 87531 w 214779"/>
                <a:gd name="connsiteY7" fmla="*/ 79028 h 122559"/>
                <a:gd name="connsiteX8" fmla="*/ 81504 w 214779"/>
                <a:gd name="connsiteY8" fmla="*/ 78358 h 122559"/>
                <a:gd name="connsiteX9" fmla="*/ 40650 w 214779"/>
                <a:gd name="connsiteY9" fmla="*/ 85055 h 122559"/>
                <a:gd name="connsiteX10" fmla="*/ 19889 w 214779"/>
                <a:gd name="connsiteY10" fmla="*/ 63624 h 122559"/>
                <a:gd name="connsiteX11" fmla="*/ 467 w 214779"/>
                <a:gd name="connsiteY11" fmla="*/ 37505 h 122559"/>
                <a:gd name="connsiteX12" fmla="*/ 54714 w 214779"/>
                <a:gd name="connsiteY12" fmla="*/ 0 h 12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779" h="122559">
                  <a:moveTo>
                    <a:pt x="54714" y="0"/>
                  </a:moveTo>
                  <a:lnTo>
                    <a:pt x="91549" y="6027"/>
                  </a:lnTo>
                  <a:cubicBezTo>
                    <a:pt x="146467" y="7367"/>
                    <a:pt x="187320" y="29468"/>
                    <a:pt x="214779" y="72330"/>
                  </a:cubicBezTo>
                  <a:cubicBezTo>
                    <a:pt x="212770" y="80367"/>
                    <a:pt x="206743" y="81037"/>
                    <a:pt x="196697" y="73670"/>
                  </a:cubicBezTo>
                  <a:cubicBezTo>
                    <a:pt x="194687" y="72330"/>
                    <a:pt x="193348" y="72330"/>
                    <a:pt x="191339" y="73670"/>
                  </a:cubicBezTo>
                  <a:cubicBezTo>
                    <a:pt x="168568" y="87064"/>
                    <a:pt x="155173" y="103138"/>
                    <a:pt x="152495" y="122560"/>
                  </a:cubicBezTo>
                  <a:cubicBezTo>
                    <a:pt x="136421" y="113854"/>
                    <a:pt x="119008" y="103138"/>
                    <a:pt x="100256" y="91083"/>
                  </a:cubicBezTo>
                  <a:cubicBezTo>
                    <a:pt x="94898" y="87734"/>
                    <a:pt x="92889" y="83046"/>
                    <a:pt x="87531" y="79028"/>
                  </a:cubicBezTo>
                  <a:cubicBezTo>
                    <a:pt x="85522" y="77688"/>
                    <a:pt x="83513" y="77688"/>
                    <a:pt x="81504" y="78358"/>
                  </a:cubicBezTo>
                  <a:cubicBezTo>
                    <a:pt x="68109" y="84385"/>
                    <a:pt x="54045" y="86394"/>
                    <a:pt x="40650" y="85055"/>
                  </a:cubicBezTo>
                  <a:cubicBezTo>
                    <a:pt x="32614" y="80367"/>
                    <a:pt x="25247" y="73670"/>
                    <a:pt x="19889" y="63624"/>
                  </a:cubicBezTo>
                  <a:cubicBezTo>
                    <a:pt x="15870" y="52908"/>
                    <a:pt x="9173" y="44202"/>
                    <a:pt x="467" y="37505"/>
                  </a:cubicBezTo>
                  <a:cubicBezTo>
                    <a:pt x="-4891" y="15404"/>
                    <a:pt x="37302" y="4688"/>
                    <a:pt x="54714" y="0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47ABD23-CB3F-EA36-B13A-363DBAD42BF5}"/>
                </a:ext>
              </a:extLst>
            </p:cNvPr>
            <p:cNvSpPr/>
            <p:nvPr/>
          </p:nvSpPr>
          <p:spPr>
            <a:xfrm>
              <a:off x="-4463860" y="5069788"/>
              <a:ext cx="85747" cy="36204"/>
            </a:xfrm>
            <a:custGeom>
              <a:avLst/>
              <a:gdLst>
                <a:gd name="connsiteX0" fmla="*/ 84385 w 85747"/>
                <a:gd name="connsiteY0" fmla="*/ 8076 h 36204"/>
                <a:gd name="connsiteX1" fmla="*/ 31477 w 85747"/>
                <a:gd name="connsiteY1" fmla="*/ 33525 h 36204"/>
                <a:gd name="connsiteX2" fmla="*/ 18752 w 85747"/>
                <a:gd name="connsiteY2" fmla="*/ 34865 h 36204"/>
                <a:gd name="connsiteX3" fmla="*/ 4018 w 85747"/>
                <a:gd name="connsiteY3" fmla="*/ 36204 h 36204"/>
                <a:gd name="connsiteX4" fmla="*/ 670 w 85747"/>
                <a:gd name="connsiteY4" fmla="*/ 34865 h 36204"/>
                <a:gd name="connsiteX5" fmla="*/ 0 w 85747"/>
                <a:gd name="connsiteY5" fmla="*/ 33525 h 36204"/>
                <a:gd name="connsiteX6" fmla="*/ 1339 w 85747"/>
                <a:gd name="connsiteY6" fmla="*/ 31516 h 36204"/>
                <a:gd name="connsiteX7" fmla="*/ 61615 w 85747"/>
                <a:gd name="connsiteY7" fmla="*/ 4727 h 36204"/>
                <a:gd name="connsiteX8" fmla="*/ 84385 w 85747"/>
                <a:gd name="connsiteY8" fmla="*/ 8076 h 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47" h="36204">
                  <a:moveTo>
                    <a:pt x="84385" y="8076"/>
                  </a:moveTo>
                  <a:cubicBezTo>
                    <a:pt x="67642" y="18792"/>
                    <a:pt x="50229" y="27498"/>
                    <a:pt x="31477" y="33525"/>
                  </a:cubicBezTo>
                  <a:cubicBezTo>
                    <a:pt x="28128" y="34865"/>
                    <a:pt x="24110" y="34865"/>
                    <a:pt x="18752" y="34865"/>
                  </a:cubicBezTo>
                  <a:cubicBezTo>
                    <a:pt x="13395" y="34865"/>
                    <a:pt x="8706" y="34865"/>
                    <a:pt x="4018" y="36204"/>
                  </a:cubicBezTo>
                  <a:cubicBezTo>
                    <a:pt x="2679" y="36204"/>
                    <a:pt x="1339" y="36204"/>
                    <a:pt x="670" y="34865"/>
                  </a:cubicBezTo>
                  <a:cubicBezTo>
                    <a:pt x="670" y="34195"/>
                    <a:pt x="0" y="33525"/>
                    <a:pt x="0" y="33525"/>
                  </a:cubicBezTo>
                  <a:cubicBezTo>
                    <a:pt x="0" y="32856"/>
                    <a:pt x="0" y="32186"/>
                    <a:pt x="1339" y="31516"/>
                  </a:cubicBezTo>
                  <a:cubicBezTo>
                    <a:pt x="20092" y="19461"/>
                    <a:pt x="40184" y="10085"/>
                    <a:pt x="61615" y="4727"/>
                  </a:cubicBezTo>
                  <a:cubicBezTo>
                    <a:pt x="81707" y="-2640"/>
                    <a:pt x="89074" y="-1300"/>
                    <a:pt x="84385" y="8076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9631AF6E-85A3-F503-09AE-699E3CB3FF34}"/>
                </a:ext>
              </a:extLst>
            </p:cNvPr>
            <p:cNvSpPr/>
            <p:nvPr/>
          </p:nvSpPr>
          <p:spPr>
            <a:xfrm>
              <a:off x="-2782846" y="5067194"/>
              <a:ext cx="183504" cy="12009"/>
            </a:xfrm>
            <a:custGeom>
              <a:avLst/>
              <a:gdLst>
                <a:gd name="connsiteX0" fmla="*/ 183505 w 183504"/>
                <a:gd name="connsiteY0" fmla="*/ 12009 h 12009"/>
                <a:gd name="connsiteX1" fmla="*/ 0 w 183504"/>
                <a:gd name="connsiteY1" fmla="*/ 10670 h 12009"/>
                <a:gd name="connsiteX2" fmla="*/ 32816 w 183504"/>
                <a:gd name="connsiteY2" fmla="*/ 1294 h 12009"/>
                <a:gd name="connsiteX3" fmla="*/ 58266 w 183504"/>
                <a:gd name="connsiteY3" fmla="*/ 6651 h 12009"/>
                <a:gd name="connsiteX4" fmla="*/ 58936 w 183504"/>
                <a:gd name="connsiteY4" fmla="*/ 7991 h 12009"/>
                <a:gd name="connsiteX5" fmla="*/ 58936 w 183504"/>
                <a:gd name="connsiteY5" fmla="*/ 10000 h 12009"/>
                <a:gd name="connsiteX6" fmla="*/ 59605 w 183504"/>
                <a:gd name="connsiteY6" fmla="*/ 10670 h 12009"/>
                <a:gd name="connsiteX7" fmla="*/ 183505 w 183504"/>
                <a:gd name="connsiteY7" fmla="*/ 12009 h 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04" h="12009">
                  <a:moveTo>
                    <a:pt x="183505" y="12009"/>
                  </a:moveTo>
                  <a:lnTo>
                    <a:pt x="0" y="10670"/>
                  </a:lnTo>
                  <a:cubicBezTo>
                    <a:pt x="12055" y="8660"/>
                    <a:pt x="22770" y="5312"/>
                    <a:pt x="32816" y="1294"/>
                  </a:cubicBezTo>
                  <a:cubicBezTo>
                    <a:pt x="39514" y="-1385"/>
                    <a:pt x="48220" y="-46"/>
                    <a:pt x="58266" y="6651"/>
                  </a:cubicBezTo>
                  <a:cubicBezTo>
                    <a:pt x="58936" y="6651"/>
                    <a:pt x="58936" y="7321"/>
                    <a:pt x="58936" y="7991"/>
                  </a:cubicBezTo>
                  <a:cubicBezTo>
                    <a:pt x="58936" y="8660"/>
                    <a:pt x="58936" y="9330"/>
                    <a:pt x="58936" y="10000"/>
                  </a:cubicBezTo>
                  <a:cubicBezTo>
                    <a:pt x="58936" y="10670"/>
                    <a:pt x="58936" y="10670"/>
                    <a:pt x="59605" y="10670"/>
                  </a:cubicBezTo>
                  <a:cubicBezTo>
                    <a:pt x="100459" y="8660"/>
                    <a:pt x="141982" y="9330"/>
                    <a:pt x="183505" y="12009"/>
                  </a:cubicBezTo>
                  <a:close/>
                </a:path>
              </a:pathLst>
            </a:custGeom>
            <a:solidFill>
              <a:srgbClr val="67BEB4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4C0A72B6-D821-941B-507B-59CF928A224A}"/>
                </a:ext>
              </a:extLst>
            </p:cNvPr>
            <p:cNvSpPr/>
            <p:nvPr/>
          </p:nvSpPr>
          <p:spPr>
            <a:xfrm>
              <a:off x="-2788706" y="5073845"/>
              <a:ext cx="606630" cy="19684"/>
            </a:xfrm>
            <a:custGeom>
              <a:avLst/>
              <a:gdLst>
                <a:gd name="connsiteX0" fmla="*/ 2512 w 606630"/>
                <a:gd name="connsiteY0" fmla="*/ 0 h 19684"/>
                <a:gd name="connsiteX1" fmla="*/ 5860 w 606630"/>
                <a:gd name="connsiteY1" fmla="*/ 4018 h 19684"/>
                <a:gd name="connsiteX2" fmla="*/ 189365 w 606630"/>
                <a:gd name="connsiteY2" fmla="*/ 5358 h 19684"/>
                <a:gd name="connsiteX3" fmla="*/ 605266 w 606630"/>
                <a:gd name="connsiteY3" fmla="*/ 7367 h 19684"/>
                <a:gd name="connsiteX4" fmla="*/ 601917 w 606630"/>
                <a:gd name="connsiteY4" fmla="*/ 16073 h 19684"/>
                <a:gd name="connsiteX5" fmla="*/ 590531 w 606630"/>
                <a:gd name="connsiteY5" fmla="*/ 18083 h 19684"/>
                <a:gd name="connsiteX6" fmla="*/ 342733 w 606630"/>
                <a:gd name="connsiteY6" fmla="*/ 19422 h 19684"/>
                <a:gd name="connsiteX7" fmla="*/ 32649 w 606630"/>
                <a:gd name="connsiteY7" fmla="*/ 12055 h 19684"/>
                <a:gd name="connsiteX8" fmla="*/ 502 w 606630"/>
                <a:gd name="connsiteY8" fmla="*/ 2679 h 19684"/>
                <a:gd name="connsiteX9" fmla="*/ 502 w 606630"/>
                <a:gd name="connsiteY9" fmla="*/ 1340 h 19684"/>
                <a:gd name="connsiteX10" fmla="*/ 2512 w 606630"/>
                <a:gd name="connsiteY10" fmla="*/ 0 h 1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6630" h="19684">
                  <a:moveTo>
                    <a:pt x="2512" y="0"/>
                  </a:moveTo>
                  <a:cubicBezTo>
                    <a:pt x="3851" y="1340"/>
                    <a:pt x="5190" y="2679"/>
                    <a:pt x="5860" y="4018"/>
                  </a:cubicBezTo>
                  <a:lnTo>
                    <a:pt x="189365" y="5358"/>
                  </a:lnTo>
                  <a:lnTo>
                    <a:pt x="605266" y="7367"/>
                  </a:lnTo>
                  <a:cubicBezTo>
                    <a:pt x="607944" y="11385"/>
                    <a:pt x="606605" y="14064"/>
                    <a:pt x="601917" y="16073"/>
                  </a:cubicBezTo>
                  <a:cubicBezTo>
                    <a:pt x="598568" y="17413"/>
                    <a:pt x="594550" y="18083"/>
                    <a:pt x="590531" y="18083"/>
                  </a:cubicBezTo>
                  <a:cubicBezTo>
                    <a:pt x="508155" y="19422"/>
                    <a:pt x="425779" y="20092"/>
                    <a:pt x="342733" y="19422"/>
                  </a:cubicBezTo>
                  <a:cubicBezTo>
                    <a:pt x="239595" y="15404"/>
                    <a:pt x="135787" y="13395"/>
                    <a:pt x="32649" y="12055"/>
                  </a:cubicBezTo>
                  <a:cubicBezTo>
                    <a:pt x="20594" y="12055"/>
                    <a:pt x="9878" y="8706"/>
                    <a:pt x="502" y="2679"/>
                  </a:cubicBezTo>
                  <a:cubicBezTo>
                    <a:pt x="-167" y="2009"/>
                    <a:pt x="-167" y="1340"/>
                    <a:pt x="502" y="1340"/>
                  </a:cubicBezTo>
                  <a:cubicBezTo>
                    <a:pt x="1172" y="670"/>
                    <a:pt x="1842" y="0"/>
                    <a:pt x="2512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F18C2A1C-DFF8-5728-DB19-6A65F8A94306}"/>
                </a:ext>
              </a:extLst>
            </p:cNvPr>
            <p:cNvSpPr/>
            <p:nvPr/>
          </p:nvSpPr>
          <p:spPr>
            <a:xfrm>
              <a:off x="-3099627" y="5080044"/>
              <a:ext cx="1237654" cy="146993"/>
            </a:xfrm>
            <a:custGeom>
              <a:avLst/>
              <a:gdLst>
                <a:gd name="connsiteX0" fmla="*/ 916186 w 1237654"/>
                <a:gd name="connsiteY0" fmla="*/ 1168 h 146993"/>
                <a:gd name="connsiteX1" fmla="*/ 938956 w 1237654"/>
                <a:gd name="connsiteY1" fmla="*/ 2508 h 146993"/>
                <a:gd name="connsiteX2" fmla="*/ 926901 w 1237654"/>
                <a:gd name="connsiteY2" fmla="*/ 5187 h 146993"/>
                <a:gd name="connsiteX3" fmla="*/ 925562 w 1237654"/>
                <a:gd name="connsiteY3" fmla="*/ 9875 h 146993"/>
                <a:gd name="connsiteX4" fmla="*/ 930920 w 1237654"/>
                <a:gd name="connsiteY4" fmla="*/ 15233 h 146993"/>
                <a:gd name="connsiteX5" fmla="*/ 932929 w 1237654"/>
                <a:gd name="connsiteY5" fmla="*/ 17242 h 146993"/>
                <a:gd name="connsiteX6" fmla="*/ 932929 w 1237654"/>
                <a:gd name="connsiteY6" fmla="*/ 19251 h 146993"/>
                <a:gd name="connsiteX7" fmla="*/ 928910 w 1237654"/>
                <a:gd name="connsiteY7" fmla="*/ 22600 h 146993"/>
                <a:gd name="connsiteX8" fmla="*/ 894755 w 1237654"/>
                <a:gd name="connsiteY8" fmla="*/ 29297 h 146993"/>
                <a:gd name="connsiteX9" fmla="*/ 895424 w 1237654"/>
                <a:gd name="connsiteY9" fmla="*/ 33985 h 146993"/>
                <a:gd name="connsiteX10" fmla="*/ 917525 w 1237654"/>
                <a:gd name="connsiteY10" fmla="*/ 37334 h 146993"/>
                <a:gd name="connsiteX11" fmla="*/ 1022672 w 1237654"/>
                <a:gd name="connsiteY11" fmla="*/ 37334 h 146993"/>
                <a:gd name="connsiteX12" fmla="*/ 1084287 w 1237654"/>
                <a:gd name="connsiteY12" fmla="*/ 42022 h 146993"/>
                <a:gd name="connsiteX13" fmla="*/ 1118443 w 1237654"/>
                <a:gd name="connsiteY13" fmla="*/ 70820 h 146993"/>
                <a:gd name="connsiteX14" fmla="*/ 1133177 w 1237654"/>
                <a:gd name="connsiteY14" fmla="*/ 78857 h 146993"/>
                <a:gd name="connsiteX15" fmla="*/ 1138535 w 1237654"/>
                <a:gd name="connsiteY15" fmla="*/ 82205 h 146993"/>
                <a:gd name="connsiteX16" fmla="*/ 1157957 w 1237654"/>
                <a:gd name="connsiteY16" fmla="*/ 92251 h 146993"/>
                <a:gd name="connsiteX17" fmla="*/ 1161976 w 1237654"/>
                <a:gd name="connsiteY17" fmla="*/ 95600 h 146993"/>
                <a:gd name="connsiteX18" fmla="*/ 1160636 w 1237654"/>
                <a:gd name="connsiteY18" fmla="*/ 100288 h 146993"/>
                <a:gd name="connsiteX19" fmla="*/ 1161306 w 1237654"/>
                <a:gd name="connsiteY19" fmla="*/ 102967 h 146993"/>
                <a:gd name="connsiteX20" fmla="*/ 1176040 w 1237654"/>
                <a:gd name="connsiteY20" fmla="*/ 111004 h 146993"/>
                <a:gd name="connsiteX21" fmla="*/ 1181397 w 1237654"/>
                <a:gd name="connsiteY21" fmla="*/ 114352 h 146993"/>
                <a:gd name="connsiteX22" fmla="*/ 1202159 w 1237654"/>
                <a:gd name="connsiteY22" fmla="*/ 126407 h 146993"/>
                <a:gd name="connsiteX23" fmla="*/ 1207517 w 1237654"/>
                <a:gd name="connsiteY23" fmla="*/ 129086 h 146993"/>
                <a:gd name="connsiteX24" fmla="*/ 1214214 w 1237654"/>
                <a:gd name="connsiteY24" fmla="*/ 131765 h 146993"/>
                <a:gd name="connsiteX25" fmla="*/ 1237655 w 1237654"/>
                <a:gd name="connsiteY25" fmla="*/ 139802 h 146993"/>
                <a:gd name="connsiteX26" fmla="*/ 1237655 w 1237654"/>
                <a:gd name="connsiteY26" fmla="*/ 140471 h 146993"/>
                <a:gd name="connsiteX27" fmla="*/ 1222251 w 1237654"/>
                <a:gd name="connsiteY27" fmla="*/ 145829 h 146993"/>
                <a:gd name="connsiteX28" fmla="*/ 1184746 w 1237654"/>
                <a:gd name="connsiteY28" fmla="*/ 129086 h 146993"/>
                <a:gd name="connsiteX29" fmla="*/ 1179388 w 1237654"/>
                <a:gd name="connsiteY29" fmla="*/ 125068 h 146993"/>
                <a:gd name="connsiteX30" fmla="*/ 1178049 w 1237654"/>
                <a:gd name="connsiteY30" fmla="*/ 123059 h 146993"/>
                <a:gd name="connsiteX31" fmla="*/ 1172691 w 1237654"/>
                <a:gd name="connsiteY31" fmla="*/ 119040 h 146993"/>
                <a:gd name="connsiteX32" fmla="*/ 1145902 w 1237654"/>
                <a:gd name="connsiteY32" fmla="*/ 111004 h 146993"/>
                <a:gd name="connsiteX33" fmla="*/ 1138535 w 1237654"/>
                <a:gd name="connsiteY33" fmla="*/ 102967 h 146993"/>
                <a:gd name="connsiteX34" fmla="*/ 1133847 w 1237654"/>
                <a:gd name="connsiteY34" fmla="*/ 98279 h 146993"/>
                <a:gd name="connsiteX35" fmla="*/ 1116434 w 1237654"/>
                <a:gd name="connsiteY35" fmla="*/ 90242 h 146993"/>
                <a:gd name="connsiteX36" fmla="*/ 1111746 w 1237654"/>
                <a:gd name="connsiteY36" fmla="*/ 86224 h 146993"/>
                <a:gd name="connsiteX37" fmla="*/ 1105049 w 1237654"/>
                <a:gd name="connsiteY37" fmla="*/ 81535 h 146993"/>
                <a:gd name="connsiteX38" fmla="*/ 1099691 w 1237654"/>
                <a:gd name="connsiteY38" fmla="*/ 78187 h 146993"/>
                <a:gd name="connsiteX39" fmla="*/ 1077590 w 1237654"/>
                <a:gd name="connsiteY39" fmla="*/ 64792 h 146993"/>
                <a:gd name="connsiteX40" fmla="*/ 1055489 w 1237654"/>
                <a:gd name="connsiteY40" fmla="*/ 60774 h 146993"/>
                <a:gd name="connsiteX41" fmla="*/ 976461 w 1237654"/>
                <a:gd name="connsiteY41" fmla="*/ 52737 h 146993"/>
                <a:gd name="connsiteX42" fmla="*/ 942305 w 1237654"/>
                <a:gd name="connsiteY42" fmla="*/ 54746 h 146993"/>
                <a:gd name="connsiteX43" fmla="*/ 908149 w 1237654"/>
                <a:gd name="connsiteY43" fmla="*/ 54077 h 146993"/>
                <a:gd name="connsiteX44" fmla="*/ 880690 w 1237654"/>
                <a:gd name="connsiteY44" fmla="*/ 50058 h 146993"/>
                <a:gd name="connsiteX45" fmla="*/ 876002 w 1237654"/>
                <a:gd name="connsiteY45" fmla="*/ 48719 h 146993"/>
                <a:gd name="connsiteX46" fmla="*/ 815057 w 1237654"/>
                <a:gd name="connsiteY46" fmla="*/ 57425 h 146993"/>
                <a:gd name="connsiteX47" fmla="*/ 809699 w 1237654"/>
                <a:gd name="connsiteY47" fmla="*/ 59435 h 146993"/>
                <a:gd name="connsiteX48" fmla="*/ 782241 w 1237654"/>
                <a:gd name="connsiteY48" fmla="*/ 68141 h 146993"/>
                <a:gd name="connsiteX49" fmla="*/ 776213 w 1237654"/>
                <a:gd name="connsiteY49" fmla="*/ 66132 h 146993"/>
                <a:gd name="connsiteX50" fmla="*/ 770186 w 1237654"/>
                <a:gd name="connsiteY50" fmla="*/ 63453 h 146993"/>
                <a:gd name="connsiteX51" fmla="*/ 719956 w 1237654"/>
                <a:gd name="connsiteY51" fmla="*/ 68141 h 146993"/>
                <a:gd name="connsiteX52" fmla="*/ 672405 w 1237654"/>
                <a:gd name="connsiteY52" fmla="*/ 70150 h 146993"/>
                <a:gd name="connsiteX53" fmla="*/ 667048 w 1237654"/>
                <a:gd name="connsiteY53" fmla="*/ 68141 h 146993"/>
                <a:gd name="connsiteX54" fmla="*/ 663699 w 1237654"/>
                <a:gd name="connsiteY54" fmla="*/ 68141 h 146993"/>
                <a:gd name="connsiteX55" fmla="*/ 593378 w 1237654"/>
                <a:gd name="connsiteY55" fmla="*/ 71490 h 146993"/>
                <a:gd name="connsiteX56" fmla="*/ 576634 w 1237654"/>
                <a:gd name="connsiteY56" fmla="*/ 73499 h 146993"/>
                <a:gd name="connsiteX57" fmla="*/ 535111 w 1237654"/>
                <a:gd name="connsiteY57" fmla="*/ 74169 h 146993"/>
                <a:gd name="connsiteX58" fmla="*/ 514350 w 1237654"/>
                <a:gd name="connsiteY58" fmla="*/ 80196 h 146993"/>
                <a:gd name="connsiteX59" fmla="*/ 494258 w 1237654"/>
                <a:gd name="connsiteY59" fmla="*/ 80196 h 146993"/>
                <a:gd name="connsiteX60" fmla="*/ 476175 w 1237654"/>
                <a:gd name="connsiteY60" fmla="*/ 70820 h 146993"/>
                <a:gd name="connsiteX61" fmla="*/ 456084 w 1237654"/>
                <a:gd name="connsiteY61" fmla="*/ 72159 h 146993"/>
                <a:gd name="connsiteX62" fmla="*/ 402506 w 1237654"/>
                <a:gd name="connsiteY62" fmla="*/ 78187 h 146993"/>
                <a:gd name="connsiteX63" fmla="*/ 358973 w 1237654"/>
                <a:gd name="connsiteY63" fmla="*/ 73499 h 146993"/>
                <a:gd name="connsiteX64" fmla="*/ 324817 w 1237654"/>
                <a:gd name="connsiteY64" fmla="*/ 75508 h 146993"/>
                <a:gd name="connsiteX65" fmla="*/ 275927 w 1237654"/>
                <a:gd name="connsiteY65" fmla="*/ 72159 h 146993"/>
                <a:gd name="connsiteX66" fmla="*/ 200918 w 1237654"/>
                <a:gd name="connsiteY66" fmla="*/ 68811 h 146993"/>
                <a:gd name="connsiteX67" fmla="*/ 183505 w 1237654"/>
                <a:gd name="connsiteY67" fmla="*/ 72159 h 146993"/>
                <a:gd name="connsiteX68" fmla="*/ 166092 w 1237654"/>
                <a:gd name="connsiteY68" fmla="*/ 74169 h 146993"/>
                <a:gd name="connsiteX69" fmla="*/ 139973 w 1237654"/>
                <a:gd name="connsiteY69" fmla="*/ 76847 h 146993"/>
                <a:gd name="connsiteX70" fmla="*/ 106486 w 1237654"/>
                <a:gd name="connsiteY70" fmla="*/ 82205 h 146993"/>
                <a:gd name="connsiteX71" fmla="*/ 105147 w 1237654"/>
                <a:gd name="connsiteY71" fmla="*/ 82875 h 146993"/>
                <a:gd name="connsiteX72" fmla="*/ 101129 w 1237654"/>
                <a:gd name="connsiteY72" fmla="*/ 85554 h 146993"/>
                <a:gd name="connsiteX73" fmla="*/ 97110 w 1237654"/>
                <a:gd name="connsiteY73" fmla="*/ 86893 h 146993"/>
                <a:gd name="connsiteX74" fmla="*/ 80367 w 1237654"/>
                <a:gd name="connsiteY74" fmla="*/ 90912 h 146993"/>
                <a:gd name="connsiteX75" fmla="*/ 74339 w 1237654"/>
                <a:gd name="connsiteY75" fmla="*/ 92251 h 146993"/>
                <a:gd name="connsiteX76" fmla="*/ 62284 w 1237654"/>
                <a:gd name="connsiteY76" fmla="*/ 97609 h 146993"/>
                <a:gd name="connsiteX77" fmla="*/ 0 w 1237654"/>
                <a:gd name="connsiteY77" fmla="*/ 44031 h 146993"/>
                <a:gd name="connsiteX78" fmla="*/ 77688 w 1237654"/>
                <a:gd name="connsiteY78" fmla="*/ 39343 h 146993"/>
                <a:gd name="connsiteX79" fmla="*/ 121220 w 1237654"/>
                <a:gd name="connsiteY79" fmla="*/ 37334 h 146993"/>
                <a:gd name="connsiteX80" fmla="*/ 168101 w 1237654"/>
                <a:gd name="connsiteY80" fmla="*/ 32645 h 146993"/>
                <a:gd name="connsiteX81" fmla="*/ 283294 w 1237654"/>
                <a:gd name="connsiteY81" fmla="*/ 35325 h 146993"/>
                <a:gd name="connsiteX82" fmla="*/ 330175 w 1237654"/>
                <a:gd name="connsiteY82" fmla="*/ 40012 h 146993"/>
                <a:gd name="connsiteX83" fmla="*/ 353616 w 1237654"/>
                <a:gd name="connsiteY83" fmla="*/ 44031 h 146993"/>
                <a:gd name="connsiteX84" fmla="*/ 369019 w 1237654"/>
                <a:gd name="connsiteY84" fmla="*/ 48049 h 146993"/>
                <a:gd name="connsiteX85" fmla="*/ 385093 w 1237654"/>
                <a:gd name="connsiteY85" fmla="*/ 49389 h 146993"/>
                <a:gd name="connsiteX86" fmla="*/ 430634 w 1237654"/>
                <a:gd name="connsiteY86" fmla="*/ 49389 h 146993"/>
                <a:gd name="connsiteX87" fmla="*/ 436661 w 1237654"/>
                <a:gd name="connsiteY87" fmla="*/ 48049 h 146993"/>
                <a:gd name="connsiteX88" fmla="*/ 480194 w 1237654"/>
                <a:gd name="connsiteY88" fmla="*/ 43361 h 146993"/>
                <a:gd name="connsiteX89" fmla="*/ 492919 w 1237654"/>
                <a:gd name="connsiteY89" fmla="*/ 48719 h 146993"/>
                <a:gd name="connsiteX90" fmla="*/ 508322 w 1237654"/>
                <a:gd name="connsiteY90" fmla="*/ 50058 h 146993"/>
                <a:gd name="connsiteX91" fmla="*/ 512341 w 1237654"/>
                <a:gd name="connsiteY91" fmla="*/ 46710 h 146993"/>
                <a:gd name="connsiteX92" fmla="*/ 518368 w 1237654"/>
                <a:gd name="connsiteY92" fmla="*/ 25948 h 146993"/>
                <a:gd name="connsiteX93" fmla="*/ 530423 w 1237654"/>
                <a:gd name="connsiteY93" fmla="*/ 21260 h 146993"/>
                <a:gd name="connsiteX94" fmla="*/ 584671 w 1237654"/>
                <a:gd name="connsiteY94" fmla="*/ 31306 h 146993"/>
                <a:gd name="connsiteX95" fmla="*/ 591369 w 1237654"/>
                <a:gd name="connsiteY95" fmla="*/ 31976 h 146993"/>
                <a:gd name="connsiteX96" fmla="*/ 623515 w 1237654"/>
                <a:gd name="connsiteY96" fmla="*/ 29297 h 146993"/>
                <a:gd name="connsiteX97" fmla="*/ 629543 w 1237654"/>
                <a:gd name="connsiteY97" fmla="*/ 27957 h 146993"/>
                <a:gd name="connsiteX98" fmla="*/ 642268 w 1237654"/>
                <a:gd name="connsiteY98" fmla="*/ 26618 h 146993"/>
                <a:gd name="connsiteX99" fmla="*/ 665708 w 1237654"/>
                <a:gd name="connsiteY99" fmla="*/ 23939 h 146993"/>
                <a:gd name="connsiteX100" fmla="*/ 670396 w 1237654"/>
                <a:gd name="connsiteY100" fmla="*/ 20590 h 146993"/>
                <a:gd name="connsiteX101" fmla="*/ 671066 w 1237654"/>
                <a:gd name="connsiteY101" fmla="*/ 17911 h 146993"/>
                <a:gd name="connsiteX102" fmla="*/ 669727 w 1237654"/>
                <a:gd name="connsiteY102" fmla="*/ 15902 h 146993"/>
                <a:gd name="connsiteX103" fmla="*/ 653653 w 1237654"/>
                <a:gd name="connsiteY103" fmla="*/ 9875 h 146993"/>
                <a:gd name="connsiteX104" fmla="*/ 901452 w 1237654"/>
                <a:gd name="connsiteY104" fmla="*/ 8535 h 146993"/>
                <a:gd name="connsiteX105" fmla="*/ 912837 w 1237654"/>
                <a:gd name="connsiteY105" fmla="*/ 6526 h 146993"/>
                <a:gd name="connsiteX106" fmla="*/ 916186 w 1237654"/>
                <a:gd name="connsiteY106" fmla="*/ 1168 h 14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237654" h="146993">
                  <a:moveTo>
                    <a:pt x="916186" y="1168"/>
                  </a:moveTo>
                  <a:cubicBezTo>
                    <a:pt x="925562" y="-841"/>
                    <a:pt x="932929" y="-171"/>
                    <a:pt x="938956" y="2508"/>
                  </a:cubicBezTo>
                  <a:cubicBezTo>
                    <a:pt x="934269" y="3177"/>
                    <a:pt x="930250" y="3847"/>
                    <a:pt x="926901" y="5187"/>
                  </a:cubicBezTo>
                  <a:cubicBezTo>
                    <a:pt x="924892" y="5856"/>
                    <a:pt x="924223" y="7865"/>
                    <a:pt x="925562" y="9875"/>
                  </a:cubicBezTo>
                  <a:cubicBezTo>
                    <a:pt x="926901" y="11884"/>
                    <a:pt x="928910" y="13893"/>
                    <a:pt x="930920" y="15233"/>
                  </a:cubicBezTo>
                  <a:cubicBezTo>
                    <a:pt x="931590" y="15902"/>
                    <a:pt x="932259" y="16572"/>
                    <a:pt x="932929" y="17242"/>
                  </a:cubicBezTo>
                  <a:cubicBezTo>
                    <a:pt x="932929" y="17911"/>
                    <a:pt x="932929" y="18581"/>
                    <a:pt x="932929" y="19251"/>
                  </a:cubicBezTo>
                  <a:cubicBezTo>
                    <a:pt x="932259" y="21260"/>
                    <a:pt x="930920" y="22600"/>
                    <a:pt x="928910" y="22600"/>
                  </a:cubicBezTo>
                  <a:cubicBezTo>
                    <a:pt x="916855" y="21260"/>
                    <a:pt x="905470" y="23269"/>
                    <a:pt x="894755" y="29297"/>
                  </a:cubicBezTo>
                  <a:cubicBezTo>
                    <a:pt x="891406" y="31306"/>
                    <a:pt x="891406" y="32645"/>
                    <a:pt x="895424" y="33985"/>
                  </a:cubicBezTo>
                  <a:cubicBezTo>
                    <a:pt x="902121" y="36664"/>
                    <a:pt x="909489" y="37334"/>
                    <a:pt x="917525" y="37334"/>
                  </a:cubicBezTo>
                  <a:cubicBezTo>
                    <a:pt x="951681" y="37334"/>
                    <a:pt x="986507" y="37334"/>
                    <a:pt x="1022672" y="37334"/>
                  </a:cubicBezTo>
                  <a:cubicBezTo>
                    <a:pt x="1047452" y="37334"/>
                    <a:pt x="1067544" y="38673"/>
                    <a:pt x="1084287" y="42022"/>
                  </a:cubicBezTo>
                  <a:cubicBezTo>
                    <a:pt x="1097012" y="52737"/>
                    <a:pt x="1108398" y="62783"/>
                    <a:pt x="1118443" y="70820"/>
                  </a:cubicBezTo>
                  <a:cubicBezTo>
                    <a:pt x="1122462" y="74169"/>
                    <a:pt x="1127819" y="77517"/>
                    <a:pt x="1133177" y="78857"/>
                  </a:cubicBezTo>
                  <a:cubicBezTo>
                    <a:pt x="1135187" y="79526"/>
                    <a:pt x="1137196" y="80866"/>
                    <a:pt x="1138535" y="82205"/>
                  </a:cubicBezTo>
                  <a:cubicBezTo>
                    <a:pt x="1143223" y="88233"/>
                    <a:pt x="1149920" y="91581"/>
                    <a:pt x="1157957" y="92251"/>
                  </a:cubicBezTo>
                  <a:cubicBezTo>
                    <a:pt x="1159966" y="92251"/>
                    <a:pt x="1161306" y="93590"/>
                    <a:pt x="1161976" y="95600"/>
                  </a:cubicBezTo>
                  <a:cubicBezTo>
                    <a:pt x="1162645" y="97609"/>
                    <a:pt x="1161976" y="98949"/>
                    <a:pt x="1160636" y="100288"/>
                  </a:cubicBezTo>
                  <a:cubicBezTo>
                    <a:pt x="1158627" y="101627"/>
                    <a:pt x="1159297" y="102967"/>
                    <a:pt x="1161306" y="102967"/>
                  </a:cubicBezTo>
                  <a:cubicBezTo>
                    <a:pt x="1167333" y="103636"/>
                    <a:pt x="1172691" y="106315"/>
                    <a:pt x="1176040" y="111004"/>
                  </a:cubicBezTo>
                  <a:cubicBezTo>
                    <a:pt x="1177379" y="112343"/>
                    <a:pt x="1178719" y="113682"/>
                    <a:pt x="1181397" y="114352"/>
                  </a:cubicBezTo>
                  <a:cubicBezTo>
                    <a:pt x="1189434" y="116361"/>
                    <a:pt x="1196801" y="120379"/>
                    <a:pt x="1202159" y="126407"/>
                  </a:cubicBezTo>
                  <a:cubicBezTo>
                    <a:pt x="1203498" y="127747"/>
                    <a:pt x="1205508" y="129086"/>
                    <a:pt x="1207517" y="129086"/>
                  </a:cubicBezTo>
                  <a:cubicBezTo>
                    <a:pt x="1210196" y="129756"/>
                    <a:pt x="1212205" y="130425"/>
                    <a:pt x="1214214" y="131765"/>
                  </a:cubicBezTo>
                  <a:cubicBezTo>
                    <a:pt x="1220912" y="137123"/>
                    <a:pt x="1228948" y="139802"/>
                    <a:pt x="1237655" y="139802"/>
                  </a:cubicBezTo>
                  <a:cubicBezTo>
                    <a:pt x="1237655" y="139802"/>
                    <a:pt x="1237655" y="140471"/>
                    <a:pt x="1237655" y="140471"/>
                  </a:cubicBezTo>
                  <a:cubicBezTo>
                    <a:pt x="1234306" y="146499"/>
                    <a:pt x="1228948" y="148508"/>
                    <a:pt x="1222251" y="145829"/>
                  </a:cubicBezTo>
                  <a:cubicBezTo>
                    <a:pt x="1210866" y="137793"/>
                    <a:pt x="1198811" y="131765"/>
                    <a:pt x="1184746" y="129086"/>
                  </a:cubicBezTo>
                  <a:cubicBezTo>
                    <a:pt x="1182067" y="128416"/>
                    <a:pt x="1180728" y="127747"/>
                    <a:pt x="1179388" y="125068"/>
                  </a:cubicBezTo>
                  <a:lnTo>
                    <a:pt x="1178049" y="123059"/>
                  </a:lnTo>
                  <a:cubicBezTo>
                    <a:pt x="1176709" y="121049"/>
                    <a:pt x="1174700" y="119710"/>
                    <a:pt x="1172691" y="119040"/>
                  </a:cubicBezTo>
                  <a:cubicBezTo>
                    <a:pt x="1159297" y="115692"/>
                    <a:pt x="1150590" y="113013"/>
                    <a:pt x="1145902" y="111004"/>
                  </a:cubicBezTo>
                  <a:cubicBezTo>
                    <a:pt x="1142553" y="109664"/>
                    <a:pt x="1140544" y="106985"/>
                    <a:pt x="1138535" y="102967"/>
                  </a:cubicBezTo>
                  <a:cubicBezTo>
                    <a:pt x="1137865" y="100958"/>
                    <a:pt x="1135856" y="98949"/>
                    <a:pt x="1133847" y="98279"/>
                  </a:cubicBezTo>
                  <a:lnTo>
                    <a:pt x="1116434" y="90242"/>
                  </a:lnTo>
                  <a:cubicBezTo>
                    <a:pt x="1114425" y="89572"/>
                    <a:pt x="1113085" y="88233"/>
                    <a:pt x="1111746" y="86224"/>
                  </a:cubicBezTo>
                  <a:cubicBezTo>
                    <a:pt x="1110407" y="84214"/>
                    <a:pt x="1108398" y="82875"/>
                    <a:pt x="1105049" y="81535"/>
                  </a:cubicBezTo>
                  <a:cubicBezTo>
                    <a:pt x="1103039" y="80866"/>
                    <a:pt x="1101030" y="80196"/>
                    <a:pt x="1099691" y="78187"/>
                  </a:cubicBezTo>
                  <a:cubicBezTo>
                    <a:pt x="1094333" y="70150"/>
                    <a:pt x="1086966" y="66132"/>
                    <a:pt x="1077590" y="64792"/>
                  </a:cubicBezTo>
                  <a:cubicBezTo>
                    <a:pt x="1069553" y="63453"/>
                    <a:pt x="1062186" y="62783"/>
                    <a:pt x="1055489" y="60774"/>
                  </a:cubicBezTo>
                  <a:cubicBezTo>
                    <a:pt x="1034058" y="55416"/>
                    <a:pt x="1007269" y="52737"/>
                    <a:pt x="976461" y="52737"/>
                  </a:cubicBezTo>
                  <a:cubicBezTo>
                    <a:pt x="965745" y="52737"/>
                    <a:pt x="954360" y="53407"/>
                    <a:pt x="942305" y="54746"/>
                  </a:cubicBezTo>
                  <a:cubicBezTo>
                    <a:pt x="930920" y="55416"/>
                    <a:pt x="919535" y="55416"/>
                    <a:pt x="908149" y="54077"/>
                  </a:cubicBezTo>
                  <a:cubicBezTo>
                    <a:pt x="897434" y="52737"/>
                    <a:pt x="890736" y="58095"/>
                    <a:pt x="880690" y="50058"/>
                  </a:cubicBezTo>
                  <a:cubicBezTo>
                    <a:pt x="879351" y="48719"/>
                    <a:pt x="878011" y="48719"/>
                    <a:pt x="876002" y="48719"/>
                  </a:cubicBezTo>
                  <a:lnTo>
                    <a:pt x="815057" y="57425"/>
                  </a:lnTo>
                  <a:cubicBezTo>
                    <a:pt x="813048" y="57425"/>
                    <a:pt x="811039" y="58765"/>
                    <a:pt x="809699" y="59435"/>
                  </a:cubicBezTo>
                  <a:cubicBezTo>
                    <a:pt x="801662" y="66132"/>
                    <a:pt x="792956" y="68811"/>
                    <a:pt x="782241" y="68141"/>
                  </a:cubicBezTo>
                  <a:cubicBezTo>
                    <a:pt x="780231" y="68141"/>
                    <a:pt x="778222" y="67471"/>
                    <a:pt x="776213" y="66132"/>
                  </a:cubicBezTo>
                  <a:cubicBezTo>
                    <a:pt x="774204" y="64792"/>
                    <a:pt x="772864" y="64123"/>
                    <a:pt x="770186" y="63453"/>
                  </a:cubicBezTo>
                  <a:cubicBezTo>
                    <a:pt x="753442" y="61444"/>
                    <a:pt x="736029" y="63453"/>
                    <a:pt x="719956" y="68141"/>
                  </a:cubicBezTo>
                  <a:cubicBezTo>
                    <a:pt x="703213" y="73499"/>
                    <a:pt x="689148" y="69480"/>
                    <a:pt x="672405" y="70150"/>
                  </a:cubicBezTo>
                  <a:cubicBezTo>
                    <a:pt x="672405" y="70150"/>
                    <a:pt x="670396" y="69480"/>
                    <a:pt x="667048" y="68141"/>
                  </a:cubicBezTo>
                  <a:cubicBezTo>
                    <a:pt x="666378" y="67471"/>
                    <a:pt x="665038" y="67471"/>
                    <a:pt x="663699" y="68141"/>
                  </a:cubicBezTo>
                  <a:cubicBezTo>
                    <a:pt x="640258" y="71490"/>
                    <a:pt x="616818" y="72829"/>
                    <a:pt x="593378" y="71490"/>
                  </a:cubicBezTo>
                  <a:cubicBezTo>
                    <a:pt x="587350" y="71490"/>
                    <a:pt x="581992" y="72159"/>
                    <a:pt x="576634" y="73499"/>
                  </a:cubicBezTo>
                  <a:cubicBezTo>
                    <a:pt x="563909" y="78187"/>
                    <a:pt x="548506" y="76847"/>
                    <a:pt x="535111" y="74169"/>
                  </a:cubicBezTo>
                  <a:cubicBezTo>
                    <a:pt x="527075" y="72159"/>
                    <a:pt x="519038" y="74838"/>
                    <a:pt x="514350" y="80196"/>
                  </a:cubicBezTo>
                  <a:cubicBezTo>
                    <a:pt x="508992" y="85554"/>
                    <a:pt x="499616" y="85554"/>
                    <a:pt x="494258" y="80196"/>
                  </a:cubicBezTo>
                  <a:cubicBezTo>
                    <a:pt x="489570" y="76178"/>
                    <a:pt x="483542" y="72829"/>
                    <a:pt x="476175" y="70820"/>
                  </a:cubicBezTo>
                  <a:cubicBezTo>
                    <a:pt x="469478" y="69480"/>
                    <a:pt x="462781" y="70150"/>
                    <a:pt x="456084" y="72159"/>
                  </a:cubicBezTo>
                  <a:cubicBezTo>
                    <a:pt x="439340" y="78857"/>
                    <a:pt x="421258" y="80866"/>
                    <a:pt x="402506" y="78187"/>
                  </a:cubicBezTo>
                  <a:cubicBezTo>
                    <a:pt x="388441" y="76178"/>
                    <a:pt x="373707" y="74838"/>
                    <a:pt x="358973" y="73499"/>
                  </a:cubicBezTo>
                  <a:cubicBezTo>
                    <a:pt x="350267" y="57425"/>
                    <a:pt x="333524" y="62114"/>
                    <a:pt x="324817" y="75508"/>
                  </a:cubicBezTo>
                  <a:cubicBezTo>
                    <a:pt x="308744" y="76178"/>
                    <a:pt x="292670" y="75508"/>
                    <a:pt x="275927" y="72159"/>
                  </a:cubicBezTo>
                  <a:cubicBezTo>
                    <a:pt x="251147" y="67471"/>
                    <a:pt x="225698" y="66132"/>
                    <a:pt x="200918" y="68811"/>
                  </a:cubicBezTo>
                  <a:cubicBezTo>
                    <a:pt x="198239" y="68811"/>
                    <a:pt x="192881" y="70150"/>
                    <a:pt x="183505" y="72159"/>
                  </a:cubicBezTo>
                  <a:cubicBezTo>
                    <a:pt x="177478" y="73499"/>
                    <a:pt x="172119" y="74169"/>
                    <a:pt x="166092" y="74169"/>
                  </a:cubicBezTo>
                  <a:cubicBezTo>
                    <a:pt x="155376" y="74838"/>
                    <a:pt x="147340" y="75508"/>
                    <a:pt x="139973" y="76847"/>
                  </a:cubicBezTo>
                  <a:cubicBezTo>
                    <a:pt x="128587" y="79526"/>
                    <a:pt x="117202" y="80866"/>
                    <a:pt x="106486" y="82205"/>
                  </a:cubicBezTo>
                  <a:cubicBezTo>
                    <a:pt x="105817" y="82205"/>
                    <a:pt x="105147" y="82205"/>
                    <a:pt x="105147" y="82875"/>
                  </a:cubicBezTo>
                  <a:lnTo>
                    <a:pt x="101129" y="85554"/>
                  </a:lnTo>
                  <a:cubicBezTo>
                    <a:pt x="99789" y="86224"/>
                    <a:pt x="98449" y="86893"/>
                    <a:pt x="97110" y="86893"/>
                  </a:cubicBezTo>
                  <a:cubicBezTo>
                    <a:pt x="91083" y="86893"/>
                    <a:pt x="85725" y="88233"/>
                    <a:pt x="80367" y="90912"/>
                  </a:cubicBezTo>
                  <a:cubicBezTo>
                    <a:pt x="78358" y="92251"/>
                    <a:pt x="76349" y="92251"/>
                    <a:pt x="74339" y="92251"/>
                  </a:cubicBezTo>
                  <a:cubicBezTo>
                    <a:pt x="68982" y="92251"/>
                    <a:pt x="64294" y="93590"/>
                    <a:pt x="62284" y="97609"/>
                  </a:cubicBezTo>
                  <a:lnTo>
                    <a:pt x="0" y="44031"/>
                  </a:lnTo>
                  <a:cubicBezTo>
                    <a:pt x="26119" y="39343"/>
                    <a:pt x="51569" y="38003"/>
                    <a:pt x="77688" y="39343"/>
                  </a:cubicBezTo>
                  <a:cubicBezTo>
                    <a:pt x="93762" y="40012"/>
                    <a:pt x="108495" y="39343"/>
                    <a:pt x="121220" y="37334"/>
                  </a:cubicBezTo>
                  <a:cubicBezTo>
                    <a:pt x="138633" y="34655"/>
                    <a:pt x="154037" y="33315"/>
                    <a:pt x="168101" y="32645"/>
                  </a:cubicBezTo>
                  <a:cubicBezTo>
                    <a:pt x="218331" y="31306"/>
                    <a:pt x="257175" y="31976"/>
                    <a:pt x="283294" y="35325"/>
                  </a:cubicBezTo>
                  <a:cubicBezTo>
                    <a:pt x="299367" y="37334"/>
                    <a:pt x="314772" y="38673"/>
                    <a:pt x="330175" y="40012"/>
                  </a:cubicBezTo>
                  <a:cubicBezTo>
                    <a:pt x="338881" y="40682"/>
                    <a:pt x="346918" y="42022"/>
                    <a:pt x="353616" y="44031"/>
                  </a:cubicBezTo>
                  <a:cubicBezTo>
                    <a:pt x="358973" y="45370"/>
                    <a:pt x="364331" y="46710"/>
                    <a:pt x="369019" y="48049"/>
                  </a:cubicBezTo>
                  <a:cubicBezTo>
                    <a:pt x="373707" y="49389"/>
                    <a:pt x="379065" y="49389"/>
                    <a:pt x="385093" y="49389"/>
                  </a:cubicBezTo>
                  <a:cubicBezTo>
                    <a:pt x="400496" y="49389"/>
                    <a:pt x="415230" y="49389"/>
                    <a:pt x="430634" y="49389"/>
                  </a:cubicBezTo>
                  <a:cubicBezTo>
                    <a:pt x="432643" y="49389"/>
                    <a:pt x="434652" y="48719"/>
                    <a:pt x="436661" y="48049"/>
                  </a:cubicBezTo>
                  <a:cubicBezTo>
                    <a:pt x="448047" y="42022"/>
                    <a:pt x="466799" y="38003"/>
                    <a:pt x="480194" y="43361"/>
                  </a:cubicBezTo>
                  <a:cubicBezTo>
                    <a:pt x="488230" y="46710"/>
                    <a:pt x="492919" y="48719"/>
                    <a:pt x="492919" y="48719"/>
                  </a:cubicBezTo>
                  <a:cubicBezTo>
                    <a:pt x="498276" y="49389"/>
                    <a:pt x="503634" y="50058"/>
                    <a:pt x="508322" y="50058"/>
                  </a:cubicBezTo>
                  <a:cubicBezTo>
                    <a:pt x="510331" y="50058"/>
                    <a:pt x="511671" y="48719"/>
                    <a:pt x="512341" y="46710"/>
                  </a:cubicBezTo>
                  <a:lnTo>
                    <a:pt x="518368" y="25948"/>
                  </a:lnTo>
                  <a:cubicBezTo>
                    <a:pt x="519708" y="20590"/>
                    <a:pt x="525735" y="18581"/>
                    <a:pt x="530423" y="21260"/>
                  </a:cubicBezTo>
                  <a:cubicBezTo>
                    <a:pt x="547836" y="31976"/>
                    <a:pt x="565919" y="35325"/>
                    <a:pt x="584671" y="31306"/>
                  </a:cubicBezTo>
                  <a:cubicBezTo>
                    <a:pt x="586680" y="30636"/>
                    <a:pt x="589359" y="31306"/>
                    <a:pt x="591369" y="31976"/>
                  </a:cubicBezTo>
                  <a:cubicBezTo>
                    <a:pt x="602754" y="35994"/>
                    <a:pt x="613469" y="35325"/>
                    <a:pt x="623515" y="29297"/>
                  </a:cubicBezTo>
                  <a:cubicBezTo>
                    <a:pt x="625524" y="27957"/>
                    <a:pt x="627533" y="27957"/>
                    <a:pt x="629543" y="27957"/>
                  </a:cubicBezTo>
                  <a:cubicBezTo>
                    <a:pt x="634231" y="28627"/>
                    <a:pt x="638249" y="27957"/>
                    <a:pt x="642268" y="26618"/>
                  </a:cubicBezTo>
                  <a:cubicBezTo>
                    <a:pt x="651644" y="23269"/>
                    <a:pt x="657002" y="23939"/>
                    <a:pt x="665708" y="23939"/>
                  </a:cubicBezTo>
                  <a:cubicBezTo>
                    <a:pt x="668387" y="23939"/>
                    <a:pt x="669727" y="22600"/>
                    <a:pt x="670396" y="20590"/>
                  </a:cubicBezTo>
                  <a:lnTo>
                    <a:pt x="671066" y="17911"/>
                  </a:lnTo>
                  <a:cubicBezTo>
                    <a:pt x="671066" y="17242"/>
                    <a:pt x="670396" y="15902"/>
                    <a:pt x="669727" y="15902"/>
                  </a:cubicBezTo>
                  <a:cubicBezTo>
                    <a:pt x="664368" y="15233"/>
                    <a:pt x="659011" y="13223"/>
                    <a:pt x="653653" y="9875"/>
                  </a:cubicBezTo>
                  <a:cubicBezTo>
                    <a:pt x="736029" y="10545"/>
                    <a:pt x="818406" y="9875"/>
                    <a:pt x="901452" y="8535"/>
                  </a:cubicBezTo>
                  <a:cubicBezTo>
                    <a:pt x="905470" y="8535"/>
                    <a:pt x="908819" y="7865"/>
                    <a:pt x="912837" y="6526"/>
                  </a:cubicBezTo>
                  <a:cubicBezTo>
                    <a:pt x="917525" y="7865"/>
                    <a:pt x="918195" y="4517"/>
                    <a:pt x="916186" y="1168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2B04446-44FF-ED65-D076-1E78E6A2276C}"/>
                </a:ext>
              </a:extLst>
            </p:cNvPr>
            <p:cNvSpPr/>
            <p:nvPr/>
          </p:nvSpPr>
          <p:spPr>
            <a:xfrm>
              <a:off x="-2207474" y="5082551"/>
              <a:ext cx="379265" cy="39514"/>
            </a:xfrm>
            <a:custGeom>
              <a:avLst/>
              <a:gdLst>
                <a:gd name="connsiteX0" fmla="*/ 46804 w 379265"/>
                <a:gd name="connsiteY0" fmla="*/ 0 h 39514"/>
                <a:gd name="connsiteX1" fmla="*/ 51492 w 379265"/>
                <a:gd name="connsiteY1" fmla="*/ 4688 h 39514"/>
                <a:gd name="connsiteX2" fmla="*/ 49483 w 379265"/>
                <a:gd name="connsiteY2" fmla="*/ 9376 h 39514"/>
                <a:gd name="connsiteX3" fmla="*/ 44795 w 379265"/>
                <a:gd name="connsiteY3" fmla="*/ 16074 h 39514"/>
                <a:gd name="connsiteX4" fmla="*/ 48143 w 379265"/>
                <a:gd name="connsiteY4" fmla="*/ 19422 h 39514"/>
                <a:gd name="connsiteX5" fmla="*/ 283887 w 379265"/>
                <a:gd name="connsiteY5" fmla="*/ 19422 h 39514"/>
                <a:gd name="connsiteX6" fmla="*/ 377649 w 379265"/>
                <a:gd name="connsiteY6" fmla="*/ 24780 h 39514"/>
                <a:gd name="connsiteX7" fmla="*/ 378989 w 379265"/>
                <a:gd name="connsiteY7" fmla="*/ 25450 h 39514"/>
                <a:gd name="connsiteX8" fmla="*/ 378319 w 379265"/>
                <a:gd name="connsiteY8" fmla="*/ 27459 h 39514"/>
                <a:gd name="connsiteX9" fmla="*/ 362245 w 379265"/>
                <a:gd name="connsiteY9" fmla="*/ 37505 h 39514"/>
                <a:gd name="connsiteX10" fmla="*/ 191465 w 379265"/>
                <a:gd name="connsiteY10" fmla="*/ 39514 h 39514"/>
                <a:gd name="connsiteX11" fmla="*/ 129850 w 379265"/>
                <a:gd name="connsiteY11" fmla="*/ 34826 h 39514"/>
                <a:gd name="connsiteX12" fmla="*/ 24703 w 379265"/>
                <a:gd name="connsiteY12" fmla="*/ 34826 h 39514"/>
                <a:gd name="connsiteX13" fmla="*/ 2602 w 379265"/>
                <a:gd name="connsiteY13" fmla="*/ 31477 h 39514"/>
                <a:gd name="connsiteX14" fmla="*/ 1933 w 379265"/>
                <a:gd name="connsiteY14" fmla="*/ 26789 h 39514"/>
                <a:gd name="connsiteX15" fmla="*/ 36088 w 379265"/>
                <a:gd name="connsiteY15" fmla="*/ 20092 h 39514"/>
                <a:gd name="connsiteX16" fmla="*/ 40107 w 379265"/>
                <a:gd name="connsiteY16" fmla="*/ 16743 h 39514"/>
                <a:gd name="connsiteX17" fmla="*/ 40107 w 379265"/>
                <a:gd name="connsiteY17" fmla="*/ 14734 h 39514"/>
                <a:gd name="connsiteX18" fmla="*/ 38098 w 379265"/>
                <a:gd name="connsiteY18" fmla="*/ 12725 h 39514"/>
                <a:gd name="connsiteX19" fmla="*/ 32740 w 379265"/>
                <a:gd name="connsiteY19" fmla="*/ 7367 h 39514"/>
                <a:gd name="connsiteX20" fmla="*/ 34079 w 379265"/>
                <a:gd name="connsiteY20" fmla="*/ 2679 h 39514"/>
                <a:gd name="connsiteX21" fmla="*/ 46804 w 379265"/>
                <a:gd name="connsiteY21" fmla="*/ 0 h 3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9265" h="39514">
                  <a:moveTo>
                    <a:pt x="46804" y="0"/>
                  </a:moveTo>
                  <a:cubicBezTo>
                    <a:pt x="49483" y="1340"/>
                    <a:pt x="50823" y="2679"/>
                    <a:pt x="51492" y="4688"/>
                  </a:cubicBezTo>
                  <a:cubicBezTo>
                    <a:pt x="52162" y="6697"/>
                    <a:pt x="51492" y="8037"/>
                    <a:pt x="49483" y="9376"/>
                  </a:cubicBezTo>
                  <a:cubicBezTo>
                    <a:pt x="46804" y="10715"/>
                    <a:pt x="45465" y="13395"/>
                    <a:pt x="44795" y="16074"/>
                  </a:cubicBezTo>
                  <a:cubicBezTo>
                    <a:pt x="44795" y="18752"/>
                    <a:pt x="45465" y="19422"/>
                    <a:pt x="48143" y="19422"/>
                  </a:cubicBezTo>
                  <a:lnTo>
                    <a:pt x="283887" y="19422"/>
                  </a:lnTo>
                  <a:cubicBezTo>
                    <a:pt x="314695" y="15404"/>
                    <a:pt x="346172" y="16743"/>
                    <a:pt x="377649" y="24780"/>
                  </a:cubicBezTo>
                  <a:cubicBezTo>
                    <a:pt x="378319" y="24110"/>
                    <a:pt x="378989" y="24110"/>
                    <a:pt x="378989" y="25450"/>
                  </a:cubicBezTo>
                  <a:cubicBezTo>
                    <a:pt x="379658" y="26120"/>
                    <a:pt x="378989" y="27459"/>
                    <a:pt x="378319" y="27459"/>
                  </a:cubicBezTo>
                  <a:lnTo>
                    <a:pt x="362245" y="37505"/>
                  </a:lnTo>
                  <a:lnTo>
                    <a:pt x="191465" y="39514"/>
                  </a:lnTo>
                  <a:cubicBezTo>
                    <a:pt x="174722" y="36165"/>
                    <a:pt x="154630" y="34826"/>
                    <a:pt x="129850" y="34826"/>
                  </a:cubicBezTo>
                  <a:cubicBezTo>
                    <a:pt x="93685" y="34826"/>
                    <a:pt x="58189" y="34826"/>
                    <a:pt x="24703" y="34826"/>
                  </a:cubicBezTo>
                  <a:cubicBezTo>
                    <a:pt x="16666" y="34826"/>
                    <a:pt x="9299" y="33486"/>
                    <a:pt x="2602" y="31477"/>
                  </a:cubicBezTo>
                  <a:cubicBezTo>
                    <a:pt x="-746" y="30138"/>
                    <a:pt x="-746" y="28798"/>
                    <a:pt x="1933" y="26789"/>
                  </a:cubicBezTo>
                  <a:cubicBezTo>
                    <a:pt x="12648" y="20761"/>
                    <a:pt x="24033" y="18752"/>
                    <a:pt x="36088" y="20092"/>
                  </a:cubicBezTo>
                  <a:cubicBezTo>
                    <a:pt x="38098" y="20092"/>
                    <a:pt x="40107" y="19422"/>
                    <a:pt x="40107" y="16743"/>
                  </a:cubicBezTo>
                  <a:cubicBezTo>
                    <a:pt x="40107" y="16074"/>
                    <a:pt x="40107" y="15404"/>
                    <a:pt x="40107" y="14734"/>
                  </a:cubicBezTo>
                  <a:cubicBezTo>
                    <a:pt x="40107" y="14064"/>
                    <a:pt x="39437" y="13395"/>
                    <a:pt x="38098" y="12725"/>
                  </a:cubicBezTo>
                  <a:cubicBezTo>
                    <a:pt x="36088" y="11385"/>
                    <a:pt x="34749" y="9376"/>
                    <a:pt x="32740" y="7367"/>
                  </a:cubicBezTo>
                  <a:cubicBezTo>
                    <a:pt x="31400" y="5358"/>
                    <a:pt x="32070" y="4018"/>
                    <a:pt x="34079" y="2679"/>
                  </a:cubicBezTo>
                  <a:cubicBezTo>
                    <a:pt x="38098" y="1340"/>
                    <a:pt x="42116" y="0"/>
                    <a:pt x="46804" y="0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3F456D6E-F9C9-B7CD-8141-A2E5DC3BCEDA}"/>
                </a:ext>
              </a:extLst>
            </p:cNvPr>
            <p:cNvSpPr/>
            <p:nvPr/>
          </p:nvSpPr>
          <p:spPr>
            <a:xfrm>
              <a:off x="-5788027" y="5084605"/>
              <a:ext cx="119441" cy="80322"/>
            </a:xfrm>
            <a:custGeom>
              <a:avLst/>
              <a:gdLst>
                <a:gd name="connsiteX0" fmla="*/ 118659 w 119441"/>
                <a:gd name="connsiteY0" fmla="*/ 80323 h 80322"/>
                <a:gd name="connsiteX1" fmla="*/ 105265 w 119441"/>
                <a:gd name="connsiteY1" fmla="*/ 78983 h 80322"/>
                <a:gd name="connsiteX2" fmla="*/ 100577 w 119441"/>
                <a:gd name="connsiteY2" fmla="*/ 75634 h 80322"/>
                <a:gd name="connsiteX3" fmla="*/ 83834 w 119441"/>
                <a:gd name="connsiteY3" fmla="*/ 58222 h 80322"/>
                <a:gd name="connsiteX4" fmla="*/ 77806 w 119441"/>
                <a:gd name="connsiteY4" fmla="*/ 54203 h 80322"/>
                <a:gd name="connsiteX5" fmla="*/ 24898 w 119441"/>
                <a:gd name="connsiteY5" fmla="*/ 21387 h 80322"/>
                <a:gd name="connsiteX6" fmla="*/ 118 w 119441"/>
                <a:gd name="connsiteY6" fmla="*/ 44827 h 80322"/>
                <a:gd name="connsiteX7" fmla="*/ 31595 w 119441"/>
                <a:gd name="connsiteY7" fmla="*/ 2634 h 80322"/>
                <a:gd name="connsiteX8" fmla="*/ 118659 w 119441"/>
                <a:gd name="connsiteY8" fmla="*/ 80323 h 8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441" h="80322">
                  <a:moveTo>
                    <a:pt x="118659" y="80323"/>
                  </a:moveTo>
                  <a:lnTo>
                    <a:pt x="105265" y="78983"/>
                  </a:lnTo>
                  <a:cubicBezTo>
                    <a:pt x="103256" y="78983"/>
                    <a:pt x="101247" y="77644"/>
                    <a:pt x="100577" y="75634"/>
                  </a:cubicBezTo>
                  <a:cubicBezTo>
                    <a:pt x="97898" y="67598"/>
                    <a:pt x="91870" y="62240"/>
                    <a:pt x="83834" y="58222"/>
                  </a:cubicBezTo>
                  <a:cubicBezTo>
                    <a:pt x="81825" y="57552"/>
                    <a:pt x="79815" y="55543"/>
                    <a:pt x="77806" y="54203"/>
                  </a:cubicBezTo>
                  <a:cubicBezTo>
                    <a:pt x="65081" y="39469"/>
                    <a:pt x="46999" y="28754"/>
                    <a:pt x="24898" y="21387"/>
                  </a:cubicBezTo>
                  <a:cubicBezTo>
                    <a:pt x="14852" y="18038"/>
                    <a:pt x="6815" y="26075"/>
                    <a:pt x="118" y="44827"/>
                  </a:cubicBezTo>
                  <a:cubicBezTo>
                    <a:pt x="-1222" y="20717"/>
                    <a:pt x="8824" y="6653"/>
                    <a:pt x="31595" y="2634"/>
                  </a:cubicBezTo>
                  <a:cubicBezTo>
                    <a:pt x="95889" y="-8751"/>
                    <a:pt x="124687" y="16699"/>
                    <a:pt x="118659" y="80323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7B1DE54F-ECF1-EDA9-B3EF-725423B78467}"/>
                </a:ext>
              </a:extLst>
            </p:cNvPr>
            <p:cNvSpPr/>
            <p:nvPr/>
          </p:nvSpPr>
          <p:spPr>
            <a:xfrm>
              <a:off x="-2025385" y="5083535"/>
              <a:ext cx="199369" cy="23126"/>
            </a:xfrm>
            <a:custGeom>
              <a:avLst/>
              <a:gdLst>
                <a:gd name="connsiteX0" fmla="*/ 173459 w 199369"/>
                <a:gd name="connsiteY0" fmla="*/ 3705 h 23126"/>
                <a:gd name="connsiteX1" fmla="*/ 196900 w 199369"/>
                <a:gd name="connsiteY1" fmla="*/ 6383 h 23126"/>
                <a:gd name="connsiteX2" fmla="*/ 198239 w 199369"/>
                <a:gd name="connsiteY2" fmla="*/ 23126 h 23126"/>
                <a:gd name="connsiteX3" fmla="*/ 196230 w 199369"/>
                <a:gd name="connsiteY3" fmla="*/ 23126 h 23126"/>
                <a:gd name="connsiteX4" fmla="*/ 102468 w 199369"/>
                <a:gd name="connsiteY4" fmla="*/ 17769 h 23126"/>
                <a:gd name="connsiteX5" fmla="*/ 2009 w 199369"/>
                <a:gd name="connsiteY5" fmla="*/ 16429 h 23126"/>
                <a:gd name="connsiteX6" fmla="*/ 0 w 199369"/>
                <a:gd name="connsiteY6" fmla="*/ 14420 h 23126"/>
                <a:gd name="connsiteX7" fmla="*/ 0 w 199369"/>
                <a:gd name="connsiteY7" fmla="*/ 12411 h 23126"/>
                <a:gd name="connsiteX8" fmla="*/ 3349 w 199369"/>
                <a:gd name="connsiteY8" fmla="*/ 7723 h 23126"/>
                <a:gd name="connsiteX9" fmla="*/ 44872 w 199369"/>
                <a:gd name="connsiteY9" fmla="*/ 4374 h 23126"/>
                <a:gd name="connsiteX10" fmla="*/ 82376 w 199369"/>
                <a:gd name="connsiteY10" fmla="*/ 2365 h 23126"/>
                <a:gd name="connsiteX11" fmla="*/ 173459 w 199369"/>
                <a:gd name="connsiteY11" fmla="*/ 3705 h 23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369" h="23126">
                  <a:moveTo>
                    <a:pt x="173459" y="3705"/>
                  </a:moveTo>
                  <a:cubicBezTo>
                    <a:pt x="182835" y="7723"/>
                    <a:pt x="190872" y="8393"/>
                    <a:pt x="196900" y="6383"/>
                  </a:cubicBezTo>
                  <a:cubicBezTo>
                    <a:pt x="198909" y="7053"/>
                    <a:pt x="199578" y="13081"/>
                    <a:pt x="198239" y="23126"/>
                  </a:cubicBezTo>
                  <a:cubicBezTo>
                    <a:pt x="200248" y="21787"/>
                    <a:pt x="199578" y="21787"/>
                    <a:pt x="196230" y="23126"/>
                  </a:cubicBezTo>
                  <a:cubicBezTo>
                    <a:pt x="164753" y="15760"/>
                    <a:pt x="133945" y="13750"/>
                    <a:pt x="102468" y="17769"/>
                  </a:cubicBezTo>
                  <a:lnTo>
                    <a:pt x="2009" y="16429"/>
                  </a:lnTo>
                  <a:cubicBezTo>
                    <a:pt x="670" y="16429"/>
                    <a:pt x="0" y="15760"/>
                    <a:pt x="0" y="14420"/>
                  </a:cubicBezTo>
                  <a:lnTo>
                    <a:pt x="0" y="12411"/>
                  </a:lnTo>
                  <a:cubicBezTo>
                    <a:pt x="0" y="10402"/>
                    <a:pt x="1340" y="8393"/>
                    <a:pt x="3349" y="7723"/>
                  </a:cubicBezTo>
                  <a:cubicBezTo>
                    <a:pt x="18083" y="4374"/>
                    <a:pt x="31477" y="3705"/>
                    <a:pt x="44872" y="4374"/>
                  </a:cubicBezTo>
                  <a:cubicBezTo>
                    <a:pt x="55587" y="5044"/>
                    <a:pt x="68312" y="4374"/>
                    <a:pt x="82376" y="2365"/>
                  </a:cubicBezTo>
                  <a:cubicBezTo>
                    <a:pt x="111844" y="-984"/>
                    <a:pt x="141982" y="-984"/>
                    <a:pt x="173459" y="3705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1B1369F0-1006-0494-88DC-54BAA7E2E195}"/>
                </a:ext>
              </a:extLst>
            </p:cNvPr>
            <p:cNvSpPr/>
            <p:nvPr/>
          </p:nvSpPr>
          <p:spPr>
            <a:xfrm>
              <a:off x="-1680476" y="5093100"/>
              <a:ext cx="118390" cy="18026"/>
            </a:xfrm>
            <a:custGeom>
              <a:avLst/>
              <a:gdLst>
                <a:gd name="connsiteX0" fmla="*/ 64964 w 118390"/>
                <a:gd name="connsiteY0" fmla="*/ 167 h 18026"/>
                <a:gd name="connsiteX1" fmla="*/ 103808 w 118390"/>
                <a:gd name="connsiteY1" fmla="*/ 4186 h 18026"/>
                <a:gd name="connsiteX2" fmla="*/ 101799 w 118390"/>
                <a:gd name="connsiteY2" fmla="*/ 16241 h 18026"/>
                <a:gd name="connsiteX3" fmla="*/ 64294 w 118390"/>
                <a:gd name="connsiteY3" fmla="*/ 16241 h 18026"/>
                <a:gd name="connsiteX4" fmla="*/ 0 w 118390"/>
                <a:gd name="connsiteY4" fmla="*/ 17580 h 18026"/>
                <a:gd name="connsiteX5" fmla="*/ 64964 w 118390"/>
                <a:gd name="connsiteY5" fmla="*/ 167 h 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90" h="18026">
                  <a:moveTo>
                    <a:pt x="64964" y="167"/>
                  </a:moveTo>
                  <a:cubicBezTo>
                    <a:pt x="81707" y="-502"/>
                    <a:pt x="94432" y="837"/>
                    <a:pt x="103808" y="4186"/>
                  </a:cubicBezTo>
                  <a:cubicBezTo>
                    <a:pt x="123899" y="12223"/>
                    <a:pt x="123230" y="16241"/>
                    <a:pt x="101799" y="16241"/>
                  </a:cubicBezTo>
                  <a:cubicBezTo>
                    <a:pt x="89074" y="16241"/>
                    <a:pt x="79028" y="20259"/>
                    <a:pt x="64294" y="16241"/>
                  </a:cubicBezTo>
                  <a:cubicBezTo>
                    <a:pt x="43532" y="10883"/>
                    <a:pt x="22101" y="10883"/>
                    <a:pt x="0" y="17580"/>
                  </a:cubicBezTo>
                  <a:cubicBezTo>
                    <a:pt x="20762" y="4186"/>
                    <a:pt x="42193" y="4186"/>
                    <a:pt x="64964" y="167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39E8DF4B-959C-019C-3226-AD0FA2D5748C}"/>
                </a:ext>
              </a:extLst>
            </p:cNvPr>
            <p:cNvSpPr/>
            <p:nvPr/>
          </p:nvSpPr>
          <p:spPr>
            <a:xfrm>
              <a:off x="-4866530" y="5097044"/>
              <a:ext cx="173623" cy="47376"/>
            </a:xfrm>
            <a:custGeom>
              <a:avLst/>
              <a:gdLst>
                <a:gd name="connsiteX0" fmla="*/ 154202 w 173623"/>
                <a:gd name="connsiteY0" fmla="*/ 8948 h 47376"/>
                <a:gd name="connsiteX1" fmla="*/ 173624 w 173623"/>
                <a:gd name="connsiteY1" fmla="*/ 35068 h 47376"/>
                <a:gd name="connsiteX2" fmla="*/ 158890 w 173623"/>
                <a:gd name="connsiteY2" fmla="*/ 42434 h 47376"/>
                <a:gd name="connsiteX3" fmla="*/ 143486 w 173623"/>
                <a:gd name="connsiteY3" fmla="*/ 47123 h 47376"/>
                <a:gd name="connsiteX4" fmla="*/ 72495 w 173623"/>
                <a:gd name="connsiteY4" fmla="*/ 36407 h 47376"/>
                <a:gd name="connsiteX5" fmla="*/ 164 w 173623"/>
                <a:gd name="connsiteY5" fmla="*/ 43104 h 47376"/>
                <a:gd name="connsiteX6" fmla="*/ 4852 w 173623"/>
                <a:gd name="connsiteY6" fmla="*/ 35737 h 47376"/>
                <a:gd name="connsiteX7" fmla="*/ 77183 w 173623"/>
                <a:gd name="connsiteY7" fmla="*/ 10957 h 47376"/>
                <a:gd name="connsiteX8" fmla="*/ 117367 w 173623"/>
                <a:gd name="connsiteY8" fmla="*/ 242 h 47376"/>
                <a:gd name="connsiteX9" fmla="*/ 136119 w 173623"/>
                <a:gd name="connsiteY9" fmla="*/ 2920 h 47376"/>
                <a:gd name="connsiteX10" fmla="*/ 154202 w 173623"/>
                <a:gd name="connsiteY10" fmla="*/ 8948 h 4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23" h="47376">
                  <a:moveTo>
                    <a:pt x="154202" y="8948"/>
                  </a:moveTo>
                  <a:cubicBezTo>
                    <a:pt x="163578" y="15645"/>
                    <a:pt x="169605" y="24352"/>
                    <a:pt x="173624" y="35068"/>
                  </a:cubicBezTo>
                  <a:cubicBezTo>
                    <a:pt x="168935" y="37077"/>
                    <a:pt x="163578" y="39755"/>
                    <a:pt x="158890" y="42434"/>
                  </a:cubicBezTo>
                  <a:cubicBezTo>
                    <a:pt x="153532" y="45113"/>
                    <a:pt x="148174" y="47123"/>
                    <a:pt x="143486" y="47123"/>
                  </a:cubicBezTo>
                  <a:cubicBezTo>
                    <a:pt x="119376" y="48462"/>
                    <a:pt x="95266" y="44443"/>
                    <a:pt x="72495" y="36407"/>
                  </a:cubicBezTo>
                  <a:lnTo>
                    <a:pt x="164" y="43104"/>
                  </a:lnTo>
                  <a:cubicBezTo>
                    <a:pt x="-505" y="39086"/>
                    <a:pt x="834" y="36407"/>
                    <a:pt x="4852" y="35737"/>
                  </a:cubicBezTo>
                  <a:cubicBezTo>
                    <a:pt x="21596" y="31049"/>
                    <a:pt x="45706" y="22343"/>
                    <a:pt x="77183" y="10957"/>
                  </a:cubicBezTo>
                  <a:cubicBezTo>
                    <a:pt x="89908" y="5599"/>
                    <a:pt x="103302" y="2251"/>
                    <a:pt x="117367" y="242"/>
                  </a:cubicBezTo>
                  <a:cubicBezTo>
                    <a:pt x="123394" y="-428"/>
                    <a:pt x="130091" y="242"/>
                    <a:pt x="136119" y="2920"/>
                  </a:cubicBezTo>
                  <a:cubicBezTo>
                    <a:pt x="142146" y="4260"/>
                    <a:pt x="148174" y="6939"/>
                    <a:pt x="154202" y="8948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656D2FC1-E755-A7F1-82F0-0C97EA5D791D}"/>
                </a:ext>
              </a:extLst>
            </p:cNvPr>
            <p:cNvSpPr/>
            <p:nvPr/>
          </p:nvSpPr>
          <p:spPr>
            <a:xfrm>
              <a:off x="-5883353" y="5103912"/>
              <a:ext cx="283220" cy="243608"/>
            </a:xfrm>
            <a:custGeom>
              <a:avLst/>
              <a:gdLst>
                <a:gd name="connsiteX0" fmla="*/ 213985 w 283220"/>
                <a:gd name="connsiteY0" fmla="*/ 61016 h 243608"/>
                <a:gd name="connsiteX1" fmla="*/ 278949 w 283220"/>
                <a:gd name="connsiteY1" fmla="*/ 104548 h 243608"/>
                <a:gd name="connsiteX2" fmla="*/ 282298 w 283220"/>
                <a:gd name="connsiteY2" fmla="*/ 150760 h 243608"/>
                <a:gd name="connsiteX3" fmla="*/ 274931 w 283220"/>
                <a:gd name="connsiteY3" fmla="*/ 162145 h 243608"/>
                <a:gd name="connsiteX4" fmla="*/ 228719 w 283220"/>
                <a:gd name="connsiteY4" fmla="*/ 168172 h 243608"/>
                <a:gd name="connsiteX5" fmla="*/ 224031 w 283220"/>
                <a:gd name="connsiteY5" fmla="*/ 173530 h 243608"/>
                <a:gd name="connsiteX6" fmla="*/ 232738 w 283220"/>
                <a:gd name="connsiteY6" fmla="*/ 211035 h 243608"/>
                <a:gd name="connsiteX7" fmla="*/ 228719 w 283220"/>
                <a:gd name="connsiteY7" fmla="*/ 216393 h 243608"/>
                <a:gd name="connsiteX8" fmla="*/ 217334 w 283220"/>
                <a:gd name="connsiteY8" fmla="*/ 222421 h 243608"/>
                <a:gd name="connsiteX9" fmla="*/ 128260 w 283220"/>
                <a:gd name="connsiteY9" fmla="*/ 235145 h 243608"/>
                <a:gd name="connsiteX10" fmla="*/ 98793 w 283220"/>
                <a:gd name="connsiteY10" fmla="*/ 219072 h 243608"/>
                <a:gd name="connsiteX11" fmla="*/ 48563 w 283220"/>
                <a:gd name="connsiteY11" fmla="*/ 188934 h 243608"/>
                <a:gd name="connsiteX12" fmla="*/ 53921 w 283220"/>
                <a:gd name="connsiteY12" fmla="*/ 123301 h 243608"/>
                <a:gd name="connsiteX13" fmla="*/ 66646 w 283220"/>
                <a:gd name="connsiteY13" fmla="*/ 122631 h 243608"/>
                <a:gd name="connsiteX14" fmla="*/ 69994 w 283220"/>
                <a:gd name="connsiteY14" fmla="*/ 125980 h 243608"/>
                <a:gd name="connsiteX15" fmla="*/ 76022 w 283220"/>
                <a:gd name="connsiteY15" fmla="*/ 154778 h 243608"/>
                <a:gd name="connsiteX16" fmla="*/ 84059 w 283220"/>
                <a:gd name="connsiteY16" fmla="*/ 168842 h 243608"/>
                <a:gd name="connsiteX17" fmla="*/ 85398 w 283220"/>
                <a:gd name="connsiteY17" fmla="*/ 175540 h 243608"/>
                <a:gd name="connsiteX18" fmla="*/ 99462 w 283220"/>
                <a:gd name="connsiteY18" fmla="*/ 192283 h 243608"/>
                <a:gd name="connsiteX19" fmla="*/ 126251 w 283220"/>
                <a:gd name="connsiteY19" fmla="*/ 189604 h 243608"/>
                <a:gd name="connsiteX20" fmla="*/ 138976 w 283220"/>
                <a:gd name="connsiteY20" fmla="*/ 186255 h 243608"/>
                <a:gd name="connsiteX21" fmla="*/ 168444 w 283220"/>
                <a:gd name="connsiteY21" fmla="*/ 180897 h 243608"/>
                <a:gd name="connsiteX22" fmla="*/ 188536 w 283220"/>
                <a:gd name="connsiteY22" fmla="*/ 170852 h 243608"/>
                <a:gd name="connsiteX23" fmla="*/ 206619 w 283220"/>
                <a:gd name="connsiteY23" fmla="*/ 158127 h 243608"/>
                <a:gd name="connsiteX24" fmla="*/ 212646 w 283220"/>
                <a:gd name="connsiteY24" fmla="*/ 157457 h 243608"/>
                <a:gd name="connsiteX25" fmla="*/ 224701 w 283220"/>
                <a:gd name="connsiteY25" fmla="*/ 156787 h 243608"/>
                <a:gd name="connsiteX26" fmla="*/ 231398 w 283220"/>
                <a:gd name="connsiteY26" fmla="*/ 152099 h 243608"/>
                <a:gd name="connsiteX27" fmla="*/ 237426 w 283220"/>
                <a:gd name="connsiteY27" fmla="*/ 132677 h 243608"/>
                <a:gd name="connsiteX28" fmla="*/ 230059 w 283220"/>
                <a:gd name="connsiteY28" fmla="*/ 125310 h 243608"/>
                <a:gd name="connsiteX29" fmla="*/ 211976 w 283220"/>
                <a:gd name="connsiteY29" fmla="*/ 95173 h 243608"/>
                <a:gd name="connsiteX30" fmla="*/ 209297 w 283220"/>
                <a:gd name="connsiteY30" fmla="*/ 89145 h 243608"/>
                <a:gd name="connsiteX31" fmla="*/ 200591 w 283220"/>
                <a:gd name="connsiteY31" fmla="*/ 72402 h 243608"/>
                <a:gd name="connsiteX32" fmla="*/ 197912 w 283220"/>
                <a:gd name="connsiteY32" fmla="*/ 67713 h 243608"/>
                <a:gd name="connsiteX33" fmla="*/ 185857 w 283220"/>
                <a:gd name="connsiteY33" fmla="*/ 61686 h 243608"/>
                <a:gd name="connsiteX34" fmla="*/ 171123 w 283220"/>
                <a:gd name="connsiteY34" fmla="*/ 54319 h 243608"/>
                <a:gd name="connsiteX35" fmla="*/ 140985 w 283220"/>
                <a:gd name="connsiteY35" fmla="*/ 41594 h 243608"/>
                <a:gd name="connsiteX36" fmla="*/ 136967 w 283220"/>
                <a:gd name="connsiteY36" fmla="*/ 38246 h 243608"/>
                <a:gd name="connsiteX37" fmla="*/ 119554 w 283220"/>
                <a:gd name="connsiteY37" fmla="*/ 24851 h 243608"/>
                <a:gd name="connsiteX38" fmla="*/ 117545 w 283220"/>
                <a:gd name="connsiteY38" fmla="*/ 21503 h 243608"/>
                <a:gd name="connsiteX39" fmla="*/ 115536 w 283220"/>
                <a:gd name="connsiteY39" fmla="*/ 16814 h 243608"/>
                <a:gd name="connsiteX40" fmla="*/ 108838 w 283220"/>
                <a:gd name="connsiteY40" fmla="*/ 22172 h 243608"/>
                <a:gd name="connsiteX41" fmla="*/ 104820 w 283220"/>
                <a:gd name="connsiteY41" fmla="*/ 32218 h 243608"/>
                <a:gd name="connsiteX42" fmla="*/ 100132 w 283220"/>
                <a:gd name="connsiteY42" fmla="*/ 40255 h 243608"/>
                <a:gd name="connsiteX43" fmla="*/ 94774 w 283220"/>
                <a:gd name="connsiteY43" fmla="*/ 65035 h 243608"/>
                <a:gd name="connsiteX44" fmla="*/ 83389 w 283220"/>
                <a:gd name="connsiteY44" fmla="*/ 81778 h 243608"/>
                <a:gd name="connsiteX45" fmla="*/ 67315 w 283220"/>
                <a:gd name="connsiteY45" fmla="*/ 95173 h 243608"/>
                <a:gd name="connsiteX46" fmla="*/ 61288 w 283220"/>
                <a:gd name="connsiteY46" fmla="*/ 95842 h 243608"/>
                <a:gd name="connsiteX47" fmla="*/ 55260 w 283220"/>
                <a:gd name="connsiteY47" fmla="*/ 97182 h 243608"/>
                <a:gd name="connsiteX48" fmla="*/ 51242 w 283220"/>
                <a:gd name="connsiteY48" fmla="*/ 99191 h 243608"/>
                <a:gd name="connsiteX49" fmla="*/ 37178 w 283220"/>
                <a:gd name="connsiteY49" fmla="*/ 103209 h 243608"/>
                <a:gd name="connsiteX50" fmla="*/ 35168 w 283220"/>
                <a:gd name="connsiteY50" fmla="*/ 107897 h 243608"/>
                <a:gd name="connsiteX51" fmla="*/ 39187 w 283220"/>
                <a:gd name="connsiteY51" fmla="*/ 117943 h 243608"/>
                <a:gd name="connsiteX52" fmla="*/ 94774 w 283220"/>
                <a:gd name="connsiteY52" fmla="*/ 26860 h 243608"/>
                <a:gd name="connsiteX53" fmla="*/ 97453 w 283220"/>
                <a:gd name="connsiteY53" fmla="*/ 24181 h 243608"/>
                <a:gd name="connsiteX54" fmla="*/ 122233 w 283220"/>
                <a:gd name="connsiteY54" fmla="*/ 741 h 243608"/>
                <a:gd name="connsiteX55" fmla="*/ 175141 w 283220"/>
                <a:gd name="connsiteY55" fmla="*/ 33558 h 243608"/>
                <a:gd name="connsiteX56" fmla="*/ 181169 w 283220"/>
                <a:gd name="connsiteY56" fmla="*/ 37576 h 243608"/>
                <a:gd name="connsiteX57" fmla="*/ 197912 w 283220"/>
                <a:gd name="connsiteY57" fmla="*/ 54989 h 243608"/>
                <a:gd name="connsiteX58" fmla="*/ 202600 w 283220"/>
                <a:gd name="connsiteY58" fmla="*/ 58338 h 243608"/>
                <a:gd name="connsiteX59" fmla="*/ 213985 w 283220"/>
                <a:gd name="connsiteY59" fmla="*/ 61016 h 24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220" h="243608">
                  <a:moveTo>
                    <a:pt x="213985" y="61016"/>
                  </a:moveTo>
                  <a:cubicBezTo>
                    <a:pt x="248142" y="56328"/>
                    <a:pt x="269573" y="71062"/>
                    <a:pt x="278949" y="104548"/>
                  </a:cubicBezTo>
                  <a:cubicBezTo>
                    <a:pt x="282967" y="119952"/>
                    <a:pt x="284307" y="135356"/>
                    <a:pt x="282298" y="150760"/>
                  </a:cubicBezTo>
                  <a:cubicBezTo>
                    <a:pt x="281628" y="155448"/>
                    <a:pt x="278949" y="160136"/>
                    <a:pt x="274931" y="162145"/>
                  </a:cubicBezTo>
                  <a:cubicBezTo>
                    <a:pt x="266894" y="166833"/>
                    <a:pt x="251490" y="168842"/>
                    <a:pt x="228719" y="168172"/>
                  </a:cubicBezTo>
                  <a:cubicBezTo>
                    <a:pt x="224701" y="168172"/>
                    <a:pt x="223362" y="169512"/>
                    <a:pt x="224031" y="173530"/>
                  </a:cubicBezTo>
                  <a:lnTo>
                    <a:pt x="232738" y="211035"/>
                  </a:lnTo>
                  <a:cubicBezTo>
                    <a:pt x="232738" y="212375"/>
                    <a:pt x="231398" y="214384"/>
                    <a:pt x="228719" y="216393"/>
                  </a:cubicBezTo>
                  <a:lnTo>
                    <a:pt x="217334" y="222421"/>
                  </a:lnTo>
                  <a:cubicBezTo>
                    <a:pt x="185187" y="240503"/>
                    <a:pt x="161077" y="252558"/>
                    <a:pt x="128260" y="235145"/>
                  </a:cubicBezTo>
                  <a:lnTo>
                    <a:pt x="98793" y="219072"/>
                  </a:lnTo>
                  <a:cubicBezTo>
                    <a:pt x="75352" y="213714"/>
                    <a:pt x="58609" y="203668"/>
                    <a:pt x="48563" y="188934"/>
                  </a:cubicBezTo>
                  <a:cubicBezTo>
                    <a:pt x="33829" y="168172"/>
                    <a:pt x="35838" y="146072"/>
                    <a:pt x="53921" y="123301"/>
                  </a:cubicBezTo>
                  <a:lnTo>
                    <a:pt x="66646" y="122631"/>
                  </a:lnTo>
                  <a:cubicBezTo>
                    <a:pt x="68655" y="122631"/>
                    <a:pt x="69994" y="123301"/>
                    <a:pt x="69994" y="125980"/>
                  </a:cubicBezTo>
                  <a:cubicBezTo>
                    <a:pt x="69325" y="137365"/>
                    <a:pt x="69325" y="144732"/>
                    <a:pt x="76022" y="154778"/>
                  </a:cubicBezTo>
                  <a:cubicBezTo>
                    <a:pt x="78701" y="159466"/>
                    <a:pt x="81380" y="164154"/>
                    <a:pt x="84059" y="168842"/>
                  </a:cubicBezTo>
                  <a:cubicBezTo>
                    <a:pt x="85398" y="170852"/>
                    <a:pt x="85398" y="172861"/>
                    <a:pt x="85398" y="175540"/>
                  </a:cubicBezTo>
                  <a:cubicBezTo>
                    <a:pt x="84059" y="184916"/>
                    <a:pt x="88747" y="190943"/>
                    <a:pt x="99462" y="192283"/>
                  </a:cubicBezTo>
                  <a:cubicBezTo>
                    <a:pt x="108838" y="193622"/>
                    <a:pt x="117545" y="192283"/>
                    <a:pt x="126251" y="189604"/>
                  </a:cubicBezTo>
                  <a:cubicBezTo>
                    <a:pt x="130939" y="188264"/>
                    <a:pt x="134958" y="186925"/>
                    <a:pt x="138976" y="186255"/>
                  </a:cubicBezTo>
                  <a:cubicBezTo>
                    <a:pt x="148352" y="185586"/>
                    <a:pt x="157728" y="183576"/>
                    <a:pt x="168444" y="180897"/>
                  </a:cubicBezTo>
                  <a:cubicBezTo>
                    <a:pt x="175141" y="178888"/>
                    <a:pt x="181839" y="175540"/>
                    <a:pt x="188536" y="170852"/>
                  </a:cubicBezTo>
                  <a:cubicBezTo>
                    <a:pt x="194563" y="166163"/>
                    <a:pt x="200591" y="162145"/>
                    <a:pt x="206619" y="158127"/>
                  </a:cubicBezTo>
                  <a:cubicBezTo>
                    <a:pt x="208628" y="156787"/>
                    <a:pt x="210637" y="156787"/>
                    <a:pt x="212646" y="157457"/>
                  </a:cubicBezTo>
                  <a:cubicBezTo>
                    <a:pt x="218004" y="159466"/>
                    <a:pt x="222022" y="158797"/>
                    <a:pt x="224701" y="156787"/>
                  </a:cubicBezTo>
                  <a:cubicBezTo>
                    <a:pt x="226710" y="154778"/>
                    <a:pt x="229389" y="153438"/>
                    <a:pt x="231398" y="152099"/>
                  </a:cubicBezTo>
                  <a:cubicBezTo>
                    <a:pt x="238765" y="148751"/>
                    <a:pt x="241444" y="139374"/>
                    <a:pt x="237426" y="132677"/>
                  </a:cubicBezTo>
                  <a:cubicBezTo>
                    <a:pt x="236086" y="129998"/>
                    <a:pt x="233408" y="127319"/>
                    <a:pt x="230059" y="125310"/>
                  </a:cubicBezTo>
                  <a:cubicBezTo>
                    <a:pt x="217334" y="117943"/>
                    <a:pt x="211307" y="107897"/>
                    <a:pt x="211976" y="95173"/>
                  </a:cubicBezTo>
                  <a:cubicBezTo>
                    <a:pt x="211976" y="92493"/>
                    <a:pt x="211307" y="90484"/>
                    <a:pt x="209297" y="89145"/>
                  </a:cubicBezTo>
                  <a:cubicBezTo>
                    <a:pt x="203270" y="85127"/>
                    <a:pt x="200591" y="79768"/>
                    <a:pt x="200591" y="72402"/>
                  </a:cubicBezTo>
                  <a:cubicBezTo>
                    <a:pt x="200591" y="70393"/>
                    <a:pt x="199921" y="68383"/>
                    <a:pt x="197912" y="67713"/>
                  </a:cubicBezTo>
                  <a:cubicBezTo>
                    <a:pt x="193894" y="65704"/>
                    <a:pt x="189875" y="63695"/>
                    <a:pt x="185857" y="61686"/>
                  </a:cubicBezTo>
                  <a:cubicBezTo>
                    <a:pt x="180499" y="59677"/>
                    <a:pt x="175811" y="56998"/>
                    <a:pt x="171123" y="54319"/>
                  </a:cubicBezTo>
                  <a:cubicBezTo>
                    <a:pt x="161747" y="48961"/>
                    <a:pt x="151701" y="44273"/>
                    <a:pt x="140985" y="41594"/>
                  </a:cubicBezTo>
                  <a:cubicBezTo>
                    <a:pt x="138976" y="40924"/>
                    <a:pt x="137637" y="40255"/>
                    <a:pt x="136967" y="38246"/>
                  </a:cubicBezTo>
                  <a:cubicBezTo>
                    <a:pt x="132949" y="30879"/>
                    <a:pt x="126921" y="26860"/>
                    <a:pt x="119554" y="24851"/>
                  </a:cubicBezTo>
                  <a:cubicBezTo>
                    <a:pt x="118215" y="24181"/>
                    <a:pt x="117545" y="23512"/>
                    <a:pt x="117545" y="21503"/>
                  </a:cubicBezTo>
                  <a:cubicBezTo>
                    <a:pt x="118215" y="19493"/>
                    <a:pt x="117545" y="17484"/>
                    <a:pt x="115536" y="16814"/>
                  </a:cubicBezTo>
                  <a:cubicBezTo>
                    <a:pt x="112187" y="15475"/>
                    <a:pt x="108169" y="18154"/>
                    <a:pt x="108838" y="22172"/>
                  </a:cubicBezTo>
                  <a:cubicBezTo>
                    <a:pt x="110178" y="26860"/>
                    <a:pt x="108838" y="30209"/>
                    <a:pt x="104820" y="32218"/>
                  </a:cubicBezTo>
                  <a:cubicBezTo>
                    <a:pt x="101471" y="34227"/>
                    <a:pt x="100132" y="36906"/>
                    <a:pt x="100132" y="40255"/>
                  </a:cubicBezTo>
                  <a:cubicBezTo>
                    <a:pt x="100802" y="49631"/>
                    <a:pt x="99462" y="57668"/>
                    <a:pt x="94774" y="65035"/>
                  </a:cubicBezTo>
                  <a:cubicBezTo>
                    <a:pt x="92095" y="69053"/>
                    <a:pt x="88747" y="74411"/>
                    <a:pt x="83389" y="81778"/>
                  </a:cubicBezTo>
                  <a:cubicBezTo>
                    <a:pt x="79370" y="87805"/>
                    <a:pt x="74013" y="91824"/>
                    <a:pt x="67315" y="95173"/>
                  </a:cubicBezTo>
                  <a:cubicBezTo>
                    <a:pt x="65306" y="95842"/>
                    <a:pt x="63297" y="96512"/>
                    <a:pt x="61288" y="95842"/>
                  </a:cubicBezTo>
                  <a:cubicBezTo>
                    <a:pt x="58609" y="95842"/>
                    <a:pt x="56600" y="95842"/>
                    <a:pt x="55260" y="97182"/>
                  </a:cubicBezTo>
                  <a:cubicBezTo>
                    <a:pt x="53921" y="98521"/>
                    <a:pt x="52581" y="98521"/>
                    <a:pt x="51242" y="99191"/>
                  </a:cubicBezTo>
                  <a:lnTo>
                    <a:pt x="37178" y="103209"/>
                  </a:lnTo>
                  <a:cubicBezTo>
                    <a:pt x="34499" y="103879"/>
                    <a:pt x="33829" y="105888"/>
                    <a:pt x="35168" y="107897"/>
                  </a:cubicBezTo>
                  <a:lnTo>
                    <a:pt x="39187" y="117943"/>
                  </a:lnTo>
                  <a:cubicBezTo>
                    <a:pt x="-41850" y="83787"/>
                    <a:pt x="15746" y="-22700"/>
                    <a:pt x="94774" y="26860"/>
                  </a:cubicBezTo>
                  <a:cubicBezTo>
                    <a:pt x="96114" y="27530"/>
                    <a:pt x="96783" y="26860"/>
                    <a:pt x="97453" y="24181"/>
                  </a:cubicBezTo>
                  <a:cubicBezTo>
                    <a:pt x="104150" y="5429"/>
                    <a:pt x="112187" y="-2608"/>
                    <a:pt x="122233" y="741"/>
                  </a:cubicBezTo>
                  <a:cubicBezTo>
                    <a:pt x="145004" y="8108"/>
                    <a:pt x="162417" y="18824"/>
                    <a:pt x="175141" y="33558"/>
                  </a:cubicBezTo>
                  <a:cubicBezTo>
                    <a:pt x="176481" y="35567"/>
                    <a:pt x="178490" y="36906"/>
                    <a:pt x="181169" y="37576"/>
                  </a:cubicBezTo>
                  <a:cubicBezTo>
                    <a:pt x="189206" y="40924"/>
                    <a:pt x="194563" y="46952"/>
                    <a:pt x="197912" y="54989"/>
                  </a:cubicBezTo>
                  <a:cubicBezTo>
                    <a:pt x="198582" y="56998"/>
                    <a:pt x="200591" y="58338"/>
                    <a:pt x="202600" y="58338"/>
                  </a:cubicBezTo>
                  <a:lnTo>
                    <a:pt x="213985" y="61016"/>
                  </a:ln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659A82D3-57BC-2F39-E5C2-D4394B57DF2B}"/>
                </a:ext>
              </a:extLst>
            </p:cNvPr>
            <p:cNvSpPr/>
            <p:nvPr/>
          </p:nvSpPr>
          <p:spPr>
            <a:xfrm>
              <a:off x="-4475245" y="5104318"/>
              <a:ext cx="922213" cy="198364"/>
            </a:xfrm>
            <a:custGeom>
              <a:avLst/>
              <a:gdLst>
                <a:gd name="connsiteX0" fmla="*/ 287982 w 922213"/>
                <a:gd name="connsiteY0" fmla="*/ 23775 h 198364"/>
                <a:gd name="connsiteX1" fmla="*/ 418579 w 922213"/>
                <a:gd name="connsiteY1" fmla="*/ 14399 h 198364"/>
                <a:gd name="connsiteX2" fmla="*/ 444698 w 922213"/>
                <a:gd name="connsiteY2" fmla="*/ 20426 h 198364"/>
                <a:gd name="connsiteX3" fmla="*/ 453405 w 922213"/>
                <a:gd name="connsiteY3" fmla="*/ 22436 h 198364"/>
                <a:gd name="connsiteX4" fmla="*/ 508992 w 922213"/>
                <a:gd name="connsiteY4" fmla="*/ 29133 h 198364"/>
                <a:gd name="connsiteX5" fmla="*/ 513680 w 922213"/>
                <a:gd name="connsiteY5" fmla="*/ 31812 h 198364"/>
                <a:gd name="connsiteX6" fmla="*/ 514350 w 922213"/>
                <a:gd name="connsiteY6" fmla="*/ 35161 h 198364"/>
                <a:gd name="connsiteX7" fmla="*/ 519038 w 922213"/>
                <a:gd name="connsiteY7" fmla="*/ 39179 h 198364"/>
                <a:gd name="connsiteX8" fmla="*/ 619497 w 922213"/>
                <a:gd name="connsiteY8" fmla="*/ 55252 h 198364"/>
                <a:gd name="connsiteX9" fmla="*/ 635570 w 922213"/>
                <a:gd name="connsiteY9" fmla="*/ 63289 h 198364"/>
                <a:gd name="connsiteX10" fmla="*/ 687140 w 922213"/>
                <a:gd name="connsiteY10" fmla="*/ 108830 h 198364"/>
                <a:gd name="connsiteX11" fmla="*/ 695176 w 922213"/>
                <a:gd name="connsiteY11" fmla="*/ 104142 h 198364"/>
                <a:gd name="connsiteX12" fmla="*/ 685130 w 922213"/>
                <a:gd name="connsiteY12" fmla="*/ 86060 h 198364"/>
                <a:gd name="connsiteX13" fmla="*/ 713929 w 922213"/>
                <a:gd name="connsiteY13" fmla="*/ 81372 h 198364"/>
                <a:gd name="connsiteX14" fmla="*/ 852562 w 922213"/>
                <a:gd name="connsiteY14" fmla="*/ 135620 h 198364"/>
                <a:gd name="connsiteX15" fmla="*/ 916186 w 922213"/>
                <a:gd name="connsiteY15" fmla="*/ 187858 h 198364"/>
                <a:gd name="connsiteX16" fmla="*/ 918865 w 922213"/>
                <a:gd name="connsiteY16" fmla="*/ 189198 h 198364"/>
                <a:gd name="connsiteX17" fmla="*/ 920874 w 922213"/>
                <a:gd name="connsiteY17" fmla="*/ 189198 h 198364"/>
                <a:gd name="connsiteX18" fmla="*/ 922214 w 922213"/>
                <a:gd name="connsiteY18" fmla="*/ 190537 h 198364"/>
                <a:gd name="connsiteX19" fmla="*/ 917525 w 922213"/>
                <a:gd name="connsiteY19" fmla="*/ 197234 h 198364"/>
                <a:gd name="connsiteX20" fmla="*/ 476845 w 922213"/>
                <a:gd name="connsiteY20" fmla="*/ 197904 h 198364"/>
                <a:gd name="connsiteX21" fmla="*/ 260524 w 922213"/>
                <a:gd name="connsiteY21" fmla="*/ 197234 h 198364"/>
                <a:gd name="connsiteX22" fmla="*/ 248469 w 922213"/>
                <a:gd name="connsiteY22" fmla="*/ 195225 h 198364"/>
                <a:gd name="connsiteX23" fmla="*/ 237083 w 922213"/>
                <a:gd name="connsiteY23" fmla="*/ 189867 h 198364"/>
                <a:gd name="connsiteX24" fmla="*/ 127248 w 922213"/>
                <a:gd name="connsiteY24" fmla="*/ 136289 h 198364"/>
                <a:gd name="connsiteX25" fmla="*/ 77019 w 922213"/>
                <a:gd name="connsiteY25" fmla="*/ 142986 h 198364"/>
                <a:gd name="connsiteX26" fmla="*/ 0 w 922213"/>
                <a:gd name="connsiteY26" fmla="*/ 142986 h 198364"/>
                <a:gd name="connsiteX27" fmla="*/ 14064 w 922213"/>
                <a:gd name="connsiteY27" fmla="*/ 104812 h 198364"/>
                <a:gd name="connsiteX28" fmla="*/ 33486 w 922213"/>
                <a:gd name="connsiteY28" fmla="*/ 84720 h 198364"/>
                <a:gd name="connsiteX29" fmla="*/ 38844 w 922213"/>
                <a:gd name="connsiteY29" fmla="*/ 80032 h 198364"/>
                <a:gd name="connsiteX30" fmla="*/ 52908 w 922213"/>
                <a:gd name="connsiteY30" fmla="*/ 72665 h 198364"/>
                <a:gd name="connsiteX31" fmla="*/ 58266 w 922213"/>
                <a:gd name="connsiteY31" fmla="*/ 69986 h 198364"/>
                <a:gd name="connsiteX32" fmla="*/ 104477 w 922213"/>
                <a:gd name="connsiteY32" fmla="*/ 13060 h 198364"/>
                <a:gd name="connsiteX33" fmla="*/ 111175 w 922213"/>
                <a:gd name="connsiteY33" fmla="*/ 7032 h 198364"/>
                <a:gd name="connsiteX34" fmla="*/ 119211 w 922213"/>
                <a:gd name="connsiteY34" fmla="*/ 1005 h 198364"/>
                <a:gd name="connsiteX35" fmla="*/ 124569 w 922213"/>
                <a:gd name="connsiteY35" fmla="*/ 1005 h 198364"/>
                <a:gd name="connsiteX36" fmla="*/ 125909 w 922213"/>
                <a:gd name="connsiteY36" fmla="*/ 6362 h 198364"/>
                <a:gd name="connsiteX37" fmla="*/ 82376 w 922213"/>
                <a:gd name="connsiteY37" fmla="*/ 61950 h 198364"/>
                <a:gd name="connsiteX38" fmla="*/ 81037 w 922213"/>
                <a:gd name="connsiteY38" fmla="*/ 65298 h 198364"/>
                <a:gd name="connsiteX39" fmla="*/ 85055 w 922213"/>
                <a:gd name="connsiteY39" fmla="*/ 67307 h 198364"/>
                <a:gd name="connsiteX40" fmla="*/ 110505 w 922213"/>
                <a:gd name="connsiteY40" fmla="*/ 54583 h 198364"/>
                <a:gd name="connsiteX41" fmla="*/ 136624 w 922213"/>
                <a:gd name="connsiteY41" fmla="*/ 45206 h 198364"/>
                <a:gd name="connsiteX42" fmla="*/ 186854 w 922213"/>
                <a:gd name="connsiteY42" fmla="*/ 34491 h 198364"/>
                <a:gd name="connsiteX43" fmla="*/ 208285 w 922213"/>
                <a:gd name="connsiteY43" fmla="*/ 33151 h 198364"/>
                <a:gd name="connsiteX44" fmla="*/ 287982 w 922213"/>
                <a:gd name="connsiteY44" fmla="*/ 23775 h 19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22213" h="198364">
                  <a:moveTo>
                    <a:pt x="287982" y="23775"/>
                  </a:moveTo>
                  <a:cubicBezTo>
                    <a:pt x="331515" y="15738"/>
                    <a:pt x="375047" y="12390"/>
                    <a:pt x="418579" y="14399"/>
                  </a:cubicBezTo>
                  <a:cubicBezTo>
                    <a:pt x="427955" y="15069"/>
                    <a:pt x="436662" y="16408"/>
                    <a:pt x="444698" y="20426"/>
                  </a:cubicBezTo>
                  <a:cubicBezTo>
                    <a:pt x="448047" y="21766"/>
                    <a:pt x="450726" y="22436"/>
                    <a:pt x="453405" y="22436"/>
                  </a:cubicBezTo>
                  <a:cubicBezTo>
                    <a:pt x="473497" y="23106"/>
                    <a:pt x="492249" y="29133"/>
                    <a:pt x="508992" y="29133"/>
                  </a:cubicBezTo>
                  <a:cubicBezTo>
                    <a:pt x="511671" y="29133"/>
                    <a:pt x="513011" y="29803"/>
                    <a:pt x="513680" y="31812"/>
                  </a:cubicBezTo>
                  <a:lnTo>
                    <a:pt x="514350" y="35161"/>
                  </a:lnTo>
                  <a:cubicBezTo>
                    <a:pt x="515020" y="37840"/>
                    <a:pt x="516359" y="38509"/>
                    <a:pt x="519038" y="39179"/>
                  </a:cubicBezTo>
                  <a:cubicBezTo>
                    <a:pt x="553864" y="39849"/>
                    <a:pt x="587350" y="45206"/>
                    <a:pt x="619497" y="55252"/>
                  </a:cubicBezTo>
                  <a:cubicBezTo>
                    <a:pt x="625525" y="57261"/>
                    <a:pt x="630883" y="59941"/>
                    <a:pt x="635570" y="63289"/>
                  </a:cubicBezTo>
                  <a:cubicBezTo>
                    <a:pt x="651644" y="75344"/>
                    <a:pt x="668387" y="90078"/>
                    <a:pt x="687140" y="108830"/>
                  </a:cubicBezTo>
                  <a:cubicBezTo>
                    <a:pt x="695846" y="117537"/>
                    <a:pt x="698525" y="115528"/>
                    <a:pt x="695176" y="104142"/>
                  </a:cubicBezTo>
                  <a:cubicBezTo>
                    <a:pt x="694507" y="101464"/>
                    <a:pt x="691158" y="95436"/>
                    <a:pt x="685130" y="86060"/>
                  </a:cubicBezTo>
                  <a:cubicBezTo>
                    <a:pt x="693167" y="81372"/>
                    <a:pt x="703213" y="80032"/>
                    <a:pt x="713929" y="81372"/>
                  </a:cubicBezTo>
                  <a:cubicBezTo>
                    <a:pt x="764828" y="86730"/>
                    <a:pt x="811039" y="104812"/>
                    <a:pt x="852562" y="135620"/>
                  </a:cubicBezTo>
                  <a:cubicBezTo>
                    <a:pt x="865287" y="144996"/>
                    <a:pt x="886718" y="162409"/>
                    <a:pt x="916186" y="187858"/>
                  </a:cubicBezTo>
                  <a:cubicBezTo>
                    <a:pt x="916856" y="188528"/>
                    <a:pt x="917525" y="189198"/>
                    <a:pt x="918865" y="189198"/>
                  </a:cubicBezTo>
                  <a:cubicBezTo>
                    <a:pt x="919535" y="189198"/>
                    <a:pt x="920204" y="189198"/>
                    <a:pt x="920874" y="189198"/>
                  </a:cubicBezTo>
                  <a:cubicBezTo>
                    <a:pt x="921544" y="189198"/>
                    <a:pt x="922214" y="189867"/>
                    <a:pt x="922214" y="190537"/>
                  </a:cubicBezTo>
                  <a:cubicBezTo>
                    <a:pt x="922214" y="192546"/>
                    <a:pt x="920874" y="195225"/>
                    <a:pt x="917525" y="197234"/>
                  </a:cubicBezTo>
                  <a:cubicBezTo>
                    <a:pt x="770855" y="197234"/>
                    <a:pt x="624185" y="199244"/>
                    <a:pt x="476845" y="197904"/>
                  </a:cubicBezTo>
                  <a:cubicBezTo>
                    <a:pt x="404515" y="197234"/>
                    <a:pt x="332854" y="196564"/>
                    <a:pt x="260524" y="197234"/>
                  </a:cubicBezTo>
                  <a:cubicBezTo>
                    <a:pt x="255836" y="197234"/>
                    <a:pt x="251817" y="196564"/>
                    <a:pt x="248469" y="195225"/>
                  </a:cubicBezTo>
                  <a:cubicBezTo>
                    <a:pt x="245120" y="193886"/>
                    <a:pt x="241102" y="191877"/>
                    <a:pt x="237083" y="189867"/>
                  </a:cubicBezTo>
                  <a:cubicBezTo>
                    <a:pt x="203597" y="161739"/>
                    <a:pt x="165423" y="128922"/>
                    <a:pt x="127248" y="136289"/>
                  </a:cubicBezTo>
                  <a:cubicBezTo>
                    <a:pt x="105817" y="140308"/>
                    <a:pt x="88404" y="142986"/>
                    <a:pt x="77019" y="142986"/>
                  </a:cubicBezTo>
                  <a:lnTo>
                    <a:pt x="0" y="142986"/>
                  </a:lnTo>
                  <a:lnTo>
                    <a:pt x="14064" y="104812"/>
                  </a:lnTo>
                  <a:cubicBezTo>
                    <a:pt x="21431" y="94766"/>
                    <a:pt x="28129" y="88069"/>
                    <a:pt x="33486" y="84720"/>
                  </a:cubicBezTo>
                  <a:cubicBezTo>
                    <a:pt x="35495" y="83381"/>
                    <a:pt x="37505" y="82041"/>
                    <a:pt x="38844" y="80032"/>
                  </a:cubicBezTo>
                  <a:cubicBezTo>
                    <a:pt x="42862" y="75344"/>
                    <a:pt x="47551" y="72665"/>
                    <a:pt x="52908" y="72665"/>
                  </a:cubicBezTo>
                  <a:cubicBezTo>
                    <a:pt x="54918" y="72665"/>
                    <a:pt x="56927" y="71996"/>
                    <a:pt x="58266" y="69986"/>
                  </a:cubicBezTo>
                  <a:cubicBezTo>
                    <a:pt x="73670" y="51234"/>
                    <a:pt x="88404" y="31812"/>
                    <a:pt x="104477" y="13060"/>
                  </a:cubicBezTo>
                  <a:cubicBezTo>
                    <a:pt x="106486" y="10381"/>
                    <a:pt x="109165" y="8371"/>
                    <a:pt x="111175" y="7032"/>
                  </a:cubicBezTo>
                  <a:cubicBezTo>
                    <a:pt x="113854" y="5023"/>
                    <a:pt x="116532" y="3683"/>
                    <a:pt x="119211" y="1005"/>
                  </a:cubicBezTo>
                  <a:cubicBezTo>
                    <a:pt x="120551" y="-335"/>
                    <a:pt x="122560" y="-335"/>
                    <a:pt x="124569" y="1005"/>
                  </a:cubicBezTo>
                  <a:cubicBezTo>
                    <a:pt x="125909" y="2344"/>
                    <a:pt x="126578" y="4353"/>
                    <a:pt x="125909" y="6362"/>
                  </a:cubicBezTo>
                  <a:cubicBezTo>
                    <a:pt x="115863" y="25784"/>
                    <a:pt x="101799" y="43867"/>
                    <a:pt x="82376" y="61950"/>
                  </a:cubicBezTo>
                  <a:cubicBezTo>
                    <a:pt x="81037" y="63289"/>
                    <a:pt x="80367" y="63959"/>
                    <a:pt x="81037" y="65298"/>
                  </a:cubicBezTo>
                  <a:cubicBezTo>
                    <a:pt x="81037" y="67977"/>
                    <a:pt x="82376" y="68647"/>
                    <a:pt x="85055" y="67307"/>
                  </a:cubicBezTo>
                  <a:cubicBezTo>
                    <a:pt x="93762" y="63289"/>
                    <a:pt x="101799" y="58601"/>
                    <a:pt x="110505" y="54583"/>
                  </a:cubicBezTo>
                  <a:cubicBezTo>
                    <a:pt x="118542" y="50564"/>
                    <a:pt x="127248" y="47886"/>
                    <a:pt x="136624" y="45206"/>
                  </a:cubicBezTo>
                  <a:cubicBezTo>
                    <a:pt x="153367" y="41188"/>
                    <a:pt x="169441" y="35830"/>
                    <a:pt x="186854" y="34491"/>
                  </a:cubicBezTo>
                  <a:cubicBezTo>
                    <a:pt x="196900" y="33821"/>
                    <a:pt x="204267" y="33151"/>
                    <a:pt x="208285" y="33151"/>
                  </a:cubicBezTo>
                  <a:cubicBezTo>
                    <a:pt x="234404" y="30472"/>
                    <a:pt x="261193" y="27124"/>
                    <a:pt x="287982" y="23775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4C6D076D-F60E-57A0-9534-166C649DBB62}"/>
                </a:ext>
              </a:extLst>
            </p:cNvPr>
            <p:cNvSpPr/>
            <p:nvPr/>
          </p:nvSpPr>
          <p:spPr>
            <a:xfrm>
              <a:off x="-1142289" y="5105164"/>
              <a:ext cx="336476" cy="341048"/>
            </a:xfrm>
            <a:custGeom>
              <a:avLst/>
              <a:gdLst>
                <a:gd name="connsiteX0" fmla="*/ 336476 w 336476"/>
                <a:gd name="connsiteY0" fmla="*/ 1497 h 341048"/>
                <a:gd name="connsiteX1" fmla="*/ 293613 w 336476"/>
                <a:gd name="connsiteY1" fmla="*/ 11543 h 341048"/>
                <a:gd name="connsiteX2" fmla="*/ 280888 w 336476"/>
                <a:gd name="connsiteY2" fmla="*/ 13553 h 341048"/>
                <a:gd name="connsiteX3" fmla="*/ 275531 w 336476"/>
                <a:gd name="connsiteY3" fmla="*/ 27617 h 341048"/>
                <a:gd name="connsiteX4" fmla="*/ 272852 w 336476"/>
                <a:gd name="connsiteY4" fmla="*/ 34314 h 341048"/>
                <a:gd name="connsiteX5" fmla="*/ 267494 w 336476"/>
                <a:gd name="connsiteY5" fmla="*/ 57085 h 341048"/>
                <a:gd name="connsiteX6" fmla="*/ 282898 w 336476"/>
                <a:gd name="connsiteY6" fmla="*/ 112672 h 341048"/>
                <a:gd name="connsiteX7" fmla="*/ 282228 w 336476"/>
                <a:gd name="connsiteY7" fmla="*/ 113342 h 341048"/>
                <a:gd name="connsiteX8" fmla="*/ 280219 w 336476"/>
                <a:gd name="connsiteY8" fmla="*/ 113342 h 341048"/>
                <a:gd name="connsiteX9" fmla="*/ 279549 w 336476"/>
                <a:gd name="connsiteY9" fmla="*/ 113342 h 341048"/>
                <a:gd name="connsiteX10" fmla="*/ 268164 w 336476"/>
                <a:gd name="connsiteY10" fmla="*/ 129415 h 341048"/>
                <a:gd name="connsiteX11" fmla="*/ 266155 w 336476"/>
                <a:gd name="connsiteY11" fmla="*/ 134773 h 341048"/>
                <a:gd name="connsiteX12" fmla="*/ 259457 w 336476"/>
                <a:gd name="connsiteY12" fmla="*/ 147498 h 341048"/>
                <a:gd name="connsiteX13" fmla="*/ 236687 w 336476"/>
                <a:gd name="connsiteY13" fmla="*/ 166920 h 341048"/>
                <a:gd name="connsiteX14" fmla="*/ 225301 w 336476"/>
                <a:gd name="connsiteY14" fmla="*/ 174287 h 341048"/>
                <a:gd name="connsiteX15" fmla="*/ 213246 w 336476"/>
                <a:gd name="connsiteY15" fmla="*/ 181654 h 341048"/>
                <a:gd name="connsiteX16" fmla="*/ 207218 w 336476"/>
                <a:gd name="connsiteY16" fmla="*/ 184333 h 341048"/>
                <a:gd name="connsiteX17" fmla="*/ 197843 w 336476"/>
                <a:gd name="connsiteY17" fmla="*/ 186342 h 341048"/>
                <a:gd name="connsiteX18" fmla="*/ 188466 w 336476"/>
                <a:gd name="connsiteY18" fmla="*/ 194379 h 341048"/>
                <a:gd name="connsiteX19" fmla="*/ 181099 w 336476"/>
                <a:gd name="connsiteY19" fmla="*/ 211122 h 341048"/>
                <a:gd name="connsiteX20" fmla="*/ 174402 w 336476"/>
                <a:gd name="connsiteY20" fmla="*/ 227865 h 341048"/>
                <a:gd name="connsiteX21" fmla="*/ 167035 w 336476"/>
                <a:gd name="connsiteY21" fmla="*/ 244608 h 341048"/>
                <a:gd name="connsiteX22" fmla="*/ 160338 w 336476"/>
                <a:gd name="connsiteY22" fmla="*/ 261352 h 341048"/>
                <a:gd name="connsiteX23" fmla="*/ 147613 w 336476"/>
                <a:gd name="connsiteY23" fmla="*/ 277425 h 341048"/>
                <a:gd name="connsiteX24" fmla="*/ 139576 w 336476"/>
                <a:gd name="connsiteY24" fmla="*/ 283453 h 341048"/>
                <a:gd name="connsiteX25" fmla="*/ 132209 w 336476"/>
                <a:gd name="connsiteY25" fmla="*/ 292159 h 341048"/>
                <a:gd name="connsiteX26" fmla="*/ 127521 w 336476"/>
                <a:gd name="connsiteY26" fmla="*/ 294838 h 341048"/>
                <a:gd name="connsiteX27" fmla="*/ 120824 w 336476"/>
                <a:gd name="connsiteY27" fmla="*/ 294838 h 341048"/>
                <a:gd name="connsiteX28" fmla="*/ 118145 w 336476"/>
                <a:gd name="connsiteY28" fmla="*/ 296847 h 341048"/>
                <a:gd name="connsiteX29" fmla="*/ 109439 w 336476"/>
                <a:gd name="connsiteY29" fmla="*/ 307563 h 341048"/>
                <a:gd name="connsiteX30" fmla="*/ 92026 w 336476"/>
                <a:gd name="connsiteY30" fmla="*/ 315599 h 341048"/>
                <a:gd name="connsiteX31" fmla="*/ 76622 w 336476"/>
                <a:gd name="connsiteY31" fmla="*/ 326985 h 341048"/>
                <a:gd name="connsiteX32" fmla="*/ 60549 w 336476"/>
                <a:gd name="connsiteY32" fmla="*/ 341049 h 341048"/>
                <a:gd name="connsiteX33" fmla="*/ 22374 w 336476"/>
                <a:gd name="connsiteY33" fmla="*/ 310242 h 341048"/>
                <a:gd name="connsiteX34" fmla="*/ 5631 w 336476"/>
                <a:gd name="connsiteY34" fmla="*/ 195718 h 341048"/>
                <a:gd name="connsiteX35" fmla="*/ 72604 w 336476"/>
                <a:gd name="connsiteY35" fmla="*/ 174287 h 341048"/>
                <a:gd name="connsiteX36" fmla="*/ 51842 w 336476"/>
                <a:gd name="connsiteY36" fmla="*/ 145489 h 341048"/>
                <a:gd name="connsiteX37" fmla="*/ 189136 w 336476"/>
                <a:gd name="connsiteY37" fmla="*/ 162232 h 341048"/>
                <a:gd name="connsiteX38" fmla="*/ 191145 w 336476"/>
                <a:gd name="connsiteY38" fmla="*/ 160223 h 341048"/>
                <a:gd name="connsiteX39" fmla="*/ 201191 w 336476"/>
                <a:gd name="connsiteY39" fmla="*/ 42351 h 341048"/>
                <a:gd name="connsiteX40" fmla="*/ 246063 w 336476"/>
                <a:gd name="connsiteY40" fmla="*/ 47709 h 341048"/>
                <a:gd name="connsiteX41" fmla="*/ 260797 w 336476"/>
                <a:gd name="connsiteY41" fmla="*/ 38332 h 341048"/>
                <a:gd name="connsiteX42" fmla="*/ 269503 w 336476"/>
                <a:gd name="connsiteY42" fmla="*/ 5516 h 341048"/>
                <a:gd name="connsiteX43" fmla="*/ 336476 w 336476"/>
                <a:gd name="connsiteY43" fmla="*/ 1497 h 34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6476" h="341048">
                  <a:moveTo>
                    <a:pt x="336476" y="1497"/>
                  </a:moveTo>
                  <a:cubicBezTo>
                    <a:pt x="326430" y="9534"/>
                    <a:pt x="312366" y="12883"/>
                    <a:pt x="293613" y="11543"/>
                  </a:cubicBezTo>
                  <a:cubicBezTo>
                    <a:pt x="287586" y="10874"/>
                    <a:pt x="283567" y="11543"/>
                    <a:pt x="280888" y="13553"/>
                  </a:cubicBezTo>
                  <a:cubicBezTo>
                    <a:pt x="276201" y="16901"/>
                    <a:pt x="274861" y="21589"/>
                    <a:pt x="275531" y="27617"/>
                  </a:cubicBezTo>
                  <a:cubicBezTo>
                    <a:pt x="276201" y="30296"/>
                    <a:pt x="274861" y="32305"/>
                    <a:pt x="272852" y="34314"/>
                  </a:cubicBezTo>
                  <a:cubicBezTo>
                    <a:pt x="265485" y="40342"/>
                    <a:pt x="263476" y="47709"/>
                    <a:pt x="267494" y="57085"/>
                  </a:cubicBezTo>
                  <a:cubicBezTo>
                    <a:pt x="274861" y="73828"/>
                    <a:pt x="279549" y="92580"/>
                    <a:pt x="282898" y="112672"/>
                  </a:cubicBezTo>
                  <a:cubicBezTo>
                    <a:pt x="282898" y="113342"/>
                    <a:pt x="282898" y="113342"/>
                    <a:pt x="282228" y="113342"/>
                  </a:cubicBezTo>
                  <a:cubicBezTo>
                    <a:pt x="280888" y="113342"/>
                    <a:pt x="280219" y="113342"/>
                    <a:pt x="280219" y="113342"/>
                  </a:cubicBezTo>
                  <a:cubicBezTo>
                    <a:pt x="280219" y="113342"/>
                    <a:pt x="279549" y="113342"/>
                    <a:pt x="279549" y="113342"/>
                  </a:cubicBezTo>
                  <a:lnTo>
                    <a:pt x="268164" y="129415"/>
                  </a:lnTo>
                  <a:cubicBezTo>
                    <a:pt x="266824" y="130755"/>
                    <a:pt x="266155" y="132764"/>
                    <a:pt x="266155" y="134773"/>
                  </a:cubicBezTo>
                  <a:cubicBezTo>
                    <a:pt x="266155" y="140131"/>
                    <a:pt x="263476" y="144149"/>
                    <a:pt x="259457" y="147498"/>
                  </a:cubicBezTo>
                  <a:cubicBezTo>
                    <a:pt x="252090" y="153525"/>
                    <a:pt x="244723" y="159553"/>
                    <a:pt x="236687" y="166920"/>
                  </a:cubicBezTo>
                  <a:cubicBezTo>
                    <a:pt x="233338" y="170269"/>
                    <a:pt x="229320" y="172948"/>
                    <a:pt x="225301" y="174287"/>
                  </a:cubicBezTo>
                  <a:cubicBezTo>
                    <a:pt x="220613" y="176296"/>
                    <a:pt x="216595" y="178305"/>
                    <a:pt x="213246" y="181654"/>
                  </a:cubicBezTo>
                  <a:cubicBezTo>
                    <a:pt x="211907" y="182994"/>
                    <a:pt x="209898" y="184333"/>
                    <a:pt x="207218" y="184333"/>
                  </a:cubicBezTo>
                  <a:cubicBezTo>
                    <a:pt x="203870" y="184333"/>
                    <a:pt x="201191" y="185672"/>
                    <a:pt x="197843" y="186342"/>
                  </a:cubicBezTo>
                  <a:cubicBezTo>
                    <a:pt x="193824" y="187682"/>
                    <a:pt x="191145" y="190360"/>
                    <a:pt x="188466" y="194379"/>
                  </a:cubicBezTo>
                  <a:cubicBezTo>
                    <a:pt x="185118" y="199737"/>
                    <a:pt x="183108" y="205094"/>
                    <a:pt x="181099" y="211122"/>
                  </a:cubicBezTo>
                  <a:cubicBezTo>
                    <a:pt x="179090" y="217149"/>
                    <a:pt x="177081" y="222507"/>
                    <a:pt x="174402" y="227865"/>
                  </a:cubicBezTo>
                  <a:cubicBezTo>
                    <a:pt x="171053" y="233223"/>
                    <a:pt x="169044" y="238581"/>
                    <a:pt x="167035" y="244608"/>
                  </a:cubicBezTo>
                  <a:cubicBezTo>
                    <a:pt x="165026" y="251975"/>
                    <a:pt x="162347" y="257333"/>
                    <a:pt x="160338" y="261352"/>
                  </a:cubicBezTo>
                  <a:cubicBezTo>
                    <a:pt x="156319" y="266709"/>
                    <a:pt x="152301" y="272067"/>
                    <a:pt x="147613" y="277425"/>
                  </a:cubicBezTo>
                  <a:cubicBezTo>
                    <a:pt x="146274" y="278764"/>
                    <a:pt x="143594" y="280773"/>
                    <a:pt x="139576" y="283453"/>
                  </a:cubicBezTo>
                  <a:cubicBezTo>
                    <a:pt x="136228" y="285462"/>
                    <a:pt x="133549" y="288141"/>
                    <a:pt x="132209" y="292159"/>
                  </a:cubicBezTo>
                  <a:cubicBezTo>
                    <a:pt x="131539" y="294168"/>
                    <a:pt x="129530" y="294838"/>
                    <a:pt x="127521" y="294838"/>
                  </a:cubicBezTo>
                  <a:lnTo>
                    <a:pt x="120824" y="294838"/>
                  </a:lnTo>
                  <a:cubicBezTo>
                    <a:pt x="119484" y="294838"/>
                    <a:pt x="118815" y="295508"/>
                    <a:pt x="118145" y="296847"/>
                  </a:cubicBezTo>
                  <a:cubicBezTo>
                    <a:pt x="116136" y="302205"/>
                    <a:pt x="113457" y="305553"/>
                    <a:pt x="109439" y="307563"/>
                  </a:cubicBezTo>
                  <a:cubicBezTo>
                    <a:pt x="104081" y="310242"/>
                    <a:pt x="98053" y="312920"/>
                    <a:pt x="92026" y="315599"/>
                  </a:cubicBezTo>
                  <a:cubicBezTo>
                    <a:pt x="86668" y="318278"/>
                    <a:pt x="81310" y="321627"/>
                    <a:pt x="76622" y="326985"/>
                  </a:cubicBezTo>
                  <a:cubicBezTo>
                    <a:pt x="71934" y="331673"/>
                    <a:pt x="66576" y="336361"/>
                    <a:pt x="60549" y="341049"/>
                  </a:cubicBezTo>
                  <a:cubicBezTo>
                    <a:pt x="44475" y="335691"/>
                    <a:pt x="31750" y="324976"/>
                    <a:pt x="22374" y="310242"/>
                  </a:cubicBezTo>
                  <a:cubicBezTo>
                    <a:pt x="273" y="274746"/>
                    <a:pt x="-5755" y="236572"/>
                    <a:pt x="5631" y="195718"/>
                  </a:cubicBezTo>
                  <a:cubicBezTo>
                    <a:pt x="29741" y="198397"/>
                    <a:pt x="66576" y="207774"/>
                    <a:pt x="72604" y="174287"/>
                  </a:cubicBezTo>
                  <a:cubicBezTo>
                    <a:pt x="75283" y="158883"/>
                    <a:pt x="68585" y="149507"/>
                    <a:pt x="51842" y="145489"/>
                  </a:cubicBezTo>
                  <a:cubicBezTo>
                    <a:pt x="98053" y="139461"/>
                    <a:pt x="143594" y="144819"/>
                    <a:pt x="189136" y="162232"/>
                  </a:cubicBezTo>
                  <a:cubicBezTo>
                    <a:pt x="191145" y="162902"/>
                    <a:pt x="191815" y="162232"/>
                    <a:pt x="191145" y="160223"/>
                  </a:cubicBezTo>
                  <a:cubicBezTo>
                    <a:pt x="173732" y="115351"/>
                    <a:pt x="177081" y="76507"/>
                    <a:pt x="201191" y="42351"/>
                  </a:cubicBezTo>
                  <a:cubicBezTo>
                    <a:pt x="216595" y="45030"/>
                    <a:pt x="231329" y="47039"/>
                    <a:pt x="246063" y="47709"/>
                  </a:cubicBezTo>
                  <a:cubicBezTo>
                    <a:pt x="252760" y="47709"/>
                    <a:pt x="258118" y="45030"/>
                    <a:pt x="260797" y="38332"/>
                  </a:cubicBezTo>
                  <a:cubicBezTo>
                    <a:pt x="265485" y="28286"/>
                    <a:pt x="268164" y="16901"/>
                    <a:pt x="269503" y="5516"/>
                  </a:cubicBezTo>
                  <a:cubicBezTo>
                    <a:pt x="287586" y="-512"/>
                    <a:pt x="310357" y="-1181"/>
                    <a:pt x="336476" y="1497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BE036831-E9F9-B83C-71C2-0B7E4FA47DE5}"/>
                </a:ext>
              </a:extLst>
            </p:cNvPr>
            <p:cNvSpPr/>
            <p:nvPr/>
          </p:nvSpPr>
          <p:spPr>
            <a:xfrm>
              <a:off x="-1084210" y="5106337"/>
              <a:ext cx="535571" cy="399481"/>
            </a:xfrm>
            <a:custGeom>
              <a:avLst/>
              <a:gdLst>
                <a:gd name="connsiteX0" fmla="*/ 278397 w 535571"/>
                <a:gd name="connsiteY0" fmla="*/ 325 h 399481"/>
                <a:gd name="connsiteX1" fmla="*/ 343360 w 535571"/>
                <a:gd name="connsiteY1" fmla="*/ 21086 h 399481"/>
                <a:gd name="connsiteX2" fmla="*/ 357425 w 535571"/>
                <a:gd name="connsiteY2" fmla="*/ 124894 h 399481"/>
                <a:gd name="connsiteX3" fmla="*/ 358764 w 535571"/>
                <a:gd name="connsiteY3" fmla="*/ 126233 h 399481"/>
                <a:gd name="connsiteX4" fmla="*/ 435113 w 535571"/>
                <a:gd name="connsiteY4" fmla="*/ 105472 h 399481"/>
                <a:gd name="connsiteX5" fmla="*/ 453865 w 535571"/>
                <a:gd name="connsiteY5" fmla="*/ 106142 h 399481"/>
                <a:gd name="connsiteX6" fmla="*/ 454535 w 535571"/>
                <a:gd name="connsiteY6" fmla="*/ 108151 h 399481"/>
                <a:gd name="connsiteX7" fmla="*/ 457884 w 535571"/>
                <a:gd name="connsiteY7" fmla="*/ 110829 h 399481"/>
                <a:gd name="connsiteX8" fmla="*/ 535572 w 535571"/>
                <a:gd name="connsiteY8" fmla="*/ 184499 h 399481"/>
                <a:gd name="connsiteX9" fmla="*/ 529545 w 535571"/>
                <a:gd name="connsiteY9" fmla="*/ 178472 h 399481"/>
                <a:gd name="connsiteX10" fmla="*/ 525526 w 535571"/>
                <a:gd name="connsiteY10" fmla="*/ 175123 h 399481"/>
                <a:gd name="connsiteX11" fmla="*/ 519499 w 535571"/>
                <a:gd name="connsiteY11" fmla="*/ 169096 h 399481"/>
                <a:gd name="connsiteX12" fmla="*/ 515480 w 535571"/>
                <a:gd name="connsiteY12" fmla="*/ 165747 h 399481"/>
                <a:gd name="connsiteX13" fmla="*/ 512131 w 535571"/>
                <a:gd name="connsiteY13" fmla="*/ 165747 h 399481"/>
                <a:gd name="connsiteX14" fmla="*/ 506774 w 535571"/>
                <a:gd name="connsiteY14" fmla="*/ 167756 h 399481"/>
                <a:gd name="connsiteX15" fmla="*/ 490700 w 535571"/>
                <a:gd name="connsiteY15" fmla="*/ 175793 h 399481"/>
                <a:gd name="connsiteX16" fmla="*/ 484673 w 535571"/>
                <a:gd name="connsiteY16" fmla="*/ 178472 h 399481"/>
                <a:gd name="connsiteX17" fmla="*/ 465251 w 535571"/>
                <a:gd name="connsiteY17" fmla="*/ 200573 h 399481"/>
                <a:gd name="connsiteX18" fmla="*/ 446498 w 535571"/>
                <a:gd name="connsiteY18" fmla="*/ 223344 h 399481"/>
                <a:gd name="connsiteX19" fmla="*/ 442480 w 535571"/>
                <a:gd name="connsiteY19" fmla="*/ 227362 h 399481"/>
                <a:gd name="connsiteX20" fmla="*/ 435113 w 535571"/>
                <a:gd name="connsiteY20" fmla="*/ 232050 h 399481"/>
                <a:gd name="connsiteX21" fmla="*/ 412342 w 535571"/>
                <a:gd name="connsiteY21" fmla="*/ 254151 h 399481"/>
                <a:gd name="connsiteX22" fmla="*/ 398278 w 535571"/>
                <a:gd name="connsiteY22" fmla="*/ 266206 h 399481"/>
                <a:gd name="connsiteX23" fmla="*/ 382205 w 535571"/>
                <a:gd name="connsiteY23" fmla="*/ 278261 h 399481"/>
                <a:gd name="connsiteX24" fmla="*/ 350058 w 535571"/>
                <a:gd name="connsiteY24" fmla="*/ 297683 h 399481"/>
                <a:gd name="connsiteX25" fmla="*/ 331305 w 535571"/>
                <a:gd name="connsiteY25" fmla="*/ 315766 h 399481"/>
                <a:gd name="connsiteX26" fmla="*/ 325948 w 535571"/>
                <a:gd name="connsiteY26" fmla="*/ 318445 h 399481"/>
                <a:gd name="connsiteX27" fmla="*/ 319920 w 535571"/>
                <a:gd name="connsiteY27" fmla="*/ 323133 h 399481"/>
                <a:gd name="connsiteX28" fmla="*/ 316571 w 535571"/>
                <a:gd name="connsiteY28" fmla="*/ 328491 h 399481"/>
                <a:gd name="connsiteX29" fmla="*/ 284424 w 535571"/>
                <a:gd name="connsiteY29" fmla="*/ 341216 h 399481"/>
                <a:gd name="connsiteX30" fmla="*/ 318581 w 535571"/>
                <a:gd name="connsiteY30" fmla="*/ 313087 h 399481"/>
                <a:gd name="connsiteX31" fmla="*/ 326617 w 535571"/>
                <a:gd name="connsiteY31" fmla="*/ 271564 h 399481"/>
                <a:gd name="connsiteX32" fmla="*/ 316571 w 535571"/>
                <a:gd name="connsiteY32" fmla="*/ 219995 h 399481"/>
                <a:gd name="connsiteX33" fmla="*/ 285764 w 535571"/>
                <a:gd name="connsiteY33" fmla="*/ 202582 h 399481"/>
                <a:gd name="connsiteX34" fmla="*/ 280406 w 535571"/>
                <a:gd name="connsiteY34" fmla="*/ 199903 h 399481"/>
                <a:gd name="connsiteX35" fmla="*/ 269021 w 535571"/>
                <a:gd name="connsiteY35" fmla="*/ 197224 h 399481"/>
                <a:gd name="connsiteX36" fmla="*/ 232186 w 535571"/>
                <a:gd name="connsiteY36" fmla="*/ 186509 h 399481"/>
                <a:gd name="connsiteX37" fmla="*/ 224819 w 535571"/>
                <a:gd name="connsiteY37" fmla="*/ 188518 h 399481"/>
                <a:gd name="connsiteX38" fmla="*/ 187984 w 535571"/>
                <a:gd name="connsiteY38" fmla="*/ 201243 h 399481"/>
                <a:gd name="connsiteX39" fmla="*/ 181956 w 535571"/>
                <a:gd name="connsiteY39" fmla="*/ 205261 h 399481"/>
                <a:gd name="connsiteX40" fmla="*/ 161195 w 535571"/>
                <a:gd name="connsiteY40" fmla="*/ 232050 h 399481"/>
                <a:gd name="connsiteX41" fmla="*/ 158516 w 535571"/>
                <a:gd name="connsiteY41" fmla="*/ 238077 h 399481"/>
                <a:gd name="connsiteX42" fmla="*/ 153828 w 535571"/>
                <a:gd name="connsiteY42" fmla="*/ 254151 h 399481"/>
                <a:gd name="connsiteX43" fmla="*/ 152488 w 535571"/>
                <a:gd name="connsiteY43" fmla="*/ 260179 h 399481"/>
                <a:gd name="connsiteX44" fmla="*/ 153158 w 535571"/>
                <a:gd name="connsiteY44" fmla="*/ 300362 h 399481"/>
                <a:gd name="connsiteX45" fmla="*/ 153828 w 535571"/>
                <a:gd name="connsiteY45" fmla="*/ 303711 h 399481"/>
                <a:gd name="connsiteX46" fmla="*/ 127709 w 535571"/>
                <a:gd name="connsiteY46" fmla="*/ 307729 h 399481"/>
                <a:gd name="connsiteX47" fmla="*/ 68772 w 535571"/>
                <a:gd name="connsiteY47" fmla="*/ 351261 h 399481"/>
                <a:gd name="connsiteX48" fmla="*/ 50020 w 535571"/>
                <a:gd name="connsiteY48" fmla="*/ 361977 h 399481"/>
                <a:gd name="connsiteX49" fmla="*/ 44662 w 535571"/>
                <a:gd name="connsiteY49" fmla="*/ 365326 h 399481"/>
                <a:gd name="connsiteX50" fmla="*/ 27250 w 535571"/>
                <a:gd name="connsiteY50" fmla="*/ 377381 h 399481"/>
                <a:gd name="connsiteX51" fmla="*/ 21222 w 535571"/>
                <a:gd name="connsiteY51" fmla="*/ 380730 h 399481"/>
                <a:gd name="connsiteX52" fmla="*/ 13185 w 535571"/>
                <a:gd name="connsiteY52" fmla="*/ 388766 h 399481"/>
                <a:gd name="connsiteX53" fmla="*/ 10506 w 535571"/>
                <a:gd name="connsiteY53" fmla="*/ 392785 h 399481"/>
                <a:gd name="connsiteX54" fmla="*/ 3139 w 535571"/>
                <a:gd name="connsiteY54" fmla="*/ 399482 h 399481"/>
                <a:gd name="connsiteX55" fmla="*/ 1130 w 535571"/>
                <a:gd name="connsiteY55" fmla="*/ 356619 h 399481"/>
                <a:gd name="connsiteX56" fmla="*/ 9167 w 535571"/>
                <a:gd name="connsiteY56" fmla="*/ 345234 h 399481"/>
                <a:gd name="connsiteX57" fmla="*/ 7827 w 535571"/>
                <a:gd name="connsiteY57" fmla="*/ 339876 h 399481"/>
                <a:gd name="connsiteX58" fmla="*/ 1130 w 535571"/>
                <a:gd name="connsiteY58" fmla="*/ 338536 h 399481"/>
                <a:gd name="connsiteX59" fmla="*/ 17204 w 535571"/>
                <a:gd name="connsiteY59" fmla="*/ 324472 h 399481"/>
                <a:gd name="connsiteX60" fmla="*/ 32607 w 535571"/>
                <a:gd name="connsiteY60" fmla="*/ 313087 h 399481"/>
                <a:gd name="connsiteX61" fmla="*/ 50020 w 535571"/>
                <a:gd name="connsiteY61" fmla="*/ 305050 h 399481"/>
                <a:gd name="connsiteX62" fmla="*/ 58726 w 535571"/>
                <a:gd name="connsiteY62" fmla="*/ 294335 h 399481"/>
                <a:gd name="connsiteX63" fmla="*/ 61406 w 535571"/>
                <a:gd name="connsiteY63" fmla="*/ 292326 h 399481"/>
                <a:gd name="connsiteX64" fmla="*/ 68103 w 535571"/>
                <a:gd name="connsiteY64" fmla="*/ 292326 h 399481"/>
                <a:gd name="connsiteX65" fmla="*/ 72791 w 535571"/>
                <a:gd name="connsiteY65" fmla="*/ 289647 h 399481"/>
                <a:gd name="connsiteX66" fmla="*/ 80158 w 535571"/>
                <a:gd name="connsiteY66" fmla="*/ 280940 h 399481"/>
                <a:gd name="connsiteX67" fmla="*/ 88195 w 535571"/>
                <a:gd name="connsiteY67" fmla="*/ 274912 h 399481"/>
                <a:gd name="connsiteX68" fmla="*/ 100920 w 535571"/>
                <a:gd name="connsiteY68" fmla="*/ 258839 h 399481"/>
                <a:gd name="connsiteX69" fmla="*/ 107617 w 535571"/>
                <a:gd name="connsiteY69" fmla="*/ 242096 h 399481"/>
                <a:gd name="connsiteX70" fmla="*/ 114984 w 535571"/>
                <a:gd name="connsiteY70" fmla="*/ 225353 h 399481"/>
                <a:gd name="connsiteX71" fmla="*/ 121681 w 535571"/>
                <a:gd name="connsiteY71" fmla="*/ 208610 h 399481"/>
                <a:gd name="connsiteX72" fmla="*/ 129048 w 535571"/>
                <a:gd name="connsiteY72" fmla="*/ 191867 h 399481"/>
                <a:gd name="connsiteX73" fmla="*/ 138424 w 535571"/>
                <a:gd name="connsiteY73" fmla="*/ 183830 h 399481"/>
                <a:gd name="connsiteX74" fmla="*/ 147800 w 535571"/>
                <a:gd name="connsiteY74" fmla="*/ 181821 h 399481"/>
                <a:gd name="connsiteX75" fmla="*/ 153828 w 535571"/>
                <a:gd name="connsiteY75" fmla="*/ 179142 h 399481"/>
                <a:gd name="connsiteX76" fmla="*/ 165883 w 535571"/>
                <a:gd name="connsiteY76" fmla="*/ 171775 h 399481"/>
                <a:gd name="connsiteX77" fmla="*/ 177268 w 535571"/>
                <a:gd name="connsiteY77" fmla="*/ 164408 h 399481"/>
                <a:gd name="connsiteX78" fmla="*/ 200039 w 535571"/>
                <a:gd name="connsiteY78" fmla="*/ 144986 h 399481"/>
                <a:gd name="connsiteX79" fmla="*/ 206736 w 535571"/>
                <a:gd name="connsiteY79" fmla="*/ 132261 h 399481"/>
                <a:gd name="connsiteX80" fmla="*/ 208745 w 535571"/>
                <a:gd name="connsiteY80" fmla="*/ 126903 h 399481"/>
                <a:gd name="connsiteX81" fmla="*/ 220131 w 535571"/>
                <a:gd name="connsiteY81" fmla="*/ 110829 h 399481"/>
                <a:gd name="connsiteX82" fmla="*/ 220800 w 535571"/>
                <a:gd name="connsiteY82" fmla="*/ 110829 h 399481"/>
                <a:gd name="connsiteX83" fmla="*/ 222809 w 535571"/>
                <a:gd name="connsiteY83" fmla="*/ 110829 h 399481"/>
                <a:gd name="connsiteX84" fmla="*/ 223479 w 535571"/>
                <a:gd name="connsiteY84" fmla="*/ 110160 h 399481"/>
                <a:gd name="connsiteX85" fmla="*/ 208076 w 535571"/>
                <a:gd name="connsiteY85" fmla="*/ 54573 h 399481"/>
                <a:gd name="connsiteX86" fmla="*/ 213434 w 535571"/>
                <a:gd name="connsiteY86" fmla="*/ 31802 h 399481"/>
                <a:gd name="connsiteX87" fmla="*/ 216112 w 535571"/>
                <a:gd name="connsiteY87" fmla="*/ 25105 h 399481"/>
                <a:gd name="connsiteX88" fmla="*/ 221470 w 535571"/>
                <a:gd name="connsiteY88" fmla="*/ 11040 h 399481"/>
                <a:gd name="connsiteX89" fmla="*/ 234195 w 535571"/>
                <a:gd name="connsiteY89" fmla="*/ 9031 h 399481"/>
                <a:gd name="connsiteX90" fmla="*/ 278397 w 535571"/>
                <a:gd name="connsiteY90" fmla="*/ 325 h 39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535571" h="399481">
                  <a:moveTo>
                    <a:pt x="278397" y="325"/>
                  </a:moveTo>
                  <a:cubicBezTo>
                    <a:pt x="303177" y="-1685"/>
                    <a:pt x="324608" y="5683"/>
                    <a:pt x="343360" y="21086"/>
                  </a:cubicBezTo>
                  <a:cubicBezTo>
                    <a:pt x="375507" y="47875"/>
                    <a:pt x="384214" y="91408"/>
                    <a:pt x="357425" y="124894"/>
                  </a:cubicBezTo>
                  <a:cubicBezTo>
                    <a:pt x="355416" y="127573"/>
                    <a:pt x="356085" y="128243"/>
                    <a:pt x="358764" y="126233"/>
                  </a:cubicBezTo>
                  <a:cubicBezTo>
                    <a:pt x="379526" y="116188"/>
                    <a:pt x="418370" y="102123"/>
                    <a:pt x="435113" y="105472"/>
                  </a:cubicBezTo>
                  <a:cubicBezTo>
                    <a:pt x="442480" y="106811"/>
                    <a:pt x="448507" y="106811"/>
                    <a:pt x="453865" y="106142"/>
                  </a:cubicBezTo>
                  <a:cubicBezTo>
                    <a:pt x="453865" y="106811"/>
                    <a:pt x="454535" y="107481"/>
                    <a:pt x="454535" y="108151"/>
                  </a:cubicBezTo>
                  <a:cubicBezTo>
                    <a:pt x="455205" y="109490"/>
                    <a:pt x="455875" y="110829"/>
                    <a:pt x="457884" y="110829"/>
                  </a:cubicBezTo>
                  <a:cubicBezTo>
                    <a:pt x="496728" y="120206"/>
                    <a:pt x="522177" y="144986"/>
                    <a:pt x="535572" y="184499"/>
                  </a:cubicBezTo>
                  <a:cubicBezTo>
                    <a:pt x="532223" y="184499"/>
                    <a:pt x="530214" y="182490"/>
                    <a:pt x="529545" y="178472"/>
                  </a:cubicBezTo>
                  <a:cubicBezTo>
                    <a:pt x="528875" y="176463"/>
                    <a:pt x="527535" y="175123"/>
                    <a:pt x="525526" y="175123"/>
                  </a:cubicBezTo>
                  <a:cubicBezTo>
                    <a:pt x="522177" y="174453"/>
                    <a:pt x="520168" y="172444"/>
                    <a:pt x="519499" y="169096"/>
                  </a:cubicBezTo>
                  <a:cubicBezTo>
                    <a:pt x="519499" y="166417"/>
                    <a:pt x="518159" y="165747"/>
                    <a:pt x="515480" y="165747"/>
                  </a:cubicBezTo>
                  <a:lnTo>
                    <a:pt x="512131" y="165747"/>
                  </a:lnTo>
                  <a:cubicBezTo>
                    <a:pt x="510122" y="165747"/>
                    <a:pt x="508113" y="166417"/>
                    <a:pt x="506774" y="167756"/>
                  </a:cubicBezTo>
                  <a:cubicBezTo>
                    <a:pt x="502086" y="171775"/>
                    <a:pt x="496728" y="174453"/>
                    <a:pt x="490700" y="175793"/>
                  </a:cubicBezTo>
                  <a:cubicBezTo>
                    <a:pt x="488691" y="176463"/>
                    <a:pt x="486682" y="177133"/>
                    <a:pt x="484673" y="178472"/>
                  </a:cubicBezTo>
                  <a:cubicBezTo>
                    <a:pt x="477306" y="185169"/>
                    <a:pt x="470608" y="192536"/>
                    <a:pt x="465251" y="200573"/>
                  </a:cubicBezTo>
                  <a:cubicBezTo>
                    <a:pt x="459893" y="207940"/>
                    <a:pt x="451187" y="213967"/>
                    <a:pt x="446498" y="223344"/>
                  </a:cubicBezTo>
                  <a:cubicBezTo>
                    <a:pt x="445829" y="225353"/>
                    <a:pt x="444489" y="226692"/>
                    <a:pt x="442480" y="227362"/>
                  </a:cubicBezTo>
                  <a:cubicBezTo>
                    <a:pt x="439801" y="228702"/>
                    <a:pt x="437792" y="229371"/>
                    <a:pt x="435113" y="232050"/>
                  </a:cubicBezTo>
                  <a:cubicBezTo>
                    <a:pt x="428416" y="240087"/>
                    <a:pt x="421049" y="247454"/>
                    <a:pt x="412342" y="254151"/>
                  </a:cubicBezTo>
                  <a:cubicBezTo>
                    <a:pt x="407654" y="257500"/>
                    <a:pt x="402966" y="261518"/>
                    <a:pt x="398278" y="266206"/>
                  </a:cubicBezTo>
                  <a:cubicBezTo>
                    <a:pt x="394260" y="269555"/>
                    <a:pt x="388902" y="274243"/>
                    <a:pt x="382205" y="278261"/>
                  </a:cubicBezTo>
                  <a:cubicBezTo>
                    <a:pt x="371489" y="284958"/>
                    <a:pt x="360773" y="291656"/>
                    <a:pt x="350058" y="297683"/>
                  </a:cubicBezTo>
                  <a:cubicBezTo>
                    <a:pt x="342691" y="302371"/>
                    <a:pt x="338673" y="309738"/>
                    <a:pt x="331305" y="315766"/>
                  </a:cubicBezTo>
                  <a:cubicBezTo>
                    <a:pt x="329966" y="317106"/>
                    <a:pt x="327957" y="317775"/>
                    <a:pt x="325948" y="318445"/>
                  </a:cubicBezTo>
                  <a:cubicBezTo>
                    <a:pt x="323268" y="319115"/>
                    <a:pt x="321259" y="320454"/>
                    <a:pt x="319920" y="323133"/>
                  </a:cubicBezTo>
                  <a:cubicBezTo>
                    <a:pt x="317911" y="326481"/>
                    <a:pt x="316571" y="327821"/>
                    <a:pt x="316571" y="328491"/>
                  </a:cubicBezTo>
                  <a:cubicBezTo>
                    <a:pt x="307195" y="339206"/>
                    <a:pt x="296479" y="343895"/>
                    <a:pt x="284424" y="341216"/>
                  </a:cubicBezTo>
                  <a:cubicBezTo>
                    <a:pt x="298489" y="335858"/>
                    <a:pt x="309874" y="326481"/>
                    <a:pt x="318581" y="313087"/>
                  </a:cubicBezTo>
                  <a:cubicBezTo>
                    <a:pt x="327287" y="299692"/>
                    <a:pt x="329966" y="285628"/>
                    <a:pt x="326617" y="271564"/>
                  </a:cubicBezTo>
                  <a:lnTo>
                    <a:pt x="316571" y="219995"/>
                  </a:lnTo>
                  <a:cubicBezTo>
                    <a:pt x="303177" y="215307"/>
                    <a:pt x="293131" y="209949"/>
                    <a:pt x="285764" y="202582"/>
                  </a:cubicBezTo>
                  <a:cubicBezTo>
                    <a:pt x="284424" y="201243"/>
                    <a:pt x="282415" y="199903"/>
                    <a:pt x="280406" y="199903"/>
                  </a:cubicBezTo>
                  <a:cubicBezTo>
                    <a:pt x="275048" y="199233"/>
                    <a:pt x="273709" y="199903"/>
                    <a:pt x="269021" y="197224"/>
                  </a:cubicBezTo>
                  <a:cubicBezTo>
                    <a:pt x="257635" y="191197"/>
                    <a:pt x="245580" y="187848"/>
                    <a:pt x="232186" y="186509"/>
                  </a:cubicBezTo>
                  <a:cubicBezTo>
                    <a:pt x="229507" y="186509"/>
                    <a:pt x="226828" y="187178"/>
                    <a:pt x="224819" y="188518"/>
                  </a:cubicBezTo>
                  <a:cubicBezTo>
                    <a:pt x="213434" y="195215"/>
                    <a:pt x="201379" y="199233"/>
                    <a:pt x="187984" y="201243"/>
                  </a:cubicBezTo>
                  <a:cubicBezTo>
                    <a:pt x="185305" y="201243"/>
                    <a:pt x="183296" y="202582"/>
                    <a:pt x="181956" y="205261"/>
                  </a:cubicBezTo>
                  <a:cubicBezTo>
                    <a:pt x="176599" y="214637"/>
                    <a:pt x="169231" y="224013"/>
                    <a:pt x="161195" y="232050"/>
                  </a:cubicBezTo>
                  <a:cubicBezTo>
                    <a:pt x="159855" y="233390"/>
                    <a:pt x="158516" y="235399"/>
                    <a:pt x="158516" y="238077"/>
                  </a:cubicBezTo>
                  <a:cubicBezTo>
                    <a:pt x="157846" y="243436"/>
                    <a:pt x="156507" y="248793"/>
                    <a:pt x="153828" y="254151"/>
                  </a:cubicBezTo>
                  <a:cubicBezTo>
                    <a:pt x="153158" y="256160"/>
                    <a:pt x="152488" y="258169"/>
                    <a:pt x="152488" y="260179"/>
                  </a:cubicBezTo>
                  <a:cubicBezTo>
                    <a:pt x="153828" y="274243"/>
                    <a:pt x="147800" y="286968"/>
                    <a:pt x="153158" y="300362"/>
                  </a:cubicBezTo>
                  <a:cubicBezTo>
                    <a:pt x="153828" y="302371"/>
                    <a:pt x="154498" y="303711"/>
                    <a:pt x="153828" y="303711"/>
                  </a:cubicBezTo>
                  <a:cubicBezTo>
                    <a:pt x="144452" y="302371"/>
                    <a:pt x="135075" y="303711"/>
                    <a:pt x="127709" y="307729"/>
                  </a:cubicBezTo>
                  <a:cubicBezTo>
                    <a:pt x="119002" y="312417"/>
                    <a:pt x="99580" y="327151"/>
                    <a:pt x="68772" y="351261"/>
                  </a:cubicBezTo>
                  <a:cubicBezTo>
                    <a:pt x="62745" y="355950"/>
                    <a:pt x="56717" y="359298"/>
                    <a:pt x="50020" y="361977"/>
                  </a:cubicBezTo>
                  <a:cubicBezTo>
                    <a:pt x="48011" y="362647"/>
                    <a:pt x="46002" y="363986"/>
                    <a:pt x="44662" y="365326"/>
                  </a:cubicBezTo>
                  <a:cubicBezTo>
                    <a:pt x="39974" y="370684"/>
                    <a:pt x="34616" y="374702"/>
                    <a:pt x="27250" y="377381"/>
                  </a:cubicBezTo>
                  <a:cubicBezTo>
                    <a:pt x="25240" y="378050"/>
                    <a:pt x="23231" y="379390"/>
                    <a:pt x="21222" y="380730"/>
                  </a:cubicBezTo>
                  <a:lnTo>
                    <a:pt x="13185" y="388766"/>
                  </a:lnTo>
                  <a:cubicBezTo>
                    <a:pt x="11846" y="390105"/>
                    <a:pt x="11176" y="391445"/>
                    <a:pt x="10506" y="392785"/>
                  </a:cubicBezTo>
                  <a:cubicBezTo>
                    <a:pt x="9837" y="395463"/>
                    <a:pt x="7158" y="398142"/>
                    <a:pt x="3139" y="399482"/>
                  </a:cubicBezTo>
                  <a:cubicBezTo>
                    <a:pt x="-209" y="386087"/>
                    <a:pt x="-879" y="372023"/>
                    <a:pt x="1130" y="356619"/>
                  </a:cubicBezTo>
                  <a:lnTo>
                    <a:pt x="9167" y="345234"/>
                  </a:lnTo>
                  <a:cubicBezTo>
                    <a:pt x="10506" y="343225"/>
                    <a:pt x="10506" y="341216"/>
                    <a:pt x="7827" y="339876"/>
                  </a:cubicBezTo>
                  <a:cubicBezTo>
                    <a:pt x="6488" y="339206"/>
                    <a:pt x="3809" y="338536"/>
                    <a:pt x="1130" y="338536"/>
                  </a:cubicBezTo>
                  <a:cubicBezTo>
                    <a:pt x="6488" y="333849"/>
                    <a:pt x="11846" y="329161"/>
                    <a:pt x="17204" y="324472"/>
                  </a:cubicBezTo>
                  <a:cubicBezTo>
                    <a:pt x="22561" y="319784"/>
                    <a:pt x="27250" y="315766"/>
                    <a:pt x="32607" y="313087"/>
                  </a:cubicBezTo>
                  <a:cubicBezTo>
                    <a:pt x="38635" y="310408"/>
                    <a:pt x="44662" y="307729"/>
                    <a:pt x="50020" y="305050"/>
                  </a:cubicBezTo>
                  <a:cubicBezTo>
                    <a:pt x="54039" y="303711"/>
                    <a:pt x="56717" y="299692"/>
                    <a:pt x="58726" y="294335"/>
                  </a:cubicBezTo>
                  <a:cubicBezTo>
                    <a:pt x="59396" y="292995"/>
                    <a:pt x="60066" y="292326"/>
                    <a:pt x="61406" y="292326"/>
                  </a:cubicBezTo>
                  <a:lnTo>
                    <a:pt x="68103" y="292326"/>
                  </a:lnTo>
                  <a:cubicBezTo>
                    <a:pt x="70112" y="292326"/>
                    <a:pt x="72121" y="290986"/>
                    <a:pt x="72791" y="289647"/>
                  </a:cubicBezTo>
                  <a:cubicBezTo>
                    <a:pt x="74800" y="286298"/>
                    <a:pt x="77479" y="282949"/>
                    <a:pt x="80158" y="280940"/>
                  </a:cubicBezTo>
                  <a:cubicBezTo>
                    <a:pt x="84176" y="278261"/>
                    <a:pt x="87525" y="276252"/>
                    <a:pt x="88195" y="274912"/>
                  </a:cubicBezTo>
                  <a:cubicBezTo>
                    <a:pt x="92883" y="269555"/>
                    <a:pt x="96901" y="264867"/>
                    <a:pt x="100920" y="258839"/>
                  </a:cubicBezTo>
                  <a:cubicBezTo>
                    <a:pt x="103598" y="254821"/>
                    <a:pt x="105607" y="249463"/>
                    <a:pt x="107617" y="242096"/>
                  </a:cubicBezTo>
                  <a:cubicBezTo>
                    <a:pt x="109626" y="236068"/>
                    <a:pt x="111635" y="230711"/>
                    <a:pt x="114984" y="225353"/>
                  </a:cubicBezTo>
                  <a:cubicBezTo>
                    <a:pt x="117663" y="219995"/>
                    <a:pt x="120341" y="214637"/>
                    <a:pt x="121681" y="208610"/>
                  </a:cubicBezTo>
                  <a:cubicBezTo>
                    <a:pt x="123690" y="202582"/>
                    <a:pt x="125699" y="197224"/>
                    <a:pt x="129048" y="191867"/>
                  </a:cubicBezTo>
                  <a:cubicBezTo>
                    <a:pt x="131057" y="187848"/>
                    <a:pt x="134406" y="185169"/>
                    <a:pt x="138424" y="183830"/>
                  </a:cubicBezTo>
                  <a:cubicBezTo>
                    <a:pt x="141103" y="182490"/>
                    <a:pt x="144452" y="181821"/>
                    <a:pt x="147800" y="181821"/>
                  </a:cubicBezTo>
                  <a:cubicBezTo>
                    <a:pt x="149810" y="181821"/>
                    <a:pt x="151819" y="180481"/>
                    <a:pt x="153828" y="179142"/>
                  </a:cubicBezTo>
                  <a:cubicBezTo>
                    <a:pt x="157176" y="175793"/>
                    <a:pt x="161195" y="173114"/>
                    <a:pt x="165883" y="171775"/>
                  </a:cubicBezTo>
                  <a:cubicBezTo>
                    <a:pt x="169901" y="170435"/>
                    <a:pt x="173920" y="167756"/>
                    <a:pt x="177268" y="164408"/>
                  </a:cubicBezTo>
                  <a:cubicBezTo>
                    <a:pt x="184635" y="157041"/>
                    <a:pt x="192672" y="151013"/>
                    <a:pt x="200039" y="144986"/>
                  </a:cubicBezTo>
                  <a:cubicBezTo>
                    <a:pt x="204057" y="141637"/>
                    <a:pt x="206736" y="137618"/>
                    <a:pt x="206736" y="132261"/>
                  </a:cubicBezTo>
                  <a:cubicBezTo>
                    <a:pt x="206736" y="130252"/>
                    <a:pt x="207406" y="128243"/>
                    <a:pt x="208745" y="126903"/>
                  </a:cubicBezTo>
                  <a:lnTo>
                    <a:pt x="220131" y="110829"/>
                  </a:lnTo>
                  <a:cubicBezTo>
                    <a:pt x="220131" y="110829"/>
                    <a:pt x="220800" y="110829"/>
                    <a:pt x="220800" y="110829"/>
                  </a:cubicBezTo>
                  <a:cubicBezTo>
                    <a:pt x="221470" y="110829"/>
                    <a:pt x="222140" y="110829"/>
                    <a:pt x="222809" y="110829"/>
                  </a:cubicBezTo>
                  <a:cubicBezTo>
                    <a:pt x="223479" y="110829"/>
                    <a:pt x="223479" y="110160"/>
                    <a:pt x="223479" y="110160"/>
                  </a:cubicBezTo>
                  <a:cubicBezTo>
                    <a:pt x="220131" y="90068"/>
                    <a:pt x="214773" y="71316"/>
                    <a:pt x="208076" y="54573"/>
                  </a:cubicBezTo>
                  <a:cubicBezTo>
                    <a:pt x="204057" y="45866"/>
                    <a:pt x="206066" y="37829"/>
                    <a:pt x="213434" y="31802"/>
                  </a:cubicBezTo>
                  <a:cubicBezTo>
                    <a:pt x="215443" y="30462"/>
                    <a:pt x="216782" y="27784"/>
                    <a:pt x="216112" y="25105"/>
                  </a:cubicBezTo>
                  <a:cubicBezTo>
                    <a:pt x="215443" y="19077"/>
                    <a:pt x="216782" y="14389"/>
                    <a:pt x="221470" y="11040"/>
                  </a:cubicBezTo>
                  <a:cubicBezTo>
                    <a:pt x="224149" y="9031"/>
                    <a:pt x="228168" y="8361"/>
                    <a:pt x="234195" y="9031"/>
                  </a:cubicBezTo>
                  <a:cubicBezTo>
                    <a:pt x="254287" y="11710"/>
                    <a:pt x="268351" y="8361"/>
                    <a:pt x="278397" y="325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5DFAC6CD-6591-8990-3446-6A4E38DC3885}"/>
                </a:ext>
              </a:extLst>
            </p:cNvPr>
            <p:cNvSpPr/>
            <p:nvPr/>
          </p:nvSpPr>
          <p:spPr>
            <a:xfrm>
              <a:off x="-941768" y="5110010"/>
              <a:ext cx="68312" cy="42193"/>
            </a:xfrm>
            <a:custGeom>
              <a:avLst/>
              <a:gdLst>
                <a:gd name="connsiteX0" fmla="*/ 68312 w 68312"/>
                <a:gd name="connsiteY0" fmla="*/ 0 h 42193"/>
                <a:gd name="connsiteX1" fmla="*/ 59606 w 68312"/>
                <a:gd name="connsiteY1" fmla="*/ 32817 h 42193"/>
                <a:gd name="connsiteX2" fmla="*/ 44872 w 68312"/>
                <a:gd name="connsiteY2" fmla="*/ 42193 h 42193"/>
                <a:gd name="connsiteX3" fmla="*/ 0 w 68312"/>
                <a:gd name="connsiteY3" fmla="*/ 36835 h 42193"/>
                <a:gd name="connsiteX4" fmla="*/ 68312 w 68312"/>
                <a:gd name="connsiteY4" fmla="*/ 0 h 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12" h="42193">
                  <a:moveTo>
                    <a:pt x="68312" y="0"/>
                  </a:moveTo>
                  <a:cubicBezTo>
                    <a:pt x="67643" y="11385"/>
                    <a:pt x="64294" y="22771"/>
                    <a:pt x="59606" y="32817"/>
                  </a:cubicBezTo>
                  <a:cubicBezTo>
                    <a:pt x="56927" y="39514"/>
                    <a:pt x="51569" y="42193"/>
                    <a:pt x="44872" y="42193"/>
                  </a:cubicBezTo>
                  <a:cubicBezTo>
                    <a:pt x="30138" y="41523"/>
                    <a:pt x="15404" y="39514"/>
                    <a:pt x="0" y="36835"/>
                  </a:cubicBezTo>
                  <a:cubicBezTo>
                    <a:pt x="19422" y="18083"/>
                    <a:pt x="42193" y="5358"/>
                    <a:pt x="68312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E0B1830E-E746-779C-264D-BFDD86A60056}"/>
                </a:ext>
              </a:extLst>
            </p:cNvPr>
            <p:cNvSpPr/>
            <p:nvPr/>
          </p:nvSpPr>
          <p:spPr>
            <a:xfrm>
              <a:off x="-5851403" y="5121047"/>
              <a:ext cx="204663" cy="176463"/>
            </a:xfrm>
            <a:custGeom>
              <a:avLst/>
              <a:gdLst>
                <a:gd name="connsiteX0" fmla="*/ 21301 w 204663"/>
                <a:gd name="connsiteY0" fmla="*/ 106835 h 176463"/>
                <a:gd name="connsiteX1" fmla="*/ 4558 w 204663"/>
                <a:gd name="connsiteY1" fmla="*/ 101477 h 176463"/>
                <a:gd name="connsiteX2" fmla="*/ 539 w 204663"/>
                <a:gd name="connsiteY2" fmla="*/ 91432 h 176463"/>
                <a:gd name="connsiteX3" fmla="*/ 2548 w 204663"/>
                <a:gd name="connsiteY3" fmla="*/ 86743 h 176463"/>
                <a:gd name="connsiteX4" fmla="*/ 16613 w 204663"/>
                <a:gd name="connsiteY4" fmla="*/ 82725 h 176463"/>
                <a:gd name="connsiteX5" fmla="*/ 20631 w 204663"/>
                <a:gd name="connsiteY5" fmla="*/ 80716 h 176463"/>
                <a:gd name="connsiteX6" fmla="*/ 26659 w 204663"/>
                <a:gd name="connsiteY6" fmla="*/ 79376 h 176463"/>
                <a:gd name="connsiteX7" fmla="*/ 32686 w 204663"/>
                <a:gd name="connsiteY7" fmla="*/ 78707 h 176463"/>
                <a:gd name="connsiteX8" fmla="*/ 48760 w 204663"/>
                <a:gd name="connsiteY8" fmla="*/ 65312 h 176463"/>
                <a:gd name="connsiteX9" fmla="*/ 60145 w 204663"/>
                <a:gd name="connsiteY9" fmla="*/ 48569 h 176463"/>
                <a:gd name="connsiteX10" fmla="*/ 65503 w 204663"/>
                <a:gd name="connsiteY10" fmla="*/ 23789 h 176463"/>
                <a:gd name="connsiteX11" fmla="*/ 70191 w 204663"/>
                <a:gd name="connsiteY11" fmla="*/ 15752 h 176463"/>
                <a:gd name="connsiteX12" fmla="*/ 74209 w 204663"/>
                <a:gd name="connsiteY12" fmla="*/ 5706 h 176463"/>
                <a:gd name="connsiteX13" fmla="*/ 80906 w 204663"/>
                <a:gd name="connsiteY13" fmla="*/ 348 h 176463"/>
                <a:gd name="connsiteX14" fmla="*/ 82915 w 204663"/>
                <a:gd name="connsiteY14" fmla="*/ 5037 h 176463"/>
                <a:gd name="connsiteX15" fmla="*/ 84925 w 204663"/>
                <a:gd name="connsiteY15" fmla="*/ 8385 h 176463"/>
                <a:gd name="connsiteX16" fmla="*/ 102338 w 204663"/>
                <a:gd name="connsiteY16" fmla="*/ 21780 h 176463"/>
                <a:gd name="connsiteX17" fmla="*/ 106356 w 204663"/>
                <a:gd name="connsiteY17" fmla="*/ 25128 h 176463"/>
                <a:gd name="connsiteX18" fmla="*/ 136494 w 204663"/>
                <a:gd name="connsiteY18" fmla="*/ 37853 h 176463"/>
                <a:gd name="connsiteX19" fmla="*/ 151228 w 204663"/>
                <a:gd name="connsiteY19" fmla="*/ 45220 h 176463"/>
                <a:gd name="connsiteX20" fmla="*/ 163283 w 204663"/>
                <a:gd name="connsiteY20" fmla="*/ 51248 h 176463"/>
                <a:gd name="connsiteX21" fmla="*/ 165962 w 204663"/>
                <a:gd name="connsiteY21" fmla="*/ 55936 h 176463"/>
                <a:gd name="connsiteX22" fmla="*/ 174668 w 204663"/>
                <a:gd name="connsiteY22" fmla="*/ 72679 h 176463"/>
                <a:gd name="connsiteX23" fmla="*/ 177347 w 204663"/>
                <a:gd name="connsiteY23" fmla="*/ 78707 h 176463"/>
                <a:gd name="connsiteX24" fmla="*/ 195430 w 204663"/>
                <a:gd name="connsiteY24" fmla="*/ 108844 h 176463"/>
                <a:gd name="connsiteX25" fmla="*/ 202797 w 204663"/>
                <a:gd name="connsiteY25" fmla="*/ 116211 h 176463"/>
                <a:gd name="connsiteX26" fmla="*/ 196769 w 204663"/>
                <a:gd name="connsiteY26" fmla="*/ 135633 h 176463"/>
                <a:gd name="connsiteX27" fmla="*/ 190072 w 204663"/>
                <a:gd name="connsiteY27" fmla="*/ 140321 h 176463"/>
                <a:gd name="connsiteX28" fmla="*/ 178017 w 204663"/>
                <a:gd name="connsiteY28" fmla="*/ 140991 h 176463"/>
                <a:gd name="connsiteX29" fmla="*/ 171989 w 204663"/>
                <a:gd name="connsiteY29" fmla="*/ 141661 h 176463"/>
                <a:gd name="connsiteX30" fmla="*/ 153907 w 204663"/>
                <a:gd name="connsiteY30" fmla="*/ 154386 h 176463"/>
                <a:gd name="connsiteX31" fmla="*/ 133815 w 204663"/>
                <a:gd name="connsiteY31" fmla="*/ 164431 h 176463"/>
                <a:gd name="connsiteX32" fmla="*/ 104347 w 204663"/>
                <a:gd name="connsiteY32" fmla="*/ 169789 h 176463"/>
                <a:gd name="connsiteX33" fmla="*/ 91622 w 204663"/>
                <a:gd name="connsiteY33" fmla="*/ 173138 h 176463"/>
                <a:gd name="connsiteX34" fmla="*/ 64833 w 204663"/>
                <a:gd name="connsiteY34" fmla="*/ 175817 h 176463"/>
                <a:gd name="connsiteX35" fmla="*/ 50769 w 204663"/>
                <a:gd name="connsiteY35" fmla="*/ 159074 h 176463"/>
                <a:gd name="connsiteX36" fmla="*/ 49429 w 204663"/>
                <a:gd name="connsiteY36" fmla="*/ 152376 h 176463"/>
                <a:gd name="connsiteX37" fmla="*/ 41392 w 204663"/>
                <a:gd name="connsiteY37" fmla="*/ 138312 h 176463"/>
                <a:gd name="connsiteX38" fmla="*/ 35365 w 204663"/>
                <a:gd name="connsiteY38" fmla="*/ 109514 h 176463"/>
                <a:gd name="connsiteX39" fmla="*/ 32016 w 204663"/>
                <a:gd name="connsiteY39" fmla="*/ 106165 h 176463"/>
                <a:gd name="connsiteX40" fmla="*/ 21301 w 204663"/>
                <a:gd name="connsiteY40" fmla="*/ 106835 h 176463"/>
                <a:gd name="connsiteX41" fmla="*/ 131806 w 204663"/>
                <a:gd name="connsiteY41" fmla="*/ 82055 h 176463"/>
                <a:gd name="connsiteX42" fmla="*/ 110374 w 204663"/>
                <a:gd name="connsiteY42" fmla="*/ 60624 h 176463"/>
                <a:gd name="connsiteX43" fmla="*/ 88943 w 204663"/>
                <a:gd name="connsiteY43" fmla="*/ 82055 h 176463"/>
                <a:gd name="connsiteX44" fmla="*/ 110374 w 204663"/>
                <a:gd name="connsiteY44" fmla="*/ 103487 h 176463"/>
                <a:gd name="connsiteX45" fmla="*/ 131806 w 204663"/>
                <a:gd name="connsiteY45" fmla="*/ 82055 h 17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4663" h="176463">
                  <a:moveTo>
                    <a:pt x="21301" y="106835"/>
                  </a:moveTo>
                  <a:lnTo>
                    <a:pt x="4558" y="101477"/>
                  </a:lnTo>
                  <a:lnTo>
                    <a:pt x="539" y="91432"/>
                  </a:lnTo>
                  <a:cubicBezTo>
                    <a:pt x="-800" y="88752"/>
                    <a:pt x="539" y="87413"/>
                    <a:pt x="2548" y="86743"/>
                  </a:cubicBezTo>
                  <a:lnTo>
                    <a:pt x="16613" y="82725"/>
                  </a:lnTo>
                  <a:cubicBezTo>
                    <a:pt x="17952" y="82055"/>
                    <a:pt x="19291" y="81386"/>
                    <a:pt x="20631" y="80716"/>
                  </a:cubicBezTo>
                  <a:cubicBezTo>
                    <a:pt x="21970" y="79376"/>
                    <a:pt x="24649" y="78707"/>
                    <a:pt x="26659" y="79376"/>
                  </a:cubicBezTo>
                  <a:cubicBezTo>
                    <a:pt x="28668" y="79376"/>
                    <a:pt x="30677" y="79376"/>
                    <a:pt x="32686" y="78707"/>
                  </a:cubicBezTo>
                  <a:cubicBezTo>
                    <a:pt x="39383" y="75358"/>
                    <a:pt x="44741" y="71340"/>
                    <a:pt x="48760" y="65312"/>
                  </a:cubicBezTo>
                  <a:cubicBezTo>
                    <a:pt x="54117" y="57945"/>
                    <a:pt x="57466" y="51917"/>
                    <a:pt x="60145" y="48569"/>
                  </a:cubicBezTo>
                  <a:cubicBezTo>
                    <a:pt x="64833" y="41202"/>
                    <a:pt x="66172" y="33165"/>
                    <a:pt x="65503" y="23789"/>
                  </a:cubicBezTo>
                  <a:cubicBezTo>
                    <a:pt x="64833" y="19771"/>
                    <a:pt x="66842" y="17092"/>
                    <a:pt x="70191" y="15752"/>
                  </a:cubicBezTo>
                  <a:cubicBezTo>
                    <a:pt x="74209" y="13743"/>
                    <a:pt x="75549" y="10394"/>
                    <a:pt x="74209" y="5706"/>
                  </a:cubicBezTo>
                  <a:cubicBezTo>
                    <a:pt x="73539" y="1688"/>
                    <a:pt x="76888" y="-991"/>
                    <a:pt x="80906" y="348"/>
                  </a:cubicBezTo>
                  <a:cubicBezTo>
                    <a:pt x="82915" y="1018"/>
                    <a:pt x="83585" y="3028"/>
                    <a:pt x="82915" y="5037"/>
                  </a:cubicBezTo>
                  <a:cubicBezTo>
                    <a:pt x="82246" y="6376"/>
                    <a:pt x="82915" y="7716"/>
                    <a:pt x="84925" y="8385"/>
                  </a:cubicBezTo>
                  <a:cubicBezTo>
                    <a:pt x="92961" y="10394"/>
                    <a:pt x="98319" y="14413"/>
                    <a:pt x="102338" y="21780"/>
                  </a:cubicBezTo>
                  <a:cubicBezTo>
                    <a:pt x="103007" y="23119"/>
                    <a:pt x="105016" y="24459"/>
                    <a:pt x="106356" y="25128"/>
                  </a:cubicBezTo>
                  <a:cubicBezTo>
                    <a:pt x="117072" y="27807"/>
                    <a:pt x="127117" y="32495"/>
                    <a:pt x="136494" y="37853"/>
                  </a:cubicBezTo>
                  <a:cubicBezTo>
                    <a:pt x="141182" y="40532"/>
                    <a:pt x="145870" y="43211"/>
                    <a:pt x="151228" y="45220"/>
                  </a:cubicBezTo>
                  <a:cubicBezTo>
                    <a:pt x="155246" y="47229"/>
                    <a:pt x="159264" y="49238"/>
                    <a:pt x="163283" y="51248"/>
                  </a:cubicBezTo>
                  <a:cubicBezTo>
                    <a:pt x="165292" y="52587"/>
                    <a:pt x="165962" y="53927"/>
                    <a:pt x="165962" y="55936"/>
                  </a:cubicBezTo>
                  <a:cubicBezTo>
                    <a:pt x="165962" y="63303"/>
                    <a:pt x="168641" y="68661"/>
                    <a:pt x="174668" y="72679"/>
                  </a:cubicBezTo>
                  <a:cubicBezTo>
                    <a:pt x="176677" y="74018"/>
                    <a:pt x="178017" y="76027"/>
                    <a:pt x="177347" y="78707"/>
                  </a:cubicBezTo>
                  <a:cubicBezTo>
                    <a:pt x="176677" y="91432"/>
                    <a:pt x="182705" y="101477"/>
                    <a:pt x="195430" y="108844"/>
                  </a:cubicBezTo>
                  <a:cubicBezTo>
                    <a:pt x="198778" y="110853"/>
                    <a:pt x="201457" y="113532"/>
                    <a:pt x="202797" y="116211"/>
                  </a:cubicBezTo>
                  <a:cubicBezTo>
                    <a:pt x="206815" y="123578"/>
                    <a:pt x="204136" y="132285"/>
                    <a:pt x="196769" y="135633"/>
                  </a:cubicBezTo>
                  <a:cubicBezTo>
                    <a:pt x="194090" y="136973"/>
                    <a:pt x="192081" y="138312"/>
                    <a:pt x="190072" y="140321"/>
                  </a:cubicBezTo>
                  <a:cubicBezTo>
                    <a:pt x="188063" y="142331"/>
                    <a:pt x="184044" y="142331"/>
                    <a:pt x="178017" y="140991"/>
                  </a:cubicBezTo>
                  <a:cubicBezTo>
                    <a:pt x="176008" y="140321"/>
                    <a:pt x="173998" y="140321"/>
                    <a:pt x="171989" y="141661"/>
                  </a:cubicBezTo>
                  <a:cubicBezTo>
                    <a:pt x="165962" y="145679"/>
                    <a:pt x="159264" y="150367"/>
                    <a:pt x="153907" y="154386"/>
                  </a:cubicBezTo>
                  <a:cubicBezTo>
                    <a:pt x="147209" y="159743"/>
                    <a:pt x="140512" y="163092"/>
                    <a:pt x="133815" y="164431"/>
                  </a:cubicBezTo>
                  <a:cubicBezTo>
                    <a:pt x="123769" y="167111"/>
                    <a:pt x="113723" y="169120"/>
                    <a:pt x="104347" y="169789"/>
                  </a:cubicBezTo>
                  <a:cubicBezTo>
                    <a:pt x="100328" y="169789"/>
                    <a:pt x="96310" y="171129"/>
                    <a:pt x="91622" y="173138"/>
                  </a:cubicBezTo>
                  <a:cubicBezTo>
                    <a:pt x="83585" y="176486"/>
                    <a:pt x="74209" y="177156"/>
                    <a:pt x="64833" y="175817"/>
                  </a:cubicBezTo>
                  <a:cubicBezTo>
                    <a:pt x="54117" y="174477"/>
                    <a:pt x="49429" y="169120"/>
                    <a:pt x="50769" y="159074"/>
                  </a:cubicBezTo>
                  <a:cubicBezTo>
                    <a:pt x="50769" y="157065"/>
                    <a:pt x="50769" y="154386"/>
                    <a:pt x="49429" y="152376"/>
                  </a:cubicBezTo>
                  <a:cubicBezTo>
                    <a:pt x="47420" y="147688"/>
                    <a:pt x="44741" y="143000"/>
                    <a:pt x="41392" y="138312"/>
                  </a:cubicBezTo>
                  <a:cubicBezTo>
                    <a:pt x="34695" y="128266"/>
                    <a:pt x="34695" y="120230"/>
                    <a:pt x="35365" y="109514"/>
                  </a:cubicBezTo>
                  <a:cubicBezTo>
                    <a:pt x="35365" y="107505"/>
                    <a:pt x="34695" y="106165"/>
                    <a:pt x="32016" y="106165"/>
                  </a:cubicBezTo>
                  <a:lnTo>
                    <a:pt x="21301" y="106835"/>
                  </a:lnTo>
                  <a:close/>
                  <a:moveTo>
                    <a:pt x="131806" y="82055"/>
                  </a:moveTo>
                  <a:cubicBezTo>
                    <a:pt x="131806" y="70000"/>
                    <a:pt x="122429" y="60624"/>
                    <a:pt x="110374" y="60624"/>
                  </a:cubicBezTo>
                  <a:cubicBezTo>
                    <a:pt x="98319" y="60624"/>
                    <a:pt x="88943" y="70000"/>
                    <a:pt x="88943" y="82055"/>
                  </a:cubicBezTo>
                  <a:cubicBezTo>
                    <a:pt x="88943" y="94110"/>
                    <a:pt x="98319" y="103487"/>
                    <a:pt x="110374" y="103487"/>
                  </a:cubicBezTo>
                  <a:cubicBezTo>
                    <a:pt x="121760" y="103487"/>
                    <a:pt x="131806" y="94110"/>
                    <a:pt x="131806" y="82055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DD3B575D-7FFB-AA12-7808-D05D10DFC67D}"/>
                </a:ext>
              </a:extLst>
            </p:cNvPr>
            <p:cNvSpPr/>
            <p:nvPr/>
          </p:nvSpPr>
          <p:spPr>
            <a:xfrm>
              <a:off x="-2014670" y="5120056"/>
              <a:ext cx="170110" cy="99789"/>
            </a:xfrm>
            <a:custGeom>
              <a:avLst/>
              <a:gdLst>
                <a:gd name="connsiteX0" fmla="*/ 169441 w 170110"/>
                <a:gd name="connsiteY0" fmla="*/ 0 h 99789"/>
                <a:gd name="connsiteX1" fmla="*/ 170110 w 170110"/>
                <a:gd name="connsiteY1" fmla="*/ 2010 h 99789"/>
                <a:gd name="connsiteX2" fmla="*/ 159395 w 170110"/>
                <a:gd name="connsiteY2" fmla="*/ 5358 h 99789"/>
                <a:gd name="connsiteX3" fmla="*/ 155376 w 170110"/>
                <a:gd name="connsiteY3" fmla="*/ 10046 h 99789"/>
                <a:gd name="connsiteX4" fmla="*/ 139973 w 170110"/>
                <a:gd name="connsiteY4" fmla="*/ 50899 h 99789"/>
                <a:gd name="connsiteX5" fmla="*/ 153367 w 170110"/>
                <a:gd name="connsiteY5" fmla="*/ 96441 h 99789"/>
                <a:gd name="connsiteX6" fmla="*/ 153367 w 170110"/>
                <a:gd name="connsiteY6" fmla="*/ 99789 h 99789"/>
                <a:gd name="connsiteX7" fmla="*/ 129927 w 170110"/>
                <a:gd name="connsiteY7" fmla="*/ 91753 h 99789"/>
                <a:gd name="connsiteX8" fmla="*/ 123229 w 170110"/>
                <a:gd name="connsiteY8" fmla="*/ 89074 h 99789"/>
                <a:gd name="connsiteX9" fmla="*/ 117872 w 170110"/>
                <a:gd name="connsiteY9" fmla="*/ 86395 h 99789"/>
                <a:gd name="connsiteX10" fmla="*/ 97110 w 170110"/>
                <a:gd name="connsiteY10" fmla="*/ 74340 h 99789"/>
                <a:gd name="connsiteX11" fmla="*/ 91752 w 170110"/>
                <a:gd name="connsiteY11" fmla="*/ 70991 h 99789"/>
                <a:gd name="connsiteX12" fmla="*/ 77019 w 170110"/>
                <a:gd name="connsiteY12" fmla="*/ 62954 h 99789"/>
                <a:gd name="connsiteX13" fmla="*/ 76349 w 170110"/>
                <a:gd name="connsiteY13" fmla="*/ 60275 h 99789"/>
                <a:gd name="connsiteX14" fmla="*/ 77688 w 170110"/>
                <a:gd name="connsiteY14" fmla="*/ 55588 h 99789"/>
                <a:gd name="connsiteX15" fmla="*/ 73670 w 170110"/>
                <a:gd name="connsiteY15" fmla="*/ 52239 h 99789"/>
                <a:gd name="connsiteX16" fmla="*/ 54248 w 170110"/>
                <a:gd name="connsiteY16" fmla="*/ 42193 h 99789"/>
                <a:gd name="connsiteX17" fmla="*/ 48890 w 170110"/>
                <a:gd name="connsiteY17" fmla="*/ 38844 h 99789"/>
                <a:gd name="connsiteX18" fmla="*/ 34156 w 170110"/>
                <a:gd name="connsiteY18" fmla="*/ 30808 h 99789"/>
                <a:gd name="connsiteX19" fmla="*/ 0 w 170110"/>
                <a:gd name="connsiteY19" fmla="*/ 2010 h 99789"/>
                <a:gd name="connsiteX20" fmla="*/ 169441 w 170110"/>
                <a:gd name="connsiteY20" fmla="*/ 0 h 99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110" h="99789">
                  <a:moveTo>
                    <a:pt x="169441" y="0"/>
                  </a:moveTo>
                  <a:lnTo>
                    <a:pt x="170110" y="2010"/>
                  </a:lnTo>
                  <a:cubicBezTo>
                    <a:pt x="166092" y="2679"/>
                    <a:pt x="162743" y="3349"/>
                    <a:pt x="159395" y="5358"/>
                  </a:cubicBezTo>
                  <a:cubicBezTo>
                    <a:pt x="157386" y="6697"/>
                    <a:pt x="156046" y="8037"/>
                    <a:pt x="155376" y="10046"/>
                  </a:cubicBezTo>
                  <a:cubicBezTo>
                    <a:pt x="146670" y="30808"/>
                    <a:pt x="141312" y="44202"/>
                    <a:pt x="139973" y="50899"/>
                  </a:cubicBezTo>
                  <a:cubicBezTo>
                    <a:pt x="135954" y="68982"/>
                    <a:pt x="139973" y="84386"/>
                    <a:pt x="153367" y="96441"/>
                  </a:cubicBezTo>
                  <a:cubicBezTo>
                    <a:pt x="154707" y="96441"/>
                    <a:pt x="154707" y="97780"/>
                    <a:pt x="153367" y="99789"/>
                  </a:cubicBezTo>
                  <a:cubicBezTo>
                    <a:pt x="144661" y="99120"/>
                    <a:pt x="136624" y="96441"/>
                    <a:pt x="129927" y="91753"/>
                  </a:cubicBezTo>
                  <a:cubicBezTo>
                    <a:pt x="127918" y="90413"/>
                    <a:pt x="125909" y="89074"/>
                    <a:pt x="123229" y="89074"/>
                  </a:cubicBezTo>
                  <a:cubicBezTo>
                    <a:pt x="121220" y="89074"/>
                    <a:pt x="119211" y="87734"/>
                    <a:pt x="117872" y="86395"/>
                  </a:cubicBezTo>
                  <a:cubicBezTo>
                    <a:pt x="111844" y="80367"/>
                    <a:pt x="105147" y="76349"/>
                    <a:pt x="97110" y="74340"/>
                  </a:cubicBezTo>
                  <a:cubicBezTo>
                    <a:pt x="95101" y="73670"/>
                    <a:pt x="93092" y="72331"/>
                    <a:pt x="91752" y="70991"/>
                  </a:cubicBezTo>
                  <a:cubicBezTo>
                    <a:pt x="87734" y="66303"/>
                    <a:pt x="83046" y="63624"/>
                    <a:pt x="77019" y="62954"/>
                  </a:cubicBezTo>
                  <a:cubicBezTo>
                    <a:pt x="74339" y="62954"/>
                    <a:pt x="74339" y="62285"/>
                    <a:pt x="76349" y="60275"/>
                  </a:cubicBezTo>
                  <a:cubicBezTo>
                    <a:pt x="77688" y="58936"/>
                    <a:pt x="78358" y="57597"/>
                    <a:pt x="77688" y="55588"/>
                  </a:cubicBezTo>
                  <a:cubicBezTo>
                    <a:pt x="77019" y="53578"/>
                    <a:pt x="75679" y="52239"/>
                    <a:pt x="73670" y="52239"/>
                  </a:cubicBezTo>
                  <a:cubicBezTo>
                    <a:pt x="65633" y="51569"/>
                    <a:pt x="58936" y="48220"/>
                    <a:pt x="54248" y="42193"/>
                  </a:cubicBezTo>
                  <a:cubicBezTo>
                    <a:pt x="52908" y="40184"/>
                    <a:pt x="50899" y="39514"/>
                    <a:pt x="48890" y="38844"/>
                  </a:cubicBezTo>
                  <a:cubicBezTo>
                    <a:pt x="43532" y="36835"/>
                    <a:pt x="38174" y="34156"/>
                    <a:pt x="34156" y="30808"/>
                  </a:cubicBezTo>
                  <a:cubicBezTo>
                    <a:pt x="24110" y="22101"/>
                    <a:pt x="12725" y="12725"/>
                    <a:pt x="0" y="2010"/>
                  </a:cubicBezTo>
                  <a:lnTo>
                    <a:pt x="169441" y="0"/>
                  </a:lnTo>
                  <a:close/>
                </a:path>
              </a:pathLst>
            </a:custGeom>
            <a:solidFill>
              <a:srgbClr val="42949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E0091AC9-85BC-A479-E5CB-5A5ED493C598}"/>
                </a:ext>
              </a:extLst>
            </p:cNvPr>
            <p:cNvSpPr/>
            <p:nvPr/>
          </p:nvSpPr>
          <p:spPr>
            <a:xfrm>
              <a:off x="-4794035" y="5132111"/>
              <a:ext cx="216991" cy="150018"/>
            </a:xfrm>
            <a:custGeom>
              <a:avLst/>
              <a:gdLst>
                <a:gd name="connsiteX0" fmla="*/ 101799 w 216991"/>
                <a:gd name="connsiteY0" fmla="*/ 0 h 150018"/>
                <a:gd name="connsiteX1" fmla="*/ 122560 w 216991"/>
                <a:gd name="connsiteY1" fmla="*/ 21431 h 150018"/>
                <a:gd name="connsiteX2" fmla="*/ 134615 w 216991"/>
                <a:gd name="connsiteY2" fmla="*/ 53578 h 150018"/>
                <a:gd name="connsiteX3" fmla="*/ 135285 w 216991"/>
                <a:gd name="connsiteY3" fmla="*/ 59605 h 150018"/>
                <a:gd name="connsiteX4" fmla="*/ 148010 w 216991"/>
                <a:gd name="connsiteY4" fmla="*/ 74339 h 150018"/>
                <a:gd name="connsiteX5" fmla="*/ 173459 w 216991"/>
                <a:gd name="connsiteY5" fmla="*/ 105147 h 150018"/>
                <a:gd name="connsiteX6" fmla="*/ 194890 w 216991"/>
                <a:gd name="connsiteY6" fmla="*/ 125909 h 150018"/>
                <a:gd name="connsiteX7" fmla="*/ 216991 w 216991"/>
                <a:gd name="connsiteY7" fmla="*/ 143321 h 150018"/>
                <a:gd name="connsiteX8" fmla="*/ 199579 w 216991"/>
                <a:gd name="connsiteY8" fmla="*/ 150019 h 150018"/>
                <a:gd name="connsiteX9" fmla="*/ 121890 w 216991"/>
                <a:gd name="connsiteY9" fmla="*/ 133945 h 150018"/>
                <a:gd name="connsiteX10" fmla="*/ 87064 w 216991"/>
                <a:gd name="connsiteY10" fmla="*/ 112514 h 150018"/>
                <a:gd name="connsiteX11" fmla="*/ 62954 w 216991"/>
                <a:gd name="connsiteY11" fmla="*/ 98449 h 150018"/>
                <a:gd name="connsiteX12" fmla="*/ 38844 w 216991"/>
                <a:gd name="connsiteY12" fmla="*/ 87064 h 150018"/>
                <a:gd name="connsiteX13" fmla="*/ 25450 w 216991"/>
                <a:gd name="connsiteY13" fmla="*/ 49560 h 150018"/>
                <a:gd name="connsiteX14" fmla="*/ 21431 w 216991"/>
                <a:gd name="connsiteY14" fmla="*/ 24780 h 150018"/>
                <a:gd name="connsiteX15" fmla="*/ 0 w 216991"/>
                <a:gd name="connsiteY15" fmla="*/ 1339 h 150018"/>
                <a:gd name="connsiteX16" fmla="*/ 70991 w 216991"/>
                <a:gd name="connsiteY16" fmla="*/ 12055 h 150018"/>
                <a:gd name="connsiteX17" fmla="*/ 86395 w 216991"/>
                <a:gd name="connsiteY17" fmla="*/ 7367 h 150018"/>
                <a:gd name="connsiteX18" fmla="*/ 101799 w 216991"/>
                <a:gd name="connsiteY18" fmla="*/ 0 h 15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6991" h="150018">
                  <a:moveTo>
                    <a:pt x="101799" y="0"/>
                  </a:moveTo>
                  <a:cubicBezTo>
                    <a:pt x="107826" y="10046"/>
                    <a:pt x="114523" y="16743"/>
                    <a:pt x="122560" y="21431"/>
                  </a:cubicBezTo>
                  <a:cubicBezTo>
                    <a:pt x="136624" y="27459"/>
                    <a:pt x="140643" y="38174"/>
                    <a:pt x="134615" y="53578"/>
                  </a:cubicBezTo>
                  <a:cubicBezTo>
                    <a:pt x="133945" y="55587"/>
                    <a:pt x="133945" y="57596"/>
                    <a:pt x="135285" y="59605"/>
                  </a:cubicBezTo>
                  <a:cubicBezTo>
                    <a:pt x="138633" y="64294"/>
                    <a:pt x="142652" y="68982"/>
                    <a:pt x="148010" y="74339"/>
                  </a:cubicBezTo>
                  <a:cubicBezTo>
                    <a:pt x="155377" y="82376"/>
                    <a:pt x="164083" y="93092"/>
                    <a:pt x="173459" y="105147"/>
                  </a:cubicBezTo>
                  <a:cubicBezTo>
                    <a:pt x="179487" y="113184"/>
                    <a:pt x="186854" y="119881"/>
                    <a:pt x="194890" y="125909"/>
                  </a:cubicBezTo>
                  <a:cubicBezTo>
                    <a:pt x="202258" y="131266"/>
                    <a:pt x="209625" y="136624"/>
                    <a:pt x="216991" y="143321"/>
                  </a:cubicBezTo>
                  <a:cubicBezTo>
                    <a:pt x="211634" y="146670"/>
                    <a:pt x="205606" y="148679"/>
                    <a:pt x="199579" y="150019"/>
                  </a:cubicBezTo>
                  <a:cubicBezTo>
                    <a:pt x="179487" y="141982"/>
                    <a:pt x="153367" y="136624"/>
                    <a:pt x="121890" y="133945"/>
                  </a:cubicBezTo>
                  <a:cubicBezTo>
                    <a:pt x="109166" y="132606"/>
                    <a:pt x="97780" y="125909"/>
                    <a:pt x="87064" y="112514"/>
                  </a:cubicBezTo>
                  <a:cubicBezTo>
                    <a:pt x="81037" y="105817"/>
                    <a:pt x="73000" y="101129"/>
                    <a:pt x="62954" y="98449"/>
                  </a:cubicBezTo>
                  <a:cubicBezTo>
                    <a:pt x="50229" y="94431"/>
                    <a:pt x="42193" y="91083"/>
                    <a:pt x="38844" y="87064"/>
                  </a:cubicBezTo>
                  <a:cubicBezTo>
                    <a:pt x="29468" y="77688"/>
                    <a:pt x="25450" y="65633"/>
                    <a:pt x="25450" y="49560"/>
                  </a:cubicBezTo>
                  <a:cubicBezTo>
                    <a:pt x="26119" y="39514"/>
                    <a:pt x="27459" y="32816"/>
                    <a:pt x="21431" y="24780"/>
                  </a:cubicBezTo>
                  <a:cubicBezTo>
                    <a:pt x="15404" y="16743"/>
                    <a:pt x="8037" y="8706"/>
                    <a:pt x="0" y="1339"/>
                  </a:cubicBezTo>
                  <a:cubicBezTo>
                    <a:pt x="23440" y="9376"/>
                    <a:pt x="46881" y="13395"/>
                    <a:pt x="70991" y="12055"/>
                  </a:cubicBezTo>
                  <a:cubicBezTo>
                    <a:pt x="76349" y="12055"/>
                    <a:pt x="81037" y="10046"/>
                    <a:pt x="86395" y="7367"/>
                  </a:cubicBezTo>
                  <a:cubicBezTo>
                    <a:pt x="91753" y="4688"/>
                    <a:pt x="97110" y="2009"/>
                    <a:pt x="101799" y="0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73706178-D278-FD0A-26A8-4BE8DFF6149E}"/>
                </a:ext>
              </a:extLst>
            </p:cNvPr>
            <p:cNvSpPr/>
            <p:nvPr/>
          </p:nvSpPr>
          <p:spPr>
            <a:xfrm>
              <a:off x="-5593689" y="5133023"/>
              <a:ext cx="215480" cy="106993"/>
            </a:xfrm>
            <a:custGeom>
              <a:avLst/>
              <a:gdLst>
                <a:gd name="connsiteX0" fmla="*/ 214313 w 215480"/>
                <a:gd name="connsiteY0" fmla="*/ 83473 h 106993"/>
                <a:gd name="connsiteX1" fmla="*/ 204267 w 215480"/>
                <a:gd name="connsiteY1" fmla="*/ 69409 h 106993"/>
                <a:gd name="connsiteX2" fmla="*/ 199579 w 215480"/>
                <a:gd name="connsiteY2" fmla="*/ 68739 h 106993"/>
                <a:gd name="connsiteX3" fmla="*/ 37505 w 215480"/>
                <a:gd name="connsiteY3" fmla="*/ 80125 h 106993"/>
                <a:gd name="connsiteX4" fmla="*/ 0 w 215480"/>
                <a:gd name="connsiteY4" fmla="*/ 7794 h 106993"/>
                <a:gd name="connsiteX5" fmla="*/ 32817 w 215480"/>
                <a:gd name="connsiteY5" fmla="*/ 19180 h 106993"/>
                <a:gd name="connsiteX6" fmla="*/ 54248 w 215480"/>
                <a:gd name="connsiteY6" fmla="*/ 15161 h 106993"/>
                <a:gd name="connsiteX7" fmla="*/ 70321 w 215480"/>
                <a:gd name="connsiteY7" fmla="*/ 3776 h 106993"/>
                <a:gd name="connsiteX8" fmla="*/ 93092 w 215480"/>
                <a:gd name="connsiteY8" fmla="*/ 1097 h 106993"/>
                <a:gd name="connsiteX9" fmla="*/ 94431 w 215480"/>
                <a:gd name="connsiteY9" fmla="*/ 2437 h 106993"/>
                <a:gd name="connsiteX10" fmla="*/ 94431 w 215480"/>
                <a:gd name="connsiteY10" fmla="*/ 3106 h 106993"/>
                <a:gd name="connsiteX11" fmla="*/ 94431 w 215480"/>
                <a:gd name="connsiteY11" fmla="*/ 3776 h 106993"/>
                <a:gd name="connsiteX12" fmla="*/ 105147 w 215480"/>
                <a:gd name="connsiteY12" fmla="*/ 6455 h 106993"/>
                <a:gd name="connsiteX13" fmla="*/ 111175 w 215480"/>
                <a:gd name="connsiteY13" fmla="*/ 6455 h 106993"/>
                <a:gd name="connsiteX14" fmla="*/ 143321 w 215480"/>
                <a:gd name="connsiteY14" fmla="*/ 17840 h 106993"/>
                <a:gd name="connsiteX15" fmla="*/ 171450 w 215480"/>
                <a:gd name="connsiteY15" fmla="*/ 33244 h 106993"/>
                <a:gd name="connsiteX16" fmla="*/ 176808 w 215480"/>
                <a:gd name="connsiteY16" fmla="*/ 37262 h 106993"/>
                <a:gd name="connsiteX17" fmla="*/ 193551 w 215480"/>
                <a:gd name="connsiteY17" fmla="*/ 48648 h 106993"/>
                <a:gd name="connsiteX18" fmla="*/ 198909 w 215480"/>
                <a:gd name="connsiteY18" fmla="*/ 52666 h 106993"/>
                <a:gd name="connsiteX19" fmla="*/ 200248 w 215480"/>
                <a:gd name="connsiteY19" fmla="*/ 56015 h 106993"/>
                <a:gd name="connsiteX20" fmla="*/ 202257 w 215480"/>
                <a:gd name="connsiteY20" fmla="*/ 58693 h 106993"/>
                <a:gd name="connsiteX21" fmla="*/ 210294 w 215480"/>
                <a:gd name="connsiteY21" fmla="*/ 66730 h 106993"/>
                <a:gd name="connsiteX22" fmla="*/ 212973 w 215480"/>
                <a:gd name="connsiteY22" fmla="*/ 71418 h 106993"/>
                <a:gd name="connsiteX23" fmla="*/ 214313 w 215480"/>
                <a:gd name="connsiteY23" fmla="*/ 83473 h 106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5480" h="106993">
                  <a:moveTo>
                    <a:pt x="214313" y="83473"/>
                  </a:moveTo>
                  <a:lnTo>
                    <a:pt x="204267" y="69409"/>
                  </a:lnTo>
                  <a:cubicBezTo>
                    <a:pt x="202927" y="67400"/>
                    <a:pt x="201588" y="67400"/>
                    <a:pt x="199579" y="68739"/>
                  </a:cubicBezTo>
                  <a:cubicBezTo>
                    <a:pt x="150688" y="110262"/>
                    <a:pt x="87734" y="123657"/>
                    <a:pt x="37505" y="80125"/>
                  </a:cubicBezTo>
                  <a:cubicBezTo>
                    <a:pt x="15404" y="60703"/>
                    <a:pt x="2679" y="36593"/>
                    <a:pt x="0" y="7794"/>
                  </a:cubicBezTo>
                  <a:lnTo>
                    <a:pt x="32817" y="19180"/>
                  </a:lnTo>
                  <a:cubicBezTo>
                    <a:pt x="40184" y="21858"/>
                    <a:pt x="48220" y="19849"/>
                    <a:pt x="54248" y="15161"/>
                  </a:cubicBezTo>
                  <a:cubicBezTo>
                    <a:pt x="57597" y="12483"/>
                    <a:pt x="62285" y="8464"/>
                    <a:pt x="70321" y="3776"/>
                  </a:cubicBezTo>
                  <a:cubicBezTo>
                    <a:pt x="76349" y="-242"/>
                    <a:pt x="84386" y="-912"/>
                    <a:pt x="93092" y="1097"/>
                  </a:cubicBezTo>
                  <a:cubicBezTo>
                    <a:pt x="94431" y="1097"/>
                    <a:pt x="94431" y="1767"/>
                    <a:pt x="94431" y="2437"/>
                  </a:cubicBezTo>
                  <a:cubicBezTo>
                    <a:pt x="94431" y="2437"/>
                    <a:pt x="94431" y="3106"/>
                    <a:pt x="94431" y="3106"/>
                  </a:cubicBezTo>
                  <a:cubicBezTo>
                    <a:pt x="93762" y="3106"/>
                    <a:pt x="93762" y="3776"/>
                    <a:pt x="94431" y="3776"/>
                  </a:cubicBezTo>
                  <a:cubicBezTo>
                    <a:pt x="97780" y="6455"/>
                    <a:pt x="101129" y="7794"/>
                    <a:pt x="105147" y="6455"/>
                  </a:cubicBezTo>
                  <a:cubicBezTo>
                    <a:pt x="107156" y="5785"/>
                    <a:pt x="109165" y="5785"/>
                    <a:pt x="111175" y="6455"/>
                  </a:cubicBezTo>
                  <a:cubicBezTo>
                    <a:pt x="123230" y="9803"/>
                    <a:pt x="132606" y="11143"/>
                    <a:pt x="143321" y="17840"/>
                  </a:cubicBezTo>
                  <a:cubicBezTo>
                    <a:pt x="152028" y="23868"/>
                    <a:pt x="161404" y="28556"/>
                    <a:pt x="171450" y="33244"/>
                  </a:cubicBezTo>
                  <a:cubicBezTo>
                    <a:pt x="173459" y="33913"/>
                    <a:pt x="175468" y="35253"/>
                    <a:pt x="176808" y="37262"/>
                  </a:cubicBezTo>
                  <a:cubicBezTo>
                    <a:pt x="180826" y="42620"/>
                    <a:pt x="186184" y="46638"/>
                    <a:pt x="193551" y="48648"/>
                  </a:cubicBezTo>
                  <a:cubicBezTo>
                    <a:pt x="195560" y="49318"/>
                    <a:pt x="197569" y="50657"/>
                    <a:pt x="198909" y="52666"/>
                  </a:cubicBezTo>
                  <a:cubicBezTo>
                    <a:pt x="199579" y="54005"/>
                    <a:pt x="200248" y="54675"/>
                    <a:pt x="200248" y="56015"/>
                  </a:cubicBezTo>
                  <a:cubicBezTo>
                    <a:pt x="200248" y="57354"/>
                    <a:pt x="200918" y="58024"/>
                    <a:pt x="202257" y="58693"/>
                  </a:cubicBezTo>
                  <a:cubicBezTo>
                    <a:pt x="206945" y="59363"/>
                    <a:pt x="209624" y="62042"/>
                    <a:pt x="210294" y="66730"/>
                  </a:cubicBezTo>
                  <a:cubicBezTo>
                    <a:pt x="210964" y="68739"/>
                    <a:pt x="211634" y="70079"/>
                    <a:pt x="212973" y="71418"/>
                  </a:cubicBezTo>
                  <a:cubicBezTo>
                    <a:pt x="215652" y="74097"/>
                    <a:pt x="216322" y="78116"/>
                    <a:pt x="214313" y="83473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89A37B48-04A3-1BDF-359F-89EEC687BAB7}"/>
                </a:ext>
              </a:extLst>
            </p:cNvPr>
            <p:cNvSpPr/>
            <p:nvPr/>
          </p:nvSpPr>
          <p:spPr>
            <a:xfrm>
              <a:off x="-5032485" y="5133450"/>
              <a:ext cx="264707" cy="72572"/>
            </a:xfrm>
            <a:custGeom>
              <a:avLst/>
              <a:gdLst>
                <a:gd name="connsiteX0" fmla="*/ 238450 w 264707"/>
                <a:gd name="connsiteY0" fmla="*/ 0 h 72572"/>
                <a:gd name="connsiteX1" fmla="*/ 259881 w 264707"/>
                <a:gd name="connsiteY1" fmla="*/ 23440 h 72572"/>
                <a:gd name="connsiteX2" fmla="*/ 263900 w 264707"/>
                <a:gd name="connsiteY2" fmla="*/ 48220 h 72572"/>
                <a:gd name="connsiteX3" fmla="*/ 186211 w 264707"/>
                <a:gd name="connsiteY3" fmla="*/ 44872 h 72572"/>
                <a:gd name="connsiteX4" fmla="*/ 99147 w 264707"/>
                <a:gd name="connsiteY4" fmla="*/ 48890 h 72572"/>
                <a:gd name="connsiteX5" fmla="*/ 56284 w 264707"/>
                <a:gd name="connsiteY5" fmla="*/ 57597 h 72572"/>
                <a:gd name="connsiteX6" fmla="*/ 8064 w 264707"/>
                <a:gd name="connsiteY6" fmla="*/ 72331 h 72572"/>
                <a:gd name="connsiteX7" fmla="*/ 697 w 264707"/>
                <a:gd name="connsiteY7" fmla="*/ 69652 h 72572"/>
                <a:gd name="connsiteX8" fmla="*/ 2036 w 264707"/>
                <a:gd name="connsiteY8" fmla="*/ 64294 h 72572"/>
                <a:gd name="connsiteX9" fmla="*/ 90440 w 264707"/>
                <a:gd name="connsiteY9" fmla="*/ 17413 h 72572"/>
                <a:gd name="connsiteX10" fmla="*/ 154734 w 264707"/>
                <a:gd name="connsiteY10" fmla="*/ 0 h 72572"/>
                <a:gd name="connsiteX11" fmla="*/ 164780 w 264707"/>
                <a:gd name="connsiteY11" fmla="*/ 5358 h 72572"/>
                <a:gd name="connsiteX12" fmla="*/ 238450 w 264707"/>
                <a:gd name="connsiteY12" fmla="*/ 0 h 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707" h="72572">
                  <a:moveTo>
                    <a:pt x="238450" y="0"/>
                  </a:moveTo>
                  <a:cubicBezTo>
                    <a:pt x="246487" y="8037"/>
                    <a:pt x="253854" y="15404"/>
                    <a:pt x="259881" y="23440"/>
                  </a:cubicBezTo>
                  <a:cubicBezTo>
                    <a:pt x="266578" y="32147"/>
                    <a:pt x="264569" y="38174"/>
                    <a:pt x="263900" y="48220"/>
                  </a:cubicBezTo>
                  <a:cubicBezTo>
                    <a:pt x="237110" y="46881"/>
                    <a:pt x="213000" y="43532"/>
                    <a:pt x="186211" y="44872"/>
                  </a:cubicBezTo>
                  <a:cubicBezTo>
                    <a:pt x="157413" y="46211"/>
                    <a:pt x="127275" y="44202"/>
                    <a:pt x="99147" y="48890"/>
                  </a:cubicBezTo>
                  <a:cubicBezTo>
                    <a:pt x="84413" y="51569"/>
                    <a:pt x="70348" y="52909"/>
                    <a:pt x="56284" y="57597"/>
                  </a:cubicBezTo>
                  <a:cubicBezTo>
                    <a:pt x="34183" y="64964"/>
                    <a:pt x="18110" y="70321"/>
                    <a:pt x="8064" y="72331"/>
                  </a:cubicBezTo>
                  <a:cubicBezTo>
                    <a:pt x="4045" y="73000"/>
                    <a:pt x="2036" y="72331"/>
                    <a:pt x="697" y="69652"/>
                  </a:cubicBezTo>
                  <a:cubicBezTo>
                    <a:pt x="-643" y="67643"/>
                    <a:pt x="27" y="65634"/>
                    <a:pt x="2036" y="64294"/>
                  </a:cubicBezTo>
                  <a:cubicBezTo>
                    <a:pt x="30165" y="46211"/>
                    <a:pt x="59633" y="30808"/>
                    <a:pt x="90440" y="17413"/>
                  </a:cubicBezTo>
                  <a:cubicBezTo>
                    <a:pt x="111202" y="8707"/>
                    <a:pt x="132633" y="2679"/>
                    <a:pt x="154734" y="0"/>
                  </a:cubicBezTo>
                  <a:lnTo>
                    <a:pt x="164780" y="5358"/>
                  </a:lnTo>
                  <a:lnTo>
                    <a:pt x="238450" y="0"/>
                  </a:ln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AF68BBDE-E976-7E48-0C6E-746D3594CFE9}"/>
                </a:ext>
              </a:extLst>
            </p:cNvPr>
            <p:cNvSpPr/>
            <p:nvPr/>
          </p:nvSpPr>
          <p:spPr>
            <a:xfrm>
              <a:off x="-2737974" y="5130102"/>
              <a:ext cx="860598" cy="96933"/>
            </a:xfrm>
            <a:custGeom>
              <a:avLst/>
              <a:gdLst>
                <a:gd name="connsiteX0" fmla="*/ 860599 w 860598"/>
                <a:gd name="connsiteY0" fmla="*/ 96441 h 96933"/>
                <a:gd name="connsiteX1" fmla="*/ 834479 w 860598"/>
                <a:gd name="connsiteY1" fmla="*/ 91753 h 96933"/>
                <a:gd name="connsiteX2" fmla="*/ 830461 w 860598"/>
                <a:gd name="connsiteY2" fmla="*/ 93092 h 96933"/>
                <a:gd name="connsiteX3" fmla="*/ 825103 w 860598"/>
                <a:gd name="connsiteY3" fmla="*/ 95771 h 96933"/>
                <a:gd name="connsiteX4" fmla="*/ 818406 w 860598"/>
                <a:gd name="connsiteY4" fmla="*/ 92423 h 96933"/>
                <a:gd name="connsiteX5" fmla="*/ 807021 w 860598"/>
                <a:gd name="connsiteY5" fmla="*/ 85725 h 96933"/>
                <a:gd name="connsiteX6" fmla="*/ 796305 w 860598"/>
                <a:gd name="connsiteY6" fmla="*/ 81707 h 96933"/>
                <a:gd name="connsiteX7" fmla="*/ 760809 w 860598"/>
                <a:gd name="connsiteY7" fmla="*/ 70991 h 96933"/>
                <a:gd name="connsiteX8" fmla="*/ 734020 w 860598"/>
                <a:gd name="connsiteY8" fmla="*/ 64294 h 96933"/>
                <a:gd name="connsiteX9" fmla="*/ 689148 w 860598"/>
                <a:gd name="connsiteY9" fmla="*/ 43532 h 96933"/>
                <a:gd name="connsiteX10" fmla="*/ 657671 w 860598"/>
                <a:gd name="connsiteY10" fmla="*/ 39514 h 96933"/>
                <a:gd name="connsiteX11" fmla="*/ 634231 w 860598"/>
                <a:gd name="connsiteY11" fmla="*/ 38174 h 96933"/>
                <a:gd name="connsiteX12" fmla="*/ 593378 w 860598"/>
                <a:gd name="connsiteY12" fmla="*/ 35496 h 96933"/>
                <a:gd name="connsiteX13" fmla="*/ 534442 w 860598"/>
                <a:gd name="connsiteY13" fmla="*/ 36835 h 96933"/>
                <a:gd name="connsiteX14" fmla="*/ 506983 w 860598"/>
                <a:gd name="connsiteY14" fmla="*/ 38174 h 96933"/>
                <a:gd name="connsiteX15" fmla="*/ 478855 w 860598"/>
                <a:gd name="connsiteY15" fmla="*/ 40854 h 96933"/>
                <a:gd name="connsiteX16" fmla="*/ 410542 w 860598"/>
                <a:gd name="connsiteY16" fmla="*/ 47551 h 96933"/>
                <a:gd name="connsiteX17" fmla="*/ 351606 w 860598"/>
                <a:gd name="connsiteY17" fmla="*/ 53578 h 96933"/>
                <a:gd name="connsiteX18" fmla="*/ 342230 w 860598"/>
                <a:gd name="connsiteY18" fmla="*/ 53578 h 96933"/>
                <a:gd name="connsiteX19" fmla="*/ 318120 w 860598"/>
                <a:gd name="connsiteY19" fmla="*/ 52239 h 96933"/>
                <a:gd name="connsiteX20" fmla="*/ 277937 w 860598"/>
                <a:gd name="connsiteY20" fmla="*/ 54248 h 96933"/>
                <a:gd name="connsiteX21" fmla="*/ 239092 w 860598"/>
                <a:gd name="connsiteY21" fmla="*/ 54248 h 96933"/>
                <a:gd name="connsiteX22" fmla="*/ 177478 w 860598"/>
                <a:gd name="connsiteY22" fmla="*/ 49560 h 96933"/>
                <a:gd name="connsiteX23" fmla="*/ 170110 w 860598"/>
                <a:gd name="connsiteY23" fmla="*/ 49560 h 96933"/>
                <a:gd name="connsiteX24" fmla="*/ 128587 w 860598"/>
                <a:gd name="connsiteY24" fmla="*/ 52909 h 96933"/>
                <a:gd name="connsiteX25" fmla="*/ 107156 w 860598"/>
                <a:gd name="connsiteY25" fmla="*/ 51569 h 96933"/>
                <a:gd name="connsiteX26" fmla="*/ 85725 w 860598"/>
                <a:gd name="connsiteY26" fmla="*/ 56927 h 96933"/>
                <a:gd name="connsiteX27" fmla="*/ 66973 w 860598"/>
                <a:gd name="connsiteY27" fmla="*/ 58936 h 96933"/>
                <a:gd name="connsiteX28" fmla="*/ 0 w 860598"/>
                <a:gd name="connsiteY28" fmla="*/ 48890 h 96933"/>
                <a:gd name="connsiteX29" fmla="*/ 0 w 860598"/>
                <a:gd name="connsiteY29" fmla="*/ 24780 h 96933"/>
                <a:gd name="connsiteX30" fmla="*/ 43532 w 860598"/>
                <a:gd name="connsiteY30" fmla="*/ 29468 h 96933"/>
                <a:gd name="connsiteX31" fmla="*/ 97110 w 860598"/>
                <a:gd name="connsiteY31" fmla="*/ 23440 h 96933"/>
                <a:gd name="connsiteX32" fmla="*/ 117202 w 860598"/>
                <a:gd name="connsiteY32" fmla="*/ 22101 h 96933"/>
                <a:gd name="connsiteX33" fmla="*/ 135284 w 860598"/>
                <a:gd name="connsiteY33" fmla="*/ 31477 h 96933"/>
                <a:gd name="connsiteX34" fmla="*/ 155376 w 860598"/>
                <a:gd name="connsiteY34" fmla="*/ 31477 h 96933"/>
                <a:gd name="connsiteX35" fmla="*/ 176138 w 860598"/>
                <a:gd name="connsiteY35" fmla="*/ 25450 h 96933"/>
                <a:gd name="connsiteX36" fmla="*/ 217661 w 860598"/>
                <a:gd name="connsiteY36" fmla="*/ 24780 h 96933"/>
                <a:gd name="connsiteX37" fmla="*/ 234404 w 860598"/>
                <a:gd name="connsiteY37" fmla="*/ 22771 h 96933"/>
                <a:gd name="connsiteX38" fmla="*/ 304726 w 860598"/>
                <a:gd name="connsiteY38" fmla="*/ 19422 h 96933"/>
                <a:gd name="connsiteX39" fmla="*/ 308074 w 860598"/>
                <a:gd name="connsiteY39" fmla="*/ 19422 h 96933"/>
                <a:gd name="connsiteX40" fmla="*/ 313432 w 860598"/>
                <a:gd name="connsiteY40" fmla="*/ 21431 h 96933"/>
                <a:gd name="connsiteX41" fmla="*/ 360982 w 860598"/>
                <a:gd name="connsiteY41" fmla="*/ 19422 h 96933"/>
                <a:gd name="connsiteX42" fmla="*/ 411212 w 860598"/>
                <a:gd name="connsiteY42" fmla="*/ 14734 h 96933"/>
                <a:gd name="connsiteX43" fmla="*/ 417240 w 860598"/>
                <a:gd name="connsiteY43" fmla="*/ 17413 h 96933"/>
                <a:gd name="connsiteX44" fmla="*/ 423267 w 860598"/>
                <a:gd name="connsiteY44" fmla="*/ 19422 h 96933"/>
                <a:gd name="connsiteX45" fmla="*/ 450726 w 860598"/>
                <a:gd name="connsiteY45" fmla="*/ 10716 h 96933"/>
                <a:gd name="connsiteX46" fmla="*/ 456084 w 860598"/>
                <a:gd name="connsiteY46" fmla="*/ 8707 h 96933"/>
                <a:gd name="connsiteX47" fmla="*/ 517029 w 860598"/>
                <a:gd name="connsiteY47" fmla="*/ 0 h 96933"/>
                <a:gd name="connsiteX48" fmla="*/ 521717 w 860598"/>
                <a:gd name="connsiteY48" fmla="*/ 1340 h 96933"/>
                <a:gd name="connsiteX49" fmla="*/ 549176 w 860598"/>
                <a:gd name="connsiteY49" fmla="*/ 5358 h 96933"/>
                <a:gd name="connsiteX50" fmla="*/ 583332 w 860598"/>
                <a:gd name="connsiteY50" fmla="*/ 6028 h 96933"/>
                <a:gd name="connsiteX51" fmla="*/ 617488 w 860598"/>
                <a:gd name="connsiteY51" fmla="*/ 4019 h 96933"/>
                <a:gd name="connsiteX52" fmla="*/ 696516 w 860598"/>
                <a:gd name="connsiteY52" fmla="*/ 12055 h 96933"/>
                <a:gd name="connsiteX53" fmla="*/ 718617 w 860598"/>
                <a:gd name="connsiteY53" fmla="*/ 16074 h 96933"/>
                <a:gd name="connsiteX54" fmla="*/ 740717 w 860598"/>
                <a:gd name="connsiteY54" fmla="*/ 29468 h 96933"/>
                <a:gd name="connsiteX55" fmla="*/ 746075 w 860598"/>
                <a:gd name="connsiteY55" fmla="*/ 32817 h 96933"/>
                <a:gd name="connsiteX56" fmla="*/ 752772 w 860598"/>
                <a:gd name="connsiteY56" fmla="*/ 37505 h 96933"/>
                <a:gd name="connsiteX57" fmla="*/ 757461 w 860598"/>
                <a:gd name="connsiteY57" fmla="*/ 41523 h 96933"/>
                <a:gd name="connsiteX58" fmla="*/ 774873 w 860598"/>
                <a:gd name="connsiteY58" fmla="*/ 49560 h 96933"/>
                <a:gd name="connsiteX59" fmla="*/ 779562 w 860598"/>
                <a:gd name="connsiteY59" fmla="*/ 54248 h 96933"/>
                <a:gd name="connsiteX60" fmla="*/ 786929 w 860598"/>
                <a:gd name="connsiteY60" fmla="*/ 62285 h 96933"/>
                <a:gd name="connsiteX61" fmla="*/ 813718 w 860598"/>
                <a:gd name="connsiteY61" fmla="*/ 70321 h 96933"/>
                <a:gd name="connsiteX62" fmla="*/ 819076 w 860598"/>
                <a:gd name="connsiteY62" fmla="*/ 74340 h 96933"/>
                <a:gd name="connsiteX63" fmla="*/ 820415 w 860598"/>
                <a:gd name="connsiteY63" fmla="*/ 76349 h 96933"/>
                <a:gd name="connsiteX64" fmla="*/ 825773 w 860598"/>
                <a:gd name="connsiteY64" fmla="*/ 80367 h 96933"/>
                <a:gd name="connsiteX65" fmla="*/ 860599 w 860598"/>
                <a:gd name="connsiteY65" fmla="*/ 96441 h 9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860598" h="96933">
                  <a:moveTo>
                    <a:pt x="860599" y="96441"/>
                  </a:moveTo>
                  <a:cubicBezTo>
                    <a:pt x="851222" y="97780"/>
                    <a:pt x="842516" y="96441"/>
                    <a:pt x="834479" y="91753"/>
                  </a:cubicBezTo>
                  <a:cubicBezTo>
                    <a:pt x="832470" y="91083"/>
                    <a:pt x="831131" y="91083"/>
                    <a:pt x="830461" y="93092"/>
                  </a:cubicBezTo>
                  <a:cubicBezTo>
                    <a:pt x="829121" y="95101"/>
                    <a:pt x="827112" y="95771"/>
                    <a:pt x="825103" y="95771"/>
                  </a:cubicBezTo>
                  <a:cubicBezTo>
                    <a:pt x="822424" y="95101"/>
                    <a:pt x="820415" y="94432"/>
                    <a:pt x="818406" y="92423"/>
                  </a:cubicBezTo>
                  <a:cubicBezTo>
                    <a:pt x="815057" y="89074"/>
                    <a:pt x="811039" y="87064"/>
                    <a:pt x="807021" y="85725"/>
                  </a:cubicBezTo>
                  <a:cubicBezTo>
                    <a:pt x="803002" y="85055"/>
                    <a:pt x="799653" y="83716"/>
                    <a:pt x="796305" y="81707"/>
                  </a:cubicBezTo>
                  <a:cubicBezTo>
                    <a:pt x="784919" y="75679"/>
                    <a:pt x="772864" y="71661"/>
                    <a:pt x="760809" y="70991"/>
                  </a:cubicBezTo>
                  <a:cubicBezTo>
                    <a:pt x="750094" y="69652"/>
                    <a:pt x="740717" y="67643"/>
                    <a:pt x="734020" y="64294"/>
                  </a:cubicBezTo>
                  <a:cubicBezTo>
                    <a:pt x="719286" y="56927"/>
                    <a:pt x="703882" y="50229"/>
                    <a:pt x="689148" y="43532"/>
                  </a:cubicBezTo>
                  <a:cubicBezTo>
                    <a:pt x="678433" y="38844"/>
                    <a:pt x="669057" y="40184"/>
                    <a:pt x="657671" y="39514"/>
                  </a:cubicBezTo>
                  <a:cubicBezTo>
                    <a:pt x="650304" y="38844"/>
                    <a:pt x="642268" y="38174"/>
                    <a:pt x="634231" y="38174"/>
                  </a:cubicBezTo>
                  <a:cubicBezTo>
                    <a:pt x="622176" y="38174"/>
                    <a:pt x="608781" y="36835"/>
                    <a:pt x="593378" y="35496"/>
                  </a:cubicBezTo>
                  <a:cubicBezTo>
                    <a:pt x="577304" y="33486"/>
                    <a:pt x="557882" y="34156"/>
                    <a:pt x="534442" y="36835"/>
                  </a:cubicBezTo>
                  <a:cubicBezTo>
                    <a:pt x="525735" y="38174"/>
                    <a:pt x="516359" y="38174"/>
                    <a:pt x="506983" y="38174"/>
                  </a:cubicBezTo>
                  <a:cubicBezTo>
                    <a:pt x="496937" y="38174"/>
                    <a:pt x="487561" y="38844"/>
                    <a:pt x="478855" y="40854"/>
                  </a:cubicBezTo>
                  <a:cubicBezTo>
                    <a:pt x="452735" y="46881"/>
                    <a:pt x="429964" y="48890"/>
                    <a:pt x="410542" y="47551"/>
                  </a:cubicBezTo>
                  <a:cubicBezTo>
                    <a:pt x="392460" y="46211"/>
                    <a:pt x="372368" y="48220"/>
                    <a:pt x="351606" y="53578"/>
                  </a:cubicBezTo>
                  <a:cubicBezTo>
                    <a:pt x="348258" y="54248"/>
                    <a:pt x="345579" y="54248"/>
                    <a:pt x="342230" y="53578"/>
                  </a:cubicBezTo>
                  <a:cubicBezTo>
                    <a:pt x="332854" y="51569"/>
                    <a:pt x="328166" y="50229"/>
                    <a:pt x="318120" y="52239"/>
                  </a:cubicBezTo>
                  <a:cubicBezTo>
                    <a:pt x="304726" y="54248"/>
                    <a:pt x="291331" y="54918"/>
                    <a:pt x="277937" y="54248"/>
                  </a:cubicBezTo>
                  <a:cubicBezTo>
                    <a:pt x="264542" y="53578"/>
                    <a:pt x="251817" y="53578"/>
                    <a:pt x="239092" y="54248"/>
                  </a:cubicBezTo>
                  <a:cubicBezTo>
                    <a:pt x="217661" y="55588"/>
                    <a:pt x="196899" y="54248"/>
                    <a:pt x="177478" y="49560"/>
                  </a:cubicBezTo>
                  <a:cubicBezTo>
                    <a:pt x="174798" y="48890"/>
                    <a:pt x="172119" y="48890"/>
                    <a:pt x="170110" y="49560"/>
                  </a:cubicBezTo>
                  <a:cubicBezTo>
                    <a:pt x="156046" y="53578"/>
                    <a:pt x="142652" y="54918"/>
                    <a:pt x="128587" y="52909"/>
                  </a:cubicBezTo>
                  <a:cubicBezTo>
                    <a:pt x="119211" y="51569"/>
                    <a:pt x="112514" y="50899"/>
                    <a:pt x="107156" y="51569"/>
                  </a:cubicBezTo>
                  <a:cubicBezTo>
                    <a:pt x="99119" y="52239"/>
                    <a:pt x="91752" y="54248"/>
                    <a:pt x="85725" y="56927"/>
                  </a:cubicBezTo>
                  <a:cubicBezTo>
                    <a:pt x="79697" y="59606"/>
                    <a:pt x="74339" y="61615"/>
                    <a:pt x="66973" y="58936"/>
                  </a:cubicBezTo>
                  <a:cubicBezTo>
                    <a:pt x="45541" y="50899"/>
                    <a:pt x="23440" y="47551"/>
                    <a:pt x="0" y="48890"/>
                  </a:cubicBezTo>
                  <a:cubicBezTo>
                    <a:pt x="2679" y="38844"/>
                    <a:pt x="2679" y="30808"/>
                    <a:pt x="0" y="24780"/>
                  </a:cubicBezTo>
                  <a:cubicBezTo>
                    <a:pt x="14734" y="25450"/>
                    <a:pt x="29468" y="26789"/>
                    <a:pt x="43532" y="29468"/>
                  </a:cubicBezTo>
                  <a:cubicBezTo>
                    <a:pt x="62284" y="32147"/>
                    <a:pt x="80367" y="30138"/>
                    <a:pt x="97110" y="23440"/>
                  </a:cubicBezTo>
                  <a:cubicBezTo>
                    <a:pt x="103808" y="20762"/>
                    <a:pt x="110505" y="20092"/>
                    <a:pt x="117202" y="22101"/>
                  </a:cubicBezTo>
                  <a:cubicBezTo>
                    <a:pt x="124569" y="23440"/>
                    <a:pt x="130597" y="26789"/>
                    <a:pt x="135284" y="31477"/>
                  </a:cubicBezTo>
                  <a:cubicBezTo>
                    <a:pt x="140643" y="36835"/>
                    <a:pt x="150019" y="36835"/>
                    <a:pt x="155376" y="31477"/>
                  </a:cubicBezTo>
                  <a:cubicBezTo>
                    <a:pt x="160734" y="26120"/>
                    <a:pt x="168101" y="24110"/>
                    <a:pt x="176138" y="25450"/>
                  </a:cubicBezTo>
                  <a:cubicBezTo>
                    <a:pt x="188863" y="28129"/>
                    <a:pt x="204936" y="29468"/>
                    <a:pt x="217661" y="24780"/>
                  </a:cubicBezTo>
                  <a:cubicBezTo>
                    <a:pt x="222349" y="23440"/>
                    <a:pt x="227707" y="22101"/>
                    <a:pt x="234404" y="22771"/>
                  </a:cubicBezTo>
                  <a:cubicBezTo>
                    <a:pt x="258514" y="24110"/>
                    <a:pt x="281955" y="22771"/>
                    <a:pt x="304726" y="19422"/>
                  </a:cubicBezTo>
                  <a:cubicBezTo>
                    <a:pt x="306065" y="19422"/>
                    <a:pt x="307404" y="19422"/>
                    <a:pt x="308074" y="19422"/>
                  </a:cubicBezTo>
                  <a:cubicBezTo>
                    <a:pt x="311423" y="20762"/>
                    <a:pt x="313432" y="21431"/>
                    <a:pt x="313432" y="21431"/>
                  </a:cubicBezTo>
                  <a:cubicBezTo>
                    <a:pt x="330845" y="20762"/>
                    <a:pt x="344909" y="24780"/>
                    <a:pt x="360982" y="19422"/>
                  </a:cubicBezTo>
                  <a:cubicBezTo>
                    <a:pt x="377726" y="14065"/>
                    <a:pt x="394469" y="12725"/>
                    <a:pt x="411212" y="14734"/>
                  </a:cubicBezTo>
                  <a:cubicBezTo>
                    <a:pt x="413221" y="14734"/>
                    <a:pt x="415230" y="16074"/>
                    <a:pt x="417240" y="17413"/>
                  </a:cubicBezTo>
                  <a:cubicBezTo>
                    <a:pt x="419249" y="18753"/>
                    <a:pt x="420588" y="19422"/>
                    <a:pt x="423267" y="19422"/>
                  </a:cubicBezTo>
                  <a:cubicBezTo>
                    <a:pt x="433313" y="20092"/>
                    <a:pt x="442689" y="17413"/>
                    <a:pt x="450726" y="10716"/>
                  </a:cubicBezTo>
                  <a:cubicBezTo>
                    <a:pt x="452065" y="9376"/>
                    <a:pt x="454075" y="8707"/>
                    <a:pt x="456084" y="8707"/>
                  </a:cubicBezTo>
                  <a:lnTo>
                    <a:pt x="517029" y="0"/>
                  </a:lnTo>
                  <a:cubicBezTo>
                    <a:pt x="518368" y="0"/>
                    <a:pt x="520377" y="0"/>
                    <a:pt x="521717" y="1340"/>
                  </a:cubicBezTo>
                  <a:cubicBezTo>
                    <a:pt x="531093" y="9376"/>
                    <a:pt x="538460" y="4019"/>
                    <a:pt x="549176" y="5358"/>
                  </a:cubicBezTo>
                  <a:cubicBezTo>
                    <a:pt x="560561" y="6697"/>
                    <a:pt x="571946" y="6697"/>
                    <a:pt x="583332" y="6028"/>
                  </a:cubicBezTo>
                  <a:cubicBezTo>
                    <a:pt x="595387" y="4688"/>
                    <a:pt x="607442" y="4019"/>
                    <a:pt x="617488" y="4019"/>
                  </a:cubicBezTo>
                  <a:cubicBezTo>
                    <a:pt x="648295" y="4019"/>
                    <a:pt x="674414" y="6028"/>
                    <a:pt x="696516" y="12055"/>
                  </a:cubicBezTo>
                  <a:cubicBezTo>
                    <a:pt x="703213" y="14065"/>
                    <a:pt x="710580" y="15404"/>
                    <a:pt x="718617" y="16074"/>
                  </a:cubicBezTo>
                  <a:cubicBezTo>
                    <a:pt x="727992" y="17413"/>
                    <a:pt x="735360" y="21431"/>
                    <a:pt x="740717" y="29468"/>
                  </a:cubicBezTo>
                  <a:cubicBezTo>
                    <a:pt x="742057" y="31477"/>
                    <a:pt x="743397" y="32147"/>
                    <a:pt x="746075" y="32817"/>
                  </a:cubicBezTo>
                  <a:cubicBezTo>
                    <a:pt x="748754" y="33486"/>
                    <a:pt x="751433" y="34826"/>
                    <a:pt x="752772" y="37505"/>
                  </a:cubicBezTo>
                  <a:cubicBezTo>
                    <a:pt x="754112" y="39514"/>
                    <a:pt x="755452" y="40854"/>
                    <a:pt x="757461" y="41523"/>
                  </a:cubicBezTo>
                  <a:lnTo>
                    <a:pt x="774873" y="49560"/>
                  </a:lnTo>
                  <a:cubicBezTo>
                    <a:pt x="776883" y="50899"/>
                    <a:pt x="778222" y="52239"/>
                    <a:pt x="779562" y="54248"/>
                  </a:cubicBezTo>
                  <a:cubicBezTo>
                    <a:pt x="780901" y="58266"/>
                    <a:pt x="783580" y="60945"/>
                    <a:pt x="786929" y="62285"/>
                  </a:cubicBezTo>
                  <a:cubicBezTo>
                    <a:pt x="790947" y="64294"/>
                    <a:pt x="800323" y="66973"/>
                    <a:pt x="813718" y="70321"/>
                  </a:cubicBezTo>
                  <a:cubicBezTo>
                    <a:pt x="815727" y="70991"/>
                    <a:pt x="817736" y="72331"/>
                    <a:pt x="819076" y="74340"/>
                  </a:cubicBezTo>
                  <a:lnTo>
                    <a:pt x="820415" y="76349"/>
                  </a:lnTo>
                  <a:cubicBezTo>
                    <a:pt x="821754" y="78358"/>
                    <a:pt x="823764" y="79698"/>
                    <a:pt x="825773" y="80367"/>
                  </a:cubicBezTo>
                  <a:cubicBezTo>
                    <a:pt x="836488" y="82377"/>
                    <a:pt x="849213" y="88404"/>
                    <a:pt x="860599" y="96441"/>
                  </a:cubicBez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53902E06-9BA9-6C37-FD82-5BC9D220B11C}"/>
                </a:ext>
              </a:extLst>
            </p:cNvPr>
            <p:cNvSpPr/>
            <p:nvPr/>
          </p:nvSpPr>
          <p:spPr>
            <a:xfrm>
              <a:off x="-3960895" y="5136130"/>
              <a:ext cx="182891" cy="82417"/>
            </a:xfrm>
            <a:custGeom>
              <a:avLst/>
              <a:gdLst>
                <a:gd name="connsiteX0" fmla="*/ 171450 w 182891"/>
                <a:gd name="connsiteY0" fmla="*/ 54248 h 82417"/>
                <a:gd name="connsiteX1" fmla="*/ 181496 w 182891"/>
                <a:gd name="connsiteY1" fmla="*/ 72330 h 82417"/>
                <a:gd name="connsiteX2" fmla="*/ 173459 w 182891"/>
                <a:gd name="connsiteY2" fmla="*/ 77019 h 82417"/>
                <a:gd name="connsiteX3" fmla="*/ 121890 w 182891"/>
                <a:gd name="connsiteY3" fmla="*/ 31477 h 82417"/>
                <a:gd name="connsiteX4" fmla="*/ 105817 w 182891"/>
                <a:gd name="connsiteY4" fmla="*/ 23440 h 82417"/>
                <a:gd name="connsiteX5" fmla="*/ 5358 w 182891"/>
                <a:gd name="connsiteY5" fmla="*/ 7367 h 82417"/>
                <a:gd name="connsiteX6" fmla="*/ 670 w 182891"/>
                <a:gd name="connsiteY6" fmla="*/ 3349 h 82417"/>
                <a:gd name="connsiteX7" fmla="*/ 0 w 182891"/>
                <a:gd name="connsiteY7" fmla="*/ 0 h 82417"/>
                <a:gd name="connsiteX8" fmla="*/ 115863 w 182891"/>
                <a:gd name="connsiteY8" fmla="*/ 10046 h 82417"/>
                <a:gd name="connsiteX9" fmla="*/ 153368 w 182891"/>
                <a:gd name="connsiteY9" fmla="*/ 28798 h 82417"/>
                <a:gd name="connsiteX10" fmla="*/ 171450 w 182891"/>
                <a:gd name="connsiteY10" fmla="*/ 54248 h 8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891" h="82417">
                  <a:moveTo>
                    <a:pt x="171450" y="54248"/>
                  </a:moveTo>
                  <a:cubicBezTo>
                    <a:pt x="177478" y="63624"/>
                    <a:pt x="180826" y="69652"/>
                    <a:pt x="181496" y="72330"/>
                  </a:cubicBezTo>
                  <a:cubicBezTo>
                    <a:pt x="184845" y="83716"/>
                    <a:pt x="182166" y="85725"/>
                    <a:pt x="173459" y="77019"/>
                  </a:cubicBezTo>
                  <a:cubicBezTo>
                    <a:pt x="154707" y="58936"/>
                    <a:pt x="137964" y="43532"/>
                    <a:pt x="121890" y="31477"/>
                  </a:cubicBezTo>
                  <a:cubicBezTo>
                    <a:pt x="117202" y="28129"/>
                    <a:pt x="111844" y="25450"/>
                    <a:pt x="105817" y="23440"/>
                  </a:cubicBezTo>
                  <a:cubicBezTo>
                    <a:pt x="73670" y="14064"/>
                    <a:pt x="40184" y="8706"/>
                    <a:pt x="5358" y="7367"/>
                  </a:cubicBezTo>
                  <a:cubicBezTo>
                    <a:pt x="2679" y="7367"/>
                    <a:pt x="1340" y="6028"/>
                    <a:pt x="670" y="3349"/>
                  </a:cubicBezTo>
                  <a:lnTo>
                    <a:pt x="0" y="0"/>
                  </a:lnTo>
                  <a:cubicBezTo>
                    <a:pt x="38844" y="2009"/>
                    <a:pt x="77688" y="5358"/>
                    <a:pt x="115863" y="10046"/>
                  </a:cubicBezTo>
                  <a:cubicBezTo>
                    <a:pt x="129927" y="12055"/>
                    <a:pt x="146001" y="18083"/>
                    <a:pt x="153368" y="28798"/>
                  </a:cubicBezTo>
                  <a:cubicBezTo>
                    <a:pt x="159395" y="38844"/>
                    <a:pt x="165423" y="46881"/>
                    <a:pt x="171450" y="54248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266C83D2-1485-6E5F-FB98-4EBCA43D4644}"/>
                </a:ext>
              </a:extLst>
            </p:cNvPr>
            <p:cNvSpPr/>
            <p:nvPr/>
          </p:nvSpPr>
          <p:spPr>
            <a:xfrm>
              <a:off x="-1449421" y="5138474"/>
              <a:ext cx="107156" cy="95435"/>
            </a:xfrm>
            <a:custGeom>
              <a:avLst/>
              <a:gdLst>
                <a:gd name="connsiteX0" fmla="*/ 107156 w 107156"/>
                <a:gd name="connsiteY0" fmla="*/ 48555 h 95435"/>
                <a:gd name="connsiteX1" fmla="*/ 0 w 107156"/>
                <a:gd name="connsiteY1" fmla="*/ 95436 h 95435"/>
                <a:gd name="connsiteX2" fmla="*/ 8706 w 107156"/>
                <a:gd name="connsiteY2" fmla="*/ 71996 h 95435"/>
                <a:gd name="connsiteX3" fmla="*/ 7367 w 107156"/>
                <a:gd name="connsiteY3" fmla="*/ 65968 h 95435"/>
                <a:gd name="connsiteX4" fmla="*/ 8706 w 107156"/>
                <a:gd name="connsiteY4" fmla="*/ 31142 h 95435"/>
                <a:gd name="connsiteX5" fmla="*/ 29468 w 107156"/>
                <a:gd name="connsiteY5" fmla="*/ 6362 h 95435"/>
                <a:gd name="connsiteX6" fmla="*/ 33486 w 107156"/>
                <a:gd name="connsiteY6" fmla="*/ 1005 h 95435"/>
                <a:gd name="connsiteX7" fmla="*/ 38844 w 107156"/>
                <a:gd name="connsiteY7" fmla="*/ 1005 h 95435"/>
                <a:gd name="connsiteX8" fmla="*/ 107156 w 107156"/>
                <a:gd name="connsiteY8" fmla="*/ 48555 h 95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156" h="95435">
                  <a:moveTo>
                    <a:pt x="107156" y="48555"/>
                  </a:moveTo>
                  <a:lnTo>
                    <a:pt x="0" y="95436"/>
                  </a:lnTo>
                  <a:cubicBezTo>
                    <a:pt x="4019" y="90078"/>
                    <a:pt x="6697" y="82711"/>
                    <a:pt x="8706" y="71996"/>
                  </a:cubicBezTo>
                  <a:cubicBezTo>
                    <a:pt x="9376" y="69986"/>
                    <a:pt x="8706" y="67977"/>
                    <a:pt x="7367" y="65968"/>
                  </a:cubicBezTo>
                  <a:cubicBezTo>
                    <a:pt x="-1340" y="53243"/>
                    <a:pt x="-670" y="41188"/>
                    <a:pt x="8706" y="31142"/>
                  </a:cubicBezTo>
                  <a:cubicBezTo>
                    <a:pt x="19422" y="19087"/>
                    <a:pt x="26120" y="11051"/>
                    <a:pt x="29468" y="6362"/>
                  </a:cubicBezTo>
                  <a:cubicBezTo>
                    <a:pt x="30808" y="3684"/>
                    <a:pt x="32147" y="1674"/>
                    <a:pt x="33486" y="1005"/>
                  </a:cubicBezTo>
                  <a:cubicBezTo>
                    <a:pt x="35495" y="-335"/>
                    <a:pt x="37505" y="-335"/>
                    <a:pt x="38844" y="1005"/>
                  </a:cubicBezTo>
                  <a:lnTo>
                    <a:pt x="107156" y="48555"/>
                  </a:lnTo>
                  <a:close/>
                </a:path>
              </a:pathLst>
            </a:custGeom>
            <a:solidFill>
              <a:srgbClr val="4C465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756D9497-6428-0CF8-2228-07C16FEA56F5}"/>
                </a:ext>
              </a:extLst>
            </p:cNvPr>
            <p:cNvSpPr/>
            <p:nvPr/>
          </p:nvSpPr>
          <p:spPr>
            <a:xfrm>
              <a:off x="-4558961" y="5140483"/>
              <a:ext cx="97908" cy="114188"/>
            </a:xfrm>
            <a:custGeom>
              <a:avLst/>
              <a:gdLst>
                <a:gd name="connsiteX0" fmla="*/ 62954 w 97908"/>
                <a:gd name="connsiteY0" fmla="*/ 335 h 114188"/>
                <a:gd name="connsiteX1" fmla="*/ 93092 w 97908"/>
                <a:gd name="connsiteY1" fmla="*/ 35161 h 114188"/>
                <a:gd name="connsiteX2" fmla="*/ 97780 w 97908"/>
                <a:gd name="connsiteY2" fmla="*/ 68647 h 114188"/>
                <a:gd name="connsiteX3" fmla="*/ 83716 w 97908"/>
                <a:gd name="connsiteY3" fmla="*/ 106821 h 114188"/>
                <a:gd name="connsiteX4" fmla="*/ 38844 w 97908"/>
                <a:gd name="connsiteY4" fmla="*/ 114189 h 114188"/>
                <a:gd name="connsiteX5" fmla="*/ 57597 w 97908"/>
                <a:gd name="connsiteY5" fmla="*/ 110170 h 114188"/>
                <a:gd name="connsiteX6" fmla="*/ 58936 w 97908"/>
                <a:gd name="connsiteY6" fmla="*/ 106821 h 114188"/>
                <a:gd name="connsiteX7" fmla="*/ 54918 w 97908"/>
                <a:gd name="connsiteY7" fmla="*/ 104812 h 114188"/>
                <a:gd name="connsiteX8" fmla="*/ 49560 w 97908"/>
                <a:gd name="connsiteY8" fmla="*/ 102134 h 114188"/>
                <a:gd name="connsiteX9" fmla="*/ 0 w 97908"/>
                <a:gd name="connsiteY9" fmla="*/ 49895 h 114188"/>
                <a:gd name="connsiteX10" fmla="*/ 38844 w 97908"/>
                <a:gd name="connsiteY10" fmla="*/ 1005 h 114188"/>
                <a:gd name="connsiteX11" fmla="*/ 44202 w 97908"/>
                <a:gd name="connsiteY11" fmla="*/ 1005 h 114188"/>
                <a:gd name="connsiteX12" fmla="*/ 62954 w 97908"/>
                <a:gd name="connsiteY12" fmla="*/ 335 h 11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08" h="114188">
                  <a:moveTo>
                    <a:pt x="62954" y="335"/>
                  </a:moveTo>
                  <a:cubicBezTo>
                    <a:pt x="76349" y="12390"/>
                    <a:pt x="86395" y="23776"/>
                    <a:pt x="93092" y="35161"/>
                  </a:cubicBezTo>
                  <a:cubicBezTo>
                    <a:pt x="96441" y="41188"/>
                    <a:pt x="98450" y="52574"/>
                    <a:pt x="97780" y="68647"/>
                  </a:cubicBezTo>
                  <a:lnTo>
                    <a:pt x="83716" y="106821"/>
                  </a:lnTo>
                  <a:lnTo>
                    <a:pt x="38844" y="114189"/>
                  </a:lnTo>
                  <a:lnTo>
                    <a:pt x="57597" y="110170"/>
                  </a:lnTo>
                  <a:cubicBezTo>
                    <a:pt x="60275" y="109500"/>
                    <a:pt x="60945" y="108161"/>
                    <a:pt x="58936" y="106821"/>
                  </a:cubicBezTo>
                  <a:cubicBezTo>
                    <a:pt x="57597" y="105482"/>
                    <a:pt x="56257" y="104812"/>
                    <a:pt x="54918" y="104812"/>
                  </a:cubicBezTo>
                  <a:cubicBezTo>
                    <a:pt x="52908" y="104812"/>
                    <a:pt x="50899" y="104143"/>
                    <a:pt x="49560" y="102134"/>
                  </a:cubicBezTo>
                  <a:lnTo>
                    <a:pt x="0" y="49895"/>
                  </a:lnTo>
                  <a:cubicBezTo>
                    <a:pt x="3349" y="30473"/>
                    <a:pt x="16073" y="14399"/>
                    <a:pt x="38844" y="1005"/>
                  </a:cubicBezTo>
                  <a:cubicBezTo>
                    <a:pt x="40853" y="-335"/>
                    <a:pt x="42862" y="-335"/>
                    <a:pt x="44202" y="1005"/>
                  </a:cubicBezTo>
                  <a:cubicBezTo>
                    <a:pt x="54248" y="9041"/>
                    <a:pt x="60275" y="8372"/>
                    <a:pt x="62954" y="335"/>
                  </a:cubicBezTo>
                  <a:close/>
                </a:path>
              </a:pathLst>
            </a:custGeom>
            <a:solidFill>
              <a:srgbClr val="FE876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A26FDF4B-3C32-07D8-AC9E-2A9083823B61}"/>
                </a:ext>
              </a:extLst>
            </p:cNvPr>
            <p:cNvSpPr/>
            <p:nvPr/>
          </p:nvSpPr>
          <p:spPr>
            <a:xfrm>
              <a:off x="-1690522" y="5144501"/>
              <a:ext cx="269899" cy="159059"/>
            </a:xfrm>
            <a:custGeom>
              <a:avLst/>
              <a:gdLst>
                <a:gd name="connsiteX0" fmla="*/ 269900 w 269899"/>
                <a:gd name="connsiteY0" fmla="*/ 1005 h 159059"/>
                <a:gd name="connsiteX1" fmla="*/ 249138 w 269899"/>
                <a:gd name="connsiteY1" fmla="*/ 25784 h 159059"/>
                <a:gd name="connsiteX2" fmla="*/ 247799 w 269899"/>
                <a:gd name="connsiteY2" fmla="*/ 60610 h 159059"/>
                <a:gd name="connsiteX3" fmla="*/ 249138 w 269899"/>
                <a:gd name="connsiteY3" fmla="*/ 66638 h 159059"/>
                <a:gd name="connsiteX4" fmla="*/ 240432 w 269899"/>
                <a:gd name="connsiteY4" fmla="*/ 90078 h 159059"/>
                <a:gd name="connsiteX5" fmla="*/ 134615 w 269899"/>
                <a:gd name="connsiteY5" fmla="*/ 128922 h 159059"/>
                <a:gd name="connsiteX6" fmla="*/ 95101 w 269899"/>
                <a:gd name="connsiteY6" fmla="*/ 142317 h 159059"/>
                <a:gd name="connsiteX7" fmla="*/ 53578 w 269899"/>
                <a:gd name="connsiteY7" fmla="*/ 159060 h 159059"/>
                <a:gd name="connsiteX8" fmla="*/ 2679 w 269899"/>
                <a:gd name="connsiteY8" fmla="*/ 142986 h 159059"/>
                <a:gd name="connsiteX9" fmla="*/ 0 w 269899"/>
                <a:gd name="connsiteY9" fmla="*/ 138299 h 159059"/>
                <a:gd name="connsiteX10" fmla="*/ 10046 w 269899"/>
                <a:gd name="connsiteY10" fmla="*/ 135620 h 159059"/>
                <a:gd name="connsiteX11" fmla="*/ 18083 w 269899"/>
                <a:gd name="connsiteY11" fmla="*/ 136289 h 159059"/>
                <a:gd name="connsiteX12" fmla="*/ 29468 w 269899"/>
                <a:gd name="connsiteY12" fmla="*/ 144326 h 159059"/>
                <a:gd name="connsiteX13" fmla="*/ 37505 w 269899"/>
                <a:gd name="connsiteY13" fmla="*/ 145665 h 159059"/>
                <a:gd name="connsiteX14" fmla="*/ 70991 w 269899"/>
                <a:gd name="connsiteY14" fmla="*/ 128922 h 159059"/>
                <a:gd name="connsiteX15" fmla="*/ 71661 w 269899"/>
                <a:gd name="connsiteY15" fmla="*/ 126913 h 159059"/>
                <a:gd name="connsiteX16" fmla="*/ 71661 w 269899"/>
                <a:gd name="connsiteY16" fmla="*/ 124904 h 159059"/>
                <a:gd name="connsiteX17" fmla="*/ 72330 w 269899"/>
                <a:gd name="connsiteY17" fmla="*/ 123565 h 159059"/>
                <a:gd name="connsiteX18" fmla="*/ 87734 w 269899"/>
                <a:gd name="connsiteY18" fmla="*/ 76684 h 159059"/>
                <a:gd name="connsiteX19" fmla="*/ 87064 w 269899"/>
                <a:gd name="connsiteY19" fmla="*/ 56592 h 159059"/>
                <a:gd name="connsiteX20" fmla="*/ 90413 w 269899"/>
                <a:gd name="connsiteY20" fmla="*/ 37840 h 159059"/>
                <a:gd name="connsiteX21" fmla="*/ 98450 w 269899"/>
                <a:gd name="connsiteY21" fmla="*/ 17748 h 159059"/>
                <a:gd name="connsiteX22" fmla="*/ 103138 w 269899"/>
                <a:gd name="connsiteY22" fmla="*/ 13060 h 159059"/>
                <a:gd name="connsiteX23" fmla="*/ 112514 w 269899"/>
                <a:gd name="connsiteY23" fmla="*/ 8371 h 159059"/>
                <a:gd name="connsiteX24" fmla="*/ 118542 w 269899"/>
                <a:gd name="connsiteY24" fmla="*/ 5692 h 159059"/>
                <a:gd name="connsiteX25" fmla="*/ 163413 w 269899"/>
                <a:gd name="connsiteY25" fmla="*/ 11051 h 159059"/>
                <a:gd name="connsiteX26" fmla="*/ 168771 w 269899"/>
                <a:gd name="connsiteY26" fmla="*/ 11720 h 159059"/>
                <a:gd name="connsiteX27" fmla="*/ 171450 w 269899"/>
                <a:gd name="connsiteY27" fmla="*/ 11051 h 159059"/>
                <a:gd name="connsiteX28" fmla="*/ 177478 w 269899"/>
                <a:gd name="connsiteY28" fmla="*/ 12390 h 159059"/>
                <a:gd name="connsiteX29" fmla="*/ 202927 w 269899"/>
                <a:gd name="connsiteY29" fmla="*/ 19087 h 159059"/>
                <a:gd name="connsiteX30" fmla="*/ 260524 w 269899"/>
                <a:gd name="connsiteY30" fmla="*/ 7702 h 159059"/>
                <a:gd name="connsiteX31" fmla="*/ 263872 w 269899"/>
                <a:gd name="connsiteY31" fmla="*/ 3683 h 159059"/>
                <a:gd name="connsiteX32" fmla="*/ 267221 w 269899"/>
                <a:gd name="connsiteY32" fmla="*/ 1005 h 159059"/>
                <a:gd name="connsiteX33" fmla="*/ 269900 w 269899"/>
                <a:gd name="connsiteY33" fmla="*/ 1005 h 15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9899" h="159059">
                  <a:moveTo>
                    <a:pt x="269900" y="1005"/>
                  </a:moveTo>
                  <a:cubicBezTo>
                    <a:pt x="267221" y="5692"/>
                    <a:pt x="259854" y="13729"/>
                    <a:pt x="249138" y="25784"/>
                  </a:cubicBezTo>
                  <a:cubicBezTo>
                    <a:pt x="239762" y="36500"/>
                    <a:pt x="239092" y="47886"/>
                    <a:pt x="247799" y="60610"/>
                  </a:cubicBezTo>
                  <a:cubicBezTo>
                    <a:pt x="249138" y="62619"/>
                    <a:pt x="249808" y="64629"/>
                    <a:pt x="249138" y="66638"/>
                  </a:cubicBezTo>
                  <a:cubicBezTo>
                    <a:pt x="247799" y="77353"/>
                    <a:pt x="245120" y="84720"/>
                    <a:pt x="240432" y="90078"/>
                  </a:cubicBezTo>
                  <a:cubicBezTo>
                    <a:pt x="210964" y="119546"/>
                    <a:pt x="179487" y="121555"/>
                    <a:pt x="134615" y="128922"/>
                  </a:cubicBezTo>
                  <a:cubicBezTo>
                    <a:pt x="122560" y="130931"/>
                    <a:pt x="109165" y="135620"/>
                    <a:pt x="95101" y="142317"/>
                  </a:cubicBezTo>
                  <a:lnTo>
                    <a:pt x="53578" y="159060"/>
                  </a:lnTo>
                  <a:cubicBezTo>
                    <a:pt x="35495" y="157720"/>
                    <a:pt x="18083" y="152363"/>
                    <a:pt x="2679" y="142986"/>
                  </a:cubicBezTo>
                  <a:lnTo>
                    <a:pt x="0" y="138299"/>
                  </a:lnTo>
                  <a:cubicBezTo>
                    <a:pt x="3349" y="138299"/>
                    <a:pt x="6697" y="136959"/>
                    <a:pt x="10046" y="135620"/>
                  </a:cubicBezTo>
                  <a:cubicBezTo>
                    <a:pt x="12725" y="134280"/>
                    <a:pt x="16074" y="134280"/>
                    <a:pt x="18083" y="136289"/>
                  </a:cubicBezTo>
                  <a:lnTo>
                    <a:pt x="29468" y="144326"/>
                  </a:lnTo>
                  <a:cubicBezTo>
                    <a:pt x="32147" y="145665"/>
                    <a:pt x="34826" y="146335"/>
                    <a:pt x="37505" y="145665"/>
                  </a:cubicBezTo>
                  <a:cubicBezTo>
                    <a:pt x="49560" y="141647"/>
                    <a:pt x="60945" y="135620"/>
                    <a:pt x="70991" y="128922"/>
                  </a:cubicBezTo>
                  <a:cubicBezTo>
                    <a:pt x="71661" y="128253"/>
                    <a:pt x="71661" y="127583"/>
                    <a:pt x="71661" y="126913"/>
                  </a:cubicBezTo>
                  <a:cubicBezTo>
                    <a:pt x="71661" y="126243"/>
                    <a:pt x="70991" y="125574"/>
                    <a:pt x="71661" y="124904"/>
                  </a:cubicBezTo>
                  <a:cubicBezTo>
                    <a:pt x="71661" y="124234"/>
                    <a:pt x="71661" y="123565"/>
                    <a:pt x="72330" y="123565"/>
                  </a:cubicBezTo>
                  <a:cubicBezTo>
                    <a:pt x="83046" y="110170"/>
                    <a:pt x="87734" y="94096"/>
                    <a:pt x="87734" y="76684"/>
                  </a:cubicBezTo>
                  <a:cubicBezTo>
                    <a:pt x="87734" y="69986"/>
                    <a:pt x="87064" y="63289"/>
                    <a:pt x="87064" y="56592"/>
                  </a:cubicBezTo>
                  <a:cubicBezTo>
                    <a:pt x="87064" y="49225"/>
                    <a:pt x="87734" y="43197"/>
                    <a:pt x="90413" y="37840"/>
                  </a:cubicBezTo>
                  <a:cubicBezTo>
                    <a:pt x="93762" y="31142"/>
                    <a:pt x="96441" y="24445"/>
                    <a:pt x="98450" y="17748"/>
                  </a:cubicBezTo>
                  <a:cubicBezTo>
                    <a:pt x="99119" y="15738"/>
                    <a:pt x="101129" y="13729"/>
                    <a:pt x="103138" y="13060"/>
                  </a:cubicBezTo>
                  <a:cubicBezTo>
                    <a:pt x="106487" y="11720"/>
                    <a:pt x="109835" y="10381"/>
                    <a:pt x="112514" y="8371"/>
                  </a:cubicBezTo>
                  <a:cubicBezTo>
                    <a:pt x="114523" y="7032"/>
                    <a:pt x="115863" y="6362"/>
                    <a:pt x="118542" y="5692"/>
                  </a:cubicBezTo>
                  <a:cubicBezTo>
                    <a:pt x="133945" y="3683"/>
                    <a:pt x="148679" y="5692"/>
                    <a:pt x="163413" y="11051"/>
                  </a:cubicBezTo>
                  <a:cubicBezTo>
                    <a:pt x="165423" y="11720"/>
                    <a:pt x="167432" y="12390"/>
                    <a:pt x="168771" y="11720"/>
                  </a:cubicBezTo>
                  <a:cubicBezTo>
                    <a:pt x="170111" y="11720"/>
                    <a:pt x="170780" y="11720"/>
                    <a:pt x="171450" y="11051"/>
                  </a:cubicBezTo>
                  <a:cubicBezTo>
                    <a:pt x="173459" y="10381"/>
                    <a:pt x="175468" y="10381"/>
                    <a:pt x="177478" y="12390"/>
                  </a:cubicBezTo>
                  <a:cubicBezTo>
                    <a:pt x="184845" y="19087"/>
                    <a:pt x="194221" y="17748"/>
                    <a:pt x="202927" y="19087"/>
                  </a:cubicBezTo>
                  <a:cubicBezTo>
                    <a:pt x="223689" y="23106"/>
                    <a:pt x="242441" y="19087"/>
                    <a:pt x="260524" y="7702"/>
                  </a:cubicBezTo>
                  <a:cubicBezTo>
                    <a:pt x="262533" y="7702"/>
                    <a:pt x="263872" y="6362"/>
                    <a:pt x="263872" y="3683"/>
                  </a:cubicBezTo>
                  <a:cubicBezTo>
                    <a:pt x="263872" y="1674"/>
                    <a:pt x="264542" y="335"/>
                    <a:pt x="267221" y="1005"/>
                  </a:cubicBezTo>
                  <a:cubicBezTo>
                    <a:pt x="267891" y="-335"/>
                    <a:pt x="269230" y="-335"/>
                    <a:pt x="269900" y="1005"/>
                  </a:cubicBezTo>
                  <a:close/>
                </a:path>
              </a:pathLst>
            </a:custGeom>
            <a:solidFill>
              <a:srgbClr val="ED44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6AC0B507-9A6E-4C2D-9E8E-887614DCAC52}"/>
                </a:ext>
              </a:extLst>
            </p:cNvPr>
            <p:cNvSpPr/>
            <p:nvPr/>
          </p:nvSpPr>
          <p:spPr>
            <a:xfrm>
              <a:off x="-4671475" y="5146405"/>
              <a:ext cx="172618" cy="129027"/>
            </a:xfrm>
            <a:custGeom>
              <a:avLst/>
              <a:gdLst>
                <a:gd name="connsiteX0" fmla="*/ 112514 w 172618"/>
                <a:gd name="connsiteY0" fmla="*/ 43972 h 129027"/>
                <a:gd name="connsiteX1" fmla="*/ 162074 w 172618"/>
                <a:gd name="connsiteY1" fmla="*/ 96211 h 129027"/>
                <a:gd name="connsiteX2" fmla="*/ 167432 w 172618"/>
                <a:gd name="connsiteY2" fmla="*/ 98890 h 129027"/>
                <a:gd name="connsiteX3" fmla="*/ 171450 w 172618"/>
                <a:gd name="connsiteY3" fmla="*/ 100899 h 129027"/>
                <a:gd name="connsiteX4" fmla="*/ 170111 w 172618"/>
                <a:gd name="connsiteY4" fmla="*/ 104247 h 129027"/>
                <a:gd name="connsiteX5" fmla="*/ 151358 w 172618"/>
                <a:gd name="connsiteY5" fmla="*/ 108266 h 129027"/>
                <a:gd name="connsiteX6" fmla="*/ 94431 w 172618"/>
                <a:gd name="connsiteY6" fmla="*/ 129027 h 129027"/>
                <a:gd name="connsiteX7" fmla="*/ 72330 w 172618"/>
                <a:gd name="connsiteY7" fmla="*/ 111615 h 129027"/>
                <a:gd name="connsiteX8" fmla="*/ 50899 w 172618"/>
                <a:gd name="connsiteY8" fmla="*/ 90853 h 129027"/>
                <a:gd name="connsiteX9" fmla="*/ 25450 w 172618"/>
                <a:gd name="connsiteY9" fmla="*/ 60046 h 129027"/>
                <a:gd name="connsiteX10" fmla="*/ 12725 w 172618"/>
                <a:gd name="connsiteY10" fmla="*/ 45312 h 129027"/>
                <a:gd name="connsiteX11" fmla="*/ 12055 w 172618"/>
                <a:gd name="connsiteY11" fmla="*/ 39284 h 129027"/>
                <a:gd name="connsiteX12" fmla="*/ 0 w 172618"/>
                <a:gd name="connsiteY12" fmla="*/ 7137 h 129027"/>
                <a:gd name="connsiteX13" fmla="*/ 40853 w 172618"/>
                <a:gd name="connsiteY13" fmla="*/ 440 h 129027"/>
                <a:gd name="connsiteX14" fmla="*/ 46881 w 172618"/>
                <a:gd name="connsiteY14" fmla="*/ 1110 h 129027"/>
                <a:gd name="connsiteX15" fmla="*/ 59606 w 172618"/>
                <a:gd name="connsiteY15" fmla="*/ 13165 h 129027"/>
                <a:gd name="connsiteX16" fmla="*/ 112514 w 172618"/>
                <a:gd name="connsiteY16" fmla="*/ 43972 h 1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618" h="129027">
                  <a:moveTo>
                    <a:pt x="112514" y="43972"/>
                  </a:moveTo>
                  <a:lnTo>
                    <a:pt x="162074" y="96211"/>
                  </a:lnTo>
                  <a:cubicBezTo>
                    <a:pt x="163413" y="97550"/>
                    <a:pt x="165422" y="98890"/>
                    <a:pt x="167432" y="98890"/>
                  </a:cubicBezTo>
                  <a:cubicBezTo>
                    <a:pt x="168771" y="98890"/>
                    <a:pt x="170111" y="99560"/>
                    <a:pt x="171450" y="100899"/>
                  </a:cubicBezTo>
                  <a:cubicBezTo>
                    <a:pt x="173459" y="102908"/>
                    <a:pt x="172789" y="104247"/>
                    <a:pt x="170111" y="104247"/>
                  </a:cubicBezTo>
                  <a:lnTo>
                    <a:pt x="151358" y="108266"/>
                  </a:lnTo>
                  <a:lnTo>
                    <a:pt x="94431" y="129027"/>
                  </a:lnTo>
                  <a:cubicBezTo>
                    <a:pt x="87064" y="122330"/>
                    <a:pt x="79697" y="116972"/>
                    <a:pt x="72330" y="111615"/>
                  </a:cubicBezTo>
                  <a:cubicBezTo>
                    <a:pt x="64294" y="106257"/>
                    <a:pt x="56927" y="98890"/>
                    <a:pt x="50899" y="90853"/>
                  </a:cubicBezTo>
                  <a:cubicBezTo>
                    <a:pt x="41523" y="78798"/>
                    <a:pt x="32817" y="68082"/>
                    <a:pt x="25450" y="60046"/>
                  </a:cubicBezTo>
                  <a:cubicBezTo>
                    <a:pt x="20761" y="54688"/>
                    <a:pt x="16073" y="50000"/>
                    <a:pt x="12725" y="45312"/>
                  </a:cubicBezTo>
                  <a:cubicBezTo>
                    <a:pt x="11385" y="43302"/>
                    <a:pt x="11385" y="41293"/>
                    <a:pt x="12055" y="39284"/>
                  </a:cubicBezTo>
                  <a:cubicBezTo>
                    <a:pt x="18082" y="23880"/>
                    <a:pt x="14064" y="12495"/>
                    <a:pt x="0" y="7137"/>
                  </a:cubicBezTo>
                  <a:cubicBezTo>
                    <a:pt x="13395" y="8477"/>
                    <a:pt x="27459" y="6467"/>
                    <a:pt x="40853" y="440"/>
                  </a:cubicBezTo>
                  <a:cubicBezTo>
                    <a:pt x="42862" y="-230"/>
                    <a:pt x="44872" y="-230"/>
                    <a:pt x="46881" y="1110"/>
                  </a:cubicBezTo>
                  <a:cubicBezTo>
                    <a:pt x="52908" y="4458"/>
                    <a:pt x="54248" y="9147"/>
                    <a:pt x="59606" y="13165"/>
                  </a:cubicBezTo>
                  <a:cubicBezTo>
                    <a:pt x="79028" y="25220"/>
                    <a:pt x="96441" y="35266"/>
                    <a:pt x="112514" y="43972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1FFC9794-39B3-DB47-5C3D-9106767800C6}"/>
                </a:ext>
              </a:extLst>
            </p:cNvPr>
            <p:cNvSpPr/>
            <p:nvPr/>
          </p:nvSpPr>
          <p:spPr>
            <a:xfrm>
              <a:off x="-2773696" y="5146310"/>
              <a:ext cx="35889" cy="36784"/>
            </a:xfrm>
            <a:custGeom>
              <a:avLst/>
              <a:gdLst>
                <a:gd name="connsiteX0" fmla="*/ 34382 w 35889"/>
                <a:gd name="connsiteY0" fmla="*/ 9912 h 36784"/>
                <a:gd name="connsiteX1" fmla="*/ 34382 w 35889"/>
                <a:gd name="connsiteY1" fmla="*/ 34022 h 36784"/>
                <a:gd name="connsiteX2" fmla="*/ 226 w 35889"/>
                <a:gd name="connsiteY2" fmla="*/ 11921 h 36784"/>
                <a:gd name="connsiteX3" fmla="*/ 34382 w 35889"/>
                <a:gd name="connsiteY3" fmla="*/ 9912 h 3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9" h="36784">
                  <a:moveTo>
                    <a:pt x="34382" y="9912"/>
                  </a:moveTo>
                  <a:cubicBezTo>
                    <a:pt x="36391" y="15939"/>
                    <a:pt x="36391" y="23976"/>
                    <a:pt x="34382" y="34022"/>
                  </a:cubicBezTo>
                  <a:cubicBezTo>
                    <a:pt x="9602" y="41389"/>
                    <a:pt x="-1783" y="34022"/>
                    <a:pt x="226" y="11921"/>
                  </a:cubicBezTo>
                  <a:cubicBezTo>
                    <a:pt x="9602" y="-1474"/>
                    <a:pt x="25676" y="-5492"/>
                    <a:pt x="34382" y="9912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BDBDE841-4752-5BDA-6AB2-CEBCCD48DB71}"/>
                </a:ext>
              </a:extLst>
            </p:cNvPr>
            <p:cNvSpPr/>
            <p:nvPr/>
          </p:nvSpPr>
          <p:spPr>
            <a:xfrm>
              <a:off x="-3038682" y="5151507"/>
              <a:ext cx="1177023" cy="122753"/>
            </a:xfrm>
            <a:custGeom>
              <a:avLst/>
              <a:gdLst>
                <a:gd name="connsiteX0" fmla="*/ 265212 w 1177023"/>
                <a:gd name="connsiteY0" fmla="*/ 6723 h 122753"/>
                <a:gd name="connsiteX1" fmla="*/ 299368 w 1177023"/>
                <a:gd name="connsiteY1" fmla="*/ 28824 h 122753"/>
                <a:gd name="connsiteX2" fmla="*/ 366341 w 1177023"/>
                <a:gd name="connsiteY2" fmla="*/ 38870 h 122753"/>
                <a:gd name="connsiteX3" fmla="*/ 385093 w 1177023"/>
                <a:gd name="connsiteY3" fmla="*/ 36861 h 122753"/>
                <a:gd name="connsiteX4" fmla="*/ 406524 w 1177023"/>
                <a:gd name="connsiteY4" fmla="*/ 31503 h 122753"/>
                <a:gd name="connsiteX5" fmla="*/ 427955 w 1177023"/>
                <a:gd name="connsiteY5" fmla="*/ 32843 h 122753"/>
                <a:gd name="connsiteX6" fmla="*/ 469478 w 1177023"/>
                <a:gd name="connsiteY6" fmla="*/ 29494 h 122753"/>
                <a:gd name="connsiteX7" fmla="*/ 476845 w 1177023"/>
                <a:gd name="connsiteY7" fmla="*/ 29494 h 122753"/>
                <a:gd name="connsiteX8" fmla="*/ 538460 w 1177023"/>
                <a:gd name="connsiteY8" fmla="*/ 34182 h 122753"/>
                <a:gd name="connsiteX9" fmla="*/ 577304 w 1177023"/>
                <a:gd name="connsiteY9" fmla="*/ 34182 h 122753"/>
                <a:gd name="connsiteX10" fmla="*/ 617488 w 1177023"/>
                <a:gd name="connsiteY10" fmla="*/ 32173 h 122753"/>
                <a:gd name="connsiteX11" fmla="*/ 641598 w 1177023"/>
                <a:gd name="connsiteY11" fmla="*/ 33512 h 122753"/>
                <a:gd name="connsiteX12" fmla="*/ 650974 w 1177023"/>
                <a:gd name="connsiteY12" fmla="*/ 33512 h 122753"/>
                <a:gd name="connsiteX13" fmla="*/ 709910 w 1177023"/>
                <a:gd name="connsiteY13" fmla="*/ 27485 h 122753"/>
                <a:gd name="connsiteX14" fmla="*/ 778222 w 1177023"/>
                <a:gd name="connsiteY14" fmla="*/ 20788 h 122753"/>
                <a:gd name="connsiteX15" fmla="*/ 806351 w 1177023"/>
                <a:gd name="connsiteY15" fmla="*/ 18109 h 122753"/>
                <a:gd name="connsiteX16" fmla="*/ 833810 w 1177023"/>
                <a:gd name="connsiteY16" fmla="*/ 16769 h 122753"/>
                <a:gd name="connsiteX17" fmla="*/ 892745 w 1177023"/>
                <a:gd name="connsiteY17" fmla="*/ 15430 h 122753"/>
                <a:gd name="connsiteX18" fmla="*/ 933599 w 1177023"/>
                <a:gd name="connsiteY18" fmla="*/ 18109 h 122753"/>
                <a:gd name="connsiteX19" fmla="*/ 957039 w 1177023"/>
                <a:gd name="connsiteY19" fmla="*/ 19448 h 122753"/>
                <a:gd name="connsiteX20" fmla="*/ 988516 w 1177023"/>
                <a:gd name="connsiteY20" fmla="*/ 23466 h 122753"/>
                <a:gd name="connsiteX21" fmla="*/ 1033388 w 1177023"/>
                <a:gd name="connsiteY21" fmla="*/ 44228 h 122753"/>
                <a:gd name="connsiteX22" fmla="*/ 1060177 w 1177023"/>
                <a:gd name="connsiteY22" fmla="*/ 50925 h 122753"/>
                <a:gd name="connsiteX23" fmla="*/ 1095673 w 1177023"/>
                <a:gd name="connsiteY23" fmla="*/ 61641 h 122753"/>
                <a:gd name="connsiteX24" fmla="*/ 1106388 w 1177023"/>
                <a:gd name="connsiteY24" fmla="*/ 65659 h 122753"/>
                <a:gd name="connsiteX25" fmla="*/ 1117774 w 1177023"/>
                <a:gd name="connsiteY25" fmla="*/ 72356 h 122753"/>
                <a:gd name="connsiteX26" fmla="*/ 1124471 w 1177023"/>
                <a:gd name="connsiteY26" fmla="*/ 75705 h 122753"/>
                <a:gd name="connsiteX27" fmla="*/ 1129829 w 1177023"/>
                <a:gd name="connsiteY27" fmla="*/ 73026 h 122753"/>
                <a:gd name="connsiteX28" fmla="*/ 1133847 w 1177023"/>
                <a:gd name="connsiteY28" fmla="*/ 71687 h 122753"/>
                <a:gd name="connsiteX29" fmla="*/ 1159967 w 1177023"/>
                <a:gd name="connsiteY29" fmla="*/ 76375 h 122753"/>
                <a:gd name="connsiteX30" fmla="*/ 1175370 w 1177023"/>
                <a:gd name="connsiteY30" fmla="*/ 71017 h 122753"/>
                <a:gd name="connsiteX31" fmla="*/ 1174031 w 1177023"/>
                <a:gd name="connsiteY31" fmla="*/ 78384 h 122753"/>
                <a:gd name="connsiteX32" fmla="*/ 1149251 w 1177023"/>
                <a:gd name="connsiteY32" fmla="*/ 88430 h 122753"/>
                <a:gd name="connsiteX33" fmla="*/ 1012627 w 1177023"/>
                <a:gd name="connsiteY33" fmla="*/ 95797 h 122753"/>
                <a:gd name="connsiteX34" fmla="*/ 985168 w 1177023"/>
                <a:gd name="connsiteY34" fmla="*/ 91779 h 122753"/>
                <a:gd name="connsiteX35" fmla="*/ 979140 w 1177023"/>
                <a:gd name="connsiteY35" fmla="*/ 91109 h 122753"/>
                <a:gd name="connsiteX36" fmla="*/ 939626 w 1177023"/>
                <a:gd name="connsiteY36" fmla="*/ 85751 h 122753"/>
                <a:gd name="connsiteX37" fmla="*/ 861268 w 1177023"/>
                <a:gd name="connsiteY37" fmla="*/ 87760 h 122753"/>
                <a:gd name="connsiteX38" fmla="*/ 856580 w 1177023"/>
                <a:gd name="connsiteY38" fmla="*/ 89769 h 122753"/>
                <a:gd name="connsiteX39" fmla="*/ 857250 w 1177023"/>
                <a:gd name="connsiteY39" fmla="*/ 91779 h 122753"/>
                <a:gd name="connsiteX40" fmla="*/ 867296 w 1177023"/>
                <a:gd name="connsiteY40" fmla="*/ 90439 h 122753"/>
                <a:gd name="connsiteX41" fmla="*/ 867965 w 1177023"/>
                <a:gd name="connsiteY41" fmla="*/ 91109 h 122753"/>
                <a:gd name="connsiteX42" fmla="*/ 865956 w 1177023"/>
                <a:gd name="connsiteY42" fmla="*/ 91779 h 122753"/>
                <a:gd name="connsiteX43" fmla="*/ 764158 w 1177023"/>
                <a:gd name="connsiteY43" fmla="*/ 95127 h 122753"/>
                <a:gd name="connsiteX44" fmla="*/ 697185 w 1177023"/>
                <a:gd name="connsiteY44" fmla="*/ 96467 h 122753"/>
                <a:gd name="connsiteX45" fmla="*/ 630213 w 1177023"/>
                <a:gd name="connsiteY45" fmla="*/ 99815 h 122753"/>
                <a:gd name="connsiteX46" fmla="*/ 545158 w 1177023"/>
                <a:gd name="connsiteY46" fmla="*/ 98476 h 122753"/>
                <a:gd name="connsiteX47" fmla="*/ 534442 w 1177023"/>
                <a:gd name="connsiteY47" fmla="*/ 99145 h 122753"/>
                <a:gd name="connsiteX48" fmla="*/ 508323 w 1177023"/>
                <a:gd name="connsiteY48" fmla="*/ 97136 h 122753"/>
                <a:gd name="connsiteX49" fmla="*/ 390451 w 1177023"/>
                <a:gd name="connsiteY49" fmla="*/ 98476 h 122753"/>
                <a:gd name="connsiteX50" fmla="*/ 340891 w 1177023"/>
                <a:gd name="connsiteY50" fmla="*/ 97136 h 122753"/>
                <a:gd name="connsiteX51" fmla="*/ 287313 w 1177023"/>
                <a:gd name="connsiteY51" fmla="*/ 99815 h 122753"/>
                <a:gd name="connsiteX52" fmla="*/ 235074 w 1177023"/>
                <a:gd name="connsiteY52" fmla="*/ 103834 h 122753"/>
                <a:gd name="connsiteX53" fmla="*/ 152698 w 1177023"/>
                <a:gd name="connsiteY53" fmla="*/ 109191 h 122753"/>
                <a:gd name="connsiteX54" fmla="*/ 111174 w 1177023"/>
                <a:gd name="connsiteY54" fmla="*/ 117898 h 122753"/>
                <a:gd name="connsiteX55" fmla="*/ 97110 w 1177023"/>
                <a:gd name="connsiteY55" fmla="*/ 120577 h 122753"/>
                <a:gd name="connsiteX56" fmla="*/ 84385 w 1177023"/>
                <a:gd name="connsiteY56" fmla="*/ 121247 h 122753"/>
                <a:gd name="connsiteX57" fmla="*/ 48220 w 1177023"/>
                <a:gd name="connsiteY57" fmla="*/ 121247 h 122753"/>
                <a:gd name="connsiteX58" fmla="*/ 0 w 1177023"/>
                <a:gd name="connsiteY58" fmla="*/ 30164 h 122753"/>
                <a:gd name="connsiteX59" fmla="*/ 12055 w 1177023"/>
                <a:gd name="connsiteY59" fmla="*/ 24806 h 122753"/>
                <a:gd name="connsiteX60" fmla="*/ 18083 w 1177023"/>
                <a:gd name="connsiteY60" fmla="*/ 23466 h 122753"/>
                <a:gd name="connsiteX61" fmla="*/ 34826 w 1177023"/>
                <a:gd name="connsiteY61" fmla="*/ 19448 h 122753"/>
                <a:gd name="connsiteX62" fmla="*/ 38844 w 1177023"/>
                <a:gd name="connsiteY62" fmla="*/ 18109 h 122753"/>
                <a:gd name="connsiteX63" fmla="*/ 42863 w 1177023"/>
                <a:gd name="connsiteY63" fmla="*/ 15430 h 122753"/>
                <a:gd name="connsiteX64" fmla="*/ 44202 w 1177023"/>
                <a:gd name="connsiteY64" fmla="*/ 14760 h 122753"/>
                <a:gd name="connsiteX65" fmla="*/ 77688 w 1177023"/>
                <a:gd name="connsiteY65" fmla="*/ 9402 h 122753"/>
                <a:gd name="connsiteX66" fmla="*/ 103808 w 1177023"/>
                <a:gd name="connsiteY66" fmla="*/ 6723 h 122753"/>
                <a:gd name="connsiteX67" fmla="*/ 121220 w 1177023"/>
                <a:gd name="connsiteY67" fmla="*/ 4714 h 122753"/>
                <a:gd name="connsiteX68" fmla="*/ 138633 w 1177023"/>
                <a:gd name="connsiteY68" fmla="*/ 1365 h 122753"/>
                <a:gd name="connsiteX69" fmla="*/ 213643 w 1177023"/>
                <a:gd name="connsiteY69" fmla="*/ 4714 h 122753"/>
                <a:gd name="connsiteX70" fmla="*/ 265212 w 1177023"/>
                <a:gd name="connsiteY70" fmla="*/ 6723 h 12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77023" h="122753">
                  <a:moveTo>
                    <a:pt x="265212" y="6723"/>
                  </a:moveTo>
                  <a:cubicBezTo>
                    <a:pt x="263202" y="28824"/>
                    <a:pt x="274588" y="36191"/>
                    <a:pt x="299368" y="28824"/>
                  </a:cubicBezTo>
                  <a:cubicBezTo>
                    <a:pt x="322808" y="27485"/>
                    <a:pt x="344909" y="30834"/>
                    <a:pt x="366341" y="38870"/>
                  </a:cubicBezTo>
                  <a:cubicBezTo>
                    <a:pt x="373038" y="41549"/>
                    <a:pt x="378396" y="39540"/>
                    <a:pt x="385093" y="36861"/>
                  </a:cubicBezTo>
                  <a:cubicBezTo>
                    <a:pt x="391790" y="34182"/>
                    <a:pt x="399157" y="32173"/>
                    <a:pt x="406524" y="31503"/>
                  </a:cubicBezTo>
                  <a:cubicBezTo>
                    <a:pt x="411882" y="30834"/>
                    <a:pt x="418579" y="31503"/>
                    <a:pt x="427955" y="32843"/>
                  </a:cubicBezTo>
                  <a:cubicBezTo>
                    <a:pt x="442020" y="34852"/>
                    <a:pt x="455414" y="34182"/>
                    <a:pt x="469478" y="29494"/>
                  </a:cubicBezTo>
                  <a:cubicBezTo>
                    <a:pt x="472157" y="28824"/>
                    <a:pt x="474836" y="28824"/>
                    <a:pt x="476845" y="29494"/>
                  </a:cubicBezTo>
                  <a:cubicBezTo>
                    <a:pt x="496937" y="34182"/>
                    <a:pt x="517029" y="35521"/>
                    <a:pt x="538460" y="34182"/>
                  </a:cubicBezTo>
                  <a:cubicBezTo>
                    <a:pt x="551185" y="33512"/>
                    <a:pt x="563910" y="33512"/>
                    <a:pt x="577304" y="34182"/>
                  </a:cubicBezTo>
                  <a:cubicBezTo>
                    <a:pt x="590699" y="34852"/>
                    <a:pt x="604093" y="34182"/>
                    <a:pt x="617488" y="32173"/>
                  </a:cubicBezTo>
                  <a:cubicBezTo>
                    <a:pt x="627534" y="30834"/>
                    <a:pt x="632222" y="31503"/>
                    <a:pt x="641598" y="33512"/>
                  </a:cubicBezTo>
                  <a:cubicBezTo>
                    <a:pt x="644947" y="34182"/>
                    <a:pt x="648295" y="34182"/>
                    <a:pt x="650974" y="33512"/>
                  </a:cubicBezTo>
                  <a:cubicBezTo>
                    <a:pt x="671736" y="28155"/>
                    <a:pt x="691827" y="26145"/>
                    <a:pt x="709910" y="27485"/>
                  </a:cubicBezTo>
                  <a:cubicBezTo>
                    <a:pt x="729332" y="28824"/>
                    <a:pt x="752103" y="26815"/>
                    <a:pt x="778222" y="20788"/>
                  </a:cubicBezTo>
                  <a:cubicBezTo>
                    <a:pt x="786929" y="18778"/>
                    <a:pt x="796305" y="18109"/>
                    <a:pt x="806351" y="18109"/>
                  </a:cubicBezTo>
                  <a:cubicBezTo>
                    <a:pt x="815727" y="18109"/>
                    <a:pt x="825103" y="17439"/>
                    <a:pt x="833810" y="16769"/>
                  </a:cubicBezTo>
                  <a:cubicBezTo>
                    <a:pt x="857250" y="14090"/>
                    <a:pt x="876672" y="13420"/>
                    <a:pt x="892745" y="15430"/>
                  </a:cubicBezTo>
                  <a:cubicBezTo>
                    <a:pt x="908149" y="17439"/>
                    <a:pt x="921544" y="18109"/>
                    <a:pt x="933599" y="18109"/>
                  </a:cubicBezTo>
                  <a:cubicBezTo>
                    <a:pt x="942305" y="18109"/>
                    <a:pt x="949672" y="18778"/>
                    <a:pt x="957039" y="19448"/>
                  </a:cubicBezTo>
                  <a:cubicBezTo>
                    <a:pt x="968424" y="20788"/>
                    <a:pt x="977801" y="18778"/>
                    <a:pt x="988516" y="23466"/>
                  </a:cubicBezTo>
                  <a:cubicBezTo>
                    <a:pt x="1003920" y="30164"/>
                    <a:pt x="1018654" y="36861"/>
                    <a:pt x="1033388" y="44228"/>
                  </a:cubicBezTo>
                  <a:cubicBezTo>
                    <a:pt x="1040085" y="47577"/>
                    <a:pt x="1049462" y="49586"/>
                    <a:pt x="1060177" y="50925"/>
                  </a:cubicBezTo>
                  <a:cubicBezTo>
                    <a:pt x="1072232" y="52265"/>
                    <a:pt x="1084288" y="55613"/>
                    <a:pt x="1095673" y="61641"/>
                  </a:cubicBezTo>
                  <a:cubicBezTo>
                    <a:pt x="1099021" y="63650"/>
                    <a:pt x="1102370" y="64989"/>
                    <a:pt x="1106388" y="65659"/>
                  </a:cubicBezTo>
                  <a:cubicBezTo>
                    <a:pt x="1110407" y="66329"/>
                    <a:pt x="1114425" y="68338"/>
                    <a:pt x="1117774" y="72356"/>
                  </a:cubicBezTo>
                  <a:cubicBezTo>
                    <a:pt x="1119783" y="74366"/>
                    <a:pt x="1121792" y="75035"/>
                    <a:pt x="1124471" y="75705"/>
                  </a:cubicBezTo>
                  <a:cubicBezTo>
                    <a:pt x="1127150" y="75705"/>
                    <a:pt x="1129159" y="75035"/>
                    <a:pt x="1129829" y="73026"/>
                  </a:cubicBezTo>
                  <a:cubicBezTo>
                    <a:pt x="1130498" y="71687"/>
                    <a:pt x="1132508" y="71017"/>
                    <a:pt x="1133847" y="71687"/>
                  </a:cubicBezTo>
                  <a:cubicBezTo>
                    <a:pt x="1142553" y="76375"/>
                    <a:pt x="1151260" y="77714"/>
                    <a:pt x="1159967" y="76375"/>
                  </a:cubicBezTo>
                  <a:cubicBezTo>
                    <a:pt x="1166664" y="79054"/>
                    <a:pt x="1171352" y="77044"/>
                    <a:pt x="1175370" y="71017"/>
                  </a:cubicBezTo>
                  <a:cubicBezTo>
                    <a:pt x="1178049" y="75705"/>
                    <a:pt x="1177379" y="78384"/>
                    <a:pt x="1174031" y="78384"/>
                  </a:cubicBezTo>
                  <a:cubicBezTo>
                    <a:pt x="1163985" y="79054"/>
                    <a:pt x="1155278" y="82402"/>
                    <a:pt x="1149251" y="88430"/>
                  </a:cubicBezTo>
                  <a:lnTo>
                    <a:pt x="1012627" y="95797"/>
                  </a:lnTo>
                  <a:cubicBezTo>
                    <a:pt x="1003250" y="90439"/>
                    <a:pt x="993874" y="89099"/>
                    <a:pt x="985168" y="91779"/>
                  </a:cubicBezTo>
                  <a:cubicBezTo>
                    <a:pt x="983159" y="92448"/>
                    <a:pt x="981149" y="92448"/>
                    <a:pt x="979140" y="91109"/>
                  </a:cubicBezTo>
                  <a:cubicBezTo>
                    <a:pt x="965076" y="83742"/>
                    <a:pt x="955030" y="85751"/>
                    <a:pt x="939626" y="85751"/>
                  </a:cubicBezTo>
                  <a:cubicBezTo>
                    <a:pt x="913507" y="85081"/>
                    <a:pt x="887388" y="85751"/>
                    <a:pt x="861268" y="87760"/>
                  </a:cubicBezTo>
                  <a:cubicBezTo>
                    <a:pt x="859259" y="87760"/>
                    <a:pt x="857920" y="88430"/>
                    <a:pt x="856580" y="89769"/>
                  </a:cubicBezTo>
                  <a:cubicBezTo>
                    <a:pt x="854571" y="91109"/>
                    <a:pt x="854571" y="91779"/>
                    <a:pt x="857250" y="91779"/>
                  </a:cubicBezTo>
                  <a:cubicBezTo>
                    <a:pt x="860599" y="91779"/>
                    <a:pt x="863947" y="91779"/>
                    <a:pt x="867296" y="90439"/>
                  </a:cubicBezTo>
                  <a:cubicBezTo>
                    <a:pt x="868635" y="90439"/>
                    <a:pt x="868635" y="90439"/>
                    <a:pt x="867965" y="91109"/>
                  </a:cubicBezTo>
                  <a:cubicBezTo>
                    <a:pt x="867296" y="91779"/>
                    <a:pt x="866626" y="91779"/>
                    <a:pt x="865956" y="91779"/>
                  </a:cubicBezTo>
                  <a:cubicBezTo>
                    <a:pt x="830461" y="91779"/>
                    <a:pt x="796305" y="92448"/>
                    <a:pt x="764158" y="95127"/>
                  </a:cubicBezTo>
                  <a:cubicBezTo>
                    <a:pt x="747415" y="96467"/>
                    <a:pt x="724644" y="96467"/>
                    <a:pt x="697185" y="96467"/>
                  </a:cubicBezTo>
                  <a:cubicBezTo>
                    <a:pt x="674415" y="96467"/>
                    <a:pt x="652314" y="97136"/>
                    <a:pt x="630213" y="99815"/>
                  </a:cubicBezTo>
                  <a:cubicBezTo>
                    <a:pt x="615479" y="101155"/>
                    <a:pt x="586680" y="101155"/>
                    <a:pt x="545158" y="98476"/>
                  </a:cubicBezTo>
                  <a:cubicBezTo>
                    <a:pt x="543148" y="98476"/>
                    <a:pt x="539130" y="98476"/>
                    <a:pt x="534442" y="99145"/>
                  </a:cubicBezTo>
                  <a:cubicBezTo>
                    <a:pt x="525735" y="99815"/>
                    <a:pt x="514350" y="97136"/>
                    <a:pt x="508323" y="97136"/>
                  </a:cubicBezTo>
                  <a:cubicBezTo>
                    <a:pt x="468809" y="96467"/>
                    <a:pt x="429965" y="97136"/>
                    <a:pt x="390451" y="98476"/>
                  </a:cubicBezTo>
                  <a:cubicBezTo>
                    <a:pt x="373707" y="99145"/>
                    <a:pt x="356964" y="98476"/>
                    <a:pt x="340891" y="97136"/>
                  </a:cubicBezTo>
                  <a:cubicBezTo>
                    <a:pt x="327496" y="95797"/>
                    <a:pt x="309414" y="96467"/>
                    <a:pt x="287313" y="99815"/>
                  </a:cubicBezTo>
                  <a:cubicBezTo>
                    <a:pt x="270570" y="101824"/>
                    <a:pt x="252487" y="103164"/>
                    <a:pt x="235074" y="103834"/>
                  </a:cubicBezTo>
                  <a:cubicBezTo>
                    <a:pt x="206276" y="104504"/>
                    <a:pt x="178817" y="106513"/>
                    <a:pt x="152698" y="109191"/>
                  </a:cubicBezTo>
                  <a:cubicBezTo>
                    <a:pt x="135285" y="111201"/>
                    <a:pt x="121220" y="113879"/>
                    <a:pt x="111174" y="117898"/>
                  </a:cubicBezTo>
                  <a:cubicBezTo>
                    <a:pt x="106487" y="119237"/>
                    <a:pt x="101799" y="120577"/>
                    <a:pt x="97110" y="120577"/>
                  </a:cubicBezTo>
                  <a:cubicBezTo>
                    <a:pt x="89074" y="121247"/>
                    <a:pt x="84385" y="121247"/>
                    <a:pt x="84385" y="121247"/>
                  </a:cubicBezTo>
                  <a:cubicBezTo>
                    <a:pt x="72330" y="123256"/>
                    <a:pt x="60275" y="123256"/>
                    <a:pt x="48220" y="121247"/>
                  </a:cubicBezTo>
                  <a:cubicBezTo>
                    <a:pt x="36165" y="89769"/>
                    <a:pt x="20761" y="58962"/>
                    <a:pt x="0" y="30164"/>
                  </a:cubicBezTo>
                  <a:cubicBezTo>
                    <a:pt x="2679" y="26145"/>
                    <a:pt x="6697" y="24806"/>
                    <a:pt x="12055" y="24806"/>
                  </a:cubicBezTo>
                  <a:cubicBezTo>
                    <a:pt x="14064" y="24806"/>
                    <a:pt x="16074" y="24806"/>
                    <a:pt x="18083" y="23466"/>
                  </a:cubicBezTo>
                  <a:cubicBezTo>
                    <a:pt x="23440" y="20788"/>
                    <a:pt x="28798" y="19448"/>
                    <a:pt x="34826" y="19448"/>
                  </a:cubicBezTo>
                  <a:cubicBezTo>
                    <a:pt x="36165" y="19448"/>
                    <a:pt x="37505" y="18778"/>
                    <a:pt x="38844" y="18109"/>
                  </a:cubicBezTo>
                  <a:lnTo>
                    <a:pt x="42863" y="15430"/>
                  </a:lnTo>
                  <a:cubicBezTo>
                    <a:pt x="43532" y="15430"/>
                    <a:pt x="43532" y="14760"/>
                    <a:pt x="44202" y="14760"/>
                  </a:cubicBezTo>
                  <a:cubicBezTo>
                    <a:pt x="55587" y="14090"/>
                    <a:pt x="66973" y="12081"/>
                    <a:pt x="77688" y="9402"/>
                  </a:cubicBezTo>
                  <a:cubicBezTo>
                    <a:pt x="84385" y="8063"/>
                    <a:pt x="93092" y="6723"/>
                    <a:pt x="103808" y="6723"/>
                  </a:cubicBezTo>
                  <a:cubicBezTo>
                    <a:pt x="109835" y="6723"/>
                    <a:pt x="115863" y="6054"/>
                    <a:pt x="121220" y="4714"/>
                  </a:cubicBezTo>
                  <a:cubicBezTo>
                    <a:pt x="130597" y="2705"/>
                    <a:pt x="135954" y="2035"/>
                    <a:pt x="138633" y="1365"/>
                  </a:cubicBezTo>
                  <a:cubicBezTo>
                    <a:pt x="163413" y="-1314"/>
                    <a:pt x="188863" y="26"/>
                    <a:pt x="213643" y="4714"/>
                  </a:cubicBezTo>
                  <a:cubicBezTo>
                    <a:pt x="233065" y="6723"/>
                    <a:pt x="249138" y="8063"/>
                    <a:pt x="265212" y="6723"/>
                  </a:cubicBezTo>
                  <a:close/>
                </a:path>
              </a:pathLst>
            </a:custGeom>
            <a:solidFill>
              <a:srgbClr val="BFDEC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7" name="Freeform 356">
              <a:extLst>
                <a:ext uri="{FF2B5EF4-FFF2-40B4-BE49-F238E27FC236}">
                  <a16:creationId xmlns:a16="http://schemas.microsoft.com/office/drawing/2014/main" id="{C2FB7E4B-B67B-3AF4-C018-F9463015FF68}"/>
                </a:ext>
              </a:extLst>
            </p:cNvPr>
            <p:cNvSpPr/>
            <p:nvPr/>
          </p:nvSpPr>
          <p:spPr>
            <a:xfrm>
              <a:off x="-5173100" y="5176313"/>
              <a:ext cx="259853" cy="138633"/>
            </a:xfrm>
            <a:custGeom>
              <a:avLst/>
              <a:gdLst>
                <a:gd name="connsiteX0" fmla="*/ 52908 w 259853"/>
                <a:gd name="connsiteY0" fmla="*/ 0 h 138633"/>
                <a:gd name="connsiteX1" fmla="*/ 203597 w 259853"/>
                <a:gd name="connsiteY1" fmla="*/ 90413 h 138633"/>
                <a:gd name="connsiteX2" fmla="*/ 259184 w 259853"/>
                <a:gd name="connsiteY2" fmla="*/ 104477 h 138633"/>
                <a:gd name="connsiteX3" fmla="*/ 253157 w 259853"/>
                <a:gd name="connsiteY3" fmla="*/ 113854 h 138633"/>
                <a:gd name="connsiteX4" fmla="*/ 257175 w 259853"/>
                <a:gd name="connsiteY4" fmla="*/ 116533 h 138633"/>
                <a:gd name="connsiteX5" fmla="*/ 259854 w 259853"/>
                <a:gd name="connsiteY5" fmla="*/ 119881 h 138633"/>
                <a:gd name="connsiteX6" fmla="*/ 255836 w 259853"/>
                <a:gd name="connsiteY6" fmla="*/ 123230 h 138633"/>
                <a:gd name="connsiteX7" fmla="*/ 160065 w 259853"/>
                <a:gd name="connsiteY7" fmla="*/ 134615 h 138633"/>
                <a:gd name="connsiteX8" fmla="*/ 114523 w 259853"/>
                <a:gd name="connsiteY8" fmla="*/ 138633 h 138633"/>
                <a:gd name="connsiteX9" fmla="*/ 119881 w 259853"/>
                <a:gd name="connsiteY9" fmla="*/ 136624 h 138633"/>
                <a:gd name="connsiteX10" fmla="*/ 120551 w 259853"/>
                <a:gd name="connsiteY10" fmla="*/ 132606 h 138633"/>
                <a:gd name="connsiteX11" fmla="*/ 114523 w 259853"/>
                <a:gd name="connsiteY11" fmla="*/ 125909 h 138633"/>
                <a:gd name="connsiteX12" fmla="*/ 66303 w 259853"/>
                <a:gd name="connsiteY12" fmla="*/ 83716 h 138633"/>
                <a:gd name="connsiteX13" fmla="*/ 32817 w 259853"/>
                <a:gd name="connsiteY13" fmla="*/ 64964 h 138633"/>
                <a:gd name="connsiteX14" fmla="*/ 0 w 259853"/>
                <a:gd name="connsiteY14" fmla="*/ 43532 h 138633"/>
                <a:gd name="connsiteX15" fmla="*/ 52908 w 259853"/>
                <a:gd name="connsiteY15" fmla="*/ 0 h 1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9853" h="138633">
                  <a:moveTo>
                    <a:pt x="52908" y="0"/>
                  </a:moveTo>
                  <a:cubicBezTo>
                    <a:pt x="103138" y="30807"/>
                    <a:pt x="153367" y="60945"/>
                    <a:pt x="203597" y="90413"/>
                  </a:cubicBezTo>
                  <a:cubicBezTo>
                    <a:pt x="216991" y="97780"/>
                    <a:pt x="235074" y="102468"/>
                    <a:pt x="259184" y="104477"/>
                  </a:cubicBezTo>
                  <a:cubicBezTo>
                    <a:pt x="253157" y="107156"/>
                    <a:pt x="251147" y="109835"/>
                    <a:pt x="253157" y="113854"/>
                  </a:cubicBezTo>
                  <a:cubicBezTo>
                    <a:pt x="253826" y="115863"/>
                    <a:pt x="255836" y="116533"/>
                    <a:pt x="257175" y="116533"/>
                  </a:cubicBezTo>
                  <a:cubicBezTo>
                    <a:pt x="259184" y="116533"/>
                    <a:pt x="259854" y="117872"/>
                    <a:pt x="259854" y="119881"/>
                  </a:cubicBezTo>
                  <a:cubicBezTo>
                    <a:pt x="259184" y="121220"/>
                    <a:pt x="257845" y="122560"/>
                    <a:pt x="255836" y="123230"/>
                  </a:cubicBezTo>
                  <a:lnTo>
                    <a:pt x="160065" y="134615"/>
                  </a:lnTo>
                  <a:lnTo>
                    <a:pt x="114523" y="138633"/>
                  </a:lnTo>
                  <a:lnTo>
                    <a:pt x="119881" y="136624"/>
                  </a:lnTo>
                  <a:cubicBezTo>
                    <a:pt x="122560" y="135285"/>
                    <a:pt x="122560" y="133945"/>
                    <a:pt x="120551" y="132606"/>
                  </a:cubicBezTo>
                  <a:cubicBezTo>
                    <a:pt x="117872" y="129927"/>
                    <a:pt x="115193" y="127918"/>
                    <a:pt x="114523" y="125909"/>
                  </a:cubicBezTo>
                  <a:cubicBezTo>
                    <a:pt x="99120" y="110505"/>
                    <a:pt x="83046" y="96441"/>
                    <a:pt x="66303" y="83716"/>
                  </a:cubicBezTo>
                  <a:cubicBezTo>
                    <a:pt x="60945" y="79698"/>
                    <a:pt x="49560" y="73670"/>
                    <a:pt x="32817" y="64964"/>
                  </a:cubicBezTo>
                  <a:cubicBezTo>
                    <a:pt x="21431" y="59606"/>
                    <a:pt x="10716" y="52239"/>
                    <a:pt x="0" y="43532"/>
                  </a:cubicBezTo>
                  <a:cubicBezTo>
                    <a:pt x="20092" y="32817"/>
                    <a:pt x="38174" y="18752"/>
                    <a:pt x="52908" y="0"/>
                  </a:cubicBez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8" name="Freeform 357">
              <a:extLst>
                <a:ext uri="{FF2B5EF4-FFF2-40B4-BE49-F238E27FC236}">
                  <a16:creationId xmlns:a16="http://schemas.microsoft.com/office/drawing/2014/main" id="{E506999C-C33D-232A-35F2-3D063704156D}"/>
                </a:ext>
              </a:extLst>
            </p:cNvPr>
            <p:cNvSpPr/>
            <p:nvPr/>
          </p:nvSpPr>
          <p:spPr>
            <a:xfrm>
              <a:off x="-5762460" y="5181671"/>
              <a:ext cx="42862" cy="42862"/>
            </a:xfrm>
            <a:custGeom>
              <a:avLst/>
              <a:gdLst>
                <a:gd name="connsiteX0" fmla="*/ 42862 w 42862"/>
                <a:gd name="connsiteY0" fmla="*/ 21431 h 42862"/>
                <a:gd name="connsiteX1" fmla="*/ 21431 w 42862"/>
                <a:gd name="connsiteY1" fmla="*/ 42863 h 42862"/>
                <a:gd name="connsiteX2" fmla="*/ 0 w 42862"/>
                <a:gd name="connsiteY2" fmla="*/ 21431 h 42862"/>
                <a:gd name="connsiteX3" fmla="*/ 21431 w 42862"/>
                <a:gd name="connsiteY3" fmla="*/ 0 h 42862"/>
                <a:gd name="connsiteX4" fmla="*/ 42862 w 42862"/>
                <a:gd name="connsiteY4" fmla="*/ 21431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2862">
                  <a:moveTo>
                    <a:pt x="42862" y="21431"/>
                  </a:moveTo>
                  <a:cubicBezTo>
                    <a:pt x="42862" y="33268"/>
                    <a:pt x="33267" y="42863"/>
                    <a:pt x="21431" y="42863"/>
                  </a:cubicBezTo>
                  <a:cubicBezTo>
                    <a:pt x="9595" y="42863"/>
                    <a:pt x="0" y="33268"/>
                    <a:pt x="0" y="21431"/>
                  </a:cubicBezTo>
                  <a:cubicBezTo>
                    <a:pt x="0" y="9595"/>
                    <a:pt x="9595" y="0"/>
                    <a:pt x="21431" y="0"/>
                  </a:cubicBezTo>
                  <a:cubicBezTo>
                    <a:pt x="33267" y="0"/>
                    <a:pt x="42862" y="9595"/>
                    <a:pt x="42862" y="21431"/>
                  </a:cubicBez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9" name="Freeform 358">
              <a:extLst>
                <a:ext uri="{FF2B5EF4-FFF2-40B4-BE49-F238E27FC236}">
                  <a16:creationId xmlns:a16="http://schemas.microsoft.com/office/drawing/2014/main" id="{78EFB1A3-0CA0-C036-BCA4-B840DF1D20A6}"/>
                </a:ext>
              </a:extLst>
            </p:cNvPr>
            <p:cNvSpPr/>
            <p:nvPr/>
          </p:nvSpPr>
          <p:spPr>
            <a:xfrm>
              <a:off x="-1683323" y="5187029"/>
              <a:ext cx="413388" cy="193643"/>
            </a:xfrm>
            <a:custGeom>
              <a:avLst/>
              <a:gdLst>
                <a:gd name="connsiteX0" fmla="*/ 341058 w 413388"/>
                <a:gd name="connsiteY0" fmla="*/ 0 h 193643"/>
                <a:gd name="connsiteX1" fmla="*/ 387939 w 413388"/>
                <a:gd name="connsiteY1" fmla="*/ 6028 h 193643"/>
                <a:gd name="connsiteX2" fmla="*/ 413389 w 413388"/>
                <a:gd name="connsiteY2" fmla="*/ 8037 h 193643"/>
                <a:gd name="connsiteX3" fmla="*/ 395306 w 413388"/>
                <a:gd name="connsiteY3" fmla="*/ 13395 h 193643"/>
                <a:gd name="connsiteX4" fmla="*/ 333021 w 413388"/>
                <a:gd name="connsiteY4" fmla="*/ 81707 h 193643"/>
                <a:gd name="connsiteX5" fmla="*/ 219838 w 413388"/>
                <a:gd name="connsiteY5" fmla="*/ 117872 h 193643"/>
                <a:gd name="connsiteX6" fmla="*/ 155544 w 413388"/>
                <a:gd name="connsiteY6" fmla="*/ 141982 h 193643"/>
                <a:gd name="connsiteX7" fmla="*/ 118709 w 413388"/>
                <a:gd name="connsiteY7" fmla="*/ 137964 h 193643"/>
                <a:gd name="connsiteX8" fmla="*/ 100627 w 413388"/>
                <a:gd name="connsiteY8" fmla="*/ 141313 h 193643"/>
                <a:gd name="connsiteX9" fmla="*/ 83884 w 413388"/>
                <a:gd name="connsiteY9" fmla="*/ 150019 h 193643"/>
                <a:gd name="connsiteX10" fmla="*/ 27626 w 413388"/>
                <a:gd name="connsiteY10" fmla="*/ 190203 h 193643"/>
                <a:gd name="connsiteX11" fmla="*/ 12892 w 413388"/>
                <a:gd name="connsiteY11" fmla="*/ 191542 h 193643"/>
                <a:gd name="connsiteX12" fmla="*/ 3516 w 413388"/>
                <a:gd name="connsiteY12" fmla="*/ 192212 h 193643"/>
                <a:gd name="connsiteX13" fmla="*/ 1507 w 413388"/>
                <a:gd name="connsiteY13" fmla="*/ 190872 h 193643"/>
                <a:gd name="connsiteX14" fmla="*/ 1507 w 413388"/>
                <a:gd name="connsiteY14" fmla="*/ 184845 h 193643"/>
                <a:gd name="connsiteX15" fmla="*/ 57764 w 413388"/>
                <a:gd name="connsiteY15" fmla="*/ 132606 h 193643"/>
                <a:gd name="connsiteX16" fmla="*/ 88571 w 413388"/>
                <a:gd name="connsiteY16" fmla="*/ 98450 h 193643"/>
                <a:gd name="connsiteX17" fmla="*/ 128085 w 413388"/>
                <a:gd name="connsiteY17" fmla="*/ 85055 h 193643"/>
                <a:gd name="connsiteX18" fmla="*/ 233902 w 413388"/>
                <a:gd name="connsiteY18" fmla="*/ 46211 h 193643"/>
                <a:gd name="connsiteX19" fmla="*/ 341058 w 413388"/>
                <a:gd name="connsiteY19" fmla="*/ 0 h 19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388" h="193643">
                  <a:moveTo>
                    <a:pt x="341058" y="0"/>
                  </a:moveTo>
                  <a:lnTo>
                    <a:pt x="387939" y="6028"/>
                  </a:lnTo>
                  <a:lnTo>
                    <a:pt x="413389" y="8037"/>
                  </a:lnTo>
                  <a:cubicBezTo>
                    <a:pt x="405352" y="7367"/>
                    <a:pt x="399325" y="9376"/>
                    <a:pt x="395306" y="13395"/>
                  </a:cubicBezTo>
                  <a:cubicBezTo>
                    <a:pt x="374545" y="36165"/>
                    <a:pt x="353783" y="58936"/>
                    <a:pt x="333021" y="81707"/>
                  </a:cubicBezTo>
                  <a:cubicBezTo>
                    <a:pt x="310921" y="107156"/>
                    <a:pt x="260691" y="112514"/>
                    <a:pt x="219838" y="117872"/>
                  </a:cubicBezTo>
                  <a:cubicBezTo>
                    <a:pt x="203095" y="119881"/>
                    <a:pt x="182333" y="127918"/>
                    <a:pt x="155544" y="141982"/>
                  </a:cubicBezTo>
                  <a:cubicBezTo>
                    <a:pt x="142819" y="139973"/>
                    <a:pt x="130094" y="138633"/>
                    <a:pt x="118709" y="137964"/>
                  </a:cubicBezTo>
                  <a:cubicBezTo>
                    <a:pt x="112682" y="137964"/>
                    <a:pt x="106654" y="138633"/>
                    <a:pt x="100627" y="141313"/>
                  </a:cubicBezTo>
                  <a:cubicBezTo>
                    <a:pt x="91920" y="145331"/>
                    <a:pt x="86562" y="148010"/>
                    <a:pt x="83884" y="150019"/>
                  </a:cubicBezTo>
                  <a:cubicBezTo>
                    <a:pt x="65801" y="164753"/>
                    <a:pt x="47049" y="178148"/>
                    <a:pt x="27626" y="190203"/>
                  </a:cubicBezTo>
                  <a:cubicBezTo>
                    <a:pt x="21599" y="188193"/>
                    <a:pt x="16911" y="188193"/>
                    <a:pt x="12892" y="191542"/>
                  </a:cubicBezTo>
                  <a:cubicBezTo>
                    <a:pt x="10214" y="194221"/>
                    <a:pt x="6195" y="194221"/>
                    <a:pt x="3516" y="192212"/>
                  </a:cubicBezTo>
                  <a:lnTo>
                    <a:pt x="1507" y="190872"/>
                  </a:lnTo>
                  <a:cubicBezTo>
                    <a:pt x="-502" y="189533"/>
                    <a:pt x="-502" y="186854"/>
                    <a:pt x="1507" y="184845"/>
                  </a:cubicBezTo>
                  <a:cubicBezTo>
                    <a:pt x="31645" y="159395"/>
                    <a:pt x="50397" y="141982"/>
                    <a:pt x="57764" y="132606"/>
                  </a:cubicBezTo>
                  <a:cubicBezTo>
                    <a:pt x="69819" y="116533"/>
                    <a:pt x="79865" y="105147"/>
                    <a:pt x="88571" y="98450"/>
                  </a:cubicBezTo>
                  <a:cubicBezTo>
                    <a:pt x="102636" y="91753"/>
                    <a:pt x="115360" y="87064"/>
                    <a:pt x="128085" y="85055"/>
                  </a:cubicBezTo>
                  <a:cubicBezTo>
                    <a:pt x="172957" y="78358"/>
                    <a:pt x="204434" y="76349"/>
                    <a:pt x="233902" y="46211"/>
                  </a:cubicBezTo>
                  <a:lnTo>
                    <a:pt x="341058" y="0"/>
                  </a:ln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0" name="Freeform 359">
              <a:extLst>
                <a:ext uri="{FF2B5EF4-FFF2-40B4-BE49-F238E27FC236}">
                  <a16:creationId xmlns:a16="http://schemas.microsoft.com/office/drawing/2014/main" id="{1D87ECF4-4FD5-93F6-D8F5-10DFEE8540A8}"/>
                </a:ext>
              </a:extLst>
            </p:cNvPr>
            <p:cNvSpPr/>
            <p:nvPr/>
          </p:nvSpPr>
          <p:spPr>
            <a:xfrm>
              <a:off x="-1467503" y="5197000"/>
              <a:ext cx="447949" cy="284991"/>
            </a:xfrm>
            <a:custGeom>
              <a:avLst/>
              <a:gdLst>
                <a:gd name="connsiteX0" fmla="*/ 0 w 447949"/>
                <a:gd name="connsiteY0" fmla="*/ 249882 h 284991"/>
                <a:gd name="connsiteX1" fmla="*/ 32817 w 447949"/>
                <a:gd name="connsiteY1" fmla="*/ 234478 h 284991"/>
                <a:gd name="connsiteX2" fmla="*/ 22771 w 447949"/>
                <a:gd name="connsiteY2" fmla="*/ 222423 h 284991"/>
                <a:gd name="connsiteX3" fmla="*/ 109835 w 447949"/>
                <a:gd name="connsiteY3" fmla="*/ 207020 h 284991"/>
                <a:gd name="connsiteX4" fmla="*/ 174129 w 447949"/>
                <a:gd name="connsiteY4" fmla="*/ 102543 h 284991"/>
                <a:gd name="connsiteX5" fmla="*/ 231726 w 447949"/>
                <a:gd name="connsiteY5" fmla="*/ 45616 h 284991"/>
                <a:gd name="connsiteX6" fmla="*/ 333524 w 447949"/>
                <a:gd name="connsiteY6" fmla="*/ 8781 h 284991"/>
                <a:gd name="connsiteX7" fmla="*/ 444029 w 447949"/>
                <a:gd name="connsiteY7" fmla="*/ 74 h 284991"/>
                <a:gd name="connsiteX8" fmla="*/ 446708 w 447949"/>
                <a:gd name="connsiteY8" fmla="*/ 6102 h 284991"/>
                <a:gd name="connsiteX9" fmla="*/ 416570 w 447949"/>
                <a:gd name="connsiteY9" fmla="*/ 36239 h 284991"/>
                <a:gd name="connsiteX10" fmla="*/ 401836 w 447949"/>
                <a:gd name="connsiteY10" fmla="*/ 43606 h 284991"/>
                <a:gd name="connsiteX11" fmla="*/ 339551 w 447949"/>
                <a:gd name="connsiteY11" fmla="*/ 54322 h 284991"/>
                <a:gd name="connsiteX12" fmla="*/ 289992 w 447949"/>
                <a:gd name="connsiteY12" fmla="*/ 85129 h 284991"/>
                <a:gd name="connsiteX13" fmla="*/ 239762 w 447949"/>
                <a:gd name="connsiteY13" fmla="*/ 184249 h 284991"/>
                <a:gd name="connsiteX14" fmla="*/ 150688 w 447949"/>
                <a:gd name="connsiteY14" fmla="*/ 279350 h 284991"/>
                <a:gd name="connsiteX15" fmla="*/ 88404 w 447949"/>
                <a:gd name="connsiteY15" fmla="*/ 278011 h 284991"/>
                <a:gd name="connsiteX16" fmla="*/ 58266 w 447949"/>
                <a:gd name="connsiteY16" fmla="*/ 267965 h 284991"/>
                <a:gd name="connsiteX17" fmla="*/ 0 w 447949"/>
                <a:gd name="connsiteY17" fmla="*/ 249882 h 28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7949" h="284991">
                  <a:moveTo>
                    <a:pt x="0" y="249882"/>
                  </a:moveTo>
                  <a:cubicBezTo>
                    <a:pt x="12725" y="249882"/>
                    <a:pt x="24110" y="245194"/>
                    <a:pt x="32817" y="234478"/>
                  </a:cubicBezTo>
                  <a:cubicBezTo>
                    <a:pt x="35496" y="231130"/>
                    <a:pt x="32147" y="227781"/>
                    <a:pt x="22771" y="222423"/>
                  </a:cubicBezTo>
                  <a:cubicBezTo>
                    <a:pt x="56257" y="232469"/>
                    <a:pt x="90413" y="239837"/>
                    <a:pt x="109835" y="207020"/>
                  </a:cubicBezTo>
                  <a:cubicBezTo>
                    <a:pt x="130597" y="171524"/>
                    <a:pt x="152028" y="136698"/>
                    <a:pt x="174129" y="102543"/>
                  </a:cubicBezTo>
                  <a:cubicBezTo>
                    <a:pt x="190872" y="76423"/>
                    <a:pt x="210294" y="57671"/>
                    <a:pt x="231726" y="45616"/>
                  </a:cubicBezTo>
                  <a:cubicBezTo>
                    <a:pt x="263872" y="28203"/>
                    <a:pt x="298028" y="15478"/>
                    <a:pt x="333524" y="8781"/>
                  </a:cubicBezTo>
                  <a:cubicBezTo>
                    <a:pt x="369020" y="2084"/>
                    <a:pt x="407194" y="7441"/>
                    <a:pt x="444029" y="74"/>
                  </a:cubicBezTo>
                  <a:cubicBezTo>
                    <a:pt x="447378" y="-595"/>
                    <a:pt x="449387" y="3423"/>
                    <a:pt x="446708" y="6102"/>
                  </a:cubicBezTo>
                  <a:cubicBezTo>
                    <a:pt x="435322" y="14808"/>
                    <a:pt x="425276" y="24854"/>
                    <a:pt x="416570" y="36239"/>
                  </a:cubicBezTo>
                  <a:cubicBezTo>
                    <a:pt x="413221" y="40928"/>
                    <a:pt x="407194" y="43606"/>
                    <a:pt x="401836" y="43606"/>
                  </a:cubicBezTo>
                  <a:cubicBezTo>
                    <a:pt x="381744" y="42937"/>
                    <a:pt x="360983" y="46285"/>
                    <a:pt x="339551" y="54322"/>
                  </a:cubicBezTo>
                  <a:cubicBezTo>
                    <a:pt x="320799" y="61019"/>
                    <a:pt x="304056" y="71065"/>
                    <a:pt x="289992" y="85129"/>
                  </a:cubicBezTo>
                  <a:cubicBezTo>
                    <a:pt x="265212" y="109909"/>
                    <a:pt x="254496" y="157460"/>
                    <a:pt x="239762" y="184249"/>
                  </a:cubicBezTo>
                  <a:cubicBezTo>
                    <a:pt x="217661" y="225102"/>
                    <a:pt x="188193" y="256580"/>
                    <a:pt x="150688" y="279350"/>
                  </a:cubicBezTo>
                  <a:cubicBezTo>
                    <a:pt x="131267" y="290736"/>
                    <a:pt x="109166" y="282029"/>
                    <a:pt x="88404" y="278011"/>
                  </a:cubicBezTo>
                  <a:cubicBezTo>
                    <a:pt x="79698" y="276002"/>
                    <a:pt x="69652" y="273323"/>
                    <a:pt x="58266" y="267965"/>
                  </a:cubicBezTo>
                  <a:cubicBezTo>
                    <a:pt x="40854" y="259258"/>
                    <a:pt x="20762" y="253901"/>
                    <a:pt x="0" y="249882"/>
                  </a:cubicBez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1" name="Freeform 360">
              <a:extLst>
                <a:ext uri="{FF2B5EF4-FFF2-40B4-BE49-F238E27FC236}">
                  <a16:creationId xmlns:a16="http://schemas.microsoft.com/office/drawing/2014/main" id="{70131DDA-B7D5-4605-C8B4-2357D0E54CF9}"/>
                </a:ext>
              </a:extLst>
            </p:cNvPr>
            <p:cNvSpPr/>
            <p:nvPr/>
          </p:nvSpPr>
          <p:spPr>
            <a:xfrm>
              <a:off x="-1886752" y="5216497"/>
              <a:ext cx="73669" cy="23440"/>
            </a:xfrm>
            <a:custGeom>
              <a:avLst/>
              <a:gdLst>
                <a:gd name="connsiteX0" fmla="*/ 24780 w 73669"/>
                <a:gd name="connsiteY0" fmla="*/ 0 h 23440"/>
                <a:gd name="connsiteX1" fmla="*/ 28129 w 73669"/>
                <a:gd name="connsiteY1" fmla="*/ 1340 h 23440"/>
                <a:gd name="connsiteX2" fmla="*/ 28798 w 73669"/>
                <a:gd name="connsiteY2" fmla="*/ 3349 h 23440"/>
                <a:gd name="connsiteX3" fmla="*/ 32147 w 73669"/>
                <a:gd name="connsiteY3" fmla="*/ 6697 h 23440"/>
                <a:gd name="connsiteX4" fmla="*/ 70991 w 73669"/>
                <a:gd name="connsiteY4" fmla="*/ 16074 h 23440"/>
                <a:gd name="connsiteX5" fmla="*/ 73000 w 73669"/>
                <a:gd name="connsiteY5" fmla="*/ 20761 h 23440"/>
                <a:gd name="connsiteX6" fmla="*/ 68312 w 73669"/>
                <a:gd name="connsiteY6" fmla="*/ 22771 h 23440"/>
                <a:gd name="connsiteX7" fmla="*/ 22101 w 73669"/>
                <a:gd name="connsiteY7" fmla="*/ 23440 h 23440"/>
                <a:gd name="connsiteX8" fmla="*/ 0 w 73669"/>
                <a:gd name="connsiteY8" fmla="*/ 22101 h 23440"/>
                <a:gd name="connsiteX9" fmla="*/ 24780 w 73669"/>
                <a:gd name="connsiteY9" fmla="*/ 12055 h 23440"/>
                <a:gd name="connsiteX10" fmla="*/ 26120 w 73669"/>
                <a:gd name="connsiteY10" fmla="*/ 4688 h 23440"/>
                <a:gd name="connsiteX11" fmla="*/ 26120 w 73669"/>
                <a:gd name="connsiteY11" fmla="*/ 4018 h 23440"/>
                <a:gd name="connsiteX12" fmla="*/ 24780 w 73669"/>
                <a:gd name="connsiteY12" fmla="*/ 0 h 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669" h="23440">
                  <a:moveTo>
                    <a:pt x="24780" y="0"/>
                  </a:moveTo>
                  <a:lnTo>
                    <a:pt x="28129" y="1340"/>
                  </a:lnTo>
                  <a:cubicBezTo>
                    <a:pt x="28129" y="2009"/>
                    <a:pt x="28129" y="2679"/>
                    <a:pt x="28798" y="3349"/>
                  </a:cubicBezTo>
                  <a:cubicBezTo>
                    <a:pt x="28798" y="4688"/>
                    <a:pt x="30138" y="6028"/>
                    <a:pt x="32147" y="6697"/>
                  </a:cubicBezTo>
                  <a:lnTo>
                    <a:pt x="70991" y="16074"/>
                  </a:lnTo>
                  <a:cubicBezTo>
                    <a:pt x="73670" y="16743"/>
                    <a:pt x="74339" y="18083"/>
                    <a:pt x="73000" y="20761"/>
                  </a:cubicBezTo>
                  <a:cubicBezTo>
                    <a:pt x="72330" y="22101"/>
                    <a:pt x="70321" y="22771"/>
                    <a:pt x="68312" y="22771"/>
                  </a:cubicBezTo>
                  <a:cubicBezTo>
                    <a:pt x="50229" y="21431"/>
                    <a:pt x="34826" y="21431"/>
                    <a:pt x="22101" y="23440"/>
                  </a:cubicBezTo>
                  <a:lnTo>
                    <a:pt x="0" y="22101"/>
                  </a:lnTo>
                  <a:cubicBezTo>
                    <a:pt x="6697" y="16074"/>
                    <a:pt x="14734" y="12725"/>
                    <a:pt x="24780" y="12055"/>
                  </a:cubicBezTo>
                  <a:cubicBezTo>
                    <a:pt x="28129" y="12055"/>
                    <a:pt x="28798" y="9376"/>
                    <a:pt x="26120" y="4688"/>
                  </a:cubicBezTo>
                  <a:cubicBezTo>
                    <a:pt x="26120" y="4688"/>
                    <a:pt x="26120" y="4018"/>
                    <a:pt x="26120" y="4018"/>
                  </a:cubicBezTo>
                  <a:cubicBezTo>
                    <a:pt x="26120" y="1340"/>
                    <a:pt x="26120" y="0"/>
                    <a:pt x="24780" y="0"/>
                  </a:cubicBezTo>
                  <a:close/>
                </a:path>
              </a:pathLst>
            </a:custGeom>
            <a:solidFill>
              <a:srgbClr val="FE916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2" name="Freeform 361">
              <a:extLst>
                <a:ext uri="{FF2B5EF4-FFF2-40B4-BE49-F238E27FC236}">
                  <a16:creationId xmlns:a16="http://schemas.microsoft.com/office/drawing/2014/main" id="{7A8C7E8C-2F59-EAAF-75B2-A155480BC656}"/>
                </a:ext>
              </a:extLst>
            </p:cNvPr>
            <p:cNvSpPr/>
            <p:nvPr/>
          </p:nvSpPr>
          <p:spPr>
            <a:xfrm>
              <a:off x="-5226009" y="5219845"/>
              <a:ext cx="166761" cy="82376"/>
            </a:xfrm>
            <a:custGeom>
              <a:avLst/>
              <a:gdLst>
                <a:gd name="connsiteX0" fmla="*/ 52239 w 166761"/>
                <a:gd name="connsiteY0" fmla="*/ 0 h 82376"/>
                <a:gd name="connsiteX1" fmla="*/ 85055 w 166761"/>
                <a:gd name="connsiteY1" fmla="*/ 21431 h 82376"/>
                <a:gd name="connsiteX2" fmla="*/ 118542 w 166761"/>
                <a:gd name="connsiteY2" fmla="*/ 40184 h 82376"/>
                <a:gd name="connsiteX3" fmla="*/ 166762 w 166761"/>
                <a:gd name="connsiteY3" fmla="*/ 82376 h 82376"/>
                <a:gd name="connsiteX4" fmla="*/ 141982 w 166761"/>
                <a:gd name="connsiteY4" fmla="*/ 68312 h 82376"/>
                <a:gd name="connsiteX5" fmla="*/ 136624 w 166761"/>
                <a:gd name="connsiteY5" fmla="*/ 64964 h 82376"/>
                <a:gd name="connsiteX6" fmla="*/ 111844 w 166761"/>
                <a:gd name="connsiteY6" fmla="*/ 56257 h 82376"/>
                <a:gd name="connsiteX7" fmla="*/ 86395 w 166761"/>
                <a:gd name="connsiteY7" fmla="*/ 49560 h 82376"/>
                <a:gd name="connsiteX8" fmla="*/ 26119 w 166761"/>
                <a:gd name="connsiteY8" fmla="*/ 40184 h 82376"/>
                <a:gd name="connsiteX9" fmla="*/ 0 w 166761"/>
                <a:gd name="connsiteY9" fmla="*/ 34826 h 82376"/>
                <a:gd name="connsiteX10" fmla="*/ 52239 w 166761"/>
                <a:gd name="connsiteY10" fmla="*/ 0 h 8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6761" h="82376">
                  <a:moveTo>
                    <a:pt x="52239" y="0"/>
                  </a:moveTo>
                  <a:cubicBezTo>
                    <a:pt x="62285" y="8706"/>
                    <a:pt x="73670" y="15404"/>
                    <a:pt x="85055" y="21431"/>
                  </a:cubicBezTo>
                  <a:cubicBezTo>
                    <a:pt x="102468" y="30138"/>
                    <a:pt x="113854" y="36165"/>
                    <a:pt x="118542" y="40184"/>
                  </a:cubicBezTo>
                  <a:cubicBezTo>
                    <a:pt x="135955" y="52909"/>
                    <a:pt x="152028" y="66973"/>
                    <a:pt x="166762" y="82376"/>
                  </a:cubicBezTo>
                  <a:cubicBezTo>
                    <a:pt x="156716" y="80367"/>
                    <a:pt x="148010" y="75679"/>
                    <a:pt x="141982" y="68312"/>
                  </a:cubicBezTo>
                  <a:cubicBezTo>
                    <a:pt x="140643" y="66973"/>
                    <a:pt x="138633" y="65633"/>
                    <a:pt x="136624" y="64964"/>
                  </a:cubicBezTo>
                  <a:cubicBezTo>
                    <a:pt x="128588" y="62284"/>
                    <a:pt x="119881" y="58936"/>
                    <a:pt x="111844" y="56257"/>
                  </a:cubicBezTo>
                  <a:cubicBezTo>
                    <a:pt x="103808" y="53578"/>
                    <a:pt x="95101" y="50899"/>
                    <a:pt x="86395" y="49560"/>
                  </a:cubicBezTo>
                  <a:cubicBezTo>
                    <a:pt x="66303" y="46881"/>
                    <a:pt x="46211" y="43532"/>
                    <a:pt x="26119" y="40184"/>
                  </a:cubicBezTo>
                  <a:cubicBezTo>
                    <a:pt x="16743" y="38844"/>
                    <a:pt x="8037" y="36835"/>
                    <a:pt x="0" y="34826"/>
                  </a:cubicBezTo>
                  <a:lnTo>
                    <a:pt x="52239" y="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3" name="Freeform 362">
              <a:extLst>
                <a:ext uri="{FF2B5EF4-FFF2-40B4-BE49-F238E27FC236}">
                  <a16:creationId xmlns:a16="http://schemas.microsoft.com/office/drawing/2014/main" id="{BDFA373F-7D6B-EC69-446C-A90FE295CF25}"/>
                </a:ext>
              </a:extLst>
            </p:cNvPr>
            <p:cNvSpPr/>
            <p:nvPr/>
          </p:nvSpPr>
          <p:spPr>
            <a:xfrm>
              <a:off x="-3019929" y="5237007"/>
              <a:ext cx="995213" cy="88655"/>
            </a:xfrm>
            <a:custGeom>
              <a:avLst/>
              <a:gdLst>
                <a:gd name="connsiteX0" fmla="*/ 995214 w 995213"/>
                <a:gd name="connsiteY0" fmla="*/ 8958 h 88655"/>
                <a:gd name="connsiteX1" fmla="*/ 957709 w 995213"/>
                <a:gd name="connsiteY1" fmla="*/ 14985 h 88655"/>
                <a:gd name="connsiteX2" fmla="*/ 846535 w 995213"/>
                <a:gd name="connsiteY2" fmla="*/ 65215 h 88655"/>
                <a:gd name="connsiteX3" fmla="*/ 811039 w 995213"/>
                <a:gd name="connsiteY3" fmla="*/ 67224 h 88655"/>
                <a:gd name="connsiteX4" fmla="*/ 805011 w 995213"/>
                <a:gd name="connsiteY4" fmla="*/ 67224 h 88655"/>
                <a:gd name="connsiteX5" fmla="*/ 790947 w 995213"/>
                <a:gd name="connsiteY5" fmla="*/ 66554 h 88655"/>
                <a:gd name="connsiteX6" fmla="*/ 783580 w 995213"/>
                <a:gd name="connsiteY6" fmla="*/ 67894 h 88655"/>
                <a:gd name="connsiteX7" fmla="*/ 712589 w 995213"/>
                <a:gd name="connsiteY7" fmla="*/ 66554 h 88655"/>
                <a:gd name="connsiteX8" fmla="*/ 688479 w 995213"/>
                <a:gd name="connsiteY8" fmla="*/ 69903 h 88655"/>
                <a:gd name="connsiteX9" fmla="*/ 665038 w 995213"/>
                <a:gd name="connsiteY9" fmla="*/ 67224 h 88655"/>
                <a:gd name="connsiteX10" fmla="*/ 608112 w 995213"/>
                <a:gd name="connsiteY10" fmla="*/ 67224 h 88655"/>
                <a:gd name="connsiteX11" fmla="*/ 551185 w 995213"/>
                <a:gd name="connsiteY11" fmla="*/ 65215 h 88655"/>
                <a:gd name="connsiteX12" fmla="*/ 395809 w 995213"/>
                <a:gd name="connsiteY12" fmla="*/ 61866 h 88655"/>
                <a:gd name="connsiteX13" fmla="*/ 378396 w 995213"/>
                <a:gd name="connsiteY13" fmla="*/ 63875 h 88655"/>
                <a:gd name="connsiteX14" fmla="*/ 359643 w 995213"/>
                <a:gd name="connsiteY14" fmla="*/ 62536 h 88655"/>
                <a:gd name="connsiteX15" fmla="*/ 334863 w 995213"/>
                <a:gd name="connsiteY15" fmla="*/ 60526 h 88655"/>
                <a:gd name="connsiteX16" fmla="*/ 314102 w 995213"/>
                <a:gd name="connsiteY16" fmla="*/ 59857 h 88655"/>
                <a:gd name="connsiteX17" fmla="*/ 197569 w 995213"/>
                <a:gd name="connsiteY17" fmla="*/ 63206 h 88655"/>
                <a:gd name="connsiteX18" fmla="*/ 148679 w 995213"/>
                <a:gd name="connsiteY18" fmla="*/ 62536 h 88655"/>
                <a:gd name="connsiteX19" fmla="*/ 99119 w 995213"/>
                <a:gd name="connsiteY19" fmla="*/ 64545 h 88655"/>
                <a:gd name="connsiteX20" fmla="*/ 99119 w 995213"/>
                <a:gd name="connsiteY20" fmla="*/ 66554 h 88655"/>
                <a:gd name="connsiteX21" fmla="*/ 110505 w 995213"/>
                <a:gd name="connsiteY21" fmla="*/ 67224 h 88655"/>
                <a:gd name="connsiteX22" fmla="*/ 110505 w 995213"/>
                <a:gd name="connsiteY22" fmla="*/ 67224 h 88655"/>
                <a:gd name="connsiteX23" fmla="*/ 110505 w 995213"/>
                <a:gd name="connsiteY23" fmla="*/ 67224 h 88655"/>
                <a:gd name="connsiteX24" fmla="*/ 109835 w 995213"/>
                <a:gd name="connsiteY24" fmla="*/ 67894 h 88655"/>
                <a:gd name="connsiteX25" fmla="*/ 45541 w 995213"/>
                <a:gd name="connsiteY25" fmla="*/ 71912 h 88655"/>
                <a:gd name="connsiteX26" fmla="*/ 22101 w 995213"/>
                <a:gd name="connsiteY26" fmla="*/ 77270 h 88655"/>
                <a:gd name="connsiteX27" fmla="*/ 16074 w 995213"/>
                <a:gd name="connsiteY27" fmla="*/ 79279 h 88655"/>
                <a:gd name="connsiteX28" fmla="*/ 0 w 995213"/>
                <a:gd name="connsiteY28" fmla="*/ 88655 h 88655"/>
                <a:gd name="connsiteX29" fmla="*/ 21431 w 995213"/>
                <a:gd name="connsiteY29" fmla="*/ 59187 h 88655"/>
                <a:gd name="connsiteX30" fmla="*/ 32147 w 995213"/>
                <a:gd name="connsiteY30" fmla="*/ 39096 h 88655"/>
                <a:gd name="connsiteX31" fmla="*/ 30808 w 995213"/>
                <a:gd name="connsiteY31" fmla="*/ 35747 h 88655"/>
                <a:gd name="connsiteX32" fmla="*/ 66973 w 995213"/>
                <a:gd name="connsiteY32" fmla="*/ 35747 h 88655"/>
                <a:gd name="connsiteX33" fmla="*/ 79698 w 995213"/>
                <a:gd name="connsiteY33" fmla="*/ 35077 h 88655"/>
                <a:gd name="connsiteX34" fmla="*/ 93762 w 995213"/>
                <a:gd name="connsiteY34" fmla="*/ 32398 h 88655"/>
                <a:gd name="connsiteX35" fmla="*/ 135285 w 995213"/>
                <a:gd name="connsiteY35" fmla="*/ 23692 h 88655"/>
                <a:gd name="connsiteX36" fmla="*/ 217661 w 995213"/>
                <a:gd name="connsiteY36" fmla="*/ 18334 h 88655"/>
                <a:gd name="connsiteX37" fmla="*/ 269900 w 995213"/>
                <a:gd name="connsiteY37" fmla="*/ 14316 h 88655"/>
                <a:gd name="connsiteX38" fmla="*/ 323478 w 995213"/>
                <a:gd name="connsiteY38" fmla="*/ 11637 h 88655"/>
                <a:gd name="connsiteX39" fmla="*/ 373038 w 995213"/>
                <a:gd name="connsiteY39" fmla="*/ 12976 h 88655"/>
                <a:gd name="connsiteX40" fmla="*/ 490910 w 995213"/>
                <a:gd name="connsiteY40" fmla="*/ 11637 h 88655"/>
                <a:gd name="connsiteX41" fmla="*/ 517029 w 995213"/>
                <a:gd name="connsiteY41" fmla="*/ 13646 h 88655"/>
                <a:gd name="connsiteX42" fmla="*/ 527744 w 995213"/>
                <a:gd name="connsiteY42" fmla="*/ 12976 h 88655"/>
                <a:gd name="connsiteX43" fmla="*/ 612800 w 995213"/>
                <a:gd name="connsiteY43" fmla="*/ 14316 h 88655"/>
                <a:gd name="connsiteX44" fmla="*/ 679772 w 995213"/>
                <a:gd name="connsiteY44" fmla="*/ 10967 h 88655"/>
                <a:gd name="connsiteX45" fmla="*/ 746745 w 995213"/>
                <a:gd name="connsiteY45" fmla="*/ 9627 h 88655"/>
                <a:gd name="connsiteX46" fmla="*/ 848544 w 995213"/>
                <a:gd name="connsiteY46" fmla="*/ 6279 h 88655"/>
                <a:gd name="connsiteX47" fmla="*/ 850553 w 995213"/>
                <a:gd name="connsiteY47" fmla="*/ 5609 h 88655"/>
                <a:gd name="connsiteX48" fmla="*/ 849883 w 995213"/>
                <a:gd name="connsiteY48" fmla="*/ 4939 h 88655"/>
                <a:gd name="connsiteX49" fmla="*/ 839837 w 995213"/>
                <a:gd name="connsiteY49" fmla="*/ 6279 h 88655"/>
                <a:gd name="connsiteX50" fmla="*/ 839167 w 995213"/>
                <a:gd name="connsiteY50" fmla="*/ 4270 h 88655"/>
                <a:gd name="connsiteX51" fmla="*/ 843856 w 995213"/>
                <a:gd name="connsiteY51" fmla="*/ 2261 h 88655"/>
                <a:gd name="connsiteX52" fmla="*/ 922214 w 995213"/>
                <a:gd name="connsiteY52" fmla="*/ 251 h 88655"/>
                <a:gd name="connsiteX53" fmla="*/ 961728 w 995213"/>
                <a:gd name="connsiteY53" fmla="*/ 5609 h 88655"/>
                <a:gd name="connsiteX54" fmla="*/ 967755 w 995213"/>
                <a:gd name="connsiteY54" fmla="*/ 6279 h 88655"/>
                <a:gd name="connsiteX55" fmla="*/ 995214 w 995213"/>
                <a:gd name="connsiteY55" fmla="*/ 8958 h 8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5213" h="88655">
                  <a:moveTo>
                    <a:pt x="995214" y="8958"/>
                  </a:moveTo>
                  <a:cubicBezTo>
                    <a:pt x="977131" y="8958"/>
                    <a:pt x="964406" y="10967"/>
                    <a:pt x="957709" y="14985"/>
                  </a:cubicBezTo>
                  <a:cubicBezTo>
                    <a:pt x="922883" y="35077"/>
                    <a:pt x="886048" y="51820"/>
                    <a:pt x="846535" y="65215"/>
                  </a:cubicBezTo>
                  <a:cubicBezTo>
                    <a:pt x="832470" y="62536"/>
                    <a:pt x="821085" y="63206"/>
                    <a:pt x="811039" y="67224"/>
                  </a:cubicBezTo>
                  <a:cubicBezTo>
                    <a:pt x="809030" y="67894"/>
                    <a:pt x="807021" y="67894"/>
                    <a:pt x="805011" y="67224"/>
                  </a:cubicBezTo>
                  <a:cubicBezTo>
                    <a:pt x="800323" y="64545"/>
                    <a:pt x="795635" y="64545"/>
                    <a:pt x="790947" y="66554"/>
                  </a:cubicBezTo>
                  <a:cubicBezTo>
                    <a:pt x="788268" y="67224"/>
                    <a:pt x="785589" y="67894"/>
                    <a:pt x="783580" y="67894"/>
                  </a:cubicBezTo>
                  <a:cubicBezTo>
                    <a:pt x="752773" y="65885"/>
                    <a:pt x="728662" y="65215"/>
                    <a:pt x="712589" y="66554"/>
                  </a:cubicBezTo>
                  <a:cubicBezTo>
                    <a:pt x="704552" y="67224"/>
                    <a:pt x="695846" y="67894"/>
                    <a:pt x="688479" y="69903"/>
                  </a:cubicBezTo>
                  <a:cubicBezTo>
                    <a:pt x="680442" y="71912"/>
                    <a:pt x="673075" y="67224"/>
                    <a:pt x="665038" y="67224"/>
                  </a:cubicBezTo>
                  <a:cubicBezTo>
                    <a:pt x="646286" y="67224"/>
                    <a:pt x="626864" y="67224"/>
                    <a:pt x="608112" y="67224"/>
                  </a:cubicBezTo>
                  <a:cubicBezTo>
                    <a:pt x="591369" y="67224"/>
                    <a:pt x="572616" y="66554"/>
                    <a:pt x="551185" y="65215"/>
                  </a:cubicBezTo>
                  <a:cubicBezTo>
                    <a:pt x="500286" y="61866"/>
                    <a:pt x="448047" y="61196"/>
                    <a:pt x="395809" y="61866"/>
                  </a:cubicBezTo>
                  <a:cubicBezTo>
                    <a:pt x="395139" y="61866"/>
                    <a:pt x="389781" y="62536"/>
                    <a:pt x="378396" y="63875"/>
                  </a:cubicBezTo>
                  <a:cubicBezTo>
                    <a:pt x="372368" y="64545"/>
                    <a:pt x="365671" y="63875"/>
                    <a:pt x="359643" y="62536"/>
                  </a:cubicBezTo>
                  <a:cubicBezTo>
                    <a:pt x="350267" y="59857"/>
                    <a:pt x="344240" y="61196"/>
                    <a:pt x="334863" y="60526"/>
                  </a:cubicBezTo>
                  <a:cubicBezTo>
                    <a:pt x="326826" y="59857"/>
                    <a:pt x="320129" y="59857"/>
                    <a:pt x="314102" y="59857"/>
                  </a:cubicBezTo>
                  <a:cubicBezTo>
                    <a:pt x="275258" y="61196"/>
                    <a:pt x="236413" y="62536"/>
                    <a:pt x="197569" y="63206"/>
                  </a:cubicBezTo>
                  <a:cubicBezTo>
                    <a:pt x="183505" y="63206"/>
                    <a:pt x="167432" y="63206"/>
                    <a:pt x="148679" y="62536"/>
                  </a:cubicBezTo>
                  <a:cubicBezTo>
                    <a:pt x="133276" y="61866"/>
                    <a:pt x="116533" y="62536"/>
                    <a:pt x="99119" y="64545"/>
                  </a:cubicBezTo>
                  <a:cubicBezTo>
                    <a:pt x="95771" y="64545"/>
                    <a:pt x="95771" y="65215"/>
                    <a:pt x="99119" y="66554"/>
                  </a:cubicBezTo>
                  <a:cubicBezTo>
                    <a:pt x="103138" y="67894"/>
                    <a:pt x="107156" y="67894"/>
                    <a:pt x="110505" y="67224"/>
                  </a:cubicBezTo>
                  <a:cubicBezTo>
                    <a:pt x="110505" y="67224"/>
                    <a:pt x="110505" y="67224"/>
                    <a:pt x="110505" y="67224"/>
                  </a:cubicBezTo>
                  <a:cubicBezTo>
                    <a:pt x="110505" y="67224"/>
                    <a:pt x="110505" y="67224"/>
                    <a:pt x="110505" y="67224"/>
                  </a:cubicBezTo>
                  <a:cubicBezTo>
                    <a:pt x="110505" y="67224"/>
                    <a:pt x="110505" y="67894"/>
                    <a:pt x="109835" y="67894"/>
                  </a:cubicBezTo>
                  <a:cubicBezTo>
                    <a:pt x="88404" y="68563"/>
                    <a:pt x="66973" y="69903"/>
                    <a:pt x="45541" y="71912"/>
                  </a:cubicBezTo>
                  <a:cubicBezTo>
                    <a:pt x="38174" y="72582"/>
                    <a:pt x="30138" y="76600"/>
                    <a:pt x="22101" y="77270"/>
                  </a:cubicBezTo>
                  <a:cubicBezTo>
                    <a:pt x="20092" y="77270"/>
                    <a:pt x="18083" y="77940"/>
                    <a:pt x="16074" y="79279"/>
                  </a:cubicBezTo>
                  <a:lnTo>
                    <a:pt x="0" y="88655"/>
                  </a:lnTo>
                  <a:lnTo>
                    <a:pt x="21431" y="59187"/>
                  </a:lnTo>
                  <a:cubicBezTo>
                    <a:pt x="28129" y="63875"/>
                    <a:pt x="32147" y="57178"/>
                    <a:pt x="32147" y="39096"/>
                  </a:cubicBezTo>
                  <a:cubicBezTo>
                    <a:pt x="31477" y="36416"/>
                    <a:pt x="31477" y="35077"/>
                    <a:pt x="30808" y="35747"/>
                  </a:cubicBezTo>
                  <a:cubicBezTo>
                    <a:pt x="42863" y="37756"/>
                    <a:pt x="54918" y="37756"/>
                    <a:pt x="66973" y="35747"/>
                  </a:cubicBezTo>
                  <a:cubicBezTo>
                    <a:pt x="67643" y="35747"/>
                    <a:pt x="71661" y="35747"/>
                    <a:pt x="79698" y="35077"/>
                  </a:cubicBezTo>
                  <a:cubicBezTo>
                    <a:pt x="84386" y="35077"/>
                    <a:pt x="89744" y="33737"/>
                    <a:pt x="93762" y="32398"/>
                  </a:cubicBezTo>
                  <a:cubicBezTo>
                    <a:pt x="103808" y="28380"/>
                    <a:pt x="117202" y="25701"/>
                    <a:pt x="135285" y="23692"/>
                  </a:cubicBezTo>
                  <a:cubicBezTo>
                    <a:pt x="161404" y="21013"/>
                    <a:pt x="188863" y="19004"/>
                    <a:pt x="217661" y="18334"/>
                  </a:cubicBezTo>
                  <a:cubicBezTo>
                    <a:pt x="235744" y="17664"/>
                    <a:pt x="253157" y="16325"/>
                    <a:pt x="269900" y="14316"/>
                  </a:cubicBezTo>
                  <a:cubicBezTo>
                    <a:pt x="292671" y="10967"/>
                    <a:pt x="310753" y="10297"/>
                    <a:pt x="323478" y="11637"/>
                  </a:cubicBezTo>
                  <a:cubicBezTo>
                    <a:pt x="339551" y="12976"/>
                    <a:pt x="355625" y="13646"/>
                    <a:pt x="373038" y="12976"/>
                  </a:cubicBezTo>
                  <a:cubicBezTo>
                    <a:pt x="411882" y="11637"/>
                    <a:pt x="451396" y="10967"/>
                    <a:pt x="490910" y="11637"/>
                  </a:cubicBezTo>
                  <a:cubicBezTo>
                    <a:pt x="496937" y="11637"/>
                    <a:pt x="508323" y="14985"/>
                    <a:pt x="517029" y="13646"/>
                  </a:cubicBezTo>
                  <a:cubicBezTo>
                    <a:pt x="521717" y="12976"/>
                    <a:pt x="525066" y="12976"/>
                    <a:pt x="527744" y="12976"/>
                  </a:cubicBezTo>
                  <a:cubicBezTo>
                    <a:pt x="569268" y="15655"/>
                    <a:pt x="598066" y="16325"/>
                    <a:pt x="612800" y="14316"/>
                  </a:cubicBezTo>
                  <a:cubicBezTo>
                    <a:pt x="634901" y="11637"/>
                    <a:pt x="657672" y="10967"/>
                    <a:pt x="679772" y="10967"/>
                  </a:cubicBezTo>
                  <a:cubicBezTo>
                    <a:pt x="707232" y="10967"/>
                    <a:pt x="730002" y="10967"/>
                    <a:pt x="746745" y="9627"/>
                  </a:cubicBezTo>
                  <a:cubicBezTo>
                    <a:pt x="778892" y="7618"/>
                    <a:pt x="813048" y="6279"/>
                    <a:pt x="848544" y="6279"/>
                  </a:cubicBezTo>
                  <a:cubicBezTo>
                    <a:pt x="849213" y="6279"/>
                    <a:pt x="849883" y="6279"/>
                    <a:pt x="850553" y="5609"/>
                  </a:cubicBezTo>
                  <a:cubicBezTo>
                    <a:pt x="851223" y="4939"/>
                    <a:pt x="851223" y="4270"/>
                    <a:pt x="849883" y="4939"/>
                  </a:cubicBezTo>
                  <a:cubicBezTo>
                    <a:pt x="846535" y="5609"/>
                    <a:pt x="843186" y="6279"/>
                    <a:pt x="839837" y="6279"/>
                  </a:cubicBezTo>
                  <a:cubicBezTo>
                    <a:pt x="837158" y="6279"/>
                    <a:pt x="837158" y="5609"/>
                    <a:pt x="839167" y="4270"/>
                  </a:cubicBezTo>
                  <a:cubicBezTo>
                    <a:pt x="840507" y="2930"/>
                    <a:pt x="842516" y="2930"/>
                    <a:pt x="843856" y="2261"/>
                  </a:cubicBezTo>
                  <a:cubicBezTo>
                    <a:pt x="869975" y="251"/>
                    <a:pt x="896094" y="-418"/>
                    <a:pt x="922214" y="251"/>
                  </a:cubicBezTo>
                  <a:cubicBezTo>
                    <a:pt x="936948" y="251"/>
                    <a:pt x="946994" y="-1758"/>
                    <a:pt x="961728" y="5609"/>
                  </a:cubicBezTo>
                  <a:cubicBezTo>
                    <a:pt x="963737" y="6948"/>
                    <a:pt x="965746" y="6948"/>
                    <a:pt x="967755" y="6279"/>
                  </a:cubicBezTo>
                  <a:cubicBezTo>
                    <a:pt x="976461" y="2261"/>
                    <a:pt x="985838" y="3600"/>
                    <a:pt x="995214" y="8958"/>
                  </a:cubicBez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EFB56952-A0C6-B247-21D4-654FAC0D7DE3}"/>
                </a:ext>
              </a:extLst>
            </p:cNvPr>
            <p:cNvSpPr/>
            <p:nvPr/>
          </p:nvSpPr>
          <p:spPr>
            <a:xfrm>
              <a:off x="-2140830" y="5239937"/>
              <a:ext cx="447628" cy="109165"/>
            </a:xfrm>
            <a:custGeom>
              <a:avLst/>
              <a:gdLst>
                <a:gd name="connsiteX0" fmla="*/ 447629 w 447628"/>
                <a:gd name="connsiteY0" fmla="*/ 38844 h 109165"/>
                <a:gd name="connsiteX1" fmla="*/ 420840 w 447628"/>
                <a:gd name="connsiteY1" fmla="*/ 32817 h 109165"/>
                <a:gd name="connsiteX2" fmla="*/ 400748 w 447628"/>
                <a:gd name="connsiteY2" fmla="*/ 42193 h 109165"/>
                <a:gd name="connsiteX3" fmla="*/ 239344 w 447628"/>
                <a:gd name="connsiteY3" fmla="*/ 79028 h 109165"/>
                <a:gd name="connsiteX4" fmla="*/ 222600 w 447628"/>
                <a:gd name="connsiteY4" fmla="*/ 90413 h 109165"/>
                <a:gd name="connsiteX5" fmla="*/ 217912 w 447628"/>
                <a:gd name="connsiteY5" fmla="*/ 93762 h 109165"/>
                <a:gd name="connsiteX6" fmla="*/ 196481 w 447628"/>
                <a:gd name="connsiteY6" fmla="*/ 103138 h 109165"/>
                <a:gd name="connsiteX7" fmla="*/ 197151 w 447628"/>
                <a:gd name="connsiteY7" fmla="*/ 107156 h 109165"/>
                <a:gd name="connsiteX8" fmla="*/ 209876 w 447628"/>
                <a:gd name="connsiteY8" fmla="*/ 109165 h 109165"/>
                <a:gd name="connsiteX9" fmla="*/ 34407 w 447628"/>
                <a:gd name="connsiteY9" fmla="*/ 105817 h 109165"/>
                <a:gd name="connsiteX10" fmla="*/ 2930 w 447628"/>
                <a:gd name="connsiteY10" fmla="*/ 101799 h 109165"/>
                <a:gd name="connsiteX11" fmla="*/ 251 w 447628"/>
                <a:gd name="connsiteY11" fmla="*/ 99789 h 109165"/>
                <a:gd name="connsiteX12" fmla="*/ 2261 w 447628"/>
                <a:gd name="connsiteY12" fmla="*/ 95771 h 109165"/>
                <a:gd name="connsiteX13" fmla="*/ 23022 w 447628"/>
                <a:gd name="connsiteY13" fmla="*/ 91753 h 109165"/>
                <a:gd name="connsiteX14" fmla="*/ 93343 w 447628"/>
                <a:gd name="connsiteY14" fmla="*/ 88404 h 109165"/>
                <a:gd name="connsiteX15" fmla="*/ 149600 w 447628"/>
                <a:gd name="connsiteY15" fmla="*/ 60275 h 109165"/>
                <a:gd name="connsiteX16" fmla="*/ 148930 w 447628"/>
                <a:gd name="connsiteY16" fmla="*/ 56257 h 109165"/>
                <a:gd name="connsiteX17" fmla="*/ 142903 w 447628"/>
                <a:gd name="connsiteY17" fmla="*/ 56927 h 109165"/>
                <a:gd name="connsiteX18" fmla="*/ 136875 w 447628"/>
                <a:gd name="connsiteY18" fmla="*/ 58936 h 109165"/>
                <a:gd name="connsiteX19" fmla="*/ 71242 w 447628"/>
                <a:gd name="connsiteY19" fmla="*/ 58936 h 109165"/>
                <a:gd name="connsiteX20" fmla="*/ 65215 w 447628"/>
                <a:gd name="connsiteY20" fmla="*/ 56927 h 109165"/>
                <a:gd name="connsiteX21" fmla="*/ 65885 w 447628"/>
                <a:gd name="connsiteY21" fmla="*/ 52909 h 109165"/>
                <a:gd name="connsiteX22" fmla="*/ 122811 w 447628"/>
                <a:gd name="connsiteY22" fmla="*/ 42863 h 109165"/>
                <a:gd name="connsiteX23" fmla="*/ 173710 w 447628"/>
                <a:gd name="connsiteY23" fmla="*/ 34156 h 109165"/>
                <a:gd name="connsiteX24" fmla="*/ 225279 w 447628"/>
                <a:gd name="connsiteY24" fmla="*/ 23440 h 109165"/>
                <a:gd name="connsiteX25" fmla="*/ 317702 w 447628"/>
                <a:gd name="connsiteY25" fmla="*/ 14064 h 109165"/>
                <a:gd name="connsiteX26" fmla="*/ 361234 w 447628"/>
                <a:gd name="connsiteY26" fmla="*/ 15404 h 109165"/>
                <a:gd name="connsiteX27" fmla="*/ 401417 w 447628"/>
                <a:gd name="connsiteY27" fmla="*/ 4688 h 109165"/>
                <a:gd name="connsiteX28" fmla="*/ 408115 w 447628"/>
                <a:gd name="connsiteY28" fmla="*/ 4018 h 109165"/>
                <a:gd name="connsiteX29" fmla="*/ 412803 w 447628"/>
                <a:gd name="connsiteY29" fmla="*/ 5358 h 109165"/>
                <a:gd name="connsiteX30" fmla="*/ 418161 w 447628"/>
                <a:gd name="connsiteY30" fmla="*/ 3349 h 109165"/>
                <a:gd name="connsiteX31" fmla="*/ 422179 w 447628"/>
                <a:gd name="connsiteY31" fmla="*/ 0 h 109165"/>
                <a:gd name="connsiteX32" fmla="*/ 426867 w 447628"/>
                <a:gd name="connsiteY32" fmla="*/ 3349 h 109165"/>
                <a:gd name="connsiteX33" fmla="*/ 447629 w 447628"/>
                <a:gd name="connsiteY33" fmla="*/ 38844 h 10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47628" h="109165">
                  <a:moveTo>
                    <a:pt x="447629" y="38844"/>
                  </a:moveTo>
                  <a:cubicBezTo>
                    <a:pt x="436913" y="31477"/>
                    <a:pt x="427537" y="29468"/>
                    <a:pt x="420840" y="32817"/>
                  </a:cubicBezTo>
                  <a:cubicBezTo>
                    <a:pt x="414142" y="36165"/>
                    <a:pt x="408784" y="40853"/>
                    <a:pt x="400748" y="42193"/>
                  </a:cubicBezTo>
                  <a:cubicBezTo>
                    <a:pt x="337124" y="54248"/>
                    <a:pt x="283546" y="66303"/>
                    <a:pt x="239344" y="79028"/>
                  </a:cubicBezTo>
                  <a:cubicBezTo>
                    <a:pt x="233986" y="80367"/>
                    <a:pt x="227958" y="84385"/>
                    <a:pt x="222600" y="90413"/>
                  </a:cubicBezTo>
                  <a:cubicBezTo>
                    <a:pt x="221261" y="91753"/>
                    <a:pt x="219922" y="93092"/>
                    <a:pt x="217912" y="93762"/>
                  </a:cubicBezTo>
                  <a:cubicBezTo>
                    <a:pt x="210545" y="96441"/>
                    <a:pt x="203179" y="99119"/>
                    <a:pt x="196481" y="103138"/>
                  </a:cubicBezTo>
                  <a:cubicBezTo>
                    <a:pt x="192463" y="105147"/>
                    <a:pt x="193133" y="106487"/>
                    <a:pt x="197151" y="107156"/>
                  </a:cubicBezTo>
                  <a:lnTo>
                    <a:pt x="209876" y="109165"/>
                  </a:lnTo>
                  <a:lnTo>
                    <a:pt x="34407" y="105817"/>
                  </a:lnTo>
                  <a:cubicBezTo>
                    <a:pt x="27710" y="104477"/>
                    <a:pt x="16994" y="103138"/>
                    <a:pt x="2930" y="101799"/>
                  </a:cubicBezTo>
                  <a:cubicBezTo>
                    <a:pt x="1591" y="101799"/>
                    <a:pt x="251" y="101129"/>
                    <a:pt x="251" y="99789"/>
                  </a:cubicBezTo>
                  <a:cubicBezTo>
                    <a:pt x="-418" y="97780"/>
                    <a:pt x="251" y="96441"/>
                    <a:pt x="2261" y="95771"/>
                  </a:cubicBezTo>
                  <a:cubicBezTo>
                    <a:pt x="10967" y="93092"/>
                    <a:pt x="18334" y="91753"/>
                    <a:pt x="23022" y="91753"/>
                  </a:cubicBezTo>
                  <a:cubicBezTo>
                    <a:pt x="53829" y="91083"/>
                    <a:pt x="77270" y="89744"/>
                    <a:pt x="93343" y="88404"/>
                  </a:cubicBezTo>
                  <a:cubicBezTo>
                    <a:pt x="115444" y="86395"/>
                    <a:pt x="134196" y="77019"/>
                    <a:pt x="149600" y="60275"/>
                  </a:cubicBezTo>
                  <a:cubicBezTo>
                    <a:pt x="150940" y="58266"/>
                    <a:pt x="150940" y="56927"/>
                    <a:pt x="148930" y="56257"/>
                  </a:cubicBezTo>
                  <a:cubicBezTo>
                    <a:pt x="146921" y="55587"/>
                    <a:pt x="144912" y="55587"/>
                    <a:pt x="142903" y="56927"/>
                  </a:cubicBezTo>
                  <a:cubicBezTo>
                    <a:pt x="140894" y="58266"/>
                    <a:pt x="138885" y="58936"/>
                    <a:pt x="136875" y="58936"/>
                  </a:cubicBezTo>
                  <a:cubicBezTo>
                    <a:pt x="114775" y="59606"/>
                    <a:pt x="93343" y="59606"/>
                    <a:pt x="71242" y="58936"/>
                  </a:cubicBezTo>
                  <a:cubicBezTo>
                    <a:pt x="68563" y="58936"/>
                    <a:pt x="67224" y="57596"/>
                    <a:pt x="65215" y="56927"/>
                  </a:cubicBezTo>
                  <a:cubicBezTo>
                    <a:pt x="61866" y="54918"/>
                    <a:pt x="61866" y="53578"/>
                    <a:pt x="65885" y="52909"/>
                  </a:cubicBezTo>
                  <a:cubicBezTo>
                    <a:pt x="85306" y="47550"/>
                    <a:pt x="104059" y="44872"/>
                    <a:pt x="122811" y="42863"/>
                  </a:cubicBezTo>
                  <a:cubicBezTo>
                    <a:pt x="139555" y="41523"/>
                    <a:pt x="156298" y="38174"/>
                    <a:pt x="173710" y="34156"/>
                  </a:cubicBezTo>
                  <a:cubicBezTo>
                    <a:pt x="193133" y="29468"/>
                    <a:pt x="209876" y="26120"/>
                    <a:pt x="225279" y="23440"/>
                  </a:cubicBezTo>
                  <a:cubicBezTo>
                    <a:pt x="238674" y="21431"/>
                    <a:pt x="270151" y="18083"/>
                    <a:pt x="317702" y="14064"/>
                  </a:cubicBezTo>
                  <a:cubicBezTo>
                    <a:pt x="327748" y="18752"/>
                    <a:pt x="341812" y="19422"/>
                    <a:pt x="361234" y="15404"/>
                  </a:cubicBezTo>
                  <a:cubicBezTo>
                    <a:pt x="380656" y="11385"/>
                    <a:pt x="394051" y="8037"/>
                    <a:pt x="401417" y="4688"/>
                  </a:cubicBezTo>
                  <a:cubicBezTo>
                    <a:pt x="403427" y="4018"/>
                    <a:pt x="405436" y="3349"/>
                    <a:pt x="408115" y="4018"/>
                  </a:cubicBezTo>
                  <a:lnTo>
                    <a:pt x="412803" y="5358"/>
                  </a:lnTo>
                  <a:cubicBezTo>
                    <a:pt x="414812" y="6028"/>
                    <a:pt x="416821" y="5358"/>
                    <a:pt x="418161" y="3349"/>
                  </a:cubicBezTo>
                  <a:cubicBezTo>
                    <a:pt x="419500" y="1340"/>
                    <a:pt x="420840" y="0"/>
                    <a:pt x="422179" y="0"/>
                  </a:cubicBezTo>
                  <a:cubicBezTo>
                    <a:pt x="424188" y="0"/>
                    <a:pt x="426197" y="1340"/>
                    <a:pt x="426867" y="3349"/>
                  </a:cubicBezTo>
                  <a:cubicBezTo>
                    <a:pt x="430216" y="15404"/>
                    <a:pt x="437583" y="27459"/>
                    <a:pt x="447629" y="38844"/>
                  </a:cubicBez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5" name="Freeform 364">
              <a:extLst>
                <a:ext uri="{FF2B5EF4-FFF2-40B4-BE49-F238E27FC236}">
                  <a16:creationId xmlns:a16="http://schemas.microsoft.com/office/drawing/2014/main" id="{93352B37-CB88-B3AC-14F9-2E94CD76748F}"/>
                </a:ext>
              </a:extLst>
            </p:cNvPr>
            <p:cNvSpPr/>
            <p:nvPr/>
          </p:nvSpPr>
          <p:spPr>
            <a:xfrm>
              <a:off x="-4424609" y="5241435"/>
              <a:ext cx="186446" cy="59447"/>
            </a:xfrm>
            <a:custGeom>
              <a:avLst/>
              <a:gdLst>
                <a:gd name="connsiteX0" fmla="*/ 186447 w 186446"/>
                <a:gd name="connsiteY0" fmla="*/ 52750 h 59447"/>
                <a:gd name="connsiteX1" fmla="*/ 186447 w 186446"/>
                <a:gd name="connsiteY1" fmla="*/ 59447 h 59447"/>
                <a:gd name="connsiteX2" fmla="*/ 158318 w 186446"/>
                <a:gd name="connsiteY2" fmla="*/ 40695 h 59447"/>
                <a:gd name="connsiteX3" fmla="*/ 156309 w 186446"/>
                <a:gd name="connsiteY3" fmla="*/ 40026 h 59447"/>
                <a:gd name="connsiteX4" fmla="*/ 153630 w 186446"/>
                <a:gd name="connsiteY4" fmla="*/ 42035 h 59447"/>
                <a:gd name="connsiteX5" fmla="*/ 149612 w 186446"/>
                <a:gd name="connsiteY5" fmla="*/ 45383 h 59447"/>
                <a:gd name="connsiteX6" fmla="*/ 142914 w 186446"/>
                <a:gd name="connsiteY6" fmla="*/ 44044 h 59447"/>
                <a:gd name="connsiteX7" fmla="*/ 136887 w 186446"/>
                <a:gd name="connsiteY7" fmla="*/ 42704 h 59447"/>
                <a:gd name="connsiteX8" fmla="*/ 128181 w 186446"/>
                <a:gd name="connsiteY8" fmla="*/ 43374 h 59447"/>
                <a:gd name="connsiteX9" fmla="*/ 43125 w 186446"/>
                <a:gd name="connsiteY9" fmla="*/ 20603 h 59447"/>
                <a:gd name="connsiteX10" fmla="*/ 35088 w 186446"/>
                <a:gd name="connsiteY10" fmla="*/ 19934 h 59447"/>
                <a:gd name="connsiteX11" fmla="*/ 5620 w 186446"/>
                <a:gd name="connsiteY11" fmla="*/ 18594 h 59447"/>
                <a:gd name="connsiteX12" fmla="*/ 2942 w 186446"/>
                <a:gd name="connsiteY12" fmla="*/ 17255 h 59447"/>
                <a:gd name="connsiteX13" fmla="*/ 263 w 186446"/>
                <a:gd name="connsiteY13" fmla="*/ 11897 h 59447"/>
                <a:gd name="connsiteX14" fmla="*/ 1602 w 186446"/>
                <a:gd name="connsiteY14" fmla="*/ 9888 h 59447"/>
                <a:gd name="connsiteX15" fmla="*/ 26382 w 186446"/>
                <a:gd name="connsiteY15" fmla="*/ 8548 h 59447"/>
                <a:gd name="connsiteX16" fmla="*/ 76612 w 186446"/>
                <a:gd name="connsiteY16" fmla="*/ 1851 h 59447"/>
                <a:gd name="connsiteX17" fmla="*/ 186447 w 186446"/>
                <a:gd name="connsiteY17" fmla="*/ 52750 h 5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446" h="59447">
                  <a:moveTo>
                    <a:pt x="186447" y="52750"/>
                  </a:moveTo>
                  <a:lnTo>
                    <a:pt x="186447" y="59447"/>
                  </a:lnTo>
                  <a:cubicBezTo>
                    <a:pt x="175731" y="52750"/>
                    <a:pt x="166355" y="46053"/>
                    <a:pt x="158318" y="40695"/>
                  </a:cubicBezTo>
                  <a:cubicBezTo>
                    <a:pt x="157649" y="40026"/>
                    <a:pt x="156979" y="40026"/>
                    <a:pt x="156309" y="40026"/>
                  </a:cubicBezTo>
                  <a:cubicBezTo>
                    <a:pt x="154970" y="40026"/>
                    <a:pt x="153630" y="40695"/>
                    <a:pt x="153630" y="42035"/>
                  </a:cubicBezTo>
                  <a:cubicBezTo>
                    <a:pt x="152960" y="43374"/>
                    <a:pt x="151621" y="44714"/>
                    <a:pt x="149612" y="45383"/>
                  </a:cubicBezTo>
                  <a:cubicBezTo>
                    <a:pt x="146933" y="45383"/>
                    <a:pt x="144924" y="45383"/>
                    <a:pt x="142914" y="44044"/>
                  </a:cubicBezTo>
                  <a:cubicBezTo>
                    <a:pt x="140905" y="42704"/>
                    <a:pt x="138896" y="42035"/>
                    <a:pt x="136887" y="42704"/>
                  </a:cubicBezTo>
                  <a:lnTo>
                    <a:pt x="128181" y="43374"/>
                  </a:lnTo>
                  <a:cubicBezTo>
                    <a:pt x="104740" y="26631"/>
                    <a:pt x="76612" y="19264"/>
                    <a:pt x="43125" y="20603"/>
                  </a:cubicBezTo>
                  <a:lnTo>
                    <a:pt x="35088" y="19934"/>
                  </a:lnTo>
                  <a:lnTo>
                    <a:pt x="5620" y="18594"/>
                  </a:lnTo>
                  <a:cubicBezTo>
                    <a:pt x="4281" y="18594"/>
                    <a:pt x="3611" y="17925"/>
                    <a:pt x="2942" y="17255"/>
                  </a:cubicBezTo>
                  <a:lnTo>
                    <a:pt x="263" y="11897"/>
                  </a:lnTo>
                  <a:cubicBezTo>
                    <a:pt x="-407" y="10557"/>
                    <a:pt x="263" y="9888"/>
                    <a:pt x="1602" y="9888"/>
                  </a:cubicBezTo>
                  <a:lnTo>
                    <a:pt x="26382" y="8548"/>
                  </a:lnTo>
                  <a:cubicBezTo>
                    <a:pt x="38437" y="7879"/>
                    <a:pt x="55180" y="5869"/>
                    <a:pt x="76612" y="1851"/>
                  </a:cubicBezTo>
                  <a:cubicBezTo>
                    <a:pt x="114786" y="-8195"/>
                    <a:pt x="152960" y="24622"/>
                    <a:pt x="186447" y="52750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6" name="Freeform 365">
              <a:extLst>
                <a:ext uri="{FF2B5EF4-FFF2-40B4-BE49-F238E27FC236}">
                  <a16:creationId xmlns:a16="http://schemas.microsoft.com/office/drawing/2014/main" id="{B4FA1D5F-C83C-6110-6D8D-142343F3021F}"/>
                </a:ext>
              </a:extLst>
            </p:cNvPr>
            <p:cNvSpPr/>
            <p:nvPr/>
          </p:nvSpPr>
          <p:spPr>
            <a:xfrm>
              <a:off x="-2736635" y="5238598"/>
              <a:ext cx="914176" cy="252080"/>
            </a:xfrm>
            <a:custGeom>
              <a:avLst/>
              <a:gdLst>
                <a:gd name="connsiteX0" fmla="*/ 848544 w 914176"/>
                <a:gd name="connsiteY0" fmla="*/ 0 h 252080"/>
                <a:gd name="connsiteX1" fmla="*/ 870645 w 914176"/>
                <a:gd name="connsiteY1" fmla="*/ 1340 h 252080"/>
                <a:gd name="connsiteX2" fmla="*/ 863278 w 914176"/>
                <a:gd name="connsiteY2" fmla="*/ 4019 h 252080"/>
                <a:gd name="connsiteX3" fmla="*/ 863278 w 914176"/>
                <a:gd name="connsiteY3" fmla="*/ 4688 h 252080"/>
                <a:gd name="connsiteX4" fmla="*/ 882030 w 914176"/>
                <a:gd name="connsiteY4" fmla="*/ 6697 h 252080"/>
                <a:gd name="connsiteX5" fmla="*/ 914177 w 914176"/>
                <a:gd name="connsiteY5" fmla="*/ 14065 h 252080"/>
                <a:gd name="connsiteX6" fmla="*/ 821755 w 914176"/>
                <a:gd name="connsiteY6" fmla="*/ 23440 h 252080"/>
                <a:gd name="connsiteX7" fmla="*/ 770186 w 914176"/>
                <a:gd name="connsiteY7" fmla="*/ 34156 h 252080"/>
                <a:gd name="connsiteX8" fmla="*/ 719287 w 914176"/>
                <a:gd name="connsiteY8" fmla="*/ 42863 h 252080"/>
                <a:gd name="connsiteX9" fmla="*/ 662360 w 914176"/>
                <a:gd name="connsiteY9" fmla="*/ 52909 h 252080"/>
                <a:gd name="connsiteX10" fmla="*/ 661690 w 914176"/>
                <a:gd name="connsiteY10" fmla="*/ 56927 h 252080"/>
                <a:gd name="connsiteX11" fmla="*/ 667717 w 914176"/>
                <a:gd name="connsiteY11" fmla="*/ 58936 h 252080"/>
                <a:gd name="connsiteX12" fmla="*/ 733351 w 914176"/>
                <a:gd name="connsiteY12" fmla="*/ 58936 h 252080"/>
                <a:gd name="connsiteX13" fmla="*/ 739378 w 914176"/>
                <a:gd name="connsiteY13" fmla="*/ 56927 h 252080"/>
                <a:gd name="connsiteX14" fmla="*/ 745406 w 914176"/>
                <a:gd name="connsiteY14" fmla="*/ 56257 h 252080"/>
                <a:gd name="connsiteX15" fmla="*/ 746076 w 914176"/>
                <a:gd name="connsiteY15" fmla="*/ 60275 h 252080"/>
                <a:gd name="connsiteX16" fmla="*/ 689818 w 914176"/>
                <a:gd name="connsiteY16" fmla="*/ 88404 h 252080"/>
                <a:gd name="connsiteX17" fmla="*/ 619497 w 914176"/>
                <a:gd name="connsiteY17" fmla="*/ 91753 h 252080"/>
                <a:gd name="connsiteX18" fmla="*/ 598736 w 914176"/>
                <a:gd name="connsiteY18" fmla="*/ 95771 h 252080"/>
                <a:gd name="connsiteX19" fmla="*/ 596727 w 914176"/>
                <a:gd name="connsiteY19" fmla="*/ 99789 h 252080"/>
                <a:gd name="connsiteX20" fmla="*/ 599405 w 914176"/>
                <a:gd name="connsiteY20" fmla="*/ 101799 h 252080"/>
                <a:gd name="connsiteX21" fmla="*/ 630883 w 914176"/>
                <a:gd name="connsiteY21" fmla="*/ 105817 h 252080"/>
                <a:gd name="connsiteX22" fmla="*/ 636240 w 914176"/>
                <a:gd name="connsiteY22" fmla="*/ 109165 h 252080"/>
                <a:gd name="connsiteX23" fmla="*/ 638919 w 914176"/>
                <a:gd name="connsiteY23" fmla="*/ 111175 h 252080"/>
                <a:gd name="connsiteX24" fmla="*/ 638919 w 914176"/>
                <a:gd name="connsiteY24" fmla="*/ 113854 h 252080"/>
                <a:gd name="connsiteX25" fmla="*/ 635571 w 914176"/>
                <a:gd name="connsiteY25" fmla="*/ 115863 h 252080"/>
                <a:gd name="connsiteX26" fmla="*/ 626864 w 914176"/>
                <a:gd name="connsiteY26" fmla="*/ 121890 h 252080"/>
                <a:gd name="connsiteX27" fmla="*/ 619497 w 914176"/>
                <a:gd name="connsiteY27" fmla="*/ 139303 h 252080"/>
                <a:gd name="connsiteX28" fmla="*/ 619497 w 914176"/>
                <a:gd name="connsiteY28" fmla="*/ 141982 h 252080"/>
                <a:gd name="connsiteX29" fmla="*/ 620167 w 914176"/>
                <a:gd name="connsiteY29" fmla="*/ 142652 h 252080"/>
                <a:gd name="connsiteX30" fmla="*/ 618828 w 914176"/>
                <a:gd name="connsiteY30" fmla="*/ 147340 h 252080"/>
                <a:gd name="connsiteX31" fmla="*/ 605433 w 914176"/>
                <a:gd name="connsiteY31" fmla="*/ 149349 h 252080"/>
                <a:gd name="connsiteX32" fmla="*/ 260524 w 914176"/>
                <a:gd name="connsiteY32" fmla="*/ 182835 h 252080"/>
                <a:gd name="connsiteX33" fmla="*/ 80367 w 914176"/>
                <a:gd name="connsiteY33" fmla="*/ 231726 h 252080"/>
                <a:gd name="connsiteX34" fmla="*/ 11385 w 914176"/>
                <a:gd name="connsiteY34" fmla="*/ 251817 h 252080"/>
                <a:gd name="connsiteX35" fmla="*/ 6028 w 914176"/>
                <a:gd name="connsiteY35" fmla="*/ 250478 h 252080"/>
                <a:gd name="connsiteX36" fmla="*/ 0 w 914176"/>
                <a:gd name="connsiteY36" fmla="*/ 247129 h 252080"/>
                <a:gd name="connsiteX37" fmla="*/ 3349 w 914176"/>
                <a:gd name="connsiteY37" fmla="*/ 243781 h 252080"/>
                <a:gd name="connsiteX38" fmla="*/ 7367 w 914176"/>
                <a:gd name="connsiteY38" fmla="*/ 241102 h 252080"/>
                <a:gd name="connsiteX39" fmla="*/ 196230 w 914176"/>
                <a:gd name="connsiteY39" fmla="*/ 168771 h 252080"/>
                <a:gd name="connsiteX40" fmla="*/ 390451 w 914176"/>
                <a:gd name="connsiteY40" fmla="*/ 108496 h 252080"/>
                <a:gd name="connsiteX41" fmla="*/ 432644 w 914176"/>
                <a:gd name="connsiteY41" fmla="*/ 101129 h 252080"/>
                <a:gd name="connsiteX42" fmla="*/ 524396 w 914176"/>
                <a:gd name="connsiteY42" fmla="*/ 101129 h 252080"/>
                <a:gd name="connsiteX43" fmla="*/ 539130 w 914176"/>
                <a:gd name="connsiteY43" fmla="*/ 92422 h 252080"/>
                <a:gd name="connsiteX44" fmla="*/ 564580 w 914176"/>
                <a:gd name="connsiteY44" fmla="*/ 64294 h 252080"/>
                <a:gd name="connsiteX45" fmla="*/ 675754 w 914176"/>
                <a:gd name="connsiteY45" fmla="*/ 14065 h 252080"/>
                <a:gd name="connsiteX46" fmla="*/ 713259 w 914176"/>
                <a:gd name="connsiteY46" fmla="*/ 8037 h 252080"/>
                <a:gd name="connsiteX47" fmla="*/ 848544 w 914176"/>
                <a:gd name="connsiteY47" fmla="*/ 0 h 25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14176" h="252080">
                  <a:moveTo>
                    <a:pt x="848544" y="0"/>
                  </a:moveTo>
                  <a:lnTo>
                    <a:pt x="870645" y="1340"/>
                  </a:lnTo>
                  <a:cubicBezTo>
                    <a:pt x="869305" y="2679"/>
                    <a:pt x="867296" y="4019"/>
                    <a:pt x="863278" y="4019"/>
                  </a:cubicBezTo>
                  <a:cubicBezTo>
                    <a:pt x="861269" y="4019"/>
                    <a:pt x="861269" y="4688"/>
                    <a:pt x="863278" y="4688"/>
                  </a:cubicBezTo>
                  <a:cubicBezTo>
                    <a:pt x="872654" y="6697"/>
                    <a:pt x="878681" y="7367"/>
                    <a:pt x="882030" y="6697"/>
                  </a:cubicBezTo>
                  <a:cubicBezTo>
                    <a:pt x="898773" y="2009"/>
                    <a:pt x="909489" y="4688"/>
                    <a:pt x="914177" y="14065"/>
                  </a:cubicBezTo>
                  <a:cubicBezTo>
                    <a:pt x="865957" y="18752"/>
                    <a:pt x="835149" y="21431"/>
                    <a:pt x="821755" y="23440"/>
                  </a:cubicBezTo>
                  <a:cubicBezTo>
                    <a:pt x="807021" y="25450"/>
                    <a:pt x="789608" y="29468"/>
                    <a:pt x="770186" y="34156"/>
                  </a:cubicBezTo>
                  <a:cubicBezTo>
                    <a:pt x="752773" y="38844"/>
                    <a:pt x="735360" y="41523"/>
                    <a:pt x="719287" y="42863"/>
                  </a:cubicBezTo>
                  <a:cubicBezTo>
                    <a:pt x="700534" y="44202"/>
                    <a:pt x="681112" y="47551"/>
                    <a:pt x="662360" y="52909"/>
                  </a:cubicBezTo>
                  <a:cubicBezTo>
                    <a:pt x="658342" y="54248"/>
                    <a:pt x="658342" y="55587"/>
                    <a:pt x="661690" y="56927"/>
                  </a:cubicBezTo>
                  <a:cubicBezTo>
                    <a:pt x="663699" y="57597"/>
                    <a:pt x="665039" y="58936"/>
                    <a:pt x="667717" y="58936"/>
                  </a:cubicBezTo>
                  <a:cubicBezTo>
                    <a:pt x="689818" y="59606"/>
                    <a:pt x="711250" y="59606"/>
                    <a:pt x="733351" y="58936"/>
                  </a:cubicBezTo>
                  <a:cubicBezTo>
                    <a:pt x="735360" y="58936"/>
                    <a:pt x="737369" y="58266"/>
                    <a:pt x="739378" y="56927"/>
                  </a:cubicBezTo>
                  <a:cubicBezTo>
                    <a:pt x="741387" y="55587"/>
                    <a:pt x="743397" y="55587"/>
                    <a:pt x="745406" y="56257"/>
                  </a:cubicBezTo>
                  <a:cubicBezTo>
                    <a:pt x="747415" y="56927"/>
                    <a:pt x="748085" y="58936"/>
                    <a:pt x="746076" y="60275"/>
                  </a:cubicBezTo>
                  <a:cubicBezTo>
                    <a:pt x="730672" y="77019"/>
                    <a:pt x="711920" y="86395"/>
                    <a:pt x="689818" y="88404"/>
                  </a:cubicBezTo>
                  <a:cubicBezTo>
                    <a:pt x="673745" y="89744"/>
                    <a:pt x="650305" y="91083"/>
                    <a:pt x="619497" y="91753"/>
                  </a:cubicBezTo>
                  <a:cubicBezTo>
                    <a:pt x="614809" y="91753"/>
                    <a:pt x="607442" y="93092"/>
                    <a:pt x="598736" y="95771"/>
                  </a:cubicBezTo>
                  <a:cubicBezTo>
                    <a:pt x="596727" y="96441"/>
                    <a:pt x="596057" y="97780"/>
                    <a:pt x="596727" y="99789"/>
                  </a:cubicBezTo>
                  <a:cubicBezTo>
                    <a:pt x="596727" y="101129"/>
                    <a:pt x="598066" y="101799"/>
                    <a:pt x="599405" y="101799"/>
                  </a:cubicBezTo>
                  <a:cubicBezTo>
                    <a:pt x="613470" y="103138"/>
                    <a:pt x="624185" y="104478"/>
                    <a:pt x="630883" y="105817"/>
                  </a:cubicBezTo>
                  <a:cubicBezTo>
                    <a:pt x="630883" y="108496"/>
                    <a:pt x="632892" y="109165"/>
                    <a:pt x="636240" y="109165"/>
                  </a:cubicBezTo>
                  <a:cubicBezTo>
                    <a:pt x="637580" y="109165"/>
                    <a:pt x="638250" y="109835"/>
                    <a:pt x="638919" y="111175"/>
                  </a:cubicBezTo>
                  <a:cubicBezTo>
                    <a:pt x="638919" y="111844"/>
                    <a:pt x="638919" y="113184"/>
                    <a:pt x="638919" y="113854"/>
                  </a:cubicBezTo>
                  <a:cubicBezTo>
                    <a:pt x="638250" y="115193"/>
                    <a:pt x="637580" y="115863"/>
                    <a:pt x="635571" y="115863"/>
                  </a:cubicBezTo>
                  <a:cubicBezTo>
                    <a:pt x="631553" y="115863"/>
                    <a:pt x="628873" y="117872"/>
                    <a:pt x="626864" y="121890"/>
                  </a:cubicBezTo>
                  <a:cubicBezTo>
                    <a:pt x="624855" y="127918"/>
                    <a:pt x="622176" y="133276"/>
                    <a:pt x="619497" y="139303"/>
                  </a:cubicBezTo>
                  <a:cubicBezTo>
                    <a:pt x="618828" y="139973"/>
                    <a:pt x="618828" y="141313"/>
                    <a:pt x="619497" y="141982"/>
                  </a:cubicBezTo>
                  <a:cubicBezTo>
                    <a:pt x="619497" y="141982"/>
                    <a:pt x="619497" y="142652"/>
                    <a:pt x="620167" y="142652"/>
                  </a:cubicBezTo>
                  <a:cubicBezTo>
                    <a:pt x="622846" y="144661"/>
                    <a:pt x="622176" y="146670"/>
                    <a:pt x="618828" y="147340"/>
                  </a:cubicBezTo>
                  <a:cubicBezTo>
                    <a:pt x="614809" y="148010"/>
                    <a:pt x="610121" y="148679"/>
                    <a:pt x="605433" y="149349"/>
                  </a:cubicBezTo>
                  <a:cubicBezTo>
                    <a:pt x="490240" y="148010"/>
                    <a:pt x="375047" y="159395"/>
                    <a:pt x="260524" y="182835"/>
                  </a:cubicBezTo>
                  <a:cubicBezTo>
                    <a:pt x="198909" y="192212"/>
                    <a:pt x="138633" y="208285"/>
                    <a:pt x="80367" y="231726"/>
                  </a:cubicBezTo>
                  <a:cubicBezTo>
                    <a:pt x="58266" y="240432"/>
                    <a:pt x="34826" y="246459"/>
                    <a:pt x="11385" y="251817"/>
                  </a:cubicBezTo>
                  <a:cubicBezTo>
                    <a:pt x="9376" y="252487"/>
                    <a:pt x="7367" y="251817"/>
                    <a:pt x="6028" y="250478"/>
                  </a:cubicBezTo>
                  <a:cubicBezTo>
                    <a:pt x="4019" y="249138"/>
                    <a:pt x="2010" y="247799"/>
                    <a:pt x="0" y="247129"/>
                  </a:cubicBezTo>
                  <a:cubicBezTo>
                    <a:pt x="1340" y="246459"/>
                    <a:pt x="2679" y="245120"/>
                    <a:pt x="3349" y="243781"/>
                  </a:cubicBezTo>
                  <a:cubicBezTo>
                    <a:pt x="4688" y="242441"/>
                    <a:pt x="6028" y="241772"/>
                    <a:pt x="7367" y="241102"/>
                  </a:cubicBezTo>
                  <a:cubicBezTo>
                    <a:pt x="91083" y="205606"/>
                    <a:pt x="154037" y="181496"/>
                    <a:pt x="196230" y="168771"/>
                  </a:cubicBezTo>
                  <a:cubicBezTo>
                    <a:pt x="263872" y="148010"/>
                    <a:pt x="328836" y="127918"/>
                    <a:pt x="390451" y="108496"/>
                  </a:cubicBezTo>
                  <a:cubicBezTo>
                    <a:pt x="403845" y="104478"/>
                    <a:pt x="419919" y="101799"/>
                    <a:pt x="432644" y="101129"/>
                  </a:cubicBezTo>
                  <a:cubicBezTo>
                    <a:pt x="464121" y="100459"/>
                    <a:pt x="494259" y="100459"/>
                    <a:pt x="524396" y="101129"/>
                  </a:cubicBezTo>
                  <a:cubicBezTo>
                    <a:pt x="530424" y="101129"/>
                    <a:pt x="536451" y="97780"/>
                    <a:pt x="539130" y="92422"/>
                  </a:cubicBezTo>
                  <a:cubicBezTo>
                    <a:pt x="545158" y="81707"/>
                    <a:pt x="553194" y="72330"/>
                    <a:pt x="564580" y="64294"/>
                  </a:cubicBezTo>
                  <a:cubicBezTo>
                    <a:pt x="603424" y="51569"/>
                    <a:pt x="640928" y="34826"/>
                    <a:pt x="675754" y="14065"/>
                  </a:cubicBezTo>
                  <a:cubicBezTo>
                    <a:pt x="682452" y="10046"/>
                    <a:pt x="695177" y="8037"/>
                    <a:pt x="713259" y="8037"/>
                  </a:cubicBezTo>
                  <a:lnTo>
                    <a:pt x="848544" y="0"/>
                  </a:ln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7" name="Freeform 366">
              <a:extLst>
                <a:ext uri="{FF2B5EF4-FFF2-40B4-BE49-F238E27FC236}">
                  <a16:creationId xmlns:a16="http://schemas.microsoft.com/office/drawing/2014/main" id="{2BE6938D-5514-9B01-F8FB-C7EB0312BF03}"/>
                </a:ext>
              </a:extLst>
            </p:cNvPr>
            <p:cNvSpPr/>
            <p:nvPr/>
          </p:nvSpPr>
          <p:spPr>
            <a:xfrm>
              <a:off x="-4820154" y="5244625"/>
              <a:ext cx="247129" cy="119211"/>
            </a:xfrm>
            <a:custGeom>
              <a:avLst/>
              <a:gdLst>
                <a:gd name="connsiteX0" fmla="*/ 113854 w 247129"/>
                <a:gd name="connsiteY0" fmla="*/ 0 h 119211"/>
                <a:gd name="connsiteX1" fmla="*/ 148679 w 247129"/>
                <a:gd name="connsiteY1" fmla="*/ 21431 h 119211"/>
                <a:gd name="connsiteX2" fmla="*/ 226368 w 247129"/>
                <a:gd name="connsiteY2" fmla="*/ 37505 h 119211"/>
                <a:gd name="connsiteX3" fmla="*/ 173459 w 247129"/>
                <a:gd name="connsiteY3" fmla="*/ 50229 h 119211"/>
                <a:gd name="connsiteX4" fmla="*/ 171450 w 247129"/>
                <a:gd name="connsiteY4" fmla="*/ 51569 h 119211"/>
                <a:gd name="connsiteX5" fmla="*/ 171450 w 247129"/>
                <a:gd name="connsiteY5" fmla="*/ 53578 h 119211"/>
                <a:gd name="connsiteX6" fmla="*/ 172789 w 247129"/>
                <a:gd name="connsiteY6" fmla="*/ 54918 h 119211"/>
                <a:gd name="connsiteX7" fmla="*/ 247129 w 247129"/>
                <a:gd name="connsiteY7" fmla="*/ 50229 h 119211"/>
                <a:gd name="connsiteX8" fmla="*/ 214982 w 247129"/>
                <a:gd name="connsiteY8" fmla="*/ 59605 h 119211"/>
                <a:gd name="connsiteX9" fmla="*/ 211634 w 247129"/>
                <a:gd name="connsiteY9" fmla="*/ 62284 h 119211"/>
                <a:gd name="connsiteX10" fmla="*/ 210294 w 247129"/>
                <a:gd name="connsiteY10" fmla="*/ 65633 h 119211"/>
                <a:gd name="connsiteX11" fmla="*/ 204936 w 247129"/>
                <a:gd name="connsiteY11" fmla="*/ 68312 h 119211"/>
                <a:gd name="connsiteX12" fmla="*/ 181496 w 247129"/>
                <a:gd name="connsiteY12" fmla="*/ 90413 h 119211"/>
                <a:gd name="connsiteX13" fmla="*/ 180156 w 247129"/>
                <a:gd name="connsiteY13" fmla="*/ 91753 h 119211"/>
                <a:gd name="connsiteX14" fmla="*/ 178147 w 247129"/>
                <a:gd name="connsiteY14" fmla="*/ 91753 h 119211"/>
                <a:gd name="connsiteX15" fmla="*/ 176808 w 247129"/>
                <a:gd name="connsiteY15" fmla="*/ 95771 h 119211"/>
                <a:gd name="connsiteX16" fmla="*/ 180156 w 247129"/>
                <a:gd name="connsiteY16" fmla="*/ 99119 h 119211"/>
                <a:gd name="connsiteX17" fmla="*/ 78358 w 247129"/>
                <a:gd name="connsiteY17" fmla="*/ 119211 h 119211"/>
                <a:gd name="connsiteX18" fmla="*/ 2679 w 247129"/>
                <a:gd name="connsiteY18" fmla="*/ 66303 h 119211"/>
                <a:gd name="connsiteX19" fmla="*/ 0 w 247129"/>
                <a:gd name="connsiteY19" fmla="*/ 64294 h 119211"/>
                <a:gd name="connsiteX20" fmla="*/ 10046 w 247129"/>
                <a:gd name="connsiteY20" fmla="*/ 58936 h 119211"/>
                <a:gd name="connsiteX21" fmla="*/ 16073 w 247129"/>
                <a:gd name="connsiteY21" fmla="*/ 60945 h 119211"/>
                <a:gd name="connsiteX22" fmla="*/ 26119 w 247129"/>
                <a:gd name="connsiteY22" fmla="*/ 62954 h 119211"/>
                <a:gd name="connsiteX23" fmla="*/ 65633 w 247129"/>
                <a:gd name="connsiteY23" fmla="*/ 50229 h 119211"/>
                <a:gd name="connsiteX24" fmla="*/ 69652 w 247129"/>
                <a:gd name="connsiteY24" fmla="*/ 49560 h 119211"/>
                <a:gd name="connsiteX25" fmla="*/ 72330 w 247129"/>
                <a:gd name="connsiteY25" fmla="*/ 49560 h 119211"/>
                <a:gd name="connsiteX26" fmla="*/ 75009 w 247129"/>
                <a:gd name="connsiteY26" fmla="*/ 48890 h 119211"/>
                <a:gd name="connsiteX27" fmla="*/ 119211 w 247129"/>
                <a:gd name="connsiteY27" fmla="*/ 29468 h 119211"/>
                <a:gd name="connsiteX28" fmla="*/ 121890 w 247129"/>
                <a:gd name="connsiteY28" fmla="*/ 22770 h 119211"/>
                <a:gd name="connsiteX29" fmla="*/ 113854 w 247129"/>
                <a:gd name="connsiteY29" fmla="*/ 0 h 11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7129" h="119211">
                  <a:moveTo>
                    <a:pt x="113854" y="0"/>
                  </a:moveTo>
                  <a:cubicBezTo>
                    <a:pt x="124569" y="13395"/>
                    <a:pt x="135954" y="20092"/>
                    <a:pt x="148679" y="21431"/>
                  </a:cubicBezTo>
                  <a:cubicBezTo>
                    <a:pt x="180826" y="24110"/>
                    <a:pt x="206276" y="29468"/>
                    <a:pt x="226368" y="37505"/>
                  </a:cubicBezTo>
                  <a:cubicBezTo>
                    <a:pt x="210294" y="46211"/>
                    <a:pt x="192881" y="50899"/>
                    <a:pt x="173459" y="50229"/>
                  </a:cubicBezTo>
                  <a:cubicBezTo>
                    <a:pt x="172120" y="50229"/>
                    <a:pt x="171450" y="50899"/>
                    <a:pt x="171450" y="51569"/>
                  </a:cubicBezTo>
                  <a:lnTo>
                    <a:pt x="171450" y="53578"/>
                  </a:lnTo>
                  <a:cubicBezTo>
                    <a:pt x="171450" y="54248"/>
                    <a:pt x="172120" y="54918"/>
                    <a:pt x="172789" y="54918"/>
                  </a:cubicBezTo>
                  <a:lnTo>
                    <a:pt x="247129" y="50229"/>
                  </a:lnTo>
                  <a:cubicBezTo>
                    <a:pt x="238423" y="56257"/>
                    <a:pt x="227707" y="58936"/>
                    <a:pt x="214982" y="59605"/>
                  </a:cubicBezTo>
                  <a:cubicBezTo>
                    <a:pt x="212973" y="59605"/>
                    <a:pt x="211634" y="60945"/>
                    <a:pt x="211634" y="62284"/>
                  </a:cubicBezTo>
                  <a:cubicBezTo>
                    <a:pt x="211634" y="63624"/>
                    <a:pt x="210964" y="64294"/>
                    <a:pt x="210294" y="65633"/>
                  </a:cubicBezTo>
                  <a:cubicBezTo>
                    <a:pt x="208955" y="67642"/>
                    <a:pt x="206945" y="68312"/>
                    <a:pt x="204936" y="68312"/>
                  </a:cubicBezTo>
                  <a:cubicBezTo>
                    <a:pt x="190202" y="68312"/>
                    <a:pt x="182166" y="75679"/>
                    <a:pt x="181496" y="90413"/>
                  </a:cubicBezTo>
                  <a:cubicBezTo>
                    <a:pt x="181496" y="91753"/>
                    <a:pt x="180826" y="91753"/>
                    <a:pt x="180156" y="91753"/>
                  </a:cubicBezTo>
                  <a:cubicBezTo>
                    <a:pt x="179487" y="91753"/>
                    <a:pt x="178817" y="91753"/>
                    <a:pt x="178147" y="91753"/>
                  </a:cubicBezTo>
                  <a:cubicBezTo>
                    <a:pt x="175468" y="92422"/>
                    <a:pt x="174799" y="93092"/>
                    <a:pt x="176808" y="95771"/>
                  </a:cubicBezTo>
                  <a:cubicBezTo>
                    <a:pt x="177478" y="97110"/>
                    <a:pt x="178817" y="97780"/>
                    <a:pt x="180156" y="99119"/>
                  </a:cubicBezTo>
                  <a:cubicBezTo>
                    <a:pt x="146000" y="102468"/>
                    <a:pt x="111844" y="108496"/>
                    <a:pt x="78358" y="119211"/>
                  </a:cubicBezTo>
                  <a:cubicBezTo>
                    <a:pt x="54248" y="97780"/>
                    <a:pt x="28798" y="80367"/>
                    <a:pt x="2679" y="66303"/>
                  </a:cubicBezTo>
                  <a:lnTo>
                    <a:pt x="0" y="64294"/>
                  </a:lnTo>
                  <a:cubicBezTo>
                    <a:pt x="2009" y="60275"/>
                    <a:pt x="5358" y="58936"/>
                    <a:pt x="10046" y="58936"/>
                  </a:cubicBezTo>
                  <a:cubicBezTo>
                    <a:pt x="12055" y="58936"/>
                    <a:pt x="14064" y="59605"/>
                    <a:pt x="16073" y="60945"/>
                  </a:cubicBezTo>
                  <a:cubicBezTo>
                    <a:pt x="18752" y="62954"/>
                    <a:pt x="22101" y="63624"/>
                    <a:pt x="26119" y="62954"/>
                  </a:cubicBezTo>
                  <a:cubicBezTo>
                    <a:pt x="39514" y="60275"/>
                    <a:pt x="52908" y="56257"/>
                    <a:pt x="65633" y="50229"/>
                  </a:cubicBezTo>
                  <a:cubicBezTo>
                    <a:pt x="66973" y="49560"/>
                    <a:pt x="68312" y="49560"/>
                    <a:pt x="69652" y="49560"/>
                  </a:cubicBezTo>
                  <a:cubicBezTo>
                    <a:pt x="70991" y="49560"/>
                    <a:pt x="71661" y="49560"/>
                    <a:pt x="72330" y="49560"/>
                  </a:cubicBezTo>
                  <a:cubicBezTo>
                    <a:pt x="73670" y="49560"/>
                    <a:pt x="74340" y="49560"/>
                    <a:pt x="75009" y="48890"/>
                  </a:cubicBezTo>
                  <a:cubicBezTo>
                    <a:pt x="88404" y="42193"/>
                    <a:pt x="103138" y="36165"/>
                    <a:pt x="119211" y="29468"/>
                  </a:cubicBezTo>
                  <a:cubicBezTo>
                    <a:pt x="121890" y="28129"/>
                    <a:pt x="123230" y="25450"/>
                    <a:pt x="121890" y="22770"/>
                  </a:cubicBezTo>
                  <a:lnTo>
                    <a:pt x="113854" y="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8" name="Freeform 367">
              <a:extLst>
                <a:ext uri="{FF2B5EF4-FFF2-40B4-BE49-F238E27FC236}">
                  <a16:creationId xmlns:a16="http://schemas.microsoft.com/office/drawing/2014/main" id="{BA6EA6B5-5564-93E8-C7B6-E94EC62BBD59}"/>
                </a:ext>
              </a:extLst>
            </p:cNvPr>
            <p:cNvSpPr/>
            <p:nvPr/>
          </p:nvSpPr>
          <p:spPr>
            <a:xfrm>
              <a:off x="-4648704" y="5247304"/>
              <a:ext cx="259184" cy="51569"/>
            </a:xfrm>
            <a:custGeom>
              <a:avLst/>
              <a:gdLst>
                <a:gd name="connsiteX0" fmla="*/ 173459 w 259184"/>
                <a:gd name="connsiteY0" fmla="*/ 0 h 51569"/>
                <a:gd name="connsiteX1" fmla="*/ 250478 w 259184"/>
                <a:gd name="connsiteY1" fmla="*/ 0 h 51569"/>
                <a:gd name="connsiteX2" fmla="*/ 225698 w 259184"/>
                <a:gd name="connsiteY2" fmla="*/ 1340 h 51569"/>
                <a:gd name="connsiteX3" fmla="*/ 224358 w 259184"/>
                <a:gd name="connsiteY3" fmla="*/ 3349 h 51569"/>
                <a:gd name="connsiteX4" fmla="*/ 227037 w 259184"/>
                <a:gd name="connsiteY4" fmla="*/ 8707 h 51569"/>
                <a:gd name="connsiteX5" fmla="*/ 229716 w 259184"/>
                <a:gd name="connsiteY5" fmla="*/ 10046 h 51569"/>
                <a:gd name="connsiteX6" fmla="*/ 259184 w 259184"/>
                <a:gd name="connsiteY6" fmla="*/ 11385 h 51569"/>
                <a:gd name="connsiteX7" fmla="*/ 170111 w 259184"/>
                <a:gd name="connsiteY7" fmla="*/ 28129 h 51569"/>
                <a:gd name="connsiteX8" fmla="*/ 75679 w 259184"/>
                <a:gd name="connsiteY8" fmla="*/ 46881 h 51569"/>
                <a:gd name="connsiteX9" fmla="*/ 1339 w 259184"/>
                <a:gd name="connsiteY9" fmla="*/ 51569 h 51569"/>
                <a:gd name="connsiteX10" fmla="*/ 0 w 259184"/>
                <a:gd name="connsiteY10" fmla="*/ 50229 h 51569"/>
                <a:gd name="connsiteX11" fmla="*/ 0 w 259184"/>
                <a:gd name="connsiteY11" fmla="*/ 48220 h 51569"/>
                <a:gd name="connsiteX12" fmla="*/ 2009 w 259184"/>
                <a:gd name="connsiteY12" fmla="*/ 46881 h 51569"/>
                <a:gd name="connsiteX13" fmla="*/ 54917 w 259184"/>
                <a:gd name="connsiteY13" fmla="*/ 34156 h 51569"/>
                <a:gd name="connsiteX14" fmla="*/ 72330 w 259184"/>
                <a:gd name="connsiteY14" fmla="*/ 27459 h 51569"/>
                <a:gd name="connsiteX15" fmla="*/ 129257 w 259184"/>
                <a:gd name="connsiteY15" fmla="*/ 6697 h 51569"/>
                <a:gd name="connsiteX16" fmla="*/ 173459 w 259184"/>
                <a:gd name="connsiteY16" fmla="*/ 0 h 5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184" h="51569">
                  <a:moveTo>
                    <a:pt x="173459" y="0"/>
                  </a:moveTo>
                  <a:lnTo>
                    <a:pt x="250478" y="0"/>
                  </a:lnTo>
                  <a:lnTo>
                    <a:pt x="225698" y="1340"/>
                  </a:lnTo>
                  <a:cubicBezTo>
                    <a:pt x="224358" y="1340"/>
                    <a:pt x="224358" y="2010"/>
                    <a:pt x="224358" y="3349"/>
                  </a:cubicBezTo>
                  <a:lnTo>
                    <a:pt x="227037" y="8707"/>
                  </a:lnTo>
                  <a:cubicBezTo>
                    <a:pt x="227707" y="9376"/>
                    <a:pt x="228377" y="10046"/>
                    <a:pt x="229716" y="10046"/>
                  </a:cubicBezTo>
                  <a:lnTo>
                    <a:pt x="259184" y="11385"/>
                  </a:lnTo>
                  <a:lnTo>
                    <a:pt x="170111" y="28129"/>
                  </a:lnTo>
                  <a:lnTo>
                    <a:pt x="75679" y="46881"/>
                  </a:lnTo>
                  <a:lnTo>
                    <a:pt x="1339" y="51569"/>
                  </a:lnTo>
                  <a:cubicBezTo>
                    <a:pt x="670" y="51569"/>
                    <a:pt x="0" y="51569"/>
                    <a:pt x="0" y="50229"/>
                  </a:cubicBezTo>
                  <a:lnTo>
                    <a:pt x="0" y="48220"/>
                  </a:lnTo>
                  <a:cubicBezTo>
                    <a:pt x="0" y="46881"/>
                    <a:pt x="670" y="46881"/>
                    <a:pt x="2009" y="46881"/>
                  </a:cubicBezTo>
                  <a:cubicBezTo>
                    <a:pt x="20762" y="47551"/>
                    <a:pt x="38174" y="42863"/>
                    <a:pt x="54917" y="34156"/>
                  </a:cubicBezTo>
                  <a:cubicBezTo>
                    <a:pt x="60945" y="32817"/>
                    <a:pt x="66303" y="30808"/>
                    <a:pt x="72330" y="27459"/>
                  </a:cubicBezTo>
                  <a:lnTo>
                    <a:pt x="129257" y="6697"/>
                  </a:lnTo>
                  <a:lnTo>
                    <a:pt x="173459" y="0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9" name="Freeform 368">
              <a:extLst>
                <a:ext uri="{FF2B5EF4-FFF2-40B4-BE49-F238E27FC236}">
                  <a16:creationId xmlns:a16="http://schemas.microsoft.com/office/drawing/2014/main" id="{301962D7-787E-72E8-5E52-3A783BB31C0A}"/>
                </a:ext>
              </a:extLst>
            </p:cNvPr>
            <p:cNvSpPr/>
            <p:nvPr/>
          </p:nvSpPr>
          <p:spPr>
            <a:xfrm>
              <a:off x="-1137328" y="5249314"/>
              <a:ext cx="67544" cy="53487"/>
            </a:xfrm>
            <a:custGeom>
              <a:avLst/>
              <a:gdLst>
                <a:gd name="connsiteX0" fmla="*/ 46211 w 67544"/>
                <a:gd name="connsiteY0" fmla="*/ 0 h 53487"/>
                <a:gd name="connsiteX1" fmla="*/ 66973 w 67544"/>
                <a:gd name="connsiteY1" fmla="*/ 28798 h 53487"/>
                <a:gd name="connsiteX2" fmla="*/ 0 w 67544"/>
                <a:gd name="connsiteY2" fmla="*/ 50229 h 53487"/>
                <a:gd name="connsiteX3" fmla="*/ 46211 w 67544"/>
                <a:gd name="connsiteY3" fmla="*/ 0 h 5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44" h="53487">
                  <a:moveTo>
                    <a:pt x="46211" y="0"/>
                  </a:moveTo>
                  <a:cubicBezTo>
                    <a:pt x="62954" y="4018"/>
                    <a:pt x="69651" y="13395"/>
                    <a:pt x="66973" y="28798"/>
                  </a:cubicBezTo>
                  <a:cubicBezTo>
                    <a:pt x="60945" y="62284"/>
                    <a:pt x="24110" y="52908"/>
                    <a:pt x="0" y="50229"/>
                  </a:cubicBezTo>
                  <a:cubicBezTo>
                    <a:pt x="9376" y="28128"/>
                    <a:pt x="24780" y="11385"/>
                    <a:pt x="46211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0" name="Freeform 369">
              <a:extLst>
                <a:ext uri="{FF2B5EF4-FFF2-40B4-BE49-F238E27FC236}">
                  <a16:creationId xmlns:a16="http://schemas.microsoft.com/office/drawing/2014/main" id="{A9D9DC12-7493-3761-AF4C-59C094449AB8}"/>
                </a:ext>
              </a:extLst>
            </p:cNvPr>
            <p:cNvSpPr/>
            <p:nvPr/>
          </p:nvSpPr>
          <p:spPr>
            <a:xfrm>
              <a:off x="-5254137" y="5254671"/>
              <a:ext cx="201680" cy="61614"/>
            </a:xfrm>
            <a:custGeom>
              <a:avLst/>
              <a:gdLst>
                <a:gd name="connsiteX0" fmla="*/ 27459 w 201680"/>
                <a:gd name="connsiteY0" fmla="*/ 0 h 61614"/>
                <a:gd name="connsiteX1" fmla="*/ 53578 w 201680"/>
                <a:gd name="connsiteY1" fmla="*/ 5358 h 61614"/>
                <a:gd name="connsiteX2" fmla="*/ 113853 w 201680"/>
                <a:gd name="connsiteY2" fmla="*/ 14734 h 61614"/>
                <a:gd name="connsiteX3" fmla="*/ 139303 w 201680"/>
                <a:gd name="connsiteY3" fmla="*/ 21431 h 61614"/>
                <a:gd name="connsiteX4" fmla="*/ 164083 w 201680"/>
                <a:gd name="connsiteY4" fmla="*/ 30138 h 61614"/>
                <a:gd name="connsiteX5" fmla="*/ 169441 w 201680"/>
                <a:gd name="connsiteY5" fmla="*/ 33486 h 61614"/>
                <a:gd name="connsiteX6" fmla="*/ 194221 w 201680"/>
                <a:gd name="connsiteY6" fmla="*/ 47550 h 61614"/>
                <a:gd name="connsiteX7" fmla="*/ 200248 w 201680"/>
                <a:gd name="connsiteY7" fmla="*/ 54248 h 61614"/>
                <a:gd name="connsiteX8" fmla="*/ 199579 w 201680"/>
                <a:gd name="connsiteY8" fmla="*/ 58266 h 61614"/>
                <a:gd name="connsiteX9" fmla="*/ 194221 w 201680"/>
                <a:gd name="connsiteY9" fmla="*/ 60275 h 61614"/>
                <a:gd name="connsiteX10" fmla="*/ 8706 w 201680"/>
                <a:gd name="connsiteY10" fmla="*/ 61615 h 61614"/>
                <a:gd name="connsiteX11" fmla="*/ 2679 w 201680"/>
                <a:gd name="connsiteY11" fmla="*/ 60945 h 61614"/>
                <a:gd name="connsiteX12" fmla="*/ 670 w 201680"/>
                <a:gd name="connsiteY12" fmla="*/ 57596 h 61614"/>
                <a:gd name="connsiteX13" fmla="*/ 2009 w 201680"/>
                <a:gd name="connsiteY13" fmla="*/ 25450 h 61614"/>
                <a:gd name="connsiteX14" fmla="*/ 7367 w 201680"/>
                <a:gd name="connsiteY14" fmla="*/ 6027 h 61614"/>
                <a:gd name="connsiteX15" fmla="*/ 27459 w 201680"/>
                <a:gd name="connsiteY15" fmla="*/ 0 h 6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1680" h="61614">
                  <a:moveTo>
                    <a:pt x="27459" y="0"/>
                  </a:moveTo>
                  <a:cubicBezTo>
                    <a:pt x="36165" y="2009"/>
                    <a:pt x="44872" y="3349"/>
                    <a:pt x="53578" y="5358"/>
                  </a:cubicBezTo>
                  <a:cubicBezTo>
                    <a:pt x="73670" y="8706"/>
                    <a:pt x="93762" y="11385"/>
                    <a:pt x="113853" y="14734"/>
                  </a:cubicBezTo>
                  <a:cubicBezTo>
                    <a:pt x="122560" y="16073"/>
                    <a:pt x="131266" y="18083"/>
                    <a:pt x="139303" y="21431"/>
                  </a:cubicBezTo>
                  <a:cubicBezTo>
                    <a:pt x="147340" y="24780"/>
                    <a:pt x="156046" y="27459"/>
                    <a:pt x="164083" y="30138"/>
                  </a:cubicBezTo>
                  <a:cubicBezTo>
                    <a:pt x="166092" y="30807"/>
                    <a:pt x="168101" y="32147"/>
                    <a:pt x="169441" y="33486"/>
                  </a:cubicBezTo>
                  <a:cubicBezTo>
                    <a:pt x="176138" y="40853"/>
                    <a:pt x="184175" y="45541"/>
                    <a:pt x="194221" y="47550"/>
                  </a:cubicBezTo>
                  <a:cubicBezTo>
                    <a:pt x="195560" y="49560"/>
                    <a:pt x="197569" y="52239"/>
                    <a:pt x="200248" y="54248"/>
                  </a:cubicBezTo>
                  <a:cubicBezTo>
                    <a:pt x="202257" y="56257"/>
                    <a:pt x="202257" y="57596"/>
                    <a:pt x="199579" y="58266"/>
                  </a:cubicBezTo>
                  <a:lnTo>
                    <a:pt x="194221" y="60275"/>
                  </a:lnTo>
                  <a:lnTo>
                    <a:pt x="8706" y="61615"/>
                  </a:lnTo>
                  <a:lnTo>
                    <a:pt x="2679" y="60945"/>
                  </a:lnTo>
                  <a:cubicBezTo>
                    <a:pt x="0" y="60945"/>
                    <a:pt x="-670" y="59605"/>
                    <a:pt x="670" y="57596"/>
                  </a:cubicBezTo>
                  <a:cubicBezTo>
                    <a:pt x="5358" y="46211"/>
                    <a:pt x="6028" y="35495"/>
                    <a:pt x="2009" y="25450"/>
                  </a:cubicBezTo>
                  <a:cubicBezTo>
                    <a:pt x="-1339" y="16073"/>
                    <a:pt x="0" y="10046"/>
                    <a:pt x="7367" y="6027"/>
                  </a:cubicBezTo>
                  <a:lnTo>
                    <a:pt x="27459" y="0"/>
                  </a:ln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1" name="Freeform 370">
              <a:extLst>
                <a:ext uri="{FF2B5EF4-FFF2-40B4-BE49-F238E27FC236}">
                  <a16:creationId xmlns:a16="http://schemas.microsoft.com/office/drawing/2014/main" id="{60EF2F95-6B55-A0C6-F871-BCF7DDCDF5FE}"/>
                </a:ext>
              </a:extLst>
            </p:cNvPr>
            <p:cNvSpPr/>
            <p:nvPr/>
          </p:nvSpPr>
          <p:spPr>
            <a:xfrm>
              <a:off x="-5307087" y="5260699"/>
              <a:ext cx="62996" cy="55587"/>
            </a:xfrm>
            <a:custGeom>
              <a:avLst/>
              <a:gdLst>
                <a:gd name="connsiteX0" fmla="*/ 61657 w 62996"/>
                <a:gd name="connsiteY0" fmla="*/ 0 h 55587"/>
                <a:gd name="connsiteX1" fmla="*/ 56299 w 62996"/>
                <a:gd name="connsiteY1" fmla="*/ 19422 h 55587"/>
                <a:gd name="connsiteX2" fmla="*/ 54960 w 62996"/>
                <a:gd name="connsiteY2" fmla="*/ 51569 h 55587"/>
                <a:gd name="connsiteX3" fmla="*/ 56969 w 62996"/>
                <a:gd name="connsiteY3" fmla="*/ 54918 h 55587"/>
                <a:gd name="connsiteX4" fmla="*/ 62996 w 62996"/>
                <a:gd name="connsiteY4" fmla="*/ 55588 h 55587"/>
                <a:gd name="connsiteX5" fmla="*/ 42 w 62996"/>
                <a:gd name="connsiteY5" fmla="*/ 54248 h 55587"/>
                <a:gd name="connsiteX6" fmla="*/ 20803 w 62996"/>
                <a:gd name="connsiteY6" fmla="*/ 2679 h 55587"/>
                <a:gd name="connsiteX7" fmla="*/ 61657 w 62996"/>
                <a:gd name="connsiteY7" fmla="*/ 0 h 5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996" h="55587">
                  <a:moveTo>
                    <a:pt x="61657" y="0"/>
                  </a:moveTo>
                  <a:cubicBezTo>
                    <a:pt x="54290" y="3349"/>
                    <a:pt x="52950" y="10046"/>
                    <a:pt x="56299" y="19422"/>
                  </a:cubicBezTo>
                  <a:cubicBezTo>
                    <a:pt x="60317" y="29468"/>
                    <a:pt x="59648" y="40854"/>
                    <a:pt x="54960" y="51569"/>
                  </a:cubicBezTo>
                  <a:cubicBezTo>
                    <a:pt x="53620" y="53578"/>
                    <a:pt x="54960" y="54918"/>
                    <a:pt x="56969" y="54918"/>
                  </a:cubicBezTo>
                  <a:lnTo>
                    <a:pt x="62996" y="55588"/>
                  </a:lnTo>
                  <a:lnTo>
                    <a:pt x="42" y="54248"/>
                  </a:lnTo>
                  <a:cubicBezTo>
                    <a:pt x="-628" y="36165"/>
                    <a:pt x="6739" y="19422"/>
                    <a:pt x="20803" y="2679"/>
                  </a:cubicBezTo>
                  <a:lnTo>
                    <a:pt x="61657" y="0"/>
                  </a:ln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2" name="Freeform 371">
              <a:extLst>
                <a:ext uri="{FF2B5EF4-FFF2-40B4-BE49-F238E27FC236}">
                  <a16:creationId xmlns:a16="http://schemas.microsoft.com/office/drawing/2014/main" id="{151B82C9-39B7-FD7E-49EC-A0198113F618}"/>
                </a:ext>
              </a:extLst>
            </p:cNvPr>
            <p:cNvSpPr/>
            <p:nvPr/>
          </p:nvSpPr>
          <p:spPr>
            <a:xfrm>
              <a:off x="-4478594" y="5259359"/>
              <a:ext cx="125448" cy="43302"/>
            </a:xfrm>
            <a:custGeom>
              <a:avLst/>
              <a:gdLst>
                <a:gd name="connsiteX0" fmla="*/ 89074 w 125448"/>
                <a:gd name="connsiteY0" fmla="*/ 0 h 43302"/>
                <a:gd name="connsiteX1" fmla="*/ 97110 w 125448"/>
                <a:gd name="connsiteY1" fmla="*/ 670 h 43302"/>
                <a:gd name="connsiteX2" fmla="*/ 101129 w 125448"/>
                <a:gd name="connsiteY2" fmla="*/ 20761 h 43302"/>
                <a:gd name="connsiteX3" fmla="*/ 113184 w 125448"/>
                <a:gd name="connsiteY3" fmla="*/ 29468 h 43302"/>
                <a:gd name="connsiteX4" fmla="*/ 124569 w 125448"/>
                <a:gd name="connsiteY4" fmla="*/ 39514 h 43302"/>
                <a:gd name="connsiteX5" fmla="*/ 123230 w 125448"/>
                <a:gd name="connsiteY5" fmla="*/ 42862 h 43302"/>
                <a:gd name="connsiteX6" fmla="*/ 110505 w 125448"/>
                <a:gd name="connsiteY6" fmla="*/ 42193 h 43302"/>
                <a:gd name="connsiteX7" fmla="*/ 38844 w 125448"/>
                <a:gd name="connsiteY7" fmla="*/ 21431 h 43302"/>
                <a:gd name="connsiteX8" fmla="*/ 0 w 125448"/>
                <a:gd name="connsiteY8" fmla="*/ 16073 h 43302"/>
                <a:gd name="connsiteX9" fmla="*/ 89074 w 125448"/>
                <a:gd name="connsiteY9" fmla="*/ 0 h 4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448" h="43302">
                  <a:moveTo>
                    <a:pt x="89074" y="0"/>
                  </a:moveTo>
                  <a:lnTo>
                    <a:pt x="97110" y="670"/>
                  </a:lnTo>
                  <a:cubicBezTo>
                    <a:pt x="93092" y="6027"/>
                    <a:pt x="94431" y="12725"/>
                    <a:pt x="101129" y="20761"/>
                  </a:cubicBezTo>
                  <a:cubicBezTo>
                    <a:pt x="103138" y="22770"/>
                    <a:pt x="107156" y="26119"/>
                    <a:pt x="113184" y="29468"/>
                  </a:cubicBezTo>
                  <a:cubicBezTo>
                    <a:pt x="117202" y="32147"/>
                    <a:pt x="121221" y="35495"/>
                    <a:pt x="124569" y="39514"/>
                  </a:cubicBezTo>
                  <a:cubicBezTo>
                    <a:pt x="125909" y="41523"/>
                    <a:pt x="125909" y="42193"/>
                    <a:pt x="123230" y="42862"/>
                  </a:cubicBezTo>
                  <a:cubicBezTo>
                    <a:pt x="119881" y="43532"/>
                    <a:pt x="113854" y="43532"/>
                    <a:pt x="110505" y="42193"/>
                  </a:cubicBezTo>
                  <a:cubicBezTo>
                    <a:pt x="87064" y="34156"/>
                    <a:pt x="62954" y="27459"/>
                    <a:pt x="38844" y="21431"/>
                  </a:cubicBezTo>
                  <a:lnTo>
                    <a:pt x="0" y="16073"/>
                  </a:lnTo>
                  <a:lnTo>
                    <a:pt x="89074" y="0"/>
                  </a:ln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97F51CF9-D916-6A4E-93A4-7265AC8750EB}"/>
                </a:ext>
              </a:extLst>
            </p:cNvPr>
            <p:cNvSpPr/>
            <p:nvPr/>
          </p:nvSpPr>
          <p:spPr>
            <a:xfrm>
              <a:off x="-4439750" y="5259885"/>
              <a:ext cx="170123" cy="89887"/>
            </a:xfrm>
            <a:custGeom>
              <a:avLst/>
              <a:gdLst>
                <a:gd name="connsiteX0" fmla="*/ 58266 w 170123"/>
                <a:gd name="connsiteY0" fmla="*/ 144 h 89887"/>
                <a:gd name="connsiteX1" fmla="*/ 143322 w 170123"/>
                <a:gd name="connsiteY1" fmla="*/ 22915 h 89887"/>
                <a:gd name="connsiteX2" fmla="*/ 163413 w 170123"/>
                <a:gd name="connsiteY2" fmla="*/ 63768 h 89887"/>
                <a:gd name="connsiteX3" fmla="*/ 165423 w 170123"/>
                <a:gd name="connsiteY3" fmla="*/ 69796 h 89887"/>
                <a:gd name="connsiteX4" fmla="*/ 164753 w 170123"/>
                <a:gd name="connsiteY4" fmla="*/ 89888 h 89887"/>
                <a:gd name="connsiteX5" fmla="*/ 131936 w 170123"/>
                <a:gd name="connsiteY5" fmla="*/ 86539 h 89887"/>
                <a:gd name="connsiteX6" fmla="*/ 130597 w 170123"/>
                <a:gd name="connsiteY6" fmla="*/ 77163 h 89887"/>
                <a:gd name="connsiteX7" fmla="*/ 120551 w 170123"/>
                <a:gd name="connsiteY7" fmla="*/ 73814 h 89887"/>
                <a:gd name="connsiteX8" fmla="*/ 118542 w 170123"/>
                <a:gd name="connsiteY8" fmla="*/ 71805 h 89887"/>
                <a:gd name="connsiteX9" fmla="*/ 117202 w 170123"/>
                <a:gd name="connsiteY9" fmla="*/ 69796 h 89887"/>
                <a:gd name="connsiteX10" fmla="*/ 54248 w 170123"/>
                <a:gd name="connsiteY10" fmla="*/ 43676 h 89887"/>
                <a:gd name="connsiteX11" fmla="*/ 42193 w 170123"/>
                <a:gd name="connsiteY11" fmla="*/ 41667 h 89887"/>
                <a:gd name="connsiteX12" fmla="*/ 30807 w 170123"/>
                <a:gd name="connsiteY12" fmla="*/ 36979 h 89887"/>
                <a:gd name="connsiteX13" fmla="*/ 16743 w 170123"/>
                <a:gd name="connsiteY13" fmla="*/ 26933 h 89887"/>
                <a:gd name="connsiteX14" fmla="*/ 0 w 170123"/>
                <a:gd name="connsiteY14" fmla="*/ 19566 h 89887"/>
                <a:gd name="connsiteX15" fmla="*/ 71661 w 170123"/>
                <a:gd name="connsiteY15" fmla="*/ 40328 h 89887"/>
                <a:gd name="connsiteX16" fmla="*/ 84386 w 170123"/>
                <a:gd name="connsiteY16" fmla="*/ 40997 h 89887"/>
                <a:gd name="connsiteX17" fmla="*/ 85725 w 170123"/>
                <a:gd name="connsiteY17" fmla="*/ 37649 h 89887"/>
                <a:gd name="connsiteX18" fmla="*/ 74340 w 170123"/>
                <a:gd name="connsiteY18" fmla="*/ 27603 h 89887"/>
                <a:gd name="connsiteX19" fmla="*/ 62285 w 170123"/>
                <a:gd name="connsiteY19" fmla="*/ 18896 h 89887"/>
                <a:gd name="connsiteX20" fmla="*/ 58266 w 170123"/>
                <a:gd name="connsiteY20" fmla="*/ 144 h 89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123" h="89887">
                  <a:moveTo>
                    <a:pt x="58266" y="144"/>
                  </a:moveTo>
                  <a:cubicBezTo>
                    <a:pt x="91753" y="-1196"/>
                    <a:pt x="120551" y="6841"/>
                    <a:pt x="143322" y="22915"/>
                  </a:cubicBezTo>
                  <a:cubicBezTo>
                    <a:pt x="155377" y="34970"/>
                    <a:pt x="162074" y="48364"/>
                    <a:pt x="163413" y="63768"/>
                  </a:cubicBezTo>
                  <a:cubicBezTo>
                    <a:pt x="163413" y="65777"/>
                    <a:pt x="164083" y="67786"/>
                    <a:pt x="165423" y="69796"/>
                  </a:cubicBezTo>
                  <a:cubicBezTo>
                    <a:pt x="172120" y="80511"/>
                    <a:pt x="171450" y="86539"/>
                    <a:pt x="164753" y="89888"/>
                  </a:cubicBezTo>
                  <a:lnTo>
                    <a:pt x="131936" y="86539"/>
                  </a:lnTo>
                  <a:cubicBezTo>
                    <a:pt x="133276" y="82520"/>
                    <a:pt x="132606" y="79842"/>
                    <a:pt x="130597" y="77163"/>
                  </a:cubicBezTo>
                  <a:cubicBezTo>
                    <a:pt x="127918" y="74484"/>
                    <a:pt x="123899" y="73814"/>
                    <a:pt x="120551" y="73814"/>
                  </a:cubicBezTo>
                  <a:cubicBezTo>
                    <a:pt x="119211" y="73814"/>
                    <a:pt x="118542" y="73144"/>
                    <a:pt x="118542" y="71805"/>
                  </a:cubicBezTo>
                  <a:cubicBezTo>
                    <a:pt x="118542" y="71135"/>
                    <a:pt x="117872" y="70465"/>
                    <a:pt x="117202" y="69796"/>
                  </a:cubicBezTo>
                  <a:cubicBezTo>
                    <a:pt x="98450" y="59750"/>
                    <a:pt x="77688" y="51043"/>
                    <a:pt x="54248" y="43676"/>
                  </a:cubicBezTo>
                  <a:cubicBezTo>
                    <a:pt x="52909" y="43007"/>
                    <a:pt x="48890" y="42337"/>
                    <a:pt x="42193" y="41667"/>
                  </a:cubicBezTo>
                  <a:cubicBezTo>
                    <a:pt x="38174" y="40997"/>
                    <a:pt x="34156" y="39658"/>
                    <a:pt x="30807" y="36979"/>
                  </a:cubicBezTo>
                  <a:cubicBezTo>
                    <a:pt x="22771" y="30951"/>
                    <a:pt x="18083" y="27603"/>
                    <a:pt x="16743" y="26933"/>
                  </a:cubicBezTo>
                  <a:cubicBezTo>
                    <a:pt x="11385" y="24254"/>
                    <a:pt x="6028" y="22245"/>
                    <a:pt x="0" y="19566"/>
                  </a:cubicBezTo>
                  <a:cubicBezTo>
                    <a:pt x="24110" y="25594"/>
                    <a:pt x="48220" y="32291"/>
                    <a:pt x="71661" y="40328"/>
                  </a:cubicBezTo>
                  <a:cubicBezTo>
                    <a:pt x="75009" y="41667"/>
                    <a:pt x="81037" y="40997"/>
                    <a:pt x="84386" y="40997"/>
                  </a:cubicBezTo>
                  <a:cubicBezTo>
                    <a:pt x="86395" y="40997"/>
                    <a:pt x="87064" y="39658"/>
                    <a:pt x="85725" y="37649"/>
                  </a:cubicBezTo>
                  <a:cubicBezTo>
                    <a:pt x="82376" y="33630"/>
                    <a:pt x="78358" y="30282"/>
                    <a:pt x="74340" y="27603"/>
                  </a:cubicBezTo>
                  <a:cubicBezTo>
                    <a:pt x="68312" y="23584"/>
                    <a:pt x="64294" y="20905"/>
                    <a:pt x="62285" y="18896"/>
                  </a:cubicBezTo>
                  <a:cubicBezTo>
                    <a:pt x="55587" y="12869"/>
                    <a:pt x="54248" y="5502"/>
                    <a:pt x="58266" y="144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4" name="Freeform 373">
              <a:extLst>
                <a:ext uri="{FF2B5EF4-FFF2-40B4-BE49-F238E27FC236}">
                  <a16:creationId xmlns:a16="http://schemas.microsoft.com/office/drawing/2014/main" id="{BAF540C4-B9BB-8DE0-049E-DAB6CF3740FF}"/>
                </a:ext>
              </a:extLst>
            </p:cNvPr>
            <p:cNvSpPr/>
            <p:nvPr/>
          </p:nvSpPr>
          <p:spPr>
            <a:xfrm>
              <a:off x="-1945709" y="5270534"/>
              <a:ext cx="258535" cy="81515"/>
            </a:xfrm>
            <a:custGeom>
              <a:avLst/>
              <a:gdLst>
                <a:gd name="connsiteX0" fmla="*/ 252508 w 258535"/>
                <a:gd name="connsiteY0" fmla="*/ 8247 h 81515"/>
                <a:gd name="connsiteX1" fmla="*/ 255857 w 258535"/>
                <a:gd name="connsiteY1" fmla="*/ 10926 h 81515"/>
                <a:gd name="connsiteX2" fmla="*/ 258535 w 258535"/>
                <a:gd name="connsiteY2" fmla="*/ 15614 h 81515"/>
                <a:gd name="connsiteX3" fmla="*/ 243801 w 258535"/>
                <a:gd name="connsiteY3" fmla="*/ 12266 h 81515"/>
                <a:gd name="connsiteX4" fmla="*/ 229068 w 258535"/>
                <a:gd name="connsiteY4" fmla="*/ 11596 h 81515"/>
                <a:gd name="connsiteX5" fmla="*/ 219691 w 258535"/>
                <a:gd name="connsiteY5" fmla="*/ 14944 h 81515"/>
                <a:gd name="connsiteX6" fmla="*/ 210315 w 258535"/>
                <a:gd name="connsiteY6" fmla="*/ 15614 h 81515"/>
                <a:gd name="connsiteX7" fmla="*/ 130618 w 258535"/>
                <a:gd name="connsiteY7" fmla="*/ 31018 h 81515"/>
                <a:gd name="connsiteX8" fmla="*/ 112535 w 258535"/>
                <a:gd name="connsiteY8" fmla="*/ 48431 h 81515"/>
                <a:gd name="connsiteX9" fmla="*/ 95792 w 258535"/>
                <a:gd name="connsiteY9" fmla="*/ 67853 h 81515"/>
                <a:gd name="connsiteX10" fmla="*/ 92443 w 258535"/>
                <a:gd name="connsiteY10" fmla="*/ 70532 h 81515"/>
                <a:gd name="connsiteX11" fmla="*/ 91774 w 258535"/>
                <a:gd name="connsiteY11" fmla="*/ 73880 h 81515"/>
                <a:gd name="connsiteX12" fmla="*/ 95122 w 258535"/>
                <a:gd name="connsiteY12" fmla="*/ 77899 h 81515"/>
                <a:gd name="connsiteX13" fmla="*/ 111865 w 258535"/>
                <a:gd name="connsiteY13" fmla="*/ 79908 h 81515"/>
                <a:gd name="connsiteX14" fmla="*/ 16094 w 258535"/>
                <a:gd name="connsiteY14" fmla="*/ 77899 h 81515"/>
                <a:gd name="connsiteX15" fmla="*/ 3370 w 258535"/>
                <a:gd name="connsiteY15" fmla="*/ 75890 h 81515"/>
                <a:gd name="connsiteX16" fmla="*/ 2700 w 258535"/>
                <a:gd name="connsiteY16" fmla="*/ 71871 h 81515"/>
                <a:gd name="connsiteX17" fmla="*/ 24131 w 258535"/>
                <a:gd name="connsiteY17" fmla="*/ 62495 h 81515"/>
                <a:gd name="connsiteX18" fmla="*/ 28819 w 258535"/>
                <a:gd name="connsiteY18" fmla="*/ 59147 h 81515"/>
                <a:gd name="connsiteX19" fmla="*/ 45562 w 258535"/>
                <a:gd name="connsiteY19" fmla="*/ 47761 h 81515"/>
                <a:gd name="connsiteX20" fmla="*/ 206966 w 258535"/>
                <a:gd name="connsiteY20" fmla="*/ 10926 h 81515"/>
                <a:gd name="connsiteX21" fmla="*/ 227058 w 258535"/>
                <a:gd name="connsiteY21" fmla="*/ 1550 h 81515"/>
                <a:gd name="connsiteX22" fmla="*/ 252508 w 258535"/>
                <a:gd name="connsiteY22" fmla="*/ 8247 h 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535" h="81515">
                  <a:moveTo>
                    <a:pt x="252508" y="8247"/>
                  </a:moveTo>
                  <a:cubicBezTo>
                    <a:pt x="253847" y="10926"/>
                    <a:pt x="255187" y="11596"/>
                    <a:pt x="255857" y="10926"/>
                  </a:cubicBezTo>
                  <a:lnTo>
                    <a:pt x="258535" y="15614"/>
                  </a:lnTo>
                  <a:cubicBezTo>
                    <a:pt x="251838" y="16284"/>
                    <a:pt x="246480" y="15614"/>
                    <a:pt x="243801" y="12266"/>
                  </a:cubicBezTo>
                  <a:cubicBezTo>
                    <a:pt x="239783" y="8247"/>
                    <a:pt x="233086" y="8247"/>
                    <a:pt x="229068" y="11596"/>
                  </a:cubicBezTo>
                  <a:cubicBezTo>
                    <a:pt x="226388" y="13605"/>
                    <a:pt x="223709" y="14944"/>
                    <a:pt x="219691" y="14944"/>
                  </a:cubicBezTo>
                  <a:cubicBezTo>
                    <a:pt x="215003" y="14944"/>
                    <a:pt x="211654" y="15614"/>
                    <a:pt x="210315" y="15614"/>
                  </a:cubicBezTo>
                  <a:cubicBezTo>
                    <a:pt x="183526" y="20972"/>
                    <a:pt x="156737" y="26330"/>
                    <a:pt x="130618" y="31018"/>
                  </a:cubicBezTo>
                  <a:cubicBezTo>
                    <a:pt x="121911" y="32357"/>
                    <a:pt x="114544" y="39724"/>
                    <a:pt x="112535" y="48431"/>
                  </a:cubicBezTo>
                  <a:cubicBezTo>
                    <a:pt x="110526" y="58477"/>
                    <a:pt x="105168" y="64504"/>
                    <a:pt x="95792" y="67853"/>
                  </a:cubicBezTo>
                  <a:cubicBezTo>
                    <a:pt x="94452" y="68522"/>
                    <a:pt x="93113" y="69192"/>
                    <a:pt x="92443" y="70532"/>
                  </a:cubicBezTo>
                  <a:cubicBezTo>
                    <a:pt x="91774" y="71871"/>
                    <a:pt x="91774" y="72541"/>
                    <a:pt x="91774" y="73880"/>
                  </a:cubicBezTo>
                  <a:cubicBezTo>
                    <a:pt x="91774" y="76559"/>
                    <a:pt x="93113" y="77899"/>
                    <a:pt x="95122" y="77899"/>
                  </a:cubicBezTo>
                  <a:lnTo>
                    <a:pt x="111865" y="79908"/>
                  </a:lnTo>
                  <a:cubicBezTo>
                    <a:pt x="79718" y="82587"/>
                    <a:pt x="47571" y="81917"/>
                    <a:pt x="16094" y="77899"/>
                  </a:cubicBezTo>
                  <a:lnTo>
                    <a:pt x="3370" y="75890"/>
                  </a:lnTo>
                  <a:cubicBezTo>
                    <a:pt x="-649" y="75220"/>
                    <a:pt x="-1319" y="73880"/>
                    <a:pt x="2700" y="71871"/>
                  </a:cubicBezTo>
                  <a:cubicBezTo>
                    <a:pt x="9397" y="68522"/>
                    <a:pt x="16764" y="65174"/>
                    <a:pt x="24131" y="62495"/>
                  </a:cubicBezTo>
                  <a:cubicBezTo>
                    <a:pt x="26140" y="61825"/>
                    <a:pt x="27480" y="61156"/>
                    <a:pt x="28819" y="59147"/>
                  </a:cubicBezTo>
                  <a:cubicBezTo>
                    <a:pt x="34177" y="53119"/>
                    <a:pt x="40205" y="49770"/>
                    <a:pt x="45562" y="47761"/>
                  </a:cubicBezTo>
                  <a:cubicBezTo>
                    <a:pt x="89764" y="35036"/>
                    <a:pt x="143342" y="22981"/>
                    <a:pt x="206966" y="10926"/>
                  </a:cubicBezTo>
                  <a:cubicBezTo>
                    <a:pt x="215003" y="9587"/>
                    <a:pt x="219691" y="5568"/>
                    <a:pt x="227058" y="1550"/>
                  </a:cubicBezTo>
                  <a:cubicBezTo>
                    <a:pt x="233086" y="-1799"/>
                    <a:pt x="241792" y="210"/>
                    <a:pt x="252508" y="8247"/>
                  </a:cubicBezTo>
                  <a:close/>
                </a:path>
              </a:pathLst>
            </a:custGeom>
            <a:solidFill>
              <a:srgbClr val="9243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5" name="Freeform 374">
              <a:extLst>
                <a:ext uri="{FF2B5EF4-FFF2-40B4-BE49-F238E27FC236}">
                  <a16:creationId xmlns:a16="http://schemas.microsoft.com/office/drawing/2014/main" id="{16A70C39-442A-C971-8CBA-BDA0E34320C9}"/>
                </a:ext>
              </a:extLst>
            </p:cNvPr>
            <p:cNvSpPr/>
            <p:nvPr/>
          </p:nvSpPr>
          <p:spPr>
            <a:xfrm>
              <a:off x="-1079731" y="5273424"/>
              <a:ext cx="539882" cy="355916"/>
            </a:xfrm>
            <a:custGeom>
              <a:avLst/>
              <a:gdLst>
                <a:gd name="connsiteX0" fmla="*/ 530424 w 539882"/>
                <a:gd name="connsiteY0" fmla="*/ 18752 h 355916"/>
                <a:gd name="connsiteX1" fmla="*/ 495598 w 539882"/>
                <a:gd name="connsiteY1" fmla="*/ 148679 h 355916"/>
                <a:gd name="connsiteX2" fmla="*/ 478185 w 539882"/>
                <a:gd name="connsiteY2" fmla="*/ 157386 h 355916"/>
                <a:gd name="connsiteX3" fmla="*/ 476175 w 539882"/>
                <a:gd name="connsiteY3" fmla="*/ 166762 h 355916"/>
                <a:gd name="connsiteX4" fmla="*/ 448047 w 539882"/>
                <a:gd name="connsiteY4" fmla="*/ 301377 h 355916"/>
                <a:gd name="connsiteX5" fmla="*/ 374377 w 539882"/>
                <a:gd name="connsiteY5" fmla="*/ 331515 h 355916"/>
                <a:gd name="connsiteX6" fmla="*/ 306735 w 539882"/>
                <a:gd name="connsiteY6" fmla="*/ 300037 h 355916"/>
                <a:gd name="connsiteX7" fmla="*/ 302047 w 539882"/>
                <a:gd name="connsiteY7" fmla="*/ 300037 h 355916"/>
                <a:gd name="connsiteX8" fmla="*/ 298028 w 539882"/>
                <a:gd name="connsiteY8" fmla="*/ 306065 h 355916"/>
                <a:gd name="connsiteX9" fmla="*/ 221010 w 539882"/>
                <a:gd name="connsiteY9" fmla="*/ 354955 h 355916"/>
                <a:gd name="connsiteX10" fmla="*/ 133945 w 539882"/>
                <a:gd name="connsiteY10" fmla="*/ 338212 h 355916"/>
                <a:gd name="connsiteX11" fmla="*/ 106487 w 539882"/>
                <a:gd name="connsiteY11" fmla="*/ 316781 h 355916"/>
                <a:gd name="connsiteX12" fmla="*/ 79028 w 539882"/>
                <a:gd name="connsiteY12" fmla="*/ 279276 h 355916"/>
                <a:gd name="connsiteX13" fmla="*/ 73670 w 539882"/>
                <a:gd name="connsiteY13" fmla="*/ 277267 h 355916"/>
                <a:gd name="connsiteX14" fmla="*/ 14734 w 539882"/>
                <a:gd name="connsiteY14" fmla="*/ 253827 h 355916"/>
                <a:gd name="connsiteX15" fmla="*/ 0 w 539882"/>
                <a:gd name="connsiteY15" fmla="*/ 233065 h 355916"/>
                <a:gd name="connsiteX16" fmla="*/ 7367 w 539882"/>
                <a:gd name="connsiteY16" fmla="*/ 226368 h 355916"/>
                <a:gd name="connsiteX17" fmla="*/ 10046 w 539882"/>
                <a:gd name="connsiteY17" fmla="*/ 222349 h 355916"/>
                <a:gd name="connsiteX18" fmla="*/ 18083 w 539882"/>
                <a:gd name="connsiteY18" fmla="*/ 214313 h 355916"/>
                <a:gd name="connsiteX19" fmla="*/ 24110 w 539882"/>
                <a:gd name="connsiteY19" fmla="*/ 210964 h 355916"/>
                <a:gd name="connsiteX20" fmla="*/ 41523 w 539882"/>
                <a:gd name="connsiteY20" fmla="*/ 198909 h 355916"/>
                <a:gd name="connsiteX21" fmla="*/ 46881 w 539882"/>
                <a:gd name="connsiteY21" fmla="*/ 195560 h 355916"/>
                <a:gd name="connsiteX22" fmla="*/ 65633 w 539882"/>
                <a:gd name="connsiteY22" fmla="*/ 184844 h 355916"/>
                <a:gd name="connsiteX23" fmla="*/ 124569 w 539882"/>
                <a:gd name="connsiteY23" fmla="*/ 141312 h 355916"/>
                <a:gd name="connsiteX24" fmla="*/ 150688 w 539882"/>
                <a:gd name="connsiteY24" fmla="*/ 137294 h 355916"/>
                <a:gd name="connsiteX25" fmla="*/ 182835 w 539882"/>
                <a:gd name="connsiteY25" fmla="*/ 168771 h 355916"/>
                <a:gd name="connsiteX26" fmla="*/ 212973 w 539882"/>
                <a:gd name="connsiteY26" fmla="*/ 184175 h 355916"/>
                <a:gd name="connsiteX27" fmla="*/ 245120 w 539882"/>
                <a:gd name="connsiteY27" fmla="*/ 188193 h 355916"/>
                <a:gd name="connsiteX28" fmla="*/ 281285 w 539882"/>
                <a:gd name="connsiteY28" fmla="*/ 175468 h 355916"/>
                <a:gd name="connsiteX29" fmla="*/ 313432 w 539882"/>
                <a:gd name="connsiteY29" fmla="*/ 162743 h 355916"/>
                <a:gd name="connsiteX30" fmla="*/ 316781 w 539882"/>
                <a:gd name="connsiteY30" fmla="*/ 157386 h 355916"/>
                <a:gd name="connsiteX31" fmla="*/ 322808 w 539882"/>
                <a:gd name="connsiteY31" fmla="*/ 152698 h 355916"/>
                <a:gd name="connsiteX32" fmla="*/ 328166 w 539882"/>
                <a:gd name="connsiteY32" fmla="*/ 150019 h 355916"/>
                <a:gd name="connsiteX33" fmla="*/ 346918 w 539882"/>
                <a:gd name="connsiteY33" fmla="*/ 131936 h 355916"/>
                <a:gd name="connsiteX34" fmla="*/ 379065 w 539882"/>
                <a:gd name="connsiteY34" fmla="*/ 112514 h 355916"/>
                <a:gd name="connsiteX35" fmla="*/ 395139 w 539882"/>
                <a:gd name="connsiteY35" fmla="*/ 100459 h 355916"/>
                <a:gd name="connsiteX36" fmla="*/ 409203 w 539882"/>
                <a:gd name="connsiteY36" fmla="*/ 88404 h 355916"/>
                <a:gd name="connsiteX37" fmla="*/ 431974 w 539882"/>
                <a:gd name="connsiteY37" fmla="*/ 66303 h 355916"/>
                <a:gd name="connsiteX38" fmla="*/ 439340 w 539882"/>
                <a:gd name="connsiteY38" fmla="*/ 61615 h 355916"/>
                <a:gd name="connsiteX39" fmla="*/ 443359 w 539882"/>
                <a:gd name="connsiteY39" fmla="*/ 57596 h 355916"/>
                <a:gd name="connsiteX40" fmla="*/ 462111 w 539882"/>
                <a:gd name="connsiteY40" fmla="*/ 34826 h 355916"/>
                <a:gd name="connsiteX41" fmla="*/ 481534 w 539882"/>
                <a:gd name="connsiteY41" fmla="*/ 12725 h 355916"/>
                <a:gd name="connsiteX42" fmla="*/ 487561 w 539882"/>
                <a:gd name="connsiteY42" fmla="*/ 10046 h 355916"/>
                <a:gd name="connsiteX43" fmla="*/ 503634 w 539882"/>
                <a:gd name="connsiteY43" fmla="*/ 2009 h 355916"/>
                <a:gd name="connsiteX44" fmla="*/ 508992 w 539882"/>
                <a:gd name="connsiteY44" fmla="*/ 0 h 355916"/>
                <a:gd name="connsiteX45" fmla="*/ 512341 w 539882"/>
                <a:gd name="connsiteY45" fmla="*/ 0 h 355916"/>
                <a:gd name="connsiteX46" fmla="*/ 516359 w 539882"/>
                <a:gd name="connsiteY46" fmla="*/ 3349 h 355916"/>
                <a:gd name="connsiteX47" fmla="*/ 522387 w 539882"/>
                <a:gd name="connsiteY47" fmla="*/ 9376 h 355916"/>
                <a:gd name="connsiteX48" fmla="*/ 526405 w 539882"/>
                <a:gd name="connsiteY48" fmla="*/ 12725 h 355916"/>
                <a:gd name="connsiteX49" fmla="*/ 530424 w 539882"/>
                <a:gd name="connsiteY49" fmla="*/ 18752 h 35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39882" h="355916">
                  <a:moveTo>
                    <a:pt x="530424" y="18752"/>
                  </a:moveTo>
                  <a:cubicBezTo>
                    <a:pt x="550515" y="71661"/>
                    <a:pt x="538460" y="115193"/>
                    <a:pt x="495598" y="148679"/>
                  </a:cubicBezTo>
                  <a:cubicBezTo>
                    <a:pt x="490240" y="152698"/>
                    <a:pt x="483543" y="154037"/>
                    <a:pt x="478185" y="157386"/>
                  </a:cubicBezTo>
                  <a:cubicBezTo>
                    <a:pt x="474166" y="159395"/>
                    <a:pt x="473497" y="162743"/>
                    <a:pt x="476175" y="166762"/>
                  </a:cubicBezTo>
                  <a:cubicBezTo>
                    <a:pt x="508992" y="216322"/>
                    <a:pt x="489570" y="268560"/>
                    <a:pt x="448047" y="301377"/>
                  </a:cubicBezTo>
                  <a:cubicBezTo>
                    <a:pt x="428625" y="316781"/>
                    <a:pt x="399827" y="323478"/>
                    <a:pt x="374377" y="331515"/>
                  </a:cubicBezTo>
                  <a:cubicBezTo>
                    <a:pt x="349597" y="331515"/>
                    <a:pt x="326826" y="320799"/>
                    <a:pt x="306735" y="300037"/>
                  </a:cubicBezTo>
                  <a:cubicBezTo>
                    <a:pt x="305395" y="298698"/>
                    <a:pt x="303386" y="298028"/>
                    <a:pt x="302047" y="300037"/>
                  </a:cubicBezTo>
                  <a:cubicBezTo>
                    <a:pt x="300037" y="302047"/>
                    <a:pt x="298698" y="303386"/>
                    <a:pt x="298028" y="306065"/>
                  </a:cubicBezTo>
                  <a:cubicBezTo>
                    <a:pt x="283964" y="332854"/>
                    <a:pt x="249138" y="351606"/>
                    <a:pt x="221010" y="354955"/>
                  </a:cubicBezTo>
                  <a:cubicBezTo>
                    <a:pt x="192212" y="358304"/>
                    <a:pt x="163413" y="352946"/>
                    <a:pt x="133945" y="338212"/>
                  </a:cubicBezTo>
                  <a:cubicBezTo>
                    <a:pt x="124569" y="333524"/>
                    <a:pt x="115863" y="326826"/>
                    <a:pt x="106487" y="316781"/>
                  </a:cubicBezTo>
                  <a:lnTo>
                    <a:pt x="79028" y="279276"/>
                  </a:lnTo>
                  <a:cubicBezTo>
                    <a:pt x="77688" y="277937"/>
                    <a:pt x="75679" y="276597"/>
                    <a:pt x="73670" y="277267"/>
                  </a:cubicBezTo>
                  <a:cubicBezTo>
                    <a:pt x="48220" y="283964"/>
                    <a:pt x="33486" y="271239"/>
                    <a:pt x="14734" y="253827"/>
                  </a:cubicBezTo>
                  <a:lnTo>
                    <a:pt x="0" y="233065"/>
                  </a:lnTo>
                  <a:cubicBezTo>
                    <a:pt x="4018" y="231056"/>
                    <a:pt x="6028" y="229047"/>
                    <a:pt x="7367" y="226368"/>
                  </a:cubicBezTo>
                  <a:cubicBezTo>
                    <a:pt x="8037" y="225028"/>
                    <a:pt x="8706" y="223019"/>
                    <a:pt x="10046" y="222349"/>
                  </a:cubicBezTo>
                  <a:lnTo>
                    <a:pt x="18083" y="214313"/>
                  </a:lnTo>
                  <a:cubicBezTo>
                    <a:pt x="19422" y="212973"/>
                    <a:pt x="21431" y="211633"/>
                    <a:pt x="24110" y="210964"/>
                  </a:cubicBezTo>
                  <a:cubicBezTo>
                    <a:pt x="30807" y="208955"/>
                    <a:pt x="36835" y="204936"/>
                    <a:pt x="41523" y="198909"/>
                  </a:cubicBezTo>
                  <a:cubicBezTo>
                    <a:pt x="42863" y="197569"/>
                    <a:pt x="44872" y="196230"/>
                    <a:pt x="46881" y="195560"/>
                  </a:cubicBezTo>
                  <a:cubicBezTo>
                    <a:pt x="53578" y="192881"/>
                    <a:pt x="59606" y="189533"/>
                    <a:pt x="65633" y="184844"/>
                  </a:cubicBezTo>
                  <a:cubicBezTo>
                    <a:pt x="96441" y="160734"/>
                    <a:pt x="115863" y="146000"/>
                    <a:pt x="124569" y="141312"/>
                  </a:cubicBezTo>
                  <a:cubicBezTo>
                    <a:pt x="132606" y="137294"/>
                    <a:pt x="141312" y="135954"/>
                    <a:pt x="150688" y="137294"/>
                  </a:cubicBezTo>
                  <a:cubicBezTo>
                    <a:pt x="158055" y="150019"/>
                    <a:pt x="168771" y="160734"/>
                    <a:pt x="182835" y="168771"/>
                  </a:cubicBezTo>
                  <a:cubicBezTo>
                    <a:pt x="192212" y="174798"/>
                    <a:pt x="202258" y="179487"/>
                    <a:pt x="212973" y="184175"/>
                  </a:cubicBezTo>
                  <a:cubicBezTo>
                    <a:pt x="224358" y="188863"/>
                    <a:pt x="235074" y="190203"/>
                    <a:pt x="245120" y="188193"/>
                  </a:cubicBezTo>
                  <a:cubicBezTo>
                    <a:pt x="257175" y="186184"/>
                    <a:pt x="269230" y="181496"/>
                    <a:pt x="281285" y="175468"/>
                  </a:cubicBezTo>
                  <a:cubicBezTo>
                    <a:pt x="293340" y="178147"/>
                    <a:pt x="304056" y="173459"/>
                    <a:pt x="313432" y="162743"/>
                  </a:cubicBezTo>
                  <a:cubicBezTo>
                    <a:pt x="313432" y="162743"/>
                    <a:pt x="314772" y="160734"/>
                    <a:pt x="316781" y="157386"/>
                  </a:cubicBezTo>
                  <a:cubicBezTo>
                    <a:pt x="318120" y="155377"/>
                    <a:pt x="320129" y="153368"/>
                    <a:pt x="322808" y="152698"/>
                  </a:cubicBezTo>
                  <a:cubicBezTo>
                    <a:pt x="324817" y="152028"/>
                    <a:pt x="326826" y="151358"/>
                    <a:pt x="328166" y="150019"/>
                  </a:cubicBezTo>
                  <a:cubicBezTo>
                    <a:pt x="334863" y="143991"/>
                    <a:pt x="338881" y="136624"/>
                    <a:pt x="346918" y="131936"/>
                  </a:cubicBezTo>
                  <a:cubicBezTo>
                    <a:pt x="357634" y="125909"/>
                    <a:pt x="368350" y="119211"/>
                    <a:pt x="379065" y="112514"/>
                  </a:cubicBezTo>
                  <a:cubicBezTo>
                    <a:pt x="385762" y="108496"/>
                    <a:pt x="391120" y="104477"/>
                    <a:pt x="395139" y="100459"/>
                  </a:cubicBezTo>
                  <a:cubicBezTo>
                    <a:pt x="399827" y="96441"/>
                    <a:pt x="404515" y="92422"/>
                    <a:pt x="409203" y="88404"/>
                  </a:cubicBezTo>
                  <a:cubicBezTo>
                    <a:pt x="417240" y="81707"/>
                    <a:pt x="425276" y="74339"/>
                    <a:pt x="431974" y="66303"/>
                  </a:cubicBezTo>
                  <a:cubicBezTo>
                    <a:pt x="433983" y="63624"/>
                    <a:pt x="435992" y="62954"/>
                    <a:pt x="439340" y="61615"/>
                  </a:cubicBezTo>
                  <a:cubicBezTo>
                    <a:pt x="441350" y="60945"/>
                    <a:pt x="442689" y="59606"/>
                    <a:pt x="443359" y="57596"/>
                  </a:cubicBezTo>
                  <a:cubicBezTo>
                    <a:pt x="448047" y="48220"/>
                    <a:pt x="456754" y="42193"/>
                    <a:pt x="462111" y="34826"/>
                  </a:cubicBezTo>
                  <a:cubicBezTo>
                    <a:pt x="468139" y="26789"/>
                    <a:pt x="474836" y="19422"/>
                    <a:pt x="481534" y="12725"/>
                  </a:cubicBezTo>
                  <a:cubicBezTo>
                    <a:pt x="482873" y="11385"/>
                    <a:pt x="484882" y="10046"/>
                    <a:pt x="487561" y="10046"/>
                  </a:cubicBezTo>
                  <a:cubicBezTo>
                    <a:pt x="493589" y="8706"/>
                    <a:pt x="498946" y="6028"/>
                    <a:pt x="503634" y="2009"/>
                  </a:cubicBezTo>
                  <a:cubicBezTo>
                    <a:pt x="504974" y="670"/>
                    <a:pt x="506983" y="0"/>
                    <a:pt x="508992" y="0"/>
                  </a:cubicBezTo>
                  <a:lnTo>
                    <a:pt x="512341" y="0"/>
                  </a:lnTo>
                  <a:cubicBezTo>
                    <a:pt x="515020" y="0"/>
                    <a:pt x="516359" y="1340"/>
                    <a:pt x="516359" y="3349"/>
                  </a:cubicBezTo>
                  <a:cubicBezTo>
                    <a:pt x="517029" y="6697"/>
                    <a:pt x="519038" y="9376"/>
                    <a:pt x="522387" y="9376"/>
                  </a:cubicBezTo>
                  <a:cubicBezTo>
                    <a:pt x="524396" y="9376"/>
                    <a:pt x="525735" y="10715"/>
                    <a:pt x="526405" y="12725"/>
                  </a:cubicBezTo>
                  <a:cubicBezTo>
                    <a:pt x="525066" y="16074"/>
                    <a:pt x="527075" y="18083"/>
                    <a:pt x="530424" y="18752"/>
                  </a:cubicBez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6" name="Freeform 375">
              <a:extLst>
                <a:ext uri="{FF2B5EF4-FFF2-40B4-BE49-F238E27FC236}">
                  <a16:creationId xmlns:a16="http://schemas.microsoft.com/office/drawing/2014/main" id="{03189952-22EB-FE29-2D9C-AF55A2E83793}"/>
                </a:ext>
              </a:extLst>
            </p:cNvPr>
            <p:cNvSpPr/>
            <p:nvPr/>
          </p:nvSpPr>
          <p:spPr>
            <a:xfrm>
              <a:off x="-3456591" y="5274763"/>
              <a:ext cx="468808" cy="21221"/>
            </a:xfrm>
            <a:custGeom>
              <a:avLst/>
              <a:gdLst>
                <a:gd name="connsiteX0" fmla="*/ 393799 w 468808"/>
                <a:gd name="connsiteY0" fmla="*/ 0 h 21221"/>
                <a:gd name="connsiteX1" fmla="*/ 468808 w 468808"/>
                <a:gd name="connsiteY1" fmla="*/ 0 h 21221"/>
                <a:gd name="connsiteX2" fmla="*/ 458093 w 468808"/>
                <a:gd name="connsiteY2" fmla="*/ 20092 h 21221"/>
                <a:gd name="connsiteX3" fmla="*/ 256505 w 468808"/>
                <a:gd name="connsiteY3" fmla="*/ 18083 h 21221"/>
                <a:gd name="connsiteX4" fmla="*/ 6027 w 468808"/>
                <a:gd name="connsiteY4" fmla="*/ 15404 h 21221"/>
                <a:gd name="connsiteX5" fmla="*/ 0 w 468808"/>
                <a:gd name="connsiteY5" fmla="*/ 16743 h 21221"/>
                <a:gd name="connsiteX6" fmla="*/ 1339 w 468808"/>
                <a:gd name="connsiteY6" fmla="*/ 8037 h 21221"/>
                <a:gd name="connsiteX7" fmla="*/ 4018 w 468808"/>
                <a:gd name="connsiteY7" fmla="*/ 5358 h 21221"/>
                <a:gd name="connsiteX8" fmla="*/ 5358 w 468808"/>
                <a:gd name="connsiteY8" fmla="*/ 2679 h 21221"/>
                <a:gd name="connsiteX9" fmla="*/ 393799 w 468808"/>
                <a:gd name="connsiteY9" fmla="*/ 0 h 2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8808" h="21221">
                  <a:moveTo>
                    <a:pt x="393799" y="0"/>
                  </a:moveTo>
                  <a:lnTo>
                    <a:pt x="468808" y="0"/>
                  </a:lnTo>
                  <a:cubicBezTo>
                    <a:pt x="468808" y="17413"/>
                    <a:pt x="464790" y="24110"/>
                    <a:pt x="458093" y="20092"/>
                  </a:cubicBezTo>
                  <a:lnTo>
                    <a:pt x="256505" y="18083"/>
                  </a:lnTo>
                  <a:lnTo>
                    <a:pt x="6027" y="15404"/>
                  </a:lnTo>
                  <a:cubicBezTo>
                    <a:pt x="4018" y="16073"/>
                    <a:pt x="2009" y="16073"/>
                    <a:pt x="0" y="16743"/>
                  </a:cubicBezTo>
                  <a:lnTo>
                    <a:pt x="1339" y="8037"/>
                  </a:lnTo>
                  <a:cubicBezTo>
                    <a:pt x="1339" y="6697"/>
                    <a:pt x="2009" y="6027"/>
                    <a:pt x="4018" y="5358"/>
                  </a:cubicBezTo>
                  <a:cubicBezTo>
                    <a:pt x="11385" y="3349"/>
                    <a:pt x="12055" y="2679"/>
                    <a:pt x="5358" y="2679"/>
                  </a:cubicBezTo>
                  <a:lnTo>
                    <a:pt x="393799" y="0"/>
                  </a:ln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7" name="Freeform 376">
              <a:extLst>
                <a:ext uri="{FF2B5EF4-FFF2-40B4-BE49-F238E27FC236}">
                  <a16:creationId xmlns:a16="http://schemas.microsoft.com/office/drawing/2014/main" id="{C8D42692-01F3-3A38-AFB0-2CC0ACFE55D4}"/>
                </a:ext>
              </a:extLst>
            </p:cNvPr>
            <p:cNvSpPr/>
            <p:nvPr/>
          </p:nvSpPr>
          <p:spPr>
            <a:xfrm>
              <a:off x="-4644896" y="5275433"/>
              <a:ext cx="338250" cy="72330"/>
            </a:xfrm>
            <a:custGeom>
              <a:avLst/>
              <a:gdLst>
                <a:gd name="connsiteX0" fmla="*/ 166302 w 338250"/>
                <a:gd name="connsiteY0" fmla="*/ 0 h 72330"/>
                <a:gd name="connsiteX1" fmla="*/ 205146 w 338250"/>
                <a:gd name="connsiteY1" fmla="*/ 5358 h 72330"/>
                <a:gd name="connsiteX2" fmla="*/ 221890 w 338250"/>
                <a:gd name="connsiteY2" fmla="*/ 12725 h 72330"/>
                <a:gd name="connsiteX3" fmla="*/ 235954 w 338250"/>
                <a:gd name="connsiteY3" fmla="*/ 22771 h 72330"/>
                <a:gd name="connsiteX4" fmla="*/ 247339 w 338250"/>
                <a:gd name="connsiteY4" fmla="*/ 27459 h 72330"/>
                <a:gd name="connsiteX5" fmla="*/ 259394 w 338250"/>
                <a:gd name="connsiteY5" fmla="*/ 29468 h 72330"/>
                <a:gd name="connsiteX6" fmla="*/ 322348 w 338250"/>
                <a:gd name="connsiteY6" fmla="*/ 55587 h 72330"/>
                <a:gd name="connsiteX7" fmla="*/ 323688 w 338250"/>
                <a:gd name="connsiteY7" fmla="*/ 57597 h 72330"/>
                <a:gd name="connsiteX8" fmla="*/ 325697 w 338250"/>
                <a:gd name="connsiteY8" fmla="*/ 59606 h 72330"/>
                <a:gd name="connsiteX9" fmla="*/ 335743 w 338250"/>
                <a:gd name="connsiteY9" fmla="*/ 62954 h 72330"/>
                <a:gd name="connsiteX10" fmla="*/ 337083 w 338250"/>
                <a:gd name="connsiteY10" fmla="*/ 72330 h 72330"/>
                <a:gd name="connsiteX11" fmla="*/ 89284 w 338250"/>
                <a:gd name="connsiteY11" fmla="*/ 70321 h 72330"/>
                <a:gd name="connsiteX12" fmla="*/ 4228 w 338250"/>
                <a:gd name="connsiteY12" fmla="*/ 68982 h 72330"/>
                <a:gd name="connsiteX13" fmla="*/ 880 w 338250"/>
                <a:gd name="connsiteY13" fmla="*/ 65633 h 72330"/>
                <a:gd name="connsiteX14" fmla="*/ 2219 w 338250"/>
                <a:gd name="connsiteY14" fmla="*/ 61615 h 72330"/>
                <a:gd name="connsiteX15" fmla="*/ 4228 w 338250"/>
                <a:gd name="connsiteY15" fmla="*/ 61615 h 72330"/>
                <a:gd name="connsiteX16" fmla="*/ 5568 w 338250"/>
                <a:gd name="connsiteY16" fmla="*/ 60275 h 72330"/>
                <a:gd name="connsiteX17" fmla="*/ 29008 w 338250"/>
                <a:gd name="connsiteY17" fmla="*/ 38174 h 72330"/>
                <a:gd name="connsiteX18" fmla="*/ 34366 w 338250"/>
                <a:gd name="connsiteY18" fmla="*/ 35495 h 72330"/>
                <a:gd name="connsiteX19" fmla="*/ 35706 w 338250"/>
                <a:gd name="connsiteY19" fmla="*/ 32147 h 72330"/>
                <a:gd name="connsiteX20" fmla="*/ 39054 w 338250"/>
                <a:gd name="connsiteY20" fmla="*/ 29468 h 72330"/>
                <a:gd name="connsiteX21" fmla="*/ 71201 w 338250"/>
                <a:gd name="connsiteY21" fmla="*/ 20092 h 72330"/>
                <a:gd name="connsiteX22" fmla="*/ 166302 w 338250"/>
                <a:gd name="connsiteY22" fmla="*/ 0 h 7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8250" h="72330">
                  <a:moveTo>
                    <a:pt x="166302" y="0"/>
                  </a:moveTo>
                  <a:lnTo>
                    <a:pt x="205146" y="5358"/>
                  </a:lnTo>
                  <a:cubicBezTo>
                    <a:pt x="211174" y="7367"/>
                    <a:pt x="216532" y="10046"/>
                    <a:pt x="221890" y="12725"/>
                  </a:cubicBezTo>
                  <a:cubicBezTo>
                    <a:pt x="223229" y="13395"/>
                    <a:pt x="227247" y="16074"/>
                    <a:pt x="235954" y="22771"/>
                  </a:cubicBezTo>
                  <a:cubicBezTo>
                    <a:pt x="239302" y="25450"/>
                    <a:pt x="243321" y="26789"/>
                    <a:pt x="247339" y="27459"/>
                  </a:cubicBezTo>
                  <a:cubicBezTo>
                    <a:pt x="253367" y="28129"/>
                    <a:pt x="257385" y="28798"/>
                    <a:pt x="259394" y="29468"/>
                  </a:cubicBezTo>
                  <a:cubicBezTo>
                    <a:pt x="282835" y="36835"/>
                    <a:pt x="303596" y="45541"/>
                    <a:pt x="322348" y="55587"/>
                  </a:cubicBezTo>
                  <a:cubicBezTo>
                    <a:pt x="323018" y="56257"/>
                    <a:pt x="323688" y="56927"/>
                    <a:pt x="323688" y="57597"/>
                  </a:cubicBezTo>
                  <a:cubicBezTo>
                    <a:pt x="323688" y="58936"/>
                    <a:pt x="324358" y="59606"/>
                    <a:pt x="325697" y="59606"/>
                  </a:cubicBezTo>
                  <a:cubicBezTo>
                    <a:pt x="329716" y="59606"/>
                    <a:pt x="333064" y="60275"/>
                    <a:pt x="335743" y="62954"/>
                  </a:cubicBezTo>
                  <a:cubicBezTo>
                    <a:pt x="338422" y="64964"/>
                    <a:pt x="339092" y="68312"/>
                    <a:pt x="337083" y="72330"/>
                  </a:cubicBezTo>
                  <a:lnTo>
                    <a:pt x="89284" y="70321"/>
                  </a:lnTo>
                  <a:lnTo>
                    <a:pt x="4228" y="68982"/>
                  </a:lnTo>
                  <a:cubicBezTo>
                    <a:pt x="2889" y="68312"/>
                    <a:pt x="1549" y="66973"/>
                    <a:pt x="880" y="65633"/>
                  </a:cubicBezTo>
                  <a:cubicBezTo>
                    <a:pt x="-460" y="63624"/>
                    <a:pt x="-460" y="62284"/>
                    <a:pt x="2219" y="61615"/>
                  </a:cubicBezTo>
                  <a:cubicBezTo>
                    <a:pt x="2889" y="61615"/>
                    <a:pt x="3559" y="61615"/>
                    <a:pt x="4228" y="61615"/>
                  </a:cubicBezTo>
                  <a:cubicBezTo>
                    <a:pt x="5568" y="61615"/>
                    <a:pt x="5568" y="60945"/>
                    <a:pt x="5568" y="60275"/>
                  </a:cubicBezTo>
                  <a:cubicBezTo>
                    <a:pt x="6238" y="45541"/>
                    <a:pt x="13605" y="38174"/>
                    <a:pt x="29008" y="38174"/>
                  </a:cubicBezTo>
                  <a:cubicBezTo>
                    <a:pt x="31017" y="38174"/>
                    <a:pt x="33027" y="37505"/>
                    <a:pt x="34366" y="35495"/>
                  </a:cubicBezTo>
                  <a:cubicBezTo>
                    <a:pt x="35036" y="34826"/>
                    <a:pt x="35706" y="33486"/>
                    <a:pt x="35706" y="32147"/>
                  </a:cubicBezTo>
                  <a:cubicBezTo>
                    <a:pt x="36375" y="30138"/>
                    <a:pt x="37045" y="29468"/>
                    <a:pt x="39054" y="29468"/>
                  </a:cubicBezTo>
                  <a:cubicBezTo>
                    <a:pt x="51779" y="29468"/>
                    <a:pt x="62495" y="26120"/>
                    <a:pt x="71201" y="20092"/>
                  </a:cubicBezTo>
                  <a:lnTo>
                    <a:pt x="166302" y="0"/>
                  </a:ln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8" name="Freeform 377">
              <a:extLst>
                <a:ext uri="{FF2B5EF4-FFF2-40B4-BE49-F238E27FC236}">
                  <a16:creationId xmlns:a16="http://schemas.microsoft.com/office/drawing/2014/main" id="{4804E3F9-94A2-D9FA-CB75-CEA5699B64F0}"/>
                </a:ext>
              </a:extLst>
            </p:cNvPr>
            <p:cNvSpPr/>
            <p:nvPr/>
          </p:nvSpPr>
          <p:spPr>
            <a:xfrm>
              <a:off x="-4920027" y="5279425"/>
              <a:ext cx="101882" cy="30163"/>
            </a:xfrm>
            <a:custGeom>
              <a:avLst/>
              <a:gdLst>
                <a:gd name="connsiteX0" fmla="*/ 6781 w 101882"/>
                <a:gd name="connsiteY0" fmla="*/ 1365 h 30163"/>
                <a:gd name="connsiteX1" fmla="*/ 62368 w 101882"/>
                <a:gd name="connsiteY1" fmla="*/ 4714 h 30163"/>
                <a:gd name="connsiteX2" fmla="*/ 99203 w 101882"/>
                <a:gd name="connsiteY2" fmla="*/ 28154 h 30163"/>
                <a:gd name="connsiteX3" fmla="*/ 101882 w 101882"/>
                <a:gd name="connsiteY3" fmla="*/ 30164 h 30163"/>
                <a:gd name="connsiteX4" fmla="*/ 3432 w 101882"/>
                <a:gd name="connsiteY4" fmla="*/ 19448 h 30163"/>
                <a:gd name="connsiteX5" fmla="*/ 7451 w 101882"/>
                <a:gd name="connsiteY5" fmla="*/ 16099 h 30163"/>
                <a:gd name="connsiteX6" fmla="*/ 4772 w 101882"/>
                <a:gd name="connsiteY6" fmla="*/ 12751 h 30163"/>
                <a:gd name="connsiteX7" fmla="*/ 753 w 101882"/>
                <a:gd name="connsiteY7" fmla="*/ 10072 h 30163"/>
                <a:gd name="connsiteX8" fmla="*/ 6781 w 101882"/>
                <a:gd name="connsiteY8" fmla="*/ 1365 h 30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882" h="30163">
                  <a:moveTo>
                    <a:pt x="6781" y="1365"/>
                  </a:moveTo>
                  <a:cubicBezTo>
                    <a:pt x="30221" y="-1313"/>
                    <a:pt x="48304" y="26"/>
                    <a:pt x="62368" y="4714"/>
                  </a:cubicBezTo>
                  <a:cubicBezTo>
                    <a:pt x="69735" y="7393"/>
                    <a:pt x="81790" y="14760"/>
                    <a:pt x="99203" y="28154"/>
                  </a:cubicBezTo>
                  <a:lnTo>
                    <a:pt x="101882" y="30164"/>
                  </a:lnTo>
                  <a:lnTo>
                    <a:pt x="3432" y="19448"/>
                  </a:lnTo>
                  <a:cubicBezTo>
                    <a:pt x="6111" y="18778"/>
                    <a:pt x="7451" y="18108"/>
                    <a:pt x="7451" y="16099"/>
                  </a:cubicBezTo>
                  <a:cubicBezTo>
                    <a:pt x="8120" y="14090"/>
                    <a:pt x="7451" y="12751"/>
                    <a:pt x="4772" y="12751"/>
                  </a:cubicBezTo>
                  <a:cubicBezTo>
                    <a:pt x="2763" y="12751"/>
                    <a:pt x="1423" y="11411"/>
                    <a:pt x="753" y="10072"/>
                  </a:cubicBezTo>
                  <a:cubicBezTo>
                    <a:pt x="-1256" y="6723"/>
                    <a:pt x="753" y="4044"/>
                    <a:pt x="6781" y="1365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9" name="Freeform 378">
              <a:extLst>
                <a:ext uri="{FF2B5EF4-FFF2-40B4-BE49-F238E27FC236}">
                  <a16:creationId xmlns:a16="http://schemas.microsoft.com/office/drawing/2014/main" id="{AF21D603-D3CD-472D-F808-7A6ADE891C4F}"/>
                </a:ext>
              </a:extLst>
            </p:cNvPr>
            <p:cNvSpPr/>
            <p:nvPr/>
          </p:nvSpPr>
          <p:spPr>
            <a:xfrm>
              <a:off x="-4298437" y="5280121"/>
              <a:ext cx="751433" cy="87064"/>
            </a:xfrm>
            <a:custGeom>
              <a:avLst/>
              <a:gdLst>
                <a:gd name="connsiteX0" fmla="*/ 60275 w 751433"/>
                <a:gd name="connsiteY0" fmla="*/ 20761 h 87064"/>
                <a:gd name="connsiteX1" fmla="*/ 131266 w 751433"/>
                <a:gd name="connsiteY1" fmla="*/ 32817 h 87064"/>
                <a:gd name="connsiteX2" fmla="*/ 641598 w 751433"/>
                <a:gd name="connsiteY2" fmla="*/ 32817 h 87064"/>
                <a:gd name="connsiteX3" fmla="*/ 730002 w 751433"/>
                <a:gd name="connsiteY3" fmla="*/ 32817 h 87064"/>
                <a:gd name="connsiteX4" fmla="*/ 746745 w 751433"/>
                <a:gd name="connsiteY4" fmla="*/ 34156 h 87064"/>
                <a:gd name="connsiteX5" fmla="*/ 749424 w 751433"/>
                <a:gd name="connsiteY5" fmla="*/ 35495 h 87064"/>
                <a:gd name="connsiteX6" fmla="*/ 751433 w 751433"/>
                <a:gd name="connsiteY6" fmla="*/ 38844 h 87064"/>
                <a:gd name="connsiteX7" fmla="*/ 748754 w 751433"/>
                <a:gd name="connsiteY7" fmla="*/ 44872 h 87064"/>
                <a:gd name="connsiteX8" fmla="*/ 743397 w 751433"/>
                <a:gd name="connsiteY8" fmla="*/ 46211 h 87064"/>
                <a:gd name="connsiteX9" fmla="*/ 461442 w 751433"/>
                <a:gd name="connsiteY9" fmla="*/ 54918 h 87064"/>
                <a:gd name="connsiteX10" fmla="*/ 201588 w 751433"/>
                <a:gd name="connsiteY10" fmla="*/ 53578 h 87064"/>
                <a:gd name="connsiteX11" fmla="*/ 198239 w 751433"/>
                <a:gd name="connsiteY11" fmla="*/ 56257 h 87064"/>
                <a:gd name="connsiteX12" fmla="*/ 200248 w 751433"/>
                <a:gd name="connsiteY12" fmla="*/ 59606 h 87064"/>
                <a:gd name="connsiteX13" fmla="*/ 204936 w 751433"/>
                <a:gd name="connsiteY13" fmla="*/ 62954 h 87064"/>
                <a:gd name="connsiteX14" fmla="*/ 210294 w 751433"/>
                <a:gd name="connsiteY14" fmla="*/ 65633 h 87064"/>
                <a:gd name="connsiteX15" fmla="*/ 357634 w 751433"/>
                <a:gd name="connsiteY15" fmla="*/ 66973 h 87064"/>
                <a:gd name="connsiteX16" fmla="*/ 391790 w 751433"/>
                <a:gd name="connsiteY16" fmla="*/ 67642 h 87064"/>
                <a:gd name="connsiteX17" fmla="*/ 394469 w 751433"/>
                <a:gd name="connsiteY17" fmla="*/ 68312 h 87064"/>
                <a:gd name="connsiteX18" fmla="*/ 397818 w 751433"/>
                <a:gd name="connsiteY18" fmla="*/ 73000 h 87064"/>
                <a:gd name="connsiteX19" fmla="*/ 396478 w 751433"/>
                <a:gd name="connsiteY19" fmla="*/ 75009 h 87064"/>
                <a:gd name="connsiteX20" fmla="*/ 337542 w 751433"/>
                <a:gd name="connsiteY20" fmla="*/ 85725 h 87064"/>
                <a:gd name="connsiteX21" fmla="*/ 238423 w 751433"/>
                <a:gd name="connsiteY21" fmla="*/ 87064 h 87064"/>
                <a:gd name="connsiteX22" fmla="*/ 21431 w 751433"/>
                <a:gd name="connsiteY22" fmla="*/ 70321 h 87064"/>
                <a:gd name="connsiteX23" fmla="*/ 22101 w 751433"/>
                <a:gd name="connsiteY23" fmla="*/ 50229 h 87064"/>
                <a:gd name="connsiteX24" fmla="*/ 20092 w 751433"/>
                <a:gd name="connsiteY24" fmla="*/ 44202 h 87064"/>
                <a:gd name="connsiteX25" fmla="*/ 0 w 751433"/>
                <a:gd name="connsiteY25" fmla="*/ 3349 h 87064"/>
                <a:gd name="connsiteX26" fmla="*/ 8707 w 751433"/>
                <a:gd name="connsiteY26" fmla="*/ 2679 h 87064"/>
                <a:gd name="connsiteX27" fmla="*/ 14734 w 751433"/>
                <a:gd name="connsiteY27" fmla="*/ 4018 h 87064"/>
                <a:gd name="connsiteX28" fmla="*/ 21431 w 751433"/>
                <a:gd name="connsiteY28" fmla="*/ 5358 h 87064"/>
                <a:gd name="connsiteX29" fmla="*/ 25450 w 751433"/>
                <a:gd name="connsiteY29" fmla="*/ 2009 h 87064"/>
                <a:gd name="connsiteX30" fmla="*/ 28129 w 751433"/>
                <a:gd name="connsiteY30" fmla="*/ 0 h 87064"/>
                <a:gd name="connsiteX31" fmla="*/ 30138 w 751433"/>
                <a:gd name="connsiteY31" fmla="*/ 670 h 87064"/>
                <a:gd name="connsiteX32" fmla="*/ 60275 w 751433"/>
                <a:gd name="connsiteY32" fmla="*/ 20761 h 8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1433" h="87064">
                  <a:moveTo>
                    <a:pt x="60275" y="20761"/>
                  </a:moveTo>
                  <a:cubicBezTo>
                    <a:pt x="81037" y="28798"/>
                    <a:pt x="105147" y="32817"/>
                    <a:pt x="131266" y="32817"/>
                  </a:cubicBezTo>
                  <a:cubicBezTo>
                    <a:pt x="301377" y="32817"/>
                    <a:pt x="471487" y="32817"/>
                    <a:pt x="641598" y="32817"/>
                  </a:cubicBezTo>
                  <a:cubicBezTo>
                    <a:pt x="671066" y="32817"/>
                    <a:pt x="700534" y="32817"/>
                    <a:pt x="730002" y="32817"/>
                  </a:cubicBezTo>
                  <a:lnTo>
                    <a:pt x="746745" y="34156"/>
                  </a:lnTo>
                  <a:lnTo>
                    <a:pt x="749424" y="35495"/>
                  </a:lnTo>
                  <a:cubicBezTo>
                    <a:pt x="750764" y="36165"/>
                    <a:pt x="751433" y="37505"/>
                    <a:pt x="751433" y="38844"/>
                  </a:cubicBezTo>
                  <a:cubicBezTo>
                    <a:pt x="751433" y="40853"/>
                    <a:pt x="750094" y="42863"/>
                    <a:pt x="748754" y="44872"/>
                  </a:cubicBezTo>
                  <a:lnTo>
                    <a:pt x="743397" y="46211"/>
                  </a:lnTo>
                  <a:lnTo>
                    <a:pt x="461442" y="54918"/>
                  </a:lnTo>
                  <a:lnTo>
                    <a:pt x="201588" y="53578"/>
                  </a:lnTo>
                  <a:cubicBezTo>
                    <a:pt x="200248" y="53578"/>
                    <a:pt x="198909" y="54918"/>
                    <a:pt x="198239" y="56257"/>
                  </a:cubicBezTo>
                  <a:cubicBezTo>
                    <a:pt x="198239" y="57596"/>
                    <a:pt x="198909" y="59606"/>
                    <a:pt x="200248" y="59606"/>
                  </a:cubicBezTo>
                  <a:cubicBezTo>
                    <a:pt x="202258" y="60275"/>
                    <a:pt x="203597" y="61615"/>
                    <a:pt x="204936" y="62954"/>
                  </a:cubicBezTo>
                  <a:cubicBezTo>
                    <a:pt x="206276" y="64964"/>
                    <a:pt x="208285" y="65633"/>
                    <a:pt x="210294" y="65633"/>
                  </a:cubicBezTo>
                  <a:lnTo>
                    <a:pt x="357634" y="66973"/>
                  </a:lnTo>
                  <a:lnTo>
                    <a:pt x="391790" y="67642"/>
                  </a:lnTo>
                  <a:cubicBezTo>
                    <a:pt x="392460" y="67642"/>
                    <a:pt x="393799" y="67642"/>
                    <a:pt x="394469" y="68312"/>
                  </a:cubicBezTo>
                  <a:cubicBezTo>
                    <a:pt x="397148" y="69652"/>
                    <a:pt x="397818" y="70991"/>
                    <a:pt x="397818" y="73000"/>
                  </a:cubicBezTo>
                  <a:cubicBezTo>
                    <a:pt x="397818" y="74339"/>
                    <a:pt x="397148" y="75009"/>
                    <a:pt x="396478" y="75009"/>
                  </a:cubicBezTo>
                  <a:lnTo>
                    <a:pt x="337542" y="85725"/>
                  </a:lnTo>
                  <a:lnTo>
                    <a:pt x="238423" y="87064"/>
                  </a:lnTo>
                  <a:lnTo>
                    <a:pt x="21431" y="70321"/>
                  </a:lnTo>
                  <a:cubicBezTo>
                    <a:pt x="28798" y="67642"/>
                    <a:pt x="28798" y="60945"/>
                    <a:pt x="22101" y="50229"/>
                  </a:cubicBezTo>
                  <a:cubicBezTo>
                    <a:pt x="20762" y="48220"/>
                    <a:pt x="20092" y="46211"/>
                    <a:pt x="20092" y="44202"/>
                  </a:cubicBezTo>
                  <a:cubicBezTo>
                    <a:pt x="18752" y="28798"/>
                    <a:pt x="12055" y="15404"/>
                    <a:pt x="0" y="3349"/>
                  </a:cubicBezTo>
                  <a:lnTo>
                    <a:pt x="8707" y="2679"/>
                  </a:lnTo>
                  <a:cubicBezTo>
                    <a:pt x="10716" y="2679"/>
                    <a:pt x="12725" y="2679"/>
                    <a:pt x="14734" y="4018"/>
                  </a:cubicBezTo>
                  <a:cubicBezTo>
                    <a:pt x="16743" y="5358"/>
                    <a:pt x="18752" y="6028"/>
                    <a:pt x="21431" y="5358"/>
                  </a:cubicBezTo>
                  <a:cubicBezTo>
                    <a:pt x="23440" y="5358"/>
                    <a:pt x="24780" y="4018"/>
                    <a:pt x="25450" y="2009"/>
                  </a:cubicBezTo>
                  <a:cubicBezTo>
                    <a:pt x="26119" y="670"/>
                    <a:pt x="26789" y="0"/>
                    <a:pt x="28129" y="0"/>
                  </a:cubicBezTo>
                  <a:cubicBezTo>
                    <a:pt x="28798" y="0"/>
                    <a:pt x="29468" y="0"/>
                    <a:pt x="30138" y="670"/>
                  </a:cubicBezTo>
                  <a:cubicBezTo>
                    <a:pt x="40853" y="7367"/>
                    <a:pt x="50229" y="13395"/>
                    <a:pt x="60275" y="20761"/>
                  </a:cubicBezTo>
                  <a:close/>
                </a:path>
              </a:pathLst>
            </a:custGeom>
            <a:solidFill>
              <a:srgbClr val="2B889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0" name="Freeform 379">
              <a:extLst>
                <a:ext uri="{FF2B5EF4-FFF2-40B4-BE49-F238E27FC236}">
                  <a16:creationId xmlns:a16="http://schemas.microsoft.com/office/drawing/2014/main" id="{F2307684-01F9-784D-A372-6277BE77DBC1}"/>
                </a:ext>
              </a:extLst>
            </p:cNvPr>
            <p:cNvSpPr/>
            <p:nvPr/>
          </p:nvSpPr>
          <p:spPr>
            <a:xfrm>
              <a:off x="-2101064" y="5280100"/>
              <a:ext cx="465459" cy="148030"/>
            </a:xfrm>
            <a:custGeom>
              <a:avLst/>
              <a:gdLst>
                <a:gd name="connsiteX0" fmla="*/ 414561 w 465459"/>
                <a:gd name="connsiteY0" fmla="*/ 6718 h 148030"/>
                <a:gd name="connsiteX1" fmla="*/ 465460 w 465459"/>
                <a:gd name="connsiteY1" fmla="*/ 22792 h 148030"/>
                <a:gd name="connsiteX2" fmla="*/ 440680 w 465459"/>
                <a:gd name="connsiteY2" fmla="*/ 21452 h 148030"/>
                <a:gd name="connsiteX3" fmla="*/ 414561 w 465459"/>
                <a:gd name="connsiteY3" fmla="*/ 16094 h 148030"/>
                <a:gd name="connsiteX4" fmla="*/ 412551 w 465459"/>
                <a:gd name="connsiteY4" fmla="*/ 18773 h 148030"/>
                <a:gd name="connsiteX5" fmla="*/ 412551 w 465459"/>
                <a:gd name="connsiteY5" fmla="*/ 21452 h 148030"/>
                <a:gd name="connsiteX6" fmla="*/ 408533 w 465459"/>
                <a:gd name="connsiteY6" fmla="*/ 23461 h 148030"/>
                <a:gd name="connsiteX7" fmla="*/ 403845 w 465459"/>
                <a:gd name="connsiteY7" fmla="*/ 24131 h 148030"/>
                <a:gd name="connsiteX8" fmla="*/ 402506 w 465459"/>
                <a:gd name="connsiteY8" fmla="*/ 24801 h 148030"/>
                <a:gd name="connsiteX9" fmla="*/ 374377 w 465459"/>
                <a:gd name="connsiteY9" fmla="*/ 32838 h 148030"/>
                <a:gd name="connsiteX10" fmla="*/ 372368 w 465459"/>
                <a:gd name="connsiteY10" fmla="*/ 35516 h 148030"/>
                <a:gd name="connsiteX11" fmla="*/ 373038 w 465459"/>
                <a:gd name="connsiteY11" fmla="*/ 37525 h 148030"/>
                <a:gd name="connsiteX12" fmla="*/ 373707 w 465459"/>
                <a:gd name="connsiteY12" fmla="*/ 41544 h 148030"/>
                <a:gd name="connsiteX13" fmla="*/ 358304 w 465459"/>
                <a:gd name="connsiteY13" fmla="*/ 65654 h 148030"/>
                <a:gd name="connsiteX14" fmla="*/ 339551 w 465459"/>
                <a:gd name="connsiteY14" fmla="*/ 75030 h 148030"/>
                <a:gd name="connsiteX15" fmla="*/ 334194 w 465459"/>
                <a:gd name="connsiteY15" fmla="*/ 78379 h 148030"/>
                <a:gd name="connsiteX16" fmla="*/ 322138 w 465459"/>
                <a:gd name="connsiteY16" fmla="*/ 86416 h 148030"/>
                <a:gd name="connsiteX17" fmla="*/ 318790 w 465459"/>
                <a:gd name="connsiteY17" fmla="*/ 91103 h 148030"/>
                <a:gd name="connsiteX18" fmla="*/ 310083 w 465459"/>
                <a:gd name="connsiteY18" fmla="*/ 105838 h 148030"/>
                <a:gd name="connsiteX19" fmla="*/ 309414 w 465459"/>
                <a:gd name="connsiteY19" fmla="*/ 110526 h 148030"/>
                <a:gd name="connsiteX20" fmla="*/ 316781 w 465459"/>
                <a:gd name="connsiteY20" fmla="*/ 115214 h 148030"/>
                <a:gd name="connsiteX21" fmla="*/ 321469 w 465459"/>
                <a:gd name="connsiteY21" fmla="*/ 115214 h 148030"/>
                <a:gd name="connsiteX22" fmla="*/ 326157 w 465459"/>
                <a:gd name="connsiteY22" fmla="*/ 117223 h 148030"/>
                <a:gd name="connsiteX23" fmla="*/ 233735 w 465459"/>
                <a:gd name="connsiteY23" fmla="*/ 119902 h 148030"/>
                <a:gd name="connsiteX24" fmla="*/ 208285 w 465459"/>
                <a:gd name="connsiteY24" fmla="*/ 123920 h 148030"/>
                <a:gd name="connsiteX25" fmla="*/ 208285 w 465459"/>
                <a:gd name="connsiteY25" fmla="*/ 130617 h 148030"/>
                <a:gd name="connsiteX26" fmla="*/ 251147 w 465459"/>
                <a:gd name="connsiteY26" fmla="*/ 148030 h 148030"/>
                <a:gd name="connsiteX27" fmla="*/ 107156 w 465459"/>
                <a:gd name="connsiteY27" fmla="*/ 137984 h 148030"/>
                <a:gd name="connsiteX28" fmla="*/ 101129 w 465459"/>
                <a:gd name="connsiteY28" fmla="*/ 135306 h 148030"/>
                <a:gd name="connsiteX29" fmla="*/ 67642 w 465459"/>
                <a:gd name="connsiteY29" fmla="*/ 119902 h 148030"/>
                <a:gd name="connsiteX30" fmla="*/ 57596 w 465459"/>
                <a:gd name="connsiteY30" fmla="*/ 113874 h 148030"/>
                <a:gd name="connsiteX31" fmla="*/ 52239 w 465459"/>
                <a:gd name="connsiteY31" fmla="*/ 111195 h 148030"/>
                <a:gd name="connsiteX32" fmla="*/ 0 w 465459"/>
                <a:gd name="connsiteY32" fmla="*/ 109856 h 148030"/>
                <a:gd name="connsiteX33" fmla="*/ 42863 w 465459"/>
                <a:gd name="connsiteY33" fmla="*/ 103828 h 148030"/>
                <a:gd name="connsiteX34" fmla="*/ 85055 w 465459"/>
                <a:gd name="connsiteY34" fmla="*/ 95792 h 148030"/>
                <a:gd name="connsiteX35" fmla="*/ 260524 w 465459"/>
                <a:gd name="connsiteY35" fmla="*/ 86416 h 148030"/>
                <a:gd name="connsiteX36" fmla="*/ 332854 w 465459"/>
                <a:gd name="connsiteY36" fmla="*/ 74360 h 148030"/>
                <a:gd name="connsiteX37" fmla="*/ 334863 w 465459"/>
                <a:gd name="connsiteY37" fmla="*/ 71682 h 148030"/>
                <a:gd name="connsiteX38" fmla="*/ 334863 w 465459"/>
                <a:gd name="connsiteY38" fmla="*/ 69673 h 148030"/>
                <a:gd name="connsiteX39" fmla="*/ 329506 w 465459"/>
                <a:gd name="connsiteY39" fmla="*/ 64984 h 148030"/>
                <a:gd name="connsiteX40" fmla="*/ 265212 w 465459"/>
                <a:gd name="connsiteY40" fmla="*/ 71012 h 148030"/>
                <a:gd name="connsiteX41" fmla="*/ 248468 w 465459"/>
                <a:gd name="connsiteY41" fmla="*/ 69003 h 148030"/>
                <a:gd name="connsiteX42" fmla="*/ 245120 w 465459"/>
                <a:gd name="connsiteY42" fmla="*/ 64984 h 148030"/>
                <a:gd name="connsiteX43" fmla="*/ 245790 w 465459"/>
                <a:gd name="connsiteY43" fmla="*/ 61636 h 148030"/>
                <a:gd name="connsiteX44" fmla="*/ 249138 w 465459"/>
                <a:gd name="connsiteY44" fmla="*/ 58957 h 148030"/>
                <a:gd name="connsiteX45" fmla="*/ 265882 w 465459"/>
                <a:gd name="connsiteY45" fmla="*/ 39535 h 148030"/>
                <a:gd name="connsiteX46" fmla="*/ 283964 w 465459"/>
                <a:gd name="connsiteY46" fmla="*/ 22122 h 148030"/>
                <a:gd name="connsiteX47" fmla="*/ 363661 w 465459"/>
                <a:gd name="connsiteY47" fmla="*/ 6718 h 148030"/>
                <a:gd name="connsiteX48" fmla="*/ 373038 w 465459"/>
                <a:gd name="connsiteY48" fmla="*/ 6048 h 148030"/>
                <a:gd name="connsiteX49" fmla="*/ 382414 w 465459"/>
                <a:gd name="connsiteY49" fmla="*/ 2700 h 148030"/>
                <a:gd name="connsiteX50" fmla="*/ 397148 w 465459"/>
                <a:gd name="connsiteY50" fmla="*/ 3369 h 148030"/>
                <a:gd name="connsiteX51" fmla="*/ 414561 w 465459"/>
                <a:gd name="connsiteY51" fmla="*/ 6718 h 14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65459" h="148030">
                  <a:moveTo>
                    <a:pt x="414561" y="6718"/>
                  </a:moveTo>
                  <a:cubicBezTo>
                    <a:pt x="429965" y="16764"/>
                    <a:pt x="447377" y="22122"/>
                    <a:pt x="465460" y="22792"/>
                  </a:cubicBezTo>
                  <a:cubicBezTo>
                    <a:pt x="457423" y="22792"/>
                    <a:pt x="449386" y="22792"/>
                    <a:pt x="440680" y="21452"/>
                  </a:cubicBezTo>
                  <a:cubicBezTo>
                    <a:pt x="432643" y="20782"/>
                    <a:pt x="424607" y="15424"/>
                    <a:pt x="414561" y="16094"/>
                  </a:cubicBezTo>
                  <a:cubicBezTo>
                    <a:pt x="413221" y="16094"/>
                    <a:pt x="412551" y="16764"/>
                    <a:pt x="412551" y="18773"/>
                  </a:cubicBezTo>
                  <a:cubicBezTo>
                    <a:pt x="412551" y="19443"/>
                    <a:pt x="412551" y="20782"/>
                    <a:pt x="412551" y="21452"/>
                  </a:cubicBezTo>
                  <a:cubicBezTo>
                    <a:pt x="411882" y="24131"/>
                    <a:pt x="410542" y="24801"/>
                    <a:pt x="408533" y="23461"/>
                  </a:cubicBezTo>
                  <a:cubicBezTo>
                    <a:pt x="406524" y="22122"/>
                    <a:pt x="405185" y="22792"/>
                    <a:pt x="403845" y="24131"/>
                  </a:cubicBezTo>
                  <a:cubicBezTo>
                    <a:pt x="403845" y="24131"/>
                    <a:pt x="403175" y="24801"/>
                    <a:pt x="402506" y="24801"/>
                  </a:cubicBezTo>
                  <a:lnTo>
                    <a:pt x="374377" y="32838"/>
                  </a:lnTo>
                  <a:cubicBezTo>
                    <a:pt x="373038" y="32838"/>
                    <a:pt x="372368" y="34177"/>
                    <a:pt x="372368" y="35516"/>
                  </a:cubicBezTo>
                  <a:cubicBezTo>
                    <a:pt x="372368" y="36186"/>
                    <a:pt x="373038" y="36856"/>
                    <a:pt x="373038" y="37525"/>
                  </a:cubicBezTo>
                  <a:cubicBezTo>
                    <a:pt x="374377" y="38865"/>
                    <a:pt x="374377" y="40204"/>
                    <a:pt x="373707" y="41544"/>
                  </a:cubicBezTo>
                  <a:cubicBezTo>
                    <a:pt x="368350" y="50250"/>
                    <a:pt x="362992" y="58287"/>
                    <a:pt x="358304" y="65654"/>
                  </a:cubicBezTo>
                  <a:cubicBezTo>
                    <a:pt x="354955" y="70342"/>
                    <a:pt x="348927" y="73691"/>
                    <a:pt x="339551" y="75030"/>
                  </a:cubicBezTo>
                  <a:cubicBezTo>
                    <a:pt x="337542" y="75030"/>
                    <a:pt x="335533" y="76370"/>
                    <a:pt x="334194" y="78379"/>
                  </a:cubicBezTo>
                  <a:cubicBezTo>
                    <a:pt x="330845" y="82397"/>
                    <a:pt x="327496" y="85076"/>
                    <a:pt x="322138" y="86416"/>
                  </a:cubicBezTo>
                  <a:cubicBezTo>
                    <a:pt x="320129" y="87085"/>
                    <a:pt x="318790" y="89094"/>
                    <a:pt x="318790" y="91103"/>
                  </a:cubicBezTo>
                  <a:cubicBezTo>
                    <a:pt x="318790" y="97131"/>
                    <a:pt x="315441" y="101819"/>
                    <a:pt x="310083" y="105838"/>
                  </a:cubicBezTo>
                  <a:cubicBezTo>
                    <a:pt x="308074" y="107177"/>
                    <a:pt x="308074" y="108517"/>
                    <a:pt x="309414" y="110526"/>
                  </a:cubicBezTo>
                  <a:cubicBezTo>
                    <a:pt x="311423" y="112535"/>
                    <a:pt x="314102" y="113874"/>
                    <a:pt x="316781" y="115214"/>
                  </a:cubicBezTo>
                  <a:cubicBezTo>
                    <a:pt x="317451" y="115214"/>
                    <a:pt x="319460" y="115883"/>
                    <a:pt x="321469" y="115214"/>
                  </a:cubicBezTo>
                  <a:cubicBezTo>
                    <a:pt x="324148" y="115214"/>
                    <a:pt x="326157" y="115883"/>
                    <a:pt x="326157" y="117223"/>
                  </a:cubicBezTo>
                  <a:cubicBezTo>
                    <a:pt x="295349" y="117223"/>
                    <a:pt x="264542" y="117892"/>
                    <a:pt x="233735" y="119902"/>
                  </a:cubicBezTo>
                  <a:cubicBezTo>
                    <a:pt x="223689" y="120572"/>
                    <a:pt x="215652" y="121911"/>
                    <a:pt x="208285" y="123920"/>
                  </a:cubicBezTo>
                  <a:cubicBezTo>
                    <a:pt x="202258" y="125929"/>
                    <a:pt x="202258" y="127938"/>
                    <a:pt x="208285" y="130617"/>
                  </a:cubicBezTo>
                  <a:lnTo>
                    <a:pt x="251147" y="148030"/>
                  </a:lnTo>
                  <a:lnTo>
                    <a:pt x="107156" y="137984"/>
                  </a:lnTo>
                  <a:cubicBezTo>
                    <a:pt x="105147" y="137984"/>
                    <a:pt x="103138" y="137315"/>
                    <a:pt x="101129" y="135306"/>
                  </a:cubicBezTo>
                  <a:cubicBezTo>
                    <a:pt x="91753" y="127269"/>
                    <a:pt x="80367" y="121911"/>
                    <a:pt x="67642" y="119902"/>
                  </a:cubicBezTo>
                  <a:cubicBezTo>
                    <a:pt x="63624" y="119232"/>
                    <a:pt x="60275" y="116553"/>
                    <a:pt x="57596" y="113874"/>
                  </a:cubicBezTo>
                  <a:cubicBezTo>
                    <a:pt x="56257" y="112535"/>
                    <a:pt x="54248" y="111195"/>
                    <a:pt x="52239" y="111195"/>
                  </a:cubicBezTo>
                  <a:lnTo>
                    <a:pt x="0" y="109856"/>
                  </a:lnTo>
                  <a:cubicBezTo>
                    <a:pt x="14734" y="108517"/>
                    <a:pt x="28129" y="107847"/>
                    <a:pt x="42863" y="103828"/>
                  </a:cubicBezTo>
                  <a:cubicBezTo>
                    <a:pt x="61615" y="98471"/>
                    <a:pt x="76349" y="95792"/>
                    <a:pt x="85055" y="95792"/>
                  </a:cubicBezTo>
                  <a:cubicBezTo>
                    <a:pt x="142652" y="94452"/>
                    <a:pt x="201588" y="91103"/>
                    <a:pt x="260524" y="86416"/>
                  </a:cubicBezTo>
                  <a:cubicBezTo>
                    <a:pt x="285303" y="84406"/>
                    <a:pt x="309414" y="80388"/>
                    <a:pt x="332854" y="74360"/>
                  </a:cubicBezTo>
                  <a:cubicBezTo>
                    <a:pt x="334194" y="74360"/>
                    <a:pt x="334863" y="73021"/>
                    <a:pt x="334863" y="71682"/>
                  </a:cubicBezTo>
                  <a:lnTo>
                    <a:pt x="334863" y="69673"/>
                  </a:lnTo>
                  <a:cubicBezTo>
                    <a:pt x="334863" y="66324"/>
                    <a:pt x="332854" y="64984"/>
                    <a:pt x="329506" y="64984"/>
                  </a:cubicBezTo>
                  <a:lnTo>
                    <a:pt x="265212" y="71012"/>
                  </a:lnTo>
                  <a:lnTo>
                    <a:pt x="248468" y="69003"/>
                  </a:lnTo>
                  <a:cubicBezTo>
                    <a:pt x="245790" y="69003"/>
                    <a:pt x="245120" y="67663"/>
                    <a:pt x="245120" y="64984"/>
                  </a:cubicBezTo>
                  <a:cubicBezTo>
                    <a:pt x="245120" y="63645"/>
                    <a:pt x="245120" y="62975"/>
                    <a:pt x="245790" y="61636"/>
                  </a:cubicBezTo>
                  <a:cubicBezTo>
                    <a:pt x="246459" y="60296"/>
                    <a:pt x="247799" y="59627"/>
                    <a:pt x="249138" y="58957"/>
                  </a:cubicBezTo>
                  <a:cubicBezTo>
                    <a:pt x="258514" y="55608"/>
                    <a:pt x="263872" y="49581"/>
                    <a:pt x="265882" y="39535"/>
                  </a:cubicBezTo>
                  <a:cubicBezTo>
                    <a:pt x="267891" y="30828"/>
                    <a:pt x="274588" y="23461"/>
                    <a:pt x="283964" y="22122"/>
                  </a:cubicBezTo>
                  <a:cubicBezTo>
                    <a:pt x="310753" y="17434"/>
                    <a:pt x="337542" y="12076"/>
                    <a:pt x="363661" y="6718"/>
                  </a:cubicBezTo>
                  <a:cubicBezTo>
                    <a:pt x="365001" y="6048"/>
                    <a:pt x="368350" y="6048"/>
                    <a:pt x="373038" y="6048"/>
                  </a:cubicBezTo>
                  <a:cubicBezTo>
                    <a:pt x="377056" y="6048"/>
                    <a:pt x="380405" y="4709"/>
                    <a:pt x="382414" y="2700"/>
                  </a:cubicBezTo>
                  <a:cubicBezTo>
                    <a:pt x="387102" y="-1319"/>
                    <a:pt x="393130" y="-649"/>
                    <a:pt x="397148" y="3369"/>
                  </a:cubicBezTo>
                  <a:cubicBezTo>
                    <a:pt x="402506" y="6718"/>
                    <a:pt x="407864" y="7388"/>
                    <a:pt x="414561" y="6718"/>
                  </a:cubicBezTo>
                  <a:close/>
                </a:path>
              </a:pathLst>
            </a:custGeom>
            <a:solidFill>
              <a:srgbClr val="69485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1" name="Freeform 380">
              <a:extLst>
                <a:ext uri="{FF2B5EF4-FFF2-40B4-BE49-F238E27FC236}">
                  <a16:creationId xmlns:a16="http://schemas.microsoft.com/office/drawing/2014/main" id="{BB7B6C7D-3390-CF99-7B75-302EB23B25E3}"/>
                </a:ext>
              </a:extLst>
            </p:cNvPr>
            <p:cNvSpPr/>
            <p:nvPr/>
          </p:nvSpPr>
          <p:spPr>
            <a:xfrm>
              <a:off x="-1791915" y="5286148"/>
              <a:ext cx="197163" cy="114523"/>
            </a:xfrm>
            <a:custGeom>
              <a:avLst/>
              <a:gdLst>
                <a:gd name="connsiteX0" fmla="*/ 197163 w 197163"/>
                <a:gd name="connsiteY0" fmla="*/ 0 h 114523"/>
                <a:gd name="connsiteX1" fmla="*/ 166356 w 197163"/>
                <a:gd name="connsiteY1" fmla="*/ 34156 h 114523"/>
                <a:gd name="connsiteX2" fmla="*/ 110099 w 197163"/>
                <a:gd name="connsiteY2" fmla="*/ 86394 h 114523"/>
                <a:gd name="connsiteX3" fmla="*/ 110099 w 197163"/>
                <a:gd name="connsiteY3" fmla="*/ 92422 h 114523"/>
                <a:gd name="connsiteX4" fmla="*/ 112108 w 197163"/>
                <a:gd name="connsiteY4" fmla="*/ 93762 h 114523"/>
                <a:gd name="connsiteX5" fmla="*/ 121484 w 197163"/>
                <a:gd name="connsiteY5" fmla="*/ 93092 h 114523"/>
                <a:gd name="connsiteX6" fmla="*/ 136218 w 197163"/>
                <a:gd name="connsiteY6" fmla="*/ 91752 h 114523"/>
                <a:gd name="connsiteX7" fmla="*/ 100723 w 197163"/>
                <a:gd name="connsiteY7" fmla="*/ 98449 h 114523"/>
                <a:gd name="connsiteX8" fmla="*/ 94695 w 197163"/>
                <a:gd name="connsiteY8" fmla="*/ 100459 h 114523"/>
                <a:gd name="connsiteX9" fmla="*/ 93356 w 197163"/>
                <a:gd name="connsiteY9" fmla="*/ 108495 h 114523"/>
                <a:gd name="connsiteX10" fmla="*/ 106750 w 197163"/>
                <a:gd name="connsiteY10" fmla="*/ 114523 h 114523"/>
                <a:gd name="connsiteX11" fmla="*/ 17677 w 197163"/>
                <a:gd name="connsiteY11" fmla="*/ 111844 h 114523"/>
                <a:gd name="connsiteX12" fmla="*/ 12989 w 197163"/>
                <a:gd name="connsiteY12" fmla="*/ 109835 h 114523"/>
                <a:gd name="connsiteX13" fmla="*/ 8301 w 197163"/>
                <a:gd name="connsiteY13" fmla="*/ 109835 h 114523"/>
                <a:gd name="connsiteX14" fmla="*/ 934 w 197163"/>
                <a:gd name="connsiteY14" fmla="*/ 105147 h 114523"/>
                <a:gd name="connsiteX15" fmla="*/ 1604 w 197163"/>
                <a:gd name="connsiteY15" fmla="*/ 100459 h 114523"/>
                <a:gd name="connsiteX16" fmla="*/ 10310 w 197163"/>
                <a:gd name="connsiteY16" fmla="*/ 85725 h 114523"/>
                <a:gd name="connsiteX17" fmla="*/ 13659 w 197163"/>
                <a:gd name="connsiteY17" fmla="*/ 81037 h 114523"/>
                <a:gd name="connsiteX18" fmla="*/ 25714 w 197163"/>
                <a:gd name="connsiteY18" fmla="*/ 73000 h 114523"/>
                <a:gd name="connsiteX19" fmla="*/ 31071 w 197163"/>
                <a:gd name="connsiteY19" fmla="*/ 69651 h 114523"/>
                <a:gd name="connsiteX20" fmla="*/ 49824 w 197163"/>
                <a:gd name="connsiteY20" fmla="*/ 60275 h 114523"/>
                <a:gd name="connsiteX21" fmla="*/ 65228 w 197163"/>
                <a:gd name="connsiteY21" fmla="*/ 36165 h 114523"/>
                <a:gd name="connsiteX22" fmla="*/ 64558 w 197163"/>
                <a:gd name="connsiteY22" fmla="*/ 32147 h 114523"/>
                <a:gd name="connsiteX23" fmla="*/ 63888 w 197163"/>
                <a:gd name="connsiteY23" fmla="*/ 30138 h 114523"/>
                <a:gd name="connsiteX24" fmla="*/ 65897 w 197163"/>
                <a:gd name="connsiteY24" fmla="*/ 27459 h 114523"/>
                <a:gd name="connsiteX25" fmla="*/ 94026 w 197163"/>
                <a:gd name="connsiteY25" fmla="*/ 19422 h 114523"/>
                <a:gd name="connsiteX26" fmla="*/ 95365 w 197163"/>
                <a:gd name="connsiteY26" fmla="*/ 18752 h 114523"/>
                <a:gd name="connsiteX27" fmla="*/ 100053 w 197163"/>
                <a:gd name="connsiteY27" fmla="*/ 18082 h 114523"/>
                <a:gd name="connsiteX28" fmla="*/ 104072 w 197163"/>
                <a:gd name="connsiteY28" fmla="*/ 16073 h 114523"/>
                <a:gd name="connsiteX29" fmla="*/ 104072 w 197163"/>
                <a:gd name="connsiteY29" fmla="*/ 13395 h 114523"/>
                <a:gd name="connsiteX30" fmla="*/ 106081 w 197163"/>
                <a:gd name="connsiteY30" fmla="*/ 10715 h 114523"/>
                <a:gd name="connsiteX31" fmla="*/ 132200 w 197163"/>
                <a:gd name="connsiteY31" fmla="*/ 16073 h 114523"/>
                <a:gd name="connsiteX32" fmla="*/ 156980 w 197163"/>
                <a:gd name="connsiteY32" fmla="*/ 17413 h 114523"/>
                <a:gd name="connsiteX33" fmla="*/ 197163 w 197163"/>
                <a:gd name="connsiteY33" fmla="*/ 0 h 11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7163" h="114523">
                  <a:moveTo>
                    <a:pt x="197163" y="0"/>
                  </a:moveTo>
                  <a:cubicBezTo>
                    <a:pt x="189127" y="6697"/>
                    <a:pt x="178411" y="18082"/>
                    <a:pt x="166356" y="34156"/>
                  </a:cubicBezTo>
                  <a:cubicBezTo>
                    <a:pt x="158989" y="43532"/>
                    <a:pt x="140237" y="60945"/>
                    <a:pt x="110099" y="86394"/>
                  </a:cubicBezTo>
                  <a:cubicBezTo>
                    <a:pt x="108090" y="87734"/>
                    <a:pt x="108090" y="90413"/>
                    <a:pt x="110099" y="92422"/>
                  </a:cubicBezTo>
                  <a:lnTo>
                    <a:pt x="112108" y="93762"/>
                  </a:lnTo>
                  <a:cubicBezTo>
                    <a:pt x="114787" y="95771"/>
                    <a:pt x="118806" y="95771"/>
                    <a:pt x="121484" y="93092"/>
                  </a:cubicBezTo>
                  <a:cubicBezTo>
                    <a:pt x="125503" y="89743"/>
                    <a:pt x="130191" y="89074"/>
                    <a:pt x="136218" y="91752"/>
                  </a:cubicBezTo>
                  <a:cubicBezTo>
                    <a:pt x="126173" y="97780"/>
                    <a:pt x="114118" y="99789"/>
                    <a:pt x="100723" y="98449"/>
                  </a:cubicBezTo>
                  <a:cubicBezTo>
                    <a:pt x="98714" y="98449"/>
                    <a:pt x="96704" y="99119"/>
                    <a:pt x="94695" y="100459"/>
                  </a:cubicBezTo>
                  <a:cubicBezTo>
                    <a:pt x="88668" y="105147"/>
                    <a:pt x="87998" y="107826"/>
                    <a:pt x="93356" y="108495"/>
                  </a:cubicBezTo>
                  <a:cubicBezTo>
                    <a:pt x="98714" y="109165"/>
                    <a:pt x="103402" y="111174"/>
                    <a:pt x="106750" y="114523"/>
                  </a:cubicBezTo>
                  <a:lnTo>
                    <a:pt x="17677" y="111844"/>
                  </a:lnTo>
                  <a:cubicBezTo>
                    <a:pt x="17677" y="109835"/>
                    <a:pt x="15668" y="109165"/>
                    <a:pt x="12989" y="109835"/>
                  </a:cubicBezTo>
                  <a:cubicBezTo>
                    <a:pt x="10979" y="109835"/>
                    <a:pt x="8970" y="109835"/>
                    <a:pt x="8301" y="109835"/>
                  </a:cubicBezTo>
                  <a:cubicBezTo>
                    <a:pt x="5622" y="109165"/>
                    <a:pt x="2943" y="107156"/>
                    <a:pt x="934" y="105147"/>
                  </a:cubicBezTo>
                  <a:cubicBezTo>
                    <a:pt x="-406" y="103808"/>
                    <a:pt x="-406" y="101798"/>
                    <a:pt x="1604" y="100459"/>
                  </a:cubicBezTo>
                  <a:cubicBezTo>
                    <a:pt x="6961" y="97110"/>
                    <a:pt x="9640" y="92422"/>
                    <a:pt x="10310" y="85725"/>
                  </a:cubicBezTo>
                  <a:cubicBezTo>
                    <a:pt x="10310" y="83046"/>
                    <a:pt x="11649" y="81706"/>
                    <a:pt x="13659" y="81037"/>
                  </a:cubicBezTo>
                  <a:cubicBezTo>
                    <a:pt x="18347" y="79028"/>
                    <a:pt x="22365" y="76349"/>
                    <a:pt x="25714" y="73000"/>
                  </a:cubicBezTo>
                  <a:cubicBezTo>
                    <a:pt x="27053" y="71660"/>
                    <a:pt x="29062" y="70321"/>
                    <a:pt x="31071" y="69651"/>
                  </a:cubicBezTo>
                  <a:cubicBezTo>
                    <a:pt x="40448" y="68312"/>
                    <a:pt x="47145" y="64963"/>
                    <a:pt x="49824" y="60275"/>
                  </a:cubicBezTo>
                  <a:cubicBezTo>
                    <a:pt x="54512" y="52908"/>
                    <a:pt x="59869" y="44871"/>
                    <a:pt x="65228" y="36165"/>
                  </a:cubicBezTo>
                  <a:cubicBezTo>
                    <a:pt x="65897" y="34825"/>
                    <a:pt x="65897" y="33486"/>
                    <a:pt x="64558" y="32147"/>
                  </a:cubicBezTo>
                  <a:cubicBezTo>
                    <a:pt x="63888" y="31477"/>
                    <a:pt x="63888" y="30807"/>
                    <a:pt x="63888" y="30138"/>
                  </a:cubicBezTo>
                  <a:cubicBezTo>
                    <a:pt x="63888" y="28798"/>
                    <a:pt x="64558" y="28128"/>
                    <a:pt x="65897" y="27459"/>
                  </a:cubicBezTo>
                  <a:lnTo>
                    <a:pt x="94026" y="19422"/>
                  </a:lnTo>
                  <a:cubicBezTo>
                    <a:pt x="94695" y="19422"/>
                    <a:pt x="94695" y="18752"/>
                    <a:pt x="95365" y="18752"/>
                  </a:cubicBezTo>
                  <a:cubicBezTo>
                    <a:pt x="96704" y="17413"/>
                    <a:pt x="98714" y="16743"/>
                    <a:pt x="100053" y="18082"/>
                  </a:cubicBezTo>
                  <a:cubicBezTo>
                    <a:pt x="102063" y="19422"/>
                    <a:pt x="103402" y="18752"/>
                    <a:pt x="104072" y="16073"/>
                  </a:cubicBezTo>
                  <a:cubicBezTo>
                    <a:pt x="104072" y="15404"/>
                    <a:pt x="104072" y="14734"/>
                    <a:pt x="104072" y="13395"/>
                  </a:cubicBezTo>
                  <a:cubicBezTo>
                    <a:pt x="103402" y="12055"/>
                    <a:pt x="104072" y="11385"/>
                    <a:pt x="106081" y="10715"/>
                  </a:cubicBezTo>
                  <a:cubicBezTo>
                    <a:pt x="115457" y="10715"/>
                    <a:pt x="123493" y="15404"/>
                    <a:pt x="132200" y="16073"/>
                  </a:cubicBezTo>
                  <a:cubicBezTo>
                    <a:pt x="140907" y="16743"/>
                    <a:pt x="148943" y="17413"/>
                    <a:pt x="156980" y="17413"/>
                  </a:cubicBezTo>
                  <a:lnTo>
                    <a:pt x="197163" y="0"/>
                  </a:lnTo>
                  <a:close/>
                </a:path>
              </a:pathLst>
            </a:custGeom>
            <a:solidFill>
              <a:srgbClr val="4C465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2" name="Freeform 381">
              <a:extLst>
                <a:ext uri="{FF2B5EF4-FFF2-40B4-BE49-F238E27FC236}">
                  <a16:creationId xmlns:a16="http://schemas.microsoft.com/office/drawing/2014/main" id="{B00761E2-8D78-FF5B-2619-8666A6CBADCC}"/>
                </a:ext>
              </a:extLst>
            </p:cNvPr>
            <p:cNvSpPr/>
            <p:nvPr/>
          </p:nvSpPr>
          <p:spPr>
            <a:xfrm>
              <a:off x="-3551692" y="5289497"/>
              <a:ext cx="388441" cy="47717"/>
            </a:xfrm>
            <a:custGeom>
              <a:avLst/>
              <a:gdLst>
                <a:gd name="connsiteX0" fmla="*/ 100459 w 388441"/>
                <a:gd name="connsiteY0" fmla="*/ 0 h 47717"/>
                <a:gd name="connsiteX1" fmla="*/ 350937 w 388441"/>
                <a:gd name="connsiteY1" fmla="*/ 2679 h 47717"/>
                <a:gd name="connsiteX2" fmla="*/ 388442 w 388441"/>
                <a:gd name="connsiteY2" fmla="*/ 9376 h 47717"/>
                <a:gd name="connsiteX3" fmla="*/ 322808 w 388441"/>
                <a:gd name="connsiteY3" fmla="*/ 21431 h 47717"/>
                <a:gd name="connsiteX4" fmla="*/ 249138 w 388441"/>
                <a:gd name="connsiteY4" fmla="*/ 47550 h 47717"/>
                <a:gd name="connsiteX5" fmla="*/ 232395 w 388441"/>
                <a:gd name="connsiteY5" fmla="*/ 43532 h 47717"/>
                <a:gd name="connsiteX6" fmla="*/ 222349 w 388441"/>
                <a:gd name="connsiteY6" fmla="*/ 34156 h 47717"/>
                <a:gd name="connsiteX7" fmla="*/ 35496 w 388441"/>
                <a:gd name="connsiteY7" fmla="*/ 30138 h 47717"/>
                <a:gd name="connsiteX8" fmla="*/ 2009 w 388441"/>
                <a:gd name="connsiteY8" fmla="*/ 33486 h 47717"/>
                <a:gd name="connsiteX9" fmla="*/ 4688 w 388441"/>
                <a:gd name="connsiteY9" fmla="*/ 27459 h 47717"/>
                <a:gd name="connsiteX10" fmla="*/ 2679 w 388441"/>
                <a:gd name="connsiteY10" fmla="*/ 24110 h 47717"/>
                <a:gd name="connsiteX11" fmla="*/ 0 w 388441"/>
                <a:gd name="connsiteY11" fmla="*/ 22770 h 47717"/>
                <a:gd name="connsiteX12" fmla="*/ 78358 w 388441"/>
                <a:gd name="connsiteY12" fmla="*/ 23440 h 47717"/>
                <a:gd name="connsiteX13" fmla="*/ 84386 w 388441"/>
                <a:gd name="connsiteY13" fmla="*/ 14734 h 47717"/>
                <a:gd name="connsiteX14" fmla="*/ 81037 w 388441"/>
                <a:gd name="connsiteY14" fmla="*/ 12055 h 47717"/>
                <a:gd name="connsiteX15" fmla="*/ 46211 w 388441"/>
                <a:gd name="connsiteY15" fmla="*/ 8036 h 47717"/>
                <a:gd name="connsiteX16" fmla="*/ 100459 w 388441"/>
                <a:gd name="connsiteY16" fmla="*/ 0 h 47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8441" h="47717">
                  <a:moveTo>
                    <a:pt x="100459" y="0"/>
                  </a:moveTo>
                  <a:lnTo>
                    <a:pt x="350937" y="2679"/>
                  </a:lnTo>
                  <a:cubicBezTo>
                    <a:pt x="367680" y="670"/>
                    <a:pt x="380405" y="3349"/>
                    <a:pt x="388442" y="9376"/>
                  </a:cubicBezTo>
                  <a:cubicBezTo>
                    <a:pt x="356294" y="4688"/>
                    <a:pt x="334864" y="9376"/>
                    <a:pt x="322808" y="21431"/>
                  </a:cubicBezTo>
                  <a:cubicBezTo>
                    <a:pt x="299368" y="34156"/>
                    <a:pt x="274588" y="42862"/>
                    <a:pt x="249138" y="47550"/>
                  </a:cubicBezTo>
                  <a:cubicBezTo>
                    <a:pt x="239762" y="48220"/>
                    <a:pt x="234404" y="46881"/>
                    <a:pt x="232395" y="43532"/>
                  </a:cubicBezTo>
                  <a:cubicBezTo>
                    <a:pt x="230386" y="37505"/>
                    <a:pt x="227037" y="34825"/>
                    <a:pt x="222349" y="34156"/>
                  </a:cubicBezTo>
                  <a:cubicBezTo>
                    <a:pt x="165423" y="30138"/>
                    <a:pt x="103138" y="28798"/>
                    <a:pt x="35496" y="30138"/>
                  </a:cubicBezTo>
                  <a:cubicBezTo>
                    <a:pt x="25450" y="30138"/>
                    <a:pt x="13395" y="33486"/>
                    <a:pt x="2009" y="33486"/>
                  </a:cubicBezTo>
                  <a:cubicBezTo>
                    <a:pt x="3349" y="31477"/>
                    <a:pt x="4018" y="29468"/>
                    <a:pt x="4688" y="27459"/>
                  </a:cubicBezTo>
                  <a:cubicBezTo>
                    <a:pt x="4688" y="26119"/>
                    <a:pt x="4018" y="24780"/>
                    <a:pt x="2679" y="24110"/>
                  </a:cubicBezTo>
                  <a:lnTo>
                    <a:pt x="0" y="22770"/>
                  </a:lnTo>
                  <a:cubicBezTo>
                    <a:pt x="26119" y="22770"/>
                    <a:pt x="52239" y="22770"/>
                    <a:pt x="78358" y="23440"/>
                  </a:cubicBezTo>
                  <a:cubicBezTo>
                    <a:pt x="85055" y="23440"/>
                    <a:pt x="87064" y="20761"/>
                    <a:pt x="84386" y="14734"/>
                  </a:cubicBezTo>
                  <a:cubicBezTo>
                    <a:pt x="83716" y="13395"/>
                    <a:pt x="82376" y="12055"/>
                    <a:pt x="81037" y="12055"/>
                  </a:cubicBezTo>
                  <a:lnTo>
                    <a:pt x="46211" y="8036"/>
                  </a:lnTo>
                  <a:cubicBezTo>
                    <a:pt x="71661" y="12055"/>
                    <a:pt x="89743" y="8706"/>
                    <a:pt x="100459" y="0"/>
                  </a:cubicBezTo>
                  <a:close/>
                </a:path>
              </a:pathLst>
            </a:custGeom>
            <a:solidFill>
              <a:srgbClr val="967D7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3" name="Freeform 382">
              <a:extLst>
                <a:ext uri="{FF2B5EF4-FFF2-40B4-BE49-F238E27FC236}">
                  <a16:creationId xmlns:a16="http://schemas.microsoft.com/office/drawing/2014/main" id="{7FEEACBE-0A78-7691-E663-B30D8359546E}"/>
                </a:ext>
              </a:extLst>
            </p:cNvPr>
            <p:cNvSpPr/>
            <p:nvPr/>
          </p:nvSpPr>
          <p:spPr>
            <a:xfrm>
              <a:off x="-3200756" y="5291779"/>
              <a:ext cx="201587" cy="53974"/>
            </a:xfrm>
            <a:custGeom>
              <a:avLst/>
              <a:gdLst>
                <a:gd name="connsiteX0" fmla="*/ 0 w 201587"/>
                <a:gd name="connsiteY0" fmla="*/ 397 h 53974"/>
                <a:gd name="connsiteX1" fmla="*/ 201588 w 201587"/>
                <a:gd name="connsiteY1" fmla="*/ 2406 h 53974"/>
                <a:gd name="connsiteX2" fmla="*/ 180157 w 201587"/>
                <a:gd name="connsiteY2" fmla="*/ 31874 h 53974"/>
                <a:gd name="connsiteX3" fmla="*/ 175468 w 201587"/>
                <a:gd name="connsiteY3" fmla="*/ 35223 h 53974"/>
                <a:gd name="connsiteX4" fmla="*/ 127918 w 201587"/>
                <a:gd name="connsiteY4" fmla="*/ 33883 h 53974"/>
                <a:gd name="connsiteX5" fmla="*/ 111175 w 201587"/>
                <a:gd name="connsiteY5" fmla="*/ 43259 h 53974"/>
                <a:gd name="connsiteX6" fmla="*/ 108496 w 201587"/>
                <a:gd name="connsiteY6" fmla="*/ 46608 h 53974"/>
                <a:gd name="connsiteX7" fmla="*/ 80367 w 201587"/>
                <a:gd name="connsiteY7" fmla="*/ 53975 h 53974"/>
                <a:gd name="connsiteX8" fmla="*/ 77019 w 201587"/>
                <a:gd name="connsiteY8" fmla="*/ 34553 h 53974"/>
                <a:gd name="connsiteX9" fmla="*/ 71661 w 201587"/>
                <a:gd name="connsiteY9" fmla="*/ 30534 h 53974"/>
                <a:gd name="connsiteX10" fmla="*/ 49560 w 201587"/>
                <a:gd name="connsiteY10" fmla="*/ 11113 h 53974"/>
                <a:gd name="connsiteX11" fmla="*/ 44872 w 201587"/>
                <a:gd name="connsiteY11" fmla="*/ 7764 h 53974"/>
                <a:gd name="connsiteX12" fmla="*/ 37505 w 201587"/>
                <a:gd name="connsiteY12" fmla="*/ 7094 h 53974"/>
                <a:gd name="connsiteX13" fmla="*/ 0 w 201587"/>
                <a:gd name="connsiteY13" fmla="*/ 397 h 5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587" h="53974">
                  <a:moveTo>
                    <a:pt x="0" y="397"/>
                  </a:moveTo>
                  <a:lnTo>
                    <a:pt x="201588" y="2406"/>
                  </a:lnTo>
                  <a:lnTo>
                    <a:pt x="180157" y="31874"/>
                  </a:lnTo>
                  <a:lnTo>
                    <a:pt x="175468" y="35223"/>
                  </a:lnTo>
                  <a:cubicBezTo>
                    <a:pt x="158725" y="31204"/>
                    <a:pt x="144661" y="33213"/>
                    <a:pt x="127918" y="33883"/>
                  </a:cubicBezTo>
                  <a:cubicBezTo>
                    <a:pt x="121890" y="33883"/>
                    <a:pt x="116533" y="37232"/>
                    <a:pt x="111175" y="43259"/>
                  </a:cubicBezTo>
                  <a:cubicBezTo>
                    <a:pt x="109165" y="43259"/>
                    <a:pt x="108496" y="44599"/>
                    <a:pt x="108496" y="46608"/>
                  </a:cubicBezTo>
                  <a:lnTo>
                    <a:pt x="80367" y="53975"/>
                  </a:lnTo>
                  <a:cubicBezTo>
                    <a:pt x="81707" y="46608"/>
                    <a:pt x="80367" y="40580"/>
                    <a:pt x="77019" y="34553"/>
                  </a:cubicBezTo>
                  <a:cubicBezTo>
                    <a:pt x="75679" y="32543"/>
                    <a:pt x="73670" y="31204"/>
                    <a:pt x="71661" y="30534"/>
                  </a:cubicBezTo>
                  <a:cubicBezTo>
                    <a:pt x="61615" y="27186"/>
                    <a:pt x="54248" y="20488"/>
                    <a:pt x="49560" y="11113"/>
                  </a:cubicBezTo>
                  <a:cubicBezTo>
                    <a:pt x="48220" y="9103"/>
                    <a:pt x="46881" y="7764"/>
                    <a:pt x="44872" y="7764"/>
                  </a:cubicBezTo>
                  <a:lnTo>
                    <a:pt x="37505" y="7094"/>
                  </a:lnTo>
                  <a:cubicBezTo>
                    <a:pt x="28798" y="1067"/>
                    <a:pt x="16743" y="-943"/>
                    <a:pt x="0" y="397"/>
                  </a:cubicBez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4" name="Freeform 383">
              <a:extLst>
                <a:ext uri="{FF2B5EF4-FFF2-40B4-BE49-F238E27FC236}">
                  <a16:creationId xmlns:a16="http://schemas.microsoft.com/office/drawing/2014/main" id="{B645939A-9334-8508-6AF3-587C4DC142CD}"/>
                </a:ext>
              </a:extLst>
            </p:cNvPr>
            <p:cNvSpPr/>
            <p:nvPr/>
          </p:nvSpPr>
          <p:spPr>
            <a:xfrm>
              <a:off x="-933982" y="5291506"/>
              <a:ext cx="165004" cy="115021"/>
            </a:xfrm>
            <a:custGeom>
              <a:avLst/>
              <a:gdLst>
                <a:gd name="connsiteX0" fmla="*/ 165004 w 165004"/>
                <a:gd name="connsiteY0" fmla="*/ 34156 h 115021"/>
                <a:gd name="connsiteX1" fmla="*/ 120802 w 165004"/>
                <a:gd name="connsiteY1" fmla="*/ 68982 h 115021"/>
                <a:gd name="connsiteX2" fmla="*/ 102050 w 165004"/>
                <a:gd name="connsiteY2" fmla="*/ 81707 h 115021"/>
                <a:gd name="connsiteX3" fmla="*/ 89995 w 165004"/>
                <a:gd name="connsiteY3" fmla="*/ 90413 h 115021"/>
                <a:gd name="connsiteX4" fmla="*/ 57848 w 165004"/>
                <a:gd name="connsiteY4" fmla="*/ 104477 h 115021"/>
                <a:gd name="connsiteX5" fmla="*/ 38426 w 165004"/>
                <a:gd name="connsiteY5" fmla="*/ 108496 h 115021"/>
                <a:gd name="connsiteX6" fmla="*/ 19003 w 165004"/>
                <a:gd name="connsiteY6" fmla="*/ 109835 h 115021"/>
                <a:gd name="connsiteX7" fmla="*/ 13646 w 165004"/>
                <a:gd name="connsiteY7" fmla="*/ 112514 h 115021"/>
                <a:gd name="connsiteX8" fmla="*/ 2260 w 165004"/>
                <a:gd name="connsiteY8" fmla="*/ 113854 h 115021"/>
                <a:gd name="connsiteX9" fmla="*/ 1591 w 165004"/>
                <a:gd name="connsiteY9" fmla="*/ 73670 h 115021"/>
                <a:gd name="connsiteX10" fmla="*/ 2930 w 165004"/>
                <a:gd name="connsiteY10" fmla="*/ 67642 h 115021"/>
                <a:gd name="connsiteX11" fmla="*/ 7618 w 165004"/>
                <a:gd name="connsiteY11" fmla="*/ 51569 h 115021"/>
                <a:gd name="connsiteX12" fmla="*/ 10297 w 165004"/>
                <a:gd name="connsiteY12" fmla="*/ 45541 h 115021"/>
                <a:gd name="connsiteX13" fmla="*/ 31059 w 165004"/>
                <a:gd name="connsiteY13" fmla="*/ 18752 h 115021"/>
                <a:gd name="connsiteX14" fmla="*/ 37086 w 165004"/>
                <a:gd name="connsiteY14" fmla="*/ 14734 h 115021"/>
                <a:gd name="connsiteX15" fmla="*/ 73921 w 165004"/>
                <a:gd name="connsiteY15" fmla="*/ 2009 h 115021"/>
                <a:gd name="connsiteX16" fmla="*/ 81288 w 165004"/>
                <a:gd name="connsiteY16" fmla="*/ 0 h 115021"/>
                <a:gd name="connsiteX17" fmla="*/ 118123 w 165004"/>
                <a:gd name="connsiteY17" fmla="*/ 10715 h 115021"/>
                <a:gd name="connsiteX18" fmla="*/ 129508 w 165004"/>
                <a:gd name="connsiteY18" fmla="*/ 13395 h 115021"/>
                <a:gd name="connsiteX19" fmla="*/ 134867 w 165004"/>
                <a:gd name="connsiteY19" fmla="*/ 16073 h 115021"/>
                <a:gd name="connsiteX20" fmla="*/ 165004 w 165004"/>
                <a:gd name="connsiteY20" fmla="*/ 34156 h 11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5004" h="115021">
                  <a:moveTo>
                    <a:pt x="165004" y="34156"/>
                  </a:moveTo>
                  <a:cubicBezTo>
                    <a:pt x="148261" y="44872"/>
                    <a:pt x="133527" y="56927"/>
                    <a:pt x="120802" y="68982"/>
                  </a:cubicBezTo>
                  <a:cubicBezTo>
                    <a:pt x="114775" y="75009"/>
                    <a:pt x="108077" y="75679"/>
                    <a:pt x="102050" y="81707"/>
                  </a:cubicBezTo>
                  <a:cubicBezTo>
                    <a:pt x="98701" y="85055"/>
                    <a:pt x="94683" y="88404"/>
                    <a:pt x="89995" y="90413"/>
                  </a:cubicBezTo>
                  <a:cubicBezTo>
                    <a:pt x="79949" y="95771"/>
                    <a:pt x="68563" y="100459"/>
                    <a:pt x="57848" y="104477"/>
                  </a:cubicBezTo>
                  <a:cubicBezTo>
                    <a:pt x="51151" y="106486"/>
                    <a:pt x="45123" y="107826"/>
                    <a:pt x="38426" y="108496"/>
                  </a:cubicBezTo>
                  <a:cubicBezTo>
                    <a:pt x="31728" y="109165"/>
                    <a:pt x="25031" y="109835"/>
                    <a:pt x="19003" y="109835"/>
                  </a:cubicBezTo>
                  <a:cubicBezTo>
                    <a:pt x="16994" y="109835"/>
                    <a:pt x="14985" y="111174"/>
                    <a:pt x="13646" y="112514"/>
                  </a:cubicBezTo>
                  <a:cubicBezTo>
                    <a:pt x="11637" y="115193"/>
                    <a:pt x="7618" y="115863"/>
                    <a:pt x="2260" y="113854"/>
                  </a:cubicBezTo>
                  <a:cubicBezTo>
                    <a:pt x="-3097" y="100459"/>
                    <a:pt x="2930" y="87734"/>
                    <a:pt x="1591" y="73670"/>
                  </a:cubicBezTo>
                  <a:cubicBezTo>
                    <a:pt x="1591" y="71661"/>
                    <a:pt x="1591" y="69651"/>
                    <a:pt x="2930" y="67642"/>
                  </a:cubicBezTo>
                  <a:cubicBezTo>
                    <a:pt x="5609" y="62284"/>
                    <a:pt x="6948" y="56927"/>
                    <a:pt x="7618" y="51569"/>
                  </a:cubicBezTo>
                  <a:cubicBezTo>
                    <a:pt x="7618" y="48890"/>
                    <a:pt x="8958" y="46881"/>
                    <a:pt x="10297" y="45541"/>
                  </a:cubicBezTo>
                  <a:cubicBezTo>
                    <a:pt x="18334" y="37505"/>
                    <a:pt x="25031" y="28798"/>
                    <a:pt x="31059" y="18752"/>
                  </a:cubicBezTo>
                  <a:cubicBezTo>
                    <a:pt x="32398" y="16743"/>
                    <a:pt x="34408" y="15404"/>
                    <a:pt x="37086" y="14734"/>
                  </a:cubicBezTo>
                  <a:cubicBezTo>
                    <a:pt x="50481" y="13395"/>
                    <a:pt x="62536" y="9376"/>
                    <a:pt x="73921" y="2009"/>
                  </a:cubicBezTo>
                  <a:cubicBezTo>
                    <a:pt x="75930" y="670"/>
                    <a:pt x="78609" y="0"/>
                    <a:pt x="81288" y="0"/>
                  </a:cubicBezTo>
                  <a:cubicBezTo>
                    <a:pt x="94683" y="670"/>
                    <a:pt x="106738" y="4688"/>
                    <a:pt x="118123" y="10715"/>
                  </a:cubicBezTo>
                  <a:cubicBezTo>
                    <a:pt x="122811" y="13395"/>
                    <a:pt x="124151" y="12725"/>
                    <a:pt x="129508" y="13395"/>
                  </a:cubicBezTo>
                  <a:cubicBezTo>
                    <a:pt x="131518" y="13395"/>
                    <a:pt x="133527" y="14734"/>
                    <a:pt x="134867" y="16073"/>
                  </a:cubicBezTo>
                  <a:cubicBezTo>
                    <a:pt x="141564" y="24110"/>
                    <a:pt x="151610" y="30138"/>
                    <a:pt x="165004" y="34156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5" name="Freeform 384">
              <a:extLst>
                <a:ext uri="{FF2B5EF4-FFF2-40B4-BE49-F238E27FC236}">
                  <a16:creationId xmlns:a16="http://schemas.microsoft.com/office/drawing/2014/main" id="{7AE636E3-31AB-73E1-2DB5-AC1F9CD6FFA5}"/>
                </a:ext>
              </a:extLst>
            </p:cNvPr>
            <p:cNvSpPr/>
            <p:nvPr/>
          </p:nvSpPr>
          <p:spPr>
            <a:xfrm>
              <a:off x="-4238162" y="5294185"/>
              <a:ext cx="681781" cy="18752"/>
            </a:xfrm>
            <a:custGeom>
              <a:avLst/>
              <a:gdLst>
                <a:gd name="connsiteX0" fmla="*/ 0 w 681781"/>
                <a:gd name="connsiteY0" fmla="*/ 0 h 18752"/>
                <a:gd name="connsiteX1" fmla="*/ 11385 w 681781"/>
                <a:gd name="connsiteY1" fmla="*/ 5358 h 18752"/>
                <a:gd name="connsiteX2" fmla="*/ 23440 w 681781"/>
                <a:gd name="connsiteY2" fmla="*/ 7367 h 18752"/>
                <a:gd name="connsiteX3" fmla="*/ 239762 w 681781"/>
                <a:gd name="connsiteY3" fmla="*/ 8037 h 18752"/>
                <a:gd name="connsiteX4" fmla="*/ 680442 w 681781"/>
                <a:gd name="connsiteY4" fmla="*/ 7367 h 18752"/>
                <a:gd name="connsiteX5" fmla="*/ 681782 w 681781"/>
                <a:gd name="connsiteY5" fmla="*/ 6697 h 18752"/>
                <a:gd name="connsiteX6" fmla="*/ 669057 w 681781"/>
                <a:gd name="connsiteY6" fmla="*/ 10716 h 18752"/>
                <a:gd name="connsiteX7" fmla="*/ 670396 w 681781"/>
                <a:gd name="connsiteY7" fmla="*/ 18753 h 18752"/>
                <a:gd name="connsiteX8" fmla="*/ 581992 w 681781"/>
                <a:gd name="connsiteY8" fmla="*/ 18753 h 18752"/>
                <a:gd name="connsiteX9" fmla="*/ 71661 w 681781"/>
                <a:gd name="connsiteY9" fmla="*/ 18753 h 18752"/>
                <a:gd name="connsiteX10" fmla="*/ 670 w 681781"/>
                <a:gd name="connsiteY10" fmla="*/ 6697 h 18752"/>
                <a:gd name="connsiteX11" fmla="*/ 0 w 681781"/>
                <a:gd name="connsiteY11" fmla="*/ 0 h 1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1781" h="18752">
                  <a:moveTo>
                    <a:pt x="0" y="0"/>
                  </a:moveTo>
                  <a:cubicBezTo>
                    <a:pt x="4018" y="2010"/>
                    <a:pt x="7367" y="3349"/>
                    <a:pt x="11385" y="5358"/>
                  </a:cubicBezTo>
                  <a:cubicBezTo>
                    <a:pt x="14734" y="6697"/>
                    <a:pt x="18752" y="7367"/>
                    <a:pt x="23440" y="7367"/>
                  </a:cubicBezTo>
                  <a:cubicBezTo>
                    <a:pt x="95771" y="7367"/>
                    <a:pt x="168101" y="7367"/>
                    <a:pt x="239762" y="8037"/>
                  </a:cubicBezTo>
                  <a:cubicBezTo>
                    <a:pt x="386432" y="9376"/>
                    <a:pt x="533772" y="7367"/>
                    <a:pt x="680442" y="7367"/>
                  </a:cubicBezTo>
                  <a:cubicBezTo>
                    <a:pt x="681112" y="7367"/>
                    <a:pt x="681112" y="6697"/>
                    <a:pt x="681782" y="6697"/>
                  </a:cubicBezTo>
                  <a:cubicBezTo>
                    <a:pt x="675754" y="6697"/>
                    <a:pt x="671736" y="8037"/>
                    <a:pt x="669057" y="10716"/>
                  </a:cubicBezTo>
                  <a:cubicBezTo>
                    <a:pt x="667048" y="12725"/>
                    <a:pt x="667048" y="15404"/>
                    <a:pt x="670396" y="18753"/>
                  </a:cubicBezTo>
                  <a:cubicBezTo>
                    <a:pt x="640259" y="18753"/>
                    <a:pt x="610791" y="18753"/>
                    <a:pt x="581992" y="18753"/>
                  </a:cubicBezTo>
                  <a:cubicBezTo>
                    <a:pt x="411882" y="18753"/>
                    <a:pt x="241771" y="18753"/>
                    <a:pt x="71661" y="18753"/>
                  </a:cubicBezTo>
                  <a:cubicBezTo>
                    <a:pt x="45542" y="18753"/>
                    <a:pt x="22101" y="14734"/>
                    <a:pt x="670" y="66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6" name="Freeform 385">
              <a:extLst>
                <a:ext uri="{FF2B5EF4-FFF2-40B4-BE49-F238E27FC236}">
                  <a16:creationId xmlns:a16="http://schemas.microsoft.com/office/drawing/2014/main" id="{2A29255B-733C-C50F-49CD-A3B23BAFA6A1}"/>
                </a:ext>
              </a:extLst>
            </p:cNvPr>
            <p:cNvSpPr/>
            <p:nvPr/>
          </p:nvSpPr>
          <p:spPr>
            <a:xfrm>
              <a:off x="-4582505" y="5292846"/>
              <a:ext cx="2409109" cy="651643"/>
            </a:xfrm>
            <a:custGeom>
              <a:avLst/>
              <a:gdLst>
                <a:gd name="connsiteX0" fmla="*/ 2409110 w 2409109"/>
                <a:gd name="connsiteY0" fmla="*/ 8706 h 651643"/>
                <a:gd name="connsiteX1" fmla="*/ 2383660 w 2409109"/>
                <a:gd name="connsiteY1" fmla="*/ 36835 h 651643"/>
                <a:gd name="connsiteX2" fmla="*/ 2368926 w 2409109"/>
                <a:gd name="connsiteY2" fmla="*/ 45541 h 651643"/>
                <a:gd name="connsiteX3" fmla="*/ 2277174 w 2409109"/>
                <a:gd name="connsiteY3" fmla="*/ 45541 h 651643"/>
                <a:gd name="connsiteX4" fmla="*/ 2234981 w 2409109"/>
                <a:gd name="connsiteY4" fmla="*/ 52908 h 651643"/>
                <a:gd name="connsiteX5" fmla="*/ 2040760 w 2409109"/>
                <a:gd name="connsiteY5" fmla="*/ 113184 h 651643"/>
                <a:gd name="connsiteX6" fmla="*/ 1851897 w 2409109"/>
                <a:gd name="connsiteY6" fmla="*/ 185514 h 651643"/>
                <a:gd name="connsiteX7" fmla="*/ 1847879 w 2409109"/>
                <a:gd name="connsiteY7" fmla="*/ 188193 h 651643"/>
                <a:gd name="connsiteX8" fmla="*/ 1844531 w 2409109"/>
                <a:gd name="connsiteY8" fmla="*/ 191542 h 651643"/>
                <a:gd name="connsiteX9" fmla="*/ 1820420 w 2409109"/>
                <a:gd name="connsiteY9" fmla="*/ 210964 h 651643"/>
                <a:gd name="connsiteX10" fmla="*/ 1779567 w 2409109"/>
                <a:gd name="connsiteY10" fmla="*/ 281285 h 651643"/>
                <a:gd name="connsiteX11" fmla="*/ 1721301 w 2409109"/>
                <a:gd name="connsiteY11" fmla="*/ 379735 h 651643"/>
                <a:gd name="connsiteX12" fmla="*/ 1730677 w 2409109"/>
                <a:gd name="connsiteY12" fmla="*/ 405854 h 651643"/>
                <a:gd name="connsiteX13" fmla="*/ 1754787 w 2409109"/>
                <a:gd name="connsiteY13" fmla="*/ 409872 h 651643"/>
                <a:gd name="connsiteX14" fmla="*/ 1841851 w 2409109"/>
                <a:gd name="connsiteY14" fmla="*/ 419918 h 651643"/>
                <a:gd name="connsiteX15" fmla="*/ 1867971 w 2409109"/>
                <a:gd name="connsiteY15" fmla="*/ 429964 h 651643"/>
                <a:gd name="connsiteX16" fmla="*/ 1869980 w 2409109"/>
                <a:gd name="connsiteY16" fmla="*/ 431304 h 651643"/>
                <a:gd name="connsiteX17" fmla="*/ 1868640 w 2409109"/>
                <a:gd name="connsiteY17" fmla="*/ 435992 h 651643"/>
                <a:gd name="connsiteX18" fmla="*/ 1867301 w 2409109"/>
                <a:gd name="connsiteY18" fmla="*/ 435992 h 651643"/>
                <a:gd name="connsiteX19" fmla="*/ 1795640 w 2409109"/>
                <a:gd name="connsiteY19" fmla="*/ 417240 h 651643"/>
                <a:gd name="connsiteX20" fmla="*/ 1691163 w 2409109"/>
                <a:gd name="connsiteY20" fmla="*/ 428625 h 651643"/>
                <a:gd name="connsiteX21" fmla="*/ 1626869 w 2409109"/>
                <a:gd name="connsiteY21" fmla="*/ 535781 h 651643"/>
                <a:gd name="connsiteX22" fmla="*/ 1294015 w 2409109"/>
                <a:gd name="connsiteY22" fmla="*/ 534442 h 651643"/>
                <a:gd name="connsiteX23" fmla="*/ 1261868 w 2409109"/>
                <a:gd name="connsiteY23" fmla="*/ 529754 h 651643"/>
                <a:gd name="connsiteX24" fmla="*/ 1133281 w 2409109"/>
                <a:gd name="connsiteY24" fmla="*/ 531763 h 651643"/>
                <a:gd name="connsiteX25" fmla="*/ 1131272 w 2409109"/>
                <a:gd name="connsiteY25" fmla="*/ 534442 h 651643"/>
                <a:gd name="connsiteX26" fmla="*/ 1131272 w 2409109"/>
                <a:gd name="connsiteY26" fmla="*/ 536451 h 651643"/>
                <a:gd name="connsiteX27" fmla="*/ 1131941 w 2409109"/>
                <a:gd name="connsiteY27" fmla="*/ 537120 h 651643"/>
                <a:gd name="connsiteX28" fmla="*/ 1270575 w 2409109"/>
                <a:gd name="connsiteY28" fmla="*/ 539799 h 651643"/>
                <a:gd name="connsiteX29" fmla="*/ 1289997 w 2409109"/>
                <a:gd name="connsiteY29" fmla="*/ 540469 h 651643"/>
                <a:gd name="connsiteX30" fmla="*/ 1308749 w 2409109"/>
                <a:gd name="connsiteY30" fmla="*/ 541809 h 651643"/>
                <a:gd name="connsiteX31" fmla="*/ 1531768 w 2409109"/>
                <a:gd name="connsiteY31" fmla="*/ 542479 h 651643"/>
                <a:gd name="connsiteX32" fmla="*/ 1610126 w 2409109"/>
                <a:gd name="connsiteY32" fmla="*/ 546497 h 651643"/>
                <a:gd name="connsiteX33" fmla="*/ 1611465 w 2409109"/>
                <a:gd name="connsiteY33" fmla="*/ 547166 h 651643"/>
                <a:gd name="connsiteX34" fmla="*/ 1627539 w 2409109"/>
                <a:gd name="connsiteY34" fmla="*/ 552524 h 651643"/>
                <a:gd name="connsiteX35" fmla="*/ 1630888 w 2409109"/>
                <a:gd name="connsiteY35" fmla="*/ 557882 h 651643"/>
                <a:gd name="connsiteX36" fmla="*/ 1627539 w 2409109"/>
                <a:gd name="connsiteY36" fmla="*/ 561900 h 651643"/>
                <a:gd name="connsiteX37" fmla="*/ 1588025 w 2409109"/>
                <a:gd name="connsiteY37" fmla="*/ 568598 h 651643"/>
                <a:gd name="connsiteX38" fmla="*/ 1224363 w 2409109"/>
                <a:gd name="connsiteY38" fmla="*/ 570607 h 651643"/>
                <a:gd name="connsiteX39" fmla="*/ 1222354 w 2409109"/>
                <a:gd name="connsiteY39" fmla="*/ 572616 h 651643"/>
                <a:gd name="connsiteX40" fmla="*/ 1222354 w 2409109"/>
                <a:gd name="connsiteY40" fmla="*/ 574625 h 651643"/>
                <a:gd name="connsiteX41" fmla="*/ 1223024 w 2409109"/>
                <a:gd name="connsiteY41" fmla="*/ 575295 h 651643"/>
                <a:gd name="connsiteX42" fmla="*/ 1576640 w 2409109"/>
                <a:gd name="connsiteY42" fmla="*/ 579983 h 651643"/>
                <a:gd name="connsiteX43" fmla="*/ 1540474 w 2409109"/>
                <a:gd name="connsiteY43" fmla="*/ 616818 h 651643"/>
                <a:gd name="connsiteX44" fmla="*/ 1532438 w 2409109"/>
                <a:gd name="connsiteY44" fmla="*/ 605433 h 651643"/>
                <a:gd name="connsiteX45" fmla="*/ 1528419 w 2409109"/>
                <a:gd name="connsiteY45" fmla="*/ 604093 h 651643"/>
                <a:gd name="connsiteX46" fmla="*/ 1511676 w 2409109"/>
                <a:gd name="connsiteY46" fmla="*/ 604763 h 651643"/>
                <a:gd name="connsiteX47" fmla="*/ 1510337 w 2409109"/>
                <a:gd name="connsiteY47" fmla="*/ 603424 h 651643"/>
                <a:gd name="connsiteX48" fmla="*/ 1509667 w 2409109"/>
                <a:gd name="connsiteY48" fmla="*/ 600744 h 651643"/>
                <a:gd name="connsiteX49" fmla="*/ 1506988 w 2409109"/>
                <a:gd name="connsiteY49" fmla="*/ 598066 h 651643"/>
                <a:gd name="connsiteX50" fmla="*/ 1503640 w 2409109"/>
                <a:gd name="connsiteY50" fmla="*/ 598066 h 651643"/>
                <a:gd name="connsiteX51" fmla="*/ 1497612 w 2409109"/>
                <a:gd name="connsiteY51" fmla="*/ 599405 h 651643"/>
                <a:gd name="connsiteX52" fmla="*/ 1466135 w 2409109"/>
                <a:gd name="connsiteY52" fmla="*/ 606103 h 651643"/>
                <a:gd name="connsiteX53" fmla="*/ 1464125 w 2409109"/>
                <a:gd name="connsiteY53" fmla="*/ 607442 h 651643"/>
                <a:gd name="connsiteX54" fmla="*/ 1462786 w 2409109"/>
                <a:gd name="connsiteY54" fmla="*/ 608781 h 651643"/>
                <a:gd name="connsiteX55" fmla="*/ 1456759 w 2409109"/>
                <a:gd name="connsiteY55" fmla="*/ 610790 h 651643"/>
                <a:gd name="connsiteX56" fmla="*/ 1436667 w 2409109"/>
                <a:gd name="connsiteY56" fmla="*/ 613469 h 651643"/>
                <a:gd name="connsiteX57" fmla="*/ 1421933 w 2409109"/>
                <a:gd name="connsiteY57" fmla="*/ 617488 h 651643"/>
                <a:gd name="connsiteX58" fmla="*/ 1420593 w 2409109"/>
                <a:gd name="connsiteY58" fmla="*/ 618827 h 651643"/>
                <a:gd name="connsiteX59" fmla="*/ 1420593 w 2409109"/>
                <a:gd name="connsiteY59" fmla="*/ 620836 h 651643"/>
                <a:gd name="connsiteX60" fmla="*/ 1417915 w 2409109"/>
                <a:gd name="connsiteY60" fmla="*/ 622176 h 651643"/>
                <a:gd name="connsiteX61" fmla="*/ 1307410 w 2409109"/>
                <a:gd name="connsiteY61" fmla="*/ 620836 h 651643"/>
                <a:gd name="connsiteX62" fmla="*/ 1263877 w 2409109"/>
                <a:gd name="connsiteY62" fmla="*/ 621506 h 651643"/>
                <a:gd name="connsiteX63" fmla="*/ 1251153 w 2409109"/>
                <a:gd name="connsiteY63" fmla="*/ 625524 h 651643"/>
                <a:gd name="connsiteX64" fmla="*/ 1237088 w 2409109"/>
                <a:gd name="connsiteY64" fmla="*/ 626864 h 651643"/>
                <a:gd name="connsiteX65" fmla="*/ 1218336 w 2409109"/>
                <a:gd name="connsiteY65" fmla="*/ 627533 h 651643"/>
                <a:gd name="connsiteX66" fmla="*/ 1217666 w 2409109"/>
                <a:gd name="connsiteY66" fmla="*/ 628873 h 651643"/>
                <a:gd name="connsiteX67" fmla="*/ 1217666 w 2409109"/>
                <a:gd name="connsiteY67" fmla="*/ 628873 h 651643"/>
                <a:gd name="connsiteX68" fmla="*/ 1219006 w 2409109"/>
                <a:gd name="connsiteY68" fmla="*/ 630213 h 651643"/>
                <a:gd name="connsiteX69" fmla="*/ 1261198 w 2409109"/>
                <a:gd name="connsiteY69" fmla="*/ 630213 h 651643"/>
                <a:gd name="connsiteX70" fmla="*/ 1229052 w 2409109"/>
                <a:gd name="connsiteY70" fmla="*/ 630882 h 651643"/>
                <a:gd name="connsiteX71" fmla="*/ 1224363 w 2409109"/>
                <a:gd name="connsiteY71" fmla="*/ 634231 h 651643"/>
                <a:gd name="connsiteX72" fmla="*/ 1227043 w 2409109"/>
                <a:gd name="connsiteY72" fmla="*/ 642268 h 651643"/>
                <a:gd name="connsiteX73" fmla="*/ 1216997 w 2409109"/>
                <a:gd name="connsiteY73" fmla="*/ 651644 h 651643"/>
                <a:gd name="connsiteX74" fmla="*/ 1193556 w 2409109"/>
                <a:gd name="connsiteY74" fmla="*/ 647625 h 651643"/>
                <a:gd name="connsiteX75" fmla="*/ 710683 w 2409109"/>
                <a:gd name="connsiteY75" fmla="*/ 646286 h 651643"/>
                <a:gd name="connsiteX76" fmla="*/ 625628 w 2409109"/>
                <a:gd name="connsiteY76" fmla="*/ 645616 h 651643"/>
                <a:gd name="connsiteX77" fmla="*/ 579417 w 2409109"/>
                <a:gd name="connsiteY77" fmla="*/ 642938 h 651643"/>
                <a:gd name="connsiteX78" fmla="*/ 571380 w 2409109"/>
                <a:gd name="connsiteY78" fmla="*/ 640928 h 651643"/>
                <a:gd name="connsiteX79" fmla="*/ 571380 w 2409109"/>
                <a:gd name="connsiteY79" fmla="*/ 636910 h 651643"/>
                <a:gd name="connsiteX80" fmla="*/ 586114 w 2409109"/>
                <a:gd name="connsiteY80" fmla="*/ 623515 h 651643"/>
                <a:gd name="connsiteX81" fmla="*/ 592142 w 2409109"/>
                <a:gd name="connsiteY81" fmla="*/ 621506 h 651643"/>
                <a:gd name="connsiteX82" fmla="*/ 605536 w 2409109"/>
                <a:gd name="connsiteY82" fmla="*/ 621506 h 651643"/>
                <a:gd name="connsiteX83" fmla="*/ 610894 w 2409109"/>
                <a:gd name="connsiteY83" fmla="*/ 618827 h 651643"/>
                <a:gd name="connsiteX84" fmla="*/ 627637 w 2409109"/>
                <a:gd name="connsiteY84" fmla="*/ 611460 h 651643"/>
                <a:gd name="connsiteX85" fmla="*/ 633665 w 2409109"/>
                <a:gd name="connsiteY85" fmla="*/ 609451 h 651643"/>
                <a:gd name="connsiteX86" fmla="*/ 641032 w 2409109"/>
                <a:gd name="connsiteY86" fmla="*/ 602754 h 651643"/>
                <a:gd name="connsiteX87" fmla="*/ 651078 w 2409109"/>
                <a:gd name="connsiteY87" fmla="*/ 600744 h 651643"/>
                <a:gd name="connsiteX88" fmla="*/ 674518 w 2409109"/>
                <a:gd name="connsiteY88" fmla="*/ 593378 h 651643"/>
                <a:gd name="connsiteX89" fmla="*/ 673848 w 2409109"/>
                <a:gd name="connsiteY89" fmla="*/ 589359 h 651643"/>
                <a:gd name="connsiteX90" fmla="*/ 629646 w 2409109"/>
                <a:gd name="connsiteY90" fmla="*/ 582662 h 651643"/>
                <a:gd name="connsiteX91" fmla="*/ 466233 w 2409109"/>
                <a:gd name="connsiteY91" fmla="*/ 581992 h 651643"/>
                <a:gd name="connsiteX92" fmla="*/ 465563 w 2409109"/>
                <a:gd name="connsiteY92" fmla="*/ 579314 h 651643"/>
                <a:gd name="connsiteX93" fmla="*/ 466233 w 2409109"/>
                <a:gd name="connsiteY93" fmla="*/ 577304 h 651643"/>
                <a:gd name="connsiteX94" fmla="*/ 579417 w 2409109"/>
                <a:gd name="connsiteY94" fmla="*/ 573286 h 651643"/>
                <a:gd name="connsiteX95" fmla="*/ 607545 w 2409109"/>
                <a:gd name="connsiteY95" fmla="*/ 574625 h 651643"/>
                <a:gd name="connsiteX96" fmla="*/ 635004 w 2409109"/>
                <a:gd name="connsiteY96" fmla="*/ 575295 h 651643"/>
                <a:gd name="connsiteX97" fmla="*/ 746179 w 2409109"/>
                <a:gd name="connsiteY97" fmla="*/ 570607 h 651643"/>
                <a:gd name="connsiteX98" fmla="*/ 868739 w 2409109"/>
                <a:gd name="connsiteY98" fmla="*/ 567258 h 651643"/>
                <a:gd name="connsiteX99" fmla="*/ 872087 w 2409109"/>
                <a:gd name="connsiteY99" fmla="*/ 562570 h 651643"/>
                <a:gd name="connsiteX100" fmla="*/ 872087 w 2409109"/>
                <a:gd name="connsiteY100" fmla="*/ 560561 h 651643"/>
                <a:gd name="connsiteX101" fmla="*/ 869408 w 2409109"/>
                <a:gd name="connsiteY101" fmla="*/ 558552 h 651643"/>
                <a:gd name="connsiteX102" fmla="*/ 694610 w 2409109"/>
                <a:gd name="connsiteY102" fmla="*/ 555873 h 651643"/>
                <a:gd name="connsiteX103" fmla="*/ 624289 w 2409109"/>
                <a:gd name="connsiteY103" fmla="*/ 550515 h 651643"/>
                <a:gd name="connsiteX104" fmla="*/ 613573 w 2409109"/>
                <a:gd name="connsiteY104" fmla="*/ 541139 h 651643"/>
                <a:gd name="connsiteX105" fmla="*/ 618261 w 2409109"/>
                <a:gd name="connsiteY105" fmla="*/ 537790 h 651643"/>
                <a:gd name="connsiteX106" fmla="*/ 657775 w 2409109"/>
                <a:gd name="connsiteY106" fmla="*/ 537120 h 651643"/>
                <a:gd name="connsiteX107" fmla="*/ 663802 w 2409109"/>
                <a:gd name="connsiteY107" fmla="*/ 535781 h 651643"/>
                <a:gd name="connsiteX108" fmla="*/ 677197 w 2409109"/>
                <a:gd name="connsiteY108" fmla="*/ 535781 h 651643"/>
                <a:gd name="connsiteX109" fmla="*/ 683224 w 2409109"/>
                <a:gd name="connsiteY109" fmla="*/ 536451 h 651643"/>
                <a:gd name="connsiteX110" fmla="*/ 730105 w 2409109"/>
                <a:gd name="connsiteY110" fmla="*/ 527744 h 651643"/>
                <a:gd name="connsiteX111" fmla="*/ 833913 w 2409109"/>
                <a:gd name="connsiteY111" fmla="*/ 527744 h 651643"/>
                <a:gd name="connsiteX112" fmla="*/ 890840 w 2409109"/>
                <a:gd name="connsiteY112" fmla="*/ 521717 h 651643"/>
                <a:gd name="connsiteX113" fmla="*/ 974556 w 2409109"/>
                <a:gd name="connsiteY113" fmla="*/ 512341 h 651643"/>
                <a:gd name="connsiteX114" fmla="*/ 977234 w 2409109"/>
                <a:gd name="connsiteY114" fmla="*/ 509662 h 651643"/>
                <a:gd name="connsiteX115" fmla="*/ 977234 w 2409109"/>
                <a:gd name="connsiteY115" fmla="*/ 507653 h 651643"/>
                <a:gd name="connsiteX116" fmla="*/ 973216 w 2409109"/>
                <a:gd name="connsiteY116" fmla="*/ 504304 h 651643"/>
                <a:gd name="connsiteX117" fmla="*/ 336306 w 2409109"/>
                <a:gd name="connsiteY117" fmla="*/ 500955 h 651643"/>
                <a:gd name="connsiteX118" fmla="*/ 5461 w 2409109"/>
                <a:gd name="connsiteY118" fmla="*/ 500285 h 651643"/>
                <a:gd name="connsiteX119" fmla="*/ 103 w 2409109"/>
                <a:gd name="connsiteY119" fmla="*/ 493588 h 651643"/>
                <a:gd name="connsiteX120" fmla="*/ 8140 w 2409109"/>
                <a:gd name="connsiteY120" fmla="*/ 490910 h 651643"/>
                <a:gd name="connsiteX121" fmla="*/ 884142 w 2409109"/>
                <a:gd name="connsiteY121" fmla="*/ 481533 h 651643"/>
                <a:gd name="connsiteX122" fmla="*/ 900216 w 2409109"/>
                <a:gd name="connsiteY122" fmla="*/ 478185 h 651643"/>
                <a:gd name="connsiteX123" fmla="*/ 941069 w 2409109"/>
                <a:gd name="connsiteY123" fmla="*/ 454744 h 651643"/>
                <a:gd name="connsiteX124" fmla="*/ 945757 w 2409109"/>
                <a:gd name="connsiteY124" fmla="*/ 450726 h 651643"/>
                <a:gd name="connsiteX125" fmla="*/ 963840 w 2409109"/>
                <a:gd name="connsiteY125" fmla="*/ 442020 h 651643"/>
                <a:gd name="connsiteX126" fmla="*/ 982592 w 2409109"/>
                <a:gd name="connsiteY126" fmla="*/ 432643 h 651643"/>
                <a:gd name="connsiteX127" fmla="*/ 1017418 w 2409109"/>
                <a:gd name="connsiteY127" fmla="*/ 411212 h 651643"/>
                <a:gd name="connsiteX128" fmla="*/ 1020097 w 2409109"/>
                <a:gd name="connsiteY128" fmla="*/ 405185 h 651643"/>
                <a:gd name="connsiteX129" fmla="*/ 1050904 w 2409109"/>
                <a:gd name="connsiteY129" fmla="*/ 383083 h 651643"/>
                <a:gd name="connsiteX130" fmla="*/ 1054253 w 2409109"/>
                <a:gd name="connsiteY130" fmla="*/ 376386 h 651643"/>
                <a:gd name="connsiteX131" fmla="*/ 1040858 w 2409109"/>
                <a:gd name="connsiteY131" fmla="*/ 374377 h 651643"/>
                <a:gd name="connsiteX132" fmla="*/ 1032152 w 2409109"/>
                <a:gd name="connsiteY132" fmla="*/ 367680 h 651643"/>
                <a:gd name="connsiteX133" fmla="*/ 995987 w 2409109"/>
                <a:gd name="connsiteY133" fmla="*/ 287982 h 651643"/>
                <a:gd name="connsiteX134" fmla="*/ 955133 w 2409109"/>
                <a:gd name="connsiteY134" fmla="*/ 224358 h 651643"/>
                <a:gd name="connsiteX135" fmla="*/ 957143 w 2409109"/>
                <a:gd name="connsiteY135" fmla="*/ 221679 h 651643"/>
                <a:gd name="connsiteX136" fmla="*/ 963170 w 2409109"/>
                <a:gd name="connsiteY136" fmla="*/ 220340 h 651643"/>
                <a:gd name="connsiteX137" fmla="*/ 1003354 w 2409109"/>
                <a:gd name="connsiteY137" fmla="*/ 223019 h 651643"/>
                <a:gd name="connsiteX138" fmla="*/ 1024115 w 2409109"/>
                <a:gd name="connsiteY138" fmla="*/ 219000 h 651643"/>
                <a:gd name="connsiteX139" fmla="*/ 1045547 w 2409109"/>
                <a:gd name="connsiteY139" fmla="*/ 214982 h 651643"/>
                <a:gd name="connsiteX140" fmla="*/ 1093097 w 2409109"/>
                <a:gd name="connsiteY140" fmla="*/ 188193 h 651643"/>
                <a:gd name="connsiteX141" fmla="*/ 1133950 w 2409109"/>
                <a:gd name="connsiteY141" fmla="*/ 174798 h 651643"/>
                <a:gd name="connsiteX142" fmla="*/ 1146006 w 2409109"/>
                <a:gd name="connsiteY142" fmla="*/ 170110 h 651643"/>
                <a:gd name="connsiteX143" fmla="*/ 1146006 w 2409109"/>
                <a:gd name="connsiteY143" fmla="*/ 167432 h 651643"/>
                <a:gd name="connsiteX144" fmla="*/ 1136629 w 2409109"/>
                <a:gd name="connsiteY144" fmla="*/ 166762 h 651643"/>
                <a:gd name="connsiteX145" fmla="*/ 1141317 w 2409109"/>
                <a:gd name="connsiteY145" fmla="*/ 166762 h 651643"/>
                <a:gd name="connsiteX146" fmla="*/ 1163419 w 2409109"/>
                <a:gd name="connsiteY146" fmla="*/ 157386 h 651643"/>
                <a:gd name="connsiteX147" fmla="*/ 1169446 w 2409109"/>
                <a:gd name="connsiteY147" fmla="*/ 155376 h 651643"/>
                <a:gd name="connsiteX148" fmla="*/ 1192217 w 2409109"/>
                <a:gd name="connsiteY148" fmla="*/ 146000 h 651643"/>
                <a:gd name="connsiteX149" fmla="*/ 1198244 w 2409109"/>
                <a:gd name="connsiteY149" fmla="*/ 143991 h 651643"/>
                <a:gd name="connsiteX150" fmla="*/ 1230391 w 2409109"/>
                <a:gd name="connsiteY150" fmla="*/ 135954 h 651643"/>
                <a:gd name="connsiteX151" fmla="*/ 1233070 w 2409109"/>
                <a:gd name="connsiteY151" fmla="*/ 132606 h 651643"/>
                <a:gd name="connsiteX152" fmla="*/ 1233740 w 2409109"/>
                <a:gd name="connsiteY152" fmla="*/ 130597 h 651643"/>
                <a:gd name="connsiteX153" fmla="*/ 1237088 w 2409109"/>
                <a:gd name="connsiteY153" fmla="*/ 128587 h 651643"/>
                <a:gd name="connsiteX154" fmla="*/ 1298703 w 2409109"/>
                <a:gd name="connsiteY154" fmla="*/ 122560 h 651643"/>
                <a:gd name="connsiteX155" fmla="*/ 1337547 w 2409109"/>
                <a:gd name="connsiteY155" fmla="*/ 122560 h 651643"/>
                <a:gd name="connsiteX156" fmla="*/ 1387777 w 2409109"/>
                <a:gd name="connsiteY156" fmla="*/ 89074 h 651643"/>
                <a:gd name="connsiteX157" fmla="*/ 1419924 w 2409109"/>
                <a:gd name="connsiteY157" fmla="*/ 71660 h 651643"/>
                <a:gd name="connsiteX158" fmla="*/ 1460777 w 2409109"/>
                <a:gd name="connsiteY158" fmla="*/ 50899 h 651643"/>
                <a:gd name="connsiteX159" fmla="*/ 1488905 w 2409109"/>
                <a:gd name="connsiteY159" fmla="*/ 43532 h 651643"/>
                <a:gd name="connsiteX160" fmla="*/ 1545832 w 2409109"/>
                <a:gd name="connsiteY160" fmla="*/ 38844 h 651643"/>
                <a:gd name="connsiteX161" fmla="*/ 1555878 w 2409109"/>
                <a:gd name="connsiteY161" fmla="*/ 32147 h 651643"/>
                <a:gd name="connsiteX162" fmla="*/ 1560566 w 2409109"/>
                <a:gd name="connsiteY162" fmla="*/ 28798 h 651643"/>
                <a:gd name="connsiteX163" fmla="*/ 1576640 w 2409109"/>
                <a:gd name="connsiteY163" fmla="*/ 19422 h 651643"/>
                <a:gd name="connsiteX164" fmla="*/ 1582667 w 2409109"/>
                <a:gd name="connsiteY164" fmla="*/ 17413 h 651643"/>
                <a:gd name="connsiteX165" fmla="*/ 1606108 w 2409109"/>
                <a:gd name="connsiteY165" fmla="*/ 12055 h 651643"/>
                <a:gd name="connsiteX166" fmla="*/ 1670402 w 2409109"/>
                <a:gd name="connsiteY166" fmla="*/ 8036 h 651643"/>
                <a:gd name="connsiteX167" fmla="*/ 1671071 w 2409109"/>
                <a:gd name="connsiteY167" fmla="*/ 7367 h 651643"/>
                <a:gd name="connsiteX168" fmla="*/ 1671071 w 2409109"/>
                <a:gd name="connsiteY168" fmla="*/ 7367 h 651643"/>
                <a:gd name="connsiteX169" fmla="*/ 1671071 w 2409109"/>
                <a:gd name="connsiteY169" fmla="*/ 7367 h 651643"/>
                <a:gd name="connsiteX170" fmla="*/ 1659686 w 2409109"/>
                <a:gd name="connsiteY170" fmla="*/ 6697 h 651643"/>
                <a:gd name="connsiteX171" fmla="*/ 1659686 w 2409109"/>
                <a:gd name="connsiteY171" fmla="*/ 4688 h 651643"/>
                <a:gd name="connsiteX172" fmla="*/ 1709246 w 2409109"/>
                <a:gd name="connsiteY172" fmla="*/ 2679 h 651643"/>
                <a:gd name="connsiteX173" fmla="*/ 1758136 w 2409109"/>
                <a:gd name="connsiteY173" fmla="*/ 3349 h 651643"/>
                <a:gd name="connsiteX174" fmla="*/ 1874668 w 2409109"/>
                <a:gd name="connsiteY174" fmla="*/ 0 h 651643"/>
                <a:gd name="connsiteX175" fmla="*/ 1895430 w 2409109"/>
                <a:gd name="connsiteY175" fmla="*/ 670 h 651643"/>
                <a:gd name="connsiteX176" fmla="*/ 1920210 w 2409109"/>
                <a:gd name="connsiteY176" fmla="*/ 2679 h 651643"/>
                <a:gd name="connsiteX177" fmla="*/ 1938962 w 2409109"/>
                <a:gd name="connsiteY177" fmla="*/ 4018 h 651643"/>
                <a:gd name="connsiteX178" fmla="*/ 1956375 w 2409109"/>
                <a:gd name="connsiteY178" fmla="*/ 2009 h 651643"/>
                <a:gd name="connsiteX179" fmla="*/ 2111751 w 2409109"/>
                <a:gd name="connsiteY179" fmla="*/ 5358 h 651643"/>
                <a:gd name="connsiteX180" fmla="*/ 2168678 w 2409109"/>
                <a:gd name="connsiteY180" fmla="*/ 7367 h 651643"/>
                <a:gd name="connsiteX181" fmla="*/ 2225605 w 2409109"/>
                <a:gd name="connsiteY181" fmla="*/ 7367 h 651643"/>
                <a:gd name="connsiteX182" fmla="*/ 2249045 w 2409109"/>
                <a:gd name="connsiteY182" fmla="*/ 10046 h 651643"/>
                <a:gd name="connsiteX183" fmla="*/ 2273156 w 2409109"/>
                <a:gd name="connsiteY183" fmla="*/ 6697 h 651643"/>
                <a:gd name="connsiteX184" fmla="*/ 2344146 w 2409109"/>
                <a:gd name="connsiteY184" fmla="*/ 8036 h 651643"/>
                <a:gd name="connsiteX185" fmla="*/ 2351513 w 2409109"/>
                <a:gd name="connsiteY185" fmla="*/ 6697 h 651643"/>
                <a:gd name="connsiteX186" fmla="*/ 2365578 w 2409109"/>
                <a:gd name="connsiteY186" fmla="*/ 7367 h 651643"/>
                <a:gd name="connsiteX187" fmla="*/ 2371605 w 2409109"/>
                <a:gd name="connsiteY187" fmla="*/ 7367 h 651643"/>
                <a:gd name="connsiteX188" fmla="*/ 2409110 w 2409109"/>
                <a:gd name="connsiteY188" fmla="*/ 8706 h 65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2409109" h="651643">
                  <a:moveTo>
                    <a:pt x="2409110" y="8706"/>
                  </a:moveTo>
                  <a:cubicBezTo>
                    <a:pt x="2398394" y="16743"/>
                    <a:pt x="2389688" y="26119"/>
                    <a:pt x="2383660" y="36835"/>
                  </a:cubicBezTo>
                  <a:cubicBezTo>
                    <a:pt x="2380312" y="42193"/>
                    <a:pt x="2374954" y="45541"/>
                    <a:pt x="2368926" y="45541"/>
                  </a:cubicBezTo>
                  <a:cubicBezTo>
                    <a:pt x="2339458" y="44871"/>
                    <a:pt x="2308651" y="44871"/>
                    <a:pt x="2277174" y="45541"/>
                  </a:cubicBezTo>
                  <a:cubicBezTo>
                    <a:pt x="2264449" y="45541"/>
                    <a:pt x="2249045" y="48220"/>
                    <a:pt x="2234981" y="52908"/>
                  </a:cubicBezTo>
                  <a:cubicBezTo>
                    <a:pt x="2173366" y="72330"/>
                    <a:pt x="2109073" y="92422"/>
                    <a:pt x="2040760" y="113184"/>
                  </a:cubicBezTo>
                  <a:cubicBezTo>
                    <a:pt x="1998568" y="125909"/>
                    <a:pt x="1935613" y="150019"/>
                    <a:pt x="1851897" y="185514"/>
                  </a:cubicBezTo>
                  <a:cubicBezTo>
                    <a:pt x="1850558" y="186184"/>
                    <a:pt x="1849218" y="186853"/>
                    <a:pt x="1847879" y="188193"/>
                  </a:cubicBezTo>
                  <a:cubicBezTo>
                    <a:pt x="1846540" y="189533"/>
                    <a:pt x="1845870" y="190202"/>
                    <a:pt x="1844531" y="191542"/>
                  </a:cubicBezTo>
                  <a:cubicBezTo>
                    <a:pt x="1833815" y="196899"/>
                    <a:pt x="1825778" y="203597"/>
                    <a:pt x="1820420" y="210964"/>
                  </a:cubicBezTo>
                  <a:cubicBezTo>
                    <a:pt x="1807026" y="229046"/>
                    <a:pt x="1793631" y="252487"/>
                    <a:pt x="1779567" y="281285"/>
                  </a:cubicBezTo>
                  <a:lnTo>
                    <a:pt x="1721301" y="379735"/>
                  </a:lnTo>
                  <a:cubicBezTo>
                    <a:pt x="1719961" y="391790"/>
                    <a:pt x="1722640" y="401166"/>
                    <a:pt x="1730677" y="405854"/>
                  </a:cubicBezTo>
                  <a:cubicBezTo>
                    <a:pt x="1734695" y="408533"/>
                    <a:pt x="1742732" y="409872"/>
                    <a:pt x="1754787" y="409872"/>
                  </a:cubicBezTo>
                  <a:cubicBezTo>
                    <a:pt x="1784255" y="409872"/>
                    <a:pt x="1813723" y="413221"/>
                    <a:pt x="1841851" y="419918"/>
                  </a:cubicBezTo>
                  <a:lnTo>
                    <a:pt x="1867971" y="429964"/>
                  </a:lnTo>
                  <a:lnTo>
                    <a:pt x="1869980" y="431304"/>
                  </a:lnTo>
                  <a:cubicBezTo>
                    <a:pt x="1871989" y="433313"/>
                    <a:pt x="1871989" y="434652"/>
                    <a:pt x="1868640" y="435992"/>
                  </a:cubicBezTo>
                  <a:cubicBezTo>
                    <a:pt x="1867971" y="435992"/>
                    <a:pt x="1867971" y="435992"/>
                    <a:pt x="1867301" y="435992"/>
                  </a:cubicBezTo>
                  <a:cubicBezTo>
                    <a:pt x="1843191" y="431304"/>
                    <a:pt x="1819081" y="425276"/>
                    <a:pt x="1795640" y="417240"/>
                  </a:cubicBezTo>
                  <a:cubicBezTo>
                    <a:pt x="1763493" y="406524"/>
                    <a:pt x="1728667" y="410542"/>
                    <a:pt x="1691163" y="428625"/>
                  </a:cubicBezTo>
                  <a:cubicBezTo>
                    <a:pt x="1648300" y="449386"/>
                    <a:pt x="1626869" y="484882"/>
                    <a:pt x="1626869" y="535781"/>
                  </a:cubicBezTo>
                  <a:cubicBezTo>
                    <a:pt x="1515695" y="535111"/>
                    <a:pt x="1404520" y="535111"/>
                    <a:pt x="1294015" y="534442"/>
                  </a:cubicBezTo>
                  <a:cubicBezTo>
                    <a:pt x="1282630" y="534442"/>
                    <a:pt x="1273254" y="529754"/>
                    <a:pt x="1261868" y="529754"/>
                  </a:cubicBezTo>
                  <a:cubicBezTo>
                    <a:pt x="1219675" y="529084"/>
                    <a:pt x="1176813" y="530423"/>
                    <a:pt x="1133281" y="531763"/>
                  </a:cubicBezTo>
                  <a:cubicBezTo>
                    <a:pt x="1131941" y="531763"/>
                    <a:pt x="1131272" y="533102"/>
                    <a:pt x="1131272" y="534442"/>
                  </a:cubicBezTo>
                  <a:lnTo>
                    <a:pt x="1131272" y="536451"/>
                  </a:lnTo>
                  <a:cubicBezTo>
                    <a:pt x="1131272" y="537120"/>
                    <a:pt x="1131272" y="537120"/>
                    <a:pt x="1131941" y="537120"/>
                  </a:cubicBezTo>
                  <a:cubicBezTo>
                    <a:pt x="1178152" y="538460"/>
                    <a:pt x="1224363" y="539130"/>
                    <a:pt x="1270575" y="539799"/>
                  </a:cubicBezTo>
                  <a:cubicBezTo>
                    <a:pt x="1278611" y="539799"/>
                    <a:pt x="1284639" y="540469"/>
                    <a:pt x="1289997" y="540469"/>
                  </a:cubicBezTo>
                  <a:cubicBezTo>
                    <a:pt x="1300712" y="541809"/>
                    <a:pt x="1306740" y="541809"/>
                    <a:pt x="1308749" y="541809"/>
                  </a:cubicBezTo>
                  <a:cubicBezTo>
                    <a:pt x="1392465" y="541809"/>
                    <a:pt x="1466805" y="541809"/>
                    <a:pt x="1531768" y="542479"/>
                  </a:cubicBezTo>
                  <a:cubicBezTo>
                    <a:pt x="1557887" y="542479"/>
                    <a:pt x="1584007" y="544488"/>
                    <a:pt x="1610126" y="546497"/>
                  </a:cubicBezTo>
                  <a:cubicBezTo>
                    <a:pt x="1610796" y="546497"/>
                    <a:pt x="1610796" y="546497"/>
                    <a:pt x="1611465" y="547166"/>
                  </a:cubicBezTo>
                  <a:cubicBezTo>
                    <a:pt x="1616823" y="552524"/>
                    <a:pt x="1622181" y="553864"/>
                    <a:pt x="1627539" y="552524"/>
                  </a:cubicBezTo>
                  <a:cubicBezTo>
                    <a:pt x="1629548" y="554534"/>
                    <a:pt x="1630218" y="555873"/>
                    <a:pt x="1630888" y="557882"/>
                  </a:cubicBezTo>
                  <a:cubicBezTo>
                    <a:pt x="1630888" y="559891"/>
                    <a:pt x="1630218" y="561231"/>
                    <a:pt x="1627539" y="561900"/>
                  </a:cubicBezTo>
                  <a:lnTo>
                    <a:pt x="1588025" y="568598"/>
                  </a:lnTo>
                  <a:lnTo>
                    <a:pt x="1224363" y="570607"/>
                  </a:lnTo>
                  <a:cubicBezTo>
                    <a:pt x="1223024" y="570607"/>
                    <a:pt x="1222354" y="571277"/>
                    <a:pt x="1222354" y="572616"/>
                  </a:cubicBezTo>
                  <a:lnTo>
                    <a:pt x="1222354" y="574625"/>
                  </a:lnTo>
                  <a:cubicBezTo>
                    <a:pt x="1222354" y="575295"/>
                    <a:pt x="1222354" y="575295"/>
                    <a:pt x="1223024" y="575295"/>
                  </a:cubicBezTo>
                  <a:lnTo>
                    <a:pt x="1576640" y="579983"/>
                  </a:lnTo>
                  <a:lnTo>
                    <a:pt x="1540474" y="616818"/>
                  </a:lnTo>
                  <a:cubicBezTo>
                    <a:pt x="1537126" y="613469"/>
                    <a:pt x="1533777" y="609451"/>
                    <a:pt x="1532438" y="605433"/>
                  </a:cubicBezTo>
                  <a:cubicBezTo>
                    <a:pt x="1531768" y="603424"/>
                    <a:pt x="1530429" y="603424"/>
                    <a:pt x="1528419" y="604093"/>
                  </a:cubicBezTo>
                  <a:cubicBezTo>
                    <a:pt x="1523062" y="606772"/>
                    <a:pt x="1517704" y="607442"/>
                    <a:pt x="1511676" y="604763"/>
                  </a:cubicBezTo>
                  <a:cubicBezTo>
                    <a:pt x="1511006" y="604763"/>
                    <a:pt x="1511006" y="604093"/>
                    <a:pt x="1510337" y="603424"/>
                  </a:cubicBezTo>
                  <a:cubicBezTo>
                    <a:pt x="1510337" y="602754"/>
                    <a:pt x="1509667" y="602084"/>
                    <a:pt x="1509667" y="600744"/>
                  </a:cubicBezTo>
                  <a:cubicBezTo>
                    <a:pt x="1509667" y="599405"/>
                    <a:pt x="1508328" y="598066"/>
                    <a:pt x="1506988" y="598066"/>
                  </a:cubicBezTo>
                  <a:lnTo>
                    <a:pt x="1503640" y="598066"/>
                  </a:lnTo>
                  <a:cubicBezTo>
                    <a:pt x="1501630" y="598066"/>
                    <a:pt x="1499621" y="598735"/>
                    <a:pt x="1497612" y="599405"/>
                  </a:cubicBezTo>
                  <a:cubicBezTo>
                    <a:pt x="1488236" y="605433"/>
                    <a:pt x="1477520" y="607442"/>
                    <a:pt x="1466135" y="606103"/>
                  </a:cubicBezTo>
                  <a:cubicBezTo>
                    <a:pt x="1464795" y="606103"/>
                    <a:pt x="1464125" y="606103"/>
                    <a:pt x="1464125" y="607442"/>
                  </a:cubicBezTo>
                  <a:cubicBezTo>
                    <a:pt x="1464125" y="608112"/>
                    <a:pt x="1463456" y="608781"/>
                    <a:pt x="1462786" y="608781"/>
                  </a:cubicBezTo>
                  <a:cubicBezTo>
                    <a:pt x="1461447" y="610790"/>
                    <a:pt x="1459438" y="611460"/>
                    <a:pt x="1456759" y="610790"/>
                  </a:cubicBezTo>
                  <a:cubicBezTo>
                    <a:pt x="1450061" y="609451"/>
                    <a:pt x="1443364" y="610121"/>
                    <a:pt x="1436667" y="613469"/>
                  </a:cubicBezTo>
                  <a:cubicBezTo>
                    <a:pt x="1431979" y="615478"/>
                    <a:pt x="1426621" y="616818"/>
                    <a:pt x="1421933" y="617488"/>
                  </a:cubicBezTo>
                  <a:cubicBezTo>
                    <a:pt x="1420593" y="617488"/>
                    <a:pt x="1420593" y="618158"/>
                    <a:pt x="1420593" y="618827"/>
                  </a:cubicBezTo>
                  <a:cubicBezTo>
                    <a:pt x="1420593" y="619497"/>
                    <a:pt x="1420593" y="620167"/>
                    <a:pt x="1420593" y="620836"/>
                  </a:cubicBezTo>
                  <a:cubicBezTo>
                    <a:pt x="1419924" y="621506"/>
                    <a:pt x="1419254" y="622176"/>
                    <a:pt x="1417915" y="622176"/>
                  </a:cubicBezTo>
                  <a:cubicBezTo>
                    <a:pt x="1381080" y="622846"/>
                    <a:pt x="1344245" y="622176"/>
                    <a:pt x="1307410" y="620836"/>
                  </a:cubicBezTo>
                  <a:cubicBezTo>
                    <a:pt x="1292676" y="620167"/>
                    <a:pt x="1278611" y="620167"/>
                    <a:pt x="1263877" y="621506"/>
                  </a:cubicBezTo>
                  <a:cubicBezTo>
                    <a:pt x="1261198" y="621506"/>
                    <a:pt x="1257180" y="622846"/>
                    <a:pt x="1251153" y="625524"/>
                  </a:cubicBezTo>
                  <a:cubicBezTo>
                    <a:pt x="1247134" y="626864"/>
                    <a:pt x="1242446" y="627533"/>
                    <a:pt x="1237088" y="626864"/>
                  </a:cubicBezTo>
                  <a:cubicBezTo>
                    <a:pt x="1231061" y="626194"/>
                    <a:pt x="1224363" y="626194"/>
                    <a:pt x="1218336" y="627533"/>
                  </a:cubicBezTo>
                  <a:cubicBezTo>
                    <a:pt x="1217666" y="627533"/>
                    <a:pt x="1216997" y="628203"/>
                    <a:pt x="1217666" y="628873"/>
                  </a:cubicBezTo>
                  <a:lnTo>
                    <a:pt x="1217666" y="628873"/>
                  </a:lnTo>
                  <a:cubicBezTo>
                    <a:pt x="1217666" y="629543"/>
                    <a:pt x="1218336" y="630213"/>
                    <a:pt x="1219006" y="630213"/>
                  </a:cubicBezTo>
                  <a:cubicBezTo>
                    <a:pt x="1233070" y="629543"/>
                    <a:pt x="1247134" y="630213"/>
                    <a:pt x="1261198" y="630213"/>
                  </a:cubicBezTo>
                  <a:lnTo>
                    <a:pt x="1229052" y="630882"/>
                  </a:lnTo>
                  <a:cubicBezTo>
                    <a:pt x="1226373" y="630882"/>
                    <a:pt x="1225033" y="632222"/>
                    <a:pt x="1224363" y="634231"/>
                  </a:cubicBezTo>
                  <a:cubicBezTo>
                    <a:pt x="1223024" y="637579"/>
                    <a:pt x="1224363" y="640258"/>
                    <a:pt x="1227043" y="642268"/>
                  </a:cubicBezTo>
                  <a:cubicBezTo>
                    <a:pt x="1224363" y="640928"/>
                    <a:pt x="1221685" y="643607"/>
                    <a:pt x="1216997" y="651644"/>
                  </a:cubicBezTo>
                  <a:cubicBezTo>
                    <a:pt x="1211639" y="648965"/>
                    <a:pt x="1204272" y="647625"/>
                    <a:pt x="1193556" y="647625"/>
                  </a:cubicBezTo>
                  <a:cubicBezTo>
                    <a:pt x="1060950" y="649635"/>
                    <a:pt x="900216" y="649635"/>
                    <a:pt x="710683" y="646286"/>
                  </a:cubicBezTo>
                  <a:cubicBezTo>
                    <a:pt x="683224" y="640928"/>
                    <a:pt x="654426" y="640928"/>
                    <a:pt x="625628" y="645616"/>
                  </a:cubicBezTo>
                  <a:lnTo>
                    <a:pt x="579417" y="642938"/>
                  </a:lnTo>
                  <a:cubicBezTo>
                    <a:pt x="576068" y="642938"/>
                    <a:pt x="572720" y="642938"/>
                    <a:pt x="571380" y="640928"/>
                  </a:cubicBezTo>
                  <a:cubicBezTo>
                    <a:pt x="569371" y="639589"/>
                    <a:pt x="569371" y="638249"/>
                    <a:pt x="571380" y="636910"/>
                  </a:cubicBezTo>
                  <a:lnTo>
                    <a:pt x="586114" y="623515"/>
                  </a:lnTo>
                  <a:cubicBezTo>
                    <a:pt x="587454" y="622176"/>
                    <a:pt x="589463" y="621506"/>
                    <a:pt x="592142" y="621506"/>
                  </a:cubicBezTo>
                  <a:lnTo>
                    <a:pt x="605536" y="621506"/>
                  </a:lnTo>
                  <a:cubicBezTo>
                    <a:pt x="607545" y="621506"/>
                    <a:pt x="609555" y="620836"/>
                    <a:pt x="610894" y="618827"/>
                  </a:cubicBezTo>
                  <a:cubicBezTo>
                    <a:pt x="615582" y="614139"/>
                    <a:pt x="620940" y="611460"/>
                    <a:pt x="627637" y="611460"/>
                  </a:cubicBezTo>
                  <a:cubicBezTo>
                    <a:pt x="629646" y="611460"/>
                    <a:pt x="631655" y="610790"/>
                    <a:pt x="633665" y="609451"/>
                  </a:cubicBezTo>
                  <a:lnTo>
                    <a:pt x="641032" y="602754"/>
                  </a:lnTo>
                  <a:cubicBezTo>
                    <a:pt x="644380" y="602754"/>
                    <a:pt x="647729" y="602084"/>
                    <a:pt x="651078" y="600744"/>
                  </a:cubicBezTo>
                  <a:cubicBezTo>
                    <a:pt x="661124" y="603424"/>
                    <a:pt x="669160" y="600744"/>
                    <a:pt x="674518" y="593378"/>
                  </a:cubicBezTo>
                  <a:cubicBezTo>
                    <a:pt x="675857" y="591369"/>
                    <a:pt x="675857" y="590029"/>
                    <a:pt x="673848" y="589359"/>
                  </a:cubicBezTo>
                  <a:cubicBezTo>
                    <a:pt x="660454" y="582662"/>
                    <a:pt x="645720" y="580653"/>
                    <a:pt x="629646" y="582662"/>
                  </a:cubicBezTo>
                  <a:lnTo>
                    <a:pt x="466233" y="581992"/>
                  </a:lnTo>
                  <a:cubicBezTo>
                    <a:pt x="466233" y="581323"/>
                    <a:pt x="465563" y="579983"/>
                    <a:pt x="465563" y="579314"/>
                  </a:cubicBezTo>
                  <a:cubicBezTo>
                    <a:pt x="464894" y="577974"/>
                    <a:pt x="464894" y="577304"/>
                    <a:pt x="466233" y="577304"/>
                  </a:cubicBezTo>
                  <a:cubicBezTo>
                    <a:pt x="522490" y="573955"/>
                    <a:pt x="560665" y="572616"/>
                    <a:pt x="579417" y="573286"/>
                  </a:cubicBezTo>
                  <a:cubicBezTo>
                    <a:pt x="590802" y="573955"/>
                    <a:pt x="600178" y="574625"/>
                    <a:pt x="607545" y="574625"/>
                  </a:cubicBezTo>
                  <a:cubicBezTo>
                    <a:pt x="622279" y="574625"/>
                    <a:pt x="631655" y="575295"/>
                    <a:pt x="635004" y="575295"/>
                  </a:cubicBezTo>
                  <a:cubicBezTo>
                    <a:pt x="672509" y="576634"/>
                    <a:pt x="716041" y="571946"/>
                    <a:pt x="746179" y="570607"/>
                  </a:cubicBezTo>
                  <a:cubicBezTo>
                    <a:pt x="785693" y="569268"/>
                    <a:pt x="826546" y="568598"/>
                    <a:pt x="868739" y="567258"/>
                  </a:cubicBezTo>
                  <a:cubicBezTo>
                    <a:pt x="871418" y="567258"/>
                    <a:pt x="872757" y="565919"/>
                    <a:pt x="872087" y="562570"/>
                  </a:cubicBezTo>
                  <a:lnTo>
                    <a:pt x="872087" y="560561"/>
                  </a:lnTo>
                  <a:cubicBezTo>
                    <a:pt x="872087" y="559222"/>
                    <a:pt x="870748" y="557882"/>
                    <a:pt x="869408" y="558552"/>
                  </a:cubicBezTo>
                  <a:cubicBezTo>
                    <a:pt x="785023" y="561231"/>
                    <a:pt x="727426" y="559891"/>
                    <a:pt x="694610" y="555873"/>
                  </a:cubicBezTo>
                  <a:cubicBezTo>
                    <a:pt x="671169" y="553194"/>
                    <a:pt x="648399" y="551185"/>
                    <a:pt x="624289" y="550515"/>
                  </a:cubicBezTo>
                  <a:cubicBezTo>
                    <a:pt x="614912" y="549845"/>
                    <a:pt x="611564" y="546497"/>
                    <a:pt x="613573" y="541139"/>
                  </a:cubicBezTo>
                  <a:cubicBezTo>
                    <a:pt x="614243" y="539130"/>
                    <a:pt x="616252" y="537790"/>
                    <a:pt x="618261" y="537790"/>
                  </a:cubicBezTo>
                  <a:lnTo>
                    <a:pt x="657775" y="537120"/>
                  </a:lnTo>
                  <a:cubicBezTo>
                    <a:pt x="659784" y="537120"/>
                    <a:pt x="661793" y="536451"/>
                    <a:pt x="663802" y="535781"/>
                  </a:cubicBezTo>
                  <a:cubicBezTo>
                    <a:pt x="667821" y="533772"/>
                    <a:pt x="672509" y="533772"/>
                    <a:pt x="677197" y="535781"/>
                  </a:cubicBezTo>
                  <a:cubicBezTo>
                    <a:pt x="679206" y="537120"/>
                    <a:pt x="681215" y="537120"/>
                    <a:pt x="683224" y="536451"/>
                  </a:cubicBezTo>
                  <a:lnTo>
                    <a:pt x="730105" y="527744"/>
                  </a:lnTo>
                  <a:cubicBezTo>
                    <a:pt x="764261" y="527744"/>
                    <a:pt x="799087" y="527744"/>
                    <a:pt x="833913" y="527744"/>
                  </a:cubicBezTo>
                  <a:cubicBezTo>
                    <a:pt x="854674" y="527744"/>
                    <a:pt x="873427" y="525735"/>
                    <a:pt x="890840" y="521717"/>
                  </a:cubicBezTo>
                  <a:cubicBezTo>
                    <a:pt x="918299" y="515689"/>
                    <a:pt x="945757" y="512341"/>
                    <a:pt x="974556" y="512341"/>
                  </a:cubicBezTo>
                  <a:cubicBezTo>
                    <a:pt x="975895" y="512341"/>
                    <a:pt x="977234" y="511001"/>
                    <a:pt x="977234" y="509662"/>
                  </a:cubicBezTo>
                  <a:lnTo>
                    <a:pt x="977234" y="507653"/>
                  </a:lnTo>
                  <a:cubicBezTo>
                    <a:pt x="977234" y="505644"/>
                    <a:pt x="975895" y="504304"/>
                    <a:pt x="973216" y="504304"/>
                  </a:cubicBezTo>
                  <a:lnTo>
                    <a:pt x="336306" y="500955"/>
                  </a:lnTo>
                  <a:lnTo>
                    <a:pt x="5461" y="500285"/>
                  </a:lnTo>
                  <a:cubicBezTo>
                    <a:pt x="2112" y="500285"/>
                    <a:pt x="-566" y="496937"/>
                    <a:pt x="103" y="493588"/>
                  </a:cubicBezTo>
                  <a:cubicBezTo>
                    <a:pt x="103" y="493588"/>
                    <a:pt x="2782" y="492249"/>
                    <a:pt x="8140" y="490910"/>
                  </a:cubicBezTo>
                  <a:lnTo>
                    <a:pt x="884142" y="481533"/>
                  </a:lnTo>
                  <a:cubicBezTo>
                    <a:pt x="886821" y="478855"/>
                    <a:pt x="892179" y="477515"/>
                    <a:pt x="900216" y="478185"/>
                  </a:cubicBezTo>
                  <a:cubicBezTo>
                    <a:pt x="917629" y="477515"/>
                    <a:pt x="931693" y="469478"/>
                    <a:pt x="941069" y="454744"/>
                  </a:cubicBezTo>
                  <a:cubicBezTo>
                    <a:pt x="942409" y="452735"/>
                    <a:pt x="943748" y="451395"/>
                    <a:pt x="945757" y="450726"/>
                  </a:cubicBezTo>
                  <a:cubicBezTo>
                    <a:pt x="952455" y="448717"/>
                    <a:pt x="958482" y="445368"/>
                    <a:pt x="963840" y="442020"/>
                  </a:cubicBezTo>
                  <a:cubicBezTo>
                    <a:pt x="969867" y="438671"/>
                    <a:pt x="975895" y="435322"/>
                    <a:pt x="982592" y="432643"/>
                  </a:cubicBezTo>
                  <a:cubicBezTo>
                    <a:pt x="995987" y="427955"/>
                    <a:pt x="1007372" y="420588"/>
                    <a:pt x="1017418" y="411212"/>
                  </a:cubicBezTo>
                  <a:cubicBezTo>
                    <a:pt x="1018757" y="409872"/>
                    <a:pt x="1020097" y="407863"/>
                    <a:pt x="1020097" y="405185"/>
                  </a:cubicBezTo>
                  <a:cubicBezTo>
                    <a:pt x="1021436" y="387771"/>
                    <a:pt x="1032152" y="379735"/>
                    <a:pt x="1050904" y="383083"/>
                  </a:cubicBezTo>
                  <a:cubicBezTo>
                    <a:pt x="1058271" y="384423"/>
                    <a:pt x="1059611" y="381744"/>
                    <a:pt x="1054253" y="376386"/>
                  </a:cubicBezTo>
                  <a:cubicBezTo>
                    <a:pt x="1052244" y="374377"/>
                    <a:pt x="1047556" y="373707"/>
                    <a:pt x="1040858" y="374377"/>
                  </a:cubicBezTo>
                  <a:cubicBezTo>
                    <a:pt x="1036170" y="373037"/>
                    <a:pt x="1032822" y="371028"/>
                    <a:pt x="1032152" y="367680"/>
                  </a:cubicBezTo>
                  <a:cubicBezTo>
                    <a:pt x="1022106" y="338212"/>
                    <a:pt x="1010051" y="312092"/>
                    <a:pt x="995987" y="287982"/>
                  </a:cubicBezTo>
                  <a:cubicBezTo>
                    <a:pt x="984601" y="263872"/>
                    <a:pt x="973886" y="237753"/>
                    <a:pt x="955133" y="224358"/>
                  </a:cubicBezTo>
                  <a:cubicBezTo>
                    <a:pt x="955803" y="223019"/>
                    <a:pt x="956473" y="222349"/>
                    <a:pt x="957143" y="221679"/>
                  </a:cubicBezTo>
                  <a:cubicBezTo>
                    <a:pt x="959152" y="220340"/>
                    <a:pt x="961161" y="219670"/>
                    <a:pt x="963170" y="220340"/>
                  </a:cubicBezTo>
                  <a:cubicBezTo>
                    <a:pt x="976565" y="222349"/>
                    <a:pt x="989959" y="223019"/>
                    <a:pt x="1003354" y="223019"/>
                  </a:cubicBezTo>
                  <a:cubicBezTo>
                    <a:pt x="1007372" y="223019"/>
                    <a:pt x="1014069" y="221679"/>
                    <a:pt x="1024115" y="219000"/>
                  </a:cubicBezTo>
                  <a:cubicBezTo>
                    <a:pt x="1029473" y="217661"/>
                    <a:pt x="1036840" y="216322"/>
                    <a:pt x="1045547" y="214982"/>
                  </a:cubicBezTo>
                  <a:cubicBezTo>
                    <a:pt x="1058941" y="212973"/>
                    <a:pt x="1075015" y="204267"/>
                    <a:pt x="1093097" y="188193"/>
                  </a:cubicBezTo>
                  <a:lnTo>
                    <a:pt x="1133950" y="174798"/>
                  </a:lnTo>
                  <a:cubicBezTo>
                    <a:pt x="1137299" y="172119"/>
                    <a:pt x="1141317" y="170780"/>
                    <a:pt x="1146006" y="170110"/>
                  </a:cubicBezTo>
                  <a:cubicBezTo>
                    <a:pt x="1149354" y="169441"/>
                    <a:pt x="1149354" y="168771"/>
                    <a:pt x="1146006" y="167432"/>
                  </a:cubicBezTo>
                  <a:cubicBezTo>
                    <a:pt x="1143996" y="166762"/>
                    <a:pt x="1140648" y="166762"/>
                    <a:pt x="1136629" y="166762"/>
                  </a:cubicBezTo>
                  <a:cubicBezTo>
                    <a:pt x="1139308" y="165422"/>
                    <a:pt x="1141317" y="165422"/>
                    <a:pt x="1141317" y="166762"/>
                  </a:cubicBezTo>
                  <a:cubicBezTo>
                    <a:pt x="1149354" y="165422"/>
                    <a:pt x="1157391" y="162743"/>
                    <a:pt x="1163419" y="157386"/>
                  </a:cubicBezTo>
                  <a:cubicBezTo>
                    <a:pt x="1165428" y="156046"/>
                    <a:pt x="1166767" y="155376"/>
                    <a:pt x="1169446" y="155376"/>
                  </a:cubicBezTo>
                  <a:cubicBezTo>
                    <a:pt x="1178152" y="154707"/>
                    <a:pt x="1185519" y="152028"/>
                    <a:pt x="1192217" y="146000"/>
                  </a:cubicBezTo>
                  <a:cubicBezTo>
                    <a:pt x="1193556" y="144661"/>
                    <a:pt x="1195565" y="143991"/>
                    <a:pt x="1198244" y="143991"/>
                  </a:cubicBezTo>
                  <a:cubicBezTo>
                    <a:pt x="1209630" y="143991"/>
                    <a:pt x="1220345" y="141312"/>
                    <a:pt x="1230391" y="135954"/>
                  </a:cubicBezTo>
                  <a:cubicBezTo>
                    <a:pt x="1231730" y="135284"/>
                    <a:pt x="1232400" y="134615"/>
                    <a:pt x="1233070" y="132606"/>
                  </a:cubicBezTo>
                  <a:cubicBezTo>
                    <a:pt x="1233070" y="131936"/>
                    <a:pt x="1233740" y="131266"/>
                    <a:pt x="1233740" y="130597"/>
                  </a:cubicBezTo>
                  <a:cubicBezTo>
                    <a:pt x="1234409" y="129927"/>
                    <a:pt x="1235749" y="129257"/>
                    <a:pt x="1237088" y="128587"/>
                  </a:cubicBezTo>
                  <a:cubicBezTo>
                    <a:pt x="1257180" y="122560"/>
                    <a:pt x="1277942" y="121220"/>
                    <a:pt x="1298703" y="122560"/>
                  </a:cubicBezTo>
                  <a:cubicBezTo>
                    <a:pt x="1318125" y="124569"/>
                    <a:pt x="1330850" y="124569"/>
                    <a:pt x="1337547" y="122560"/>
                  </a:cubicBezTo>
                  <a:cubicBezTo>
                    <a:pt x="1356300" y="117202"/>
                    <a:pt x="1373043" y="106486"/>
                    <a:pt x="1387777" y="89074"/>
                  </a:cubicBezTo>
                  <a:lnTo>
                    <a:pt x="1419924" y="71660"/>
                  </a:lnTo>
                  <a:lnTo>
                    <a:pt x="1460777" y="50899"/>
                  </a:lnTo>
                  <a:lnTo>
                    <a:pt x="1488905" y="43532"/>
                  </a:lnTo>
                  <a:lnTo>
                    <a:pt x="1545832" y="38844"/>
                  </a:lnTo>
                  <a:cubicBezTo>
                    <a:pt x="1550520" y="37505"/>
                    <a:pt x="1553869" y="35495"/>
                    <a:pt x="1555878" y="32147"/>
                  </a:cubicBezTo>
                  <a:lnTo>
                    <a:pt x="1560566" y="28798"/>
                  </a:lnTo>
                  <a:lnTo>
                    <a:pt x="1576640" y="19422"/>
                  </a:lnTo>
                  <a:cubicBezTo>
                    <a:pt x="1578649" y="18082"/>
                    <a:pt x="1580658" y="18082"/>
                    <a:pt x="1582667" y="17413"/>
                  </a:cubicBezTo>
                  <a:cubicBezTo>
                    <a:pt x="1590704" y="17413"/>
                    <a:pt x="1598741" y="13395"/>
                    <a:pt x="1606108" y="12055"/>
                  </a:cubicBezTo>
                  <a:cubicBezTo>
                    <a:pt x="1627539" y="10046"/>
                    <a:pt x="1648970" y="8706"/>
                    <a:pt x="1670402" y="8036"/>
                  </a:cubicBezTo>
                  <a:cubicBezTo>
                    <a:pt x="1670402" y="8036"/>
                    <a:pt x="1671071" y="8036"/>
                    <a:pt x="1671071" y="7367"/>
                  </a:cubicBezTo>
                  <a:cubicBezTo>
                    <a:pt x="1671071" y="7367"/>
                    <a:pt x="1671071" y="7367"/>
                    <a:pt x="1671071" y="7367"/>
                  </a:cubicBezTo>
                  <a:cubicBezTo>
                    <a:pt x="1671071" y="7367"/>
                    <a:pt x="1671071" y="7367"/>
                    <a:pt x="1671071" y="7367"/>
                  </a:cubicBezTo>
                  <a:cubicBezTo>
                    <a:pt x="1667053" y="8036"/>
                    <a:pt x="1663704" y="8036"/>
                    <a:pt x="1659686" y="6697"/>
                  </a:cubicBezTo>
                  <a:cubicBezTo>
                    <a:pt x="1656337" y="6027"/>
                    <a:pt x="1657007" y="5358"/>
                    <a:pt x="1659686" y="4688"/>
                  </a:cubicBezTo>
                  <a:cubicBezTo>
                    <a:pt x="1677768" y="2679"/>
                    <a:pt x="1694512" y="2009"/>
                    <a:pt x="1709246" y="2679"/>
                  </a:cubicBezTo>
                  <a:cubicBezTo>
                    <a:pt x="1727998" y="3349"/>
                    <a:pt x="1744741" y="3349"/>
                    <a:pt x="1758136" y="3349"/>
                  </a:cubicBezTo>
                  <a:cubicBezTo>
                    <a:pt x="1796980" y="2679"/>
                    <a:pt x="1835824" y="1339"/>
                    <a:pt x="1874668" y="0"/>
                  </a:cubicBezTo>
                  <a:cubicBezTo>
                    <a:pt x="1880695" y="0"/>
                    <a:pt x="1887393" y="0"/>
                    <a:pt x="1895430" y="670"/>
                  </a:cubicBezTo>
                  <a:cubicBezTo>
                    <a:pt x="1904806" y="1339"/>
                    <a:pt x="1910833" y="0"/>
                    <a:pt x="1920210" y="2679"/>
                  </a:cubicBezTo>
                  <a:cubicBezTo>
                    <a:pt x="1926907" y="4688"/>
                    <a:pt x="1932934" y="5358"/>
                    <a:pt x="1938962" y="4018"/>
                  </a:cubicBezTo>
                  <a:cubicBezTo>
                    <a:pt x="1949677" y="2679"/>
                    <a:pt x="1955705" y="2009"/>
                    <a:pt x="1956375" y="2009"/>
                  </a:cubicBezTo>
                  <a:cubicBezTo>
                    <a:pt x="2009283" y="670"/>
                    <a:pt x="2060852" y="2009"/>
                    <a:pt x="2111751" y="5358"/>
                  </a:cubicBezTo>
                  <a:cubicBezTo>
                    <a:pt x="2133183" y="6697"/>
                    <a:pt x="2151935" y="7367"/>
                    <a:pt x="2168678" y="7367"/>
                  </a:cubicBezTo>
                  <a:cubicBezTo>
                    <a:pt x="2187430" y="7367"/>
                    <a:pt x="2206852" y="7367"/>
                    <a:pt x="2225605" y="7367"/>
                  </a:cubicBezTo>
                  <a:cubicBezTo>
                    <a:pt x="2233642" y="7367"/>
                    <a:pt x="2241008" y="12055"/>
                    <a:pt x="2249045" y="10046"/>
                  </a:cubicBezTo>
                  <a:cubicBezTo>
                    <a:pt x="2257082" y="8036"/>
                    <a:pt x="2265119" y="6697"/>
                    <a:pt x="2273156" y="6697"/>
                  </a:cubicBezTo>
                  <a:cubicBezTo>
                    <a:pt x="2289229" y="6027"/>
                    <a:pt x="2313339" y="6697"/>
                    <a:pt x="2344146" y="8036"/>
                  </a:cubicBezTo>
                  <a:cubicBezTo>
                    <a:pt x="2346825" y="8036"/>
                    <a:pt x="2349504" y="8036"/>
                    <a:pt x="2351513" y="6697"/>
                  </a:cubicBezTo>
                  <a:cubicBezTo>
                    <a:pt x="2356201" y="4688"/>
                    <a:pt x="2360890" y="5358"/>
                    <a:pt x="2365578" y="7367"/>
                  </a:cubicBezTo>
                  <a:cubicBezTo>
                    <a:pt x="2367587" y="8036"/>
                    <a:pt x="2369596" y="8706"/>
                    <a:pt x="2371605" y="7367"/>
                  </a:cubicBezTo>
                  <a:cubicBezTo>
                    <a:pt x="2382990" y="6697"/>
                    <a:pt x="2395045" y="6027"/>
                    <a:pt x="2409110" y="8706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7" name="Freeform 386">
              <a:extLst>
                <a:ext uri="{FF2B5EF4-FFF2-40B4-BE49-F238E27FC236}">
                  <a16:creationId xmlns:a16="http://schemas.microsoft.com/office/drawing/2014/main" id="{2D92D2F6-6B43-4685-DD87-3B16486E8B35}"/>
                </a:ext>
              </a:extLst>
            </p:cNvPr>
            <p:cNvSpPr/>
            <p:nvPr/>
          </p:nvSpPr>
          <p:spPr>
            <a:xfrm>
              <a:off x="-3570476" y="5298873"/>
              <a:ext cx="104987" cy="15403"/>
            </a:xfrm>
            <a:custGeom>
              <a:avLst/>
              <a:gdLst>
                <a:gd name="connsiteX0" fmla="*/ 65665 w 104987"/>
                <a:gd name="connsiteY0" fmla="*/ 0 h 15403"/>
                <a:gd name="connsiteX1" fmla="*/ 100491 w 104987"/>
                <a:gd name="connsiteY1" fmla="*/ 4019 h 15403"/>
                <a:gd name="connsiteX2" fmla="*/ 103839 w 104987"/>
                <a:gd name="connsiteY2" fmla="*/ 6697 h 15403"/>
                <a:gd name="connsiteX3" fmla="*/ 97812 w 104987"/>
                <a:gd name="connsiteY3" fmla="*/ 15404 h 15403"/>
                <a:gd name="connsiteX4" fmla="*/ 19454 w 104987"/>
                <a:gd name="connsiteY4" fmla="*/ 14734 h 15403"/>
                <a:gd name="connsiteX5" fmla="*/ 2711 w 104987"/>
                <a:gd name="connsiteY5" fmla="*/ 13395 h 15403"/>
                <a:gd name="connsiteX6" fmla="*/ 1371 w 104987"/>
                <a:gd name="connsiteY6" fmla="*/ 5358 h 15403"/>
                <a:gd name="connsiteX7" fmla="*/ 14096 w 104987"/>
                <a:gd name="connsiteY7" fmla="*/ 1340 h 15403"/>
                <a:gd name="connsiteX8" fmla="*/ 65665 w 104987"/>
                <a:gd name="connsiteY8" fmla="*/ 0 h 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87" h="15403">
                  <a:moveTo>
                    <a:pt x="65665" y="0"/>
                  </a:moveTo>
                  <a:lnTo>
                    <a:pt x="100491" y="4019"/>
                  </a:lnTo>
                  <a:cubicBezTo>
                    <a:pt x="101830" y="4019"/>
                    <a:pt x="103170" y="5358"/>
                    <a:pt x="103839" y="6697"/>
                  </a:cubicBezTo>
                  <a:cubicBezTo>
                    <a:pt x="106518" y="12725"/>
                    <a:pt x="104509" y="15404"/>
                    <a:pt x="97812" y="15404"/>
                  </a:cubicBezTo>
                  <a:cubicBezTo>
                    <a:pt x="71692" y="15404"/>
                    <a:pt x="45573" y="14734"/>
                    <a:pt x="19454" y="14734"/>
                  </a:cubicBezTo>
                  <a:lnTo>
                    <a:pt x="2711" y="13395"/>
                  </a:lnTo>
                  <a:cubicBezTo>
                    <a:pt x="-638" y="10046"/>
                    <a:pt x="-638" y="6697"/>
                    <a:pt x="1371" y="5358"/>
                  </a:cubicBezTo>
                  <a:cubicBezTo>
                    <a:pt x="4050" y="3349"/>
                    <a:pt x="8068" y="2009"/>
                    <a:pt x="14096" y="1340"/>
                  </a:cubicBezTo>
                  <a:lnTo>
                    <a:pt x="65665" y="0"/>
                  </a:lnTo>
                  <a:close/>
                </a:path>
              </a:pathLst>
            </a:custGeom>
            <a:solidFill>
              <a:srgbClr val="DAE7C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8" name="Freeform 387">
              <a:extLst>
                <a:ext uri="{FF2B5EF4-FFF2-40B4-BE49-F238E27FC236}">
                  <a16:creationId xmlns:a16="http://schemas.microsoft.com/office/drawing/2014/main" id="{A35DB6AD-B181-FBA4-D002-CCDE8BC8894B}"/>
                </a:ext>
              </a:extLst>
            </p:cNvPr>
            <p:cNvSpPr/>
            <p:nvPr/>
          </p:nvSpPr>
          <p:spPr>
            <a:xfrm>
              <a:off x="-3230893" y="5297663"/>
              <a:ext cx="110758" cy="69522"/>
            </a:xfrm>
            <a:custGeom>
              <a:avLst/>
              <a:gdLst>
                <a:gd name="connsiteX0" fmla="*/ 66973 w 110758"/>
                <a:gd name="connsiteY0" fmla="*/ 1880 h 69522"/>
                <a:gd name="connsiteX1" fmla="*/ 74340 w 110758"/>
                <a:gd name="connsiteY1" fmla="*/ 2550 h 69522"/>
                <a:gd name="connsiteX2" fmla="*/ 79028 w 110758"/>
                <a:gd name="connsiteY2" fmla="*/ 5899 h 69522"/>
                <a:gd name="connsiteX3" fmla="*/ 101129 w 110758"/>
                <a:gd name="connsiteY3" fmla="*/ 25321 h 69522"/>
                <a:gd name="connsiteX4" fmla="*/ 106487 w 110758"/>
                <a:gd name="connsiteY4" fmla="*/ 29339 h 69522"/>
                <a:gd name="connsiteX5" fmla="*/ 109835 w 110758"/>
                <a:gd name="connsiteY5" fmla="*/ 48761 h 69522"/>
                <a:gd name="connsiteX6" fmla="*/ 68982 w 110758"/>
                <a:gd name="connsiteY6" fmla="*/ 69523 h 69522"/>
                <a:gd name="connsiteX7" fmla="*/ 74340 w 110758"/>
                <a:gd name="connsiteY7" fmla="*/ 63495 h 69522"/>
                <a:gd name="connsiteX8" fmla="*/ 77019 w 110758"/>
                <a:gd name="connsiteY8" fmla="*/ 60146 h 69522"/>
                <a:gd name="connsiteX9" fmla="*/ 79698 w 110758"/>
                <a:gd name="connsiteY9" fmla="*/ 55459 h 69522"/>
                <a:gd name="connsiteX10" fmla="*/ 82376 w 110758"/>
                <a:gd name="connsiteY10" fmla="*/ 54789 h 69522"/>
                <a:gd name="connsiteX11" fmla="*/ 86395 w 110758"/>
                <a:gd name="connsiteY11" fmla="*/ 54119 h 69522"/>
                <a:gd name="connsiteX12" fmla="*/ 86395 w 110758"/>
                <a:gd name="connsiteY12" fmla="*/ 51440 h 69522"/>
                <a:gd name="connsiteX13" fmla="*/ 79698 w 110758"/>
                <a:gd name="connsiteY13" fmla="*/ 41394 h 69522"/>
                <a:gd name="connsiteX14" fmla="*/ 72330 w 110758"/>
                <a:gd name="connsiteY14" fmla="*/ 36706 h 69522"/>
                <a:gd name="connsiteX15" fmla="*/ 70991 w 110758"/>
                <a:gd name="connsiteY15" fmla="*/ 38045 h 69522"/>
                <a:gd name="connsiteX16" fmla="*/ 69652 w 110758"/>
                <a:gd name="connsiteY16" fmla="*/ 38715 h 69522"/>
                <a:gd name="connsiteX17" fmla="*/ 47551 w 110758"/>
                <a:gd name="connsiteY17" fmla="*/ 22642 h 69522"/>
                <a:gd name="connsiteX18" fmla="*/ 42193 w 110758"/>
                <a:gd name="connsiteY18" fmla="*/ 19293 h 69522"/>
                <a:gd name="connsiteX19" fmla="*/ 0 w 110758"/>
                <a:gd name="connsiteY19" fmla="*/ 14605 h 69522"/>
                <a:gd name="connsiteX20" fmla="*/ 66973 w 110758"/>
                <a:gd name="connsiteY20" fmla="*/ 1880 h 6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0758" h="69522">
                  <a:moveTo>
                    <a:pt x="66973" y="1880"/>
                  </a:moveTo>
                  <a:lnTo>
                    <a:pt x="74340" y="2550"/>
                  </a:lnTo>
                  <a:cubicBezTo>
                    <a:pt x="76349" y="2550"/>
                    <a:pt x="78358" y="3890"/>
                    <a:pt x="79028" y="5899"/>
                  </a:cubicBezTo>
                  <a:cubicBezTo>
                    <a:pt x="83716" y="15275"/>
                    <a:pt x="91083" y="21972"/>
                    <a:pt x="101129" y="25321"/>
                  </a:cubicBezTo>
                  <a:cubicBezTo>
                    <a:pt x="103138" y="25990"/>
                    <a:pt x="105147" y="27330"/>
                    <a:pt x="106487" y="29339"/>
                  </a:cubicBezTo>
                  <a:cubicBezTo>
                    <a:pt x="110505" y="34697"/>
                    <a:pt x="111844" y="41394"/>
                    <a:pt x="109835" y="48761"/>
                  </a:cubicBezTo>
                  <a:lnTo>
                    <a:pt x="68982" y="69523"/>
                  </a:lnTo>
                  <a:cubicBezTo>
                    <a:pt x="68982" y="66174"/>
                    <a:pt x="70991" y="63495"/>
                    <a:pt x="74340" y="63495"/>
                  </a:cubicBezTo>
                  <a:cubicBezTo>
                    <a:pt x="76349" y="63495"/>
                    <a:pt x="77019" y="62156"/>
                    <a:pt x="77019" y="60146"/>
                  </a:cubicBezTo>
                  <a:cubicBezTo>
                    <a:pt x="77019" y="58137"/>
                    <a:pt x="78358" y="56798"/>
                    <a:pt x="79698" y="55459"/>
                  </a:cubicBezTo>
                  <a:cubicBezTo>
                    <a:pt x="80367" y="54789"/>
                    <a:pt x="81037" y="54789"/>
                    <a:pt x="82376" y="54789"/>
                  </a:cubicBezTo>
                  <a:cubicBezTo>
                    <a:pt x="83716" y="54789"/>
                    <a:pt x="85055" y="54789"/>
                    <a:pt x="86395" y="54119"/>
                  </a:cubicBezTo>
                  <a:cubicBezTo>
                    <a:pt x="89074" y="53449"/>
                    <a:pt x="89074" y="52110"/>
                    <a:pt x="86395" y="51440"/>
                  </a:cubicBezTo>
                  <a:cubicBezTo>
                    <a:pt x="82376" y="49431"/>
                    <a:pt x="80367" y="46082"/>
                    <a:pt x="79698" y="41394"/>
                  </a:cubicBezTo>
                  <a:cubicBezTo>
                    <a:pt x="79028" y="38045"/>
                    <a:pt x="75679" y="36036"/>
                    <a:pt x="72330" y="36706"/>
                  </a:cubicBezTo>
                  <a:cubicBezTo>
                    <a:pt x="72330" y="36706"/>
                    <a:pt x="71661" y="37376"/>
                    <a:pt x="70991" y="38045"/>
                  </a:cubicBezTo>
                  <a:cubicBezTo>
                    <a:pt x="70321" y="38715"/>
                    <a:pt x="70321" y="38715"/>
                    <a:pt x="69652" y="38715"/>
                  </a:cubicBezTo>
                  <a:cubicBezTo>
                    <a:pt x="59606" y="36706"/>
                    <a:pt x="52909" y="31348"/>
                    <a:pt x="47551" y="22642"/>
                  </a:cubicBezTo>
                  <a:cubicBezTo>
                    <a:pt x="46211" y="20633"/>
                    <a:pt x="44872" y="19293"/>
                    <a:pt x="42193" y="19293"/>
                  </a:cubicBezTo>
                  <a:lnTo>
                    <a:pt x="0" y="14605"/>
                  </a:lnTo>
                  <a:cubicBezTo>
                    <a:pt x="13395" y="1211"/>
                    <a:pt x="35495" y="-2808"/>
                    <a:pt x="66973" y="1880"/>
                  </a:cubicBezTo>
                  <a:close/>
                </a:path>
              </a:pathLst>
            </a:custGeom>
            <a:solidFill>
              <a:srgbClr val="B8948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9" name="Freeform 388">
              <a:extLst>
                <a:ext uri="{FF2B5EF4-FFF2-40B4-BE49-F238E27FC236}">
                  <a16:creationId xmlns:a16="http://schemas.microsoft.com/office/drawing/2014/main" id="{A41BBBE9-644E-4E17-B3EC-D2441C4692CF}"/>
                </a:ext>
              </a:extLst>
            </p:cNvPr>
            <p:cNvSpPr/>
            <p:nvPr/>
          </p:nvSpPr>
          <p:spPr>
            <a:xfrm>
              <a:off x="-5023751" y="5299543"/>
              <a:ext cx="280615" cy="67412"/>
            </a:xfrm>
            <a:custGeom>
              <a:avLst/>
              <a:gdLst>
                <a:gd name="connsiteX0" fmla="*/ 106486 w 280615"/>
                <a:gd name="connsiteY0" fmla="*/ 0 h 67412"/>
                <a:gd name="connsiteX1" fmla="*/ 204936 w 280615"/>
                <a:gd name="connsiteY1" fmla="*/ 10715 h 67412"/>
                <a:gd name="connsiteX2" fmla="*/ 280615 w 280615"/>
                <a:gd name="connsiteY2" fmla="*/ 63624 h 67412"/>
                <a:gd name="connsiteX3" fmla="*/ 279946 w 280615"/>
                <a:gd name="connsiteY3" fmla="*/ 66303 h 67412"/>
                <a:gd name="connsiteX4" fmla="*/ 276597 w 280615"/>
                <a:gd name="connsiteY4" fmla="*/ 66973 h 67412"/>
                <a:gd name="connsiteX5" fmla="*/ 249138 w 280615"/>
                <a:gd name="connsiteY5" fmla="*/ 56257 h 67412"/>
                <a:gd name="connsiteX6" fmla="*/ 242441 w 280615"/>
                <a:gd name="connsiteY6" fmla="*/ 54248 h 67412"/>
                <a:gd name="connsiteX7" fmla="*/ 219670 w 280615"/>
                <a:gd name="connsiteY7" fmla="*/ 41523 h 67412"/>
                <a:gd name="connsiteX8" fmla="*/ 213643 w 280615"/>
                <a:gd name="connsiteY8" fmla="*/ 40184 h 67412"/>
                <a:gd name="connsiteX9" fmla="*/ 203597 w 280615"/>
                <a:gd name="connsiteY9" fmla="*/ 36835 h 67412"/>
                <a:gd name="connsiteX10" fmla="*/ 198239 w 280615"/>
                <a:gd name="connsiteY10" fmla="*/ 34156 h 67412"/>
                <a:gd name="connsiteX11" fmla="*/ 101798 w 280615"/>
                <a:gd name="connsiteY11" fmla="*/ 30138 h 67412"/>
                <a:gd name="connsiteX12" fmla="*/ 97110 w 280615"/>
                <a:gd name="connsiteY12" fmla="*/ 28798 h 67412"/>
                <a:gd name="connsiteX13" fmla="*/ 93762 w 280615"/>
                <a:gd name="connsiteY13" fmla="*/ 27459 h 67412"/>
                <a:gd name="connsiteX14" fmla="*/ 6697 w 280615"/>
                <a:gd name="connsiteY14" fmla="*/ 22770 h 67412"/>
                <a:gd name="connsiteX15" fmla="*/ 0 w 280615"/>
                <a:gd name="connsiteY15" fmla="*/ 17413 h 67412"/>
                <a:gd name="connsiteX16" fmla="*/ 670 w 280615"/>
                <a:gd name="connsiteY16" fmla="*/ 15404 h 67412"/>
                <a:gd name="connsiteX17" fmla="*/ 4018 w 280615"/>
                <a:gd name="connsiteY17" fmla="*/ 14064 h 67412"/>
                <a:gd name="connsiteX18" fmla="*/ 11385 w 280615"/>
                <a:gd name="connsiteY18" fmla="*/ 10715 h 67412"/>
                <a:gd name="connsiteX19" fmla="*/ 106486 w 280615"/>
                <a:gd name="connsiteY19" fmla="*/ 0 h 6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615" h="67412">
                  <a:moveTo>
                    <a:pt x="106486" y="0"/>
                  </a:moveTo>
                  <a:lnTo>
                    <a:pt x="204936" y="10715"/>
                  </a:lnTo>
                  <a:cubicBezTo>
                    <a:pt x="231056" y="24780"/>
                    <a:pt x="256505" y="42862"/>
                    <a:pt x="280615" y="63624"/>
                  </a:cubicBezTo>
                  <a:cubicBezTo>
                    <a:pt x="280615" y="64963"/>
                    <a:pt x="279946" y="65633"/>
                    <a:pt x="279946" y="66303"/>
                  </a:cubicBezTo>
                  <a:cubicBezTo>
                    <a:pt x="279276" y="67642"/>
                    <a:pt x="277937" y="67642"/>
                    <a:pt x="276597" y="66973"/>
                  </a:cubicBezTo>
                  <a:cubicBezTo>
                    <a:pt x="268560" y="60275"/>
                    <a:pt x="259854" y="56927"/>
                    <a:pt x="249138" y="56257"/>
                  </a:cubicBezTo>
                  <a:cubicBezTo>
                    <a:pt x="246459" y="56257"/>
                    <a:pt x="244450" y="55587"/>
                    <a:pt x="242441" y="54248"/>
                  </a:cubicBezTo>
                  <a:lnTo>
                    <a:pt x="219670" y="41523"/>
                  </a:lnTo>
                  <a:cubicBezTo>
                    <a:pt x="217661" y="40184"/>
                    <a:pt x="215652" y="40184"/>
                    <a:pt x="213643" y="40184"/>
                  </a:cubicBezTo>
                  <a:cubicBezTo>
                    <a:pt x="209624" y="40853"/>
                    <a:pt x="206276" y="39514"/>
                    <a:pt x="203597" y="36835"/>
                  </a:cubicBezTo>
                  <a:cubicBezTo>
                    <a:pt x="202257" y="35495"/>
                    <a:pt x="200248" y="34156"/>
                    <a:pt x="198239" y="34156"/>
                  </a:cubicBezTo>
                  <a:lnTo>
                    <a:pt x="101798" y="30138"/>
                  </a:lnTo>
                  <a:cubicBezTo>
                    <a:pt x="100459" y="30138"/>
                    <a:pt x="98450" y="29468"/>
                    <a:pt x="97110" y="28798"/>
                  </a:cubicBezTo>
                  <a:cubicBezTo>
                    <a:pt x="95771" y="28128"/>
                    <a:pt x="95101" y="28128"/>
                    <a:pt x="93762" y="27459"/>
                  </a:cubicBezTo>
                  <a:cubicBezTo>
                    <a:pt x="64294" y="25450"/>
                    <a:pt x="35495" y="24110"/>
                    <a:pt x="6697" y="22770"/>
                  </a:cubicBezTo>
                  <a:cubicBezTo>
                    <a:pt x="3349" y="22770"/>
                    <a:pt x="1339" y="20761"/>
                    <a:pt x="0" y="17413"/>
                  </a:cubicBezTo>
                  <a:cubicBezTo>
                    <a:pt x="0" y="16743"/>
                    <a:pt x="0" y="16073"/>
                    <a:pt x="670" y="15404"/>
                  </a:cubicBezTo>
                  <a:cubicBezTo>
                    <a:pt x="1339" y="14064"/>
                    <a:pt x="2679" y="14064"/>
                    <a:pt x="4018" y="14064"/>
                  </a:cubicBezTo>
                  <a:cubicBezTo>
                    <a:pt x="10046" y="14734"/>
                    <a:pt x="12725" y="13395"/>
                    <a:pt x="11385" y="10715"/>
                  </a:cubicBezTo>
                  <a:lnTo>
                    <a:pt x="106486" y="0"/>
                  </a:ln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8DEF712A-F3F3-E036-0C00-3CC89DD064B4}"/>
                </a:ext>
              </a:extLst>
            </p:cNvPr>
            <p:cNvSpPr/>
            <p:nvPr/>
          </p:nvSpPr>
          <p:spPr>
            <a:xfrm>
              <a:off x="-5360516" y="5310928"/>
              <a:ext cx="823655" cy="68339"/>
            </a:xfrm>
            <a:custGeom>
              <a:avLst/>
              <a:gdLst>
                <a:gd name="connsiteX0" fmla="*/ 347480 w 823655"/>
                <a:gd name="connsiteY0" fmla="*/ 0 h 68339"/>
                <a:gd name="connsiteX1" fmla="*/ 340113 w 823655"/>
                <a:gd name="connsiteY1" fmla="*/ 3349 h 68339"/>
                <a:gd name="connsiteX2" fmla="*/ 336765 w 823655"/>
                <a:gd name="connsiteY2" fmla="*/ 4688 h 68339"/>
                <a:gd name="connsiteX3" fmla="*/ 336095 w 823655"/>
                <a:gd name="connsiteY3" fmla="*/ 6697 h 68339"/>
                <a:gd name="connsiteX4" fmla="*/ 342792 w 823655"/>
                <a:gd name="connsiteY4" fmla="*/ 12055 h 68339"/>
                <a:gd name="connsiteX5" fmla="*/ 429857 w 823655"/>
                <a:gd name="connsiteY5" fmla="*/ 16743 h 68339"/>
                <a:gd name="connsiteX6" fmla="*/ 433205 w 823655"/>
                <a:gd name="connsiteY6" fmla="*/ 18083 h 68339"/>
                <a:gd name="connsiteX7" fmla="*/ 437893 w 823655"/>
                <a:gd name="connsiteY7" fmla="*/ 19422 h 68339"/>
                <a:gd name="connsiteX8" fmla="*/ 534334 w 823655"/>
                <a:gd name="connsiteY8" fmla="*/ 23440 h 68339"/>
                <a:gd name="connsiteX9" fmla="*/ 539692 w 823655"/>
                <a:gd name="connsiteY9" fmla="*/ 26120 h 68339"/>
                <a:gd name="connsiteX10" fmla="*/ 549738 w 823655"/>
                <a:gd name="connsiteY10" fmla="*/ 29468 h 68339"/>
                <a:gd name="connsiteX11" fmla="*/ 555765 w 823655"/>
                <a:gd name="connsiteY11" fmla="*/ 30808 h 68339"/>
                <a:gd name="connsiteX12" fmla="*/ 578536 w 823655"/>
                <a:gd name="connsiteY12" fmla="*/ 43532 h 68339"/>
                <a:gd name="connsiteX13" fmla="*/ 585233 w 823655"/>
                <a:gd name="connsiteY13" fmla="*/ 45542 h 68339"/>
                <a:gd name="connsiteX14" fmla="*/ 612692 w 823655"/>
                <a:gd name="connsiteY14" fmla="*/ 56257 h 68339"/>
                <a:gd name="connsiteX15" fmla="*/ 616041 w 823655"/>
                <a:gd name="connsiteY15" fmla="*/ 55588 h 68339"/>
                <a:gd name="connsiteX16" fmla="*/ 616710 w 823655"/>
                <a:gd name="connsiteY16" fmla="*/ 52909 h 68339"/>
                <a:gd name="connsiteX17" fmla="*/ 718509 w 823655"/>
                <a:gd name="connsiteY17" fmla="*/ 32817 h 68339"/>
                <a:gd name="connsiteX18" fmla="*/ 803564 w 823655"/>
                <a:gd name="connsiteY18" fmla="*/ 34156 h 68339"/>
                <a:gd name="connsiteX19" fmla="*/ 777445 w 823655"/>
                <a:gd name="connsiteY19" fmla="*/ 36165 h 68339"/>
                <a:gd name="connsiteX20" fmla="*/ 774766 w 823655"/>
                <a:gd name="connsiteY20" fmla="*/ 43532 h 68339"/>
                <a:gd name="connsiteX21" fmla="*/ 782133 w 823655"/>
                <a:gd name="connsiteY21" fmla="*/ 46881 h 68339"/>
                <a:gd name="connsiteX22" fmla="*/ 823656 w 823655"/>
                <a:gd name="connsiteY22" fmla="*/ 48220 h 68339"/>
                <a:gd name="connsiteX23" fmla="*/ 765390 w 823655"/>
                <a:gd name="connsiteY23" fmla="*/ 50229 h 68339"/>
                <a:gd name="connsiteX24" fmla="*/ 756014 w 823655"/>
                <a:gd name="connsiteY24" fmla="*/ 52909 h 68339"/>
                <a:gd name="connsiteX25" fmla="*/ 749986 w 823655"/>
                <a:gd name="connsiteY25" fmla="*/ 54248 h 68339"/>
                <a:gd name="connsiteX26" fmla="*/ 626756 w 823655"/>
                <a:gd name="connsiteY26" fmla="*/ 66303 h 68339"/>
                <a:gd name="connsiteX27" fmla="*/ 561123 w 823655"/>
                <a:gd name="connsiteY27" fmla="*/ 67643 h 68339"/>
                <a:gd name="connsiteX28" fmla="*/ 504196 w 823655"/>
                <a:gd name="connsiteY28" fmla="*/ 60945 h 68339"/>
                <a:gd name="connsiteX29" fmla="*/ 470040 w 823655"/>
                <a:gd name="connsiteY29" fmla="*/ 54248 h 68339"/>
                <a:gd name="connsiteX30" fmla="*/ 435884 w 823655"/>
                <a:gd name="connsiteY30" fmla="*/ 48890 h 68339"/>
                <a:gd name="connsiteX31" fmla="*/ 430526 w 823655"/>
                <a:gd name="connsiteY31" fmla="*/ 46211 h 68339"/>
                <a:gd name="connsiteX32" fmla="*/ 423829 w 823655"/>
                <a:gd name="connsiteY32" fmla="*/ 42863 h 68339"/>
                <a:gd name="connsiteX33" fmla="*/ 423829 w 823655"/>
                <a:gd name="connsiteY33" fmla="*/ 42193 h 68339"/>
                <a:gd name="connsiteX34" fmla="*/ 425838 w 823655"/>
                <a:gd name="connsiteY34" fmla="*/ 41523 h 68339"/>
                <a:gd name="connsiteX35" fmla="*/ 427178 w 823655"/>
                <a:gd name="connsiteY35" fmla="*/ 39514 h 68339"/>
                <a:gd name="connsiteX36" fmla="*/ 425168 w 823655"/>
                <a:gd name="connsiteY36" fmla="*/ 37505 h 68339"/>
                <a:gd name="connsiteX37" fmla="*/ 427848 w 823655"/>
                <a:gd name="connsiteY37" fmla="*/ 35496 h 68339"/>
                <a:gd name="connsiteX38" fmla="*/ 423829 w 823655"/>
                <a:gd name="connsiteY38" fmla="*/ 31477 h 68339"/>
                <a:gd name="connsiteX39" fmla="*/ 334086 w 823655"/>
                <a:gd name="connsiteY39" fmla="*/ 32147 h 68339"/>
                <a:gd name="connsiteX40" fmla="*/ 323370 w 823655"/>
                <a:gd name="connsiteY40" fmla="*/ 30808 h 68339"/>
                <a:gd name="connsiteX41" fmla="*/ 132498 w 823655"/>
                <a:gd name="connsiteY41" fmla="*/ 29468 h 68339"/>
                <a:gd name="connsiteX42" fmla="*/ 28690 w 823655"/>
                <a:gd name="connsiteY42" fmla="*/ 28129 h 68339"/>
                <a:gd name="connsiteX43" fmla="*/ 7929 w 823655"/>
                <a:gd name="connsiteY43" fmla="*/ 23440 h 68339"/>
                <a:gd name="connsiteX44" fmla="*/ 11277 w 823655"/>
                <a:gd name="connsiteY44" fmla="*/ 9376 h 68339"/>
                <a:gd name="connsiteX45" fmla="*/ 46773 w 823655"/>
                <a:gd name="connsiteY45" fmla="*/ 6028 h 68339"/>
                <a:gd name="connsiteX46" fmla="*/ 52131 w 823655"/>
                <a:gd name="connsiteY46" fmla="*/ 5358 h 68339"/>
                <a:gd name="connsiteX47" fmla="*/ 115085 w 823655"/>
                <a:gd name="connsiteY47" fmla="*/ 6697 h 68339"/>
                <a:gd name="connsiteX48" fmla="*/ 300599 w 823655"/>
                <a:gd name="connsiteY48" fmla="*/ 5358 h 68339"/>
                <a:gd name="connsiteX49" fmla="*/ 347480 w 823655"/>
                <a:gd name="connsiteY49" fmla="*/ 0 h 6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23655" h="68339">
                  <a:moveTo>
                    <a:pt x="347480" y="0"/>
                  </a:moveTo>
                  <a:cubicBezTo>
                    <a:pt x="348820" y="3349"/>
                    <a:pt x="346141" y="4019"/>
                    <a:pt x="340113" y="3349"/>
                  </a:cubicBezTo>
                  <a:cubicBezTo>
                    <a:pt x="338774" y="3349"/>
                    <a:pt x="337434" y="3349"/>
                    <a:pt x="336765" y="4688"/>
                  </a:cubicBezTo>
                  <a:cubicBezTo>
                    <a:pt x="336095" y="5358"/>
                    <a:pt x="336095" y="6028"/>
                    <a:pt x="336095" y="6697"/>
                  </a:cubicBezTo>
                  <a:cubicBezTo>
                    <a:pt x="336765" y="10046"/>
                    <a:pt x="339444" y="12055"/>
                    <a:pt x="342792" y="12055"/>
                  </a:cubicBezTo>
                  <a:cubicBezTo>
                    <a:pt x="371590" y="13395"/>
                    <a:pt x="400389" y="15404"/>
                    <a:pt x="429857" y="16743"/>
                  </a:cubicBezTo>
                  <a:cubicBezTo>
                    <a:pt x="431196" y="16743"/>
                    <a:pt x="432535" y="17413"/>
                    <a:pt x="433205" y="18083"/>
                  </a:cubicBezTo>
                  <a:cubicBezTo>
                    <a:pt x="434545" y="18753"/>
                    <a:pt x="435884" y="19422"/>
                    <a:pt x="437893" y="19422"/>
                  </a:cubicBezTo>
                  <a:lnTo>
                    <a:pt x="534334" y="23440"/>
                  </a:lnTo>
                  <a:cubicBezTo>
                    <a:pt x="536343" y="23440"/>
                    <a:pt x="538352" y="24110"/>
                    <a:pt x="539692" y="26120"/>
                  </a:cubicBezTo>
                  <a:cubicBezTo>
                    <a:pt x="542371" y="28799"/>
                    <a:pt x="545719" y="30138"/>
                    <a:pt x="549738" y="29468"/>
                  </a:cubicBezTo>
                  <a:cubicBezTo>
                    <a:pt x="551747" y="29468"/>
                    <a:pt x="553756" y="29468"/>
                    <a:pt x="555765" y="30808"/>
                  </a:cubicBezTo>
                  <a:lnTo>
                    <a:pt x="578536" y="43532"/>
                  </a:lnTo>
                  <a:cubicBezTo>
                    <a:pt x="580545" y="44872"/>
                    <a:pt x="583224" y="45542"/>
                    <a:pt x="585233" y="45542"/>
                  </a:cubicBezTo>
                  <a:cubicBezTo>
                    <a:pt x="595279" y="45542"/>
                    <a:pt x="604655" y="49560"/>
                    <a:pt x="612692" y="56257"/>
                  </a:cubicBezTo>
                  <a:cubicBezTo>
                    <a:pt x="614031" y="56927"/>
                    <a:pt x="614701" y="56927"/>
                    <a:pt x="616041" y="55588"/>
                  </a:cubicBezTo>
                  <a:cubicBezTo>
                    <a:pt x="616041" y="54918"/>
                    <a:pt x="616710" y="54248"/>
                    <a:pt x="616710" y="52909"/>
                  </a:cubicBezTo>
                  <a:cubicBezTo>
                    <a:pt x="650197" y="42863"/>
                    <a:pt x="684353" y="36165"/>
                    <a:pt x="718509" y="32817"/>
                  </a:cubicBezTo>
                  <a:lnTo>
                    <a:pt x="803564" y="34156"/>
                  </a:lnTo>
                  <a:cubicBezTo>
                    <a:pt x="794188" y="32817"/>
                    <a:pt x="784812" y="33486"/>
                    <a:pt x="777445" y="36165"/>
                  </a:cubicBezTo>
                  <a:cubicBezTo>
                    <a:pt x="774766" y="37505"/>
                    <a:pt x="773426" y="40854"/>
                    <a:pt x="774766" y="43532"/>
                  </a:cubicBezTo>
                  <a:cubicBezTo>
                    <a:pt x="776105" y="45542"/>
                    <a:pt x="778114" y="46881"/>
                    <a:pt x="782133" y="46881"/>
                  </a:cubicBezTo>
                  <a:cubicBezTo>
                    <a:pt x="796197" y="46881"/>
                    <a:pt x="809592" y="46881"/>
                    <a:pt x="823656" y="48220"/>
                  </a:cubicBezTo>
                  <a:cubicBezTo>
                    <a:pt x="807582" y="47551"/>
                    <a:pt x="788830" y="48220"/>
                    <a:pt x="765390" y="50229"/>
                  </a:cubicBezTo>
                  <a:cubicBezTo>
                    <a:pt x="761371" y="50899"/>
                    <a:pt x="758692" y="51569"/>
                    <a:pt x="756014" y="52909"/>
                  </a:cubicBezTo>
                  <a:cubicBezTo>
                    <a:pt x="754004" y="54248"/>
                    <a:pt x="751995" y="54248"/>
                    <a:pt x="749986" y="54248"/>
                  </a:cubicBezTo>
                  <a:cubicBezTo>
                    <a:pt x="707123" y="53578"/>
                    <a:pt x="666270" y="57597"/>
                    <a:pt x="626756" y="66303"/>
                  </a:cubicBezTo>
                  <a:cubicBezTo>
                    <a:pt x="592600" y="68312"/>
                    <a:pt x="570499" y="68982"/>
                    <a:pt x="561123" y="67643"/>
                  </a:cubicBezTo>
                  <a:cubicBezTo>
                    <a:pt x="540362" y="64294"/>
                    <a:pt x="521609" y="62285"/>
                    <a:pt x="504196" y="60945"/>
                  </a:cubicBezTo>
                  <a:cubicBezTo>
                    <a:pt x="494820" y="60275"/>
                    <a:pt x="483435" y="58266"/>
                    <a:pt x="470040" y="54248"/>
                  </a:cubicBezTo>
                  <a:cubicBezTo>
                    <a:pt x="459325" y="50899"/>
                    <a:pt x="447270" y="49560"/>
                    <a:pt x="435884" y="48890"/>
                  </a:cubicBezTo>
                  <a:cubicBezTo>
                    <a:pt x="433875" y="48890"/>
                    <a:pt x="431866" y="47551"/>
                    <a:pt x="430526" y="46211"/>
                  </a:cubicBezTo>
                  <a:cubicBezTo>
                    <a:pt x="429187" y="43532"/>
                    <a:pt x="426508" y="42863"/>
                    <a:pt x="423829" y="42863"/>
                  </a:cubicBezTo>
                  <a:cubicBezTo>
                    <a:pt x="423159" y="42863"/>
                    <a:pt x="422490" y="42863"/>
                    <a:pt x="423829" y="42193"/>
                  </a:cubicBezTo>
                  <a:cubicBezTo>
                    <a:pt x="424499" y="42193"/>
                    <a:pt x="425168" y="42193"/>
                    <a:pt x="425838" y="41523"/>
                  </a:cubicBezTo>
                  <a:cubicBezTo>
                    <a:pt x="427178" y="41523"/>
                    <a:pt x="427178" y="40854"/>
                    <a:pt x="427178" y="39514"/>
                  </a:cubicBezTo>
                  <a:cubicBezTo>
                    <a:pt x="427178" y="38844"/>
                    <a:pt x="426508" y="38174"/>
                    <a:pt x="425168" y="37505"/>
                  </a:cubicBezTo>
                  <a:cubicBezTo>
                    <a:pt x="426508" y="36835"/>
                    <a:pt x="427848" y="36165"/>
                    <a:pt x="427848" y="35496"/>
                  </a:cubicBezTo>
                  <a:cubicBezTo>
                    <a:pt x="427848" y="32817"/>
                    <a:pt x="426508" y="31477"/>
                    <a:pt x="423829" y="31477"/>
                  </a:cubicBezTo>
                  <a:lnTo>
                    <a:pt x="334086" y="32147"/>
                  </a:lnTo>
                  <a:cubicBezTo>
                    <a:pt x="332076" y="30808"/>
                    <a:pt x="328058" y="30808"/>
                    <a:pt x="323370" y="30808"/>
                  </a:cubicBezTo>
                  <a:lnTo>
                    <a:pt x="132498" y="29468"/>
                  </a:lnTo>
                  <a:lnTo>
                    <a:pt x="28690" y="28129"/>
                  </a:lnTo>
                  <a:cubicBezTo>
                    <a:pt x="17975" y="26789"/>
                    <a:pt x="11277" y="25450"/>
                    <a:pt x="7929" y="23440"/>
                  </a:cubicBezTo>
                  <a:cubicBezTo>
                    <a:pt x="-3456" y="16074"/>
                    <a:pt x="-2787" y="11385"/>
                    <a:pt x="11277" y="9376"/>
                  </a:cubicBezTo>
                  <a:cubicBezTo>
                    <a:pt x="20654" y="8037"/>
                    <a:pt x="32709" y="6697"/>
                    <a:pt x="46773" y="6028"/>
                  </a:cubicBezTo>
                  <a:cubicBezTo>
                    <a:pt x="48112" y="5358"/>
                    <a:pt x="50122" y="5358"/>
                    <a:pt x="52131" y="5358"/>
                  </a:cubicBezTo>
                  <a:lnTo>
                    <a:pt x="115085" y="6697"/>
                  </a:lnTo>
                  <a:lnTo>
                    <a:pt x="300599" y="5358"/>
                  </a:lnTo>
                  <a:lnTo>
                    <a:pt x="347480" y="0"/>
                  </a:lnTo>
                  <a:close/>
                </a:path>
              </a:pathLst>
            </a:custGeom>
            <a:solidFill>
              <a:srgbClr val="F94C5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1" name="Freeform 390">
              <a:extLst>
                <a:ext uri="{FF2B5EF4-FFF2-40B4-BE49-F238E27FC236}">
                  <a16:creationId xmlns:a16="http://schemas.microsoft.com/office/drawing/2014/main" id="{817A4A60-4D89-C5BC-E319-50B891FE0A35}"/>
                </a:ext>
              </a:extLst>
            </p:cNvPr>
            <p:cNvSpPr/>
            <p:nvPr/>
          </p:nvSpPr>
          <p:spPr>
            <a:xfrm>
              <a:off x="-3626702" y="5311598"/>
              <a:ext cx="485049" cy="111442"/>
            </a:xfrm>
            <a:custGeom>
              <a:avLst/>
              <a:gdLst>
                <a:gd name="connsiteX0" fmla="*/ 397148 w 485049"/>
                <a:gd name="connsiteY0" fmla="*/ 0 h 111442"/>
                <a:gd name="connsiteX1" fmla="*/ 439340 w 485049"/>
                <a:gd name="connsiteY1" fmla="*/ 4688 h 111442"/>
                <a:gd name="connsiteX2" fmla="*/ 444698 w 485049"/>
                <a:gd name="connsiteY2" fmla="*/ 8037 h 111442"/>
                <a:gd name="connsiteX3" fmla="*/ 466800 w 485049"/>
                <a:gd name="connsiteY3" fmla="*/ 24110 h 111442"/>
                <a:gd name="connsiteX4" fmla="*/ 468139 w 485049"/>
                <a:gd name="connsiteY4" fmla="*/ 23440 h 111442"/>
                <a:gd name="connsiteX5" fmla="*/ 469478 w 485049"/>
                <a:gd name="connsiteY5" fmla="*/ 22101 h 111442"/>
                <a:gd name="connsiteX6" fmla="*/ 476845 w 485049"/>
                <a:gd name="connsiteY6" fmla="*/ 26789 h 111442"/>
                <a:gd name="connsiteX7" fmla="*/ 483543 w 485049"/>
                <a:gd name="connsiteY7" fmla="*/ 36835 h 111442"/>
                <a:gd name="connsiteX8" fmla="*/ 483543 w 485049"/>
                <a:gd name="connsiteY8" fmla="*/ 39514 h 111442"/>
                <a:gd name="connsiteX9" fmla="*/ 479524 w 485049"/>
                <a:gd name="connsiteY9" fmla="*/ 40184 h 111442"/>
                <a:gd name="connsiteX10" fmla="*/ 476845 w 485049"/>
                <a:gd name="connsiteY10" fmla="*/ 40853 h 111442"/>
                <a:gd name="connsiteX11" fmla="*/ 474166 w 485049"/>
                <a:gd name="connsiteY11" fmla="*/ 45541 h 111442"/>
                <a:gd name="connsiteX12" fmla="*/ 471487 w 485049"/>
                <a:gd name="connsiteY12" fmla="*/ 48890 h 111442"/>
                <a:gd name="connsiteX13" fmla="*/ 466130 w 485049"/>
                <a:gd name="connsiteY13" fmla="*/ 54918 h 111442"/>
                <a:gd name="connsiteX14" fmla="*/ 433983 w 485049"/>
                <a:gd name="connsiteY14" fmla="*/ 72330 h 111442"/>
                <a:gd name="connsiteX15" fmla="*/ 322138 w 485049"/>
                <a:gd name="connsiteY15" fmla="*/ 98450 h 111442"/>
                <a:gd name="connsiteX16" fmla="*/ 202257 w 485049"/>
                <a:gd name="connsiteY16" fmla="*/ 107156 h 111442"/>
                <a:gd name="connsiteX17" fmla="*/ 171450 w 485049"/>
                <a:gd name="connsiteY17" fmla="*/ 107826 h 111442"/>
                <a:gd name="connsiteX18" fmla="*/ 0 w 485049"/>
                <a:gd name="connsiteY18" fmla="*/ 109835 h 111442"/>
                <a:gd name="connsiteX19" fmla="*/ 49560 w 485049"/>
                <a:gd name="connsiteY19" fmla="*/ 103808 h 111442"/>
                <a:gd name="connsiteX20" fmla="*/ 88404 w 485049"/>
                <a:gd name="connsiteY20" fmla="*/ 96440 h 111442"/>
                <a:gd name="connsiteX21" fmla="*/ 95101 w 485049"/>
                <a:gd name="connsiteY21" fmla="*/ 95101 h 111442"/>
                <a:gd name="connsiteX22" fmla="*/ 99789 w 485049"/>
                <a:gd name="connsiteY22" fmla="*/ 94431 h 111442"/>
                <a:gd name="connsiteX23" fmla="*/ 174798 w 485049"/>
                <a:gd name="connsiteY23" fmla="*/ 63624 h 111442"/>
                <a:gd name="connsiteX24" fmla="*/ 235074 w 485049"/>
                <a:gd name="connsiteY24" fmla="*/ 60945 h 111442"/>
                <a:gd name="connsiteX25" fmla="*/ 237753 w 485049"/>
                <a:gd name="connsiteY25" fmla="*/ 60275 h 111442"/>
                <a:gd name="connsiteX26" fmla="*/ 239092 w 485049"/>
                <a:gd name="connsiteY26" fmla="*/ 57596 h 111442"/>
                <a:gd name="connsiteX27" fmla="*/ 237083 w 485049"/>
                <a:gd name="connsiteY27" fmla="*/ 54248 h 111442"/>
                <a:gd name="connsiteX28" fmla="*/ 233065 w 485049"/>
                <a:gd name="connsiteY28" fmla="*/ 52908 h 111442"/>
                <a:gd name="connsiteX29" fmla="*/ 324148 w 485049"/>
                <a:gd name="connsiteY29" fmla="*/ 27459 h 111442"/>
                <a:gd name="connsiteX30" fmla="*/ 397148 w 485049"/>
                <a:gd name="connsiteY30" fmla="*/ 0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85049" h="111442">
                  <a:moveTo>
                    <a:pt x="397148" y="0"/>
                  </a:moveTo>
                  <a:lnTo>
                    <a:pt x="439340" y="4688"/>
                  </a:lnTo>
                  <a:cubicBezTo>
                    <a:pt x="441350" y="4688"/>
                    <a:pt x="443359" y="6027"/>
                    <a:pt x="444698" y="8037"/>
                  </a:cubicBezTo>
                  <a:cubicBezTo>
                    <a:pt x="449386" y="16743"/>
                    <a:pt x="456754" y="22101"/>
                    <a:pt x="466800" y="24110"/>
                  </a:cubicBezTo>
                  <a:cubicBezTo>
                    <a:pt x="467469" y="24110"/>
                    <a:pt x="468139" y="24110"/>
                    <a:pt x="468139" y="23440"/>
                  </a:cubicBezTo>
                  <a:cubicBezTo>
                    <a:pt x="468809" y="22770"/>
                    <a:pt x="468809" y="22101"/>
                    <a:pt x="469478" y="22101"/>
                  </a:cubicBezTo>
                  <a:cubicBezTo>
                    <a:pt x="472827" y="21431"/>
                    <a:pt x="476175" y="23440"/>
                    <a:pt x="476845" y="26789"/>
                  </a:cubicBezTo>
                  <a:cubicBezTo>
                    <a:pt x="477515" y="31477"/>
                    <a:pt x="479524" y="34826"/>
                    <a:pt x="483543" y="36835"/>
                  </a:cubicBezTo>
                  <a:cubicBezTo>
                    <a:pt x="485552" y="38174"/>
                    <a:pt x="485552" y="38844"/>
                    <a:pt x="483543" y="39514"/>
                  </a:cubicBezTo>
                  <a:cubicBezTo>
                    <a:pt x="482203" y="39514"/>
                    <a:pt x="480864" y="40184"/>
                    <a:pt x="479524" y="40184"/>
                  </a:cubicBezTo>
                  <a:cubicBezTo>
                    <a:pt x="478185" y="40184"/>
                    <a:pt x="477515" y="40184"/>
                    <a:pt x="476845" y="40853"/>
                  </a:cubicBezTo>
                  <a:cubicBezTo>
                    <a:pt x="474836" y="42193"/>
                    <a:pt x="474166" y="43532"/>
                    <a:pt x="474166" y="45541"/>
                  </a:cubicBezTo>
                  <a:cubicBezTo>
                    <a:pt x="474166" y="47550"/>
                    <a:pt x="472827" y="48890"/>
                    <a:pt x="471487" y="48890"/>
                  </a:cubicBezTo>
                  <a:cubicBezTo>
                    <a:pt x="468139" y="49560"/>
                    <a:pt x="466800" y="51569"/>
                    <a:pt x="466130" y="54918"/>
                  </a:cubicBezTo>
                  <a:lnTo>
                    <a:pt x="433983" y="72330"/>
                  </a:lnTo>
                  <a:cubicBezTo>
                    <a:pt x="399157" y="87064"/>
                    <a:pt x="361652" y="95771"/>
                    <a:pt x="322138" y="98450"/>
                  </a:cubicBezTo>
                  <a:cubicBezTo>
                    <a:pt x="281955" y="101129"/>
                    <a:pt x="242441" y="103808"/>
                    <a:pt x="202257" y="107156"/>
                  </a:cubicBezTo>
                  <a:cubicBezTo>
                    <a:pt x="186854" y="108496"/>
                    <a:pt x="176808" y="108496"/>
                    <a:pt x="171450" y="107826"/>
                  </a:cubicBezTo>
                  <a:cubicBezTo>
                    <a:pt x="114523" y="111844"/>
                    <a:pt x="56927" y="112514"/>
                    <a:pt x="0" y="109835"/>
                  </a:cubicBezTo>
                  <a:cubicBezTo>
                    <a:pt x="16743" y="109165"/>
                    <a:pt x="33486" y="107156"/>
                    <a:pt x="49560" y="103808"/>
                  </a:cubicBezTo>
                  <a:cubicBezTo>
                    <a:pt x="61615" y="101129"/>
                    <a:pt x="75679" y="104477"/>
                    <a:pt x="88404" y="96440"/>
                  </a:cubicBezTo>
                  <a:cubicBezTo>
                    <a:pt x="89743" y="95771"/>
                    <a:pt x="92422" y="95101"/>
                    <a:pt x="95101" y="95101"/>
                  </a:cubicBezTo>
                  <a:cubicBezTo>
                    <a:pt x="96441" y="95101"/>
                    <a:pt x="98450" y="95101"/>
                    <a:pt x="99789" y="94431"/>
                  </a:cubicBezTo>
                  <a:lnTo>
                    <a:pt x="174798" y="63624"/>
                  </a:lnTo>
                  <a:cubicBezTo>
                    <a:pt x="193551" y="62284"/>
                    <a:pt x="213643" y="60945"/>
                    <a:pt x="235074" y="60945"/>
                  </a:cubicBezTo>
                  <a:cubicBezTo>
                    <a:pt x="236413" y="60945"/>
                    <a:pt x="237083" y="60945"/>
                    <a:pt x="237753" y="60275"/>
                  </a:cubicBezTo>
                  <a:cubicBezTo>
                    <a:pt x="238423" y="59605"/>
                    <a:pt x="239092" y="58936"/>
                    <a:pt x="239092" y="57596"/>
                  </a:cubicBezTo>
                  <a:cubicBezTo>
                    <a:pt x="239092" y="55587"/>
                    <a:pt x="238423" y="54918"/>
                    <a:pt x="237083" y="54248"/>
                  </a:cubicBezTo>
                  <a:lnTo>
                    <a:pt x="233065" y="52908"/>
                  </a:lnTo>
                  <a:cubicBezTo>
                    <a:pt x="265212" y="48220"/>
                    <a:pt x="295349" y="40184"/>
                    <a:pt x="324148" y="27459"/>
                  </a:cubicBezTo>
                  <a:cubicBezTo>
                    <a:pt x="348927" y="21431"/>
                    <a:pt x="373707" y="12725"/>
                    <a:pt x="397148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2" name="Freeform 391">
              <a:extLst>
                <a:ext uri="{FF2B5EF4-FFF2-40B4-BE49-F238E27FC236}">
                  <a16:creationId xmlns:a16="http://schemas.microsoft.com/office/drawing/2014/main" id="{C9CDF751-C2B4-49A7-8B8D-BE72B05C2BAA}"/>
                </a:ext>
              </a:extLst>
            </p:cNvPr>
            <p:cNvSpPr/>
            <p:nvPr/>
          </p:nvSpPr>
          <p:spPr>
            <a:xfrm>
              <a:off x="-5655303" y="5315616"/>
              <a:ext cx="342230" cy="22100"/>
            </a:xfrm>
            <a:custGeom>
              <a:avLst/>
              <a:gdLst>
                <a:gd name="connsiteX0" fmla="*/ 4688 w 342230"/>
                <a:gd name="connsiteY0" fmla="*/ 0 h 22100"/>
                <a:gd name="connsiteX1" fmla="*/ 10046 w 342230"/>
                <a:gd name="connsiteY1" fmla="*/ 4019 h 22100"/>
                <a:gd name="connsiteX2" fmla="*/ 12725 w 342230"/>
                <a:gd name="connsiteY2" fmla="*/ 3349 h 22100"/>
                <a:gd name="connsiteX3" fmla="*/ 69652 w 342230"/>
                <a:gd name="connsiteY3" fmla="*/ 3349 h 22100"/>
                <a:gd name="connsiteX4" fmla="*/ 342230 w 342230"/>
                <a:gd name="connsiteY4" fmla="*/ 0 h 22100"/>
                <a:gd name="connsiteX5" fmla="*/ 306735 w 342230"/>
                <a:gd name="connsiteY5" fmla="*/ 3349 h 22100"/>
                <a:gd name="connsiteX6" fmla="*/ 303386 w 342230"/>
                <a:gd name="connsiteY6" fmla="*/ 17413 h 22100"/>
                <a:gd name="connsiteX7" fmla="*/ 324148 w 342230"/>
                <a:gd name="connsiteY7" fmla="*/ 22101 h 22100"/>
                <a:gd name="connsiteX8" fmla="*/ 26789 w 342230"/>
                <a:gd name="connsiteY8" fmla="*/ 15404 h 22100"/>
                <a:gd name="connsiteX9" fmla="*/ 0 w 342230"/>
                <a:gd name="connsiteY9" fmla="*/ 5358 h 22100"/>
                <a:gd name="connsiteX10" fmla="*/ 4688 w 342230"/>
                <a:gd name="connsiteY10" fmla="*/ 0 h 2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230" h="22100">
                  <a:moveTo>
                    <a:pt x="4688" y="0"/>
                  </a:moveTo>
                  <a:cubicBezTo>
                    <a:pt x="5358" y="3349"/>
                    <a:pt x="7367" y="4019"/>
                    <a:pt x="10046" y="4019"/>
                  </a:cubicBezTo>
                  <a:cubicBezTo>
                    <a:pt x="11385" y="4019"/>
                    <a:pt x="12725" y="3349"/>
                    <a:pt x="12725" y="3349"/>
                  </a:cubicBezTo>
                  <a:cubicBezTo>
                    <a:pt x="32147" y="4019"/>
                    <a:pt x="50899" y="4019"/>
                    <a:pt x="69652" y="3349"/>
                  </a:cubicBezTo>
                  <a:cubicBezTo>
                    <a:pt x="160734" y="670"/>
                    <a:pt x="251147" y="0"/>
                    <a:pt x="342230" y="0"/>
                  </a:cubicBezTo>
                  <a:cubicBezTo>
                    <a:pt x="328166" y="670"/>
                    <a:pt x="316781" y="2009"/>
                    <a:pt x="306735" y="3349"/>
                  </a:cubicBezTo>
                  <a:cubicBezTo>
                    <a:pt x="293340" y="5358"/>
                    <a:pt x="292001" y="10046"/>
                    <a:pt x="303386" y="17413"/>
                  </a:cubicBezTo>
                  <a:cubicBezTo>
                    <a:pt x="306735" y="19422"/>
                    <a:pt x="313432" y="21431"/>
                    <a:pt x="324148" y="22101"/>
                  </a:cubicBezTo>
                  <a:lnTo>
                    <a:pt x="26789" y="15404"/>
                  </a:lnTo>
                  <a:lnTo>
                    <a:pt x="0" y="5358"/>
                  </a:lnTo>
                  <a:cubicBezTo>
                    <a:pt x="3349" y="3349"/>
                    <a:pt x="4688" y="1340"/>
                    <a:pt x="4688" y="0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3" name="Freeform 392">
              <a:extLst>
                <a:ext uri="{FF2B5EF4-FFF2-40B4-BE49-F238E27FC236}">
                  <a16:creationId xmlns:a16="http://schemas.microsoft.com/office/drawing/2014/main" id="{7A3CC6D4-C58D-D4B1-977D-D9E7E14231BB}"/>
                </a:ext>
              </a:extLst>
            </p:cNvPr>
            <p:cNvSpPr/>
            <p:nvPr/>
          </p:nvSpPr>
          <p:spPr>
            <a:xfrm>
              <a:off x="-5666019" y="5320974"/>
              <a:ext cx="67642" cy="123229"/>
            </a:xfrm>
            <a:custGeom>
              <a:avLst/>
              <a:gdLst>
                <a:gd name="connsiteX0" fmla="*/ 11385 w 67642"/>
                <a:gd name="connsiteY0" fmla="*/ 0 h 123229"/>
                <a:gd name="connsiteX1" fmla="*/ 38174 w 67642"/>
                <a:gd name="connsiteY1" fmla="*/ 10046 h 123229"/>
                <a:gd name="connsiteX2" fmla="*/ 67642 w 67642"/>
                <a:gd name="connsiteY2" fmla="*/ 123230 h 123229"/>
                <a:gd name="connsiteX3" fmla="*/ 48890 w 67642"/>
                <a:gd name="connsiteY3" fmla="*/ 122560 h 123229"/>
                <a:gd name="connsiteX4" fmla="*/ 50899 w 67642"/>
                <a:gd name="connsiteY4" fmla="*/ 121221 h 123229"/>
                <a:gd name="connsiteX5" fmla="*/ 52239 w 67642"/>
                <a:gd name="connsiteY5" fmla="*/ 115863 h 123229"/>
                <a:gd name="connsiteX6" fmla="*/ 26789 w 67642"/>
                <a:gd name="connsiteY6" fmla="*/ 54248 h 123229"/>
                <a:gd name="connsiteX7" fmla="*/ 13395 w 67642"/>
                <a:gd name="connsiteY7" fmla="*/ 30138 h 123229"/>
                <a:gd name="connsiteX8" fmla="*/ 0 w 67642"/>
                <a:gd name="connsiteY8" fmla="*/ 6028 h 123229"/>
                <a:gd name="connsiteX9" fmla="*/ 11385 w 67642"/>
                <a:gd name="connsiteY9" fmla="*/ 0 h 1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642" h="123229">
                  <a:moveTo>
                    <a:pt x="11385" y="0"/>
                  </a:moveTo>
                  <a:lnTo>
                    <a:pt x="38174" y="10046"/>
                  </a:lnTo>
                  <a:lnTo>
                    <a:pt x="67642" y="123230"/>
                  </a:lnTo>
                  <a:lnTo>
                    <a:pt x="48890" y="122560"/>
                  </a:lnTo>
                  <a:lnTo>
                    <a:pt x="50899" y="121221"/>
                  </a:lnTo>
                  <a:cubicBezTo>
                    <a:pt x="52908" y="119881"/>
                    <a:pt x="52908" y="118542"/>
                    <a:pt x="52239" y="115863"/>
                  </a:cubicBezTo>
                  <a:cubicBezTo>
                    <a:pt x="43532" y="95101"/>
                    <a:pt x="35496" y="75009"/>
                    <a:pt x="26789" y="54248"/>
                  </a:cubicBezTo>
                  <a:cubicBezTo>
                    <a:pt x="24110" y="47551"/>
                    <a:pt x="19422" y="39514"/>
                    <a:pt x="13395" y="30138"/>
                  </a:cubicBezTo>
                  <a:cubicBezTo>
                    <a:pt x="8037" y="22771"/>
                    <a:pt x="4018" y="14734"/>
                    <a:pt x="0" y="6028"/>
                  </a:cubicBezTo>
                  <a:lnTo>
                    <a:pt x="11385" y="0"/>
                  </a:lnTo>
                  <a:close/>
                </a:path>
              </a:pathLst>
            </a:custGeom>
            <a:solidFill>
              <a:srgbClr val="244C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4" name="Freeform 393">
              <a:extLst>
                <a:ext uri="{FF2B5EF4-FFF2-40B4-BE49-F238E27FC236}">
                  <a16:creationId xmlns:a16="http://schemas.microsoft.com/office/drawing/2014/main" id="{F867E92F-A462-6EB2-A1B3-875C2B67B5BD}"/>
                </a:ext>
              </a:extLst>
            </p:cNvPr>
            <p:cNvSpPr/>
            <p:nvPr/>
          </p:nvSpPr>
          <p:spPr>
            <a:xfrm>
              <a:off x="-3558703" y="5319025"/>
              <a:ext cx="239405" cy="19490"/>
            </a:xfrm>
            <a:custGeom>
              <a:avLst/>
              <a:gdLst>
                <a:gd name="connsiteX0" fmla="*/ 239406 w 239405"/>
                <a:gd name="connsiteY0" fmla="*/ 14674 h 19490"/>
                <a:gd name="connsiteX1" fmla="*/ 208599 w 239405"/>
                <a:gd name="connsiteY1" fmla="*/ 19362 h 19490"/>
                <a:gd name="connsiteX2" fmla="*/ 67956 w 239405"/>
                <a:gd name="connsiteY2" fmla="*/ 11995 h 19490"/>
                <a:gd name="connsiteX3" fmla="*/ 35809 w 239405"/>
                <a:gd name="connsiteY3" fmla="*/ 13334 h 19490"/>
                <a:gd name="connsiteX4" fmla="*/ 2992 w 239405"/>
                <a:gd name="connsiteY4" fmla="*/ 12664 h 19490"/>
                <a:gd name="connsiteX5" fmla="*/ 1653 w 239405"/>
                <a:gd name="connsiteY5" fmla="*/ 8646 h 19490"/>
                <a:gd name="connsiteX6" fmla="*/ 4332 w 239405"/>
                <a:gd name="connsiteY6" fmla="*/ 5297 h 19490"/>
                <a:gd name="connsiteX7" fmla="*/ 9690 w 239405"/>
                <a:gd name="connsiteY7" fmla="*/ 3958 h 19490"/>
                <a:gd name="connsiteX8" fmla="*/ 43176 w 239405"/>
                <a:gd name="connsiteY8" fmla="*/ 609 h 19490"/>
                <a:gd name="connsiteX9" fmla="*/ 230030 w 239405"/>
                <a:gd name="connsiteY9" fmla="*/ 4628 h 19490"/>
                <a:gd name="connsiteX10" fmla="*/ 239406 w 239405"/>
                <a:gd name="connsiteY10" fmla="*/ 14674 h 1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9405" h="19490">
                  <a:moveTo>
                    <a:pt x="239406" y="14674"/>
                  </a:moveTo>
                  <a:cubicBezTo>
                    <a:pt x="229360" y="18022"/>
                    <a:pt x="219314" y="20031"/>
                    <a:pt x="208599" y="19362"/>
                  </a:cubicBezTo>
                  <a:cubicBezTo>
                    <a:pt x="161718" y="18022"/>
                    <a:pt x="114837" y="15343"/>
                    <a:pt x="67956" y="11995"/>
                  </a:cubicBezTo>
                  <a:cubicBezTo>
                    <a:pt x="56570" y="11325"/>
                    <a:pt x="45855" y="11995"/>
                    <a:pt x="35809" y="13334"/>
                  </a:cubicBezTo>
                  <a:lnTo>
                    <a:pt x="2992" y="12664"/>
                  </a:lnTo>
                  <a:cubicBezTo>
                    <a:pt x="-356" y="12664"/>
                    <a:pt x="-1026" y="11325"/>
                    <a:pt x="1653" y="8646"/>
                  </a:cubicBezTo>
                  <a:lnTo>
                    <a:pt x="4332" y="5297"/>
                  </a:lnTo>
                  <a:lnTo>
                    <a:pt x="9690" y="3958"/>
                  </a:lnTo>
                  <a:cubicBezTo>
                    <a:pt x="21075" y="3958"/>
                    <a:pt x="32460" y="609"/>
                    <a:pt x="43176" y="609"/>
                  </a:cubicBezTo>
                  <a:cubicBezTo>
                    <a:pt x="110818" y="-730"/>
                    <a:pt x="173103" y="-60"/>
                    <a:pt x="230030" y="4628"/>
                  </a:cubicBezTo>
                  <a:cubicBezTo>
                    <a:pt x="234048" y="5967"/>
                    <a:pt x="237397" y="9316"/>
                    <a:pt x="239406" y="14674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5" name="Freeform 394">
              <a:extLst>
                <a:ext uri="{FF2B5EF4-FFF2-40B4-BE49-F238E27FC236}">
                  <a16:creationId xmlns:a16="http://schemas.microsoft.com/office/drawing/2014/main" id="{DAC45CC2-C375-003D-BC45-5C6305C64B6C}"/>
                </a:ext>
              </a:extLst>
            </p:cNvPr>
            <p:cNvSpPr/>
            <p:nvPr/>
          </p:nvSpPr>
          <p:spPr>
            <a:xfrm>
              <a:off x="-5785230" y="5323653"/>
              <a:ext cx="95770" cy="156046"/>
            </a:xfrm>
            <a:custGeom>
              <a:avLst/>
              <a:gdLst>
                <a:gd name="connsiteX0" fmla="*/ 0 w 95770"/>
                <a:gd name="connsiteY0" fmla="*/ 0 h 156046"/>
                <a:gd name="connsiteX1" fmla="*/ 29468 w 95770"/>
                <a:gd name="connsiteY1" fmla="*/ 16074 h 156046"/>
                <a:gd name="connsiteX2" fmla="*/ 95771 w 95770"/>
                <a:gd name="connsiteY2" fmla="*/ 148009 h 156046"/>
                <a:gd name="connsiteX3" fmla="*/ 80367 w 95770"/>
                <a:gd name="connsiteY3" fmla="*/ 156046 h 156046"/>
                <a:gd name="connsiteX4" fmla="*/ 77688 w 95770"/>
                <a:gd name="connsiteY4" fmla="*/ 152698 h 156046"/>
                <a:gd name="connsiteX5" fmla="*/ 77688 w 95770"/>
                <a:gd name="connsiteY5" fmla="*/ 152698 h 156046"/>
                <a:gd name="connsiteX6" fmla="*/ 77688 w 95770"/>
                <a:gd name="connsiteY6" fmla="*/ 154037 h 156046"/>
                <a:gd name="connsiteX7" fmla="*/ 73000 w 95770"/>
                <a:gd name="connsiteY7" fmla="*/ 153368 h 156046"/>
                <a:gd name="connsiteX8" fmla="*/ 9376 w 95770"/>
                <a:gd name="connsiteY8" fmla="*/ 43532 h 156046"/>
                <a:gd name="connsiteX9" fmla="*/ 0 w 95770"/>
                <a:gd name="connsiteY9" fmla="*/ 0 h 15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70" h="156046">
                  <a:moveTo>
                    <a:pt x="0" y="0"/>
                  </a:moveTo>
                  <a:lnTo>
                    <a:pt x="29468" y="16074"/>
                  </a:lnTo>
                  <a:cubicBezTo>
                    <a:pt x="55587" y="56927"/>
                    <a:pt x="77688" y="101129"/>
                    <a:pt x="95771" y="148009"/>
                  </a:cubicBezTo>
                  <a:lnTo>
                    <a:pt x="80367" y="156046"/>
                  </a:lnTo>
                  <a:cubicBezTo>
                    <a:pt x="79698" y="154707"/>
                    <a:pt x="79028" y="153368"/>
                    <a:pt x="77688" y="152698"/>
                  </a:cubicBezTo>
                  <a:cubicBezTo>
                    <a:pt x="77688" y="152698"/>
                    <a:pt x="77688" y="152698"/>
                    <a:pt x="77688" y="152698"/>
                  </a:cubicBezTo>
                  <a:cubicBezTo>
                    <a:pt x="77688" y="153368"/>
                    <a:pt x="77688" y="154037"/>
                    <a:pt x="77688" y="154037"/>
                  </a:cubicBezTo>
                  <a:cubicBezTo>
                    <a:pt x="76349" y="155377"/>
                    <a:pt x="73670" y="155377"/>
                    <a:pt x="73000" y="153368"/>
                  </a:cubicBezTo>
                  <a:cubicBezTo>
                    <a:pt x="53578" y="114523"/>
                    <a:pt x="32817" y="78358"/>
                    <a:pt x="9376" y="43532"/>
                  </a:cubicBezTo>
                  <a:cubicBezTo>
                    <a:pt x="3349" y="34156"/>
                    <a:pt x="0" y="19422"/>
                    <a:pt x="0" y="0"/>
                  </a:cubicBez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6" name="Freeform 395">
              <a:extLst>
                <a:ext uri="{FF2B5EF4-FFF2-40B4-BE49-F238E27FC236}">
                  <a16:creationId xmlns:a16="http://schemas.microsoft.com/office/drawing/2014/main" id="{84E08401-2ED3-8375-F496-6CFAE884746E}"/>
                </a:ext>
              </a:extLst>
            </p:cNvPr>
            <p:cNvSpPr/>
            <p:nvPr/>
          </p:nvSpPr>
          <p:spPr>
            <a:xfrm>
              <a:off x="-3840512" y="5324993"/>
              <a:ext cx="317617" cy="19924"/>
            </a:xfrm>
            <a:custGeom>
              <a:avLst/>
              <a:gdLst>
                <a:gd name="connsiteX0" fmla="*/ 286141 w 317617"/>
                <a:gd name="connsiteY0" fmla="*/ 0 h 19924"/>
                <a:gd name="connsiteX1" fmla="*/ 283462 w 317617"/>
                <a:gd name="connsiteY1" fmla="*/ 3349 h 19924"/>
                <a:gd name="connsiteX2" fmla="*/ 284801 w 317617"/>
                <a:gd name="connsiteY2" fmla="*/ 7367 h 19924"/>
                <a:gd name="connsiteX3" fmla="*/ 317618 w 317617"/>
                <a:gd name="connsiteY3" fmla="*/ 8037 h 19924"/>
                <a:gd name="connsiteX4" fmla="*/ 228544 w 317617"/>
                <a:gd name="connsiteY4" fmla="*/ 12725 h 19924"/>
                <a:gd name="connsiteX5" fmla="*/ 182333 w 317617"/>
                <a:gd name="connsiteY5" fmla="*/ 18083 h 19924"/>
                <a:gd name="connsiteX6" fmla="*/ 68479 w 317617"/>
                <a:gd name="connsiteY6" fmla="*/ 19422 h 19924"/>
                <a:gd name="connsiteX7" fmla="*/ 4855 w 317617"/>
                <a:gd name="connsiteY7" fmla="*/ 19422 h 19924"/>
                <a:gd name="connsiteX8" fmla="*/ 1507 w 317617"/>
                <a:gd name="connsiteY8" fmla="*/ 17413 h 19924"/>
                <a:gd name="connsiteX9" fmla="*/ 1507 w 317617"/>
                <a:gd name="connsiteY9" fmla="*/ 14734 h 19924"/>
                <a:gd name="connsiteX10" fmla="*/ 4186 w 317617"/>
                <a:gd name="connsiteY10" fmla="*/ 8037 h 19924"/>
                <a:gd name="connsiteX11" fmla="*/ 286141 w 317617"/>
                <a:gd name="connsiteY11" fmla="*/ 0 h 1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617" h="19924">
                  <a:moveTo>
                    <a:pt x="286141" y="0"/>
                  </a:moveTo>
                  <a:lnTo>
                    <a:pt x="283462" y="3349"/>
                  </a:lnTo>
                  <a:cubicBezTo>
                    <a:pt x="280783" y="6027"/>
                    <a:pt x="281452" y="7367"/>
                    <a:pt x="284801" y="7367"/>
                  </a:cubicBezTo>
                  <a:lnTo>
                    <a:pt x="317618" y="8037"/>
                  </a:lnTo>
                  <a:cubicBezTo>
                    <a:pt x="286810" y="6027"/>
                    <a:pt x="257342" y="7367"/>
                    <a:pt x="228544" y="12725"/>
                  </a:cubicBezTo>
                  <a:cubicBezTo>
                    <a:pt x="210462" y="16743"/>
                    <a:pt x="195058" y="18752"/>
                    <a:pt x="182333" y="18083"/>
                  </a:cubicBezTo>
                  <a:cubicBezTo>
                    <a:pt x="144159" y="17413"/>
                    <a:pt x="106654" y="18083"/>
                    <a:pt x="68479" y="19422"/>
                  </a:cubicBezTo>
                  <a:cubicBezTo>
                    <a:pt x="47048" y="20092"/>
                    <a:pt x="25617" y="20092"/>
                    <a:pt x="4855" y="19422"/>
                  </a:cubicBezTo>
                  <a:lnTo>
                    <a:pt x="1507" y="17413"/>
                  </a:lnTo>
                  <a:cubicBezTo>
                    <a:pt x="-502" y="16743"/>
                    <a:pt x="-502" y="16073"/>
                    <a:pt x="1507" y="14734"/>
                  </a:cubicBezTo>
                  <a:cubicBezTo>
                    <a:pt x="3516" y="14064"/>
                    <a:pt x="4186" y="11385"/>
                    <a:pt x="4186" y="8037"/>
                  </a:cubicBezTo>
                  <a:lnTo>
                    <a:pt x="286141" y="0"/>
                  </a:ln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7" name="Freeform 396">
              <a:extLst>
                <a:ext uri="{FF2B5EF4-FFF2-40B4-BE49-F238E27FC236}">
                  <a16:creationId xmlns:a16="http://schemas.microsoft.com/office/drawing/2014/main" id="{5DBEE576-1243-04D9-E685-24E5D9DAC0AD}"/>
                </a:ext>
              </a:extLst>
            </p:cNvPr>
            <p:cNvSpPr/>
            <p:nvPr/>
          </p:nvSpPr>
          <p:spPr>
            <a:xfrm>
              <a:off x="-3089581" y="5324565"/>
              <a:ext cx="64293" cy="10473"/>
            </a:xfrm>
            <a:custGeom>
              <a:avLst/>
              <a:gdLst>
                <a:gd name="connsiteX0" fmla="*/ 64294 w 64293"/>
                <a:gd name="connsiteY0" fmla="*/ 2436 h 10473"/>
                <a:gd name="connsiteX1" fmla="*/ 54248 w 64293"/>
                <a:gd name="connsiteY1" fmla="*/ 9134 h 10473"/>
                <a:gd name="connsiteX2" fmla="*/ 0 w 64293"/>
                <a:gd name="connsiteY2" fmla="*/ 10473 h 10473"/>
                <a:gd name="connsiteX3" fmla="*/ 16743 w 64293"/>
                <a:gd name="connsiteY3" fmla="*/ 1097 h 10473"/>
                <a:gd name="connsiteX4" fmla="*/ 64294 w 64293"/>
                <a:gd name="connsiteY4" fmla="*/ 2436 h 10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3" h="10473">
                  <a:moveTo>
                    <a:pt x="64294" y="2436"/>
                  </a:moveTo>
                  <a:cubicBezTo>
                    <a:pt x="62284" y="5785"/>
                    <a:pt x="58936" y="7794"/>
                    <a:pt x="54248" y="9134"/>
                  </a:cubicBezTo>
                  <a:lnTo>
                    <a:pt x="0" y="10473"/>
                  </a:lnTo>
                  <a:cubicBezTo>
                    <a:pt x="5358" y="4445"/>
                    <a:pt x="10715" y="1097"/>
                    <a:pt x="16743" y="1097"/>
                  </a:cubicBezTo>
                  <a:cubicBezTo>
                    <a:pt x="33486" y="427"/>
                    <a:pt x="47550" y="-1582"/>
                    <a:pt x="64294" y="2436"/>
                  </a:cubicBez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8" name="Freeform 397">
              <a:extLst>
                <a:ext uri="{FF2B5EF4-FFF2-40B4-BE49-F238E27FC236}">
                  <a16:creationId xmlns:a16="http://schemas.microsoft.com/office/drawing/2014/main" id="{D922D6DF-84F6-5B5C-18A1-93E36425064E}"/>
                </a:ext>
              </a:extLst>
            </p:cNvPr>
            <p:cNvSpPr/>
            <p:nvPr/>
          </p:nvSpPr>
          <p:spPr>
            <a:xfrm>
              <a:off x="-1702192" y="5324993"/>
              <a:ext cx="175083" cy="76348"/>
            </a:xfrm>
            <a:custGeom>
              <a:avLst/>
              <a:gdLst>
                <a:gd name="connsiteX0" fmla="*/ 175083 w 175083"/>
                <a:gd name="connsiteY0" fmla="*/ 4688 h 76348"/>
                <a:gd name="connsiteX1" fmla="*/ 77973 w 175083"/>
                <a:gd name="connsiteY1" fmla="*/ 76349 h 76348"/>
                <a:gd name="connsiteX2" fmla="*/ 17027 w 175083"/>
                <a:gd name="connsiteY2" fmla="*/ 75009 h 76348"/>
                <a:gd name="connsiteX3" fmla="*/ 3633 w 175083"/>
                <a:gd name="connsiteY3" fmla="*/ 68982 h 76348"/>
                <a:gd name="connsiteX4" fmla="*/ 4972 w 175083"/>
                <a:gd name="connsiteY4" fmla="*/ 60945 h 76348"/>
                <a:gd name="connsiteX5" fmla="*/ 11000 w 175083"/>
                <a:gd name="connsiteY5" fmla="*/ 58936 h 76348"/>
                <a:gd name="connsiteX6" fmla="*/ 46495 w 175083"/>
                <a:gd name="connsiteY6" fmla="*/ 52239 h 76348"/>
                <a:gd name="connsiteX7" fmla="*/ 102753 w 175083"/>
                <a:gd name="connsiteY7" fmla="*/ 12055 h 76348"/>
                <a:gd name="connsiteX8" fmla="*/ 119496 w 175083"/>
                <a:gd name="connsiteY8" fmla="*/ 3349 h 76348"/>
                <a:gd name="connsiteX9" fmla="*/ 137578 w 175083"/>
                <a:gd name="connsiteY9" fmla="*/ 0 h 76348"/>
                <a:gd name="connsiteX10" fmla="*/ 175083 w 175083"/>
                <a:gd name="connsiteY10" fmla="*/ 4688 h 76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083" h="76348">
                  <a:moveTo>
                    <a:pt x="175083" y="4688"/>
                  </a:moveTo>
                  <a:cubicBezTo>
                    <a:pt x="140927" y="24780"/>
                    <a:pt x="108780" y="48220"/>
                    <a:pt x="77973" y="76349"/>
                  </a:cubicBezTo>
                  <a:lnTo>
                    <a:pt x="17027" y="75009"/>
                  </a:lnTo>
                  <a:cubicBezTo>
                    <a:pt x="13679" y="71661"/>
                    <a:pt x="9661" y="69651"/>
                    <a:pt x="3633" y="68982"/>
                  </a:cubicBezTo>
                  <a:cubicBezTo>
                    <a:pt x="-1725" y="68312"/>
                    <a:pt x="-1055" y="65633"/>
                    <a:pt x="4972" y="60945"/>
                  </a:cubicBezTo>
                  <a:cubicBezTo>
                    <a:pt x="6312" y="59605"/>
                    <a:pt x="8991" y="58936"/>
                    <a:pt x="11000" y="58936"/>
                  </a:cubicBezTo>
                  <a:cubicBezTo>
                    <a:pt x="24395" y="60275"/>
                    <a:pt x="36450" y="58266"/>
                    <a:pt x="46495" y="52239"/>
                  </a:cubicBezTo>
                  <a:cubicBezTo>
                    <a:pt x="65918" y="40184"/>
                    <a:pt x="84670" y="26789"/>
                    <a:pt x="102753" y="12055"/>
                  </a:cubicBezTo>
                  <a:cubicBezTo>
                    <a:pt x="105431" y="10046"/>
                    <a:pt x="110789" y="7367"/>
                    <a:pt x="119496" y="3349"/>
                  </a:cubicBezTo>
                  <a:cubicBezTo>
                    <a:pt x="125523" y="670"/>
                    <a:pt x="131551" y="0"/>
                    <a:pt x="137578" y="0"/>
                  </a:cubicBezTo>
                  <a:cubicBezTo>
                    <a:pt x="149634" y="1340"/>
                    <a:pt x="161689" y="2679"/>
                    <a:pt x="175083" y="4688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9" name="Freeform 398">
              <a:extLst>
                <a:ext uri="{FF2B5EF4-FFF2-40B4-BE49-F238E27FC236}">
                  <a16:creationId xmlns:a16="http://schemas.microsoft.com/office/drawing/2014/main" id="{8ACE428B-22DC-F17F-AC3D-3AD475984748}"/>
                </a:ext>
              </a:extLst>
            </p:cNvPr>
            <p:cNvSpPr/>
            <p:nvPr/>
          </p:nvSpPr>
          <p:spPr>
            <a:xfrm>
              <a:off x="-931722" y="5325662"/>
              <a:ext cx="172789" cy="115862"/>
            </a:xfrm>
            <a:custGeom>
              <a:avLst/>
              <a:gdLst>
                <a:gd name="connsiteX0" fmla="*/ 162744 w 172789"/>
                <a:gd name="connsiteY0" fmla="*/ 0 h 115862"/>
                <a:gd name="connsiteX1" fmla="*/ 172790 w 172789"/>
                <a:gd name="connsiteY1" fmla="*/ 51569 h 115862"/>
                <a:gd name="connsiteX2" fmla="*/ 127918 w 172789"/>
                <a:gd name="connsiteY2" fmla="*/ 83046 h 115862"/>
                <a:gd name="connsiteX3" fmla="*/ 121890 w 172789"/>
                <a:gd name="connsiteY3" fmla="*/ 87064 h 115862"/>
                <a:gd name="connsiteX4" fmla="*/ 113184 w 172789"/>
                <a:gd name="connsiteY4" fmla="*/ 89744 h 115862"/>
                <a:gd name="connsiteX5" fmla="*/ 109166 w 172789"/>
                <a:gd name="connsiteY5" fmla="*/ 92422 h 115862"/>
                <a:gd name="connsiteX6" fmla="*/ 101129 w 172789"/>
                <a:gd name="connsiteY6" fmla="*/ 95771 h 115862"/>
                <a:gd name="connsiteX7" fmla="*/ 97780 w 172789"/>
                <a:gd name="connsiteY7" fmla="*/ 97110 h 115862"/>
                <a:gd name="connsiteX8" fmla="*/ 95771 w 172789"/>
                <a:gd name="connsiteY8" fmla="*/ 99119 h 115862"/>
                <a:gd name="connsiteX9" fmla="*/ 90413 w 172789"/>
                <a:gd name="connsiteY9" fmla="*/ 101799 h 115862"/>
                <a:gd name="connsiteX10" fmla="*/ 58266 w 172789"/>
                <a:gd name="connsiteY10" fmla="*/ 111844 h 115862"/>
                <a:gd name="connsiteX11" fmla="*/ 46211 w 172789"/>
                <a:gd name="connsiteY11" fmla="*/ 115863 h 115862"/>
                <a:gd name="connsiteX12" fmla="*/ 32817 w 172789"/>
                <a:gd name="connsiteY12" fmla="*/ 115193 h 115862"/>
                <a:gd name="connsiteX13" fmla="*/ 670 w 172789"/>
                <a:gd name="connsiteY13" fmla="*/ 83716 h 115862"/>
                <a:gd name="connsiteX14" fmla="*/ 0 w 172789"/>
                <a:gd name="connsiteY14" fmla="*/ 80367 h 115862"/>
                <a:gd name="connsiteX15" fmla="*/ 11385 w 172789"/>
                <a:gd name="connsiteY15" fmla="*/ 79028 h 115862"/>
                <a:gd name="connsiteX16" fmla="*/ 16743 w 172789"/>
                <a:gd name="connsiteY16" fmla="*/ 76349 h 115862"/>
                <a:gd name="connsiteX17" fmla="*/ 36165 w 172789"/>
                <a:gd name="connsiteY17" fmla="*/ 75009 h 115862"/>
                <a:gd name="connsiteX18" fmla="*/ 55588 w 172789"/>
                <a:gd name="connsiteY18" fmla="*/ 70991 h 115862"/>
                <a:gd name="connsiteX19" fmla="*/ 87734 w 172789"/>
                <a:gd name="connsiteY19" fmla="*/ 56927 h 115862"/>
                <a:gd name="connsiteX20" fmla="*/ 99789 w 172789"/>
                <a:gd name="connsiteY20" fmla="*/ 48220 h 115862"/>
                <a:gd name="connsiteX21" fmla="*/ 118542 w 172789"/>
                <a:gd name="connsiteY21" fmla="*/ 35495 h 115862"/>
                <a:gd name="connsiteX22" fmla="*/ 162744 w 172789"/>
                <a:gd name="connsiteY22" fmla="*/ 0 h 1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2789" h="115862">
                  <a:moveTo>
                    <a:pt x="162744" y="0"/>
                  </a:moveTo>
                  <a:lnTo>
                    <a:pt x="172790" y="51569"/>
                  </a:lnTo>
                  <a:cubicBezTo>
                    <a:pt x="156047" y="59606"/>
                    <a:pt x="140643" y="70321"/>
                    <a:pt x="127918" y="83046"/>
                  </a:cubicBezTo>
                  <a:cubicBezTo>
                    <a:pt x="125909" y="85055"/>
                    <a:pt x="123899" y="86395"/>
                    <a:pt x="121890" y="87064"/>
                  </a:cubicBezTo>
                  <a:lnTo>
                    <a:pt x="113184" y="89744"/>
                  </a:lnTo>
                  <a:cubicBezTo>
                    <a:pt x="111844" y="90413"/>
                    <a:pt x="109835" y="91083"/>
                    <a:pt x="109166" y="92422"/>
                  </a:cubicBezTo>
                  <a:cubicBezTo>
                    <a:pt x="107156" y="95101"/>
                    <a:pt x="104478" y="96441"/>
                    <a:pt x="101129" y="95771"/>
                  </a:cubicBezTo>
                  <a:cubicBezTo>
                    <a:pt x="99789" y="95771"/>
                    <a:pt x="99120" y="95771"/>
                    <a:pt x="97780" y="97110"/>
                  </a:cubicBezTo>
                  <a:lnTo>
                    <a:pt x="95771" y="99119"/>
                  </a:lnTo>
                  <a:cubicBezTo>
                    <a:pt x="94432" y="100459"/>
                    <a:pt x="92423" y="101129"/>
                    <a:pt x="90413" y="101799"/>
                  </a:cubicBezTo>
                  <a:cubicBezTo>
                    <a:pt x="79028" y="103138"/>
                    <a:pt x="68312" y="106487"/>
                    <a:pt x="58266" y="111844"/>
                  </a:cubicBezTo>
                  <a:cubicBezTo>
                    <a:pt x="53578" y="114523"/>
                    <a:pt x="49560" y="115863"/>
                    <a:pt x="46211" y="115863"/>
                  </a:cubicBezTo>
                  <a:cubicBezTo>
                    <a:pt x="42193" y="115863"/>
                    <a:pt x="37505" y="115863"/>
                    <a:pt x="32817" y="115193"/>
                  </a:cubicBezTo>
                  <a:cubicBezTo>
                    <a:pt x="18753" y="107156"/>
                    <a:pt x="8037" y="96441"/>
                    <a:pt x="670" y="83716"/>
                  </a:cubicBezTo>
                  <a:cubicBezTo>
                    <a:pt x="1340" y="83046"/>
                    <a:pt x="1340" y="82376"/>
                    <a:pt x="0" y="80367"/>
                  </a:cubicBezTo>
                  <a:cubicBezTo>
                    <a:pt x="5358" y="82376"/>
                    <a:pt x="9376" y="81707"/>
                    <a:pt x="11385" y="79028"/>
                  </a:cubicBezTo>
                  <a:cubicBezTo>
                    <a:pt x="12725" y="77689"/>
                    <a:pt x="14734" y="76349"/>
                    <a:pt x="16743" y="76349"/>
                  </a:cubicBezTo>
                  <a:cubicBezTo>
                    <a:pt x="23440" y="76349"/>
                    <a:pt x="30138" y="75679"/>
                    <a:pt x="36165" y="75009"/>
                  </a:cubicBezTo>
                  <a:cubicBezTo>
                    <a:pt x="42863" y="74340"/>
                    <a:pt x="49560" y="73000"/>
                    <a:pt x="55588" y="70991"/>
                  </a:cubicBezTo>
                  <a:cubicBezTo>
                    <a:pt x="66303" y="66973"/>
                    <a:pt x="77689" y="62284"/>
                    <a:pt x="87734" y="56927"/>
                  </a:cubicBezTo>
                  <a:cubicBezTo>
                    <a:pt x="92423" y="54918"/>
                    <a:pt x="96441" y="51569"/>
                    <a:pt x="99789" y="48220"/>
                  </a:cubicBezTo>
                  <a:cubicBezTo>
                    <a:pt x="105817" y="42193"/>
                    <a:pt x="112514" y="41523"/>
                    <a:pt x="118542" y="35495"/>
                  </a:cubicBezTo>
                  <a:cubicBezTo>
                    <a:pt x="131267" y="22771"/>
                    <a:pt x="146001" y="11385"/>
                    <a:pt x="162744" y="0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0" name="Freeform 399">
              <a:extLst>
                <a:ext uri="{FF2B5EF4-FFF2-40B4-BE49-F238E27FC236}">
                  <a16:creationId xmlns:a16="http://schemas.microsoft.com/office/drawing/2014/main" id="{8DBA0AB3-23BD-4016-9349-DA6E43D4E960}"/>
                </a:ext>
              </a:extLst>
            </p:cNvPr>
            <p:cNvSpPr/>
            <p:nvPr/>
          </p:nvSpPr>
          <p:spPr>
            <a:xfrm>
              <a:off x="-5755093" y="5327671"/>
              <a:ext cx="141712" cy="144661"/>
            </a:xfrm>
            <a:custGeom>
              <a:avLst/>
              <a:gdLst>
                <a:gd name="connsiteX0" fmla="*/ 89074 w 141712"/>
                <a:gd name="connsiteY0" fmla="*/ 0 h 144661"/>
                <a:gd name="connsiteX1" fmla="*/ 102468 w 141712"/>
                <a:gd name="connsiteY1" fmla="*/ 24110 h 144661"/>
                <a:gd name="connsiteX2" fmla="*/ 115863 w 141712"/>
                <a:gd name="connsiteY2" fmla="*/ 48220 h 144661"/>
                <a:gd name="connsiteX3" fmla="*/ 141312 w 141712"/>
                <a:gd name="connsiteY3" fmla="*/ 109835 h 144661"/>
                <a:gd name="connsiteX4" fmla="*/ 139973 w 141712"/>
                <a:gd name="connsiteY4" fmla="*/ 115193 h 144661"/>
                <a:gd name="connsiteX5" fmla="*/ 137964 w 141712"/>
                <a:gd name="connsiteY5" fmla="*/ 116533 h 144661"/>
                <a:gd name="connsiteX6" fmla="*/ 66303 w 141712"/>
                <a:gd name="connsiteY6" fmla="*/ 144661 h 144661"/>
                <a:gd name="connsiteX7" fmla="*/ 0 w 141712"/>
                <a:gd name="connsiteY7" fmla="*/ 12725 h 144661"/>
                <a:gd name="connsiteX8" fmla="*/ 89074 w 141712"/>
                <a:gd name="connsiteY8" fmla="*/ 0 h 14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712" h="144661">
                  <a:moveTo>
                    <a:pt x="89074" y="0"/>
                  </a:moveTo>
                  <a:cubicBezTo>
                    <a:pt x="93092" y="8707"/>
                    <a:pt x="97110" y="16743"/>
                    <a:pt x="102468" y="24110"/>
                  </a:cubicBezTo>
                  <a:cubicBezTo>
                    <a:pt x="108496" y="33486"/>
                    <a:pt x="113184" y="41523"/>
                    <a:pt x="115863" y="48220"/>
                  </a:cubicBezTo>
                  <a:cubicBezTo>
                    <a:pt x="124569" y="68982"/>
                    <a:pt x="132606" y="89074"/>
                    <a:pt x="141312" y="109835"/>
                  </a:cubicBezTo>
                  <a:cubicBezTo>
                    <a:pt x="141982" y="111844"/>
                    <a:pt x="141982" y="113854"/>
                    <a:pt x="139973" y="115193"/>
                  </a:cubicBezTo>
                  <a:lnTo>
                    <a:pt x="137964" y="116533"/>
                  </a:lnTo>
                  <a:cubicBezTo>
                    <a:pt x="115863" y="120551"/>
                    <a:pt x="91753" y="129927"/>
                    <a:pt x="66303" y="144661"/>
                  </a:cubicBezTo>
                  <a:cubicBezTo>
                    <a:pt x="47551" y="97780"/>
                    <a:pt x="25450" y="53578"/>
                    <a:pt x="0" y="12725"/>
                  </a:cubicBezTo>
                  <a:cubicBezTo>
                    <a:pt x="32817" y="30138"/>
                    <a:pt x="56927" y="17413"/>
                    <a:pt x="89074" y="0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1" name="Freeform 400">
              <a:extLst>
                <a:ext uri="{FF2B5EF4-FFF2-40B4-BE49-F238E27FC236}">
                  <a16:creationId xmlns:a16="http://schemas.microsoft.com/office/drawing/2014/main" id="{615F8E65-0764-793A-0A2F-E01A0265B529}"/>
                </a:ext>
              </a:extLst>
            </p:cNvPr>
            <p:cNvSpPr/>
            <p:nvPr/>
          </p:nvSpPr>
          <p:spPr>
            <a:xfrm>
              <a:off x="-5627845" y="5331020"/>
              <a:ext cx="568597" cy="235743"/>
            </a:xfrm>
            <a:custGeom>
              <a:avLst/>
              <a:gdLst>
                <a:gd name="connsiteX0" fmla="*/ 0 w 568597"/>
                <a:gd name="connsiteY0" fmla="*/ 0 h 235743"/>
                <a:gd name="connsiteX1" fmla="*/ 297359 w 568597"/>
                <a:gd name="connsiteY1" fmla="*/ 6697 h 235743"/>
                <a:gd name="connsiteX2" fmla="*/ 401166 w 568597"/>
                <a:gd name="connsiteY2" fmla="*/ 8037 h 235743"/>
                <a:gd name="connsiteX3" fmla="*/ 434653 w 568597"/>
                <a:gd name="connsiteY3" fmla="*/ 8707 h 235743"/>
                <a:gd name="connsiteX4" fmla="*/ 435992 w 568597"/>
                <a:gd name="connsiteY4" fmla="*/ 12055 h 235743"/>
                <a:gd name="connsiteX5" fmla="*/ 430634 w 568597"/>
                <a:gd name="connsiteY5" fmla="*/ 14734 h 235743"/>
                <a:gd name="connsiteX6" fmla="*/ 393799 w 568597"/>
                <a:gd name="connsiteY6" fmla="*/ 20092 h 235743"/>
                <a:gd name="connsiteX7" fmla="*/ 351606 w 568597"/>
                <a:gd name="connsiteY7" fmla="*/ 46211 h 235743"/>
                <a:gd name="connsiteX8" fmla="*/ 354955 w 568597"/>
                <a:gd name="connsiteY8" fmla="*/ 52909 h 235743"/>
                <a:gd name="connsiteX9" fmla="*/ 394469 w 568597"/>
                <a:gd name="connsiteY9" fmla="*/ 31477 h 235743"/>
                <a:gd name="connsiteX10" fmla="*/ 402506 w 568597"/>
                <a:gd name="connsiteY10" fmla="*/ 34156 h 235743"/>
                <a:gd name="connsiteX11" fmla="*/ 402506 w 568597"/>
                <a:gd name="connsiteY11" fmla="*/ 37505 h 235743"/>
                <a:gd name="connsiteX12" fmla="*/ 381074 w 568597"/>
                <a:gd name="connsiteY12" fmla="*/ 56257 h 235743"/>
                <a:gd name="connsiteX13" fmla="*/ 346918 w 568597"/>
                <a:gd name="connsiteY13" fmla="*/ 90413 h 235743"/>
                <a:gd name="connsiteX14" fmla="*/ 345579 w 568597"/>
                <a:gd name="connsiteY14" fmla="*/ 94432 h 235743"/>
                <a:gd name="connsiteX15" fmla="*/ 347588 w 568597"/>
                <a:gd name="connsiteY15" fmla="*/ 97110 h 235743"/>
                <a:gd name="connsiteX16" fmla="*/ 356295 w 568597"/>
                <a:gd name="connsiteY16" fmla="*/ 98450 h 235743"/>
                <a:gd name="connsiteX17" fmla="*/ 387772 w 568597"/>
                <a:gd name="connsiteY17" fmla="*/ 78358 h 235743"/>
                <a:gd name="connsiteX18" fmla="*/ 407864 w 568597"/>
                <a:gd name="connsiteY18" fmla="*/ 79698 h 235743"/>
                <a:gd name="connsiteX19" fmla="*/ 476176 w 568597"/>
                <a:gd name="connsiteY19" fmla="*/ 120551 h 235743"/>
                <a:gd name="connsiteX20" fmla="*/ 543148 w 568597"/>
                <a:gd name="connsiteY20" fmla="*/ 152028 h 235743"/>
                <a:gd name="connsiteX21" fmla="*/ 553864 w 568597"/>
                <a:gd name="connsiteY21" fmla="*/ 168102 h 235743"/>
                <a:gd name="connsiteX22" fmla="*/ 557213 w 568597"/>
                <a:gd name="connsiteY22" fmla="*/ 173459 h 235743"/>
                <a:gd name="connsiteX23" fmla="*/ 568598 w 568597"/>
                <a:gd name="connsiteY23" fmla="*/ 178148 h 235743"/>
                <a:gd name="connsiteX24" fmla="*/ 369019 w 568597"/>
                <a:gd name="connsiteY24" fmla="*/ 197569 h 235743"/>
                <a:gd name="connsiteX25" fmla="*/ 308074 w 568597"/>
                <a:gd name="connsiteY25" fmla="*/ 198239 h 235743"/>
                <a:gd name="connsiteX26" fmla="*/ 210964 w 568597"/>
                <a:gd name="connsiteY26" fmla="*/ 235744 h 235743"/>
                <a:gd name="connsiteX27" fmla="*/ 111844 w 568597"/>
                <a:gd name="connsiteY27" fmla="*/ 134615 h 235743"/>
                <a:gd name="connsiteX28" fmla="*/ 28798 w 568597"/>
                <a:gd name="connsiteY28" fmla="*/ 113184 h 235743"/>
                <a:gd name="connsiteX29" fmla="*/ 0 w 568597"/>
                <a:gd name="connsiteY29" fmla="*/ 0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8597" h="235743">
                  <a:moveTo>
                    <a:pt x="0" y="0"/>
                  </a:moveTo>
                  <a:lnTo>
                    <a:pt x="297359" y="6697"/>
                  </a:lnTo>
                  <a:lnTo>
                    <a:pt x="401166" y="8037"/>
                  </a:lnTo>
                  <a:lnTo>
                    <a:pt x="434653" y="8707"/>
                  </a:lnTo>
                  <a:cubicBezTo>
                    <a:pt x="437331" y="8707"/>
                    <a:pt x="438001" y="10046"/>
                    <a:pt x="435992" y="12055"/>
                  </a:cubicBezTo>
                  <a:cubicBezTo>
                    <a:pt x="434653" y="13395"/>
                    <a:pt x="432643" y="14734"/>
                    <a:pt x="430634" y="14734"/>
                  </a:cubicBezTo>
                  <a:cubicBezTo>
                    <a:pt x="415900" y="15404"/>
                    <a:pt x="403175" y="17413"/>
                    <a:pt x="393799" y="20092"/>
                  </a:cubicBezTo>
                  <a:cubicBezTo>
                    <a:pt x="376386" y="30808"/>
                    <a:pt x="362322" y="39514"/>
                    <a:pt x="351606" y="46211"/>
                  </a:cubicBezTo>
                  <a:cubicBezTo>
                    <a:pt x="333524" y="57597"/>
                    <a:pt x="334863" y="59606"/>
                    <a:pt x="354955" y="52909"/>
                  </a:cubicBezTo>
                  <a:cubicBezTo>
                    <a:pt x="364331" y="49560"/>
                    <a:pt x="377056" y="42193"/>
                    <a:pt x="394469" y="31477"/>
                  </a:cubicBezTo>
                  <a:lnTo>
                    <a:pt x="402506" y="34156"/>
                  </a:lnTo>
                  <a:cubicBezTo>
                    <a:pt x="406524" y="35496"/>
                    <a:pt x="406524" y="36835"/>
                    <a:pt x="402506" y="37505"/>
                  </a:cubicBezTo>
                  <a:cubicBezTo>
                    <a:pt x="391790" y="40854"/>
                    <a:pt x="385093" y="46881"/>
                    <a:pt x="381074" y="56257"/>
                  </a:cubicBezTo>
                  <a:cubicBezTo>
                    <a:pt x="375717" y="70321"/>
                    <a:pt x="364331" y="81707"/>
                    <a:pt x="346918" y="90413"/>
                  </a:cubicBezTo>
                  <a:cubicBezTo>
                    <a:pt x="345579" y="91083"/>
                    <a:pt x="344909" y="93092"/>
                    <a:pt x="345579" y="94432"/>
                  </a:cubicBezTo>
                  <a:lnTo>
                    <a:pt x="347588" y="97110"/>
                  </a:lnTo>
                  <a:cubicBezTo>
                    <a:pt x="349597" y="99789"/>
                    <a:pt x="353616" y="100459"/>
                    <a:pt x="356295" y="98450"/>
                  </a:cubicBezTo>
                  <a:lnTo>
                    <a:pt x="387772" y="78358"/>
                  </a:lnTo>
                  <a:cubicBezTo>
                    <a:pt x="393799" y="74340"/>
                    <a:pt x="402506" y="75009"/>
                    <a:pt x="407864" y="79698"/>
                  </a:cubicBezTo>
                  <a:cubicBezTo>
                    <a:pt x="427286" y="95771"/>
                    <a:pt x="450056" y="109166"/>
                    <a:pt x="476176" y="120551"/>
                  </a:cubicBezTo>
                  <a:cubicBezTo>
                    <a:pt x="505644" y="133276"/>
                    <a:pt x="527745" y="143991"/>
                    <a:pt x="543148" y="152028"/>
                  </a:cubicBezTo>
                  <a:cubicBezTo>
                    <a:pt x="549176" y="155377"/>
                    <a:pt x="552524" y="160734"/>
                    <a:pt x="553864" y="168102"/>
                  </a:cubicBezTo>
                  <a:cubicBezTo>
                    <a:pt x="554534" y="170111"/>
                    <a:pt x="555203" y="172120"/>
                    <a:pt x="557213" y="173459"/>
                  </a:cubicBezTo>
                  <a:cubicBezTo>
                    <a:pt x="559891" y="175468"/>
                    <a:pt x="563910" y="177478"/>
                    <a:pt x="568598" y="178148"/>
                  </a:cubicBezTo>
                  <a:lnTo>
                    <a:pt x="369019" y="197569"/>
                  </a:lnTo>
                  <a:cubicBezTo>
                    <a:pt x="349597" y="198239"/>
                    <a:pt x="329506" y="198909"/>
                    <a:pt x="308074" y="198239"/>
                  </a:cubicBezTo>
                  <a:cubicBezTo>
                    <a:pt x="273918" y="198239"/>
                    <a:pt x="241771" y="210294"/>
                    <a:pt x="210964" y="235744"/>
                  </a:cubicBezTo>
                  <a:cubicBezTo>
                    <a:pt x="194221" y="185514"/>
                    <a:pt x="161404" y="151358"/>
                    <a:pt x="111844" y="134615"/>
                  </a:cubicBezTo>
                  <a:cubicBezTo>
                    <a:pt x="85055" y="125239"/>
                    <a:pt x="57597" y="118542"/>
                    <a:pt x="28798" y="1131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2" name="Freeform 401">
              <a:extLst>
                <a:ext uri="{FF2B5EF4-FFF2-40B4-BE49-F238E27FC236}">
                  <a16:creationId xmlns:a16="http://schemas.microsoft.com/office/drawing/2014/main" id="{8CFB2E02-E7E2-E074-A835-A87741851964}"/>
                </a:ext>
              </a:extLst>
            </p:cNvPr>
            <p:cNvSpPr/>
            <p:nvPr/>
          </p:nvSpPr>
          <p:spPr>
            <a:xfrm>
              <a:off x="-4099037" y="5333699"/>
              <a:ext cx="263380" cy="13394"/>
            </a:xfrm>
            <a:custGeom>
              <a:avLst/>
              <a:gdLst>
                <a:gd name="connsiteX0" fmla="*/ 262711 w 263380"/>
                <a:gd name="connsiteY0" fmla="*/ 0 h 13394"/>
                <a:gd name="connsiteX1" fmla="*/ 260032 w 263380"/>
                <a:gd name="connsiteY1" fmla="*/ 6697 h 13394"/>
                <a:gd name="connsiteX2" fmla="*/ 260032 w 263380"/>
                <a:gd name="connsiteY2" fmla="*/ 9376 h 13394"/>
                <a:gd name="connsiteX3" fmla="*/ 263381 w 263380"/>
                <a:gd name="connsiteY3" fmla="*/ 11385 h 13394"/>
                <a:gd name="connsiteX4" fmla="*/ 159573 w 263380"/>
                <a:gd name="connsiteY4" fmla="*/ 13395 h 13394"/>
                <a:gd name="connsiteX5" fmla="*/ 12233 w 263380"/>
                <a:gd name="connsiteY5" fmla="*/ 12055 h 13394"/>
                <a:gd name="connsiteX6" fmla="*/ 6875 w 263380"/>
                <a:gd name="connsiteY6" fmla="*/ 9376 h 13394"/>
                <a:gd name="connsiteX7" fmla="*/ 2187 w 263380"/>
                <a:gd name="connsiteY7" fmla="*/ 6028 h 13394"/>
                <a:gd name="connsiteX8" fmla="*/ 178 w 263380"/>
                <a:gd name="connsiteY8" fmla="*/ 2679 h 13394"/>
                <a:gd name="connsiteX9" fmla="*/ 3527 w 263380"/>
                <a:gd name="connsiteY9" fmla="*/ 0 h 13394"/>
                <a:gd name="connsiteX10" fmla="*/ 262711 w 263380"/>
                <a:gd name="connsiteY10" fmla="*/ 0 h 1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380" h="13394">
                  <a:moveTo>
                    <a:pt x="262711" y="0"/>
                  </a:moveTo>
                  <a:cubicBezTo>
                    <a:pt x="262711" y="3349"/>
                    <a:pt x="261372" y="5358"/>
                    <a:pt x="260032" y="6697"/>
                  </a:cubicBezTo>
                  <a:cubicBezTo>
                    <a:pt x="258023" y="7367"/>
                    <a:pt x="258023" y="8037"/>
                    <a:pt x="260032" y="9376"/>
                  </a:cubicBezTo>
                  <a:lnTo>
                    <a:pt x="263381" y="11385"/>
                  </a:lnTo>
                  <a:lnTo>
                    <a:pt x="159573" y="13395"/>
                  </a:lnTo>
                  <a:lnTo>
                    <a:pt x="12233" y="12055"/>
                  </a:lnTo>
                  <a:cubicBezTo>
                    <a:pt x="10224" y="12055"/>
                    <a:pt x="8215" y="10715"/>
                    <a:pt x="6875" y="9376"/>
                  </a:cubicBezTo>
                  <a:cubicBezTo>
                    <a:pt x="5536" y="7367"/>
                    <a:pt x="4196" y="6028"/>
                    <a:pt x="2187" y="6028"/>
                  </a:cubicBezTo>
                  <a:cubicBezTo>
                    <a:pt x="848" y="5358"/>
                    <a:pt x="-492" y="4018"/>
                    <a:pt x="178" y="2679"/>
                  </a:cubicBezTo>
                  <a:cubicBezTo>
                    <a:pt x="178" y="1340"/>
                    <a:pt x="1517" y="0"/>
                    <a:pt x="3527" y="0"/>
                  </a:cubicBezTo>
                  <a:lnTo>
                    <a:pt x="262711" y="0"/>
                  </a:lnTo>
                  <a:close/>
                </a:path>
              </a:pathLst>
            </a:custGeom>
            <a:solidFill>
              <a:srgbClr val="7CC6B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3" name="Freeform 402">
              <a:extLst>
                <a:ext uri="{FF2B5EF4-FFF2-40B4-BE49-F238E27FC236}">
                  <a16:creationId xmlns:a16="http://schemas.microsoft.com/office/drawing/2014/main" id="{21D453D6-9419-D40B-9DF8-01D0FBC97139}"/>
                </a:ext>
              </a:extLst>
            </p:cNvPr>
            <p:cNvSpPr/>
            <p:nvPr/>
          </p:nvSpPr>
          <p:spPr>
            <a:xfrm>
              <a:off x="-3611968" y="5331289"/>
              <a:ext cx="309413" cy="37235"/>
            </a:xfrm>
            <a:custGeom>
              <a:avLst/>
              <a:gdLst>
                <a:gd name="connsiteX0" fmla="*/ 89074 w 309413"/>
                <a:gd name="connsiteY0" fmla="*/ 1740 h 37235"/>
                <a:gd name="connsiteX1" fmla="*/ 121221 w 309413"/>
                <a:gd name="connsiteY1" fmla="*/ 401 h 37235"/>
                <a:gd name="connsiteX2" fmla="*/ 261863 w 309413"/>
                <a:gd name="connsiteY2" fmla="*/ 7768 h 37235"/>
                <a:gd name="connsiteX3" fmla="*/ 292671 w 309413"/>
                <a:gd name="connsiteY3" fmla="*/ 3079 h 37235"/>
                <a:gd name="connsiteX4" fmla="*/ 309414 w 309413"/>
                <a:gd name="connsiteY4" fmla="*/ 7098 h 37235"/>
                <a:gd name="connsiteX5" fmla="*/ 218331 w 309413"/>
                <a:gd name="connsiteY5" fmla="*/ 32548 h 37235"/>
                <a:gd name="connsiteX6" fmla="*/ 181496 w 309413"/>
                <a:gd name="connsiteY6" fmla="*/ 37236 h 37235"/>
                <a:gd name="connsiteX7" fmla="*/ 76349 w 309413"/>
                <a:gd name="connsiteY7" fmla="*/ 36566 h 37235"/>
                <a:gd name="connsiteX8" fmla="*/ 92422 w 309413"/>
                <a:gd name="connsiteY8" fmla="*/ 35227 h 37235"/>
                <a:gd name="connsiteX9" fmla="*/ 93092 w 309413"/>
                <a:gd name="connsiteY9" fmla="*/ 34557 h 37235"/>
                <a:gd name="connsiteX10" fmla="*/ 93762 w 309413"/>
                <a:gd name="connsiteY10" fmla="*/ 32548 h 37235"/>
                <a:gd name="connsiteX11" fmla="*/ 92422 w 309413"/>
                <a:gd name="connsiteY11" fmla="*/ 30538 h 37235"/>
                <a:gd name="connsiteX12" fmla="*/ 83046 w 309413"/>
                <a:gd name="connsiteY12" fmla="*/ 19823 h 37235"/>
                <a:gd name="connsiteX13" fmla="*/ 79697 w 309413"/>
                <a:gd name="connsiteY13" fmla="*/ 16474 h 37235"/>
                <a:gd name="connsiteX14" fmla="*/ 0 w 309413"/>
                <a:gd name="connsiteY14" fmla="*/ 7098 h 37235"/>
                <a:gd name="connsiteX15" fmla="*/ 89074 w 309413"/>
                <a:gd name="connsiteY15" fmla="*/ 1740 h 3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9413" h="37235">
                  <a:moveTo>
                    <a:pt x="89074" y="1740"/>
                  </a:moveTo>
                  <a:cubicBezTo>
                    <a:pt x="99120" y="-269"/>
                    <a:pt x="109835" y="-269"/>
                    <a:pt x="121221" y="401"/>
                  </a:cubicBezTo>
                  <a:cubicBezTo>
                    <a:pt x="168101" y="3749"/>
                    <a:pt x="214982" y="6428"/>
                    <a:pt x="261863" y="7768"/>
                  </a:cubicBezTo>
                  <a:cubicBezTo>
                    <a:pt x="272579" y="7768"/>
                    <a:pt x="282625" y="6428"/>
                    <a:pt x="292671" y="3079"/>
                  </a:cubicBezTo>
                  <a:cubicBezTo>
                    <a:pt x="294010" y="6428"/>
                    <a:pt x="299368" y="7768"/>
                    <a:pt x="309414" y="7098"/>
                  </a:cubicBezTo>
                  <a:cubicBezTo>
                    <a:pt x="280615" y="19153"/>
                    <a:pt x="250478" y="27859"/>
                    <a:pt x="218331" y="32548"/>
                  </a:cubicBezTo>
                  <a:cubicBezTo>
                    <a:pt x="206945" y="35896"/>
                    <a:pt x="194890" y="37236"/>
                    <a:pt x="181496" y="37236"/>
                  </a:cubicBezTo>
                  <a:cubicBezTo>
                    <a:pt x="146670" y="37236"/>
                    <a:pt x="111175" y="37236"/>
                    <a:pt x="76349" y="36566"/>
                  </a:cubicBezTo>
                  <a:cubicBezTo>
                    <a:pt x="81037" y="35227"/>
                    <a:pt x="86395" y="34557"/>
                    <a:pt x="92422" y="35227"/>
                  </a:cubicBezTo>
                  <a:cubicBezTo>
                    <a:pt x="92422" y="35227"/>
                    <a:pt x="93092" y="35227"/>
                    <a:pt x="93092" y="34557"/>
                  </a:cubicBezTo>
                  <a:cubicBezTo>
                    <a:pt x="93762" y="33887"/>
                    <a:pt x="93762" y="33887"/>
                    <a:pt x="93762" y="32548"/>
                  </a:cubicBezTo>
                  <a:cubicBezTo>
                    <a:pt x="93762" y="31208"/>
                    <a:pt x="93092" y="30538"/>
                    <a:pt x="92422" y="30538"/>
                  </a:cubicBezTo>
                  <a:cubicBezTo>
                    <a:pt x="87734" y="28529"/>
                    <a:pt x="84386" y="24511"/>
                    <a:pt x="83046" y="19823"/>
                  </a:cubicBezTo>
                  <a:cubicBezTo>
                    <a:pt x="82376" y="17813"/>
                    <a:pt x="81707" y="16474"/>
                    <a:pt x="79697" y="16474"/>
                  </a:cubicBezTo>
                  <a:lnTo>
                    <a:pt x="0" y="7098"/>
                  </a:lnTo>
                  <a:cubicBezTo>
                    <a:pt x="28798" y="1070"/>
                    <a:pt x="58266" y="-269"/>
                    <a:pt x="89074" y="1740"/>
                  </a:cubicBezTo>
                  <a:close/>
                </a:path>
              </a:pathLst>
            </a:custGeom>
            <a:solidFill>
              <a:srgbClr val="B8948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4" name="Freeform 403">
              <a:extLst>
                <a:ext uri="{FF2B5EF4-FFF2-40B4-BE49-F238E27FC236}">
                  <a16:creationId xmlns:a16="http://schemas.microsoft.com/office/drawing/2014/main" id="{CD3E9725-7CEB-A552-CF3F-0E54D20F8434}"/>
                </a:ext>
              </a:extLst>
            </p:cNvPr>
            <p:cNvSpPr/>
            <p:nvPr/>
          </p:nvSpPr>
          <p:spPr>
            <a:xfrm>
              <a:off x="-3092260" y="5333699"/>
              <a:ext cx="56926" cy="4688"/>
            </a:xfrm>
            <a:custGeom>
              <a:avLst/>
              <a:gdLst>
                <a:gd name="connsiteX0" fmla="*/ 56927 w 56926"/>
                <a:gd name="connsiteY0" fmla="*/ 0 h 4688"/>
                <a:gd name="connsiteX1" fmla="*/ 0 w 56926"/>
                <a:gd name="connsiteY1" fmla="*/ 4688 h 4688"/>
                <a:gd name="connsiteX2" fmla="*/ 2679 w 56926"/>
                <a:gd name="connsiteY2" fmla="*/ 1340 h 4688"/>
                <a:gd name="connsiteX3" fmla="*/ 56927 w 56926"/>
                <a:gd name="connsiteY3" fmla="*/ 0 h 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926" h="4688">
                  <a:moveTo>
                    <a:pt x="56927" y="0"/>
                  </a:moveTo>
                  <a:lnTo>
                    <a:pt x="0" y="4688"/>
                  </a:lnTo>
                  <a:cubicBezTo>
                    <a:pt x="0" y="2679"/>
                    <a:pt x="670" y="1340"/>
                    <a:pt x="2679" y="1340"/>
                  </a:cubicBezTo>
                  <a:lnTo>
                    <a:pt x="56927" y="0"/>
                  </a:lnTo>
                  <a:close/>
                </a:path>
              </a:pathLst>
            </a:custGeom>
            <a:solidFill>
              <a:srgbClr val="A3D2B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5" name="Freeform 404">
              <a:extLst>
                <a:ext uri="{FF2B5EF4-FFF2-40B4-BE49-F238E27FC236}">
                  <a16:creationId xmlns:a16="http://schemas.microsoft.com/office/drawing/2014/main" id="{7467A8E6-1FDC-347E-BCD6-803E18E4A980}"/>
                </a:ext>
              </a:extLst>
            </p:cNvPr>
            <p:cNvSpPr/>
            <p:nvPr/>
          </p:nvSpPr>
          <p:spPr>
            <a:xfrm>
              <a:off x="-5232706" y="5339727"/>
              <a:ext cx="309337" cy="125720"/>
            </a:xfrm>
            <a:custGeom>
              <a:avLst/>
              <a:gdLst>
                <a:gd name="connsiteX0" fmla="*/ 196900 w 309337"/>
                <a:gd name="connsiteY0" fmla="*/ 670 h 125720"/>
                <a:gd name="connsiteX1" fmla="*/ 209624 w 309337"/>
                <a:gd name="connsiteY1" fmla="*/ 14734 h 125720"/>
                <a:gd name="connsiteX2" fmla="*/ 221680 w 309337"/>
                <a:gd name="connsiteY2" fmla="*/ 26789 h 125720"/>
                <a:gd name="connsiteX3" fmla="*/ 232395 w 309337"/>
                <a:gd name="connsiteY3" fmla="*/ 28798 h 125720"/>
                <a:gd name="connsiteX4" fmla="*/ 266551 w 309337"/>
                <a:gd name="connsiteY4" fmla="*/ 58266 h 125720"/>
                <a:gd name="connsiteX5" fmla="*/ 267891 w 309337"/>
                <a:gd name="connsiteY5" fmla="*/ 62954 h 125720"/>
                <a:gd name="connsiteX6" fmla="*/ 268560 w 309337"/>
                <a:gd name="connsiteY6" fmla="*/ 66303 h 125720"/>
                <a:gd name="connsiteX7" fmla="*/ 271909 w 309337"/>
                <a:gd name="connsiteY7" fmla="*/ 69651 h 125720"/>
                <a:gd name="connsiteX8" fmla="*/ 279276 w 309337"/>
                <a:gd name="connsiteY8" fmla="*/ 82376 h 125720"/>
                <a:gd name="connsiteX9" fmla="*/ 283964 w 309337"/>
                <a:gd name="connsiteY9" fmla="*/ 85055 h 125720"/>
                <a:gd name="connsiteX10" fmla="*/ 286643 w 309337"/>
                <a:gd name="connsiteY10" fmla="*/ 87734 h 125720"/>
                <a:gd name="connsiteX11" fmla="*/ 292671 w 309337"/>
                <a:gd name="connsiteY11" fmla="*/ 93092 h 125720"/>
                <a:gd name="connsiteX12" fmla="*/ 306735 w 309337"/>
                <a:gd name="connsiteY12" fmla="*/ 94431 h 125720"/>
                <a:gd name="connsiteX13" fmla="*/ 307404 w 309337"/>
                <a:gd name="connsiteY13" fmla="*/ 101798 h 125720"/>
                <a:gd name="connsiteX14" fmla="*/ 298698 w 309337"/>
                <a:gd name="connsiteY14" fmla="*/ 109835 h 125720"/>
                <a:gd name="connsiteX15" fmla="*/ 237753 w 309337"/>
                <a:gd name="connsiteY15" fmla="*/ 123229 h 125720"/>
                <a:gd name="connsiteX16" fmla="*/ 217661 w 309337"/>
                <a:gd name="connsiteY16" fmla="*/ 117872 h 125720"/>
                <a:gd name="connsiteX17" fmla="*/ 168101 w 309337"/>
                <a:gd name="connsiteY17" fmla="*/ 64963 h 125720"/>
                <a:gd name="connsiteX18" fmla="*/ 68982 w 309337"/>
                <a:gd name="connsiteY18" fmla="*/ 40853 h 125720"/>
                <a:gd name="connsiteX19" fmla="*/ 38174 w 309337"/>
                <a:gd name="connsiteY19" fmla="*/ 24110 h 125720"/>
                <a:gd name="connsiteX20" fmla="*/ 0 w 309337"/>
                <a:gd name="connsiteY20" fmla="*/ 12055 h 125720"/>
                <a:gd name="connsiteX21" fmla="*/ 36835 w 309337"/>
                <a:gd name="connsiteY21" fmla="*/ 6697 h 125720"/>
                <a:gd name="connsiteX22" fmla="*/ 42193 w 309337"/>
                <a:gd name="connsiteY22" fmla="*/ 4018 h 125720"/>
                <a:gd name="connsiteX23" fmla="*/ 40853 w 309337"/>
                <a:gd name="connsiteY23" fmla="*/ 670 h 125720"/>
                <a:gd name="connsiteX24" fmla="*/ 7367 w 309337"/>
                <a:gd name="connsiteY24" fmla="*/ 0 h 125720"/>
                <a:gd name="connsiteX25" fmla="*/ 196900 w 309337"/>
                <a:gd name="connsiteY25" fmla="*/ 670 h 12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9337" h="125720">
                  <a:moveTo>
                    <a:pt x="196900" y="670"/>
                  </a:moveTo>
                  <a:cubicBezTo>
                    <a:pt x="204267" y="6027"/>
                    <a:pt x="208285" y="10715"/>
                    <a:pt x="209624" y="14734"/>
                  </a:cubicBezTo>
                  <a:cubicBezTo>
                    <a:pt x="211634" y="21431"/>
                    <a:pt x="215652" y="25450"/>
                    <a:pt x="221680" y="26789"/>
                  </a:cubicBezTo>
                  <a:cubicBezTo>
                    <a:pt x="228377" y="28128"/>
                    <a:pt x="231725" y="28798"/>
                    <a:pt x="232395" y="28798"/>
                  </a:cubicBezTo>
                  <a:cubicBezTo>
                    <a:pt x="247129" y="34156"/>
                    <a:pt x="258515" y="44202"/>
                    <a:pt x="266551" y="58266"/>
                  </a:cubicBezTo>
                  <a:cubicBezTo>
                    <a:pt x="267221" y="59605"/>
                    <a:pt x="267891" y="60945"/>
                    <a:pt x="267891" y="62954"/>
                  </a:cubicBezTo>
                  <a:cubicBezTo>
                    <a:pt x="267891" y="63624"/>
                    <a:pt x="267891" y="64963"/>
                    <a:pt x="268560" y="66303"/>
                  </a:cubicBezTo>
                  <a:cubicBezTo>
                    <a:pt x="268560" y="67642"/>
                    <a:pt x="269900" y="68312"/>
                    <a:pt x="271909" y="69651"/>
                  </a:cubicBezTo>
                  <a:cubicBezTo>
                    <a:pt x="276597" y="73000"/>
                    <a:pt x="279276" y="77688"/>
                    <a:pt x="279276" y="82376"/>
                  </a:cubicBezTo>
                  <a:cubicBezTo>
                    <a:pt x="279276" y="85725"/>
                    <a:pt x="281285" y="86394"/>
                    <a:pt x="283964" y="85055"/>
                  </a:cubicBezTo>
                  <a:cubicBezTo>
                    <a:pt x="285973" y="83716"/>
                    <a:pt x="286643" y="84385"/>
                    <a:pt x="286643" y="87734"/>
                  </a:cubicBezTo>
                  <a:cubicBezTo>
                    <a:pt x="285973" y="91083"/>
                    <a:pt x="289322" y="94431"/>
                    <a:pt x="292671" y="93092"/>
                  </a:cubicBezTo>
                  <a:cubicBezTo>
                    <a:pt x="298028" y="91752"/>
                    <a:pt x="302717" y="91752"/>
                    <a:pt x="306735" y="94431"/>
                  </a:cubicBezTo>
                  <a:cubicBezTo>
                    <a:pt x="310084" y="96440"/>
                    <a:pt x="310084" y="99119"/>
                    <a:pt x="307404" y="101798"/>
                  </a:cubicBezTo>
                  <a:lnTo>
                    <a:pt x="298698" y="109835"/>
                  </a:lnTo>
                  <a:lnTo>
                    <a:pt x="237753" y="123229"/>
                  </a:lnTo>
                  <a:cubicBezTo>
                    <a:pt x="235074" y="127918"/>
                    <a:pt x="228377" y="125909"/>
                    <a:pt x="217661" y="117872"/>
                  </a:cubicBezTo>
                  <a:cubicBezTo>
                    <a:pt x="209624" y="91752"/>
                    <a:pt x="192881" y="74339"/>
                    <a:pt x="168101" y="64963"/>
                  </a:cubicBezTo>
                  <a:cubicBezTo>
                    <a:pt x="137964" y="53578"/>
                    <a:pt x="105147" y="45541"/>
                    <a:pt x="68982" y="40853"/>
                  </a:cubicBezTo>
                  <a:cubicBezTo>
                    <a:pt x="62285" y="34825"/>
                    <a:pt x="52239" y="28798"/>
                    <a:pt x="38174" y="24110"/>
                  </a:cubicBezTo>
                  <a:cubicBezTo>
                    <a:pt x="30807" y="12725"/>
                    <a:pt x="18083" y="8706"/>
                    <a:pt x="0" y="12055"/>
                  </a:cubicBezTo>
                  <a:cubicBezTo>
                    <a:pt x="9376" y="9376"/>
                    <a:pt x="22101" y="7367"/>
                    <a:pt x="36835" y="6697"/>
                  </a:cubicBezTo>
                  <a:cubicBezTo>
                    <a:pt x="38844" y="6697"/>
                    <a:pt x="40853" y="5358"/>
                    <a:pt x="42193" y="4018"/>
                  </a:cubicBezTo>
                  <a:cubicBezTo>
                    <a:pt x="43532" y="2009"/>
                    <a:pt x="43532" y="670"/>
                    <a:pt x="40853" y="670"/>
                  </a:cubicBezTo>
                  <a:lnTo>
                    <a:pt x="7367" y="0"/>
                  </a:lnTo>
                  <a:lnTo>
                    <a:pt x="196900" y="67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6" name="Freeform 405">
              <a:extLst>
                <a:ext uri="{FF2B5EF4-FFF2-40B4-BE49-F238E27FC236}">
                  <a16:creationId xmlns:a16="http://schemas.microsoft.com/office/drawing/2014/main" id="{6E3E0F22-C082-C2C6-027D-D0F3FF922C0F}"/>
                </a:ext>
              </a:extLst>
            </p:cNvPr>
            <p:cNvSpPr/>
            <p:nvPr/>
          </p:nvSpPr>
          <p:spPr>
            <a:xfrm>
              <a:off x="-3959556" y="5337717"/>
              <a:ext cx="441349" cy="32147"/>
            </a:xfrm>
            <a:custGeom>
              <a:avLst/>
              <a:gdLst>
                <a:gd name="connsiteX0" fmla="*/ 347588 w 441349"/>
                <a:gd name="connsiteY0" fmla="*/ 0 h 32147"/>
                <a:gd name="connsiteX1" fmla="*/ 427285 w 441349"/>
                <a:gd name="connsiteY1" fmla="*/ 9376 h 32147"/>
                <a:gd name="connsiteX2" fmla="*/ 430634 w 441349"/>
                <a:gd name="connsiteY2" fmla="*/ 12725 h 32147"/>
                <a:gd name="connsiteX3" fmla="*/ 440010 w 441349"/>
                <a:gd name="connsiteY3" fmla="*/ 23440 h 32147"/>
                <a:gd name="connsiteX4" fmla="*/ 441350 w 441349"/>
                <a:gd name="connsiteY4" fmla="*/ 25450 h 32147"/>
                <a:gd name="connsiteX5" fmla="*/ 440680 w 441349"/>
                <a:gd name="connsiteY5" fmla="*/ 27459 h 32147"/>
                <a:gd name="connsiteX6" fmla="*/ 440010 w 441349"/>
                <a:gd name="connsiteY6" fmla="*/ 28129 h 32147"/>
                <a:gd name="connsiteX7" fmla="*/ 423937 w 441349"/>
                <a:gd name="connsiteY7" fmla="*/ 29468 h 32147"/>
                <a:gd name="connsiteX8" fmla="*/ 172120 w 441349"/>
                <a:gd name="connsiteY8" fmla="*/ 32147 h 32147"/>
                <a:gd name="connsiteX9" fmla="*/ 111844 w 441349"/>
                <a:gd name="connsiteY9" fmla="*/ 32147 h 32147"/>
                <a:gd name="connsiteX10" fmla="*/ 0 w 441349"/>
                <a:gd name="connsiteY10" fmla="*/ 28129 h 32147"/>
                <a:gd name="connsiteX11" fmla="*/ 58936 w 441349"/>
                <a:gd name="connsiteY11" fmla="*/ 17413 h 32147"/>
                <a:gd name="connsiteX12" fmla="*/ 60275 w 441349"/>
                <a:gd name="connsiteY12" fmla="*/ 15404 h 32147"/>
                <a:gd name="connsiteX13" fmla="*/ 56927 w 441349"/>
                <a:gd name="connsiteY13" fmla="*/ 10716 h 32147"/>
                <a:gd name="connsiteX14" fmla="*/ 54248 w 441349"/>
                <a:gd name="connsiteY14" fmla="*/ 10046 h 32147"/>
                <a:gd name="connsiteX15" fmla="*/ 20092 w 441349"/>
                <a:gd name="connsiteY15" fmla="*/ 9376 h 32147"/>
                <a:gd name="connsiteX16" fmla="*/ 123899 w 441349"/>
                <a:gd name="connsiteY16" fmla="*/ 7367 h 32147"/>
                <a:gd name="connsiteX17" fmla="*/ 187523 w 441349"/>
                <a:gd name="connsiteY17" fmla="*/ 7367 h 32147"/>
                <a:gd name="connsiteX18" fmla="*/ 301377 w 441349"/>
                <a:gd name="connsiteY18" fmla="*/ 6028 h 32147"/>
                <a:gd name="connsiteX19" fmla="*/ 347588 w 441349"/>
                <a:gd name="connsiteY19" fmla="*/ 0 h 32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41349" h="32147">
                  <a:moveTo>
                    <a:pt x="347588" y="0"/>
                  </a:moveTo>
                  <a:lnTo>
                    <a:pt x="427285" y="9376"/>
                  </a:lnTo>
                  <a:cubicBezTo>
                    <a:pt x="429295" y="9376"/>
                    <a:pt x="430634" y="10716"/>
                    <a:pt x="430634" y="12725"/>
                  </a:cubicBezTo>
                  <a:cubicBezTo>
                    <a:pt x="431974" y="18083"/>
                    <a:pt x="434653" y="21431"/>
                    <a:pt x="440010" y="23440"/>
                  </a:cubicBezTo>
                  <a:cubicBezTo>
                    <a:pt x="440680" y="24110"/>
                    <a:pt x="441350" y="24780"/>
                    <a:pt x="441350" y="25450"/>
                  </a:cubicBezTo>
                  <a:cubicBezTo>
                    <a:pt x="441350" y="26120"/>
                    <a:pt x="441350" y="26789"/>
                    <a:pt x="440680" y="27459"/>
                  </a:cubicBezTo>
                  <a:cubicBezTo>
                    <a:pt x="440680" y="27459"/>
                    <a:pt x="440010" y="28129"/>
                    <a:pt x="440010" y="28129"/>
                  </a:cubicBezTo>
                  <a:cubicBezTo>
                    <a:pt x="433983" y="27459"/>
                    <a:pt x="428625" y="27459"/>
                    <a:pt x="423937" y="29468"/>
                  </a:cubicBezTo>
                  <a:lnTo>
                    <a:pt x="172120" y="32147"/>
                  </a:lnTo>
                  <a:lnTo>
                    <a:pt x="111844" y="32147"/>
                  </a:lnTo>
                  <a:lnTo>
                    <a:pt x="0" y="28129"/>
                  </a:lnTo>
                  <a:lnTo>
                    <a:pt x="58936" y="17413"/>
                  </a:lnTo>
                  <a:cubicBezTo>
                    <a:pt x="60275" y="17413"/>
                    <a:pt x="60945" y="16074"/>
                    <a:pt x="60275" y="15404"/>
                  </a:cubicBezTo>
                  <a:cubicBezTo>
                    <a:pt x="60275" y="13395"/>
                    <a:pt x="58936" y="11385"/>
                    <a:pt x="56927" y="10716"/>
                  </a:cubicBezTo>
                  <a:cubicBezTo>
                    <a:pt x="56257" y="10046"/>
                    <a:pt x="55587" y="10046"/>
                    <a:pt x="54248" y="10046"/>
                  </a:cubicBezTo>
                  <a:lnTo>
                    <a:pt x="20092" y="9376"/>
                  </a:lnTo>
                  <a:lnTo>
                    <a:pt x="123899" y="7367"/>
                  </a:lnTo>
                  <a:cubicBezTo>
                    <a:pt x="144661" y="8037"/>
                    <a:pt x="166092" y="8037"/>
                    <a:pt x="187523" y="7367"/>
                  </a:cubicBezTo>
                  <a:cubicBezTo>
                    <a:pt x="225698" y="6028"/>
                    <a:pt x="263202" y="5358"/>
                    <a:pt x="301377" y="6028"/>
                  </a:cubicBezTo>
                  <a:cubicBezTo>
                    <a:pt x="314102" y="5358"/>
                    <a:pt x="329506" y="3349"/>
                    <a:pt x="347588" y="0"/>
                  </a:cubicBezTo>
                  <a:close/>
                </a:path>
              </a:pathLst>
            </a:custGeom>
            <a:solidFill>
              <a:srgbClr val="967D7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7" name="Freeform 406">
              <a:extLst>
                <a:ext uri="{FF2B5EF4-FFF2-40B4-BE49-F238E27FC236}">
                  <a16:creationId xmlns:a16="http://schemas.microsoft.com/office/drawing/2014/main" id="{50EAEB62-D255-45FA-591C-D1B1F1CB3660}"/>
                </a:ext>
              </a:extLst>
            </p:cNvPr>
            <p:cNvSpPr/>
            <p:nvPr/>
          </p:nvSpPr>
          <p:spPr>
            <a:xfrm>
              <a:off x="-5035806" y="5340396"/>
              <a:ext cx="177730" cy="107825"/>
            </a:xfrm>
            <a:custGeom>
              <a:avLst/>
              <a:gdLst>
                <a:gd name="connsiteX0" fmla="*/ 0 w 177730"/>
                <a:gd name="connsiteY0" fmla="*/ 0 h 107825"/>
                <a:gd name="connsiteX1" fmla="*/ 10716 w 177730"/>
                <a:gd name="connsiteY1" fmla="*/ 1340 h 107825"/>
                <a:gd name="connsiteX2" fmla="*/ 49560 w 177730"/>
                <a:gd name="connsiteY2" fmla="*/ 6028 h 107825"/>
                <a:gd name="connsiteX3" fmla="*/ 50229 w 177730"/>
                <a:gd name="connsiteY3" fmla="*/ 8037 h 107825"/>
                <a:gd name="connsiteX4" fmla="*/ 49560 w 177730"/>
                <a:gd name="connsiteY4" fmla="*/ 10715 h 107825"/>
                <a:gd name="connsiteX5" fmla="*/ 46881 w 177730"/>
                <a:gd name="connsiteY5" fmla="*/ 15404 h 107825"/>
                <a:gd name="connsiteX6" fmla="*/ 43532 w 177730"/>
                <a:gd name="connsiteY6" fmla="*/ 24110 h 107825"/>
                <a:gd name="connsiteX7" fmla="*/ 47551 w 177730"/>
                <a:gd name="connsiteY7" fmla="*/ 28129 h 107825"/>
                <a:gd name="connsiteX8" fmla="*/ 63624 w 177730"/>
                <a:gd name="connsiteY8" fmla="*/ 32817 h 107825"/>
                <a:gd name="connsiteX9" fmla="*/ 69652 w 177730"/>
                <a:gd name="connsiteY9" fmla="*/ 33486 h 107825"/>
                <a:gd name="connsiteX10" fmla="*/ 100459 w 177730"/>
                <a:gd name="connsiteY10" fmla="*/ 41523 h 107825"/>
                <a:gd name="connsiteX11" fmla="*/ 106487 w 177730"/>
                <a:gd name="connsiteY11" fmla="*/ 43532 h 107825"/>
                <a:gd name="connsiteX12" fmla="*/ 146000 w 177730"/>
                <a:gd name="connsiteY12" fmla="*/ 53578 h 107825"/>
                <a:gd name="connsiteX13" fmla="*/ 157386 w 177730"/>
                <a:gd name="connsiteY13" fmla="*/ 61615 h 107825"/>
                <a:gd name="connsiteX14" fmla="*/ 168101 w 177730"/>
                <a:gd name="connsiteY14" fmla="*/ 70321 h 107825"/>
                <a:gd name="connsiteX15" fmla="*/ 176808 w 177730"/>
                <a:gd name="connsiteY15" fmla="*/ 79698 h 107825"/>
                <a:gd name="connsiteX16" fmla="*/ 173459 w 177730"/>
                <a:gd name="connsiteY16" fmla="*/ 93762 h 107825"/>
                <a:gd name="connsiteX17" fmla="*/ 99789 w 177730"/>
                <a:gd name="connsiteY17" fmla="*/ 107826 h 107825"/>
                <a:gd name="connsiteX18" fmla="*/ 108496 w 177730"/>
                <a:gd name="connsiteY18" fmla="*/ 99789 h 107825"/>
                <a:gd name="connsiteX19" fmla="*/ 107826 w 177730"/>
                <a:gd name="connsiteY19" fmla="*/ 92422 h 107825"/>
                <a:gd name="connsiteX20" fmla="*/ 93762 w 177730"/>
                <a:gd name="connsiteY20" fmla="*/ 91083 h 107825"/>
                <a:gd name="connsiteX21" fmla="*/ 87734 w 177730"/>
                <a:gd name="connsiteY21" fmla="*/ 85725 h 107825"/>
                <a:gd name="connsiteX22" fmla="*/ 85055 w 177730"/>
                <a:gd name="connsiteY22" fmla="*/ 83046 h 107825"/>
                <a:gd name="connsiteX23" fmla="*/ 80367 w 177730"/>
                <a:gd name="connsiteY23" fmla="*/ 80367 h 107825"/>
                <a:gd name="connsiteX24" fmla="*/ 73000 w 177730"/>
                <a:gd name="connsiteY24" fmla="*/ 67642 h 107825"/>
                <a:gd name="connsiteX25" fmla="*/ 69652 w 177730"/>
                <a:gd name="connsiteY25" fmla="*/ 64294 h 107825"/>
                <a:gd name="connsiteX26" fmla="*/ 68982 w 177730"/>
                <a:gd name="connsiteY26" fmla="*/ 60945 h 107825"/>
                <a:gd name="connsiteX27" fmla="*/ 67642 w 177730"/>
                <a:gd name="connsiteY27" fmla="*/ 56257 h 107825"/>
                <a:gd name="connsiteX28" fmla="*/ 33486 w 177730"/>
                <a:gd name="connsiteY28" fmla="*/ 26789 h 107825"/>
                <a:gd name="connsiteX29" fmla="*/ 22771 w 177730"/>
                <a:gd name="connsiteY29" fmla="*/ 24780 h 107825"/>
                <a:gd name="connsiteX30" fmla="*/ 10716 w 177730"/>
                <a:gd name="connsiteY30" fmla="*/ 12725 h 107825"/>
                <a:gd name="connsiteX31" fmla="*/ 0 w 177730"/>
                <a:gd name="connsiteY31" fmla="*/ 0 h 10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77730" h="107825">
                  <a:moveTo>
                    <a:pt x="0" y="0"/>
                  </a:moveTo>
                  <a:cubicBezTo>
                    <a:pt x="4688" y="0"/>
                    <a:pt x="8037" y="670"/>
                    <a:pt x="10716" y="1340"/>
                  </a:cubicBezTo>
                  <a:lnTo>
                    <a:pt x="49560" y="6028"/>
                  </a:lnTo>
                  <a:cubicBezTo>
                    <a:pt x="50899" y="6028"/>
                    <a:pt x="51569" y="6697"/>
                    <a:pt x="50229" y="8037"/>
                  </a:cubicBezTo>
                  <a:cubicBezTo>
                    <a:pt x="49560" y="8706"/>
                    <a:pt x="49560" y="9376"/>
                    <a:pt x="49560" y="10715"/>
                  </a:cubicBezTo>
                  <a:cubicBezTo>
                    <a:pt x="49560" y="12725"/>
                    <a:pt x="48890" y="14734"/>
                    <a:pt x="46881" y="15404"/>
                  </a:cubicBezTo>
                  <a:cubicBezTo>
                    <a:pt x="43532" y="17413"/>
                    <a:pt x="42863" y="20092"/>
                    <a:pt x="43532" y="24110"/>
                  </a:cubicBezTo>
                  <a:cubicBezTo>
                    <a:pt x="44202" y="26120"/>
                    <a:pt x="45541" y="27459"/>
                    <a:pt x="47551" y="28129"/>
                  </a:cubicBezTo>
                  <a:lnTo>
                    <a:pt x="63624" y="32817"/>
                  </a:lnTo>
                  <a:cubicBezTo>
                    <a:pt x="65633" y="33486"/>
                    <a:pt x="67642" y="33486"/>
                    <a:pt x="69652" y="33486"/>
                  </a:cubicBezTo>
                  <a:cubicBezTo>
                    <a:pt x="80367" y="33486"/>
                    <a:pt x="90413" y="36165"/>
                    <a:pt x="100459" y="41523"/>
                  </a:cubicBezTo>
                  <a:cubicBezTo>
                    <a:pt x="102468" y="42863"/>
                    <a:pt x="104477" y="42863"/>
                    <a:pt x="106487" y="43532"/>
                  </a:cubicBezTo>
                  <a:cubicBezTo>
                    <a:pt x="119881" y="44202"/>
                    <a:pt x="133276" y="47550"/>
                    <a:pt x="146000" y="53578"/>
                  </a:cubicBezTo>
                  <a:cubicBezTo>
                    <a:pt x="150688" y="55587"/>
                    <a:pt x="154037" y="58266"/>
                    <a:pt x="157386" y="61615"/>
                  </a:cubicBezTo>
                  <a:cubicBezTo>
                    <a:pt x="160734" y="64964"/>
                    <a:pt x="164753" y="68312"/>
                    <a:pt x="168101" y="70321"/>
                  </a:cubicBezTo>
                  <a:cubicBezTo>
                    <a:pt x="172789" y="73000"/>
                    <a:pt x="175468" y="76349"/>
                    <a:pt x="176808" y="79698"/>
                  </a:cubicBezTo>
                  <a:cubicBezTo>
                    <a:pt x="178817" y="85055"/>
                    <a:pt x="177477" y="89744"/>
                    <a:pt x="173459" y="93762"/>
                  </a:cubicBezTo>
                  <a:lnTo>
                    <a:pt x="99789" y="107826"/>
                  </a:lnTo>
                  <a:lnTo>
                    <a:pt x="108496" y="99789"/>
                  </a:lnTo>
                  <a:cubicBezTo>
                    <a:pt x="111175" y="97110"/>
                    <a:pt x="111175" y="94431"/>
                    <a:pt x="107826" y="92422"/>
                  </a:cubicBezTo>
                  <a:cubicBezTo>
                    <a:pt x="104477" y="89744"/>
                    <a:pt x="99789" y="89744"/>
                    <a:pt x="93762" y="91083"/>
                  </a:cubicBezTo>
                  <a:cubicBezTo>
                    <a:pt x="90413" y="91753"/>
                    <a:pt x="87064" y="89074"/>
                    <a:pt x="87734" y="85725"/>
                  </a:cubicBezTo>
                  <a:cubicBezTo>
                    <a:pt x="88404" y="83046"/>
                    <a:pt x="87734" y="82376"/>
                    <a:pt x="85055" y="83046"/>
                  </a:cubicBezTo>
                  <a:cubicBezTo>
                    <a:pt x="82376" y="85055"/>
                    <a:pt x="80367" y="83716"/>
                    <a:pt x="80367" y="80367"/>
                  </a:cubicBezTo>
                  <a:cubicBezTo>
                    <a:pt x="80367" y="75009"/>
                    <a:pt x="77688" y="70991"/>
                    <a:pt x="73000" y="67642"/>
                  </a:cubicBezTo>
                  <a:cubicBezTo>
                    <a:pt x="71661" y="66303"/>
                    <a:pt x="70321" y="64964"/>
                    <a:pt x="69652" y="64294"/>
                  </a:cubicBezTo>
                  <a:cubicBezTo>
                    <a:pt x="68982" y="63624"/>
                    <a:pt x="68982" y="62284"/>
                    <a:pt x="68982" y="60945"/>
                  </a:cubicBezTo>
                  <a:cubicBezTo>
                    <a:pt x="68982" y="59606"/>
                    <a:pt x="68982" y="57596"/>
                    <a:pt x="67642" y="56257"/>
                  </a:cubicBezTo>
                  <a:cubicBezTo>
                    <a:pt x="59606" y="42193"/>
                    <a:pt x="48220" y="32147"/>
                    <a:pt x="33486" y="26789"/>
                  </a:cubicBezTo>
                  <a:cubicBezTo>
                    <a:pt x="33486" y="26789"/>
                    <a:pt x="29468" y="26120"/>
                    <a:pt x="22771" y="24780"/>
                  </a:cubicBezTo>
                  <a:cubicBezTo>
                    <a:pt x="16743" y="23440"/>
                    <a:pt x="12725" y="20092"/>
                    <a:pt x="10716" y="12725"/>
                  </a:cubicBezTo>
                  <a:cubicBezTo>
                    <a:pt x="11385" y="10046"/>
                    <a:pt x="7367" y="6028"/>
                    <a:pt x="0" y="0"/>
                  </a:cubicBez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8" name="Freeform 407">
              <a:extLst>
                <a:ext uri="{FF2B5EF4-FFF2-40B4-BE49-F238E27FC236}">
                  <a16:creationId xmlns:a16="http://schemas.microsoft.com/office/drawing/2014/main" id="{5745DCB2-BDE6-75F7-753B-E1B79EF1CE8E}"/>
                </a:ext>
              </a:extLst>
            </p:cNvPr>
            <p:cNvSpPr/>
            <p:nvPr/>
          </p:nvSpPr>
          <p:spPr>
            <a:xfrm>
              <a:off x="-5025091" y="5343745"/>
              <a:ext cx="750930" cy="93092"/>
            </a:xfrm>
            <a:custGeom>
              <a:avLst/>
              <a:gdLst>
                <a:gd name="connsiteX0" fmla="*/ 91083 w 750930"/>
                <a:gd name="connsiteY0" fmla="*/ 4018 h 93092"/>
                <a:gd name="connsiteX1" fmla="*/ 80367 w 750930"/>
                <a:gd name="connsiteY1" fmla="*/ 5358 h 93092"/>
                <a:gd name="connsiteX2" fmla="*/ 81037 w 750930"/>
                <a:gd name="connsiteY2" fmla="*/ 10046 h 93092"/>
                <a:gd name="connsiteX3" fmla="*/ 87064 w 750930"/>
                <a:gd name="connsiteY3" fmla="*/ 18083 h 93092"/>
                <a:gd name="connsiteX4" fmla="*/ 91083 w 750930"/>
                <a:gd name="connsiteY4" fmla="*/ 22101 h 93092"/>
                <a:gd name="connsiteX5" fmla="*/ 121890 w 750930"/>
                <a:gd name="connsiteY5" fmla="*/ 26120 h 93092"/>
                <a:gd name="connsiteX6" fmla="*/ 127248 w 750930"/>
                <a:gd name="connsiteY6" fmla="*/ 28129 h 93092"/>
                <a:gd name="connsiteX7" fmla="*/ 131936 w 750930"/>
                <a:gd name="connsiteY7" fmla="*/ 29468 h 93092"/>
                <a:gd name="connsiteX8" fmla="*/ 158725 w 750930"/>
                <a:gd name="connsiteY8" fmla="*/ 34826 h 93092"/>
                <a:gd name="connsiteX9" fmla="*/ 185514 w 750930"/>
                <a:gd name="connsiteY9" fmla="*/ 34826 h 93092"/>
                <a:gd name="connsiteX10" fmla="*/ 191542 w 750930"/>
                <a:gd name="connsiteY10" fmla="*/ 35495 h 93092"/>
                <a:gd name="connsiteX11" fmla="*/ 204267 w 750930"/>
                <a:gd name="connsiteY11" fmla="*/ 38174 h 93092"/>
                <a:gd name="connsiteX12" fmla="*/ 219670 w 750930"/>
                <a:gd name="connsiteY12" fmla="*/ 38174 h 93092"/>
                <a:gd name="connsiteX13" fmla="*/ 292671 w 750930"/>
                <a:gd name="connsiteY13" fmla="*/ 33486 h 93092"/>
                <a:gd name="connsiteX14" fmla="*/ 415900 w 750930"/>
                <a:gd name="connsiteY14" fmla="*/ 21431 h 93092"/>
                <a:gd name="connsiteX15" fmla="*/ 421928 w 750930"/>
                <a:gd name="connsiteY15" fmla="*/ 20092 h 93092"/>
                <a:gd name="connsiteX16" fmla="*/ 431304 w 750930"/>
                <a:gd name="connsiteY16" fmla="*/ 17413 h 93092"/>
                <a:gd name="connsiteX17" fmla="*/ 489570 w 750930"/>
                <a:gd name="connsiteY17" fmla="*/ 15404 h 93092"/>
                <a:gd name="connsiteX18" fmla="*/ 634231 w 750930"/>
                <a:gd name="connsiteY18" fmla="*/ 22771 h 93092"/>
                <a:gd name="connsiteX19" fmla="*/ 658341 w 750930"/>
                <a:gd name="connsiteY19" fmla="*/ 30807 h 93092"/>
                <a:gd name="connsiteX20" fmla="*/ 663029 w 750930"/>
                <a:gd name="connsiteY20" fmla="*/ 32817 h 93092"/>
                <a:gd name="connsiteX21" fmla="*/ 665708 w 750930"/>
                <a:gd name="connsiteY21" fmla="*/ 35495 h 93092"/>
                <a:gd name="connsiteX22" fmla="*/ 665708 w 750930"/>
                <a:gd name="connsiteY22" fmla="*/ 36835 h 93092"/>
                <a:gd name="connsiteX23" fmla="*/ 664369 w 750930"/>
                <a:gd name="connsiteY23" fmla="*/ 38174 h 93092"/>
                <a:gd name="connsiteX24" fmla="*/ 665039 w 750930"/>
                <a:gd name="connsiteY24" fmla="*/ 40184 h 93092"/>
                <a:gd name="connsiteX25" fmla="*/ 667048 w 750930"/>
                <a:gd name="connsiteY25" fmla="*/ 41523 h 93092"/>
                <a:gd name="connsiteX26" fmla="*/ 670396 w 750930"/>
                <a:gd name="connsiteY26" fmla="*/ 44202 h 93092"/>
                <a:gd name="connsiteX27" fmla="*/ 684461 w 750930"/>
                <a:gd name="connsiteY27" fmla="*/ 50899 h 93092"/>
                <a:gd name="connsiteX28" fmla="*/ 749424 w 750930"/>
                <a:gd name="connsiteY28" fmla="*/ 72330 h 93092"/>
                <a:gd name="connsiteX29" fmla="*/ 749424 w 750930"/>
                <a:gd name="connsiteY29" fmla="*/ 76349 h 93092"/>
                <a:gd name="connsiteX30" fmla="*/ 634901 w 750930"/>
                <a:gd name="connsiteY30" fmla="*/ 76349 h 93092"/>
                <a:gd name="connsiteX31" fmla="*/ 555203 w 750930"/>
                <a:gd name="connsiteY31" fmla="*/ 74339 h 93092"/>
                <a:gd name="connsiteX32" fmla="*/ 527075 w 750930"/>
                <a:gd name="connsiteY32" fmla="*/ 71661 h 93092"/>
                <a:gd name="connsiteX33" fmla="*/ 526405 w 750930"/>
                <a:gd name="connsiteY33" fmla="*/ 73670 h 93092"/>
                <a:gd name="connsiteX34" fmla="*/ 539800 w 750930"/>
                <a:gd name="connsiteY34" fmla="*/ 81037 h 93092"/>
                <a:gd name="connsiteX35" fmla="*/ 486222 w 750930"/>
                <a:gd name="connsiteY35" fmla="*/ 73000 h 93092"/>
                <a:gd name="connsiteX36" fmla="*/ 452735 w 750930"/>
                <a:gd name="connsiteY36" fmla="*/ 84385 h 93092"/>
                <a:gd name="connsiteX37" fmla="*/ 225698 w 750930"/>
                <a:gd name="connsiteY37" fmla="*/ 83046 h 93092"/>
                <a:gd name="connsiteX38" fmla="*/ 162744 w 750930"/>
                <a:gd name="connsiteY38" fmla="*/ 93092 h 93092"/>
                <a:gd name="connsiteX39" fmla="*/ 166092 w 750930"/>
                <a:gd name="connsiteY39" fmla="*/ 79028 h 93092"/>
                <a:gd name="connsiteX40" fmla="*/ 157386 w 750930"/>
                <a:gd name="connsiteY40" fmla="*/ 69652 h 93092"/>
                <a:gd name="connsiteX41" fmla="*/ 146670 w 750930"/>
                <a:gd name="connsiteY41" fmla="*/ 60945 h 93092"/>
                <a:gd name="connsiteX42" fmla="*/ 135285 w 750930"/>
                <a:gd name="connsiteY42" fmla="*/ 52909 h 93092"/>
                <a:gd name="connsiteX43" fmla="*/ 95771 w 750930"/>
                <a:gd name="connsiteY43" fmla="*/ 42863 h 93092"/>
                <a:gd name="connsiteX44" fmla="*/ 89743 w 750930"/>
                <a:gd name="connsiteY44" fmla="*/ 40853 h 93092"/>
                <a:gd name="connsiteX45" fmla="*/ 58936 w 750930"/>
                <a:gd name="connsiteY45" fmla="*/ 32817 h 93092"/>
                <a:gd name="connsiteX46" fmla="*/ 52908 w 750930"/>
                <a:gd name="connsiteY46" fmla="*/ 32147 h 93092"/>
                <a:gd name="connsiteX47" fmla="*/ 36835 w 750930"/>
                <a:gd name="connsiteY47" fmla="*/ 27459 h 93092"/>
                <a:gd name="connsiteX48" fmla="*/ 32817 w 750930"/>
                <a:gd name="connsiteY48" fmla="*/ 23440 h 93092"/>
                <a:gd name="connsiteX49" fmla="*/ 36165 w 750930"/>
                <a:gd name="connsiteY49" fmla="*/ 14734 h 93092"/>
                <a:gd name="connsiteX50" fmla="*/ 38844 w 750930"/>
                <a:gd name="connsiteY50" fmla="*/ 10046 h 93092"/>
                <a:gd name="connsiteX51" fmla="*/ 39514 w 750930"/>
                <a:gd name="connsiteY51" fmla="*/ 7367 h 93092"/>
                <a:gd name="connsiteX52" fmla="*/ 38844 w 750930"/>
                <a:gd name="connsiteY52" fmla="*/ 5358 h 93092"/>
                <a:gd name="connsiteX53" fmla="*/ 0 w 750930"/>
                <a:gd name="connsiteY53" fmla="*/ 670 h 93092"/>
                <a:gd name="connsiteX54" fmla="*/ 89743 w 750930"/>
                <a:gd name="connsiteY54" fmla="*/ 0 h 93092"/>
                <a:gd name="connsiteX55" fmla="*/ 93762 w 750930"/>
                <a:gd name="connsiteY55" fmla="*/ 4018 h 93092"/>
                <a:gd name="connsiteX56" fmla="*/ 91083 w 750930"/>
                <a:gd name="connsiteY56" fmla="*/ 4018 h 93092"/>
                <a:gd name="connsiteX57" fmla="*/ 455414 w 750930"/>
                <a:gd name="connsiteY57" fmla="*/ 48890 h 93092"/>
                <a:gd name="connsiteX58" fmla="*/ 575295 w 750930"/>
                <a:gd name="connsiteY58" fmla="*/ 62954 h 93092"/>
                <a:gd name="connsiteX59" fmla="*/ 575965 w 750930"/>
                <a:gd name="connsiteY59" fmla="*/ 62284 h 93092"/>
                <a:gd name="connsiteX60" fmla="*/ 575965 w 750930"/>
                <a:gd name="connsiteY60" fmla="*/ 61615 h 93092"/>
                <a:gd name="connsiteX61" fmla="*/ 552524 w 750930"/>
                <a:gd name="connsiteY61" fmla="*/ 50899 h 93092"/>
                <a:gd name="connsiteX62" fmla="*/ 480194 w 750930"/>
                <a:gd name="connsiteY62" fmla="*/ 42193 h 93092"/>
                <a:gd name="connsiteX63" fmla="*/ 454744 w 750930"/>
                <a:gd name="connsiteY63" fmla="*/ 47550 h 93092"/>
                <a:gd name="connsiteX64" fmla="*/ 454744 w 750930"/>
                <a:gd name="connsiteY64" fmla="*/ 48220 h 93092"/>
                <a:gd name="connsiteX65" fmla="*/ 455414 w 750930"/>
                <a:gd name="connsiteY65" fmla="*/ 48890 h 9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750930" h="93092">
                  <a:moveTo>
                    <a:pt x="91083" y="4018"/>
                  </a:moveTo>
                  <a:cubicBezTo>
                    <a:pt x="85725" y="2679"/>
                    <a:pt x="82376" y="2679"/>
                    <a:pt x="80367" y="5358"/>
                  </a:cubicBezTo>
                  <a:cubicBezTo>
                    <a:pt x="79028" y="7367"/>
                    <a:pt x="79028" y="8706"/>
                    <a:pt x="81037" y="10046"/>
                  </a:cubicBezTo>
                  <a:cubicBezTo>
                    <a:pt x="83716" y="12055"/>
                    <a:pt x="85725" y="14734"/>
                    <a:pt x="87064" y="18083"/>
                  </a:cubicBezTo>
                  <a:cubicBezTo>
                    <a:pt x="87734" y="20092"/>
                    <a:pt x="89074" y="21431"/>
                    <a:pt x="91083" y="22101"/>
                  </a:cubicBezTo>
                  <a:cubicBezTo>
                    <a:pt x="101129" y="25450"/>
                    <a:pt x="111175" y="26789"/>
                    <a:pt x="121890" y="26120"/>
                  </a:cubicBezTo>
                  <a:cubicBezTo>
                    <a:pt x="123899" y="26120"/>
                    <a:pt x="125909" y="26789"/>
                    <a:pt x="127248" y="28129"/>
                  </a:cubicBezTo>
                  <a:cubicBezTo>
                    <a:pt x="128588" y="28798"/>
                    <a:pt x="129927" y="29468"/>
                    <a:pt x="131936" y="29468"/>
                  </a:cubicBezTo>
                  <a:cubicBezTo>
                    <a:pt x="141312" y="30138"/>
                    <a:pt x="150019" y="31477"/>
                    <a:pt x="158725" y="34826"/>
                  </a:cubicBezTo>
                  <a:cubicBezTo>
                    <a:pt x="165423" y="36835"/>
                    <a:pt x="174129" y="36835"/>
                    <a:pt x="185514" y="34826"/>
                  </a:cubicBezTo>
                  <a:cubicBezTo>
                    <a:pt x="187523" y="34156"/>
                    <a:pt x="189533" y="34826"/>
                    <a:pt x="191542" y="35495"/>
                  </a:cubicBezTo>
                  <a:cubicBezTo>
                    <a:pt x="195560" y="36835"/>
                    <a:pt x="200248" y="38174"/>
                    <a:pt x="204267" y="38174"/>
                  </a:cubicBezTo>
                  <a:cubicBezTo>
                    <a:pt x="212303" y="38174"/>
                    <a:pt x="217661" y="38174"/>
                    <a:pt x="219670" y="38174"/>
                  </a:cubicBezTo>
                  <a:cubicBezTo>
                    <a:pt x="245790" y="42193"/>
                    <a:pt x="269900" y="40853"/>
                    <a:pt x="292671" y="33486"/>
                  </a:cubicBezTo>
                  <a:cubicBezTo>
                    <a:pt x="332184" y="25450"/>
                    <a:pt x="373038" y="21431"/>
                    <a:pt x="415900" y="21431"/>
                  </a:cubicBezTo>
                  <a:cubicBezTo>
                    <a:pt x="417909" y="21431"/>
                    <a:pt x="419919" y="20761"/>
                    <a:pt x="421928" y="20092"/>
                  </a:cubicBezTo>
                  <a:cubicBezTo>
                    <a:pt x="424607" y="18752"/>
                    <a:pt x="427286" y="17413"/>
                    <a:pt x="431304" y="17413"/>
                  </a:cubicBezTo>
                  <a:cubicBezTo>
                    <a:pt x="454744" y="14734"/>
                    <a:pt x="474167" y="14064"/>
                    <a:pt x="489570" y="15404"/>
                  </a:cubicBezTo>
                  <a:cubicBezTo>
                    <a:pt x="539800" y="12725"/>
                    <a:pt x="588020" y="15404"/>
                    <a:pt x="634231" y="22771"/>
                  </a:cubicBezTo>
                  <a:cubicBezTo>
                    <a:pt x="641598" y="26789"/>
                    <a:pt x="649635" y="29468"/>
                    <a:pt x="658341" y="30807"/>
                  </a:cubicBezTo>
                  <a:cubicBezTo>
                    <a:pt x="660350" y="30807"/>
                    <a:pt x="661690" y="31477"/>
                    <a:pt x="663029" y="32817"/>
                  </a:cubicBezTo>
                  <a:lnTo>
                    <a:pt x="665708" y="35495"/>
                  </a:lnTo>
                  <a:cubicBezTo>
                    <a:pt x="666378" y="36165"/>
                    <a:pt x="666378" y="36165"/>
                    <a:pt x="665708" y="36835"/>
                  </a:cubicBezTo>
                  <a:cubicBezTo>
                    <a:pt x="665039" y="36835"/>
                    <a:pt x="664369" y="37505"/>
                    <a:pt x="664369" y="38174"/>
                  </a:cubicBezTo>
                  <a:cubicBezTo>
                    <a:pt x="664369" y="38844"/>
                    <a:pt x="664369" y="39514"/>
                    <a:pt x="665039" y="40184"/>
                  </a:cubicBezTo>
                  <a:cubicBezTo>
                    <a:pt x="665708" y="40853"/>
                    <a:pt x="666378" y="41523"/>
                    <a:pt x="667048" y="41523"/>
                  </a:cubicBezTo>
                  <a:cubicBezTo>
                    <a:pt x="668387" y="42193"/>
                    <a:pt x="669727" y="42863"/>
                    <a:pt x="670396" y="44202"/>
                  </a:cubicBezTo>
                  <a:cubicBezTo>
                    <a:pt x="673075" y="48890"/>
                    <a:pt x="677763" y="51569"/>
                    <a:pt x="684461" y="50899"/>
                  </a:cubicBezTo>
                  <a:lnTo>
                    <a:pt x="749424" y="72330"/>
                  </a:lnTo>
                  <a:cubicBezTo>
                    <a:pt x="751433" y="73000"/>
                    <a:pt x="751433" y="75679"/>
                    <a:pt x="749424" y="76349"/>
                  </a:cubicBezTo>
                  <a:cubicBezTo>
                    <a:pt x="714598" y="92422"/>
                    <a:pt x="672405" y="85725"/>
                    <a:pt x="634901" y="76349"/>
                  </a:cubicBezTo>
                  <a:cubicBezTo>
                    <a:pt x="601415" y="67642"/>
                    <a:pt x="584002" y="70321"/>
                    <a:pt x="555203" y="74339"/>
                  </a:cubicBezTo>
                  <a:cubicBezTo>
                    <a:pt x="545157" y="75679"/>
                    <a:pt x="537121" y="72330"/>
                    <a:pt x="527075" y="71661"/>
                  </a:cubicBezTo>
                  <a:cubicBezTo>
                    <a:pt x="524396" y="71661"/>
                    <a:pt x="523726" y="72330"/>
                    <a:pt x="526405" y="73670"/>
                  </a:cubicBezTo>
                  <a:lnTo>
                    <a:pt x="539800" y="81037"/>
                  </a:lnTo>
                  <a:cubicBezTo>
                    <a:pt x="525066" y="76349"/>
                    <a:pt x="506983" y="73670"/>
                    <a:pt x="486222" y="73000"/>
                  </a:cubicBezTo>
                  <a:cubicBezTo>
                    <a:pt x="465460" y="71661"/>
                    <a:pt x="454075" y="75679"/>
                    <a:pt x="452735" y="84385"/>
                  </a:cubicBezTo>
                  <a:cubicBezTo>
                    <a:pt x="378396" y="75009"/>
                    <a:pt x="302717" y="74339"/>
                    <a:pt x="225698" y="83046"/>
                  </a:cubicBezTo>
                  <a:cubicBezTo>
                    <a:pt x="216991" y="83716"/>
                    <a:pt x="196230" y="87064"/>
                    <a:pt x="162744" y="93092"/>
                  </a:cubicBezTo>
                  <a:cubicBezTo>
                    <a:pt x="166762" y="89744"/>
                    <a:pt x="168101" y="85055"/>
                    <a:pt x="166092" y="79028"/>
                  </a:cubicBezTo>
                  <a:cubicBezTo>
                    <a:pt x="164753" y="75679"/>
                    <a:pt x="162074" y="73000"/>
                    <a:pt x="157386" y="69652"/>
                  </a:cubicBezTo>
                  <a:cubicBezTo>
                    <a:pt x="153367" y="66973"/>
                    <a:pt x="150019" y="64294"/>
                    <a:pt x="146670" y="60945"/>
                  </a:cubicBezTo>
                  <a:cubicBezTo>
                    <a:pt x="143321" y="57596"/>
                    <a:pt x="139303" y="54918"/>
                    <a:pt x="135285" y="52909"/>
                  </a:cubicBezTo>
                  <a:cubicBezTo>
                    <a:pt x="122560" y="46881"/>
                    <a:pt x="109835" y="43532"/>
                    <a:pt x="95771" y="42863"/>
                  </a:cubicBezTo>
                  <a:cubicBezTo>
                    <a:pt x="93762" y="42863"/>
                    <a:pt x="91753" y="42193"/>
                    <a:pt x="89743" y="40853"/>
                  </a:cubicBezTo>
                  <a:cubicBezTo>
                    <a:pt x="80367" y="35495"/>
                    <a:pt x="69652" y="32817"/>
                    <a:pt x="58936" y="32817"/>
                  </a:cubicBezTo>
                  <a:cubicBezTo>
                    <a:pt x="56927" y="32817"/>
                    <a:pt x="54918" y="32817"/>
                    <a:pt x="52908" y="32147"/>
                  </a:cubicBezTo>
                  <a:lnTo>
                    <a:pt x="36835" y="27459"/>
                  </a:lnTo>
                  <a:cubicBezTo>
                    <a:pt x="34826" y="26789"/>
                    <a:pt x="33486" y="25450"/>
                    <a:pt x="32817" y="23440"/>
                  </a:cubicBezTo>
                  <a:cubicBezTo>
                    <a:pt x="31477" y="19422"/>
                    <a:pt x="32817" y="16743"/>
                    <a:pt x="36165" y="14734"/>
                  </a:cubicBezTo>
                  <a:cubicBezTo>
                    <a:pt x="38174" y="13395"/>
                    <a:pt x="38844" y="12055"/>
                    <a:pt x="38844" y="10046"/>
                  </a:cubicBezTo>
                  <a:cubicBezTo>
                    <a:pt x="38844" y="9376"/>
                    <a:pt x="38844" y="8037"/>
                    <a:pt x="39514" y="7367"/>
                  </a:cubicBezTo>
                  <a:cubicBezTo>
                    <a:pt x="40184" y="6028"/>
                    <a:pt x="40184" y="5358"/>
                    <a:pt x="38844" y="5358"/>
                  </a:cubicBezTo>
                  <a:lnTo>
                    <a:pt x="0" y="670"/>
                  </a:lnTo>
                  <a:lnTo>
                    <a:pt x="89743" y="0"/>
                  </a:lnTo>
                  <a:cubicBezTo>
                    <a:pt x="92422" y="0"/>
                    <a:pt x="93762" y="1340"/>
                    <a:pt x="93762" y="4018"/>
                  </a:cubicBezTo>
                  <a:cubicBezTo>
                    <a:pt x="93092" y="2679"/>
                    <a:pt x="92422" y="3349"/>
                    <a:pt x="91083" y="4018"/>
                  </a:cubicBezTo>
                  <a:close/>
                  <a:moveTo>
                    <a:pt x="455414" y="48890"/>
                  </a:moveTo>
                  <a:lnTo>
                    <a:pt x="575295" y="62954"/>
                  </a:lnTo>
                  <a:cubicBezTo>
                    <a:pt x="575965" y="62954"/>
                    <a:pt x="575965" y="62954"/>
                    <a:pt x="575965" y="62284"/>
                  </a:cubicBezTo>
                  <a:lnTo>
                    <a:pt x="575965" y="61615"/>
                  </a:lnTo>
                  <a:cubicBezTo>
                    <a:pt x="576635" y="56927"/>
                    <a:pt x="565919" y="52239"/>
                    <a:pt x="552524" y="50899"/>
                  </a:cubicBezTo>
                  <a:lnTo>
                    <a:pt x="480194" y="42193"/>
                  </a:lnTo>
                  <a:cubicBezTo>
                    <a:pt x="466800" y="40853"/>
                    <a:pt x="455414" y="42863"/>
                    <a:pt x="454744" y="47550"/>
                  </a:cubicBezTo>
                  <a:lnTo>
                    <a:pt x="454744" y="48220"/>
                  </a:lnTo>
                  <a:cubicBezTo>
                    <a:pt x="454744" y="48890"/>
                    <a:pt x="454744" y="48890"/>
                    <a:pt x="455414" y="48890"/>
                  </a:cubicBezTo>
                  <a:close/>
                </a:path>
              </a:pathLst>
            </a:custGeom>
            <a:solidFill>
              <a:srgbClr val="9243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9" name="Freeform 408">
              <a:extLst>
                <a:ext uri="{FF2B5EF4-FFF2-40B4-BE49-F238E27FC236}">
                  <a16:creationId xmlns:a16="http://schemas.microsoft.com/office/drawing/2014/main" id="{FF962B5D-D10D-75D0-D0F0-3B64A64304A9}"/>
                </a:ext>
              </a:extLst>
            </p:cNvPr>
            <p:cNvSpPr/>
            <p:nvPr/>
          </p:nvSpPr>
          <p:spPr>
            <a:xfrm>
              <a:off x="-4584266" y="5344247"/>
              <a:ext cx="998417" cy="237920"/>
            </a:xfrm>
            <a:custGeom>
              <a:avLst/>
              <a:gdLst>
                <a:gd name="connsiteX0" fmla="*/ 28654 w 998417"/>
                <a:gd name="connsiteY0" fmla="*/ 837 h 237920"/>
                <a:gd name="connsiteX1" fmla="*/ 276453 w 998417"/>
                <a:gd name="connsiteY1" fmla="*/ 2846 h 237920"/>
                <a:gd name="connsiteX2" fmla="*/ 309269 w 998417"/>
                <a:gd name="connsiteY2" fmla="*/ 6195 h 237920"/>
                <a:gd name="connsiteX3" fmla="*/ 526261 w 998417"/>
                <a:gd name="connsiteY3" fmla="*/ 22938 h 237920"/>
                <a:gd name="connsiteX4" fmla="*/ 543004 w 998417"/>
                <a:gd name="connsiteY4" fmla="*/ 44370 h 237920"/>
                <a:gd name="connsiteX5" fmla="*/ 493444 w 998417"/>
                <a:gd name="connsiteY5" fmla="*/ 79195 h 237920"/>
                <a:gd name="connsiteX6" fmla="*/ 492774 w 998417"/>
                <a:gd name="connsiteY6" fmla="*/ 81874 h 237920"/>
                <a:gd name="connsiteX7" fmla="*/ 512866 w 998417"/>
                <a:gd name="connsiteY7" fmla="*/ 90580 h 237920"/>
                <a:gd name="connsiteX8" fmla="*/ 547692 w 998417"/>
                <a:gd name="connsiteY8" fmla="*/ 93929 h 237920"/>
                <a:gd name="connsiteX9" fmla="*/ 582518 w 998417"/>
                <a:gd name="connsiteY9" fmla="*/ 97278 h 237920"/>
                <a:gd name="connsiteX10" fmla="*/ 634757 w 998417"/>
                <a:gd name="connsiteY10" fmla="*/ 97278 h 237920"/>
                <a:gd name="connsiteX11" fmla="*/ 757316 w 998417"/>
                <a:gd name="connsiteY11" fmla="*/ 99957 h 237920"/>
                <a:gd name="connsiteX12" fmla="*/ 874519 w 998417"/>
                <a:gd name="connsiteY12" fmla="*/ 128085 h 237920"/>
                <a:gd name="connsiteX13" fmla="*/ 939482 w 998417"/>
                <a:gd name="connsiteY13" fmla="*/ 161572 h 237920"/>
                <a:gd name="connsiteX14" fmla="*/ 957565 w 998417"/>
                <a:gd name="connsiteY14" fmla="*/ 174296 h 237920"/>
                <a:gd name="connsiteX15" fmla="*/ 998418 w 998417"/>
                <a:gd name="connsiteY15" fmla="*/ 237920 h 237920"/>
                <a:gd name="connsiteX16" fmla="*/ 966271 w 998417"/>
                <a:gd name="connsiteY16" fmla="*/ 217159 h 237920"/>
                <a:gd name="connsiteX17" fmla="*/ 874519 w 998417"/>
                <a:gd name="connsiteY17" fmla="*/ 167599 h 237920"/>
                <a:gd name="connsiteX18" fmla="*/ 728518 w 998417"/>
                <a:gd name="connsiteY18" fmla="*/ 142819 h 237920"/>
                <a:gd name="connsiteX19" fmla="*/ 526261 w 998417"/>
                <a:gd name="connsiteY19" fmla="*/ 140810 h 237920"/>
                <a:gd name="connsiteX20" fmla="*/ 489426 w 998417"/>
                <a:gd name="connsiteY20" fmla="*/ 140810 h 237920"/>
                <a:gd name="connsiteX21" fmla="*/ 402361 w 998417"/>
                <a:gd name="connsiteY21" fmla="*/ 143489 h 237920"/>
                <a:gd name="connsiteX22" fmla="*/ 344095 w 998417"/>
                <a:gd name="connsiteY22" fmla="*/ 136792 h 237920"/>
                <a:gd name="connsiteX23" fmla="*/ 323334 w 998417"/>
                <a:gd name="connsiteY23" fmla="*/ 134783 h 237920"/>
                <a:gd name="connsiteX24" fmla="*/ 142508 w 998417"/>
                <a:gd name="connsiteY24" fmla="*/ 95939 h 237920"/>
                <a:gd name="connsiteX25" fmla="*/ 98975 w 998417"/>
                <a:gd name="connsiteY25" fmla="*/ 77856 h 237920"/>
                <a:gd name="connsiteX26" fmla="*/ 85581 w 998417"/>
                <a:gd name="connsiteY26" fmla="*/ 70489 h 237920"/>
                <a:gd name="connsiteX27" fmla="*/ 86251 w 998417"/>
                <a:gd name="connsiteY27" fmla="*/ 68480 h 237920"/>
                <a:gd name="connsiteX28" fmla="*/ 114379 w 998417"/>
                <a:gd name="connsiteY28" fmla="*/ 71159 h 237920"/>
                <a:gd name="connsiteX29" fmla="*/ 194077 w 998417"/>
                <a:gd name="connsiteY29" fmla="*/ 73168 h 237920"/>
                <a:gd name="connsiteX30" fmla="*/ 308600 w 998417"/>
                <a:gd name="connsiteY30" fmla="*/ 73168 h 237920"/>
                <a:gd name="connsiteX31" fmla="*/ 308600 w 998417"/>
                <a:gd name="connsiteY31" fmla="*/ 69150 h 237920"/>
                <a:gd name="connsiteX32" fmla="*/ 243636 w 998417"/>
                <a:gd name="connsiteY32" fmla="*/ 47718 h 237920"/>
                <a:gd name="connsiteX33" fmla="*/ 240288 w 998417"/>
                <a:gd name="connsiteY33" fmla="*/ 45709 h 237920"/>
                <a:gd name="connsiteX34" fmla="*/ 238278 w 998417"/>
                <a:gd name="connsiteY34" fmla="*/ 43700 h 237920"/>
                <a:gd name="connsiteX35" fmla="*/ 238948 w 998417"/>
                <a:gd name="connsiteY35" fmla="*/ 41690 h 237920"/>
                <a:gd name="connsiteX36" fmla="*/ 242967 w 998417"/>
                <a:gd name="connsiteY36" fmla="*/ 40351 h 237920"/>
                <a:gd name="connsiteX37" fmla="*/ 273104 w 998417"/>
                <a:gd name="connsiteY37" fmla="*/ 47048 h 237920"/>
                <a:gd name="connsiteX38" fmla="*/ 485408 w 998417"/>
                <a:gd name="connsiteY38" fmla="*/ 45039 h 237920"/>
                <a:gd name="connsiteX39" fmla="*/ 488756 w 998417"/>
                <a:gd name="connsiteY39" fmla="*/ 41690 h 237920"/>
                <a:gd name="connsiteX40" fmla="*/ 486747 w 998417"/>
                <a:gd name="connsiteY40" fmla="*/ 38342 h 237920"/>
                <a:gd name="connsiteX41" fmla="*/ 416426 w 998417"/>
                <a:gd name="connsiteY41" fmla="*/ 31645 h 237920"/>
                <a:gd name="connsiteX42" fmla="*/ 392985 w 998417"/>
                <a:gd name="connsiteY42" fmla="*/ 26956 h 237920"/>
                <a:gd name="connsiteX43" fmla="*/ 374903 w 998417"/>
                <a:gd name="connsiteY43" fmla="*/ 25617 h 237920"/>
                <a:gd name="connsiteX44" fmla="*/ 231581 w 998417"/>
                <a:gd name="connsiteY44" fmla="*/ 22938 h 237920"/>
                <a:gd name="connsiteX45" fmla="*/ 194077 w 998417"/>
                <a:gd name="connsiteY45" fmla="*/ 19590 h 237920"/>
                <a:gd name="connsiteX46" fmla="*/ 49416 w 998417"/>
                <a:gd name="connsiteY46" fmla="*/ 12223 h 237920"/>
                <a:gd name="connsiteX47" fmla="*/ 7892 w 998417"/>
                <a:gd name="connsiteY47" fmla="*/ 10883 h 237920"/>
                <a:gd name="connsiteX48" fmla="*/ 525 w 998417"/>
                <a:gd name="connsiteY48" fmla="*/ 7535 h 237920"/>
                <a:gd name="connsiteX49" fmla="*/ 3204 w 998417"/>
                <a:gd name="connsiteY49" fmla="*/ 167 h 237920"/>
                <a:gd name="connsiteX50" fmla="*/ 28654 w 998417"/>
                <a:gd name="connsiteY50" fmla="*/ 837 h 237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98417" h="237920">
                  <a:moveTo>
                    <a:pt x="28654" y="837"/>
                  </a:moveTo>
                  <a:lnTo>
                    <a:pt x="276453" y="2846"/>
                  </a:lnTo>
                  <a:lnTo>
                    <a:pt x="309269" y="6195"/>
                  </a:lnTo>
                  <a:lnTo>
                    <a:pt x="526261" y="22938"/>
                  </a:lnTo>
                  <a:cubicBezTo>
                    <a:pt x="537646" y="27626"/>
                    <a:pt x="543674" y="34993"/>
                    <a:pt x="543004" y="44370"/>
                  </a:cubicBezTo>
                  <a:cubicBezTo>
                    <a:pt x="538316" y="76516"/>
                    <a:pt x="518224" y="73168"/>
                    <a:pt x="493444" y="79195"/>
                  </a:cubicBezTo>
                  <a:cubicBezTo>
                    <a:pt x="491435" y="79865"/>
                    <a:pt x="490765" y="80535"/>
                    <a:pt x="492774" y="81874"/>
                  </a:cubicBezTo>
                  <a:cubicBezTo>
                    <a:pt x="498802" y="86562"/>
                    <a:pt x="505499" y="89911"/>
                    <a:pt x="512866" y="90580"/>
                  </a:cubicBezTo>
                  <a:cubicBezTo>
                    <a:pt x="524921" y="91250"/>
                    <a:pt x="536307" y="91920"/>
                    <a:pt x="547692" y="93929"/>
                  </a:cubicBezTo>
                  <a:cubicBezTo>
                    <a:pt x="561756" y="95939"/>
                    <a:pt x="573142" y="97278"/>
                    <a:pt x="582518" y="97278"/>
                  </a:cubicBezTo>
                  <a:cubicBezTo>
                    <a:pt x="599931" y="97278"/>
                    <a:pt x="617344" y="97278"/>
                    <a:pt x="634757" y="97278"/>
                  </a:cubicBezTo>
                  <a:lnTo>
                    <a:pt x="757316" y="99957"/>
                  </a:lnTo>
                  <a:cubicBezTo>
                    <a:pt x="797500" y="101296"/>
                    <a:pt x="837014" y="110672"/>
                    <a:pt x="874519" y="128085"/>
                  </a:cubicBezTo>
                  <a:cubicBezTo>
                    <a:pt x="897289" y="136122"/>
                    <a:pt x="918721" y="147507"/>
                    <a:pt x="939482" y="161572"/>
                  </a:cubicBezTo>
                  <a:lnTo>
                    <a:pt x="957565" y="174296"/>
                  </a:lnTo>
                  <a:cubicBezTo>
                    <a:pt x="976317" y="187691"/>
                    <a:pt x="987033" y="213810"/>
                    <a:pt x="998418" y="237920"/>
                  </a:cubicBezTo>
                  <a:cubicBezTo>
                    <a:pt x="991051" y="235911"/>
                    <a:pt x="980336" y="228544"/>
                    <a:pt x="966271" y="217159"/>
                  </a:cubicBezTo>
                  <a:cubicBezTo>
                    <a:pt x="942831" y="198407"/>
                    <a:pt x="912023" y="181663"/>
                    <a:pt x="874519" y="167599"/>
                  </a:cubicBezTo>
                  <a:cubicBezTo>
                    <a:pt x="831656" y="151526"/>
                    <a:pt x="783436" y="143489"/>
                    <a:pt x="728518" y="142819"/>
                  </a:cubicBezTo>
                  <a:cubicBezTo>
                    <a:pt x="660876" y="142149"/>
                    <a:pt x="593233" y="141480"/>
                    <a:pt x="526261" y="140810"/>
                  </a:cubicBezTo>
                  <a:cubicBezTo>
                    <a:pt x="514206" y="138801"/>
                    <a:pt x="502151" y="138131"/>
                    <a:pt x="489426" y="140810"/>
                  </a:cubicBezTo>
                  <a:cubicBezTo>
                    <a:pt x="459958" y="138801"/>
                    <a:pt x="431160" y="139471"/>
                    <a:pt x="402361" y="143489"/>
                  </a:cubicBezTo>
                  <a:cubicBezTo>
                    <a:pt x="386288" y="145498"/>
                    <a:pt x="363517" y="137461"/>
                    <a:pt x="344095" y="136792"/>
                  </a:cubicBezTo>
                  <a:cubicBezTo>
                    <a:pt x="337398" y="136792"/>
                    <a:pt x="330031" y="136122"/>
                    <a:pt x="323334" y="134783"/>
                  </a:cubicBezTo>
                  <a:cubicBezTo>
                    <a:pt x="275113" y="127415"/>
                    <a:pt x="214838" y="114691"/>
                    <a:pt x="142508" y="95939"/>
                  </a:cubicBezTo>
                  <a:cubicBezTo>
                    <a:pt x="131122" y="93259"/>
                    <a:pt x="116388" y="87232"/>
                    <a:pt x="98975" y="77856"/>
                  </a:cubicBezTo>
                  <a:lnTo>
                    <a:pt x="85581" y="70489"/>
                  </a:lnTo>
                  <a:cubicBezTo>
                    <a:pt x="82902" y="69150"/>
                    <a:pt x="82902" y="68480"/>
                    <a:pt x="86251" y="68480"/>
                  </a:cubicBezTo>
                  <a:cubicBezTo>
                    <a:pt x="96296" y="68480"/>
                    <a:pt x="104333" y="72498"/>
                    <a:pt x="114379" y="71159"/>
                  </a:cubicBezTo>
                  <a:cubicBezTo>
                    <a:pt x="143177" y="67140"/>
                    <a:pt x="160590" y="64461"/>
                    <a:pt x="194077" y="73168"/>
                  </a:cubicBezTo>
                  <a:cubicBezTo>
                    <a:pt x="231581" y="82544"/>
                    <a:pt x="273774" y="89911"/>
                    <a:pt x="308600" y="73168"/>
                  </a:cubicBezTo>
                  <a:cubicBezTo>
                    <a:pt x="309939" y="72498"/>
                    <a:pt x="309939" y="69819"/>
                    <a:pt x="308600" y="69150"/>
                  </a:cubicBezTo>
                  <a:lnTo>
                    <a:pt x="243636" y="47718"/>
                  </a:lnTo>
                  <a:cubicBezTo>
                    <a:pt x="242967" y="46379"/>
                    <a:pt x="242297" y="45709"/>
                    <a:pt x="240288" y="45709"/>
                  </a:cubicBezTo>
                  <a:cubicBezTo>
                    <a:pt x="238948" y="45709"/>
                    <a:pt x="238278" y="45039"/>
                    <a:pt x="238278" y="43700"/>
                  </a:cubicBezTo>
                  <a:cubicBezTo>
                    <a:pt x="238278" y="43030"/>
                    <a:pt x="238278" y="42360"/>
                    <a:pt x="238948" y="41690"/>
                  </a:cubicBezTo>
                  <a:cubicBezTo>
                    <a:pt x="239618" y="40351"/>
                    <a:pt x="240957" y="40351"/>
                    <a:pt x="242967" y="40351"/>
                  </a:cubicBezTo>
                  <a:cubicBezTo>
                    <a:pt x="253682" y="43700"/>
                    <a:pt x="263728" y="45709"/>
                    <a:pt x="273104" y="47048"/>
                  </a:cubicBezTo>
                  <a:cubicBezTo>
                    <a:pt x="342756" y="57094"/>
                    <a:pt x="413077" y="56425"/>
                    <a:pt x="485408" y="45039"/>
                  </a:cubicBezTo>
                  <a:cubicBezTo>
                    <a:pt x="487417" y="45039"/>
                    <a:pt x="488086" y="43700"/>
                    <a:pt x="488756" y="41690"/>
                  </a:cubicBezTo>
                  <a:cubicBezTo>
                    <a:pt x="488756" y="40351"/>
                    <a:pt x="488086" y="39012"/>
                    <a:pt x="486747" y="38342"/>
                  </a:cubicBezTo>
                  <a:cubicBezTo>
                    <a:pt x="466655" y="34993"/>
                    <a:pt x="443215" y="32315"/>
                    <a:pt x="416426" y="31645"/>
                  </a:cubicBezTo>
                  <a:cubicBezTo>
                    <a:pt x="407719" y="31645"/>
                    <a:pt x="401022" y="28966"/>
                    <a:pt x="392985" y="26956"/>
                  </a:cubicBezTo>
                  <a:cubicBezTo>
                    <a:pt x="386958" y="25617"/>
                    <a:pt x="380930" y="24947"/>
                    <a:pt x="374903" y="25617"/>
                  </a:cubicBezTo>
                  <a:cubicBezTo>
                    <a:pt x="311279" y="28296"/>
                    <a:pt x="263058" y="27626"/>
                    <a:pt x="231581" y="22938"/>
                  </a:cubicBezTo>
                  <a:cubicBezTo>
                    <a:pt x="215508" y="20929"/>
                    <a:pt x="202783" y="19590"/>
                    <a:pt x="194077" y="19590"/>
                  </a:cubicBezTo>
                  <a:cubicBezTo>
                    <a:pt x="147196" y="12223"/>
                    <a:pt x="98975" y="9544"/>
                    <a:pt x="49416" y="12223"/>
                  </a:cubicBezTo>
                  <a:cubicBezTo>
                    <a:pt x="35351" y="11553"/>
                    <a:pt x="21957" y="10883"/>
                    <a:pt x="7892" y="10883"/>
                  </a:cubicBezTo>
                  <a:cubicBezTo>
                    <a:pt x="3874" y="10883"/>
                    <a:pt x="1195" y="10213"/>
                    <a:pt x="525" y="7535"/>
                  </a:cubicBezTo>
                  <a:cubicBezTo>
                    <a:pt x="-814" y="4856"/>
                    <a:pt x="525" y="1507"/>
                    <a:pt x="3204" y="167"/>
                  </a:cubicBezTo>
                  <a:cubicBezTo>
                    <a:pt x="9902" y="167"/>
                    <a:pt x="18608" y="-502"/>
                    <a:pt x="28654" y="837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0" name="Freeform 409">
              <a:extLst>
                <a:ext uri="{FF2B5EF4-FFF2-40B4-BE49-F238E27FC236}">
                  <a16:creationId xmlns:a16="http://schemas.microsoft.com/office/drawing/2014/main" id="{2F824382-86DF-75AA-2AD9-571098A7D122}"/>
                </a:ext>
              </a:extLst>
            </p:cNvPr>
            <p:cNvSpPr/>
            <p:nvPr/>
          </p:nvSpPr>
          <p:spPr>
            <a:xfrm>
              <a:off x="-2131872" y="5343075"/>
              <a:ext cx="366340" cy="46210"/>
            </a:xfrm>
            <a:custGeom>
              <a:avLst/>
              <a:gdLst>
                <a:gd name="connsiteX0" fmla="*/ 30807 w 366340"/>
                <a:gd name="connsiteY0" fmla="*/ 46211 h 46210"/>
                <a:gd name="connsiteX1" fmla="*/ 0 w 366340"/>
                <a:gd name="connsiteY1" fmla="*/ 44202 h 46210"/>
                <a:gd name="connsiteX2" fmla="*/ 13395 w 366340"/>
                <a:gd name="connsiteY2" fmla="*/ 42193 h 46210"/>
                <a:gd name="connsiteX3" fmla="*/ 14734 w 366340"/>
                <a:gd name="connsiteY3" fmla="*/ 37505 h 46210"/>
                <a:gd name="connsiteX4" fmla="*/ 14064 w 366340"/>
                <a:gd name="connsiteY4" fmla="*/ 36835 h 46210"/>
                <a:gd name="connsiteX5" fmla="*/ 14064 w 366340"/>
                <a:gd name="connsiteY5" fmla="*/ 34156 h 46210"/>
                <a:gd name="connsiteX6" fmla="*/ 21431 w 366340"/>
                <a:gd name="connsiteY6" fmla="*/ 16743 h 46210"/>
                <a:gd name="connsiteX7" fmla="*/ 30138 w 366340"/>
                <a:gd name="connsiteY7" fmla="*/ 10715 h 46210"/>
                <a:gd name="connsiteX8" fmla="*/ 33486 w 366340"/>
                <a:gd name="connsiteY8" fmla="*/ 8706 h 46210"/>
                <a:gd name="connsiteX9" fmla="*/ 33486 w 366340"/>
                <a:gd name="connsiteY9" fmla="*/ 6027 h 46210"/>
                <a:gd name="connsiteX10" fmla="*/ 30807 w 366340"/>
                <a:gd name="connsiteY10" fmla="*/ 4018 h 46210"/>
                <a:gd name="connsiteX11" fmla="*/ 25450 w 366340"/>
                <a:gd name="connsiteY11" fmla="*/ 670 h 46210"/>
                <a:gd name="connsiteX12" fmla="*/ 200918 w 366340"/>
                <a:gd name="connsiteY12" fmla="*/ 4018 h 46210"/>
                <a:gd name="connsiteX13" fmla="*/ 296689 w 366340"/>
                <a:gd name="connsiteY13" fmla="*/ 6027 h 46210"/>
                <a:gd name="connsiteX14" fmla="*/ 360982 w 366340"/>
                <a:gd name="connsiteY14" fmla="*/ 0 h 46210"/>
                <a:gd name="connsiteX15" fmla="*/ 366340 w 366340"/>
                <a:gd name="connsiteY15" fmla="*/ 4688 h 46210"/>
                <a:gd name="connsiteX16" fmla="*/ 366340 w 366340"/>
                <a:gd name="connsiteY16" fmla="*/ 6697 h 46210"/>
                <a:gd name="connsiteX17" fmla="*/ 364331 w 366340"/>
                <a:gd name="connsiteY17" fmla="*/ 9376 h 46210"/>
                <a:gd name="connsiteX18" fmla="*/ 292001 w 366340"/>
                <a:gd name="connsiteY18" fmla="*/ 21431 h 46210"/>
                <a:gd name="connsiteX19" fmla="*/ 116532 w 366340"/>
                <a:gd name="connsiteY19" fmla="*/ 30807 h 46210"/>
                <a:gd name="connsiteX20" fmla="*/ 74339 w 366340"/>
                <a:gd name="connsiteY20" fmla="*/ 38844 h 46210"/>
                <a:gd name="connsiteX21" fmla="*/ 30807 w 366340"/>
                <a:gd name="connsiteY21" fmla="*/ 46211 h 46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6340" h="46210">
                  <a:moveTo>
                    <a:pt x="30807" y="46211"/>
                  </a:moveTo>
                  <a:lnTo>
                    <a:pt x="0" y="44202"/>
                  </a:lnTo>
                  <a:cubicBezTo>
                    <a:pt x="4688" y="43532"/>
                    <a:pt x="9376" y="42862"/>
                    <a:pt x="13395" y="42193"/>
                  </a:cubicBezTo>
                  <a:cubicBezTo>
                    <a:pt x="16743" y="41523"/>
                    <a:pt x="17413" y="40184"/>
                    <a:pt x="14734" y="37505"/>
                  </a:cubicBezTo>
                  <a:cubicBezTo>
                    <a:pt x="14734" y="37505"/>
                    <a:pt x="14734" y="37505"/>
                    <a:pt x="14064" y="36835"/>
                  </a:cubicBezTo>
                  <a:cubicBezTo>
                    <a:pt x="13395" y="36165"/>
                    <a:pt x="13395" y="34825"/>
                    <a:pt x="14064" y="34156"/>
                  </a:cubicBezTo>
                  <a:cubicBezTo>
                    <a:pt x="16743" y="28798"/>
                    <a:pt x="19422" y="22770"/>
                    <a:pt x="21431" y="16743"/>
                  </a:cubicBezTo>
                  <a:cubicBezTo>
                    <a:pt x="22770" y="12725"/>
                    <a:pt x="25450" y="10715"/>
                    <a:pt x="30138" y="10715"/>
                  </a:cubicBezTo>
                  <a:cubicBezTo>
                    <a:pt x="31477" y="10715"/>
                    <a:pt x="32816" y="10046"/>
                    <a:pt x="33486" y="8706"/>
                  </a:cubicBezTo>
                  <a:cubicBezTo>
                    <a:pt x="33486" y="8036"/>
                    <a:pt x="34156" y="7367"/>
                    <a:pt x="33486" y="6027"/>
                  </a:cubicBezTo>
                  <a:cubicBezTo>
                    <a:pt x="33486" y="4688"/>
                    <a:pt x="32147" y="4018"/>
                    <a:pt x="30807" y="4018"/>
                  </a:cubicBezTo>
                  <a:cubicBezTo>
                    <a:pt x="26789" y="4688"/>
                    <a:pt x="25450" y="3349"/>
                    <a:pt x="25450" y="670"/>
                  </a:cubicBezTo>
                  <a:lnTo>
                    <a:pt x="200918" y="4018"/>
                  </a:lnTo>
                  <a:cubicBezTo>
                    <a:pt x="233065" y="8036"/>
                    <a:pt x="265212" y="8706"/>
                    <a:pt x="296689" y="6027"/>
                  </a:cubicBezTo>
                  <a:lnTo>
                    <a:pt x="360982" y="0"/>
                  </a:lnTo>
                  <a:cubicBezTo>
                    <a:pt x="364331" y="0"/>
                    <a:pt x="365671" y="1339"/>
                    <a:pt x="366340" y="4688"/>
                  </a:cubicBezTo>
                  <a:lnTo>
                    <a:pt x="366340" y="6697"/>
                  </a:lnTo>
                  <a:cubicBezTo>
                    <a:pt x="366340" y="8036"/>
                    <a:pt x="365671" y="9376"/>
                    <a:pt x="364331" y="9376"/>
                  </a:cubicBezTo>
                  <a:cubicBezTo>
                    <a:pt x="340891" y="15404"/>
                    <a:pt x="316781" y="19422"/>
                    <a:pt x="292001" y="21431"/>
                  </a:cubicBezTo>
                  <a:cubicBezTo>
                    <a:pt x="232395" y="26119"/>
                    <a:pt x="174129" y="29468"/>
                    <a:pt x="116532" y="30807"/>
                  </a:cubicBezTo>
                  <a:cubicBezTo>
                    <a:pt x="107826" y="30807"/>
                    <a:pt x="93092" y="34156"/>
                    <a:pt x="74339" y="38844"/>
                  </a:cubicBezTo>
                  <a:cubicBezTo>
                    <a:pt x="59605" y="44202"/>
                    <a:pt x="45541" y="44871"/>
                    <a:pt x="30807" y="46211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1" name="Freeform 410">
              <a:extLst>
                <a:ext uri="{FF2B5EF4-FFF2-40B4-BE49-F238E27FC236}">
                  <a16:creationId xmlns:a16="http://schemas.microsoft.com/office/drawing/2014/main" id="{355CE2A2-DC26-A3FD-9FEB-08A660ABC4D8}"/>
                </a:ext>
              </a:extLst>
            </p:cNvPr>
            <p:cNvSpPr/>
            <p:nvPr/>
          </p:nvSpPr>
          <p:spPr>
            <a:xfrm>
              <a:off x="-4945657" y="5346550"/>
              <a:ext cx="213236" cy="37221"/>
            </a:xfrm>
            <a:custGeom>
              <a:avLst/>
              <a:gdLst>
                <a:gd name="connsiteX0" fmla="*/ 11649 w 213236"/>
                <a:gd name="connsiteY0" fmla="*/ 1213 h 37221"/>
                <a:gd name="connsiteX1" fmla="*/ 13658 w 213236"/>
                <a:gd name="connsiteY1" fmla="*/ 3222 h 37221"/>
                <a:gd name="connsiteX2" fmla="*/ 12319 w 213236"/>
                <a:gd name="connsiteY2" fmla="*/ 5232 h 37221"/>
                <a:gd name="connsiteX3" fmla="*/ 10310 w 213236"/>
                <a:gd name="connsiteY3" fmla="*/ 5901 h 37221"/>
                <a:gd name="connsiteX4" fmla="*/ 10310 w 213236"/>
                <a:gd name="connsiteY4" fmla="*/ 6571 h 37221"/>
                <a:gd name="connsiteX5" fmla="*/ 17007 w 213236"/>
                <a:gd name="connsiteY5" fmla="*/ 9920 h 37221"/>
                <a:gd name="connsiteX6" fmla="*/ 22365 w 213236"/>
                <a:gd name="connsiteY6" fmla="*/ 12598 h 37221"/>
                <a:gd name="connsiteX7" fmla="*/ 56521 w 213236"/>
                <a:gd name="connsiteY7" fmla="*/ 17956 h 37221"/>
                <a:gd name="connsiteX8" fmla="*/ 90677 w 213236"/>
                <a:gd name="connsiteY8" fmla="*/ 24653 h 37221"/>
                <a:gd name="connsiteX9" fmla="*/ 147604 w 213236"/>
                <a:gd name="connsiteY9" fmla="*/ 31351 h 37221"/>
                <a:gd name="connsiteX10" fmla="*/ 213237 w 213236"/>
                <a:gd name="connsiteY10" fmla="*/ 30012 h 37221"/>
                <a:gd name="connsiteX11" fmla="*/ 140237 w 213236"/>
                <a:gd name="connsiteY11" fmla="*/ 34699 h 37221"/>
                <a:gd name="connsiteX12" fmla="*/ 124833 w 213236"/>
                <a:gd name="connsiteY12" fmla="*/ 34699 h 37221"/>
                <a:gd name="connsiteX13" fmla="*/ 112108 w 213236"/>
                <a:gd name="connsiteY13" fmla="*/ 32021 h 37221"/>
                <a:gd name="connsiteX14" fmla="*/ 106081 w 213236"/>
                <a:gd name="connsiteY14" fmla="*/ 31351 h 37221"/>
                <a:gd name="connsiteX15" fmla="*/ 79292 w 213236"/>
                <a:gd name="connsiteY15" fmla="*/ 31351 h 37221"/>
                <a:gd name="connsiteX16" fmla="*/ 52502 w 213236"/>
                <a:gd name="connsiteY16" fmla="*/ 25993 h 37221"/>
                <a:gd name="connsiteX17" fmla="*/ 47814 w 213236"/>
                <a:gd name="connsiteY17" fmla="*/ 24653 h 37221"/>
                <a:gd name="connsiteX18" fmla="*/ 42457 w 213236"/>
                <a:gd name="connsiteY18" fmla="*/ 22644 h 37221"/>
                <a:gd name="connsiteX19" fmla="*/ 11649 w 213236"/>
                <a:gd name="connsiteY19" fmla="*/ 18626 h 37221"/>
                <a:gd name="connsiteX20" fmla="*/ 7631 w 213236"/>
                <a:gd name="connsiteY20" fmla="*/ 14608 h 37221"/>
                <a:gd name="connsiteX21" fmla="*/ 1603 w 213236"/>
                <a:gd name="connsiteY21" fmla="*/ 6571 h 37221"/>
                <a:gd name="connsiteX22" fmla="*/ 933 w 213236"/>
                <a:gd name="connsiteY22" fmla="*/ 1883 h 37221"/>
                <a:gd name="connsiteX23" fmla="*/ 11649 w 213236"/>
                <a:gd name="connsiteY23" fmla="*/ 1213 h 3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3236" h="37221">
                  <a:moveTo>
                    <a:pt x="11649" y="1213"/>
                  </a:moveTo>
                  <a:cubicBezTo>
                    <a:pt x="12319" y="1883"/>
                    <a:pt x="12989" y="2553"/>
                    <a:pt x="13658" y="3222"/>
                  </a:cubicBezTo>
                  <a:cubicBezTo>
                    <a:pt x="13658" y="4562"/>
                    <a:pt x="13658" y="5232"/>
                    <a:pt x="12319" y="5232"/>
                  </a:cubicBezTo>
                  <a:cubicBezTo>
                    <a:pt x="11649" y="5232"/>
                    <a:pt x="10979" y="5232"/>
                    <a:pt x="10310" y="5901"/>
                  </a:cubicBezTo>
                  <a:cubicBezTo>
                    <a:pt x="9640" y="6571"/>
                    <a:pt x="9640" y="6571"/>
                    <a:pt x="10310" y="6571"/>
                  </a:cubicBezTo>
                  <a:cubicBezTo>
                    <a:pt x="12989" y="6571"/>
                    <a:pt x="15667" y="7910"/>
                    <a:pt x="17007" y="9920"/>
                  </a:cubicBezTo>
                  <a:cubicBezTo>
                    <a:pt x="18346" y="11929"/>
                    <a:pt x="19686" y="12598"/>
                    <a:pt x="22365" y="12598"/>
                  </a:cubicBezTo>
                  <a:cubicBezTo>
                    <a:pt x="34420" y="13268"/>
                    <a:pt x="45805" y="15277"/>
                    <a:pt x="56521" y="17956"/>
                  </a:cubicBezTo>
                  <a:cubicBezTo>
                    <a:pt x="69915" y="21305"/>
                    <a:pt x="81301" y="23984"/>
                    <a:pt x="90677" y="24653"/>
                  </a:cubicBezTo>
                  <a:cubicBezTo>
                    <a:pt x="108090" y="25993"/>
                    <a:pt x="126842" y="28002"/>
                    <a:pt x="147604" y="31351"/>
                  </a:cubicBezTo>
                  <a:cubicBezTo>
                    <a:pt x="156980" y="32690"/>
                    <a:pt x="179081" y="32690"/>
                    <a:pt x="213237" y="30012"/>
                  </a:cubicBezTo>
                  <a:cubicBezTo>
                    <a:pt x="191136" y="37378"/>
                    <a:pt x="166356" y="39387"/>
                    <a:pt x="140237" y="34699"/>
                  </a:cubicBezTo>
                  <a:cubicBezTo>
                    <a:pt x="138227" y="34699"/>
                    <a:pt x="132870" y="34030"/>
                    <a:pt x="124833" y="34699"/>
                  </a:cubicBezTo>
                  <a:cubicBezTo>
                    <a:pt x="120814" y="34699"/>
                    <a:pt x="116126" y="34030"/>
                    <a:pt x="112108" y="32021"/>
                  </a:cubicBezTo>
                  <a:cubicBezTo>
                    <a:pt x="110099" y="31351"/>
                    <a:pt x="108090" y="30681"/>
                    <a:pt x="106081" y="31351"/>
                  </a:cubicBezTo>
                  <a:cubicBezTo>
                    <a:pt x="94695" y="33360"/>
                    <a:pt x="85989" y="33360"/>
                    <a:pt x="79292" y="31351"/>
                  </a:cubicBezTo>
                  <a:cubicBezTo>
                    <a:pt x="70585" y="28672"/>
                    <a:pt x="61879" y="26663"/>
                    <a:pt x="52502" y="25993"/>
                  </a:cubicBezTo>
                  <a:cubicBezTo>
                    <a:pt x="50493" y="25993"/>
                    <a:pt x="49154" y="25323"/>
                    <a:pt x="47814" y="24653"/>
                  </a:cubicBezTo>
                  <a:cubicBezTo>
                    <a:pt x="46475" y="23314"/>
                    <a:pt x="44466" y="22644"/>
                    <a:pt x="42457" y="22644"/>
                  </a:cubicBezTo>
                  <a:cubicBezTo>
                    <a:pt x="31741" y="23314"/>
                    <a:pt x="21695" y="21975"/>
                    <a:pt x="11649" y="18626"/>
                  </a:cubicBezTo>
                  <a:cubicBezTo>
                    <a:pt x="9640" y="17956"/>
                    <a:pt x="8300" y="16617"/>
                    <a:pt x="7631" y="14608"/>
                  </a:cubicBezTo>
                  <a:cubicBezTo>
                    <a:pt x="6291" y="11259"/>
                    <a:pt x="4282" y="8580"/>
                    <a:pt x="1603" y="6571"/>
                  </a:cubicBezTo>
                  <a:cubicBezTo>
                    <a:pt x="-406" y="5232"/>
                    <a:pt x="-406" y="3222"/>
                    <a:pt x="933" y="1883"/>
                  </a:cubicBezTo>
                  <a:cubicBezTo>
                    <a:pt x="2943" y="-126"/>
                    <a:pt x="6291" y="-796"/>
                    <a:pt x="11649" y="1213"/>
                  </a:cubicBezTo>
                  <a:close/>
                </a:path>
              </a:pathLst>
            </a:custGeom>
            <a:solidFill>
              <a:srgbClr val="AA344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2" name="Freeform 411">
              <a:extLst>
                <a:ext uri="{FF2B5EF4-FFF2-40B4-BE49-F238E27FC236}">
                  <a16:creationId xmlns:a16="http://schemas.microsoft.com/office/drawing/2014/main" id="{BEA75BDE-4596-C3A1-512C-8255C7D5C099}"/>
                </a:ext>
              </a:extLst>
            </p:cNvPr>
            <p:cNvSpPr/>
            <p:nvPr/>
          </p:nvSpPr>
          <p:spPr>
            <a:xfrm>
              <a:off x="-5288933" y="5349970"/>
              <a:ext cx="93062" cy="38078"/>
            </a:xfrm>
            <a:custGeom>
              <a:avLst/>
              <a:gdLst>
                <a:gd name="connsiteX0" fmla="*/ 93062 w 93062"/>
                <a:gd name="connsiteY0" fmla="*/ 13197 h 38078"/>
                <a:gd name="connsiteX1" fmla="*/ 55558 w 93062"/>
                <a:gd name="connsiteY1" fmla="*/ 12527 h 38078"/>
                <a:gd name="connsiteX2" fmla="*/ 16044 w 93062"/>
                <a:gd name="connsiteY2" fmla="*/ 33958 h 38078"/>
                <a:gd name="connsiteX3" fmla="*/ 12695 w 93062"/>
                <a:gd name="connsiteY3" fmla="*/ 27261 h 38078"/>
                <a:gd name="connsiteX4" fmla="*/ 54888 w 93062"/>
                <a:gd name="connsiteY4" fmla="*/ 1142 h 38078"/>
                <a:gd name="connsiteX5" fmla="*/ 93062 w 93062"/>
                <a:gd name="connsiteY5" fmla="*/ 13197 h 3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062" h="38078">
                  <a:moveTo>
                    <a:pt x="93062" y="13197"/>
                  </a:moveTo>
                  <a:cubicBezTo>
                    <a:pt x="81007" y="8509"/>
                    <a:pt x="68282" y="8509"/>
                    <a:pt x="55558" y="12527"/>
                  </a:cubicBezTo>
                  <a:cubicBezTo>
                    <a:pt x="38814" y="23912"/>
                    <a:pt x="25420" y="30610"/>
                    <a:pt x="16044" y="33958"/>
                  </a:cubicBezTo>
                  <a:cubicBezTo>
                    <a:pt x="-4048" y="41325"/>
                    <a:pt x="-5388" y="38646"/>
                    <a:pt x="12695" y="27261"/>
                  </a:cubicBezTo>
                  <a:cubicBezTo>
                    <a:pt x="23411" y="20564"/>
                    <a:pt x="37475" y="11857"/>
                    <a:pt x="54888" y="1142"/>
                  </a:cubicBezTo>
                  <a:cubicBezTo>
                    <a:pt x="72970" y="-2207"/>
                    <a:pt x="85695" y="1812"/>
                    <a:pt x="93062" y="13197"/>
                  </a:cubicBez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3" name="Freeform 412">
              <a:extLst>
                <a:ext uri="{FF2B5EF4-FFF2-40B4-BE49-F238E27FC236}">
                  <a16:creationId xmlns:a16="http://schemas.microsoft.com/office/drawing/2014/main" id="{F26AAF2A-6F68-716E-4B3A-704A0650E03F}"/>
                </a:ext>
              </a:extLst>
            </p:cNvPr>
            <p:cNvSpPr/>
            <p:nvPr/>
          </p:nvSpPr>
          <p:spPr>
            <a:xfrm>
              <a:off x="-5280284" y="5359348"/>
              <a:ext cx="1739876" cy="313902"/>
            </a:xfrm>
            <a:custGeom>
              <a:avLst/>
              <a:gdLst>
                <a:gd name="connsiteX0" fmla="*/ 84413 w 1739876"/>
                <a:gd name="connsiteY0" fmla="*/ 3819 h 313902"/>
                <a:gd name="connsiteX1" fmla="*/ 115220 w 1739876"/>
                <a:gd name="connsiteY1" fmla="*/ 20563 h 313902"/>
                <a:gd name="connsiteX2" fmla="*/ 182193 w 1739876"/>
                <a:gd name="connsiteY2" fmla="*/ 66773 h 313902"/>
                <a:gd name="connsiteX3" fmla="*/ 227734 w 1739876"/>
                <a:gd name="connsiteY3" fmla="*/ 71462 h 313902"/>
                <a:gd name="connsiteX4" fmla="*/ 249835 w 1739876"/>
                <a:gd name="connsiteY4" fmla="*/ 84187 h 313902"/>
                <a:gd name="connsiteX5" fmla="*/ 263230 w 1739876"/>
                <a:gd name="connsiteY5" fmla="*/ 97581 h 313902"/>
                <a:gd name="connsiteX6" fmla="*/ 283322 w 1739876"/>
                <a:gd name="connsiteY6" fmla="*/ 102939 h 313902"/>
                <a:gd name="connsiteX7" fmla="*/ 289349 w 1739876"/>
                <a:gd name="connsiteY7" fmla="*/ 106287 h 313902"/>
                <a:gd name="connsiteX8" fmla="*/ 386459 w 1739876"/>
                <a:gd name="connsiteY8" fmla="*/ 100260 h 313902"/>
                <a:gd name="connsiteX9" fmla="*/ 709268 w 1739876"/>
                <a:gd name="connsiteY9" fmla="*/ 88874 h 313902"/>
                <a:gd name="connsiteX10" fmla="*/ 719314 w 1739876"/>
                <a:gd name="connsiteY10" fmla="*/ 78159 h 313902"/>
                <a:gd name="connsiteX11" fmla="*/ 707928 w 1739876"/>
                <a:gd name="connsiteY11" fmla="*/ 66104 h 313902"/>
                <a:gd name="connsiteX12" fmla="*/ 741414 w 1739876"/>
                <a:gd name="connsiteY12" fmla="*/ 54718 h 313902"/>
                <a:gd name="connsiteX13" fmla="*/ 794993 w 1739876"/>
                <a:gd name="connsiteY13" fmla="*/ 62755 h 313902"/>
                <a:gd name="connsiteX14" fmla="*/ 838525 w 1739876"/>
                <a:gd name="connsiteY14" fmla="*/ 80838 h 313902"/>
                <a:gd name="connsiteX15" fmla="*/ 1019351 w 1739876"/>
                <a:gd name="connsiteY15" fmla="*/ 119682 h 313902"/>
                <a:gd name="connsiteX16" fmla="*/ 1040113 w 1739876"/>
                <a:gd name="connsiteY16" fmla="*/ 121691 h 313902"/>
                <a:gd name="connsiteX17" fmla="*/ 1098379 w 1739876"/>
                <a:gd name="connsiteY17" fmla="*/ 128388 h 313902"/>
                <a:gd name="connsiteX18" fmla="*/ 1185443 w 1739876"/>
                <a:gd name="connsiteY18" fmla="*/ 125709 h 313902"/>
                <a:gd name="connsiteX19" fmla="*/ 1222278 w 1739876"/>
                <a:gd name="connsiteY19" fmla="*/ 125709 h 313902"/>
                <a:gd name="connsiteX20" fmla="*/ 1424536 w 1739876"/>
                <a:gd name="connsiteY20" fmla="*/ 127719 h 313902"/>
                <a:gd name="connsiteX21" fmla="*/ 1570536 w 1739876"/>
                <a:gd name="connsiteY21" fmla="*/ 152498 h 313902"/>
                <a:gd name="connsiteX22" fmla="*/ 1662289 w 1739876"/>
                <a:gd name="connsiteY22" fmla="*/ 202058 h 313902"/>
                <a:gd name="connsiteX23" fmla="*/ 1694435 w 1739876"/>
                <a:gd name="connsiteY23" fmla="*/ 222820 h 313902"/>
                <a:gd name="connsiteX24" fmla="*/ 1730601 w 1739876"/>
                <a:gd name="connsiteY24" fmla="*/ 302517 h 313902"/>
                <a:gd name="connsiteX25" fmla="*/ 1739307 w 1739876"/>
                <a:gd name="connsiteY25" fmla="*/ 309215 h 313902"/>
                <a:gd name="connsiteX26" fmla="*/ 1729931 w 1739876"/>
                <a:gd name="connsiteY26" fmla="*/ 313903 h 313902"/>
                <a:gd name="connsiteX27" fmla="*/ 1624114 w 1739876"/>
                <a:gd name="connsiteY27" fmla="*/ 311224 h 313902"/>
                <a:gd name="connsiteX28" fmla="*/ 1675683 w 1739876"/>
                <a:gd name="connsiteY28" fmla="*/ 311224 h 313902"/>
                <a:gd name="connsiteX29" fmla="*/ 1678362 w 1739876"/>
                <a:gd name="connsiteY29" fmla="*/ 305866 h 313902"/>
                <a:gd name="connsiteX30" fmla="*/ 1579242 w 1739876"/>
                <a:gd name="connsiteY30" fmla="*/ 211435 h 313902"/>
                <a:gd name="connsiteX31" fmla="*/ 1492178 w 1739876"/>
                <a:gd name="connsiteY31" fmla="*/ 175269 h 313902"/>
                <a:gd name="connsiteX32" fmla="*/ 1303315 w 1739876"/>
                <a:gd name="connsiteY32" fmla="*/ 153838 h 313902"/>
                <a:gd name="connsiteX33" fmla="*/ 1297957 w 1739876"/>
                <a:gd name="connsiteY33" fmla="*/ 164554 h 313902"/>
                <a:gd name="connsiteX34" fmla="*/ 1317379 w 1739876"/>
                <a:gd name="connsiteY34" fmla="*/ 177948 h 313902"/>
                <a:gd name="connsiteX35" fmla="*/ 1320058 w 1739876"/>
                <a:gd name="connsiteY35" fmla="*/ 179957 h 313902"/>
                <a:gd name="connsiteX36" fmla="*/ 1324746 w 1739876"/>
                <a:gd name="connsiteY36" fmla="*/ 185315 h 313902"/>
                <a:gd name="connsiteX37" fmla="*/ 1366939 w 1739876"/>
                <a:gd name="connsiteY37" fmla="*/ 215453 h 313902"/>
                <a:gd name="connsiteX38" fmla="*/ 1366269 w 1739876"/>
                <a:gd name="connsiteY38" fmla="*/ 216792 h 313902"/>
                <a:gd name="connsiteX39" fmla="*/ 1253755 w 1739876"/>
                <a:gd name="connsiteY39" fmla="*/ 172590 h 313902"/>
                <a:gd name="connsiteX40" fmla="*/ 1214242 w 1739876"/>
                <a:gd name="connsiteY40" fmla="*/ 159196 h 313902"/>
                <a:gd name="connsiteX41" fmla="*/ 1174058 w 1739876"/>
                <a:gd name="connsiteY41" fmla="*/ 147141 h 313902"/>
                <a:gd name="connsiteX42" fmla="*/ 1141911 w 1739876"/>
                <a:gd name="connsiteY42" fmla="*/ 144462 h 313902"/>
                <a:gd name="connsiteX43" fmla="*/ 1138562 w 1739876"/>
                <a:gd name="connsiteY43" fmla="*/ 151159 h 313902"/>
                <a:gd name="connsiteX44" fmla="*/ 1166021 w 1739876"/>
                <a:gd name="connsiteY44" fmla="*/ 188664 h 313902"/>
                <a:gd name="connsiteX45" fmla="*/ 1164012 w 1739876"/>
                <a:gd name="connsiteY45" fmla="*/ 192012 h 313902"/>
                <a:gd name="connsiteX46" fmla="*/ 1125838 w 1739876"/>
                <a:gd name="connsiteY46" fmla="*/ 183976 h 313902"/>
                <a:gd name="connsiteX47" fmla="*/ 1088333 w 1739876"/>
                <a:gd name="connsiteY47" fmla="*/ 173930 h 313902"/>
                <a:gd name="connsiteX48" fmla="*/ 1038103 w 1739876"/>
                <a:gd name="connsiteY48" fmla="*/ 167232 h 313902"/>
                <a:gd name="connsiteX49" fmla="*/ 919562 w 1739876"/>
                <a:gd name="connsiteY49" fmla="*/ 165223 h 313902"/>
                <a:gd name="connsiteX50" fmla="*/ 884066 w 1739876"/>
                <a:gd name="connsiteY50" fmla="*/ 147811 h 313902"/>
                <a:gd name="connsiteX51" fmla="*/ 849241 w 1739876"/>
                <a:gd name="connsiteY51" fmla="*/ 135755 h 313902"/>
                <a:gd name="connsiteX52" fmla="*/ 846562 w 1739876"/>
                <a:gd name="connsiteY52" fmla="*/ 139104 h 313902"/>
                <a:gd name="connsiteX53" fmla="*/ 857947 w 1739876"/>
                <a:gd name="connsiteY53" fmla="*/ 158526 h 313902"/>
                <a:gd name="connsiteX54" fmla="*/ 855268 w 1739876"/>
                <a:gd name="connsiteY54" fmla="*/ 166563 h 313902"/>
                <a:gd name="connsiteX55" fmla="*/ 818433 w 1739876"/>
                <a:gd name="connsiteY55" fmla="*/ 163884 h 313902"/>
                <a:gd name="connsiteX56" fmla="*/ 796332 w 1739876"/>
                <a:gd name="connsiteY56" fmla="*/ 159866 h 313902"/>
                <a:gd name="connsiteX57" fmla="*/ 774901 w 1739876"/>
                <a:gd name="connsiteY57" fmla="*/ 153168 h 313902"/>
                <a:gd name="connsiteX58" fmla="*/ 715965 w 1739876"/>
                <a:gd name="connsiteY58" fmla="*/ 138434 h 313902"/>
                <a:gd name="connsiteX59" fmla="*/ 658368 w 1739876"/>
                <a:gd name="connsiteY59" fmla="*/ 125040 h 313902"/>
                <a:gd name="connsiteX60" fmla="*/ 513707 w 1739876"/>
                <a:gd name="connsiteY60" fmla="*/ 132407 h 313902"/>
                <a:gd name="connsiteX61" fmla="*/ 512368 w 1739876"/>
                <a:gd name="connsiteY61" fmla="*/ 141113 h 313902"/>
                <a:gd name="connsiteX62" fmla="*/ 626221 w 1739876"/>
                <a:gd name="connsiteY62" fmla="*/ 190003 h 313902"/>
                <a:gd name="connsiteX63" fmla="*/ 666405 w 1739876"/>
                <a:gd name="connsiteY63" fmla="*/ 225499 h 313902"/>
                <a:gd name="connsiteX64" fmla="*/ 596084 w 1739876"/>
                <a:gd name="connsiteY64" fmla="*/ 230187 h 313902"/>
                <a:gd name="connsiteX65" fmla="*/ 491607 w 1739876"/>
                <a:gd name="connsiteY65" fmla="*/ 175269 h 313902"/>
                <a:gd name="connsiteX66" fmla="*/ 339579 w 1739876"/>
                <a:gd name="connsiteY66" fmla="*/ 157856 h 313902"/>
                <a:gd name="connsiteX67" fmla="*/ 304083 w 1739876"/>
                <a:gd name="connsiteY67" fmla="*/ 155177 h 313902"/>
                <a:gd name="connsiteX68" fmla="*/ 223716 w 1739876"/>
                <a:gd name="connsiteY68" fmla="*/ 148480 h 313902"/>
                <a:gd name="connsiteX69" fmla="*/ 212330 w 1739876"/>
                <a:gd name="connsiteY69" fmla="*/ 143792 h 313902"/>
                <a:gd name="connsiteX70" fmla="*/ 208982 w 1739876"/>
                <a:gd name="connsiteY70" fmla="*/ 138434 h 313902"/>
                <a:gd name="connsiteX71" fmla="*/ 198266 w 1739876"/>
                <a:gd name="connsiteY71" fmla="*/ 122361 h 313902"/>
                <a:gd name="connsiteX72" fmla="*/ 131294 w 1739876"/>
                <a:gd name="connsiteY72" fmla="*/ 90884 h 313902"/>
                <a:gd name="connsiteX73" fmla="*/ 62981 w 1739876"/>
                <a:gd name="connsiteY73" fmla="*/ 50030 h 313902"/>
                <a:gd name="connsiteX74" fmla="*/ 42890 w 1739876"/>
                <a:gd name="connsiteY74" fmla="*/ 48691 h 313902"/>
                <a:gd name="connsiteX75" fmla="*/ 11413 w 1739876"/>
                <a:gd name="connsiteY75" fmla="*/ 68783 h 313902"/>
                <a:gd name="connsiteX76" fmla="*/ 2706 w 1739876"/>
                <a:gd name="connsiteY76" fmla="*/ 67443 h 313902"/>
                <a:gd name="connsiteX77" fmla="*/ 697 w 1739876"/>
                <a:gd name="connsiteY77" fmla="*/ 64764 h 313902"/>
                <a:gd name="connsiteX78" fmla="*/ 2036 w 1739876"/>
                <a:gd name="connsiteY78" fmla="*/ 60746 h 313902"/>
                <a:gd name="connsiteX79" fmla="*/ 36192 w 1739876"/>
                <a:gd name="connsiteY79" fmla="*/ 26590 h 313902"/>
                <a:gd name="connsiteX80" fmla="*/ 57624 w 1739876"/>
                <a:gd name="connsiteY80" fmla="*/ 7838 h 313902"/>
                <a:gd name="connsiteX81" fmla="*/ 57624 w 1739876"/>
                <a:gd name="connsiteY81" fmla="*/ 4489 h 313902"/>
                <a:gd name="connsiteX82" fmla="*/ 49587 w 1739876"/>
                <a:gd name="connsiteY82" fmla="*/ 1810 h 313902"/>
                <a:gd name="connsiteX83" fmla="*/ 84413 w 1739876"/>
                <a:gd name="connsiteY83" fmla="*/ 3819 h 313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739876" h="313902">
                  <a:moveTo>
                    <a:pt x="84413" y="3819"/>
                  </a:moveTo>
                  <a:cubicBezTo>
                    <a:pt x="98477" y="9177"/>
                    <a:pt x="108523" y="14535"/>
                    <a:pt x="115220" y="20563"/>
                  </a:cubicBezTo>
                  <a:cubicBezTo>
                    <a:pt x="129284" y="48691"/>
                    <a:pt x="151385" y="64095"/>
                    <a:pt x="182193" y="66773"/>
                  </a:cubicBezTo>
                  <a:cubicBezTo>
                    <a:pt x="205633" y="68783"/>
                    <a:pt x="221037" y="70792"/>
                    <a:pt x="227734" y="71462"/>
                  </a:cubicBezTo>
                  <a:cubicBezTo>
                    <a:pt x="235101" y="72801"/>
                    <a:pt x="244477" y="77489"/>
                    <a:pt x="249835" y="84187"/>
                  </a:cubicBezTo>
                  <a:cubicBezTo>
                    <a:pt x="253854" y="89544"/>
                    <a:pt x="258542" y="93562"/>
                    <a:pt x="263230" y="97581"/>
                  </a:cubicBezTo>
                  <a:cubicBezTo>
                    <a:pt x="273945" y="105617"/>
                    <a:pt x="280643" y="107627"/>
                    <a:pt x="283322" y="102939"/>
                  </a:cubicBezTo>
                  <a:cubicBezTo>
                    <a:pt x="283991" y="105617"/>
                    <a:pt x="286000" y="106957"/>
                    <a:pt x="289349" y="106287"/>
                  </a:cubicBezTo>
                  <a:cubicBezTo>
                    <a:pt x="321496" y="103608"/>
                    <a:pt x="354313" y="101599"/>
                    <a:pt x="386459" y="100260"/>
                  </a:cubicBezTo>
                  <a:cubicBezTo>
                    <a:pt x="492276" y="95572"/>
                    <a:pt x="599432" y="92223"/>
                    <a:pt x="709268" y="88874"/>
                  </a:cubicBezTo>
                  <a:cubicBezTo>
                    <a:pt x="715965" y="88874"/>
                    <a:pt x="719314" y="84856"/>
                    <a:pt x="719314" y="78159"/>
                  </a:cubicBezTo>
                  <a:cubicBezTo>
                    <a:pt x="719314" y="75480"/>
                    <a:pt x="715295" y="71462"/>
                    <a:pt x="707928" y="66104"/>
                  </a:cubicBezTo>
                  <a:cubicBezTo>
                    <a:pt x="709268" y="57397"/>
                    <a:pt x="720653" y="53379"/>
                    <a:pt x="741414" y="54718"/>
                  </a:cubicBezTo>
                  <a:cubicBezTo>
                    <a:pt x="762176" y="55388"/>
                    <a:pt x="780259" y="58737"/>
                    <a:pt x="794993" y="62755"/>
                  </a:cubicBezTo>
                  <a:cubicBezTo>
                    <a:pt x="812406" y="71462"/>
                    <a:pt x="827139" y="77489"/>
                    <a:pt x="838525" y="80838"/>
                  </a:cubicBezTo>
                  <a:cubicBezTo>
                    <a:pt x="910855" y="99590"/>
                    <a:pt x="971131" y="112315"/>
                    <a:pt x="1019351" y="119682"/>
                  </a:cubicBezTo>
                  <a:cubicBezTo>
                    <a:pt x="1026048" y="120352"/>
                    <a:pt x="1033415" y="121022"/>
                    <a:pt x="1040113" y="121691"/>
                  </a:cubicBezTo>
                  <a:cubicBezTo>
                    <a:pt x="1059535" y="122361"/>
                    <a:pt x="1082305" y="130397"/>
                    <a:pt x="1098379" y="128388"/>
                  </a:cubicBezTo>
                  <a:cubicBezTo>
                    <a:pt x="1127177" y="124370"/>
                    <a:pt x="1155975" y="123700"/>
                    <a:pt x="1185443" y="125709"/>
                  </a:cubicBezTo>
                  <a:lnTo>
                    <a:pt x="1222278" y="125709"/>
                  </a:lnTo>
                  <a:cubicBezTo>
                    <a:pt x="1289921" y="127049"/>
                    <a:pt x="1356893" y="127719"/>
                    <a:pt x="1424536" y="127719"/>
                  </a:cubicBezTo>
                  <a:cubicBezTo>
                    <a:pt x="1478784" y="128388"/>
                    <a:pt x="1527673" y="136425"/>
                    <a:pt x="1570536" y="152498"/>
                  </a:cubicBezTo>
                  <a:cubicBezTo>
                    <a:pt x="1608041" y="166563"/>
                    <a:pt x="1638848" y="183306"/>
                    <a:pt x="1662289" y="202058"/>
                  </a:cubicBezTo>
                  <a:cubicBezTo>
                    <a:pt x="1677023" y="213444"/>
                    <a:pt x="1687738" y="220811"/>
                    <a:pt x="1694435" y="222820"/>
                  </a:cubicBezTo>
                  <a:cubicBezTo>
                    <a:pt x="1708500" y="246260"/>
                    <a:pt x="1720555" y="273049"/>
                    <a:pt x="1730601" y="302517"/>
                  </a:cubicBezTo>
                  <a:cubicBezTo>
                    <a:pt x="1731270" y="305196"/>
                    <a:pt x="1734619" y="307875"/>
                    <a:pt x="1739307" y="309215"/>
                  </a:cubicBezTo>
                  <a:cubicBezTo>
                    <a:pt x="1741316" y="311224"/>
                    <a:pt x="1737968" y="313233"/>
                    <a:pt x="1729931" y="313903"/>
                  </a:cubicBezTo>
                  <a:lnTo>
                    <a:pt x="1624114" y="311224"/>
                  </a:lnTo>
                  <a:lnTo>
                    <a:pt x="1675683" y="311224"/>
                  </a:lnTo>
                  <a:cubicBezTo>
                    <a:pt x="1678362" y="311224"/>
                    <a:pt x="1679701" y="307875"/>
                    <a:pt x="1678362" y="305866"/>
                  </a:cubicBezTo>
                  <a:cubicBezTo>
                    <a:pt x="1652243" y="267691"/>
                    <a:pt x="1618756" y="236214"/>
                    <a:pt x="1579242" y="211435"/>
                  </a:cubicBezTo>
                  <a:cubicBezTo>
                    <a:pt x="1546426" y="190673"/>
                    <a:pt x="1517628" y="179287"/>
                    <a:pt x="1492178" y="175269"/>
                  </a:cubicBezTo>
                  <a:cubicBezTo>
                    <a:pt x="1427884" y="166563"/>
                    <a:pt x="1364930" y="159196"/>
                    <a:pt x="1303315" y="153838"/>
                  </a:cubicBezTo>
                  <a:cubicBezTo>
                    <a:pt x="1291930" y="152498"/>
                    <a:pt x="1289921" y="156517"/>
                    <a:pt x="1297957" y="164554"/>
                  </a:cubicBezTo>
                  <a:cubicBezTo>
                    <a:pt x="1301976" y="169242"/>
                    <a:pt x="1308673" y="173260"/>
                    <a:pt x="1317379" y="177948"/>
                  </a:cubicBezTo>
                  <a:cubicBezTo>
                    <a:pt x="1318049" y="178618"/>
                    <a:pt x="1319388" y="179287"/>
                    <a:pt x="1320058" y="179957"/>
                  </a:cubicBezTo>
                  <a:cubicBezTo>
                    <a:pt x="1322068" y="182636"/>
                    <a:pt x="1322068" y="183306"/>
                    <a:pt x="1324746" y="185315"/>
                  </a:cubicBezTo>
                  <a:cubicBezTo>
                    <a:pt x="1339480" y="195361"/>
                    <a:pt x="1353545" y="205407"/>
                    <a:pt x="1366939" y="215453"/>
                  </a:cubicBezTo>
                  <a:cubicBezTo>
                    <a:pt x="1370288" y="217462"/>
                    <a:pt x="1369618" y="218132"/>
                    <a:pt x="1366269" y="216792"/>
                  </a:cubicBezTo>
                  <a:cubicBezTo>
                    <a:pt x="1329434" y="202058"/>
                    <a:pt x="1291930" y="187324"/>
                    <a:pt x="1253755" y="172590"/>
                  </a:cubicBezTo>
                  <a:cubicBezTo>
                    <a:pt x="1241031" y="167902"/>
                    <a:pt x="1227636" y="163214"/>
                    <a:pt x="1214242" y="159196"/>
                  </a:cubicBezTo>
                  <a:cubicBezTo>
                    <a:pt x="1200847" y="155177"/>
                    <a:pt x="1187452" y="151159"/>
                    <a:pt x="1174058" y="147141"/>
                  </a:cubicBezTo>
                  <a:cubicBezTo>
                    <a:pt x="1163342" y="143792"/>
                    <a:pt x="1152627" y="145132"/>
                    <a:pt x="1141911" y="144462"/>
                  </a:cubicBezTo>
                  <a:cubicBezTo>
                    <a:pt x="1138562" y="144462"/>
                    <a:pt x="1136553" y="147811"/>
                    <a:pt x="1138562" y="151159"/>
                  </a:cubicBezTo>
                  <a:lnTo>
                    <a:pt x="1166021" y="188664"/>
                  </a:lnTo>
                  <a:cubicBezTo>
                    <a:pt x="1168700" y="192012"/>
                    <a:pt x="1167361" y="193352"/>
                    <a:pt x="1164012" y="192012"/>
                  </a:cubicBezTo>
                  <a:cubicBezTo>
                    <a:pt x="1151957" y="189333"/>
                    <a:pt x="1139232" y="186655"/>
                    <a:pt x="1125838" y="183976"/>
                  </a:cubicBezTo>
                  <a:cubicBezTo>
                    <a:pt x="1121150" y="183306"/>
                    <a:pt x="1109094" y="179957"/>
                    <a:pt x="1088333" y="173930"/>
                  </a:cubicBezTo>
                  <a:cubicBezTo>
                    <a:pt x="1072259" y="169242"/>
                    <a:pt x="1055516" y="167232"/>
                    <a:pt x="1038103" y="167232"/>
                  </a:cubicBezTo>
                  <a:cubicBezTo>
                    <a:pt x="998589" y="167232"/>
                    <a:pt x="959076" y="166563"/>
                    <a:pt x="919562" y="165223"/>
                  </a:cubicBezTo>
                  <a:cubicBezTo>
                    <a:pt x="902149" y="164554"/>
                    <a:pt x="896791" y="158526"/>
                    <a:pt x="884066" y="147811"/>
                  </a:cubicBezTo>
                  <a:cubicBezTo>
                    <a:pt x="876699" y="141113"/>
                    <a:pt x="864644" y="137765"/>
                    <a:pt x="849241" y="135755"/>
                  </a:cubicBezTo>
                  <a:cubicBezTo>
                    <a:pt x="846562" y="135755"/>
                    <a:pt x="845892" y="136425"/>
                    <a:pt x="846562" y="139104"/>
                  </a:cubicBezTo>
                  <a:cubicBezTo>
                    <a:pt x="849241" y="146471"/>
                    <a:pt x="853259" y="153168"/>
                    <a:pt x="857947" y="158526"/>
                  </a:cubicBezTo>
                  <a:cubicBezTo>
                    <a:pt x="860626" y="161205"/>
                    <a:pt x="859286" y="166563"/>
                    <a:pt x="855268" y="166563"/>
                  </a:cubicBezTo>
                  <a:cubicBezTo>
                    <a:pt x="843213" y="167902"/>
                    <a:pt x="831158" y="167232"/>
                    <a:pt x="818433" y="163884"/>
                  </a:cubicBezTo>
                  <a:cubicBezTo>
                    <a:pt x="813075" y="162544"/>
                    <a:pt x="805708" y="161205"/>
                    <a:pt x="796332" y="159866"/>
                  </a:cubicBezTo>
                  <a:cubicBezTo>
                    <a:pt x="788295" y="159196"/>
                    <a:pt x="780928" y="156517"/>
                    <a:pt x="774901" y="153168"/>
                  </a:cubicBezTo>
                  <a:cubicBezTo>
                    <a:pt x="754809" y="149150"/>
                    <a:pt x="734717" y="143792"/>
                    <a:pt x="715965" y="138434"/>
                  </a:cubicBezTo>
                  <a:cubicBezTo>
                    <a:pt x="689845" y="131067"/>
                    <a:pt x="670423" y="126379"/>
                    <a:pt x="658368" y="125040"/>
                  </a:cubicBezTo>
                  <a:cubicBezTo>
                    <a:pt x="610148" y="120352"/>
                    <a:pt x="559249" y="129728"/>
                    <a:pt x="513707" y="132407"/>
                  </a:cubicBezTo>
                  <a:cubicBezTo>
                    <a:pt x="498304" y="133077"/>
                    <a:pt x="497634" y="136425"/>
                    <a:pt x="512368" y="141113"/>
                  </a:cubicBezTo>
                  <a:cubicBezTo>
                    <a:pt x="549203" y="153168"/>
                    <a:pt x="587377" y="169242"/>
                    <a:pt x="626221" y="190003"/>
                  </a:cubicBezTo>
                  <a:cubicBezTo>
                    <a:pt x="638946" y="196701"/>
                    <a:pt x="652341" y="208756"/>
                    <a:pt x="666405" y="225499"/>
                  </a:cubicBezTo>
                  <a:cubicBezTo>
                    <a:pt x="646983" y="242911"/>
                    <a:pt x="616176" y="241572"/>
                    <a:pt x="596084" y="230187"/>
                  </a:cubicBezTo>
                  <a:cubicBezTo>
                    <a:pt x="561928" y="210765"/>
                    <a:pt x="527102" y="192682"/>
                    <a:pt x="491607" y="175269"/>
                  </a:cubicBezTo>
                  <a:cubicBezTo>
                    <a:pt x="440707" y="150489"/>
                    <a:pt x="397845" y="151159"/>
                    <a:pt x="339579" y="157856"/>
                  </a:cubicBezTo>
                  <a:cubicBezTo>
                    <a:pt x="327524" y="159196"/>
                    <a:pt x="315468" y="158526"/>
                    <a:pt x="304083" y="155177"/>
                  </a:cubicBezTo>
                  <a:lnTo>
                    <a:pt x="223716" y="148480"/>
                  </a:lnTo>
                  <a:cubicBezTo>
                    <a:pt x="219028" y="147811"/>
                    <a:pt x="215679" y="146471"/>
                    <a:pt x="212330" y="143792"/>
                  </a:cubicBezTo>
                  <a:cubicBezTo>
                    <a:pt x="210321" y="142452"/>
                    <a:pt x="209652" y="140443"/>
                    <a:pt x="208982" y="138434"/>
                  </a:cubicBezTo>
                  <a:cubicBezTo>
                    <a:pt x="207642" y="131067"/>
                    <a:pt x="204294" y="125709"/>
                    <a:pt x="198266" y="122361"/>
                  </a:cubicBezTo>
                  <a:cubicBezTo>
                    <a:pt x="182863" y="114324"/>
                    <a:pt x="160092" y="103608"/>
                    <a:pt x="131294" y="90884"/>
                  </a:cubicBezTo>
                  <a:cubicBezTo>
                    <a:pt x="105174" y="79498"/>
                    <a:pt x="82404" y="66104"/>
                    <a:pt x="62981" y="50030"/>
                  </a:cubicBezTo>
                  <a:cubicBezTo>
                    <a:pt x="56954" y="45342"/>
                    <a:pt x="48917" y="44673"/>
                    <a:pt x="42890" y="48691"/>
                  </a:cubicBezTo>
                  <a:lnTo>
                    <a:pt x="11413" y="68783"/>
                  </a:lnTo>
                  <a:cubicBezTo>
                    <a:pt x="8734" y="70792"/>
                    <a:pt x="4715" y="70122"/>
                    <a:pt x="2706" y="67443"/>
                  </a:cubicBezTo>
                  <a:lnTo>
                    <a:pt x="697" y="64764"/>
                  </a:lnTo>
                  <a:cubicBezTo>
                    <a:pt x="-643" y="63425"/>
                    <a:pt x="27" y="61416"/>
                    <a:pt x="2036" y="60746"/>
                  </a:cubicBezTo>
                  <a:cubicBezTo>
                    <a:pt x="19449" y="52039"/>
                    <a:pt x="30835" y="40654"/>
                    <a:pt x="36192" y="26590"/>
                  </a:cubicBezTo>
                  <a:cubicBezTo>
                    <a:pt x="39541" y="17214"/>
                    <a:pt x="46908" y="10517"/>
                    <a:pt x="57624" y="7838"/>
                  </a:cubicBezTo>
                  <a:cubicBezTo>
                    <a:pt x="61642" y="6498"/>
                    <a:pt x="61642" y="5828"/>
                    <a:pt x="57624" y="4489"/>
                  </a:cubicBezTo>
                  <a:lnTo>
                    <a:pt x="49587" y="1810"/>
                  </a:lnTo>
                  <a:cubicBezTo>
                    <a:pt x="59633" y="-869"/>
                    <a:pt x="72358" y="-869"/>
                    <a:pt x="84413" y="3819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4" name="Freeform 413">
              <a:extLst>
                <a:ext uri="{FF2B5EF4-FFF2-40B4-BE49-F238E27FC236}">
                  <a16:creationId xmlns:a16="http://schemas.microsoft.com/office/drawing/2014/main" id="{44483B63-A15C-D9E2-251F-2B846B2DC6B4}"/>
                </a:ext>
              </a:extLst>
            </p:cNvPr>
            <p:cNvSpPr/>
            <p:nvPr/>
          </p:nvSpPr>
          <p:spPr>
            <a:xfrm>
              <a:off x="-3787436" y="5363167"/>
              <a:ext cx="400077" cy="12054"/>
            </a:xfrm>
            <a:custGeom>
              <a:avLst/>
              <a:gdLst>
                <a:gd name="connsiteX0" fmla="*/ 393799 w 400077"/>
                <a:gd name="connsiteY0" fmla="*/ 0 h 12054"/>
                <a:gd name="connsiteX1" fmla="*/ 397818 w 400077"/>
                <a:gd name="connsiteY1" fmla="*/ 1339 h 12054"/>
                <a:gd name="connsiteX2" fmla="*/ 399827 w 400077"/>
                <a:gd name="connsiteY2" fmla="*/ 4688 h 12054"/>
                <a:gd name="connsiteX3" fmla="*/ 398487 w 400077"/>
                <a:gd name="connsiteY3" fmla="*/ 7367 h 12054"/>
                <a:gd name="connsiteX4" fmla="*/ 395808 w 400077"/>
                <a:gd name="connsiteY4" fmla="*/ 8036 h 12054"/>
                <a:gd name="connsiteX5" fmla="*/ 335533 w 400077"/>
                <a:gd name="connsiteY5" fmla="*/ 10715 h 12054"/>
                <a:gd name="connsiteX6" fmla="*/ 159395 w 400077"/>
                <a:gd name="connsiteY6" fmla="*/ 12055 h 12054"/>
                <a:gd name="connsiteX7" fmla="*/ 123899 w 400077"/>
                <a:gd name="connsiteY7" fmla="*/ 11385 h 12054"/>
                <a:gd name="connsiteX8" fmla="*/ 60275 w 400077"/>
                <a:gd name="connsiteY8" fmla="*/ 10046 h 12054"/>
                <a:gd name="connsiteX9" fmla="*/ 0 w 400077"/>
                <a:gd name="connsiteY9" fmla="*/ 5358 h 12054"/>
                <a:gd name="connsiteX10" fmla="*/ 251817 w 400077"/>
                <a:gd name="connsiteY10" fmla="*/ 2679 h 12054"/>
                <a:gd name="connsiteX11" fmla="*/ 356964 w 400077"/>
                <a:gd name="connsiteY11" fmla="*/ 3349 h 12054"/>
                <a:gd name="connsiteX12" fmla="*/ 393799 w 400077"/>
                <a:gd name="connsiteY12" fmla="*/ 0 h 1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0077" h="12054">
                  <a:moveTo>
                    <a:pt x="393799" y="0"/>
                  </a:moveTo>
                  <a:lnTo>
                    <a:pt x="397818" y="1339"/>
                  </a:lnTo>
                  <a:cubicBezTo>
                    <a:pt x="399827" y="2009"/>
                    <a:pt x="400496" y="2679"/>
                    <a:pt x="399827" y="4688"/>
                  </a:cubicBezTo>
                  <a:cubicBezTo>
                    <a:pt x="399827" y="6027"/>
                    <a:pt x="399157" y="6697"/>
                    <a:pt x="398487" y="7367"/>
                  </a:cubicBezTo>
                  <a:cubicBezTo>
                    <a:pt x="397818" y="8036"/>
                    <a:pt x="397148" y="8036"/>
                    <a:pt x="395808" y="8036"/>
                  </a:cubicBezTo>
                  <a:cubicBezTo>
                    <a:pt x="374377" y="8706"/>
                    <a:pt x="354285" y="9376"/>
                    <a:pt x="335533" y="10715"/>
                  </a:cubicBezTo>
                  <a:lnTo>
                    <a:pt x="159395" y="12055"/>
                  </a:lnTo>
                  <a:lnTo>
                    <a:pt x="123899" y="11385"/>
                  </a:lnTo>
                  <a:lnTo>
                    <a:pt x="60275" y="10046"/>
                  </a:lnTo>
                  <a:lnTo>
                    <a:pt x="0" y="5358"/>
                  </a:lnTo>
                  <a:lnTo>
                    <a:pt x="251817" y="2679"/>
                  </a:lnTo>
                  <a:cubicBezTo>
                    <a:pt x="286643" y="3349"/>
                    <a:pt x="322138" y="3349"/>
                    <a:pt x="356964" y="3349"/>
                  </a:cubicBezTo>
                  <a:cubicBezTo>
                    <a:pt x="369689" y="4688"/>
                    <a:pt x="382414" y="3349"/>
                    <a:pt x="393799" y="0"/>
                  </a:cubicBezTo>
                  <a:close/>
                </a:path>
              </a:pathLst>
            </a:custGeom>
            <a:solidFill>
              <a:srgbClr val="F1DEB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5" name="Freeform 414">
              <a:extLst>
                <a:ext uri="{FF2B5EF4-FFF2-40B4-BE49-F238E27FC236}">
                  <a16:creationId xmlns:a16="http://schemas.microsoft.com/office/drawing/2014/main" id="{9ECC9941-40DD-438F-0794-EFD2B2C05D71}"/>
                </a:ext>
              </a:extLst>
            </p:cNvPr>
            <p:cNvSpPr/>
            <p:nvPr/>
          </p:nvSpPr>
          <p:spPr>
            <a:xfrm>
              <a:off x="-4058675" y="5365176"/>
              <a:ext cx="210963" cy="23440"/>
            </a:xfrm>
            <a:custGeom>
              <a:avLst/>
              <a:gdLst>
                <a:gd name="connsiteX0" fmla="*/ 99119 w 210963"/>
                <a:gd name="connsiteY0" fmla="*/ 0 h 23440"/>
                <a:gd name="connsiteX1" fmla="*/ 210964 w 210963"/>
                <a:gd name="connsiteY1" fmla="*/ 4018 h 23440"/>
                <a:gd name="connsiteX2" fmla="*/ 21431 w 210963"/>
                <a:gd name="connsiteY2" fmla="*/ 8037 h 23440"/>
                <a:gd name="connsiteX3" fmla="*/ 18082 w 210963"/>
                <a:gd name="connsiteY3" fmla="*/ 14064 h 23440"/>
                <a:gd name="connsiteX4" fmla="*/ 16743 w 210963"/>
                <a:gd name="connsiteY4" fmla="*/ 23440 h 23440"/>
                <a:gd name="connsiteX5" fmla="*/ 0 w 210963"/>
                <a:gd name="connsiteY5" fmla="*/ 2009 h 23440"/>
                <a:gd name="connsiteX6" fmla="*/ 99119 w 210963"/>
                <a:gd name="connsiteY6" fmla="*/ 0 h 2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963" h="23440">
                  <a:moveTo>
                    <a:pt x="99119" y="0"/>
                  </a:moveTo>
                  <a:lnTo>
                    <a:pt x="210964" y="4018"/>
                  </a:lnTo>
                  <a:lnTo>
                    <a:pt x="21431" y="8037"/>
                  </a:lnTo>
                  <a:cubicBezTo>
                    <a:pt x="18752" y="8037"/>
                    <a:pt x="16743" y="11385"/>
                    <a:pt x="18082" y="14064"/>
                  </a:cubicBezTo>
                  <a:cubicBezTo>
                    <a:pt x="20092" y="18752"/>
                    <a:pt x="20092" y="21431"/>
                    <a:pt x="16743" y="23440"/>
                  </a:cubicBezTo>
                  <a:cubicBezTo>
                    <a:pt x="16743" y="14064"/>
                    <a:pt x="11385" y="6697"/>
                    <a:pt x="0" y="2009"/>
                  </a:cubicBezTo>
                  <a:lnTo>
                    <a:pt x="99119" y="0"/>
                  </a:ln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6" name="Freeform 415">
              <a:extLst>
                <a:ext uri="{FF2B5EF4-FFF2-40B4-BE49-F238E27FC236}">
                  <a16:creationId xmlns:a16="http://schemas.microsoft.com/office/drawing/2014/main" id="{FA4CD4FA-FE74-EF59-EE98-F26CC45FF5B1}"/>
                </a:ext>
              </a:extLst>
            </p:cNvPr>
            <p:cNvSpPr/>
            <p:nvPr/>
          </p:nvSpPr>
          <p:spPr>
            <a:xfrm>
              <a:off x="-4390860" y="5365846"/>
              <a:ext cx="294857" cy="34522"/>
            </a:xfrm>
            <a:custGeom>
              <a:avLst/>
              <a:gdLst>
                <a:gd name="connsiteX0" fmla="*/ 0 w 294857"/>
                <a:gd name="connsiteY0" fmla="*/ 0 h 34522"/>
                <a:gd name="connsiteX1" fmla="*/ 37505 w 294857"/>
                <a:gd name="connsiteY1" fmla="*/ 3349 h 34522"/>
                <a:gd name="connsiteX2" fmla="*/ 180826 w 294857"/>
                <a:gd name="connsiteY2" fmla="*/ 6028 h 34522"/>
                <a:gd name="connsiteX3" fmla="*/ 198909 w 294857"/>
                <a:gd name="connsiteY3" fmla="*/ 7367 h 34522"/>
                <a:gd name="connsiteX4" fmla="*/ 222349 w 294857"/>
                <a:gd name="connsiteY4" fmla="*/ 12055 h 34522"/>
                <a:gd name="connsiteX5" fmla="*/ 292670 w 294857"/>
                <a:gd name="connsiteY5" fmla="*/ 18752 h 34522"/>
                <a:gd name="connsiteX6" fmla="*/ 294680 w 294857"/>
                <a:gd name="connsiteY6" fmla="*/ 22101 h 34522"/>
                <a:gd name="connsiteX7" fmla="*/ 291331 w 294857"/>
                <a:gd name="connsiteY7" fmla="*/ 25450 h 34522"/>
                <a:gd name="connsiteX8" fmla="*/ 79028 w 294857"/>
                <a:gd name="connsiteY8" fmla="*/ 27459 h 34522"/>
                <a:gd name="connsiteX9" fmla="*/ 48890 w 294857"/>
                <a:gd name="connsiteY9" fmla="*/ 20762 h 34522"/>
                <a:gd name="connsiteX10" fmla="*/ 44872 w 294857"/>
                <a:gd name="connsiteY10" fmla="*/ 22101 h 34522"/>
                <a:gd name="connsiteX11" fmla="*/ 44202 w 294857"/>
                <a:gd name="connsiteY11" fmla="*/ 24110 h 34522"/>
                <a:gd name="connsiteX12" fmla="*/ 46211 w 294857"/>
                <a:gd name="connsiteY12" fmla="*/ 26120 h 34522"/>
                <a:gd name="connsiteX13" fmla="*/ 49560 w 294857"/>
                <a:gd name="connsiteY13" fmla="*/ 28129 h 34522"/>
                <a:gd name="connsiteX14" fmla="*/ 35495 w 294857"/>
                <a:gd name="connsiteY14" fmla="*/ 21431 h 34522"/>
                <a:gd name="connsiteX15" fmla="*/ 32147 w 294857"/>
                <a:gd name="connsiteY15" fmla="*/ 18752 h 34522"/>
                <a:gd name="connsiteX16" fmla="*/ 30138 w 294857"/>
                <a:gd name="connsiteY16" fmla="*/ 17413 h 34522"/>
                <a:gd name="connsiteX17" fmla="*/ 29468 w 294857"/>
                <a:gd name="connsiteY17" fmla="*/ 15404 h 34522"/>
                <a:gd name="connsiteX18" fmla="*/ 30807 w 294857"/>
                <a:gd name="connsiteY18" fmla="*/ 14065 h 34522"/>
                <a:gd name="connsiteX19" fmla="*/ 30807 w 294857"/>
                <a:gd name="connsiteY19" fmla="*/ 12725 h 34522"/>
                <a:gd name="connsiteX20" fmla="*/ 28128 w 294857"/>
                <a:gd name="connsiteY20" fmla="*/ 10046 h 34522"/>
                <a:gd name="connsiteX21" fmla="*/ 23440 w 294857"/>
                <a:gd name="connsiteY21" fmla="*/ 8037 h 34522"/>
                <a:gd name="connsiteX22" fmla="*/ 0 w 294857"/>
                <a:gd name="connsiteY22" fmla="*/ 0 h 34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4857" h="34522">
                  <a:moveTo>
                    <a:pt x="0" y="0"/>
                  </a:moveTo>
                  <a:cubicBezTo>
                    <a:pt x="8706" y="0"/>
                    <a:pt x="21431" y="670"/>
                    <a:pt x="37505" y="3349"/>
                  </a:cubicBezTo>
                  <a:cubicBezTo>
                    <a:pt x="68982" y="8037"/>
                    <a:pt x="117202" y="8706"/>
                    <a:pt x="180826" y="6028"/>
                  </a:cubicBezTo>
                  <a:cubicBezTo>
                    <a:pt x="187523" y="6028"/>
                    <a:pt x="193551" y="6028"/>
                    <a:pt x="198909" y="7367"/>
                  </a:cubicBezTo>
                  <a:cubicBezTo>
                    <a:pt x="206945" y="9376"/>
                    <a:pt x="214313" y="11385"/>
                    <a:pt x="222349" y="12055"/>
                  </a:cubicBezTo>
                  <a:cubicBezTo>
                    <a:pt x="248469" y="12725"/>
                    <a:pt x="271909" y="15404"/>
                    <a:pt x="292670" y="18752"/>
                  </a:cubicBezTo>
                  <a:cubicBezTo>
                    <a:pt x="294010" y="18752"/>
                    <a:pt x="295349" y="20092"/>
                    <a:pt x="294680" y="22101"/>
                  </a:cubicBezTo>
                  <a:cubicBezTo>
                    <a:pt x="294680" y="24110"/>
                    <a:pt x="293340" y="24780"/>
                    <a:pt x="291331" y="25450"/>
                  </a:cubicBezTo>
                  <a:cubicBezTo>
                    <a:pt x="219000" y="36835"/>
                    <a:pt x="148679" y="37505"/>
                    <a:pt x="79028" y="27459"/>
                  </a:cubicBezTo>
                  <a:cubicBezTo>
                    <a:pt x="69652" y="26120"/>
                    <a:pt x="59606" y="24110"/>
                    <a:pt x="48890" y="20762"/>
                  </a:cubicBezTo>
                  <a:cubicBezTo>
                    <a:pt x="47551" y="20092"/>
                    <a:pt x="46211" y="20762"/>
                    <a:pt x="44872" y="22101"/>
                  </a:cubicBezTo>
                  <a:cubicBezTo>
                    <a:pt x="44202" y="22771"/>
                    <a:pt x="44202" y="23440"/>
                    <a:pt x="44202" y="24110"/>
                  </a:cubicBezTo>
                  <a:cubicBezTo>
                    <a:pt x="44202" y="25450"/>
                    <a:pt x="44872" y="26120"/>
                    <a:pt x="46211" y="26120"/>
                  </a:cubicBezTo>
                  <a:cubicBezTo>
                    <a:pt x="47551" y="26120"/>
                    <a:pt x="48890" y="26789"/>
                    <a:pt x="49560" y="28129"/>
                  </a:cubicBezTo>
                  <a:cubicBezTo>
                    <a:pt x="42862" y="28129"/>
                    <a:pt x="37505" y="26120"/>
                    <a:pt x="35495" y="21431"/>
                  </a:cubicBezTo>
                  <a:cubicBezTo>
                    <a:pt x="34826" y="20092"/>
                    <a:pt x="34156" y="19422"/>
                    <a:pt x="32147" y="18752"/>
                  </a:cubicBezTo>
                  <a:cubicBezTo>
                    <a:pt x="31477" y="18752"/>
                    <a:pt x="30807" y="18083"/>
                    <a:pt x="30138" y="17413"/>
                  </a:cubicBezTo>
                  <a:cubicBezTo>
                    <a:pt x="29468" y="16743"/>
                    <a:pt x="29468" y="16074"/>
                    <a:pt x="29468" y="15404"/>
                  </a:cubicBezTo>
                  <a:cubicBezTo>
                    <a:pt x="29468" y="14734"/>
                    <a:pt x="30138" y="14065"/>
                    <a:pt x="30807" y="14065"/>
                  </a:cubicBezTo>
                  <a:cubicBezTo>
                    <a:pt x="31477" y="14065"/>
                    <a:pt x="31477" y="13395"/>
                    <a:pt x="30807" y="12725"/>
                  </a:cubicBezTo>
                  <a:lnTo>
                    <a:pt x="28128" y="10046"/>
                  </a:lnTo>
                  <a:cubicBezTo>
                    <a:pt x="26789" y="8706"/>
                    <a:pt x="25450" y="8037"/>
                    <a:pt x="23440" y="8037"/>
                  </a:cubicBezTo>
                  <a:cubicBezTo>
                    <a:pt x="15404" y="7367"/>
                    <a:pt x="7367" y="4688"/>
                    <a:pt x="0" y="0"/>
                  </a:cubicBezTo>
                  <a:close/>
                </a:path>
              </a:pathLst>
            </a:custGeom>
            <a:solidFill>
              <a:srgbClr val="E34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7" name="Freeform 416">
              <a:extLst>
                <a:ext uri="{FF2B5EF4-FFF2-40B4-BE49-F238E27FC236}">
                  <a16:creationId xmlns:a16="http://schemas.microsoft.com/office/drawing/2014/main" id="{7CC4403B-BE63-1B1B-CE30-D9763DE29258}"/>
                </a:ext>
              </a:extLst>
            </p:cNvPr>
            <p:cNvSpPr/>
            <p:nvPr/>
          </p:nvSpPr>
          <p:spPr>
            <a:xfrm>
              <a:off x="-4092035" y="5369194"/>
              <a:ext cx="386305" cy="68069"/>
            </a:xfrm>
            <a:custGeom>
              <a:avLst/>
              <a:gdLst>
                <a:gd name="connsiteX0" fmla="*/ 304599 w 386305"/>
                <a:gd name="connsiteY0" fmla="*/ 0 h 68069"/>
                <a:gd name="connsiteX1" fmla="*/ 364875 w 386305"/>
                <a:gd name="connsiteY1" fmla="*/ 4688 h 68069"/>
                <a:gd name="connsiteX2" fmla="*/ 381618 w 386305"/>
                <a:gd name="connsiteY2" fmla="*/ 7367 h 68069"/>
                <a:gd name="connsiteX3" fmla="*/ 386306 w 386305"/>
                <a:gd name="connsiteY3" fmla="*/ 11385 h 68069"/>
                <a:gd name="connsiteX4" fmla="*/ 382957 w 386305"/>
                <a:gd name="connsiteY4" fmla="*/ 16074 h 68069"/>
                <a:gd name="connsiteX5" fmla="*/ 340095 w 386305"/>
                <a:gd name="connsiteY5" fmla="*/ 20762 h 68069"/>
                <a:gd name="connsiteX6" fmla="*/ 320673 w 386305"/>
                <a:gd name="connsiteY6" fmla="*/ 27459 h 68069"/>
                <a:gd name="connsiteX7" fmla="*/ 307948 w 386305"/>
                <a:gd name="connsiteY7" fmla="*/ 34826 h 68069"/>
                <a:gd name="connsiteX8" fmla="*/ 301920 w 386305"/>
                <a:gd name="connsiteY8" fmla="*/ 36165 h 68069"/>
                <a:gd name="connsiteX9" fmla="*/ 269773 w 386305"/>
                <a:gd name="connsiteY9" fmla="*/ 46211 h 68069"/>
                <a:gd name="connsiteX10" fmla="*/ 233608 w 386305"/>
                <a:gd name="connsiteY10" fmla="*/ 56257 h 68069"/>
                <a:gd name="connsiteX11" fmla="*/ 206149 w 386305"/>
                <a:gd name="connsiteY11" fmla="*/ 64294 h 68069"/>
                <a:gd name="connsiteX12" fmla="*/ 116406 w 386305"/>
                <a:gd name="connsiteY12" fmla="*/ 66973 h 68069"/>
                <a:gd name="connsiteX13" fmla="*/ 76223 w 386305"/>
                <a:gd name="connsiteY13" fmla="*/ 65633 h 68069"/>
                <a:gd name="connsiteX14" fmla="*/ 21305 w 386305"/>
                <a:gd name="connsiteY14" fmla="*/ 66973 h 68069"/>
                <a:gd name="connsiteX15" fmla="*/ 1213 w 386305"/>
                <a:gd name="connsiteY15" fmla="*/ 58266 h 68069"/>
                <a:gd name="connsiteX16" fmla="*/ 1883 w 386305"/>
                <a:gd name="connsiteY16" fmla="*/ 55587 h 68069"/>
                <a:gd name="connsiteX17" fmla="*/ 51443 w 386305"/>
                <a:gd name="connsiteY17" fmla="*/ 20762 h 68069"/>
                <a:gd name="connsiteX18" fmla="*/ 52782 w 386305"/>
                <a:gd name="connsiteY18" fmla="*/ 11385 h 68069"/>
                <a:gd name="connsiteX19" fmla="*/ 56131 w 386305"/>
                <a:gd name="connsiteY19" fmla="*/ 5358 h 68069"/>
                <a:gd name="connsiteX20" fmla="*/ 245663 w 386305"/>
                <a:gd name="connsiteY20" fmla="*/ 1340 h 68069"/>
                <a:gd name="connsiteX21" fmla="*/ 304599 w 386305"/>
                <a:gd name="connsiteY21" fmla="*/ 0 h 68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305" h="68069">
                  <a:moveTo>
                    <a:pt x="304599" y="0"/>
                  </a:moveTo>
                  <a:lnTo>
                    <a:pt x="364875" y="4688"/>
                  </a:lnTo>
                  <a:cubicBezTo>
                    <a:pt x="370232" y="6028"/>
                    <a:pt x="376260" y="7367"/>
                    <a:pt x="381618" y="7367"/>
                  </a:cubicBezTo>
                  <a:cubicBezTo>
                    <a:pt x="384297" y="7367"/>
                    <a:pt x="386306" y="8706"/>
                    <a:pt x="386306" y="11385"/>
                  </a:cubicBezTo>
                  <a:cubicBezTo>
                    <a:pt x="386306" y="13395"/>
                    <a:pt x="384967" y="15404"/>
                    <a:pt x="382957" y="16074"/>
                  </a:cubicBezTo>
                  <a:cubicBezTo>
                    <a:pt x="368893" y="20762"/>
                    <a:pt x="354829" y="22101"/>
                    <a:pt x="340095" y="20762"/>
                  </a:cubicBezTo>
                  <a:cubicBezTo>
                    <a:pt x="335407" y="20092"/>
                    <a:pt x="328709" y="22771"/>
                    <a:pt x="320673" y="27459"/>
                  </a:cubicBezTo>
                  <a:cubicBezTo>
                    <a:pt x="316654" y="30138"/>
                    <a:pt x="314645" y="34826"/>
                    <a:pt x="307948" y="34826"/>
                  </a:cubicBezTo>
                  <a:cubicBezTo>
                    <a:pt x="305939" y="34826"/>
                    <a:pt x="303930" y="34826"/>
                    <a:pt x="301920" y="36165"/>
                  </a:cubicBezTo>
                  <a:cubicBezTo>
                    <a:pt x="289195" y="41523"/>
                    <a:pt x="279150" y="44872"/>
                    <a:pt x="269773" y="46211"/>
                  </a:cubicBezTo>
                  <a:cubicBezTo>
                    <a:pt x="255709" y="48220"/>
                    <a:pt x="243654" y="51569"/>
                    <a:pt x="233608" y="56257"/>
                  </a:cubicBezTo>
                  <a:cubicBezTo>
                    <a:pt x="224232" y="60945"/>
                    <a:pt x="215526" y="63624"/>
                    <a:pt x="206149" y="64294"/>
                  </a:cubicBezTo>
                  <a:cubicBezTo>
                    <a:pt x="158599" y="68312"/>
                    <a:pt x="129131" y="68982"/>
                    <a:pt x="116406" y="66973"/>
                  </a:cubicBezTo>
                  <a:cubicBezTo>
                    <a:pt x="103012" y="64964"/>
                    <a:pt x="89617" y="64294"/>
                    <a:pt x="76223" y="65633"/>
                  </a:cubicBezTo>
                  <a:cubicBezTo>
                    <a:pt x="58140" y="66973"/>
                    <a:pt x="39388" y="67643"/>
                    <a:pt x="21305" y="66973"/>
                  </a:cubicBezTo>
                  <a:cubicBezTo>
                    <a:pt x="13938" y="66303"/>
                    <a:pt x="7241" y="62954"/>
                    <a:pt x="1213" y="58266"/>
                  </a:cubicBezTo>
                  <a:cubicBezTo>
                    <a:pt x="-796" y="56927"/>
                    <a:pt x="-126" y="56257"/>
                    <a:pt x="1883" y="55587"/>
                  </a:cubicBezTo>
                  <a:cubicBezTo>
                    <a:pt x="26663" y="50229"/>
                    <a:pt x="47424" y="53578"/>
                    <a:pt x="51443" y="20762"/>
                  </a:cubicBezTo>
                  <a:cubicBezTo>
                    <a:pt x="54121" y="19422"/>
                    <a:pt x="54791" y="16074"/>
                    <a:pt x="52782" y="11385"/>
                  </a:cubicBezTo>
                  <a:cubicBezTo>
                    <a:pt x="51443" y="8706"/>
                    <a:pt x="53452" y="5358"/>
                    <a:pt x="56131" y="5358"/>
                  </a:cubicBezTo>
                  <a:lnTo>
                    <a:pt x="245663" y="1340"/>
                  </a:lnTo>
                  <a:lnTo>
                    <a:pt x="304599" y="0"/>
                  </a:lnTo>
                  <a:close/>
                </a:path>
              </a:pathLst>
            </a:custGeom>
            <a:solidFill>
              <a:srgbClr val="66B2A8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8" name="Freeform 417">
              <a:extLst>
                <a:ext uri="{FF2B5EF4-FFF2-40B4-BE49-F238E27FC236}">
                  <a16:creationId xmlns:a16="http://schemas.microsoft.com/office/drawing/2014/main" id="{6818C8F3-5804-E10E-7E44-A6CE8D19EC86}"/>
                </a:ext>
              </a:extLst>
            </p:cNvPr>
            <p:cNvSpPr/>
            <p:nvPr/>
          </p:nvSpPr>
          <p:spPr>
            <a:xfrm>
              <a:off x="-4073409" y="5373882"/>
              <a:ext cx="410712" cy="67642"/>
            </a:xfrm>
            <a:custGeom>
              <a:avLst/>
              <a:gdLst>
                <a:gd name="connsiteX0" fmla="*/ 346249 w 410712"/>
                <a:gd name="connsiteY0" fmla="*/ 0 h 67642"/>
                <a:gd name="connsiteX1" fmla="*/ 409873 w 410712"/>
                <a:gd name="connsiteY1" fmla="*/ 1340 h 67642"/>
                <a:gd name="connsiteX2" fmla="*/ 410542 w 410712"/>
                <a:gd name="connsiteY2" fmla="*/ 8037 h 67642"/>
                <a:gd name="connsiteX3" fmla="*/ 407194 w 410712"/>
                <a:gd name="connsiteY3" fmla="*/ 11385 h 67642"/>
                <a:gd name="connsiteX4" fmla="*/ 360313 w 410712"/>
                <a:gd name="connsiteY4" fmla="*/ 26120 h 67642"/>
                <a:gd name="connsiteX5" fmla="*/ 354955 w 410712"/>
                <a:gd name="connsiteY5" fmla="*/ 28798 h 67642"/>
                <a:gd name="connsiteX6" fmla="*/ 328836 w 410712"/>
                <a:gd name="connsiteY6" fmla="*/ 32817 h 67642"/>
                <a:gd name="connsiteX7" fmla="*/ 322139 w 410712"/>
                <a:gd name="connsiteY7" fmla="*/ 35495 h 67642"/>
                <a:gd name="connsiteX8" fmla="*/ 312762 w 410712"/>
                <a:gd name="connsiteY8" fmla="*/ 39514 h 67642"/>
                <a:gd name="connsiteX9" fmla="*/ 242441 w 410712"/>
                <a:gd name="connsiteY9" fmla="*/ 54248 h 67642"/>
                <a:gd name="connsiteX10" fmla="*/ 221680 w 410712"/>
                <a:gd name="connsiteY10" fmla="*/ 58936 h 67642"/>
                <a:gd name="connsiteX11" fmla="*/ 160065 w 410712"/>
                <a:gd name="connsiteY11" fmla="*/ 63624 h 67642"/>
                <a:gd name="connsiteX12" fmla="*/ 121890 w 410712"/>
                <a:gd name="connsiteY12" fmla="*/ 67642 h 67642"/>
                <a:gd name="connsiteX13" fmla="*/ 69652 w 410712"/>
                <a:gd name="connsiteY13" fmla="*/ 67642 h 67642"/>
                <a:gd name="connsiteX14" fmla="*/ 34826 w 410712"/>
                <a:gd name="connsiteY14" fmla="*/ 64294 h 67642"/>
                <a:gd name="connsiteX15" fmla="*/ 0 w 410712"/>
                <a:gd name="connsiteY15" fmla="*/ 60945 h 67642"/>
                <a:gd name="connsiteX16" fmla="*/ 54918 w 410712"/>
                <a:gd name="connsiteY16" fmla="*/ 59606 h 67642"/>
                <a:gd name="connsiteX17" fmla="*/ 95101 w 410712"/>
                <a:gd name="connsiteY17" fmla="*/ 60945 h 67642"/>
                <a:gd name="connsiteX18" fmla="*/ 184845 w 410712"/>
                <a:gd name="connsiteY18" fmla="*/ 58266 h 67642"/>
                <a:gd name="connsiteX19" fmla="*/ 212303 w 410712"/>
                <a:gd name="connsiteY19" fmla="*/ 50229 h 67642"/>
                <a:gd name="connsiteX20" fmla="*/ 248469 w 410712"/>
                <a:gd name="connsiteY20" fmla="*/ 40184 h 67642"/>
                <a:gd name="connsiteX21" fmla="*/ 280615 w 410712"/>
                <a:gd name="connsiteY21" fmla="*/ 30138 h 67642"/>
                <a:gd name="connsiteX22" fmla="*/ 286643 w 410712"/>
                <a:gd name="connsiteY22" fmla="*/ 28798 h 67642"/>
                <a:gd name="connsiteX23" fmla="*/ 299368 w 410712"/>
                <a:gd name="connsiteY23" fmla="*/ 21431 h 67642"/>
                <a:gd name="connsiteX24" fmla="*/ 318790 w 410712"/>
                <a:gd name="connsiteY24" fmla="*/ 14734 h 67642"/>
                <a:gd name="connsiteX25" fmla="*/ 361652 w 410712"/>
                <a:gd name="connsiteY25" fmla="*/ 10046 h 67642"/>
                <a:gd name="connsiteX26" fmla="*/ 365001 w 410712"/>
                <a:gd name="connsiteY26" fmla="*/ 5358 h 67642"/>
                <a:gd name="connsiteX27" fmla="*/ 360313 w 410712"/>
                <a:gd name="connsiteY27" fmla="*/ 1340 h 67642"/>
                <a:gd name="connsiteX28" fmla="*/ 346249 w 410712"/>
                <a:gd name="connsiteY28" fmla="*/ 0 h 6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10712" h="67642">
                  <a:moveTo>
                    <a:pt x="346249" y="0"/>
                  </a:moveTo>
                  <a:lnTo>
                    <a:pt x="409873" y="1340"/>
                  </a:lnTo>
                  <a:lnTo>
                    <a:pt x="410542" y="8037"/>
                  </a:lnTo>
                  <a:cubicBezTo>
                    <a:pt x="411212" y="10715"/>
                    <a:pt x="409873" y="12055"/>
                    <a:pt x="407194" y="11385"/>
                  </a:cubicBezTo>
                  <a:cubicBezTo>
                    <a:pt x="389111" y="10046"/>
                    <a:pt x="373038" y="15404"/>
                    <a:pt x="360313" y="26120"/>
                  </a:cubicBezTo>
                  <a:cubicBezTo>
                    <a:pt x="358973" y="27459"/>
                    <a:pt x="356964" y="28129"/>
                    <a:pt x="354955" y="28798"/>
                  </a:cubicBezTo>
                  <a:cubicBezTo>
                    <a:pt x="345579" y="30807"/>
                    <a:pt x="337542" y="32147"/>
                    <a:pt x="328836" y="32817"/>
                  </a:cubicBezTo>
                  <a:cubicBezTo>
                    <a:pt x="326157" y="32817"/>
                    <a:pt x="324148" y="34156"/>
                    <a:pt x="322139" y="35495"/>
                  </a:cubicBezTo>
                  <a:cubicBezTo>
                    <a:pt x="319460" y="38174"/>
                    <a:pt x="316111" y="39514"/>
                    <a:pt x="312762" y="39514"/>
                  </a:cubicBezTo>
                  <a:cubicBezTo>
                    <a:pt x="288652" y="38844"/>
                    <a:pt x="265212" y="43532"/>
                    <a:pt x="242441" y="54248"/>
                  </a:cubicBezTo>
                  <a:cubicBezTo>
                    <a:pt x="236413" y="57596"/>
                    <a:pt x="229047" y="58936"/>
                    <a:pt x="221680" y="58936"/>
                  </a:cubicBezTo>
                  <a:cubicBezTo>
                    <a:pt x="204936" y="58936"/>
                    <a:pt x="184175" y="60945"/>
                    <a:pt x="160065" y="63624"/>
                  </a:cubicBezTo>
                  <a:lnTo>
                    <a:pt x="121890" y="67642"/>
                  </a:lnTo>
                  <a:cubicBezTo>
                    <a:pt x="104477" y="67642"/>
                    <a:pt x="87064" y="67642"/>
                    <a:pt x="69652" y="67642"/>
                  </a:cubicBezTo>
                  <a:cubicBezTo>
                    <a:pt x="60945" y="67642"/>
                    <a:pt x="49560" y="66303"/>
                    <a:pt x="34826" y="64294"/>
                  </a:cubicBezTo>
                  <a:cubicBezTo>
                    <a:pt x="23440" y="62284"/>
                    <a:pt x="12055" y="60945"/>
                    <a:pt x="0" y="60945"/>
                  </a:cubicBezTo>
                  <a:cubicBezTo>
                    <a:pt x="18752" y="61615"/>
                    <a:pt x="36835" y="60945"/>
                    <a:pt x="54918" y="59606"/>
                  </a:cubicBezTo>
                  <a:cubicBezTo>
                    <a:pt x="68312" y="58266"/>
                    <a:pt x="81707" y="58936"/>
                    <a:pt x="95101" y="60945"/>
                  </a:cubicBezTo>
                  <a:cubicBezTo>
                    <a:pt x="107826" y="62954"/>
                    <a:pt x="137964" y="62284"/>
                    <a:pt x="184845" y="58266"/>
                  </a:cubicBezTo>
                  <a:cubicBezTo>
                    <a:pt x="194221" y="57596"/>
                    <a:pt x="203597" y="54918"/>
                    <a:pt x="212303" y="50229"/>
                  </a:cubicBezTo>
                  <a:cubicBezTo>
                    <a:pt x="222349" y="45541"/>
                    <a:pt x="233735" y="42193"/>
                    <a:pt x="248469" y="40184"/>
                  </a:cubicBezTo>
                  <a:cubicBezTo>
                    <a:pt x="257175" y="38844"/>
                    <a:pt x="267891" y="35495"/>
                    <a:pt x="280615" y="30138"/>
                  </a:cubicBezTo>
                  <a:cubicBezTo>
                    <a:pt x="282625" y="29468"/>
                    <a:pt x="284634" y="28798"/>
                    <a:pt x="286643" y="28798"/>
                  </a:cubicBezTo>
                  <a:cubicBezTo>
                    <a:pt x="293340" y="29468"/>
                    <a:pt x="295349" y="24110"/>
                    <a:pt x="299368" y="21431"/>
                  </a:cubicBezTo>
                  <a:cubicBezTo>
                    <a:pt x="308074" y="16743"/>
                    <a:pt x="314102" y="14064"/>
                    <a:pt x="318790" y="14734"/>
                  </a:cubicBezTo>
                  <a:cubicBezTo>
                    <a:pt x="333524" y="16074"/>
                    <a:pt x="347588" y="14734"/>
                    <a:pt x="361652" y="10046"/>
                  </a:cubicBezTo>
                  <a:cubicBezTo>
                    <a:pt x="363661" y="9376"/>
                    <a:pt x="365001" y="8037"/>
                    <a:pt x="365001" y="5358"/>
                  </a:cubicBezTo>
                  <a:cubicBezTo>
                    <a:pt x="365001" y="2679"/>
                    <a:pt x="363661" y="1340"/>
                    <a:pt x="360313" y="1340"/>
                  </a:cubicBezTo>
                  <a:cubicBezTo>
                    <a:pt x="357634" y="2679"/>
                    <a:pt x="351606" y="1340"/>
                    <a:pt x="346249" y="0"/>
                  </a:cubicBezTo>
                  <a:close/>
                </a:path>
              </a:pathLst>
            </a:custGeom>
            <a:solidFill>
              <a:srgbClr val="59A9A3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9" name="Freeform 418">
              <a:extLst>
                <a:ext uri="{FF2B5EF4-FFF2-40B4-BE49-F238E27FC236}">
                  <a16:creationId xmlns:a16="http://schemas.microsoft.com/office/drawing/2014/main" id="{C41C7961-A745-324C-36FA-872D284C400C}"/>
                </a:ext>
              </a:extLst>
            </p:cNvPr>
            <p:cNvSpPr/>
            <p:nvPr/>
          </p:nvSpPr>
          <p:spPr>
            <a:xfrm>
              <a:off x="-3910666" y="5375222"/>
              <a:ext cx="309590" cy="65461"/>
            </a:xfrm>
            <a:custGeom>
              <a:avLst/>
              <a:gdLst>
                <a:gd name="connsiteX0" fmla="*/ 282625 w 309590"/>
                <a:gd name="connsiteY0" fmla="*/ 0 h 65461"/>
                <a:gd name="connsiteX1" fmla="*/ 303386 w 309590"/>
                <a:gd name="connsiteY1" fmla="*/ 8037 h 65461"/>
                <a:gd name="connsiteX2" fmla="*/ 302717 w 309590"/>
                <a:gd name="connsiteY2" fmla="*/ 14064 h 65461"/>
                <a:gd name="connsiteX3" fmla="*/ 276597 w 309590"/>
                <a:gd name="connsiteY3" fmla="*/ 16743 h 65461"/>
                <a:gd name="connsiteX4" fmla="*/ 250478 w 309590"/>
                <a:gd name="connsiteY4" fmla="*/ 26119 h 65461"/>
                <a:gd name="connsiteX5" fmla="*/ 208955 w 309590"/>
                <a:gd name="connsiteY5" fmla="*/ 40853 h 65461"/>
                <a:gd name="connsiteX6" fmla="*/ 168101 w 309590"/>
                <a:gd name="connsiteY6" fmla="*/ 45541 h 65461"/>
                <a:gd name="connsiteX7" fmla="*/ 149349 w 309590"/>
                <a:gd name="connsiteY7" fmla="*/ 46881 h 65461"/>
                <a:gd name="connsiteX8" fmla="*/ 136624 w 309590"/>
                <a:gd name="connsiteY8" fmla="*/ 46881 h 65461"/>
                <a:gd name="connsiteX9" fmla="*/ 119211 w 309590"/>
                <a:gd name="connsiteY9" fmla="*/ 52908 h 65461"/>
                <a:gd name="connsiteX10" fmla="*/ 102468 w 309590"/>
                <a:gd name="connsiteY10" fmla="*/ 59605 h 65461"/>
                <a:gd name="connsiteX11" fmla="*/ 73670 w 309590"/>
                <a:gd name="connsiteY11" fmla="*/ 62284 h 65461"/>
                <a:gd name="connsiteX12" fmla="*/ 43532 w 309590"/>
                <a:gd name="connsiteY12" fmla="*/ 64294 h 65461"/>
                <a:gd name="connsiteX13" fmla="*/ 0 w 309590"/>
                <a:gd name="connsiteY13" fmla="*/ 62954 h 65461"/>
                <a:gd name="connsiteX14" fmla="*/ 61615 w 309590"/>
                <a:gd name="connsiteY14" fmla="*/ 58266 h 65461"/>
                <a:gd name="connsiteX15" fmla="*/ 82376 w 309590"/>
                <a:gd name="connsiteY15" fmla="*/ 53578 h 65461"/>
                <a:gd name="connsiteX16" fmla="*/ 152698 w 309590"/>
                <a:gd name="connsiteY16" fmla="*/ 38844 h 65461"/>
                <a:gd name="connsiteX17" fmla="*/ 162074 w 309590"/>
                <a:gd name="connsiteY17" fmla="*/ 34826 h 65461"/>
                <a:gd name="connsiteX18" fmla="*/ 168771 w 309590"/>
                <a:gd name="connsiteY18" fmla="*/ 32147 h 65461"/>
                <a:gd name="connsiteX19" fmla="*/ 194890 w 309590"/>
                <a:gd name="connsiteY19" fmla="*/ 28129 h 65461"/>
                <a:gd name="connsiteX20" fmla="*/ 200248 w 309590"/>
                <a:gd name="connsiteY20" fmla="*/ 25450 h 65461"/>
                <a:gd name="connsiteX21" fmla="*/ 247129 w 309590"/>
                <a:gd name="connsiteY21" fmla="*/ 10715 h 65461"/>
                <a:gd name="connsiteX22" fmla="*/ 250478 w 309590"/>
                <a:gd name="connsiteY22" fmla="*/ 7367 h 65461"/>
                <a:gd name="connsiteX23" fmla="*/ 249808 w 309590"/>
                <a:gd name="connsiteY23" fmla="*/ 670 h 65461"/>
                <a:gd name="connsiteX24" fmla="*/ 282625 w 309590"/>
                <a:gd name="connsiteY24" fmla="*/ 0 h 6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90" h="65461">
                  <a:moveTo>
                    <a:pt x="282625" y="0"/>
                  </a:moveTo>
                  <a:lnTo>
                    <a:pt x="303386" y="8037"/>
                  </a:lnTo>
                  <a:cubicBezTo>
                    <a:pt x="312093" y="11385"/>
                    <a:pt x="311423" y="13395"/>
                    <a:pt x="302717" y="14064"/>
                  </a:cubicBezTo>
                  <a:cubicBezTo>
                    <a:pt x="294010" y="14734"/>
                    <a:pt x="285304" y="15404"/>
                    <a:pt x="276597" y="16743"/>
                  </a:cubicBezTo>
                  <a:cubicBezTo>
                    <a:pt x="267221" y="18083"/>
                    <a:pt x="257845" y="21431"/>
                    <a:pt x="250478" y="26119"/>
                  </a:cubicBezTo>
                  <a:cubicBezTo>
                    <a:pt x="236414" y="34156"/>
                    <a:pt x="226368" y="40853"/>
                    <a:pt x="208955" y="40853"/>
                  </a:cubicBezTo>
                  <a:cubicBezTo>
                    <a:pt x="192212" y="41523"/>
                    <a:pt x="178817" y="42862"/>
                    <a:pt x="168101" y="45541"/>
                  </a:cubicBezTo>
                  <a:cubicBezTo>
                    <a:pt x="160734" y="47550"/>
                    <a:pt x="154707" y="47550"/>
                    <a:pt x="149349" y="46881"/>
                  </a:cubicBezTo>
                  <a:cubicBezTo>
                    <a:pt x="144661" y="46211"/>
                    <a:pt x="140643" y="46211"/>
                    <a:pt x="136624" y="46881"/>
                  </a:cubicBezTo>
                  <a:cubicBezTo>
                    <a:pt x="130597" y="47550"/>
                    <a:pt x="124569" y="49560"/>
                    <a:pt x="119211" y="52908"/>
                  </a:cubicBezTo>
                  <a:cubicBezTo>
                    <a:pt x="113184" y="56257"/>
                    <a:pt x="107826" y="58266"/>
                    <a:pt x="102468" y="59605"/>
                  </a:cubicBezTo>
                  <a:cubicBezTo>
                    <a:pt x="93762" y="61615"/>
                    <a:pt x="84386" y="62284"/>
                    <a:pt x="73670" y="62284"/>
                  </a:cubicBezTo>
                  <a:cubicBezTo>
                    <a:pt x="65633" y="62284"/>
                    <a:pt x="55587" y="62954"/>
                    <a:pt x="43532" y="64294"/>
                  </a:cubicBezTo>
                  <a:cubicBezTo>
                    <a:pt x="29468" y="66303"/>
                    <a:pt x="14734" y="65633"/>
                    <a:pt x="0" y="62954"/>
                  </a:cubicBezTo>
                  <a:cubicBezTo>
                    <a:pt x="24110" y="60275"/>
                    <a:pt x="44202" y="58266"/>
                    <a:pt x="61615" y="58266"/>
                  </a:cubicBezTo>
                  <a:cubicBezTo>
                    <a:pt x="68982" y="58266"/>
                    <a:pt x="75679" y="56257"/>
                    <a:pt x="82376" y="53578"/>
                  </a:cubicBezTo>
                  <a:cubicBezTo>
                    <a:pt x="105147" y="42862"/>
                    <a:pt x="128588" y="37505"/>
                    <a:pt x="152698" y="38844"/>
                  </a:cubicBezTo>
                  <a:cubicBezTo>
                    <a:pt x="156716" y="38844"/>
                    <a:pt x="159395" y="37505"/>
                    <a:pt x="162074" y="34826"/>
                  </a:cubicBezTo>
                  <a:cubicBezTo>
                    <a:pt x="164083" y="32816"/>
                    <a:pt x="166092" y="32147"/>
                    <a:pt x="168771" y="32147"/>
                  </a:cubicBezTo>
                  <a:cubicBezTo>
                    <a:pt x="176808" y="32147"/>
                    <a:pt x="185514" y="30807"/>
                    <a:pt x="194890" y="28129"/>
                  </a:cubicBezTo>
                  <a:cubicBezTo>
                    <a:pt x="196900" y="27459"/>
                    <a:pt x="198239" y="26789"/>
                    <a:pt x="200248" y="25450"/>
                  </a:cubicBezTo>
                  <a:cubicBezTo>
                    <a:pt x="213643" y="14064"/>
                    <a:pt x="229047" y="9376"/>
                    <a:pt x="247129" y="10715"/>
                  </a:cubicBezTo>
                  <a:cubicBezTo>
                    <a:pt x="249808" y="10715"/>
                    <a:pt x="250478" y="9376"/>
                    <a:pt x="250478" y="7367"/>
                  </a:cubicBezTo>
                  <a:lnTo>
                    <a:pt x="249808" y="670"/>
                  </a:lnTo>
                  <a:lnTo>
                    <a:pt x="282625" y="0"/>
                  </a:lnTo>
                  <a:close/>
                </a:path>
              </a:pathLst>
            </a:custGeom>
            <a:solidFill>
              <a:srgbClr val="8EA49F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0" name="Freeform 419">
              <a:extLst>
                <a:ext uri="{FF2B5EF4-FFF2-40B4-BE49-F238E27FC236}">
                  <a16:creationId xmlns:a16="http://schemas.microsoft.com/office/drawing/2014/main" id="{C6C6A7E9-F400-5842-55A9-F02580542B55}"/>
                </a:ext>
              </a:extLst>
            </p:cNvPr>
            <p:cNvSpPr/>
            <p:nvPr/>
          </p:nvSpPr>
          <p:spPr>
            <a:xfrm>
              <a:off x="-3948840" y="5373882"/>
              <a:ext cx="496936" cy="69986"/>
            </a:xfrm>
            <a:custGeom>
              <a:avLst/>
              <a:gdLst>
                <a:gd name="connsiteX0" fmla="*/ 496937 w 496936"/>
                <a:gd name="connsiteY0" fmla="*/ 0 h 69986"/>
                <a:gd name="connsiteX1" fmla="*/ 421928 w 496936"/>
                <a:gd name="connsiteY1" fmla="*/ 30807 h 69986"/>
                <a:gd name="connsiteX2" fmla="*/ 417240 w 496936"/>
                <a:gd name="connsiteY2" fmla="*/ 31477 h 69986"/>
                <a:gd name="connsiteX3" fmla="*/ 410542 w 496936"/>
                <a:gd name="connsiteY3" fmla="*/ 32817 h 69986"/>
                <a:gd name="connsiteX4" fmla="*/ 371698 w 496936"/>
                <a:gd name="connsiteY4" fmla="*/ 40184 h 69986"/>
                <a:gd name="connsiteX5" fmla="*/ 322139 w 496936"/>
                <a:gd name="connsiteY5" fmla="*/ 46211 h 69986"/>
                <a:gd name="connsiteX6" fmla="*/ 271909 w 496936"/>
                <a:gd name="connsiteY6" fmla="*/ 44872 h 69986"/>
                <a:gd name="connsiteX7" fmla="*/ 269900 w 496936"/>
                <a:gd name="connsiteY7" fmla="*/ 46211 h 69986"/>
                <a:gd name="connsiteX8" fmla="*/ 267891 w 496936"/>
                <a:gd name="connsiteY8" fmla="*/ 47550 h 69986"/>
                <a:gd name="connsiteX9" fmla="*/ 239762 w 496936"/>
                <a:gd name="connsiteY9" fmla="*/ 48220 h 69986"/>
                <a:gd name="connsiteX10" fmla="*/ 205606 w 496936"/>
                <a:gd name="connsiteY10" fmla="*/ 52239 h 69986"/>
                <a:gd name="connsiteX11" fmla="*/ 181496 w 496936"/>
                <a:gd name="connsiteY11" fmla="*/ 61615 h 69986"/>
                <a:gd name="connsiteX12" fmla="*/ 151358 w 496936"/>
                <a:gd name="connsiteY12" fmla="*/ 66303 h 69986"/>
                <a:gd name="connsiteX13" fmla="*/ 144661 w 496936"/>
                <a:gd name="connsiteY13" fmla="*/ 68982 h 69986"/>
                <a:gd name="connsiteX14" fmla="*/ 139973 w 496936"/>
                <a:gd name="connsiteY14" fmla="*/ 68982 h 69986"/>
                <a:gd name="connsiteX15" fmla="*/ 135954 w 496936"/>
                <a:gd name="connsiteY15" fmla="*/ 68312 h 69986"/>
                <a:gd name="connsiteX16" fmla="*/ 122560 w 496936"/>
                <a:gd name="connsiteY16" fmla="*/ 69652 h 69986"/>
                <a:gd name="connsiteX17" fmla="*/ 0 w 496936"/>
                <a:gd name="connsiteY17" fmla="*/ 66973 h 69986"/>
                <a:gd name="connsiteX18" fmla="*/ 38174 w 496936"/>
                <a:gd name="connsiteY18" fmla="*/ 62954 h 69986"/>
                <a:gd name="connsiteX19" fmla="*/ 81707 w 496936"/>
                <a:gd name="connsiteY19" fmla="*/ 64294 h 69986"/>
                <a:gd name="connsiteX20" fmla="*/ 111844 w 496936"/>
                <a:gd name="connsiteY20" fmla="*/ 62284 h 69986"/>
                <a:gd name="connsiteX21" fmla="*/ 140643 w 496936"/>
                <a:gd name="connsiteY21" fmla="*/ 59606 h 69986"/>
                <a:gd name="connsiteX22" fmla="*/ 157386 w 496936"/>
                <a:gd name="connsiteY22" fmla="*/ 52909 h 69986"/>
                <a:gd name="connsiteX23" fmla="*/ 174799 w 496936"/>
                <a:gd name="connsiteY23" fmla="*/ 46881 h 69986"/>
                <a:gd name="connsiteX24" fmla="*/ 187523 w 496936"/>
                <a:gd name="connsiteY24" fmla="*/ 46881 h 69986"/>
                <a:gd name="connsiteX25" fmla="*/ 206276 w 496936"/>
                <a:gd name="connsiteY25" fmla="*/ 45541 h 69986"/>
                <a:gd name="connsiteX26" fmla="*/ 247129 w 496936"/>
                <a:gd name="connsiteY26" fmla="*/ 40853 h 69986"/>
                <a:gd name="connsiteX27" fmla="*/ 288652 w 496936"/>
                <a:gd name="connsiteY27" fmla="*/ 26120 h 69986"/>
                <a:gd name="connsiteX28" fmla="*/ 314772 w 496936"/>
                <a:gd name="connsiteY28" fmla="*/ 16743 h 69986"/>
                <a:gd name="connsiteX29" fmla="*/ 340891 w 496936"/>
                <a:gd name="connsiteY29" fmla="*/ 14064 h 69986"/>
                <a:gd name="connsiteX30" fmla="*/ 341561 w 496936"/>
                <a:gd name="connsiteY30" fmla="*/ 8037 h 69986"/>
                <a:gd name="connsiteX31" fmla="*/ 320799 w 496936"/>
                <a:gd name="connsiteY31" fmla="*/ 0 h 69986"/>
                <a:gd name="connsiteX32" fmla="*/ 496937 w 496936"/>
                <a:gd name="connsiteY32" fmla="*/ 0 h 6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6936" h="69986">
                  <a:moveTo>
                    <a:pt x="496937" y="0"/>
                  </a:moveTo>
                  <a:lnTo>
                    <a:pt x="421928" y="30807"/>
                  </a:lnTo>
                  <a:cubicBezTo>
                    <a:pt x="420588" y="31477"/>
                    <a:pt x="418579" y="32147"/>
                    <a:pt x="417240" y="31477"/>
                  </a:cubicBezTo>
                  <a:cubicBezTo>
                    <a:pt x="414561" y="31477"/>
                    <a:pt x="412552" y="31477"/>
                    <a:pt x="410542" y="32817"/>
                  </a:cubicBezTo>
                  <a:cubicBezTo>
                    <a:pt x="397818" y="40853"/>
                    <a:pt x="383083" y="38174"/>
                    <a:pt x="371698" y="40184"/>
                  </a:cubicBezTo>
                  <a:cubicBezTo>
                    <a:pt x="355625" y="43532"/>
                    <a:pt x="339551" y="45541"/>
                    <a:pt x="322139" y="46211"/>
                  </a:cubicBezTo>
                  <a:lnTo>
                    <a:pt x="271909" y="44872"/>
                  </a:lnTo>
                  <a:cubicBezTo>
                    <a:pt x="270570" y="44872"/>
                    <a:pt x="269900" y="45541"/>
                    <a:pt x="269900" y="46211"/>
                  </a:cubicBezTo>
                  <a:cubicBezTo>
                    <a:pt x="269900" y="46881"/>
                    <a:pt x="268560" y="47550"/>
                    <a:pt x="267891" y="47550"/>
                  </a:cubicBezTo>
                  <a:cubicBezTo>
                    <a:pt x="258515" y="47550"/>
                    <a:pt x="249138" y="48220"/>
                    <a:pt x="239762" y="48220"/>
                  </a:cubicBezTo>
                  <a:cubicBezTo>
                    <a:pt x="229046" y="48220"/>
                    <a:pt x="218331" y="52909"/>
                    <a:pt x="205606" y="52239"/>
                  </a:cubicBezTo>
                  <a:cubicBezTo>
                    <a:pt x="196230" y="51569"/>
                    <a:pt x="187523" y="54918"/>
                    <a:pt x="181496" y="61615"/>
                  </a:cubicBezTo>
                  <a:cubicBezTo>
                    <a:pt x="174129" y="69652"/>
                    <a:pt x="160734" y="66303"/>
                    <a:pt x="151358" y="66303"/>
                  </a:cubicBezTo>
                  <a:cubicBezTo>
                    <a:pt x="148679" y="66303"/>
                    <a:pt x="146670" y="66973"/>
                    <a:pt x="144661" y="68982"/>
                  </a:cubicBezTo>
                  <a:cubicBezTo>
                    <a:pt x="143321" y="70321"/>
                    <a:pt x="141312" y="70321"/>
                    <a:pt x="139973" y="68982"/>
                  </a:cubicBezTo>
                  <a:cubicBezTo>
                    <a:pt x="138633" y="68312"/>
                    <a:pt x="137294" y="67642"/>
                    <a:pt x="135954" y="68312"/>
                  </a:cubicBezTo>
                  <a:cubicBezTo>
                    <a:pt x="131266" y="69652"/>
                    <a:pt x="127248" y="70321"/>
                    <a:pt x="122560" y="69652"/>
                  </a:cubicBezTo>
                  <a:lnTo>
                    <a:pt x="0" y="66973"/>
                  </a:lnTo>
                  <a:lnTo>
                    <a:pt x="38174" y="62954"/>
                  </a:lnTo>
                  <a:cubicBezTo>
                    <a:pt x="52908" y="65633"/>
                    <a:pt x="67642" y="66303"/>
                    <a:pt x="81707" y="64294"/>
                  </a:cubicBezTo>
                  <a:cubicBezTo>
                    <a:pt x="93762" y="62954"/>
                    <a:pt x="103808" y="61615"/>
                    <a:pt x="111844" y="62284"/>
                  </a:cubicBezTo>
                  <a:cubicBezTo>
                    <a:pt x="122560" y="62284"/>
                    <a:pt x="131936" y="61615"/>
                    <a:pt x="140643" y="59606"/>
                  </a:cubicBezTo>
                  <a:cubicBezTo>
                    <a:pt x="146000" y="58266"/>
                    <a:pt x="152028" y="56257"/>
                    <a:pt x="157386" y="52909"/>
                  </a:cubicBezTo>
                  <a:cubicBezTo>
                    <a:pt x="162743" y="50229"/>
                    <a:pt x="168771" y="48220"/>
                    <a:pt x="174799" y="46881"/>
                  </a:cubicBezTo>
                  <a:cubicBezTo>
                    <a:pt x="178817" y="46211"/>
                    <a:pt x="182835" y="46211"/>
                    <a:pt x="187523" y="46881"/>
                  </a:cubicBezTo>
                  <a:cubicBezTo>
                    <a:pt x="192881" y="47550"/>
                    <a:pt x="198909" y="47550"/>
                    <a:pt x="206276" y="45541"/>
                  </a:cubicBezTo>
                  <a:cubicBezTo>
                    <a:pt x="216991" y="42863"/>
                    <a:pt x="231056" y="41523"/>
                    <a:pt x="247129" y="40853"/>
                  </a:cubicBezTo>
                  <a:cubicBezTo>
                    <a:pt x="264542" y="40184"/>
                    <a:pt x="274588" y="34156"/>
                    <a:pt x="288652" y="26120"/>
                  </a:cubicBezTo>
                  <a:cubicBezTo>
                    <a:pt x="296689" y="21431"/>
                    <a:pt x="305395" y="18083"/>
                    <a:pt x="314772" y="16743"/>
                  </a:cubicBezTo>
                  <a:cubicBezTo>
                    <a:pt x="323478" y="15404"/>
                    <a:pt x="332184" y="14734"/>
                    <a:pt x="340891" y="14064"/>
                  </a:cubicBezTo>
                  <a:cubicBezTo>
                    <a:pt x="350267" y="13395"/>
                    <a:pt x="350267" y="11385"/>
                    <a:pt x="341561" y="8037"/>
                  </a:cubicBezTo>
                  <a:lnTo>
                    <a:pt x="320799" y="0"/>
                  </a:lnTo>
                  <a:lnTo>
                    <a:pt x="496937" y="0"/>
                  </a:lnTo>
                  <a:close/>
                </a:path>
              </a:pathLst>
            </a:custGeom>
            <a:solidFill>
              <a:srgbClr val="B8948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1" name="Freeform 420">
              <a:extLst>
                <a:ext uri="{FF2B5EF4-FFF2-40B4-BE49-F238E27FC236}">
                  <a16:creationId xmlns:a16="http://schemas.microsoft.com/office/drawing/2014/main" id="{571075CF-26DD-0280-78AF-0CB4E3D3B0F7}"/>
                </a:ext>
              </a:extLst>
            </p:cNvPr>
            <p:cNvSpPr/>
            <p:nvPr/>
          </p:nvSpPr>
          <p:spPr>
            <a:xfrm>
              <a:off x="-898905" y="5377231"/>
              <a:ext cx="142037" cy="83280"/>
            </a:xfrm>
            <a:custGeom>
              <a:avLst/>
              <a:gdLst>
                <a:gd name="connsiteX0" fmla="*/ 140643 w 142037"/>
                <a:gd name="connsiteY0" fmla="*/ 0 h 83280"/>
                <a:gd name="connsiteX1" fmla="*/ 132606 w 142037"/>
                <a:gd name="connsiteY1" fmla="*/ 41523 h 83280"/>
                <a:gd name="connsiteX2" fmla="*/ 98450 w 142037"/>
                <a:gd name="connsiteY2" fmla="*/ 69652 h 83280"/>
                <a:gd name="connsiteX3" fmla="*/ 62284 w 142037"/>
                <a:gd name="connsiteY3" fmla="*/ 82376 h 83280"/>
                <a:gd name="connsiteX4" fmla="*/ 30138 w 142037"/>
                <a:gd name="connsiteY4" fmla="*/ 78358 h 83280"/>
                <a:gd name="connsiteX5" fmla="*/ 0 w 142037"/>
                <a:gd name="connsiteY5" fmla="*/ 62954 h 83280"/>
                <a:gd name="connsiteX6" fmla="*/ 13395 w 142037"/>
                <a:gd name="connsiteY6" fmla="*/ 63624 h 83280"/>
                <a:gd name="connsiteX7" fmla="*/ 25450 w 142037"/>
                <a:gd name="connsiteY7" fmla="*/ 59606 h 83280"/>
                <a:gd name="connsiteX8" fmla="*/ 57596 w 142037"/>
                <a:gd name="connsiteY8" fmla="*/ 49560 h 83280"/>
                <a:gd name="connsiteX9" fmla="*/ 62954 w 142037"/>
                <a:gd name="connsiteY9" fmla="*/ 46881 h 83280"/>
                <a:gd name="connsiteX10" fmla="*/ 64964 w 142037"/>
                <a:gd name="connsiteY10" fmla="*/ 44872 h 83280"/>
                <a:gd name="connsiteX11" fmla="*/ 68312 w 142037"/>
                <a:gd name="connsiteY11" fmla="*/ 43532 h 83280"/>
                <a:gd name="connsiteX12" fmla="*/ 76349 w 142037"/>
                <a:gd name="connsiteY12" fmla="*/ 40184 h 83280"/>
                <a:gd name="connsiteX13" fmla="*/ 80367 w 142037"/>
                <a:gd name="connsiteY13" fmla="*/ 37505 h 83280"/>
                <a:gd name="connsiteX14" fmla="*/ 89074 w 142037"/>
                <a:gd name="connsiteY14" fmla="*/ 34826 h 83280"/>
                <a:gd name="connsiteX15" fmla="*/ 95101 w 142037"/>
                <a:gd name="connsiteY15" fmla="*/ 30807 h 83280"/>
                <a:gd name="connsiteX16" fmla="*/ 140643 w 142037"/>
                <a:gd name="connsiteY16" fmla="*/ 0 h 8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2037" h="83280">
                  <a:moveTo>
                    <a:pt x="140643" y="0"/>
                  </a:moveTo>
                  <a:cubicBezTo>
                    <a:pt x="143991" y="14064"/>
                    <a:pt x="141312" y="28129"/>
                    <a:pt x="132606" y="41523"/>
                  </a:cubicBezTo>
                  <a:cubicBezTo>
                    <a:pt x="123899" y="54918"/>
                    <a:pt x="112514" y="64964"/>
                    <a:pt x="98450" y="69652"/>
                  </a:cubicBezTo>
                  <a:cubicBezTo>
                    <a:pt x="86395" y="75679"/>
                    <a:pt x="74339" y="80367"/>
                    <a:pt x="62284" y="82376"/>
                  </a:cubicBezTo>
                  <a:cubicBezTo>
                    <a:pt x="52239" y="84385"/>
                    <a:pt x="40853" y="83046"/>
                    <a:pt x="30138" y="78358"/>
                  </a:cubicBezTo>
                  <a:cubicBezTo>
                    <a:pt x="20092" y="73670"/>
                    <a:pt x="10046" y="68982"/>
                    <a:pt x="0" y="62954"/>
                  </a:cubicBezTo>
                  <a:cubicBezTo>
                    <a:pt x="4688" y="63624"/>
                    <a:pt x="9376" y="63624"/>
                    <a:pt x="13395" y="63624"/>
                  </a:cubicBezTo>
                  <a:cubicBezTo>
                    <a:pt x="16743" y="63624"/>
                    <a:pt x="21431" y="62284"/>
                    <a:pt x="25450" y="59606"/>
                  </a:cubicBezTo>
                  <a:cubicBezTo>
                    <a:pt x="35495" y="54248"/>
                    <a:pt x="46211" y="50899"/>
                    <a:pt x="57596" y="49560"/>
                  </a:cubicBezTo>
                  <a:cubicBezTo>
                    <a:pt x="59606" y="49560"/>
                    <a:pt x="61615" y="48890"/>
                    <a:pt x="62954" y="46881"/>
                  </a:cubicBezTo>
                  <a:lnTo>
                    <a:pt x="64964" y="44872"/>
                  </a:lnTo>
                  <a:cubicBezTo>
                    <a:pt x="65633" y="44202"/>
                    <a:pt x="66973" y="43532"/>
                    <a:pt x="68312" y="43532"/>
                  </a:cubicBezTo>
                  <a:cubicBezTo>
                    <a:pt x="71661" y="44202"/>
                    <a:pt x="74339" y="42863"/>
                    <a:pt x="76349" y="40184"/>
                  </a:cubicBezTo>
                  <a:cubicBezTo>
                    <a:pt x="77688" y="38844"/>
                    <a:pt x="79028" y="37505"/>
                    <a:pt x="80367" y="37505"/>
                  </a:cubicBezTo>
                  <a:lnTo>
                    <a:pt x="89074" y="34826"/>
                  </a:lnTo>
                  <a:cubicBezTo>
                    <a:pt x="91753" y="34156"/>
                    <a:pt x="93762" y="32817"/>
                    <a:pt x="95101" y="30807"/>
                  </a:cubicBezTo>
                  <a:cubicBezTo>
                    <a:pt x="108496" y="18752"/>
                    <a:pt x="123899" y="8037"/>
                    <a:pt x="140643" y="0"/>
                  </a:cubicBezTo>
                  <a:close/>
                </a:path>
              </a:pathLst>
            </a:custGeom>
            <a:solidFill>
              <a:srgbClr val="FE8181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C3E05141-05CD-480F-FEEB-F639C4EE0DC0}"/>
                </a:ext>
              </a:extLst>
            </p:cNvPr>
            <p:cNvSpPr/>
            <p:nvPr/>
          </p:nvSpPr>
          <p:spPr>
            <a:xfrm>
              <a:off x="-5165064" y="5379910"/>
              <a:ext cx="148679" cy="77018"/>
            </a:xfrm>
            <a:custGeom>
              <a:avLst/>
              <a:gdLst>
                <a:gd name="connsiteX0" fmla="*/ 0 w 148679"/>
                <a:gd name="connsiteY0" fmla="*/ 0 h 77018"/>
                <a:gd name="connsiteX1" fmla="*/ 99120 w 148679"/>
                <a:gd name="connsiteY1" fmla="*/ 24110 h 77018"/>
                <a:gd name="connsiteX2" fmla="*/ 148679 w 148679"/>
                <a:gd name="connsiteY2" fmla="*/ 77019 h 77018"/>
                <a:gd name="connsiteX3" fmla="*/ 135285 w 148679"/>
                <a:gd name="connsiteY3" fmla="*/ 63624 h 77018"/>
                <a:gd name="connsiteX4" fmla="*/ 113184 w 148679"/>
                <a:gd name="connsiteY4" fmla="*/ 50899 h 77018"/>
                <a:gd name="connsiteX5" fmla="*/ 67642 w 148679"/>
                <a:gd name="connsiteY5" fmla="*/ 46211 h 77018"/>
                <a:gd name="connsiteX6" fmla="*/ 0 w 148679"/>
                <a:gd name="connsiteY6" fmla="*/ 0 h 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679" h="77018">
                  <a:moveTo>
                    <a:pt x="0" y="0"/>
                  </a:moveTo>
                  <a:cubicBezTo>
                    <a:pt x="36165" y="4688"/>
                    <a:pt x="68982" y="12725"/>
                    <a:pt x="99120" y="24110"/>
                  </a:cubicBezTo>
                  <a:cubicBezTo>
                    <a:pt x="123899" y="33486"/>
                    <a:pt x="139973" y="50899"/>
                    <a:pt x="148679" y="77019"/>
                  </a:cubicBezTo>
                  <a:cubicBezTo>
                    <a:pt x="143991" y="73670"/>
                    <a:pt x="139303" y="68982"/>
                    <a:pt x="135285" y="63624"/>
                  </a:cubicBezTo>
                  <a:cubicBezTo>
                    <a:pt x="129927" y="56927"/>
                    <a:pt x="119881" y="52239"/>
                    <a:pt x="113184" y="50899"/>
                  </a:cubicBezTo>
                  <a:cubicBezTo>
                    <a:pt x="106486" y="49560"/>
                    <a:pt x="91753" y="48220"/>
                    <a:pt x="67642" y="46211"/>
                  </a:cubicBezTo>
                  <a:cubicBezTo>
                    <a:pt x="36165" y="43532"/>
                    <a:pt x="13395" y="28128"/>
                    <a:pt x="0" y="0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3" name="Freeform 422">
              <a:extLst>
                <a:ext uri="{FF2B5EF4-FFF2-40B4-BE49-F238E27FC236}">
                  <a16:creationId xmlns:a16="http://schemas.microsoft.com/office/drawing/2014/main" id="{208DC3E8-AFCE-7B7F-E7B0-ACFDCA8E9418}"/>
                </a:ext>
              </a:extLst>
            </p:cNvPr>
            <p:cNvSpPr/>
            <p:nvPr/>
          </p:nvSpPr>
          <p:spPr>
            <a:xfrm>
              <a:off x="-3473334" y="5383928"/>
              <a:ext cx="279945" cy="77742"/>
            </a:xfrm>
            <a:custGeom>
              <a:avLst/>
              <a:gdLst>
                <a:gd name="connsiteX0" fmla="*/ 279946 w 279945"/>
                <a:gd name="connsiteY0" fmla="*/ 0 h 77742"/>
                <a:gd name="connsiteX1" fmla="*/ 229716 w 279945"/>
                <a:gd name="connsiteY1" fmla="*/ 33486 h 77742"/>
                <a:gd name="connsiteX2" fmla="*/ 190872 w 279945"/>
                <a:gd name="connsiteY2" fmla="*/ 33486 h 77742"/>
                <a:gd name="connsiteX3" fmla="*/ 129257 w 279945"/>
                <a:gd name="connsiteY3" fmla="*/ 39514 h 77742"/>
                <a:gd name="connsiteX4" fmla="*/ 125909 w 279945"/>
                <a:gd name="connsiteY4" fmla="*/ 41523 h 77742"/>
                <a:gd name="connsiteX5" fmla="*/ 125239 w 279945"/>
                <a:gd name="connsiteY5" fmla="*/ 43532 h 77742"/>
                <a:gd name="connsiteX6" fmla="*/ 122560 w 279945"/>
                <a:gd name="connsiteY6" fmla="*/ 46881 h 77742"/>
                <a:gd name="connsiteX7" fmla="*/ 90413 w 279945"/>
                <a:gd name="connsiteY7" fmla="*/ 54918 h 77742"/>
                <a:gd name="connsiteX8" fmla="*/ 84386 w 279945"/>
                <a:gd name="connsiteY8" fmla="*/ 56927 h 77742"/>
                <a:gd name="connsiteX9" fmla="*/ 61615 w 279945"/>
                <a:gd name="connsiteY9" fmla="*/ 66303 h 77742"/>
                <a:gd name="connsiteX10" fmla="*/ 55587 w 279945"/>
                <a:gd name="connsiteY10" fmla="*/ 68312 h 77742"/>
                <a:gd name="connsiteX11" fmla="*/ 33486 w 279945"/>
                <a:gd name="connsiteY11" fmla="*/ 77688 h 77742"/>
                <a:gd name="connsiteX12" fmla="*/ 34156 w 279945"/>
                <a:gd name="connsiteY12" fmla="*/ 75009 h 77742"/>
                <a:gd name="connsiteX13" fmla="*/ 32147 w 279945"/>
                <a:gd name="connsiteY13" fmla="*/ 73670 h 77742"/>
                <a:gd name="connsiteX14" fmla="*/ 0 w 279945"/>
                <a:gd name="connsiteY14" fmla="*/ 76349 h 77742"/>
                <a:gd name="connsiteX15" fmla="*/ 0 w 279945"/>
                <a:gd name="connsiteY15" fmla="*/ 76349 h 77742"/>
                <a:gd name="connsiteX16" fmla="*/ 0 w 279945"/>
                <a:gd name="connsiteY16" fmla="*/ 76349 h 77742"/>
                <a:gd name="connsiteX17" fmla="*/ 670 w 279945"/>
                <a:gd name="connsiteY17" fmla="*/ 77019 h 77742"/>
                <a:gd name="connsiteX18" fmla="*/ 29468 w 279945"/>
                <a:gd name="connsiteY18" fmla="*/ 64964 h 77742"/>
                <a:gd name="connsiteX19" fmla="*/ 31477 w 279945"/>
                <a:gd name="connsiteY19" fmla="*/ 64964 h 77742"/>
                <a:gd name="connsiteX20" fmla="*/ 32817 w 279945"/>
                <a:gd name="connsiteY20" fmla="*/ 66303 h 77742"/>
                <a:gd name="connsiteX21" fmla="*/ 38174 w 279945"/>
                <a:gd name="connsiteY21" fmla="*/ 67642 h 77742"/>
                <a:gd name="connsiteX22" fmla="*/ 68312 w 279945"/>
                <a:gd name="connsiteY22" fmla="*/ 50899 h 77742"/>
                <a:gd name="connsiteX23" fmla="*/ 65633 w 279945"/>
                <a:gd name="connsiteY23" fmla="*/ 43532 h 77742"/>
                <a:gd name="connsiteX24" fmla="*/ 39514 w 279945"/>
                <a:gd name="connsiteY24" fmla="*/ 43532 h 77742"/>
                <a:gd name="connsiteX25" fmla="*/ 31477 w 279945"/>
                <a:gd name="connsiteY25" fmla="*/ 42193 h 77742"/>
                <a:gd name="connsiteX26" fmla="*/ 17413 w 279945"/>
                <a:gd name="connsiteY26" fmla="*/ 35495 h 77742"/>
                <a:gd name="connsiteX27" fmla="*/ 48220 w 279945"/>
                <a:gd name="connsiteY27" fmla="*/ 34826 h 77742"/>
                <a:gd name="connsiteX28" fmla="*/ 168101 w 279945"/>
                <a:gd name="connsiteY28" fmla="*/ 26120 h 77742"/>
                <a:gd name="connsiteX29" fmla="*/ 279946 w 279945"/>
                <a:gd name="connsiteY29" fmla="*/ 0 h 7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79945" h="77742">
                  <a:moveTo>
                    <a:pt x="279946" y="0"/>
                  </a:moveTo>
                  <a:cubicBezTo>
                    <a:pt x="265212" y="17413"/>
                    <a:pt x="248469" y="28798"/>
                    <a:pt x="229716" y="33486"/>
                  </a:cubicBezTo>
                  <a:cubicBezTo>
                    <a:pt x="223019" y="35495"/>
                    <a:pt x="210294" y="35495"/>
                    <a:pt x="190872" y="33486"/>
                  </a:cubicBezTo>
                  <a:cubicBezTo>
                    <a:pt x="170111" y="31477"/>
                    <a:pt x="150019" y="33486"/>
                    <a:pt x="129257" y="39514"/>
                  </a:cubicBezTo>
                  <a:cubicBezTo>
                    <a:pt x="127918" y="40184"/>
                    <a:pt x="126578" y="40853"/>
                    <a:pt x="125909" y="41523"/>
                  </a:cubicBezTo>
                  <a:cubicBezTo>
                    <a:pt x="125239" y="42193"/>
                    <a:pt x="125239" y="42863"/>
                    <a:pt x="125239" y="43532"/>
                  </a:cubicBezTo>
                  <a:cubicBezTo>
                    <a:pt x="124569" y="44872"/>
                    <a:pt x="123899" y="45541"/>
                    <a:pt x="122560" y="46881"/>
                  </a:cubicBezTo>
                  <a:cubicBezTo>
                    <a:pt x="112514" y="52239"/>
                    <a:pt x="101798" y="54918"/>
                    <a:pt x="90413" y="54918"/>
                  </a:cubicBezTo>
                  <a:cubicBezTo>
                    <a:pt x="88404" y="54918"/>
                    <a:pt x="86395" y="55587"/>
                    <a:pt x="84386" y="56927"/>
                  </a:cubicBezTo>
                  <a:cubicBezTo>
                    <a:pt x="77688" y="62954"/>
                    <a:pt x="70321" y="65633"/>
                    <a:pt x="61615" y="66303"/>
                  </a:cubicBezTo>
                  <a:cubicBezTo>
                    <a:pt x="59606" y="66303"/>
                    <a:pt x="57597" y="66973"/>
                    <a:pt x="55587" y="68312"/>
                  </a:cubicBezTo>
                  <a:cubicBezTo>
                    <a:pt x="48890" y="73670"/>
                    <a:pt x="41523" y="76349"/>
                    <a:pt x="33486" y="77688"/>
                  </a:cubicBezTo>
                  <a:lnTo>
                    <a:pt x="34156" y="75009"/>
                  </a:lnTo>
                  <a:cubicBezTo>
                    <a:pt x="34826" y="73000"/>
                    <a:pt x="34156" y="73000"/>
                    <a:pt x="32147" y="73670"/>
                  </a:cubicBezTo>
                  <a:cubicBezTo>
                    <a:pt x="22101" y="77688"/>
                    <a:pt x="11385" y="79028"/>
                    <a:pt x="0" y="76349"/>
                  </a:cubicBezTo>
                  <a:cubicBezTo>
                    <a:pt x="0" y="76349"/>
                    <a:pt x="0" y="76349"/>
                    <a:pt x="0" y="76349"/>
                  </a:cubicBezTo>
                  <a:cubicBezTo>
                    <a:pt x="0" y="76349"/>
                    <a:pt x="0" y="76349"/>
                    <a:pt x="0" y="76349"/>
                  </a:cubicBezTo>
                  <a:cubicBezTo>
                    <a:pt x="0" y="76349"/>
                    <a:pt x="0" y="77019"/>
                    <a:pt x="670" y="77019"/>
                  </a:cubicBezTo>
                  <a:cubicBezTo>
                    <a:pt x="12055" y="77688"/>
                    <a:pt x="21431" y="73670"/>
                    <a:pt x="29468" y="64964"/>
                  </a:cubicBezTo>
                  <a:cubicBezTo>
                    <a:pt x="30138" y="64294"/>
                    <a:pt x="30807" y="64294"/>
                    <a:pt x="31477" y="64964"/>
                  </a:cubicBezTo>
                  <a:lnTo>
                    <a:pt x="32817" y="66303"/>
                  </a:lnTo>
                  <a:cubicBezTo>
                    <a:pt x="34156" y="67642"/>
                    <a:pt x="36165" y="68312"/>
                    <a:pt x="38174" y="67642"/>
                  </a:cubicBezTo>
                  <a:cubicBezTo>
                    <a:pt x="49560" y="64294"/>
                    <a:pt x="59606" y="58936"/>
                    <a:pt x="68312" y="50899"/>
                  </a:cubicBezTo>
                  <a:cubicBezTo>
                    <a:pt x="70991" y="48220"/>
                    <a:pt x="68982" y="43532"/>
                    <a:pt x="65633" y="43532"/>
                  </a:cubicBezTo>
                  <a:lnTo>
                    <a:pt x="39514" y="43532"/>
                  </a:lnTo>
                  <a:cubicBezTo>
                    <a:pt x="34826" y="40853"/>
                    <a:pt x="32147" y="40184"/>
                    <a:pt x="31477" y="42193"/>
                  </a:cubicBezTo>
                  <a:cubicBezTo>
                    <a:pt x="20762" y="42193"/>
                    <a:pt x="16073" y="40184"/>
                    <a:pt x="17413" y="35495"/>
                  </a:cubicBezTo>
                  <a:cubicBezTo>
                    <a:pt x="22771" y="36165"/>
                    <a:pt x="32817" y="36165"/>
                    <a:pt x="48220" y="34826"/>
                  </a:cubicBezTo>
                  <a:cubicBezTo>
                    <a:pt x="87734" y="31477"/>
                    <a:pt x="127918" y="28798"/>
                    <a:pt x="168101" y="26120"/>
                  </a:cubicBezTo>
                  <a:cubicBezTo>
                    <a:pt x="208285" y="22771"/>
                    <a:pt x="245120" y="14064"/>
                    <a:pt x="279946" y="0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4" name="Freeform 423">
              <a:extLst>
                <a:ext uri="{FF2B5EF4-FFF2-40B4-BE49-F238E27FC236}">
                  <a16:creationId xmlns:a16="http://schemas.microsoft.com/office/drawing/2014/main" id="{0C793D97-D022-E0C4-080B-946E8B3D2742}"/>
                </a:ext>
              </a:extLst>
            </p:cNvPr>
            <p:cNvSpPr/>
            <p:nvPr/>
          </p:nvSpPr>
          <p:spPr>
            <a:xfrm>
              <a:off x="-4570346" y="5385530"/>
              <a:ext cx="121250" cy="21169"/>
            </a:xfrm>
            <a:custGeom>
              <a:avLst/>
              <a:gdLst>
                <a:gd name="connsiteX0" fmla="*/ 670 w 121250"/>
                <a:gd name="connsiteY0" fmla="*/ 7105 h 21169"/>
                <a:gd name="connsiteX1" fmla="*/ 0 w 121250"/>
                <a:gd name="connsiteY1" fmla="*/ 6435 h 21169"/>
                <a:gd name="connsiteX2" fmla="*/ 0 w 121250"/>
                <a:gd name="connsiteY2" fmla="*/ 5765 h 21169"/>
                <a:gd name="connsiteX3" fmla="*/ 25450 w 121250"/>
                <a:gd name="connsiteY3" fmla="*/ 407 h 21169"/>
                <a:gd name="connsiteX4" fmla="*/ 97780 w 121250"/>
                <a:gd name="connsiteY4" fmla="*/ 9114 h 21169"/>
                <a:gd name="connsiteX5" fmla="*/ 121221 w 121250"/>
                <a:gd name="connsiteY5" fmla="*/ 19830 h 21169"/>
                <a:gd name="connsiteX6" fmla="*/ 121221 w 121250"/>
                <a:gd name="connsiteY6" fmla="*/ 20499 h 21169"/>
                <a:gd name="connsiteX7" fmla="*/ 120551 w 121250"/>
                <a:gd name="connsiteY7" fmla="*/ 21169 h 21169"/>
                <a:gd name="connsiteX8" fmla="*/ 670 w 121250"/>
                <a:gd name="connsiteY8" fmla="*/ 7105 h 2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50" h="21169">
                  <a:moveTo>
                    <a:pt x="670" y="7105"/>
                  </a:moveTo>
                  <a:cubicBezTo>
                    <a:pt x="0" y="7105"/>
                    <a:pt x="0" y="6435"/>
                    <a:pt x="0" y="6435"/>
                  </a:cubicBezTo>
                  <a:lnTo>
                    <a:pt x="0" y="5765"/>
                  </a:lnTo>
                  <a:cubicBezTo>
                    <a:pt x="670" y="1077"/>
                    <a:pt x="12055" y="-932"/>
                    <a:pt x="25450" y="407"/>
                  </a:cubicBezTo>
                  <a:lnTo>
                    <a:pt x="97780" y="9114"/>
                  </a:lnTo>
                  <a:cubicBezTo>
                    <a:pt x="111175" y="10453"/>
                    <a:pt x="121890" y="15811"/>
                    <a:pt x="121221" y="19830"/>
                  </a:cubicBezTo>
                  <a:lnTo>
                    <a:pt x="121221" y="20499"/>
                  </a:lnTo>
                  <a:cubicBezTo>
                    <a:pt x="121221" y="21169"/>
                    <a:pt x="120551" y="21169"/>
                    <a:pt x="120551" y="21169"/>
                  </a:cubicBezTo>
                  <a:lnTo>
                    <a:pt x="670" y="7105"/>
                  </a:ln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5" name="Freeform 424">
              <a:extLst>
                <a:ext uri="{FF2B5EF4-FFF2-40B4-BE49-F238E27FC236}">
                  <a16:creationId xmlns:a16="http://schemas.microsoft.com/office/drawing/2014/main" id="{E62D4A71-E874-2912-EBF7-5E539D5A076F}"/>
                </a:ext>
              </a:extLst>
            </p:cNvPr>
            <p:cNvSpPr/>
            <p:nvPr/>
          </p:nvSpPr>
          <p:spPr>
            <a:xfrm>
              <a:off x="-2517634" y="5387247"/>
              <a:ext cx="970433" cy="96637"/>
            </a:xfrm>
            <a:custGeom>
              <a:avLst/>
              <a:gdLst>
                <a:gd name="connsiteX0" fmla="*/ 385763 w 970433"/>
                <a:gd name="connsiteY0" fmla="*/ 30 h 96637"/>
                <a:gd name="connsiteX1" fmla="*/ 416570 w 970433"/>
                <a:gd name="connsiteY1" fmla="*/ 2039 h 96637"/>
                <a:gd name="connsiteX2" fmla="*/ 468809 w 970433"/>
                <a:gd name="connsiteY2" fmla="*/ 3378 h 96637"/>
                <a:gd name="connsiteX3" fmla="*/ 474166 w 970433"/>
                <a:gd name="connsiteY3" fmla="*/ 6057 h 96637"/>
                <a:gd name="connsiteX4" fmla="*/ 484212 w 970433"/>
                <a:gd name="connsiteY4" fmla="*/ 12085 h 96637"/>
                <a:gd name="connsiteX5" fmla="*/ 517699 w 970433"/>
                <a:gd name="connsiteY5" fmla="*/ 27488 h 96637"/>
                <a:gd name="connsiteX6" fmla="*/ 523726 w 970433"/>
                <a:gd name="connsiteY6" fmla="*/ 30167 h 96637"/>
                <a:gd name="connsiteX7" fmla="*/ 667717 w 970433"/>
                <a:gd name="connsiteY7" fmla="*/ 40213 h 96637"/>
                <a:gd name="connsiteX8" fmla="*/ 913507 w 970433"/>
                <a:gd name="connsiteY8" fmla="*/ 44901 h 96637"/>
                <a:gd name="connsiteX9" fmla="*/ 966415 w 970433"/>
                <a:gd name="connsiteY9" fmla="*/ 33516 h 96637"/>
                <a:gd name="connsiteX10" fmla="*/ 970434 w 970433"/>
                <a:gd name="connsiteY10" fmla="*/ 37534 h 96637"/>
                <a:gd name="connsiteX11" fmla="*/ 948333 w 970433"/>
                <a:gd name="connsiteY11" fmla="*/ 48250 h 96637"/>
                <a:gd name="connsiteX12" fmla="*/ 904801 w 970433"/>
                <a:gd name="connsiteY12" fmla="*/ 79727 h 96637"/>
                <a:gd name="connsiteX13" fmla="*/ 881360 w 970433"/>
                <a:gd name="connsiteY13" fmla="*/ 73030 h 96637"/>
                <a:gd name="connsiteX14" fmla="*/ 874663 w 970433"/>
                <a:gd name="connsiteY14" fmla="*/ 73699 h 96637"/>
                <a:gd name="connsiteX15" fmla="*/ 786259 w 970433"/>
                <a:gd name="connsiteY15" fmla="*/ 67002 h 96637"/>
                <a:gd name="connsiteX16" fmla="*/ 720626 w 970433"/>
                <a:gd name="connsiteY16" fmla="*/ 68342 h 96637"/>
                <a:gd name="connsiteX17" fmla="*/ 657002 w 970433"/>
                <a:gd name="connsiteY17" fmla="*/ 67672 h 96637"/>
                <a:gd name="connsiteX18" fmla="*/ 452065 w 970433"/>
                <a:gd name="connsiteY18" fmla="*/ 49589 h 96637"/>
                <a:gd name="connsiteX19" fmla="*/ 356295 w 970433"/>
                <a:gd name="connsiteY19" fmla="*/ 47580 h 96637"/>
                <a:gd name="connsiteX20" fmla="*/ 318790 w 970433"/>
                <a:gd name="connsiteY20" fmla="*/ 55617 h 96637"/>
                <a:gd name="connsiteX21" fmla="*/ 293340 w 970433"/>
                <a:gd name="connsiteY21" fmla="*/ 70351 h 96637"/>
                <a:gd name="connsiteX22" fmla="*/ 225028 w 970433"/>
                <a:gd name="connsiteY22" fmla="*/ 87094 h 96637"/>
                <a:gd name="connsiteX23" fmla="*/ 125909 w 970433"/>
                <a:gd name="connsiteY23" fmla="*/ 96470 h 96637"/>
                <a:gd name="connsiteX24" fmla="*/ 124569 w 970433"/>
                <a:gd name="connsiteY24" fmla="*/ 92452 h 96637"/>
                <a:gd name="connsiteX25" fmla="*/ 178148 w 970433"/>
                <a:gd name="connsiteY25" fmla="*/ 67002 h 96637"/>
                <a:gd name="connsiteX26" fmla="*/ 196230 w 970433"/>
                <a:gd name="connsiteY26" fmla="*/ 53608 h 96637"/>
                <a:gd name="connsiteX27" fmla="*/ 193551 w 970433"/>
                <a:gd name="connsiteY27" fmla="*/ 45571 h 96637"/>
                <a:gd name="connsiteX28" fmla="*/ 154037 w 970433"/>
                <a:gd name="connsiteY28" fmla="*/ 48250 h 96637"/>
                <a:gd name="connsiteX29" fmla="*/ 79698 w 970433"/>
                <a:gd name="connsiteY29" fmla="*/ 76379 h 96637"/>
                <a:gd name="connsiteX30" fmla="*/ 65633 w 970433"/>
                <a:gd name="connsiteY30" fmla="*/ 73699 h 96637"/>
                <a:gd name="connsiteX31" fmla="*/ 60945 w 970433"/>
                <a:gd name="connsiteY31" fmla="*/ 70351 h 96637"/>
                <a:gd name="connsiteX32" fmla="*/ 52239 w 970433"/>
                <a:gd name="connsiteY32" fmla="*/ 66333 h 96637"/>
                <a:gd name="connsiteX33" fmla="*/ 24110 w 970433"/>
                <a:gd name="connsiteY33" fmla="*/ 62984 h 96637"/>
                <a:gd name="connsiteX34" fmla="*/ 24110 w 970433"/>
                <a:gd name="connsiteY34" fmla="*/ 62984 h 96637"/>
                <a:gd name="connsiteX35" fmla="*/ 24110 w 970433"/>
                <a:gd name="connsiteY35" fmla="*/ 64993 h 96637"/>
                <a:gd name="connsiteX36" fmla="*/ 23440 w 970433"/>
                <a:gd name="connsiteY36" fmla="*/ 67002 h 96637"/>
                <a:gd name="connsiteX37" fmla="*/ 7367 w 970433"/>
                <a:gd name="connsiteY37" fmla="*/ 69681 h 96637"/>
                <a:gd name="connsiteX38" fmla="*/ 7367 w 970433"/>
                <a:gd name="connsiteY38" fmla="*/ 69011 h 96637"/>
                <a:gd name="connsiteX39" fmla="*/ 7367 w 970433"/>
                <a:gd name="connsiteY39" fmla="*/ 67672 h 96637"/>
                <a:gd name="connsiteX40" fmla="*/ 6697 w 970433"/>
                <a:gd name="connsiteY40" fmla="*/ 67002 h 96637"/>
                <a:gd name="connsiteX41" fmla="*/ 0 w 970433"/>
                <a:gd name="connsiteY41" fmla="*/ 66333 h 96637"/>
                <a:gd name="connsiteX42" fmla="*/ 34826 w 970433"/>
                <a:gd name="connsiteY42" fmla="*/ 52938 h 96637"/>
                <a:gd name="connsiteX43" fmla="*/ 36165 w 970433"/>
                <a:gd name="connsiteY43" fmla="*/ 45571 h 96637"/>
                <a:gd name="connsiteX44" fmla="*/ 34826 w 970433"/>
                <a:gd name="connsiteY44" fmla="*/ 45571 h 96637"/>
                <a:gd name="connsiteX45" fmla="*/ 34826 w 970433"/>
                <a:gd name="connsiteY45" fmla="*/ 44901 h 96637"/>
                <a:gd name="connsiteX46" fmla="*/ 37505 w 970433"/>
                <a:gd name="connsiteY46" fmla="*/ 42222 h 96637"/>
                <a:gd name="connsiteX47" fmla="*/ 36835 w 970433"/>
                <a:gd name="connsiteY47" fmla="*/ 40883 h 96637"/>
                <a:gd name="connsiteX48" fmla="*/ 34826 w 970433"/>
                <a:gd name="connsiteY48" fmla="*/ 40213 h 96637"/>
                <a:gd name="connsiteX49" fmla="*/ 34826 w 970433"/>
                <a:gd name="connsiteY49" fmla="*/ 40213 h 96637"/>
                <a:gd name="connsiteX50" fmla="*/ 40184 w 970433"/>
                <a:gd name="connsiteY50" fmla="*/ 32846 h 96637"/>
                <a:gd name="connsiteX51" fmla="*/ 385763 w 970433"/>
                <a:gd name="connsiteY51" fmla="*/ 30 h 96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970433" h="96637">
                  <a:moveTo>
                    <a:pt x="385763" y="30"/>
                  </a:moveTo>
                  <a:lnTo>
                    <a:pt x="416570" y="2039"/>
                  </a:lnTo>
                  <a:lnTo>
                    <a:pt x="468809" y="3378"/>
                  </a:lnTo>
                  <a:cubicBezTo>
                    <a:pt x="470818" y="3378"/>
                    <a:pt x="472827" y="4048"/>
                    <a:pt x="474166" y="6057"/>
                  </a:cubicBezTo>
                  <a:cubicBezTo>
                    <a:pt x="476845" y="8736"/>
                    <a:pt x="480194" y="11415"/>
                    <a:pt x="484212" y="12085"/>
                  </a:cubicBezTo>
                  <a:cubicBezTo>
                    <a:pt x="496937" y="14094"/>
                    <a:pt x="508323" y="19452"/>
                    <a:pt x="517699" y="27488"/>
                  </a:cubicBezTo>
                  <a:cubicBezTo>
                    <a:pt x="519038" y="28828"/>
                    <a:pt x="521047" y="29498"/>
                    <a:pt x="523726" y="30167"/>
                  </a:cubicBezTo>
                  <a:lnTo>
                    <a:pt x="667717" y="40213"/>
                  </a:lnTo>
                  <a:cubicBezTo>
                    <a:pt x="759470" y="46241"/>
                    <a:pt x="841846" y="47580"/>
                    <a:pt x="913507" y="44901"/>
                  </a:cubicBezTo>
                  <a:cubicBezTo>
                    <a:pt x="928241" y="44231"/>
                    <a:pt x="946324" y="40883"/>
                    <a:pt x="966415" y="33516"/>
                  </a:cubicBezTo>
                  <a:cubicBezTo>
                    <a:pt x="967085" y="34855"/>
                    <a:pt x="968425" y="36195"/>
                    <a:pt x="970434" y="37534"/>
                  </a:cubicBezTo>
                  <a:cubicBezTo>
                    <a:pt x="959718" y="41553"/>
                    <a:pt x="951682" y="45571"/>
                    <a:pt x="948333" y="48250"/>
                  </a:cubicBezTo>
                  <a:cubicBezTo>
                    <a:pt x="932929" y="59635"/>
                    <a:pt x="918195" y="69681"/>
                    <a:pt x="904801" y="79727"/>
                  </a:cubicBezTo>
                  <a:cubicBezTo>
                    <a:pt x="904131" y="69681"/>
                    <a:pt x="896764" y="67672"/>
                    <a:pt x="881360" y="73030"/>
                  </a:cubicBezTo>
                  <a:cubicBezTo>
                    <a:pt x="879351" y="73699"/>
                    <a:pt x="877342" y="73699"/>
                    <a:pt x="874663" y="73699"/>
                  </a:cubicBezTo>
                  <a:cubicBezTo>
                    <a:pt x="847874" y="69011"/>
                    <a:pt x="818406" y="66333"/>
                    <a:pt x="786259" y="67002"/>
                  </a:cubicBezTo>
                  <a:cubicBezTo>
                    <a:pt x="763488" y="67672"/>
                    <a:pt x="741387" y="67672"/>
                    <a:pt x="720626" y="68342"/>
                  </a:cubicBezTo>
                  <a:cubicBezTo>
                    <a:pt x="698525" y="69011"/>
                    <a:pt x="677094" y="68342"/>
                    <a:pt x="657002" y="67672"/>
                  </a:cubicBezTo>
                  <a:cubicBezTo>
                    <a:pt x="588690" y="63654"/>
                    <a:pt x="520378" y="57626"/>
                    <a:pt x="452065" y="49589"/>
                  </a:cubicBezTo>
                  <a:cubicBezTo>
                    <a:pt x="419919" y="45571"/>
                    <a:pt x="388441" y="46910"/>
                    <a:pt x="356295" y="47580"/>
                  </a:cubicBezTo>
                  <a:cubicBezTo>
                    <a:pt x="346249" y="47580"/>
                    <a:pt x="328166" y="50259"/>
                    <a:pt x="318790" y="55617"/>
                  </a:cubicBezTo>
                  <a:cubicBezTo>
                    <a:pt x="310753" y="60974"/>
                    <a:pt x="302047" y="65663"/>
                    <a:pt x="293340" y="70351"/>
                  </a:cubicBezTo>
                  <a:cubicBezTo>
                    <a:pt x="272579" y="81736"/>
                    <a:pt x="247799" y="84415"/>
                    <a:pt x="225028" y="87094"/>
                  </a:cubicBezTo>
                  <a:cubicBezTo>
                    <a:pt x="190203" y="91112"/>
                    <a:pt x="156716" y="94461"/>
                    <a:pt x="125909" y="96470"/>
                  </a:cubicBezTo>
                  <a:cubicBezTo>
                    <a:pt x="117872" y="97140"/>
                    <a:pt x="117202" y="95800"/>
                    <a:pt x="124569" y="92452"/>
                  </a:cubicBezTo>
                  <a:cubicBezTo>
                    <a:pt x="142652" y="84415"/>
                    <a:pt x="160734" y="75709"/>
                    <a:pt x="178148" y="67002"/>
                  </a:cubicBezTo>
                  <a:cubicBezTo>
                    <a:pt x="184845" y="63654"/>
                    <a:pt x="190203" y="59635"/>
                    <a:pt x="196230" y="53608"/>
                  </a:cubicBezTo>
                  <a:cubicBezTo>
                    <a:pt x="198909" y="50929"/>
                    <a:pt x="197569" y="46241"/>
                    <a:pt x="193551" y="45571"/>
                  </a:cubicBezTo>
                  <a:cubicBezTo>
                    <a:pt x="180157" y="43562"/>
                    <a:pt x="167432" y="43562"/>
                    <a:pt x="154037" y="48250"/>
                  </a:cubicBezTo>
                  <a:cubicBezTo>
                    <a:pt x="129257" y="56956"/>
                    <a:pt x="104478" y="66333"/>
                    <a:pt x="79698" y="76379"/>
                  </a:cubicBezTo>
                  <a:lnTo>
                    <a:pt x="65633" y="73699"/>
                  </a:lnTo>
                  <a:cubicBezTo>
                    <a:pt x="63624" y="73699"/>
                    <a:pt x="62284" y="72360"/>
                    <a:pt x="60945" y="70351"/>
                  </a:cubicBezTo>
                  <a:cubicBezTo>
                    <a:pt x="59606" y="67672"/>
                    <a:pt x="56927" y="66333"/>
                    <a:pt x="52239" y="66333"/>
                  </a:cubicBezTo>
                  <a:cubicBezTo>
                    <a:pt x="44872" y="67002"/>
                    <a:pt x="35495" y="65663"/>
                    <a:pt x="24110" y="62984"/>
                  </a:cubicBezTo>
                  <a:cubicBezTo>
                    <a:pt x="24110" y="62984"/>
                    <a:pt x="24110" y="62984"/>
                    <a:pt x="24110" y="62984"/>
                  </a:cubicBezTo>
                  <a:cubicBezTo>
                    <a:pt x="23440" y="63654"/>
                    <a:pt x="23440" y="64323"/>
                    <a:pt x="24110" y="64993"/>
                  </a:cubicBezTo>
                  <a:cubicBezTo>
                    <a:pt x="24110" y="65663"/>
                    <a:pt x="24110" y="66333"/>
                    <a:pt x="23440" y="67002"/>
                  </a:cubicBezTo>
                  <a:cubicBezTo>
                    <a:pt x="18083" y="70351"/>
                    <a:pt x="12725" y="71020"/>
                    <a:pt x="7367" y="69681"/>
                  </a:cubicBezTo>
                  <a:cubicBezTo>
                    <a:pt x="7367" y="69681"/>
                    <a:pt x="7367" y="69681"/>
                    <a:pt x="7367" y="69011"/>
                  </a:cubicBezTo>
                  <a:cubicBezTo>
                    <a:pt x="8037" y="68342"/>
                    <a:pt x="8037" y="68342"/>
                    <a:pt x="7367" y="67672"/>
                  </a:cubicBezTo>
                  <a:cubicBezTo>
                    <a:pt x="7367" y="67672"/>
                    <a:pt x="7367" y="67002"/>
                    <a:pt x="6697" y="67002"/>
                  </a:cubicBezTo>
                  <a:lnTo>
                    <a:pt x="0" y="66333"/>
                  </a:lnTo>
                  <a:cubicBezTo>
                    <a:pt x="10046" y="62314"/>
                    <a:pt x="22101" y="57626"/>
                    <a:pt x="34826" y="52938"/>
                  </a:cubicBezTo>
                  <a:cubicBezTo>
                    <a:pt x="37505" y="51599"/>
                    <a:pt x="38844" y="47580"/>
                    <a:pt x="36165" y="45571"/>
                  </a:cubicBezTo>
                  <a:cubicBezTo>
                    <a:pt x="36165" y="45571"/>
                    <a:pt x="35495" y="45571"/>
                    <a:pt x="34826" y="45571"/>
                  </a:cubicBezTo>
                  <a:cubicBezTo>
                    <a:pt x="31477" y="46241"/>
                    <a:pt x="31477" y="45571"/>
                    <a:pt x="34826" y="44901"/>
                  </a:cubicBezTo>
                  <a:cubicBezTo>
                    <a:pt x="36165" y="44901"/>
                    <a:pt x="36835" y="43562"/>
                    <a:pt x="37505" y="42222"/>
                  </a:cubicBezTo>
                  <a:cubicBezTo>
                    <a:pt x="37505" y="41553"/>
                    <a:pt x="37505" y="41553"/>
                    <a:pt x="36835" y="40883"/>
                  </a:cubicBezTo>
                  <a:cubicBezTo>
                    <a:pt x="36165" y="40883"/>
                    <a:pt x="35495" y="40213"/>
                    <a:pt x="34826" y="40213"/>
                  </a:cubicBezTo>
                  <a:cubicBezTo>
                    <a:pt x="34826" y="40213"/>
                    <a:pt x="34826" y="40213"/>
                    <a:pt x="34826" y="40213"/>
                  </a:cubicBezTo>
                  <a:lnTo>
                    <a:pt x="40184" y="32846"/>
                  </a:lnTo>
                  <a:cubicBezTo>
                    <a:pt x="155377" y="10075"/>
                    <a:pt x="270570" y="-640"/>
                    <a:pt x="385763" y="30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6" name="Freeform 425">
              <a:extLst>
                <a:ext uri="{FF2B5EF4-FFF2-40B4-BE49-F238E27FC236}">
                  <a16:creationId xmlns:a16="http://schemas.microsoft.com/office/drawing/2014/main" id="{F174A383-FEEE-EF28-D06A-4F448F47C158}"/>
                </a:ext>
              </a:extLst>
            </p:cNvPr>
            <p:cNvSpPr/>
            <p:nvPr/>
          </p:nvSpPr>
          <p:spPr>
            <a:xfrm>
              <a:off x="-1896128" y="5396653"/>
              <a:ext cx="350968" cy="36676"/>
            </a:xfrm>
            <a:custGeom>
              <a:avLst/>
              <a:gdLst>
                <a:gd name="connsiteX0" fmla="*/ 121890 w 350968"/>
                <a:gd name="connsiteY0" fmla="*/ 0 h 36676"/>
                <a:gd name="connsiteX1" fmla="*/ 210964 w 350968"/>
                <a:gd name="connsiteY1" fmla="*/ 2679 h 36676"/>
                <a:gd name="connsiteX2" fmla="*/ 271909 w 350968"/>
                <a:gd name="connsiteY2" fmla="*/ 4018 h 36676"/>
                <a:gd name="connsiteX3" fmla="*/ 348258 w 350968"/>
                <a:gd name="connsiteY3" fmla="*/ 17413 h 36676"/>
                <a:gd name="connsiteX4" fmla="*/ 349597 w 350968"/>
                <a:gd name="connsiteY4" fmla="*/ 21431 h 36676"/>
                <a:gd name="connsiteX5" fmla="*/ 345579 w 350968"/>
                <a:gd name="connsiteY5" fmla="*/ 24110 h 36676"/>
                <a:gd name="connsiteX6" fmla="*/ 292670 w 350968"/>
                <a:gd name="connsiteY6" fmla="*/ 35495 h 36676"/>
                <a:gd name="connsiteX7" fmla="*/ 46881 w 350968"/>
                <a:gd name="connsiteY7" fmla="*/ 30807 h 36676"/>
                <a:gd name="connsiteX8" fmla="*/ 4018 w 350968"/>
                <a:gd name="connsiteY8" fmla="*/ 13395 h 36676"/>
                <a:gd name="connsiteX9" fmla="*/ 4018 w 350968"/>
                <a:gd name="connsiteY9" fmla="*/ 6697 h 36676"/>
                <a:gd name="connsiteX10" fmla="*/ 29468 w 350968"/>
                <a:gd name="connsiteY10" fmla="*/ 2679 h 36676"/>
                <a:gd name="connsiteX11" fmla="*/ 121890 w 350968"/>
                <a:gd name="connsiteY11" fmla="*/ 0 h 36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968" h="36676">
                  <a:moveTo>
                    <a:pt x="121890" y="0"/>
                  </a:moveTo>
                  <a:lnTo>
                    <a:pt x="210964" y="2679"/>
                  </a:lnTo>
                  <a:lnTo>
                    <a:pt x="271909" y="4018"/>
                  </a:lnTo>
                  <a:lnTo>
                    <a:pt x="348258" y="17413"/>
                  </a:lnTo>
                  <a:cubicBezTo>
                    <a:pt x="351606" y="18082"/>
                    <a:pt x="351606" y="19422"/>
                    <a:pt x="349597" y="21431"/>
                  </a:cubicBezTo>
                  <a:cubicBezTo>
                    <a:pt x="348927" y="22101"/>
                    <a:pt x="347588" y="22770"/>
                    <a:pt x="345579" y="24110"/>
                  </a:cubicBezTo>
                  <a:cubicBezTo>
                    <a:pt x="325487" y="30807"/>
                    <a:pt x="307404" y="34825"/>
                    <a:pt x="292670" y="35495"/>
                  </a:cubicBezTo>
                  <a:cubicBezTo>
                    <a:pt x="221009" y="38174"/>
                    <a:pt x="139303" y="36165"/>
                    <a:pt x="46881" y="30807"/>
                  </a:cubicBezTo>
                  <a:lnTo>
                    <a:pt x="4018" y="13395"/>
                  </a:lnTo>
                  <a:cubicBezTo>
                    <a:pt x="-1339" y="10715"/>
                    <a:pt x="-1339" y="8706"/>
                    <a:pt x="4018" y="6697"/>
                  </a:cubicBezTo>
                  <a:cubicBezTo>
                    <a:pt x="10716" y="4688"/>
                    <a:pt x="19422" y="3349"/>
                    <a:pt x="29468" y="2679"/>
                  </a:cubicBezTo>
                  <a:cubicBezTo>
                    <a:pt x="60275" y="1339"/>
                    <a:pt x="91083" y="0"/>
                    <a:pt x="121890" y="0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7" name="Freeform 426">
              <a:extLst>
                <a:ext uri="{FF2B5EF4-FFF2-40B4-BE49-F238E27FC236}">
                  <a16:creationId xmlns:a16="http://schemas.microsoft.com/office/drawing/2014/main" id="{9E075284-7383-22AD-79ED-EB7B69D9B70B}"/>
                </a:ext>
              </a:extLst>
            </p:cNvPr>
            <p:cNvSpPr/>
            <p:nvPr/>
          </p:nvSpPr>
          <p:spPr>
            <a:xfrm>
              <a:off x="-1666241" y="5415480"/>
              <a:ext cx="232447" cy="91763"/>
            </a:xfrm>
            <a:custGeom>
              <a:avLst/>
              <a:gdLst>
                <a:gd name="connsiteX0" fmla="*/ 221508 w 232447"/>
                <a:gd name="connsiteY0" fmla="*/ 3944 h 91763"/>
                <a:gd name="connsiteX1" fmla="*/ 231554 w 232447"/>
                <a:gd name="connsiteY1" fmla="*/ 15999 h 91763"/>
                <a:gd name="connsiteX2" fmla="*/ 198737 w 232447"/>
                <a:gd name="connsiteY2" fmla="*/ 31403 h 91763"/>
                <a:gd name="connsiteX3" fmla="*/ 90912 w 232447"/>
                <a:gd name="connsiteY3" fmla="*/ 72256 h 91763"/>
                <a:gd name="connsiteX4" fmla="*/ 72159 w 232447"/>
                <a:gd name="connsiteY4" fmla="*/ 77614 h 91763"/>
                <a:gd name="connsiteX5" fmla="*/ 52737 w 232447"/>
                <a:gd name="connsiteY5" fmla="*/ 83641 h 91763"/>
                <a:gd name="connsiteX6" fmla="*/ 2508 w 232447"/>
                <a:gd name="connsiteY6" fmla="*/ 90339 h 91763"/>
                <a:gd name="connsiteX7" fmla="*/ 1168 w 232447"/>
                <a:gd name="connsiteY7" fmla="*/ 84981 h 91763"/>
                <a:gd name="connsiteX8" fmla="*/ 53407 w 232447"/>
                <a:gd name="connsiteY8" fmla="*/ 50824 h 91763"/>
                <a:gd name="connsiteX9" fmla="*/ 96939 w 232447"/>
                <a:gd name="connsiteY9" fmla="*/ 19347 h 91763"/>
                <a:gd name="connsiteX10" fmla="*/ 119040 w 232447"/>
                <a:gd name="connsiteY10" fmla="*/ 8632 h 91763"/>
                <a:gd name="connsiteX11" fmla="*/ 221508 w 232447"/>
                <a:gd name="connsiteY11" fmla="*/ 3944 h 9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447" h="91763">
                  <a:moveTo>
                    <a:pt x="221508" y="3944"/>
                  </a:moveTo>
                  <a:cubicBezTo>
                    <a:pt x="230885" y="8632"/>
                    <a:pt x="234233" y="12650"/>
                    <a:pt x="231554" y="15999"/>
                  </a:cubicBezTo>
                  <a:cubicBezTo>
                    <a:pt x="222178" y="26714"/>
                    <a:pt x="211462" y="32072"/>
                    <a:pt x="198737" y="31403"/>
                  </a:cubicBezTo>
                  <a:cubicBezTo>
                    <a:pt x="162572" y="41449"/>
                    <a:pt x="126407" y="54843"/>
                    <a:pt x="90912" y="72256"/>
                  </a:cubicBezTo>
                  <a:cubicBezTo>
                    <a:pt x="85554" y="74935"/>
                    <a:pt x="78857" y="76944"/>
                    <a:pt x="72159" y="77614"/>
                  </a:cubicBezTo>
                  <a:cubicBezTo>
                    <a:pt x="65462" y="78284"/>
                    <a:pt x="59434" y="80962"/>
                    <a:pt x="52737" y="83641"/>
                  </a:cubicBezTo>
                  <a:cubicBezTo>
                    <a:pt x="38003" y="91008"/>
                    <a:pt x="21260" y="93687"/>
                    <a:pt x="2508" y="90339"/>
                  </a:cubicBezTo>
                  <a:cubicBezTo>
                    <a:pt x="-171" y="89669"/>
                    <a:pt x="-841" y="86320"/>
                    <a:pt x="1168" y="84981"/>
                  </a:cubicBezTo>
                  <a:lnTo>
                    <a:pt x="53407" y="50824"/>
                  </a:lnTo>
                  <a:cubicBezTo>
                    <a:pt x="67471" y="40779"/>
                    <a:pt x="81535" y="30063"/>
                    <a:pt x="96939" y="19347"/>
                  </a:cubicBezTo>
                  <a:cubicBezTo>
                    <a:pt x="100958" y="16669"/>
                    <a:pt x="108324" y="12650"/>
                    <a:pt x="119040" y="8632"/>
                  </a:cubicBezTo>
                  <a:cubicBezTo>
                    <a:pt x="155205" y="-745"/>
                    <a:pt x="189362" y="-2754"/>
                    <a:pt x="221508" y="3944"/>
                  </a:cubicBez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8" name="Freeform 427">
              <a:extLst>
                <a:ext uri="{FF2B5EF4-FFF2-40B4-BE49-F238E27FC236}">
                  <a16:creationId xmlns:a16="http://schemas.microsoft.com/office/drawing/2014/main" id="{B41611B2-DBC8-80E5-A864-8BF75C99AD45}"/>
                </a:ext>
              </a:extLst>
            </p:cNvPr>
            <p:cNvSpPr/>
            <p:nvPr/>
          </p:nvSpPr>
          <p:spPr>
            <a:xfrm>
              <a:off x="-4996962" y="5419415"/>
              <a:ext cx="435992" cy="47559"/>
            </a:xfrm>
            <a:custGeom>
              <a:avLst/>
              <a:gdLst>
                <a:gd name="connsiteX0" fmla="*/ 424607 w 435992"/>
                <a:gd name="connsiteY0" fmla="*/ 7376 h 47559"/>
                <a:gd name="connsiteX1" fmla="*/ 435992 w 435992"/>
                <a:gd name="connsiteY1" fmla="*/ 19431 h 47559"/>
                <a:gd name="connsiteX2" fmla="*/ 425946 w 435992"/>
                <a:gd name="connsiteY2" fmla="*/ 30147 h 47559"/>
                <a:gd name="connsiteX3" fmla="*/ 103138 w 435992"/>
                <a:gd name="connsiteY3" fmla="*/ 41532 h 47559"/>
                <a:gd name="connsiteX4" fmla="*/ 6027 w 435992"/>
                <a:gd name="connsiteY4" fmla="*/ 47560 h 47559"/>
                <a:gd name="connsiteX5" fmla="*/ 0 w 435992"/>
                <a:gd name="connsiteY5" fmla="*/ 44211 h 47559"/>
                <a:gd name="connsiteX6" fmla="*/ 60945 w 435992"/>
                <a:gd name="connsiteY6" fmla="*/ 30816 h 47559"/>
                <a:gd name="connsiteX7" fmla="*/ 134615 w 435992"/>
                <a:gd name="connsiteY7" fmla="*/ 16752 h 47559"/>
                <a:gd name="connsiteX8" fmla="*/ 197569 w 435992"/>
                <a:gd name="connsiteY8" fmla="*/ 6706 h 47559"/>
                <a:gd name="connsiteX9" fmla="*/ 424607 w 435992"/>
                <a:gd name="connsiteY9" fmla="*/ 7376 h 4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992" h="47559">
                  <a:moveTo>
                    <a:pt x="424607" y="7376"/>
                  </a:moveTo>
                  <a:cubicBezTo>
                    <a:pt x="431974" y="12734"/>
                    <a:pt x="435992" y="16752"/>
                    <a:pt x="435992" y="19431"/>
                  </a:cubicBezTo>
                  <a:cubicBezTo>
                    <a:pt x="435992" y="26128"/>
                    <a:pt x="432643" y="29477"/>
                    <a:pt x="425946" y="30147"/>
                  </a:cubicBezTo>
                  <a:cubicBezTo>
                    <a:pt x="316111" y="33495"/>
                    <a:pt x="208285" y="36844"/>
                    <a:pt x="103138" y="41532"/>
                  </a:cubicBezTo>
                  <a:cubicBezTo>
                    <a:pt x="70991" y="42871"/>
                    <a:pt x="38174" y="44881"/>
                    <a:pt x="6027" y="47560"/>
                  </a:cubicBezTo>
                  <a:cubicBezTo>
                    <a:pt x="2679" y="47560"/>
                    <a:pt x="670" y="46890"/>
                    <a:pt x="0" y="44211"/>
                  </a:cubicBezTo>
                  <a:lnTo>
                    <a:pt x="60945" y="30816"/>
                  </a:lnTo>
                  <a:lnTo>
                    <a:pt x="134615" y="16752"/>
                  </a:lnTo>
                  <a:cubicBezTo>
                    <a:pt x="168101" y="11394"/>
                    <a:pt x="188863" y="8046"/>
                    <a:pt x="197569" y="6706"/>
                  </a:cubicBezTo>
                  <a:cubicBezTo>
                    <a:pt x="274588" y="-2670"/>
                    <a:pt x="350267" y="-2000"/>
                    <a:pt x="424607" y="7376"/>
                  </a:cubicBezTo>
                  <a:close/>
                </a:path>
              </a:pathLst>
            </a:custGeom>
            <a:solidFill>
              <a:srgbClr val="FD5D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9" name="Freeform 428">
              <a:extLst>
                <a:ext uri="{FF2B5EF4-FFF2-40B4-BE49-F238E27FC236}">
                  <a16:creationId xmlns:a16="http://schemas.microsoft.com/office/drawing/2014/main" id="{5F7780D9-F28F-8A06-0B2A-A90086307CBA}"/>
                </a:ext>
              </a:extLst>
            </p:cNvPr>
            <p:cNvSpPr/>
            <p:nvPr/>
          </p:nvSpPr>
          <p:spPr>
            <a:xfrm>
              <a:off x="-3826280" y="5418754"/>
              <a:ext cx="385092" cy="53578"/>
            </a:xfrm>
            <a:custGeom>
              <a:avLst/>
              <a:gdLst>
                <a:gd name="connsiteX0" fmla="*/ 199579 w 385092"/>
                <a:gd name="connsiteY0" fmla="*/ 2009 h 53578"/>
                <a:gd name="connsiteX1" fmla="*/ 371028 w 385092"/>
                <a:gd name="connsiteY1" fmla="*/ 0 h 53578"/>
                <a:gd name="connsiteX2" fmla="*/ 385093 w 385092"/>
                <a:gd name="connsiteY2" fmla="*/ 6697 h 53578"/>
                <a:gd name="connsiteX3" fmla="*/ 360983 w 385092"/>
                <a:gd name="connsiteY3" fmla="*/ 22770 h 53578"/>
                <a:gd name="connsiteX4" fmla="*/ 344239 w 385092"/>
                <a:gd name="connsiteY4" fmla="*/ 26119 h 53578"/>
                <a:gd name="connsiteX5" fmla="*/ 338212 w 385092"/>
                <a:gd name="connsiteY5" fmla="*/ 26789 h 53578"/>
                <a:gd name="connsiteX6" fmla="*/ 323478 w 385092"/>
                <a:gd name="connsiteY6" fmla="*/ 33486 h 53578"/>
                <a:gd name="connsiteX7" fmla="*/ 308074 w 385092"/>
                <a:gd name="connsiteY7" fmla="*/ 38174 h 53578"/>
                <a:gd name="connsiteX8" fmla="*/ 167432 w 385092"/>
                <a:gd name="connsiteY8" fmla="*/ 40853 h 53578"/>
                <a:gd name="connsiteX9" fmla="*/ 150688 w 385092"/>
                <a:gd name="connsiteY9" fmla="*/ 44202 h 53578"/>
                <a:gd name="connsiteX10" fmla="*/ 121221 w 385092"/>
                <a:gd name="connsiteY10" fmla="*/ 48890 h 53578"/>
                <a:gd name="connsiteX11" fmla="*/ 117872 w 385092"/>
                <a:gd name="connsiteY11" fmla="*/ 50899 h 53578"/>
                <a:gd name="connsiteX12" fmla="*/ 117202 w 385092"/>
                <a:gd name="connsiteY12" fmla="*/ 53578 h 53578"/>
                <a:gd name="connsiteX13" fmla="*/ 0 w 385092"/>
                <a:gd name="connsiteY13" fmla="*/ 25450 h 53578"/>
                <a:gd name="connsiteX14" fmla="*/ 13395 w 385092"/>
                <a:gd name="connsiteY14" fmla="*/ 24110 h 53578"/>
                <a:gd name="connsiteX15" fmla="*/ 17413 w 385092"/>
                <a:gd name="connsiteY15" fmla="*/ 24780 h 53578"/>
                <a:gd name="connsiteX16" fmla="*/ 22101 w 385092"/>
                <a:gd name="connsiteY16" fmla="*/ 24780 h 53578"/>
                <a:gd name="connsiteX17" fmla="*/ 28798 w 385092"/>
                <a:gd name="connsiteY17" fmla="*/ 22101 h 53578"/>
                <a:gd name="connsiteX18" fmla="*/ 58936 w 385092"/>
                <a:gd name="connsiteY18" fmla="*/ 17413 h 53578"/>
                <a:gd name="connsiteX19" fmla="*/ 83046 w 385092"/>
                <a:gd name="connsiteY19" fmla="*/ 8037 h 53578"/>
                <a:gd name="connsiteX20" fmla="*/ 117202 w 385092"/>
                <a:gd name="connsiteY20" fmla="*/ 4018 h 53578"/>
                <a:gd name="connsiteX21" fmla="*/ 145331 w 385092"/>
                <a:gd name="connsiteY21" fmla="*/ 3349 h 53578"/>
                <a:gd name="connsiteX22" fmla="*/ 147340 w 385092"/>
                <a:gd name="connsiteY22" fmla="*/ 2009 h 53578"/>
                <a:gd name="connsiteX23" fmla="*/ 149349 w 385092"/>
                <a:gd name="connsiteY23" fmla="*/ 670 h 53578"/>
                <a:gd name="connsiteX24" fmla="*/ 199579 w 385092"/>
                <a:gd name="connsiteY24" fmla="*/ 2009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092" h="53578">
                  <a:moveTo>
                    <a:pt x="199579" y="2009"/>
                  </a:moveTo>
                  <a:cubicBezTo>
                    <a:pt x="257175" y="5358"/>
                    <a:pt x="314102" y="4688"/>
                    <a:pt x="371028" y="0"/>
                  </a:cubicBezTo>
                  <a:cubicBezTo>
                    <a:pt x="369689" y="4688"/>
                    <a:pt x="374377" y="6697"/>
                    <a:pt x="385093" y="6697"/>
                  </a:cubicBezTo>
                  <a:cubicBezTo>
                    <a:pt x="385093" y="12725"/>
                    <a:pt x="377056" y="18083"/>
                    <a:pt x="360983" y="22770"/>
                  </a:cubicBezTo>
                  <a:cubicBezTo>
                    <a:pt x="356295" y="26789"/>
                    <a:pt x="350937" y="28129"/>
                    <a:pt x="344239" y="26119"/>
                  </a:cubicBezTo>
                  <a:cubicBezTo>
                    <a:pt x="342230" y="25450"/>
                    <a:pt x="340221" y="26119"/>
                    <a:pt x="338212" y="26789"/>
                  </a:cubicBezTo>
                  <a:cubicBezTo>
                    <a:pt x="333524" y="28798"/>
                    <a:pt x="328166" y="30807"/>
                    <a:pt x="323478" y="33486"/>
                  </a:cubicBezTo>
                  <a:cubicBezTo>
                    <a:pt x="318120" y="36165"/>
                    <a:pt x="313432" y="37505"/>
                    <a:pt x="308074" y="38174"/>
                  </a:cubicBezTo>
                  <a:cubicBezTo>
                    <a:pt x="261193" y="40853"/>
                    <a:pt x="214313" y="41523"/>
                    <a:pt x="167432" y="40853"/>
                  </a:cubicBezTo>
                  <a:cubicBezTo>
                    <a:pt x="159395" y="40853"/>
                    <a:pt x="153367" y="41523"/>
                    <a:pt x="150688" y="44202"/>
                  </a:cubicBezTo>
                  <a:cubicBezTo>
                    <a:pt x="141982" y="50899"/>
                    <a:pt x="131936" y="52908"/>
                    <a:pt x="121221" y="48890"/>
                  </a:cubicBezTo>
                  <a:cubicBezTo>
                    <a:pt x="119211" y="48220"/>
                    <a:pt x="118542" y="48890"/>
                    <a:pt x="117872" y="50899"/>
                  </a:cubicBezTo>
                  <a:cubicBezTo>
                    <a:pt x="117872" y="51569"/>
                    <a:pt x="117202" y="52908"/>
                    <a:pt x="117202" y="53578"/>
                  </a:cubicBezTo>
                  <a:cubicBezTo>
                    <a:pt x="79697" y="36165"/>
                    <a:pt x="40184" y="27459"/>
                    <a:pt x="0" y="25450"/>
                  </a:cubicBezTo>
                  <a:cubicBezTo>
                    <a:pt x="4688" y="26119"/>
                    <a:pt x="8707" y="25450"/>
                    <a:pt x="13395" y="24110"/>
                  </a:cubicBezTo>
                  <a:cubicBezTo>
                    <a:pt x="14734" y="23440"/>
                    <a:pt x="16073" y="24110"/>
                    <a:pt x="17413" y="24780"/>
                  </a:cubicBezTo>
                  <a:cubicBezTo>
                    <a:pt x="19422" y="26119"/>
                    <a:pt x="20762" y="26119"/>
                    <a:pt x="22101" y="24780"/>
                  </a:cubicBezTo>
                  <a:cubicBezTo>
                    <a:pt x="24110" y="23440"/>
                    <a:pt x="26119" y="22101"/>
                    <a:pt x="28798" y="22101"/>
                  </a:cubicBezTo>
                  <a:cubicBezTo>
                    <a:pt x="38174" y="22101"/>
                    <a:pt x="52239" y="24780"/>
                    <a:pt x="58936" y="17413"/>
                  </a:cubicBezTo>
                  <a:cubicBezTo>
                    <a:pt x="64964" y="10715"/>
                    <a:pt x="74340" y="7367"/>
                    <a:pt x="83046" y="8037"/>
                  </a:cubicBezTo>
                  <a:cubicBezTo>
                    <a:pt x="95101" y="8706"/>
                    <a:pt x="106486" y="4018"/>
                    <a:pt x="117202" y="4018"/>
                  </a:cubicBezTo>
                  <a:cubicBezTo>
                    <a:pt x="126578" y="4018"/>
                    <a:pt x="135955" y="4018"/>
                    <a:pt x="145331" y="3349"/>
                  </a:cubicBezTo>
                  <a:cubicBezTo>
                    <a:pt x="146670" y="3349"/>
                    <a:pt x="147340" y="2679"/>
                    <a:pt x="147340" y="2009"/>
                  </a:cubicBezTo>
                  <a:cubicBezTo>
                    <a:pt x="148010" y="1340"/>
                    <a:pt x="148679" y="670"/>
                    <a:pt x="149349" y="670"/>
                  </a:cubicBezTo>
                  <a:lnTo>
                    <a:pt x="199579" y="2009"/>
                  </a:lnTo>
                  <a:close/>
                </a:path>
              </a:pathLst>
            </a:custGeom>
            <a:solidFill>
              <a:srgbClr val="FEA79D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0" name="Freeform 429">
              <a:extLst>
                <a:ext uri="{FF2B5EF4-FFF2-40B4-BE49-F238E27FC236}">
                  <a16:creationId xmlns:a16="http://schemas.microsoft.com/office/drawing/2014/main" id="{2B97DB8B-07BB-6757-7BD2-5878EE41B55D}"/>
                </a:ext>
              </a:extLst>
            </p:cNvPr>
            <p:cNvSpPr/>
            <p:nvPr/>
          </p:nvSpPr>
          <p:spPr>
            <a:xfrm>
              <a:off x="-2802938" y="5420763"/>
              <a:ext cx="326156" cy="153367"/>
            </a:xfrm>
            <a:custGeom>
              <a:avLst/>
              <a:gdLst>
                <a:gd name="connsiteX0" fmla="*/ 326157 w 326156"/>
                <a:gd name="connsiteY0" fmla="*/ 0 h 153367"/>
                <a:gd name="connsiteX1" fmla="*/ 320799 w 326156"/>
                <a:gd name="connsiteY1" fmla="*/ 7367 h 153367"/>
                <a:gd name="connsiteX2" fmla="*/ 320799 w 326156"/>
                <a:gd name="connsiteY2" fmla="*/ 7367 h 153367"/>
                <a:gd name="connsiteX3" fmla="*/ 322808 w 326156"/>
                <a:gd name="connsiteY3" fmla="*/ 8037 h 153367"/>
                <a:gd name="connsiteX4" fmla="*/ 323478 w 326156"/>
                <a:gd name="connsiteY4" fmla="*/ 9376 h 153367"/>
                <a:gd name="connsiteX5" fmla="*/ 320799 w 326156"/>
                <a:gd name="connsiteY5" fmla="*/ 12055 h 153367"/>
                <a:gd name="connsiteX6" fmla="*/ 320799 w 326156"/>
                <a:gd name="connsiteY6" fmla="*/ 12725 h 153367"/>
                <a:gd name="connsiteX7" fmla="*/ 322138 w 326156"/>
                <a:gd name="connsiteY7" fmla="*/ 12725 h 153367"/>
                <a:gd name="connsiteX8" fmla="*/ 320799 w 326156"/>
                <a:gd name="connsiteY8" fmla="*/ 20092 h 153367"/>
                <a:gd name="connsiteX9" fmla="*/ 285973 w 326156"/>
                <a:gd name="connsiteY9" fmla="*/ 33486 h 153367"/>
                <a:gd name="connsiteX10" fmla="*/ 162743 w 326156"/>
                <a:gd name="connsiteY10" fmla="*/ 86395 h 153367"/>
                <a:gd name="connsiteX11" fmla="*/ 112514 w 326156"/>
                <a:gd name="connsiteY11" fmla="*/ 125909 h 153367"/>
                <a:gd name="connsiteX12" fmla="*/ 91753 w 326156"/>
                <a:gd name="connsiteY12" fmla="*/ 139303 h 153367"/>
                <a:gd name="connsiteX13" fmla="*/ 66973 w 326156"/>
                <a:gd name="connsiteY13" fmla="*/ 144661 h 153367"/>
                <a:gd name="connsiteX14" fmla="*/ 0 w 326156"/>
                <a:gd name="connsiteY14" fmla="*/ 153368 h 153367"/>
                <a:gd name="connsiteX15" fmla="*/ 40853 w 326156"/>
                <a:gd name="connsiteY15" fmla="*/ 83046 h 153367"/>
                <a:gd name="connsiteX16" fmla="*/ 64964 w 326156"/>
                <a:gd name="connsiteY16" fmla="*/ 63624 h 153367"/>
                <a:gd name="connsiteX17" fmla="*/ 70991 w 326156"/>
                <a:gd name="connsiteY17" fmla="*/ 66973 h 153367"/>
                <a:gd name="connsiteX18" fmla="*/ 76349 w 326156"/>
                <a:gd name="connsiteY18" fmla="*/ 68312 h 153367"/>
                <a:gd name="connsiteX19" fmla="*/ 145331 w 326156"/>
                <a:gd name="connsiteY19" fmla="*/ 48220 h 153367"/>
                <a:gd name="connsiteX20" fmla="*/ 326157 w 326156"/>
                <a:gd name="connsiteY20" fmla="*/ 0 h 15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6156" h="153367">
                  <a:moveTo>
                    <a:pt x="326157" y="0"/>
                  </a:moveTo>
                  <a:lnTo>
                    <a:pt x="320799" y="7367"/>
                  </a:lnTo>
                  <a:cubicBezTo>
                    <a:pt x="320799" y="7367"/>
                    <a:pt x="320799" y="7367"/>
                    <a:pt x="320799" y="7367"/>
                  </a:cubicBezTo>
                  <a:cubicBezTo>
                    <a:pt x="321469" y="7367"/>
                    <a:pt x="322138" y="7367"/>
                    <a:pt x="322808" y="8037"/>
                  </a:cubicBezTo>
                  <a:cubicBezTo>
                    <a:pt x="323478" y="8037"/>
                    <a:pt x="323478" y="8706"/>
                    <a:pt x="323478" y="9376"/>
                  </a:cubicBezTo>
                  <a:cubicBezTo>
                    <a:pt x="323478" y="10715"/>
                    <a:pt x="322138" y="12055"/>
                    <a:pt x="320799" y="12055"/>
                  </a:cubicBezTo>
                  <a:cubicBezTo>
                    <a:pt x="317450" y="12725"/>
                    <a:pt x="317450" y="12725"/>
                    <a:pt x="320799" y="12725"/>
                  </a:cubicBezTo>
                  <a:cubicBezTo>
                    <a:pt x="321469" y="12725"/>
                    <a:pt x="322138" y="12725"/>
                    <a:pt x="322138" y="12725"/>
                  </a:cubicBezTo>
                  <a:cubicBezTo>
                    <a:pt x="324817" y="14734"/>
                    <a:pt x="323478" y="18752"/>
                    <a:pt x="320799" y="20092"/>
                  </a:cubicBezTo>
                  <a:cubicBezTo>
                    <a:pt x="308074" y="24780"/>
                    <a:pt x="296689" y="29468"/>
                    <a:pt x="285973" y="33486"/>
                  </a:cubicBezTo>
                  <a:cubicBezTo>
                    <a:pt x="232395" y="52239"/>
                    <a:pt x="190872" y="69652"/>
                    <a:pt x="162743" y="86395"/>
                  </a:cubicBezTo>
                  <a:cubicBezTo>
                    <a:pt x="154037" y="91753"/>
                    <a:pt x="137294" y="104477"/>
                    <a:pt x="112514" y="125909"/>
                  </a:cubicBezTo>
                  <a:cubicBezTo>
                    <a:pt x="105147" y="131936"/>
                    <a:pt x="98450" y="136624"/>
                    <a:pt x="91753" y="139303"/>
                  </a:cubicBezTo>
                  <a:cubicBezTo>
                    <a:pt x="81037" y="143991"/>
                    <a:pt x="72330" y="146000"/>
                    <a:pt x="66973" y="144661"/>
                  </a:cubicBezTo>
                  <a:cubicBezTo>
                    <a:pt x="43532" y="140643"/>
                    <a:pt x="21431" y="143991"/>
                    <a:pt x="0" y="153368"/>
                  </a:cubicBezTo>
                  <a:cubicBezTo>
                    <a:pt x="14064" y="124569"/>
                    <a:pt x="27459" y="101129"/>
                    <a:pt x="40853" y="83046"/>
                  </a:cubicBezTo>
                  <a:cubicBezTo>
                    <a:pt x="46211" y="75679"/>
                    <a:pt x="54248" y="68982"/>
                    <a:pt x="64964" y="63624"/>
                  </a:cubicBezTo>
                  <a:cubicBezTo>
                    <a:pt x="66973" y="64294"/>
                    <a:pt x="69651" y="65633"/>
                    <a:pt x="70991" y="66973"/>
                  </a:cubicBezTo>
                  <a:cubicBezTo>
                    <a:pt x="72330" y="68312"/>
                    <a:pt x="74339" y="68982"/>
                    <a:pt x="76349" y="68312"/>
                  </a:cubicBezTo>
                  <a:cubicBezTo>
                    <a:pt x="99789" y="62954"/>
                    <a:pt x="123229" y="57596"/>
                    <a:pt x="145331" y="48220"/>
                  </a:cubicBezTo>
                  <a:cubicBezTo>
                    <a:pt x="204267" y="25450"/>
                    <a:pt x="264542" y="9376"/>
                    <a:pt x="326157" y="0"/>
                  </a:cubicBezTo>
                  <a:close/>
                </a:path>
              </a:pathLst>
            </a:custGeom>
            <a:solidFill>
              <a:srgbClr val="4C465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1" name="Freeform 430">
              <a:extLst>
                <a:ext uri="{FF2B5EF4-FFF2-40B4-BE49-F238E27FC236}">
                  <a16:creationId xmlns:a16="http://schemas.microsoft.com/office/drawing/2014/main" id="{874D74A4-4AD1-6C5B-702C-86D919425F87}"/>
                </a:ext>
              </a:extLst>
            </p:cNvPr>
            <p:cNvSpPr/>
            <p:nvPr/>
          </p:nvSpPr>
          <p:spPr>
            <a:xfrm>
              <a:off x="-3465298" y="5425241"/>
              <a:ext cx="34366" cy="17037"/>
            </a:xfrm>
            <a:custGeom>
              <a:avLst/>
              <a:gdLst>
                <a:gd name="connsiteX0" fmla="*/ 24110 w 34366"/>
                <a:gd name="connsiteY0" fmla="*/ 880 h 17037"/>
                <a:gd name="connsiteX1" fmla="*/ 32147 w 34366"/>
                <a:gd name="connsiteY1" fmla="*/ 2219 h 17037"/>
                <a:gd name="connsiteX2" fmla="*/ 33486 w 34366"/>
                <a:gd name="connsiteY2" fmla="*/ 6908 h 17037"/>
                <a:gd name="connsiteX3" fmla="*/ 0 w 34366"/>
                <a:gd name="connsiteY3" fmla="*/ 16953 h 17037"/>
                <a:gd name="connsiteX4" fmla="*/ 24110 w 34366"/>
                <a:gd name="connsiteY4" fmla="*/ 880 h 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66" h="17037">
                  <a:moveTo>
                    <a:pt x="24110" y="880"/>
                  </a:moveTo>
                  <a:cubicBezTo>
                    <a:pt x="24780" y="-460"/>
                    <a:pt x="27459" y="-460"/>
                    <a:pt x="32147" y="2219"/>
                  </a:cubicBezTo>
                  <a:cubicBezTo>
                    <a:pt x="34826" y="4229"/>
                    <a:pt x="34826" y="5568"/>
                    <a:pt x="33486" y="6908"/>
                  </a:cubicBezTo>
                  <a:cubicBezTo>
                    <a:pt x="23440" y="14274"/>
                    <a:pt x="12055" y="17623"/>
                    <a:pt x="0" y="16953"/>
                  </a:cubicBezTo>
                  <a:cubicBezTo>
                    <a:pt x="16074" y="12265"/>
                    <a:pt x="24110" y="6908"/>
                    <a:pt x="24110" y="880"/>
                  </a:cubicBezTo>
                  <a:close/>
                </a:path>
              </a:pathLst>
            </a:custGeom>
            <a:solidFill>
              <a:srgbClr val="FE969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2" name="Freeform 431">
              <a:extLst>
                <a:ext uri="{FF2B5EF4-FFF2-40B4-BE49-F238E27FC236}">
                  <a16:creationId xmlns:a16="http://schemas.microsoft.com/office/drawing/2014/main" id="{99CC8B1D-6643-C955-3FA5-8182AD46C8C6}"/>
                </a:ext>
              </a:extLst>
            </p:cNvPr>
            <p:cNvSpPr/>
            <p:nvPr/>
          </p:nvSpPr>
          <p:spPr>
            <a:xfrm>
              <a:off x="-3711087" y="5426791"/>
              <a:ext cx="307085" cy="79027"/>
            </a:xfrm>
            <a:custGeom>
              <a:avLst/>
              <a:gdLst>
                <a:gd name="connsiteX0" fmla="*/ 277267 w 307085"/>
                <a:gd name="connsiteY0" fmla="*/ 670 h 79027"/>
                <a:gd name="connsiteX1" fmla="*/ 302716 w 307085"/>
                <a:gd name="connsiteY1" fmla="*/ 0 h 79027"/>
                <a:gd name="connsiteX2" fmla="*/ 305395 w 307085"/>
                <a:gd name="connsiteY2" fmla="*/ 7367 h 79027"/>
                <a:gd name="connsiteX3" fmla="*/ 275258 w 307085"/>
                <a:gd name="connsiteY3" fmla="*/ 24110 h 79027"/>
                <a:gd name="connsiteX4" fmla="*/ 269900 w 307085"/>
                <a:gd name="connsiteY4" fmla="*/ 22770 h 79027"/>
                <a:gd name="connsiteX5" fmla="*/ 268560 w 307085"/>
                <a:gd name="connsiteY5" fmla="*/ 21431 h 79027"/>
                <a:gd name="connsiteX6" fmla="*/ 266551 w 307085"/>
                <a:gd name="connsiteY6" fmla="*/ 21431 h 79027"/>
                <a:gd name="connsiteX7" fmla="*/ 237753 w 307085"/>
                <a:gd name="connsiteY7" fmla="*/ 33486 h 79027"/>
                <a:gd name="connsiteX8" fmla="*/ 237083 w 307085"/>
                <a:gd name="connsiteY8" fmla="*/ 32816 h 79027"/>
                <a:gd name="connsiteX9" fmla="*/ 237083 w 307085"/>
                <a:gd name="connsiteY9" fmla="*/ 32816 h 79027"/>
                <a:gd name="connsiteX10" fmla="*/ 237083 w 307085"/>
                <a:gd name="connsiteY10" fmla="*/ 32816 h 79027"/>
                <a:gd name="connsiteX11" fmla="*/ 269230 w 307085"/>
                <a:gd name="connsiteY11" fmla="*/ 30138 h 79027"/>
                <a:gd name="connsiteX12" fmla="*/ 271239 w 307085"/>
                <a:gd name="connsiteY12" fmla="*/ 31477 h 79027"/>
                <a:gd name="connsiteX13" fmla="*/ 270570 w 307085"/>
                <a:gd name="connsiteY13" fmla="*/ 34156 h 79027"/>
                <a:gd name="connsiteX14" fmla="*/ 265881 w 307085"/>
                <a:gd name="connsiteY14" fmla="*/ 34156 h 79027"/>
                <a:gd name="connsiteX15" fmla="*/ 262533 w 307085"/>
                <a:gd name="connsiteY15" fmla="*/ 41523 h 79027"/>
                <a:gd name="connsiteX16" fmla="*/ 221680 w 307085"/>
                <a:gd name="connsiteY16" fmla="*/ 54917 h 79027"/>
                <a:gd name="connsiteX17" fmla="*/ 188193 w 307085"/>
                <a:gd name="connsiteY17" fmla="*/ 66303 h 79027"/>
                <a:gd name="connsiteX18" fmla="*/ 131266 w 307085"/>
                <a:gd name="connsiteY18" fmla="*/ 70991 h 79027"/>
                <a:gd name="connsiteX19" fmla="*/ 101798 w 307085"/>
                <a:gd name="connsiteY19" fmla="*/ 73000 h 79027"/>
                <a:gd name="connsiteX20" fmla="*/ 73000 w 307085"/>
                <a:gd name="connsiteY20" fmla="*/ 69651 h 79027"/>
                <a:gd name="connsiteX21" fmla="*/ 66973 w 307085"/>
                <a:gd name="connsiteY21" fmla="*/ 71660 h 79027"/>
                <a:gd name="connsiteX22" fmla="*/ 64963 w 307085"/>
                <a:gd name="connsiteY22" fmla="*/ 79028 h 79027"/>
                <a:gd name="connsiteX23" fmla="*/ 0 w 307085"/>
                <a:gd name="connsiteY23" fmla="*/ 45541 h 79027"/>
                <a:gd name="connsiteX24" fmla="*/ 670 w 307085"/>
                <a:gd name="connsiteY24" fmla="*/ 42862 h 79027"/>
                <a:gd name="connsiteX25" fmla="*/ 4018 w 307085"/>
                <a:gd name="connsiteY25" fmla="*/ 40853 h 79027"/>
                <a:gd name="connsiteX26" fmla="*/ 33486 w 307085"/>
                <a:gd name="connsiteY26" fmla="*/ 36165 h 79027"/>
                <a:gd name="connsiteX27" fmla="*/ 50229 w 307085"/>
                <a:gd name="connsiteY27" fmla="*/ 32816 h 79027"/>
                <a:gd name="connsiteX28" fmla="*/ 190872 w 307085"/>
                <a:gd name="connsiteY28" fmla="*/ 30138 h 79027"/>
                <a:gd name="connsiteX29" fmla="*/ 206276 w 307085"/>
                <a:gd name="connsiteY29" fmla="*/ 25450 h 79027"/>
                <a:gd name="connsiteX30" fmla="*/ 221010 w 307085"/>
                <a:gd name="connsiteY30" fmla="*/ 18752 h 79027"/>
                <a:gd name="connsiteX31" fmla="*/ 227037 w 307085"/>
                <a:gd name="connsiteY31" fmla="*/ 18082 h 79027"/>
                <a:gd name="connsiteX32" fmla="*/ 243780 w 307085"/>
                <a:gd name="connsiteY32" fmla="*/ 14734 h 79027"/>
                <a:gd name="connsiteX33" fmla="*/ 277267 w 307085"/>
                <a:gd name="connsiteY33" fmla="*/ 4688 h 79027"/>
                <a:gd name="connsiteX34" fmla="*/ 277267 w 307085"/>
                <a:gd name="connsiteY34" fmla="*/ 670 h 79027"/>
                <a:gd name="connsiteX35" fmla="*/ 212303 w 307085"/>
                <a:gd name="connsiteY35" fmla="*/ 49560 h 79027"/>
                <a:gd name="connsiteX36" fmla="*/ 216322 w 307085"/>
                <a:gd name="connsiteY36" fmla="*/ 47550 h 79027"/>
                <a:gd name="connsiteX37" fmla="*/ 221010 w 307085"/>
                <a:gd name="connsiteY37" fmla="*/ 43532 h 79027"/>
                <a:gd name="connsiteX38" fmla="*/ 233065 w 307085"/>
                <a:gd name="connsiteY38" fmla="*/ 34825 h 79027"/>
                <a:gd name="connsiteX39" fmla="*/ 233065 w 307085"/>
                <a:gd name="connsiteY39" fmla="*/ 34825 h 79027"/>
                <a:gd name="connsiteX40" fmla="*/ 233065 w 307085"/>
                <a:gd name="connsiteY40" fmla="*/ 34156 h 79027"/>
                <a:gd name="connsiteX41" fmla="*/ 232395 w 307085"/>
                <a:gd name="connsiteY41" fmla="*/ 34156 h 79027"/>
                <a:gd name="connsiteX42" fmla="*/ 214313 w 307085"/>
                <a:gd name="connsiteY42" fmla="*/ 40184 h 79027"/>
                <a:gd name="connsiteX43" fmla="*/ 208955 w 307085"/>
                <a:gd name="connsiteY43" fmla="*/ 43532 h 79027"/>
                <a:gd name="connsiteX44" fmla="*/ 202927 w 307085"/>
                <a:gd name="connsiteY44" fmla="*/ 48890 h 79027"/>
                <a:gd name="connsiteX45" fmla="*/ 194221 w 307085"/>
                <a:gd name="connsiteY45" fmla="*/ 53578 h 79027"/>
                <a:gd name="connsiteX46" fmla="*/ 166762 w 307085"/>
                <a:gd name="connsiteY46" fmla="*/ 50899 h 79027"/>
                <a:gd name="connsiteX47" fmla="*/ 157386 w 307085"/>
                <a:gd name="connsiteY47" fmla="*/ 54248 h 79027"/>
                <a:gd name="connsiteX48" fmla="*/ 152028 w 307085"/>
                <a:gd name="connsiteY48" fmla="*/ 56257 h 79027"/>
                <a:gd name="connsiteX49" fmla="*/ 97780 w 307085"/>
                <a:gd name="connsiteY49" fmla="*/ 52908 h 79027"/>
                <a:gd name="connsiteX50" fmla="*/ 95771 w 307085"/>
                <a:gd name="connsiteY50" fmla="*/ 54248 h 79027"/>
                <a:gd name="connsiteX51" fmla="*/ 95771 w 307085"/>
                <a:gd name="connsiteY51" fmla="*/ 58266 h 79027"/>
                <a:gd name="connsiteX52" fmla="*/ 96441 w 307085"/>
                <a:gd name="connsiteY52" fmla="*/ 58936 h 79027"/>
                <a:gd name="connsiteX53" fmla="*/ 156716 w 307085"/>
                <a:gd name="connsiteY53" fmla="*/ 59605 h 79027"/>
                <a:gd name="connsiteX54" fmla="*/ 182166 w 307085"/>
                <a:gd name="connsiteY54" fmla="*/ 60945 h 79027"/>
                <a:gd name="connsiteX55" fmla="*/ 188863 w 307085"/>
                <a:gd name="connsiteY55" fmla="*/ 60275 h 79027"/>
                <a:gd name="connsiteX56" fmla="*/ 208285 w 307085"/>
                <a:gd name="connsiteY56" fmla="*/ 54248 h 79027"/>
                <a:gd name="connsiteX57" fmla="*/ 208955 w 307085"/>
                <a:gd name="connsiteY57" fmla="*/ 53578 h 79027"/>
                <a:gd name="connsiteX58" fmla="*/ 210294 w 307085"/>
                <a:gd name="connsiteY58" fmla="*/ 51569 h 79027"/>
                <a:gd name="connsiteX59" fmla="*/ 212303 w 307085"/>
                <a:gd name="connsiteY59" fmla="*/ 49560 h 7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07085" h="79027">
                  <a:moveTo>
                    <a:pt x="277267" y="670"/>
                  </a:moveTo>
                  <a:lnTo>
                    <a:pt x="302716" y="0"/>
                  </a:lnTo>
                  <a:cubicBezTo>
                    <a:pt x="306735" y="0"/>
                    <a:pt x="308744" y="4688"/>
                    <a:pt x="305395" y="7367"/>
                  </a:cubicBezTo>
                  <a:cubicBezTo>
                    <a:pt x="296689" y="14734"/>
                    <a:pt x="286643" y="20761"/>
                    <a:pt x="275258" y="24110"/>
                  </a:cubicBezTo>
                  <a:cubicBezTo>
                    <a:pt x="273248" y="24780"/>
                    <a:pt x="271239" y="24110"/>
                    <a:pt x="269900" y="22770"/>
                  </a:cubicBezTo>
                  <a:lnTo>
                    <a:pt x="268560" y="21431"/>
                  </a:lnTo>
                  <a:cubicBezTo>
                    <a:pt x="267891" y="20761"/>
                    <a:pt x="267221" y="20761"/>
                    <a:pt x="266551" y="21431"/>
                  </a:cubicBezTo>
                  <a:cubicBezTo>
                    <a:pt x="259184" y="30807"/>
                    <a:pt x="249138" y="34825"/>
                    <a:pt x="237753" y="33486"/>
                  </a:cubicBezTo>
                  <a:cubicBezTo>
                    <a:pt x="237753" y="33486"/>
                    <a:pt x="237083" y="33486"/>
                    <a:pt x="237083" y="32816"/>
                  </a:cubicBezTo>
                  <a:cubicBezTo>
                    <a:pt x="237083" y="32816"/>
                    <a:pt x="237083" y="32816"/>
                    <a:pt x="237083" y="32816"/>
                  </a:cubicBezTo>
                  <a:cubicBezTo>
                    <a:pt x="237083" y="32816"/>
                    <a:pt x="237083" y="32816"/>
                    <a:pt x="237083" y="32816"/>
                  </a:cubicBezTo>
                  <a:cubicBezTo>
                    <a:pt x="248469" y="35495"/>
                    <a:pt x="259184" y="34825"/>
                    <a:pt x="269230" y="30138"/>
                  </a:cubicBezTo>
                  <a:cubicBezTo>
                    <a:pt x="270570" y="29468"/>
                    <a:pt x="271909" y="30138"/>
                    <a:pt x="271239" y="31477"/>
                  </a:cubicBezTo>
                  <a:lnTo>
                    <a:pt x="270570" y="34156"/>
                  </a:lnTo>
                  <a:cubicBezTo>
                    <a:pt x="270570" y="32816"/>
                    <a:pt x="268560" y="32816"/>
                    <a:pt x="265881" y="34156"/>
                  </a:cubicBezTo>
                  <a:cubicBezTo>
                    <a:pt x="255835" y="37505"/>
                    <a:pt x="254496" y="39514"/>
                    <a:pt x="262533" y="41523"/>
                  </a:cubicBezTo>
                  <a:lnTo>
                    <a:pt x="221680" y="54917"/>
                  </a:lnTo>
                  <a:cubicBezTo>
                    <a:pt x="209624" y="58266"/>
                    <a:pt x="198239" y="61615"/>
                    <a:pt x="188193" y="66303"/>
                  </a:cubicBezTo>
                  <a:cubicBezTo>
                    <a:pt x="178147" y="70321"/>
                    <a:pt x="158725" y="72330"/>
                    <a:pt x="131266" y="70991"/>
                  </a:cubicBezTo>
                  <a:cubicBezTo>
                    <a:pt x="121890" y="70991"/>
                    <a:pt x="112514" y="71660"/>
                    <a:pt x="101798" y="73000"/>
                  </a:cubicBezTo>
                  <a:cubicBezTo>
                    <a:pt x="91752" y="75009"/>
                    <a:pt x="82376" y="73670"/>
                    <a:pt x="73000" y="69651"/>
                  </a:cubicBezTo>
                  <a:cubicBezTo>
                    <a:pt x="70991" y="68982"/>
                    <a:pt x="68312" y="69651"/>
                    <a:pt x="66973" y="71660"/>
                  </a:cubicBezTo>
                  <a:cubicBezTo>
                    <a:pt x="66303" y="73670"/>
                    <a:pt x="65633" y="75679"/>
                    <a:pt x="64963" y="79028"/>
                  </a:cubicBezTo>
                  <a:cubicBezTo>
                    <a:pt x="44202" y="64294"/>
                    <a:pt x="22771" y="52908"/>
                    <a:pt x="0" y="45541"/>
                  </a:cubicBezTo>
                  <a:cubicBezTo>
                    <a:pt x="0" y="44871"/>
                    <a:pt x="0" y="44202"/>
                    <a:pt x="670" y="42862"/>
                  </a:cubicBezTo>
                  <a:cubicBezTo>
                    <a:pt x="1339" y="40853"/>
                    <a:pt x="2679" y="40184"/>
                    <a:pt x="4018" y="40853"/>
                  </a:cubicBezTo>
                  <a:cubicBezTo>
                    <a:pt x="14734" y="44202"/>
                    <a:pt x="24780" y="42862"/>
                    <a:pt x="33486" y="36165"/>
                  </a:cubicBezTo>
                  <a:cubicBezTo>
                    <a:pt x="36835" y="33486"/>
                    <a:pt x="42193" y="32816"/>
                    <a:pt x="50229" y="32816"/>
                  </a:cubicBezTo>
                  <a:cubicBezTo>
                    <a:pt x="97110" y="34156"/>
                    <a:pt x="143991" y="32816"/>
                    <a:pt x="190872" y="30138"/>
                  </a:cubicBezTo>
                  <a:cubicBezTo>
                    <a:pt x="196230" y="30138"/>
                    <a:pt x="200918" y="28128"/>
                    <a:pt x="206276" y="25450"/>
                  </a:cubicBezTo>
                  <a:cubicBezTo>
                    <a:pt x="210964" y="22770"/>
                    <a:pt x="216322" y="20761"/>
                    <a:pt x="221010" y="18752"/>
                  </a:cubicBezTo>
                  <a:cubicBezTo>
                    <a:pt x="223019" y="18082"/>
                    <a:pt x="225028" y="17413"/>
                    <a:pt x="227037" y="18082"/>
                  </a:cubicBezTo>
                  <a:cubicBezTo>
                    <a:pt x="233735" y="19422"/>
                    <a:pt x="239762" y="18082"/>
                    <a:pt x="243780" y="14734"/>
                  </a:cubicBezTo>
                  <a:cubicBezTo>
                    <a:pt x="255835" y="15404"/>
                    <a:pt x="267221" y="12055"/>
                    <a:pt x="277267" y="4688"/>
                  </a:cubicBezTo>
                  <a:cubicBezTo>
                    <a:pt x="280615" y="4018"/>
                    <a:pt x="279946" y="2679"/>
                    <a:pt x="277267" y="670"/>
                  </a:cubicBezTo>
                  <a:close/>
                  <a:moveTo>
                    <a:pt x="212303" y="49560"/>
                  </a:moveTo>
                  <a:cubicBezTo>
                    <a:pt x="213643" y="48890"/>
                    <a:pt x="214982" y="48220"/>
                    <a:pt x="216322" y="47550"/>
                  </a:cubicBezTo>
                  <a:cubicBezTo>
                    <a:pt x="218331" y="46881"/>
                    <a:pt x="219670" y="45541"/>
                    <a:pt x="221010" y="43532"/>
                  </a:cubicBezTo>
                  <a:cubicBezTo>
                    <a:pt x="223019" y="38844"/>
                    <a:pt x="227037" y="35495"/>
                    <a:pt x="233065" y="34825"/>
                  </a:cubicBezTo>
                  <a:cubicBezTo>
                    <a:pt x="233065" y="34825"/>
                    <a:pt x="233065" y="34825"/>
                    <a:pt x="233065" y="34825"/>
                  </a:cubicBezTo>
                  <a:cubicBezTo>
                    <a:pt x="233065" y="35495"/>
                    <a:pt x="233065" y="35495"/>
                    <a:pt x="233065" y="34156"/>
                  </a:cubicBezTo>
                  <a:cubicBezTo>
                    <a:pt x="233065" y="34156"/>
                    <a:pt x="233065" y="34156"/>
                    <a:pt x="232395" y="34156"/>
                  </a:cubicBezTo>
                  <a:cubicBezTo>
                    <a:pt x="226368" y="36165"/>
                    <a:pt x="220340" y="38174"/>
                    <a:pt x="214313" y="40184"/>
                  </a:cubicBezTo>
                  <a:cubicBezTo>
                    <a:pt x="212303" y="40853"/>
                    <a:pt x="210294" y="42193"/>
                    <a:pt x="208955" y="43532"/>
                  </a:cubicBezTo>
                  <a:cubicBezTo>
                    <a:pt x="207615" y="45541"/>
                    <a:pt x="205606" y="47550"/>
                    <a:pt x="202927" y="48890"/>
                  </a:cubicBezTo>
                  <a:cubicBezTo>
                    <a:pt x="198239" y="51569"/>
                    <a:pt x="194890" y="52908"/>
                    <a:pt x="194221" y="53578"/>
                  </a:cubicBezTo>
                  <a:cubicBezTo>
                    <a:pt x="180826" y="62284"/>
                    <a:pt x="177478" y="50899"/>
                    <a:pt x="166762" y="50899"/>
                  </a:cubicBezTo>
                  <a:cubicBezTo>
                    <a:pt x="162743" y="50899"/>
                    <a:pt x="160065" y="52239"/>
                    <a:pt x="157386" y="54248"/>
                  </a:cubicBezTo>
                  <a:cubicBezTo>
                    <a:pt x="156046" y="55587"/>
                    <a:pt x="154037" y="56257"/>
                    <a:pt x="152028" y="56257"/>
                  </a:cubicBezTo>
                  <a:lnTo>
                    <a:pt x="97780" y="52908"/>
                  </a:lnTo>
                  <a:cubicBezTo>
                    <a:pt x="96441" y="52908"/>
                    <a:pt x="95771" y="53578"/>
                    <a:pt x="95771" y="54248"/>
                  </a:cubicBezTo>
                  <a:lnTo>
                    <a:pt x="95771" y="58266"/>
                  </a:lnTo>
                  <a:cubicBezTo>
                    <a:pt x="95771" y="58936"/>
                    <a:pt x="96441" y="58936"/>
                    <a:pt x="96441" y="58936"/>
                  </a:cubicBezTo>
                  <a:cubicBezTo>
                    <a:pt x="118541" y="62954"/>
                    <a:pt x="138633" y="62954"/>
                    <a:pt x="156716" y="59605"/>
                  </a:cubicBezTo>
                  <a:cubicBezTo>
                    <a:pt x="164753" y="58266"/>
                    <a:pt x="173459" y="58266"/>
                    <a:pt x="182166" y="60945"/>
                  </a:cubicBezTo>
                  <a:cubicBezTo>
                    <a:pt x="184175" y="61615"/>
                    <a:pt x="186854" y="61615"/>
                    <a:pt x="188863" y="60275"/>
                  </a:cubicBezTo>
                  <a:cubicBezTo>
                    <a:pt x="195560" y="56927"/>
                    <a:pt x="201588" y="54917"/>
                    <a:pt x="208285" y="54248"/>
                  </a:cubicBezTo>
                  <a:cubicBezTo>
                    <a:pt x="208285" y="54248"/>
                    <a:pt x="208955" y="54248"/>
                    <a:pt x="208955" y="53578"/>
                  </a:cubicBezTo>
                  <a:cubicBezTo>
                    <a:pt x="209624" y="52908"/>
                    <a:pt x="210294" y="52239"/>
                    <a:pt x="210294" y="51569"/>
                  </a:cubicBezTo>
                  <a:cubicBezTo>
                    <a:pt x="210294" y="50899"/>
                    <a:pt x="210964" y="50229"/>
                    <a:pt x="212303" y="49560"/>
                  </a:cubicBezTo>
                  <a:close/>
                </a:path>
              </a:pathLst>
            </a:custGeom>
            <a:solidFill>
              <a:srgbClr val="FFC2B6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3" name="Freeform 432">
              <a:extLst>
                <a:ext uri="{FF2B5EF4-FFF2-40B4-BE49-F238E27FC236}">
                  <a16:creationId xmlns:a16="http://schemas.microsoft.com/office/drawing/2014/main" id="{6BBF3FF8-ACA7-4597-853D-90D9F4D3CB4E}"/>
                </a:ext>
              </a:extLst>
            </p:cNvPr>
            <p:cNvSpPr/>
            <p:nvPr/>
          </p:nvSpPr>
          <p:spPr>
            <a:xfrm>
              <a:off x="-2860535" y="5450901"/>
              <a:ext cx="423267" cy="224358"/>
            </a:xfrm>
            <a:custGeom>
              <a:avLst/>
              <a:gdLst>
                <a:gd name="connsiteX0" fmla="*/ 423267 w 423267"/>
                <a:gd name="connsiteY0" fmla="*/ 12055 h 224358"/>
                <a:gd name="connsiteX1" fmla="*/ 292001 w 423267"/>
                <a:gd name="connsiteY1" fmla="*/ 75009 h 224358"/>
                <a:gd name="connsiteX2" fmla="*/ 250478 w 423267"/>
                <a:gd name="connsiteY2" fmla="*/ 96441 h 224358"/>
                <a:gd name="connsiteX3" fmla="*/ 184845 w 423267"/>
                <a:gd name="connsiteY3" fmla="*/ 162074 h 224358"/>
                <a:gd name="connsiteX4" fmla="*/ 171450 w 423267"/>
                <a:gd name="connsiteY4" fmla="*/ 166762 h 224358"/>
                <a:gd name="connsiteX5" fmla="*/ 143322 w 423267"/>
                <a:gd name="connsiteY5" fmla="*/ 167432 h 224358"/>
                <a:gd name="connsiteX6" fmla="*/ 113184 w 423267"/>
                <a:gd name="connsiteY6" fmla="*/ 224358 h 224358"/>
                <a:gd name="connsiteX7" fmla="*/ 0 w 423267"/>
                <a:gd name="connsiteY7" fmla="*/ 221679 h 224358"/>
                <a:gd name="connsiteX8" fmla="*/ 58266 w 423267"/>
                <a:gd name="connsiteY8" fmla="*/ 123230 h 224358"/>
                <a:gd name="connsiteX9" fmla="*/ 125239 w 423267"/>
                <a:gd name="connsiteY9" fmla="*/ 114523 h 224358"/>
                <a:gd name="connsiteX10" fmla="*/ 150019 w 423267"/>
                <a:gd name="connsiteY10" fmla="*/ 109165 h 224358"/>
                <a:gd name="connsiteX11" fmla="*/ 170780 w 423267"/>
                <a:gd name="connsiteY11" fmla="*/ 95771 h 224358"/>
                <a:gd name="connsiteX12" fmla="*/ 221010 w 423267"/>
                <a:gd name="connsiteY12" fmla="*/ 56257 h 224358"/>
                <a:gd name="connsiteX13" fmla="*/ 344240 w 423267"/>
                <a:gd name="connsiteY13" fmla="*/ 3349 h 224358"/>
                <a:gd name="connsiteX14" fmla="*/ 350937 w 423267"/>
                <a:gd name="connsiteY14" fmla="*/ 4018 h 224358"/>
                <a:gd name="connsiteX15" fmla="*/ 351606 w 423267"/>
                <a:gd name="connsiteY15" fmla="*/ 4688 h 224358"/>
                <a:gd name="connsiteX16" fmla="*/ 351606 w 423267"/>
                <a:gd name="connsiteY16" fmla="*/ 6028 h 224358"/>
                <a:gd name="connsiteX17" fmla="*/ 351606 w 423267"/>
                <a:gd name="connsiteY17" fmla="*/ 6697 h 224358"/>
                <a:gd name="connsiteX18" fmla="*/ 367680 w 423267"/>
                <a:gd name="connsiteY18" fmla="*/ 4018 h 224358"/>
                <a:gd name="connsiteX19" fmla="*/ 368350 w 423267"/>
                <a:gd name="connsiteY19" fmla="*/ 2009 h 224358"/>
                <a:gd name="connsiteX20" fmla="*/ 368350 w 423267"/>
                <a:gd name="connsiteY20" fmla="*/ 0 h 224358"/>
                <a:gd name="connsiteX21" fmla="*/ 368350 w 423267"/>
                <a:gd name="connsiteY21" fmla="*/ 0 h 224358"/>
                <a:gd name="connsiteX22" fmla="*/ 396478 w 423267"/>
                <a:gd name="connsiteY22" fmla="*/ 3349 h 224358"/>
                <a:gd name="connsiteX23" fmla="*/ 405185 w 423267"/>
                <a:gd name="connsiteY23" fmla="*/ 7367 h 224358"/>
                <a:gd name="connsiteX24" fmla="*/ 409873 w 423267"/>
                <a:gd name="connsiteY24" fmla="*/ 10715 h 224358"/>
                <a:gd name="connsiteX25" fmla="*/ 423267 w 423267"/>
                <a:gd name="connsiteY25" fmla="*/ 12055 h 22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3267" h="224358">
                  <a:moveTo>
                    <a:pt x="423267" y="12055"/>
                  </a:moveTo>
                  <a:cubicBezTo>
                    <a:pt x="379735" y="33486"/>
                    <a:pt x="336203" y="54918"/>
                    <a:pt x="292001" y="75009"/>
                  </a:cubicBezTo>
                  <a:cubicBezTo>
                    <a:pt x="273249" y="83716"/>
                    <a:pt x="259854" y="90413"/>
                    <a:pt x="250478" y="96441"/>
                  </a:cubicBezTo>
                  <a:cubicBezTo>
                    <a:pt x="221680" y="114523"/>
                    <a:pt x="204937" y="137964"/>
                    <a:pt x="184845" y="162074"/>
                  </a:cubicBezTo>
                  <a:cubicBezTo>
                    <a:pt x="181496" y="166092"/>
                    <a:pt x="176138" y="168101"/>
                    <a:pt x="171450" y="166762"/>
                  </a:cubicBezTo>
                  <a:cubicBezTo>
                    <a:pt x="162744" y="164753"/>
                    <a:pt x="152028" y="162743"/>
                    <a:pt x="143322" y="167432"/>
                  </a:cubicBezTo>
                  <a:cubicBezTo>
                    <a:pt x="116533" y="182166"/>
                    <a:pt x="106487" y="200918"/>
                    <a:pt x="113184" y="224358"/>
                  </a:cubicBezTo>
                  <a:lnTo>
                    <a:pt x="0" y="221679"/>
                  </a:lnTo>
                  <a:lnTo>
                    <a:pt x="58266" y="123230"/>
                  </a:lnTo>
                  <a:cubicBezTo>
                    <a:pt x="79698" y="113854"/>
                    <a:pt x="101799" y="110505"/>
                    <a:pt x="125239" y="114523"/>
                  </a:cubicBezTo>
                  <a:cubicBezTo>
                    <a:pt x="131267" y="115193"/>
                    <a:pt x="139303" y="113854"/>
                    <a:pt x="150019" y="109165"/>
                  </a:cubicBezTo>
                  <a:cubicBezTo>
                    <a:pt x="156716" y="106487"/>
                    <a:pt x="163413" y="101799"/>
                    <a:pt x="170780" y="95771"/>
                  </a:cubicBezTo>
                  <a:cubicBezTo>
                    <a:pt x="195560" y="74339"/>
                    <a:pt x="212303" y="61615"/>
                    <a:pt x="221010" y="56257"/>
                  </a:cubicBezTo>
                  <a:cubicBezTo>
                    <a:pt x="249138" y="39514"/>
                    <a:pt x="289992" y="21431"/>
                    <a:pt x="344240" y="3349"/>
                  </a:cubicBezTo>
                  <a:lnTo>
                    <a:pt x="350937" y="4018"/>
                  </a:lnTo>
                  <a:cubicBezTo>
                    <a:pt x="350937" y="4018"/>
                    <a:pt x="351606" y="4018"/>
                    <a:pt x="351606" y="4688"/>
                  </a:cubicBezTo>
                  <a:cubicBezTo>
                    <a:pt x="351606" y="5358"/>
                    <a:pt x="351606" y="6028"/>
                    <a:pt x="351606" y="6028"/>
                  </a:cubicBezTo>
                  <a:cubicBezTo>
                    <a:pt x="351606" y="6697"/>
                    <a:pt x="351606" y="6697"/>
                    <a:pt x="351606" y="6697"/>
                  </a:cubicBezTo>
                  <a:cubicBezTo>
                    <a:pt x="357634" y="8037"/>
                    <a:pt x="362992" y="7367"/>
                    <a:pt x="367680" y="4018"/>
                  </a:cubicBezTo>
                  <a:cubicBezTo>
                    <a:pt x="368350" y="3349"/>
                    <a:pt x="368350" y="2679"/>
                    <a:pt x="368350" y="2009"/>
                  </a:cubicBezTo>
                  <a:cubicBezTo>
                    <a:pt x="368350" y="1340"/>
                    <a:pt x="368350" y="670"/>
                    <a:pt x="368350" y="0"/>
                  </a:cubicBezTo>
                  <a:cubicBezTo>
                    <a:pt x="368350" y="0"/>
                    <a:pt x="368350" y="0"/>
                    <a:pt x="368350" y="0"/>
                  </a:cubicBezTo>
                  <a:cubicBezTo>
                    <a:pt x="379735" y="2679"/>
                    <a:pt x="388441" y="3349"/>
                    <a:pt x="396478" y="3349"/>
                  </a:cubicBezTo>
                  <a:cubicBezTo>
                    <a:pt x="401166" y="3349"/>
                    <a:pt x="403845" y="4688"/>
                    <a:pt x="405185" y="7367"/>
                  </a:cubicBezTo>
                  <a:cubicBezTo>
                    <a:pt x="405855" y="9376"/>
                    <a:pt x="407864" y="10715"/>
                    <a:pt x="409873" y="10715"/>
                  </a:cubicBezTo>
                  <a:lnTo>
                    <a:pt x="423267" y="12055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4" name="Freeform 433">
              <a:extLst>
                <a:ext uri="{FF2B5EF4-FFF2-40B4-BE49-F238E27FC236}">
                  <a16:creationId xmlns:a16="http://schemas.microsoft.com/office/drawing/2014/main" id="{110152D1-FC57-3158-12A7-827D87716633}"/>
                </a:ext>
              </a:extLst>
            </p:cNvPr>
            <p:cNvSpPr/>
            <p:nvPr/>
          </p:nvSpPr>
          <p:spPr>
            <a:xfrm>
              <a:off x="-3615316" y="5461617"/>
              <a:ext cx="137796" cy="27883"/>
            </a:xfrm>
            <a:custGeom>
              <a:avLst/>
              <a:gdLst>
                <a:gd name="connsiteX0" fmla="*/ 114523 w 137796"/>
                <a:gd name="connsiteY0" fmla="*/ 17413 h 27883"/>
                <a:gd name="connsiteX1" fmla="*/ 113184 w 137796"/>
                <a:gd name="connsiteY1" fmla="*/ 19422 h 27883"/>
                <a:gd name="connsiteX2" fmla="*/ 112514 w 137796"/>
                <a:gd name="connsiteY2" fmla="*/ 20092 h 27883"/>
                <a:gd name="connsiteX3" fmla="*/ 93092 w 137796"/>
                <a:gd name="connsiteY3" fmla="*/ 26120 h 27883"/>
                <a:gd name="connsiteX4" fmla="*/ 86395 w 137796"/>
                <a:gd name="connsiteY4" fmla="*/ 26789 h 27883"/>
                <a:gd name="connsiteX5" fmla="*/ 60945 w 137796"/>
                <a:gd name="connsiteY5" fmla="*/ 25450 h 27883"/>
                <a:gd name="connsiteX6" fmla="*/ 670 w 137796"/>
                <a:gd name="connsiteY6" fmla="*/ 24780 h 27883"/>
                <a:gd name="connsiteX7" fmla="*/ 0 w 137796"/>
                <a:gd name="connsiteY7" fmla="*/ 24110 h 27883"/>
                <a:gd name="connsiteX8" fmla="*/ 0 w 137796"/>
                <a:gd name="connsiteY8" fmla="*/ 20092 h 27883"/>
                <a:gd name="connsiteX9" fmla="*/ 2009 w 137796"/>
                <a:gd name="connsiteY9" fmla="*/ 18753 h 27883"/>
                <a:gd name="connsiteX10" fmla="*/ 56257 w 137796"/>
                <a:gd name="connsiteY10" fmla="*/ 22101 h 27883"/>
                <a:gd name="connsiteX11" fmla="*/ 61615 w 137796"/>
                <a:gd name="connsiteY11" fmla="*/ 20092 h 27883"/>
                <a:gd name="connsiteX12" fmla="*/ 70991 w 137796"/>
                <a:gd name="connsiteY12" fmla="*/ 16743 h 27883"/>
                <a:gd name="connsiteX13" fmla="*/ 98450 w 137796"/>
                <a:gd name="connsiteY13" fmla="*/ 19422 h 27883"/>
                <a:gd name="connsiteX14" fmla="*/ 107156 w 137796"/>
                <a:gd name="connsiteY14" fmla="*/ 14734 h 27883"/>
                <a:gd name="connsiteX15" fmla="*/ 113184 w 137796"/>
                <a:gd name="connsiteY15" fmla="*/ 9376 h 27883"/>
                <a:gd name="connsiteX16" fmla="*/ 118542 w 137796"/>
                <a:gd name="connsiteY16" fmla="*/ 6028 h 27883"/>
                <a:gd name="connsiteX17" fmla="*/ 136624 w 137796"/>
                <a:gd name="connsiteY17" fmla="*/ 0 h 27883"/>
                <a:gd name="connsiteX18" fmla="*/ 137294 w 137796"/>
                <a:gd name="connsiteY18" fmla="*/ 0 h 27883"/>
                <a:gd name="connsiteX19" fmla="*/ 137294 w 137796"/>
                <a:gd name="connsiteY19" fmla="*/ 670 h 27883"/>
                <a:gd name="connsiteX20" fmla="*/ 137294 w 137796"/>
                <a:gd name="connsiteY20" fmla="*/ 670 h 27883"/>
                <a:gd name="connsiteX21" fmla="*/ 125239 w 137796"/>
                <a:gd name="connsiteY21" fmla="*/ 9376 h 27883"/>
                <a:gd name="connsiteX22" fmla="*/ 120551 w 137796"/>
                <a:gd name="connsiteY22" fmla="*/ 13395 h 27883"/>
                <a:gd name="connsiteX23" fmla="*/ 116532 w 137796"/>
                <a:gd name="connsiteY23" fmla="*/ 15404 h 27883"/>
                <a:gd name="connsiteX24" fmla="*/ 114523 w 137796"/>
                <a:gd name="connsiteY24" fmla="*/ 17413 h 27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7796" h="27883">
                  <a:moveTo>
                    <a:pt x="114523" y="17413"/>
                  </a:moveTo>
                  <a:cubicBezTo>
                    <a:pt x="114523" y="18083"/>
                    <a:pt x="113854" y="18753"/>
                    <a:pt x="113184" y="19422"/>
                  </a:cubicBezTo>
                  <a:cubicBezTo>
                    <a:pt x="113184" y="19422"/>
                    <a:pt x="112514" y="19422"/>
                    <a:pt x="112514" y="20092"/>
                  </a:cubicBezTo>
                  <a:cubicBezTo>
                    <a:pt x="105817" y="21431"/>
                    <a:pt x="99120" y="23440"/>
                    <a:pt x="93092" y="26120"/>
                  </a:cubicBezTo>
                  <a:cubicBezTo>
                    <a:pt x="91083" y="26789"/>
                    <a:pt x="89074" y="27459"/>
                    <a:pt x="86395" y="26789"/>
                  </a:cubicBezTo>
                  <a:cubicBezTo>
                    <a:pt x="77688" y="24780"/>
                    <a:pt x="68982" y="24110"/>
                    <a:pt x="60945" y="25450"/>
                  </a:cubicBezTo>
                  <a:cubicBezTo>
                    <a:pt x="42862" y="28799"/>
                    <a:pt x="22771" y="28799"/>
                    <a:pt x="670" y="24780"/>
                  </a:cubicBezTo>
                  <a:cubicBezTo>
                    <a:pt x="0" y="24780"/>
                    <a:pt x="0" y="24110"/>
                    <a:pt x="0" y="24110"/>
                  </a:cubicBezTo>
                  <a:lnTo>
                    <a:pt x="0" y="20092"/>
                  </a:lnTo>
                  <a:cubicBezTo>
                    <a:pt x="0" y="18753"/>
                    <a:pt x="670" y="18083"/>
                    <a:pt x="2009" y="18753"/>
                  </a:cubicBezTo>
                  <a:lnTo>
                    <a:pt x="56257" y="22101"/>
                  </a:lnTo>
                  <a:cubicBezTo>
                    <a:pt x="58266" y="22101"/>
                    <a:pt x="60275" y="21431"/>
                    <a:pt x="61615" y="20092"/>
                  </a:cubicBezTo>
                  <a:cubicBezTo>
                    <a:pt x="64294" y="18083"/>
                    <a:pt x="67642" y="16743"/>
                    <a:pt x="70991" y="16743"/>
                  </a:cubicBezTo>
                  <a:cubicBezTo>
                    <a:pt x="81707" y="16743"/>
                    <a:pt x="85055" y="28129"/>
                    <a:pt x="98450" y="19422"/>
                  </a:cubicBezTo>
                  <a:cubicBezTo>
                    <a:pt x="99120" y="18753"/>
                    <a:pt x="102468" y="17413"/>
                    <a:pt x="107156" y="14734"/>
                  </a:cubicBezTo>
                  <a:cubicBezTo>
                    <a:pt x="109835" y="13395"/>
                    <a:pt x="111175" y="11385"/>
                    <a:pt x="113184" y="9376"/>
                  </a:cubicBezTo>
                  <a:cubicBezTo>
                    <a:pt x="114523" y="7367"/>
                    <a:pt x="115863" y="6697"/>
                    <a:pt x="118542" y="6028"/>
                  </a:cubicBezTo>
                  <a:cubicBezTo>
                    <a:pt x="124569" y="4019"/>
                    <a:pt x="130597" y="2010"/>
                    <a:pt x="136624" y="0"/>
                  </a:cubicBezTo>
                  <a:cubicBezTo>
                    <a:pt x="136624" y="0"/>
                    <a:pt x="137294" y="0"/>
                    <a:pt x="137294" y="0"/>
                  </a:cubicBezTo>
                  <a:cubicBezTo>
                    <a:pt x="137964" y="1340"/>
                    <a:pt x="137964" y="1340"/>
                    <a:pt x="137294" y="670"/>
                  </a:cubicBezTo>
                  <a:cubicBezTo>
                    <a:pt x="137294" y="670"/>
                    <a:pt x="137294" y="670"/>
                    <a:pt x="137294" y="670"/>
                  </a:cubicBezTo>
                  <a:cubicBezTo>
                    <a:pt x="131936" y="1340"/>
                    <a:pt x="127918" y="4688"/>
                    <a:pt x="125239" y="9376"/>
                  </a:cubicBezTo>
                  <a:cubicBezTo>
                    <a:pt x="124569" y="11385"/>
                    <a:pt x="122560" y="12725"/>
                    <a:pt x="120551" y="13395"/>
                  </a:cubicBezTo>
                  <a:cubicBezTo>
                    <a:pt x="119211" y="14065"/>
                    <a:pt x="117872" y="14734"/>
                    <a:pt x="116532" y="15404"/>
                  </a:cubicBezTo>
                  <a:cubicBezTo>
                    <a:pt x="115193" y="15404"/>
                    <a:pt x="114523" y="16074"/>
                    <a:pt x="114523" y="17413"/>
                  </a:cubicBezTo>
                  <a:close/>
                </a:path>
              </a:pathLst>
            </a:custGeom>
            <a:solidFill>
              <a:srgbClr val="FEDCC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5" name="Freeform 434">
              <a:extLst>
                <a:ext uri="{FF2B5EF4-FFF2-40B4-BE49-F238E27FC236}">
                  <a16:creationId xmlns:a16="http://schemas.microsoft.com/office/drawing/2014/main" id="{9CBCB85C-39EA-C722-B434-11763B3D6BDC}"/>
                </a:ext>
              </a:extLst>
            </p:cNvPr>
            <p:cNvSpPr/>
            <p:nvPr/>
          </p:nvSpPr>
          <p:spPr>
            <a:xfrm>
              <a:off x="-3452318" y="5461617"/>
              <a:ext cx="20339" cy="8036"/>
            </a:xfrm>
            <a:custGeom>
              <a:avLst/>
              <a:gdLst>
                <a:gd name="connsiteX0" fmla="*/ 8452 w 20339"/>
                <a:gd name="connsiteY0" fmla="*/ 0 h 8036"/>
                <a:gd name="connsiteX1" fmla="*/ 17828 w 20339"/>
                <a:gd name="connsiteY1" fmla="*/ 670 h 8036"/>
                <a:gd name="connsiteX2" fmla="*/ 17828 w 20339"/>
                <a:gd name="connsiteY2" fmla="*/ 3349 h 8036"/>
                <a:gd name="connsiteX3" fmla="*/ 5773 w 20339"/>
                <a:gd name="connsiteY3" fmla="*/ 8037 h 8036"/>
                <a:gd name="connsiteX4" fmla="*/ 8452 w 20339"/>
                <a:gd name="connsiteY4" fmla="*/ 0 h 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9" h="8036">
                  <a:moveTo>
                    <a:pt x="8452" y="0"/>
                  </a:moveTo>
                  <a:cubicBezTo>
                    <a:pt x="12471" y="0"/>
                    <a:pt x="15149" y="0"/>
                    <a:pt x="17828" y="670"/>
                  </a:cubicBezTo>
                  <a:cubicBezTo>
                    <a:pt x="21177" y="2010"/>
                    <a:pt x="21177" y="2679"/>
                    <a:pt x="17828" y="3349"/>
                  </a:cubicBezTo>
                  <a:cubicBezTo>
                    <a:pt x="13140" y="4019"/>
                    <a:pt x="9122" y="5358"/>
                    <a:pt x="5773" y="8037"/>
                  </a:cubicBezTo>
                  <a:cubicBezTo>
                    <a:pt x="-2933" y="5358"/>
                    <a:pt x="-1594" y="3349"/>
                    <a:pt x="8452" y="0"/>
                  </a:cubicBezTo>
                  <a:close/>
                </a:path>
              </a:pathLst>
            </a:custGeom>
            <a:solidFill>
              <a:srgbClr val="FEE7D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6" name="Freeform 435">
              <a:extLst>
                <a:ext uri="{FF2B5EF4-FFF2-40B4-BE49-F238E27FC236}">
                  <a16:creationId xmlns:a16="http://schemas.microsoft.com/office/drawing/2014/main" id="{734B4158-3C2B-1FA5-406A-5ACAB867DB62}"/>
                </a:ext>
              </a:extLst>
            </p:cNvPr>
            <p:cNvSpPr/>
            <p:nvPr/>
          </p:nvSpPr>
          <p:spPr>
            <a:xfrm>
              <a:off x="-1367044" y="5462022"/>
              <a:ext cx="300707" cy="240026"/>
            </a:xfrm>
            <a:custGeom>
              <a:avLst/>
              <a:gdLst>
                <a:gd name="connsiteX0" fmla="*/ 283964 w 300707"/>
                <a:gd name="connsiteY0" fmla="*/ 934 h 240026"/>
                <a:gd name="connsiteX1" fmla="*/ 285973 w 300707"/>
                <a:gd name="connsiteY1" fmla="*/ 43796 h 240026"/>
                <a:gd name="connsiteX2" fmla="*/ 300707 w 300707"/>
                <a:gd name="connsiteY2" fmla="*/ 64558 h 240026"/>
                <a:gd name="connsiteX3" fmla="*/ 280616 w 300707"/>
                <a:gd name="connsiteY3" fmla="*/ 77283 h 240026"/>
                <a:gd name="connsiteX4" fmla="*/ 216992 w 300707"/>
                <a:gd name="connsiteY4" fmla="*/ 96035 h 240026"/>
                <a:gd name="connsiteX5" fmla="*/ 150019 w 300707"/>
                <a:gd name="connsiteY5" fmla="*/ 126173 h 240026"/>
                <a:gd name="connsiteX6" fmla="*/ 71661 w 300707"/>
                <a:gd name="connsiteY6" fmla="*/ 201182 h 240026"/>
                <a:gd name="connsiteX7" fmla="*/ 58936 w 300707"/>
                <a:gd name="connsiteY7" fmla="*/ 215916 h 240026"/>
                <a:gd name="connsiteX8" fmla="*/ 43532 w 300707"/>
                <a:gd name="connsiteY8" fmla="*/ 226631 h 240026"/>
                <a:gd name="connsiteX9" fmla="*/ 0 w 300707"/>
                <a:gd name="connsiteY9" fmla="*/ 240026 h 240026"/>
                <a:gd name="connsiteX10" fmla="*/ 86395 w 300707"/>
                <a:gd name="connsiteY10" fmla="*/ 95365 h 240026"/>
                <a:gd name="connsiteX11" fmla="*/ 95771 w 300707"/>
                <a:gd name="connsiteY11" fmla="*/ 84649 h 240026"/>
                <a:gd name="connsiteX12" fmla="*/ 105817 w 300707"/>
                <a:gd name="connsiteY12" fmla="*/ 73934 h 240026"/>
                <a:gd name="connsiteX13" fmla="*/ 126578 w 300707"/>
                <a:gd name="connsiteY13" fmla="*/ 62548 h 240026"/>
                <a:gd name="connsiteX14" fmla="*/ 184845 w 300707"/>
                <a:gd name="connsiteY14" fmla="*/ 34420 h 240026"/>
                <a:gd name="connsiteX15" fmla="*/ 238423 w 300707"/>
                <a:gd name="connsiteY15" fmla="*/ 1604 h 240026"/>
                <a:gd name="connsiteX16" fmla="*/ 283964 w 300707"/>
                <a:gd name="connsiteY16" fmla="*/ 934 h 24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707" h="240026">
                  <a:moveTo>
                    <a:pt x="283964" y="934"/>
                  </a:moveTo>
                  <a:cubicBezTo>
                    <a:pt x="281955" y="16337"/>
                    <a:pt x="282625" y="30402"/>
                    <a:pt x="285973" y="43796"/>
                  </a:cubicBezTo>
                  <a:lnTo>
                    <a:pt x="300707" y="64558"/>
                  </a:lnTo>
                  <a:cubicBezTo>
                    <a:pt x="294010" y="71925"/>
                    <a:pt x="287313" y="75943"/>
                    <a:pt x="280616" y="77283"/>
                  </a:cubicBezTo>
                  <a:cubicBezTo>
                    <a:pt x="257175" y="82640"/>
                    <a:pt x="236414" y="88668"/>
                    <a:pt x="216992" y="96035"/>
                  </a:cubicBezTo>
                  <a:cubicBezTo>
                    <a:pt x="193551" y="104741"/>
                    <a:pt x="171450" y="114787"/>
                    <a:pt x="150019" y="126173"/>
                  </a:cubicBezTo>
                  <a:cubicBezTo>
                    <a:pt x="118542" y="142916"/>
                    <a:pt x="92423" y="167696"/>
                    <a:pt x="71661" y="201182"/>
                  </a:cubicBezTo>
                  <a:cubicBezTo>
                    <a:pt x="70321" y="203861"/>
                    <a:pt x="65634" y="209219"/>
                    <a:pt x="58936" y="215916"/>
                  </a:cubicBezTo>
                  <a:cubicBezTo>
                    <a:pt x="54248" y="220604"/>
                    <a:pt x="49560" y="224622"/>
                    <a:pt x="43532" y="226631"/>
                  </a:cubicBezTo>
                  <a:cubicBezTo>
                    <a:pt x="29468" y="232659"/>
                    <a:pt x="14734" y="236677"/>
                    <a:pt x="0" y="240026"/>
                  </a:cubicBezTo>
                  <a:cubicBezTo>
                    <a:pt x="31477" y="192476"/>
                    <a:pt x="60275" y="144255"/>
                    <a:pt x="86395" y="95365"/>
                  </a:cubicBezTo>
                  <a:cubicBezTo>
                    <a:pt x="88404" y="91347"/>
                    <a:pt x="91753" y="87998"/>
                    <a:pt x="95771" y="84649"/>
                  </a:cubicBezTo>
                  <a:cubicBezTo>
                    <a:pt x="99789" y="81301"/>
                    <a:pt x="103138" y="77952"/>
                    <a:pt x="105817" y="73934"/>
                  </a:cubicBezTo>
                  <a:cubicBezTo>
                    <a:pt x="119212" y="72594"/>
                    <a:pt x="125909" y="69246"/>
                    <a:pt x="126578" y="62548"/>
                  </a:cubicBezTo>
                  <a:cubicBezTo>
                    <a:pt x="150019" y="56521"/>
                    <a:pt x="169441" y="47145"/>
                    <a:pt x="184845" y="34420"/>
                  </a:cubicBezTo>
                  <a:cubicBezTo>
                    <a:pt x="203597" y="19016"/>
                    <a:pt x="214982" y="5622"/>
                    <a:pt x="238423" y="1604"/>
                  </a:cubicBezTo>
                  <a:cubicBezTo>
                    <a:pt x="253157" y="-406"/>
                    <a:pt x="268561" y="-406"/>
                    <a:pt x="283964" y="934"/>
                  </a:cubicBezTo>
                  <a:close/>
                </a:path>
              </a:pathLst>
            </a:custGeom>
            <a:solidFill>
              <a:srgbClr val="65525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7" name="Freeform 436">
              <a:extLst>
                <a:ext uri="{FF2B5EF4-FFF2-40B4-BE49-F238E27FC236}">
                  <a16:creationId xmlns:a16="http://schemas.microsoft.com/office/drawing/2014/main" id="{2B71C1B7-5EC0-6AA4-9582-C51969664E70}"/>
                </a:ext>
              </a:extLst>
            </p:cNvPr>
            <p:cNvSpPr/>
            <p:nvPr/>
          </p:nvSpPr>
          <p:spPr>
            <a:xfrm>
              <a:off x="-3644114" y="5482378"/>
              <a:ext cx="156046" cy="36164"/>
            </a:xfrm>
            <a:custGeom>
              <a:avLst/>
              <a:gdLst>
                <a:gd name="connsiteX0" fmla="*/ 156046 w 156046"/>
                <a:gd name="connsiteY0" fmla="*/ 0 h 36164"/>
                <a:gd name="connsiteX1" fmla="*/ 108496 w 156046"/>
                <a:gd name="connsiteY1" fmla="*/ 26789 h 36164"/>
                <a:gd name="connsiteX2" fmla="*/ 87064 w 156046"/>
                <a:gd name="connsiteY2" fmla="*/ 30807 h 36164"/>
                <a:gd name="connsiteX3" fmla="*/ 66303 w 156046"/>
                <a:gd name="connsiteY3" fmla="*/ 34826 h 36164"/>
                <a:gd name="connsiteX4" fmla="*/ 26119 w 156046"/>
                <a:gd name="connsiteY4" fmla="*/ 32147 h 36164"/>
                <a:gd name="connsiteX5" fmla="*/ 20092 w 156046"/>
                <a:gd name="connsiteY5" fmla="*/ 33486 h 36164"/>
                <a:gd name="connsiteX6" fmla="*/ 18082 w 156046"/>
                <a:gd name="connsiteY6" fmla="*/ 36165 h 36164"/>
                <a:gd name="connsiteX7" fmla="*/ 0 w 156046"/>
                <a:gd name="connsiteY7" fmla="*/ 23440 h 36164"/>
                <a:gd name="connsiteX8" fmla="*/ 2009 w 156046"/>
                <a:gd name="connsiteY8" fmla="*/ 16073 h 36164"/>
                <a:gd name="connsiteX9" fmla="*/ 8037 w 156046"/>
                <a:gd name="connsiteY9" fmla="*/ 14064 h 36164"/>
                <a:gd name="connsiteX10" fmla="*/ 36835 w 156046"/>
                <a:gd name="connsiteY10" fmla="*/ 17413 h 36164"/>
                <a:gd name="connsiteX11" fmla="*/ 66303 w 156046"/>
                <a:gd name="connsiteY11" fmla="*/ 15404 h 36164"/>
                <a:gd name="connsiteX12" fmla="*/ 123230 w 156046"/>
                <a:gd name="connsiteY12" fmla="*/ 10715 h 36164"/>
                <a:gd name="connsiteX13" fmla="*/ 156046 w 156046"/>
                <a:gd name="connsiteY13" fmla="*/ 0 h 3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46" h="36164">
                  <a:moveTo>
                    <a:pt x="156046" y="0"/>
                  </a:moveTo>
                  <a:cubicBezTo>
                    <a:pt x="137294" y="16073"/>
                    <a:pt x="121890" y="24780"/>
                    <a:pt x="108496" y="26789"/>
                  </a:cubicBezTo>
                  <a:cubicBezTo>
                    <a:pt x="99789" y="28129"/>
                    <a:pt x="92422" y="29468"/>
                    <a:pt x="87064" y="30807"/>
                  </a:cubicBezTo>
                  <a:cubicBezTo>
                    <a:pt x="77019" y="33486"/>
                    <a:pt x="70321" y="34826"/>
                    <a:pt x="66303" y="34826"/>
                  </a:cubicBezTo>
                  <a:cubicBezTo>
                    <a:pt x="52908" y="34826"/>
                    <a:pt x="39514" y="34156"/>
                    <a:pt x="26119" y="32147"/>
                  </a:cubicBezTo>
                  <a:cubicBezTo>
                    <a:pt x="24110" y="31477"/>
                    <a:pt x="22101" y="32147"/>
                    <a:pt x="20092" y="33486"/>
                  </a:cubicBezTo>
                  <a:cubicBezTo>
                    <a:pt x="18752" y="34156"/>
                    <a:pt x="18082" y="35495"/>
                    <a:pt x="18082" y="36165"/>
                  </a:cubicBezTo>
                  <a:lnTo>
                    <a:pt x="0" y="23440"/>
                  </a:lnTo>
                  <a:cubicBezTo>
                    <a:pt x="0" y="20761"/>
                    <a:pt x="670" y="18083"/>
                    <a:pt x="2009" y="16073"/>
                  </a:cubicBezTo>
                  <a:cubicBezTo>
                    <a:pt x="3349" y="14064"/>
                    <a:pt x="6027" y="12725"/>
                    <a:pt x="8037" y="14064"/>
                  </a:cubicBezTo>
                  <a:cubicBezTo>
                    <a:pt x="17413" y="18083"/>
                    <a:pt x="27459" y="19422"/>
                    <a:pt x="36835" y="17413"/>
                  </a:cubicBezTo>
                  <a:cubicBezTo>
                    <a:pt x="46881" y="15404"/>
                    <a:pt x="56927" y="14734"/>
                    <a:pt x="66303" y="15404"/>
                  </a:cubicBezTo>
                  <a:cubicBezTo>
                    <a:pt x="93762" y="16743"/>
                    <a:pt x="113184" y="14734"/>
                    <a:pt x="123230" y="10715"/>
                  </a:cubicBezTo>
                  <a:cubicBezTo>
                    <a:pt x="132606" y="6697"/>
                    <a:pt x="143321" y="3349"/>
                    <a:pt x="156046" y="0"/>
                  </a:cubicBezTo>
                  <a:close/>
                </a:path>
              </a:pathLst>
            </a:custGeom>
            <a:solidFill>
              <a:srgbClr val="F5EDD9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8" name="Freeform 437">
              <a:extLst>
                <a:ext uri="{FF2B5EF4-FFF2-40B4-BE49-F238E27FC236}">
                  <a16:creationId xmlns:a16="http://schemas.microsoft.com/office/drawing/2014/main" id="{9AFE85F2-F6C2-7F18-FF44-7ECF2D1A8FBD}"/>
                </a:ext>
              </a:extLst>
            </p:cNvPr>
            <p:cNvSpPr/>
            <p:nvPr/>
          </p:nvSpPr>
          <p:spPr>
            <a:xfrm>
              <a:off x="-4779230" y="5483701"/>
              <a:ext cx="272507" cy="101814"/>
            </a:xfrm>
            <a:custGeom>
              <a:avLst/>
              <a:gdLst>
                <a:gd name="connsiteX0" fmla="*/ 272507 w 272507"/>
                <a:gd name="connsiteY0" fmla="*/ 30154 h 101814"/>
                <a:gd name="connsiteX1" fmla="*/ 239691 w 272507"/>
                <a:gd name="connsiteY1" fmla="*/ 26806 h 101814"/>
                <a:gd name="connsiteX2" fmla="*/ 234333 w 272507"/>
                <a:gd name="connsiteY2" fmla="*/ 28145 h 101814"/>
                <a:gd name="connsiteX3" fmla="*/ 225627 w 272507"/>
                <a:gd name="connsiteY3" fmla="*/ 28145 h 101814"/>
                <a:gd name="connsiteX4" fmla="*/ 219599 w 272507"/>
                <a:gd name="connsiteY4" fmla="*/ 27475 h 101814"/>
                <a:gd name="connsiteX5" fmla="*/ 187452 w 272507"/>
                <a:gd name="connsiteY5" fmla="*/ 44888 h 101814"/>
                <a:gd name="connsiteX6" fmla="*/ 182094 w 272507"/>
                <a:gd name="connsiteY6" fmla="*/ 46228 h 101814"/>
                <a:gd name="connsiteX7" fmla="*/ 155975 w 272507"/>
                <a:gd name="connsiteY7" fmla="*/ 57613 h 101814"/>
                <a:gd name="connsiteX8" fmla="*/ 154636 w 272507"/>
                <a:gd name="connsiteY8" fmla="*/ 62971 h 101814"/>
                <a:gd name="connsiteX9" fmla="*/ 164682 w 272507"/>
                <a:gd name="connsiteY9" fmla="*/ 101815 h 101814"/>
                <a:gd name="connsiteX10" fmla="*/ 124498 w 272507"/>
                <a:gd name="connsiteY10" fmla="*/ 66319 h 101814"/>
                <a:gd name="connsiteX11" fmla="*/ 10645 w 272507"/>
                <a:gd name="connsiteY11" fmla="*/ 17429 h 101814"/>
                <a:gd name="connsiteX12" fmla="*/ 11984 w 272507"/>
                <a:gd name="connsiteY12" fmla="*/ 8723 h 101814"/>
                <a:gd name="connsiteX13" fmla="*/ 156645 w 272507"/>
                <a:gd name="connsiteY13" fmla="*/ 1356 h 101814"/>
                <a:gd name="connsiteX14" fmla="*/ 214241 w 272507"/>
                <a:gd name="connsiteY14" fmla="*/ 14750 h 101814"/>
                <a:gd name="connsiteX15" fmla="*/ 272507 w 272507"/>
                <a:gd name="connsiteY15" fmla="*/ 30154 h 10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2507" h="101814">
                  <a:moveTo>
                    <a:pt x="272507" y="30154"/>
                  </a:moveTo>
                  <a:lnTo>
                    <a:pt x="239691" y="26806"/>
                  </a:lnTo>
                  <a:cubicBezTo>
                    <a:pt x="237682" y="26806"/>
                    <a:pt x="235672" y="26806"/>
                    <a:pt x="234333" y="28145"/>
                  </a:cubicBezTo>
                  <a:cubicBezTo>
                    <a:pt x="230985" y="30154"/>
                    <a:pt x="228306" y="30154"/>
                    <a:pt x="225627" y="28145"/>
                  </a:cubicBezTo>
                  <a:cubicBezTo>
                    <a:pt x="223617" y="26806"/>
                    <a:pt x="221608" y="26806"/>
                    <a:pt x="219599" y="27475"/>
                  </a:cubicBezTo>
                  <a:lnTo>
                    <a:pt x="187452" y="44888"/>
                  </a:lnTo>
                  <a:cubicBezTo>
                    <a:pt x="185443" y="45558"/>
                    <a:pt x="184104" y="46228"/>
                    <a:pt x="182094" y="46228"/>
                  </a:cubicBezTo>
                  <a:cubicBezTo>
                    <a:pt x="171379" y="45558"/>
                    <a:pt x="162003" y="49576"/>
                    <a:pt x="155975" y="57613"/>
                  </a:cubicBezTo>
                  <a:cubicBezTo>
                    <a:pt x="154636" y="58953"/>
                    <a:pt x="153966" y="60962"/>
                    <a:pt x="154636" y="62971"/>
                  </a:cubicBezTo>
                  <a:lnTo>
                    <a:pt x="164682" y="101815"/>
                  </a:lnTo>
                  <a:cubicBezTo>
                    <a:pt x="150617" y="85072"/>
                    <a:pt x="137223" y="73017"/>
                    <a:pt x="124498" y="66319"/>
                  </a:cubicBezTo>
                  <a:cubicBezTo>
                    <a:pt x="85654" y="46228"/>
                    <a:pt x="47479" y="29484"/>
                    <a:pt x="10645" y="17429"/>
                  </a:cubicBezTo>
                  <a:cubicBezTo>
                    <a:pt x="-4090" y="12741"/>
                    <a:pt x="-3420" y="9393"/>
                    <a:pt x="11984" y="8723"/>
                  </a:cubicBezTo>
                  <a:cubicBezTo>
                    <a:pt x="57525" y="5374"/>
                    <a:pt x="108424" y="-3332"/>
                    <a:pt x="156645" y="1356"/>
                  </a:cubicBezTo>
                  <a:cubicBezTo>
                    <a:pt x="168700" y="2695"/>
                    <a:pt x="188122" y="7384"/>
                    <a:pt x="214241" y="14750"/>
                  </a:cubicBezTo>
                  <a:cubicBezTo>
                    <a:pt x="232994" y="20778"/>
                    <a:pt x="252416" y="26136"/>
                    <a:pt x="272507" y="30154"/>
                  </a:cubicBezTo>
                  <a:close/>
                </a:path>
              </a:pathLst>
            </a:custGeom>
            <a:solidFill>
              <a:srgbClr val="243B4C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9" name="Freeform 438">
              <a:extLst>
                <a:ext uri="{FF2B5EF4-FFF2-40B4-BE49-F238E27FC236}">
                  <a16:creationId xmlns:a16="http://schemas.microsoft.com/office/drawing/2014/main" id="{291CF08B-6656-4A5F-C72E-54F050097DCB}"/>
                </a:ext>
              </a:extLst>
            </p:cNvPr>
            <p:cNvSpPr/>
            <p:nvPr/>
          </p:nvSpPr>
          <p:spPr>
            <a:xfrm>
              <a:off x="-4094841" y="5484220"/>
              <a:ext cx="36834" cy="1506"/>
            </a:xfrm>
            <a:custGeom>
              <a:avLst/>
              <a:gdLst>
                <a:gd name="connsiteX0" fmla="*/ 36835 w 36834"/>
                <a:gd name="connsiteY0" fmla="*/ 1507 h 1506"/>
                <a:gd name="connsiteX1" fmla="*/ 0 w 36834"/>
                <a:gd name="connsiteY1" fmla="*/ 1507 h 1506"/>
                <a:gd name="connsiteX2" fmla="*/ 36835 w 36834"/>
                <a:gd name="connsiteY2" fmla="*/ 1507 h 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4" h="1506">
                  <a:moveTo>
                    <a:pt x="36835" y="1507"/>
                  </a:moveTo>
                  <a:lnTo>
                    <a:pt x="0" y="1507"/>
                  </a:lnTo>
                  <a:cubicBezTo>
                    <a:pt x="12055" y="-502"/>
                    <a:pt x="24110" y="-502"/>
                    <a:pt x="36835" y="1507"/>
                  </a:cubicBezTo>
                  <a:close/>
                </a:path>
              </a:pathLst>
            </a:custGeom>
            <a:solidFill>
              <a:srgbClr val="967D7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0" name="Freeform 439">
              <a:extLst>
                <a:ext uri="{FF2B5EF4-FFF2-40B4-BE49-F238E27FC236}">
                  <a16:creationId xmlns:a16="http://schemas.microsoft.com/office/drawing/2014/main" id="{B7289EFF-1C64-91D7-F6D5-45FDEB3909FA}"/>
                </a:ext>
              </a:extLst>
            </p:cNvPr>
            <p:cNvSpPr/>
            <p:nvPr/>
          </p:nvSpPr>
          <p:spPr>
            <a:xfrm>
              <a:off x="-4978210" y="5497782"/>
              <a:ext cx="1374134" cy="175468"/>
            </a:xfrm>
            <a:custGeom>
              <a:avLst/>
              <a:gdLst>
                <a:gd name="connsiteX0" fmla="*/ 1321371 w 1374134"/>
                <a:gd name="connsiteY0" fmla="*/ 173459 h 175468"/>
                <a:gd name="connsiteX1" fmla="*/ 166092 w 1374134"/>
                <a:gd name="connsiteY1" fmla="*/ 171450 h 175468"/>
                <a:gd name="connsiteX2" fmla="*/ 143991 w 1374134"/>
                <a:gd name="connsiteY2" fmla="*/ 156046 h 175468"/>
                <a:gd name="connsiteX3" fmla="*/ 126578 w 1374134"/>
                <a:gd name="connsiteY3" fmla="*/ 126578 h 175468"/>
                <a:gd name="connsiteX4" fmla="*/ 125909 w 1374134"/>
                <a:gd name="connsiteY4" fmla="*/ 116533 h 175468"/>
                <a:gd name="connsiteX5" fmla="*/ 43532 w 1374134"/>
                <a:gd name="connsiteY5" fmla="*/ 42193 h 175468"/>
                <a:gd name="connsiteX6" fmla="*/ 0 w 1374134"/>
                <a:gd name="connsiteY6" fmla="*/ 18752 h 175468"/>
                <a:gd name="connsiteX7" fmla="*/ 35496 w 1374134"/>
                <a:gd name="connsiteY7" fmla="*/ 21431 h 175468"/>
                <a:gd name="connsiteX8" fmla="*/ 187523 w 1374134"/>
                <a:gd name="connsiteY8" fmla="*/ 38844 h 175468"/>
                <a:gd name="connsiteX9" fmla="*/ 292001 w 1374134"/>
                <a:gd name="connsiteY9" fmla="*/ 93762 h 175468"/>
                <a:gd name="connsiteX10" fmla="*/ 362322 w 1374134"/>
                <a:gd name="connsiteY10" fmla="*/ 89074 h 175468"/>
                <a:gd name="connsiteX11" fmla="*/ 352276 w 1374134"/>
                <a:gd name="connsiteY11" fmla="*/ 50229 h 175468"/>
                <a:gd name="connsiteX12" fmla="*/ 353616 w 1374134"/>
                <a:gd name="connsiteY12" fmla="*/ 44872 h 175468"/>
                <a:gd name="connsiteX13" fmla="*/ 379735 w 1374134"/>
                <a:gd name="connsiteY13" fmla="*/ 33486 h 175468"/>
                <a:gd name="connsiteX14" fmla="*/ 385093 w 1374134"/>
                <a:gd name="connsiteY14" fmla="*/ 32147 h 175468"/>
                <a:gd name="connsiteX15" fmla="*/ 417240 w 1374134"/>
                <a:gd name="connsiteY15" fmla="*/ 14734 h 175468"/>
                <a:gd name="connsiteX16" fmla="*/ 423267 w 1374134"/>
                <a:gd name="connsiteY16" fmla="*/ 15404 h 175468"/>
                <a:gd name="connsiteX17" fmla="*/ 431974 w 1374134"/>
                <a:gd name="connsiteY17" fmla="*/ 15404 h 175468"/>
                <a:gd name="connsiteX18" fmla="*/ 437332 w 1374134"/>
                <a:gd name="connsiteY18" fmla="*/ 14064 h 175468"/>
                <a:gd name="connsiteX19" fmla="*/ 470148 w 1374134"/>
                <a:gd name="connsiteY19" fmla="*/ 17413 h 175468"/>
                <a:gd name="connsiteX20" fmla="*/ 491579 w 1374134"/>
                <a:gd name="connsiteY20" fmla="*/ 24110 h 175468"/>
                <a:gd name="connsiteX21" fmla="*/ 513680 w 1374134"/>
                <a:gd name="connsiteY21" fmla="*/ 28129 h 175468"/>
                <a:gd name="connsiteX22" fmla="*/ 550515 w 1374134"/>
                <a:gd name="connsiteY22" fmla="*/ 30807 h 175468"/>
                <a:gd name="connsiteX23" fmla="*/ 553194 w 1374134"/>
                <a:gd name="connsiteY23" fmla="*/ 22771 h 175468"/>
                <a:gd name="connsiteX24" fmla="*/ 541809 w 1374134"/>
                <a:gd name="connsiteY24" fmla="*/ 3349 h 175468"/>
                <a:gd name="connsiteX25" fmla="*/ 544488 w 1374134"/>
                <a:gd name="connsiteY25" fmla="*/ 0 h 175468"/>
                <a:gd name="connsiteX26" fmla="*/ 579314 w 1374134"/>
                <a:gd name="connsiteY26" fmla="*/ 12055 h 175468"/>
                <a:gd name="connsiteX27" fmla="*/ 614809 w 1374134"/>
                <a:gd name="connsiteY27" fmla="*/ 29468 h 175468"/>
                <a:gd name="connsiteX28" fmla="*/ 733351 w 1374134"/>
                <a:gd name="connsiteY28" fmla="*/ 31477 h 175468"/>
                <a:gd name="connsiteX29" fmla="*/ 783580 w 1374134"/>
                <a:gd name="connsiteY29" fmla="*/ 38174 h 175468"/>
                <a:gd name="connsiteX30" fmla="*/ 821085 w 1374134"/>
                <a:gd name="connsiteY30" fmla="*/ 48220 h 175468"/>
                <a:gd name="connsiteX31" fmla="*/ 859259 w 1374134"/>
                <a:gd name="connsiteY31" fmla="*/ 56257 h 175468"/>
                <a:gd name="connsiteX32" fmla="*/ 861268 w 1374134"/>
                <a:gd name="connsiteY32" fmla="*/ 52909 h 175468"/>
                <a:gd name="connsiteX33" fmla="*/ 833810 w 1374134"/>
                <a:gd name="connsiteY33" fmla="*/ 15404 h 175468"/>
                <a:gd name="connsiteX34" fmla="*/ 837158 w 1374134"/>
                <a:gd name="connsiteY34" fmla="*/ 8706 h 175468"/>
                <a:gd name="connsiteX35" fmla="*/ 869305 w 1374134"/>
                <a:gd name="connsiteY35" fmla="*/ 11385 h 175468"/>
                <a:gd name="connsiteX36" fmla="*/ 909489 w 1374134"/>
                <a:gd name="connsiteY36" fmla="*/ 23440 h 175468"/>
                <a:gd name="connsiteX37" fmla="*/ 949003 w 1374134"/>
                <a:gd name="connsiteY37" fmla="*/ 36835 h 175468"/>
                <a:gd name="connsiteX38" fmla="*/ 1061517 w 1374134"/>
                <a:gd name="connsiteY38" fmla="*/ 81037 h 175468"/>
                <a:gd name="connsiteX39" fmla="*/ 1062186 w 1374134"/>
                <a:gd name="connsiteY39" fmla="*/ 79698 h 175468"/>
                <a:gd name="connsiteX40" fmla="*/ 1019994 w 1374134"/>
                <a:gd name="connsiteY40" fmla="*/ 49560 h 175468"/>
                <a:gd name="connsiteX41" fmla="*/ 1015306 w 1374134"/>
                <a:gd name="connsiteY41" fmla="*/ 44202 h 175468"/>
                <a:gd name="connsiteX42" fmla="*/ 1012627 w 1374134"/>
                <a:gd name="connsiteY42" fmla="*/ 42193 h 175468"/>
                <a:gd name="connsiteX43" fmla="*/ 993205 w 1374134"/>
                <a:gd name="connsiteY43" fmla="*/ 28798 h 175468"/>
                <a:gd name="connsiteX44" fmla="*/ 998562 w 1374134"/>
                <a:gd name="connsiteY44" fmla="*/ 18083 h 175468"/>
                <a:gd name="connsiteX45" fmla="*/ 1187425 w 1374134"/>
                <a:gd name="connsiteY45" fmla="*/ 39514 h 175468"/>
                <a:gd name="connsiteX46" fmla="*/ 1274490 w 1374134"/>
                <a:gd name="connsiteY46" fmla="*/ 75679 h 175468"/>
                <a:gd name="connsiteX47" fmla="*/ 1373609 w 1374134"/>
                <a:gd name="connsiteY47" fmla="*/ 170111 h 175468"/>
                <a:gd name="connsiteX48" fmla="*/ 1370930 w 1374134"/>
                <a:gd name="connsiteY48" fmla="*/ 175468 h 175468"/>
                <a:gd name="connsiteX49" fmla="*/ 1321371 w 1374134"/>
                <a:gd name="connsiteY49" fmla="*/ 173459 h 17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374134" h="175468">
                  <a:moveTo>
                    <a:pt x="1321371" y="173459"/>
                  </a:moveTo>
                  <a:lnTo>
                    <a:pt x="166092" y="171450"/>
                  </a:lnTo>
                  <a:cubicBezTo>
                    <a:pt x="154037" y="171450"/>
                    <a:pt x="146670" y="166092"/>
                    <a:pt x="143991" y="156046"/>
                  </a:cubicBezTo>
                  <a:cubicBezTo>
                    <a:pt x="140643" y="142652"/>
                    <a:pt x="134615" y="132606"/>
                    <a:pt x="126578" y="126578"/>
                  </a:cubicBezTo>
                  <a:cubicBezTo>
                    <a:pt x="130597" y="127248"/>
                    <a:pt x="130597" y="123899"/>
                    <a:pt x="125909" y="116533"/>
                  </a:cubicBezTo>
                  <a:cubicBezTo>
                    <a:pt x="105817" y="83716"/>
                    <a:pt x="78358" y="58936"/>
                    <a:pt x="43532" y="42193"/>
                  </a:cubicBezTo>
                  <a:cubicBezTo>
                    <a:pt x="29468" y="35495"/>
                    <a:pt x="15404" y="27459"/>
                    <a:pt x="0" y="18752"/>
                  </a:cubicBezTo>
                  <a:cubicBezTo>
                    <a:pt x="11385" y="22101"/>
                    <a:pt x="23440" y="22771"/>
                    <a:pt x="35496" y="21431"/>
                  </a:cubicBezTo>
                  <a:cubicBezTo>
                    <a:pt x="93762" y="14734"/>
                    <a:pt x="136624" y="14734"/>
                    <a:pt x="187523" y="38844"/>
                  </a:cubicBezTo>
                  <a:cubicBezTo>
                    <a:pt x="223019" y="55587"/>
                    <a:pt x="257845" y="74339"/>
                    <a:pt x="292001" y="93762"/>
                  </a:cubicBezTo>
                  <a:cubicBezTo>
                    <a:pt x="312093" y="105147"/>
                    <a:pt x="342900" y="106487"/>
                    <a:pt x="362322" y="89074"/>
                  </a:cubicBezTo>
                  <a:lnTo>
                    <a:pt x="352276" y="50229"/>
                  </a:lnTo>
                  <a:cubicBezTo>
                    <a:pt x="351606" y="48220"/>
                    <a:pt x="352276" y="46211"/>
                    <a:pt x="353616" y="44872"/>
                  </a:cubicBezTo>
                  <a:cubicBezTo>
                    <a:pt x="360313" y="36835"/>
                    <a:pt x="369019" y="32817"/>
                    <a:pt x="379735" y="33486"/>
                  </a:cubicBezTo>
                  <a:cubicBezTo>
                    <a:pt x="381744" y="33486"/>
                    <a:pt x="383753" y="33486"/>
                    <a:pt x="385093" y="32147"/>
                  </a:cubicBezTo>
                  <a:lnTo>
                    <a:pt x="417240" y="14734"/>
                  </a:lnTo>
                  <a:cubicBezTo>
                    <a:pt x="419249" y="13395"/>
                    <a:pt x="421258" y="13395"/>
                    <a:pt x="423267" y="15404"/>
                  </a:cubicBezTo>
                  <a:cubicBezTo>
                    <a:pt x="425946" y="17413"/>
                    <a:pt x="429295" y="17413"/>
                    <a:pt x="431974" y="15404"/>
                  </a:cubicBezTo>
                  <a:cubicBezTo>
                    <a:pt x="433313" y="14064"/>
                    <a:pt x="435322" y="14064"/>
                    <a:pt x="437332" y="14064"/>
                  </a:cubicBezTo>
                  <a:lnTo>
                    <a:pt x="470148" y="17413"/>
                  </a:lnTo>
                  <a:cubicBezTo>
                    <a:pt x="476845" y="20761"/>
                    <a:pt x="484212" y="22771"/>
                    <a:pt x="491579" y="24110"/>
                  </a:cubicBezTo>
                  <a:cubicBezTo>
                    <a:pt x="500956" y="25450"/>
                    <a:pt x="508322" y="26789"/>
                    <a:pt x="513680" y="28129"/>
                  </a:cubicBezTo>
                  <a:cubicBezTo>
                    <a:pt x="526405" y="31477"/>
                    <a:pt x="538460" y="32147"/>
                    <a:pt x="550515" y="30807"/>
                  </a:cubicBezTo>
                  <a:cubicBezTo>
                    <a:pt x="554534" y="30138"/>
                    <a:pt x="556543" y="25450"/>
                    <a:pt x="553194" y="22771"/>
                  </a:cubicBezTo>
                  <a:cubicBezTo>
                    <a:pt x="548506" y="17413"/>
                    <a:pt x="544488" y="11385"/>
                    <a:pt x="541809" y="3349"/>
                  </a:cubicBezTo>
                  <a:cubicBezTo>
                    <a:pt x="541139" y="670"/>
                    <a:pt x="541809" y="0"/>
                    <a:pt x="544488" y="0"/>
                  </a:cubicBezTo>
                  <a:cubicBezTo>
                    <a:pt x="560561" y="1340"/>
                    <a:pt x="571946" y="5358"/>
                    <a:pt x="579314" y="12055"/>
                  </a:cubicBezTo>
                  <a:cubicBezTo>
                    <a:pt x="592038" y="22771"/>
                    <a:pt x="597396" y="28798"/>
                    <a:pt x="614809" y="29468"/>
                  </a:cubicBezTo>
                  <a:cubicBezTo>
                    <a:pt x="654323" y="30807"/>
                    <a:pt x="693837" y="32147"/>
                    <a:pt x="733351" y="31477"/>
                  </a:cubicBezTo>
                  <a:cubicBezTo>
                    <a:pt x="750764" y="31477"/>
                    <a:pt x="767507" y="33486"/>
                    <a:pt x="783580" y="38174"/>
                  </a:cubicBezTo>
                  <a:cubicBezTo>
                    <a:pt x="803672" y="44202"/>
                    <a:pt x="816397" y="47550"/>
                    <a:pt x="821085" y="48220"/>
                  </a:cubicBezTo>
                  <a:cubicBezTo>
                    <a:pt x="833810" y="50899"/>
                    <a:pt x="846534" y="53578"/>
                    <a:pt x="859259" y="56257"/>
                  </a:cubicBezTo>
                  <a:cubicBezTo>
                    <a:pt x="863278" y="56927"/>
                    <a:pt x="863947" y="56257"/>
                    <a:pt x="861268" y="52909"/>
                  </a:cubicBezTo>
                  <a:lnTo>
                    <a:pt x="833810" y="15404"/>
                  </a:lnTo>
                  <a:cubicBezTo>
                    <a:pt x="831801" y="12725"/>
                    <a:pt x="833810" y="8706"/>
                    <a:pt x="837158" y="8706"/>
                  </a:cubicBezTo>
                  <a:cubicBezTo>
                    <a:pt x="847874" y="9376"/>
                    <a:pt x="858590" y="8037"/>
                    <a:pt x="869305" y="11385"/>
                  </a:cubicBezTo>
                  <a:cubicBezTo>
                    <a:pt x="882700" y="15404"/>
                    <a:pt x="896094" y="19422"/>
                    <a:pt x="909489" y="23440"/>
                  </a:cubicBezTo>
                  <a:cubicBezTo>
                    <a:pt x="922883" y="27459"/>
                    <a:pt x="936278" y="32147"/>
                    <a:pt x="949003" y="36835"/>
                  </a:cubicBezTo>
                  <a:cubicBezTo>
                    <a:pt x="986507" y="51569"/>
                    <a:pt x="1024012" y="66303"/>
                    <a:pt x="1061517" y="81037"/>
                  </a:cubicBezTo>
                  <a:cubicBezTo>
                    <a:pt x="1064865" y="82376"/>
                    <a:pt x="1065535" y="82376"/>
                    <a:pt x="1062186" y="79698"/>
                  </a:cubicBezTo>
                  <a:cubicBezTo>
                    <a:pt x="1049462" y="69652"/>
                    <a:pt x="1035397" y="59606"/>
                    <a:pt x="1019994" y="49560"/>
                  </a:cubicBezTo>
                  <a:cubicBezTo>
                    <a:pt x="1017315" y="47550"/>
                    <a:pt x="1016645" y="46211"/>
                    <a:pt x="1015306" y="44202"/>
                  </a:cubicBezTo>
                  <a:cubicBezTo>
                    <a:pt x="1014636" y="43532"/>
                    <a:pt x="1013966" y="42863"/>
                    <a:pt x="1012627" y="42193"/>
                  </a:cubicBezTo>
                  <a:cubicBezTo>
                    <a:pt x="1003920" y="38174"/>
                    <a:pt x="997893" y="33486"/>
                    <a:pt x="993205" y="28798"/>
                  </a:cubicBezTo>
                  <a:cubicBezTo>
                    <a:pt x="985168" y="20761"/>
                    <a:pt x="987177" y="16743"/>
                    <a:pt x="998562" y="18083"/>
                  </a:cubicBezTo>
                  <a:cubicBezTo>
                    <a:pt x="1059508" y="23440"/>
                    <a:pt x="1122462" y="30807"/>
                    <a:pt x="1187425" y="39514"/>
                  </a:cubicBezTo>
                  <a:cubicBezTo>
                    <a:pt x="1212875" y="42863"/>
                    <a:pt x="1242343" y="54918"/>
                    <a:pt x="1274490" y="75679"/>
                  </a:cubicBezTo>
                  <a:cubicBezTo>
                    <a:pt x="1314004" y="100459"/>
                    <a:pt x="1346820" y="131936"/>
                    <a:pt x="1373609" y="170111"/>
                  </a:cubicBezTo>
                  <a:cubicBezTo>
                    <a:pt x="1374949" y="172120"/>
                    <a:pt x="1373609" y="175468"/>
                    <a:pt x="1370930" y="175468"/>
                  </a:cubicBezTo>
                  <a:lnTo>
                    <a:pt x="1321371" y="173459"/>
                  </a:ln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E5948468-027D-2915-2EBD-7F4D85E63454}"/>
                </a:ext>
              </a:extLst>
            </p:cNvPr>
            <p:cNvSpPr/>
            <p:nvPr/>
          </p:nvSpPr>
          <p:spPr>
            <a:xfrm>
              <a:off x="-2182942" y="5506488"/>
              <a:ext cx="942475" cy="111345"/>
            </a:xfrm>
            <a:custGeom>
              <a:avLst/>
              <a:gdLst>
                <a:gd name="connsiteX0" fmla="*/ 942476 w 942475"/>
                <a:gd name="connsiteY0" fmla="*/ 18752 h 111345"/>
                <a:gd name="connsiteX1" fmla="*/ 921715 w 942475"/>
                <a:gd name="connsiteY1" fmla="*/ 30138 h 111345"/>
                <a:gd name="connsiteX2" fmla="*/ 856751 w 942475"/>
                <a:gd name="connsiteY2" fmla="*/ 32147 h 111345"/>
                <a:gd name="connsiteX3" fmla="*/ 525236 w 942475"/>
                <a:gd name="connsiteY3" fmla="*/ 39514 h 111345"/>
                <a:gd name="connsiteX4" fmla="*/ 446209 w 942475"/>
                <a:gd name="connsiteY4" fmla="*/ 43532 h 111345"/>
                <a:gd name="connsiteX5" fmla="*/ 345750 w 942475"/>
                <a:gd name="connsiteY5" fmla="*/ 51569 h 111345"/>
                <a:gd name="connsiteX6" fmla="*/ 219841 w 942475"/>
                <a:gd name="connsiteY6" fmla="*/ 49560 h 111345"/>
                <a:gd name="connsiteX7" fmla="*/ 144162 w 942475"/>
                <a:gd name="connsiteY7" fmla="*/ 56927 h 111345"/>
                <a:gd name="connsiteX8" fmla="*/ 23611 w 942475"/>
                <a:gd name="connsiteY8" fmla="*/ 95101 h 111345"/>
                <a:gd name="connsiteX9" fmla="*/ 3519 w 942475"/>
                <a:gd name="connsiteY9" fmla="*/ 111175 h 111345"/>
                <a:gd name="connsiteX10" fmla="*/ 171 w 942475"/>
                <a:gd name="connsiteY10" fmla="*/ 107826 h 111345"/>
                <a:gd name="connsiteX11" fmla="*/ 159565 w 942475"/>
                <a:gd name="connsiteY11" fmla="*/ 14064 h 111345"/>
                <a:gd name="connsiteX12" fmla="*/ 444199 w 942475"/>
                <a:gd name="connsiteY12" fmla="*/ 670 h 111345"/>
                <a:gd name="connsiteX13" fmla="*/ 478356 w 942475"/>
                <a:gd name="connsiteY13" fmla="*/ 2679 h 111345"/>
                <a:gd name="connsiteX14" fmla="*/ 586851 w 942475"/>
                <a:gd name="connsiteY14" fmla="*/ 15403 h 111345"/>
                <a:gd name="connsiteX15" fmla="*/ 752273 w 942475"/>
                <a:gd name="connsiteY15" fmla="*/ 18083 h 111345"/>
                <a:gd name="connsiteX16" fmla="*/ 847375 w 942475"/>
                <a:gd name="connsiteY16" fmla="*/ 19422 h 111345"/>
                <a:gd name="connsiteX17" fmla="*/ 942476 w 942475"/>
                <a:gd name="connsiteY17" fmla="*/ 18752 h 11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2475" h="111345">
                  <a:moveTo>
                    <a:pt x="942476" y="18752"/>
                  </a:moveTo>
                  <a:cubicBezTo>
                    <a:pt x="942476" y="24780"/>
                    <a:pt x="935109" y="28798"/>
                    <a:pt x="921715" y="30138"/>
                  </a:cubicBezTo>
                  <a:lnTo>
                    <a:pt x="856751" y="32147"/>
                  </a:lnTo>
                  <a:lnTo>
                    <a:pt x="525236" y="39514"/>
                  </a:lnTo>
                  <a:cubicBezTo>
                    <a:pt x="495768" y="38844"/>
                    <a:pt x="468979" y="40183"/>
                    <a:pt x="446209" y="43532"/>
                  </a:cubicBezTo>
                  <a:cubicBezTo>
                    <a:pt x="408034" y="48890"/>
                    <a:pt x="374548" y="51569"/>
                    <a:pt x="345750" y="51569"/>
                  </a:cubicBezTo>
                  <a:cubicBezTo>
                    <a:pt x="304227" y="51569"/>
                    <a:pt x="262034" y="50899"/>
                    <a:pt x="219841" y="49560"/>
                  </a:cubicBezTo>
                  <a:cubicBezTo>
                    <a:pt x="194391" y="48890"/>
                    <a:pt x="169611" y="50899"/>
                    <a:pt x="144162" y="56927"/>
                  </a:cubicBezTo>
                  <a:cubicBezTo>
                    <a:pt x="102639" y="66303"/>
                    <a:pt x="62455" y="79028"/>
                    <a:pt x="23611" y="95101"/>
                  </a:cubicBezTo>
                  <a:cubicBezTo>
                    <a:pt x="18253" y="97110"/>
                    <a:pt x="11556" y="102468"/>
                    <a:pt x="3519" y="111175"/>
                  </a:cubicBezTo>
                  <a:cubicBezTo>
                    <a:pt x="841" y="111844"/>
                    <a:pt x="-499" y="110505"/>
                    <a:pt x="171" y="107826"/>
                  </a:cubicBezTo>
                  <a:cubicBezTo>
                    <a:pt x="33657" y="61615"/>
                    <a:pt x="98620" y="15403"/>
                    <a:pt x="159565" y="14064"/>
                  </a:cubicBezTo>
                  <a:cubicBezTo>
                    <a:pt x="277438" y="12055"/>
                    <a:pt x="349768" y="13394"/>
                    <a:pt x="444199" y="670"/>
                  </a:cubicBezTo>
                  <a:cubicBezTo>
                    <a:pt x="455585" y="-670"/>
                    <a:pt x="466301" y="0"/>
                    <a:pt x="478356" y="2679"/>
                  </a:cubicBezTo>
                  <a:cubicBezTo>
                    <a:pt x="516530" y="11385"/>
                    <a:pt x="552695" y="16073"/>
                    <a:pt x="586851" y="15403"/>
                  </a:cubicBezTo>
                  <a:cubicBezTo>
                    <a:pt x="648466" y="14734"/>
                    <a:pt x="703384" y="16073"/>
                    <a:pt x="752273" y="18083"/>
                  </a:cubicBezTo>
                  <a:cubicBezTo>
                    <a:pt x="784421" y="19422"/>
                    <a:pt x="815897" y="20092"/>
                    <a:pt x="847375" y="19422"/>
                  </a:cubicBezTo>
                  <a:cubicBezTo>
                    <a:pt x="878852" y="18083"/>
                    <a:pt x="910999" y="18083"/>
                    <a:pt x="942476" y="18752"/>
                  </a:cubicBez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2" name="Freeform 441">
              <a:extLst>
                <a:ext uri="{FF2B5EF4-FFF2-40B4-BE49-F238E27FC236}">
                  <a16:creationId xmlns:a16="http://schemas.microsoft.com/office/drawing/2014/main" id="{1C647346-331D-11DA-8FEA-3D484CA15B04}"/>
                </a:ext>
              </a:extLst>
            </p:cNvPr>
            <p:cNvSpPr/>
            <p:nvPr/>
          </p:nvSpPr>
          <p:spPr>
            <a:xfrm>
              <a:off x="-5256816" y="5509167"/>
              <a:ext cx="408789" cy="114606"/>
            </a:xfrm>
            <a:custGeom>
              <a:avLst/>
              <a:gdLst>
                <a:gd name="connsiteX0" fmla="*/ 198909 w 408789"/>
                <a:gd name="connsiteY0" fmla="*/ 0 h 114606"/>
                <a:gd name="connsiteX1" fmla="*/ 279276 w 408789"/>
                <a:gd name="connsiteY1" fmla="*/ 6697 h 114606"/>
                <a:gd name="connsiteX2" fmla="*/ 322808 w 408789"/>
                <a:gd name="connsiteY2" fmla="*/ 30138 h 114606"/>
                <a:gd name="connsiteX3" fmla="*/ 405184 w 408789"/>
                <a:gd name="connsiteY3" fmla="*/ 104477 h 114606"/>
                <a:gd name="connsiteX4" fmla="*/ 405854 w 408789"/>
                <a:gd name="connsiteY4" fmla="*/ 114523 h 114606"/>
                <a:gd name="connsiteX5" fmla="*/ 281955 w 408789"/>
                <a:gd name="connsiteY5" fmla="*/ 54918 h 114606"/>
                <a:gd name="connsiteX6" fmla="*/ 206276 w 408789"/>
                <a:gd name="connsiteY6" fmla="*/ 35495 h 114606"/>
                <a:gd name="connsiteX7" fmla="*/ 168101 w 408789"/>
                <a:gd name="connsiteY7" fmla="*/ 22770 h 114606"/>
                <a:gd name="connsiteX8" fmla="*/ 0 w 408789"/>
                <a:gd name="connsiteY8" fmla="*/ 18752 h 114606"/>
                <a:gd name="connsiteX9" fmla="*/ 198909 w 408789"/>
                <a:gd name="connsiteY9" fmla="*/ 0 h 11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8789" h="114606">
                  <a:moveTo>
                    <a:pt x="198909" y="0"/>
                  </a:moveTo>
                  <a:lnTo>
                    <a:pt x="279276" y="6697"/>
                  </a:lnTo>
                  <a:cubicBezTo>
                    <a:pt x="294010" y="16073"/>
                    <a:pt x="308744" y="23440"/>
                    <a:pt x="322808" y="30138"/>
                  </a:cubicBezTo>
                  <a:cubicBezTo>
                    <a:pt x="357634" y="46881"/>
                    <a:pt x="385093" y="71661"/>
                    <a:pt x="405184" y="104477"/>
                  </a:cubicBezTo>
                  <a:cubicBezTo>
                    <a:pt x="409873" y="111844"/>
                    <a:pt x="409873" y="115193"/>
                    <a:pt x="405854" y="114523"/>
                  </a:cubicBezTo>
                  <a:cubicBezTo>
                    <a:pt x="374377" y="74339"/>
                    <a:pt x="332854" y="54918"/>
                    <a:pt x="281955" y="54918"/>
                  </a:cubicBezTo>
                  <a:cubicBezTo>
                    <a:pt x="254496" y="54918"/>
                    <a:pt x="229046" y="48890"/>
                    <a:pt x="206276" y="35495"/>
                  </a:cubicBezTo>
                  <a:cubicBezTo>
                    <a:pt x="194221" y="28798"/>
                    <a:pt x="179487" y="22101"/>
                    <a:pt x="168101" y="22770"/>
                  </a:cubicBezTo>
                  <a:cubicBezTo>
                    <a:pt x="112514" y="25450"/>
                    <a:pt x="56257" y="24110"/>
                    <a:pt x="0" y="18752"/>
                  </a:cubicBezTo>
                  <a:lnTo>
                    <a:pt x="198909" y="0"/>
                  </a:lnTo>
                  <a:close/>
                </a:path>
              </a:pathLst>
            </a:custGeom>
            <a:solidFill>
              <a:srgbClr val="FE655A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3" name="Freeform 442">
              <a:extLst>
                <a:ext uri="{FF2B5EF4-FFF2-40B4-BE49-F238E27FC236}">
                  <a16:creationId xmlns:a16="http://schemas.microsoft.com/office/drawing/2014/main" id="{08467594-77F0-BBD2-414E-D279689FB83F}"/>
                </a:ext>
              </a:extLst>
            </p:cNvPr>
            <p:cNvSpPr/>
            <p:nvPr/>
          </p:nvSpPr>
          <p:spPr>
            <a:xfrm>
              <a:off x="-1380439" y="5526580"/>
              <a:ext cx="405854" cy="212303"/>
            </a:xfrm>
            <a:custGeom>
              <a:avLst/>
              <a:gdLst>
                <a:gd name="connsiteX0" fmla="*/ 314102 w 405854"/>
                <a:gd name="connsiteY0" fmla="*/ 0 h 212303"/>
                <a:gd name="connsiteX1" fmla="*/ 373038 w 405854"/>
                <a:gd name="connsiteY1" fmla="*/ 23440 h 212303"/>
                <a:gd name="connsiteX2" fmla="*/ 378396 w 405854"/>
                <a:gd name="connsiteY2" fmla="*/ 25450 h 212303"/>
                <a:gd name="connsiteX3" fmla="*/ 405855 w 405854"/>
                <a:gd name="connsiteY3" fmla="*/ 62954 h 212303"/>
                <a:gd name="connsiteX4" fmla="*/ 319460 w 405854"/>
                <a:gd name="connsiteY4" fmla="*/ 67643 h 212303"/>
                <a:gd name="connsiteX5" fmla="*/ 279276 w 405854"/>
                <a:gd name="connsiteY5" fmla="*/ 80367 h 212303"/>
                <a:gd name="connsiteX6" fmla="*/ 183505 w 405854"/>
                <a:gd name="connsiteY6" fmla="*/ 177478 h 212303"/>
                <a:gd name="connsiteX7" fmla="*/ 166762 w 405854"/>
                <a:gd name="connsiteY7" fmla="*/ 194221 h 212303"/>
                <a:gd name="connsiteX8" fmla="*/ 151358 w 405854"/>
                <a:gd name="connsiteY8" fmla="*/ 212303 h 212303"/>
                <a:gd name="connsiteX9" fmla="*/ 13395 w 405854"/>
                <a:gd name="connsiteY9" fmla="*/ 210964 h 212303"/>
                <a:gd name="connsiteX10" fmla="*/ 6028 w 405854"/>
                <a:gd name="connsiteY10" fmla="*/ 199578 h 212303"/>
                <a:gd name="connsiteX11" fmla="*/ 5358 w 405854"/>
                <a:gd name="connsiteY11" fmla="*/ 194221 h 212303"/>
                <a:gd name="connsiteX12" fmla="*/ 0 w 405854"/>
                <a:gd name="connsiteY12" fmla="*/ 192881 h 212303"/>
                <a:gd name="connsiteX13" fmla="*/ 14065 w 405854"/>
                <a:gd name="connsiteY13" fmla="*/ 176138 h 212303"/>
                <a:gd name="connsiteX14" fmla="*/ 57597 w 405854"/>
                <a:gd name="connsiteY14" fmla="*/ 162743 h 212303"/>
                <a:gd name="connsiteX15" fmla="*/ 73000 w 405854"/>
                <a:gd name="connsiteY15" fmla="*/ 152028 h 212303"/>
                <a:gd name="connsiteX16" fmla="*/ 85725 w 405854"/>
                <a:gd name="connsiteY16" fmla="*/ 137294 h 212303"/>
                <a:gd name="connsiteX17" fmla="*/ 164083 w 405854"/>
                <a:gd name="connsiteY17" fmla="*/ 62284 h 212303"/>
                <a:gd name="connsiteX18" fmla="*/ 231056 w 405854"/>
                <a:gd name="connsiteY18" fmla="*/ 32147 h 212303"/>
                <a:gd name="connsiteX19" fmla="*/ 294680 w 405854"/>
                <a:gd name="connsiteY19" fmla="*/ 13395 h 212303"/>
                <a:gd name="connsiteX20" fmla="*/ 314102 w 405854"/>
                <a:gd name="connsiteY20" fmla="*/ 0 h 21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5854" h="212303">
                  <a:moveTo>
                    <a:pt x="314102" y="0"/>
                  </a:moveTo>
                  <a:cubicBezTo>
                    <a:pt x="333524" y="18083"/>
                    <a:pt x="347588" y="30808"/>
                    <a:pt x="373038" y="23440"/>
                  </a:cubicBezTo>
                  <a:cubicBezTo>
                    <a:pt x="375047" y="22771"/>
                    <a:pt x="377056" y="23440"/>
                    <a:pt x="378396" y="25450"/>
                  </a:cubicBezTo>
                  <a:lnTo>
                    <a:pt x="405855" y="62954"/>
                  </a:lnTo>
                  <a:cubicBezTo>
                    <a:pt x="377056" y="67643"/>
                    <a:pt x="348258" y="68982"/>
                    <a:pt x="319460" y="67643"/>
                  </a:cubicBezTo>
                  <a:cubicBezTo>
                    <a:pt x="302717" y="66973"/>
                    <a:pt x="291331" y="70321"/>
                    <a:pt x="279276" y="80367"/>
                  </a:cubicBezTo>
                  <a:cubicBezTo>
                    <a:pt x="247129" y="109165"/>
                    <a:pt x="214982" y="141313"/>
                    <a:pt x="183505" y="177478"/>
                  </a:cubicBezTo>
                  <a:cubicBezTo>
                    <a:pt x="180826" y="180826"/>
                    <a:pt x="174799" y="186184"/>
                    <a:pt x="166762" y="194221"/>
                  </a:cubicBezTo>
                  <a:cubicBezTo>
                    <a:pt x="160734" y="199578"/>
                    <a:pt x="156047" y="205606"/>
                    <a:pt x="151358" y="212303"/>
                  </a:cubicBezTo>
                  <a:lnTo>
                    <a:pt x="13395" y="210964"/>
                  </a:lnTo>
                  <a:cubicBezTo>
                    <a:pt x="6028" y="207615"/>
                    <a:pt x="4019" y="203597"/>
                    <a:pt x="6028" y="199578"/>
                  </a:cubicBezTo>
                  <a:cubicBezTo>
                    <a:pt x="7367" y="197569"/>
                    <a:pt x="6697" y="196230"/>
                    <a:pt x="5358" y="194221"/>
                  </a:cubicBezTo>
                  <a:cubicBezTo>
                    <a:pt x="4019" y="192881"/>
                    <a:pt x="2010" y="192212"/>
                    <a:pt x="0" y="192881"/>
                  </a:cubicBezTo>
                  <a:lnTo>
                    <a:pt x="14065" y="176138"/>
                  </a:lnTo>
                  <a:cubicBezTo>
                    <a:pt x="29468" y="172789"/>
                    <a:pt x="44202" y="168771"/>
                    <a:pt x="57597" y="162743"/>
                  </a:cubicBezTo>
                  <a:cubicBezTo>
                    <a:pt x="63624" y="160065"/>
                    <a:pt x="68982" y="156716"/>
                    <a:pt x="73000" y="152028"/>
                  </a:cubicBezTo>
                  <a:cubicBezTo>
                    <a:pt x="79698" y="144661"/>
                    <a:pt x="83716" y="139973"/>
                    <a:pt x="85725" y="137294"/>
                  </a:cubicBezTo>
                  <a:cubicBezTo>
                    <a:pt x="106487" y="103808"/>
                    <a:pt x="132606" y="79028"/>
                    <a:pt x="164083" y="62284"/>
                  </a:cubicBezTo>
                  <a:cubicBezTo>
                    <a:pt x="185514" y="50899"/>
                    <a:pt x="207615" y="40854"/>
                    <a:pt x="231056" y="32147"/>
                  </a:cubicBezTo>
                  <a:cubicBezTo>
                    <a:pt x="249808" y="24780"/>
                    <a:pt x="271239" y="18752"/>
                    <a:pt x="294680" y="13395"/>
                  </a:cubicBezTo>
                  <a:cubicBezTo>
                    <a:pt x="300707" y="11385"/>
                    <a:pt x="307405" y="6697"/>
                    <a:pt x="314102" y="0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4" name="Freeform 443">
              <a:extLst>
                <a:ext uri="{FF2B5EF4-FFF2-40B4-BE49-F238E27FC236}">
                  <a16:creationId xmlns:a16="http://schemas.microsoft.com/office/drawing/2014/main" id="{009E4D12-DF78-9A44-A09E-1E6124CB4EA6}"/>
                </a:ext>
              </a:extLst>
            </p:cNvPr>
            <p:cNvSpPr/>
            <p:nvPr/>
          </p:nvSpPr>
          <p:spPr>
            <a:xfrm>
              <a:off x="-5416211" y="5528589"/>
              <a:ext cx="630882" cy="203597"/>
            </a:xfrm>
            <a:custGeom>
              <a:avLst/>
              <a:gdLst>
                <a:gd name="connsiteX0" fmla="*/ 158056 w 630882"/>
                <a:gd name="connsiteY0" fmla="*/ 0 h 203597"/>
                <a:gd name="connsiteX1" fmla="*/ 326157 w 630882"/>
                <a:gd name="connsiteY1" fmla="*/ 4019 h 203597"/>
                <a:gd name="connsiteX2" fmla="*/ 364331 w 630882"/>
                <a:gd name="connsiteY2" fmla="*/ 16743 h 203597"/>
                <a:gd name="connsiteX3" fmla="*/ 440010 w 630882"/>
                <a:gd name="connsiteY3" fmla="*/ 36165 h 203597"/>
                <a:gd name="connsiteX4" fmla="*/ 563910 w 630882"/>
                <a:gd name="connsiteY4" fmla="*/ 95771 h 203597"/>
                <a:gd name="connsiteX5" fmla="*/ 581323 w 630882"/>
                <a:gd name="connsiteY5" fmla="*/ 125239 h 203597"/>
                <a:gd name="connsiteX6" fmla="*/ 603424 w 630882"/>
                <a:gd name="connsiteY6" fmla="*/ 140643 h 203597"/>
                <a:gd name="connsiteX7" fmla="*/ 610791 w 630882"/>
                <a:gd name="connsiteY7" fmla="*/ 159395 h 203597"/>
                <a:gd name="connsiteX8" fmla="*/ 619497 w 630882"/>
                <a:gd name="connsiteY8" fmla="*/ 175468 h 203597"/>
                <a:gd name="connsiteX9" fmla="*/ 630883 w 630882"/>
                <a:gd name="connsiteY9" fmla="*/ 202927 h 203597"/>
                <a:gd name="connsiteX10" fmla="*/ 567259 w 630882"/>
                <a:gd name="connsiteY10" fmla="*/ 203597 h 203597"/>
                <a:gd name="connsiteX11" fmla="*/ 573956 w 630882"/>
                <a:gd name="connsiteY11" fmla="*/ 200918 h 203597"/>
                <a:gd name="connsiteX12" fmla="*/ 573956 w 630882"/>
                <a:gd name="connsiteY12" fmla="*/ 196900 h 203597"/>
                <a:gd name="connsiteX13" fmla="*/ 559891 w 630882"/>
                <a:gd name="connsiteY13" fmla="*/ 184845 h 203597"/>
                <a:gd name="connsiteX14" fmla="*/ 421258 w 630882"/>
                <a:gd name="connsiteY14" fmla="*/ 70991 h 203597"/>
                <a:gd name="connsiteX15" fmla="*/ 362992 w 630882"/>
                <a:gd name="connsiteY15" fmla="*/ 66303 h 203597"/>
                <a:gd name="connsiteX16" fmla="*/ 342230 w 630882"/>
                <a:gd name="connsiteY16" fmla="*/ 64964 h 203597"/>
                <a:gd name="connsiteX17" fmla="*/ 336872 w 630882"/>
                <a:gd name="connsiteY17" fmla="*/ 62285 h 203597"/>
                <a:gd name="connsiteX18" fmla="*/ 303386 w 630882"/>
                <a:gd name="connsiteY18" fmla="*/ 38844 h 203597"/>
                <a:gd name="connsiteX19" fmla="*/ 247129 w 630882"/>
                <a:gd name="connsiteY19" fmla="*/ 56927 h 203597"/>
                <a:gd name="connsiteX20" fmla="*/ 119211 w 630882"/>
                <a:gd name="connsiteY20" fmla="*/ 54248 h 203597"/>
                <a:gd name="connsiteX21" fmla="*/ 72330 w 630882"/>
                <a:gd name="connsiteY21" fmla="*/ 54918 h 203597"/>
                <a:gd name="connsiteX22" fmla="*/ 12725 w 630882"/>
                <a:gd name="connsiteY22" fmla="*/ 86395 h 203597"/>
                <a:gd name="connsiteX23" fmla="*/ 6697 w 630882"/>
                <a:gd name="connsiteY23" fmla="*/ 88404 h 203597"/>
                <a:gd name="connsiteX24" fmla="*/ 670 w 630882"/>
                <a:gd name="connsiteY24" fmla="*/ 87734 h 203597"/>
                <a:gd name="connsiteX25" fmla="*/ 0 w 630882"/>
                <a:gd name="connsiteY25" fmla="*/ 39514 h 203597"/>
                <a:gd name="connsiteX26" fmla="*/ 97110 w 630882"/>
                <a:gd name="connsiteY26" fmla="*/ 2010 h 203597"/>
                <a:gd name="connsiteX27" fmla="*/ 158056 w 630882"/>
                <a:gd name="connsiteY27" fmla="*/ 0 h 20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30882" h="203597">
                  <a:moveTo>
                    <a:pt x="158056" y="0"/>
                  </a:moveTo>
                  <a:cubicBezTo>
                    <a:pt x="214313" y="5358"/>
                    <a:pt x="270570" y="6697"/>
                    <a:pt x="326157" y="4019"/>
                  </a:cubicBezTo>
                  <a:cubicBezTo>
                    <a:pt x="337542" y="3349"/>
                    <a:pt x="352276" y="9376"/>
                    <a:pt x="364331" y="16743"/>
                  </a:cubicBezTo>
                  <a:cubicBezTo>
                    <a:pt x="387102" y="30138"/>
                    <a:pt x="412552" y="36165"/>
                    <a:pt x="440010" y="36165"/>
                  </a:cubicBezTo>
                  <a:cubicBezTo>
                    <a:pt x="490910" y="35496"/>
                    <a:pt x="532433" y="55588"/>
                    <a:pt x="563910" y="95771"/>
                  </a:cubicBezTo>
                  <a:cubicBezTo>
                    <a:pt x="572616" y="101799"/>
                    <a:pt x="577974" y="111844"/>
                    <a:pt x="581323" y="125239"/>
                  </a:cubicBezTo>
                  <a:cubicBezTo>
                    <a:pt x="584002" y="135955"/>
                    <a:pt x="591369" y="140643"/>
                    <a:pt x="603424" y="140643"/>
                  </a:cubicBezTo>
                  <a:cubicBezTo>
                    <a:pt x="599405" y="142652"/>
                    <a:pt x="602084" y="148679"/>
                    <a:pt x="610791" y="159395"/>
                  </a:cubicBezTo>
                  <a:lnTo>
                    <a:pt x="619497" y="175468"/>
                  </a:lnTo>
                  <a:lnTo>
                    <a:pt x="630883" y="202927"/>
                  </a:lnTo>
                  <a:lnTo>
                    <a:pt x="567259" y="203597"/>
                  </a:lnTo>
                  <a:cubicBezTo>
                    <a:pt x="569937" y="202927"/>
                    <a:pt x="571946" y="202258"/>
                    <a:pt x="573956" y="200918"/>
                  </a:cubicBezTo>
                  <a:cubicBezTo>
                    <a:pt x="575965" y="199579"/>
                    <a:pt x="575965" y="198239"/>
                    <a:pt x="573956" y="196900"/>
                  </a:cubicBezTo>
                  <a:cubicBezTo>
                    <a:pt x="568598" y="192882"/>
                    <a:pt x="563240" y="190203"/>
                    <a:pt x="559891" y="184845"/>
                  </a:cubicBezTo>
                  <a:cubicBezTo>
                    <a:pt x="525735" y="130597"/>
                    <a:pt x="490910" y="79698"/>
                    <a:pt x="421258" y="70991"/>
                  </a:cubicBezTo>
                  <a:cubicBezTo>
                    <a:pt x="401836" y="68312"/>
                    <a:pt x="383084" y="66303"/>
                    <a:pt x="362992" y="66303"/>
                  </a:cubicBezTo>
                  <a:cubicBezTo>
                    <a:pt x="356295" y="66303"/>
                    <a:pt x="348928" y="65634"/>
                    <a:pt x="342230" y="64964"/>
                  </a:cubicBezTo>
                  <a:cubicBezTo>
                    <a:pt x="340221" y="64964"/>
                    <a:pt x="338212" y="63624"/>
                    <a:pt x="336872" y="62285"/>
                  </a:cubicBezTo>
                  <a:cubicBezTo>
                    <a:pt x="328166" y="52909"/>
                    <a:pt x="317450" y="36165"/>
                    <a:pt x="303386" y="38844"/>
                  </a:cubicBezTo>
                  <a:cubicBezTo>
                    <a:pt x="285973" y="42193"/>
                    <a:pt x="266551" y="54248"/>
                    <a:pt x="247129" y="56927"/>
                  </a:cubicBezTo>
                  <a:cubicBezTo>
                    <a:pt x="203597" y="63624"/>
                    <a:pt x="162744" y="58936"/>
                    <a:pt x="119211" y="54248"/>
                  </a:cubicBezTo>
                  <a:cubicBezTo>
                    <a:pt x="99789" y="52239"/>
                    <a:pt x="83716" y="52239"/>
                    <a:pt x="72330" y="54918"/>
                  </a:cubicBezTo>
                  <a:cubicBezTo>
                    <a:pt x="50229" y="60275"/>
                    <a:pt x="30138" y="70321"/>
                    <a:pt x="12725" y="86395"/>
                  </a:cubicBezTo>
                  <a:cubicBezTo>
                    <a:pt x="11385" y="87734"/>
                    <a:pt x="9376" y="88404"/>
                    <a:pt x="6697" y="88404"/>
                  </a:cubicBezTo>
                  <a:lnTo>
                    <a:pt x="670" y="87734"/>
                  </a:lnTo>
                  <a:lnTo>
                    <a:pt x="0" y="39514"/>
                  </a:lnTo>
                  <a:cubicBezTo>
                    <a:pt x="30807" y="14734"/>
                    <a:pt x="62954" y="2010"/>
                    <a:pt x="97110" y="2010"/>
                  </a:cubicBezTo>
                  <a:cubicBezTo>
                    <a:pt x="118542" y="1340"/>
                    <a:pt x="138633" y="670"/>
                    <a:pt x="158056" y="0"/>
                  </a:cubicBezTo>
                  <a:close/>
                </a:path>
              </a:pathLst>
            </a:custGeom>
            <a:solidFill>
              <a:srgbClr val="2E6072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5" name="Freeform 444">
              <a:extLst>
                <a:ext uri="{FF2B5EF4-FFF2-40B4-BE49-F238E27FC236}">
                  <a16:creationId xmlns:a16="http://schemas.microsoft.com/office/drawing/2014/main" id="{4A907E28-98EC-570E-BEDE-0FC2FBA6CBAD}"/>
                </a:ext>
              </a:extLst>
            </p:cNvPr>
            <p:cNvSpPr/>
            <p:nvPr/>
          </p:nvSpPr>
          <p:spPr>
            <a:xfrm>
              <a:off x="-2175060" y="5535956"/>
              <a:ext cx="913832" cy="183504"/>
            </a:xfrm>
            <a:custGeom>
              <a:avLst/>
              <a:gdLst>
                <a:gd name="connsiteX0" fmla="*/ 913833 w 913832"/>
                <a:gd name="connsiteY0" fmla="*/ 0 h 183504"/>
                <a:gd name="connsiteX1" fmla="*/ 903787 w 913832"/>
                <a:gd name="connsiteY1" fmla="*/ 10715 h 183504"/>
                <a:gd name="connsiteX2" fmla="*/ 894411 w 913832"/>
                <a:gd name="connsiteY2" fmla="*/ 21431 h 183504"/>
                <a:gd name="connsiteX3" fmla="*/ 808016 w 913832"/>
                <a:gd name="connsiteY3" fmla="*/ 166092 h 183504"/>
                <a:gd name="connsiteX4" fmla="*/ 793952 w 913832"/>
                <a:gd name="connsiteY4" fmla="*/ 182835 h 183504"/>
                <a:gd name="connsiteX5" fmla="*/ 712915 w 913832"/>
                <a:gd name="connsiteY5" fmla="*/ 183505 h 183504"/>
                <a:gd name="connsiteX6" fmla="*/ 657997 w 913832"/>
                <a:gd name="connsiteY6" fmla="*/ 182835 h 183504"/>
                <a:gd name="connsiteX7" fmla="*/ 123555 w 913832"/>
                <a:gd name="connsiteY7" fmla="*/ 178147 h 183504"/>
                <a:gd name="connsiteX8" fmla="*/ 120207 w 913832"/>
                <a:gd name="connsiteY8" fmla="*/ 176138 h 183504"/>
                <a:gd name="connsiteX9" fmla="*/ 119537 w 913832"/>
                <a:gd name="connsiteY9" fmla="*/ 174129 h 183504"/>
                <a:gd name="connsiteX10" fmla="*/ 113510 w 913832"/>
                <a:gd name="connsiteY10" fmla="*/ 160064 h 183504"/>
                <a:gd name="connsiteX11" fmla="*/ 6353 w 913832"/>
                <a:gd name="connsiteY11" fmla="*/ 158725 h 183504"/>
                <a:gd name="connsiteX12" fmla="*/ 4344 w 913832"/>
                <a:gd name="connsiteY12" fmla="*/ 135954 h 183504"/>
                <a:gd name="connsiteX13" fmla="*/ 63950 w 913832"/>
                <a:gd name="connsiteY13" fmla="*/ 94431 h 183504"/>
                <a:gd name="connsiteX14" fmla="*/ 217317 w 913832"/>
                <a:gd name="connsiteY14" fmla="*/ 72330 h 183504"/>
                <a:gd name="connsiteX15" fmla="*/ 321794 w 913832"/>
                <a:gd name="connsiteY15" fmla="*/ 71661 h 183504"/>
                <a:gd name="connsiteX16" fmla="*/ 493244 w 913832"/>
                <a:gd name="connsiteY16" fmla="*/ 62954 h 183504"/>
                <a:gd name="connsiteX17" fmla="*/ 550171 w 913832"/>
                <a:gd name="connsiteY17" fmla="*/ 42193 h 183504"/>
                <a:gd name="connsiteX18" fmla="*/ 564905 w 913832"/>
                <a:gd name="connsiteY18" fmla="*/ 32147 h 183504"/>
                <a:gd name="connsiteX19" fmla="*/ 570263 w 913832"/>
                <a:gd name="connsiteY19" fmla="*/ 29468 h 183504"/>
                <a:gd name="connsiteX20" fmla="*/ 599061 w 913832"/>
                <a:gd name="connsiteY20" fmla="*/ 22101 h 183504"/>
                <a:gd name="connsiteX21" fmla="*/ 601070 w 913832"/>
                <a:gd name="connsiteY21" fmla="*/ 20092 h 183504"/>
                <a:gd name="connsiteX22" fmla="*/ 601740 w 913832"/>
                <a:gd name="connsiteY22" fmla="*/ 18083 h 183504"/>
                <a:gd name="connsiteX23" fmla="*/ 605759 w 913832"/>
                <a:gd name="connsiteY23" fmla="*/ 14734 h 183504"/>
                <a:gd name="connsiteX24" fmla="*/ 648621 w 913832"/>
                <a:gd name="connsiteY24" fmla="*/ 14734 h 183504"/>
                <a:gd name="connsiteX25" fmla="*/ 653309 w 913832"/>
                <a:gd name="connsiteY25" fmla="*/ 18083 h 183504"/>
                <a:gd name="connsiteX26" fmla="*/ 658667 w 913832"/>
                <a:gd name="connsiteY26" fmla="*/ 23440 h 183504"/>
                <a:gd name="connsiteX27" fmla="*/ 668043 w 913832"/>
                <a:gd name="connsiteY27" fmla="*/ 24110 h 183504"/>
                <a:gd name="connsiteX28" fmla="*/ 691484 w 913832"/>
                <a:gd name="connsiteY28" fmla="*/ 29468 h 183504"/>
                <a:gd name="connsiteX29" fmla="*/ 697511 w 913832"/>
                <a:gd name="connsiteY29" fmla="*/ 31477 h 183504"/>
                <a:gd name="connsiteX30" fmla="*/ 814043 w 913832"/>
                <a:gd name="connsiteY30" fmla="*/ 39514 h 183504"/>
                <a:gd name="connsiteX31" fmla="*/ 828777 w 913832"/>
                <a:gd name="connsiteY31" fmla="*/ 36165 h 183504"/>
                <a:gd name="connsiteX32" fmla="*/ 834805 w 913832"/>
                <a:gd name="connsiteY32" fmla="*/ 30807 h 183504"/>
                <a:gd name="connsiteX33" fmla="*/ 836144 w 913832"/>
                <a:gd name="connsiteY33" fmla="*/ 18752 h 183504"/>
                <a:gd name="connsiteX34" fmla="*/ 836814 w 913832"/>
                <a:gd name="connsiteY34" fmla="*/ 16073 h 183504"/>
                <a:gd name="connsiteX35" fmla="*/ 839493 w 913832"/>
                <a:gd name="connsiteY35" fmla="*/ 6697 h 183504"/>
                <a:gd name="connsiteX36" fmla="*/ 841502 w 913832"/>
                <a:gd name="connsiteY36" fmla="*/ 3349 h 183504"/>
                <a:gd name="connsiteX37" fmla="*/ 848199 w 913832"/>
                <a:gd name="connsiteY37" fmla="*/ 2009 h 183504"/>
                <a:gd name="connsiteX38" fmla="*/ 913833 w 913832"/>
                <a:gd name="connsiteY38" fmla="*/ 0 h 18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13832" h="183504">
                  <a:moveTo>
                    <a:pt x="913833" y="0"/>
                  </a:moveTo>
                  <a:cubicBezTo>
                    <a:pt x="911154" y="4018"/>
                    <a:pt x="907805" y="7367"/>
                    <a:pt x="903787" y="10715"/>
                  </a:cubicBezTo>
                  <a:cubicBezTo>
                    <a:pt x="899768" y="14064"/>
                    <a:pt x="896420" y="18083"/>
                    <a:pt x="894411" y="21431"/>
                  </a:cubicBezTo>
                  <a:cubicBezTo>
                    <a:pt x="868291" y="70321"/>
                    <a:pt x="839493" y="117872"/>
                    <a:pt x="808016" y="166092"/>
                  </a:cubicBezTo>
                  <a:lnTo>
                    <a:pt x="793952" y="182835"/>
                  </a:lnTo>
                  <a:lnTo>
                    <a:pt x="712915" y="183505"/>
                  </a:lnTo>
                  <a:lnTo>
                    <a:pt x="657997" y="182835"/>
                  </a:lnTo>
                  <a:lnTo>
                    <a:pt x="123555" y="178147"/>
                  </a:lnTo>
                  <a:cubicBezTo>
                    <a:pt x="122216" y="178147"/>
                    <a:pt x="120876" y="177478"/>
                    <a:pt x="120207" y="176138"/>
                  </a:cubicBezTo>
                  <a:cubicBezTo>
                    <a:pt x="119537" y="175468"/>
                    <a:pt x="119537" y="174798"/>
                    <a:pt x="119537" y="174129"/>
                  </a:cubicBezTo>
                  <a:cubicBezTo>
                    <a:pt x="121546" y="165423"/>
                    <a:pt x="120207" y="160734"/>
                    <a:pt x="113510" y="160064"/>
                  </a:cubicBezTo>
                  <a:cubicBezTo>
                    <a:pt x="78014" y="158725"/>
                    <a:pt x="42518" y="158055"/>
                    <a:pt x="6353" y="158725"/>
                  </a:cubicBezTo>
                  <a:cubicBezTo>
                    <a:pt x="-1014" y="152698"/>
                    <a:pt x="-2353" y="144661"/>
                    <a:pt x="4344" y="135954"/>
                  </a:cubicBezTo>
                  <a:cubicBezTo>
                    <a:pt x="17738" y="116532"/>
                    <a:pt x="37161" y="103138"/>
                    <a:pt x="63950" y="94431"/>
                  </a:cubicBezTo>
                  <a:cubicBezTo>
                    <a:pt x="114849" y="78358"/>
                    <a:pt x="159720" y="73000"/>
                    <a:pt x="217317" y="72330"/>
                  </a:cubicBezTo>
                  <a:cubicBezTo>
                    <a:pt x="252143" y="72330"/>
                    <a:pt x="286968" y="71661"/>
                    <a:pt x="321794" y="71661"/>
                  </a:cubicBezTo>
                  <a:cubicBezTo>
                    <a:pt x="379391" y="75009"/>
                    <a:pt x="436317" y="72330"/>
                    <a:pt x="493244" y="62954"/>
                  </a:cubicBezTo>
                  <a:cubicBezTo>
                    <a:pt x="505300" y="60945"/>
                    <a:pt x="524052" y="54248"/>
                    <a:pt x="550171" y="42193"/>
                  </a:cubicBezTo>
                  <a:cubicBezTo>
                    <a:pt x="554190" y="40184"/>
                    <a:pt x="558878" y="36835"/>
                    <a:pt x="564905" y="32147"/>
                  </a:cubicBezTo>
                  <a:cubicBezTo>
                    <a:pt x="566245" y="30807"/>
                    <a:pt x="568254" y="30138"/>
                    <a:pt x="570263" y="29468"/>
                  </a:cubicBezTo>
                  <a:lnTo>
                    <a:pt x="599061" y="22101"/>
                  </a:lnTo>
                  <a:cubicBezTo>
                    <a:pt x="600400" y="22101"/>
                    <a:pt x="601070" y="21431"/>
                    <a:pt x="601070" y="20092"/>
                  </a:cubicBezTo>
                  <a:cubicBezTo>
                    <a:pt x="601070" y="19422"/>
                    <a:pt x="601740" y="18752"/>
                    <a:pt x="601740" y="18083"/>
                  </a:cubicBezTo>
                  <a:cubicBezTo>
                    <a:pt x="602410" y="16073"/>
                    <a:pt x="603749" y="14734"/>
                    <a:pt x="605759" y="14734"/>
                  </a:cubicBezTo>
                  <a:lnTo>
                    <a:pt x="648621" y="14734"/>
                  </a:lnTo>
                  <a:cubicBezTo>
                    <a:pt x="650630" y="14734"/>
                    <a:pt x="651969" y="16073"/>
                    <a:pt x="653309" y="18083"/>
                  </a:cubicBezTo>
                  <a:cubicBezTo>
                    <a:pt x="654649" y="20761"/>
                    <a:pt x="655988" y="22770"/>
                    <a:pt x="658667" y="23440"/>
                  </a:cubicBezTo>
                  <a:cubicBezTo>
                    <a:pt x="660676" y="24110"/>
                    <a:pt x="663355" y="24780"/>
                    <a:pt x="668043" y="24110"/>
                  </a:cubicBezTo>
                  <a:cubicBezTo>
                    <a:pt x="676080" y="23440"/>
                    <a:pt x="684116" y="25450"/>
                    <a:pt x="691484" y="29468"/>
                  </a:cubicBezTo>
                  <a:cubicBezTo>
                    <a:pt x="693493" y="30807"/>
                    <a:pt x="695502" y="30807"/>
                    <a:pt x="697511" y="31477"/>
                  </a:cubicBezTo>
                  <a:cubicBezTo>
                    <a:pt x="736355" y="32147"/>
                    <a:pt x="775199" y="34826"/>
                    <a:pt x="814043" y="39514"/>
                  </a:cubicBezTo>
                  <a:cubicBezTo>
                    <a:pt x="820071" y="40184"/>
                    <a:pt x="824759" y="38844"/>
                    <a:pt x="828777" y="36165"/>
                  </a:cubicBezTo>
                  <a:cubicBezTo>
                    <a:pt x="830787" y="34826"/>
                    <a:pt x="832796" y="32816"/>
                    <a:pt x="834805" y="30807"/>
                  </a:cubicBezTo>
                  <a:cubicBezTo>
                    <a:pt x="838153" y="27459"/>
                    <a:pt x="838823" y="23440"/>
                    <a:pt x="836144" y="18752"/>
                  </a:cubicBezTo>
                  <a:cubicBezTo>
                    <a:pt x="835475" y="17413"/>
                    <a:pt x="835475" y="16743"/>
                    <a:pt x="836814" y="16073"/>
                  </a:cubicBezTo>
                  <a:cubicBezTo>
                    <a:pt x="840163" y="14064"/>
                    <a:pt x="841502" y="10715"/>
                    <a:pt x="839493" y="6697"/>
                  </a:cubicBezTo>
                  <a:cubicBezTo>
                    <a:pt x="838823" y="4688"/>
                    <a:pt x="839493" y="3349"/>
                    <a:pt x="841502" y="3349"/>
                  </a:cubicBezTo>
                  <a:lnTo>
                    <a:pt x="848199" y="2009"/>
                  </a:lnTo>
                  <a:lnTo>
                    <a:pt x="913833" y="0"/>
                  </a:ln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6" name="Freeform 445">
              <a:extLst>
                <a:ext uri="{FF2B5EF4-FFF2-40B4-BE49-F238E27FC236}">
                  <a16:creationId xmlns:a16="http://schemas.microsoft.com/office/drawing/2014/main" id="{08C4C0A3-D138-6BF3-A0ED-30A59AA32558}"/>
                </a:ext>
              </a:extLst>
            </p:cNvPr>
            <p:cNvSpPr/>
            <p:nvPr/>
          </p:nvSpPr>
          <p:spPr>
            <a:xfrm>
              <a:off x="-1851926" y="5537965"/>
              <a:ext cx="526404" cy="71032"/>
            </a:xfrm>
            <a:custGeom>
              <a:avLst/>
              <a:gdLst>
                <a:gd name="connsiteX0" fmla="*/ 526405 w 526404"/>
                <a:gd name="connsiteY0" fmla="*/ 0 h 71032"/>
                <a:gd name="connsiteX1" fmla="*/ 519708 w 526404"/>
                <a:gd name="connsiteY1" fmla="*/ 1340 h 71032"/>
                <a:gd name="connsiteX2" fmla="*/ 517699 w 526404"/>
                <a:gd name="connsiteY2" fmla="*/ 4688 h 71032"/>
                <a:gd name="connsiteX3" fmla="*/ 515019 w 526404"/>
                <a:gd name="connsiteY3" fmla="*/ 14064 h 71032"/>
                <a:gd name="connsiteX4" fmla="*/ 514350 w 526404"/>
                <a:gd name="connsiteY4" fmla="*/ 16743 h 71032"/>
                <a:gd name="connsiteX5" fmla="*/ 513010 w 526404"/>
                <a:gd name="connsiteY5" fmla="*/ 28798 h 71032"/>
                <a:gd name="connsiteX6" fmla="*/ 506983 w 526404"/>
                <a:gd name="connsiteY6" fmla="*/ 34156 h 71032"/>
                <a:gd name="connsiteX7" fmla="*/ 492249 w 526404"/>
                <a:gd name="connsiteY7" fmla="*/ 37505 h 71032"/>
                <a:gd name="connsiteX8" fmla="*/ 375716 w 526404"/>
                <a:gd name="connsiteY8" fmla="*/ 29468 h 71032"/>
                <a:gd name="connsiteX9" fmla="*/ 369689 w 526404"/>
                <a:gd name="connsiteY9" fmla="*/ 27459 h 71032"/>
                <a:gd name="connsiteX10" fmla="*/ 346249 w 526404"/>
                <a:gd name="connsiteY10" fmla="*/ 22101 h 71032"/>
                <a:gd name="connsiteX11" fmla="*/ 336872 w 526404"/>
                <a:gd name="connsiteY11" fmla="*/ 21431 h 71032"/>
                <a:gd name="connsiteX12" fmla="*/ 331515 w 526404"/>
                <a:gd name="connsiteY12" fmla="*/ 16074 h 71032"/>
                <a:gd name="connsiteX13" fmla="*/ 326826 w 526404"/>
                <a:gd name="connsiteY13" fmla="*/ 12725 h 71032"/>
                <a:gd name="connsiteX14" fmla="*/ 283964 w 526404"/>
                <a:gd name="connsiteY14" fmla="*/ 12725 h 71032"/>
                <a:gd name="connsiteX15" fmla="*/ 279946 w 526404"/>
                <a:gd name="connsiteY15" fmla="*/ 16074 h 71032"/>
                <a:gd name="connsiteX16" fmla="*/ 279276 w 526404"/>
                <a:gd name="connsiteY16" fmla="*/ 18083 h 71032"/>
                <a:gd name="connsiteX17" fmla="*/ 277267 w 526404"/>
                <a:gd name="connsiteY17" fmla="*/ 20092 h 71032"/>
                <a:gd name="connsiteX18" fmla="*/ 248468 w 526404"/>
                <a:gd name="connsiteY18" fmla="*/ 27459 h 71032"/>
                <a:gd name="connsiteX19" fmla="*/ 243111 w 526404"/>
                <a:gd name="connsiteY19" fmla="*/ 30138 h 71032"/>
                <a:gd name="connsiteX20" fmla="*/ 228377 w 526404"/>
                <a:gd name="connsiteY20" fmla="*/ 40184 h 71032"/>
                <a:gd name="connsiteX21" fmla="*/ 171450 w 526404"/>
                <a:gd name="connsiteY21" fmla="*/ 60945 h 71032"/>
                <a:gd name="connsiteX22" fmla="*/ 0 w 526404"/>
                <a:gd name="connsiteY22" fmla="*/ 69652 h 71032"/>
                <a:gd name="connsiteX23" fmla="*/ 81707 w 526404"/>
                <a:gd name="connsiteY23" fmla="*/ 58266 h 71032"/>
                <a:gd name="connsiteX24" fmla="*/ 88404 w 526404"/>
                <a:gd name="connsiteY24" fmla="*/ 56927 h 71032"/>
                <a:gd name="connsiteX25" fmla="*/ 107826 w 526404"/>
                <a:gd name="connsiteY25" fmla="*/ 50899 h 71032"/>
                <a:gd name="connsiteX26" fmla="*/ 114523 w 526404"/>
                <a:gd name="connsiteY26" fmla="*/ 47550 h 71032"/>
                <a:gd name="connsiteX27" fmla="*/ 159395 w 526404"/>
                <a:gd name="connsiteY27" fmla="*/ 38174 h 71032"/>
                <a:gd name="connsiteX28" fmla="*/ 176808 w 526404"/>
                <a:gd name="connsiteY28" fmla="*/ 29468 h 71032"/>
                <a:gd name="connsiteX29" fmla="*/ 182166 w 526404"/>
                <a:gd name="connsiteY29" fmla="*/ 26120 h 71032"/>
                <a:gd name="connsiteX30" fmla="*/ 196230 w 526404"/>
                <a:gd name="connsiteY30" fmla="*/ 7367 h 71032"/>
                <a:gd name="connsiteX31" fmla="*/ 526405 w 526404"/>
                <a:gd name="connsiteY31" fmla="*/ 0 h 7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26404" h="71032">
                  <a:moveTo>
                    <a:pt x="526405" y="0"/>
                  </a:moveTo>
                  <a:lnTo>
                    <a:pt x="519708" y="1340"/>
                  </a:lnTo>
                  <a:cubicBezTo>
                    <a:pt x="517699" y="1340"/>
                    <a:pt x="517029" y="2679"/>
                    <a:pt x="517699" y="4688"/>
                  </a:cubicBezTo>
                  <a:cubicBezTo>
                    <a:pt x="519708" y="8706"/>
                    <a:pt x="519038" y="12055"/>
                    <a:pt x="515019" y="14064"/>
                  </a:cubicBezTo>
                  <a:cubicBezTo>
                    <a:pt x="513680" y="14734"/>
                    <a:pt x="513680" y="15404"/>
                    <a:pt x="514350" y="16743"/>
                  </a:cubicBezTo>
                  <a:cubicBezTo>
                    <a:pt x="517029" y="21431"/>
                    <a:pt x="516359" y="25450"/>
                    <a:pt x="513010" y="28798"/>
                  </a:cubicBezTo>
                  <a:cubicBezTo>
                    <a:pt x="511001" y="30138"/>
                    <a:pt x="508992" y="32147"/>
                    <a:pt x="506983" y="34156"/>
                  </a:cubicBezTo>
                  <a:cubicBezTo>
                    <a:pt x="502965" y="36835"/>
                    <a:pt x="498276" y="38174"/>
                    <a:pt x="492249" y="37505"/>
                  </a:cubicBezTo>
                  <a:cubicBezTo>
                    <a:pt x="453405" y="32817"/>
                    <a:pt x="414561" y="30138"/>
                    <a:pt x="375716" y="29468"/>
                  </a:cubicBezTo>
                  <a:cubicBezTo>
                    <a:pt x="373707" y="29468"/>
                    <a:pt x="371698" y="28798"/>
                    <a:pt x="369689" y="27459"/>
                  </a:cubicBezTo>
                  <a:cubicBezTo>
                    <a:pt x="362322" y="23440"/>
                    <a:pt x="354955" y="21431"/>
                    <a:pt x="346249" y="22101"/>
                  </a:cubicBezTo>
                  <a:cubicBezTo>
                    <a:pt x="342230" y="22101"/>
                    <a:pt x="338881" y="22101"/>
                    <a:pt x="336872" y="21431"/>
                  </a:cubicBezTo>
                  <a:cubicBezTo>
                    <a:pt x="334193" y="20092"/>
                    <a:pt x="332854" y="18083"/>
                    <a:pt x="331515" y="16074"/>
                  </a:cubicBezTo>
                  <a:cubicBezTo>
                    <a:pt x="330845" y="14064"/>
                    <a:pt x="329506" y="12725"/>
                    <a:pt x="326826" y="12725"/>
                  </a:cubicBezTo>
                  <a:lnTo>
                    <a:pt x="283964" y="12725"/>
                  </a:lnTo>
                  <a:cubicBezTo>
                    <a:pt x="281955" y="12725"/>
                    <a:pt x="279946" y="14064"/>
                    <a:pt x="279946" y="16074"/>
                  </a:cubicBezTo>
                  <a:cubicBezTo>
                    <a:pt x="279946" y="16743"/>
                    <a:pt x="279946" y="17413"/>
                    <a:pt x="279276" y="18083"/>
                  </a:cubicBezTo>
                  <a:cubicBezTo>
                    <a:pt x="279276" y="19422"/>
                    <a:pt x="277937" y="20092"/>
                    <a:pt x="277267" y="20092"/>
                  </a:cubicBezTo>
                  <a:lnTo>
                    <a:pt x="248468" y="27459"/>
                  </a:lnTo>
                  <a:cubicBezTo>
                    <a:pt x="246459" y="28129"/>
                    <a:pt x="244450" y="28798"/>
                    <a:pt x="243111" y="30138"/>
                  </a:cubicBezTo>
                  <a:cubicBezTo>
                    <a:pt x="237083" y="35495"/>
                    <a:pt x="231725" y="38844"/>
                    <a:pt x="228377" y="40184"/>
                  </a:cubicBezTo>
                  <a:cubicBezTo>
                    <a:pt x="202258" y="52239"/>
                    <a:pt x="183505" y="58936"/>
                    <a:pt x="171450" y="60945"/>
                  </a:cubicBezTo>
                  <a:cubicBezTo>
                    <a:pt x="114523" y="70321"/>
                    <a:pt x="57596" y="73000"/>
                    <a:pt x="0" y="69652"/>
                  </a:cubicBezTo>
                  <a:cubicBezTo>
                    <a:pt x="28129" y="64964"/>
                    <a:pt x="54248" y="68982"/>
                    <a:pt x="81707" y="58266"/>
                  </a:cubicBezTo>
                  <a:cubicBezTo>
                    <a:pt x="83716" y="57596"/>
                    <a:pt x="85725" y="56927"/>
                    <a:pt x="88404" y="56927"/>
                  </a:cubicBezTo>
                  <a:cubicBezTo>
                    <a:pt x="96440" y="57596"/>
                    <a:pt x="103138" y="55587"/>
                    <a:pt x="107826" y="50899"/>
                  </a:cubicBezTo>
                  <a:cubicBezTo>
                    <a:pt x="109835" y="48890"/>
                    <a:pt x="111844" y="47550"/>
                    <a:pt x="114523" y="47550"/>
                  </a:cubicBezTo>
                  <a:cubicBezTo>
                    <a:pt x="130597" y="43532"/>
                    <a:pt x="146000" y="40184"/>
                    <a:pt x="159395" y="38174"/>
                  </a:cubicBezTo>
                  <a:cubicBezTo>
                    <a:pt x="166092" y="37505"/>
                    <a:pt x="171450" y="34156"/>
                    <a:pt x="176808" y="29468"/>
                  </a:cubicBezTo>
                  <a:cubicBezTo>
                    <a:pt x="178147" y="28129"/>
                    <a:pt x="180156" y="26789"/>
                    <a:pt x="182166" y="26120"/>
                  </a:cubicBezTo>
                  <a:cubicBezTo>
                    <a:pt x="188863" y="24110"/>
                    <a:pt x="193551" y="18083"/>
                    <a:pt x="196230" y="7367"/>
                  </a:cubicBezTo>
                  <a:lnTo>
                    <a:pt x="526405" y="0"/>
                  </a:lnTo>
                  <a:close/>
                </a:path>
              </a:pathLst>
            </a:custGeom>
            <a:solidFill>
              <a:srgbClr val="2F4055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7" name="Freeform 446">
              <a:extLst>
                <a:ext uri="{FF2B5EF4-FFF2-40B4-BE49-F238E27FC236}">
                  <a16:creationId xmlns:a16="http://schemas.microsoft.com/office/drawing/2014/main" id="{89A04B30-B799-BCD8-3E98-6C2442289A44}"/>
                </a:ext>
              </a:extLst>
            </p:cNvPr>
            <p:cNvSpPr/>
            <p:nvPr/>
          </p:nvSpPr>
          <p:spPr>
            <a:xfrm>
              <a:off x="-2225633" y="5545162"/>
              <a:ext cx="568597" cy="150189"/>
            </a:xfrm>
            <a:custGeom>
              <a:avLst/>
              <a:gdLst>
                <a:gd name="connsiteX0" fmla="*/ 568598 w 568597"/>
                <a:gd name="connsiteY0" fmla="*/ 171 h 150189"/>
                <a:gd name="connsiteX1" fmla="*/ 554534 w 568597"/>
                <a:gd name="connsiteY1" fmla="*/ 18923 h 150189"/>
                <a:gd name="connsiteX2" fmla="*/ 549176 w 568597"/>
                <a:gd name="connsiteY2" fmla="*/ 22272 h 150189"/>
                <a:gd name="connsiteX3" fmla="*/ 531763 w 568597"/>
                <a:gd name="connsiteY3" fmla="*/ 30978 h 150189"/>
                <a:gd name="connsiteX4" fmla="*/ 486891 w 568597"/>
                <a:gd name="connsiteY4" fmla="*/ 40354 h 150189"/>
                <a:gd name="connsiteX5" fmla="*/ 480194 w 568597"/>
                <a:gd name="connsiteY5" fmla="*/ 43703 h 150189"/>
                <a:gd name="connsiteX6" fmla="*/ 460772 w 568597"/>
                <a:gd name="connsiteY6" fmla="*/ 49731 h 150189"/>
                <a:gd name="connsiteX7" fmla="*/ 454075 w 568597"/>
                <a:gd name="connsiteY7" fmla="*/ 51070 h 150189"/>
                <a:gd name="connsiteX8" fmla="*/ 372368 w 568597"/>
                <a:gd name="connsiteY8" fmla="*/ 62455 h 150189"/>
                <a:gd name="connsiteX9" fmla="*/ 267891 w 568597"/>
                <a:gd name="connsiteY9" fmla="*/ 63125 h 150189"/>
                <a:gd name="connsiteX10" fmla="*/ 114523 w 568597"/>
                <a:gd name="connsiteY10" fmla="*/ 85226 h 150189"/>
                <a:gd name="connsiteX11" fmla="*/ 54917 w 568597"/>
                <a:gd name="connsiteY11" fmla="*/ 126749 h 150189"/>
                <a:gd name="connsiteX12" fmla="*/ 56927 w 568597"/>
                <a:gd name="connsiteY12" fmla="*/ 149520 h 150189"/>
                <a:gd name="connsiteX13" fmla="*/ 39514 w 568597"/>
                <a:gd name="connsiteY13" fmla="*/ 150190 h 150189"/>
                <a:gd name="connsiteX14" fmla="*/ 3349 w 568597"/>
                <a:gd name="connsiteY14" fmla="*/ 148850 h 150189"/>
                <a:gd name="connsiteX15" fmla="*/ 0 w 568597"/>
                <a:gd name="connsiteY15" fmla="*/ 145501 h 150189"/>
                <a:gd name="connsiteX16" fmla="*/ 10046 w 568597"/>
                <a:gd name="connsiteY16" fmla="*/ 118712 h 150189"/>
                <a:gd name="connsiteX17" fmla="*/ 36835 w 568597"/>
                <a:gd name="connsiteY17" fmla="*/ 77189 h 150189"/>
                <a:gd name="connsiteX18" fmla="*/ 46881 w 568597"/>
                <a:gd name="connsiteY18" fmla="*/ 71162 h 150189"/>
                <a:gd name="connsiteX19" fmla="*/ 66973 w 568597"/>
                <a:gd name="connsiteY19" fmla="*/ 55088 h 150189"/>
                <a:gd name="connsiteX20" fmla="*/ 187523 w 568597"/>
                <a:gd name="connsiteY20" fmla="*/ 16914 h 150189"/>
                <a:gd name="connsiteX21" fmla="*/ 263202 w 568597"/>
                <a:gd name="connsiteY21" fmla="*/ 9547 h 150189"/>
                <a:gd name="connsiteX22" fmla="*/ 389111 w 568597"/>
                <a:gd name="connsiteY22" fmla="*/ 11556 h 150189"/>
                <a:gd name="connsiteX23" fmla="*/ 489570 w 568597"/>
                <a:gd name="connsiteY23" fmla="*/ 3519 h 150189"/>
                <a:gd name="connsiteX24" fmla="*/ 568598 w 568597"/>
                <a:gd name="connsiteY24" fmla="*/ 171 h 15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8597" h="150189">
                  <a:moveTo>
                    <a:pt x="568598" y="171"/>
                  </a:moveTo>
                  <a:cubicBezTo>
                    <a:pt x="565919" y="10886"/>
                    <a:pt x="561231" y="16914"/>
                    <a:pt x="554534" y="18923"/>
                  </a:cubicBezTo>
                  <a:cubicBezTo>
                    <a:pt x="552524" y="19593"/>
                    <a:pt x="550515" y="20262"/>
                    <a:pt x="549176" y="22272"/>
                  </a:cubicBezTo>
                  <a:cubicBezTo>
                    <a:pt x="544488" y="26960"/>
                    <a:pt x="538460" y="30308"/>
                    <a:pt x="531763" y="30978"/>
                  </a:cubicBezTo>
                  <a:cubicBezTo>
                    <a:pt x="518368" y="32987"/>
                    <a:pt x="503634" y="36336"/>
                    <a:pt x="486891" y="40354"/>
                  </a:cubicBezTo>
                  <a:cubicBezTo>
                    <a:pt x="484212" y="41024"/>
                    <a:pt x="482203" y="42364"/>
                    <a:pt x="480194" y="43703"/>
                  </a:cubicBezTo>
                  <a:cubicBezTo>
                    <a:pt x="475506" y="48391"/>
                    <a:pt x="468809" y="50400"/>
                    <a:pt x="460772" y="49731"/>
                  </a:cubicBezTo>
                  <a:cubicBezTo>
                    <a:pt x="458763" y="49731"/>
                    <a:pt x="456084" y="49731"/>
                    <a:pt x="454075" y="51070"/>
                  </a:cubicBezTo>
                  <a:cubicBezTo>
                    <a:pt x="426616" y="61786"/>
                    <a:pt x="400496" y="57767"/>
                    <a:pt x="372368" y="62455"/>
                  </a:cubicBezTo>
                  <a:cubicBezTo>
                    <a:pt x="337542" y="62455"/>
                    <a:pt x="302716" y="63125"/>
                    <a:pt x="267891" y="63125"/>
                  </a:cubicBezTo>
                  <a:cubicBezTo>
                    <a:pt x="209624" y="63795"/>
                    <a:pt x="165422" y="69153"/>
                    <a:pt x="114523" y="85226"/>
                  </a:cubicBezTo>
                  <a:cubicBezTo>
                    <a:pt x="87734" y="93263"/>
                    <a:pt x="68312" y="107327"/>
                    <a:pt x="54917" y="126749"/>
                  </a:cubicBezTo>
                  <a:cubicBezTo>
                    <a:pt x="48890" y="135455"/>
                    <a:pt x="49560" y="143492"/>
                    <a:pt x="56927" y="149520"/>
                  </a:cubicBezTo>
                  <a:lnTo>
                    <a:pt x="39514" y="150190"/>
                  </a:lnTo>
                  <a:lnTo>
                    <a:pt x="3349" y="148850"/>
                  </a:lnTo>
                  <a:cubicBezTo>
                    <a:pt x="670" y="148850"/>
                    <a:pt x="0" y="147510"/>
                    <a:pt x="0" y="145501"/>
                  </a:cubicBezTo>
                  <a:cubicBezTo>
                    <a:pt x="1339" y="137465"/>
                    <a:pt x="4688" y="128089"/>
                    <a:pt x="10046" y="118712"/>
                  </a:cubicBezTo>
                  <a:lnTo>
                    <a:pt x="36835" y="77189"/>
                  </a:lnTo>
                  <a:cubicBezTo>
                    <a:pt x="38844" y="83217"/>
                    <a:pt x="42193" y="81208"/>
                    <a:pt x="46881" y="71162"/>
                  </a:cubicBezTo>
                  <a:cubicBezTo>
                    <a:pt x="54917" y="62455"/>
                    <a:pt x="61615" y="57097"/>
                    <a:pt x="66973" y="55088"/>
                  </a:cubicBezTo>
                  <a:cubicBezTo>
                    <a:pt x="105817" y="39015"/>
                    <a:pt x="146670" y="26290"/>
                    <a:pt x="187523" y="16914"/>
                  </a:cubicBezTo>
                  <a:cubicBezTo>
                    <a:pt x="212303" y="11556"/>
                    <a:pt x="237753" y="8877"/>
                    <a:pt x="263202" y="9547"/>
                  </a:cubicBezTo>
                  <a:cubicBezTo>
                    <a:pt x="304726" y="10886"/>
                    <a:pt x="346918" y="11556"/>
                    <a:pt x="389111" y="11556"/>
                  </a:cubicBezTo>
                  <a:cubicBezTo>
                    <a:pt x="417909" y="11556"/>
                    <a:pt x="451395" y="8877"/>
                    <a:pt x="489570" y="3519"/>
                  </a:cubicBezTo>
                  <a:cubicBezTo>
                    <a:pt x="512341" y="841"/>
                    <a:pt x="539130" y="-499"/>
                    <a:pt x="568598" y="171"/>
                  </a:cubicBezTo>
                  <a:close/>
                </a:path>
              </a:pathLst>
            </a:custGeom>
            <a:solidFill>
              <a:srgbClr val="304C60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8" name="Freeform 447">
              <a:extLst>
                <a:ext uri="{FF2B5EF4-FFF2-40B4-BE49-F238E27FC236}">
                  <a16:creationId xmlns:a16="http://schemas.microsoft.com/office/drawing/2014/main" id="{2A261477-8262-07D0-6105-171238E93705}"/>
                </a:ext>
              </a:extLst>
            </p:cNvPr>
            <p:cNvSpPr/>
            <p:nvPr/>
          </p:nvSpPr>
          <p:spPr>
            <a:xfrm>
              <a:off x="-5419141" y="5566477"/>
              <a:ext cx="579062" cy="165709"/>
            </a:xfrm>
            <a:custGeom>
              <a:avLst/>
              <a:gdLst>
                <a:gd name="connsiteX0" fmla="*/ 570858 w 579062"/>
                <a:gd name="connsiteY0" fmla="*/ 165709 h 165709"/>
                <a:gd name="connsiteX1" fmla="*/ 211885 w 579062"/>
                <a:gd name="connsiteY1" fmla="*/ 165709 h 165709"/>
                <a:gd name="connsiteX2" fmla="*/ 169692 w 579062"/>
                <a:gd name="connsiteY2" fmla="*/ 79984 h 165709"/>
                <a:gd name="connsiteX3" fmla="*/ 111426 w 579062"/>
                <a:gd name="connsiteY3" fmla="*/ 45158 h 165709"/>
                <a:gd name="connsiteX4" fmla="*/ 35077 w 579062"/>
                <a:gd name="connsiteY4" fmla="*/ 55874 h 165709"/>
                <a:gd name="connsiteX5" fmla="*/ 2260 w 579062"/>
                <a:gd name="connsiteY5" fmla="*/ 62571 h 165709"/>
                <a:gd name="connsiteX6" fmla="*/ 251 w 579062"/>
                <a:gd name="connsiteY6" fmla="*/ 59892 h 165709"/>
                <a:gd name="connsiteX7" fmla="*/ 4269 w 579062"/>
                <a:gd name="connsiteY7" fmla="*/ 49177 h 165709"/>
                <a:gd name="connsiteX8" fmla="*/ 10297 w 579062"/>
                <a:gd name="connsiteY8" fmla="*/ 49846 h 165709"/>
                <a:gd name="connsiteX9" fmla="*/ 16325 w 579062"/>
                <a:gd name="connsiteY9" fmla="*/ 47837 h 165709"/>
                <a:gd name="connsiteX10" fmla="*/ 75930 w 579062"/>
                <a:gd name="connsiteY10" fmla="*/ 16360 h 165709"/>
                <a:gd name="connsiteX11" fmla="*/ 122811 w 579062"/>
                <a:gd name="connsiteY11" fmla="*/ 15690 h 165709"/>
                <a:gd name="connsiteX12" fmla="*/ 250729 w 579062"/>
                <a:gd name="connsiteY12" fmla="*/ 18369 h 165709"/>
                <a:gd name="connsiteX13" fmla="*/ 306986 w 579062"/>
                <a:gd name="connsiteY13" fmla="*/ 287 h 165709"/>
                <a:gd name="connsiteX14" fmla="*/ 340472 w 579062"/>
                <a:gd name="connsiteY14" fmla="*/ 23727 h 165709"/>
                <a:gd name="connsiteX15" fmla="*/ 345830 w 579062"/>
                <a:gd name="connsiteY15" fmla="*/ 26406 h 165709"/>
                <a:gd name="connsiteX16" fmla="*/ 366592 w 579062"/>
                <a:gd name="connsiteY16" fmla="*/ 27746 h 165709"/>
                <a:gd name="connsiteX17" fmla="*/ 424858 w 579062"/>
                <a:gd name="connsiteY17" fmla="*/ 32433 h 165709"/>
                <a:gd name="connsiteX18" fmla="*/ 563491 w 579062"/>
                <a:gd name="connsiteY18" fmla="*/ 146287 h 165709"/>
                <a:gd name="connsiteX19" fmla="*/ 577555 w 579062"/>
                <a:gd name="connsiteY19" fmla="*/ 158342 h 165709"/>
                <a:gd name="connsiteX20" fmla="*/ 577555 w 579062"/>
                <a:gd name="connsiteY20" fmla="*/ 162360 h 165709"/>
                <a:gd name="connsiteX21" fmla="*/ 570858 w 579062"/>
                <a:gd name="connsiteY21" fmla="*/ 165709 h 1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9062" h="165709">
                  <a:moveTo>
                    <a:pt x="570858" y="165709"/>
                  </a:moveTo>
                  <a:lnTo>
                    <a:pt x="211885" y="165709"/>
                  </a:lnTo>
                  <a:cubicBezTo>
                    <a:pt x="213224" y="126865"/>
                    <a:pt x="198490" y="98067"/>
                    <a:pt x="169692" y="79984"/>
                  </a:cubicBezTo>
                  <a:cubicBezTo>
                    <a:pt x="153619" y="59892"/>
                    <a:pt x="134196" y="48507"/>
                    <a:pt x="111426" y="45158"/>
                  </a:cubicBezTo>
                  <a:cubicBezTo>
                    <a:pt x="88655" y="41810"/>
                    <a:pt x="59187" y="51186"/>
                    <a:pt x="35077" y="55874"/>
                  </a:cubicBezTo>
                  <a:lnTo>
                    <a:pt x="2260" y="62571"/>
                  </a:lnTo>
                  <a:cubicBezTo>
                    <a:pt x="251" y="63241"/>
                    <a:pt x="-419" y="61901"/>
                    <a:pt x="251" y="59892"/>
                  </a:cubicBezTo>
                  <a:lnTo>
                    <a:pt x="4269" y="49177"/>
                  </a:lnTo>
                  <a:lnTo>
                    <a:pt x="10297" y="49846"/>
                  </a:lnTo>
                  <a:cubicBezTo>
                    <a:pt x="12306" y="49846"/>
                    <a:pt x="14315" y="49177"/>
                    <a:pt x="16325" y="47837"/>
                  </a:cubicBezTo>
                  <a:cubicBezTo>
                    <a:pt x="33737" y="31764"/>
                    <a:pt x="53160" y="21048"/>
                    <a:pt x="75930" y="16360"/>
                  </a:cubicBezTo>
                  <a:cubicBezTo>
                    <a:pt x="87316" y="13681"/>
                    <a:pt x="102719" y="13681"/>
                    <a:pt x="122811" y="15690"/>
                  </a:cubicBezTo>
                  <a:cubicBezTo>
                    <a:pt x="166343" y="20378"/>
                    <a:pt x="207197" y="25067"/>
                    <a:pt x="250729" y="18369"/>
                  </a:cubicBezTo>
                  <a:cubicBezTo>
                    <a:pt x="270151" y="15690"/>
                    <a:pt x="289573" y="3635"/>
                    <a:pt x="306986" y="287"/>
                  </a:cubicBezTo>
                  <a:cubicBezTo>
                    <a:pt x="321720" y="-2392"/>
                    <a:pt x="331766" y="14351"/>
                    <a:pt x="340472" y="23727"/>
                  </a:cubicBezTo>
                  <a:cubicBezTo>
                    <a:pt x="341812" y="25067"/>
                    <a:pt x="343821" y="26406"/>
                    <a:pt x="345830" y="26406"/>
                  </a:cubicBezTo>
                  <a:cubicBezTo>
                    <a:pt x="352527" y="27746"/>
                    <a:pt x="359894" y="27746"/>
                    <a:pt x="366592" y="27746"/>
                  </a:cubicBezTo>
                  <a:cubicBezTo>
                    <a:pt x="386683" y="27746"/>
                    <a:pt x="405436" y="29755"/>
                    <a:pt x="424858" y="32433"/>
                  </a:cubicBezTo>
                  <a:cubicBezTo>
                    <a:pt x="494509" y="41140"/>
                    <a:pt x="529335" y="91370"/>
                    <a:pt x="563491" y="146287"/>
                  </a:cubicBezTo>
                  <a:cubicBezTo>
                    <a:pt x="566840" y="151645"/>
                    <a:pt x="572198" y="154324"/>
                    <a:pt x="577555" y="158342"/>
                  </a:cubicBezTo>
                  <a:cubicBezTo>
                    <a:pt x="579565" y="159681"/>
                    <a:pt x="579565" y="161021"/>
                    <a:pt x="577555" y="162360"/>
                  </a:cubicBezTo>
                  <a:cubicBezTo>
                    <a:pt x="575546" y="164370"/>
                    <a:pt x="573537" y="165040"/>
                    <a:pt x="570858" y="165709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A7CFD49E-597B-BF51-83BF-3C3B33D7663A}"/>
                </a:ext>
              </a:extLst>
            </p:cNvPr>
            <p:cNvSpPr/>
            <p:nvPr/>
          </p:nvSpPr>
          <p:spPr>
            <a:xfrm>
              <a:off x="-1229080" y="5571117"/>
              <a:ext cx="523056" cy="168948"/>
            </a:xfrm>
            <a:custGeom>
              <a:avLst/>
              <a:gdLst>
                <a:gd name="connsiteX0" fmla="*/ 523056 w 523056"/>
                <a:gd name="connsiteY0" fmla="*/ 33152 h 168948"/>
                <a:gd name="connsiteX1" fmla="*/ 502965 w 523056"/>
                <a:gd name="connsiteY1" fmla="*/ 49895 h 168948"/>
                <a:gd name="connsiteX2" fmla="*/ 468139 w 523056"/>
                <a:gd name="connsiteY2" fmla="*/ 57262 h 168948"/>
                <a:gd name="connsiteX3" fmla="*/ 384423 w 523056"/>
                <a:gd name="connsiteY3" fmla="*/ 80702 h 168948"/>
                <a:gd name="connsiteX4" fmla="*/ 327496 w 523056"/>
                <a:gd name="connsiteY4" fmla="*/ 142986 h 168948"/>
                <a:gd name="connsiteX5" fmla="*/ 323478 w 523056"/>
                <a:gd name="connsiteY5" fmla="*/ 153032 h 168948"/>
                <a:gd name="connsiteX6" fmla="*/ 253157 w 523056"/>
                <a:gd name="connsiteY6" fmla="*/ 161739 h 168948"/>
                <a:gd name="connsiteX7" fmla="*/ 2009 w 523056"/>
                <a:gd name="connsiteY7" fmla="*/ 166427 h 168948"/>
                <a:gd name="connsiteX8" fmla="*/ 0 w 523056"/>
                <a:gd name="connsiteY8" fmla="*/ 167097 h 168948"/>
                <a:gd name="connsiteX9" fmla="*/ 15404 w 523056"/>
                <a:gd name="connsiteY9" fmla="*/ 149014 h 168948"/>
                <a:gd name="connsiteX10" fmla="*/ 32147 w 523056"/>
                <a:gd name="connsiteY10" fmla="*/ 132271 h 168948"/>
                <a:gd name="connsiteX11" fmla="*/ 127918 w 523056"/>
                <a:gd name="connsiteY11" fmla="*/ 35161 h 168948"/>
                <a:gd name="connsiteX12" fmla="*/ 168101 w 523056"/>
                <a:gd name="connsiteY12" fmla="*/ 22436 h 168948"/>
                <a:gd name="connsiteX13" fmla="*/ 254496 w 523056"/>
                <a:gd name="connsiteY13" fmla="*/ 17748 h 168948"/>
                <a:gd name="connsiteX14" fmla="*/ 281955 w 523056"/>
                <a:gd name="connsiteY14" fmla="*/ 39179 h 168948"/>
                <a:gd name="connsiteX15" fmla="*/ 369019 w 523056"/>
                <a:gd name="connsiteY15" fmla="*/ 55922 h 168948"/>
                <a:gd name="connsiteX16" fmla="*/ 446038 w 523056"/>
                <a:gd name="connsiteY16" fmla="*/ 7032 h 168948"/>
                <a:gd name="connsiteX17" fmla="*/ 450056 w 523056"/>
                <a:gd name="connsiteY17" fmla="*/ 1004 h 168948"/>
                <a:gd name="connsiteX18" fmla="*/ 454744 w 523056"/>
                <a:gd name="connsiteY18" fmla="*/ 1004 h 168948"/>
                <a:gd name="connsiteX19" fmla="*/ 523056 w 523056"/>
                <a:gd name="connsiteY19" fmla="*/ 33152 h 16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3056" h="168948">
                  <a:moveTo>
                    <a:pt x="523056" y="33152"/>
                  </a:moveTo>
                  <a:lnTo>
                    <a:pt x="502965" y="49895"/>
                  </a:lnTo>
                  <a:lnTo>
                    <a:pt x="468139" y="57262"/>
                  </a:lnTo>
                  <a:cubicBezTo>
                    <a:pt x="440010" y="63289"/>
                    <a:pt x="411882" y="71326"/>
                    <a:pt x="384423" y="80702"/>
                  </a:cubicBezTo>
                  <a:cubicBezTo>
                    <a:pt x="355625" y="90078"/>
                    <a:pt x="328836" y="108831"/>
                    <a:pt x="327496" y="142986"/>
                  </a:cubicBezTo>
                  <a:cubicBezTo>
                    <a:pt x="328836" y="149684"/>
                    <a:pt x="327496" y="153032"/>
                    <a:pt x="323478" y="153032"/>
                  </a:cubicBezTo>
                  <a:cubicBezTo>
                    <a:pt x="296019" y="153032"/>
                    <a:pt x="272579" y="155711"/>
                    <a:pt x="253157" y="161739"/>
                  </a:cubicBezTo>
                  <a:cubicBezTo>
                    <a:pt x="171450" y="169106"/>
                    <a:pt x="87734" y="171115"/>
                    <a:pt x="2009" y="166427"/>
                  </a:cubicBezTo>
                  <a:cubicBezTo>
                    <a:pt x="1340" y="166427"/>
                    <a:pt x="670" y="167097"/>
                    <a:pt x="0" y="167097"/>
                  </a:cubicBezTo>
                  <a:cubicBezTo>
                    <a:pt x="4688" y="160400"/>
                    <a:pt x="10046" y="154372"/>
                    <a:pt x="15404" y="149014"/>
                  </a:cubicBezTo>
                  <a:cubicBezTo>
                    <a:pt x="24110" y="140977"/>
                    <a:pt x="29468" y="135620"/>
                    <a:pt x="32147" y="132271"/>
                  </a:cubicBezTo>
                  <a:cubicBezTo>
                    <a:pt x="63624" y="96106"/>
                    <a:pt x="95771" y="63959"/>
                    <a:pt x="127918" y="35161"/>
                  </a:cubicBezTo>
                  <a:cubicBezTo>
                    <a:pt x="139303" y="25115"/>
                    <a:pt x="151358" y="21766"/>
                    <a:pt x="168101" y="22436"/>
                  </a:cubicBezTo>
                  <a:cubicBezTo>
                    <a:pt x="196899" y="23775"/>
                    <a:pt x="225698" y="22436"/>
                    <a:pt x="254496" y="17748"/>
                  </a:cubicBezTo>
                  <a:cubicBezTo>
                    <a:pt x="263872" y="27793"/>
                    <a:pt x="272579" y="34491"/>
                    <a:pt x="281955" y="39179"/>
                  </a:cubicBezTo>
                  <a:cubicBezTo>
                    <a:pt x="311423" y="53913"/>
                    <a:pt x="340891" y="59271"/>
                    <a:pt x="369019" y="55922"/>
                  </a:cubicBezTo>
                  <a:cubicBezTo>
                    <a:pt x="396478" y="52573"/>
                    <a:pt x="431974" y="33821"/>
                    <a:pt x="446038" y="7032"/>
                  </a:cubicBezTo>
                  <a:cubicBezTo>
                    <a:pt x="447377" y="5023"/>
                    <a:pt x="448717" y="3014"/>
                    <a:pt x="450056" y="1004"/>
                  </a:cubicBezTo>
                  <a:cubicBezTo>
                    <a:pt x="451395" y="-335"/>
                    <a:pt x="453405" y="-335"/>
                    <a:pt x="454744" y="1004"/>
                  </a:cubicBezTo>
                  <a:cubicBezTo>
                    <a:pt x="475506" y="23106"/>
                    <a:pt x="498276" y="33152"/>
                    <a:pt x="523056" y="33152"/>
                  </a:cubicBezTo>
                  <a:close/>
                </a:path>
              </a:pathLst>
            </a:custGeom>
            <a:solidFill>
              <a:srgbClr val="1C2B3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0" name="Freeform 449">
              <a:extLst>
                <a:ext uri="{FF2B5EF4-FFF2-40B4-BE49-F238E27FC236}">
                  <a16:creationId xmlns:a16="http://schemas.microsoft.com/office/drawing/2014/main" id="{F745F023-47AC-2312-CB2C-039005CC7AEB}"/>
                </a:ext>
              </a:extLst>
            </p:cNvPr>
            <p:cNvSpPr/>
            <p:nvPr/>
          </p:nvSpPr>
          <p:spPr>
            <a:xfrm>
              <a:off x="-2539066" y="5598624"/>
              <a:ext cx="295349" cy="78488"/>
            </a:xfrm>
            <a:custGeom>
              <a:avLst/>
              <a:gdLst>
                <a:gd name="connsiteX0" fmla="*/ 295350 w 295349"/>
                <a:gd name="connsiteY0" fmla="*/ 51186 h 78488"/>
                <a:gd name="connsiteX1" fmla="*/ 257845 w 295349"/>
                <a:gd name="connsiteY1" fmla="*/ 62572 h 78488"/>
                <a:gd name="connsiteX2" fmla="*/ 251817 w 295349"/>
                <a:gd name="connsiteY2" fmla="*/ 63241 h 78488"/>
                <a:gd name="connsiteX3" fmla="*/ 211634 w 295349"/>
                <a:gd name="connsiteY3" fmla="*/ 63241 h 78488"/>
                <a:gd name="connsiteX4" fmla="*/ 158725 w 295349"/>
                <a:gd name="connsiteY4" fmla="*/ 59893 h 78488"/>
                <a:gd name="connsiteX5" fmla="*/ 146001 w 295349"/>
                <a:gd name="connsiteY5" fmla="*/ 61232 h 78488"/>
                <a:gd name="connsiteX6" fmla="*/ 133945 w 295349"/>
                <a:gd name="connsiteY6" fmla="*/ 65920 h 78488"/>
                <a:gd name="connsiteX7" fmla="*/ 131936 w 295349"/>
                <a:gd name="connsiteY7" fmla="*/ 65250 h 78488"/>
                <a:gd name="connsiteX8" fmla="*/ 129927 w 295349"/>
                <a:gd name="connsiteY8" fmla="*/ 64581 h 78488"/>
                <a:gd name="connsiteX9" fmla="*/ 79698 w 295349"/>
                <a:gd name="connsiteY9" fmla="*/ 69939 h 78488"/>
                <a:gd name="connsiteX10" fmla="*/ 78358 w 295349"/>
                <a:gd name="connsiteY10" fmla="*/ 69939 h 78488"/>
                <a:gd name="connsiteX11" fmla="*/ 77019 w 295349"/>
                <a:gd name="connsiteY11" fmla="*/ 69269 h 78488"/>
                <a:gd name="connsiteX12" fmla="*/ 72331 w 295349"/>
                <a:gd name="connsiteY12" fmla="*/ 67930 h 78488"/>
                <a:gd name="connsiteX13" fmla="*/ 10716 w 295349"/>
                <a:gd name="connsiteY13" fmla="*/ 77975 h 78488"/>
                <a:gd name="connsiteX14" fmla="*/ 670 w 295349"/>
                <a:gd name="connsiteY14" fmla="*/ 74627 h 78488"/>
                <a:gd name="connsiteX15" fmla="*/ 0 w 295349"/>
                <a:gd name="connsiteY15" fmla="*/ 69939 h 78488"/>
                <a:gd name="connsiteX16" fmla="*/ 3349 w 295349"/>
                <a:gd name="connsiteY16" fmla="*/ 65250 h 78488"/>
                <a:gd name="connsiteX17" fmla="*/ 10716 w 295349"/>
                <a:gd name="connsiteY17" fmla="*/ 56544 h 78488"/>
                <a:gd name="connsiteX18" fmla="*/ 74340 w 295349"/>
                <a:gd name="connsiteY18" fmla="*/ 29085 h 78488"/>
                <a:gd name="connsiteX19" fmla="*/ 178148 w 295349"/>
                <a:gd name="connsiteY19" fmla="*/ 287 h 78488"/>
                <a:gd name="connsiteX20" fmla="*/ 219671 w 295349"/>
                <a:gd name="connsiteY20" fmla="*/ 10333 h 78488"/>
                <a:gd name="connsiteX21" fmla="*/ 295350 w 295349"/>
                <a:gd name="connsiteY21" fmla="*/ 51186 h 7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5349" h="78488">
                  <a:moveTo>
                    <a:pt x="295350" y="51186"/>
                  </a:moveTo>
                  <a:cubicBezTo>
                    <a:pt x="287982" y="60562"/>
                    <a:pt x="275258" y="63911"/>
                    <a:pt x="257845" y="62572"/>
                  </a:cubicBezTo>
                  <a:cubicBezTo>
                    <a:pt x="255836" y="62572"/>
                    <a:pt x="253827" y="62572"/>
                    <a:pt x="251817" y="63241"/>
                  </a:cubicBezTo>
                  <a:cubicBezTo>
                    <a:pt x="236414" y="69939"/>
                    <a:pt x="223689" y="63911"/>
                    <a:pt x="211634" y="63241"/>
                  </a:cubicBezTo>
                  <a:cubicBezTo>
                    <a:pt x="193551" y="62572"/>
                    <a:pt x="176138" y="61232"/>
                    <a:pt x="158725" y="59893"/>
                  </a:cubicBezTo>
                  <a:cubicBezTo>
                    <a:pt x="154037" y="59893"/>
                    <a:pt x="150019" y="59893"/>
                    <a:pt x="146001" y="61232"/>
                  </a:cubicBezTo>
                  <a:cubicBezTo>
                    <a:pt x="141982" y="62572"/>
                    <a:pt x="137964" y="63911"/>
                    <a:pt x="133945" y="65920"/>
                  </a:cubicBezTo>
                  <a:cubicBezTo>
                    <a:pt x="133276" y="66590"/>
                    <a:pt x="132606" y="65920"/>
                    <a:pt x="131936" y="65250"/>
                  </a:cubicBezTo>
                  <a:cubicBezTo>
                    <a:pt x="131267" y="64581"/>
                    <a:pt x="130597" y="64581"/>
                    <a:pt x="129927" y="64581"/>
                  </a:cubicBezTo>
                  <a:cubicBezTo>
                    <a:pt x="113184" y="65920"/>
                    <a:pt x="96441" y="67260"/>
                    <a:pt x="79698" y="69939"/>
                  </a:cubicBezTo>
                  <a:cubicBezTo>
                    <a:pt x="79028" y="69939"/>
                    <a:pt x="78358" y="69939"/>
                    <a:pt x="78358" y="69939"/>
                  </a:cubicBezTo>
                  <a:cubicBezTo>
                    <a:pt x="77689" y="69939"/>
                    <a:pt x="77019" y="69269"/>
                    <a:pt x="77019" y="69269"/>
                  </a:cubicBezTo>
                  <a:cubicBezTo>
                    <a:pt x="75679" y="68599"/>
                    <a:pt x="74340" y="67930"/>
                    <a:pt x="72331" y="67930"/>
                  </a:cubicBezTo>
                  <a:cubicBezTo>
                    <a:pt x="50899" y="66590"/>
                    <a:pt x="30138" y="69939"/>
                    <a:pt x="10716" y="77975"/>
                  </a:cubicBezTo>
                  <a:cubicBezTo>
                    <a:pt x="7367" y="79315"/>
                    <a:pt x="2679" y="77975"/>
                    <a:pt x="670" y="74627"/>
                  </a:cubicBezTo>
                  <a:cubicBezTo>
                    <a:pt x="0" y="73287"/>
                    <a:pt x="0" y="71948"/>
                    <a:pt x="0" y="69939"/>
                  </a:cubicBezTo>
                  <a:cubicBezTo>
                    <a:pt x="670" y="67930"/>
                    <a:pt x="1340" y="65920"/>
                    <a:pt x="3349" y="65250"/>
                  </a:cubicBezTo>
                  <a:cubicBezTo>
                    <a:pt x="6697" y="63241"/>
                    <a:pt x="9376" y="60562"/>
                    <a:pt x="10716" y="56544"/>
                  </a:cubicBezTo>
                  <a:cubicBezTo>
                    <a:pt x="31477" y="47168"/>
                    <a:pt x="52909" y="38461"/>
                    <a:pt x="74340" y="29085"/>
                  </a:cubicBezTo>
                  <a:cubicBezTo>
                    <a:pt x="108496" y="15021"/>
                    <a:pt x="145331" y="3636"/>
                    <a:pt x="178148" y="287"/>
                  </a:cubicBezTo>
                  <a:cubicBezTo>
                    <a:pt x="190203" y="-1052"/>
                    <a:pt x="204267" y="2296"/>
                    <a:pt x="219671" y="10333"/>
                  </a:cubicBezTo>
                  <a:cubicBezTo>
                    <a:pt x="243781" y="22388"/>
                    <a:pt x="269230" y="36452"/>
                    <a:pt x="295350" y="51186"/>
                  </a:cubicBezTo>
                  <a:close/>
                </a:path>
              </a:pathLst>
            </a:custGeom>
            <a:solidFill>
              <a:srgbClr val="EEEBD7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1" name="Freeform 450">
              <a:extLst>
                <a:ext uri="{FF2B5EF4-FFF2-40B4-BE49-F238E27FC236}">
                  <a16:creationId xmlns:a16="http://schemas.microsoft.com/office/drawing/2014/main" id="{B873B35D-6712-44BE-91CC-A253B78397F5}"/>
                </a:ext>
              </a:extLst>
            </p:cNvPr>
            <p:cNvSpPr/>
            <p:nvPr/>
          </p:nvSpPr>
          <p:spPr>
            <a:xfrm>
              <a:off x="-5384734" y="5610220"/>
              <a:ext cx="134615" cy="42938"/>
            </a:xfrm>
            <a:custGeom>
              <a:avLst/>
              <a:gdLst>
                <a:gd name="connsiteX0" fmla="*/ 134615 w 134615"/>
                <a:gd name="connsiteY0" fmla="*/ 36241 h 42938"/>
                <a:gd name="connsiteX1" fmla="*/ 82376 w 134615"/>
                <a:gd name="connsiteY1" fmla="*/ 42938 h 42938"/>
                <a:gd name="connsiteX2" fmla="*/ 0 w 134615"/>
                <a:gd name="connsiteY2" fmla="*/ 11461 h 42938"/>
                <a:gd name="connsiteX3" fmla="*/ 76349 w 134615"/>
                <a:gd name="connsiteY3" fmla="*/ 746 h 42938"/>
                <a:gd name="connsiteX4" fmla="*/ 134615 w 134615"/>
                <a:gd name="connsiteY4" fmla="*/ 36241 h 4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615" h="42938">
                  <a:moveTo>
                    <a:pt x="134615" y="36241"/>
                  </a:moveTo>
                  <a:cubicBezTo>
                    <a:pt x="121221" y="40929"/>
                    <a:pt x="103808" y="42938"/>
                    <a:pt x="82376" y="42938"/>
                  </a:cubicBezTo>
                  <a:cubicBezTo>
                    <a:pt x="49560" y="42938"/>
                    <a:pt x="22101" y="32892"/>
                    <a:pt x="0" y="11461"/>
                  </a:cubicBezTo>
                  <a:cubicBezTo>
                    <a:pt x="24110" y="6103"/>
                    <a:pt x="53578" y="-2603"/>
                    <a:pt x="76349" y="746"/>
                  </a:cubicBezTo>
                  <a:cubicBezTo>
                    <a:pt x="99120" y="4094"/>
                    <a:pt x="118542" y="16149"/>
                    <a:pt x="134615" y="36241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2" name="Freeform 451">
              <a:extLst>
                <a:ext uri="{FF2B5EF4-FFF2-40B4-BE49-F238E27FC236}">
                  <a16:creationId xmlns:a16="http://schemas.microsoft.com/office/drawing/2014/main" id="{07118F16-2FBD-27E5-B37F-65413474273E}"/>
                </a:ext>
              </a:extLst>
            </p:cNvPr>
            <p:cNvSpPr/>
            <p:nvPr/>
          </p:nvSpPr>
          <p:spPr>
            <a:xfrm>
              <a:off x="-2188129" y="5613645"/>
              <a:ext cx="10045" cy="12472"/>
            </a:xfrm>
            <a:custGeom>
              <a:avLst/>
              <a:gdLst>
                <a:gd name="connsiteX0" fmla="*/ 6697 w 10045"/>
                <a:gd name="connsiteY0" fmla="*/ 0 h 12472"/>
                <a:gd name="connsiteX1" fmla="*/ 10046 w 10045"/>
                <a:gd name="connsiteY1" fmla="*/ 3349 h 12472"/>
                <a:gd name="connsiteX2" fmla="*/ 0 w 10045"/>
                <a:gd name="connsiteY2" fmla="*/ 9376 h 12472"/>
                <a:gd name="connsiteX3" fmla="*/ 6697 w 10045"/>
                <a:gd name="connsiteY3" fmla="*/ 0 h 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5" h="12472">
                  <a:moveTo>
                    <a:pt x="6697" y="0"/>
                  </a:moveTo>
                  <a:cubicBezTo>
                    <a:pt x="6028" y="3349"/>
                    <a:pt x="7367" y="4019"/>
                    <a:pt x="10046" y="3349"/>
                  </a:cubicBezTo>
                  <a:cubicBezTo>
                    <a:pt x="5358" y="13395"/>
                    <a:pt x="2009" y="14734"/>
                    <a:pt x="0" y="9376"/>
                  </a:cubicBezTo>
                  <a:lnTo>
                    <a:pt x="6697" y="0"/>
                  </a:lnTo>
                  <a:close/>
                </a:path>
              </a:pathLst>
            </a:custGeom>
            <a:solidFill>
              <a:srgbClr val="296D7B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3" name="Freeform 452">
              <a:extLst>
                <a:ext uri="{FF2B5EF4-FFF2-40B4-BE49-F238E27FC236}">
                  <a16:creationId xmlns:a16="http://schemas.microsoft.com/office/drawing/2014/main" id="{6D0E0432-CBE2-3AD7-F608-0F8A8B9ACF3A}"/>
                </a:ext>
              </a:extLst>
            </p:cNvPr>
            <p:cNvSpPr/>
            <p:nvPr/>
          </p:nvSpPr>
          <p:spPr>
            <a:xfrm>
              <a:off x="-902254" y="5629048"/>
              <a:ext cx="141312" cy="85557"/>
            </a:xfrm>
            <a:custGeom>
              <a:avLst/>
              <a:gdLst>
                <a:gd name="connsiteX0" fmla="*/ 141312 w 141312"/>
                <a:gd name="connsiteY0" fmla="*/ 0 h 85557"/>
                <a:gd name="connsiteX1" fmla="*/ 101799 w 141312"/>
                <a:gd name="connsiteY1" fmla="*/ 54248 h 85557"/>
                <a:gd name="connsiteX2" fmla="*/ 84385 w 141312"/>
                <a:gd name="connsiteY2" fmla="*/ 67643 h 85557"/>
                <a:gd name="connsiteX3" fmla="*/ 70321 w 141312"/>
                <a:gd name="connsiteY3" fmla="*/ 73000 h 85557"/>
                <a:gd name="connsiteX4" fmla="*/ 0 w 141312"/>
                <a:gd name="connsiteY4" fmla="*/ 85055 h 85557"/>
                <a:gd name="connsiteX5" fmla="*/ 56927 w 141312"/>
                <a:gd name="connsiteY5" fmla="*/ 22771 h 85557"/>
                <a:gd name="connsiteX6" fmla="*/ 141312 w 141312"/>
                <a:gd name="connsiteY6" fmla="*/ 0 h 8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312" h="85557">
                  <a:moveTo>
                    <a:pt x="141312" y="0"/>
                  </a:moveTo>
                  <a:cubicBezTo>
                    <a:pt x="124569" y="13395"/>
                    <a:pt x="111174" y="31477"/>
                    <a:pt x="101799" y="54248"/>
                  </a:cubicBezTo>
                  <a:cubicBezTo>
                    <a:pt x="99789" y="59606"/>
                    <a:pt x="93762" y="63624"/>
                    <a:pt x="84385" y="67643"/>
                  </a:cubicBezTo>
                  <a:cubicBezTo>
                    <a:pt x="76349" y="70991"/>
                    <a:pt x="71661" y="73000"/>
                    <a:pt x="70321" y="73000"/>
                  </a:cubicBezTo>
                  <a:cubicBezTo>
                    <a:pt x="47550" y="83046"/>
                    <a:pt x="24110" y="87064"/>
                    <a:pt x="0" y="85055"/>
                  </a:cubicBezTo>
                  <a:cubicBezTo>
                    <a:pt x="1340" y="50899"/>
                    <a:pt x="28129" y="32147"/>
                    <a:pt x="56927" y="22771"/>
                  </a:cubicBezTo>
                  <a:cubicBezTo>
                    <a:pt x="85725" y="14065"/>
                    <a:pt x="113854" y="6028"/>
                    <a:pt x="141312" y="0"/>
                  </a:cubicBezTo>
                  <a:close/>
                </a:path>
              </a:pathLst>
            </a:custGeom>
            <a:solidFill>
              <a:srgbClr val="FCFBEE"/>
            </a:solidFill>
            <a:ln w="66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</p:grpSp>
      <p:pic>
        <p:nvPicPr>
          <p:cNvPr id="454" name="Graphic 453">
            <a:extLst>
              <a:ext uri="{FF2B5EF4-FFF2-40B4-BE49-F238E27FC236}">
                <a16:creationId xmlns:a16="http://schemas.microsoft.com/office/drawing/2014/main" id="{80DBEB62-7184-6813-047E-80654B9A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995" y="994446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0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329">
            <a:extLst>
              <a:ext uri="{FF2B5EF4-FFF2-40B4-BE49-F238E27FC236}">
                <a16:creationId xmlns:a16="http://schemas.microsoft.com/office/drawing/2014/main" id="{53E06899-DCD7-8D9A-DBBB-D58C614B7272}"/>
              </a:ext>
            </a:extLst>
          </p:cNvPr>
          <p:cNvGrpSpPr/>
          <p:nvPr/>
        </p:nvGrpSpPr>
        <p:grpSpPr>
          <a:xfrm>
            <a:off x="-11050581" y="1560476"/>
            <a:ext cx="8742423" cy="8926566"/>
            <a:chOff x="6058333" y="1743559"/>
            <a:chExt cx="6242832" cy="6374325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762E30E-78B0-06F3-C126-E8A586BE2E2D}"/>
                </a:ext>
              </a:extLst>
            </p:cNvPr>
            <p:cNvSpPr/>
            <p:nvPr/>
          </p:nvSpPr>
          <p:spPr>
            <a:xfrm>
              <a:off x="7102315" y="1743559"/>
              <a:ext cx="4126324" cy="1620955"/>
            </a:xfrm>
            <a:custGeom>
              <a:avLst/>
              <a:gdLst>
                <a:gd name="connsiteX0" fmla="*/ 4119774 w 4126324"/>
                <a:gd name="connsiteY0" fmla="*/ 788485 h 1620955"/>
                <a:gd name="connsiteX1" fmla="*/ 4081403 w 4126324"/>
                <a:gd name="connsiteY1" fmla="*/ 782869 h 1620955"/>
                <a:gd name="connsiteX2" fmla="*/ 4042563 w 4126324"/>
                <a:gd name="connsiteY2" fmla="*/ 779594 h 1620955"/>
                <a:gd name="connsiteX3" fmla="*/ 4003256 w 4126324"/>
                <a:gd name="connsiteY3" fmla="*/ 778190 h 1620955"/>
                <a:gd name="connsiteX4" fmla="*/ 3472140 w 4126324"/>
                <a:gd name="connsiteY4" fmla="*/ 778190 h 1620955"/>
                <a:gd name="connsiteX5" fmla="*/ 3436576 w 4126324"/>
                <a:gd name="connsiteY5" fmla="*/ 779126 h 1620955"/>
                <a:gd name="connsiteX6" fmla="*/ 3401481 w 4126324"/>
                <a:gd name="connsiteY6" fmla="*/ 781933 h 1620955"/>
                <a:gd name="connsiteX7" fmla="*/ 3367789 w 4126324"/>
                <a:gd name="connsiteY7" fmla="*/ 787081 h 1620955"/>
                <a:gd name="connsiteX8" fmla="*/ 3334565 w 4126324"/>
                <a:gd name="connsiteY8" fmla="*/ 793632 h 1620955"/>
                <a:gd name="connsiteX9" fmla="*/ 3302277 w 4126324"/>
                <a:gd name="connsiteY9" fmla="*/ 802055 h 1620955"/>
                <a:gd name="connsiteX10" fmla="*/ 3270457 w 4126324"/>
                <a:gd name="connsiteY10" fmla="*/ 812350 h 1620955"/>
                <a:gd name="connsiteX11" fmla="*/ 3239572 w 4126324"/>
                <a:gd name="connsiteY11" fmla="*/ 824516 h 1620955"/>
                <a:gd name="connsiteX12" fmla="*/ 3210092 w 4126324"/>
                <a:gd name="connsiteY12" fmla="*/ 839023 h 1620955"/>
                <a:gd name="connsiteX13" fmla="*/ 3181547 w 4126324"/>
                <a:gd name="connsiteY13" fmla="*/ 855401 h 1620955"/>
                <a:gd name="connsiteX14" fmla="*/ 3153471 w 4126324"/>
                <a:gd name="connsiteY14" fmla="*/ 873650 h 1620955"/>
                <a:gd name="connsiteX15" fmla="*/ 3127266 w 4126324"/>
                <a:gd name="connsiteY15" fmla="*/ 893772 h 1620955"/>
                <a:gd name="connsiteX16" fmla="*/ 3102465 w 4126324"/>
                <a:gd name="connsiteY16" fmla="*/ 915765 h 1620955"/>
                <a:gd name="connsiteX17" fmla="*/ 3078600 w 4126324"/>
                <a:gd name="connsiteY17" fmla="*/ 940566 h 1620955"/>
                <a:gd name="connsiteX18" fmla="*/ 3055671 w 4126324"/>
                <a:gd name="connsiteY18" fmla="*/ 967239 h 1620955"/>
                <a:gd name="connsiteX19" fmla="*/ 3034145 w 4126324"/>
                <a:gd name="connsiteY19" fmla="*/ 996252 h 1620955"/>
                <a:gd name="connsiteX20" fmla="*/ 3016363 w 4126324"/>
                <a:gd name="connsiteY20" fmla="*/ 1024328 h 1620955"/>
                <a:gd name="connsiteX21" fmla="*/ 3000921 w 4126324"/>
                <a:gd name="connsiteY21" fmla="*/ 1052873 h 1620955"/>
                <a:gd name="connsiteX22" fmla="*/ 2987819 w 4126324"/>
                <a:gd name="connsiteY22" fmla="*/ 1081885 h 1620955"/>
                <a:gd name="connsiteX23" fmla="*/ 2976588 w 4126324"/>
                <a:gd name="connsiteY23" fmla="*/ 1111834 h 1620955"/>
                <a:gd name="connsiteX24" fmla="*/ 2967229 w 4126324"/>
                <a:gd name="connsiteY24" fmla="*/ 1142250 h 1620955"/>
                <a:gd name="connsiteX25" fmla="*/ 2960210 w 4126324"/>
                <a:gd name="connsiteY25" fmla="*/ 1173134 h 1620955"/>
                <a:gd name="connsiteX26" fmla="*/ 2955531 w 4126324"/>
                <a:gd name="connsiteY26" fmla="*/ 1204486 h 1620955"/>
                <a:gd name="connsiteX27" fmla="*/ 2952723 w 4126324"/>
                <a:gd name="connsiteY27" fmla="*/ 1235839 h 1620955"/>
                <a:gd name="connsiteX28" fmla="*/ 2952255 w 4126324"/>
                <a:gd name="connsiteY28" fmla="*/ 1267191 h 1620955"/>
                <a:gd name="connsiteX29" fmla="*/ 2953659 w 4126324"/>
                <a:gd name="connsiteY29" fmla="*/ 1298543 h 1620955"/>
                <a:gd name="connsiteX30" fmla="*/ 2956935 w 4126324"/>
                <a:gd name="connsiteY30" fmla="*/ 1329427 h 1620955"/>
                <a:gd name="connsiteX31" fmla="*/ 2963018 w 4126324"/>
                <a:gd name="connsiteY31" fmla="*/ 1360312 h 1620955"/>
                <a:gd name="connsiteX32" fmla="*/ 2970973 w 4126324"/>
                <a:gd name="connsiteY32" fmla="*/ 1390728 h 1620955"/>
                <a:gd name="connsiteX33" fmla="*/ 2980800 w 4126324"/>
                <a:gd name="connsiteY33" fmla="*/ 1420676 h 1620955"/>
                <a:gd name="connsiteX34" fmla="*/ 2992966 w 4126324"/>
                <a:gd name="connsiteY34" fmla="*/ 1449689 h 1620955"/>
                <a:gd name="connsiteX35" fmla="*/ 3007005 w 4126324"/>
                <a:gd name="connsiteY35" fmla="*/ 1478701 h 1620955"/>
                <a:gd name="connsiteX36" fmla="*/ 3023383 w 4126324"/>
                <a:gd name="connsiteY36" fmla="*/ 1505842 h 1620955"/>
                <a:gd name="connsiteX37" fmla="*/ 3042100 w 4126324"/>
                <a:gd name="connsiteY37" fmla="*/ 1532515 h 1620955"/>
                <a:gd name="connsiteX38" fmla="*/ 3062690 w 4126324"/>
                <a:gd name="connsiteY38" fmla="*/ 1557784 h 1620955"/>
                <a:gd name="connsiteX39" fmla="*/ 3085619 w 4126324"/>
                <a:gd name="connsiteY39" fmla="*/ 1582585 h 1620955"/>
                <a:gd name="connsiteX40" fmla="*/ 3128670 w 4126324"/>
                <a:gd name="connsiteY40" fmla="*/ 1618616 h 1620955"/>
                <a:gd name="connsiteX41" fmla="*/ 3085151 w 4126324"/>
                <a:gd name="connsiteY41" fmla="*/ 1620956 h 1620955"/>
                <a:gd name="connsiteX42" fmla="*/ 3038357 w 4126324"/>
                <a:gd name="connsiteY42" fmla="*/ 1616277 h 1620955"/>
                <a:gd name="connsiteX43" fmla="*/ 3001857 w 4126324"/>
                <a:gd name="connsiteY43" fmla="*/ 1609257 h 1620955"/>
                <a:gd name="connsiteX44" fmla="*/ 2968165 w 4126324"/>
                <a:gd name="connsiteY44" fmla="*/ 1600834 h 1620955"/>
                <a:gd name="connsiteX45" fmla="*/ 2903589 w 4126324"/>
                <a:gd name="connsiteY45" fmla="*/ 1580245 h 1620955"/>
                <a:gd name="connsiteX46" fmla="*/ 2815148 w 4126324"/>
                <a:gd name="connsiteY46" fmla="*/ 1546553 h 1620955"/>
                <a:gd name="connsiteX47" fmla="*/ 2790815 w 4126324"/>
                <a:gd name="connsiteY47" fmla="*/ 1541406 h 1620955"/>
                <a:gd name="connsiteX48" fmla="*/ 2766014 w 4126324"/>
                <a:gd name="connsiteY48" fmla="*/ 1539066 h 1620955"/>
                <a:gd name="connsiteX49" fmla="*/ 2740745 w 4126324"/>
                <a:gd name="connsiteY49" fmla="*/ 1539534 h 1620955"/>
                <a:gd name="connsiteX50" fmla="*/ 2721559 w 4126324"/>
                <a:gd name="connsiteY50" fmla="*/ 1542809 h 1620955"/>
                <a:gd name="connsiteX51" fmla="*/ 2703309 w 4126324"/>
                <a:gd name="connsiteY51" fmla="*/ 1548425 h 1620955"/>
                <a:gd name="connsiteX52" fmla="*/ 2685995 w 4126324"/>
                <a:gd name="connsiteY52" fmla="*/ 1556380 h 1620955"/>
                <a:gd name="connsiteX53" fmla="*/ 2669617 w 4126324"/>
                <a:gd name="connsiteY53" fmla="*/ 1566207 h 1620955"/>
                <a:gd name="connsiteX54" fmla="*/ 2663066 w 4126324"/>
                <a:gd name="connsiteY54" fmla="*/ 1566207 h 1620955"/>
                <a:gd name="connsiteX55" fmla="*/ 2655111 w 4126324"/>
                <a:gd name="connsiteY55" fmla="*/ 1550765 h 1620955"/>
                <a:gd name="connsiteX56" fmla="*/ 2651835 w 4126324"/>
                <a:gd name="connsiteY56" fmla="*/ 1539066 h 1620955"/>
                <a:gd name="connsiteX57" fmla="*/ 2651368 w 4126324"/>
                <a:gd name="connsiteY57" fmla="*/ 1528771 h 1620955"/>
                <a:gd name="connsiteX58" fmla="*/ 2660726 w 4126324"/>
                <a:gd name="connsiteY58" fmla="*/ 1487592 h 1620955"/>
                <a:gd name="connsiteX59" fmla="*/ 2666810 w 4126324"/>
                <a:gd name="connsiteY59" fmla="*/ 1447817 h 1620955"/>
                <a:gd name="connsiteX60" fmla="*/ 2670553 w 4126324"/>
                <a:gd name="connsiteY60" fmla="*/ 1408510 h 1620955"/>
                <a:gd name="connsiteX61" fmla="*/ 2671957 w 4126324"/>
                <a:gd name="connsiteY61" fmla="*/ 1369670 h 1620955"/>
                <a:gd name="connsiteX62" fmla="*/ 2671021 w 4126324"/>
                <a:gd name="connsiteY62" fmla="*/ 1331767 h 1620955"/>
                <a:gd name="connsiteX63" fmla="*/ 2667278 w 4126324"/>
                <a:gd name="connsiteY63" fmla="*/ 1294331 h 1620955"/>
                <a:gd name="connsiteX64" fmla="*/ 2660726 w 4126324"/>
                <a:gd name="connsiteY64" fmla="*/ 1256896 h 1620955"/>
                <a:gd name="connsiteX65" fmla="*/ 2652303 w 4126324"/>
                <a:gd name="connsiteY65" fmla="*/ 1220396 h 1620955"/>
                <a:gd name="connsiteX66" fmla="*/ 2639201 w 4126324"/>
                <a:gd name="connsiteY66" fmla="*/ 1177346 h 1620955"/>
                <a:gd name="connsiteX67" fmla="*/ 2623759 w 4126324"/>
                <a:gd name="connsiteY67" fmla="*/ 1136167 h 1620955"/>
                <a:gd name="connsiteX68" fmla="*/ 2605509 w 4126324"/>
                <a:gd name="connsiteY68" fmla="*/ 1096859 h 1620955"/>
                <a:gd name="connsiteX69" fmla="*/ 2584920 w 4126324"/>
                <a:gd name="connsiteY69" fmla="*/ 1058488 h 1620955"/>
                <a:gd name="connsiteX70" fmla="*/ 2561990 w 4126324"/>
                <a:gd name="connsiteY70" fmla="*/ 1021988 h 1620955"/>
                <a:gd name="connsiteX71" fmla="*/ 2536721 w 4126324"/>
                <a:gd name="connsiteY71" fmla="*/ 986893 h 1620955"/>
                <a:gd name="connsiteX72" fmla="*/ 2509581 w 4126324"/>
                <a:gd name="connsiteY72" fmla="*/ 954137 h 1620955"/>
                <a:gd name="connsiteX73" fmla="*/ 2480568 w 4126324"/>
                <a:gd name="connsiteY73" fmla="*/ 923252 h 1620955"/>
                <a:gd name="connsiteX74" fmla="*/ 2449216 w 4126324"/>
                <a:gd name="connsiteY74" fmla="*/ 894240 h 1620955"/>
                <a:gd name="connsiteX75" fmla="*/ 2416460 w 4126324"/>
                <a:gd name="connsiteY75" fmla="*/ 867567 h 1620955"/>
                <a:gd name="connsiteX76" fmla="*/ 2382300 w 4126324"/>
                <a:gd name="connsiteY76" fmla="*/ 843234 h 1620955"/>
                <a:gd name="connsiteX77" fmla="*/ 2345800 w 4126324"/>
                <a:gd name="connsiteY77" fmla="*/ 821241 h 1620955"/>
                <a:gd name="connsiteX78" fmla="*/ 2308365 w 4126324"/>
                <a:gd name="connsiteY78" fmla="*/ 801587 h 1620955"/>
                <a:gd name="connsiteX79" fmla="*/ 2269526 w 4126324"/>
                <a:gd name="connsiteY79" fmla="*/ 784273 h 1620955"/>
                <a:gd name="connsiteX80" fmla="*/ 2229750 w 4126324"/>
                <a:gd name="connsiteY80" fmla="*/ 770235 h 1620955"/>
                <a:gd name="connsiteX81" fmla="*/ 2188104 w 4126324"/>
                <a:gd name="connsiteY81" fmla="*/ 758536 h 1620955"/>
                <a:gd name="connsiteX82" fmla="*/ 2154412 w 4126324"/>
                <a:gd name="connsiteY82" fmla="*/ 751049 h 1620955"/>
                <a:gd name="connsiteX83" fmla="*/ 2120252 w 4126324"/>
                <a:gd name="connsiteY83" fmla="*/ 745902 h 1620955"/>
                <a:gd name="connsiteX84" fmla="*/ 2085624 w 4126324"/>
                <a:gd name="connsiteY84" fmla="*/ 742626 h 1620955"/>
                <a:gd name="connsiteX85" fmla="*/ 2050060 w 4126324"/>
                <a:gd name="connsiteY85" fmla="*/ 741222 h 1620955"/>
                <a:gd name="connsiteX86" fmla="*/ 2013560 w 4126324"/>
                <a:gd name="connsiteY86" fmla="*/ 741690 h 1620955"/>
                <a:gd name="connsiteX87" fmla="*/ 1970042 w 4126324"/>
                <a:gd name="connsiteY87" fmla="*/ 744966 h 1620955"/>
                <a:gd name="connsiteX88" fmla="*/ 1927459 w 4126324"/>
                <a:gd name="connsiteY88" fmla="*/ 751517 h 1620955"/>
                <a:gd name="connsiteX89" fmla="*/ 1885812 w 4126324"/>
                <a:gd name="connsiteY89" fmla="*/ 760408 h 1620955"/>
                <a:gd name="connsiteX90" fmla="*/ 1845101 w 4126324"/>
                <a:gd name="connsiteY90" fmla="*/ 771639 h 1620955"/>
                <a:gd name="connsiteX91" fmla="*/ 1805326 w 4126324"/>
                <a:gd name="connsiteY91" fmla="*/ 786145 h 1620955"/>
                <a:gd name="connsiteX92" fmla="*/ 1766486 w 4126324"/>
                <a:gd name="connsiteY92" fmla="*/ 802523 h 1620955"/>
                <a:gd name="connsiteX93" fmla="*/ 1729519 w 4126324"/>
                <a:gd name="connsiteY93" fmla="*/ 821709 h 1620955"/>
                <a:gd name="connsiteX94" fmla="*/ 1693487 w 4126324"/>
                <a:gd name="connsiteY94" fmla="*/ 843234 h 1620955"/>
                <a:gd name="connsiteX95" fmla="*/ 1658859 w 4126324"/>
                <a:gd name="connsiteY95" fmla="*/ 867099 h 1620955"/>
                <a:gd name="connsiteX96" fmla="*/ 1625636 w 4126324"/>
                <a:gd name="connsiteY96" fmla="*/ 892836 h 1620955"/>
                <a:gd name="connsiteX97" fmla="*/ 1594283 w 4126324"/>
                <a:gd name="connsiteY97" fmla="*/ 920913 h 1620955"/>
                <a:gd name="connsiteX98" fmla="*/ 1564803 w 4126324"/>
                <a:gd name="connsiteY98" fmla="*/ 951329 h 1620955"/>
                <a:gd name="connsiteX99" fmla="*/ 1536726 w 4126324"/>
                <a:gd name="connsiteY99" fmla="*/ 983617 h 1620955"/>
                <a:gd name="connsiteX100" fmla="*/ 1510989 w 4126324"/>
                <a:gd name="connsiteY100" fmla="*/ 1017309 h 1620955"/>
                <a:gd name="connsiteX101" fmla="*/ 1487592 w 4126324"/>
                <a:gd name="connsiteY101" fmla="*/ 1053341 h 1620955"/>
                <a:gd name="connsiteX102" fmla="*/ 1465599 w 4126324"/>
                <a:gd name="connsiteY102" fmla="*/ 1091712 h 1620955"/>
                <a:gd name="connsiteX103" fmla="*/ 1448753 w 4126324"/>
                <a:gd name="connsiteY103" fmla="*/ 1126340 h 1620955"/>
                <a:gd name="connsiteX104" fmla="*/ 1434247 w 4126324"/>
                <a:gd name="connsiteY104" fmla="*/ 1161904 h 1620955"/>
                <a:gd name="connsiteX105" fmla="*/ 1422080 w 4126324"/>
                <a:gd name="connsiteY105" fmla="*/ 1197467 h 1620955"/>
                <a:gd name="connsiteX106" fmla="*/ 1412253 w 4126324"/>
                <a:gd name="connsiteY106" fmla="*/ 1233967 h 1620955"/>
                <a:gd name="connsiteX107" fmla="*/ 1404766 w 4126324"/>
                <a:gd name="connsiteY107" fmla="*/ 1270934 h 1620955"/>
                <a:gd name="connsiteX108" fmla="*/ 1399619 w 4126324"/>
                <a:gd name="connsiteY108" fmla="*/ 1308370 h 1620955"/>
                <a:gd name="connsiteX109" fmla="*/ 1396811 w 4126324"/>
                <a:gd name="connsiteY109" fmla="*/ 1347209 h 1620955"/>
                <a:gd name="connsiteX110" fmla="*/ 1396343 w 4126324"/>
                <a:gd name="connsiteY110" fmla="*/ 1386516 h 1620955"/>
                <a:gd name="connsiteX111" fmla="*/ 1398683 w 4126324"/>
                <a:gd name="connsiteY111" fmla="*/ 1427228 h 1620955"/>
                <a:gd name="connsiteX112" fmla="*/ 1403362 w 4126324"/>
                <a:gd name="connsiteY112" fmla="*/ 1468874 h 1620955"/>
                <a:gd name="connsiteX113" fmla="*/ 1366863 w 4126324"/>
                <a:gd name="connsiteY113" fmla="*/ 1469342 h 1620955"/>
                <a:gd name="connsiteX114" fmla="*/ 1335043 w 4126324"/>
                <a:gd name="connsiteY114" fmla="*/ 1472150 h 1620955"/>
                <a:gd name="connsiteX115" fmla="*/ 1307434 w 4126324"/>
                <a:gd name="connsiteY115" fmla="*/ 1477297 h 1620955"/>
                <a:gd name="connsiteX116" fmla="*/ 1283101 w 4126324"/>
                <a:gd name="connsiteY116" fmla="*/ 1483849 h 1620955"/>
                <a:gd name="connsiteX117" fmla="*/ 1262511 w 4126324"/>
                <a:gd name="connsiteY117" fmla="*/ 1491804 h 1620955"/>
                <a:gd name="connsiteX118" fmla="*/ 1240986 w 4126324"/>
                <a:gd name="connsiteY118" fmla="*/ 1502566 h 1620955"/>
                <a:gd name="connsiteX119" fmla="*/ 1220865 w 4126324"/>
                <a:gd name="connsiteY119" fmla="*/ 1515201 h 1620955"/>
                <a:gd name="connsiteX120" fmla="*/ 1202615 w 4126324"/>
                <a:gd name="connsiteY120" fmla="*/ 1529239 h 1620955"/>
                <a:gd name="connsiteX121" fmla="*/ 1185301 w 4126324"/>
                <a:gd name="connsiteY121" fmla="*/ 1544681 h 1620955"/>
                <a:gd name="connsiteX122" fmla="*/ 1180153 w 4126324"/>
                <a:gd name="connsiteY122" fmla="*/ 1546553 h 1620955"/>
                <a:gd name="connsiteX123" fmla="*/ 1175474 w 4126324"/>
                <a:gd name="connsiteY123" fmla="*/ 1544213 h 1620955"/>
                <a:gd name="connsiteX124" fmla="*/ 1160032 w 4126324"/>
                <a:gd name="connsiteY124" fmla="*/ 1525963 h 1620955"/>
                <a:gd name="connsiteX125" fmla="*/ 1143654 w 4126324"/>
                <a:gd name="connsiteY125" fmla="*/ 1509118 h 1620955"/>
                <a:gd name="connsiteX126" fmla="*/ 1125872 w 4126324"/>
                <a:gd name="connsiteY126" fmla="*/ 1494143 h 1620955"/>
                <a:gd name="connsiteX127" fmla="*/ 1106686 w 4126324"/>
                <a:gd name="connsiteY127" fmla="*/ 1480105 h 1620955"/>
                <a:gd name="connsiteX128" fmla="*/ 1086097 w 4126324"/>
                <a:gd name="connsiteY128" fmla="*/ 1467938 h 1620955"/>
                <a:gd name="connsiteX129" fmla="*/ 1061764 w 4126324"/>
                <a:gd name="connsiteY129" fmla="*/ 1456708 h 1620955"/>
                <a:gd name="connsiteX130" fmla="*/ 1037431 w 4126324"/>
                <a:gd name="connsiteY130" fmla="*/ 1447817 h 1620955"/>
                <a:gd name="connsiteX131" fmla="*/ 1013097 w 4126324"/>
                <a:gd name="connsiteY131" fmla="*/ 1441266 h 1620955"/>
                <a:gd name="connsiteX132" fmla="*/ 987829 w 4126324"/>
                <a:gd name="connsiteY132" fmla="*/ 1437054 h 1620955"/>
                <a:gd name="connsiteX133" fmla="*/ 962560 w 4126324"/>
                <a:gd name="connsiteY133" fmla="*/ 1434714 h 1620955"/>
                <a:gd name="connsiteX134" fmla="*/ 936355 w 4126324"/>
                <a:gd name="connsiteY134" fmla="*/ 1435182 h 1620955"/>
                <a:gd name="connsiteX135" fmla="*/ 929804 w 4126324"/>
                <a:gd name="connsiteY135" fmla="*/ 1432843 h 1620955"/>
                <a:gd name="connsiteX136" fmla="*/ 926528 w 4126324"/>
                <a:gd name="connsiteY136" fmla="*/ 1426760 h 1620955"/>
                <a:gd name="connsiteX137" fmla="*/ 920913 w 4126324"/>
                <a:gd name="connsiteY137" fmla="*/ 1383241 h 1620955"/>
                <a:gd name="connsiteX138" fmla="*/ 913426 w 4126324"/>
                <a:gd name="connsiteY138" fmla="*/ 1340658 h 1620955"/>
                <a:gd name="connsiteX139" fmla="*/ 903131 w 4126324"/>
                <a:gd name="connsiteY139" fmla="*/ 1299479 h 1620955"/>
                <a:gd name="connsiteX140" fmla="*/ 890496 w 4126324"/>
                <a:gd name="connsiteY140" fmla="*/ 1259236 h 1620955"/>
                <a:gd name="connsiteX141" fmla="*/ 875522 w 4126324"/>
                <a:gd name="connsiteY141" fmla="*/ 1219928 h 1620955"/>
                <a:gd name="connsiteX142" fmla="*/ 858208 w 4126324"/>
                <a:gd name="connsiteY142" fmla="*/ 1182025 h 1620955"/>
                <a:gd name="connsiteX143" fmla="*/ 839023 w 4126324"/>
                <a:gd name="connsiteY143" fmla="*/ 1145058 h 1620955"/>
                <a:gd name="connsiteX144" fmla="*/ 817965 w 4126324"/>
                <a:gd name="connsiteY144" fmla="*/ 1109962 h 1620955"/>
                <a:gd name="connsiteX145" fmla="*/ 794568 w 4126324"/>
                <a:gd name="connsiteY145" fmla="*/ 1075802 h 1620955"/>
                <a:gd name="connsiteX146" fmla="*/ 769299 w 4126324"/>
                <a:gd name="connsiteY146" fmla="*/ 1043514 h 1620955"/>
                <a:gd name="connsiteX147" fmla="*/ 742158 w 4126324"/>
                <a:gd name="connsiteY147" fmla="*/ 1012630 h 1620955"/>
                <a:gd name="connsiteX148" fmla="*/ 713146 w 4126324"/>
                <a:gd name="connsiteY148" fmla="*/ 983149 h 1620955"/>
                <a:gd name="connsiteX149" fmla="*/ 682262 w 4126324"/>
                <a:gd name="connsiteY149" fmla="*/ 956008 h 1620955"/>
                <a:gd name="connsiteX150" fmla="*/ 649974 w 4126324"/>
                <a:gd name="connsiteY150" fmla="*/ 930272 h 1620955"/>
                <a:gd name="connsiteX151" fmla="*/ 615814 w 4126324"/>
                <a:gd name="connsiteY151" fmla="*/ 906406 h 1620955"/>
                <a:gd name="connsiteX152" fmla="*/ 580250 w 4126324"/>
                <a:gd name="connsiteY152" fmla="*/ 884413 h 1620955"/>
                <a:gd name="connsiteX153" fmla="*/ 543282 w 4126324"/>
                <a:gd name="connsiteY153" fmla="*/ 864291 h 1620955"/>
                <a:gd name="connsiteX154" fmla="*/ 504911 w 4126324"/>
                <a:gd name="connsiteY154" fmla="*/ 846510 h 1620955"/>
                <a:gd name="connsiteX155" fmla="*/ 465136 w 4126324"/>
                <a:gd name="connsiteY155" fmla="*/ 831068 h 1620955"/>
                <a:gd name="connsiteX156" fmla="*/ 423489 w 4126324"/>
                <a:gd name="connsiteY156" fmla="*/ 817497 h 1620955"/>
                <a:gd name="connsiteX157" fmla="*/ 383714 w 4126324"/>
                <a:gd name="connsiteY157" fmla="*/ 807202 h 1620955"/>
                <a:gd name="connsiteX158" fmla="*/ 343471 w 4126324"/>
                <a:gd name="connsiteY158" fmla="*/ 798779 h 1620955"/>
                <a:gd name="connsiteX159" fmla="*/ 303227 w 4126324"/>
                <a:gd name="connsiteY159" fmla="*/ 792696 h 1620955"/>
                <a:gd name="connsiteX160" fmla="*/ 262516 w 4126324"/>
                <a:gd name="connsiteY160" fmla="*/ 788953 h 1620955"/>
                <a:gd name="connsiteX161" fmla="*/ 221337 w 4126324"/>
                <a:gd name="connsiteY161" fmla="*/ 787081 h 1620955"/>
                <a:gd name="connsiteX162" fmla="*/ 180158 w 4126324"/>
                <a:gd name="connsiteY162" fmla="*/ 787549 h 1620955"/>
                <a:gd name="connsiteX163" fmla="*/ 138043 w 4126324"/>
                <a:gd name="connsiteY163" fmla="*/ 790356 h 1620955"/>
                <a:gd name="connsiteX164" fmla="*/ 106691 w 4126324"/>
                <a:gd name="connsiteY164" fmla="*/ 794100 h 1620955"/>
                <a:gd name="connsiteX165" fmla="*/ 0 w 4126324"/>
                <a:gd name="connsiteY165" fmla="*/ 813754 h 1620955"/>
                <a:gd name="connsiteX166" fmla="*/ 112774 w 4126324"/>
                <a:gd name="connsiteY166" fmla="*/ 718761 h 1620955"/>
                <a:gd name="connsiteX167" fmla="*/ 247074 w 4126324"/>
                <a:gd name="connsiteY167" fmla="*/ 613474 h 1620955"/>
                <a:gd name="connsiteX168" fmla="*/ 321009 w 4126324"/>
                <a:gd name="connsiteY168" fmla="*/ 559192 h 1620955"/>
                <a:gd name="connsiteX169" fmla="*/ 396348 w 4126324"/>
                <a:gd name="connsiteY169" fmla="*/ 507251 h 1620955"/>
                <a:gd name="connsiteX170" fmla="*/ 473091 w 4126324"/>
                <a:gd name="connsiteY170" fmla="*/ 458117 h 1620955"/>
                <a:gd name="connsiteX171" fmla="*/ 551705 w 4126324"/>
                <a:gd name="connsiteY171" fmla="*/ 410854 h 1620955"/>
                <a:gd name="connsiteX172" fmla="*/ 632192 w 4126324"/>
                <a:gd name="connsiteY172" fmla="*/ 365932 h 1620955"/>
                <a:gd name="connsiteX173" fmla="*/ 714082 w 4126324"/>
                <a:gd name="connsiteY173" fmla="*/ 323349 h 1620955"/>
                <a:gd name="connsiteX174" fmla="*/ 797844 w 4126324"/>
                <a:gd name="connsiteY174" fmla="*/ 283106 h 1620955"/>
                <a:gd name="connsiteX175" fmla="*/ 883009 w 4126324"/>
                <a:gd name="connsiteY175" fmla="*/ 245202 h 1620955"/>
                <a:gd name="connsiteX176" fmla="*/ 970515 w 4126324"/>
                <a:gd name="connsiteY176" fmla="*/ 209639 h 1620955"/>
                <a:gd name="connsiteX177" fmla="*/ 1059892 w 4126324"/>
                <a:gd name="connsiteY177" fmla="*/ 175947 h 1620955"/>
                <a:gd name="connsiteX178" fmla="*/ 1151141 w 4126324"/>
                <a:gd name="connsiteY178" fmla="*/ 145062 h 1620955"/>
                <a:gd name="connsiteX179" fmla="*/ 1211973 w 4126324"/>
                <a:gd name="connsiteY179" fmla="*/ 125877 h 1620955"/>
                <a:gd name="connsiteX180" fmla="*/ 1279357 w 4126324"/>
                <a:gd name="connsiteY180" fmla="*/ 107159 h 1620955"/>
                <a:gd name="connsiteX181" fmla="*/ 1366863 w 4126324"/>
                <a:gd name="connsiteY181" fmla="*/ 85166 h 1620955"/>
                <a:gd name="connsiteX182" fmla="*/ 1453900 w 4126324"/>
                <a:gd name="connsiteY182" fmla="*/ 65512 h 1620955"/>
                <a:gd name="connsiteX183" fmla="*/ 1541406 w 4126324"/>
                <a:gd name="connsiteY183" fmla="*/ 48198 h 1620955"/>
                <a:gd name="connsiteX184" fmla="*/ 1628443 w 4126324"/>
                <a:gd name="connsiteY184" fmla="*/ 34160 h 1620955"/>
                <a:gd name="connsiteX185" fmla="*/ 1715949 w 4126324"/>
                <a:gd name="connsiteY185" fmla="*/ 21993 h 1620955"/>
                <a:gd name="connsiteX186" fmla="*/ 1803454 w 4126324"/>
                <a:gd name="connsiteY186" fmla="*/ 12634 h 1620955"/>
                <a:gd name="connsiteX187" fmla="*/ 1890960 w 4126324"/>
                <a:gd name="connsiteY187" fmla="*/ 6083 h 1620955"/>
                <a:gd name="connsiteX188" fmla="*/ 1978933 w 4126324"/>
                <a:gd name="connsiteY188" fmla="*/ 1872 h 1620955"/>
                <a:gd name="connsiteX189" fmla="*/ 2066906 w 4126324"/>
                <a:gd name="connsiteY189" fmla="*/ 0 h 1620955"/>
                <a:gd name="connsiteX190" fmla="*/ 2155348 w 4126324"/>
                <a:gd name="connsiteY190" fmla="*/ 936 h 1620955"/>
                <a:gd name="connsiteX191" fmla="*/ 2243789 w 4126324"/>
                <a:gd name="connsiteY191" fmla="*/ 4679 h 1620955"/>
                <a:gd name="connsiteX192" fmla="*/ 2332698 w 4126324"/>
                <a:gd name="connsiteY192" fmla="*/ 10763 h 1620955"/>
                <a:gd name="connsiteX193" fmla="*/ 2422075 w 4126324"/>
                <a:gd name="connsiteY193" fmla="*/ 19186 h 1620955"/>
                <a:gd name="connsiteX194" fmla="*/ 2516600 w 4126324"/>
                <a:gd name="connsiteY194" fmla="*/ 31352 h 1620955"/>
                <a:gd name="connsiteX195" fmla="*/ 2610188 w 4126324"/>
                <a:gd name="connsiteY195" fmla="*/ 45858 h 1620955"/>
                <a:gd name="connsiteX196" fmla="*/ 2702841 w 4126324"/>
                <a:gd name="connsiteY196" fmla="*/ 63172 h 1620955"/>
                <a:gd name="connsiteX197" fmla="*/ 2794558 w 4126324"/>
                <a:gd name="connsiteY197" fmla="*/ 83762 h 1620955"/>
                <a:gd name="connsiteX198" fmla="*/ 2884871 w 4126324"/>
                <a:gd name="connsiteY198" fmla="*/ 106691 h 1620955"/>
                <a:gd name="connsiteX199" fmla="*/ 2974249 w 4126324"/>
                <a:gd name="connsiteY199" fmla="*/ 132428 h 1620955"/>
                <a:gd name="connsiteX200" fmla="*/ 3063158 w 4126324"/>
                <a:gd name="connsiteY200" fmla="*/ 160973 h 1620955"/>
                <a:gd name="connsiteX201" fmla="*/ 3151131 w 4126324"/>
                <a:gd name="connsiteY201" fmla="*/ 192325 h 1620955"/>
                <a:gd name="connsiteX202" fmla="*/ 3237701 w 4126324"/>
                <a:gd name="connsiteY202" fmla="*/ 226017 h 1620955"/>
                <a:gd name="connsiteX203" fmla="*/ 3324270 w 4126324"/>
                <a:gd name="connsiteY203" fmla="*/ 262984 h 1620955"/>
                <a:gd name="connsiteX204" fmla="*/ 3409436 w 4126324"/>
                <a:gd name="connsiteY204" fmla="*/ 302759 h 1620955"/>
                <a:gd name="connsiteX205" fmla="*/ 3494134 w 4126324"/>
                <a:gd name="connsiteY205" fmla="*/ 345810 h 1620955"/>
                <a:gd name="connsiteX206" fmla="*/ 3578363 w 4126324"/>
                <a:gd name="connsiteY206" fmla="*/ 391201 h 1620955"/>
                <a:gd name="connsiteX207" fmla="*/ 3650895 w 4126324"/>
                <a:gd name="connsiteY207" fmla="*/ 433316 h 1620955"/>
                <a:gd name="connsiteX208" fmla="*/ 3722022 w 4126324"/>
                <a:gd name="connsiteY208" fmla="*/ 477770 h 1620955"/>
                <a:gd name="connsiteX209" fmla="*/ 3792213 w 4126324"/>
                <a:gd name="connsiteY209" fmla="*/ 524097 h 1620955"/>
                <a:gd name="connsiteX210" fmla="*/ 3861469 w 4126324"/>
                <a:gd name="connsiteY210" fmla="*/ 572763 h 1620955"/>
                <a:gd name="connsiteX211" fmla="*/ 3929789 w 4126324"/>
                <a:gd name="connsiteY211" fmla="*/ 623301 h 1620955"/>
                <a:gd name="connsiteX212" fmla="*/ 3996237 w 4126324"/>
                <a:gd name="connsiteY212" fmla="*/ 675242 h 1620955"/>
                <a:gd name="connsiteX213" fmla="*/ 4061281 w 4126324"/>
                <a:gd name="connsiteY213" fmla="*/ 728588 h 1620955"/>
                <a:gd name="connsiteX214" fmla="*/ 4124921 w 4126324"/>
                <a:gd name="connsiteY214" fmla="*/ 783805 h 1620955"/>
                <a:gd name="connsiteX215" fmla="*/ 4126325 w 4126324"/>
                <a:gd name="connsiteY215" fmla="*/ 787549 h 1620955"/>
                <a:gd name="connsiteX216" fmla="*/ 4119774 w 4126324"/>
                <a:gd name="connsiteY216" fmla="*/ 788485 h 1620955"/>
                <a:gd name="connsiteX217" fmla="*/ 3321462 w 4126324"/>
                <a:gd name="connsiteY217" fmla="*/ 404771 h 1620955"/>
                <a:gd name="connsiteX218" fmla="*/ 3320527 w 4126324"/>
                <a:gd name="connsiteY218" fmla="*/ 399624 h 1620955"/>
                <a:gd name="connsiteX219" fmla="*/ 3317719 w 4126324"/>
                <a:gd name="connsiteY219" fmla="*/ 395412 h 1620955"/>
                <a:gd name="connsiteX220" fmla="*/ 3313508 w 4126324"/>
                <a:gd name="connsiteY220" fmla="*/ 392605 h 1620955"/>
                <a:gd name="connsiteX221" fmla="*/ 3308360 w 4126324"/>
                <a:gd name="connsiteY221" fmla="*/ 391669 h 1620955"/>
                <a:gd name="connsiteX222" fmla="*/ 3303213 w 4126324"/>
                <a:gd name="connsiteY222" fmla="*/ 392605 h 1620955"/>
                <a:gd name="connsiteX223" fmla="*/ 3299001 w 4126324"/>
                <a:gd name="connsiteY223" fmla="*/ 395412 h 1620955"/>
                <a:gd name="connsiteX224" fmla="*/ 3296194 w 4126324"/>
                <a:gd name="connsiteY224" fmla="*/ 399624 h 1620955"/>
                <a:gd name="connsiteX225" fmla="*/ 3295258 w 4126324"/>
                <a:gd name="connsiteY225" fmla="*/ 404771 h 1620955"/>
                <a:gd name="connsiteX226" fmla="*/ 3296194 w 4126324"/>
                <a:gd name="connsiteY226" fmla="*/ 409918 h 1620955"/>
                <a:gd name="connsiteX227" fmla="*/ 3299001 w 4126324"/>
                <a:gd name="connsiteY227" fmla="*/ 414130 h 1620955"/>
                <a:gd name="connsiteX228" fmla="*/ 3303213 w 4126324"/>
                <a:gd name="connsiteY228" fmla="*/ 416938 h 1620955"/>
                <a:gd name="connsiteX229" fmla="*/ 3308360 w 4126324"/>
                <a:gd name="connsiteY229" fmla="*/ 417873 h 1620955"/>
                <a:gd name="connsiteX230" fmla="*/ 3313508 w 4126324"/>
                <a:gd name="connsiteY230" fmla="*/ 416938 h 1620955"/>
                <a:gd name="connsiteX231" fmla="*/ 3317719 w 4126324"/>
                <a:gd name="connsiteY231" fmla="*/ 414130 h 1620955"/>
                <a:gd name="connsiteX232" fmla="*/ 3320527 w 4126324"/>
                <a:gd name="connsiteY232" fmla="*/ 409918 h 1620955"/>
                <a:gd name="connsiteX233" fmla="*/ 3321462 w 4126324"/>
                <a:gd name="connsiteY233" fmla="*/ 404771 h 1620955"/>
                <a:gd name="connsiteX234" fmla="*/ 2503497 w 4126324"/>
                <a:gd name="connsiteY234" fmla="*/ 493212 h 1620955"/>
                <a:gd name="connsiteX235" fmla="*/ 2500690 w 4126324"/>
                <a:gd name="connsiteY235" fmla="*/ 486661 h 1620955"/>
                <a:gd name="connsiteX236" fmla="*/ 2494138 w 4126324"/>
                <a:gd name="connsiteY236" fmla="*/ 483854 h 1620955"/>
                <a:gd name="connsiteX237" fmla="*/ 2490395 w 4126324"/>
                <a:gd name="connsiteY237" fmla="*/ 484789 h 1620955"/>
                <a:gd name="connsiteX238" fmla="*/ 2485716 w 4126324"/>
                <a:gd name="connsiteY238" fmla="*/ 489469 h 1620955"/>
                <a:gd name="connsiteX239" fmla="*/ 2485716 w 4126324"/>
                <a:gd name="connsiteY239" fmla="*/ 496956 h 1620955"/>
                <a:gd name="connsiteX240" fmla="*/ 2490395 w 4126324"/>
                <a:gd name="connsiteY240" fmla="*/ 501635 h 1620955"/>
                <a:gd name="connsiteX241" fmla="*/ 2494138 w 4126324"/>
                <a:gd name="connsiteY241" fmla="*/ 502571 h 1620955"/>
                <a:gd name="connsiteX242" fmla="*/ 2500690 w 4126324"/>
                <a:gd name="connsiteY242" fmla="*/ 499764 h 1620955"/>
                <a:gd name="connsiteX243" fmla="*/ 2503497 w 4126324"/>
                <a:gd name="connsiteY243" fmla="*/ 493212 h 1620955"/>
                <a:gd name="connsiteX244" fmla="*/ 1157224 w 4126324"/>
                <a:gd name="connsiteY244" fmla="*/ 579782 h 1620955"/>
                <a:gd name="connsiteX245" fmla="*/ 1157692 w 4126324"/>
                <a:gd name="connsiteY245" fmla="*/ 576038 h 1620955"/>
                <a:gd name="connsiteX246" fmla="*/ 1153481 w 4126324"/>
                <a:gd name="connsiteY246" fmla="*/ 569487 h 1620955"/>
                <a:gd name="connsiteX247" fmla="*/ 1145058 w 4126324"/>
                <a:gd name="connsiteY247" fmla="*/ 566680 h 1620955"/>
                <a:gd name="connsiteX248" fmla="*/ 1138038 w 4126324"/>
                <a:gd name="connsiteY248" fmla="*/ 569019 h 1620955"/>
                <a:gd name="connsiteX249" fmla="*/ 1135699 w 4126324"/>
                <a:gd name="connsiteY249" fmla="*/ 575570 h 1620955"/>
                <a:gd name="connsiteX250" fmla="*/ 1139910 w 4126324"/>
                <a:gd name="connsiteY250" fmla="*/ 582122 h 1620955"/>
                <a:gd name="connsiteX251" fmla="*/ 1147865 w 4126324"/>
                <a:gd name="connsiteY251" fmla="*/ 584929 h 1620955"/>
                <a:gd name="connsiteX252" fmla="*/ 1152077 w 4126324"/>
                <a:gd name="connsiteY252" fmla="*/ 584461 h 1620955"/>
                <a:gd name="connsiteX253" fmla="*/ 1157224 w 4126324"/>
                <a:gd name="connsiteY253" fmla="*/ 579782 h 1620955"/>
                <a:gd name="connsiteX254" fmla="*/ 2969569 w 4126324"/>
                <a:gd name="connsiteY254" fmla="*/ 600371 h 1620955"/>
                <a:gd name="connsiteX255" fmla="*/ 2969101 w 4126324"/>
                <a:gd name="connsiteY255" fmla="*/ 597096 h 1620955"/>
                <a:gd name="connsiteX256" fmla="*/ 2964422 w 4126324"/>
                <a:gd name="connsiteY256" fmla="*/ 592416 h 1620955"/>
                <a:gd name="connsiteX257" fmla="*/ 2957871 w 4126324"/>
                <a:gd name="connsiteY257" fmla="*/ 592416 h 1620955"/>
                <a:gd name="connsiteX258" fmla="*/ 2953191 w 4126324"/>
                <a:gd name="connsiteY258" fmla="*/ 597096 h 1620955"/>
                <a:gd name="connsiteX259" fmla="*/ 2953191 w 4126324"/>
                <a:gd name="connsiteY259" fmla="*/ 603647 h 1620955"/>
                <a:gd name="connsiteX260" fmla="*/ 2957871 w 4126324"/>
                <a:gd name="connsiteY260" fmla="*/ 608326 h 1620955"/>
                <a:gd name="connsiteX261" fmla="*/ 2964422 w 4126324"/>
                <a:gd name="connsiteY261" fmla="*/ 608326 h 1620955"/>
                <a:gd name="connsiteX262" fmla="*/ 2969101 w 4126324"/>
                <a:gd name="connsiteY262" fmla="*/ 603647 h 1620955"/>
                <a:gd name="connsiteX263" fmla="*/ 2969569 w 4126324"/>
                <a:gd name="connsiteY263" fmla="*/ 600371 h 1620955"/>
                <a:gd name="connsiteX264" fmla="*/ 727652 w 4126324"/>
                <a:gd name="connsiteY264" fmla="*/ 706595 h 1620955"/>
                <a:gd name="connsiteX265" fmla="*/ 724377 w 4126324"/>
                <a:gd name="connsiteY265" fmla="*/ 698640 h 1620955"/>
                <a:gd name="connsiteX266" fmla="*/ 716421 w 4126324"/>
                <a:gd name="connsiteY266" fmla="*/ 695364 h 1620955"/>
                <a:gd name="connsiteX267" fmla="*/ 708466 w 4126324"/>
                <a:gd name="connsiteY267" fmla="*/ 698640 h 1620955"/>
                <a:gd name="connsiteX268" fmla="*/ 705191 w 4126324"/>
                <a:gd name="connsiteY268" fmla="*/ 706595 h 1620955"/>
                <a:gd name="connsiteX269" fmla="*/ 708466 w 4126324"/>
                <a:gd name="connsiteY269" fmla="*/ 714550 h 1620955"/>
                <a:gd name="connsiteX270" fmla="*/ 716421 w 4126324"/>
                <a:gd name="connsiteY270" fmla="*/ 717825 h 1620955"/>
                <a:gd name="connsiteX271" fmla="*/ 724377 w 4126324"/>
                <a:gd name="connsiteY271" fmla="*/ 714550 h 1620955"/>
                <a:gd name="connsiteX272" fmla="*/ 727652 w 4126324"/>
                <a:gd name="connsiteY272" fmla="*/ 706595 h 162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</a:cxnLst>
              <a:rect l="l" t="t" r="r" b="b"/>
              <a:pathLst>
                <a:path w="4126324" h="1620955">
                  <a:moveTo>
                    <a:pt x="4119774" y="788485"/>
                  </a:moveTo>
                  <a:lnTo>
                    <a:pt x="4081403" y="782869"/>
                  </a:lnTo>
                  <a:lnTo>
                    <a:pt x="4042563" y="779594"/>
                  </a:lnTo>
                  <a:lnTo>
                    <a:pt x="4003256" y="778190"/>
                  </a:lnTo>
                  <a:lnTo>
                    <a:pt x="3472140" y="778190"/>
                  </a:lnTo>
                  <a:lnTo>
                    <a:pt x="3436576" y="779126"/>
                  </a:lnTo>
                  <a:lnTo>
                    <a:pt x="3401481" y="781933"/>
                  </a:lnTo>
                  <a:lnTo>
                    <a:pt x="3367789" y="787081"/>
                  </a:lnTo>
                  <a:lnTo>
                    <a:pt x="3334565" y="793632"/>
                  </a:lnTo>
                  <a:lnTo>
                    <a:pt x="3302277" y="802055"/>
                  </a:lnTo>
                  <a:lnTo>
                    <a:pt x="3270457" y="812350"/>
                  </a:lnTo>
                  <a:lnTo>
                    <a:pt x="3239572" y="824516"/>
                  </a:lnTo>
                  <a:lnTo>
                    <a:pt x="3210092" y="839023"/>
                  </a:lnTo>
                  <a:lnTo>
                    <a:pt x="3181547" y="855401"/>
                  </a:lnTo>
                  <a:lnTo>
                    <a:pt x="3153471" y="873650"/>
                  </a:lnTo>
                  <a:lnTo>
                    <a:pt x="3127266" y="893772"/>
                  </a:lnTo>
                  <a:lnTo>
                    <a:pt x="3102465" y="915765"/>
                  </a:lnTo>
                  <a:lnTo>
                    <a:pt x="3078600" y="940566"/>
                  </a:lnTo>
                  <a:lnTo>
                    <a:pt x="3055671" y="967239"/>
                  </a:lnTo>
                  <a:lnTo>
                    <a:pt x="3034145" y="996252"/>
                  </a:lnTo>
                  <a:lnTo>
                    <a:pt x="3016363" y="1024328"/>
                  </a:lnTo>
                  <a:lnTo>
                    <a:pt x="3000921" y="1052873"/>
                  </a:lnTo>
                  <a:lnTo>
                    <a:pt x="2987819" y="1081885"/>
                  </a:lnTo>
                  <a:lnTo>
                    <a:pt x="2976588" y="1111834"/>
                  </a:lnTo>
                  <a:lnTo>
                    <a:pt x="2967229" y="1142250"/>
                  </a:lnTo>
                  <a:lnTo>
                    <a:pt x="2960210" y="1173134"/>
                  </a:lnTo>
                  <a:lnTo>
                    <a:pt x="2955531" y="1204486"/>
                  </a:lnTo>
                  <a:lnTo>
                    <a:pt x="2952723" y="1235839"/>
                  </a:lnTo>
                  <a:lnTo>
                    <a:pt x="2952255" y="1267191"/>
                  </a:lnTo>
                  <a:lnTo>
                    <a:pt x="2953659" y="1298543"/>
                  </a:lnTo>
                  <a:lnTo>
                    <a:pt x="2956935" y="1329427"/>
                  </a:lnTo>
                  <a:lnTo>
                    <a:pt x="2963018" y="1360312"/>
                  </a:lnTo>
                  <a:lnTo>
                    <a:pt x="2970973" y="1390728"/>
                  </a:lnTo>
                  <a:lnTo>
                    <a:pt x="2980800" y="1420676"/>
                  </a:lnTo>
                  <a:lnTo>
                    <a:pt x="2992966" y="1449689"/>
                  </a:lnTo>
                  <a:lnTo>
                    <a:pt x="3007005" y="1478701"/>
                  </a:lnTo>
                  <a:lnTo>
                    <a:pt x="3023383" y="1505842"/>
                  </a:lnTo>
                  <a:lnTo>
                    <a:pt x="3042100" y="1532515"/>
                  </a:lnTo>
                  <a:lnTo>
                    <a:pt x="3062690" y="1557784"/>
                  </a:lnTo>
                  <a:lnTo>
                    <a:pt x="3085619" y="1582585"/>
                  </a:lnTo>
                  <a:lnTo>
                    <a:pt x="3128670" y="1618616"/>
                  </a:lnTo>
                  <a:lnTo>
                    <a:pt x="3085151" y="1620956"/>
                  </a:lnTo>
                  <a:lnTo>
                    <a:pt x="3038357" y="1616277"/>
                  </a:lnTo>
                  <a:lnTo>
                    <a:pt x="3001857" y="1609257"/>
                  </a:lnTo>
                  <a:lnTo>
                    <a:pt x="2968165" y="1600834"/>
                  </a:lnTo>
                  <a:lnTo>
                    <a:pt x="2903589" y="1580245"/>
                  </a:lnTo>
                  <a:lnTo>
                    <a:pt x="2815148" y="1546553"/>
                  </a:lnTo>
                  <a:lnTo>
                    <a:pt x="2790815" y="1541406"/>
                  </a:lnTo>
                  <a:lnTo>
                    <a:pt x="2766014" y="1539066"/>
                  </a:lnTo>
                  <a:lnTo>
                    <a:pt x="2740745" y="1539534"/>
                  </a:lnTo>
                  <a:lnTo>
                    <a:pt x="2721559" y="1542809"/>
                  </a:lnTo>
                  <a:lnTo>
                    <a:pt x="2703309" y="1548425"/>
                  </a:lnTo>
                  <a:lnTo>
                    <a:pt x="2685995" y="1556380"/>
                  </a:lnTo>
                  <a:lnTo>
                    <a:pt x="2669617" y="1566207"/>
                  </a:lnTo>
                  <a:lnTo>
                    <a:pt x="2663066" y="1566207"/>
                  </a:lnTo>
                  <a:lnTo>
                    <a:pt x="2655111" y="1550765"/>
                  </a:lnTo>
                  <a:lnTo>
                    <a:pt x="2651835" y="1539066"/>
                  </a:lnTo>
                  <a:lnTo>
                    <a:pt x="2651368" y="1528771"/>
                  </a:lnTo>
                  <a:lnTo>
                    <a:pt x="2660726" y="1487592"/>
                  </a:lnTo>
                  <a:lnTo>
                    <a:pt x="2666810" y="1447817"/>
                  </a:lnTo>
                  <a:lnTo>
                    <a:pt x="2670553" y="1408510"/>
                  </a:lnTo>
                  <a:lnTo>
                    <a:pt x="2671957" y="1369670"/>
                  </a:lnTo>
                  <a:lnTo>
                    <a:pt x="2671021" y="1331767"/>
                  </a:lnTo>
                  <a:lnTo>
                    <a:pt x="2667278" y="1294331"/>
                  </a:lnTo>
                  <a:lnTo>
                    <a:pt x="2660726" y="1256896"/>
                  </a:lnTo>
                  <a:lnTo>
                    <a:pt x="2652303" y="1220396"/>
                  </a:lnTo>
                  <a:lnTo>
                    <a:pt x="2639201" y="1177346"/>
                  </a:lnTo>
                  <a:lnTo>
                    <a:pt x="2623759" y="1136167"/>
                  </a:lnTo>
                  <a:lnTo>
                    <a:pt x="2605509" y="1096859"/>
                  </a:lnTo>
                  <a:lnTo>
                    <a:pt x="2584920" y="1058488"/>
                  </a:lnTo>
                  <a:lnTo>
                    <a:pt x="2561990" y="1021988"/>
                  </a:lnTo>
                  <a:lnTo>
                    <a:pt x="2536721" y="986893"/>
                  </a:lnTo>
                  <a:lnTo>
                    <a:pt x="2509581" y="954137"/>
                  </a:lnTo>
                  <a:lnTo>
                    <a:pt x="2480568" y="923252"/>
                  </a:lnTo>
                  <a:lnTo>
                    <a:pt x="2449216" y="894240"/>
                  </a:lnTo>
                  <a:lnTo>
                    <a:pt x="2416460" y="867567"/>
                  </a:lnTo>
                  <a:lnTo>
                    <a:pt x="2382300" y="843234"/>
                  </a:lnTo>
                  <a:lnTo>
                    <a:pt x="2345800" y="821241"/>
                  </a:lnTo>
                  <a:lnTo>
                    <a:pt x="2308365" y="801587"/>
                  </a:lnTo>
                  <a:lnTo>
                    <a:pt x="2269526" y="784273"/>
                  </a:lnTo>
                  <a:lnTo>
                    <a:pt x="2229750" y="770235"/>
                  </a:lnTo>
                  <a:lnTo>
                    <a:pt x="2188104" y="758536"/>
                  </a:lnTo>
                  <a:lnTo>
                    <a:pt x="2154412" y="751049"/>
                  </a:lnTo>
                  <a:lnTo>
                    <a:pt x="2120252" y="745902"/>
                  </a:lnTo>
                  <a:lnTo>
                    <a:pt x="2085624" y="742626"/>
                  </a:lnTo>
                  <a:lnTo>
                    <a:pt x="2050060" y="741222"/>
                  </a:lnTo>
                  <a:lnTo>
                    <a:pt x="2013560" y="741690"/>
                  </a:lnTo>
                  <a:lnTo>
                    <a:pt x="1970042" y="744966"/>
                  </a:lnTo>
                  <a:lnTo>
                    <a:pt x="1927459" y="751517"/>
                  </a:lnTo>
                  <a:lnTo>
                    <a:pt x="1885812" y="760408"/>
                  </a:lnTo>
                  <a:lnTo>
                    <a:pt x="1845101" y="771639"/>
                  </a:lnTo>
                  <a:lnTo>
                    <a:pt x="1805326" y="786145"/>
                  </a:lnTo>
                  <a:lnTo>
                    <a:pt x="1766486" y="802523"/>
                  </a:lnTo>
                  <a:lnTo>
                    <a:pt x="1729519" y="821709"/>
                  </a:lnTo>
                  <a:lnTo>
                    <a:pt x="1693487" y="843234"/>
                  </a:lnTo>
                  <a:lnTo>
                    <a:pt x="1658859" y="867099"/>
                  </a:lnTo>
                  <a:lnTo>
                    <a:pt x="1625636" y="892836"/>
                  </a:lnTo>
                  <a:lnTo>
                    <a:pt x="1594283" y="920913"/>
                  </a:lnTo>
                  <a:lnTo>
                    <a:pt x="1564803" y="951329"/>
                  </a:lnTo>
                  <a:lnTo>
                    <a:pt x="1536726" y="983617"/>
                  </a:lnTo>
                  <a:lnTo>
                    <a:pt x="1510989" y="1017309"/>
                  </a:lnTo>
                  <a:lnTo>
                    <a:pt x="1487592" y="1053341"/>
                  </a:lnTo>
                  <a:lnTo>
                    <a:pt x="1465599" y="1091712"/>
                  </a:lnTo>
                  <a:lnTo>
                    <a:pt x="1448753" y="1126340"/>
                  </a:lnTo>
                  <a:lnTo>
                    <a:pt x="1434247" y="1161904"/>
                  </a:lnTo>
                  <a:lnTo>
                    <a:pt x="1422080" y="1197467"/>
                  </a:lnTo>
                  <a:lnTo>
                    <a:pt x="1412253" y="1233967"/>
                  </a:lnTo>
                  <a:lnTo>
                    <a:pt x="1404766" y="1270934"/>
                  </a:lnTo>
                  <a:lnTo>
                    <a:pt x="1399619" y="1308370"/>
                  </a:lnTo>
                  <a:lnTo>
                    <a:pt x="1396811" y="1347209"/>
                  </a:lnTo>
                  <a:lnTo>
                    <a:pt x="1396343" y="1386516"/>
                  </a:lnTo>
                  <a:lnTo>
                    <a:pt x="1398683" y="1427228"/>
                  </a:lnTo>
                  <a:lnTo>
                    <a:pt x="1403362" y="1468874"/>
                  </a:lnTo>
                  <a:lnTo>
                    <a:pt x="1366863" y="1469342"/>
                  </a:lnTo>
                  <a:lnTo>
                    <a:pt x="1335043" y="1472150"/>
                  </a:lnTo>
                  <a:lnTo>
                    <a:pt x="1307434" y="1477297"/>
                  </a:lnTo>
                  <a:lnTo>
                    <a:pt x="1283101" y="1483849"/>
                  </a:lnTo>
                  <a:lnTo>
                    <a:pt x="1262511" y="1491804"/>
                  </a:lnTo>
                  <a:lnTo>
                    <a:pt x="1240986" y="1502566"/>
                  </a:lnTo>
                  <a:lnTo>
                    <a:pt x="1220865" y="1515201"/>
                  </a:lnTo>
                  <a:lnTo>
                    <a:pt x="1202615" y="1529239"/>
                  </a:lnTo>
                  <a:lnTo>
                    <a:pt x="1185301" y="1544681"/>
                  </a:lnTo>
                  <a:lnTo>
                    <a:pt x="1180153" y="1546553"/>
                  </a:lnTo>
                  <a:lnTo>
                    <a:pt x="1175474" y="1544213"/>
                  </a:lnTo>
                  <a:lnTo>
                    <a:pt x="1160032" y="1525963"/>
                  </a:lnTo>
                  <a:lnTo>
                    <a:pt x="1143654" y="1509118"/>
                  </a:lnTo>
                  <a:lnTo>
                    <a:pt x="1125872" y="1494143"/>
                  </a:lnTo>
                  <a:lnTo>
                    <a:pt x="1106686" y="1480105"/>
                  </a:lnTo>
                  <a:lnTo>
                    <a:pt x="1086097" y="1467938"/>
                  </a:lnTo>
                  <a:lnTo>
                    <a:pt x="1061764" y="1456708"/>
                  </a:lnTo>
                  <a:lnTo>
                    <a:pt x="1037431" y="1447817"/>
                  </a:lnTo>
                  <a:lnTo>
                    <a:pt x="1013097" y="1441266"/>
                  </a:lnTo>
                  <a:lnTo>
                    <a:pt x="987829" y="1437054"/>
                  </a:lnTo>
                  <a:lnTo>
                    <a:pt x="962560" y="1434714"/>
                  </a:lnTo>
                  <a:lnTo>
                    <a:pt x="936355" y="1435182"/>
                  </a:lnTo>
                  <a:lnTo>
                    <a:pt x="929804" y="1432843"/>
                  </a:lnTo>
                  <a:lnTo>
                    <a:pt x="926528" y="1426760"/>
                  </a:lnTo>
                  <a:lnTo>
                    <a:pt x="920913" y="1383241"/>
                  </a:lnTo>
                  <a:lnTo>
                    <a:pt x="913426" y="1340658"/>
                  </a:lnTo>
                  <a:lnTo>
                    <a:pt x="903131" y="1299479"/>
                  </a:lnTo>
                  <a:lnTo>
                    <a:pt x="890496" y="1259236"/>
                  </a:lnTo>
                  <a:lnTo>
                    <a:pt x="875522" y="1219928"/>
                  </a:lnTo>
                  <a:lnTo>
                    <a:pt x="858208" y="1182025"/>
                  </a:lnTo>
                  <a:lnTo>
                    <a:pt x="839023" y="1145058"/>
                  </a:lnTo>
                  <a:lnTo>
                    <a:pt x="817965" y="1109962"/>
                  </a:lnTo>
                  <a:lnTo>
                    <a:pt x="794568" y="1075802"/>
                  </a:lnTo>
                  <a:lnTo>
                    <a:pt x="769299" y="1043514"/>
                  </a:lnTo>
                  <a:lnTo>
                    <a:pt x="742158" y="1012630"/>
                  </a:lnTo>
                  <a:lnTo>
                    <a:pt x="713146" y="983149"/>
                  </a:lnTo>
                  <a:lnTo>
                    <a:pt x="682262" y="956008"/>
                  </a:lnTo>
                  <a:lnTo>
                    <a:pt x="649974" y="930272"/>
                  </a:lnTo>
                  <a:lnTo>
                    <a:pt x="615814" y="906406"/>
                  </a:lnTo>
                  <a:lnTo>
                    <a:pt x="580250" y="884413"/>
                  </a:lnTo>
                  <a:lnTo>
                    <a:pt x="543282" y="864291"/>
                  </a:lnTo>
                  <a:lnTo>
                    <a:pt x="504911" y="846510"/>
                  </a:lnTo>
                  <a:lnTo>
                    <a:pt x="465136" y="831068"/>
                  </a:lnTo>
                  <a:lnTo>
                    <a:pt x="423489" y="817497"/>
                  </a:lnTo>
                  <a:lnTo>
                    <a:pt x="383714" y="807202"/>
                  </a:lnTo>
                  <a:lnTo>
                    <a:pt x="343471" y="798779"/>
                  </a:lnTo>
                  <a:lnTo>
                    <a:pt x="303227" y="792696"/>
                  </a:lnTo>
                  <a:lnTo>
                    <a:pt x="262516" y="788953"/>
                  </a:lnTo>
                  <a:lnTo>
                    <a:pt x="221337" y="787081"/>
                  </a:lnTo>
                  <a:lnTo>
                    <a:pt x="180158" y="787549"/>
                  </a:lnTo>
                  <a:lnTo>
                    <a:pt x="138043" y="790356"/>
                  </a:lnTo>
                  <a:lnTo>
                    <a:pt x="106691" y="794100"/>
                  </a:lnTo>
                  <a:lnTo>
                    <a:pt x="0" y="813754"/>
                  </a:lnTo>
                  <a:lnTo>
                    <a:pt x="112774" y="718761"/>
                  </a:lnTo>
                  <a:lnTo>
                    <a:pt x="247074" y="613474"/>
                  </a:lnTo>
                  <a:lnTo>
                    <a:pt x="321009" y="559192"/>
                  </a:lnTo>
                  <a:lnTo>
                    <a:pt x="396348" y="507251"/>
                  </a:lnTo>
                  <a:lnTo>
                    <a:pt x="473091" y="458117"/>
                  </a:lnTo>
                  <a:lnTo>
                    <a:pt x="551705" y="410854"/>
                  </a:lnTo>
                  <a:lnTo>
                    <a:pt x="632192" y="365932"/>
                  </a:lnTo>
                  <a:lnTo>
                    <a:pt x="714082" y="323349"/>
                  </a:lnTo>
                  <a:lnTo>
                    <a:pt x="797844" y="283106"/>
                  </a:lnTo>
                  <a:lnTo>
                    <a:pt x="883009" y="245202"/>
                  </a:lnTo>
                  <a:lnTo>
                    <a:pt x="970515" y="209639"/>
                  </a:lnTo>
                  <a:lnTo>
                    <a:pt x="1059892" y="175947"/>
                  </a:lnTo>
                  <a:lnTo>
                    <a:pt x="1151141" y="145062"/>
                  </a:lnTo>
                  <a:lnTo>
                    <a:pt x="1211973" y="125877"/>
                  </a:lnTo>
                  <a:lnTo>
                    <a:pt x="1279357" y="107159"/>
                  </a:lnTo>
                  <a:lnTo>
                    <a:pt x="1366863" y="85166"/>
                  </a:lnTo>
                  <a:lnTo>
                    <a:pt x="1453900" y="65512"/>
                  </a:lnTo>
                  <a:lnTo>
                    <a:pt x="1541406" y="48198"/>
                  </a:lnTo>
                  <a:lnTo>
                    <a:pt x="1628443" y="34160"/>
                  </a:lnTo>
                  <a:lnTo>
                    <a:pt x="1715949" y="21993"/>
                  </a:lnTo>
                  <a:lnTo>
                    <a:pt x="1803454" y="12634"/>
                  </a:lnTo>
                  <a:lnTo>
                    <a:pt x="1890960" y="6083"/>
                  </a:lnTo>
                  <a:lnTo>
                    <a:pt x="1978933" y="1872"/>
                  </a:lnTo>
                  <a:lnTo>
                    <a:pt x="2066906" y="0"/>
                  </a:lnTo>
                  <a:lnTo>
                    <a:pt x="2155348" y="936"/>
                  </a:lnTo>
                  <a:lnTo>
                    <a:pt x="2243789" y="4679"/>
                  </a:lnTo>
                  <a:lnTo>
                    <a:pt x="2332698" y="10763"/>
                  </a:lnTo>
                  <a:lnTo>
                    <a:pt x="2422075" y="19186"/>
                  </a:lnTo>
                  <a:lnTo>
                    <a:pt x="2516600" y="31352"/>
                  </a:lnTo>
                  <a:lnTo>
                    <a:pt x="2610188" y="45858"/>
                  </a:lnTo>
                  <a:lnTo>
                    <a:pt x="2702841" y="63172"/>
                  </a:lnTo>
                  <a:lnTo>
                    <a:pt x="2794558" y="83762"/>
                  </a:lnTo>
                  <a:lnTo>
                    <a:pt x="2884871" y="106691"/>
                  </a:lnTo>
                  <a:lnTo>
                    <a:pt x="2974249" y="132428"/>
                  </a:lnTo>
                  <a:lnTo>
                    <a:pt x="3063158" y="160973"/>
                  </a:lnTo>
                  <a:lnTo>
                    <a:pt x="3151131" y="192325"/>
                  </a:lnTo>
                  <a:lnTo>
                    <a:pt x="3237701" y="226017"/>
                  </a:lnTo>
                  <a:lnTo>
                    <a:pt x="3324270" y="262984"/>
                  </a:lnTo>
                  <a:lnTo>
                    <a:pt x="3409436" y="302759"/>
                  </a:lnTo>
                  <a:lnTo>
                    <a:pt x="3494134" y="345810"/>
                  </a:lnTo>
                  <a:lnTo>
                    <a:pt x="3578363" y="391201"/>
                  </a:lnTo>
                  <a:lnTo>
                    <a:pt x="3650895" y="433316"/>
                  </a:lnTo>
                  <a:lnTo>
                    <a:pt x="3722022" y="477770"/>
                  </a:lnTo>
                  <a:lnTo>
                    <a:pt x="3792213" y="524097"/>
                  </a:lnTo>
                  <a:lnTo>
                    <a:pt x="3861469" y="572763"/>
                  </a:lnTo>
                  <a:lnTo>
                    <a:pt x="3929789" y="623301"/>
                  </a:lnTo>
                  <a:lnTo>
                    <a:pt x="3996237" y="675242"/>
                  </a:lnTo>
                  <a:lnTo>
                    <a:pt x="4061281" y="728588"/>
                  </a:lnTo>
                  <a:lnTo>
                    <a:pt x="4124921" y="783805"/>
                  </a:lnTo>
                  <a:lnTo>
                    <a:pt x="4126325" y="787549"/>
                  </a:lnTo>
                  <a:lnTo>
                    <a:pt x="4119774" y="788485"/>
                  </a:lnTo>
                  <a:close/>
                  <a:moveTo>
                    <a:pt x="3321462" y="404771"/>
                  </a:moveTo>
                  <a:lnTo>
                    <a:pt x="3320527" y="399624"/>
                  </a:lnTo>
                  <a:lnTo>
                    <a:pt x="3317719" y="395412"/>
                  </a:lnTo>
                  <a:lnTo>
                    <a:pt x="3313508" y="392605"/>
                  </a:lnTo>
                  <a:lnTo>
                    <a:pt x="3308360" y="391669"/>
                  </a:lnTo>
                  <a:lnTo>
                    <a:pt x="3303213" y="392605"/>
                  </a:lnTo>
                  <a:lnTo>
                    <a:pt x="3299001" y="395412"/>
                  </a:lnTo>
                  <a:lnTo>
                    <a:pt x="3296194" y="399624"/>
                  </a:lnTo>
                  <a:lnTo>
                    <a:pt x="3295258" y="404771"/>
                  </a:lnTo>
                  <a:lnTo>
                    <a:pt x="3296194" y="409918"/>
                  </a:lnTo>
                  <a:lnTo>
                    <a:pt x="3299001" y="414130"/>
                  </a:lnTo>
                  <a:lnTo>
                    <a:pt x="3303213" y="416938"/>
                  </a:lnTo>
                  <a:lnTo>
                    <a:pt x="3308360" y="417873"/>
                  </a:lnTo>
                  <a:lnTo>
                    <a:pt x="3313508" y="416938"/>
                  </a:lnTo>
                  <a:lnTo>
                    <a:pt x="3317719" y="414130"/>
                  </a:lnTo>
                  <a:lnTo>
                    <a:pt x="3320527" y="409918"/>
                  </a:lnTo>
                  <a:lnTo>
                    <a:pt x="3321462" y="404771"/>
                  </a:lnTo>
                  <a:close/>
                  <a:moveTo>
                    <a:pt x="2503497" y="493212"/>
                  </a:moveTo>
                  <a:lnTo>
                    <a:pt x="2500690" y="486661"/>
                  </a:lnTo>
                  <a:lnTo>
                    <a:pt x="2494138" y="483854"/>
                  </a:lnTo>
                  <a:lnTo>
                    <a:pt x="2490395" y="484789"/>
                  </a:lnTo>
                  <a:lnTo>
                    <a:pt x="2485716" y="489469"/>
                  </a:lnTo>
                  <a:lnTo>
                    <a:pt x="2485716" y="496956"/>
                  </a:lnTo>
                  <a:lnTo>
                    <a:pt x="2490395" y="501635"/>
                  </a:lnTo>
                  <a:lnTo>
                    <a:pt x="2494138" y="502571"/>
                  </a:lnTo>
                  <a:lnTo>
                    <a:pt x="2500690" y="499764"/>
                  </a:lnTo>
                  <a:lnTo>
                    <a:pt x="2503497" y="493212"/>
                  </a:lnTo>
                  <a:close/>
                  <a:moveTo>
                    <a:pt x="1157224" y="579782"/>
                  </a:moveTo>
                  <a:lnTo>
                    <a:pt x="1157692" y="576038"/>
                  </a:lnTo>
                  <a:lnTo>
                    <a:pt x="1153481" y="569487"/>
                  </a:lnTo>
                  <a:lnTo>
                    <a:pt x="1145058" y="566680"/>
                  </a:lnTo>
                  <a:lnTo>
                    <a:pt x="1138038" y="569019"/>
                  </a:lnTo>
                  <a:lnTo>
                    <a:pt x="1135699" y="575570"/>
                  </a:lnTo>
                  <a:lnTo>
                    <a:pt x="1139910" y="582122"/>
                  </a:lnTo>
                  <a:lnTo>
                    <a:pt x="1147865" y="584929"/>
                  </a:lnTo>
                  <a:lnTo>
                    <a:pt x="1152077" y="584461"/>
                  </a:lnTo>
                  <a:lnTo>
                    <a:pt x="1157224" y="579782"/>
                  </a:lnTo>
                  <a:close/>
                  <a:moveTo>
                    <a:pt x="2969569" y="600371"/>
                  </a:moveTo>
                  <a:lnTo>
                    <a:pt x="2969101" y="597096"/>
                  </a:lnTo>
                  <a:lnTo>
                    <a:pt x="2964422" y="592416"/>
                  </a:lnTo>
                  <a:lnTo>
                    <a:pt x="2957871" y="592416"/>
                  </a:lnTo>
                  <a:lnTo>
                    <a:pt x="2953191" y="597096"/>
                  </a:lnTo>
                  <a:lnTo>
                    <a:pt x="2953191" y="603647"/>
                  </a:lnTo>
                  <a:lnTo>
                    <a:pt x="2957871" y="608326"/>
                  </a:lnTo>
                  <a:lnTo>
                    <a:pt x="2964422" y="608326"/>
                  </a:lnTo>
                  <a:lnTo>
                    <a:pt x="2969101" y="603647"/>
                  </a:lnTo>
                  <a:lnTo>
                    <a:pt x="2969569" y="600371"/>
                  </a:lnTo>
                  <a:close/>
                  <a:moveTo>
                    <a:pt x="727652" y="706595"/>
                  </a:moveTo>
                  <a:lnTo>
                    <a:pt x="724377" y="698640"/>
                  </a:lnTo>
                  <a:lnTo>
                    <a:pt x="716421" y="695364"/>
                  </a:lnTo>
                  <a:lnTo>
                    <a:pt x="708466" y="698640"/>
                  </a:lnTo>
                  <a:lnTo>
                    <a:pt x="705191" y="706595"/>
                  </a:lnTo>
                  <a:lnTo>
                    <a:pt x="708466" y="714550"/>
                  </a:lnTo>
                  <a:lnTo>
                    <a:pt x="716421" y="717825"/>
                  </a:lnTo>
                  <a:lnTo>
                    <a:pt x="724377" y="714550"/>
                  </a:lnTo>
                  <a:lnTo>
                    <a:pt x="727652" y="706595"/>
                  </a:lnTo>
                  <a:close/>
                </a:path>
              </a:pathLst>
            </a:custGeom>
            <a:solidFill>
              <a:srgbClr val="F58E5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37310E3-9AEE-3E26-1C3A-DF6AC14D824A}"/>
                </a:ext>
              </a:extLst>
            </p:cNvPr>
            <p:cNvSpPr/>
            <p:nvPr/>
          </p:nvSpPr>
          <p:spPr>
            <a:xfrm>
              <a:off x="10397572" y="2135228"/>
              <a:ext cx="26204" cy="26204"/>
            </a:xfrm>
            <a:custGeom>
              <a:avLst/>
              <a:gdLst>
                <a:gd name="connsiteX0" fmla="*/ 26205 w 26204"/>
                <a:gd name="connsiteY0" fmla="*/ 13102 h 26204"/>
                <a:gd name="connsiteX1" fmla="*/ 25269 w 26204"/>
                <a:gd name="connsiteY1" fmla="*/ 18250 h 26204"/>
                <a:gd name="connsiteX2" fmla="*/ 18250 w 26204"/>
                <a:gd name="connsiteY2" fmla="*/ 25269 h 26204"/>
                <a:gd name="connsiteX3" fmla="*/ 13102 w 26204"/>
                <a:gd name="connsiteY3" fmla="*/ 26205 h 26204"/>
                <a:gd name="connsiteX4" fmla="*/ 7955 w 26204"/>
                <a:gd name="connsiteY4" fmla="*/ 25269 h 26204"/>
                <a:gd name="connsiteX5" fmla="*/ 3743 w 26204"/>
                <a:gd name="connsiteY5" fmla="*/ 22461 h 26204"/>
                <a:gd name="connsiteX6" fmla="*/ 936 w 26204"/>
                <a:gd name="connsiteY6" fmla="*/ 18250 h 26204"/>
                <a:gd name="connsiteX7" fmla="*/ 0 w 26204"/>
                <a:gd name="connsiteY7" fmla="*/ 13102 h 26204"/>
                <a:gd name="connsiteX8" fmla="*/ 936 w 26204"/>
                <a:gd name="connsiteY8" fmla="*/ 7955 h 26204"/>
                <a:gd name="connsiteX9" fmla="*/ 3743 w 26204"/>
                <a:gd name="connsiteY9" fmla="*/ 3744 h 26204"/>
                <a:gd name="connsiteX10" fmla="*/ 7955 w 26204"/>
                <a:gd name="connsiteY10" fmla="*/ 936 h 26204"/>
                <a:gd name="connsiteX11" fmla="*/ 13102 w 26204"/>
                <a:gd name="connsiteY11" fmla="*/ 0 h 26204"/>
                <a:gd name="connsiteX12" fmla="*/ 18250 w 26204"/>
                <a:gd name="connsiteY12" fmla="*/ 936 h 26204"/>
                <a:gd name="connsiteX13" fmla="*/ 25269 w 26204"/>
                <a:gd name="connsiteY13" fmla="*/ 7955 h 26204"/>
                <a:gd name="connsiteX14" fmla="*/ 26205 w 26204"/>
                <a:gd name="connsiteY14" fmla="*/ 13102 h 2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204" h="26204">
                  <a:moveTo>
                    <a:pt x="26205" y="13102"/>
                  </a:moveTo>
                  <a:lnTo>
                    <a:pt x="25269" y="18250"/>
                  </a:lnTo>
                  <a:lnTo>
                    <a:pt x="18250" y="25269"/>
                  </a:lnTo>
                  <a:lnTo>
                    <a:pt x="13102" y="26205"/>
                  </a:lnTo>
                  <a:lnTo>
                    <a:pt x="7955" y="25269"/>
                  </a:lnTo>
                  <a:lnTo>
                    <a:pt x="3743" y="22461"/>
                  </a:lnTo>
                  <a:lnTo>
                    <a:pt x="936" y="18250"/>
                  </a:lnTo>
                  <a:lnTo>
                    <a:pt x="0" y="13102"/>
                  </a:lnTo>
                  <a:lnTo>
                    <a:pt x="936" y="7955"/>
                  </a:lnTo>
                  <a:lnTo>
                    <a:pt x="3743" y="3744"/>
                  </a:lnTo>
                  <a:lnTo>
                    <a:pt x="7955" y="936"/>
                  </a:lnTo>
                  <a:lnTo>
                    <a:pt x="13102" y="0"/>
                  </a:lnTo>
                  <a:lnTo>
                    <a:pt x="18250" y="936"/>
                  </a:lnTo>
                  <a:lnTo>
                    <a:pt x="25269" y="7955"/>
                  </a:lnTo>
                  <a:lnTo>
                    <a:pt x="26205" y="13102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71B0DE-DC11-0D5A-9C08-B6E015616AC1}"/>
                </a:ext>
              </a:extLst>
            </p:cNvPr>
            <p:cNvSpPr/>
            <p:nvPr/>
          </p:nvSpPr>
          <p:spPr>
            <a:xfrm>
              <a:off x="9588030" y="2228349"/>
              <a:ext cx="17781" cy="16845"/>
            </a:xfrm>
            <a:custGeom>
              <a:avLst/>
              <a:gdLst>
                <a:gd name="connsiteX0" fmla="*/ 17782 w 17781"/>
                <a:gd name="connsiteY0" fmla="*/ 8423 h 16845"/>
                <a:gd name="connsiteX1" fmla="*/ 16846 w 17781"/>
                <a:gd name="connsiteY1" fmla="*/ 12166 h 16845"/>
                <a:gd name="connsiteX2" fmla="*/ 12166 w 17781"/>
                <a:gd name="connsiteY2" fmla="*/ 16846 h 16845"/>
                <a:gd name="connsiteX3" fmla="*/ 4679 w 17781"/>
                <a:gd name="connsiteY3" fmla="*/ 16846 h 16845"/>
                <a:gd name="connsiteX4" fmla="*/ 0 w 17781"/>
                <a:gd name="connsiteY4" fmla="*/ 12166 h 16845"/>
                <a:gd name="connsiteX5" fmla="*/ 0 w 17781"/>
                <a:gd name="connsiteY5" fmla="*/ 4679 h 16845"/>
                <a:gd name="connsiteX6" fmla="*/ 4679 w 17781"/>
                <a:gd name="connsiteY6" fmla="*/ 0 h 16845"/>
                <a:gd name="connsiteX7" fmla="*/ 12166 w 17781"/>
                <a:gd name="connsiteY7" fmla="*/ 0 h 16845"/>
                <a:gd name="connsiteX8" fmla="*/ 16846 w 17781"/>
                <a:gd name="connsiteY8" fmla="*/ 4679 h 16845"/>
                <a:gd name="connsiteX9" fmla="*/ 17782 w 17781"/>
                <a:gd name="connsiteY9" fmla="*/ 8423 h 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781" h="16845">
                  <a:moveTo>
                    <a:pt x="17782" y="8423"/>
                  </a:moveTo>
                  <a:lnTo>
                    <a:pt x="16846" y="12166"/>
                  </a:lnTo>
                  <a:lnTo>
                    <a:pt x="12166" y="16846"/>
                  </a:lnTo>
                  <a:lnTo>
                    <a:pt x="4679" y="16846"/>
                  </a:lnTo>
                  <a:lnTo>
                    <a:pt x="0" y="12166"/>
                  </a:lnTo>
                  <a:lnTo>
                    <a:pt x="0" y="4679"/>
                  </a:lnTo>
                  <a:lnTo>
                    <a:pt x="4679" y="0"/>
                  </a:lnTo>
                  <a:lnTo>
                    <a:pt x="12166" y="0"/>
                  </a:lnTo>
                  <a:lnTo>
                    <a:pt x="16846" y="4679"/>
                  </a:lnTo>
                  <a:lnTo>
                    <a:pt x="17782" y="8423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8483664-8B35-0E44-2B26-5D29FE6F084C}"/>
                </a:ext>
              </a:extLst>
            </p:cNvPr>
            <p:cNvSpPr/>
            <p:nvPr/>
          </p:nvSpPr>
          <p:spPr>
            <a:xfrm>
              <a:off x="8238013" y="2310707"/>
              <a:ext cx="21525" cy="17781"/>
            </a:xfrm>
            <a:custGeom>
              <a:avLst/>
              <a:gdLst>
                <a:gd name="connsiteX0" fmla="*/ 14038 w 21525"/>
                <a:gd name="connsiteY0" fmla="*/ 468 h 17781"/>
                <a:gd name="connsiteX1" fmla="*/ 20590 w 21525"/>
                <a:gd name="connsiteY1" fmla="*/ 5615 h 17781"/>
                <a:gd name="connsiteX2" fmla="*/ 21525 w 21525"/>
                <a:gd name="connsiteY2" fmla="*/ 9359 h 17781"/>
                <a:gd name="connsiteX3" fmla="*/ 19186 w 21525"/>
                <a:gd name="connsiteY3" fmla="*/ 15442 h 17781"/>
                <a:gd name="connsiteX4" fmla="*/ 12166 w 21525"/>
                <a:gd name="connsiteY4" fmla="*/ 17782 h 17781"/>
                <a:gd name="connsiteX5" fmla="*/ 3743 w 21525"/>
                <a:gd name="connsiteY5" fmla="*/ 14974 h 17781"/>
                <a:gd name="connsiteX6" fmla="*/ 0 w 21525"/>
                <a:gd name="connsiteY6" fmla="*/ 8423 h 17781"/>
                <a:gd name="connsiteX7" fmla="*/ 2340 w 21525"/>
                <a:gd name="connsiteY7" fmla="*/ 1872 h 17781"/>
                <a:gd name="connsiteX8" fmla="*/ 5615 w 21525"/>
                <a:gd name="connsiteY8" fmla="*/ 0 h 17781"/>
                <a:gd name="connsiteX9" fmla="*/ 14038 w 21525"/>
                <a:gd name="connsiteY9" fmla="*/ 468 h 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25" h="17781">
                  <a:moveTo>
                    <a:pt x="14038" y="468"/>
                  </a:moveTo>
                  <a:lnTo>
                    <a:pt x="20590" y="5615"/>
                  </a:lnTo>
                  <a:lnTo>
                    <a:pt x="21525" y="9359"/>
                  </a:lnTo>
                  <a:lnTo>
                    <a:pt x="19186" y="15442"/>
                  </a:lnTo>
                  <a:lnTo>
                    <a:pt x="12166" y="17782"/>
                  </a:lnTo>
                  <a:lnTo>
                    <a:pt x="3743" y="14974"/>
                  </a:lnTo>
                  <a:lnTo>
                    <a:pt x="0" y="8423"/>
                  </a:lnTo>
                  <a:lnTo>
                    <a:pt x="2340" y="1872"/>
                  </a:lnTo>
                  <a:lnTo>
                    <a:pt x="5615" y="0"/>
                  </a:lnTo>
                  <a:lnTo>
                    <a:pt x="14038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62F3332-8A3E-F535-FACB-33D77B2DC62A}"/>
                </a:ext>
              </a:extLst>
            </p:cNvPr>
            <p:cNvSpPr/>
            <p:nvPr/>
          </p:nvSpPr>
          <p:spPr>
            <a:xfrm>
              <a:off x="10055505" y="2335976"/>
              <a:ext cx="16378" cy="15910"/>
            </a:xfrm>
            <a:custGeom>
              <a:avLst/>
              <a:gdLst>
                <a:gd name="connsiteX0" fmla="*/ 16378 w 16378"/>
                <a:gd name="connsiteY0" fmla="*/ 7955 h 15910"/>
                <a:gd name="connsiteX1" fmla="*/ 15910 w 16378"/>
                <a:gd name="connsiteY1" fmla="*/ 11231 h 15910"/>
                <a:gd name="connsiteX2" fmla="*/ 11230 w 16378"/>
                <a:gd name="connsiteY2" fmla="*/ 15910 h 15910"/>
                <a:gd name="connsiteX3" fmla="*/ 4679 w 16378"/>
                <a:gd name="connsiteY3" fmla="*/ 15910 h 15910"/>
                <a:gd name="connsiteX4" fmla="*/ 0 w 16378"/>
                <a:gd name="connsiteY4" fmla="*/ 11231 h 15910"/>
                <a:gd name="connsiteX5" fmla="*/ 0 w 16378"/>
                <a:gd name="connsiteY5" fmla="*/ 4679 h 15910"/>
                <a:gd name="connsiteX6" fmla="*/ 4679 w 16378"/>
                <a:gd name="connsiteY6" fmla="*/ 0 h 15910"/>
                <a:gd name="connsiteX7" fmla="*/ 11230 w 16378"/>
                <a:gd name="connsiteY7" fmla="*/ 0 h 15910"/>
                <a:gd name="connsiteX8" fmla="*/ 15910 w 16378"/>
                <a:gd name="connsiteY8" fmla="*/ 4679 h 15910"/>
                <a:gd name="connsiteX9" fmla="*/ 16378 w 16378"/>
                <a:gd name="connsiteY9" fmla="*/ 7955 h 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78" h="15910">
                  <a:moveTo>
                    <a:pt x="16378" y="7955"/>
                  </a:moveTo>
                  <a:lnTo>
                    <a:pt x="15910" y="11231"/>
                  </a:lnTo>
                  <a:lnTo>
                    <a:pt x="11230" y="15910"/>
                  </a:lnTo>
                  <a:lnTo>
                    <a:pt x="4679" y="15910"/>
                  </a:lnTo>
                  <a:lnTo>
                    <a:pt x="0" y="11231"/>
                  </a:lnTo>
                  <a:lnTo>
                    <a:pt x="0" y="4679"/>
                  </a:lnTo>
                  <a:lnTo>
                    <a:pt x="4679" y="0"/>
                  </a:lnTo>
                  <a:lnTo>
                    <a:pt x="11230" y="0"/>
                  </a:lnTo>
                  <a:lnTo>
                    <a:pt x="15910" y="4679"/>
                  </a:lnTo>
                  <a:lnTo>
                    <a:pt x="16378" y="795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D672CCA-B33D-1B0A-022B-95333D25376F}"/>
                </a:ext>
              </a:extLst>
            </p:cNvPr>
            <p:cNvSpPr/>
            <p:nvPr/>
          </p:nvSpPr>
          <p:spPr>
            <a:xfrm>
              <a:off x="7808441" y="2439859"/>
              <a:ext cx="21525" cy="20589"/>
            </a:xfrm>
            <a:custGeom>
              <a:avLst/>
              <a:gdLst>
                <a:gd name="connsiteX0" fmla="*/ 21525 w 21525"/>
                <a:gd name="connsiteY0" fmla="*/ 10295 h 20589"/>
                <a:gd name="connsiteX1" fmla="*/ 20589 w 21525"/>
                <a:gd name="connsiteY1" fmla="*/ 14506 h 20589"/>
                <a:gd name="connsiteX2" fmla="*/ 14506 w 21525"/>
                <a:gd name="connsiteY2" fmla="*/ 20589 h 20589"/>
                <a:gd name="connsiteX3" fmla="*/ 6083 w 21525"/>
                <a:gd name="connsiteY3" fmla="*/ 20589 h 20589"/>
                <a:gd name="connsiteX4" fmla="*/ 0 w 21525"/>
                <a:gd name="connsiteY4" fmla="*/ 14506 h 20589"/>
                <a:gd name="connsiteX5" fmla="*/ 0 w 21525"/>
                <a:gd name="connsiteY5" fmla="*/ 6083 h 20589"/>
                <a:gd name="connsiteX6" fmla="*/ 6083 w 21525"/>
                <a:gd name="connsiteY6" fmla="*/ 0 h 20589"/>
                <a:gd name="connsiteX7" fmla="*/ 14506 w 21525"/>
                <a:gd name="connsiteY7" fmla="*/ 0 h 20589"/>
                <a:gd name="connsiteX8" fmla="*/ 20589 w 21525"/>
                <a:gd name="connsiteY8" fmla="*/ 6083 h 20589"/>
                <a:gd name="connsiteX9" fmla="*/ 21525 w 21525"/>
                <a:gd name="connsiteY9" fmla="*/ 10295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25" h="20589">
                  <a:moveTo>
                    <a:pt x="21525" y="10295"/>
                  </a:moveTo>
                  <a:lnTo>
                    <a:pt x="20589" y="14506"/>
                  </a:lnTo>
                  <a:lnTo>
                    <a:pt x="14506" y="20589"/>
                  </a:lnTo>
                  <a:lnTo>
                    <a:pt x="6083" y="20589"/>
                  </a:lnTo>
                  <a:lnTo>
                    <a:pt x="0" y="14506"/>
                  </a:lnTo>
                  <a:lnTo>
                    <a:pt x="0" y="6083"/>
                  </a:lnTo>
                  <a:lnTo>
                    <a:pt x="6083" y="0"/>
                  </a:lnTo>
                  <a:lnTo>
                    <a:pt x="14506" y="0"/>
                  </a:lnTo>
                  <a:lnTo>
                    <a:pt x="20589" y="6083"/>
                  </a:lnTo>
                  <a:lnTo>
                    <a:pt x="21525" y="1029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4DCB484-12F6-F388-EB50-1F260417CA14}"/>
                </a:ext>
              </a:extLst>
            </p:cNvPr>
            <p:cNvSpPr/>
            <p:nvPr/>
          </p:nvSpPr>
          <p:spPr>
            <a:xfrm>
              <a:off x="8498190" y="2485250"/>
              <a:ext cx="1275613" cy="971918"/>
            </a:xfrm>
            <a:custGeom>
              <a:avLst/>
              <a:gdLst>
                <a:gd name="connsiteX0" fmla="*/ 1255024 w 1275613"/>
                <a:gd name="connsiteY0" fmla="*/ 787081 h 971918"/>
                <a:gd name="connsiteX1" fmla="*/ 1238646 w 1275613"/>
                <a:gd name="connsiteY1" fmla="*/ 764620 h 971918"/>
                <a:gd name="connsiteX2" fmla="*/ 1221332 w 1275613"/>
                <a:gd name="connsiteY2" fmla="*/ 745434 h 971918"/>
                <a:gd name="connsiteX3" fmla="*/ 1202615 w 1275613"/>
                <a:gd name="connsiteY3" fmla="*/ 728120 h 971918"/>
                <a:gd name="connsiteX4" fmla="*/ 1182961 w 1275613"/>
                <a:gd name="connsiteY4" fmla="*/ 713614 h 971918"/>
                <a:gd name="connsiteX5" fmla="*/ 1161904 w 1275613"/>
                <a:gd name="connsiteY5" fmla="*/ 700979 h 971918"/>
                <a:gd name="connsiteX6" fmla="*/ 1139910 w 1275613"/>
                <a:gd name="connsiteY6" fmla="*/ 690684 h 971918"/>
                <a:gd name="connsiteX7" fmla="*/ 1116045 w 1275613"/>
                <a:gd name="connsiteY7" fmla="*/ 682729 h 971918"/>
                <a:gd name="connsiteX8" fmla="*/ 1088437 w 1275613"/>
                <a:gd name="connsiteY8" fmla="*/ 676178 h 971918"/>
                <a:gd name="connsiteX9" fmla="*/ 1061296 w 1275613"/>
                <a:gd name="connsiteY9" fmla="*/ 672435 h 971918"/>
                <a:gd name="connsiteX10" fmla="*/ 1034623 w 1275613"/>
                <a:gd name="connsiteY10" fmla="*/ 671031 h 971918"/>
                <a:gd name="connsiteX11" fmla="*/ 1008418 w 1275613"/>
                <a:gd name="connsiteY11" fmla="*/ 671967 h 971918"/>
                <a:gd name="connsiteX12" fmla="*/ 982213 w 1275613"/>
                <a:gd name="connsiteY12" fmla="*/ 675242 h 971918"/>
                <a:gd name="connsiteX13" fmla="*/ 956476 w 1275613"/>
                <a:gd name="connsiteY13" fmla="*/ 680858 h 971918"/>
                <a:gd name="connsiteX14" fmla="*/ 930740 w 1275613"/>
                <a:gd name="connsiteY14" fmla="*/ 689281 h 971918"/>
                <a:gd name="connsiteX15" fmla="*/ 904535 w 1275613"/>
                <a:gd name="connsiteY15" fmla="*/ 700511 h 971918"/>
                <a:gd name="connsiteX16" fmla="*/ 884881 w 1275613"/>
                <a:gd name="connsiteY16" fmla="*/ 711274 h 971918"/>
                <a:gd name="connsiteX17" fmla="*/ 867567 w 1275613"/>
                <a:gd name="connsiteY17" fmla="*/ 723440 h 971918"/>
                <a:gd name="connsiteX18" fmla="*/ 852593 w 1275613"/>
                <a:gd name="connsiteY18" fmla="*/ 737011 h 971918"/>
                <a:gd name="connsiteX19" fmla="*/ 839958 w 1275613"/>
                <a:gd name="connsiteY19" fmla="*/ 751517 h 971918"/>
                <a:gd name="connsiteX20" fmla="*/ 828728 w 1275613"/>
                <a:gd name="connsiteY20" fmla="*/ 767895 h 971918"/>
                <a:gd name="connsiteX21" fmla="*/ 819369 w 1275613"/>
                <a:gd name="connsiteY21" fmla="*/ 785677 h 971918"/>
                <a:gd name="connsiteX22" fmla="*/ 811882 w 1275613"/>
                <a:gd name="connsiteY22" fmla="*/ 805799 h 971918"/>
                <a:gd name="connsiteX23" fmla="*/ 806267 w 1275613"/>
                <a:gd name="connsiteY23" fmla="*/ 827324 h 971918"/>
                <a:gd name="connsiteX24" fmla="*/ 803927 w 1275613"/>
                <a:gd name="connsiteY24" fmla="*/ 830600 h 971918"/>
                <a:gd name="connsiteX25" fmla="*/ 799715 w 1275613"/>
                <a:gd name="connsiteY25" fmla="*/ 831535 h 971918"/>
                <a:gd name="connsiteX26" fmla="*/ 740755 w 1275613"/>
                <a:gd name="connsiteY26" fmla="*/ 818901 h 971918"/>
                <a:gd name="connsiteX27" fmla="*/ 721101 w 1275613"/>
                <a:gd name="connsiteY27" fmla="*/ 817497 h 971918"/>
                <a:gd name="connsiteX28" fmla="*/ 701447 w 1275613"/>
                <a:gd name="connsiteY28" fmla="*/ 818433 h 971918"/>
                <a:gd name="connsiteX29" fmla="*/ 680390 w 1275613"/>
                <a:gd name="connsiteY29" fmla="*/ 822177 h 971918"/>
                <a:gd name="connsiteX30" fmla="*/ 654653 w 1275613"/>
                <a:gd name="connsiteY30" fmla="*/ 829664 h 971918"/>
                <a:gd name="connsiteX31" fmla="*/ 631256 w 1275613"/>
                <a:gd name="connsiteY31" fmla="*/ 839491 h 971918"/>
                <a:gd name="connsiteX32" fmla="*/ 609262 w 1275613"/>
                <a:gd name="connsiteY32" fmla="*/ 851189 h 971918"/>
                <a:gd name="connsiteX33" fmla="*/ 588673 w 1275613"/>
                <a:gd name="connsiteY33" fmla="*/ 864759 h 971918"/>
                <a:gd name="connsiteX34" fmla="*/ 569955 w 1275613"/>
                <a:gd name="connsiteY34" fmla="*/ 880202 h 971918"/>
                <a:gd name="connsiteX35" fmla="*/ 552173 w 1275613"/>
                <a:gd name="connsiteY35" fmla="*/ 897515 h 971918"/>
                <a:gd name="connsiteX36" fmla="*/ 536263 w 1275613"/>
                <a:gd name="connsiteY36" fmla="*/ 917637 h 971918"/>
                <a:gd name="connsiteX37" fmla="*/ 503975 w 1275613"/>
                <a:gd name="connsiteY37" fmla="*/ 969111 h 971918"/>
                <a:gd name="connsiteX38" fmla="*/ 498828 w 1275613"/>
                <a:gd name="connsiteY38" fmla="*/ 970983 h 971918"/>
                <a:gd name="connsiteX39" fmla="*/ 479642 w 1275613"/>
                <a:gd name="connsiteY39" fmla="*/ 971918 h 971918"/>
                <a:gd name="connsiteX40" fmla="*/ 459989 w 1275613"/>
                <a:gd name="connsiteY40" fmla="*/ 970515 h 971918"/>
                <a:gd name="connsiteX41" fmla="*/ 440335 w 1275613"/>
                <a:gd name="connsiteY41" fmla="*/ 966771 h 971918"/>
                <a:gd name="connsiteX42" fmla="*/ 401496 w 1275613"/>
                <a:gd name="connsiteY42" fmla="*/ 954137 h 971918"/>
                <a:gd name="connsiteX43" fmla="*/ 365464 w 1275613"/>
                <a:gd name="connsiteY43" fmla="*/ 934951 h 971918"/>
                <a:gd name="connsiteX44" fmla="*/ 334112 w 1275613"/>
                <a:gd name="connsiteY44" fmla="*/ 911554 h 971918"/>
                <a:gd name="connsiteX45" fmla="*/ 242863 w 1275613"/>
                <a:gd name="connsiteY45" fmla="*/ 830600 h 971918"/>
                <a:gd name="connsiteX46" fmla="*/ 211043 w 1275613"/>
                <a:gd name="connsiteY46" fmla="*/ 806267 h 971918"/>
                <a:gd name="connsiteX47" fmla="*/ 188581 w 1275613"/>
                <a:gd name="connsiteY47" fmla="*/ 791292 h 971918"/>
                <a:gd name="connsiteX48" fmla="*/ 165184 w 1275613"/>
                <a:gd name="connsiteY48" fmla="*/ 777722 h 971918"/>
                <a:gd name="connsiteX49" fmla="*/ 139915 w 1275613"/>
                <a:gd name="connsiteY49" fmla="*/ 765555 h 971918"/>
                <a:gd name="connsiteX50" fmla="*/ 107627 w 1275613"/>
                <a:gd name="connsiteY50" fmla="*/ 752921 h 971918"/>
                <a:gd name="connsiteX51" fmla="*/ 74871 w 1275613"/>
                <a:gd name="connsiteY51" fmla="*/ 742158 h 971918"/>
                <a:gd name="connsiteX52" fmla="*/ 41179 w 1275613"/>
                <a:gd name="connsiteY52" fmla="*/ 733735 h 971918"/>
                <a:gd name="connsiteX53" fmla="*/ 7019 w 1275613"/>
                <a:gd name="connsiteY53" fmla="*/ 727652 h 971918"/>
                <a:gd name="connsiteX54" fmla="*/ 2340 w 1275613"/>
                <a:gd name="connsiteY54" fmla="*/ 686005 h 971918"/>
                <a:gd name="connsiteX55" fmla="*/ 0 w 1275613"/>
                <a:gd name="connsiteY55" fmla="*/ 645762 h 971918"/>
                <a:gd name="connsiteX56" fmla="*/ 468 w 1275613"/>
                <a:gd name="connsiteY56" fmla="*/ 605987 h 971918"/>
                <a:gd name="connsiteX57" fmla="*/ 3276 w 1275613"/>
                <a:gd name="connsiteY57" fmla="*/ 567615 h 971918"/>
                <a:gd name="connsiteX58" fmla="*/ 8423 w 1275613"/>
                <a:gd name="connsiteY58" fmla="*/ 529712 h 971918"/>
                <a:gd name="connsiteX59" fmla="*/ 15910 w 1275613"/>
                <a:gd name="connsiteY59" fmla="*/ 492744 h 971918"/>
                <a:gd name="connsiteX60" fmla="*/ 25737 w 1275613"/>
                <a:gd name="connsiteY60" fmla="*/ 456245 h 971918"/>
                <a:gd name="connsiteX61" fmla="*/ 37904 w 1275613"/>
                <a:gd name="connsiteY61" fmla="*/ 420681 h 971918"/>
                <a:gd name="connsiteX62" fmla="*/ 52410 w 1275613"/>
                <a:gd name="connsiteY62" fmla="*/ 385117 h 971918"/>
                <a:gd name="connsiteX63" fmla="*/ 69256 w 1275613"/>
                <a:gd name="connsiteY63" fmla="*/ 350490 h 971918"/>
                <a:gd name="connsiteX64" fmla="*/ 91249 w 1275613"/>
                <a:gd name="connsiteY64" fmla="*/ 312118 h 971918"/>
                <a:gd name="connsiteX65" fmla="*/ 114646 w 1275613"/>
                <a:gd name="connsiteY65" fmla="*/ 276087 h 971918"/>
                <a:gd name="connsiteX66" fmla="*/ 140383 w 1275613"/>
                <a:gd name="connsiteY66" fmla="*/ 242395 h 971918"/>
                <a:gd name="connsiteX67" fmla="*/ 168460 w 1275613"/>
                <a:gd name="connsiteY67" fmla="*/ 210107 h 971918"/>
                <a:gd name="connsiteX68" fmla="*/ 197940 w 1275613"/>
                <a:gd name="connsiteY68" fmla="*/ 179690 h 971918"/>
                <a:gd name="connsiteX69" fmla="*/ 229292 w 1275613"/>
                <a:gd name="connsiteY69" fmla="*/ 151614 h 971918"/>
                <a:gd name="connsiteX70" fmla="*/ 262516 w 1275613"/>
                <a:gd name="connsiteY70" fmla="*/ 125877 h 971918"/>
                <a:gd name="connsiteX71" fmla="*/ 297144 w 1275613"/>
                <a:gd name="connsiteY71" fmla="*/ 102012 h 971918"/>
                <a:gd name="connsiteX72" fmla="*/ 333176 w 1275613"/>
                <a:gd name="connsiteY72" fmla="*/ 80486 h 971918"/>
                <a:gd name="connsiteX73" fmla="*/ 370143 w 1275613"/>
                <a:gd name="connsiteY73" fmla="*/ 61301 h 971918"/>
                <a:gd name="connsiteX74" fmla="*/ 408983 w 1275613"/>
                <a:gd name="connsiteY74" fmla="*/ 44923 h 971918"/>
                <a:gd name="connsiteX75" fmla="*/ 448758 w 1275613"/>
                <a:gd name="connsiteY75" fmla="*/ 30416 h 971918"/>
                <a:gd name="connsiteX76" fmla="*/ 489469 w 1275613"/>
                <a:gd name="connsiteY76" fmla="*/ 19186 h 971918"/>
                <a:gd name="connsiteX77" fmla="*/ 531116 w 1275613"/>
                <a:gd name="connsiteY77" fmla="*/ 10295 h 971918"/>
                <a:gd name="connsiteX78" fmla="*/ 573699 w 1275613"/>
                <a:gd name="connsiteY78" fmla="*/ 3744 h 971918"/>
                <a:gd name="connsiteX79" fmla="*/ 617217 w 1275613"/>
                <a:gd name="connsiteY79" fmla="*/ 468 h 971918"/>
                <a:gd name="connsiteX80" fmla="*/ 653717 w 1275613"/>
                <a:gd name="connsiteY80" fmla="*/ 0 h 971918"/>
                <a:gd name="connsiteX81" fmla="*/ 689281 w 1275613"/>
                <a:gd name="connsiteY81" fmla="*/ 1404 h 971918"/>
                <a:gd name="connsiteX82" fmla="*/ 723909 w 1275613"/>
                <a:gd name="connsiteY82" fmla="*/ 4679 h 971918"/>
                <a:gd name="connsiteX83" fmla="*/ 758536 w 1275613"/>
                <a:gd name="connsiteY83" fmla="*/ 9827 h 971918"/>
                <a:gd name="connsiteX84" fmla="*/ 791760 w 1275613"/>
                <a:gd name="connsiteY84" fmla="*/ 17314 h 971918"/>
                <a:gd name="connsiteX85" fmla="*/ 833407 w 1275613"/>
                <a:gd name="connsiteY85" fmla="*/ 29012 h 971918"/>
                <a:gd name="connsiteX86" fmla="*/ 873650 w 1275613"/>
                <a:gd name="connsiteY86" fmla="*/ 43051 h 971918"/>
                <a:gd name="connsiteX87" fmla="*/ 912490 w 1275613"/>
                <a:gd name="connsiteY87" fmla="*/ 60365 h 971918"/>
                <a:gd name="connsiteX88" fmla="*/ 949925 w 1275613"/>
                <a:gd name="connsiteY88" fmla="*/ 80018 h 971918"/>
                <a:gd name="connsiteX89" fmla="*/ 985957 w 1275613"/>
                <a:gd name="connsiteY89" fmla="*/ 102012 h 971918"/>
                <a:gd name="connsiteX90" fmla="*/ 1020585 w 1275613"/>
                <a:gd name="connsiteY90" fmla="*/ 126345 h 971918"/>
                <a:gd name="connsiteX91" fmla="*/ 1053341 w 1275613"/>
                <a:gd name="connsiteY91" fmla="*/ 153017 h 971918"/>
                <a:gd name="connsiteX92" fmla="*/ 1084693 w 1275613"/>
                <a:gd name="connsiteY92" fmla="*/ 182030 h 971918"/>
                <a:gd name="connsiteX93" fmla="*/ 1113705 w 1275613"/>
                <a:gd name="connsiteY93" fmla="*/ 212914 h 971918"/>
                <a:gd name="connsiteX94" fmla="*/ 1140846 w 1275613"/>
                <a:gd name="connsiteY94" fmla="*/ 245670 h 971918"/>
                <a:gd name="connsiteX95" fmla="*/ 1165647 w 1275613"/>
                <a:gd name="connsiteY95" fmla="*/ 280766 h 971918"/>
                <a:gd name="connsiteX96" fmla="*/ 1189044 w 1275613"/>
                <a:gd name="connsiteY96" fmla="*/ 317266 h 971918"/>
                <a:gd name="connsiteX97" fmla="*/ 1209166 w 1275613"/>
                <a:gd name="connsiteY97" fmla="*/ 355637 h 971918"/>
                <a:gd name="connsiteX98" fmla="*/ 1227416 w 1275613"/>
                <a:gd name="connsiteY98" fmla="*/ 394944 h 971918"/>
                <a:gd name="connsiteX99" fmla="*/ 1242858 w 1275613"/>
                <a:gd name="connsiteY99" fmla="*/ 436123 h 971918"/>
                <a:gd name="connsiteX100" fmla="*/ 1255960 w 1275613"/>
                <a:gd name="connsiteY100" fmla="*/ 479174 h 971918"/>
                <a:gd name="connsiteX101" fmla="*/ 1264383 w 1275613"/>
                <a:gd name="connsiteY101" fmla="*/ 515674 h 971918"/>
                <a:gd name="connsiteX102" fmla="*/ 1270935 w 1275613"/>
                <a:gd name="connsiteY102" fmla="*/ 552641 h 971918"/>
                <a:gd name="connsiteX103" fmla="*/ 1274210 w 1275613"/>
                <a:gd name="connsiteY103" fmla="*/ 590077 h 971918"/>
                <a:gd name="connsiteX104" fmla="*/ 1275614 w 1275613"/>
                <a:gd name="connsiteY104" fmla="*/ 627980 h 971918"/>
                <a:gd name="connsiteX105" fmla="*/ 1274210 w 1275613"/>
                <a:gd name="connsiteY105" fmla="*/ 666351 h 971918"/>
                <a:gd name="connsiteX106" fmla="*/ 1270466 w 1275613"/>
                <a:gd name="connsiteY106" fmla="*/ 705659 h 971918"/>
                <a:gd name="connsiteX107" fmla="*/ 1264383 w 1275613"/>
                <a:gd name="connsiteY107" fmla="*/ 745902 h 971918"/>
                <a:gd name="connsiteX108" fmla="*/ 1255024 w 1275613"/>
                <a:gd name="connsiteY108" fmla="*/ 787081 h 97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1275613" h="971918">
                  <a:moveTo>
                    <a:pt x="1255024" y="787081"/>
                  </a:moveTo>
                  <a:lnTo>
                    <a:pt x="1238646" y="764620"/>
                  </a:lnTo>
                  <a:lnTo>
                    <a:pt x="1221332" y="745434"/>
                  </a:lnTo>
                  <a:lnTo>
                    <a:pt x="1202615" y="728120"/>
                  </a:lnTo>
                  <a:lnTo>
                    <a:pt x="1182961" y="713614"/>
                  </a:lnTo>
                  <a:lnTo>
                    <a:pt x="1161904" y="700979"/>
                  </a:lnTo>
                  <a:lnTo>
                    <a:pt x="1139910" y="690684"/>
                  </a:lnTo>
                  <a:lnTo>
                    <a:pt x="1116045" y="682729"/>
                  </a:lnTo>
                  <a:lnTo>
                    <a:pt x="1088437" y="676178"/>
                  </a:lnTo>
                  <a:lnTo>
                    <a:pt x="1061296" y="672435"/>
                  </a:lnTo>
                  <a:lnTo>
                    <a:pt x="1034623" y="671031"/>
                  </a:lnTo>
                  <a:lnTo>
                    <a:pt x="1008418" y="671967"/>
                  </a:lnTo>
                  <a:lnTo>
                    <a:pt x="982213" y="675242"/>
                  </a:lnTo>
                  <a:lnTo>
                    <a:pt x="956476" y="680858"/>
                  </a:lnTo>
                  <a:lnTo>
                    <a:pt x="930740" y="689281"/>
                  </a:lnTo>
                  <a:lnTo>
                    <a:pt x="904535" y="700511"/>
                  </a:lnTo>
                  <a:lnTo>
                    <a:pt x="884881" y="711274"/>
                  </a:lnTo>
                  <a:lnTo>
                    <a:pt x="867567" y="723440"/>
                  </a:lnTo>
                  <a:lnTo>
                    <a:pt x="852593" y="737011"/>
                  </a:lnTo>
                  <a:lnTo>
                    <a:pt x="839958" y="751517"/>
                  </a:lnTo>
                  <a:lnTo>
                    <a:pt x="828728" y="767895"/>
                  </a:lnTo>
                  <a:lnTo>
                    <a:pt x="819369" y="785677"/>
                  </a:lnTo>
                  <a:lnTo>
                    <a:pt x="811882" y="805799"/>
                  </a:lnTo>
                  <a:lnTo>
                    <a:pt x="806267" y="827324"/>
                  </a:lnTo>
                  <a:lnTo>
                    <a:pt x="803927" y="830600"/>
                  </a:lnTo>
                  <a:lnTo>
                    <a:pt x="799715" y="831535"/>
                  </a:lnTo>
                  <a:lnTo>
                    <a:pt x="740755" y="818901"/>
                  </a:lnTo>
                  <a:lnTo>
                    <a:pt x="721101" y="817497"/>
                  </a:lnTo>
                  <a:lnTo>
                    <a:pt x="701447" y="818433"/>
                  </a:lnTo>
                  <a:lnTo>
                    <a:pt x="680390" y="822177"/>
                  </a:lnTo>
                  <a:lnTo>
                    <a:pt x="654653" y="829664"/>
                  </a:lnTo>
                  <a:lnTo>
                    <a:pt x="631256" y="839491"/>
                  </a:lnTo>
                  <a:lnTo>
                    <a:pt x="609262" y="851189"/>
                  </a:lnTo>
                  <a:lnTo>
                    <a:pt x="588673" y="864759"/>
                  </a:lnTo>
                  <a:lnTo>
                    <a:pt x="569955" y="880202"/>
                  </a:lnTo>
                  <a:lnTo>
                    <a:pt x="552173" y="897515"/>
                  </a:lnTo>
                  <a:lnTo>
                    <a:pt x="536263" y="917637"/>
                  </a:lnTo>
                  <a:lnTo>
                    <a:pt x="503975" y="969111"/>
                  </a:lnTo>
                  <a:lnTo>
                    <a:pt x="498828" y="970983"/>
                  </a:lnTo>
                  <a:lnTo>
                    <a:pt x="479642" y="971918"/>
                  </a:lnTo>
                  <a:lnTo>
                    <a:pt x="459989" y="970515"/>
                  </a:lnTo>
                  <a:lnTo>
                    <a:pt x="440335" y="966771"/>
                  </a:lnTo>
                  <a:lnTo>
                    <a:pt x="401496" y="954137"/>
                  </a:lnTo>
                  <a:lnTo>
                    <a:pt x="365464" y="934951"/>
                  </a:lnTo>
                  <a:lnTo>
                    <a:pt x="334112" y="911554"/>
                  </a:lnTo>
                  <a:lnTo>
                    <a:pt x="242863" y="830600"/>
                  </a:lnTo>
                  <a:lnTo>
                    <a:pt x="211043" y="806267"/>
                  </a:lnTo>
                  <a:lnTo>
                    <a:pt x="188581" y="791292"/>
                  </a:lnTo>
                  <a:lnTo>
                    <a:pt x="165184" y="777722"/>
                  </a:lnTo>
                  <a:lnTo>
                    <a:pt x="139915" y="765555"/>
                  </a:lnTo>
                  <a:lnTo>
                    <a:pt x="107627" y="752921"/>
                  </a:lnTo>
                  <a:lnTo>
                    <a:pt x="74871" y="742158"/>
                  </a:lnTo>
                  <a:lnTo>
                    <a:pt x="41179" y="733735"/>
                  </a:lnTo>
                  <a:lnTo>
                    <a:pt x="7019" y="727652"/>
                  </a:lnTo>
                  <a:lnTo>
                    <a:pt x="2340" y="686005"/>
                  </a:lnTo>
                  <a:lnTo>
                    <a:pt x="0" y="645762"/>
                  </a:lnTo>
                  <a:lnTo>
                    <a:pt x="468" y="605987"/>
                  </a:lnTo>
                  <a:lnTo>
                    <a:pt x="3276" y="567615"/>
                  </a:lnTo>
                  <a:lnTo>
                    <a:pt x="8423" y="529712"/>
                  </a:lnTo>
                  <a:lnTo>
                    <a:pt x="15910" y="492744"/>
                  </a:lnTo>
                  <a:lnTo>
                    <a:pt x="25737" y="456245"/>
                  </a:lnTo>
                  <a:lnTo>
                    <a:pt x="37904" y="420681"/>
                  </a:lnTo>
                  <a:lnTo>
                    <a:pt x="52410" y="385117"/>
                  </a:lnTo>
                  <a:lnTo>
                    <a:pt x="69256" y="350490"/>
                  </a:lnTo>
                  <a:lnTo>
                    <a:pt x="91249" y="312118"/>
                  </a:lnTo>
                  <a:lnTo>
                    <a:pt x="114646" y="276087"/>
                  </a:lnTo>
                  <a:lnTo>
                    <a:pt x="140383" y="242395"/>
                  </a:lnTo>
                  <a:lnTo>
                    <a:pt x="168460" y="210107"/>
                  </a:lnTo>
                  <a:lnTo>
                    <a:pt x="197940" y="179690"/>
                  </a:lnTo>
                  <a:lnTo>
                    <a:pt x="229292" y="151614"/>
                  </a:lnTo>
                  <a:lnTo>
                    <a:pt x="262516" y="125877"/>
                  </a:lnTo>
                  <a:lnTo>
                    <a:pt x="297144" y="102012"/>
                  </a:lnTo>
                  <a:lnTo>
                    <a:pt x="333176" y="80486"/>
                  </a:lnTo>
                  <a:lnTo>
                    <a:pt x="370143" y="61301"/>
                  </a:lnTo>
                  <a:lnTo>
                    <a:pt x="408983" y="44923"/>
                  </a:lnTo>
                  <a:lnTo>
                    <a:pt x="448758" y="30416"/>
                  </a:lnTo>
                  <a:lnTo>
                    <a:pt x="489469" y="19186"/>
                  </a:lnTo>
                  <a:lnTo>
                    <a:pt x="531116" y="10295"/>
                  </a:lnTo>
                  <a:lnTo>
                    <a:pt x="573699" y="3744"/>
                  </a:lnTo>
                  <a:lnTo>
                    <a:pt x="617217" y="468"/>
                  </a:lnTo>
                  <a:lnTo>
                    <a:pt x="653717" y="0"/>
                  </a:lnTo>
                  <a:lnTo>
                    <a:pt x="689281" y="1404"/>
                  </a:lnTo>
                  <a:lnTo>
                    <a:pt x="723909" y="4679"/>
                  </a:lnTo>
                  <a:lnTo>
                    <a:pt x="758536" y="9827"/>
                  </a:lnTo>
                  <a:lnTo>
                    <a:pt x="791760" y="17314"/>
                  </a:lnTo>
                  <a:lnTo>
                    <a:pt x="833407" y="29012"/>
                  </a:lnTo>
                  <a:lnTo>
                    <a:pt x="873650" y="43051"/>
                  </a:lnTo>
                  <a:lnTo>
                    <a:pt x="912490" y="60365"/>
                  </a:lnTo>
                  <a:lnTo>
                    <a:pt x="949925" y="80018"/>
                  </a:lnTo>
                  <a:lnTo>
                    <a:pt x="985957" y="102012"/>
                  </a:lnTo>
                  <a:lnTo>
                    <a:pt x="1020585" y="126345"/>
                  </a:lnTo>
                  <a:lnTo>
                    <a:pt x="1053341" y="153017"/>
                  </a:lnTo>
                  <a:lnTo>
                    <a:pt x="1084693" y="182030"/>
                  </a:lnTo>
                  <a:lnTo>
                    <a:pt x="1113705" y="212914"/>
                  </a:lnTo>
                  <a:lnTo>
                    <a:pt x="1140846" y="245670"/>
                  </a:lnTo>
                  <a:lnTo>
                    <a:pt x="1165647" y="280766"/>
                  </a:lnTo>
                  <a:lnTo>
                    <a:pt x="1189044" y="317266"/>
                  </a:lnTo>
                  <a:lnTo>
                    <a:pt x="1209166" y="355637"/>
                  </a:lnTo>
                  <a:lnTo>
                    <a:pt x="1227416" y="394944"/>
                  </a:lnTo>
                  <a:lnTo>
                    <a:pt x="1242858" y="436123"/>
                  </a:lnTo>
                  <a:lnTo>
                    <a:pt x="1255960" y="479174"/>
                  </a:lnTo>
                  <a:lnTo>
                    <a:pt x="1264383" y="515674"/>
                  </a:lnTo>
                  <a:lnTo>
                    <a:pt x="1270935" y="552641"/>
                  </a:lnTo>
                  <a:lnTo>
                    <a:pt x="1274210" y="590077"/>
                  </a:lnTo>
                  <a:lnTo>
                    <a:pt x="1275614" y="627980"/>
                  </a:lnTo>
                  <a:lnTo>
                    <a:pt x="1274210" y="666351"/>
                  </a:lnTo>
                  <a:lnTo>
                    <a:pt x="1270466" y="705659"/>
                  </a:lnTo>
                  <a:lnTo>
                    <a:pt x="1264383" y="745902"/>
                  </a:lnTo>
                  <a:lnTo>
                    <a:pt x="1255024" y="787081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675119D-FBE7-C755-0FAA-B362AE7CC135}"/>
                </a:ext>
              </a:extLst>
            </p:cNvPr>
            <p:cNvSpPr/>
            <p:nvPr/>
          </p:nvSpPr>
          <p:spPr>
            <a:xfrm>
              <a:off x="10053634" y="2520813"/>
              <a:ext cx="1720627" cy="854464"/>
            </a:xfrm>
            <a:custGeom>
              <a:avLst/>
              <a:gdLst>
                <a:gd name="connsiteX0" fmla="*/ 1168455 w 1720627"/>
                <a:gd name="connsiteY0" fmla="*/ 11231 h 854464"/>
                <a:gd name="connsiteX1" fmla="*/ 1183897 w 1720627"/>
                <a:gd name="connsiteY1" fmla="*/ 16846 h 854464"/>
                <a:gd name="connsiteX2" fmla="*/ 1250345 w 1720627"/>
                <a:gd name="connsiteY2" fmla="*/ 78147 h 854464"/>
                <a:gd name="connsiteX3" fmla="*/ 1315389 w 1720627"/>
                <a:gd name="connsiteY3" fmla="*/ 141787 h 854464"/>
                <a:gd name="connsiteX4" fmla="*/ 1378561 w 1720627"/>
                <a:gd name="connsiteY4" fmla="*/ 207299 h 854464"/>
                <a:gd name="connsiteX5" fmla="*/ 1439862 w 1720627"/>
                <a:gd name="connsiteY5" fmla="*/ 274683 h 854464"/>
                <a:gd name="connsiteX6" fmla="*/ 1499291 w 1720627"/>
                <a:gd name="connsiteY6" fmla="*/ 344406 h 854464"/>
                <a:gd name="connsiteX7" fmla="*/ 1557316 w 1720627"/>
                <a:gd name="connsiteY7" fmla="*/ 416470 h 854464"/>
                <a:gd name="connsiteX8" fmla="*/ 1613469 w 1720627"/>
                <a:gd name="connsiteY8" fmla="*/ 490405 h 854464"/>
                <a:gd name="connsiteX9" fmla="*/ 1667750 w 1720627"/>
                <a:gd name="connsiteY9" fmla="*/ 567147 h 854464"/>
                <a:gd name="connsiteX10" fmla="*/ 1720628 w 1720627"/>
                <a:gd name="connsiteY10" fmla="*/ 645762 h 854464"/>
                <a:gd name="connsiteX11" fmla="*/ 1691615 w 1720627"/>
                <a:gd name="connsiteY11" fmla="*/ 650909 h 854464"/>
                <a:gd name="connsiteX12" fmla="*/ 1665411 w 1720627"/>
                <a:gd name="connsiteY12" fmla="*/ 657928 h 854464"/>
                <a:gd name="connsiteX13" fmla="*/ 1641546 w 1720627"/>
                <a:gd name="connsiteY13" fmla="*/ 667287 h 854464"/>
                <a:gd name="connsiteX14" fmla="*/ 1620020 w 1720627"/>
                <a:gd name="connsiteY14" fmla="*/ 678518 h 854464"/>
                <a:gd name="connsiteX15" fmla="*/ 1600834 w 1720627"/>
                <a:gd name="connsiteY15" fmla="*/ 692088 h 854464"/>
                <a:gd name="connsiteX16" fmla="*/ 1583988 w 1720627"/>
                <a:gd name="connsiteY16" fmla="*/ 707998 h 854464"/>
                <a:gd name="connsiteX17" fmla="*/ 1568546 w 1720627"/>
                <a:gd name="connsiteY17" fmla="*/ 725780 h 854464"/>
                <a:gd name="connsiteX18" fmla="*/ 1554508 w 1720627"/>
                <a:gd name="connsiteY18" fmla="*/ 745902 h 854464"/>
                <a:gd name="connsiteX19" fmla="*/ 1542809 w 1720627"/>
                <a:gd name="connsiteY19" fmla="*/ 768831 h 854464"/>
                <a:gd name="connsiteX20" fmla="*/ 1532515 w 1720627"/>
                <a:gd name="connsiteY20" fmla="*/ 794568 h 854464"/>
                <a:gd name="connsiteX21" fmla="*/ 1527835 w 1720627"/>
                <a:gd name="connsiteY21" fmla="*/ 798311 h 854464"/>
                <a:gd name="connsiteX22" fmla="*/ 1475426 w 1720627"/>
                <a:gd name="connsiteY22" fmla="*/ 796440 h 854464"/>
                <a:gd name="connsiteX23" fmla="*/ 1313985 w 1720627"/>
                <a:gd name="connsiteY23" fmla="*/ 783805 h 854464"/>
                <a:gd name="connsiteX24" fmla="*/ 1291056 w 1720627"/>
                <a:gd name="connsiteY24" fmla="*/ 783337 h 854464"/>
                <a:gd name="connsiteX25" fmla="*/ 1269531 w 1720627"/>
                <a:gd name="connsiteY25" fmla="*/ 784741 h 854464"/>
                <a:gd name="connsiteX26" fmla="*/ 1248473 w 1720627"/>
                <a:gd name="connsiteY26" fmla="*/ 788017 h 854464"/>
                <a:gd name="connsiteX27" fmla="*/ 1227884 w 1720627"/>
                <a:gd name="connsiteY27" fmla="*/ 793632 h 854464"/>
                <a:gd name="connsiteX28" fmla="*/ 1208230 w 1720627"/>
                <a:gd name="connsiteY28" fmla="*/ 801119 h 854464"/>
                <a:gd name="connsiteX29" fmla="*/ 1189512 w 1720627"/>
                <a:gd name="connsiteY29" fmla="*/ 810478 h 854464"/>
                <a:gd name="connsiteX30" fmla="*/ 1171730 w 1720627"/>
                <a:gd name="connsiteY30" fmla="*/ 822645 h 854464"/>
                <a:gd name="connsiteX31" fmla="*/ 1134295 w 1720627"/>
                <a:gd name="connsiteY31" fmla="*/ 854465 h 854464"/>
                <a:gd name="connsiteX32" fmla="*/ 1130083 w 1720627"/>
                <a:gd name="connsiteY32" fmla="*/ 848381 h 854464"/>
                <a:gd name="connsiteX33" fmla="*/ 1126340 w 1720627"/>
                <a:gd name="connsiteY33" fmla="*/ 846510 h 854464"/>
                <a:gd name="connsiteX34" fmla="*/ 1119320 w 1720627"/>
                <a:gd name="connsiteY34" fmla="*/ 847913 h 854464"/>
                <a:gd name="connsiteX35" fmla="*/ 1110898 w 1720627"/>
                <a:gd name="connsiteY35" fmla="*/ 846510 h 854464"/>
                <a:gd name="connsiteX36" fmla="*/ 1112770 w 1720627"/>
                <a:gd name="connsiteY36" fmla="*/ 845106 h 854464"/>
                <a:gd name="connsiteX37" fmla="*/ 1112770 w 1720627"/>
                <a:gd name="connsiteY37" fmla="*/ 842298 h 854464"/>
                <a:gd name="connsiteX38" fmla="*/ 1110898 w 1720627"/>
                <a:gd name="connsiteY38" fmla="*/ 840894 h 854464"/>
                <a:gd name="connsiteX39" fmla="*/ 1082353 w 1720627"/>
                <a:gd name="connsiteY39" fmla="*/ 837151 h 854464"/>
                <a:gd name="connsiteX40" fmla="*/ 1047725 w 1720627"/>
                <a:gd name="connsiteY40" fmla="*/ 836683 h 854464"/>
                <a:gd name="connsiteX41" fmla="*/ 1036495 w 1720627"/>
                <a:gd name="connsiteY41" fmla="*/ 834811 h 854464"/>
                <a:gd name="connsiteX42" fmla="*/ 1024328 w 1720627"/>
                <a:gd name="connsiteY42" fmla="*/ 830132 h 854464"/>
                <a:gd name="connsiteX43" fmla="*/ 987361 w 1720627"/>
                <a:gd name="connsiteY43" fmla="*/ 810946 h 854464"/>
                <a:gd name="connsiteX44" fmla="*/ 967707 w 1720627"/>
                <a:gd name="connsiteY44" fmla="*/ 802991 h 854464"/>
                <a:gd name="connsiteX45" fmla="*/ 948521 w 1720627"/>
                <a:gd name="connsiteY45" fmla="*/ 797843 h 854464"/>
                <a:gd name="connsiteX46" fmla="*/ 923720 w 1720627"/>
                <a:gd name="connsiteY46" fmla="*/ 795036 h 854464"/>
                <a:gd name="connsiteX47" fmla="*/ 900323 w 1720627"/>
                <a:gd name="connsiteY47" fmla="*/ 795036 h 854464"/>
                <a:gd name="connsiteX48" fmla="*/ 877394 w 1720627"/>
                <a:gd name="connsiteY48" fmla="*/ 796908 h 854464"/>
                <a:gd name="connsiteX49" fmla="*/ 855401 w 1720627"/>
                <a:gd name="connsiteY49" fmla="*/ 801587 h 854464"/>
                <a:gd name="connsiteX50" fmla="*/ 826856 w 1720627"/>
                <a:gd name="connsiteY50" fmla="*/ 812818 h 854464"/>
                <a:gd name="connsiteX51" fmla="*/ 790357 w 1720627"/>
                <a:gd name="connsiteY51" fmla="*/ 835747 h 854464"/>
                <a:gd name="connsiteX52" fmla="*/ 785209 w 1720627"/>
                <a:gd name="connsiteY52" fmla="*/ 836215 h 854464"/>
                <a:gd name="connsiteX53" fmla="*/ 780530 w 1720627"/>
                <a:gd name="connsiteY53" fmla="*/ 834343 h 854464"/>
                <a:gd name="connsiteX54" fmla="*/ 775850 w 1720627"/>
                <a:gd name="connsiteY54" fmla="*/ 829196 h 854464"/>
                <a:gd name="connsiteX55" fmla="*/ 749645 w 1720627"/>
                <a:gd name="connsiteY55" fmla="*/ 790356 h 854464"/>
                <a:gd name="connsiteX56" fmla="*/ 734203 w 1720627"/>
                <a:gd name="connsiteY56" fmla="*/ 772575 h 854464"/>
                <a:gd name="connsiteX57" fmla="*/ 717825 w 1720627"/>
                <a:gd name="connsiteY57" fmla="*/ 757132 h 854464"/>
                <a:gd name="connsiteX58" fmla="*/ 695832 w 1720627"/>
                <a:gd name="connsiteY58" fmla="*/ 741222 h 854464"/>
                <a:gd name="connsiteX59" fmla="*/ 672903 w 1720627"/>
                <a:gd name="connsiteY59" fmla="*/ 728588 h 854464"/>
                <a:gd name="connsiteX60" fmla="*/ 649506 w 1720627"/>
                <a:gd name="connsiteY60" fmla="*/ 718293 h 854464"/>
                <a:gd name="connsiteX61" fmla="*/ 625172 w 1720627"/>
                <a:gd name="connsiteY61" fmla="*/ 710338 h 854464"/>
                <a:gd name="connsiteX62" fmla="*/ 599903 w 1720627"/>
                <a:gd name="connsiteY62" fmla="*/ 705191 h 854464"/>
                <a:gd name="connsiteX63" fmla="*/ 573699 w 1720627"/>
                <a:gd name="connsiteY63" fmla="*/ 702851 h 854464"/>
                <a:gd name="connsiteX64" fmla="*/ 546090 w 1720627"/>
                <a:gd name="connsiteY64" fmla="*/ 702851 h 854464"/>
                <a:gd name="connsiteX65" fmla="*/ 533923 w 1720627"/>
                <a:gd name="connsiteY65" fmla="*/ 704255 h 854464"/>
                <a:gd name="connsiteX66" fmla="*/ 482450 w 1720627"/>
                <a:gd name="connsiteY66" fmla="*/ 716889 h 854464"/>
                <a:gd name="connsiteX67" fmla="*/ 467476 w 1720627"/>
                <a:gd name="connsiteY67" fmla="*/ 723440 h 854464"/>
                <a:gd name="connsiteX68" fmla="*/ 438931 w 1720627"/>
                <a:gd name="connsiteY68" fmla="*/ 740754 h 854464"/>
                <a:gd name="connsiteX69" fmla="*/ 366868 w 1720627"/>
                <a:gd name="connsiteY69" fmla="*/ 794568 h 854464"/>
                <a:gd name="connsiteX70" fmla="*/ 347682 w 1720627"/>
                <a:gd name="connsiteY70" fmla="*/ 805331 h 854464"/>
                <a:gd name="connsiteX71" fmla="*/ 330836 w 1720627"/>
                <a:gd name="connsiteY71" fmla="*/ 812350 h 854464"/>
                <a:gd name="connsiteX72" fmla="*/ 288721 w 1720627"/>
                <a:gd name="connsiteY72" fmla="*/ 822645 h 854464"/>
                <a:gd name="connsiteX73" fmla="*/ 278894 w 1720627"/>
                <a:gd name="connsiteY73" fmla="*/ 827792 h 854464"/>
                <a:gd name="connsiteX74" fmla="*/ 246606 w 1720627"/>
                <a:gd name="connsiteY74" fmla="*/ 835279 h 854464"/>
                <a:gd name="connsiteX75" fmla="*/ 176415 w 1720627"/>
                <a:gd name="connsiteY75" fmla="*/ 840426 h 854464"/>
                <a:gd name="connsiteX76" fmla="*/ 133364 w 1720627"/>
                <a:gd name="connsiteY76" fmla="*/ 804395 h 854464"/>
                <a:gd name="connsiteX77" fmla="*/ 110435 w 1720627"/>
                <a:gd name="connsiteY77" fmla="*/ 780062 h 854464"/>
                <a:gd name="connsiteX78" fmla="*/ 89845 w 1720627"/>
                <a:gd name="connsiteY78" fmla="*/ 754325 h 854464"/>
                <a:gd name="connsiteX79" fmla="*/ 71127 w 1720627"/>
                <a:gd name="connsiteY79" fmla="*/ 728120 h 854464"/>
                <a:gd name="connsiteX80" fmla="*/ 54749 w 1720627"/>
                <a:gd name="connsiteY80" fmla="*/ 700511 h 854464"/>
                <a:gd name="connsiteX81" fmla="*/ 40711 w 1720627"/>
                <a:gd name="connsiteY81" fmla="*/ 671967 h 854464"/>
                <a:gd name="connsiteX82" fmla="*/ 28544 w 1720627"/>
                <a:gd name="connsiteY82" fmla="*/ 642486 h 854464"/>
                <a:gd name="connsiteX83" fmla="*/ 18718 w 1720627"/>
                <a:gd name="connsiteY83" fmla="*/ 613006 h 854464"/>
                <a:gd name="connsiteX84" fmla="*/ 10763 w 1720627"/>
                <a:gd name="connsiteY84" fmla="*/ 582589 h 854464"/>
                <a:gd name="connsiteX85" fmla="*/ 4679 w 1720627"/>
                <a:gd name="connsiteY85" fmla="*/ 551237 h 854464"/>
                <a:gd name="connsiteX86" fmla="*/ 1404 w 1720627"/>
                <a:gd name="connsiteY86" fmla="*/ 520353 h 854464"/>
                <a:gd name="connsiteX87" fmla="*/ 0 w 1720627"/>
                <a:gd name="connsiteY87" fmla="*/ 489001 h 854464"/>
                <a:gd name="connsiteX88" fmla="*/ 468 w 1720627"/>
                <a:gd name="connsiteY88" fmla="*/ 457649 h 854464"/>
                <a:gd name="connsiteX89" fmla="*/ 3276 w 1720627"/>
                <a:gd name="connsiteY89" fmla="*/ 426296 h 854464"/>
                <a:gd name="connsiteX90" fmla="*/ 7955 w 1720627"/>
                <a:gd name="connsiteY90" fmla="*/ 394944 h 854464"/>
                <a:gd name="connsiteX91" fmla="*/ 14974 w 1720627"/>
                <a:gd name="connsiteY91" fmla="*/ 364528 h 854464"/>
                <a:gd name="connsiteX92" fmla="*/ 24333 w 1720627"/>
                <a:gd name="connsiteY92" fmla="*/ 333644 h 854464"/>
                <a:gd name="connsiteX93" fmla="*/ 35564 w 1720627"/>
                <a:gd name="connsiteY93" fmla="*/ 303695 h 854464"/>
                <a:gd name="connsiteX94" fmla="*/ 48666 w 1720627"/>
                <a:gd name="connsiteY94" fmla="*/ 274683 h 854464"/>
                <a:gd name="connsiteX95" fmla="*/ 64108 w 1720627"/>
                <a:gd name="connsiteY95" fmla="*/ 246138 h 854464"/>
                <a:gd name="connsiteX96" fmla="*/ 81890 w 1720627"/>
                <a:gd name="connsiteY96" fmla="*/ 218062 h 854464"/>
                <a:gd name="connsiteX97" fmla="*/ 103415 w 1720627"/>
                <a:gd name="connsiteY97" fmla="*/ 189049 h 854464"/>
                <a:gd name="connsiteX98" fmla="*/ 126345 w 1720627"/>
                <a:gd name="connsiteY98" fmla="*/ 162376 h 854464"/>
                <a:gd name="connsiteX99" fmla="*/ 150210 w 1720627"/>
                <a:gd name="connsiteY99" fmla="*/ 137575 h 854464"/>
                <a:gd name="connsiteX100" fmla="*/ 175011 w 1720627"/>
                <a:gd name="connsiteY100" fmla="*/ 115582 h 854464"/>
                <a:gd name="connsiteX101" fmla="*/ 201216 w 1720627"/>
                <a:gd name="connsiteY101" fmla="*/ 95460 h 854464"/>
                <a:gd name="connsiteX102" fmla="*/ 229292 w 1720627"/>
                <a:gd name="connsiteY102" fmla="*/ 77211 h 854464"/>
                <a:gd name="connsiteX103" fmla="*/ 257837 w 1720627"/>
                <a:gd name="connsiteY103" fmla="*/ 60833 h 854464"/>
                <a:gd name="connsiteX104" fmla="*/ 287317 w 1720627"/>
                <a:gd name="connsiteY104" fmla="*/ 46326 h 854464"/>
                <a:gd name="connsiteX105" fmla="*/ 318202 w 1720627"/>
                <a:gd name="connsiteY105" fmla="*/ 34160 h 854464"/>
                <a:gd name="connsiteX106" fmla="*/ 350022 w 1720627"/>
                <a:gd name="connsiteY106" fmla="*/ 23865 h 854464"/>
                <a:gd name="connsiteX107" fmla="*/ 382310 w 1720627"/>
                <a:gd name="connsiteY107" fmla="*/ 15442 h 854464"/>
                <a:gd name="connsiteX108" fmla="*/ 415534 w 1720627"/>
                <a:gd name="connsiteY108" fmla="*/ 8891 h 854464"/>
                <a:gd name="connsiteX109" fmla="*/ 449226 w 1720627"/>
                <a:gd name="connsiteY109" fmla="*/ 3744 h 854464"/>
                <a:gd name="connsiteX110" fmla="*/ 484321 w 1720627"/>
                <a:gd name="connsiteY110" fmla="*/ 936 h 854464"/>
                <a:gd name="connsiteX111" fmla="*/ 519885 w 1720627"/>
                <a:gd name="connsiteY111" fmla="*/ 0 h 854464"/>
                <a:gd name="connsiteX112" fmla="*/ 1051001 w 1720627"/>
                <a:gd name="connsiteY112" fmla="*/ 0 h 854464"/>
                <a:gd name="connsiteX113" fmla="*/ 1090776 w 1720627"/>
                <a:gd name="connsiteY113" fmla="*/ 1872 h 854464"/>
                <a:gd name="connsiteX114" fmla="*/ 1130083 w 1720627"/>
                <a:gd name="connsiteY114" fmla="*/ 5615 h 854464"/>
                <a:gd name="connsiteX115" fmla="*/ 1168455 w 1720627"/>
                <a:gd name="connsiteY115" fmla="*/ 11231 h 85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720627" h="854464">
                  <a:moveTo>
                    <a:pt x="1168455" y="11231"/>
                  </a:moveTo>
                  <a:lnTo>
                    <a:pt x="1183897" y="16846"/>
                  </a:lnTo>
                  <a:lnTo>
                    <a:pt x="1250345" y="78147"/>
                  </a:lnTo>
                  <a:lnTo>
                    <a:pt x="1315389" y="141787"/>
                  </a:lnTo>
                  <a:lnTo>
                    <a:pt x="1378561" y="207299"/>
                  </a:lnTo>
                  <a:lnTo>
                    <a:pt x="1439862" y="274683"/>
                  </a:lnTo>
                  <a:lnTo>
                    <a:pt x="1499291" y="344406"/>
                  </a:lnTo>
                  <a:lnTo>
                    <a:pt x="1557316" y="416470"/>
                  </a:lnTo>
                  <a:lnTo>
                    <a:pt x="1613469" y="490405"/>
                  </a:lnTo>
                  <a:lnTo>
                    <a:pt x="1667750" y="567147"/>
                  </a:lnTo>
                  <a:lnTo>
                    <a:pt x="1720628" y="645762"/>
                  </a:lnTo>
                  <a:lnTo>
                    <a:pt x="1691615" y="650909"/>
                  </a:lnTo>
                  <a:lnTo>
                    <a:pt x="1665411" y="657928"/>
                  </a:lnTo>
                  <a:lnTo>
                    <a:pt x="1641546" y="667287"/>
                  </a:lnTo>
                  <a:lnTo>
                    <a:pt x="1620020" y="678518"/>
                  </a:lnTo>
                  <a:lnTo>
                    <a:pt x="1600834" y="692088"/>
                  </a:lnTo>
                  <a:lnTo>
                    <a:pt x="1583988" y="707998"/>
                  </a:lnTo>
                  <a:lnTo>
                    <a:pt x="1568546" y="725780"/>
                  </a:lnTo>
                  <a:lnTo>
                    <a:pt x="1554508" y="745902"/>
                  </a:lnTo>
                  <a:lnTo>
                    <a:pt x="1542809" y="768831"/>
                  </a:lnTo>
                  <a:lnTo>
                    <a:pt x="1532515" y="794568"/>
                  </a:lnTo>
                  <a:lnTo>
                    <a:pt x="1527835" y="798311"/>
                  </a:lnTo>
                  <a:lnTo>
                    <a:pt x="1475426" y="796440"/>
                  </a:lnTo>
                  <a:lnTo>
                    <a:pt x="1313985" y="783805"/>
                  </a:lnTo>
                  <a:lnTo>
                    <a:pt x="1291056" y="783337"/>
                  </a:lnTo>
                  <a:lnTo>
                    <a:pt x="1269531" y="784741"/>
                  </a:lnTo>
                  <a:lnTo>
                    <a:pt x="1248473" y="788017"/>
                  </a:lnTo>
                  <a:lnTo>
                    <a:pt x="1227884" y="793632"/>
                  </a:lnTo>
                  <a:lnTo>
                    <a:pt x="1208230" y="801119"/>
                  </a:lnTo>
                  <a:lnTo>
                    <a:pt x="1189512" y="810478"/>
                  </a:lnTo>
                  <a:lnTo>
                    <a:pt x="1171730" y="822645"/>
                  </a:lnTo>
                  <a:lnTo>
                    <a:pt x="1134295" y="854465"/>
                  </a:lnTo>
                  <a:lnTo>
                    <a:pt x="1130083" y="848381"/>
                  </a:lnTo>
                  <a:lnTo>
                    <a:pt x="1126340" y="846510"/>
                  </a:lnTo>
                  <a:lnTo>
                    <a:pt x="1119320" y="847913"/>
                  </a:lnTo>
                  <a:lnTo>
                    <a:pt x="1110898" y="846510"/>
                  </a:lnTo>
                  <a:lnTo>
                    <a:pt x="1112770" y="845106"/>
                  </a:lnTo>
                  <a:lnTo>
                    <a:pt x="1112770" y="842298"/>
                  </a:lnTo>
                  <a:lnTo>
                    <a:pt x="1110898" y="840894"/>
                  </a:lnTo>
                  <a:lnTo>
                    <a:pt x="1082353" y="837151"/>
                  </a:lnTo>
                  <a:lnTo>
                    <a:pt x="1047725" y="836683"/>
                  </a:lnTo>
                  <a:lnTo>
                    <a:pt x="1036495" y="834811"/>
                  </a:lnTo>
                  <a:lnTo>
                    <a:pt x="1024328" y="830132"/>
                  </a:lnTo>
                  <a:lnTo>
                    <a:pt x="987361" y="810946"/>
                  </a:lnTo>
                  <a:lnTo>
                    <a:pt x="967707" y="802991"/>
                  </a:lnTo>
                  <a:lnTo>
                    <a:pt x="948521" y="797843"/>
                  </a:lnTo>
                  <a:lnTo>
                    <a:pt x="923720" y="795036"/>
                  </a:lnTo>
                  <a:lnTo>
                    <a:pt x="900323" y="795036"/>
                  </a:lnTo>
                  <a:lnTo>
                    <a:pt x="877394" y="796908"/>
                  </a:lnTo>
                  <a:lnTo>
                    <a:pt x="855401" y="801587"/>
                  </a:lnTo>
                  <a:lnTo>
                    <a:pt x="826856" y="812818"/>
                  </a:lnTo>
                  <a:lnTo>
                    <a:pt x="790357" y="835747"/>
                  </a:lnTo>
                  <a:lnTo>
                    <a:pt x="785209" y="836215"/>
                  </a:lnTo>
                  <a:lnTo>
                    <a:pt x="780530" y="834343"/>
                  </a:lnTo>
                  <a:lnTo>
                    <a:pt x="775850" y="829196"/>
                  </a:lnTo>
                  <a:lnTo>
                    <a:pt x="749645" y="790356"/>
                  </a:lnTo>
                  <a:lnTo>
                    <a:pt x="734203" y="772575"/>
                  </a:lnTo>
                  <a:lnTo>
                    <a:pt x="717825" y="757132"/>
                  </a:lnTo>
                  <a:lnTo>
                    <a:pt x="695832" y="741222"/>
                  </a:lnTo>
                  <a:lnTo>
                    <a:pt x="672903" y="728588"/>
                  </a:lnTo>
                  <a:lnTo>
                    <a:pt x="649506" y="718293"/>
                  </a:lnTo>
                  <a:lnTo>
                    <a:pt x="625172" y="710338"/>
                  </a:lnTo>
                  <a:lnTo>
                    <a:pt x="599903" y="705191"/>
                  </a:lnTo>
                  <a:lnTo>
                    <a:pt x="573699" y="702851"/>
                  </a:lnTo>
                  <a:lnTo>
                    <a:pt x="546090" y="702851"/>
                  </a:lnTo>
                  <a:lnTo>
                    <a:pt x="533923" y="704255"/>
                  </a:lnTo>
                  <a:lnTo>
                    <a:pt x="482450" y="716889"/>
                  </a:lnTo>
                  <a:lnTo>
                    <a:pt x="467476" y="723440"/>
                  </a:lnTo>
                  <a:lnTo>
                    <a:pt x="438931" y="740754"/>
                  </a:lnTo>
                  <a:lnTo>
                    <a:pt x="366868" y="794568"/>
                  </a:lnTo>
                  <a:lnTo>
                    <a:pt x="347682" y="805331"/>
                  </a:lnTo>
                  <a:lnTo>
                    <a:pt x="330836" y="812350"/>
                  </a:lnTo>
                  <a:lnTo>
                    <a:pt x="288721" y="822645"/>
                  </a:lnTo>
                  <a:lnTo>
                    <a:pt x="278894" y="827792"/>
                  </a:lnTo>
                  <a:lnTo>
                    <a:pt x="246606" y="835279"/>
                  </a:lnTo>
                  <a:lnTo>
                    <a:pt x="176415" y="840426"/>
                  </a:lnTo>
                  <a:lnTo>
                    <a:pt x="133364" y="804395"/>
                  </a:lnTo>
                  <a:lnTo>
                    <a:pt x="110435" y="780062"/>
                  </a:lnTo>
                  <a:lnTo>
                    <a:pt x="89845" y="754325"/>
                  </a:lnTo>
                  <a:lnTo>
                    <a:pt x="71127" y="728120"/>
                  </a:lnTo>
                  <a:lnTo>
                    <a:pt x="54749" y="700511"/>
                  </a:lnTo>
                  <a:lnTo>
                    <a:pt x="40711" y="671967"/>
                  </a:lnTo>
                  <a:lnTo>
                    <a:pt x="28544" y="642486"/>
                  </a:lnTo>
                  <a:lnTo>
                    <a:pt x="18718" y="613006"/>
                  </a:lnTo>
                  <a:lnTo>
                    <a:pt x="10763" y="582589"/>
                  </a:lnTo>
                  <a:lnTo>
                    <a:pt x="4679" y="551237"/>
                  </a:lnTo>
                  <a:lnTo>
                    <a:pt x="1404" y="520353"/>
                  </a:lnTo>
                  <a:lnTo>
                    <a:pt x="0" y="489001"/>
                  </a:lnTo>
                  <a:lnTo>
                    <a:pt x="468" y="457649"/>
                  </a:lnTo>
                  <a:lnTo>
                    <a:pt x="3276" y="426296"/>
                  </a:lnTo>
                  <a:lnTo>
                    <a:pt x="7955" y="394944"/>
                  </a:lnTo>
                  <a:lnTo>
                    <a:pt x="14974" y="364528"/>
                  </a:lnTo>
                  <a:lnTo>
                    <a:pt x="24333" y="333644"/>
                  </a:lnTo>
                  <a:lnTo>
                    <a:pt x="35564" y="303695"/>
                  </a:lnTo>
                  <a:lnTo>
                    <a:pt x="48666" y="274683"/>
                  </a:lnTo>
                  <a:lnTo>
                    <a:pt x="64108" y="246138"/>
                  </a:lnTo>
                  <a:lnTo>
                    <a:pt x="81890" y="218062"/>
                  </a:lnTo>
                  <a:lnTo>
                    <a:pt x="103415" y="189049"/>
                  </a:lnTo>
                  <a:lnTo>
                    <a:pt x="126345" y="162376"/>
                  </a:lnTo>
                  <a:lnTo>
                    <a:pt x="150210" y="137575"/>
                  </a:lnTo>
                  <a:lnTo>
                    <a:pt x="175011" y="115582"/>
                  </a:lnTo>
                  <a:lnTo>
                    <a:pt x="201216" y="95460"/>
                  </a:lnTo>
                  <a:lnTo>
                    <a:pt x="229292" y="77211"/>
                  </a:lnTo>
                  <a:lnTo>
                    <a:pt x="257837" y="60833"/>
                  </a:lnTo>
                  <a:lnTo>
                    <a:pt x="287317" y="46326"/>
                  </a:lnTo>
                  <a:lnTo>
                    <a:pt x="318202" y="34160"/>
                  </a:lnTo>
                  <a:lnTo>
                    <a:pt x="350022" y="23865"/>
                  </a:lnTo>
                  <a:lnTo>
                    <a:pt x="382310" y="15442"/>
                  </a:lnTo>
                  <a:lnTo>
                    <a:pt x="415534" y="8891"/>
                  </a:lnTo>
                  <a:lnTo>
                    <a:pt x="449226" y="3744"/>
                  </a:lnTo>
                  <a:lnTo>
                    <a:pt x="484321" y="936"/>
                  </a:lnTo>
                  <a:lnTo>
                    <a:pt x="519885" y="0"/>
                  </a:lnTo>
                  <a:lnTo>
                    <a:pt x="1051001" y="0"/>
                  </a:lnTo>
                  <a:lnTo>
                    <a:pt x="1090776" y="1872"/>
                  </a:lnTo>
                  <a:lnTo>
                    <a:pt x="1130083" y="5615"/>
                  </a:lnTo>
                  <a:lnTo>
                    <a:pt x="1168455" y="11231"/>
                  </a:lnTo>
                  <a:close/>
                </a:path>
              </a:pathLst>
            </a:custGeom>
            <a:solidFill>
              <a:srgbClr val="FFDEB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3486265-5C86-8845-C127-AC69D62B29FC}"/>
                </a:ext>
              </a:extLst>
            </p:cNvPr>
            <p:cNvSpPr/>
            <p:nvPr/>
          </p:nvSpPr>
          <p:spPr>
            <a:xfrm>
              <a:off x="6701287" y="2529704"/>
              <a:ext cx="1486188" cy="828259"/>
            </a:xfrm>
            <a:custGeom>
              <a:avLst/>
              <a:gdLst>
                <a:gd name="connsiteX0" fmla="*/ 1486188 w 1486188"/>
                <a:gd name="connsiteY0" fmla="*/ 681326 h 828259"/>
                <a:gd name="connsiteX1" fmla="*/ 1465131 w 1486188"/>
                <a:gd name="connsiteY1" fmla="*/ 681326 h 828259"/>
                <a:gd name="connsiteX2" fmla="*/ 1454836 w 1486188"/>
                <a:gd name="connsiteY2" fmla="*/ 677114 h 828259"/>
                <a:gd name="connsiteX3" fmla="*/ 1445009 w 1486188"/>
                <a:gd name="connsiteY3" fmla="*/ 675242 h 828259"/>
                <a:gd name="connsiteX4" fmla="*/ 1442202 w 1486188"/>
                <a:gd name="connsiteY4" fmla="*/ 671967 h 828259"/>
                <a:gd name="connsiteX5" fmla="*/ 1445945 w 1486188"/>
                <a:gd name="connsiteY5" fmla="*/ 670563 h 828259"/>
                <a:gd name="connsiteX6" fmla="*/ 1438458 w 1486188"/>
                <a:gd name="connsiteY6" fmla="*/ 667287 h 828259"/>
                <a:gd name="connsiteX7" fmla="*/ 1421612 w 1486188"/>
                <a:gd name="connsiteY7" fmla="*/ 668223 h 828259"/>
                <a:gd name="connsiteX8" fmla="*/ 1413657 w 1486188"/>
                <a:gd name="connsiteY8" fmla="*/ 666819 h 828259"/>
                <a:gd name="connsiteX9" fmla="*/ 1410849 w 1486188"/>
                <a:gd name="connsiteY9" fmla="*/ 667755 h 828259"/>
                <a:gd name="connsiteX10" fmla="*/ 1407574 w 1486188"/>
                <a:gd name="connsiteY10" fmla="*/ 673839 h 828259"/>
                <a:gd name="connsiteX11" fmla="*/ 1404766 w 1486188"/>
                <a:gd name="connsiteY11" fmla="*/ 675242 h 828259"/>
                <a:gd name="connsiteX12" fmla="*/ 1382773 w 1486188"/>
                <a:gd name="connsiteY12" fmla="*/ 681326 h 828259"/>
                <a:gd name="connsiteX13" fmla="*/ 1332703 w 1486188"/>
                <a:gd name="connsiteY13" fmla="*/ 684601 h 828259"/>
                <a:gd name="connsiteX14" fmla="*/ 1313517 w 1486188"/>
                <a:gd name="connsiteY14" fmla="*/ 682729 h 828259"/>
                <a:gd name="connsiteX15" fmla="*/ 1286376 w 1486188"/>
                <a:gd name="connsiteY15" fmla="*/ 684133 h 828259"/>
                <a:gd name="connsiteX16" fmla="*/ 1264851 w 1486188"/>
                <a:gd name="connsiteY16" fmla="*/ 680390 h 828259"/>
                <a:gd name="connsiteX17" fmla="*/ 1253620 w 1486188"/>
                <a:gd name="connsiteY17" fmla="*/ 680858 h 828259"/>
                <a:gd name="connsiteX18" fmla="*/ 1240518 w 1486188"/>
                <a:gd name="connsiteY18" fmla="*/ 682729 h 828259"/>
                <a:gd name="connsiteX19" fmla="*/ 1225544 w 1486188"/>
                <a:gd name="connsiteY19" fmla="*/ 687409 h 828259"/>
                <a:gd name="connsiteX20" fmla="*/ 1209166 w 1486188"/>
                <a:gd name="connsiteY20" fmla="*/ 694896 h 828259"/>
                <a:gd name="connsiteX21" fmla="*/ 1165647 w 1486188"/>
                <a:gd name="connsiteY21" fmla="*/ 725312 h 828259"/>
                <a:gd name="connsiteX22" fmla="*/ 1149737 w 1486188"/>
                <a:gd name="connsiteY22" fmla="*/ 738415 h 828259"/>
                <a:gd name="connsiteX23" fmla="*/ 1111834 w 1486188"/>
                <a:gd name="connsiteY23" fmla="*/ 776786 h 828259"/>
                <a:gd name="connsiteX24" fmla="*/ 1099667 w 1486188"/>
                <a:gd name="connsiteY24" fmla="*/ 786145 h 828259"/>
                <a:gd name="connsiteX25" fmla="*/ 1081885 w 1486188"/>
                <a:gd name="connsiteY25" fmla="*/ 796440 h 828259"/>
                <a:gd name="connsiteX26" fmla="*/ 1061296 w 1486188"/>
                <a:gd name="connsiteY26" fmla="*/ 805799 h 828259"/>
                <a:gd name="connsiteX27" fmla="*/ 1051001 w 1486188"/>
                <a:gd name="connsiteY27" fmla="*/ 808606 h 828259"/>
                <a:gd name="connsiteX28" fmla="*/ 1046789 w 1486188"/>
                <a:gd name="connsiteY28" fmla="*/ 813754 h 828259"/>
                <a:gd name="connsiteX29" fmla="*/ 1012630 w 1486188"/>
                <a:gd name="connsiteY29" fmla="*/ 816093 h 828259"/>
                <a:gd name="connsiteX30" fmla="*/ 973790 w 1486188"/>
                <a:gd name="connsiteY30" fmla="*/ 814222 h 828259"/>
                <a:gd name="connsiteX31" fmla="*/ 961156 w 1486188"/>
                <a:gd name="connsiteY31" fmla="*/ 810946 h 828259"/>
                <a:gd name="connsiteX32" fmla="*/ 948989 w 1486188"/>
                <a:gd name="connsiteY32" fmla="*/ 805799 h 828259"/>
                <a:gd name="connsiteX33" fmla="*/ 937291 w 1486188"/>
                <a:gd name="connsiteY33" fmla="*/ 797844 h 828259"/>
                <a:gd name="connsiteX34" fmla="*/ 925124 w 1486188"/>
                <a:gd name="connsiteY34" fmla="*/ 787549 h 828259"/>
                <a:gd name="connsiteX35" fmla="*/ 856804 w 1486188"/>
                <a:gd name="connsiteY35" fmla="*/ 722505 h 828259"/>
                <a:gd name="connsiteX36" fmla="*/ 830600 w 1486188"/>
                <a:gd name="connsiteY36" fmla="*/ 706127 h 828259"/>
                <a:gd name="connsiteX37" fmla="*/ 813754 w 1486188"/>
                <a:gd name="connsiteY37" fmla="*/ 700043 h 828259"/>
                <a:gd name="connsiteX38" fmla="*/ 776318 w 1486188"/>
                <a:gd name="connsiteY38" fmla="*/ 697704 h 828259"/>
                <a:gd name="connsiteX39" fmla="*/ 773510 w 1486188"/>
                <a:gd name="connsiteY39" fmla="*/ 698172 h 828259"/>
                <a:gd name="connsiteX40" fmla="*/ 769299 w 1486188"/>
                <a:gd name="connsiteY40" fmla="*/ 702383 h 828259"/>
                <a:gd name="connsiteX41" fmla="*/ 742158 w 1486188"/>
                <a:gd name="connsiteY41" fmla="*/ 705659 h 828259"/>
                <a:gd name="connsiteX42" fmla="*/ 725780 w 1486188"/>
                <a:gd name="connsiteY42" fmla="*/ 704723 h 828259"/>
                <a:gd name="connsiteX43" fmla="*/ 671967 w 1486188"/>
                <a:gd name="connsiteY43" fmla="*/ 707998 h 828259"/>
                <a:gd name="connsiteX44" fmla="*/ 577910 w 1486188"/>
                <a:gd name="connsiteY44" fmla="*/ 708934 h 828259"/>
                <a:gd name="connsiteX45" fmla="*/ 485725 w 1486188"/>
                <a:gd name="connsiteY45" fmla="*/ 712678 h 828259"/>
                <a:gd name="connsiteX46" fmla="*/ 466539 w 1486188"/>
                <a:gd name="connsiteY46" fmla="*/ 715954 h 828259"/>
                <a:gd name="connsiteX47" fmla="*/ 450629 w 1486188"/>
                <a:gd name="connsiteY47" fmla="*/ 711274 h 828259"/>
                <a:gd name="connsiteX48" fmla="*/ 440803 w 1486188"/>
                <a:gd name="connsiteY48" fmla="*/ 715486 h 828259"/>
                <a:gd name="connsiteX49" fmla="*/ 436123 w 1486188"/>
                <a:gd name="connsiteY49" fmla="*/ 720633 h 828259"/>
                <a:gd name="connsiteX50" fmla="*/ 405707 w 1486188"/>
                <a:gd name="connsiteY50" fmla="*/ 740754 h 828259"/>
                <a:gd name="connsiteX51" fmla="*/ 380438 w 1486188"/>
                <a:gd name="connsiteY51" fmla="*/ 747774 h 828259"/>
                <a:gd name="connsiteX52" fmla="*/ 377162 w 1486188"/>
                <a:gd name="connsiteY52" fmla="*/ 750113 h 828259"/>
                <a:gd name="connsiteX53" fmla="*/ 353765 w 1486188"/>
                <a:gd name="connsiteY53" fmla="*/ 773978 h 828259"/>
                <a:gd name="connsiteX54" fmla="*/ 332240 w 1486188"/>
                <a:gd name="connsiteY54" fmla="*/ 799715 h 828259"/>
                <a:gd name="connsiteX55" fmla="*/ 312586 w 1486188"/>
                <a:gd name="connsiteY55" fmla="*/ 826388 h 828259"/>
                <a:gd name="connsiteX56" fmla="*/ 310246 w 1486188"/>
                <a:gd name="connsiteY56" fmla="*/ 828260 h 828259"/>
                <a:gd name="connsiteX57" fmla="*/ 307439 w 1486188"/>
                <a:gd name="connsiteY57" fmla="*/ 827792 h 828259"/>
                <a:gd name="connsiteX58" fmla="*/ 301824 w 1486188"/>
                <a:gd name="connsiteY58" fmla="*/ 824516 h 828259"/>
                <a:gd name="connsiteX59" fmla="*/ 292465 w 1486188"/>
                <a:gd name="connsiteY59" fmla="*/ 811882 h 828259"/>
                <a:gd name="connsiteX60" fmla="*/ 281702 w 1486188"/>
                <a:gd name="connsiteY60" fmla="*/ 803459 h 828259"/>
                <a:gd name="connsiteX61" fmla="*/ 267196 w 1486188"/>
                <a:gd name="connsiteY61" fmla="*/ 711274 h 828259"/>
                <a:gd name="connsiteX62" fmla="*/ 259709 w 1486188"/>
                <a:gd name="connsiteY62" fmla="*/ 679922 h 828259"/>
                <a:gd name="connsiteX63" fmla="*/ 250818 w 1486188"/>
                <a:gd name="connsiteY63" fmla="*/ 649038 h 828259"/>
                <a:gd name="connsiteX64" fmla="*/ 239587 w 1486188"/>
                <a:gd name="connsiteY64" fmla="*/ 619557 h 828259"/>
                <a:gd name="connsiteX65" fmla="*/ 230696 w 1486188"/>
                <a:gd name="connsiteY65" fmla="*/ 600371 h 828259"/>
                <a:gd name="connsiteX66" fmla="*/ 209171 w 1486188"/>
                <a:gd name="connsiteY66" fmla="*/ 565744 h 828259"/>
                <a:gd name="connsiteX67" fmla="*/ 200280 w 1486188"/>
                <a:gd name="connsiteY67" fmla="*/ 555917 h 828259"/>
                <a:gd name="connsiteX68" fmla="*/ 191389 w 1486188"/>
                <a:gd name="connsiteY68" fmla="*/ 549366 h 828259"/>
                <a:gd name="connsiteX69" fmla="*/ 181562 w 1486188"/>
                <a:gd name="connsiteY69" fmla="*/ 544686 h 828259"/>
                <a:gd name="connsiteX70" fmla="*/ 171267 w 1486188"/>
                <a:gd name="connsiteY70" fmla="*/ 542346 h 828259"/>
                <a:gd name="connsiteX71" fmla="*/ 160505 w 1486188"/>
                <a:gd name="connsiteY71" fmla="*/ 542346 h 828259"/>
                <a:gd name="connsiteX72" fmla="*/ 147870 w 1486188"/>
                <a:gd name="connsiteY72" fmla="*/ 544686 h 828259"/>
                <a:gd name="connsiteX73" fmla="*/ 61301 w 1486188"/>
                <a:gd name="connsiteY73" fmla="*/ 569955 h 828259"/>
                <a:gd name="connsiteX74" fmla="*/ 46794 w 1486188"/>
                <a:gd name="connsiteY74" fmla="*/ 522225 h 828259"/>
                <a:gd name="connsiteX75" fmla="*/ 38839 w 1486188"/>
                <a:gd name="connsiteY75" fmla="*/ 505847 h 828259"/>
                <a:gd name="connsiteX76" fmla="*/ 28545 w 1486188"/>
                <a:gd name="connsiteY76" fmla="*/ 490873 h 828259"/>
                <a:gd name="connsiteX77" fmla="*/ 15442 w 1486188"/>
                <a:gd name="connsiteY77" fmla="*/ 476366 h 828259"/>
                <a:gd name="connsiteX78" fmla="*/ 0 w 1486188"/>
                <a:gd name="connsiteY78" fmla="*/ 462796 h 828259"/>
                <a:gd name="connsiteX79" fmla="*/ 17782 w 1486188"/>
                <a:gd name="connsiteY79" fmla="*/ 435187 h 828259"/>
                <a:gd name="connsiteX80" fmla="*/ 88441 w 1486188"/>
                <a:gd name="connsiteY80" fmla="*/ 349086 h 828259"/>
                <a:gd name="connsiteX81" fmla="*/ 161440 w 1486188"/>
                <a:gd name="connsiteY81" fmla="*/ 264856 h 828259"/>
                <a:gd name="connsiteX82" fmla="*/ 236779 w 1486188"/>
                <a:gd name="connsiteY82" fmla="*/ 182966 h 828259"/>
                <a:gd name="connsiteX83" fmla="*/ 290593 w 1486188"/>
                <a:gd name="connsiteY83" fmla="*/ 127749 h 828259"/>
                <a:gd name="connsiteX84" fmla="*/ 344406 w 1486188"/>
                <a:gd name="connsiteY84" fmla="*/ 75807 h 828259"/>
                <a:gd name="connsiteX85" fmla="*/ 398688 w 1486188"/>
                <a:gd name="connsiteY85" fmla="*/ 27141 h 828259"/>
                <a:gd name="connsiteX86" fmla="*/ 505379 w 1486188"/>
                <a:gd name="connsiteY86" fmla="*/ 7487 h 828259"/>
                <a:gd name="connsiteX87" fmla="*/ 536731 w 1486188"/>
                <a:gd name="connsiteY87" fmla="*/ 3744 h 828259"/>
                <a:gd name="connsiteX88" fmla="*/ 578846 w 1486188"/>
                <a:gd name="connsiteY88" fmla="*/ 936 h 828259"/>
                <a:gd name="connsiteX89" fmla="*/ 620025 w 1486188"/>
                <a:gd name="connsiteY89" fmla="*/ 0 h 828259"/>
                <a:gd name="connsiteX90" fmla="*/ 661204 w 1486188"/>
                <a:gd name="connsiteY90" fmla="*/ 1872 h 828259"/>
                <a:gd name="connsiteX91" fmla="*/ 701915 w 1486188"/>
                <a:gd name="connsiteY91" fmla="*/ 5615 h 828259"/>
                <a:gd name="connsiteX92" fmla="*/ 742158 w 1486188"/>
                <a:gd name="connsiteY92" fmla="*/ 11699 h 828259"/>
                <a:gd name="connsiteX93" fmla="*/ 782401 w 1486188"/>
                <a:gd name="connsiteY93" fmla="*/ 20122 h 828259"/>
                <a:gd name="connsiteX94" fmla="*/ 822176 w 1486188"/>
                <a:gd name="connsiteY94" fmla="*/ 30884 h 828259"/>
                <a:gd name="connsiteX95" fmla="*/ 863824 w 1486188"/>
                <a:gd name="connsiteY95" fmla="*/ 44455 h 828259"/>
                <a:gd name="connsiteX96" fmla="*/ 903599 w 1486188"/>
                <a:gd name="connsiteY96" fmla="*/ 59897 h 828259"/>
                <a:gd name="connsiteX97" fmla="*/ 942438 w 1486188"/>
                <a:gd name="connsiteY97" fmla="*/ 77679 h 828259"/>
                <a:gd name="connsiteX98" fmla="*/ 979406 w 1486188"/>
                <a:gd name="connsiteY98" fmla="*/ 97332 h 828259"/>
                <a:gd name="connsiteX99" fmla="*/ 1014969 w 1486188"/>
                <a:gd name="connsiteY99" fmla="*/ 119326 h 828259"/>
                <a:gd name="connsiteX100" fmla="*/ 1049129 w 1486188"/>
                <a:gd name="connsiteY100" fmla="*/ 143191 h 828259"/>
                <a:gd name="connsiteX101" fmla="*/ 1081885 w 1486188"/>
                <a:gd name="connsiteY101" fmla="*/ 168928 h 828259"/>
                <a:gd name="connsiteX102" fmla="*/ 1112301 w 1486188"/>
                <a:gd name="connsiteY102" fmla="*/ 196536 h 828259"/>
                <a:gd name="connsiteX103" fmla="*/ 1141782 w 1486188"/>
                <a:gd name="connsiteY103" fmla="*/ 225549 h 828259"/>
                <a:gd name="connsiteX104" fmla="*/ 1168923 w 1486188"/>
                <a:gd name="connsiteY104" fmla="*/ 256433 h 828259"/>
                <a:gd name="connsiteX105" fmla="*/ 1194192 w 1486188"/>
                <a:gd name="connsiteY105" fmla="*/ 288721 h 828259"/>
                <a:gd name="connsiteX106" fmla="*/ 1217589 w 1486188"/>
                <a:gd name="connsiteY106" fmla="*/ 322881 h 828259"/>
                <a:gd name="connsiteX107" fmla="*/ 1238646 w 1486188"/>
                <a:gd name="connsiteY107" fmla="*/ 358445 h 828259"/>
                <a:gd name="connsiteX108" fmla="*/ 1257832 w 1486188"/>
                <a:gd name="connsiteY108" fmla="*/ 394944 h 828259"/>
                <a:gd name="connsiteX109" fmla="*/ 1275146 w 1486188"/>
                <a:gd name="connsiteY109" fmla="*/ 432848 h 828259"/>
                <a:gd name="connsiteX110" fmla="*/ 1290120 w 1486188"/>
                <a:gd name="connsiteY110" fmla="*/ 472623 h 828259"/>
                <a:gd name="connsiteX111" fmla="*/ 1302754 w 1486188"/>
                <a:gd name="connsiteY111" fmla="*/ 512398 h 828259"/>
                <a:gd name="connsiteX112" fmla="*/ 1313049 w 1486188"/>
                <a:gd name="connsiteY112" fmla="*/ 554045 h 828259"/>
                <a:gd name="connsiteX113" fmla="*/ 1320536 w 1486188"/>
                <a:gd name="connsiteY113" fmla="*/ 596160 h 828259"/>
                <a:gd name="connsiteX114" fmla="*/ 1326152 w 1486188"/>
                <a:gd name="connsiteY114" fmla="*/ 640147 h 828259"/>
                <a:gd name="connsiteX115" fmla="*/ 1329427 w 1486188"/>
                <a:gd name="connsiteY115" fmla="*/ 646698 h 828259"/>
                <a:gd name="connsiteX116" fmla="*/ 1335978 w 1486188"/>
                <a:gd name="connsiteY116" fmla="*/ 648570 h 828259"/>
                <a:gd name="connsiteX117" fmla="*/ 1362183 w 1486188"/>
                <a:gd name="connsiteY117" fmla="*/ 648102 h 828259"/>
                <a:gd name="connsiteX118" fmla="*/ 1387920 w 1486188"/>
                <a:gd name="connsiteY118" fmla="*/ 650441 h 828259"/>
                <a:gd name="connsiteX119" fmla="*/ 1413189 w 1486188"/>
                <a:gd name="connsiteY119" fmla="*/ 654653 h 828259"/>
                <a:gd name="connsiteX120" fmla="*/ 1437990 w 1486188"/>
                <a:gd name="connsiteY120" fmla="*/ 661204 h 828259"/>
                <a:gd name="connsiteX121" fmla="*/ 1462323 w 1486188"/>
                <a:gd name="connsiteY121" fmla="*/ 670095 h 828259"/>
                <a:gd name="connsiteX122" fmla="*/ 1486188 w 1486188"/>
                <a:gd name="connsiteY122" fmla="*/ 681326 h 82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1486188" h="828259">
                  <a:moveTo>
                    <a:pt x="1486188" y="681326"/>
                  </a:moveTo>
                  <a:lnTo>
                    <a:pt x="1465131" y="681326"/>
                  </a:lnTo>
                  <a:lnTo>
                    <a:pt x="1454836" y="677114"/>
                  </a:lnTo>
                  <a:lnTo>
                    <a:pt x="1445009" y="675242"/>
                  </a:lnTo>
                  <a:lnTo>
                    <a:pt x="1442202" y="671967"/>
                  </a:lnTo>
                  <a:lnTo>
                    <a:pt x="1445945" y="670563"/>
                  </a:lnTo>
                  <a:lnTo>
                    <a:pt x="1438458" y="667287"/>
                  </a:lnTo>
                  <a:lnTo>
                    <a:pt x="1421612" y="668223"/>
                  </a:lnTo>
                  <a:lnTo>
                    <a:pt x="1413657" y="666819"/>
                  </a:lnTo>
                  <a:lnTo>
                    <a:pt x="1410849" y="667755"/>
                  </a:lnTo>
                  <a:lnTo>
                    <a:pt x="1407574" y="673839"/>
                  </a:lnTo>
                  <a:lnTo>
                    <a:pt x="1404766" y="675242"/>
                  </a:lnTo>
                  <a:lnTo>
                    <a:pt x="1382773" y="681326"/>
                  </a:lnTo>
                  <a:lnTo>
                    <a:pt x="1332703" y="684601"/>
                  </a:lnTo>
                  <a:lnTo>
                    <a:pt x="1313517" y="682729"/>
                  </a:lnTo>
                  <a:lnTo>
                    <a:pt x="1286376" y="684133"/>
                  </a:lnTo>
                  <a:lnTo>
                    <a:pt x="1264851" y="680390"/>
                  </a:lnTo>
                  <a:lnTo>
                    <a:pt x="1253620" y="680858"/>
                  </a:lnTo>
                  <a:lnTo>
                    <a:pt x="1240518" y="682729"/>
                  </a:lnTo>
                  <a:lnTo>
                    <a:pt x="1225544" y="687409"/>
                  </a:lnTo>
                  <a:lnTo>
                    <a:pt x="1209166" y="694896"/>
                  </a:lnTo>
                  <a:lnTo>
                    <a:pt x="1165647" y="725312"/>
                  </a:lnTo>
                  <a:lnTo>
                    <a:pt x="1149737" y="738415"/>
                  </a:lnTo>
                  <a:lnTo>
                    <a:pt x="1111834" y="776786"/>
                  </a:lnTo>
                  <a:lnTo>
                    <a:pt x="1099667" y="786145"/>
                  </a:lnTo>
                  <a:lnTo>
                    <a:pt x="1081885" y="796440"/>
                  </a:lnTo>
                  <a:lnTo>
                    <a:pt x="1061296" y="805799"/>
                  </a:lnTo>
                  <a:lnTo>
                    <a:pt x="1051001" y="808606"/>
                  </a:lnTo>
                  <a:lnTo>
                    <a:pt x="1046789" y="813754"/>
                  </a:lnTo>
                  <a:lnTo>
                    <a:pt x="1012630" y="816093"/>
                  </a:lnTo>
                  <a:lnTo>
                    <a:pt x="973790" y="814222"/>
                  </a:lnTo>
                  <a:lnTo>
                    <a:pt x="961156" y="810946"/>
                  </a:lnTo>
                  <a:lnTo>
                    <a:pt x="948989" y="805799"/>
                  </a:lnTo>
                  <a:lnTo>
                    <a:pt x="937291" y="797844"/>
                  </a:lnTo>
                  <a:lnTo>
                    <a:pt x="925124" y="787549"/>
                  </a:lnTo>
                  <a:lnTo>
                    <a:pt x="856804" y="722505"/>
                  </a:lnTo>
                  <a:lnTo>
                    <a:pt x="830600" y="706127"/>
                  </a:lnTo>
                  <a:lnTo>
                    <a:pt x="813754" y="700043"/>
                  </a:lnTo>
                  <a:lnTo>
                    <a:pt x="776318" y="697704"/>
                  </a:lnTo>
                  <a:lnTo>
                    <a:pt x="773510" y="698172"/>
                  </a:lnTo>
                  <a:lnTo>
                    <a:pt x="769299" y="702383"/>
                  </a:lnTo>
                  <a:lnTo>
                    <a:pt x="742158" y="705659"/>
                  </a:lnTo>
                  <a:lnTo>
                    <a:pt x="725780" y="704723"/>
                  </a:lnTo>
                  <a:lnTo>
                    <a:pt x="671967" y="707998"/>
                  </a:lnTo>
                  <a:lnTo>
                    <a:pt x="577910" y="708934"/>
                  </a:lnTo>
                  <a:lnTo>
                    <a:pt x="485725" y="712678"/>
                  </a:lnTo>
                  <a:lnTo>
                    <a:pt x="466539" y="715954"/>
                  </a:lnTo>
                  <a:lnTo>
                    <a:pt x="450629" y="711274"/>
                  </a:lnTo>
                  <a:lnTo>
                    <a:pt x="440803" y="715486"/>
                  </a:lnTo>
                  <a:lnTo>
                    <a:pt x="436123" y="720633"/>
                  </a:lnTo>
                  <a:lnTo>
                    <a:pt x="405707" y="740754"/>
                  </a:lnTo>
                  <a:lnTo>
                    <a:pt x="380438" y="747774"/>
                  </a:lnTo>
                  <a:lnTo>
                    <a:pt x="377162" y="750113"/>
                  </a:lnTo>
                  <a:lnTo>
                    <a:pt x="353765" y="773978"/>
                  </a:lnTo>
                  <a:lnTo>
                    <a:pt x="332240" y="799715"/>
                  </a:lnTo>
                  <a:lnTo>
                    <a:pt x="312586" y="826388"/>
                  </a:lnTo>
                  <a:lnTo>
                    <a:pt x="310246" y="828260"/>
                  </a:lnTo>
                  <a:lnTo>
                    <a:pt x="307439" y="827792"/>
                  </a:lnTo>
                  <a:lnTo>
                    <a:pt x="301824" y="824516"/>
                  </a:lnTo>
                  <a:lnTo>
                    <a:pt x="292465" y="811882"/>
                  </a:lnTo>
                  <a:lnTo>
                    <a:pt x="281702" y="803459"/>
                  </a:lnTo>
                  <a:lnTo>
                    <a:pt x="267196" y="711274"/>
                  </a:lnTo>
                  <a:lnTo>
                    <a:pt x="259709" y="679922"/>
                  </a:lnTo>
                  <a:lnTo>
                    <a:pt x="250818" y="649038"/>
                  </a:lnTo>
                  <a:lnTo>
                    <a:pt x="239587" y="619557"/>
                  </a:lnTo>
                  <a:lnTo>
                    <a:pt x="230696" y="600371"/>
                  </a:lnTo>
                  <a:lnTo>
                    <a:pt x="209171" y="565744"/>
                  </a:lnTo>
                  <a:lnTo>
                    <a:pt x="200280" y="555917"/>
                  </a:lnTo>
                  <a:lnTo>
                    <a:pt x="191389" y="549366"/>
                  </a:lnTo>
                  <a:lnTo>
                    <a:pt x="181562" y="544686"/>
                  </a:lnTo>
                  <a:lnTo>
                    <a:pt x="171267" y="542346"/>
                  </a:lnTo>
                  <a:lnTo>
                    <a:pt x="160505" y="542346"/>
                  </a:lnTo>
                  <a:lnTo>
                    <a:pt x="147870" y="544686"/>
                  </a:lnTo>
                  <a:lnTo>
                    <a:pt x="61301" y="569955"/>
                  </a:lnTo>
                  <a:lnTo>
                    <a:pt x="46794" y="522225"/>
                  </a:lnTo>
                  <a:lnTo>
                    <a:pt x="38839" y="505847"/>
                  </a:lnTo>
                  <a:lnTo>
                    <a:pt x="28545" y="490873"/>
                  </a:lnTo>
                  <a:lnTo>
                    <a:pt x="15442" y="476366"/>
                  </a:lnTo>
                  <a:lnTo>
                    <a:pt x="0" y="462796"/>
                  </a:lnTo>
                  <a:lnTo>
                    <a:pt x="17782" y="435187"/>
                  </a:lnTo>
                  <a:lnTo>
                    <a:pt x="88441" y="349086"/>
                  </a:lnTo>
                  <a:lnTo>
                    <a:pt x="161440" y="264856"/>
                  </a:lnTo>
                  <a:lnTo>
                    <a:pt x="236779" y="182966"/>
                  </a:lnTo>
                  <a:lnTo>
                    <a:pt x="290593" y="127749"/>
                  </a:lnTo>
                  <a:lnTo>
                    <a:pt x="344406" y="75807"/>
                  </a:lnTo>
                  <a:lnTo>
                    <a:pt x="398688" y="27141"/>
                  </a:lnTo>
                  <a:lnTo>
                    <a:pt x="505379" y="7487"/>
                  </a:lnTo>
                  <a:lnTo>
                    <a:pt x="536731" y="3744"/>
                  </a:lnTo>
                  <a:lnTo>
                    <a:pt x="578846" y="936"/>
                  </a:lnTo>
                  <a:lnTo>
                    <a:pt x="620025" y="0"/>
                  </a:lnTo>
                  <a:lnTo>
                    <a:pt x="661204" y="1872"/>
                  </a:lnTo>
                  <a:lnTo>
                    <a:pt x="701915" y="5615"/>
                  </a:lnTo>
                  <a:lnTo>
                    <a:pt x="742158" y="11699"/>
                  </a:lnTo>
                  <a:lnTo>
                    <a:pt x="782401" y="20122"/>
                  </a:lnTo>
                  <a:lnTo>
                    <a:pt x="822176" y="30884"/>
                  </a:lnTo>
                  <a:lnTo>
                    <a:pt x="863824" y="44455"/>
                  </a:lnTo>
                  <a:lnTo>
                    <a:pt x="903599" y="59897"/>
                  </a:lnTo>
                  <a:lnTo>
                    <a:pt x="942438" y="77679"/>
                  </a:lnTo>
                  <a:lnTo>
                    <a:pt x="979406" y="97332"/>
                  </a:lnTo>
                  <a:lnTo>
                    <a:pt x="1014969" y="119326"/>
                  </a:lnTo>
                  <a:lnTo>
                    <a:pt x="1049129" y="143191"/>
                  </a:lnTo>
                  <a:lnTo>
                    <a:pt x="1081885" y="168928"/>
                  </a:lnTo>
                  <a:lnTo>
                    <a:pt x="1112301" y="196536"/>
                  </a:lnTo>
                  <a:lnTo>
                    <a:pt x="1141782" y="225549"/>
                  </a:lnTo>
                  <a:lnTo>
                    <a:pt x="1168923" y="256433"/>
                  </a:lnTo>
                  <a:lnTo>
                    <a:pt x="1194192" y="288721"/>
                  </a:lnTo>
                  <a:lnTo>
                    <a:pt x="1217589" y="322881"/>
                  </a:lnTo>
                  <a:lnTo>
                    <a:pt x="1238646" y="358445"/>
                  </a:lnTo>
                  <a:lnTo>
                    <a:pt x="1257832" y="394944"/>
                  </a:lnTo>
                  <a:lnTo>
                    <a:pt x="1275146" y="432848"/>
                  </a:lnTo>
                  <a:lnTo>
                    <a:pt x="1290120" y="472623"/>
                  </a:lnTo>
                  <a:lnTo>
                    <a:pt x="1302754" y="512398"/>
                  </a:lnTo>
                  <a:lnTo>
                    <a:pt x="1313049" y="554045"/>
                  </a:lnTo>
                  <a:lnTo>
                    <a:pt x="1320536" y="596160"/>
                  </a:lnTo>
                  <a:lnTo>
                    <a:pt x="1326152" y="640147"/>
                  </a:lnTo>
                  <a:lnTo>
                    <a:pt x="1329427" y="646698"/>
                  </a:lnTo>
                  <a:lnTo>
                    <a:pt x="1335978" y="648570"/>
                  </a:lnTo>
                  <a:lnTo>
                    <a:pt x="1362183" y="648102"/>
                  </a:lnTo>
                  <a:lnTo>
                    <a:pt x="1387920" y="650441"/>
                  </a:lnTo>
                  <a:lnTo>
                    <a:pt x="1413189" y="654653"/>
                  </a:lnTo>
                  <a:lnTo>
                    <a:pt x="1437990" y="661204"/>
                  </a:lnTo>
                  <a:lnTo>
                    <a:pt x="1462323" y="670095"/>
                  </a:lnTo>
                  <a:lnTo>
                    <a:pt x="1486188" y="681326"/>
                  </a:lnTo>
                  <a:close/>
                </a:path>
              </a:pathLst>
            </a:custGeom>
            <a:solidFill>
              <a:srgbClr val="FFDEB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8EA4D0D-49A1-468D-E4F0-A3681E28E216}"/>
                </a:ext>
              </a:extLst>
            </p:cNvPr>
            <p:cNvSpPr/>
            <p:nvPr/>
          </p:nvSpPr>
          <p:spPr>
            <a:xfrm>
              <a:off x="6581494" y="2992500"/>
              <a:ext cx="433315" cy="1684128"/>
            </a:xfrm>
            <a:custGeom>
              <a:avLst/>
              <a:gdLst>
                <a:gd name="connsiteX0" fmla="*/ 119794 w 433315"/>
                <a:gd name="connsiteY0" fmla="*/ 0 h 1684128"/>
                <a:gd name="connsiteX1" fmla="*/ 135236 w 433315"/>
                <a:gd name="connsiteY1" fmla="*/ 13570 h 1684128"/>
                <a:gd name="connsiteX2" fmla="*/ 148338 w 433315"/>
                <a:gd name="connsiteY2" fmla="*/ 28077 h 1684128"/>
                <a:gd name="connsiteX3" fmla="*/ 158633 w 433315"/>
                <a:gd name="connsiteY3" fmla="*/ 43051 h 1684128"/>
                <a:gd name="connsiteX4" fmla="*/ 166588 w 433315"/>
                <a:gd name="connsiteY4" fmla="*/ 59429 h 1684128"/>
                <a:gd name="connsiteX5" fmla="*/ 181094 w 433315"/>
                <a:gd name="connsiteY5" fmla="*/ 107159 h 1684128"/>
                <a:gd name="connsiteX6" fmla="*/ 210107 w 433315"/>
                <a:gd name="connsiteY6" fmla="*/ 607391 h 1684128"/>
                <a:gd name="connsiteX7" fmla="*/ 211510 w 433315"/>
                <a:gd name="connsiteY7" fmla="*/ 656993 h 1684128"/>
                <a:gd name="connsiteX8" fmla="*/ 215722 w 433315"/>
                <a:gd name="connsiteY8" fmla="*/ 706127 h 1684128"/>
                <a:gd name="connsiteX9" fmla="*/ 222273 w 433315"/>
                <a:gd name="connsiteY9" fmla="*/ 754793 h 1684128"/>
                <a:gd name="connsiteX10" fmla="*/ 231164 w 433315"/>
                <a:gd name="connsiteY10" fmla="*/ 788485 h 1684128"/>
                <a:gd name="connsiteX11" fmla="*/ 237715 w 433315"/>
                <a:gd name="connsiteY11" fmla="*/ 805331 h 1684128"/>
                <a:gd name="connsiteX12" fmla="*/ 281702 w 433315"/>
                <a:gd name="connsiteY12" fmla="*/ 891900 h 1684128"/>
                <a:gd name="connsiteX13" fmla="*/ 292465 w 433315"/>
                <a:gd name="connsiteY13" fmla="*/ 919041 h 1684128"/>
                <a:gd name="connsiteX14" fmla="*/ 302291 w 433315"/>
                <a:gd name="connsiteY14" fmla="*/ 948989 h 1684128"/>
                <a:gd name="connsiteX15" fmla="*/ 310246 w 433315"/>
                <a:gd name="connsiteY15" fmla="*/ 981745 h 1684128"/>
                <a:gd name="connsiteX16" fmla="*/ 316330 w 433315"/>
                <a:gd name="connsiteY16" fmla="*/ 1017309 h 1684128"/>
                <a:gd name="connsiteX17" fmla="*/ 334112 w 433315"/>
                <a:gd name="connsiteY17" fmla="*/ 1154416 h 1684128"/>
                <a:gd name="connsiteX18" fmla="*/ 358913 w 433315"/>
                <a:gd name="connsiteY18" fmla="*/ 1367799 h 1684128"/>
                <a:gd name="connsiteX19" fmla="*/ 369207 w 433315"/>
                <a:gd name="connsiteY19" fmla="*/ 1440330 h 1684128"/>
                <a:gd name="connsiteX20" fmla="*/ 377630 w 433315"/>
                <a:gd name="connsiteY20" fmla="*/ 1488528 h 1684128"/>
                <a:gd name="connsiteX21" fmla="*/ 387457 w 433315"/>
                <a:gd name="connsiteY21" fmla="*/ 1533919 h 1684128"/>
                <a:gd name="connsiteX22" fmla="*/ 399156 w 433315"/>
                <a:gd name="connsiteY22" fmla="*/ 1576034 h 1684128"/>
                <a:gd name="connsiteX23" fmla="*/ 408047 w 433315"/>
                <a:gd name="connsiteY23" fmla="*/ 1601770 h 1684128"/>
                <a:gd name="connsiteX24" fmla="*/ 422553 w 433315"/>
                <a:gd name="connsiteY24" fmla="*/ 1634526 h 1684128"/>
                <a:gd name="connsiteX25" fmla="*/ 428168 w 433315"/>
                <a:gd name="connsiteY25" fmla="*/ 1665878 h 1684128"/>
                <a:gd name="connsiteX26" fmla="*/ 432380 w 433315"/>
                <a:gd name="connsiteY26" fmla="*/ 1672898 h 1684128"/>
                <a:gd name="connsiteX27" fmla="*/ 433316 w 433315"/>
                <a:gd name="connsiteY27" fmla="*/ 1676641 h 1684128"/>
                <a:gd name="connsiteX28" fmla="*/ 431444 w 433315"/>
                <a:gd name="connsiteY28" fmla="*/ 1684128 h 1684128"/>
                <a:gd name="connsiteX29" fmla="*/ 423489 w 433315"/>
                <a:gd name="connsiteY29" fmla="*/ 1682256 h 1684128"/>
                <a:gd name="connsiteX30" fmla="*/ 417873 w 433315"/>
                <a:gd name="connsiteY30" fmla="*/ 1674769 h 1684128"/>
                <a:gd name="connsiteX31" fmla="*/ 414598 w 433315"/>
                <a:gd name="connsiteY31" fmla="*/ 1675705 h 1684128"/>
                <a:gd name="connsiteX32" fmla="*/ 382310 w 433315"/>
                <a:gd name="connsiteY32" fmla="*/ 1650904 h 1684128"/>
                <a:gd name="connsiteX33" fmla="*/ 364528 w 433315"/>
                <a:gd name="connsiteY33" fmla="*/ 1616277 h 1684128"/>
                <a:gd name="connsiteX34" fmla="*/ 348618 w 433315"/>
                <a:gd name="connsiteY34" fmla="*/ 1580713 h 1684128"/>
                <a:gd name="connsiteX35" fmla="*/ 335048 w 433315"/>
                <a:gd name="connsiteY35" fmla="*/ 1544681 h 1684128"/>
                <a:gd name="connsiteX36" fmla="*/ 323349 w 433315"/>
                <a:gd name="connsiteY36" fmla="*/ 1507714 h 1684128"/>
                <a:gd name="connsiteX37" fmla="*/ 313990 w 433315"/>
                <a:gd name="connsiteY37" fmla="*/ 1469810 h 1684128"/>
                <a:gd name="connsiteX38" fmla="*/ 299016 w 433315"/>
                <a:gd name="connsiteY38" fmla="*/ 1389324 h 1684128"/>
                <a:gd name="connsiteX39" fmla="*/ 252221 w 433315"/>
                <a:gd name="connsiteY39" fmla="*/ 1084225 h 1684128"/>
                <a:gd name="connsiteX40" fmla="*/ 236779 w 433315"/>
                <a:gd name="connsiteY40" fmla="*/ 1014033 h 1684128"/>
                <a:gd name="connsiteX41" fmla="*/ 227888 w 433315"/>
                <a:gd name="connsiteY41" fmla="*/ 988765 h 1684128"/>
                <a:gd name="connsiteX42" fmla="*/ 216658 w 433315"/>
                <a:gd name="connsiteY42" fmla="*/ 965835 h 1684128"/>
                <a:gd name="connsiteX43" fmla="*/ 203555 w 433315"/>
                <a:gd name="connsiteY43" fmla="*/ 944778 h 1684128"/>
                <a:gd name="connsiteX44" fmla="*/ 188581 w 433315"/>
                <a:gd name="connsiteY44" fmla="*/ 926060 h 1684128"/>
                <a:gd name="connsiteX45" fmla="*/ 171735 w 433315"/>
                <a:gd name="connsiteY45" fmla="*/ 908746 h 1684128"/>
                <a:gd name="connsiteX46" fmla="*/ 87973 w 433315"/>
                <a:gd name="connsiteY46" fmla="*/ 844170 h 1684128"/>
                <a:gd name="connsiteX47" fmla="*/ 70192 w 433315"/>
                <a:gd name="connsiteY47" fmla="*/ 803459 h 1684128"/>
                <a:gd name="connsiteX48" fmla="*/ 56621 w 433315"/>
                <a:gd name="connsiteY48" fmla="*/ 768831 h 1684128"/>
                <a:gd name="connsiteX49" fmla="*/ 47730 w 433315"/>
                <a:gd name="connsiteY49" fmla="*/ 739351 h 1684128"/>
                <a:gd name="connsiteX50" fmla="*/ 40243 w 433315"/>
                <a:gd name="connsiteY50" fmla="*/ 706127 h 1684128"/>
                <a:gd name="connsiteX51" fmla="*/ 31820 w 433315"/>
                <a:gd name="connsiteY51" fmla="*/ 659332 h 1684128"/>
                <a:gd name="connsiteX52" fmla="*/ 11231 w 433315"/>
                <a:gd name="connsiteY52" fmla="*/ 287785 h 1684128"/>
                <a:gd name="connsiteX53" fmla="*/ 0 w 433315"/>
                <a:gd name="connsiteY53" fmla="*/ 167524 h 1684128"/>
                <a:gd name="connsiteX54" fmla="*/ 119794 w 433315"/>
                <a:gd name="connsiteY54" fmla="*/ 0 h 16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3315" h="1684128">
                  <a:moveTo>
                    <a:pt x="119794" y="0"/>
                  </a:moveTo>
                  <a:lnTo>
                    <a:pt x="135236" y="13570"/>
                  </a:lnTo>
                  <a:lnTo>
                    <a:pt x="148338" y="28077"/>
                  </a:lnTo>
                  <a:lnTo>
                    <a:pt x="158633" y="43051"/>
                  </a:lnTo>
                  <a:lnTo>
                    <a:pt x="166588" y="59429"/>
                  </a:lnTo>
                  <a:lnTo>
                    <a:pt x="181094" y="107159"/>
                  </a:lnTo>
                  <a:lnTo>
                    <a:pt x="210107" y="607391"/>
                  </a:lnTo>
                  <a:lnTo>
                    <a:pt x="211510" y="656993"/>
                  </a:lnTo>
                  <a:lnTo>
                    <a:pt x="215722" y="706127"/>
                  </a:lnTo>
                  <a:lnTo>
                    <a:pt x="222273" y="754793"/>
                  </a:lnTo>
                  <a:lnTo>
                    <a:pt x="231164" y="788485"/>
                  </a:lnTo>
                  <a:lnTo>
                    <a:pt x="237715" y="805331"/>
                  </a:lnTo>
                  <a:lnTo>
                    <a:pt x="281702" y="891900"/>
                  </a:lnTo>
                  <a:lnTo>
                    <a:pt x="292465" y="919041"/>
                  </a:lnTo>
                  <a:lnTo>
                    <a:pt x="302291" y="948989"/>
                  </a:lnTo>
                  <a:lnTo>
                    <a:pt x="310246" y="981745"/>
                  </a:lnTo>
                  <a:lnTo>
                    <a:pt x="316330" y="1017309"/>
                  </a:lnTo>
                  <a:lnTo>
                    <a:pt x="334112" y="1154416"/>
                  </a:lnTo>
                  <a:lnTo>
                    <a:pt x="358913" y="1367799"/>
                  </a:lnTo>
                  <a:lnTo>
                    <a:pt x="369207" y="1440330"/>
                  </a:lnTo>
                  <a:lnTo>
                    <a:pt x="377630" y="1488528"/>
                  </a:lnTo>
                  <a:lnTo>
                    <a:pt x="387457" y="1533919"/>
                  </a:lnTo>
                  <a:lnTo>
                    <a:pt x="399156" y="1576034"/>
                  </a:lnTo>
                  <a:lnTo>
                    <a:pt x="408047" y="1601770"/>
                  </a:lnTo>
                  <a:lnTo>
                    <a:pt x="422553" y="1634526"/>
                  </a:lnTo>
                  <a:lnTo>
                    <a:pt x="428168" y="1665878"/>
                  </a:lnTo>
                  <a:lnTo>
                    <a:pt x="432380" y="1672898"/>
                  </a:lnTo>
                  <a:lnTo>
                    <a:pt x="433316" y="1676641"/>
                  </a:lnTo>
                  <a:lnTo>
                    <a:pt x="431444" y="1684128"/>
                  </a:lnTo>
                  <a:lnTo>
                    <a:pt x="423489" y="1682256"/>
                  </a:lnTo>
                  <a:lnTo>
                    <a:pt x="417873" y="1674769"/>
                  </a:lnTo>
                  <a:lnTo>
                    <a:pt x="414598" y="1675705"/>
                  </a:lnTo>
                  <a:lnTo>
                    <a:pt x="382310" y="1650904"/>
                  </a:lnTo>
                  <a:lnTo>
                    <a:pt x="364528" y="1616277"/>
                  </a:lnTo>
                  <a:lnTo>
                    <a:pt x="348618" y="1580713"/>
                  </a:lnTo>
                  <a:lnTo>
                    <a:pt x="335048" y="1544681"/>
                  </a:lnTo>
                  <a:lnTo>
                    <a:pt x="323349" y="1507714"/>
                  </a:lnTo>
                  <a:lnTo>
                    <a:pt x="313990" y="1469810"/>
                  </a:lnTo>
                  <a:lnTo>
                    <a:pt x="299016" y="1389324"/>
                  </a:lnTo>
                  <a:lnTo>
                    <a:pt x="252221" y="1084225"/>
                  </a:lnTo>
                  <a:lnTo>
                    <a:pt x="236779" y="1014033"/>
                  </a:lnTo>
                  <a:lnTo>
                    <a:pt x="227888" y="988765"/>
                  </a:lnTo>
                  <a:lnTo>
                    <a:pt x="216658" y="965835"/>
                  </a:lnTo>
                  <a:lnTo>
                    <a:pt x="203555" y="944778"/>
                  </a:lnTo>
                  <a:lnTo>
                    <a:pt x="188581" y="926060"/>
                  </a:lnTo>
                  <a:lnTo>
                    <a:pt x="171735" y="908746"/>
                  </a:lnTo>
                  <a:lnTo>
                    <a:pt x="87973" y="844170"/>
                  </a:lnTo>
                  <a:lnTo>
                    <a:pt x="70192" y="803459"/>
                  </a:lnTo>
                  <a:lnTo>
                    <a:pt x="56621" y="768831"/>
                  </a:lnTo>
                  <a:lnTo>
                    <a:pt x="47730" y="739351"/>
                  </a:lnTo>
                  <a:lnTo>
                    <a:pt x="40243" y="706127"/>
                  </a:lnTo>
                  <a:lnTo>
                    <a:pt x="31820" y="659332"/>
                  </a:lnTo>
                  <a:lnTo>
                    <a:pt x="11231" y="287785"/>
                  </a:lnTo>
                  <a:lnTo>
                    <a:pt x="0" y="167524"/>
                  </a:lnTo>
                  <a:lnTo>
                    <a:pt x="119794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173F585-9207-667C-B3B9-B2B93E212E1D}"/>
                </a:ext>
              </a:extLst>
            </p:cNvPr>
            <p:cNvSpPr/>
            <p:nvPr/>
          </p:nvSpPr>
          <p:spPr>
            <a:xfrm>
              <a:off x="6762588" y="3072051"/>
              <a:ext cx="243330" cy="530179"/>
            </a:xfrm>
            <a:custGeom>
              <a:avLst/>
              <a:gdLst>
                <a:gd name="connsiteX0" fmla="*/ 220869 w 243330"/>
                <a:gd name="connsiteY0" fmla="*/ 260177 h 530179"/>
                <a:gd name="connsiteX1" fmla="*/ 243331 w 243330"/>
                <a:gd name="connsiteY1" fmla="*/ 443610 h 530179"/>
                <a:gd name="connsiteX2" fmla="*/ 239119 w 243330"/>
                <a:gd name="connsiteY2" fmla="*/ 449226 h 530179"/>
                <a:gd name="connsiteX3" fmla="*/ 237247 w 243330"/>
                <a:gd name="connsiteY3" fmla="*/ 455777 h 530179"/>
                <a:gd name="connsiteX4" fmla="*/ 239587 w 243330"/>
                <a:gd name="connsiteY4" fmla="*/ 496488 h 530179"/>
                <a:gd name="connsiteX5" fmla="*/ 238651 w 243330"/>
                <a:gd name="connsiteY5" fmla="*/ 503975 h 530179"/>
                <a:gd name="connsiteX6" fmla="*/ 235376 w 243330"/>
                <a:gd name="connsiteY6" fmla="*/ 510526 h 530179"/>
                <a:gd name="connsiteX7" fmla="*/ 227888 w 243330"/>
                <a:gd name="connsiteY7" fmla="*/ 518481 h 530179"/>
                <a:gd name="connsiteX8" fmla="*/ 212914 w 243330"/>
                <a:gd name="connsiteY8" fmla="*/ 517545 h 530179"/>
                <a:gd name="connsiteX9" fmla="*/ 200748 w 243330"/>
                <a:gd name="connsiteY9" fmla="*/ 518949 h 530179"/>
                <a:gd name="connsiteX10" fmla="*/ 197472 w 243330"/>
                <a:gd name="connsiteY10" fmla="*/ 518481 h 530179"/>
                <a:gd name="connsiteX11" fmla="*/ 193261 w 243330"/>
                <a:gd name="connsiteY11" fmla="*/ 514738 h 530179"/>
                <a:gd name="connsiteX12" fmla="*/ 187645 w 243330"/>
                <a:gd name="connsiteY12" fmla="*/ 513802 h 530179"/>
                <a:gd name="connsiteX13" fmla="*/ 174543 w 243330"/>
                <a:gd name="connsiteY13" fmla="*/ 508187 h 530179"/>
                <a:gd name="connsiteX14" fmla="*/ 158165 w 243330"/>
                <a:gd name="connsiteY14" fmla="*/ 518949 h 530179"/>
                <a:gd name="connsiteX15" fmla="*/ 150678 w 243330"/>
                <a:gd name="connsiteY15" fmla="*/ 519885 h 530179"/>
                <a:gd name="connsiteX16" fmla="*/ 142255 w 243330"/>
                <a:gd name="connsiteY16" fmla="*/ 528308 h 530179"/>
                <a:gd name="connsiteX17" fmla="*/ 127749 w 243330"/>
                <a:gd name="connsiteY17" fmla="*/ 529712 h 530179"/>
                <a:gd name="connsiteX18" fmla="*/ 90781 w 243330"/>
                <a:gd name="connsiteY18" fmla="*/ 529712 h 530179"/>
                <a:gd name="connsiteX19" fmla="*/ 84230 w 243330"/>
                <a:gd name="connsiteY19" fmla="*/ 525968 h 530179"/>
                <a:gd name="connsiteX20" fmla="*/ 76743 w 243330"/>
                <a:gd name="connsiteY20" fmla="*/ 530180 h 530179"/>
                <a:gd name="connsiteX21" fmla="*/ 69724 w 243330"/>
                <a:gd name="connsiteY21" fmla="*/ 524097 h 530179"/>
                <a:gd name="connsiteX22" fmla="*/ 67852 w 243330"/>
                <a:gd name="connsiteY22" fmla="*/ 523629 h 530179"/>
                <a:gd name="connsiteX23" fmla="*/ 63172 w 243330"/>
                <a:gd name="connsiteY23" fmla="*/ 526904 h 530179"/>
                <a:gd name="connsiteX24" fmla="*/ 52410 w 243330"/>
                <a:gd name="connsiteY24" fmla="*/ 519417 h 530179"/>
                <a:gd name="connsiteX25" fmla="*/ 50538 w 243330"/>
                <a:gd name="connsiteY25" fmla="*/ 519885 h 530179"/>
                <a:gd name="connsiteX26" fmla="*/ 43987 w 243330"/>
                <a:gd name="connsiteY26" fmla="*/ 526904 h 530179"/>
                <a:gd name="connsiteX27" fmla="*/ 35096 w 243330"/>
                <a:gd name="connsiteY27" fmla="*/ 523629 h 530179"/>
                <a:gd name="connsiteX28" fmla="*/ 31820 w 243330"/>
                <a:gd name="connsiteY28" fmla="*/ 524097 h 530179"/>
                <a:gd name="connsiteX29" fmla="*/ 29012 w 243330"/>
                <a:gd name="connsiteY29" fmla="*/ 527840 h 530179"/>
                <a:gd name="connsiteX30" fmla="*/ 0 w 243330"/>
                <a:gd name="connsiteY30" fmla="*/ 27609 h 530179"/>
                <a:gd name="connsiteX31" fmla="*/ 86570 w 243330"/>
                <a:gd name="connsiteY31" fmla="*/ 2340 h 530179"/>
                <a:gd name="connsiteX32" fmla="*/ 99204 w 243330"/>
                <a:gd name="connsiteY32" fmla="*/ 0 h 530179"/>
                <a:gd name="connsiteX33" fmla="*/ 109967 w 243330"/>
                <a:gd name="connsiteY33" fmla="*/ 0 h 530179"/>
                <a:gd name="connsiteX34" fmla="*/ 120261 w 243330"/>
                <a:gd name="connsiteY34" fmla="*/ 2340 h 530179"/>
                <a:gd name="connsiteX35" fmla="*/ 130088 w 243330"/>
                <a:gd name="connsiteY35" fmla="*/ 7019 h 530179"/>
                <a:gd name="connsiteX36" fmla="*/ 138979 w 243330"/>
                <a:gd name="connsiteY36" fmla="*/ 13570 h 530179"/>
                <a:gd name="connsiteX37" fmla="*/ 147870 w 243330"/>
                <a:gd name="connsiteY37" fmla="*/ 23397 h 530179"/>
                <a:gd name="connsiteX38" fmla="*/ 159569 w 243330"/>
                <a:gd name="connsiteY38" fmla="*/ 39775 h 530179"/>
                <a:gd name="connsiteX39" fmla="*/ 169863 w 243330"/>
                <a:gd name="connsiteY39" fmla="*/ 57557 h 530179"/>
                <a:gd name="connsiteX40" fmla="*/ 178754 w 243330"/>
                <a:gd name="connsiteY40" fmla="*/ 76743 h 530179"/>
                <a:gd name="connsiteX41" fmla="*/ 189985 w 243330"/>
                <a:gd name="connsiteY41" fmla="*/ 105755 h 530179"/>
                <a:gd name="connsiteX42" fmla="*/ 198876 w 243330"/>
                <a:gd name="connsiteY42" fmla="*/ 136639 h 530179"/>
                <a:gd name="connsiteX43" fmla="*/ 206363 w 243330"/>
                <a:gd name="connsiteY43" fmla="*/ 167992 h 530179"/>
                <a:gd name="connsiteX44" fmla="*/ 220869 w 243330"/>
                <a:gd name="connsiteY44" fmla="*/ 260177 h 53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43330" h="530179">
                  <a:moveTo>
                    <a:pt x="220869" y="260177"/>
                  </a:moveTo>
                  <a:lnTo>
                    <a:pt x="243331" y="443610"/>
                  </a:lnTo>
                  <a:lnTo>
                    <a:pt x="239119" y="449226"/>
                  </a:lnTo>
                  <a:lnTo>
                    <a:pt x="237247" y="455777"/>
                  </a:lnTo>
                  <a:lnTo>
                    <a:pt x="239587" y="496488"/>
                  </a:lnTo>
                  <a:lnTo>
                    <a:pt x="238651" y="503975"/>
                  </a:lnTo>
                  <a:lnTo>
                    <a:pt x="235376" y="510526"/>
                  </a:lnTo>
                  <a:lnTo>
                    <a:pt x="227888" y="518481"/>
                  </a:lnTo>
                  <a:lnTo>
                    <a:pt x="212914" y="517545"/>
                  </a:lnTo>
                  <a:lnTo>
                    <a:pt x="200748" y="518949"/>
                  </a:lnTo>
                  <a:lnTo>
                    <a:pt x="197472" y="518481"/>
                  </a:lnTo>
                  <a:lnTo>
                    <a:pt x="193261" y="514738"/>
                  </a:lnTo>
                  <a:lnTo>
                    <a:pt x="187645" y="513802"/>
                  </a:lnTo>
                  <a:lnTo>
                    <a:pt x="174543" y="508187"/>
                  </a:lnTo>
                  <a:lnTo>
                    <a:pt x="158165" y="518949"/>
                  </a:lnTo>
                  <a:lnTo>
                    <a:pt x="150678" y="519885"/>
                  </a:lnTo>
                  <a:lnTo>
                    <a:pt x="142255" y="528308"/>
                  </a:lnTo>
                  <a:lnTo>
                    <a:pt x="127749" y="529712"/>
                  </a:lnTo>
                  <a:lnTo>
                    <a:pt x="90781" y="529712"/>
                  </a:lnTo>
                  <a:lnTo>
                    <a:pt x="84230" y="525968"/>
                  </a:lnTo>
                  <a:lnTo>
                    <a:pt x="76743" y="530180"/>
                  </a:lnTo>
                  <a:lnTo>
                    <a:pt x="69724" y="524097"/>
                  </a:lnTo>
                  <a:lnTo>
                    <a:pt x="67852" y="523629"/>
                  </a:lnTo>
                  <a:lnTo>
                    <a:pt x="63172" y="526904"/>
                  </a:lnTo>
                  <a:lnTo>
                    <a:pt x="52410" y="519417"/>
                  </a:lnTo>
                  <a:lnTo>
                    <a:pt x="50538" y="519885"/>
                  </a:lnTo>
                  <a:lnTo>
                    <a:pt x="43987" y="526904"/>
                  </a:lnTo>
                  <a:lnTo>
                    <a:pt x="35096" y="523629"/>
                  </a:lnTo>
                  <a:lnTo>
                    <a:pt x="31820" y="524097"/>
                  </a:lnTo>
                  <a:lnTo>
                    <a:pt x="29012" y="527840"/>
                  </a:lnTo>
                  <a:lnTo>
                    <a:pt x="0" y="27609"/>
                  </a:lnTo>
                  <a:lnTo>
                    <a:pt x="86570" y="2340"/>
                  </a:lnTo>
                  <a:lnTo>
                    <a:pt x="99204" y="0"/>
                  </a:lnTo>
                  <a:lnTo>
                    <a:pt x="109967" y="0"/>
                  </a:lnTo>
                  <a:lnTo>
                    <a:pt x="120261" y="2340"/>
                  </a:lnTo>
                  <a:lnTo>
                    <a:pt x="130088" y="7019"/>
                  </a:lnTo>
                  <a:lnTo>
                    <a:pt x="138979" y="13570"/>
                  </a:lnTo>
                  <a:lnTo>
                    <a:pt x="147870" y="23397"/>
                  </a:lnTo>
                  <a:lnTo>
                    <a:pt x="159569" y="39775"/>
                  </a:lnTo>
                  <a:lnTo>
                    <a:pt x="169863" y="57557"/>
                  </a:lnTo>
                  <a:lnTo>
                    <a:pt x="178754" y="76743"/>
                  </a:lnTo>
                  <a:lnTo>
                    <a:pt x="189985" y="105755"/>
                  </a:lnTo>
                  <a:lnTo>
                    <a:pt x="198876" y="136639"/>
                  </a:lnTo>
                  <a:lnTo>
                    <a:pt x="206363" y="167992"/>
                  </a:lnTo>
                  <a:lnTo>
                    <a:pt x="220869" y="260177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4C4DCE1-1DE0-139D-A11F-83A44DDB80C2}"/>
                </a:ext>
              </a:extLst>
            </p:cNvPr>
            <p:cNvSpPr/>
            <p:nvPr/>
          </p:nvSpPr>
          <p:spPr>
            <a:xfrm>
              <a:off x="6986265" y="3156280"/>
              <a:ext cx="4202131" cy="363591"/>
            </a:xfrm>
            <a:custGeom>
              <a:avLst/>
              <a:gdLst>
                <a:gd name="connsiteX0" fmla="*/ 2766949 w 4202131"/>
                <a:gd name="connsiteY0" fmla="*/ 116050 h 363591"/>
                <a:gd name="connsiteX1" fmla="*/ 2767418 w 4202131"/>
                <a:gd name="connsiteY1" fmla="*/ 126345 h 363591"/>
                <a:gd name="connsiteX2" fmla="*/ 2770693 w 4202131"/>
                <a:gd name="connsiteY2" fmla="*/ 138043 h 363591"/>
                <a:gd name="connsiteX3" fmla="*/ 2777244 w 4202131"/>
                <a:gd name="connsiteY3" fmla="*/ 151614 h 363591"/>
                <a:gd name="connsiteX4" fmla="*/ 2780520 w 4202131"/>
                <a:gd name="connsiteY4" fmla="*/ 154421 h 363591"/>
                <a:gd name="connsiteX5" fmla="*/ 2785199 w 4202131"/>
                <a:gd name="connsiteY5" fmla="*/ 153485 h 363591"/>
                <a:gd name="connsiteX6" fmla="*/ 2801577 w 4202131"/>
                <a:gd name="connsiteY6" fmla="*/ 143659 h 363591"/>
                <a:gd name="connsiteX7" fmla="*/ 2818891 w 4202131"/>
                <a:gd name="connsiteY7" fmla="*/ 135704 h 363591"/>
                <a:gd name="connsiteX8" fmla="*/ 2837141 w 4202131"/>
                <a:gd name="connsiteY8" fmla="*/ 130088 h 363591"/>
                <a:gd name="connsiteX9" fmla="*/ 2856327 w 4202131"/>
                <a:gd name="connsiteY9" fmla="*/ 126813 h 363591"/>
                <a:gd name="connsiteX10" fmla="*/ 2881596 w 4202131"/>
                <a:gd name="connsiteY10" fmla="*/ 126345 h 363591"/>
                <a:gd name="connsiteX11" fmla="*/ 2906396 w 4202131"/>
                <a:gd name="connsiteY11" fmla="*/ 128684 h 363591"/>
                <a:gd name="connsiteX12" fmla="*/ 2931198 w 4202131"/>
                <a:gd name="connsiteY12" fmla="*/ 133832 h 363591"/>
                <a:gd name="connsiteX13" fmla="*/ 3051459 w 4202131"/>
                <a:gd name="connsiteY13" fmla="*/ 178286 h 363591"/>
                <a:gd name="connsiteX14" fmla="*/ 3117907 w 4202131"/>
                <a:gd name="connsiteY14" fmla="*/ 196536 h 363591"/>
                <a:gd name="connsiteX15" fmla="*/ 3153939 w 4202131"/>
                <a:gd name="connsiteY15" fmla="*/ 203555 h 363591"/>
                <a:gd name="connsiteX16" fmla="*/ 3177804 w 4202131"/>
                <a:gd name="connsiteY16" fmla="*/ 206831 h 363591"/>
                <a:gd name="connsiteX17" fmla="*/ 3223194 w 4202131"/>
                <a:gd name="connsiteY17" fmla="*/ 207767 h 363591"/>
                <a:gd name="connsiteX18" fmla="*/ 3314443 w 4202131"/>
                <a:gd name="connsiteY18" fmla="*/ 200748 h 363591"/>
                <a:gd name="connsiteX19" fmla="*/ 3346731 w 4202131"/>
                <a:gd name="connsiteY19" fmla="*/ 193261 h 363591"/>
                <a:gd name="connsiteX20" fmla="*/ 3357026 w 4202131"/>
                <a:gd name="connsiteY20" fmla="*/ 188113 h 363591"/>
                <a:gd name="connsiteX21" fmla="*/ 3398673 w 4202131"/>
                <a:gd name="connsiteY21" fmla="*/ 177818 h 363591"/>
                <a:gd name="connsiteX22" fmla="*/ 3415519 w 4202131"/>
                <a:gd name="connsiteY22" fmla="*/ 170799 h 363591"/>
                <a:gd name="connsiteX23" fmla="*/ 3434705 w 4202131"/>
                <a:gd name="connsiteY23" fmla="*/ 160037 h 363591"/>
                <a:gd name="connsiteX24" fmla="*/ 3520806 w 4202131"/>
                <a:gd name="connsiteY24" fmla="*/ 96396 h 363591"/>
                <a:gd name="connsiteX25" fmla="*/ 3534845 w 4202131"/>
                <a:gd name="connsiteY25" fmla="*/ 88441 h 363591"/>
                <a:gd name="connsiteX26" fmla="*/ 3549819 w 4202131"/>
                <a:gd name="connsiteY26" fmla="*/ 82358 h 363591"/>
                <a:gd name="connsiteX27" fmla="*/ 3601760 w 4202131"/>
                <a:gd name="connsiteY27" fmla="*/ 69724 h 363591"/>
                <a:gd name="connsiteX28" fmla="*/ 3613927 w 4202131"/>
                <a:gd name="connsiteY28" fmla="*/ 68320 h 363591"/>
                <a:gd name="connsiteX29" fmla="*/ 3641535 w 4202131"/>
                <a:gd name="connsiteY29" fmla="*/ 68320 h 363591"/>
                <a:gd name="connsiteX30" fmla="*/ 3667272 w 4202131"/>
                <a:gd name="connsiteY30" fmla="*/ 70659 h 363591"/>
                <a:gd name="connsiteX31" fmla="*/ 3692541 w 4202131"/>
                <a:gd name="connsiteY31" fmla="*/ 75807 h 363591"/>
                <a:gd name="connsiteX32" fmla="*/ 3716875 w 4202131"/>
                <a:gd name="connsiteY32" fmla="*/ 83294 h 363591"/>
                <a:gd name="connsiteX33" fmla="*/ 3740272 w 4202131"/>
                <a:gd name="connsiteY33" fmla="*/ 93589 h 363591"/>
                <a:gd name="connsiteX34" fmla="*/ 3763201 w 4202131"/>
                <a:gd name="connsiteY34" fmla="*/ 106691 h 363591"/>
                <a:gd name="connsiteX35" fmla="*/ 3785662 w 4202131"/>
                <a:gd name="connsiteY35" fmla="*/ 122601 h 363591"/>
                <a:gd name="connsiteX36" fmla="*/ 3807655 w 4202131"/>
                <a:gd name="connsiteY36" fmla="*/ 144127 h 363591"/>
                <a:gd name="connsiteX37" fmla="*/ 3843687 w 4202131"/>
                <a:gd name="connsiteY37" fmla="*/ 194664 h 363591"/>
                <a:gd name="connsiteX38" fmla="*/ 3848367 w 4202131"/>
                <a:gd name="connsiteY38" fmla="*/ 199344 h 363591"/>
                <a:gd name="connsiteX39" fmla="*/ 3853046 w 4202131"/>
                <a:gd name="connsiteY39" fmla="*/ 201684 h 363591"/>
                <a:gd name="connsiteX40" fmla="*/ 3858193 w 4202131"/>
                <a:gd name="connsiteY40" fmla="*/ 200748 h 363591"/>
                <a:gd name="connsiteX41" fmla="*/ 3864277 w 4202131"/>
                <a:gd name="connsiteY41" fmla="*/ 197472 h 363591"/>
                <a:gd name="connsiteX42" fmla="*/ 3894693 w 4202131"/>
                <a:gd name="connsiteY42" fmla="*/ 178286 h 363591"/>
                <a:gd name="connsiteX43" fmla="*/ 3923238 w 4202131"/>
                <a:gd name="connsiteY43" fmla="*/ 167056 h 363591"/>
                <a:gd name="connsiteX44" fmla="*/ 3945231 w 4202131"/>
                <a:gd name="connsiteY44" fmla="*/ 162376 h 363591"/>
                <a:gd name="connsiteX45" fmla="*/ 3968160 w 4202131"/>
                <a:gd name="connsiteY45" fmla="*/ 160505 h 363591"/>
                <a:gd name="connsiteX46" fmla="*/ 3991557 w 4202131"/>
                <a:gd name="connsiteY46" fmla="*/ 160505 h 363591"/>
                <a:gd name="connsiteX47" fmla="*/ 4016359 w 4202131"/>
                <a:gd name="connsiteY47" fmla="*/ 163312 h 363591"/>
                <a:gd name="connsiteX48" fmla="*/ 4035544 w 4202131"/>
                <a:gd name="connsiteY48" fmla="*/ 168460 h 363591"/>
                <a:gd name="connsiteX49" fmla="*/ 4104332 w 4202131"/>
                <a:gd name="connsiteY49" fmla="*/ 200280 h 363591"/>
                <a:gd name="connsiteX50" fmla="*/ 4115562 w 4202131"/>
                <a:gd name="connsiteY50" fmla="*/ 202151 h 363591"/>
                <a:gd name="connsiteX51" fmla="*/ 4150190 w 4202131"/>
                <a:gd name="connsiteY51" fmla="*/ 202619 h 363591"/>
                <a:gd name="connsiteX52" fmla="*/ 4178735 w 4202131"/>
                <a:gd name="connsiteY52" fmla="*/ 206363 h 363591"/>
                <a:gd name="connsiteX53" fmla="*/ 4181074 w 4202131"/>
                <a:gd name="connsiteY53" fmla="*/ 209171 h 363591"/>
                <a:gd name="connsiteX54" fmla="*/ 4178735 w 4202131"/>
                <a:gd name="connsiteY54" fmla="*/ 211978 h 363591"/>
                <a:gd name="connsiteX55" fmla="*/ 4187626 w 4202131"/>
                <a:gd name="connsiteY55" fmla="*/ 213382 h 363591"/>
                <a:gd name="connsiteX56" fmla="*/ 4194177 w 4202131"/>
                <a:gd name="connsiteY56" fmla="*/ 211978 h 363591"/>
                <a:gd name="connsiteX57" fmla="*/ 4197920 w 4202131"/>
                <a:gd name="connsiteY57" fmla="*/ 213850 h 363591"/>
                <a:gd name="connsiteX58" fmla="*/ 4202132 w 4202131"/>
                <a:gd name="connsiteY58" fmla="*/ 219933 h 363591"/>
                <a:gd name="connsiteX59" fmla="*/ 4201196 w 4202131"/>
                <a:gd name="connsiteY59" fmla="*/ 218529 h 363591"/>
                <a:gd name="connsiteX60" fmla="*/ 4198388 w 4202131"/>
                <a:gd name="connsiteY60" fmla="*/ 220401 h 363591"/>
                <a:gd name="connsiteX61" fmla="*/ 4167972 w 4202131"/>
                <a:gd name="connsiteY61" fmla="*/ 213850 h 363591"/>
                <a:gd name="connsiteX62" fmla="*/ 4152998 w 4202131"/>
                <a:gd name="connsiteY62" fmla="*/ 212914 h 363591"/>
                <a:gd name="connsiteX63" fmla="*/ 4138024 w 4202131"/>
                <a:gd name="connsiteY63" fmla="*/ 213850 h 363591"/>
                <a:gd name="connsiteX64" fmla="*/ 4117902 w 4202131"/>
                <a:gd name="connsiteY64" fmla="*/ 217594 h 363591"/>
                <a:gd name="connsiteX65" fmla="*/ 4099184 w 4202131"/>
                <a:gd name="connsiteY65" fmla="*/ 224145 h 363591"/>
                <a:gd name="connsiteX66" fmla="*/ 4080934 w 4202131"/>
                <a:gd name="connsiteY66" fmla="*/ 233036 h 363591"/>
                <a:gd name="connsiteX67" fmla="*/ 4064089 w 4202131"/>
                <a:gd name="connsiteY67" fmla="*/ 244266 h 363591"/>
                <a:gd name="connsiteX68" fmla="*/ 4049115 w 4202131"/>
                <a:gd name="connsiteY68" fmla="*/ 257369 h 363591"/>
                <a:gd name="connsiteX69" fmla="*/ 4035544 w 4202131"/>
                <a:gd name="connsiteY69" fmla="*/ 272811 h 363591"/>
                <a:gd name="connsiteX70" fmla="*/ 4033672 w 4202131"/>
                <a:gd name="connsiteY70" fmla="*/ 270939 h 363591"/>
                <a:gd name="connsiteX71" fmla="*/ 4034140 w 4202131"/>
                <a:gd name="connsiteY71" fmla="*/ 268132 h 363591"/>
                <a:gd name="connsiteX72" fmla="*/ 4038819 w 4202131"/>
                <a:gd name="connsiteY72" fmla="*/ 261580 h 363591"/>
                <a:gd name="connsiteX73" fmla="*/ 4038352 w 4202131"/>
                <a:gd name="connsiteY73" fmla="*/ 260177 h 363591"/>
                <a:gd name="connsiteX74" fmla="*/ 4028057 w 4202131"/>
                <a:gd name="connsiteY74" fmla="*/ 255497 h 363591"/>
                <a:gd name="connsiteX75" fmla="*/ 4015422 w 4202131"/>
                <a:gd name="connsiteY75" fmla="*/ 260177 h 363591"/>
                <a:gd name="connsiteX76" fmla="*/ 4002788 w 4202131"/>
                <a:gd name="connsiteY76" fmla="*/ 262048 h 363591"/>
                <a:gd name="connsiteX77" fmla="*/ 3995769 w 4202131"/>
                <a:gd name="connsiteY77" fmla="*/ 267664 h 363591"/>
                <a:gd name="connsiteX78" fmla="*/ 3990622 w 4202131"/>
                <a:gd name="connsiteY78" fmla="*/ 269067 h 363591"/>
                <a:gd name="connsiteX79" fmla="*/ 3977987 w 4202131"/>
                <a:gd name="connsiteY79" fmla="*/ 267664 h 363591"/>
                <a:gd name="connsiteX80" fmla="*/ 3962545 w 4202131"/>
                <a:gd name="connsiteY80" fmla="*/ 270939 h 363591"/>
                <a:gd name="connsiteX81" fmla="*/ 3949910 w 4202131"/>
                <a:gd name="connsiteY81" fmla="*/ 269535 h 363591"/>
                <a:gd name="connsiteX82" fmla="*/ 3943827 w 4202131"/>
                <a:gd name="connsiteY82" fmla="*/ 274215 h 363591"/>
                <a:gd name="connsiteX83" fmla="*/ 3939616 w 4202131"/>
                <a:gd name="connsiteY83" fmla="*/ 275151 h 363591"/>
                <a:gd name="connsiteX84" fmla="*/ 3887206 w 4202131"/>
                <a:gd name="connsiteY84" fmla="*/ 284510 h 363591"/>
                <a:gd name="connsiteX85" fmla="*/ 3864745 w 4202131"/>
                <a:gd name="connsiteY85" fmla="*/ 286849 h 363591"/>
                <a:gd name="connsiteX86" fmla="*/ 3851174 w 4202131"/>
                <a:gd name="connsiteY86" fmla="*/ 292465 h 363591"/>
                <a:gd name="connsiteX87" fmla="*/ 3838540 w 4202131"/>
                <a:gd name="connsiteY87" fmla="*/ 292465 h 363591"/>
                <a:gd name="connsiteX88" fmla="*/ 3795957 w 4202131"/>
                <a:gd name="connsiteY88" fmla="*/ 306035 h 363591"/>
                <a:gd name="connsiteX89" fmla="*/ 3754310 w 4202131"/>
                <a:gd name="connsiteY89" fmla="*/ 325221 h 363591"/>
                <a:gd name="connsiteX90" fmla="*/ 3753842 w 4202131"/>
                <a:gd name="connsiteY90" fmla="*/ 328028 h 363591"/>
                <a:gd name="connsiteX91" fmla="*/ 3756182 w 4202131"/>
                <a:gd name="connsiteY91" fmla="*/ 329900 h 363591"/>
                <a:gd name="connsiteX92" fmla="*/ 3763669 w 4202131"/>
                <a:gd name="connsiteY92" fmla="*/ 329900 h 363591"/>
                <a:gd name="connsiteX93" fmla="*/ 3762265 w 4202131"/>
                <a:gd name="connsiteY93" fmla="*/ 339259 h 363591"/>
                <a:gd name="connsiteX94" fmla="*/ 3759458 w 4202131"/>
                <a:gd name="connsiteY94" fmla="*/ 335515 h 363591"/>
                <a:gd name="connsiteX95" fmla="*/ 3754310 w 4202131"/>
                <a:gd name="connsiteY95" fmla="*/ 334580 h 363591"/>
                <a:gd name="connsiteX96" fmla="*/ 3744015 w 4202131"/>
                <a:gd name="connsiteY96" fmla="*/ 343002 h 363591"/>
                <a:gd name="connsiteX97" fmla="*/ 3741208 w 4202131"/>
                <a:gd name="connsiteY97" fmla="*/ 337855 h 363591"/>
                <a:gd name="connsiteX98" fmla="*/ 3736528 w 4202131"/>
                <a:gd name="connsiteY98" fmla="*/ 349086 h 363591"/>
                <a:gd name="connsiteX99" fmla="*/ 3730913 w 4202131"/>
                <a:gd name="connsiteY99" fmla="*/ 341599 h 363591"/>
                <a:gd name="connsiteX100" fmla="*/ 3726234 w 4202131"/>
                <a:gd name="connsiteY100" fmla="*/ 341131 h 363591"/>
                <a:gd name="connsiteX101" fmla="*/ 3719214 w 4202131"/>
                <a:gd name="connsiteY101" fmla="*/ 344874 h 363591"/>
                <a:gd name="connsiteX102" fmla="*/ 3710791 w 4202131"/>
                <a:gd name="connsiteY102" fmla="*/ 345342 h 363591"/>
                <a:gd name="connsiteX103" fmla="*/ 3706580 w 4202131"/>
                <a:gd name="connsiteY103" fmla="*/ 347682 h 363591"/>
                <a:gd name="connsiteX104" fmla="*/ 3700965 w 4202131"/>
                <a:gd name="connsiteY104" fmla="*/ 352829 h 363591"/>
                <a:gd name="connsiteX105" fmla="*/ 3698157 w 4202131"/>
                <a:gd name="connsiteY105" fmla="*/ 353297 h 363591"/>
                <a:gd name="connsiteX106" fmla="*/ 3675228 w 4202131"/>
                <a:gd name="connsiteY106" fmla="*/ 354233 h 363591"/>
                <a:gd name="connsiteX107" fmla="*/ 3672888 w 4202131"/>
                <a:gd name="connsiteY107" fmla="*/ 353765 h 363591"/>
                <a:gd name="connsiteX108" fmla="*/ 3667741 w 4202131"/>
                <a:gd name="connsiteY108" fmla="*/ 348150 h 363591"/>
                <a:gd name="connsiteX109" fmla="*/ 3664465 w 4202131"/>
                <a:gd name="connsiteY109" fmla="*/ 347682 h 363591"/>
                <a:gd name="connsiteX110" fmla="*/ 3601760 w 4202131"/>
                <a:gd name="connsiteY110" fmla="*/ 345810 h 363591"/>
                <a:gd name="connsiteX111" fmla="*/ 3587722 w 4202131"/>
                <a:gd name="connsiteY111" fmla="*/ 347682 h 363591"/>
                <a:gd name="connsiteX112" fmla="*/ 3582575 w 4202131"/>
                <a:gd name="connsiteY112" fmla="*/ 346278 h 363591"/>
                <a:gd name="connsiteX113" fmla="*/ 3575556 w 4202131"/>
                <a:gd name="connsiteY113" fmla="*/ 342067 h 363591"/>
                <a:gd name="connsiteX114" fmla="*/ 3567601 w 4202131"/>
                <a:gd name="connsiteY114" fmla="*/ 346746 h 363591"/>
                <a:gd name="connsiteX115" fmla="*/ 3246591 w 4202131"/>
                <a:gd name="connsiteY115" fmla="*/ 352361 h 363591"/>
                <a:gd name="connsiteX116" fmla="*/ 3242380 w 4202131"/>
                <a:gd name="connsiteY116" fmla="*/ 349554 h 363591"/>
                <a:gd name="connsiteX117" fmla="*/ 3174528 w 4202131"/>
                <a:gd name="connsiteY117" fmla="*/ 348150 h 363591"/>
                <a:gd name="connsiteX118" fmla="*/ 3171253 w 4202131"/>
                <a:gd name="connsiteY118" fmla="*/ 347682 h 363591"/>
                <a:gd name="connsiteX119" fmla="*/ 3164701 w 4202131"/>
                <a:gd name="connsiteY119" fmla="*/ 343002 h 363591"/>
                <a:gd name="connsiteX120" fmla="*/ 3157682 w 4202131"/>
                <a:gd name="connsiteY120" fmla="*/ 345810 h 363591"/>
                <a:gd name="connsiteX121" fmla="*/ 3154406 w 4202131"/>
                <a:gd name="connsiteY121" fmla="*/ 345342 h 363591"/>
                <a:gd name="connsiteX122" fmla="*/ 3149727 w 4202131"/>
                <a:gd name="connsiteY122" fmla="*/ 340663 h 363591"/>
                <a:gd name="connsiteX123" fmla="*/ 3141772 w 4202131"/>
                <a:gd name="connsiteY123" fmla="*/ 340663 h 363591"/>
                <a:gd name="connsiteX124" fmla="*/ 3140368 w 4202131"/>
                <a:gd name="connsiteY124" fmla="*/ 338791 h 363591"/>
                <a:gd name="connsiteX125" fmla="*/ 3070177 w 4202131"/>
                <a:gd name="connsiteY125" fmla="*/ 338791 h 363591"/>
                <a:gd name="connsiteX126" fmla="*/ 3065029 w 4202131"/>
                <a:gd name="connsiteY126" fmla="*/ 340663 h 363591"/>
                <a:gd name="connsiteX127" fmla="*/ 3064562 w 4202131"/>
                <a:gd name="connsiteY127" fmla="*/ 345810 h 363591"/>
                <a:gd name="connsiteX128" fmla="*/ 3060818 w 4202131"/>
                <a:gd name="connsiteY128" fmla="*/ 347682 h 363591"/>
                <a:gd name="connsiteX129" fmla="*/ 2777244 w 4202131"/>
                <a:gd name="connsiteY129" fmla="*/ 347214 h 363591"/>
                <a:gd name="connsiteX130" fmla="*/ 2700969 w 4202131"/>
                <a:gd name="connsiteY130" fmla="*/ 345810 h 363591"/>
                <a:gd name="connsiteX131" fmla="*/ 2656983 w 4202131"/>
                <a:gd name="connsiteY131" fmla="*/ 341131 h 363591"/>
                <a:gd name="connsiteX132" fmla="*/ 2513792 w 4202131"/>
                <a:gd name="connsiteY132" fmla="*/ 342067 h 363591"/>
                <a:gd name="connsiteX133" fmla="*/ 2476824 w 4202131"/>
                <a:gd name="connsiteY133" fmla="*/ 340663 h 363591"/>
                <a:gd name="connsiteX134" fmla="*/ 2275609 w 4202131"/>
                <a:gd name="connsiteY134" fmla="*/ 342067 h 363591"/>
                <a:gd name="connsiteX135" fmla="*/ 2266250 w 4202131"/>
                <a:gd name="connsiteY135" fmla="*/ 345810 h 363591"/>
                <a:gd name="connsiteX136" fmla="*/ 2258295 w 4202131"/>
                <a:gd name="connsiteY136" fmla="*/ 343002 h 363591"/>
                <a:gd name="connsiteX137" fmla="*/ 2238641 w 4202131"/>
                <a:gd name="connsiteY137" fmla="*/ 341599 h 363591"/>
                <a:gd name="connsiteX138" fmla="*/ 2144117 w 4202131"/>
                <a:gd name="connsiteY138" fmla="*/ 340663 h 363591"/>
                <a:gd name="connsiteX139" fmla="*/ 2080008 w 4202131"/>
                <a:gd name="connsiteY139" fmla="*/ 345342 h 363591"/>
                <a:gd name="connsiteX140" fmla="*/ 2027599 w 4202131"/>
                <a:gd name="connsiteY140" fmla="*/ 347214 h 363591"/>
                <a:gd name="connsiteX141" fmla="*/ 1990631 w 4202131"/>
                <a:gd name="connsiteY141" fmla="*/ 351893 h 363591"/>
                <a:gd name="connsiteX142" fmla="*/ 1978465 w 4202131"/>
                <a:gd name="connsiteY142" fmla="*/ 351893 h 363591"/>
                <a:gd name="connsiteX143" fmla="*/ 1940093 w 4202131"/>
                <a:gd name="connsiteY143" fmla="*/ 345810 h 363591"/>
                <a:gd name="connsiteX144" fmla="*/ 1912485 w 4202131"/>
                <a:gd name="connsiteY144" fmla="*/ 347682 h 363591"/>
                <a:gd name="connsiteX145" fmla="*/ 1910145 w 4202131"/>
                <a:gd name="connsiteY145" fmla="*/ 347214 h 363591"/>
                <a:gd name="connsiteX146" fmla="*/ 1904062 w 4202131"/>
                <a:gd name="connsiteY146" fmla="*/ 341599 h 363591"/>
                <a:gd name="connsiteX147" fmla="*/ 1900786 w 4202131"/>
                <a:gd name="connsiteY147" fmla="*/ 341131 h 363591"/>
                <a:gd name="connsiteX148" fmla="*/ 1855396 w 4202131"/>
                <a:gd name="connsiteY148" fmla="*/ 341131 h 363591"/>
                <a:gd name="connsiteX149" fmla="*/ 1853524 w 4202131"/>
                <a:gd name="connsiteY149" fmla="*/ 341599 h 363591"/>
                <a:gd name="connsiteX150" fmla="*/ 1852120 w 4202131"/>
                <a:gd name="connsiteY150" fmla="*/ 347682 h 363591"/>
                <a:gd name="connsiteX151" fmla="*/ 1853524 w 4202131"/>
                <a:gd name="connsiteY151" fmla="*/ 349554 h 363591"/>
                <a:gd name="connsiteX152" fmla="*/ 1863819 w 4202131"/>
                <a:gd name="connsiteY152" fmla="*/ 350958 h 363591"/>
                <a:gd name="connsiteX153" fmla="*/ 1862883 w 4202131"/>
                <a:gd name="connsiteY153" fmla="*/ 352829 h 363591"/>
                <a:gd name="connsiteX154" fmla="*/ 1860075 w 4202131"/>
                <a:gd name="connsiteY154" fmla="*/ 354233 h 363591"/>
                <a:gd name="connsiteX155" fmla="*/ 1835742 w 4202131"/>
                <a:gd name="connsiteY155" fmla="*/ 355169 h 363591"/>
                <a:gd name="connsiteX156" fmla="*/ 1828255 w 4202131"/>
                <a:gd name="connsiteY156" fmla="*/ 360316 h 363591"/>
                <a:gd name="connsiteX157" fmla="*/ 1818428 w 4202131"/>
                <a:gd name="connsiteY157" fmla="*/ 362188 h 363591"/>
                <a:gd name="connsiteX158" fmla="*/ 1773506 w 4202131"/>
                <a:gd name="connsiteY158" fmla="*/ 360316 h 363591"/>
                <a:gd name="connsiteX159" fmla="*/ 1675237 w 4202131"/>
                <a:gd name="connsiteY159" fmla="*/ 363592 h 363591"/>
                <a:gd name="connsiteX160" fmla="*/ 1656052 w 4202131"/>
                <a:gd name="connsiteY160" fmla="*/ 360784 h 363591"/>
                <a:gd name="connsiteX161" fmla="*/ 1629847 w 4202131"/>
                <a:gd name="connsiteY161" fmla="*/ 362188 h 363591"/>
                <a:gd name="connsiteX162" fmla="*/ 1552636 w 4202131"/>
                <a:gd name="connsiteY162" fmla="*/ 358445 h 363591"/>
                <a:gd name="connsiteX163" fmla="*/ 1415997 w 4202131"/>
                <a:gd name="connsiteY163" fmla="*/ 361252 h 363591"/>
                <a:gd name="connsiteX164" fmla="*/ 1153481 w 4202131"/>
                <a:gd name="connsiteY164" fmla="*/ 361720 h 363591"/>
                <a:gd name="connsiteX165" fmla="*/ 1139910 w 4202131"/>
                <a:gd name="connsiteY165" fmla="*/ 355169 h 363591"/>
                <a:gd name="connsiteX166" fmla="*/ 1004675 w 4202131"/>
                <a:gd name="connsiteY166" fmla="*/ 355169 h 363591"/>
                <a:gd name="connsiteX167" fmla="*/ 994848 w 4202131"/>
                <a:gd name="connsiteY167" fmla="*/ 351893 h 363591"/>
                <a:gd name="connsiteX168" fmla="*/ 984085 w 4202131"/>
                <a:gd name="connsiteY168" fmla="*/ 353297 h 363591"/>
                <a:gd name="connsiteX169" fmla="*/ 899387 w 4202131"/>
                <a:gd name="connsiteY169" fmla="*/ 353297 h 363591"/>
                <a:gd name="connsiteX170" fmla="*/ 890964 w 4202131"/>
                <a:gd name="connsiteY170" fmla="*/ 348618 h 363591"/>
                <a:gd name="connsiteX171" fmla="*/ 883945 w 4202131"/>
                <a:gd name="connsiteY171" fmla="*/ 352361 h 363591"/>
                <a:gd name="connsiteX172" fmla="*/ 879266 w 4202131"/>
                <a:gd name="connsiteY172" fmla="*/ 352361 h 363591"/>
                <a:gd name="connsiteX173" fmla="*/ 870375 w 4202131"/>
                <a:gd name="connsiteY173" fmla="*/ 348618 h 363591"/>
                <a:gd name="connsiteX174" fmla="*/ 862420 w 4202131"/>
                <a:gd name="connsiteY174" fmla="*/ 351426 h 363591"/>
                <a:gd name="connsiteX175" fmla="*/ 856336 w 4202131"/>
                <a:gd name="connsiteY175" fmla="*/ 348618 h 363591"/>
                <a:gd name="connsiteX176" fmla="*/ 847446 w 4202131"/>
                <a:gd name="connsiteY176" fmla="*/ 351893 h 363591"/>
                <a:gd name="connsiteX177" fmla="*/ 842766 w 4202131"/>
                <a:gd name="connsiteY177" fmla="*/ 349086 h 363591"/>
                <a:gd name="connsiteX178" fmla="*/ 836215 w 4202131"/>
                <a:gd name="connsiteY178" fmla="*/ 350958 h 363591"/>
                <a:gd name="connsiteX179" fmla="*/ 832003 w 4202131"/>
                <a:gd name="connsiteY179" fmla="*/ 350490 h 363591"/>
                <a:gd name="connsiteX180" fmla="*/ 821709 w 4202131"/>
                <a:gd name="connsiteY180" fmla="*/ 341599 h 363591"/>
                <a:gd name="connsiteX181" fmla="*/ 817029 w 4202131"/>
                <a:gd name="connsiteY181" fmla="*/ 347214 h 363591"/>
                <a:gd name="connsiteX182" fmla="*/ 808606 w 4202131"/>
                <a:gd name="connsiteY182" fmla="*/ 350490 h 363591"/>
                <a:gd name="connsiteX183" fmla="*/ 806734 w 4202131"/>
                <a:gd name="connsiteY183" fmla="*/ 350022 h 363591"/>
                <a:gd name="connsiteX184" fmla="*/ 803927 w 4202131"/>
                <a:gd name="connsiteY184" fmla="*/ 343002 h 363591"/>
                <a:gd name="connsiteX185" fmla="*/ 794100 w 4202131"/>
                <a:gd name="connsiteY185" fmla="*/ 340663 h 363591"/>
                <a:gd name="connsiteX186" fmla="*/ 786613 w 4202131"/>
                <a:gd name="connsiteY186" fmla="*/ 341131 h 363591"/>
                <a:gd name="connsiteX187" fmla="*/ 780530 w 4202131"/>
                <a:gd name="connsiteY187" fmla="*/ 343002 h 363591"/>
                <a:gd name="connsiteX188" fmla="*/ 773510 w 4202131"/>
                <a:gd name="connsiteY188" fmla="*/ 347682 h 363591"/>
                <a:gd name="connsiteX189" fmla="*/ 770235 w 4202131"/>
                <a:gd name="connsiteY189" fmla="*/ 343002 h 363591"/>
                <a:gd name="connsiteX190" fmla="*/ 767895 w 4202131"/>
                <a:gd name="connsiteY190" fmla="*/ 342067 h 363591"/>
                <a:gd name="connsiteX191" fmla="*/ 742158 w 4202131"/>
                <a:gd name="connsiteY191" fmla="*/ 341599 h 363591"/>
                <a:gd name="connsiteX192" fmla="*/ 732799 w 4202131"/>
                <a:gd name="connsiteY192" fmla="*/ 346278 h 363591"/>
                <a:gd name="connsiteX193" fmla="*/ 719697 w 4202131"/>
                <a:gd name="connsiteY193" fmla="*/ 341131 h 363591"/>
                <a:gd name="connsiteX194" fmla="*/ 714550 w 4202131"/>
                <a:gd name="connsiteY194" fmla="*/ 342067 h 363591"/>
                <a:gd name="connsiteX195" fmla="*/ 701915 w 4202131"/>
                <a:gd name="connsiteY195" fmla="*/ 348618 h 363591"/>
                <a:gd name="connsiteX196" fmla="*/ 693024 w 4202131"/>
                <a:gd name="connsiteY196" fmla="*/ 350022 h 363591"/>
                <a:gd name="connsiteX197" fmla="*/ 687409 w 4202131"/>
                <a:gd name="connsiteY197" fmla="*/ 349086 h 363591"/>
                <a:gd name="connsiteX198" fmla="*/ 678518 w 4202131"/>
                <a:gd name="connsiteY198" fmla="*/ 341599 h 363591"/>
                <a:gd name="connsiteX199" fmla="*/ 671967 w 4202131"/>
                <a:gd name="connsiteY199" fmla="*/ 348150 h 363591"/>
                <a:gd name="connsiteX200" fmla="*/ 665883 w 4202131"/>
                <a:gd name="connsiteY200" fmla="*/ 350022 h 363591"/>
                <a:gd name="connsiteX201" fmla="*/ 658864 w 4202131"/>
                <a:gd name="connsiteY201" fmla="*/ 349086 h 363591"/>
                <a:gd name="connsiteX202" fmla="*/ 652781 w 4202131"/>
                <a:gd name="connsiteY202" fmla="*/ 343002 h 363591"/>
                <a:gd name="connsiteX203" fmla="*/ 649973 w 4202131"/>
                <a:gd name="connsiteY203" fmla="*/ 342067 h 363591"/>
                <a:gd name="connsiteX204" fmla="*/ 591948 w 4202131"/>
                <a:gd name="connsiteY204" fmla="*/ 342067 h 363591"/>
                <a:gd name="connsiteX205" fmla="*/ 586333 w 4202131"/>
                <a:gd name="connsiteY205" fmla="*/ 344406 h 363591"/>
                <a:gd name="connsiteX206" fmla="*/ 583526 w 4202131"/>
                <a:gd name="connsiteY206" fmla="*/ 350490 h 363591"/>
                <a:gd name="connsiteX207" fmla="*/ 580718 w 4202131"/>
                <a:gd name="connsiteY207" fmla="*/ 350958 h 363591"/>
                <a:gd name="connsiteX208" fmla="*/ 525033 w 4202131"/>
                <a:gd name="connsiteY208" fmla="*/ 350022 h 363591"/>
                <a:gd name="connsiteX209" fmla="*/ 521757 w 4202131"/>
                <a:gd name="connsiteY209" fmla="*/ 349086 h 363591"/>
                <a:gd name="connsiteX210" fmla="*/ 513802 w 4202131"/>
                <a:gd name="connsiteY210" fmla="*/ 343470 h 363591"/>
                <a:gd name="connsiteX211" fmla="*/ 507719 w 4202131"/>
                <a:gd name="connsiteY211" fmla="*/ 342067 h 363591"/>
                <a:gd name="connsiteX212" fmla="*/ 242863 w 4202131"/>
                <a:gd name="connsiteY212" fmla="*/ 342067 h 363591"/>
                <a:gd name="connsiteX213" fmla="*/ 240055 w 4202131"/>
                <a:gd name="connsiteY213" fmla="*/ 341599 h 363591"/>
                <a:gd name="connsiteX214" fmla="*/ 233972 w 4202131"/>
                <a:gd name="connsiteY214" fmla="*/ 335515 h 363591"/>
                <a:gd name="connsiteX215" fmla="*/ 226017 w 4202131"/>
                <a:gd name="connsiteY215" fmla="*/ 342067 h 363591"/>
                <a:gd name="connsiteX216" fmla="*/ 224613 w 4202131"/>
                <a:gd name="connsiteY216" fmla="*/ 341599 h 363591"/>
                <a:gd name="connsiteX217" fmla="*/ 221337 w 4202131"/>
                <a:gd name="connsiteY217" fmla="*/ 335515 h 363591"/>
                <a:gd name="connsiteX218" fmla="*/ 219465 w 4202131"/>
                <a:gd name="connsiteY218" fmla="*/ 335048 h 363591"/>
                <a:gd name="connsiteX219" fmla="*/ 215254 w 4202131"/>
                <a:gd name="connsiteY219" fmla="*/ 337855 h 363591"/>
                <a:gd name="connsiteX220" fmla="*/ 211510 w 4202131"/>
                <a:gd name="connsiteY220" fmla="*/ 336451 h 363591"/>
                <a:gd name="connsiteX221" fmla="*/ 207767 w 4202131"/>
                <a:gd name="connsiteY221" fmla="*/ 339727 h 363591"/>
                <a:gd name="connsiteX222" fmla="*/ 203555 w 4202131"/>
                <a:gd name="connsiteY222" fmla="*/ 339727 h 363591"/>
                <a:gd name="connsiteX223" fmla="*/ 202619 w 4202131"/>
                <a:gd name="connsiteY223" fmla="*/ 334112 h 363591"/>
                <a:gd name="connsiteX224" fmla="*/ 198408 w 4202131"/>
                <a:gd name="connsiteY224" fmla="*/ 331304 h 363591"/>
                <a:gd name="connsiteX225" fmla="*/ 115114 w 4202131"/>
                <a:gd name="connsiteY225" fmla="*/ 324285 h 363591"/>
                <a:gd name="connsiteX226" fmla="*/ 96396 w 4202131"/>
                <a:gd name="connsiteY226" fmla="*/ 325221 h 363591"/>
                <a:gd name="connsiteX227" fmla="*/ 94992 w 4202131"/>
                <a:gd name="connsiteY227" fmla="*/ 330836 h 363591"/>
                <a:gd name="connsiteX228" fmla="*/ 70659 w 4202131"/>
                <a:gd name="connsiteY228" fmla="*/ 329432 h 363591"/>
                <a:gd name="connsiteX229" fmla="*/ 63172 w 4202131"/>
                <a:gd name="connsiteY229" fmla="*/ 333176 h 363591"/>
                <a:gd name="connsiteX230" fmla="*/ 57089 w 4202131"/>
                <a:gd name="connsiteY230" fmla="*/ 330368 h 363591"/>
                <a:gd name="connsiteX231" fmla="*/ 36968 w 4202131"/>
                <a:gd name="connsiteY231" fmla="*/ 335048 h 363591"/>
                <a:gd name="connsiteX232" fmla="*/ 34628 w 4202131"/>
                <a:gd name="connsiteY232" fmla="*/ 335048 h 363591"/>
                <a:gd name="connsiteX233" fmla="*/ 29480 w 4202131"/>
                <a:gd name="connsiteY233" fmla="*/ 330368 h 363591"/>
                <a:gd name="connsiteX234" fmla="*/ 25737 w 4202131"/>
                <a:gd name="connsiteY234" fmla="*/ 329432 h 363591"/>
                <a:gd name="connsiteX235" fmla="*/ 22461 w 4202131"/>
                <a:gd name="connsiteY235" fmla="*/ 330836 h 363591"/>
                <a:gd name="connsiteX236" fmla="*/ 19654 w 4202131"/>
                <a:gd name="connsiteY236" fmla="*/ 333644 h 363591"/>
                <a:gd name="connsiteX237" fmla="*/ 0 w 4202131"/>
                <a:gd name="connsiteY237" fmla="*/ 177818 h 363591"/>
                <a:gd name="connsiteX238" fmla="*/ 10763 w 4202131"/>
                <a:gd name="connsiteY238" fmla="*/ 186241 h 363591"/>
                <a:gd name="connsiteX239" fmla="*/ 20589 w 4202131"/>
                <a:gd name="connsiteY239" fmla="*/ 198876 h 363591"/>
                <a:gd name="connsiteX240" fmla="*/ 28545 w 4202131"/>
                <a:gd name="connsiteY240" fmla="*/ 202619 h 363591"/>
                <a:gd name="connsiteX241" fmla="*/ 72063 w 4202131"/>
                <a:gd name="connsiteY241" fmla="*/ 148338 h 363591"/>
                <a:gd name="connsiteX242" fmla="*/ 95460 w 4202131"/>
                <a:gd name="connsiteY242" fmla="*/ 124473 h 363591"/>
                <a:gd name="connsiteX243" fmla="*/ 98268 w 4202131"/>
                <a:gd name="connsiteY243" fmla="*/ 122133 h 363591"/>
                <a:gd name="connsiteX244" fmla="*/ 124005 w 4202131"/>
                <a:gd name="connsiteY244" fmla="*/ 115114 h 363591"/>
                <a:gd name="connsiteX245" fmla="*/ 151146 w 4202131"/>
                <a:gd name="connsiteY245" fmla="*/ 97332 h 363591"/>
                <a:gd name="connsiteX246" fmla="*/ 160505 w 4202131"/>
                <a:gd name="connsiteY246" fmla="*/ 88909 h 363591"/>
                <a:gd name="connsiteX247" fmla="*/ 166588 w 4202131"/>
                <a:gd name="connsiteY247" fmla="*/ 86102 h 363591"/>
                <a:gd name="connsiteX248" fmla="*/ 173607 w 4202131"/>
                <a:gd name="connsiteY248" fmla="*/ 86102 h 363591"/>
                <a:gd name="connsiteX249" fmla="*/ 184838 w 4202131"/>
                <a:gd name="connsiteY249" fmla="*/ 90313 h 363591"/>
                <a:gd name="connsiteX250" fmla="*/ 204023 w 4202131"/>
                <a:gd name="connsiteY250" fmla="*/ 87038 h 363591"/>
                <a:gd name="connsiteX251" fmla="*/ 295740 w 4202131"/>
                <a:gd name="connsiteY251" fmla="*/ 83294 h 363591"/>
                <a:gd name="connsiteX252" fmla="*/ 408047 w 4202131"/>
                <a:gd name="connsiteY252" fmla="*/ 81890 h 363591"/>
                <a:gd name="connsiteX253" fmla="*/ 444078 w 4202131"/>
                <a:gd name="connsiteY253" fmla="*/ 79082 h 363591"/>
                <a:gd name="connsiteX254" fmla="*/ 463732 w 4202131"/>
                <a:gd name="connsiteY254" fmla="*/ 80018 h 363591"/>
                <a:gd name="connsiteX255" fmla="*/ 475431 w 4202131"/>
                <a:gd name="connsiteY255" fmla="*/ 77211 h 363591"/>
                <a:gd name="connsiteX256" fmla="*/ 487597 w 4202131"/>
                <a:gd name="connsiteY256" fmla="*/ 76743 h 363591"/>
                <a:gd name="connsiteX257" fmla="*/ 491341 w 4202131"/>
                <a:gd name="connsiteY257" fmla="*/ 72999 h 363591"/>
                <a:gd name="connsiteX258" fmla="*/ 494616 w 4202131"/>
                <a:gd name="connsiteY258" fmla="*/ 72063 h 363591"/>
                <a:gd name="connsiteX259" fmla="*/ 532052 w 4202131"/>
                <a:gd name="connsiteY259" fmla="*/ 74403 h 363591"/>
                <a:gd name="connsiteX260" fmla="*/ 548898 w 4202131"/>
                <a:gd name="connsiteY260" fmla="*/ 80486 h 363591"/>
                <a:gd name="connsiteX261" fmla="*/ 575102 w 4202131"/>
                <a:gd name="connsiteY261" fmla="*/ 96864 h 363591"/>
                <a:gd name="connsiteX262" fmla="*/ 643422 w 4202131"/>
                <a:gd name="connsiteY262" fmla="*/ 161908 h 363591"/>
                <a:gd name="connsiteX263" fmla="*/ 655589 w 4202131"/>
                <a:gd name="connsiteY263" fmla="*/ 172203 h 363591"/>
                <a:gd name="connsiteX264" fmla="*/ 667287 w 4202131"/>
                <a:gd name="connsiteY264" fmla="*/ 180158 h 363591"/>
                <a:gd name="connsiteX265" fmla="*/ 679454 w 4202131"/>
                <a:gd name="connsiteY265" fmla="*/ 185306 h 363591"/>
                <a:gd name="connsiteX266" fmla="*/ 692088 w 4202131"/>
                <a:gd name="connsiteY266" fmla="*/ 188581 h 363591"/>
                <a:gd name="connsiteX267" fmla="*/ 730928 w 4202131"/>
                <a:gd name="connsiteY267" fmla="*/ 190453 h 363591"/>
                <a:gd name="connsiteX268" fmla="*/ 761812 w 4202131"/>
                <a:gd name="connsiteY268" fmla="*/ 189049 h 363591"/>
                <a:gd name="connsiteX269" fmla="*/ 765087 w 4202131"/>
                <a:gd name="connsiteY269" fmla="*/ 188113 h 363591"/>
                <a:gd name="connsiteX270" fmla="*/ 769299 w 4202131"/>
                <a:gd name="connsiteY270" fmla="*/ 182966 h 363591"/>
                <a:gd name="connsiteX271" fmla="*/ 779594 w 4202131"/>
                <a:gd name="connsiteY271" fmla="*/ 180158 h 363591"/>
                <a:gd name="connsiteX272" fmla="*/ 800183 w 4202131"/>
                <a:gd name="connsiteY272" fmla="*/ 170799 h 363591"/>
                <a:gd name="connsiteX273" fmla="*/ 817965 w 4202131"/>
                <a:gd name="connsiteY273" fmla="*/ 160505 h 363591"/>
                <a:gd name="connsiteX274" fmla="*/ 830132 w 4202131"/>
                <a:gd name="connsiteY274" fmla="*/ 151614 h 363591"/>
                <a:gd name="connsiteX275" fmla="*/ 868035 w 4202131"/>
                <a:gd name="connsiteY275" fmla="*/ 112774 h 363591"/>
                <a:gd name="connsiteX276" fmla="*/ 883945 w 4202131"/>
                <a:gd name="connsiteY276" fmla="*/ 99672 h 363591"/>
                <a:gd name="connsiteX277" fmla="*/ 922317 w 4202131"/>
                <a:gd name="connsiteY277" fmla="*/ 73935 h 363591"/>
                <a:gd name="connsiteX278" fmla="*/ 925592 w 4202131"/>
                <a:gd name="connsiteY278" fmla="*/ 70192 h 363591"/>
                <a:gd name="connsiteX279" fmla="*/ 948053 w 4202131"/>
                <a:gd name="connsiteY279" fmla="*/ 60833 h 363591"/>
                <a:gd name="connsiteX280" fmla="*/ 965835 w 4202131"/>
                <a:gd name="connsiteY280" fmla="*/ 56153 h 363591"/>
                <a:gd name="connsiteX281" fmla="*/ 980809 w 4202131"/>
                <a:gd name="connsiteY281" fmla="*/ 55217 h 363591"/>
                <a:gd name="connsiteX282" fmla="*/ 1004675 w 4202131"/>
                <a:gd name="connsiteY282" fmla="*/ 58493 h 363591"/>
                <a:gd name="connsiteX283" fmla="*/ 1031815 w 4202131"/>
                <a:gd name="connsiteY283" fmla="*/ 57089 h 363591"/>
                <a:gd name="connsiteX284" fmla="*/ 1051001 w 4202131"/>
                <a:gd name="connsiteY284" fmla="*/ 58961 h 363591"/>
                <a:gd name="connsiteX285" fmla="*/ 1093584 w 4202131"/>
                <a:gd name="connsiteY285" fmla="*/ 56153 h 363591"/>
                <a:gd name="connsiteX286" fmla="*/ 1107154 w 4202131"/>
                <a:gd name="connsiteY286" fmla="*/ 54281 h 363591"/>
                <a:gd name="connsiteX287" fmla="*/ 1123064 w 4202131"/>
                <a:gd name="connsiteY287" fmla="*/ 49602 h 363591"/>
                <a:gd name="connsiteX288" fmla="*/ 1125872 w 4202131"/>
                <a:gd name="connsiteY288" fmla="*/ 47730 h 363591"/>
                <a:gd name="connsiteX289" fmla="*/ 1127744 w 4202131"/>
                <a:gd name="connsiteY289" fmla="*/ 43051 h 363591"/>
                <a:gd name="connsiteX290" fmla="*/ 1131955 w 4202131"/>
                <a:gd name="connsiteY290" fmla="*/ 41179 h 363591"/>
                <a:gd name="connsiteX291" fmla="*/ 1139910 w 4202131"/>
                <a:gd name="connsiteY291" fmla="*/ 42583 h 363591"/>
                <a:gd name="connsiteX292" fmla="*/ 1156756 w 4202131"/>
                <a:gd name="connsiteY292" fmla="*/ 41647 h 363591"/>
                <a:gd name="connsiteX293" fmla="*/ 1164243 w 4202131"/>
                <a:gd name="connsiteY293" fmla="*/ 44923 h 363591"/>
                <a:gd name="connsiteX294" fmla="*/ 1160032 w 4202131"/>
                <a:gd name="connsiteY294" fmla="*/ 46326 h 363591"/>
                <a:gd name="connsiteX295" fmla="*/ 1163307 w 4202131"/>
                <a:gd name="connsiteY295" fmla="*/ 49602 h 363591"/>
                <a:gd name="connsiteX296" fmla="*/ 1173134 w 4202131"/>
                <a:gd name="connsiteY296" fmla="*/ 51474 h 363591"/>
                <a:gd name="connsiteX297" fmla="*/ 1183429 w 4202131"/>
                <a:gd name="connsiteY297" fmla="*/ 55685 h 363591"/>
                <a:gd name="connsiteX298" fmla="*/ 1204486 w 4202131"/>
                <a:gd name="connsiteY298" fmla="*/ 55685 h 363591"/>
                <a:gd name="connsiteX299" fmla="*/ 1225076 w 4202131"/>
                <a:gd name="connsiteY299" fmla="*/ 67852 h 363591"/>
                <a:gd name="connsiteX300" fmla="*/ 1244262 w 4202131"/>
                <a:gd name="connsiteY300" fmla="*/ 81890 h 363591"/>
                <a:gd name="connsiteX301" fmla="*/ 1262043 w 4202131"/>
                <a:gd name="connsiteY301" fmla="*/ 96864 h 363591"/>
                <a:gd name="connsiteX302" fmla="*/ 1278421 w 4202131"/>
                <a:gd name="connsiteY302" fmla="*/ 113710 h 363591"/>
                <a:gd name="connsiteX303" fmla="*/ 1293864 w 4202131"/>
                <a:gd name="connsiteY303" fmla="*/ 131960 h 363591"/>
                <a:gd name="connsiteX304" fmla="*/ 1298543 w 4202131"/>
                <a:gd name="connsiteY304" fmla="*/ 134300 h 363591"/>
                <a:gd name="connsiteX305" fmla="*/ 1303690 w 4202131"/>
                <a:gd name="connsiteY305" fmla="*/ 132428 h 363591"/>
                <a:gd name="connsiteX306" fmla="*/ 1321004 w 4202131"/>
                <a:gd name="connsiteY306" fmla="*/ 116986 h 363591"/>
                <a:gd name="connsiteX307" fmla="*/ 1339254 w 4202131"/>
                <a:gd name="connsiteY307" fmla="*/ 102948 h 363591"/>
                <a:gd name="connsiteX308" fmla="*/ 1359376 w 4202131"/>
                <a:gd name="connsiteY308" fmla="*/ 90313 h 363591"/>
                <a:gd name="connsiteX309" fmla="*/ 1380901 w 4202131"/>
                <a:gd name="connsiteY309" fmla="*/ 79550 h 363591"/>
                <a:gd name="connsiteX310" fmla="*/ 1401958 w 4202131"/>
                <a:gd name="connsiteY310" fmla="*/ 71595 h 363591"/>
                <a:gd name="connsiteX311" fmla="*/ 1425824 w 4202131"/>
                <a:gd name="connsiteY311" fmla="*/ 65044 h 363591"/>
                <a:gd name="connsiteX312" fmla="*/ 1453432 w 4202131"/>
                <a:gd name="connsiteY312" fmla="*/ 60365 h 363591"/>
                <a:gd name="connsiteX313" fmla="*/ 1485253 w 4202131"/>
                <a:gd name="connsiteY313" fmla="*/ 57089 h 363591"/>
                <a:gd name="connsiteX314" fmla="*/ 1521752 w 4202131"/>
                <a:gd name="connsiteY314" fmla="*/ 56621 h 363591"/>
                <a:gd name="connsiteX315" fmla="*/ 1555912 w 4202131"/>
                <a:gd name="connsiteY315" fmla="*/ 62704 h 363591"/>
                <a:gd name="connsiteX316" fmla="*/ 1589604 w 4202131"/>
                <a:gd name="connsiteY316" fmla="*/ 71127 h 363591"/>
                <a:gd name="connsiteX317" fmla="*/ 1622360 w 4202131"/>
                <a:gd name="connsiteY317" fmla="*/ 81422 h 363591"/>
                <a:gd name="connsiteX318" fmla="*/ 1654648 w 4202131"/>
                <a:gd name="connsiteY318" fmla="*/ 94524 h 363591"/>
                <a:gd name="connsiteX319" fmla="*/ 1679917 w 4202131"/>
                <a:gd name="connsiteY319" fmla="*/ 106691 h 363591"/>
                <a:gd name="connsiteX320" fmla="*/ 1703314 w 4202131"/>
                <a:gd name="connsiteY320" fmla="*/ 120261 h 363591"/>
                <a:gd name="connsiteX321" fmla="*/ 1725775 w 4202131"/>
                <a:gd name="connsiteY321" fmla="*/ 135236 h 363591"/>
                <a:gd name="connsiteX322" fmla="*/ 1757595 w 4202131"/>
                <a:gd name="connsiteY322" fmla="*/ 159569 h 363591"/>
                <a:gd name="connsiteX323" fmla="*/ 1848844 w 4202131"/>
                <a:gd name="connsiteY323" fmla="*/ 240523 h 363591"/>
                <a:gd name="connsiteX324" fmla="*/ 1880197 w 4202131"/>
                <a:gd name="connsiteY324" fmla="*/ 263920 h 363591"/>
                <a:gd name="connsiteX325" fmla="*/ 1916228 w 4202131"/>
                <a:gd name="connsiteY325" fmla="*/ 283106 h 363591"/>
                <a:gd name="connsiteX326" fmla="*/ 1934946 w 4202131"/>
                <a:gd name="connsiteY326" fmla="*/ 290593 h 363591"/>
                <a:gd name="connsiteX327" fmla="*/ 1954600 w 4202131"/>
                <a:gd name="connsiteY327" fmla="*/ 296208 h 363591"/>
                <a:gd name="connsiteX328" fmla="*/ 1974721 w 4202131"/>
                <a:gd name="connsiteY328" fmla="*/ 299484 h 363591"/>
                <a:gd name="connsiteX329" fmla="*/ 1993907 w 4202131"/>
                <a:gd name="connsiteY329" fmla="*/ 300888 h 363591"/>
                <a:gd name="connsiteX330" fmla="*/ 2013560 w 4202131"/>
                <a:gd name="connsiteY330" fmla="*/ 299952 h 363591"/>
                <a:gd name="connsiteX331" fmla="*/ 2020580 w 4202131"/>
                <a:gd name="connsiteY331" fmla="*/ 296676 h 363591"/>
                <a:gd name="connsiteX332" fmla="*/ 2036022 w 4202131"/>
                <a:gd name="connsiteY332" fmla="*/ 268599 h 363591"/>
                <a:gd name="connsiteX333" fmla="*/ 2050996 w 4202131"/>
                <a:gd name="connsiteY333" fmla="*/ 246606 h 363591"/>
                <a:gd name="connsiteX334" fmla="*/ 2066906 w 4202131"/>
                <a:gd name="connsiteY334" fmla="*/ 226953 h 363591"/>
                <a:gd name="connsiteX335" fmla="*/ 2084220 w 4202131"/>
                <a:gd name="connsiteY335" fmla="*/ 209639 h 363591"/>
                <a:gd name="connsiteX336" fmla="*/ 2103406 w 4202131"/>
                <a:gd name="connsiteY336" fmla="*/ 193729 h 363591"/>
                <a:gd name="connsiteX337" fmla="*/ 2123995 w 4202131"/>
                <a:gd name="connsiteY337" fmla="*/ 180158 h 363591"/>
                <a:gd name="connsiteX338" fmla="*/ 2145988 w 4202131"/>
                <a:gd name="connsiteY338" fmla="*/ 168928 h 363591"/>
                <a:gd name="connsiteX339" fmla="*/ 2169386 w 4202131"/>
                <a:gd name="connsiteY339" fmla="*/ 159101 h 363591"/>
                <a:gd name="connsiteX340" fmla="*/ 2195123 w 4202131"/>
                <a:gd name="connsiteY340" fmla="*/ 151146 h 363591"/>
                <a:gd name="connsiteX341" fmla="*/ 2216180 w 4202131"/>
                <a:gd name="connsiteY341" fmla="*/ 147402 h 363591"/>
                <a:gd name="connsiteX342" fmla="*/ 2236302 w 4202131"/>
                <a:gd name="connsiteY342" fmla="*/ 146466 h 363591"/>
                <a:gd name="connsiteX343" fmla="*/ 2255487 w 4202131"/>
                <a:gd name="connsiteY343" fmla="*/ 147870 h 363591"/>
                <a:gd name="connsiteX344" fmla="*/ 2314448 w 4202131"/>
                <a:gd name="connsiteY344" fmla="*/ 160505 h 363591"/>
                <a:gd name="connsiteX345" fmla="*/ 2318192 w 4202131"/>
                <a:gd name="connsiteY345" fmla="*/ 160037 h 363591"/>
                <a:gd name="connsiteX346" fmla="*/ 2320999 w 4202131"/>
                <a:gd name="connsiteY346" fmla="*/ 156293 h 363591"/>
                <a:gd name="connsiteX347" fmla="*/ 2326615 w 4202131"/>
                <a:gd name="connsiteY347" fmla="*/ 134768 h 363591"/>
                <a:gd name="connsiteX348" fmla="*/ 2334102 w 4202131"/>
                <a:gd name="connsiteY348" fmla="*/ 115114 h 363591"/>
                <a:gd name="connsiteX349" fmla="*/ 2343461 w 4202131"/>
                <a:gd name="connsiteY349" fmla="*/ 97332 h 363591"/>
                <a:gd name="connsiteX350" fmla="*/ 2354691 w 4202131"/>
                <a:gd name="connsiteY350" fmla="*/ 80954 h 363591"/>
                <a:gd name="connsiteX351" fmla="*/ 2367326 w 4202131"/>
                <a:gd name="connsiteY351" fmla="*/ 65980 h 363591"/>
                <a:gd name="connsiteX352" fmla="*/ 2382300 w 4202131"/>
                <a:gd name="connsiteY352" fmla="*/ 52410 h 363591"/>
                <a:gd name="connsiteX353" fmla="*/ 2399614 w 4202131"/>
                <a:gd name="connsiteY353" fmla="*/ 40243 h 363591"/>
                <a:gd name="connsiteX354" fmla="*/ 2419268 w 4202131"/>
                <a:gd name="connsiteY354" fmla="*/ 29480 h 363591"/>
                <a:gd name="connsiteX355" fmla="*/ 2445004 w 4202131"/>
                <a:gd name="connsiteY355" fmla="*/ 18250 h 363591"/>
                <a:gd name="connsiteX356" fmla="*/ 2471209 w 4202131"/>
                <a:gd name="connsiteY356" fmla="*/ 10295 h 363591"/>
                <a:gd name="connsiteX357" fmla="*/ 2496946 w 4202131"/>
                <a:gd name="connsiteY357" fmla="*/ 4211 h 363591"/>
                <a:gd name="connsiteX358" fmla="*/ 2523151 w 4202131"/>
                <a:gd name="connsiteY358" fmla="*/ 936 h 363591"/>
                <a:gd name="connsiteX359" fmla="*/ 2549356 w 4202131"/>
                <a:gd name="connsiteY359" fmla="*/ 0 h 363591"/>
                <a:gd name="connsiteX360" fmla="*/ 2576029 w 4202131"/>
                <a:gd name="connsiteY360" fmla="*/ 1404 h 363591"/>
                <a:gd name="connsiteX361" fmla="*/ 2603169 w 4202131"/>
                <a:gd name="connsiteY361" fmla="*/ 5147 h 363591"/>
                <a:gd name="connsiteX362" fmla="*/ 2630778 w 4202131"/>
                <a:gd name="connsiteY362" fmla="*/ 11699 h 363591"/>
                <a:gd name="connsiteX363" fmla="*/ 2650432 w 4202131"/>
                <a:gd name="connsiteY363" fmla="*/ 18718 h 363591"/>
                <a:gd name="connsiteX364" fmla="*/ 2669617 w 4202131"/>
                <a:gd name="connsiteY364" fmla="*/ 27141 h 363591"/>
                <a:gd name="connsiteX365" fmla="*/ 2687867 w 4202131"/>
                <a:gd name="connsiteY365" fmla="*/ 37903 h 363591"/>
                <a:gd name="connsiteX366" fmla="*/ 2722027 w 4202131"/>
                <a:gd name="connsiteY366" fmla="*/ 63640 h 363591"/>
                <a:gd name="connsiteX367" fmla="*/ 2752443 w 4202131"/>
                <a:gd name="connsiteY367" fmla="*/ 96396 h 363591"/>
                <a:gd name="connsiteX368" fmla="*/ 2766949 w 4202131"/>
                <a:gd name="connsiteY368" fmla="*/ 116050 h 36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</a:cxnLst>
              <a:rect l="l" t="t" r="r" b="b"/>
              <a:pathLst>
                <a:path w="4202131" h="363591">
                  <a:moveTo>
                    <a:pt x="2766949" y="116050"/>
                  </a:moveTo>
                  <a:lnTo>
                    <a:pt x="2767418" y="126345"/>
                  </a:lnTo>
                  <a:lnTo>
                    <a:pt x="2770693" y="138043"/>
                  </a:lnTo>
                  <a:lnTo>
                    <a:pt x="2777244" y="151614"/>
                  </a:lnTo>
                  <a:lnTo>
                    <a:pt x="2780520" y="154421"/>
                  </a:lnTo>
                  <a:lnTo>
                    <a:pt x="2785199" y="153485"/>
                  </a:lnTo>
                  <a:lnTo>
                    <a:pt x="2801577" y="143659"/>
                  </a:lnTo>
                  <a:lnTo>
                    <a:pt x="2818891" y="135704"/>
                  </a:lnTo>
                  <a:lnTo>
                    <a:pt x="2837141" y="130088"/>
                  </a:lnTo>
                  <a:lnTo>
                    <a:pt x="2856327" y="126813"/>
                  </a:lnTo>
                  <a:lnTo>
                    <a:pt x="2881596" y="126345"/>
                  </a:lnTo>
                  <a:lnTo>
                    <a:pt x="2906396" y="128684"/>
                  </a:lnTo>
                  <a:lnTo>
                    <a:pt x="2931198" y="133832"/>
                  </a:lnTo>
                  <a:lnTo>
                    <a:pt x="3051459" y="178286"/>
                  </a:lnTo>
                  <a:lnTo>
                    <a:pt x="3117907" y="196536"/>
                  </a:lnTo>
                  <a:lnTo>
                    <a:pt x="3153939" y="203555"/>
                  </a:lnTo>
                  <a:lnTo>
                    <a:pt x="3177804" y="206831"/>
                  </a:lnTo>
                  <a:lnTo>
                    <a:pt x="3223194" y="207767"/>
                  </a:lnTo>
                  <a:lnTo>
                    <a:pt x="3314443" y="200748"/>
                  </a:lnTo>
                  <a:lnTo>
                    <a:pt x="3346731" y="193261"/>
                  </a:lnTo>
                  <a:lnTo>
                    <a:pt x="3357026" y="188113"/>
                  </a:lnTo>
                  <a:lnTo>
                    <a:pt x="3398673" y="177818"/>
                  </a:lnTo>
                  <a:lnTo>
                    <a:pt x="3415519" y="170799"/>
                  </a:lnTo>
                  <a:lnTo>
                    <a:pt x="3434705" y="160037"/>
                  </a:lnTo>
                  <a:lnTo>
                    <a:pt x="3520806" y="96396"/>
                  </a:lnTo>
                  <a:lnTo>
                    <a:pt x="3534845" y="88441"/>
                  </a:lnTo>
                  <a:lnTo>
                    <a:pt x="3549819" y="82358"/>
                  </a:lnTo>
                  <a:lnTo>
                    <a:pt x="3601760" y="69724"/>
                  </a:lnTo>
                  <a:lnTo>
                    <a:pt x="3613927" y="68320"/>
                  </a:lnTo>
                  <a:lnTo>
                    <a:pt x="3641535" y="68320"/>
                  </a:lnTo>
                  <a:lnTo>
                    <a:pt x="3667272" y="70659"/>
                  </a:lnTo>
                  <a:lnTo>
                    <a:pt x="3692541" y="75807"/>
                  </a:lnTo>
                  <a:lnTo>
                    <a:pt x="3716875" y="83294"/>
                  </a:lnTo>
                  <a:lnTo>
                    <a:pt x="3740272" y="93589"/>
                  </a:lnTo>
                  <a:lnTo>
                    <a:pt x="3763201" y="106691"/>
                  </a:lnTo>
                  <a:lnTo>
                    <a:pt x="3785662" y="122601"/>
                  </a:lnTo>
                  <a:lnTo>
                    <a:pt x="3807655" y="144127"/>
                  </a:lnTo>
                  <a:lnTo>
                    <a:pt x="3843687" y="194664"/>
                  </a:lnTo>
                  <a:lnTo>
                    <a:pt x="3848367" y="199344"/>
                  </a:lnTo>
                  <a:lnTo>
                    <a:pt x="3853046" y="201684"/>
                  </a:lnTo>
                  <a:lnTo>
                    <a:pt x="3858193" y="200748"/>
                  </a:lnTo>
                  <a:lnTo>
                    <a:pt x="3864277" y="197472"/>
                  </a:lnTo>
                  <a:lnTo>
                    <a:pt x="3894693" y="178286"/>
                  </a:lnTo>
                  <a:lnTo>
                    <a:pt x="3923238" y="167056"/>
                  </a:lnTo>
                  <a:lnTo>
                    <a:pt x="3945231" y="162376"/>
                  </a:lnTo>
                  <a:lnTo>
                    <a:pt x="3968160" y="160505"/>
                  </a:lnTo>
                  <a:lnTo>
                    <a:pt x="3991557" y="160505"/>
                  </a:lnTo>
                  <a:lnTo>
                    <a:pt x="4016359" y="163312"/>
                  </a:lnTo>
                  <a:lnTo>
                    <a:pt x="4035544" y="168460"/>
                  </a:lnTo>
                  <a:lnTo>
                    <a:pt x="4104332" y="200280"/>
                  </a:lnTo>
                  <a:lnTo>
                    <a:pt x="4115562" y="202151"/>
                  </a:lnTo>
                  <a:lnTo>
                    <a:pt x="4150190" y="202619"/>
                  </a:lnTo>
                  <a:lnTo>
                    <a:pt x="4178735" y="206363"/>
                  </a:lnTo>
                  <a:lnTo>
                    <a:pt x="4181074" y="209171"/>
                  </a:lnTo>
                  <a:lnTo>
                    <a:pt x="4178735" y="211978"/>
                  </a:lnTo>
                  <a:lnTo>
                    <a:pt x="4187626" y="213382"/>
                  </a:lnTo>
                  <a:lnTo>
                    <a:pt x="4194177" y="211978"/>
                  </a:lnTo>
                  <a:lnTo>
                    <a:pt x="4197920" y="213850"/>
                  </a:lnTo>
                  <a:lnTo>
                    <a:pt x="4202132" y="219933"/>
                  </a:lnTo>
                  <a:lnTo>
                    <a:pt x="4201196" y="218529"/>
                  </a:lnTo>
                  <a:lnTo>
                    <a:pt x="4198388" y="220401"/>
                  </a:lnTo>
                  <a:lnTo>
                    <a:pt x="4167972" y="213850"/>
                  </a:lnTo>
                  <a:lnTo>
                    <a:pt x="4152998" y="212914"/>
                  </a:lnTo>
                  <a:lnTo>
                    <a:pt x="4138024" y="213850"/>
                  </a:lnTo>
                  <a:lnTo>
                    <a:pt x="4117902" y="217594"/>
                  </a:lnTo>
                  <a:lnTo>
                    <a:pt x="4099184" y="224145"/>
                  </a:lnTo>
                  <a:lnTo>
                    <a:pt x="4080934" y="233036"/>
                  </a:lnTo>
                  <a:lnTo>
                    <a:pt x="4064089" y="244266"/>
                  </a:lnTo>
                  <a:lnTo>
                    <a:pt x="4049115" y="257369"/>
                  </a:lnTo>
                  <a:lnTo>
                    <a:pt x="4035544" y="272811"/>
                  </a:lnTo>
                  <a:lnTo>
                    <a:pt x="4033672" y="270939"/>
                  </a:lnTo>
                  <a:lnTo>
                    <a:pt x="4034140" y="268132"/>
                  </a:lnTo>
                  <a:lnTo>
                    <a:pt x="4038819" y="261580"/>
                  </a:lnTo>
                  <a:lnTo>
                    <a:pt x="4038352" y="260177"/>
                  </a:lnTo>
                  <a:lnTo>
                    <a:pt x="4028057" y="255497"/>
                  </a:lnTo>
                  <a:lnTo>
                    <a:pt x="4015422" y="260177"/>
                  </a:lnTo>
                  <a:lnTo>
                    <a:pt x="4002788" y="262048"/>
                  </a:lnTo>
                  <a:lnTo>
                    <a:pt x="3995769" y="267664"/>
                  </a:lnTo>
                  <a:lnTo>
                    <a:pt x="3990622" y="269067"/>
                  </a:lnTo>
                  <a:lnTo>
                    <a:pt x="3977987" y="267664"/>
                  </a:lnTo>
                  <a:lnTo>
                    <a:pt x="3962545" y="270939"/>
                  </a:lnTo>
                  <a:lnTo>
                    <a:pt x="3949910" y="269535"/>
                  </a:lnTo>
                  <a:lnTo>
                    <a:pt x="3943827" y="274215"/>
                  </a:lnTo>
                  <a:lnTo>
                    <a:pt x="3939616" y="275151"/>
                  </a:lnTo>
                  <a:lnTo>
                    <a:pt x="3887206" y="284510"/>
                  </a:lnTo>
                  <a:lnTo>
                    <a:pt x="3864745" y="286849"/>
                  </a:lnTo>
                  <a:lnTo>
                    <a:pt x="3851174" y="292465"/>
                  </a:lnTo>
                  <a:lnTo>
                    <a:pt x="3838540" y="292465"/>
                  </a:lnTo>
                  <a:lnTo>
                    <a:pt x="3795957" y="306035"/>
                  </a:lnTo>
                  <a:lnTo>
                    <a:pt x="3754310" y="325221"/>
                  </a:lnTo>
                  <a:lnTo>
                    <a:pt x="3753842" y="328028"/>
                  </a:lnTo>
                  <a:lnTo>
                    <a:pt x="3756182" y="329900"/>
                  </a:lnTo>
                  <a:lnTo>
                    <a:pt x="3763669" y="329900"/>
                  </a:lnTo>
                  <a:lnTo>
                    <a:pt x="3762265" y="339259"/>
                  </a:lnTo>
                  <a:lnTo>
                    <a:pt x="3759458" y="335515"/>
                  </a:lnTo>
                  <a:lnTo>
                    <a:pt x="3754310" y="334580"/>
                  </a:lnTo>
                  <a:lnTo>
                    <a:pt x="3744015" y="343002"/>
                  </a:lnTo>
                  <a:lnTo>
                    <a:pt x="3741208" y="337855"/>
                  </a:lnTo>
                  <a:lnTo>
                    <a:pt x="3736528" y="349086"/>
                  </a:lnTo>
                  <a:lnTo>
                    <a:pt x="3730913" y="341599"/>
                  </a:lnTo>
                  <a:lnTo>
                    <a:pt x="3726234" y="341131"/>
                  </a:lnTo>
                  <a:lnTo>
                    <a:pt x="3719214" y="344874"/>
                  </a:lnTo>
                  <a:lnTo>
                    <a:pt x="3710791" y="345342"/>
                  </a:lnTo>
                  <a:lnTo>
                    <a:pt x="3706580" y="347682"/>
                  </a:lnTo>
                  <a:lnTo>
                    <a:pt x="3700965" y="352829"/>
                  </a:lnTo>
                  <a:lnTo>
                    <a:pt x="3698157" y="353297"/>
                  </a:lnTo>
                  <a:lnTo>
                    <a:pt x="3675228" y="354233"/>
                  </a:lnTo>
                  <a:lnTo>
                    <a:pt x="3672888" y="353765"/>
                  </a:lnTo>
                  <a:lnTo>
                    <a:pt x="3667741" y="348150"/>
                  </a:lnTo>
                  <a:lnTo>
                    <a:pt x="3664465" y="347682"/>
                  </a:lnTo>
                  <a:lnTo>
                    <a:pt x="3601760" y="345810"/>
                  </a:lnTo>
                  <a:lnTo>
                    <a:pt x="3587722" y="347682"/>
                  </a:lnTo>
                  <a:lnTo>
                    <a:pt x="3582575" y="346278"/>
                  </a:lnTo>
                  <a:lnTo>
                    <a:pt x="3575556" y="342067"/>
                  </a:lnTo>
                  <a:lnTo>
                    <a:pt x="3567601" y="346746"/>
                  </a:lnTo>
                  <a:lnTo>
                    <a:pt x="3246591" y="352361"/>
                  </a:lnTo>
                  <a:lnTo>
                    <a:pt x="3242380" y="349554"/>
                  </a:lnTo>
                  <a:lnTo>
                    <a:pt x="3174528" y="348150"/>
                  </a:lnTo>
                  <a:lnTo>
                    <a:pt x="3171253" y="347682"/>
                  </a:lnTo>
                  <a:lnTo>
                    <a:pt x="3164701" y="343002"/>
                  </a:lnTo>
                  <a:lnTo>
                    <a:pt x="3157682" y="345810"/>
                  </a:lnTo>
                  <a:lnTo>
                    <a:pt x="3154406" y="345342"/>
                  </a:lnTo>
                  <a:lnTo>
                    <a:pt x="3149727" y="340663"/>
                  </a:lnTo>
                  <a:lnTo>
                    <a:pt x="3141772" y="340663"/>
                  </a:lnTo>
                  <a:lnTo>
                    <a:pt x="3140368" y="338791"/>
                  </a:lnTo>
                  <a:lnTo>
                    <a:pt x="3070177" y="338791"/>
                  </a:lnTo>
                  <a:lnTo>
                    <a:pt x="3065029" y="340663"/>
                  </a:lnTo>
                  <a:lnTo>
                    <a:pt x="3064562" y="345810"/>
                  </a:lnTo>
                  <a:lnTo>
                    <a:pt x="3060818" y="347682"/>
                  </a:lnTo>
                  <a:lnTo>
                    <a:pt x="2777244" y="347214"/>
                  </a:lnTo>
                  <a:lnTo>
                    <a:pt x="2700969" y="345810"/>
                  </a:lnTo>
                  <a:lnTo>
                    <a:pt x="2656983" y="341131"/>
                  </a:lnTo>
                  <a:lnTo>
                    <a:pt x="2513792" y="342067"/>
                  </a:lnTo>
                  <a:lnTo>
                    <a:pt x="2476824" y="340663"/>
                  </a:lnTo>
                  <a:lnTo>
                    <a:pt x="2275609" y="342067"/>
                  </a:lnTo>
                  <a:lnTo>
                    <a:pt x="2266250" y="345810"/>
                  </a:lnTo>
                  <a:lnTo>
                    <a:pt x="2258295" y="343002"/>
                  </a:lnTo>
                  <a:lnTo>
                    <a:pt x="2238641" y="341599"/>
                  </a:lnTo>
                  <a:lnTo>
                    <a:pt x="2144117" y="340663"/>
                  </a:lnTo>
                  <a:lnTo>
                    <a:pt x="2080008" y="345342"/>
                  </a:lnTo>
                  <a:lnTo>
                    <a:pt x="2027599" y="347214"/>
                  </a:lnTo>
                  <a:lnTo>
                    <a:pt x="1990631" y="351893"/>
                  </a:lnTo>
                  <a:lnTo>
                    <a:pt x="1978465" y="351893"/>
                  </a:lnTo>
                  <a:lnTo>
                    <a:pt x="1940093" y="345810"/>
                  </a:lnTo>
                  <a:lnTo>
                    <a:pt x="1912485" y="347682"/>
                  </a:lnTo>
                  <a:lnTo>
                    <a:pt x="1910145" y="347214"/>
                  </a:lnTo>
                  <a:lnTo>
                    <a:pt x="1904062" y="341599"/>
                  </a:lnTo>
                  <a:lnTo>
                    <a:pt x="1900786" y="341131"/>
                  </a:lnTo>
                  <a:lnTo>
                    <a:pt x="1855396" y="341131"/>
                  </a:lnTo>
                  <a:lnTo>
                    <a:pt x="1853524" y="341599"/>
                  </a:lnTo>
                  <a:lnTo>
                    <a:pt x="1852120" y="347682"/>
                  </a:lnTo>
                  <a:lnTo>
                    <a:pt x="1853524" y="349554"/>
                  </a:lnTo>
                  <a:lnTo>
                    <a:pt x="1863819" y="350958"/>
                  </a:lnTo>
                  <a:lnTo>
                    <a:pt x="1862883" y="352829"/>
                  </a:lnTo>
                  <a:lnTo>
                    <a:pt x="1860075" y="354233"/>
                  </a:lnTo>
                  <a:lnTo>
                    <a:pt x="1835742" y="355169"/>
                  </a:lnTo>
                  <a:lnTo>
                    <a:pt x="1828255" y="360316"/>
                  </a:lnTo>
                  <a:lnTo>
                    <a:pt x="1818428" y="362188"/>
                  </a:lnTo>
                  <a:lnTo>
                    <a:pt x="1773506" y="360316"/>
                  </a:lnTo>
                  <a:lnTo>
                    <a:pt x="1675237" y="363592"/>
                  </a:lnTo>
                  <a:lnTo>
                    <a:pt x="1656052" y="360784"/>
                  </a:lnTo>
                  <a:lnTo>
                    <a:pt x="1629847" y="362188"/>
                  </a:lnTo>
                  <a:lnTo>
                    <a:pt x="1552636" y="358445"/>
                  </a:lnTo>
                  <a:lnTo>
                    <a:pt x="1415997" y="361252"/>
                  </a:lnTo>
                  <a:lnTo>
                    <a:pt x="1153481" y="361720"/>
                  </a:lnTo>
                  <a:lnTo>
                    <a:pt x="1139910" y="355169"/>
                  </a:lnTo>
                  <a:lnTo>
                    <a:pt x="1004675" y="355169"/>
                  </a:lnTo>
                  <a:lnTo>
                    <a:pt x="994848" y="351893"/>
                  </a:lnTo>
                  <a:lnTo>
                    <a:pt x="984085" y="353297"/>
                  </a:lnTo>
                  <a:lnTo>
                    <a:pt x="899387" y="353297"/>
                  </a:lnTo>
                  <a:lnTo>
                    <a:pt x="890964" y="348618"/>
                  </a:lnTo>
                  <a:lnTo>
                    <a:pt x="883945" y="352361"/>
                  </a:lnTo>
                  <a:lnTo>
                    <a:pt x="879266" y="352361"/>
                  </a:lnTo>
                  <a:lnTo>
                    <a:pt x="870375" y="348618"/>
                  </a:lnTo>
                  <a:lnTo>
                    <a:pt x="862420" y="351426"/>
                  </a:lnTo>
                  <a:lnTo>
                    <a:pt x="856336" y="348618"/>
                  </a:lnTo>
                  <a:lnTo>
                    <a:pt x="847446" y="351893"/>
                  </a:lnTo>
                  <a:lnTo>
                    <a:pt x="842766" y="349086"/>
                  </a:lnTo>
                  <a:lnTo>
                    <a:pt x="836215" y="350958"/>
                  </a:lnTo>
                  <a:lnTo>
                    <a:pt x="832003" y="350490"/>
                  </a:lnTo>
                  <a:lnTo>
                    <a:pt x="821709" y="341599"/>
                  </a:lnTo>
                  <a:lnTo>
                    <a:pt x="817029" y="347214"/>
                  </a:lnTo>
                  <a:lnTo>
                    <a:pt x="808606" y="350490"/>
                  </a:lnTo>
                  <a:lnTo>
                    <a:pt x="806734" y="350022"/>
                  </a:lnTo>
                  <a:lnTo>
                    <a:pt x="803927" y="343002"/>
                  </a:lnTo>
                  <a:lnTo>
                    <a:pt x="794100" y="340663"/>
                  </a:lnTo>
                  <a:lnTo>
                    <a:pt x="786613" y="341131"/>
                  </a:lnTo>
                  <a:lnTo>
                    <a:pt x="780530" y="343002"/>
                  </a:lnTo>
                  <a:lnTo>
                    <a:pt x="773510" y="347682"/>
                  </a:lnTo>
                  <a:lnTo>
                    <a:pt x="770235" y="343002"/>
                  </a:lnTo>
                  <a:lnTo>
                    <a:pt x="767895" y="342067"/>
                  </a:lnTo>
                  <a:lnTo>
                    <a:pt x="742158" y="341599"/>
                  </a:lnTo>
                  <a:lnTo>
                    <a:pt x="732799" y="346278"/>
                  </a:lnTo>
                  <a:lnTo>
                    <a:pt x="719697" y="341131"/>
                  </a:lnTo>
                  <a:lnTo>
                    <a:pt x="714550" y="342067"/>
                  </a:lnTo>
                  <a:lnTo>
                    <a:pt x="701915" y="348618"/>
                  </a:lnTo>
                  <a:lnTo>
                    <a:pt x="693024" y="350022"/>
                  </a:lnTo>
                  <a:lnTo>
                    <a:pt x="687409" y="349086"/>
                  </a:lnTo>
                  <a:lnTo>
                    <a:pt x="678518" y="341599"/>
                  </a:lnTo>
                  <a:lnTo>
                    <a:pt x="671967" y="348150"/>
                  </a:lnTo>
                  <a:lnTo>
                    <a:pt x="665883" y="350022"/>
                  </a:lnTo>
                  <a:lnTo>
                    <a:pt x="658864" y="349086"/>
                  </a:lnTo>
                  <a:lnTo>
                    <a:pt x="652781" y="343002"/>
                  </a:lnTo>
                  <a:lnTo>
                    <a:pt x="649973" y="342067"/>
                  </a:lnTo>
                  <a:lnTo>
                    <a:pt x="591948" y="342067"/>
                  </a:lnTo>
                  <a:lnTo>
                    <a:pt x="586333" y="344406"/>
                  </a:lnTo>
                  <a:lnTo>
                    <a:pt x="583526" y="350490"/>
                  </a:lnTo>
                  <a:lnTo>
                    <a:pt x="580718" y="350958"/>
                  </a:lnTo>
                  <a:lnTo>
                    <a:pt x="525033" y="350022"/>
                  </a:lnTo>
                  <a:lnTo>
                    <a:pt x="521757" y="349086"/>
                  </a:lnTo>
                  <a:lnTo>
                    <a:pt x="513802" y="343470"/>
                  </a:lnTo>
                  <a:lnTo>
                    <a:pt x="507719" y="342067"/>
                  </a:lnTo>
                  <a:lnTo>
                    <a:pt x="242863" y="342067"/>
                  </a:lnTo>
                  <a:lnTo>
                    <a:pt x="240055" y="341599"/>
                  </a:lnTo>
                  <a:lnTo>
                    <a:pt x="233972" y="335515"/>
                  </a:lnTo>
                  <a:lnTo>
                    <a:pt x="226017" y="342067"/>
                  </a:lnTo>
                  <a:lnTo>
                    <a:pt x="224613" y="341599"/>
                  </a:lnTo>
                  <a:lnTo>
                    <a:pt x="221337" y="335515"/>
                  </a:lnTo>
                  <a:lnTo>
                    <a:pt x="219465" y="335048"/>
                  </a:lnTo>
                  <a:lnTo>
                    <a:pt x="215254" y="337855"/>
                  </a:lnTo>
                  <a:lnTo>
                    <a:pt x="211510" y="336451"/>
                  </a:lnTo>
                  <a:lnTo>
                    <a:pt x="207767" y="339727"/>
                  </a:lnTo>
                  <a:lnTo>
                    <a:pt x="203555" y="339727"/>
                  </a:lnTo>
                  <a:lnTo>
                    <a:pt x="202619" y="334112"/>
                  </a:lnTo>
                  <a:lnTo>
                    <a:pt x="198408" y="331304"/>
                  </a:lnTo>
                  <a:lnTo>
                    <a:pt x="115114" y="324285"/>
                  </a:lnTo>
                  <a:lnTo>
                    <a:pt x="96396" y="325221"/>
                  </a:lnTo>
                  <a:lnTo>
                    <a:pt x="94992" y="330836"/>
                  </a:lnTo>
                  <a:lnTo>
                    <a:pt x="70659" y="329432"/>
                  </a:lnTo>
                  <a:lnTo>
                    <a:pt x="63172" y="333176"/>
                  </a:lnTo>
                  <a:lnTo>
                    <a:pt x="57089" y="330368"/>
                  </a:lnTo>
                  <a:lnTo>
                    <a:pt x="36968" y="335048"/>
                  </a:lnTo>
                  <a:lnTo>
                    <a:pt x="34628" y="335048"/>
                  </a:lnTo>
                  <a:lnTo>
                    <a:pt x="29480" y="330368"/>
                  </a:lnTo>
                  <a:lnTo>
                    <a:pt x="25737" y="329432"/>
                  </a:lnTo>
                  <a:lnTo>
                    <a:pt x="22461" y="330836"/>
                  </a:lnTo>
                  <a:lnTo>
                    <a:pt x="19654" y="333644"/>
                  </a:lnTo>
                  <a:lnTo>
                    <a:pt x="0" y="177818"/>
                  </a:lnTo>
                  <a:lnTo>
                    <a:pt x="10763" y="186241"/>
                  </a:lnTo>
                  <a:lnTo>
                    <a:pt x="20589" y="198876"/>
                  </a:lnTo>
                  <a:lnTo>
                    <a:pt x="28545" y="202619"/>
                  </a:lnTo>
                  <a:lnTo>
                    <a:pt x="72063" y="148338"/>
                  </a:lnTo>
                  <a:lnTo>
                    <a:pt x="95460" y="124473"/>
                  </a:lnTo>
                  <a:lnTo>
                    <a:pt x="98268" y="122133"/>
                  </a:lnTo>
                  <a:lnTo>
                    <a:pt x="124005" y="115114"/>
                  </a:lnTo>
                  <a:lnTo>
                    <a:pt x="151146" y="97332"/>
                  </a:lnTo>
                  <a:lnTo>
                    <a:pt x="160505" y="88909"/>
                  </a:lnTo>
                  <a:lnTo>
                    <a:pt x="166588" y="86102"/>
                  </a:lnTo>
                  <a:lnTo>
                    <a:pt x="173607" y="86102"/>
                  </a:lnTo>
                  <a:lnTo>
                    <a:pt x="184838" y="90313"/>
                  </a:lnTo>
                  <a:lnTo>
                    <a:pt x="204023" y="87038"/>
                  </a:lnTo>
                  <a:lnTo>
                    <a:pt x="295740" y="83294"/>
                  </a:lnTo>
                  <a:lnTo>
                    <a:pt x="408047" y="81890"/>
                  </a:lnTo>
                  <a:lnTo>
                    <a:pt x="444078" y="79082"/>
                  </a:lnTo>
                  <a:lnTo>
                    <a:pt x="463732" y="80018"/>
                  </a:lnTo>
                  <a:lnTo>
                    <a:pt x="475431" y="77211"/>
                  </a:lnTo>
                  <a:lnTo>
                    <a:pt x="487597" y="76743"/>
                  </a:lnTo>
                  <a:lnTo>
                    <a:pt x="491341" y="72999"/>
                  </a:lnTo>
                  <a:lnTo>
                    <a:pt x="494616" y="72063"/>
                  </a:lnTo>
                  <a:lnTo>
                    <a:pt x="532052" y="74403"/>
                  </a:lnTo>
                  <a:lnTo>
                    <a:pt x="548898" y="80486"/>
                  </a:lnTo>
                  <a:lnTo>
                    <a:pt x="575102" y="96864"/>
                  </a:lnTo>
                  <a:lnTo>
                    <a:pt x="643422" y="161908"/>
                  </a:lnTo>
                  <a:lnTo>
                    <a:pt x="655589" y="172203"/>
                  </a:lnTo>
                  <a:lnTo>
                    <a:pt x="667287" y="180158"/>
                  </a:lnTo>
                  <a:lnTo>
                    <a:pt x="679454" y="185306"/>
                  </a:lnTo>
                  <a:lnTo>
                    <a:pt x="692088" y="188581"/>
                  </a:lnTo>
                  <a:lnTo>
                    <a:pt x="730928" y="190453"/>
                  </a:lnTo>
                  <a:lnTo>
                    <a:pt x="761812" y="189049"/>
                  </a:lnTo>
                  <a:lnTo>
                    <a:pt x="765087" y="188113"/>
                  </a:lnTo>
                  <a:lnTo>
                    <a:pt x="769299" y="182966"/>
                  </a:lnTo>
                  <a:lnTo>
                    <a:pt x="779594" y="180158"/>
                  </a:lnTo>
                  <a:lnTo>
                    <a:pt x="800183" y="170799"/>
                  </a:lnTo>
                  <a:lnTo>
                    <a:pt x="817965" y="160505"/>
                  </a:lnTo>
                  <a:lnTo>
                    <a:pt x="830132" y="151614"/>
                  </a:lnTo>
                  <a:lnTo>
                    <a:pt x="868035" y="112774"/>
                  </a:lnTo>
                  <a:lnTo>
                    <a:pt x="883945" y="99672"/>
                  </a:lnTo>
                  <a:lnTo>
                    <a:pt x="922317" y="73935"/>
                  </a:lnTo>
                  <a:lnTo>
                    <a:pt x="925592" y="70192"/>
                  </a:lnTo>
                  <a:lnTo>
                    <a:pt x="948053" y="60833"/>
                  </a:lnTo>
                  <a:lnTo>
                    <a:pt x="965835" y="56153"/>
                  </a:lnTo>
                  <a:lnTo>
                    <a:pt x="980809" y="55217"/>
                  </a:lnTo>
                  <a:lnTo>
                    <a:pt x="1004675" y="58493"/>
                  </a:lnTo>
                  <a:lnTo>
                    <a:pt x="1031815" y="57089"/>
                  </a:lnTo>
                  <a:lnTo>
                    <a:pt x="1051001" y="58961"/>
                  </a:lnTo>
                  <a:lnTo>
                    <a:pt x="1093584" y="56153"/>
                  </a:lnTo>
                  <a:lnTo>
                    <a:pt x="1107154" y="54281"/>
                  </a:lnTo>
                  <a:lnTo>
                    <a:pt x="1123064" y="49602"/>
                  </a:lnTo>
                  <a:lnTo>
                    <a:pt x="1125872" y="47730"/>
                  </a:lnTo>
                  <a:lnTo>
                    <a:pt x="1127744" y="43051"/>
                  </a:lnTo>
                  <a:lnTo>
                    <a:pt x="1131955" y="41179"/>
                  </a:lnTo>
                  <a:lnTo>
                    <a:pt x="1139910" y="42583"/>
                  </a:lnTo>
                  <a:lnTo>
                    <a:pt x="1156756" y="41647"/>
                  </a:lnTo>
                  <a:lnTo>
                    <a:pt x="1164243" y="44923"/>
                  </a:lnTo>
                  <a:lnTo>
                    <a:pt x="1160032" y="46326"/>
                  </a:lnTo>
                  <a:lnTo>
                    <a:pt x="1163307" y="49602"/>
                  </a:lnTo>
                  <a:lnTo>
                    <a:pt x="1173134" y="51474"/>
                  </a:lnTo>
                  <a:lnTo>
                    <a:pt x="1183429" y="55685"/>
                  </a:lnTo>
                  <a:lnTo>
                    <a:pt x="1204486" y="55685"/>
                  </a:lnTo>
                  <a:lnTo>
                    <a:pt x="1225076" y="67852"/>
                  </a:lnTo>
                  <a:lnTo>
                    <a:pt x="1244262" y="81890"/>
                  </a:lnTo>
                  <a:lnTo>
                    <a:pt x="1262043" y="96864"/>
                  </a:lnTo>
                  <a:lnTo>
                    <a:pt x="1278421" y="113710"/>
                  </a:lnTo>
                  <a:lnTo>
                    <a:pt x="1293864" y="131960"/>
                  </a:lnTo>
                  <a:lnTo>
                    <a:pt x="1298543" y="134300"/>
                  </a:lnTo>
                  <a:lnTo>
                    <a:pt x="1303690" y="132428"/>
                  </a:lnTo>
                  <a:lnTo>
                    <a:pt x="1321004" y="116986"/>
                  </a:lnTo>
                  <a:lnTo>
                    <a:pt x="1339254" y="102948"/>
                  </a:lnTo>
                  <a:lnTo>
                    <a:pt x="1359376" y="90313"/>
                  </a:lnTo>
                  <a:lnTo>
                    <a:pt x="1380901" y="79550"/>
                  </a:lnTo>
                  <a:lnTo>
                    <a:pt x="1401958" y="71595"/>
                  </a:lnTo>
                  <a:lnTo>
                    <a:pt x="1425824" y="65044"/>
                  </a:lnTo>
                  <a:lnTo>
                    <a:pt x="1453432" y="60365"/>
                  </a:lnTo>
                  <a:lnTo>
                    <a:pt x="1485253" y="57089"/>
                  </a:lnTo>
                  <a:lnTo>
                    <a:pt x="1521752" y="56621"/>
                  </a:lnTo>
                  <a:lnTo>
                    <a:pt x="1555912" y="62704"/>
                  </a:lnTo>
                  <a:lnTo>
                    <a:pt x="1589604" y="71127"/>
                  </a:lnTo>
                  <a:lnTo>
                    <a:pt x="1622360" y="81422"/>
                  </a:lnTo>
                  <a:lnTo>
                    <a:pt x="1654648" y="94524"/>
                  </a:lnTo>
                  <a:lnTo>
                    <a:pt x="1679917" y="106691"/>
                  </a:lnTo>
                  <a:lnTo>
                    <a:pt x="1703314" y="120261"/>
                  </a:lnTo>
                  <a:lnTo>
                    <a:pt x="1725775" y="135236"/>
                  </a:lnTo>
                  <a:lnTo>
                    <a:pt x="1757595" y="159569"/>
                  </a:lnTo>
                  <a:lnTo>
                    <a:pt x="1848844" y="240523"/>
                  </a:lnTo>
                  <a:lnTo>
                    <a:pt x="1880197" y="263920"/>
                  </a:lnTo>
                  <a:lnTo>
                    <a:pt x="1916228" y="283106"/>
                  </a:lnTo>
                  <a:lnTo>
                    <a:pt x="1934946" y="290593"/>
                  </a:lnTo>
                  <a:lnTo>
                    <a:pt x="1954600" y="296208"/>
                  </a:lnTo>
                  <a:lnTo>
                    <a:pt x="1974721" y="299484"/>
                  </a:lnTo>
                  <a:lnTo>
                    <a:pt x="1993907" y="300888"/>
                  </a:lnTo>
                  <a:lnTo>
                    <a:pt x="2013560" y="299952"/>
                  </a:lnTo>
                  <a:lnTo>
                    <a:pt x="2020580" y="296676"/>
                  </a:lnTo>
                  <a:lnTo>
                    <a:pt x="2036022" y="268599"/>
                  </a:lnTo>
                  <a:lnTo>
                    <a:pt x="2050996" y="246606"/>
                  </a:lnTo>
                  <a:lnTo>
                    <a:pt x="2066906" y="226953"/>
                  </a:lnTo>
                  <a:lnTo>
                    <a:pt x="2084220" y="209639"/>
                  </a:lnTo>
                  <a:lnTo>
                    <a:pt x="2103406" y="193729"/>
                  </a:lnTo>
                  <a:lnTo>
                    <a:pt x="2123995" y="180158"/>
                  </a:lnTo>
                  <a:lnTo>
                    <a:pt x="2145988" y="168928"/>
                  </a:lnTo>
                  <a:lnTo>
                    <a:pt x="2169386" y="159101"/>
                  </a:lnTo>
                  <a:lnTo>
                    <a:pt x="2195123" y="151146"/>
                  </a:lnTo>
                  <a:lnTo>
                    <a:pt x="2216180" y="147402"/>
                  </a:lnTo>
                  <a:lnTo>
                    <a:pt x="2236302" y="146466"/>
                  </a:lnTo>
                  <a:lnTo>
                    <a:pt x="2255487" y="147870"/>
                  </a:lnTo>
                  <a:lnTo>
                    <a:pt x="2314448" y="160505"/>
                  </a:lnTo>
                  <a:lnTo>
                    <a:pt x="2318192" y="160037"/>
                  </a:lnTo>
                  <a:lnTo>
                    <a:pt x="2320999" y="156293"/>
                  </a:lnTo>
                  <a:lnTo>
                    <a:pt x="2326615" y="134768"/>
                  </a:lnTo>
                  <a:lnTo>
                    <a:pt x="2334102" y="115114"/>
                  </a:lnTo>
                  <a:lnTo>
                    <a:pt x="2343461" y="97332"/>
                  </a:lnTo>
                  <a:lnTo>
                    <a:pt x="2354691" y="80954"/>
                  </a:lnTo>
                  <a:lnTo>
                    <a:pt x="2367326" y="65980"/>
                  </a:lnTo>
                  <a:lnTo>
                    <a:pt x="2382300" y="52410"/>
                  </a:lnTo>
                  <a:lnTo>
                    <a:pt x="2399614" y="40243"/>
                  </a:lnTo>
                  <a:lnTo>
                    <a:pt x="2419268" y="29480"/>
                  </a:lnTo>
                  <a:lnTo>
                    <a:pt x="2445004" y="18250"/>
                  </a:lnTo>
                  <a:lnTo>
                    <a:pt x="2471209" y="10295"/>
                  </a:lnTo>
                  <a:lnTo>
                    <a:pt x="2496946" y="4211"/>
                  </a:lnTo>
                  <a:lnTo>
                    <a:pt x="2523151" y="936"/>
                  </a:lnTo>
                  <a:lnTo>
                    <a:pt x="2549356" y="0"/>
                  </a:lnTo>
                  <a:lnTo>
                    <a:pt x="2576029" y="1404"/>
                  </a:lnTo>
                  <a:lnTo>
                    <a:pt x="2603169" y="5147"/>
                  </a:lnTo>
                  <a:lnTo>
                    <a:pt x="2630778" y="11699"/>
                  </a:lnTo>
                  <a:lnTo>
                    <a:pt x="2650432" y="18718"/>
                  </a:lnTo>
                  <a:lnTo>
                    <a:pt x="2669617" y="27141"/>
                  </a:lnTo>
                  <a:lnTo>
                    <a:pt x="2687867" y="37903"/>
                  </a:lnTo>
                  <a:lnTo>
                    <a:pt x="2722027" y="63640"/>
                  </a:lnTo>
                  <a:lnTo>
                    <a:pt x="2752443" y="96396"/>
                  </a:lnTo>
                  <a:lnTo>
                    <a:pt x="2766949" y="116050"/>
                  </a:lnTo>
                  <a:close/>
                </a:path>
              </a:pathLst>
            </a:custGeom>
            <a:solidFill>
              <a:srgbClr val="FEE8B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C268CF9-A783-EA2C-433B-D94D2F5920CC}"/>
                </a:ext>
              </a:extLst>
            </p:cNvPr>
            <p:cNvSpPr/>
            <p:nvPr/>
          </p:nvSpPr>
          <p:spPr>
            <a:xfrm>
              <a:off x="6283882" y="3158620"/>
              <a:ext cx="330368" cy="595223"/>
            </a:xfrm>
            <a:custGeom>
              <a:avLst/>
              <a:gdLst>
                <a:gd name="connsiteX0" fmla="*/ 298548 w 330368"/>
                <a:gd name="connsiteY0" fmla="*/ 0 h 595223"/>
                <a:gd name="connsiteX1" fmla="*/ 309779 w 330368"/>
                <a:gd name="connsiteY1" fmla="*/ 120261 h 595223"/>
                <a:gd name="connsiteX2" fmla="*/ 330368 w 330368"/>
                <a:gd name="connsiteY2" fmla="*/ 491809 h 595223"/>
                <a:gd name="connsiteX3" fmla="*/ 328028 w 330368"/>
                <a:gd name="connsiteY3" fmla="*/ 578846 h 595223"/>
                <a:gd name="connsiteX4" fmla="*/ 325689 w 330368"/>
                <a:gd name="connsiteY4" fmla="*/ 581654 h 595223"/>
                <a:gd name="connsiteX5" fmla="*/ 321945 w 330368"/>
                <a:gd name="connsiteY5" fmla="*/ 583058 h 595223"/>
                <a:gd name="connsiteX6" fmla="*/ 310714 w 330368"/>
                <a:gd name="connsiteY6" fmla="*/ 583993 h 595223"/>
                <a:gd name="connsiteX7" fmla="*/ 296676 w 330368"/>
                <a:gd name="connsiteY7" fmla="*/ 582122 h 595223"/>
                <a:gd name="connsiteX8" fmla="*/ 284978 w 330368"/>
                <a:gd name="connsiteY8" fmla="*/ 586333 h 595223"/>
                <a:gd name="connsiteX9" fmla="*/ 276555 w 330368"/>
                <a:gd name="connsiteY9" fmla="*/ 586801 h 595223"/>
                <a:gd name="connsiteX10" fmla="*/ 263452 w 330368"/>
                <a:gd name="connsiteY10" fmla="*/ 584929 h 595223"/>
                <a:gd name="connsiteX11" fmla="*/ 256433 w 330368"/>
                <a:gd name="connsiteY11" fmla="*/ 589141 h 595223"/>
                <a:gd name="connsiteX12" fmla="*/ 249882 w 330368"/>
                <a:gd name="connsiteY12" fmla="*/ 590545 h 595223"/>
                <a:gd name="connsiteX13" fmla="*/ 240523 w 330368"/>
                <a:gd name="connsiteY13" fmla="*/ 587269 h 595223"/>
                <a:gd name="connsiteX14" fmla="*/ 236311 w 330368"/>
                <a:gd name="connsiteY14" fmla="*/ 587269 h 595223"/>
                <a:gd name="connsiteX15" fmla="*/ 226953 w 330368"/>
                <a:gd name="connsiteY15" fmla="*/ 591948 h 595223"/>
                <a:gd name="connsiteX16" fmla="*/ 220869 w 330368"/>
                <a:gd name="connsiteY16" fmla="*/ 592884 h 595223"/>
                <a:gd name="connsiteX17" fmla="*/ 214786 w 330368"/>
                <a:gd name="connsiteY17" fmla="*/ 591948 h 595223"/>
                <a:gd name="connsiteX18" fmla="*/ 203087 w 330368"/>
                <a:gd name="connsiteY18" fmla="*/ 586801 h 595223"/>
                <a:gd name="connsiteX19" fmla="*/ 196536 w 330368"/>
                <a:gd name="connsiteY19" fmla="*/ 585865 h 595223"/>
                <a:gd name="connsiteX20" fmla="*/ 175011 w 330368"/>
                <a:gd name="connsiteY20" fmla="*/ 593352 h 595223"/>
                <a:gd name="connsiteX21" fmla="*/ 164248 w 330368"/>
                <a:gd name="connsiteY21" fmla="*/ 594288 h 595223"/>
                <a:gd name="connsiteX22" fmla="*/ 143659 w 330368"/>
                <a:gd name="connsiteY22" fmla="*/ 591012 h 595223"/>
                <a:gd name="connsiteX23" fmla="*/ 138043 w 330368"/>
                <a:gd name="connsiteY23" fmla="*/ 585865 h 595223"/>
                <a:gd name="connsiteX24" fmla="*/ 95461 w 330368"/>
                <a:gd name="connsiteY24" fmla="*/ 584929 h 595223"/>
                <a:gd name="connsiteX25" fmla="*/ 89845 w 330368"/>
                <a:gd name="connsiteY25" fmla="*/ 581186 h 595223"/>
                <a:gd name="connsiteX26" fmla="*/ 87038 w 330368"/>
                <a:gd name="connsiteY26" fmla="*/ 586333 h 595223"/>
                <a:gd name="connsiteX27" fmla="*/ 83294 w 330368"/>
                <a:gd name="connsiteY27" fmla="*/ 588673 h 595223"/>
                <a:gd name="connsiteX28" fmla="*/ 76743 w 330368"/>
                <a:gd name="connsiteY28" fmla="*/ 585865 h 595223"/>
                <a:gd name="connsiteX29" fmla="*/ 58025 w 330368"/>
                <a:gd name="connsiteY29" fmla="*/ 587269 h 595223"/>
                <a:gd name="connsiteX30" fmla="*/ 44455 w 330368"/>
                <a:gd name="connsiteY30" fmla="*/ 592884 h 595223"/>
                <a:gd name="connsiteX31" fmla="*/ 36968 w 330368"/>
                <a:gd name="connsiteY31" fmla="*/ 593820 h 595223"/>
                <a:gd name="connsiteX32" fmla="*/ 28545 w 330368"/>
                <a:gd name="connsiteY32" fmla="*/ 591480 h 595223"/>
                <a:gd name="connsiteX33" fmla="*/ 22461 w 330368"/>
                <a:gd name="connsiteY33" fmla="*/ 595224 h 595223"/>
                <a:gd name="connsiteX34" fmla="*/ 14038 w 330368"/>
                <a:gd name="connsiteY34" fmla="*/ 583993 h 595223"/>
                <a:gd name="connsiteX35" fmla="*/ 6551 w 330368"/>
                <a:gd name="connsiteY35" fmla="*/ 583993 h 595223"/>
                <a:gd name="connsiteX36" fmla="*/ 2808 w 330368"/>
                <a:gd name="connsiteY36" fmla="*/ 582122 h 595223"/>
                <a:gd name="connsiteX37" fmla="*/ 0 w 330368"/>
                <a:gd name="connsiteY37" fmla="*/ 577442 h 595223"/>
                <a:gd name="connsiteX38" fmla="*/ 30884 w 330368"/>
                <a:gd name="connsiteY38" fmla="*/ 502103 h 595223"/>
                <a:gd name="connsiteX39" fmla="*/ 63640 w 330368"/>
                <a:gd name="connsiteY39" fmla="*/ 427700 h 595223"/>
                <a:gd name="connsiteX40" fmla="*/ 98268 w 330368"/>
                <a:gd name="connsiteY40" fmla="*/ 354233 h 595223"/>
                <a:gd name="connsiteX41" fmla="*/ 134768 w 330368"/>
                <a:gd name="connsiteY41" fmla="*/ 281234 h 595223"/>
                <a:gd name="connsiteX42" fmla="*/ 172671 w 330368"/>
                <a:gd name="connsiteY42" fmla="*/ 209639 h 595223"/>
                <a:gd name="connsiteX43" fmla="*/ 212914 w 330368"/>
                <a:gd name="connsiteY43" fmla="*/ 138979 h 595223"/>
                <a:gd name="connsiteX44" fmla="*/ 255029 w 330368"/>
                <a:gd name="connsiteY44" fmla="*/ 68788 h 595223"/>
                <a:gd name="connsiteX45" fmla="*/ 298548 w 330368"/>
                <a:gd name="connsiteY45" fmla="*/ 0 h 5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0368" h="595223">
                  <a:moveTo>
                    <a:pt x="298548" y="0"/>
                  </a:moveTo>
                  <a:lnTo>
                    <a:pt x="309779" y="120261"/>
                  </a:lnTo>
                  <a:lnTo>
                    <a:pt x="330368" y="491809"/>
                  </a:lnTo>
                  <a:lnTo>
                    <a:pt x="328028" y="578846"/>
                  </a:lnTo>
                  <a:lnTo>
                    <a:pt x="325689" y="581654"/>
                  </a:lnTo>
                  <a:lnTo>
                    <a:pt x="321945" y="583058"/>
                  </a:lnTo>
                  <a:lnTo>
                    <a:pt x="310714" y="583993"/>
                  </a:lnTo>
                  <a:lnTo>
                    <a:pt x="296676" y="582122"/>
                  </a:lnTo>
                  <a:lnTo>
                    <a:pt x="284978" y="586333"/>
                  </a:lnTo>
                  <a:lnTo>
                    <a:pt x="276555" y="586801"/>
                  </a:lnTo>
                  <a:lnTo>
                    <a:pt x="263452" y="584929"/>
                  </a:lnTo>
                  <a:lnTo>
                    <a:pt x="256433" y="589141"/>
                  </a:lnTo>
                  <a:lnTo>
                    <a:pt x="249882" y="590545"/>
                  </a:lnTo>
                  <a:lnTo>
                    <a:pt x="240523" y="587269"/>
                  </a:lnTo>
                  <a:lnTo>
                    <a:pt x="236311" y="587269"/>
                  </a:lnTo>
                  <a:lnTo>
                    <a:pt x="226953" y="591948"/>
                  </a:lnTo>
                  <a:lnTo>
                    <a:pt x="220869" y="592884"/>
                  </a:lnTo>
                  <a:lnTo>
                    <a:pt x="214786" y="591948"/>
                  </a:lnTo>
                  <a:lnTo>
                    <a:pt x="203087" y="586801"/>
                  </a:lnTo>
                  <a:lnTo>
                    <a:pt x="196536" y="585865"/>
                  </a:lnTo>
                  <a:lnTo>
                    <a:pt x="175011" y="593352"/>
                  </a:lnTo>
                  <a:lnTo>
                    <a:pt x="164248" y="594288"/>
                  </a:lnTo>
                  <a:lnTo>
                    <a:pt x="143659" y="591012"/>
                  </a:lnTo>
                  <a:lnTo>
                    <a:pt x="138043" y="585865"/>
                  </a:lnTo>
                  <a:lnTo>
                    <a:pt x="95461" y="584929"/>
                  </a:lnTo>
                  <a:lnTo>
                    <a:pt x="89845" y="581186"/>
                  </a:lnTo>
                  <a:lnTo>
                    <a:pt x="87038" y="586333"/>
                  </a:lnTo>
                  <a:lnTo>
                    <a:pt x="83294" y="588673"/>
                  </a:lnTo>
                  <a:lnTo>
                    <a:pt x="76743" y="585865"/>
                  </a:lnTo>
                  <a:lnTo>
                    <a:pt x="58025" y="587269"/>
                  </a:lnTo>
                  <a:lnTo>
                    <a:pt x="44455" y="592884"/>
                  </a:lnTo>
                  <a:lnTo>
                    <a:pt x="36968" y="593820"/>
                  </a:lnTo>
                  <a:lnTo>
                    <a:pt x="28545" y="591480"/>
                  </a:lnTo>
                  <a:lnTo>
                    <a:pt x="22461" y="595224"/>
                  </a:lnTo>
                  <a:lnTo>
                    <a:pt x="14038" y="583993"/>
                  </a:lnTo>
                  <a:lnTo>
                    <a:pt x="6551" y="583993"/>
                  </a:lnTo>
                  <a:lnTo>
                    <a:pt x="2808" y="582122"/>
                  </a:lnTo>
                  <a:lnTo>
                    <a:pt x="0" y="577442"/>
                  </a:lnTo>
                  <a:lnTo>
                    <a:pt x="30884" y="502103"/>
                  </a:lnTo>
                  <a:lnTo>
                    <a:pt x="63640" y="427700"/>
                  </a:lnTo>
                  <a:lnTo>
                    <a:pt x="98268" y="354233"/>
                  </a:lnTo>
                  <a:lnTo>
                    <a:pt x="134768" y="281234"/>
                  </a:lnTo>
                  <a:lnTo>
                    <a:pt x="172671" y="209639"/>
                  </a:lnTo>
                  <a:lnTo>
                    <a:pt x="212914" y="138979"/>
                  </a:lnTo>
                  <a:lnTo>
                    <a:pt x="255029" y="68788"/>
                  </a:lnTo>
                  <a:lnTo>
                    <a:pt x="298548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327C030-7BA4-7DD2-C280-3CCA224931E4}"/>
                </a:ext>
              </a:extLst>
            </p:cNvPr>
            <p:cNvSpPr/>
            <p:nvPr/>
          </p:nvSpPr>
          <p:spPr>
            <a:xfrm>
              <a:off x="11519700" y="3166575"/>
              <a:ext cx="574634" cy="666819"/>
            </a:xfrm>
            <a:custGeom>
              <a:avLst/>
              <a:gdLst>
                <a:gd name="connsiteX0" fmla="*/ 254093 w 574634"/>
                <a:gd name="connsiteY0" fmla="*/ 0 h 666819"/>
                <a:gd name="connsiteX1" fmla="*/ 332708 w 574634"/>
                <a:gd name="connsiteY1" fmla="*/ 127749 h 666819"/>
                <a:gd name="connsiteX2" fmla="*/ 378566 w 574634"/>
                <a:gd name="connsiteY2" fmla="*/ 207299 h 666819"/>
                <a:gd name="connsiteX3" fmla="*/ 421617 w 574634"/>
                <a:gd name="connsiteY3" fmla="*/ 287785 h 666819"/>
                <a:gd name="connsiteX4" fmla="*/ 461860 w 574634"/>
                <a:gd name="connsiteY4" fmla="*/ 369207 h 666819"/>
                <a:gd name="connsiteX5" fmla="*/ 500231 w 574634"/>
                <a:gd name="connsiteY5" fmla="*/ 452033 h 666819"/>
                <a:gd name="connsiteX6" fmla="*/ 536263 w 574634"/>
                <a:gd name="connsiteY6" fmla="*/ 535795 h 666819"/>
                <a:gd name="connsiteX7" fmla="*/ 569487 w 574634"/>
                <a:gd name="connsiteY7" fmla="*/ 620961 h 666819"/>
                <a:gd name="connsiteX8" fmla="*/ 567147 w 574634"/>
                <a:gd name="connsiteY8" fmla="*/ 626108 h 666819"/>
                <a:gd name="connsiteX9" fmla="*/ 566679 w 574634"/>
                <a:gd name="connsiteY9" fmla="*/ 632192 h 666819"/>
                <a:gd name="connsiteX10" fmla="*/ 574634 w 574634"/>
                <a:gd name="connsiteY10" fmla="*/ 656993 h 666819"/>
                <a:gd name="connsiteX11" fmla="*/ 572762 w 574634"/>
                <a:gd name="connsiteY11" fmla="*/ 661672 h 666819"/>
                <a:gd name="connsiteX12" fmla="*/ 569487 w 574634"/>
                <a:gd name="connsiteY12" fmla="*/ 665416 h 666819"/>
                <a:gd name="connsiteX13" fmla="*/ 563872 w 574634"/>
                <a:gd name="connsiteY13" fmla="*/ 666819 h 666819"/>
                <a:gd name="connsiteX14" fmla="*/ 452969 w 574634"/>
                <a:gd name="connsiteY14" fmla="*/ 666819 h 666819"/>
                <a:gd name="connsiteX15" fmla="*/ 451097 w 574634"/>
                <a:gd name="connsiteY15" fmla="*/ 665883 h 666819"/>
                <a:gd name="connsiteX16" fmla="*/ 449694 w 574634"/>
                <a:gd name="connsiteY16" fmla="*/ 659332 h 666819"/>
                <a:gd name="connsiteX17" fmla="*/ 448289 w 574634"/>
                <a:gd name="connsiteY17" fmla="*/ 658396 h 666819"/>
                <a:gd name="connsiteX18" fmla="*/ 441270 w 574634"/>
                <a:gd name="connsiteY18" fmla="*/ 659800 h 666819"/>
                <a:gd name="connsiteX19" fmla="*/ 438463 w 574634"/>
                <a:gd name="connsiteY19" fmla="*/ 658396 h 666819"/>
                <a:gd name="connsiteX20" fmla="*/ 435187 w 574634"/>
                <a:gd name="connsiteY20" fmla="*/ 648570 h 666819"/>
                <a:gd name="connsiteX21" fmla="*/ 426764 w 574634"/>
                <a:gd name="connsiteY21" fmla="*/ 649038 h 666819"/>
                <a:gd name="connsiteX22" fmla="*/ 426296 w 574634"/>
                <a:gd name="connsiteY22" fmla="*/ 638743 h 666819"/>
                <a:gd name="connsiteX23" fmla="*/ 449694 w 574634"/>
                <a:gd name="connsiteY23" fmla="*/ 573699 h 666819"/>
                <a:gd name="connsiteX24" fmla="*/ 457180 w 574634"/>
                <a:gd name="connsiteY24" fmla="*/ 543282 h 666819"/>
                <a:gd name="connsiteX25" fmla="*/ 462796 w 574634"/>
                <a:gd name="connsiteY25" fmla="*/ 511930 h 666819"/>
                <a:gd name="connsiteX26" fmla="*/ 463264 w 574634"/>
                <a:gd name="connsiteY26" fmla="*/ 502571 h 666819"/>
                <a:gd name="connsiteX27" fmla="*/ 461860 w 574634"/>
                <a:gd name="connsiteY27" fmla="*/ 490405 h 666819"/>
                <a:gd name="connsiteX28" fmla="*/ 459988 w 574634"/>
                <a:gd name="connsiteY28" fmla="*/ 487129 h 666819"/>
                <a:gd name="connsiteX29" fmla="*/ 439867 w 574634"/>
                <a:gd name="connsiteY29" fmla="*/ 484789 h 666819"/>
                <a:gd name="connsiteX30" fmla="*/ 433783 w 574634"/>
                <a:gd name="connsiteY30" fmla="*/ 477770 h 666819"/>
                <a:gd name="connsiteX31" fmla="*/ 429104 w 574634"/>
                <a:gd name="connsiteY31" fmla="*/ 474495 h 666819"/>
                <a:gd name="connsiteX32" fmla="*/ 423489 w 574634"/>
                <a:gd name="connsiteY32" fmla="*/ 473559 h 666819"/>
                <a:gd name="connsiteX33" fmla="*/ 414130 w 574634"/>
                <a:gd name="connsiteY33" fmla="*/ 474963 h 666819"/>
                <a:gd name="connsiteX34" fmla="*/ 404303 w 574634"/>
                <a:gd name="connsiteY34" fmla="*/ 472623 h 666819"/>
                <a:gd name="connsiteX35" fmla="*/ 388393 w 574634"/>
                <a:gd name="connsiteY35" fmla="*/ 473091 h 666819"/>
                <a:gd name="connsiteX36" fmla="*/ 270939 w 574634"/>
                <a:gd name="connsiteY36" fmla="*/ 468411 h 666819"/>
                <a:gd name="connsiteX37" fmla="*/ 259240 w 574634"/>
                <a:gd name="connsiteY37" fmla="*/ 462796 h 666819"/>
                <a:gd name="connsiteX38" fmla="*/ 231164 w 574634"/>
                <a:gd name="connsiteY38" fmla="*/ 462796 h 666819"/>
                <a:gd name="connsiteX39" fmla="*/ 227888 w 574634"/>
                <a:gd name="connsiteY39" fmla="*/ 463264 h 666819"/>
                <a:gd name="connsiteX40" fmla="*/ 221805 w 574634"/>
                <a:gd name="connsiteY40" fmla="*/ 467476 h 666819"/>
                <a:gd name="connsiteX41" fmla="*/ 213850 w 574634"/>
                <a:gd name="connsiteY41" fmla="*/ 463264 h 666819"/>
                <a:gd name="connsiteX42" fmla="*/ 207766 w 574634"/>
                <a:gd name="connsiteY42" fmla="*/ 467476 h 666819"/>
                <a:gd name="connsiteX43" fmla="*/ 205427 w 574634"/>
                <a:gd name="connsiteY43" fmla="*/ 467943 h 666819"/>
                <a:gd name="connsiteX44" fmla="*/ 171267 w 574634"/>
                <a:gd name="connsiteY44" fmla="*/ 468879 h 666819"/>
                <a:gd name="connsiteX45" fmla="*/ 137107 w 574634"/>
                <a:gd name="connsiteY45" fmla="*/ 474963 h 666819"/>
                <a:gd name="connsiteX46" fmla="*/ 114178 w 574634"/>
                <a:gd name="connsiteY46" fmla="*/ 474963 h 666819"/>
                <a:gd name="connsiteX47" fmla="*/ 103883 w 574634"/>
                <a:gd name="connsiteY47" fmla="*/ 478706 h 666819"/>
                <a:gd name="connsiteX48" fmla="*/ 67852 w 574634"/>
                <a:gd name="connsiteY48" fmla="*/ 475431 h 666819"/>
                <a:gd name="connsiteX49" fmla="*/ 64108 w 574634"/>
                <a:gd name="connsiteY49" fmla="*/ 476366 h 666819"/>
                <a:gd name="connsiteX50" fmla="*/ 52409 w 574634"/>
                <a:gd name="connsiteY50" fmla="*/ 484789 h 666819"/>
                <a:gd name="connsiteX51" fmla="*/ 26673 w 574634"/>
                <a:gd name="connsiteY51" fmla="*/ 489001 h 666819"/>
                <a:gd name="connsiteX52" fmla="*/ 21993 w 574634"/>
                <a:gd name="connsiteY52" fmla="*/ 491809 h 666819"/>
                <a:gd name="connsiteX53" fmla="*/ 12634 w 574634"/>
                <a:gd name="connsiteY53" fmla="*/ 509123 h 666819"/>
                <a:gd name="connsiteX54" fmla="*/ 9359 w 574634"/>
                <a:gd name="connsiteY54" fmla="*/ 532052 h 666819"/>
                <a:gd name="connsiteX55" fmla="*/ 3743 w 574634"/>
                <a:gd name="connsiteY55" fmla="*/ 537199 h 666819"/>
                <a:gd name="connsiteX56" fmla="*/ 0 w 574634"/>
                <a:gd name="connsiteY56" fmla="*/ 537667 h 666819"/>
                <a:gd name="connsiteX57" fmla="*/ 50538 w 574634"/>
                <a:gd name="connsiteY57" fmla="*/ 222741 h 666819"/>
                <a:gd name="connsiteX58" fmla="*/ 63172 w 574634"/>
                <a:gd name="connsiteY58" fmla="*/ 160973 h 666819"/>
                <a:gd name="connsiteX59" fmla="*/ 63172 w 574634"/>
                <a:gd name="connsiteY59" fmla="*/ 157697 h 666819"/>
                <a:gd name="connsiteX60" fmla="*/ 59896 w 574634"/>
                <a:gd name="connsiteY60" fmla="*/ 153486 h 666819"/>
                <a:gd name="connsiteX61" fmla="*/ 50070 w 574634"/>
                <a:gd name="connsiteY61" fmla="*/ 151146 h 666819"/>
                <a:gd name="connsiteX62" fmla="*/ 61300 w 574634"/>
                <a:gd name="connsiteY62" fmla="*/ 151146 h 666819"/>
                <a:gd name="connsiteX63" fmla="*/ 64108 w 574634"/>
                <a:gd name="connsiteY63" fmla="*/ 149742 h 666819"/>
                <a:gd name="connsiteX64" fmla="*/ 76274 w 574634"/>
                <a:gd name="connsiteY64" fmla="*/ 121665 h 666819"/>
                <a:gd name="connsiteX65" fmla="*/ 87973 w 574634"/>
                <a:gd name="connsiteY65" fmla="*/ 99204 h 666819"/>
                <a:gd name="connsiteX66" fmla="*/ 101543 w 574634"/>
                <a:gd name="connsiteY66" fmla="*/ 79083 h 666819"/>
                <a:gd name="connsiteX67" fmla="*/ 116986 w 574634"/>
                <a:gd name="connsiteY67" fmla="*/ 61301 h 666819"/>
                <a:gd name="connsiteX68" fmla="*/ 134300 w 574634"/>
                <a:gd name="connsiteY68" fmla="*/ 45859 h 666819"/>
                <a:gd name="connsiteX69" fmla="*/ 153485 w 574634"/>
                <a:gd name="connsiteY69" fmla="*/ 32756 h 666819"/>
                <a:gd name="connsiteX70" fmla="*/ 175010 w 574634"/>
                <a:gd name="connsiteY70" fmla="*/ 21525 h 666819"/>
                <a:gd name="connsiteX71" fmla="*/ 198408 w 574634"/>
                <a:gd name="connsiteY71" fmla="*/ 12167 h 666819"/>
                <a:gd name="connsiteX72" fmla="*/ 225081 w 574634"/>
                <a:gd name="connsiteY72" fmla="*/ 4679 h 666819"/>
                <a:gd name="connsiteX73" fmla="*/ 254093 w 574634"/>
                <a:gd name="connsiteY73" fmla="*/ 0 h 666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74634" h="666819">
                  <a:moveTo>
                    <a:pt x="254093" y="0"/>
                  </a:moveTo>
                  <a:lnTo>
                    <a:pt x="332708" y="127749"/>
                  </a:lnTo>
                  <a:lnTo>
                    <a:pt x="378566" y="207299"/>
                  </a:lnTo>
                  <a:lnTo>
                    <a:pt x="421617" y="287785"/>
                  </a:lnTo>
                  <a:lnTo>
                    <a:pt x="461860" y="369207"/>
                  </a:lnTo>
                  <a:lnTo>
                    <a:pt x="500231" y="452033"/>
                  </a:lnTo>
                  <a:lnTo>
                    <a:pt x="536263" y="535795"/>
                  </a:lnTo>
                  <a:lnTo>
                    <a:pt x="569487" y="620961"/>
                  </a:lnTo>
                  <a:lnTo>
                    <a:pt x="567147" y="626108"/>
                  </a:lnTo>
                  <a:lnTo>
                    <a:pt x="566679" y="632192"/>
                  </a:lnTo>
                  <a:lnTo>
                    <a:pt x="574634" y="656993"/>
                  </a:lnTo>
                  <a:lnTo>
                    <a:pt x="572762" y="661672"/>
                  </a:lnTo>
                  <a:lnTo>
                    <a:pt x="569487" y="665416"/>
                  </a:lnTo>
                  <a:lnTo>
                    <a:pt x="563872" y="666819"/>
                  </a:lnTo>
                  <a:lnTo>
                    <a:pt x="452969" y="666819"/>
                  </a:lnTo>
                  <a:lnTo>
                    <a:pt x="451097" y="665883"/>
                  </a:lnTo>
                  <a:lnTo>
                    <a:pt x="449694" y="659332"/>
                  </a:lnTo>
                  <a:lnTo>
                    <a:pt x="448289" y="658396"/>
                  </a:lnTo>
                  <a:lnTo>
                    <a:pt x="441270" y="659800"/>
                  </a:lnTo>
                  <a:lnTo>
                    <a:pt x="438463" y="658396"/>
                  </a:lnTo>
                  <a:lnTo>
                    <a:pt x="435187" y="648570"/>
                  </a:lnTo>
                  <a:lnTo>
                    <a:pt x="426764" y="649038"/>
                  </a:lnTo>
                  <a:lnTo>
                    <a:pt x="426296" y="638743"/>
                  </a:lnTo>
                  <a:lnTo>
                    <a:pt x="449694" y="573699"/>
                  </a:lnTo>
                  <a:lnTo>
                    <a:pt x="457180" y="543282"/>
                  </a:lnTo>
                  <a:lnTo>
                    <a:pt x="462796" y="511930"/>
                  </a:lnTo>
                  <a:lnTo>
                    <a:pt x="463264" y="502571"/>
                  </a:lnTo>
                  <a:lnTo>
                    <a:pt x="461860" y="490405"/>
                  </a:lnTo>
                  <a:lnTo>
                    <a:pt x="459988" y="487129"/>
                  </a:lnTo>
                  <a:lnTo>
                    <a:pt x="439867" y="484789"/>
                  </a:lnTo>
                  <a:lnTo>
                    <a:pt x="433783" y="477770"/>
                  </a:lnTo>
                  <a:lnTo>
                    <a:pt x="429104" y="474495"/>
                  </a:lnTo>
                  <a:lnTo>
                    <a:pt x="423489" y="473559"/>
                  </a:lnTo>
                  <a:lnTo>
                    <a:pt x="414130" y="474963"/>
                  </a:lnTo>
                  <a:lnTo>
                    <a:pt x="404303" y="472623"/>
                  </a:lnTo>
                  <a:lnTo>
                    <a:pt x="388393" y="473091"/>
                  </a:lnTo>
                  <a:lnTo>
                    <a:pt x="270939" y="468411"/>
                  </a:lnTo>
                  <a:lnTo>
                    <a:pt x="259240" y="462796"/>
                  </a:lnTo>
                  <a:lnTo>
                    <a:pt x="231164" y="462796"/>
                  </a:lnTo>
                  <a:lnTo>
                    <a:pt x="227888" y="463264"/>
                  </a:lnTo>
                  <a:lnTo>
                    <a:pt x="221805" y="467476"/>
                  </a:lnTo>
                  <a:lnTo>
                    <a:pt x="213850" y="463264"/>
                  </a:lnTo>
                  <a:lnTo>
                    <a:pt x="207766" y="467476"/>
                  </a:lnTo>
                  <a:lnTo>
                    <a:pt x="205427" y="467943"/>
                  </a:lnTo>
                  <a:lnTo>
                    <a:pt x="171267" y="468879"/>
                  </a:lnTo>
                  <a:lnTo>
                    <a:pt x="137107" y="474963"/>
                  </a:lnTo>
                  <a:lnTo>
                    <a:pt x="114178" y="474963"/>
                  </a:lnTo>
                  <a:lnTo>
                    <a:pt x="103883" y="478706"/>
                  </a:lnTo>
                  <a:lnTo>
                    <a:pt x="67852" y="475431"/>
                  </a:lnTo>
                  <a:lnTo>
                    <a:pt x="64108" y="476366"/>
                  </a:lnTo>
                  <a:lnTo>
                    <a:pt x="52409" y="484789"/>
                  </a:lnTo>
                  <a:lnTo>
                    <a:pt x="26673" y="489001"/>
                  </a:lnTo>
                  <a:lnTo>
                    <a:pt x="21993" y="491809"/>
                  </a:lnTo>
                  <a:lnTo>
                    <a:pt x="12634" y="509123"/>
                  </a:lnTo>
                  <a:lnTo>
                    <a:pt x="9359" y="532052"/>
                  </a:lnTo>
                  <a:lnTo>
                    <a:pt x="3743" y="537199"/>
                  </a:lnTo>
                  <a:lnTo>
                    <a:pt x="0" y="537667"/>
                  </a:lnTo>
                  <a:lnTo>
                    <a:pt x="50538" y="222741"/>
                  </a:lnTo>
                  <a:lnTo>
                    <a:pt x="63172" y="160973"/>
                  </a:lnTo>
                  <a:lnTo>
                    <a:pt x="63172" y="157697"/>
                  </a:lnTo>
                  <a:lnTo>
                    <a:pt x="59896" y="153486"/>
                  </a:lnTo>
                  <a:lnTo>
                    <a:pt x="50070" y="151146"/>
                  </a:lnTo>
                  <a:lnTo>
                    <a:pt x="61300" y="151146"/>
                  </a:lnTo>
                  <a:lnTo>
                    <a:pt x="64108" y="149742"/>
                  </a:lnTo>
                  <a:lnTo>
                    <a:pt x="76274" y="121665"/>
                  </a:lnTo>
                  <a:lnTo>
                    <a:pt x="87973" y="99204"/>
                  </a:lnTo>
                  <a:lnTo>
                    <a:pt x="101543" y="79083"/>
                  </a:lnTo>
                  <a:lnTo>
                    <a:pt x="116986" y="61301"/>
                  </a:lnTo>
                  <a:lnTo>
                    <a:pt x="134300" y="45859"/>
                  </a:lnTo>
                  <a:lnTo>
                    <a:pt x="153485" y="32756"/>
                  </a:lnTo>
                  <a:lnTo>
                    <a:pt x="175010" y="21525"/>
                  </a:lnTo>
                  <a:lnTo>
                    <a:pt x="198408" y="12167"/>
                  </a:lnTo>
                  <a:lnTo>
                    <a:pt x="225081" y="4679"/>
                  </a:lnTo>
                  <a:lnTo>
                    <a:pt x="254093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BD0003E-6159-C6D5-CB1B-0175324D0450}"/>
                </a:ext>
              </a:extLst>
            </p:cNvPr>
            <p:cNvSpPr/>
            <p:nvPr/>
          </p:nvSpPr>
          <p:spPr>
            <a:xfrm>
              <a:off x="11127564" y="3303215"/>
              <a:ext cx="401027" cy="256900"/>
            </a:xfrm>
            <a:custGeom>
              <a:avLst/>
              <a:gdLst>
                <a:gd name="connsiteX0" fmla="*/ 401027 w 401027"/>
                <a:gd name="connsiteY0" fmla="*/ 14038 h 256900"/>
                <a:gd name="connsiteX1" fmla="*/ 389329 w 401027"/>
                <a:gd name="connsiteY1" fmla="*/ 61301 h 256900"/>
                <a:gd name="connsiteX2" fmla="*/ 364996 w 401027"/>
                <a:gd name="connsiteY2" fmla="*/ 228356 h 256900"/>
                <a:gd name="connsiteX3" fmla="*/ 353297 w 401027"/>
                <a:gd name="connsiteY3" fmla="*/ 256901 h 256900"/>
                <a:gd name="connsiteX4" fmla="*/ 350490 w 401027"/>
                <a:gd name="connsiteY4" fmla="*/ 251753 h 256900"/>
                <a:gd name="connsiteX5" fmla="*/ 348618 w 401027"/>
                <a:gd name="connsiteY5" fmla="*/ 251286 h 256900"/>
                <a:gd name="connsiteX6" fmla="*/ 345810 w 401027"/>
                <a:gd name="connsiteY6" fmla="*/ 254093 h 256900"/>
                <a:gd name="connsiteX7" fmla="*/ 342067 w 401027"/>
                <a:gd name="connsiteY7" fmla="*/ 249414 h 256900"/>
                <a:gd name="connsiteX8" fmla="*/ 339727 w 401027"/>
                <a:gd name="connsiteY8" fmla="*/ 248478 h 256900"/>
                <a:gd name="connsiteX9" fmla="*/ 330368 w 401027"/>
                <a:gd name="connsiteY9" fmla="*/ 254093 h 256900"/>
                <a:gd name="connsiteX10" fmla="*/ 325221 w 401027"/>
                <a:gd name="connsiteY10" fmla="*/ 255029 h 256900"/>
                <a:gd name="connsiteX11" fmla="*/ 320541 w 401027"/>
                <a:gd name="connsiteY11" fmla="*/ 254093 h 256900"/>
                <a:gd name="connsiteX12" fmla="*/ 310247 w 401027"/>
                <a:gd name="connsiteY12" fmla="*/ 247074 h 256900"/>
                <a:gd name="connsiteX13" fmla="*/ 304631 w 401027"/>
                <a:gd name="connsiteY13" fmla="*/ 246138 h 256900"/>
                <a:gd name="connsiteX14" fmla="*/ 299484 w 401027"/>
                <a:gd name="connsiteY14" fmla="*/ 246606 h 256900"/>
                <a:gd name="connsiteX15" fmla="*/ 291529 w 401027"/>
                <a:gd name="connsiteY15" fmla="*/ 251753 h 256900"/>
                <a:gd name="connsiteX16" fmla="*/ 284510 w 401027"/>
                <a:gd name="connsiteY16" fmla="*/ 252689 h 256900"/>
                <a:gd name="connsiteX17" fmla="*/ 198408 w 401027"/>
                <a:gd name="connsiteY17" fmla="*/ 253625 h 256900"/>
                <a:gd name="connsiteX18" fmla="*/ 195601 w 401027"/>
                <a:gd name="connsiteY18" fmla="*/ 253157 h 256900"/>
                <a:gd name="connsiteX19" fmla="*/ 189985 w 401027"/>
                <a:gd name="connsiteY19" fmla="*/ 247542 h 256900"/>
                <a:gd name="connsiteX20" fmla="*/ 187177 w 401027"/>
                <a:gd name="connsiteY20" fmla="*/ 247074 h 256900"/>
                <a:gd name="connsiteX21" fmla="*/ 182966 w 401027"/>
                <a:gd name="connsiteY21" fmla="*/ 252689 h 256900"/>
                <a:gd name="connsiteX22" fmla="*/ 179690 w 401027"/>
                <a:gd name="connsiteY22" fmla="*/ 254093 h 256900"/>
                <a:gd name="connsiteX23" fmla="*/ 175011 w 401027"/>
                <a:gd name="connsiteY23" fmla="*/ 253157 h 256900"/>
                <a:gd name="connsiteX24" fmla="*/ 172671 w 401027"/>
                <a:gd name="connsiteY24" fmla="*/ 251753 h 256900"/>
                <a:gd name="connsiteX25" fmla="*/ 169864 w 401027"/>
                <a:gd name="connsiteY25" fmla="*/ 247074 h 256900"/>
                <a:gd name="connsiteX26" fmla="*/ 167056 w 401027"/>
                <a:gd name="connsiteY26" fmla="*/ 247074 h 256900"/>
                <a:gd name="connsiteX27" fmla="*/ 165184 w 401027"/>
                <a:gd name="connsiteY27" fmla="*/ 248010 h 256900"/>
                <a:gd name="connsiteX28" fmla="*/ 161908 w 401027"/>
                <a:gd name="connsiteY28" fmla="*/ 254093 h 256900"/>
                <a:gd name="connsiteX29" fmla="*/ 160505 w 401027"/>
                <a:gd name="connsiteY29" fmla="*/ 254093 h 256900"/>
                <a:gd name="connsiteX30" fmla="*/ 155825 w 401027"/>
                <a:gd name="connsiteY30" fmla="*/ 247542 h 256900"/>
                <a:gd name="connsiteX31" fmla="*/ 152549 w 401027"/>
                <a:gd name="connsiteY31" fmla="*/ 246606 h 256900"/>
                <a:gd name="connsiteX32" fmla="*/ 89377 w 401027"/>
                <a:gd name="connsiteY32" fmla="*/ 246606 h 256900"/>
                <a:gd name="connsiteX33" fmla="*/ 85634 w 401027"/>
                <a:gd name="connsiteY33" fmla="*/ 247542 h 256900"/>
                <a:gd name="connsiteX34" fmla="*/ 78615 w 401027"/>
                <a:gd name="connsiteY34" fmla="*/ 252689 h 256900"/>
                <a:gd name="connsiteX35" fmla="*/ 65512 w 401027"/>
                <a:gd name="connsiteY35" fmla="*/ 254093 h 256900"/>
                <a:gd name="connsiteX36" fmla="*/ 50070 w 401027"/>
                <a:gd name="connsiteY36" fmla="*/ 247074 h 256900"/>
                <a:gd name="connsiteX37" fmla="*/ 43987 w 401027"/>
                <a:gd name="connsiteY37" fmla="*/ 246138 h 256900"/>
                <a:gd name="connsiteX38" fmla="*/ 32756 w 401027"/>
                <a:gd name="connsiteY38" fmla="*/ 247074 h 256900"/>
                <a:gd name="connsiteX39" fmla="*/ 24801 w 401027"/>
                <a:gd name="connsiteY39" fmla="*/ 242395 h 256900"/>
                <a:gd name="connsiteX40" fmla="*/ 20590 w 401027"/>
                <a:gd name="connsiteY40" fmla="*/ 241459 h 256900"/>
                <a:gd name="connsiteX41" fmla="*/ 6551 w 401027"/>
                <a:gd name="connsiteY41" fmla="*/ 243331 h 256900"/>
                <a:gd name="connsiteX42" fmla="*/ 1872 w 401027"/>
                <a:gd name="connsiteY42" fmla="*/ 242395 h 256900"/>
                <a:gd name="connsiteX43" fmla="*/ 0 w 401027"/>
                <a:gd name="connsiteY43" fmla="*/ 240055 h 256900"/>
                <a:gd name="connsiteX44" fmla="*/ 0 w 401027"/>
                <a:gd name="connsiteY44" fmla="*/ 236779 h 256900"/>
                <a:gd name="connsiteX45" fmla="*/ 7955 w 401027"/>
                <a:gd name="connsiteY45" fmla="*/ 199344 h 256900"/>
                <a:gd name="connsiteX46" fmla="*/ 17782 w 401027"/>
                <a:gd name="connsiteY46" fmla="*/ 162844 h 256900"/>
                <a:gd name="connsiteX47" fmla="*/ 35096 w 401027"/>
                <a:gd name="connsiteY47" fmla="*/ 117454 h 256900"/>
                <a:gd name="connsiteX48" fmla="*/ 54749 w 401027"/>
                <a:gd name="connsiteY48" fmla="*/ 83294 h 256900"/>
                <a:gd name="connsiteX49" fmla="*/ 56621 w 401027"/>
                <a:gd name="connsiteY49" fmla="*/ 71595 h 256900"/>
                <a:gd name="connsiteX50" fmla="*/ 58961 w 401027"/>
                <a:gd name="connsiteY50" fmla="*/ 69256 h 256900"/>
                <a:gd name="connsiteX51" fmla="*/ 60365 w 401027"/>
                <a:gd name="connsiteY51" fmla="*/ 71127 h 256900"/>
                <a:gd name="connsiteX52" fmla="*/ 97800 w 401027"/>
                <a:gd name="connsiteY52" fmla="*/ 39307 h 256900"/>
                <a:gd name="connsiteX53" fmla="*/ 115582 w 401027"/>
                <a:gd name="connsiteY53" fmla="*/ 27141 h 256900"/>
                <a:gd name="connsiteX54" fmla="*/ 134300 w 401027"/>
                <a:gd name="connsiteY54" fmla="*/ 17782 h 256900"/>
                <a:gd name="connsiteX55" fmla="*/ 153954 w 401027"/>
                <a:gd name="connsiteY55" fmla="*/ 10295 h 256900"/>
                <a:gd name="connsiteX56" fmla="*/ 174543 w 401027"/>
                <a:gd name="connsiteY56" fmla="*/ 4679 h 256900"/>
                <a:gd name="connsiteX57" fmla="*/ 195601 w 401027"/>
                <a:gd name="connsiteY57" fmla="*/ 1404 h 256900"/>
                <a:gd name="connsiteX58" fmla="*/ 217126 w 401027"/>
                <a:gd name="connsiteY58" fmla="*/ 0 h 256900"/>
                <a:gd name="connsiteX59" fmla="*/ 240055 w 401027"/>
                <a:gd name="connsiteY59" fmla="*/ 468 h 256900"/>
                <a:gd name="connsiteX60" fmla="*/ 401027 w 401027"/>
                <a:gd name="connsiteY60" fmla="*/ 14038 h 25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01027" h="256900">
                  <a:moveTo>
                    <a:pt x="401027" y="14038"/>
                  </a:moveTo>
                  <a:lnTo>
                    <a:pt x="389329" y="61301"/>
                  </a:lnTo>
                  <a:lnTo>
                    <a:pt x="364996" y="228356"/>
                  </a:lnTo>
                  <a:lnTo>
                    <a:pt x="353297" y="256901"/>
                  </a:lnTo>
                  <a:lnTo>
                    <a:pt x="350490" y="251753"/>
                  </a:lnTo>
                  <a:lnTo>
                    <a:pt x="348618" y="251286"/>
                  </a:lnTo>
                  <a:lnTo>
                    <a:pt x="345810" y="254093"/>
                  </a:lnTo>
                  <a:lnTo>
                    <a:pt x="342067" y="249414"/>
                  </a:lnTo>
                  <a:lnTo>
                    <a:pt x="339727" y="248478"/>
                  </a:lnTo>
                  <a:lnTo>
                    <a:pt x="330368" y="254093"/>
                  </a:lnTo>
                  <a:lnTo>
                    <a:pt x="325221" y="255029"/>
                  </a:lnTo>
                  <a:lnTo>
                    <a:pt x="320541" y="254093"/>
                  </a:lnTo>
                  <a:lnTo>
                    <a:pt x="310247" y="247074"/>
                  </a:lnTo>
                  <a:lnTo>
                    <a:pt x="304631" y="246138"/>
                  </a:lnTo>
                  <a:lnTo>
                    <a:pt x="299484" y="246606"/>
                  </a:lnTo>
                  <a:lnTo>
                    <a:pt x="291529" y="251753"/>
                  </a:lnTo>
                  <a:lnTo>
                    <a:pt x="284510" y="252689"/>
                  </a:lnTo>
                  <a:lnTo>
                    <a:pt x="198408" y="253625"/>
                  </a:lnTo>
                  <a:lnTo>
                    <a:pt x="195601" y="253157"/>
                  </a:lnTo>
                  <a:lnTo>
                    <a:pt x="189985" y="247542"/>
                  </a:lnTo>
                  <a:lnTo>
                    <a:pt x="187177" y="247074"/>
                  </a:lnTo>
                  <a:lnTo>
                    <a:pt x="182966" y="252689"/>
                  </a:lnTo>
                  <a:lnTo>
                    <a:pt x="179690" y="254093"/>
                  </a:lnTo>
                  <a:lnTo>
                    <a:pt x="175011" y="253157"/>
                  </a:lnTo>
                  <a:lnTo>
                    <a:pt x="172671" y="251753"/>
                  </a:lnTo>
                  <a:lnTo>
                    <a:pt x="169864" y="247074"/>
                  </a:lnTo>
                  <a:lnTo>
                    <a:pt x="167056" y="247074"/>
                  </a:lnTo>
                  <a:lnTo>
                    <a:pt x="165184" y="248010"/>
                  </a:lnTo>
                  <a:lnTo>
                    <a:pt x="161908" y="254093"/>
                  </a:lnTo>
                  <a:lnTo>
                    <a:pt x="160505" y="254093"/>
                  </a:lnTo>
                  <a:lnTo>
                    <a:pt x="155825" y="247542"/>
                  </a:lnTo>
                  <a:lnTo>
                    <a:pt x="152549" y="246606"/>
                  </a:lnTo>
                  <a:lnTo>
                    <a:pt x="89377" y="246606"/>
                  </a:lnTo>
                  <a:lnTo>
                    <a:pt x="85634" y="247542"/>
                  </a:lnTo>
                  <a:lnTo>
                    <a:pt x="78615" y="252689"/>
                  </a:lnTo>
                  <a:lnTo>
                    <a:pt x="65512" y="254093"/>
                  </a:lnTo>
                  <a:lnTo>
                    <a:pt x="50070" y="247074"/>
                  </a:lnTo>
                  <a:lnTo>
                    <a:pt x="43987" y="246138"/>
                  </a:lnTo>
                  <a:lnTo>
                    <a:pt x="32756" y="247074"/>
                  </a:lnTo>
                  <a:lnTo>
                    <a:pt x="24801" y="242395"/>
                  </a:lnTo>
                  <a:lnTo>
                    <a:pt x="20590" y="241459"/>
                  </a:lnTo>
                  <a:lnTo>
                    <a:pt x="6551" y="243331"/>
                  </a:lnTo>
                  <a:lnTo>
                    <a:pt x="1872" y="242395"/>
                  </a:lnTo>
                  <a:lnTo>
                    <a:pt x="0" y="240055"/>
                  </a:lnTo>
                  <a:lnTo>
                    <a:pt x="0" y="236779"/>
                  </a:lnTo>
                  <a:lnTo>
                    <a:pt x="7955" y="199344"/>
                  </a:lnTo>
                  <a:lnTo>
                    <a:pt x="17782" y="162844"/>
                  </a:lnTo>
                  <a:lnTo>
                    <a:pt x="35096" y="117454"/>
                  </a:lnTo>
                  <a:lnTo>
                    <a:pt x="54749" y="83294"/>
                  </a:lnTo>
                  <a:lnTo>
                    <a:pt x="56621" y="71595"/>
                  </a:lnTo>
                  <a:lnTo>
                    <a:pt x="58961" y="69256"/>
                  </a:lnTo>
                  <a:lnTo>
                    <a:pt x="60365" y="71127"/>
                  </a:lnTo>
                  <a:lnTo>
                    <a:pt x="97800" y="39307"/>
                  </a:lnTo>
                  <a:lnTo>
                    <a:pt x="115582" y="27141"/>
                  </a:lnTo>
                  <a:lnTo>
                    <a:pt x="134300" y="17782"/>
                  </a:lnTo>
                  <a:lnTo>
                    <a:pt x="153954" y="10295"/>
                  </a:lnTo>
                  <a:lnTo>
                    <a:pt x="174543" y="4679"/>
                  </a:lnTo>
                  <a:lnTo>
                    <a:pt x="195601" y="1404"/>
                  </a:lnTo>
                  <a:lnTo>
                    <a:pt x="217126" y="0"/>
                  </a:lnTo>
                  <a:lnTo>
                    <a:pt x="240055" y="468"/>
                  </a:lnTo>
                  <a:lnTo>
                    <a:pt x="401027" y="14038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18EB49-00B9-BE41-BE26-35E9FE454890}"/>
                </a:ext>
              </a:extLst>
            </p:cNvPr>
            <p:cNvSpPr/>
            <p:nvPr/>
          </p:nvSpPr>
          <p:spPr>
            <a:xfrm>
              <a:off x="11237063" y="3317253"/>
              <a:ext cx="345810" cy="1109025"/>
            </a:xfrm>
            <a:custGeom>
              <a:avLst/>
              <a:gdLst>
                <a:gd name="connsiteX0" fmla="*/ 291528 w 345810"/>
                <a:gd name="connsiteY0" fmla="*/ 0 h 1109025"/>
                <a:gd name="connsiteX1" fmla="*/ 339727 w 345810"/>
                <a:gd name="connsiteY1" fmla="*/ 3276 h 1109025"/>
                <a:gd name="connsiteX2" fmla="*/ 344874 w 345810"/>
                <a:gd name="connsiteY2" fmla="*/ 6083 h 1109025"/>
                <a:gd name="connsiteX3" fmla="*/ 345810 w 345810"/>
                <a:gd name="connsiteY3" fmla="*/ 11699 h 1109025"/>
                <a:gd name="connsiteX4" fmla="*/ 333175 w 345810"/>
                <a:gd name="connsiteY4" fmla="*/ 73467 h 1109025"/>
                <a:gd name="connsiteX5" fmla="*/ 246606 w 345810"/>
                <a:gd name="connsiteY5" fmla="*/ 609730 h 1109025"/>
                <a:gd name="connsiteX6" fmla="*/ 225081 w 345810"/>
                <a:gd name="connsiteY6" fmla="*/ 714082 h 1109025"/>
                <a:gd name="connsiteX7" fmla="*/ 205895 w 345810"/>
                <a:gd name="connsiteY7" fmla="*/ 779594 h 1109025"/>
                <a:gd name="connsiteX8" fmla="*/ 193729 w 345810"/>
                <a:gd name="connsiteY8" fmla="*/ 811882 h 1109025"/>
                <a:gd name="connsiteX9" fmla="*/ 156293 w 345810"/>
                <a:gd name="connsiteY9" fmla="*/ 888157 h 1109025"/>
                <a:gd name="connsiteX10" fmla="*/ 129152 w 345810"/>
                <a:gd name="connsiteY10" fmla="*/ 930271 h 1109025"/>
                <a:gd name="connsiteX11" fmla="*/ 50538 w 345810"/>
                <a:gd name="connsiteY11" fmla="*/ 1034623 h 1109025"/>
                <a:gd name="connsiteX12" fmla="*/ 41179 w 345810"/>
                <a:gd name="connsiteY12" fmla="*/ 1051469 h 1109025"/>
                <a:gd name="connsiteX13" fmla="*/ 35096 w 345810"/>
                <a:gd name="connsiteY13" fmla="*/ 1067847 h 1109025"/>
                <a:gd name="connsiteX14" fmla="*/ 28077 w 345810"/>
                <a:gd name="connsiteY14" fmla="*/ 1078610 h 1109025"/>
                <a:gd name="connsiteX15" fmla="*/ 27140 w 345810"/>
                <a:gd name="connsiteY15" fmla="*/ 1087033 h 1109025"/>
                <a:gd name="connsiteX16" fmla="*/ 22461 w 345810"/>
                <a:gd name="connsiteY16" fmla="*/ 1091712 h 1109025"/>
                <a:gd name="connsiteX17" fmla="*/ 22461 w 345810"/>
                <a:gd name="connsiteY17" fmla="*/ 1094988 h 1109025"/>
                <a:gd name="connsiteX18" fmla="*/ 15442 w 345810"/>
                <a:gd name="connsiteY18" fmla="*/ 1105282 h 1109025"/>
                <a:gd name="connsiteX19" fmla="*/ 10295 w 345810"/>
                <a:gd name="connsiteY19" fmla="*/ 1109026 h 1109025"/>
                <a:gd name="connsiteX20" fmla="*/ 7019 w 345810"/>
                <a:gd name="connsiteY20" fmla="*/ 1109026 h 1109025"/>
                <a:gd name="connsiteX21" fmla="*/ 3743 w 345810"/>
                <a:gd name="connsiteY21" fmla="*/ 1106218 h 1109025"/>
                <a:gd name="connsiteX22" fmla="*/ 0 w 345810"/>
                <a:gd name="connsiteY22" fmla="*/ 1097795 h 1109025"/>
                <a:gd name="connsiteX23" fmla="*/ 15442 w 345810"/>
                <a:gd name="connsiteY23" fmla="*/ 1061764 h 1109025"/>
                <a:gd name="connsiteX24" fmla="*/ 39307 w 345810"/>
                <a:gd name="connsiteY24" fmla="*/ 1016841 h 1109025"/>
                <a:gd name="connsiteX25" fmla="*/ 84230 w 345810"/>
                <a:gd name="connsiteY25" fmla="*/ 957880 h 1109025"/>
                <a:gd name="connsiteX26" fmla="*/ 120261 w 345810"/>
                <a:gd name="connsiteY26" fmla="*/ 905938 h 1109025"/>
                <a:gd name="connsiteX27" fmla="*/ 139447 w 345810"/>
                <a:gd name="connsiteY27" fmla="*/ 867567 h 1109025"/>
                <a:gd name="connsiteX28" fmla="*/ 150210 w 345810"/>
                <a:gd name="connsiteY28" fmla="*/ 837151 h 1109025"/>
                <a:gd name="connsiteX29" fmla="*/ 159101 w 345810"/>
                <a:gd name="connsiteY29" fmla="*/ 806266 h 1109025"/>
                <a:gd name="connsiteX30" fmla="*/ 174075 w 345810"/>
                <a:gd name="connsiteY30" fmla="*/ 741690 h 1109025"/>
                <a:gd name="connsiteX31" fmla="*/ 255965 w 345810"/>
                <a:gd name="connsiteY31" fmla="*/ 215254 h 1109025"/>
                <a:gd name="connsiteX32" fmla="*/ 280298 w 345810"/>
                <a:gd name="connsiteY32" fmla="*/ 48198 h 1109025"/>
                <a:gd name="connsiteX33" fmla="*/ 291528 w 345810"/>
                <a:gd name="connsiteY33" fmla="*/ 0 h 1109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5810" h="1109025">
                  <a:moveTo>
                    <a:pt x="291528" y="0"/>
                  </a:moveTo>
                  <a:lnTo>
                    <a:pt x="339727" y="3276"/>
                  </a:lnTo>
                  <a:lnTo>
                    <a:pt x="344874" y="6083"/>
                  </a:lnTo>
                  <a:lnTo>
                    <a:pt x="345810" y="11699"/>
                  </a:lnTo>
                  <a:lnTo>
                    <a:pt x="333175" y="73467"/>
                  </a:lnTo>
                  <a:lnTo>
                    <a:pt x="246606" y="609730"/>
                  </a:lnTo>
                  <a:lnTo>
                    <a:pt x="225081" y="714082"/>
                  </a:lnTo>
                  <a:lnTo>
                    <a:pt x="205895" y="779594"/>
                  </a:lnTo>
                  <a:lnTo>
                    <a:pt x="193729" y="811882"/>
                  </a:lnTo>
                  <a:lnTo>
                    <a:pt x="156293" y="888157"/>
                  </a:lnTo>
                  <a:lnTo>
                    <a:pt x="129152" y="930271"/>
                  </a:lnTo>
                  <a:lnTo>
                    <a:pt x="50538" y="1034623"/>
                  </a:lnTo>
                  <a:lnTo>
                    <a:pt x="41179" y="1051469"/>
                  </a:lnTo>
                  <a:lnTo>
                    <a:pt x="35096" y="1067847"/>
                  </a:lnTo>
                  <a:lnTo>
                    <a:pt x="28077" y="1078610"/>
                  </a:lnTo>
                  <a:lnTo>
                    <a:pt x="27140" y="1087033"/>
                  </a:lnTo>
                  <a:lnTo>
                    <a:pt x="22461" y="1091712"/>
                  </a:lnTo>
                  <a:lnTo>
                    <a:pt x="22461" y="1094988"/>
                  </a:lnTo>
                  <a:lnTo>
                    <a:pt x="15442" y="1105282"/>
                  </a:lnTo>
                  <a:lnTo>
                    <a:pt x="10295" y="1109026"/>
                  </a:lnTo>
                  <a:lnTo>
                    <a:pt x="7019" y="1109026"/>
                  </a:lnTo>
                  <a:lnTo>
                    <a:pt x="3743" y="1106218"/>
                  </a:lnTo>
                  <a:lnTo>
                    <a:pt x="0" y="1097795"/>
                  </a:lnTo>
                  <a:lnTo>
                    <a:pt x="15442" y="1061764"/>
                  </a:lnTo>
                  <a:lnTo>
                    <a:pt x="39307" y="1016841"/>
                  </a:lnTo>
                  <a:lnTo>
                    <a:pt x="84230" y="957880"/>
                  </a:lnTo>
                  <a:lnTo>
                    <a:pt x="120261" y="905938"/>
                  </a:lnTo>
                  <a:lnTo>
                    <a:pt x="139447" y="867567"/>
                  </a:lnTo>
                  <a:lnTo>
                    <a:pt x="150210" y="837151"/>
                  </a:lnTo>
                  <a:lnTo>
                    <a:pt x="159101" y="806266"/>
                  </a:lnTo>
                  <a:lnTo>
                    <a:pt x="174075" y="741690"/>
                  </a:lnTo>
                  <a:lnTo>
                    <a:pt x="255965" y="215254"/>
                  </a:lnTo>
                  <a:lnTo>
                    <a:pt x="280298" y="48198"/>
                  </a:lnTo>
                  <a:lnTo>
                    <a:pt x="291528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9F3627E-0CE6-DE25-E6E4-78D26B9DBB1F}"/>
                </a:ext>
              </a:extLst>
            </p:cNvPr>
            <p:cNvSpPr/>
            <p:nvPr/>
          </p:nvSpPr>
          <p:spPr>
            <a:xfrm>
              <a:off x="10910906" y="3368727"/>
              <a:ext cx="273279" cy="464199"/>
            </a:xfrm>
            <a:custGeom>
              <a:avLst/>
              <a:gdLst>
                <a:gd name="connsiteX0" fmla="*/ 273279 w 273279"/>
                <a:gd name="connsiteY0" fmla="*/ 7487 h 464199"/>
                <a:gd name="connsiteX1" fmla="*/ 271407 w 273279"/>
                <a:gd name="connsiteY1" fmla="*/ 19186 h 464199"/>
                <a:gd name="connsiteX2" fmla="*/ 251754 w 273279"/>
                <a:gd name="connsiteY2" fmla="*/ 52878 h 464199"/>
                <a:gd name="connsiteX3" fmla="*/ 247074 w 273279"/>
                <a:gd name="connsiteY3" fmla="*/ 63172 h 464199"/>
                <a:gd name="connsiteX4" fmla="*/ 234440 w 273279"/>
                <a:gd name="connsiteY4" fmla="*/ 98736 h 464199"/>
                <a:gd name="connsiteX5" fmla="*/ 224145 w 273279"/>
                <a:gd name="connsiteY5" fmla="*/ 135236 h 464199"/>
                <a:gd name="connsiteX6" fmla="*/ 186242 w 273279"/>
                <a:gd name="connsiteY6" fmla="*/ 318669 h 464199"/>
                <a:gd name="connsiteX7" fmla="*/ 159101 w 273279"/>
                <a:gd name="connsiteY7" fmla="*/ 464200 h 464199"/>
                <a:gd name="connsiteX8" fmla="*/ 157697 w 273279"/>
                <a:gd name="connsiteY8" fmla="*/ 448758 h 464199"/>
                <a:gd name="connsiteX9" fmla="*/ 140383 w 273279"/>
                <a:gd name="connsiteY9" fmla="*/ 445950 h 464199"/>
                <a:gd name="connsiteX10" fmla="*/ 131493 w 273279"/>
                <a:gd name="connsiteY10" fmla="*/ 441739 h 464199"/>
                <a:gd name="connsiteX11" fmla="*/ 124473 w 273279"/>
                <a:gd name="connsiteY11" fmla="*/ 449694 h 464199"/>
                <a:gd name="connsiteX12" fmla="*/ 116986 w 273279"/>
                <a:gd name="connsiteY12" fmla="*/ 450629 h 464199"/>
                <a:gd name="connsiteX13" fmla="*/ 109499 w 273279"/>
                <a:gd name="connsiteY13" fmla="*/ 455777 h 464199"/>
                <a:gd name="connsiteX14" fmla="*/ 96397 w 273279"/>
                <a:gd name="connsiteY14" fmla="*/ 458585 h 464199"/>
                <a:gd name="connsiteX15" fmla="*/ 77679 w 273279"/>
                <a:gd name="connsiteY15" fmla="*/ 454841 h 464199"/>
                <a:gd name="connsiteX16" fmla="*/ 48198 w 273279"/>
                <a:gd name="connsiteY16" fmla="*/ 458585 h 464199"/>
                <a:gd name="connsiteX17" fmla="*/ 38372 w 273279"/>
                <a:gd name="connsiteY17" fmla="*/ 463264 h 464199"/>
                <a:gd name="connsiteX18" fmla="*/ 0 w 273279"/>
                <a:gd name="connsiteY18" fmla="*/ 463732 h 464199"/>
                <a:gd name="connsiteX19" fmla="*/ 76275 w 273279"/>
                <a:gd name="connsiteY19" fmla="*/ 138979 h 464199"/>
                <a:gd name="connsiteX20" fmla="*/ 89378 w 273279"/>
                <a:gd name="connsiteY20" fmla="*/ 98736 h 464199"/>
                <a:gd name="connsiteX21" fmla="*/ 109967 w 273279"/>
                <a:gd name="connsiteY21" fmla="*/ 59897 h 464199"/>
                <a:gd name="connsiteX22" fmla="*/ 123537 w 273279"/>
                <a:gd name="connsiteY22" fmla="*/ 44455 h 464199"/>
                <a:gd name="connsiteX23" fmla="*/ 138980 w 273279"/>
                <a:gd name="connsiteY23" fmla="*/ 31352 h 464199"/>
                <a:gd name="connsiteX24" fmla="*/ 155825 w 273279"/>
                <a:gd name="connsiteY24" fmla="*/ 20122 h 464199"/>
                <a:gd name="connsiteX25" fmla="*/ 174075 w 273279"/>
                <a:gd name="connsiteY25" fmla="*/ 11231 h 464199"/>
                <a:gd name="connsiteX26" fmla="*/ 193261 w 273279"/>
                <a:gd name="connsiteY26" fmla="*/ 4679 h 464199"/>
                <a:gd name="connsiteX27" fmla="*/ 212914 w 273279"/>
                <a:gd name="connsiteY27" fmla="*/ 936 h 464199"/>
                <a:gd name="connsiteX28" fmla="*/ 227889 w 273279"/>
                <a:gd name="connsiteY28" fmla="*/ 0 h 464199"/>
                <a:gd name="connsiteX29" fmla="*/ 258305 w 273279"/>
                <a:gd name="connsiteY29" fmla="*/ 3276 h 464199"/>
                <a:gd name="connsiteX30" fmla="*/ 273279 w 273279"/>
                <a:gd name="connsiteY30" fmla="*/ 7487 h 4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73279" h="464199">
                  <a:moveTo>
                    <a:pt x="273279" y="7487"/>
                  </a:moveTo>
                  <a:lnTo>
                    <a:pt x="271407" y="19186"/>
                  </a:lnTo>
                  <a:lnTo>
                    <a:pt x="251754" y="52878"/>
                  </a:lnTo>
                  <a:lnTo>
                    <a:pt x="247074" y="63172"/>
                  </a:lnTo>
                  <a:lnTo>
                    <a:pt x="234440" y="98736"/>
                  </a:lnTo>
                  <a:lnTo>
                    <a:pt x="224145" y="135236"/>
                  </a:lnTo>
                  <a:lnTo>
                    <a:pt x="186242" y="318669"/>
                  </a:lnTo>
                  <a:lnTo>
                    <a:pt x="159101" y="464200"/>
                  </a:lnTo>
                  <a:lnTo>
                    <a:pt x="157697" y="448758"/>
                  </a:lnTo>
                  <a:lnTo>
                    <a:pt x="140383" y="445950"/>
                  </a:lnTo>
                  <a:lnTo>
                    <a:pt x="131493" y="441739"/>
                  </a:lnTo>
                  <a:lnTo>
                    <a:pt x="124473" y="449694"/>
                  </a:lnTo>
                  <a:lnTo>
                    <a:pt x="116986" y="450629"/>
                  </a:lnTo>
                  <a:lnTo>
                    <a:pt x="109499" y="455777"/>
                  </a:lnTo>
                  <a:lnTo>
                    <a:pt x="96397" y="458585"/>
                  </a:lnTo>
                  <a:lnTo>
                    <a:pt x="77679" y="454841"/>
                  </a:lnTo>
                  <a:lnTo>
                    <a:pt x="48198" y="458585"/>
                  </a:lnTo>
                  <a:lnTo>
                    <a:pt x="38372" y="463264"/>
                  </a:lnTo>
                  <a:lnTo>
                    <a:pt x="0" y="463732"/>
                  </a:lnTo>
                  <a:lnTo>
                    <a:pt x="76275" y="138979"/>
                  </a:lnTo>
                  <a:lnTo>
                    <a:pt x="89378" y="98736"/>
                  </a:lnTo>
                  <a:lnTo>
                    <a:pt x="109967" y="59897"/>
                  </a:lnTo>
                  <a:lnTo>
                    <a:pt x="123537" y="44455"/>
                  </a:lnTo>
                  <a:lnTo>
                    <a:pt x="138980" y="31352"/>
                  </a:lnTo>
                  <a:lnTo>
                    <a:pt x="155825" y="20122"/>
                  </a:lnTo>
                  <a:lnTo>
                    <a:pt x="174075" y="11231"/>
                  </a:lnTo>
                  <a:lnTo>
                    <a:pt x="193261" y="4679"/>
                  </a:lnTo>
                  <a:lnTo>
                    <a:pt x="212914" y="936"/>
                  </a:lnTo>
                  <a:lnTo>
                    <a:pt x="227889" y="0"/>
                  </a:lnTo>
                  <a:lnTo>
                    <a:pt x="258305" y="3276"/>
                  </a:lnTo>
                  <a:lnTo>
                    <a:pt x="273279" y="7487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4422603-5879-8BE7-5E23-AB4CABDB100B}"/>
                </a:ext>
              </a:extLst>
            </p:cNvPr>
            <p:cNvSpPr/>
            <p:nvPr/>
          </p:nvSpPr>
          <p:spPr>
            <a:xfrm>
              <a:off x="7003579" y="3411310"/>
              <a:ext cx="4018697" cy="271875"/>
            </a:xfrm>
            <a:custGeom>
              <a:avLst/>
              <a:gdLst>
                <a:gd name="connsiteX0" fmla="*/ 4017762 w 4018697"/>
                <a:gd name="connsiteY0" fmla="*/ 17314 h 271875"/>
                <a:gd name="connsiteX1" fmla="*/ 3997173 w 4018697"/>
                <a:gd name="connsiteY1" fmla="*/ 56153 h 271875"/>
                <a:gd name="connsiteX2" fmla="*/ 3984070 w 4018697"/>
                <a:gd name="connsiteY2" fmla="*/ 96396 h 271875"/>
                <a:gd name="connsiteX3" fmla="*/ 3918558 w 4018697"/>
                <a:gd name="connsiteY3" fmla="*/ 87038 h 271875"/>
                <a:gd name="connsiteX4" fmla="*/ 3879719 w 4018697"/>
                <a:gd name="connsiteY4" fmla="*/ 74403 h 271875"/>
                <a:gd name="connsiteX5" fmla="*/ 3827309 w 4018697"/>
                <a:gd name="connsiteY5" fmla="*/ 61301 h 271875"/>
                <a:gd name="connsiteX6" fmla="*/ 3814675 w 4018697"/>
                <a:gd name="connsiteY6" fmla="*/ 60833 h 271875"/>
                <a:gd name="connsiteX7" fmla="*/ 3803912 w 4018697"/>
                <a:gd name="connsiteY7" fmla="*/ 63172 h 271875"/>
                <a:gd name="connsiteX8" fmla="*/ 3794085 w 4018697"/>
                <a:gd name="connsiteY8" fmla="*/ 67852 h 271875"/>
                <a:gd name="connsiteX9" fmla="*/ 3784726 w 4018697"/>
                <a:gd name="connsiteY9" fmla="*/ 75807 h 271875"/>
                <a:gd name="connsiteX10" fmla="*/ 3775367 w 4018697"/>
                <a:gd name="connsiteY10" fmla="*/ 87505 h 271875"/>
                <a:gd name="connsiteX11" fmla="*/ 3760861 w 4018697"/>
                <a:gd name="connsiteY11" fmla="*/ 111838 h 271875"/>
                <a:gd name="connsiteX12" fmla="*/ 3749163 w 4018697"/>
                <a:gd name="connsiteY12" fmla="*/ 137107 h 271875"/>
                <a:gd name="connsiteX13" fmla="*/ 3740272 w 4018697"/>
                <a:gd name="connsiteY13" fmla="*/ 163312 h 271875"/>
                <a:gd name="connsiteX14" fmla="*/ 3734188 w 4018697"/>
                <a:gd name="connsiteY14" fmla="*/ 190453 h 271875"/>
                <a:gd name="connsiteX15" fmla="*/ 3720618 w 4018697"/>
                <a:gd name="connsiteY15" fmla="*/ 268599 h 271875"/>
                <a:gd name="connsiteX16" fmla="*/ 3507704 w 4018697"/>
                <a:gd name="connsiteY16" fmla="*/ 266728 h 271875"/>
                <a:gd name="connsiteX17" fmla="*/ 43987 w 4018697"/>
                <a:gd name="connsiteY17" fmla="*/ 266728 h 271875"/>
                <a:gd name="connsiteX18" fmla="*/ 22461 w 4018697"/>
                <a:gd name="connsiteY18" fmla="*/ 271875 h 271875"/>
                <a:gd name="connsiteX19" fmla="*/ 0 w 4018697"/>
                <a:gd name="connsiteY19" fmla="*/ 77679 h 271875"/>
                <a:gd name="connsiteX20" fmla="*/ 3276 w 4018697"/>
                <a:gd name="connsiteY20" fmla="*/ 74403 h 271875"/>
                <a:gd name="connsiteX21" fmla="*/ 6083 w 4018697"/>
                <a:gd name="connsiteY21" fmla="*/ 73467 h 271875"/>
                <a:gd name="connsiteX22" fmla="*/ 17314 w 4018697"/>
                <a:gd name="connsiteY22" fmla="*/ 79082 h 271875"/>
                <a:gd name="connsiteX23" fmla="*/ 34628 w 4018697"/>
                <a:gd name="connsiteY23" fmla="*/ 74871 h 271875"/>
                <a:gd name="connsiteX24" fmla="*/ 43519 w 4018697"/>
                <a:gd name="connsiteY24" fmla="*/ 76743 h 271875"/>
                <a:gd name="connsiteX25" fmla="*/ 51006 w 4018697"/>
                <a:gd name="connsiteY25" fmla="*/ 73467 h 271875"/>
                <a:gd name="connsiteX26" fmla="*/ 75339 w 4018697"/>
                <a:gd name="connsiteY26" fmla="*/ 74871 h 271875"/>
                <a:gd name="connsiteX27" fmla="*/ 76275 w 4018697"/>
                <a:gd name="connsiteY27" fmla="*/ 70659 h 271875"/>
                <a:gd name="connsiteX28" fmla="*/ 79550 w 4018697"/>
                <a:gd name="connsiteY28" fmla="*/ 68788 h 271875"/>
                <a:gd name="connsiteX29" fmla="*/ 110903 w 4018697"/>
                <a:gd name="connsiteY29" fmla="*/ 69256 h 271875"/>
                <a:gd name="connsiteX30" fmla="*/ 178754 w 4018697"/>
                <a:gd name="connsiteY30" fmla="*/ 75339 h 271875"/>
                <a:gd name="connsiteX31" fmla="*/ 182966 w 4018697"/>
                <a:gd name="connsiteY31" fmla="*/ 78146 h 271875"/>
                <a:gd name="connsiteX32" fmla="*/ 184370 w 4018697"/>
                <a:gd name="connsiteY32" fmla="*/ 83762 h 271875"/>
                <a:gd name="connsiteX33" fmla="*/ 186241 w 4018697"/>
                <a:gd name="connsiteY33" fmla="*/ 84230 h 271875"/>
                <a:gd name="connsiteX34" fmla="*/ 191857 w 4018697"/>
                <a:gd name="connsiteY34" fmla="*/ 80486 h 271875"/>
                <a:gd name="connsiteX35" fmla="*/ 195600 w 4018697"/>
                <a:gd name="connsiteY35" fmla="*/ 81890 h 271875"/>
                <a:gd name="connsiteX36" fmla="*/ 199812 w 4018697"/>
                <a:gd name="connsiteY36" fmla="*/ 79082 h 271875"/>
                <a:gd name="connsiteX37" fmla="*/ 201683 w 4018697"/>
                <a:gd name="connsiteY37" fmla="*/ 79550 h 271875"/>
                <a:gd name="connsiteX38" fmla="*/ 204959 w 4018697"/>
                <a:gd name="connsiteY38" fmla="*/ 85634 h 271875"/>
                <a:gd name="connsiteX39" fmla="*/ 206363 w 4018697"/>
                <a:gd name="connsiteY39" fmla="*/ 86102 h 271875"/>
                <a:gd name="connsiteX40" fmla="*/ 214318 w 4018697"/>
                <a:gd name="connsiteY40" fmla="*/ 79550 h 271875"/>
                <a:gd name="connsiteX41" fmla="*/ 219933 w 4018697"/>
                <a:gd name="connsiteY41" fmla="*/ 85166 h 271875"/>
                <a:gd name="connsiteX42" fmla="*/ 223209 w 4018697"/>
                <a:gd name="connsiteY42" fmla="*/ 86102 h 271875"/>
                <a:gd name="connsiteX43" fmla="*/ 488065 w 4018697"/>
                <a:gd name="connsiteY43" fmla="*/ 86102 h 271875"/>
                <a:gd name="connsiteX44" fmla="*/ 494616 w 4018697"/>
                <a:gd name="connsiteY44" fmla="*/ 87505 h 271875"/>
                <a:gd name="connsiteX45" fmla="*/ 502103 w 4018697"/>
                <a:gd name="connsiteY45" fmla="*/ 93589 h 271875"/>
                <a:gd name="connsiteX46" fmla="*/ 505379 w 4018697"/>
                <a:gd name="connsiteY46" fmla="*/ 94057 h 271875"/>
                <a:gd name="connsiteX47" fmla="*/ 561064 w 4018697"/>
                <a:gd name="connsiteY47" fmla="*/ 94992 h 271875"/>
                <a:gd name="connsiteX48" fmla="*/ 563872 w 4018697"/>
                <a:gd name="connsiteY48" fmla="*/ 94057 h 271875"/>
                <a:gd name="connsiteX49" fmla="*/ 566679 w 4018697"/>
                <a:gd name="connsiteY49" fmla="*/ 88909 h 271875"/>
                <a:gd name="connsiteX50" fmla="*/ 569487 w 4018697"/>
                <a:gd name="connsiteY50" fmla="*/ 86570 h 271875"/>
                <a:gd name="connsiteX51" fmla="*/ 572295 w 4018697"/>
                <a:gd name="connsiteY51" fmla="*/ 86102 h 271875"/>
                <a:gd name="connsiteX52" fmla="*/ 630320 w 4018697"/>
                <a:gd name="connsiteY52" fmla="*/ 86102 h 271875"/>
                <a:gd name="connsiteX53" fmla="*/ 633127 w 4018697"/>
                <a:gd name="connsiteY53" fmla="*/ 87038 h 271875"/>
                <a:gd name="connsiteX54" fmla="*/ 636871 w 4018697"/>
                <a:gd name="connsiteY54" fmla="*/ 91717 h 271875"/>
                <a:gd name="connsiteX55" fmla="*/ 644826 w 4018697"/>
                <a:gd name="connsiteY55" fmla="*/ 94524 h 271875"/>
                <a:gd name="connsiteX56" fmla="*/ 653249 w 4018697"/>
                <a:gd name="connsiteY56" fmla="*/ 91249 h 271875"/>
                <a:gd name="connsiteX57" fmla="*/ 658864 w 4018697"/>
                <a:gd name="connsiteY57" fmla="*/ 86102 h 271875"/>
                <a:gd name="connsiteX58" fmla="*/ 667755 w 4018697"/>
                <a:gd name="connsiteY58" fmla="*/ 93589 h 271875"/>
                <a:gd name="connsiteX59" fmla="*/ 673371 w 4018697"/>
                <a:gd name="connsiteY59" fmla="*/ 94057 h 271875"/>
                <a:gd name="connsiteX60" fmla="*/ 682261 w 4018697"/>
                <a:gd name="connsiteY60" fmla="*/ 92653 h 271875"/>
                <a:gd name="connsiteX61" fmla="*/ 694896 w 4018697"/>
                <a:gd name="connsiteY61" fmla="*/ 85634 h 271875"/>
                <a:gd name="connsiteX62" fmla="*/ 700043 w 4018697"/>
                <a:gd name="connsiteY62" fmla="*/ 85166 h 271875"/>
                <a:gd name="connsiteX63" fmla="*/ 713146 w 4018697"/>
                <a:gd name="connsiteY63" fmla="*/ 90313 h 271875"/>
                <a:gd name="connsiteX64" fmla="*/ 719697 w 4018697"/>
                <a:gd name="connsiteY64" fmla="*/ 86102 h 271875"/>
                <a:gd name="connsiteX65" fmla="*/ 722505 w 4018697"/>
                <a:gd name="connsiteY65" fmla="*/ 85634 h 271875"/>
                <a:gd name="connsiteX66" fmla="*/ 748241 w 4018697"/>
                <a:gd name="connsiteY66" fmla="*/ 86102 h 271875"/>
                <a:gd name="connsiteX67" fmla="*/ 750581 w 4018697"/>
                <a:gd name="connsiteY67" fmla="*/ 87038 h 271875"/>
                <a:gd name="connsiteX68" fmla="*/ 753857 w 4018697"/>
                <a:gd name="connsiteY68" fmla="*/ 91717 h 271875"/>
                <a:gd name="connsiteX69" fmla="*/ 761344 w 4018697"/>
                <a:gd name="connsiteY69" fmla="*/ 86570 h 271875"/>
                <a:gd name="connsiteX70" fmla="*/ 767427 w 4018697"/>
                <a:gd name="connsiteY70" fmla="*/ 84698 h 271875"/>
                <a:gd name="connsiteX71" fmla="*/ 774914 w 4018697"/>
                <a:gd name="connsiteY71" fmla="*/ 84698 h 271875"/>
                <a:gd name="connsiteX72" fmla="*/ 784273 w 4018697"/>
                <a:gd name="connsiteY72" fmla="*/ 87038 h 271875"/>
                <a:gd name="connsiteX73" fmla="*/ 787081 w 4018697"/>
                <a:gd name="connsiteY73" fmla="*/ 93589 h 271875"/>
                <a:gd name="connsiteX74" fmla="*/ 788952 w 4018697"/>
                <a:gd name="connsiteY74" fmla="*/ 94524 h 271875"/>
                <a:gd name="connsiteX75" fmla="*/ 794100 w 4018697"/>
                <a:gd name="connsiteY75" fmla="*/ 93589 h 271875"/>
                <a:gd name="connsiteX76" fmla="*/ 797844 w 4018697"/>
                <a:gd name="connsiteY76" fmla="*/ 91249 h 271875"/>
                <a:gd name="connsiteX77" fmla="*/ 802055 w 4018697"/>
                <a:gd name="connsiteY77" fmla="*/ 85634 h 271875"/>
                <a:gd name="connsiteX78" fmla="*/ 812350 w 4018697"/>
                <a:gd name="connsiteY78" fmla="*/ 94524 h 271875"/>
                <a:gd name="connsiteX79" fmla="*/ 816561 w 4018697"/>
                <a:gd name="connsiteY79" fmla="*/ 94992 h 271875"/>
                <a:gd name="connsiteX80" fmla="*/ 823580 w 4018697"/>
                <a:gd name="connsiteY80" fmla="*/ 93121 h 271875"/>
                <a:gd name="connsiteX81" fmla="*/ 828260 w 4018697"/>
                <a:gd name="connsiteY81" fmla="*/ 95928 h 271875"/>
                <a:gd name="connsiteX82" fmla="*/ 836683 w 4018697"/>
                <a:gd name="connsiteY82" fmla="*/ 92653 h 271875"/>
                <a:gd name="connsiteX83" fmla="*/ 843702 w 4018697"/>
                <a:gd name="connsiteY83" fmla="*/ 95460 h 271875"/>
                <a:gd name="connsiteX84" fmla="*/ 851657 w 4018697"/>
                <a:gd name="connsiteY84" fmla="*/ 92653 h 271875"/>
                <a:gd name="connsiteX85" fmla="*/ 859612 w 4018697"/>
                <a:gd name="connsiteY85" fmla="*/ 96396 h 271875"/>
                <a:gd name="connsiteX86" fmla="*/ 864291 w 4018697"/>
                <a:gd name="connsiteY86" fmla="*/ 96396 h 271875"/>
                <a:gd name="connsiteX87" fmla="*/ 871311 w 4018697"/>
                <a:gd name="connsiteY87" fmla="*/ 93121 h 271875"/>
                <a:gd name="connsiteX88" fmla="*/ 879734 w 4018697"/>
                <a:gd name="connsiteY88" fmla="*/ 97332 h 271875"/>
                <a:gd name="connsiteX89" fmla="*/ 964431 w 4018697"/>
                <a:gd name="connsiteY89" fmla="*/ 97332 h 271875"/>
                <a:gd name="connsiteX90" fmla="*/ 975194 w 4018697"/>
                <a:gd name="connsiteY90" fmla="*/ 95928 h 271875"/>
                <a:gd name="connsiteX91" fmla="*/ 985021 w 4018697"/>
                <a:gd name="connsiteY91" fmla="*/ 99204 h 271875"/>
                <a:gd name="connsiteX92" fmla="*/ 1120256 w 4018697"/>
                <a:gd name="connsiteY92" fmla="*/ 99204 h 271875"/>
                <a:gd name="connsiteX93" fmla="*/ 1133827 w 4018697"/>
                <a:gd name="connsiteY93" fmla="*/ 105755 h 271875"/>
                <a:gd name="connsiteX94" fmla="*/ 1396343 w 4018697"/>
                <a:gd name="connsiteY94" fmla="*/ 105287 h 271875"/>
                <a:gd name="connsiteX95" fmla="*/ 1532983 w 4018697"/>
                <a:gd name="connsiteY95" fmla="*/ 102480 h 271875"/>
                <a:gd name="connsiteX96" fmla="*/ 1609725 w 4018697"/>
                <a:gd name="connsiteY96" fmla="*/ 106223 h 271875"/>
                <a:gd name="connsiteX97" fmla="*/ 1636398 w 4018697"/>
                <a:gd name="connsiteY97" fmla="*/ 104819 h 271875"/>
                <a:gd name="connsiteX98" fmla="*/ 1655584 w 4018697"/>
                <a:gd name="connsiteY98" fmla="*/ 107627 h 271875"/>
                <a:gd name="connsiteX99" fmla="*/ 1709397 w 4018697"/>
                <a:gd name="connsiteY99" fmla="*/ 104819 h 271875"/>
                <a:gd name="connsiteX100" fmla="*/ 1753852 w 4018697"/>
                <a:gd name="connsiteY100" fmla="*/ 104351 h 271875"/>
                <a:gd name="connsiteX101" fmla="*/ 1798774 w 4018697"/>
                <a:gd name="connsiteY101" fmla="*/ 106223 h 271875"/>
                <a:gd name="connsiteX102" fmla="*/ 1808601 w 4018697"/>
                <a:gd name="connsiteY102" fmla="*/ 104351 h 271875"/>
                <a:gd name="connsiteX103" fmla="*/ 1819364 w 4018697"/>
                <a:gd name="connsiteY103" fmla="*/ 98736 h 271875"/>
                <a:gd name="connsiteX104" fmla="*/ 1842293 w 4018697"/>
                <a:gd name="connsiteY104" fmla="*/ 97800 h 271875"/>
                <a:gd name="connsiteX105" fmla="*/ 1844165 w 4018697"/>
                <a:gd name="connsiteY105" fmla="*/ 94992 h 271875"/>
                <a:gd name="connsiteX106" fmla="*/ 1833870 w 4018697"/>
                <a:gd name="connsiteY106" fmla="*/ 93589 h 271875"/>
                <a:gd name="connsiteX107" fmla="*/ 1832466 w 4018697"/>
                <a:gd name="connsiteY107" fmla="*/ 91717 h 271875"/>
                <a:gd name="connsiteX108" fmla="*/ 1832466 w 4018697"/>
                <a:gd name="connsiteY108" fmla="*/ 88441 h 271875"/>
                <a:gd name="connsiteX109" fmla="*/ 1835742 w 4018697"/>
                <a:gd name="connsiteY109" fmla="*/ 85166 h 271875"/>
                <a:gd name="connsiteX110" fmla="*/ 1881133 w 4018697"/>
                <a:gd name="connsiteY110" fmla="*/ 85166 h 271875"/>
                <a:gd name="connsiteX111" fmla="*/ 1884408 w 4018697"/>
                <a:gd name="connsiteY111" fmla="*/ 85634 h 271875"/>
                <a:gd name="connsiteX112" fmla="*/ 1890023 w 4018697"/>
                <a:gd name="connsiteY112" fmla="*/ 91249 h 271875"/>
                <a:gd name="connsiteX113" fmla="*/ 1892831 w 4018697"/>
                <a:gd name="connsiteY113" fmla="*/ 91717 h 271875"/>
                <a:gd name="connsiteX114" fmla="*/ 1920440 w 4018697"/>
                <a:gd name="connsiteY114" fmla="*/ 89845 h 271875"/>
                <a:gd name="connsiteX115" fmla="*/ 1958811 w 4018697"/>
                <a:gd name="connsiteY115" fmla="*/ 95928 h 271875"/>
                <a:gd name="connsiteX116" fmla="*/ 1970978 w 4018697"/>
                <a:gd name="connsiteY116" fmla="*/ 95928 h 271875"/>
                <a:gd name="connsiteX117" fmla="*/ 2007945 w 4018697"/>
                <a:gd name="connsiteY117" fmla="*/ 91249 h 271875"/>
                <a:gd name="connsiteX118" fmla="*/ 2060355 w 4018697"/>
                <a:gd name="connsiteY118" fmla="*/ 89377 h 271875"/>
                <a:gd name="connsiteX119" fmla="*/ 2112296 w 4018697"/>
                <a:gd name="connsiteY119" fmla="*/ 85166 h 271875"/>
                <a:gd name="connsiteX120" fmla="*/ 2136630 w 4018697"/>
                <a:gd name="connsiteY120" fmla="*/ 84230 h 271875"/>
                <a:gd name="connsiteX121" fmla="*/ 2218988 w 4018697"/>
                <a:gd name="connsiteY121" fmla="*/ 85634 h 271875"/>
                <a:gd name="connsiteX122" fmla="*/ 2238641 w 4018697"/>
                <a:gd name="connsiteY122" fmla="*/ 87038 h 271875"/>
                <a:gd name="connsiteX123" fmla="*/ 2246596 w 4018697"/>
                <a:gd name="connsiteY123" fmla="*/ 89845 h 271875"/>
                <a:gd name="connsiteX124" fmla="*/ 2255955 w 4018697"/>
                <a:gd name="connsiteY124" fmla="*/ 86102 h 271875"/>
                <a:gd name="connsiteX125" fmla="*/ 2542337 w 4018697"/>
                <a:gd name="connsiteY125" fmla="*/ 84698 h 271875"/>
                <a:gd name="connsiteX126" fmla="*/ 2601297 w 4018697"/>
                <a:gd name="connsiteY126" fmla="*/ 86102 h 271875"/>
                <a:gd name="connsiteX127" fmla="*/ 2637329 w 4018697"/>
                <a:gd name="connsiteY127" fmla="*/ 85166 h 271875"/>
                <a:gd name="connsiteX128" fmla="*/ 2681316 w 4018697"/>
                <a:gd name="connsiteY128" fmla="*/ 89845 h 271875"/>
                <a:gd name="connsiteX129" fmla="*/ 2757591 w 4018697"/>
                <a:gd name="connsiteY129" fmla="*/ 91249 h 271875"/>
                <a:gd name="connsiteX130" fmla="*/ 3041164 w 4018697"/>
                <a:gd name="connsiteY130" fmla="*/ 91717 h 271875"/>
                <a:gd name="connsiteX131" fmla="*/ 3044908 w 4018697"/>
                <a:gd name="connsiteY131" fmla="*/ 89845 h 271875"/>
                <a:gd name="connsiteX132" fmla="*/ 3044440 w 4018697"/>
                <a:gd name="connsiteY132" fmla="*/ 86102 h 271875"/>
                <a:gd name="connsiteX133" fmla="*/ 3045376 w 4018697"/>
                <a:gd name="connsiteY133" fmla="*/ 84698 h 271875"/>
                <a:gd name="connsiteX134" fmla="*/ 3050523 w 4018697"/>
                <a:gd name="connsiteY134" fmla="*/ 82826 h 271875"/>
                <a:gd name="connsiteX135" fmla="*/ 3120714 w 4018697"/>
                <a:gd name="connsiteY135" fmla="*/ 82826 h 271875"/>
                <a:gd name="connsiteX136" fmla="*/ 3122119 w 4018697"/>
                <a:gd name="connsiteY136" fmla="*/ 84698 h 271875"/>
                <a:gd name="connsiteX137" fmla="*/ 3130073 w 4018697"/>
                <a:gd name="connsiteY137" fmla="*/ 84698 h 271875"/>
                <a:gd name="connsiteX138" fmla="*/ 3134753 w 4018697"/>
                <a:gd name="connsiteY138" fmla="*/ 89377 h 271875"/>
                <a:gd name="connsiteX139" fmla="*/ 3138028 w 4018697"/>
                <a:gd name="connsiteY139" fmla="*/ 89845 h 271875"/>
                <a:gd name="connsiteX140" fmla="*/ 3145048 w 4018697"/>
                <a:gd name="connsiteY140" fmla="*/ 87038 h 271875"/>
                <a:gd name="connsiteX141" fmla="*/ 3151599 w 4018697"/>
                <a:gd name="connsiteY141" fmla="*/ 91717 h 271875"/>
                <a:gd name="connsiteX142" fmla="*/ 3154875 w 4018697"/>
                <a:gd name="connsiteY142" fmla="*/ 92185 h 271875"/>
                <a:gd name="connsiteX143" fmla="*/ 3222726 w 4018697"/>
                <a:gd name="connsiteY143" fmla="*/ 93589 h 271875"/>
                <a:gd name="connsiteX144" fmla="*/ 3226938 w 4018697"/>
                <a:gd name="connsiteY144" fmla="*/ 96396 h 271875"/>
                <a:gd name="connsiteX145" fmla="*/ 3547947 w 4018697"/>
                <a:gd name="connsiteY145" fmla="*/ 90781 h 271875"/>
                <a:gd name="connsiteX146" fmla="*/ 3555902 w 4018697"/>
                <a:gd name="connsiteY146" fmla="*/ 86570 h 271875"/>
                <a:gd name="connsiteX147" fmla="*/ 3562921 w 4018697"/>
                <a:gd name="connsiteY147" fmla="*/ 90313 h 271875"/>
                <a:gd name="connsiteX148" fmla="*/ 3568068 w 4018697"/>
                <a:gd name="connsiteY148" fmla="*/ 91717 h 271875"/>
                <a:gd name="connsiteX149" fmla="*/ 3582107 w 4018697"/>
                <a:gd name="connsiteY149" fmla="*/ 89845 h 271875"/>
                <a:gd name="connsiteX150" fmla="*/ 3644811 w 4018697"/>
                <a:gd name="connsiteY150" fmla="*/ 91717 h 271875"/>
                <a:gd name="connsiteX151" fmla="*/ 3648087 w 4018697"/>
                <a:gd name="connsiteY151" fmla="*/ 92653 h 271875"/>
                <a:gd name="connsiteX152" fmla="*/ 3653234 w 4018697"/>
                <a:gd name="connsiteY152" fmla="*/ 97800 h 271875"/>
                <a:gd name="connsiteX153" fmla="*/ 3655574 w 4018697"/>
                <a:gd name="connsiteY153" fmla="*/ 98268 h 271875"/>
                <a:gd name="connsiteX154" fmla="*/ 3681311 w 4018697"/>
                <a:gd name="connsiteY154" fmla="*/ 96864 h 271875"/>
                <a:gd name="connsiteX155" fmla="*/ 3686926 w 4018697"/>
                <a:gd name="connsiteY155" fmla="*/ 91249 h 271875"/>
                <a:gd name="connsiteX156" fmla="*/ 3700029 w 4018697"/>
                <a:gd name="connsiteY156" fmla="*/ 88441 h 271875"/>
                <a:gd name="connsiteX157" fmla="*/ 3706580 w 4018697"/>
                <a:gd name="connsiteY157" fmla="*/ 84698 h 271875"/>
                <a:gd name="connsiteX158" fmla="*/ 3711259 w 4018697"/>
                <a:gd name="connsiteY158" fmla="*/ 85634 h 271875"/>
                <a:gd name="connsiteX159" fmla="*/ 3717342 w 4018697"/>
                <a:gd name="connsiteY159" fmla="*/ 93121 h 271875"/>
                <a:gd name="connsiteX160" fmla="*/ 3721086 w 4018697"/>
                <a:gd name="connsiteY160" fmla="*/ 81890 h 271875"/>
                <a:gd name="connsiteX161" fmla="*/ 3724361 w 4018697"/>
                <a:gd name="connsiteY161" fmla="*/ 87038 h 271875"/>
                <a:gd name="connsiteX162" fmla="*/ 3734657 w 4018697"/>
                <a:gd name="connsiteY162" fmla="*/ 78614 h 271875"/>
                <a:gd name="connsiteX163" fmla="*/ 3739336 w 4018697"/>
                <a:gd name="connsiteY163" fmla="*/ 79550 h 271875"/>
                <a:gd name="connsiteX164" fmla="*/ 3742611 w 4018697"/>
                <a:gd name="connsiteY164" fmla="*/ 83294 h 271875"/>
                <a:gd name="connsiteX165" fmla="*/ 3744015 w 4018697"/>
                <a:gd name="connsiteY165" fmla="*/ 73935 h 271875"/>
                <a:gd name="connsiteX166" fmla="*/ 3742144 w 4018697"/>
                <a:gd name="connsiteY166" fmla="*/ 72999 h 271875"/>
                <a:gd name="connsiteX167" fmla="*/ 3736528 w 4018697"/>
                <a:gd name="connsiteY167" fmla="*/ 73935 h 271875"/>
                <a:gd name="connsiteX168" fmla="*/ 3734188 w 4018697"/>
                <a:gd name="connsiteY168" fmla="*/ 72063 h 271875"/>
                <a:gd name="connsiteX169" fmla="*/ 3734657 w 4018697"/>
                <a:gd name="connsiteY169" fmla="*/ 69256 h 271875"/>
                <a:gd name="connsiteX170" fmla="*/ 3776303 w 4018697"/>
                <a:gd name="connsiteY170" fmla="*/ 50070 h 271875"/>
                <a:gd name="connsiteX171" fmla="*/ 3819354 w 4018697"/>
                <a:gd name="connsiteY171" fmla="*/ 36500 h 271875"/>
                <a:gd name="connsiteX172" fmla="*/ 3831521 w 4018697"/>
                <a:gd name="connsiteY172" fmla="*/ 36500 h 271875"/>
                <a:gd name="connsiteX173" fmla="*/ 3845091 w 4018697"/>
                <a:gd name="connsiteY173" fmla="*/ 31352 h 271875"/>
                <a:gd name="connsiteX174" fmla="*/ 3919962 w 4018697"/>
                <a:gd name="connsiteY174" fmla="*/ 19186 h 271875"/>
                <a:gd name="connsiteX175" fmla="*/ 3930257 w 4018697"/>
                <a:gd name="connsiteY175" fmla="*/ 13570 h 271875"/>
                <a:gd name="connsiteX176" fmla="*/ 3942891 w 4018697"/>
                <a:gd name="connsiteY176" fmla="*/ 14974 h 271875"/>
                <a:gd name="connsiteX177" fmla="*/ 3950846 w 4018697"/>
                <a:gd name="connsiteY177" fmla="*/ 14506 h 271875"/>
                <a:gd name="connsiteX178" fmla="*/ 3961141 w 4018697"/>
                <a:gd name="connsiteY178" fmla="*/ 11231 h 271875"/>
                <a:gd name="connsiteX179" fmla="*/ 3970968 w 4018697"/>
                <a:gd name="connsiteY179" fmla="*/ 13102 h 271875"/>
                <a:gd name="connsiteX180" fmla="*/ 3976583 w 4018697"/>
                <a:gd name="connsiteY180" fmla="*/ 12167 h 271875"/>
                <a:gd name="connsiteX181" fmla="*/ 3982667 w 4018697"/>
                <a:gd name="connsiteY181" fmla="*/ 6083 h 271875"/>
                <a:gd name="connsiteX182" fmla="*/ 3995769 w 4018697"/>
                <a:gd name="connsiteY182" fmla="*/ 4211 h 271875"/>
                <a:gd name="connsiteX183" fmla="*/ 4008403 w 4018697"/>
                <a:gd name="connsiteY183" fmla="*/ 0 h 271875"/>
                <a:gd name="connsiteX184" fmla="*/ 4018698 w 4018697"/>
                <a:gd name="connsiteY184" fmla="*/ 4211 h 271875"/>
                <a:gd name="connsiteX185" fmla="*/ 4015890 w 4018697"/>
                <a:gd name="connsiteY185" fmla="*/ 12634 h 271875"/>
                <a:gd name="connsiteX186" fmla="*/ 4017762 w 4018697"/>
                <a:gd name="connsiteY186" fmla="*/ 17314 h 2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4018697" h="271875">
                  <a:moveTo>
                    <a:pt x="4017762" y="17314"/>
                  </a:moveTo>
                  <a:lnTo>
                    <a:pt x="3997173" y="56153"/>
                  </a:lnTo>
                  <a:lnTo>
                    <a:pt x="3984070" y="96396"/>
                  </a:lnTo>
                  <a:lnTo>
                    <a:pt x="3918558" y="87038"/>
                  </a:lnTo>
                  <a:lnTo>
                    <a:pt x="3879719" y="74403"/>
                  </a:lnTo>
                  <a:lnTo>
                    <a:pt x="3827309" y="61301"/>
                  </a:lnTo>
                  <a:lnTo>
                    <a:pt x="3814675" y="60833"/>
                  </a:lnTo>
                  <a:lnTo>
                    <a:pt x="3803912" y="63172"/>
                  </a:lnTo>
                  <a:lnTo>
                    <a:pt x="3794085" y="67852"/>
                  </a:lnTo>
                  <a:lnTo>
                    <a:pt x="3784726" y="75807"/>
                  </a:lnTo>
                  <a:lnTo>
                    <a:pt x="3775367" y="87505"/>
                  </a:lnTo>
                  <a:lnTo>
                    <a:pt x="3760861" y="111838"/>
                  </a:lnTo>
                  <a:lnTo>
                    <a:pt x="3749163" y="137107"/>
                  </a:lnTo>
                  <a:lnTo>
                    <a:pt x="3740272" y="163312"/>
                  </a:lnTo>
                  <a:lnTo>
                    <a:pt x="3734188" y="190453"/>
                  </a:lnTo>
                  <a:lnTo>
                    <a:pt x="3720618" y="268599"/>
                  </a:lnTo>
                  <a:lnTo>
                    <a:pt x="3507704" y="266728"/>
                  </a:lnTo>
                  <a:lnTo>
                    <a:pt x="43987" y="266728"/>
                  </a:lnTo>
                  <a:lnTo>
                    <a:pt x="22461" y="271875"/>
                  </a:lnTo>
                  <a:lnTo>
                    <a:pt x="0" y="77679"/>
                  </a:lnTo>
                  <a:lnTo>
                    <a:pt x="3276" y="74403"/>
                  </a:lnTo>
                  <a:lnTo>
                    <a:pt x="6083" y="73467"/>
                  </a:lnTo>
                  <a:lnTo>
                    <a:pt x="17314" y="79082"/>
                  </a:lnTo>
                  <a:lnTo>
                    <a:pt x="34628" y="74871"/>
                  </a:lnTo>
                  <a:lnTo>
                    <a:pt x="43519" y="76743"/>
                  </a:lnTo>
                  <a:lnTo>
                    <a:pt x="51006" y="73467"/>
                  </a:lnTo>
                  <a:lnTo>
                    <a:pt x="75339" y="74871"/>
                  </a:lnTo>
                  <a:lnTo>
                    <a:pt x="76275" y="70659"/>
                  </a:lnTo>
                  <a:lnTo>
                    <a:pt x="79550" y="68788"/>
                  </a:lnTo>
                  <a:lnTo>
                    <a:pt x="110903" y="69256"/>
                  </a:lnTo>
                  <a:lnTo>
                    <a:pt x="178754" y="75339"/>
                  </a:lnTo>
                  <a:lnTo>
                    <a:pt x="182966" y="78146"/>
                  </a:lnTo>
                  <a:lnTo>
                    <a:pt x="184370" y="83762"/>
                  </a:lnTo>
                  <a:lnTo>
                    <a:pt x="186241" y="84230"/>
                  </a:lnTo>
                  <a:lnTo>
                    <a:pt x="191857" y="80486"/>
                  </a:lnTo>
                  <a:lnTo>
                    <a:pt x="195600" y="81890"/>
                  </a:lnTo>
                  <a:lnTo>
                    <a:pt x="199812" y="79082"/>
                  </a:lnTo>
                  <a:lnTo>
                    <a:pt x="201683" y="79550"/>
                  </a:lnTo>
                  <a:lnTo>
                    <a:pt x="204959" y="85634"/>
                  </a:lnTo>
                  <a:lnTo>
                    <a:pt x="206363" y="86102"/>
                  </a:lnTo>
                  <a:lnTo>
                    <a:pt x="214318" y="79550"/>
                  </a:lnTo>
                  <a:lnTo>
                    <a:pt x="219933" y="85166"/>
                  </a:lnTo>
                  <a:lnTo>
                    <a:pt x="223209" y="86102"/>
                  </a:lnTo>
                  <a:lnTo>
                    <a:pt x="488065" y="86102"/>
                  </a:lnTo>
                  <a:lnTo>
                    <a:pt x="494616" y="87505"/>
                  </a:lnTo>
                  <a:lnTo>
                    <a:pt x="502103" y="93589"/>
                  </a:lnTo>
                  <a:lnTo>
                    <a:pt x="505379" y="94057"/>
                  </a:lnTo>
                  <a:lnTo>
                    <a:pt x="561064" y="94992"/>
                  </a:lnTo>
                  <a:lnTo>
                    <a:pt x="563872" y="94057"/>
                  </a:lnTo>
                  <a:lnTo>
                    <a:pt x="566679" y="88909"/>
                  </a:lnTo>
                  <a:lnTo>
                    <a:pt x="569487" y="86570"/>
                  </a:lnTo>
                  <a:lnTo>
                    <a:pt x="572295" y="86102"/>
                  </a:lnTo>
                  <a:lnTo>
                    <a:pt x="630320" y="86102"/>
                  </a:lnTo>
                  <a:lnTo>
                    <a:pt x="633127" y="87038"/>
                  </a:lnTo>
                  <a:lnTo>
                    <a:pt x="636871" y="91717"/>
                  </a:lnTo>
                  <a:lnTo>
                    <a:pt x="644826" y="94524"/>
                  </a:lnTo>
                  <a:lnTo>
                    <a:pt x="653249" y="91249"/>
                  </a:lnTo>
                  <a:lnTo>
                    <a:pt x="658864" y="86102"/>
                  </a:lnTo>
                  <a:lnTo>
                    <a:pt x="667755" y="93589"/>
                  </a:lnTo>
                  <a:lnTo>
                    <a:pt x="673371" y="94057"/>
                  </a:lnTo>
                  <a:lnTo>
                    <a:pt x="682261" y="92653"/>
                  </a:lnTo>
                  <a:lnTo>
                    <a:pt x="694896" y="85634"/>
                  </a:lnTo>
                  <a:lnTo>
                    <a:pt x="700043" y="85166"/>
                  </a:lnTo>
                  <a:lnTo>
                    <a:pt x="713146" y="90313"/>
                  </a:lnTo>
                  <a:lnTo>
                    <a:pt x="719697" y="86102"/>
                  </a:lnTo>
                  <a:lnTo>
                    <a:pt x="722505" y="85634"/>
                  </a:lnTo>
                  <a:lnTo>
                    <a:pt x="748241" y="86102"/>
                  </a:lnTo>
                  <a:lnTo>
                    <a:pt x="750581" y="87038"/>
                  </a:lnTo>
                  <a:lnTo>
                    <a:pt x="753857" y="91717"/>
                  </a:lnTo>
                  <a:lnTo>
                    <a:pt x="761344" y="86570"/>
                  </a:lnTo>
                  <a:lnTo>
                    <a:pt x="767427" y="84698"/>
                  </a:lnTo>
                  <a:lnTo>
                    <a:pt x="774914" y="84698"/>
                  </a:lnTo>
                  <a:lnTo>
                    <a:pt x="784273" y="87038"/>
                  </a:lnTo>
                  <a:lnTo>
                    <a:pt x="787081" y="93589"/>
                  </a:lnTo>
                  <a:lnTo>
                    <a:pt x="788952" y="94524"/>
                  </a:lnTo>
                  <a:lnTo>
                    <a:pt x="794100" y="93589"/>
                  </a:lnTo>
                  <a:lnTo>
                    <a:pt x="797844" y="91249"/>
                  </a:lnTo>
                  <a:lnTo>
                    <a:pt x="802055" y="85634"/>
                  </a:lnTo>
                  <a:lnTo>
                    <a:pt x="812350" y="94524"/>
                  </a:lnTo>
                  <a:lnTo>
                    <a:pt x="816561" y="94992"/>
                  </a:lnTo>
                  <a:lnTo>
                    <a:pt x="823580" y="93121"/>
                  </a:lnTo>
                  <a:lnTo>
                    <a:pt x="828260" y="95928"/>
                  </a:lnTo>
                  <a:lnTo>
                    <a:pt x="836683" y="92653"/>
                  </a:lnTo>
                  <a:lnTo>
                    <a:pt x="843702" y="95460"/>
                  </a:lnTo>
                  <a:lnTo>
                    <a:pt x="851657" y="92653"/>
                  </a:lnTo>
                  <a:lnTo>
                    <a:pt x="859612" y="96396"/>
                  </a:lnTo>
                  <a:lnTo>
                    <a:pt x="864291" y="96396"/>
                  </a:lnTo>
                  <a:lnTo>
                    <a:pt x="871311" y="93121"/>
                  </a:lnTo>
                  <a:lnTo>
                    <a:pt x="879734" y="97332"/>
                  </a:lnTo>
                  <a:lnTo>
                    <a:pt x="964431" y="97332"/>
                  </a:lnTo>
                  <a:lnTo>
                    <a:pt x="975194" y="95928"/>
                  </a:lnTo>
                  <a:lnTo>
                    <a:pt x="985021" y="99204"/>
                  </a:lnTo>
                  <a:lnTo>
                    <a:pt x="1120256" y="99204"/>
                  </a:lnTo>
                  <a:lnTo>
                    <a:pt x="1133827" y="105755"/>
                  </a:lnTo>
                  <a:lnTo>
                    <a:pt x="1396343" y="105287"/>
                  </a:lnTo>
                  <a:lnTo>
                    <a:pt x="1532983" y="102480"/>
                  </a:lnTo>
                  <a:lnTo>
                    <a:pt x="1609725" y="106223"/>
                  </a:lnTo>
                  <a:lnTo>
                    <a:pt x="1636398" y="104819"/>
                  </a:lnTo>
                  <a:lnTo>
                    <a:pt x="1655584" y="107627"/>
                  </a:lnTo>
                  <a:lnTo>
                    <a:pt x="1709397" y="104819"/>
                  </a:lnTo>
                  <a:lnTo>
                    <a:pt x="1753852" y="104351"/>
                  </a:lnTo>
                  <a:lnTo>
                    <a:pt x="1798774" y="106223"/>
                  </a:lnTo>
                  <a:lnTo>
                    <a:pt x="1808601" y="104351"/>
                  </a:lnTo>
                  <a:lnTo>
                    <a:pt x="1819364" y="98736"/>
                  </a:lnTo>
                  <a:lnTo>
                    <a:pt x="1842293" y="97800"/>
                  </a:lnTo>
                  <a:lnTo>
                    <a:pt x="1844165" y="94992"/>
                  </a:lnTo>
                  <a:lnTo>
                    <a:pt x="1833870" y="93589"/>
                  </a:lnTo>
                  <a:lnTo>
                    <a:pt x="1832466" y="91717"/>
                  </a:lnTo>
                  <a:lnTo>
                    <a:pt x="1832466" y="88441"/>
                  </a:lnTo>
                  <a:lnTo>
                    <a:pt x="1835742" y="85166"/>
                  </a:lnTo>
                  <a:lnTo>
                    <a:pt x="1881133" y="85166"/>
                  </a:lnTo>
                  <a:lnTo>
                    <a:pt x="1884408" y="85634"/>
                  </a:lnTo>
                  <a:lnTo>
                    <a:pt x="1890023" y="91249"/>
                  </a:lnTo>
                  <a:lnTo>
                    <a:pt x="1892831" y="91717"/>
                  </a:lnTo>
                  <a:lnTo>
                    <a:pt x="1920440" y="89845"/>
                  </a:lnTo>
                  <a:lnTo>
                    <a:pt x="1958811" y="95928"/>
                  </a:lnTo>
                  <a:lnTo>
                    <a:pt x="1970978" y="95928"/>
                  </a:lnTo>
                  <a:lnTo>
                    <a:pt x="2007945" y="91249"/>
                  </a:lnTo>
                  <a:lnTo>
                    <a:pt x="2060355" y="89377"/>
                  </a:lnTo>
                  <a:lnTo>
                    <a:pt x="2112296" y="85166"/>
                  </a:lnTo>
                  <a:lnTo>
                    <a:pt x="2136630" y="84230"/>
                  </a:lnTo>
                  <a:lnTo>
                    <a:pt x="2218988" y="85634"/>
                  </a:lnTo>
                  <a:lnTo>
                    <a:pt x="2238641" y="87038"/>
                  </a:lnTo>
                  <a:lnTo>
                    <a:pt x="2246596" y="89845"/>
                  </a:lnTo>
                  <a:lnTo>
                    <a:pt x="2255955" y="86102"/>
                  </a:lnTo>
                  <a:lnTo>
                    <a:pt x="2542337" y="84698"/>
                  </a:lnTo>
                  <a:lnTo>
                    <a:pt x="2601297" y="86102"/>
                  </a:lnTo>
                  <a:lnTo>
                    <a:pt x="2637329" y="85166"/>
                  </a:lnTo>
                  <a:lnTo>
                    <a:pt x="2681316" y="89845"/>
                  </a:lnTo>
                  <a:lnTo>
                    <a:pt x="2757591" y="91249"/>
                  </a:lnTo>
                  <a:lnTo>
                    <a:pt x="3041164" y="91717"/>
                  </a:lnTo>
                  <a:lnTo>
                    <a:pt x="3044908" y="89845"/>
                  </a:lnTo>
                  <a:lnTo>
                    <a:pt x="3044440" y="86102"/>
                  </a:lnTo>
                  <a:lnTo>
                    <a:pt x="3045376" y="84698"/>
                  </a:lnTo>
                  <a:lnTo>
                    <a:pt x="3050523" y="82826"/>
                  </a:lnTo>
                  <a:lnTo>
                    <a:pt x="3120714" y="82826"/>
                  </a:lnTo>
                  <a:lnTo>
                    <a:pt x="3122119" y="84698"/>
                  </a:lnTo>
                  <a:lnTo>
                    <a:pt x="3130073" y="84698"/>
                  </a:lnTo>
                  <a:lnTo>
                    <a:pt x="3134753" y="89377"/>
                  </a:lnTo>
                  <a:lnTo>
                    <a:pt x="3138028" y="89845"/>
                  </a:lnTo>
                  <a:lnTo>
                    <a:pt x="3145048" y="87038"/>
                  </a:lnTo>
                  <a:lnTo>
                    <a:pt x="3151599" y="91717"/>
                  </a:lnTo>
                  <a:lnTo>
                    <a:pt x="3154875" y="92185"/>
                  </a:lnTo>
                  <a:lnTo>
                    <a:pt x="3222726" y="93589"/>
                  </a:lnTo>
                  <a:lnTo>
                    <a:pt x="3226938" y="96396"/>
                  </a:lnTo>
                  <a:lnTo>
                    <a:pt x="3547947" y="90781"/>
                  </a:lnTo>
                  <a:lnTo>
                    <a:pt x="3555902" y="86570"/>
                  </a:lnTo>
                  <a:lnTo>
                    <a:pt x="3562921" y="90313"/>
                  </a:lnTo>
                  <a:lnTo>
                    <a:pt x="3568068" y="91717"/>
                  </a:lnTo>
                  <a:lnTo>
                    <a:pt x="3582107" y="89845"/>
                  </a:lnTo>
                  <a:lnTo>
                    <a:pt x="3644811" y="91717"/>
                  </a:lnTo>
                  <a:lnTo>
                    <a:pt x="3648087" y="92653"/>
                  </a:lnTo>
                  <a:lnTo>
                    <a:pt x="3653234" y="97800"/>
                  </a:lnTo>
                  <a:lnTo>
                    <a:pt x="3655574" y="98268"/>
                  </a:lnTo>
                  <a:lnTo>
                    <a:pt x="3681311" y="96864"/>
                  </a:lnTo>
                  <a:lnTo>
                    <a:pt x="3686926" y="91249"/>
                  </a:lnTo>
                  <a:lnTo>
                    <a:pt x="3700029" y="88441"/>
                  </a:lnTo>
                  <a:lnTo>
                    <a:pt x="3706580" y="84698"/>
                  </a:lnTo>
                  <a:lnTo>
                    <a:pt x="3711259" y="85634"/>
                  </a:lnTo>
                  <a:lnTo>
                    <a:pt x="3717342" y="93121"/>
                  </a:lnTo>
                  <a:lnTo>
                    <a:pt x="3721086" y="81890"/>
                  </a:lnTo>
                  <a:lnTo>
                    <a:pt x="3724361" y="87038"/>
                  </a:lnTo>
                  <a:lnTo>
                    <a:pt x="3734657" y="78614"/>
                  </a:lnTo>
                  <a:lnTo>
                    <a:pt x="3739336" y="79550"/>
                  </a:lnTo>
                  <a:lnTo>
                    <a:pt x="3742611" y="83294"/>
                  </a:lnTo>
                  <a:lnTo>
                    <a:pt x="3744015" y="73935"/>
                  </a:lnTo>
                  <a:lnTo>
                    <a:pt x="3742144" y="72999"/>
                  </a:lnTo>
                  <a:lnTo>
                    <a:pt x="3736528" y="73935"/>
                  </a:lnTo>
                  <a:lnTo>
                    <a:pt x="3734188" y="72063"/>
                  </a:lnTo>
                  <a:lnTo>
                    <a:pt x="3734657" y="69256"/>
                  </a:lnTo>
                  <a:lnTo>
                    <a:pt x="3776303" y="50070"/>
                  </a:lnTo>
                  <a:lnTo>
                    <a:pt x="3819354" y="36500"/>
                  </a:lnTo>
                  <a:lnTo>
                    <a:pt x="3831521" y="36500"/>
                  </a:lnTo>
                  <a:lnTo>
                    <a:pt x="3845091" y="31352"/>
                  </a:lnTo>
                  <a:lnTo>
                    <a:pt x="3919962" y="19186"/>
                  </a:lnTo>
                  <a:lnTo>
                    <a:pt x="3930257" y="13570"/>
                  </a:lnTo>
                  <a:lnTo>
                    <a:pt x="3942891" y="14974"/>
                  </a:lnTo>
                  <a:lnTo>
                    <a:pt x="3950846" y="14506"/>
                  </a:lnTo>
                  <a:lnTo>
                    <a:pt x="3961141" y="11231"/>
                  </a:lnTo>
                  <a:lnTo>
                    <a:pt x="3970968" y="13102"/>
                  </a:lnTo>
                  <a:lnTo>
                    <a:pt x="3976583" y="12167"/>
                  </a:lnTo>
                  <a:lnTo>
                    <a:pt x="3982667" y="6083"/>
                  </a:lnTo>
                  <a:lnTo>
                    <a:pt x="3995769" y="4211"/>
                  </a:lnTo>
                  <a:lnTo>
                    <a:pt x="4008403" y="0"/>
                  </a:lnTo>
                  <a:lnTo>
                    <a:pt x="4018698" y="4211"/>
                  </a:lnTo>
                  <a:lnTo>
                    <a:pt x="4015890" y="12634"/>
                  </a:lnTo>
                  <a:lnTo>
                    <a:pt x="4017762" y="17314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9F3F8E6-BCF3-DFBB-DAAD-F7EAF32D67C2}"/>
                </a:ext>
              </a:extLst>
            </p:cNvPr>
            <p:cNvSpPr/>
            <p:nvPr/>
          </p:nvSpPr>
          <p:spPr>
            <a:xfrm>
              <a:off x="9959109" y="3470738"/>
              <a:ext cx="962559" cy="1773505"/>
            </a:xfrm>
            <a:custGeom>
              <a:avLst/>
              <a:gdLst>
                <a:gd name="connsiteX0" fmla="*/ 962560 w 962559"/>
                <a:gd name="connsiteY0" fmla="*/ 27609 h 1773505"/>
                <a:gd name="connsiteX1" fmla="*/ 950861 w 962559"/>
                <a:gd name="connsiteY1" fmla="*/ 40711 h 1773505"/>
                <a:gd name="connsiteX2" fmla="*/ 937758 w 962559"/>
                <a:gd name="connsiteY2" fmla="*/ 61301 h 1773505"/>
                <a:gd name="connsiteX3" fmla="*/ 910618 w 962559"/>
                <a:gd name="connsiteY3" fmla="*/ 126813 h 1773505"/>
                <a:gd name="connsiteX4" fmla="*/ 895176 w 962559"/>
                <a:gd name="connsiteY4" fmla="*/ 170332 h 1773505"/>
                <a:gd name="connsiteX5" fmla="*/ 840427 w 962559"/>
                <a:gd name="connsiteY5" fmla="*/ 333644 h 1773505"/>
                <a:gd name="connsiteX6" fmla="*/ 740754 w 962559"/>
                <a:gd name="connsiteY6" fmla="*/ 646230 h 1773505"/>
                <a:gd name="connsiteX7" fmla="*/ 719697 w 962559"/>
                <a:gd name="connsiteY7" fmla="*/ 715017 h 1773505"/>
                <a:gd name="connsiteX8" fmla="*/ 663544 w 962559"/>
                <a:gd name="connsiteY8" fmla="*/ 913893 h 1773505"/>
                <a:gd name="connsiteX9" fmla="*/ 656525 w 962559"/>
                <a:gd name="connsiteY9" fmla="*/ 933547 h 1773505"/>
                <a:gd name="connsiteX10" fmla="*/ 647166 w 962559"/>
                <a:gd name="connsiteY10" fmla="*/ 953669 h 1773505"/>
                <a:gd name="connsiteX11" fmla="*/ 634999 w 962559"/>
                <a:gd name="connsiteY11" fmla="*/ 973790 h 1773505"/>
                <a:gd name="connsiteX12" fmla="*/ 625640 w 962559"/>
                <a:gd name="connsiteY12" fmla="*/ 985957 h 1773505"/>
                <a:gd name="connsiteX13" fmla="*/ 615346 w 962559"/>
                <a:gd name="connsiteY13" fmla="*/ 996719 h 1773505"/>
                <a:gd name="connsiteX14" fmla="*/ 603647 w 962559"/>
                <a:gd name="connsiteY14" fmla="*/ 1005611 h 1773505"/>
                <a:gd name="connsiteX15" fmla="*/ 591012 w 962559"/>
                <a:gd name="connsiteY15" fmla="*/ 1013097 h 1773505"/>
                <a:gd name="connsiteX16" fmla="*/ 522693 w 962559"/>
                <a:gd name="connsiteY16" fmla="*/ 1042110 h 1773505"/>
                <a:gd name="connsiteX17" fmla="*/ 510059 w 962559"/>
                <a:gd name="connsiteY17" fmla="*/ 1051001 h 1773505"/>
                <a:gd name="connsiteX18" fmla="*/ 499764 w 962559"/>
                <a:gd name="connsiteY18" fmla="*/ 1061296 h 1773505"/>
                <a:gd name="connsiteX19" fmla="*/ 488533 w 962559"/>
                <a:gd name="connsiteY19" fmla="*/ 1078610 h 1773505"/>
                <a:gd name="connsiteX20" fmla="*/ 459053 w 962559"/>
                <a:gd name="connsiteY20" fmla="*/ 1175474 h 1773505"/>
                <a:gd name="connsiteX21" fmla="*/ 441739 w 962559"/>
                <a:gd name="connsiteY21" fmla="*/ 1242390 h 1773505"/>
                <a:gd name="connsiteX22" fmla="*/ 424893 w 962559"/>
                <a:gd name="connsiteY22" fmla="*/ 1315389 h 1773505"/>
                <a:gd name="connsiteX23" fmla="*/ 405239 w 962559"/>
                <a:gd name="connsiteY23" fmla="*/ 1413657 h 1773505"/>
                <a:gd name="connsiteX24" fmla="*/ 387925 w 962559"/>
                <a:gd name="connsiteY24" fmla="*/ 1460919 h 1773505"/>
                <a:gd name="connsiteX25" fmla="*/ 374355 w 962559"/>
                <a:gd name="connsiteY25" fmla="*/ 1489464 h 1773505"/>
                <a:gd name="connsiteX26" fmla="*/ 367336 w 962559"/>
                <a:gd name="connsiteY26" fmla="*/ 1501631 h 1773505"/>
                <a:gd name="connsiteX27" fmla="*/ 357977 w 962559"/>
                <a:gd name="connsiteY27" fmla="*/ 1512861 h 1773505"/>
                <a:gd name="connsiteX28" fmla="*/ 328496 w 962559"/>
                <a:gd name="connsiteY28" fmla="*/ 1540470 h 1773505"/>
                <a:gd name="connsiteX29" fmla="*/ 280766 w 962559"/>
                <a:gd name="connsiteY29" fmla="*/ 1592880 h 1773505"/>
                <a:gd name="connsiteX30" fmla="*/ 240523 w 962559"/>
                <a:gd name="connsiteY30" fmla="*/ 1627507 h 1773505"/>
                <a:gd name="connsiteX31" fmla="*/ 210575 w 962559"/>
                <a:gd name="connsiteY31" fmla="*/ 1647161 h 1773505"/>
                <a:gd name="connsiteX32" fmla="*/ 195600 w 962559"/>
                <a:gd name="connsiteY32" fmla="*/ 1659795 h 1773505"/>
                <a:gd name="connsiteX33" fmla="*/ 181562 w 962559"/>
                <a:gd name="connsiteY33" fmla="*/ 1674770 h 1773505"/>
                <a:gd name="connsiteX34" fmla="*/ 180158 w 962559"/>
                <a:gd name="connsiteY34" fmla="*/ 1683660 h 1773505"/>
                <a:gd name="connsiteX35" fmla="*/ 180626 w 962559"/>
                <a:gd name="connsiteY35" fmla="*/ 1686936 h 1773505"/>
                <a:gd name="connsiteX36" fmla="*/ 182030 w 962559"/>
                <a:gd name="connsiteY36" fmla="*/ 1687872 h 1773505"/>
                <a:gd name="connsiteX37" fmla="*/ 212446 w 962559"/>
                <a:gd name="connsiteY37" fmla="*/ 1678045 h 1773505"/>
                <a:gd name="connsiteX38" fmla="*/ 158633 w 962559"/>
                <a:gd name="connsiteY38" fmla="*/ 1706122 h 1773505"/>
                <a:gd name="connsiteX39" fmla="*/ 103883 w 962559"/>
                <a:gd name="connsiteY39" fmla="*/ 1732327 h 1773505"/>
                <a:gd name="connsiteX40" fmla="*/ 49134 w 962559"/>
                <a:gd name="connsiteY40" fmla="*/ 1756660 h 1773505"/>
                <a:gd name="connsiteX41" fmla="*/ 33224 w 962559"/>
                <a:gd name="connsiteY41" fmla="*/ 1761339 h 1773505"/>
                <a:gd name="connsiteX42" fmla="*/ 29480 w 962559"/>
                <a:gd name="connsiteY42" fmla="*/ 1766019 h 1773505"/>
                <a:gd name="connsiteX43" fmla="*/ 27609 w 962559"/>
                <a:gd name="connsiteY43" fmla="*/ 1773506 h 1773505"/>
                <a:gd name="connsiteX44" fmla="*/ 25737 w 962559"/>
                <a:gd name="connsiteY44" fmla="*/ 1750108 h 1773505"/>
                <a:gd name="connsiteX45" fmla="*/ 21526 w 962559"/>
                <a:gd name="connsiteY45" fmla="*/ 1739814 h 1773505"/>
                <a:gd name="connsiteX46" fmla="*/ 20590 w 962559"/>
                <a:gd name="connsiteY46" fmla="*/ 1729051 h 1773505"/>
                <a:gd name="connsiteX47" fmla="*/ 11699 w 962559"/>
                <a:gd name="connsiteY47" fmla="*/ 1711269 h 1773505"/>
                <a:gd name="connsiteX48" fmla="*/ 1872 w 962559"/>
                <a:gd name="connsiteY48" fmla="*/ 1707058 h 1773505"/>
                <a:gd name="connsiteX49" fmla="*/ 0 w 962559"/>
                <a:gd name="connsiteY49" fmla="*/ 1701910 h 1773505"/>
                <a:gd name="connsiteX50" fmla="*/ 5148 w 962559"/>
                <a:gd name="connsiteY50" fmla="*/ 1697699 h 1773505"/>
                <a:gd name="connsiteX51" fmla="*/ 11699 w 962559"/>
                <a:gd name="connsiteY51" fmla="*/ 1688340 h 1773505"/>
                <a:gd name="connsiteX52" fmla="*/ 45858 w 962559"/>
                <a:gd name="connsiteY52" fmla="*/ 1657923 h 1773505"/>
                <a:gd name="connsiteX53" fmla="*/ 92653 w 962559"/>
                <a:gd name="connsiteY53" fmla="*/ 1611597 h 1773505"/>
                <a:gd name="connsiteX54" fmla="*/ 119794 w 962559"/>
                <a:gd name="connsiteY54" fmla="*/ 1582117 h 1773505"/>
                <a:gd name="connsiteX55" fmla="*/ 167524 w 962559"/>
                <a:gd name="connsiteY55" fmla="*/ 1525496 h 1773505"/>
                <a:gd name="connsiteX56" fmla="*/ 212914 w 962559"/>
                <a:gd name="connsiteY56" fmla="*/ 1467939 h 1773505"/>
                <a:gd name="connsiteX57" fmla="*/ 256901 w 962559"/>
                <a:gd name="connsiteY57" fmla="*/ 1408510 h 1773505"/>
                <a:gd name="connsiteX58" fmla="*/ 299016 w 962559"/>
                <a:gd name="connsiteY58" fmla="*/ 1348145 h 1773505"/>
                <a:gd name="connsiteX59" fmla="*/ 339259 w 962559"/>
                <a:gd name="connsiteY59" fmla="*/ 1286377 h 1773505"/>
                <a:gd name="connsiteX60" fmla="*/ 377630 w 962559"/>
                <a:gd name="connsiteY60" fmla="*/ 1223204 h 1773505"/>
                <a:gd name="connsiteX61" fmla="*/ 382310 w 962559"/>
                <a:gd name="connsiteY61" fmla="*/ 1213377 h 1773505"/>
                <a:gd name="connsiteX62" fmla="*/ 382310 w 962559"/>
                <a:gd name="connsiteY62" fmla="*/ 1209166 h 1773505"/>
                <a:gd name="connsiteX63" fmla="*/ 380438 w 962559"/>
                <a:gd name="connsiteY63" fmla="*/ 1207294 h 1773505"/>
                <a:gd name="connsiteX64" fmla="*/ 374823 w 962559"/>
                <a:gd name="connsiteY64" fmla="*/ 1207294 h 1773505"/>
                <a:gd name="connsiteX65" fmla="*/ 380438 w 962559"/>
                <a:gd name="connsiteY65" fmla="*/ 1206358 h 1773505"/>
                <a:gd name="connsiteX66" fmla="*/ 385585 w 962559"/>
                <a:gd name="connsiteY66" fmla="*/ 1203083 h 1773505"/>
                <a:gd name="connsiteX67" fmla="*/ 389797 w 962559"/>
                <a:gd name="connsiteY67" fmla="*/ 1195595 h 1773505"/>
                <a:gd name="connsiteX68" fmla="*/ 407579 w 962559"/>
                <a:gd name="connsiteY68" fmla="*/ 1151609 h 1773505"/>
                <a:gd name="connsiteX69" fmla="*/ 433316 w 962559"/>
                <a:gd name="connsiteY69" fmla="*/ 1080481 h 1773505"/>
                <a:gd name="connsiteX70" fmla="*/ 445482 w 962559"/>
                <a:gd name="connsiteY70" fmla="*/ 1055212 h 1773505"/>
                <a:gd name="connsiteX71" fmla="*/ 459520 w 962559"/>
                <a:gd name="connsiteY71" fmla="*/ 1031347 h 1773505"/>
                <a:gd name="connsiteX72" fmla="*/ 475431 w 962559"/>
                <a:gd name="connsiteY72" fmla="*/ 1008418 h 1773505"/>
                <a:gd name="connsiteX73" fmla="*/ 563872 w 962559"/>
                <a:gd name="connsiteY73" fmla="*/ 906406 h 1773505"/>
                <a:gd name="connsiteX74" fmla="*/ 586801 w 962559"/>
                <a:gd name="connsiteY74" fmla="*/ 877862 h 1773505"/>
                <a:gd name="connsiteX75" fmla="*/ 607858 w 962559"/>
                <a:gd name="connsiteY75" fmla="*/ 848381 h 1773505"/>
                <a:gd name="connsiteX76" fmla="*/ 626576 w 962559"/>
                <a:gd name="connsiteY76" fmla="*/ 818433 h 1773505"/>
                <a:gd name="connsiteX77" fmla="*/ 643422 w 962559"/>
                <a:gd name="connsiteY77" fmla="*/ 787081 h 1773505"/>
                <a:gd name="connsiteX78" fmla="*/ 658396 w 962559"/>
                <a:gd name="connsiteY78" fmla="*/ 755261 h 1773505"/>
                <a:gd name="connsiteX79" fmla="*/ 671031 w 962559"/>
                <a:gd name="connsiteY79" fmla="*/ 722505 h 1773505"/>
                <a:gd name="connsiteX80" fmla="*/ 685069 w 962559"/>
                <a:gd name="connsiteY80" fmla="*/ 679922 h 1773505"/>
                <a:gd name="connsiteX81" fmla="*/ 696768 w 962559"/>
                <a:gd name="connsiteY81" fmla="*/ 636403 h 1773505"/>
                <a:gd name="connsiteX82" fmla="*/ 707531 w 962559"/>
                <a:gd name="connsiteY82" fmla="*/ 591012 h 1773505"/>
                <a:gd name="connsiteX83" fmla="*/ 720633 w 962559"/>
                <a:gd name="connsiteY83" fmla="*/ 522225 h 1773505"/>
                <a:gd name="connsiteX84" fmla="*/ 731396 w 962559"/>
                <a:gd name="connsiteY84" fmla="*/ 452501 h 1773505"/>
                <a:gd name="connsiteX85" fmla="*/ 764152 w 962559"/>
                <a:gd name="connsiteY85" fmla="*/ 207767 h 1773505"/>
                <a:gd name="connsiteX86" fmla="*/ 777722 w 962559"/>
                <a:gd name="connsiteY86" fmla="*/ 129620 h 1773505"/>
                <a:gd name="connsiteX87" fmla="*/ 784273 w 962559"/>
                <a:gd name="connsiteY87" fmla="*/ 102480 h 1773505"/>
                <a:gd name="connsiteX88" fmla="*/ 793164 w 962559"/>
                <a:gd name="connsiteY88" fmla="*/ 76275 h 1773505"/>
                <a:gd name="connsiteX89" fmla="*/ 804395 w 962559"/>
                <a:gd name="connsiteY89" fmla="*/ 51006 h 1773505"/>
                <a:gd name="connsiteX90" fmla="*/ 818901 w 962559"/>
                <a:gd name="connsiteY90" fmla="*/ 26673 h 1773505"/>
                <a:gd name="connsiteX91" fmla="*/ 828260 w 962559"/>
                <a:gd name="connsiteY91" fmla="*/ 14974 h 1773505"/>
                <a:gd name="connsiteX92" fmla="*/ 837619 w 962559"/>
                <a:gd name="connsiteY92" fmla="*/ 7019 h 1773505"/>
                <a:gd name="connsiteX93" fmla="*/ 847446 w 962559"/>
                <a:gd name="connsiteY93" fmla="*/ 2340 h 1773505"/>
                <a:gd name="connsiteX94" fmla="*/ 858208 w 962559"/>
                <a:gd name="connsiteY94" fmla="*/ 0 h 1773505"/>
                <a:gd name="connsiteX95" fmla="*/ 870843 w 962559"/>
                <a:gd name="connsiteY95" fmla="*/ 468 h 1773505"/>
                <a:gd name="connsiteX96" fmla="*/ 885817 w 962559"/>
                <a:gd name="connsiteY96" fmla="*/ 3276 h 1773505"/>
                <a:gd name="connsiteX97" fmla="*/ 962560 w 962559"/>
                <a:gd name="connsiteY97" fmla="*/ 27609 h 177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962559" h="1773505">
                  <a:moveTo>
                    <a:pt x="962560" y="27609"/>
                  </a:moveTo>
                  <a:lnTo>
                    <a:pt x="950861" y="40711"/>
                  </a:lnTo>
                  <a:lnTo>
                    <a:pt x="937758" y="61301"/>
                  </a:lnTo>
                  <a:lnTo>
                    <a:pt x="910618" y="126813"/>
                  </a:lnTo>
                  <a:lnTo>
                    <a:pt x="895176" y="170332"/>
                  </a:lnTo>
                  <a:lnTo>
                    <a:pt x="840427" y="333644"/>
                  </a:lnTo>
                  <a:lnTo>
                    <a:pt x="740754" y="646230"/>
                  </a:lnTo>
                  <a:lnTo>
                    <a:pt x="719697" y="715017"/>
                  </a:lnTo>
                  <a:lnTo>
                    <a:pt x="663544" y="913893"/>
                  </a:lnTo>
                  <a:lnTo>
                    <a:pt x="656525" y="933547"/>
                  </a:lnTo>
                  <a:lnTo>
                    <a:pt x="647166" y="953669"/>
                  </a:lnTo>
                  <a:lnTo>
                    <a:pt x="634999" y="973790"/>
                  </a:lnTo>
                  <a:lnTo>
                    <a:pt x="625640" y="985957"/>
                  </a:lnTo>
                  <a:lnTo>
                    <a:pt x="615346" y="996719"/>
                  </a:lnTo>
                  <a:lnTo>
                    <a:pt x="603647" y="1005611"/>
                  </a:lnTo>
                  <a:lnTo>
                    <a:pt x="591012" y="1013097"/>
                  </a:lnTo>
                  <a:lnTo>
                    <a:pt x="522693" y="1042110"/>
                  </a:lnTo>
                  <a:lnTo>
                    <a:pt x="510059" y="1051001"/>
                  </a:lnTo>
                  <a:lnTo>
                    <a:pt x="499764" y="1061296"/>
                  </a:lnTo>
                  <a:lnTo>
                    <a:pt x="488533" y="1078610"/>
                  </a:lnTo>
                  <a:lnTo>
                    <a:pt x="459053" y="1175474"/>
                  </a:lnTo>
                  <a:lnTo>
                    <a:pt x="441739" y="1242390"/>
                  </a:lnTo>
                  <a:lnTo>
                    <a:pt x="424893" y="1315389"/>
                  </a:lnTo>
                  <a:lnTo>
                    <a:pt x="405239" y="1413657"/>
                  </a:lnTo>
                  <a:lnTo>
                    <a:pt x="387925" y="1460919"/>
                  </a:lnTo>
                  <a:lnTo>
                    <a:pt x="374355" y="1489464"/>
                  </a:lnTo>
                  <a:lnTo>
                    <a:pt x="367336" y="1501631"/>
                  </a:lnTo>
                  <a:lnTo>
                    <a:pt x="357977" y="1512861"/>
                  </a:lnTo>
                  <a:lnTo>
                    <a:pt x="328496" y="1540470"/>
                  </a:lnTo>
                  <a:lnTo>
                    <a:pt x="280766" y="1592880"/>
                  </a:lnTo>
                  <a:lnTo>
                    <a:pt x="240523" y="1627507"/>
                  </a:lnTo>
                  <a:lnTo>
                    <a:pt x="210575" y="1647161"/>
                  </a:lnTo>
                  <a:lnTo>
                    <a:pt x="195600" y="1659795"/>
                  </a:lnTo>
                  <a:lnTo>
                    <a:pt x="181562" y="1674770"/>
                  </a:lnTo>
                  <a:lnTo>
                    <a:pt x="180158" y="1683660"/>
                  </a:lnTo>
                  <a:lnTo>
                    <a:pt x="180626" y="1686936"/>
                  </a:lnTo>
                  <a:lnTo>
                    <a:pt x="182030" y="1687872"/>
                  </a:lnTo>
                  <a:lnTo>
                    <a:pt x="212446" y="1678045"/>
                  </a:lnTo>
                  <a:lnTo>
                    <a:pt x="158633" y="1706122"/>
                  </a:lnTo>
                  <a:lnTo>
                    <a:pt x="103883" y="1732327"/>
                  </a:lnTo>
                  <a:lnTo>
                    <a:pt x="49134" y="1756660"/>
                  </a:lnTo>
                  <a:lnTo>
                    <a:pt x="33224" y="1761339"/>
                  </a:lnTo>
                  <a:lnTo>
                    <a:pt x="29480" y="1766019"/>
                  </a:lnTo>
                  <a:lnTo>
                    <a:pt x="27609" y="1773506"/>
                  </a:lnTo>
                  <a:lnTo>
                    <a:pt x="25737" y="1750108"/>
                  </a:lnTo>
                  <a:lnTo>
                    <a:pt x="21526" y="1739814"/>
                  </a:lnTo>
                  <a:lnTo>
                    <a:pt x="20590" y="1729051"/>
                  </a:lnTo>
                  <a:lnTo>
                    <a:pt x="11699" y="1711269"/>
                  </a:lnTo>
                  <a:lnTo>
                    <a:pt x="1872" y="1707058"/>
                  </a:lnTo>
                  <a:lnTo>
                    <a:pt x="0" y="1701910"/>
                  </a:lnTo>
                  <a:lnTo>
                    <a:pt x="5148" y="1697699"/>
                  </a:lnTo>
                  <a:lnTo>
                    <a:pt x="11699" y="1688340"/>
                  </a:lnTo>
                  <a:lnTo>
                    <a:pt x="45858" y="1657923"/>
                  </a:lnTo>
                  <a:lnTo>
                    <a:pt x="92653" y="1611597"/>
                  </a:lnTo>
                  <a:lnTo>
                    <a:pt x="119794" y="1582117"/>
                  </a:lnTo>
                  <a:lnTo>
                    <a:pt x="167524" y="1525496"/>
                  </a:lnTo>
                  <a:lnTo>
                    <a:pt x="212914" y="1467939"/>
                  </a:lnTo>
                  <a:lnTo>
                    <a:pt x="256901" y="1408510"/>
                  </a:lnTo>
                  <a:lnTo>
                    <a:pt x="299016" y="1348145"/>
                  </a:lnTo>
                  <a:lnTo>
                    <a:pt x="339259" y="1286377"/>
                  </a:lnTo>
                  <a:lnTo>
                    <a:pt x="377630" y="1223204"/>
                  </a:lnTo>
                  <a:lnTo>
                    <a:pt x="382310" y="1213377"/>
                  </a:lnTo>
                  <a:lnTo>
                    <a:pt x="382310" y="1209166"/>
                  </a:lnTo>
                  <a:lnTo>
                    <a:pt x="380438" y="1207294"/>
                  </a:lnTo>
                  <a:lnTo>
                    <a:pt x="374823" y="1207294"/>
                  </a:lnTo>
                  <a:lnTo>
                    <a:pt x="380438" y="1206358"/>
                  </a:lnTo>
                  <a:lnTo>
                    <a:pt x="385585" y="1203083"/>
                  </a:lnTo>
                  <a:lnTo>
                    <a:pt x="389797" y="1195595"/>
                  </a:lnTo>
                  <a:lnTo>
                    <a:pt x="407579" y="1151609"/>
                  </a:lnTo>
                  <a:lnTo>
                    <a:pt x="433316" y="1080481"/>
                  </a:lnTo>
                  <a:lnTo>
                    <a:pt x="445482" y="1055212"/>
                  </a:lnTo>
                  <a:lnTo>
                    <a:pt x="459520" y="1031347"/>
                  </a:lnTo>
                  <a:lnTo>
                    <a:pt x="475431" y="1008418"/>
                  </a:lnTo>
                  <a:lnTo>
                    <a:pt x="563872" y="906406"/>
                  </a:lnTo>
                  <a:lnTo>
                    <a:pt x="586801" y="877862"/>
                  </a:lnTo>
                  <a:lnTo>
                    <a:pt x="607858" y="848381"/>
                  </a:lnTo>
                  <a:lnTo>
                    <a:pt x="626576" y="818433"/>
                  </a:lnTo>
                  <a:lnTo>
                    <a:pt x="643422" y="787081"/>
                  </a:lnTo>
                  <a:lnTo>
                    <a:pt x="658396" y="755261"/>
                  </a:lnTo>
                  <a:lnTo>
                    <a:pt x="671031" y="722505"/>
                  </a:lnTo>
                  <a:lnTo>
                    <a:pt x="685069" y="679922"/>
                  </a:lnTo>
                  <a:lnTo>
                    <a:pt x="696768" y="636403"/>
                  </a:lnTo>
                  <a:lnTo>
                    <a:pt x="707531" y="591012"/>
                  </a:lnTo>
                  <a:lnTo>
                    <a:pt x="720633" y="522225"/>
                  </a:lnTo>
                  <a:lnTo>
                    <a:pt x="731396" y="452501"/>
                  </a:lnTo>
                  <a:lnTo>
                    <a:pt x="764152" y="207767"/>
                  </a:lnTo>
                  <a:lnTo>
                    <a:pt x="777722" y="129620"/>
                  </a:lnTo>
                  <a:lnTo>
                    <a:pt x="784273" y="102480"/>
                  </a:lnTo>
                  <a:lnTo>
                    <a:pt x="793164" y="76275"/>
                  </a:lnTo>
                  <a:lnTo>
                    <a:pt x="804395" y="51006"/>
                  </a:lnTo>
                  <a:lnTo>
                    <a:pt x="818901" y="26673"/>
                  </a:lnTo>
                  <a:lnTo>
                    <a:pt x="828260" y="14974"/>
                  </a:lnTo>
                  <a:lnTo>
                    <a:pt x="837619" y="7019"/>
                  </a:lnTo>
                  <a:lnTo>
                    <a:pt x="847446" y="2340"/>
                  </a:lnTo>
                  <a:lnTo>
                    <a:pt x="858208" y="0"/>
                  </a:lnTo>
                  <a:lnTo>
                    <a:pt x="870843" y="468"/>
                  </a:lnTo>
                  <a:lnTo>
                    <a:pt x="885817" y="3276"/>
                  </a:lnTo>
                  <a:lnTo>
                    <a:pt x="962560" y="27609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CD8BD72-C23F-F65B-33F6-17CD4E59FAD9}"/>
                </a:ext>
              </a:extLst>
            </p:cNvPr>
            <p:cNvSpPr/>
            <p:nvPr/>
          </p:nvSpPr>
          <p:spPr>
            <a:xfrm>
              <a:off x="10139735" y="3498347"/>
              <a:ext cx="847445" cy="1661199"/>
            </a:xfrm>
            <a:custGeom>
              <a:avLst/>
              <a:gdLst>
                <a:gd name="connsiteX0" fmla="*/ 781933 w 847445"/>
                <a:gd name="connsiteY0" fmla="*/ 0 h 1661199"/>
                <a:gd name="connsiteX1" fmla="*/ 847445 w 847445"/>
                <a:gd name="connsiteY1" fmla="*/ 9359 h 1661199"/>
                <a:gd name="connsiteX2" fmla="*/ 656056 w 847445"/>
                <a:gd name="connsiteY2" fmla="*/ 826856 h 1661199"/>
                <a:gd name="connsiteX3" fmla="*/ 639678 w 847445"/>
                <a:gd name="connsiteY3" fmla="*/ 885349 h 1661199"/>
                <a:gd name="connsiteX4" fmla="*/ 628448 w 847445"/>
                <a:gd name="connsiteY4" fmla="*/ 915765 h 1661199"/>
                <a:gd name="connsiteX5" fmla="*/ 615813 w 847445"/>
                <a:gd name="connsiteY5" fmla="*/ 944778 h 1661199"/>
                <a:gd name="connsiteX6" fmla="*/ 601775 w 847445"/>
                <a:gd name="connsiteY6" fmla="*/ 971450 h 1661199"/>
                <a:gd name="connsiteX7" fmla="*/ 585865 w 847445"/>
                <a:gd name="connsiteY7" fmla="*/ 996719 h 1661199"/>
                <a:gd name="connsiteX8" fmla="*/ 568083 w 847445"/>
                <a:gd name="connsiteY8" fmla="*/ 1019649 h 1661199"/>
                <a:gd name="connsiteX9" fmla="*/ 548897 w 847445"/>
                <a:gd name="connsiteY9" fmla="*/ 1041174 h 1661199"/>
                <a:gd name="connsiteX10" fmla="*/ 527840 w 847445"/>
                <a:gd name="connsiteY10" fmla="*/ 1060828 h 1661199"/>
                <a:gd name="connsiteX11" fmla="*/ 504911 w 847445"/>
                <a:gd name="connsiteY11" fmla="*/ 1079077 h 1661199"/>
                <a:gd name="connsiteX12" fmla="*/ 480110 w 847445"/>
                <a:gd name="connsiteY12" fmla="*/ 1095924 h 1661199"/>
                <a:gd name="connsiteX13" fmla="*/ 403367 w 847445"/>
                <a:gd name="connsiteY13" fmla="*/ 1139442 h 1661199"/>
                <a:gd name="connsiteX14" fmla="*/ 380438 w 847445"/>
                <a:gd name="connsiteY14" fmla="*/ 1155820 h 1661199"/>
                <a:gd name="connsiteX15" fmla="*/ 359380 w 847445"/>
                <a:gd name="connsiteY15" fmla="*/ 1174070 h 1661199"/>
                <a:gd name="connsiteX16" fmla="*/ 335047 w 847445"/>
                <a:gd name="connsiteY16" fmla="*/ 1202146 h 1661199"/>
                <a:gd name="connsiteX17" fmla="*/ 324753 w 847445"/>
                <a:gd name="connsiteY17" fmla="*/ 1218525 h 1661199"/>
                <a:gd name="connsiteX18" fmla="*/ 315394 w 847445"/>
                <a:gd name="connsiteY18" fmla="*/ 1237242 h 1661199"/>
                <a:gd name="connsiteX19" fmla="*/ 306503 w 847445"/>
                <a:gd name="connsiteY19" fmla="*/ 1260639 h 1661199"/>
                <a:gd name="connsiteX20" fmla="*/ 291061 w 847445"/>
                <a:gd name="connsiteY20" fmla="*/ 1315857 h 1661199"/>
                <a:gd name="connsiteX21" fmla="*/ 282170 w 847445"/>
                <a:gd name="connsiteY21" fmla="*/ 1341594 h 1661199"/>
                <a:gd name="connsiteX22" fmla="*/ 270939 w 847445"/>
                <a:gd name="connsiteY22" fmla="*/ 1366863 h 1661199"/>
                <a:gd name="connsiteX23" fmla="*/ 244734 w 847445"/>
                <a:gd name="connsiteY23" fmla="*/ 1415997 h 1661199"/>
                <a:gd name="connsiteX24" fmla="*/ 229760 w 847445"/>
                <a:gd name="connsiteY24" fmla="*/ 1439862 h 1661199"/>
                <a:gd name="connsiteX25" fmla="*/ 205427 w 847445"/>
                <a:gd name="connsiteY25" fmla="*/ 1474490 h 1661199"/>
                <a:gd name="connsiteX26" fmla="*/ 179222 w 847445"/>
                <a:gd name="connsiteY26" fmla="*/ 1507714 h 1661199"/>
                <a:gd name="connsiteX27" fmla="*/ 178286 w 847445"/>
                <a:gd name="connsiteY27" fmla="*/ 1510521 h 1661199"/>
                <a:gd name="connsiteX28" fmla="*/ 180626 w 847445"/>
                <a:gd name="connsiteY28" fmla="*/ 1515669 h 1661199"/>
                <a:gd name="connsiteX29" fmla="*/ 189049 w 847445"/>
                <a:gd name="connsiteY29" fmla="*/ 1515669 h 1661199"/>
                <a:gd name="connsiteX30" fmla="*/ 178286 w 847445"/>
                <a:gd name="connsiteY30" fmla="*/ 1520348 h 1661199"/>
                <a:gd name="connsiteX31" fmla="*/ 166120 w 847445"/>
                <a:gd name="connsiteY31" fmla="*/ 1537662 h 1661199"/>
                <a:gd name="connsiteX32" fmla="*/ 159569 w 847445"/>
                <a:gd name="connsiteY32" fmla="*/ 1551232 h 1661199"/>
                <a:gd name="connsiteX33" fmla="*/ 154889 w 847445"/>
                <a:gd name="connsiteY33" fmla="*/ 1565271 h 1661199"/>
                <a:gd name="connsiteX34" fmla="*/ 152549 w 847445"/>
                <a:gd name="connsiteY34" fmla="*/ 1579309 h 1661199"/>
                <a:gd name="connsiteX35" fmla="*/ 32288 w 847445"/>
                <a:gd name="connsiteY35" fmla="*/ 1651372 h 1661199"/>
                <a:gd name="connsiteX36" fmla="*/ 2340 w 847445"/>
                <a:gd name="connsiteY36" fmla="*/ 1661199 h 1661199"/>
                <a:gd name="connsiteX37" fmla="*/ 0 w 847445"/>
                <a:gd name="connsiteY37" fmla="*/ 1656988 h 1661199"/>
                <a:gd name="connsiteX38" fmla="*/ 468 w 847445"/>
                <a:gd name="connsiteY38" fmla="*/ 1650436 h 1661199"/>
                <a:gd name="connsiteX39" fmla="*/ 15442 w 847445"/>
                <a:gd name="connsiteY39" fmla="*/ 1633123 h 1661199"/>
                <a:gd name="connsiteX40" fmla="*/ 30416 w 847445"/>
                <a:gd name="connsiteY40" fmla="*/ 1620488 h 1661199"/>
                <a:gd name="connsiteX41" fmla="*/ 60365 w 847445"/>
                <a:gd name="connsiteY41" fmla="*/ 1600834 h 1661199"/>
                <a:gd name="connsiteX42" fmla="*/ 100608 w 847445"/>
                <a:gd name="connsiteY42" fmla="*/ 1566207 h 1661199"/>
                <a:gd name="connsiteX43" fmla="*/ 148338 w 847445"/>
                <a:gd name="connsiteY43" fmla="*/ 1513797 h 1661199"/>
                <a:gd name="connsiteX44" fmla="*/ 177818 w 847445"/>
                <a:gd name="connsiteY44" fmla="*/ 1486188 h 1661199"/>
                <a:gd name="connsiteX45" fmla="*/ 194197 w 847445"/>
                <a:gd name="connsiteY45" fmla="*/ 1462791 h 1661199"/>
                <a:gd name="connsiteX46" fmla="*/ 207767 w 847445"/>
                <a:gd name="connsiteY46" fmla="*/ 1433778 h 1661199"/>
                <a:gd name="connsiteX47" fmla="*/ 225081 w 847445"/>
                <a:gd name="connsiteY47" fmla="*/ 1386984 h 1661199"/>
                <a:gd name="connsiteX48" fmla="*/ 244734 w 847445"/>
                <a:gd name="connsiteY48" fmla="*/ 1288716 h 1661199"/>
                <a:gd name="connsiteX49" fmla="*/ 261112 w 847445"/>
                <a:gd name="connsiteY49" fmla="*/ 1215717 h 1661199"/>
                <a:gd name="connsiteX50" fmla="*/ 278426 w 847445"/>
                <a:gd name="connsiteY50" fmla="*/ 1148801 h 1661199"/>
                <a:gd name="connsiteX51" fmla="*/ 305567 w 847445"/>
                <a:gd name="connsiteY51" fmla="*/ 1059892 h 1661199"/>
                <a:gd name="connsiteX52" fmla="*/ 311182 w 847445"/>
                <a:gd name="connsiteY52" fmla="*/ 1047257 h 1661199"/>
                <a:gd name="connsiteX53" fmla="*/ 319605 w 847445"/>
                <a:gd name="connsiteY53" fmla="*/ 1034623 h 1661199"/>
                <a:gd name="connsiteX54" fmla="*/ 329900 w 847445"/>
                <a:gd name="connsiteY54" fmla="*/ 1024328 h 1661199"/>
                <a:gd name="connsiteX55" fmla="*/ 342534 w 847445"/>
                <a:gd name="connsiteY55" fmla="*/ 1015905 h 1661199"/>
                <a:gd name="connsiteX56" fmla="*/ 410854 w 847445"/>
                <a:gd name="connsiteY56" fmla="*/ 986425 h 1661199"/>
                <a:gd name="connsiteX57" fmla="*/ 423489 w 847445"/>
                <a:gd name="connsiteY57" fmla="*/ 978938 h 1661199"/>
                <a:gd name="connsiteX58" fmla="*/ 434720 w 847445"/>
                <a:gd name="connsiteY58" fmla="*/ 970047 h 1661199"/>
                <a:gd name="connsiteX59" fmla="*/ 445482 w 847445"/>
                <a:gd name="connsiteY59" fmla="*/ 959284 h 1661199"/>
                <a:gd name="connsiteX60" fmla="*/ 454841 w 847445"/>
                <a:gd name="connsiteY60" fmla="*/ 947117 h 1661199"/>
                <a:gd name="connsiteX61" fmla="*/ 467007 w 847445"/>
                <a:gd name="connsiteY61" fmla="*/ 926996 h 1661199"/>
                <a:gd name="connsiteX62" fmla="*/ 476366 w 847445"/>
                <a:gd name="connsiteY62" fmla="*/ 907342 h 1661199"/>
                <a:gd name="connsiteX63" fmla="*/ 483385 w 847445"/>
                <a:gd name="connsiteY63" fmla="*/ 887221 h 1661199"/>
                <a:gd name="connsiteX64" fmla="*/ 539538 w 847445"/>
                <a:gd name="connsiteY64" fmla="*/ 688345 h 1661199"/>
                <a:gd name="connsiteX65" fmla="*/ 560596 w 847445"/>
                <a:gd name="connsiteY65" fmla="*/ 619557 h 1661199"/>
                <a:gd name="connsiteX66" fmla="*/ 660268 w 847445"/>
                <a:gd name="connsiteY66" fmla="*/ 306971 h 1661199"/>
                <a:gd name="connsiteX67" fmla="*/ 715017 w 847445"/>
                <a:gd name="connsiteY67" fmla="*/ 143659 h 1661199"/>
                <a:gd name="connsiteX68" fmla="*/ 730460 w 847445"/>
                <a:gd name="connsiteY68" fmla="*/ 100140 h 1661199"/>
                <a:gd name="connsiteX69" fmla="*/ 757601 w 847445"/>
                <a:gd name="connsiteY69" fmla="*/ 34628 h 1661199"/>
                <a:gd name="connsiteX70" fmla="*/ 770703 w 847445"/>
                <a:gd name="connsiteY70" fmla="*/ 13102 h 1661199"/>
                <a:gd name="connsiteX71" fmla="*/ 781933 w 847445"/>
                <a:gd name="connsiteY71" fmla="*/ 0 h 1661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47445" h="1661199">
                  <a:moveTo>
                    <a:pt x="781933" y="0"/>
                  </a:moveTo>
                  <a:lnTo>
                    <a:pt x="847445" y="9359"/>
                  </a:lnTo>
                  <a:lnTo>
                    <a:pt x="656056" y="826856"/>
                  </a:lnTo>
                  <a:lnTo>
                    <a:pt x="639678" y="885349"/>
                  </a:lnTo>
                  <a:lnTo>
                    <a:pt x="628448" y="915765"/>
                  </a:lnTo>
                  <a:lnTo>
                    <a:pt x="615813" y="944778"/>
                  </a:lnTo>
                  <a:lnTo>
                    <a:pt x="601775" y="971450"/>
                  </a:lnTo>
                  <a:lnTo>
                    <a:pt x="585865" y="996719"/>
                  </a:lnTo>
                  <a:lnTo>
                    <a:pt x="568083" y="1019649"/>
                  </a:lnTo>
                  <a:lnTo>
                    <a:pt x="548897" y="1041174"/>
                  </a:lnTo>
                  <a:lnTo>
                    <a:pt x="527840" y="1060828"/>
                  </a:lnTo>
                  <a:lnTo>
                    <a:pt x="504911" y="1079077"/>
                  </a:lnTo>
                  <a:lnTo>
                    <a:pt x="480110" y="1095924"/>
                  </a:lnTo>
                  <a:lnTo>
                    <a:pt x="403367" y="1139442"/>
                  </a:lnTo>
                  <a:lnTo>
                    <a:pt x="380438" y="1155820"/>
                  </a:lnTo>
                  <a:lnTo>
                    <a:pt x="359380" y="1174070"/>
                  </a:lnTo>
                  <a:lnTo>
                    <a:pt x="335047" y="1202146"/>
                  </a:lnTo>
                  <a:lnTo>
                    <a:pt x="324753" y="1218525"/>
                  </a:lnTo>
                  <a:lnTo>
                    <a:pt x="315394" y="1237242"/>
                  </a:lnTo>
                  <a:lnTo>
                    <a:pt x="306503" y="1260639"/>
                  </a:lnTo>
                  <a:lnTo>
                    <a:pt x="291061" y="1315857"/>
                  </a:lnTo>
                  <a:lnTo>
                    <a:pt x="282170" y="1341594"/>
                  </a:lnTo>
                  <a:lnTo>
                    <a:pt x="270939" y="1366863"/>
                  </a:lnTo>
                  <a:lnTo>
                    <a:pt x="244734" y="1415997"/>
                  </a:lnTo>
                  <a:lnTo>
                    <a:pt x="229760" y="1439862"/>
                  </a:lnTo>
                  <a:lnTo>
                    <a:pt x="205427" y="1474490"/>
                  </a:lnTo>
                  <a:lnTo>
                    <a:pt x="179222" y="1507714"/>
                  </a:lnTo>
                  <a:lnTo>
                    <a:pt x="178286" y="1510521"/>
                  </a:lnTo>
                  <a:lnTo>
                    <a:pt x="180626" y="1515669"/>
                  </a:lnTo>
                  <a:lnTo>
                    <a:pt x="189049" y="1515669"/>
                  </a:lnTo>
                  <a:lnTo>
                    <a:pt x="178286" y="1520348"/>
                  </a:lnTo>
                  <a:lnTo>
                    <a:pt x="166120" y="1537662"/>
                  </a:lnTo>
                  <a:lnTo>
                    <a:pt x="159569" y="1551232"/>
                  </a:lnTo>
                  <a:lnTo>
                    <a:pt x="154889" y="1565271"/>
                  </a:lnTo>
                  <a:lnTo>
                    <a:pt x="152549" y="1579309"/>
                  </a:lnTo>
                  <a:lnTo>
                    <a:pt x="32288" y="1651372"/>
                  </a:lnTo>
                  <a:lnTo>
                    <a:pt x="2340" y="1661199"/>
                  </a:lnTo>
                  <a:lnTo>
                    <a:pt x="0" y="1656988"/>
                  </a:lnTo>
                  <a:lnTo>
                    <a:pt x="468" y="1650436"/>
                  </a:lnTo>
                  <a:lnTo>
                    <a:pt x="15442" y="1633123"/>
                  </a:lnTo>
                  <a:lnTo>
                    <a:pt x="30416" y="1620488"/>
                  </a:lnTo>
                  <a:lnTo>
                    <a:pt x="60365" y="1600834"/>
                  </a:lnTo>
                  <a:lnTo>
                    <a:pt x="100608" y="1566207"/>
                  </a:lnTo>
                  <a:lnTo>
                    <a:pt x="148338" y="1513797"/>
                  </a:lnTo>
                  <a:lnTo>
                    <a:pt x="177818" y="1486188"/>
                  </a:lnTo>
                  <a:lnTo>
                    <a:pt x="194197" y="1462791"/>
                  </a:lnTo>
                  <a:lnTo>
                    <a:pt x="207767" y="1433778"/>
                  </a:lnTo>
                  <a:lnTo>
                    <a:pt x="225081" y="1386984"/>
                  </a:lnTo>
                  <a:lnTo>
                    <a:pt x="244734" y="1288716"/>
                  </a:lnTo>
                  <a:lnTo>
                    <a:pt x="261112" y="1215717"/>
                  </a:lnTo>
                  <a:lnTo>
                    <a:pt x="278426" y="1148801"/>
                  </a:lnTo>
                  <a:lnTo>
                    <a:pt x="305567" y="1059892"/>
                  </a:lnTo>
                  <a:lnTo>
                    <a:pt x="311182" y="1047257"/>
                  </a:lnTo>
                  <a:lnTo>
                    <a:pt x="319605" y="1034623"/>
                  </a:lnTo>
                  <a:lnTo>
                    <a:pt x="329900" y="1024328"/>
                  </a:lnTo>
                  <a:lnTo>
                    <a:pt x="342534" y="1015905"/>
                  </a:lnTo>
                  <a:lnTo>
                    <a:pt x="410854" y="986425"/>
                  </a:lnTo>
                  <a:lnTo>
                    <a:pt x="423489" y="978938"/>
                  </a:lnTo>
                  <a:lnTo>
                    <a:pt x="434720" y="970047"/>
                  </a:lnTo>
                  <a:lnTo>
                    <a:pt x="445482" y="959284"/>
                  </a:lnTo>
                  <a:lnTo>
                    <a:pt x="454841" y="947117"/>
                  </a:lnTo>
                  <a:lnTo>
                    <a:pt x="467007" y="926996"/>
                  </a:lnTo>
                  <a:lnTo>
                    <a:pt x="476366" y="907342"/>
                  </a:lnTo>
                  <a:lnTo>
                    <a:pt x="483385" y="887221"/>
                  </a:lnTo>
                  <a:lnTo>
                    <a:pt x="539538" y="688345"/>
                  </a:lnTo>
                  <a:lnTo>
                    <a:pt x="560596" y="619557"/>
                  </a:lnTo>
                  <a:lnTo>
                    <a:pt x="660268" y="306971"/>
                  </a:lnTo>
                  <a:lnTo>
                    <a:pt x="715017" y="143659"/>
                  </a:lnTo>
                  <a:lnTo>
                    <a:pt x="730460" y="100140"/>
                  </a:lnTo>
                  <a:lnTo>
                    <a:pt x="757601" y="34628"/>
                  </a:lnTo>
                  <a:lnTo>
                    <a:pt x="770703" y="13102"/>
                  </a:lnTo>
                  <a:lnTo>
                    <a:pt x="781933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4F10A0F-86E1-B50A-1F58-17F42794D737}"/>
                </a:ext>
              </a:extLst>
            </p:cNvPr>
            <p:cNvSpPr/>
            <p:nvPr/>
          </p:nvSpPr>
          <p:spPr>
            <a:xfrm>
              <a:off x="6792068" y="3516129"/>
              <a:ext cx="272810" cy="500231"/>
            </a:xfrm>
            <a:custGeom>
              <a:avLst/>
              <a:gdLst>
                <a:gd name="connsiteX0" fmla="*/ 213850 w 272810"/>
                <a:gd name="connsiteY0" fmla="*/ 0 h 500231"/>
                <a:gd name="connsiteX1" fmla="*/ 245670 w 272810"/>
                <a:gd name="connsiteY1" fmla="*/ 266728 h 500231"/>
                <a:gd name="connsiteX2" fmla="*/ 272811 w 272810"/>
                <a:gd name="connsiteY2" fmla="*/ 452969 h 500231"/>
                <a:gd name="connsiteX3" fmla="*/ 269535 w 272810"/>
                <a:gd name="connsiteY3" fmla="*/ 455309 h 500231"/>
                <a:gd name="connsiteX4" fmla="*/ 260177 w 272810"/>
                <a:gd name="connsiteY4" fmla="*/ 480578 h 500231"/>
                <a:gd name="connsiteX5" fmla="*/ 256433 w 272810"/>
                <a:gd name="connsiteY5" fmla="*/ 476834 h 500231"/>
                <a:gd name="connsiteX6" fmla="*/ 250818 w 272810"/>
                <a:gd name="connsiteY6" fmla="*/ 475899 h 500231"/>
                <a:gd name="connsiteX7" fmla="*/ 231632 w 272810"/>
                <a:gd name="connsiteY7" fmla="*/ 480578 h 500231"/>
                <a:gd name="connsiteX8" fmla="*/ 220869 w 272810"/>
                <a:gd name="connsiteY8" fmla="*/ 479642 h 500231"/>
                <a:gd name="connsiteX9" fmla="*/ 206363 w 272810"/>
                <a:gd name="connsiteY9" fmla="*/ 484789 h 500231"/>
                <a:gd name="connsiteX10" fmla="*/ 191857 w 272810"/>
                <a:gd name="connsiteY10" fmla="*/ 481982 h 500231"/>
                <a:gd name="connsiteX11" fmla="*/ 180158 w 272810"/>
                <a:gd name="connsiteY11" fmla="*/ 482450 h 500231"/>
                <a:gd name="connsiteX12" fmla="*/ 161908 w 272810"/>
                <a:gd name="connsiteY12" fmla="*/ 486661 h 500231"/>
                <a:gd name="connsiteX13" fmla="*/ 149274 w 272810"/>
                <a:gd name="connsiteY13" fmla="*/ 484321 h 500231"/>
                <a:gd name="connsiteX14" fmla="*/ 144594 w 272810"/>
                <a:gd name="connsiteY14" fmla="*/ 487597 h 500231"/>
                <a:gd name="connsiteX15" fmla="*/ 134300 w 272810"/>
                <a:gd name="connsiteY15" fmla="*/ 487597 h 500231"/>
                <a:gd name="connsiteX16" fmla="*/ 126345 w 272810"/>
                <a:gd name="connsiteY16" fmla="*/ 489937 h 500231"/>
                <a:gd name="connsiteX17" fmla="*/ 124005 w 272810"/>
                <a:gd name="connsiteY17" fmla="*/ 491808 h 500231"/>
                <a:gd name="connsiteX18" fmla="*/ 122601 w 272810"/>
                <a:gd name="connsiteY18" fmla="*/ 497424 h 500231"/>
                <a:gd name="connsiteX19" fmla="*/ 118390 w 272810"/>
                <a:gd name="connsiteY19" fmla="*/ 500232 h 500231"/>
                <a:gd name="connsiteX20" fmla="*/ 114178 w 272810"/>
                <a:gd name="connsiteY20" fmla="*/ 493212 h 500231"/>
                <a:gd name="connsiteX21" fmla="*/ 110903 w 272810"/>
                <a:gd name="connsiteY21" fmla="*/ 491808 h 500231"/>
                <a:gd name="connsiteX22" fmla="*/ 106223 w 272810"/>
                <a:gd name="connsiteY22" fmla="*/ 493680 h 500231"/>
                <a:gd name="connsiteX23" fmla="*/ 100140 w 272810"/>
                <a:gd name="connsiteY23" fmla="*/ 458117 h 500231"/>
                <a:gd name="connsiteX24" fmla="*/ 92185 w 272810"/>
                <a:gd name="connsiteY24" fmla="*/ 425361 h 500231"/>
                <a:gd name="connsiteX25" fmla="*/ 82358 w 272810"/>
                <a:gd name="connsiteY25" fmla="*/ 395412 h 500231"/>
                <a:gd name="connsiteX26" fmla="*/ 71595 w 272810"/>
                <a:gd name="connsiteY26" fmla="*/ 368272 h 500231"/>
                <a:gd name="connsiteX27" fmla="*/ 39307 w 272810"/>
                <a:gd name="connsiteY27" fmla="*/ 306035 h 500231"/>
                <a:gd name="connsiteX28" fmla="*/ 21057 w 272810"/>
                <a:gd name="connsiteY28" fmla="*/ 264856 h 500231"/>
                <a:gd name="connsiteX29" fmla="*/ 12167 w 272810"/>
                <a:gd name="connsiteY29" fmla="*/ 231164 h 500231"/>
                <a:gd name="connsiteX30" fmla="*/ 5615 w 272810"/>
                <a:gd name="connsiteY30" fmla="*/ 182498 h 500231"/>
                <a:gd name="connsiteX31" fmla="*/ 1404 w 272810"/>
                <a:gd name="connsiteY31" fmla="*/ 133364 h 500231"/>
                <a:gd name="connsiteX32" fmla="*/ 0 w 272810"/>
                <a:gd name="connsiteY32" fmla="*/ 83762 h 500231"/>
                <a:gd name="connsiteX33" fmla="*/ 2340 w 272810"/>
                <a:gd name="connsiteY33" fmla="*/ 80018 h 500231"/>
                <a:gd name="connsiteX34" fmla="*/ 6083 w 272810"/>
                <a:gd name="connsiteY34" fmla="*/ 79550 h 500231"/>
                <a:gd name="connsiteX35" fmla="*/ 15442 w 272810"/>
                <a:gd name="connsiteY35" fmla="*/ 82826 h 500231"/>
                <a:gd name="connsiteX36" fmla="*/ 21525 w 272810"/>
                <a:gd name="connsiteY36" fmla="*/ 75807 h 500231"/>
                <a:gd name="connsiteX37" fmla="*/ 23397 w 272810"/>
                <a:gd name="connsiteY37" fmla="*/ 75339 h 500231"/>
                <a:gd name="connsiteX38" fmla="*/ 34160 w 272810"/>
                <a:gd name="connsiteY38" fmla="*/ 82826 h 500231"/>
                <a:gd name="connsiteX39" fmla="*/ 40711 w 272810"/>
                <a:gd name="connsiteY39" fmla="*/ 80018 h 500231"/>
                <a:gd name="connsiteX40" fmla="*/ 47730 w 272810"/>
                <a:gd name="connsiteY40" fmla="*/ 86102 h 500231"/>
                <a:gd name="connsiteX41" fmla="*/ 54749 w 272810"/>
                <a:gd name="connsiteY41" fmla="*/ 81890 h 500231"/>
                <a:gd name="connsiteX42" fmla="*/ 61769 w 272810"/>
                <a:gd name="connsiteY42" fmla="*/ 85634 h 500231"/>
                <a:gd name="connsiteX43" fmla="*/ 98736 w 272810"/>
                <a:gd name="connsiteY43" fmla="*/ 85634 h 500231"/>
                <a:gd name="connsiteX44" fmla="*/ 113242 w 272810"/>
                <a:gd name="connsiteY44" fmla="*/ 84230 h 500231"/>
                <a:gd name="connsiteX45" fmla="*/ 116050 w 272810"/>
                <a:gd name="connsiteY45" fmla="*/ 82826 h 500231"/>
                <a:gd name="connsiteX46" fmla="*/ 119326 w 272810"/>
                <a:gd name="connsiteY46" fmla="*/ 77679 h 500231"/>
                <a:gd name="connsiteX47" fmla="*/ 122133 w 272810"/>
                <a:gd name="connsiteY47" fmla="*/ 75807 h 500231"/>
                <a:gd name="connsiteX48" fmla="*/ 129152 w 272810"/>
                <a:gd name="connsiteY48" fmla="*/ 74871 h 500231"/>
                <a:gd name="connsiteX49" fmla="*/ 145530 w 272810"/>
                <a:gd name="connsiteY49" fmla="*/ 64108 h 500231"/>
                <a:gd name="connsiteX50" fmla="*/ 158633 w 272810"/>
                <a:gd name="connsiteY50" fmla="*/ 69724 h 500231"/>
                <a:gd name="connsiteX51" fmla="*/ 164248 w 272810"/>
                <a:gd name="connsiteY51" fmla="*/ 70659 h 500231"/>
                <a:gd name="connsiteX52" fmla="*/ 168460 w 272810"/>
                <a:gd name="connsiteY52" fmla="*/ 74403 h 500231"/>
                <a:gd name="connsiteX53" fmla="*/ 183902 w 272810"/>
                <a:gd name="connsiteY53" fmla="*/ 72999 h 500231"/>
                <a:gd name="connsiteX54" fmla="*/ 198876 w 272810"/>
                <a:gd name="connsiteY54" fmla="*/ 74403 h 500231"/>
                <a:gd name="connsiteX55" fmla="*/ 206363 w 272810"/>
                <a:gd name="connsiteY55" fmla="*/ 66448 h 500231"/>
                <a:gd name="connsiteX56" fmla="*/ 209171 w 272810"/>
                <a:gd name="connsiteY56" fmla="*/ 59897 h 500231"/>
                <a:gd name="connsiteX57" fmla="*/ 210575 w 272810"/>
                <a:gd name="connsiteY57" fmla="*/ 52410 h 500231"/>
                <a:gd name="connsiteX58" fmla="*/ 207767 w 272810"/>
                <a:gd name="connsiteY58" fmla="*/ 12167 h 500231"/>
                <a:gd name="connsiteX59" fmla="*/ 209639 w 272810"/>
                <a:gd name="connsiteY59" fmla="*/ 5615 h 500231"/>
                <a:gd name="connsiteX60" fmla="*/ 213850 w 272810"/>
                <a:gd name="connsiteY60" fmla="*/ 0 h 50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72810" h="500231">
                  <a:moveTo>
                    <a:pt x="213850" y="0"/>
                  </a:moveTo>
                  <a:lnTo>
                    <a:pt x="245670" y="266728"/>
                  </a:lnTo>
                  <a:lnTo>
                    <a:pt x="272811" y="452969"/>
                  </a:lnTo>
                  <a:lnTo>
                    <a:pt x="269535" y="455309"/>
                  </a:lnTo>
                  <a:lnTo>
                    <a:pt x="260177" y="480578"/>
                  </a:lnTo>
                  <a:lnTo>
                    <a:pt x="256433" y="476834"/>
                  </a:lnTo>
                  <a:lnTo>
                    <a:pt x="250818" y="475899"/>
                  </a:lnTo>
                  <a:lnTo>
                    <a:pt x="231632" y="480578"/>
                  </a:lnTo>
                  <a:lnTo>
                    <a:pt x="220869" y="479642"/>
                  </a:lnTo>
                  <a:lnTo>
                    <a:pt x="206363" y="484789"/>
                  </a:lnTo>
                  <a:lnTo>
                    <a:pt x="191857" y="481982"/>
                  </a:lnTo>
                  <a:lnTo>
                    <a:pt x="180158" y="482450"/>
                  </a:lnTo>
                  <a:lnTo>
                    <a:pt x="161908" y="486661"/>
                  </a:lnTo>
                  <a:lnTo>
                    <a:pt x="149274" y="484321"/>
                  </a:lnTo>
                  <a:lnTo>
                    <a:pt x="144594" y="487597"/>
                  </a:lnTo>
                  <a:lnTo>
                    <a:pt x="134300" y="487597"/>
                  </a:lnTo>
                  <a:lnTo>
                    <a:pt x="126345" y="489937"/>
                  </a:lnTo>
                  <a:lnTo>
                    <a:pt x="124005" y="491808"/>
                  </a:lnTo>
                  <a:lnTo>
                    <a:pt x="122601" y="497424"/>
                  </a:lnTo>
                  <a:lnTo>
                    <a:pt x="118390" y="500232"/>
                  </a:lnTo>
                  <a:lnTo>
                    <a:pt x="114178" y="493212"/>
                  </a:lnTo>
                  <a:lnTo>
                    <a:pt x="110903" y="491808"/>
                  </a:lnTo>
                  <a:lnTo>
                    <a:pt x="106223" y="493680"/>
                  </a:lnTo>
                  <a:lnTo>
                    <a:pt x="100140" y="458117"/>
                  </a:lnTo>
                  <a:lnTo>
                    <a:pt x="92185" y="425361"/>
                  </a:lnTo>
                  <a:lnTo>
                    <a:pt x="82358" y="395412"/>
                  </a:lnTo>
                  <a:lnTo>
                    <a:pt x="71595" y="368272"/>
                  </a:lnTo>
                  <a:lnTo>
                    <a:pt x="39307" y="306035"/>
                  </a:lnTo>
                  <a:lnTo>
                    <a:pt x="21057" y="264856"/>
                  </a:lnTo>
                  <a:lnTo>
                    <a:pt x="12167" y="231164"/>
                  </a:lnTo>
                  <a:lnTo>
                    <a:pt x="5615" y="182498"/>
                  </a:lnTo>
                  <a:lnTo>
                    <a:pt x="1404" y="133364"/>
                  </a:lnTo>
                  <a:lnTo>
                    <a:pt x="0" y="83762"/>
                  </a:lnTo>
                  <a:lnTo>
                    <a:pt x="2340" y="80018"/>
                  </a:lnTo>
                  <a:lnTo>
                    <a:pt x="6083" y="79550"/>
                  </a:lnTo>
                  <a:lnTo>
                    <a:pt x="15442" y="82826"/>
                  </a:lnTo>
                  <a:lnTo>
                    <a:pt x="21525" y="75807"/>
                  </a:lnTo>
                  <a:lnTo>
                    <a:pt x="23397" y="75339"/>
                  </a:lnTo>
                  <a:lnTo>
                    <a:pt x="34160" y="82826"/>
                  </a:lnTo>
                  <a:lnTo>
                    <a:pt x="40711" y="80018"/>
                  </a:lnTo>
                  <a:lnTo>
                    <a:pt x="47730" y="86102"/>
                  </a:lnTo>
                  <a:lnTo>
                    <a:pt x="54749" y="81890"/>
                  </a:lnTo>
                  <a:lnTo>
                    <a:pt x="61769" y="85634"/>
                  </a:lnTo>
                  <a:lnTo>
                    <a:pt x="98736" y="85634"/>
                  </a:lnTo>
                  <a:lnTo>
                    <a:pt x="113242" y="84230"/>
                  </a:lnTo>
                  <a:lnTo>
                    <a:pt x="116050" y="82826"/>
                  </a:lnTo>
                  <a:lnTo>
                    <a:pt x="119326" y="77679"/>
                  </a:lnTo>
                  <a:lnTo>
                    <a:pt x="122133" y="75807"/>
                  </a:lnTo>
                  <a:lnTo>
                    <a:pt x="129152" y="74871"/>
                  </a:lnTo>
                  <a:lnTo>
                    <a:pt x="145530" y="64108"/>
                  </a:lnTo>
                  <a:lnTo>
                    <a:pt x="158633" y="69724"/>
                  </a:lnTo>
                  <a:lnTo>
                    <a:pt x="164248" y="70659"/>
                  </a:lnTo>
                  <a:lnTo>
                    <a:pt x="168460" y="74403"/>
                  </a:lnTo>
                  <a:lnTo>
                    <a:pt x="183902" y="72999"/>
                  </a:lnTo>
                  <a:lnTo>
                    <a:pt x="198876" y="74403"/>
                  </a:lnTo>
                  <a:lnTo>
                    <a:pt x="206363" y="66448"/>
                  </a:lnTo>
                  <a:lnTo>
                    <a:pt x="209171" y="59897"/>
                  </a:lnTo>
                  <a:lnTo>
                    <a:pt x="210575" y="52410"/>
                  </a:lnTo>
                  <a:lnTo>
                    <a:pt x="207767" y="12167"/>
                  </a:lnTo>
                  <a:lnTo>
                    <a:pt x="209639" y="5615"/>
                  </a:lnTo>
                  <a:lnTo>
                    <a:pt x="213850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E5F5655-8E91-5092-87F2-8CBD858303D2}"/>
                </a:ext>
              </a:extLst>
            </p:cNvPr>
            <p:cNvSpPr/>
            <p:nvPr/>
          </p:nvSpPr>
          <p:spPr>
            <a:xfrm>
              <a:off x="11035379" y="3532039"/>
              <a:ext cx="457180" cy="550301"/>
            </a:xfrm>
            <a:custGeom>
              <a:avLst/>
              <a:gdLst>
                <a:gd name="connsiteX0" fmla="*/ 457180 w 457180"/>
                <a:gd name="connsiteY0" fmla="*/ 0 h 550301"/>
                <a:gd name="connsiteX1" fmla="*/ 375290 w 457180"/>
                <a:gd name="connsiteY1" fmla="*/ 526436 h 550301"/>
                <a:gd name="connsiteX2" fmla="*/ 371079 w 457180"/>
                <a:gd name="connsiteY2" fmla="*/ 531584 h 550301"/>
                <a:gd name="connsiteX3" fmla="*/ 366867 w 457180"/>
                <a:gd name="connsiteY3" fmla="*/ 540943 h 550301"/>
                <a:gd name="connsiteX4" fmla="*/ 365932 w 457180"/>
                <a:gd name="connsiteY4" fmla="*/ 540943 h 550301"/>
                <a:gd name="connsiteX5" fmla="*/ 365464 w 457180"/>
                <a:gd name="connsiteY5" fmla="*/ 537667 h 550301"/>
                <a:gd name="connsiteX6" fmla="*/ 363124 w 457180"/>
                <a:gd name="connsiteY6" fmla="*/ 538135 h 550301"/>
                <a:gd name="connsiteX7" fmla="*/ 359380 w 457180"/>
                <a:gd name="connsiteY7" fmla="*/ 540943 h 550301"/>
                <a:gd name="connsiteX8" fmla="*/ 356105 w 457180"/>
                <a:gd name="connsiteY8" fmla="*/ 546558 h 550301"/>
                <a:gd name="connsiteX9" fmla="*/ 352361 w 457180"/>
                <a:gd name="connsiteY9" fmla="*/ 543282 h 550301"/>
                <a:gd name="connsiteX10" fmla="*/ 350489 w 457180"/>
                <a:gd name="connsiteY10" fmla="*/ 538135 h 550301"/>
                <a:gd name="connsiteX11" fmla="*/ 348149 w 457180"/>
                <a:gd name="connsiteY11" fmla="*/ 538603 h 550301"/>
                <a:gd name="connsiteX12" fmla="*/ 343470 w 457180"/>
                <a:gd name="connsiteY12" fmla="*/ 546090 h 550301"/>
                <a:gd name="connsiteX13" fmla="*/ 334580 w 457180"/>
                <a:gd name="connsiteY13" fmla="*/ 550301 h 550301"/>
                <a:gd name="connsiteX14" fmla="*/ 333175 w 457180"/>
                <a:gd name="connsiteY14" fmla="*/ 549834 h 550301"/>
                <a:gd name="connsiteX15" fmla="*/ 332708 w 457180"/>
                <a:gd name="connsiteY15" fmla="*/ 547494 h 550301"/>
                <a:gd name="connsiteX16" fmla="*/ 331771 w 457180"/>
                <a:gd name="connsiteY16" fmla="*/ 521757 h 550301"/>
                <a:gd name="connsiteX17" fmla="*/ 307906 w 457180"/>
                <a:gd name="connsiteY17" fmla="*/ 519885 h 550301"/>
                <a:gd name="connsiteX18" fmla="*/ 304163 w 457180"/>
                <a:gd name="connsiteY18" fmla="*/ 509123 h 550301"/>
                <a:gd name="connsiteX19" fmla="*/ 301824 w 457180"/>
                <a:gd name="connsiteY19" fmla="*/ 507251 h 550301"/>
                <a:gd name="connsiteX20" fmla="*/ 292465 w 457180"/>
                <a:gd name="connsiteY20" fmla="*/ 514738 h 550301"/>
                <a:gd name="connsiteX21" fmla="*/ 285445 w 457180"/>
                <a:gd name="connsiteY21" fmla="*/ 518481 h 550301"/>
                <a:gd name="connsiteX22" fmla="*/ 277490 w 457180"/>
                <a:gd name="connsiteY22" fmla="*/ 519885 h 550301"/>
                <a:gd name="connsiteX23" fmla="*/ 269067 w 457180"/>
                <a:gd name="connsiteY23" fmla="*/ 519885 h 550301"/>
                <a:gd name="connsiteX24" fmla="*/ 250350 w 457180"/>
                <a:gd name="connsiteY24" fmla="*/ 514738 h 550301"/>
                <a:gd name="connsiteX25" fmla="*/ 241459 w 457180"/>
                <a:gd name="connsiteY25" fmla="*/ 513802 h 550301"/>
                <a:gd name="connsiteX26" fmla="*/ 180626 w 457180"/>
                <a:gd name="connsiteY26" fmla="*/ 513802 h 550301"/>
                <a:gd name="connsiteX27" fmla="*/ 177350 w 457180"/>
                <a:gd name="connsiteY27" fmla="*/ 512866 h 550301"/>
                <a:gd name="connsiteX28" fmla="*/ 171735 w 457180"/>
                <a:gd name="connsiteY28" fmla="*/ 507251 h 550301"/>
                <a:gd name="connsiteX29" fmla="*/ 166120 w 457180"/>
                <a:gd name="connsiteY29" fmla="*/ 506315 h 550301"/>
                <a:gd name="connsiteX30" fmla="*/ 163312 w 457180"/>
                <a:gd name="connsiteY30" fmla="*/ 507251 h 550301"/>
                <a:gd name="connsiteX31" fmla="*/ 160972 w 457180"/>
                <a:gd name="connsiteY31" fmla="*/ 512398 h 550301"/>
                <a:gd name="connsiteX32" fmla="*/ 158165 w 457180"/>
                <a:gd name="connsiteY32" fmla="*/ 513334 h 550301"/>
                <a:gd name="connsiteX33" fmla="*/ 138511 w 457180"/>
                <a:gd name="connsiteY33" fmla="*/ 514738 h 550301"/>
                <a:gd name="connsiteX34" fmla="*/ 74403 w 457180"/>
                <a:gd name="connsiteY34" fmla="*/ 513802 h 550301"/>
                <a:gd name="connsiteX35" fmla="*/ 65980 w 457180"/>
                <a:gd name="connsiteY35" fmla="*/ 518481 h 550301"/>
                <a:gd name="connsiteX36" fmla="*/ 37903 w 457180"/>
                <a:gd name="connsiteY36" fmla="*/ 521289 h 550301"/>
                <a:gd name="connsiteX37" fmla="*/ 29948 w 457180"/>
                <a:gd name="connsiteY37" fmla="*/ 520821 h 550301"/>
                <a:gd name="connsiteX38" fmla="*/ 24801 w 457180"/>
                <a:gd name="connsiteY38" fmla="*/ 518013 h 550301"/>
                <a:gd name="connsiteX39" fmla="*/ 19653 w 457180"/>
                <a:gd name="connsiteY39" fmla="*/ 511462 h 550301"/>
                <a:gd name="connsiteX40" fmla="*/ 8423 w 457180"/>
                <a:gd name="connsiteY40" fmla="*/ 513802 h 550301"/>
                <a:gd name="connsiteX41" fmla="*/ 1871 w 457180"/>
                <a:gd name="connsiteY41" fmla="*/ 507719 h 550301"/>
                <a:gd name="connsiteX42" fmla="*/ 0 w 457180"/>
                <a:gd name="connsiteY42" fmla="*/ 503039 h 550301"/>
                <a:gd name="connsiteX43" fmla="*/ 35564 w 457180"/>
                <a:gd name="connsiteY43" fmla="*/ 300888 h 550301"/>
                <a:gd name="connsiteX44" fmla="*/ 91717 w 457180"/>
                <a:gd name="connsiteY44" fmla="*/ 10295 h 550301"/>
                <a:gd name="connsiteX45" fmla="*/ 93120 w 457180"/>
                <a:gd name="connsiteY45" fmla="*/ 9359 h 550301"/>
                <a:gd name="connsiteX46" fmla="*/ 93120 w 457180"/>
                <a:gd name="connsiteY46" fmla="*/ 13103 h 550301"/>
                <a:gd name="connsiteX47" fmla="*/ 95460 w 457180"/>
                <a:gd name="connsiteY47" fmla="*/ 14974 h 550301"/>
                <a:gd name="connsiteX48" fmla="*/ 99672 w 457180"/>
                <a:gd name="connsiteY48" fmla="*/ 15910 h 550301"/>
                <a:gd name="connsiteX49" fmla="*/ 113710 w 457180"/>
                <a:gd name="connsiteY49" fmla="*/ 14038 h 550301"/>
                <a:gd name="connsiteX50" fmla="*/ 117922 w 457180"/>
                <a:gd name="connsiteY50" fmla="*/ 14974 h 550301"/>
                <a:gd name="connsiteX51" fmla="*/ 125876 w 457180"/>
                <a:gd name="connsiteY51" fmla="*/ 19654 h 550301"/>
                <a:gd name="connsiteX52" fmla="*/ 137107 w 457180"/>
                <a:gd name="connsiteY52" fmla="*/ 18718 h 550301"/>
                <a:gd name="connsiteX53" fmla="*/ 142723 w 457180"/>
                <a:gd name="connsiteY53" fmla="*/ 19654 h 550301"/>
                <a:gd name="connsiteX54" fmla="*/ 158632 w 457180"/>
                <a:gd name="connsiteY54" fmla="*/ 26673 h 550301"/>
                <a:gd name="connsiteX55" fmla="*/ 171735 w 457180"/>
                <a:gd name="connsiteY55" fmla="*/ 25269 h 550301"/>
                <a:gd name="connsiteX56" fmla="*/ 178754 w 457180"/>
                <a:gd name="connsiteY56" fmla="*/ 20122 h 550301"/>
                <a:gd name="connsiteX57" fmla="*/ 182498 w 457180"/>
                <a:gd name="connsiteY57" fmla="*/ 19186 h 550301"/>
                <a:gd name="connsiteX58" fmla="*/ 245670 w 457180"/>
                <a:gd name="connsiteY58" fmla="*/ 19186 h 550301"/>
                <a:gd name="connsiteX59" fmla="*/ 248946 w 457180"/>
                <a:gd name="connsiteY59" fmla="*/ 20122 h 550301"/>
                <a:gd name="connsiteX60" fmla="*/ 253625 w 457180"/>
                <a:gd name="connsiteY60" fmla="*/ 26673 h 550301"/>
                <a:gd name="connsiteX61" fmla="*/ 255029 w 457180"/>
                <a:gd name="connsiteY61" fmla="*/ 26673 h 550301"/>
                <a:gd name="connsiteX62" fmla="*/ 258305 w 457180"/>
                <a:gd name="connsiteY62" fmla="*/ 20122 h 550301"/>
                <a:gd name="connsiteX63" fmla="*/ 260176 w 457180"/>
                <a:gd name="connsiteY63" fmla="*/ 19654 h 550301"/>
                <a:gd name="connsiteX64" fmla="*/ 262984 w 457180"/>
                <a:gd name="connsiteY64" fmla="*/ 19654 h 550301"/>
                <a:gd name="connsiteX65" fmla="*/ 268131 w 457180"/>
                <a:gd name="connsiteY65" fmla="*/ 25737 h 550301"/>
                <a:gd name="connsiteX66" fmla="*/ 276087 w 457180"/>
                <a:gd name="connsiteY66" fmla="*/ 24801 h 550301"/>
                <a:gd name="connsiteX67" fmla="*/ 280298 w 457180"/>
                <a:gd name="connsiteY67" fmla="*/ 19654 h 550301"/>
                <a:gd name="connsiteX68" fmla="*/ 283106 w 457180"/>
                <a:gd name="connsiteY68" fmla="*/ 20122 h 550301"/>
                <a:gd name="connsiteX69" fmla="*/ 288253 w 457180"/>
                <a:gd name="connsiteY69" fmla="*/ 25269 h 550301"/>
                <a:gd name="connsiteX70" fmla="*/ 291528 w 457180"/>
                <a:gd name="connsiteY70" fmla="*/ 26205 h 550301"/>
                <a:gd name="connsiteX71" fmla="*/ 377630 w 457180"/>
                <a:gd name="connsiteY71" fmla="*/ 25269 h 550301"/>
                <a:gd name="connsiteX72" fmla="*/ 384649 w 457180"/>
                <a:gd name="connsiteY72" fmla="*/ 24333 h 550301"/>
                <a:gd name="connsiteX73" fmla="*/ 392604 w 457180"/>
                <a:gd name="connsiteY73" fmla="*/ 19186 h 550301"/>
                <a:gd name="connsiteX74" fmla="*/ 397752 w 457180"/>
                <a:gd name="connsiteY74" fmla="*/ 18250 h 550301"/>
                <a:gd name="connsiteX75" fmla="*/ 403367 w 457180"/>
                <a:gd name="connsiteY75" fmla="*/ 19654 h 550301"/>
                <a:gd name="connsiteX76" fmla="*/ 413662 w 457180"/>
                <a:gd name="connsiteY76" fmla="*/ 26205 h 550301"/>
                <a:gd name="connsiteX77" fmla="*/ 418341 w 457180"/>
                <a:gd name="connsiteY77" fmla="*/ 27609 h 550301"/>
                <a:gd name="connsiteX78" fmla="*/ 423489 w 457180"/>
                <a:gd name="connsiteY78" fmla="*/ 26673 h 550301"/>
                <a:gd name="connsiteX79" fmla="*/ 432848 w 457180"/>
                <a:gd name="connsiteY79" fmla="*/ 21057 h 550301"/>
                <a:gd name="connsiteX80" fmla="*/ 435187 w 457180"/>
                <a:gd name="connsiteY80" fmla="*/ 21525 h 550301"/>
                <a:gd name="connsiteX81" fmla="*/ 438931 w 457180"/>
                <a:gd name="connsiteY81" fmla="*/ 26673 h 550301"/>
                <a:gd name="connsiteX82" fmla="*/ 441738 w 457180"/>
                <a:gd name="connsiteY82" fmla="*/ 23865 h 550301"/>
                <a:gd name="connsiteX83" fmla="*/ 443610 w 457180"/>
                <a:gd name="connsiteY83" fmla="*/ 23865 h 550301"/>
                <a:gd name="connsiteX84" fmla="*/ 446418 w 457180"/>
                <a:gd name="connsiteY84" fmla="*/ 29481 h 550301"/>
                <a:gd name="connsiteX85" fmla="*/ 457180 w 457180"/>
                <a:gd name="connsiteY85" fmla="*/ 0 h 550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457180" h="550301">
                  <a:moveTo>
                    <a:pt x="457180" y="0"/>
                  </a:moveTo>
                  <a:lnTo>
                    <a:pt x="375290" y="526436"/>
                  </a:lnTo>
                  <a:lnTo>
                    <a:pt x="371079" y="531584"/>
                  </a:lnTo>
                  <a:lnTo>
                    <a:pt x="366867" y="540943"/>
                  </a:lnTo>
                  <a:lnTo>
                    <a:pt x="365932" y="540943"/>
                  </a:lnTo>
                  <a:lnTo>
                    <a:pt x="365464" y="537667"/>
                  </a:lnTo>
                  <a:lnTo>
                    <a:pt x="363124" y="538135"/>
                  </a:lnTo>
                  <a:lnTo>
                    <a:pt x="359380" y="540943"/>
                  </a:lnTo>
                  <a:lnTo>
                    <a:pt x="356105" y="546558"/>
                  </a:lnTo>
                  <a:lnTo>
                    <a:pt x="352361" y="543282"/>
                  </a:lnTo>
                  <a:lnTo>
                    <a:pt x="350489" y="538135"/>
                  </a:lnTo>
                  <a:lnTo>
                    <a:pt x="348149" y="538603"/>
                  </a:lnTo>
                  <a:lnTo>
                    <a:pt x="343470" y="546090"/>
                  </a:lnTo>
                  <a:lnTo>
                    <a:pt x="334580" y="550301"/>
                  </a:lnTo>
                  <a:lnTo>
                    <a:pt x="333175" y="549834"/>
                  </a:lnTo>
                  <a:lnTo>
                    <a:pt x="332708" y="547494"/>
                  </a:lnTo>
                  <a:lnTo>
                    <a:pt x="331771" y="521757"/>
                  </a:lnTo>
                  <a:lnTo>
                    <a:pt x="307906" y="519885"/>
                  </a:lnTo>
                  <a:lnTo>
                    <a:pt x="304163" y="509123"/>
                  </a:lnTo>
                  <a:lnTo>
                    <a:pt x="301824" y="507251"/>
                  </a:lnTo>
                  <a:lnTo>
                    <a:pt x="292465" y="514738"/>
                  </a:lnTo>
                  <a:lnTo>
                    <a:pt x="285445" y="518481"/>
                  </a:lnTo>
                  <a:lnTo>
                    <a:pt x="277490" y="519885"/>
                  </a:lnTo>
                  <a:lnTo>
                    <a:pt x="269067" y="519885"/>
                  </a:lnTo>
                  <a:lnTo>
                    <a:pt x="250350" y="514738"/>
                  </a:lnTo>
                  <a:lnTo>
                    <a:pt x="241459" y="513802"/>
                  </a:lnTo>
                  <a:lnTo>
                    <a:pt x="180626" y="513802"/>
                  </a:lnTo>
                  <a:lnTo>
                    <a:pt x="177350" y="512866"/>
                  </a:lnTo>
                  <a:lnTo>
                    <a:pt x="171735" y="507251"/>
                  </a:lnTo>
                  <a:lnTo>
                    <a:pt x="166120" y="506315"/>
                  </a:lnTo>
                  <a:lnTo>
                    <a:pt x="163312" y="507251"/>
                  </a:lnTo>
                  <a:lnTo>
                    <a:pt x="160972" y="512398"/>
                  </a:lnTo>
                  <a:lnTo>
                    <a:pt x="158165" y="513334"/>
                  </a:lnTo>
                  <a:lnTo>
                    <a:pt x="138511" y="514738"/>
                  </a:lnTo>
                  <a:lnTo>
                    <a:pt x="74403" y="513802"/>
                  </a:lnTo>
                  <a:lnTo>
                    <a:pt x="65980" y="518481"/>
                  </a:lnTo>
                  <a:lnTo>
                    <a:pt x="37903" y="521289"/>
                  </a:lnTo>
                  <a:lnTo>
                    <a:pt x="29948" y="520821"/>
                  </a:lnTo>
                  <a:lnTo>
                    <a:pt x="24801" y="518013"/>
                  </a:lnTo>
                  <a:lnTo>
                    <a:pt x="19653" y="511462"/>
                  </a:lnTo>
                  <a:lnTo>
                    <a:pt x="8423" y="513802"/>
                  </a:lnTo>
                  <a:lnTo>
                    <a:pt x="1871" y="507719"/>
                  </a:lnTo>
                  <a:lnTo>
                    <a:pt x="0" y="503039"/>
                  </a:lnTo>
                  <a:lnTo>
                    <a:pt x="35564" y="300888"/>
                  </a:lnTo>
                  <a:lnTo>
                    <a:pt x="91717" y="10295"/>
                  </a:lnTo>
                  <a:lnTo>
                    <a:pt x="93120" y="9359"/>
                  </a:lnTo>
                  <a:lnTo>
                    <a:pt x="93120" y="13103"/>
                  </a:lnTo>
                  <a:lnTo>
                    <a:pt x="95460" y="14974"/>
                  </a:lnTo>
                  <a:lnTo>
                    <a:pt x="99672" y="15910"/>
                  </a:lnTo>
                  <a:lnTo>
                    <a:pt x="113710" y="14038"/>
                  </a:lnTo>
                  <a:lnTo>
                    <a:pt x="117922" y="14974"/>
                  </a:lnTo>
                  <a:lnTo>
                    <a:pt x="125876" y="19654"/>
                  </a:lnTo>
                  <a:lnTo>
                    <a:pt x="137107" y="18718"/>
                  </a:lnTo>
                  <a:lnTo>
                    <a:pt x="142723" y="19654"/>
                  </a:lnTo>
                  <a:lnTo>
                    <a:pt x="158632" y="26673"/>
                  </a:lnTo>
                  <a:lnTo>
                    <a:pt x="171735" y="25269"/>
                  </a:lnTo>
                  <a:lnTo>
                    <a:pt x="178754" y="20122"/>
                  </a:lnTo>
                  <a:lnTo>
                    <a:pt x="182498" y="19186"/>
                  </a:lnTo>
                  <a:lnTo>
                    <a:pt x="245670" y="19186"/>
                  </a:lnTo>
                  <a:lnTo>
                    <a:pt x="248946" y="20122"/>
                  </a:lnTo>
                  <a:lnTo>
                    <a:pt x="253625" y="26673"/>
                  </a:lnTo>
                  <a:lnTo>
                    <a:pt x="255029" y="26673"/>
                  </a:lnTo>
                  <a:lnTo>
                    <a:pt x="258305" y="20122"/>
                  </a:lnTo>
                  <a:lnTo>
                    <a:pt x="260176" y="19654"/>
                  </a:lnTo>
                  <a:lnTo>
                    <a:pt x="262984" y="19654"/>
                  </a:lnTo>
                  <a:lnTo>
                    <a:pt x="268131" y="25737"/>
                  </a:lnTo>
                  <a:lnTo>
                    <a:pt x="276087" y="24801"/>
                  </a:lnTo>
                  <a:lnTo>
                    <a:pt x="280298" y="19654"/>
                  </a:lnTo>
                  <a:lnTo>
                    <a:pt x="283106" y="20122"/>
                  </a:lnTo>
                  <a:lnTo>
                    <a:pt x="288253" y="25269"/>
                  </a:lnTo>
                  <a:lnTo>
                    <a:pt x="291528" y="26205"/>
                  </a:lnTo>
                  <a:lnTo>
                    <a:pt x="377630" y="25269"/>
                  </a:lnTo>
                  <a:lnTo>
                    <a:pt x="384649" y="24333"/>
                  </a:lnTo>
                  <a:lnTo>
                    <a:pt x="392604" y="19186"/>
                  </a:lnTo>
                  <a:lnTo>
                    <a:pt x="397752" y="18250"/>
                  </a:lnTo>
                  <a:lnTo>
                    <a:pt x="403367" y="19654"/>
                  </a:lnTo>
                  <a:lnTo>
                    <a:pt x="413662" y="26205"/>
                  </a:lnTo>
                  <a:lnTo>
                    <a:pt x="418341" y="27609"/>
                  </a:lnTo>
                  <a:lnTo>
                    <a:pt x="423489" y="26673"/>
                  </a:lnTo>
                  <a:lnTo>
                    <a:pt x="432848" y="21057"/>
                  </a:lnTo>
                  <a:lnTo>
                    <a:pt x="435187" y="21525"/>
                  </a:lnTo>
                  <a:lnTo>
                    <a:pt x="438931" y="26673"/>
                  </a:lnTo>
                  <a:lnTo>
                    <a:pt x="441738" y="23865"/>
                  </a:lnTo>
                  <a:lnTo>
                    <a:pt x="443610" y="23865"/>
                  </a:lnTo>
                  <a:lnTo>
                    <a:pt x="446418" y="29481"/>
                  </a:lnTo>
                  <a:lnTo>
                    <a:pt x="45718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8BCAC70-7D8D-B000-E0B2-10991B7E6A86}"/>
                </a:ext>
              </a:extLst>
            </p:cNvPr>
            <p:cNvSpPr/>
            <p:nvPr/>
          </p:nvSpPr>
          <p:spPr>
            <a:xfrm>
              <a:off x="11431259" y="3630775"/>
              <a:ext cx="712677" cy="525968"/>
            </a:xfrm>
            <a:custGeom>
              <a:avLst/>
              <a:gdLst>
                <a:gd name="connsiteX0" fmla="*/ 657461 w 712677"/>
                <a:gd name="connsiteY0" fmla="*/ 156761 h 525968"/>
                <a:gd name="connsiteX1" fmla="*/ 712677 w 712677"/>
                <a:gd name="connsiteY1" fmla="*/ 314926 h 525968"/>
                <a:gd name="connsiteX2" fmla="*/ 513802 w 712677"/>
                <a:gd name="connsiteY2" fmla="*/ 356573 h 525968"/>
                <a:gd name="connsiteX3" fmla="*/ 481045 w 712677"/>
                <a:gd name="connsiteY3" fmla="*/ 364528 h 525968"/>
                <a:gd name="connsiteX4" fmla="*/ 447822 w 712677"/>
                <a:gd name="connsiteY4" fmla="*/ 375291 h 525968"/>
                <a:gd name="connsiteX5" fmla="*/ 413662 w 712677"/>
                <a:gd name="connsiteY5" fmla="*/ 389329 h 525968"/>
                <a:gd name="connsiteX6" fmla="*/ 379034 w 712677"/>
                <a:gd name="connsiteY6" fmla="*/ 406175 h 525968"/>
                <a:gd name="connsiteX7" fmla="*/ 343002 w 712677"/>
                <a:gd name="connsiteY7" fmla="*/ 426296 h 525968"/>
                <a:gd name="connsiteX8" fmla="*/ 306035 w 712677"/>
                <a:gd name="connsiteY8" fmla="*/ 450162 h 525968"/>
                <a:gd name="connsiteX9" fmla="*/ 240523 w 712677"/>
                <a:gd name="connsiteY9" fmla="*/ 499296 h 525968"/>
                <a:gd name="connsiteX10" fmla="*/ 209170 w 712677"/>
                <a:gd name="connsiteY10" fmla="*/ 525969 h 525968"/>
                <a:gd name="connsiteX11" fmla="*/ 221805 w 712677"/>
                <a:gd name="connsiteY11" fmla="*/ 500232 h 525968"/>
                <a:gd name="connsiteX12" fmla="*/ 219933 w 712677"/>
                <a:gd name="connsiteY12" fmla="*/ 498360 h 525968"/>
                <a:gd name="connsiteX13" fmla="*/ 208703 w 712677"/>
                <a:gd name="connsiteY13" fmla="*/ 495084 h 525968"/>
                <a:gd name="connsiteX14" fmla="*/ 197004 w 712677"/>
                <a:gd name="connsiteY14" fmla="*/ 493680 h 525968"/>
                <a:gd name="connsiteX15" fmla="*/ 181094 w 712677"/>
                <a:gd name="connsiteY15" fmla="*/ 494616 h 525968"/>
                <a:gd name="connsiteX16" fmla="*/ 176882 w 712677"/>
                <a:gd name="connsiteY16" fmla="*/ 491341 h 525968"/>
                <a:gd name="connsiteX17" fmla="*/ 175947 w 712677"/>
                <a:gd name="connsiteY17" fmla="*/ 484789 h 525968"/>
                <a:gd name="connsiteX18" fmla="*/ 174075 w 712677"/>
                <a:gd name="connsiteY18" fmla="*/ 483854 h 525968"/>
                <a:gd name="connsiteX19" fmla="*/ 161908 w 712677"/>
                <a:gd name="connsiteY19" fmla="*/ 487597 h 525968"/>
                <a:gd name="connsiteX20" fmla="*/ 138043 w 712677"/>
                <a:gd name="connsiteY20" fmla="*/ 487129 h 525968"/>
                <a:gd name="connsiteX21" fmla="*/ 117922 w 712677"/>
                <a:gd name="connsiteY21" fmla="*/ 480578 h 525968"/>
                <a:gd name="connsiteX22" fmla="*/ 109030 w 712677"/>
                <a:gd name="connsiteY22" fmla="*/ 480578 h 525968"/>
                <a:gd name="connsiteX23" fmla="*/ 105287 w 712677"/>
                <a:gd name="connsiteY23" fmla="*/ 483854 h 525968"/>
                <a:gd name="connsiteX24" fmla="*/ 103883 w 712677"/>
                <a:gd name="connsiteY24" fmla="*/ 483854 h 525968"/>
                <a:gd name="connsiteX25" fmla="*/ 98268 w 712677"/>
                <a:gd name="connsiteY25" fmla="*/ 481982 h 525968"/>
                <a:gd name="connsiteX26" fmla="*/ 89377 w 712677"/>
                <a:gd name="connsiteY26" fmla="*/ 482450 h 525968"/>
                <a:gd name="connsiteX27" fmla="*/ 84230 w 712677"/>
                <a:gd name="connsiteY27" fmla="*/ 478706 h 525968"/>
                <a:gd name="connsiteX28" fmla="*/ 58025 w 712677"/>
                <a:gd name="connsiteY28" fmla="*/ 484321 h 525968"/>
                <a:gd name="connsiteX29" fmla="*/ 38839 w 712677"/>
                <a:gd name="connsiteY29" fmla="*/ 490873 h 525968"/>
                <a:gd name="connsiteX30" fmla="*/ 34628 w 712677"/>
                <a:gd name="connsiteY30" fmla="*/ 489001 h 525968"/>
                <a:gd name="connsiteX31" fmla="*/ 31820 w 712677"/>
                <a:gd name="connsiteY31" fmla="*/ 483385 h 525968"/>
                <a:gd name="connsiteX32" fmla="*/ 25737 w 712677"/>
                <a:gd name="connsiteY32" fmla="*/ 481514 h 525968"/>
                <a:gd name="connsiteX33" fmla="*/ 22461 w 712677"/>
                <a:gd name="connsiteY33" fmla="*/ 488533 h 525968"/>
                <a:gd name="connsiteX34" fmla="*/ 15910 w 712677"/>
                <a:gd name="connsiteY34" fmla="*/ 489937 h 525968"/>
                <a:gd name="connsiteX35" fmla="*/ 9827 w 712677"/>
                <a:gd name="connsiteY35" fmla="*/ 496956 h 525968"/>
                <a:gd name="connsiteX36" fmla="*/ 5615 w 712677"/>
                <a:gd name="connsiteY36" fmla="*/ 498828 h 525968"/>
                <a:gd name="connsiteX37" fmla="*/ 0 w 712677"/>
                <a:gd name="connsiteY37" fmla="*/ 498360 h 525968"/>
                <a:gd name="connsiteX38" fmla="*/ 12166 w 712677"/>
                <a:gd name="connsiteY38" fmla="*/ 466072 h 525968"/>
                <a:gd name="connsiteX39" fmla="*/ 31352 w 712677"/>
                <a:gd name="connsiteY39" fmla="*/ 400559 h 525968"/>
                <a:gd name="connsiteX40" fmla="*/ 52877 w 712677"/>
                <a:gd name="connsiteY40" fmla="*/ 296208 h 525968"/>
                <a:gd name="connsiteX41" fmla="*/ 88909 w 712677"/>
                <a:gd name="connsiteY41" fmla="*/ 74871 h 525968"/>
                <a:gd name="connsiteX42" fmla="*/ 92652 w 712677"/>
                <a:gd name="connsiteY42" fmla="*/ 74403 h 525968"/>
                <a:gd name="connsiteX43" fmla="*/ 98268 w 712677"/>
                <a:gd name="connsiteY43" fmla="*/ 68788 h 525968"/>
                <a:gd name="connsiteX44" fmla="*/ 99204 w 712677"/>
                <a:gd name="connsiteY44" fmla="*/ 55685 h 525968"/>
                <a:gd name="connsiteX45" fmla="*/ 105287 w 712677"/>
                <a:gd name="connsiteY45" fmla="*/ 37435 h 525968"/>
                <a:gd name="connsiteX46" fmla="*/ 112774 w 712677"/>
                <a:gd name="connsiteY46" fmla="*/ 27141 h 525968"/>
                <a:gd name="connsiteX47" fmla="*/ 141319 w 712677"/>
                <a:gd name="connsiteY47" fmla="*/ 21993 h 525968"/>
                <a:gd name="connsiteX48" fmla="*/ 145998 w 712677"/>
                <a:gd name="connsiteY48" fmla="*/ 19654 h 525968"/>
                <a:gd name="connsiteX49" fmla="*/ 153017 w 712677"/>
                <a:gd name="connsiteY49" fmla="*/ 13102 h 525968"/>
                <a:gd name="connsiteX50" fmla="*/ 192792 w 712677"/>
                <a:gd name="connsiteY50" fmla="*/ 15910 h 525968"/>
                <a:gd name="connsiteX51" fmla="*/ 203088 w 712677"/>
                <a:gd name="connsiteY51" fmla="*/ 12167 h 525968"/>
                <a:gd name="connsiteX52" fmla="*/ 225548 w 712677"/>
                <a:gd name="connsiteY52" fmla="*/ 12167 h 525968"/>
                <a:gd name="connsiteX53" fmla="*/ 251753 w 712677"/>
                <a:gd name="connsiteY53" fmla="*/ 7019 h 525968"/>
                <a:gd name="connsiteX54" fmla="*/ 294337 w 712677"/>
                <a:gd name="connsiteY54" fmla="*/ 5147 h 525968"/>
                <a:gd name="connsiteX55" fmla="*/ 296676 w 712677"/>
                <a:gd name="connsiteY55" fmla="*/ 4679 h 525968"/>
                <a:gd name="connsiteX56" fmla="*/ 302759 w 712677"/>
                <a:gd name="connsiteY56" fmla="*/ 468 h 525968"/>
                <a:gd name="connsiteX57" fmla="*/ 310715 w 712677"/>
                <a:gd name="connsiteY57" fmla="*/ 4679 h 525968"/>
                <a:gd name="connsiteX58" fmla="*/ 320073 w 712677"/>
                <a:gd name="connsiteY58" fmla="*/ 0 h 525968"/>
                <a:gd name="connsiteX59" fmla="*/ 348150 w 712677"/>
                <a:gd name="connsiteY59" fmla="*/ 0 h 525968"/>
                <a:gd name="connsiteX60" fmla="*/ 359849 w 712677"/>
                <a:gd name="connsiteY60" fmla="*/ 5615 h 525968"/>
                <a:gd name="connsiteX61" fmla="*/ 477302 w 712677"/>
                <a:gd name="connsiteY61" fmla="*/ 10295 h 525968"/>
                <a:gd name="connsiteX62" fmla="*/ 493212 w 712677"/>
                <a:gd name="connsiteY62" fmla="*/ 9359 h 525968"/>
                <a:gd name="connsiteX63" fmla="*/ 502103 w 712677"/>
                <a:gd name="connsiteY63" fmla="*/ 12167 h 525968"/>
                <a:gd name="connsiteX64" fmla="*/ 512398 w 712677"/>
                <a:gd name="connsiteY64" fmla="*/ 10763 h 525968"/>
                <a:gd name="connsiteX65" fmla="*/ 517545 w 712677"/>
                <a:gd name="connsiteY65" fmla="*/ 12167 h 525968"/>
                <a:gd name="connsiteX66" fmla="*/ 522693 w 712677"/>
                <a:gd name="connsiteY66" fmla="*/ 14974 h 525968"/>
                <a:gd name="connsiteX67" fmla="*/ 528776 w 712677"/>
                <a:gd name="connsiteY67" fmla="*/ 21993 h 525968"/>
                <a:gd name="connsiteX68" fmla="*/ 549366 w 712677"/>
                <a:gd name="connsiteY68" fmla="*/ 24333 h 525968"/>
                <a:gd name="connsiteX69" fmla="*/ 552173 w 712677"/>
                <a:gd name="connsiteY69" fmla="*/ 39307 h 525968"/>
                <a:gd name="connsiteX70" fmla="*/ 551705 w 712677"/>
                <a:gd name="connsiteY70" fmla="*/ 49134 h 525968"/>
                <a:gd name="connsiteX71" fmla="*/ 546090 w 712677"/>
                <a:gd name="connsiteY71" fmla="*/ 80486 h 525968"/>
                <a:gd name="connsiteX72" fmla="*/ 538603 w 712677"/>
                <a:gd name="connsiteY72" fmla="*/ 110903 h 525968"/>
                <a:gd name="connsiteX73" fmla="*/ 515206 w 712677"/>
                <a:gd name="connsiteY73" fmla="*/ 175947 h 525968"/>
                <a:gd name="connsiteX74" fmla="*/ 516141 w 712677"/>
                <a:gd name="connsiteY74" fmla="*/ 186241 h 525968"/>
                <a:gd name="connsiteX75" fmla="*/ 524097 w 712677"/>
                <a:gd name="connsiteY75" fmla="*/ 185774 h 525968"/>
                <a:gd name="connsiteX76" fmla="*/ 525500 w 712677"/>
                <a:gd name="connsiteY76" fmla="*/ 193261 h 525968"/>
                <a:gd name="connsiteX77" fmla="*/ 527372 w 712677"/>
                <a:gd name="connsiteY77" fmla="*/ 195600 h 525968"/>
                <a:gd name="connsiteX78" fmla="*/ 530180 w 712677"/>
                <a:gd name="connsiteY78" fmla="*/ 197004 h 525968"/>
                <a:gd name="connsiteX79" fmla="*/ 537199 w 712677"/>
                <a:gd name="connsiteY79" fmla="*/ 195600 h 525968"/>
                <a:gd name="connsiteX80" fmla="*/ 539071 w 712677"/>
                <a:gd name="connsiteY80" fmla="*/ 196536 h 525968"/>
                <a:gd name="connsiteX81" fmla="*/ 540007 w 712677"/>
                <a:gd name="connsiteY81" fmla="*/ 203088 h 525968"/>
                <a:gd name="connsiteX82" fmla="*/ 541878 w 712677"/>
                <a:gd name="connsiteY82" fmla="*/ 204023 h 525968"/>
                <a:gd name="connsiteX83" fmla="*/ 652781 w 712677"/>
                <a:gd name="connsiteY83" fmla="*/ 204023 h 525968"/>
                <a:gd name="connsiteX84" fmla="*/ 658396 w 712677"/>
                <a:gd name="connsiteY84" fmla="*/ 202619 h 525968"/>
                <a:gd name="connsiteX85" fmla="*/ 661672 w 712677"/>
                <a:gd name="connsiteY85" fmla="*/ 198876 h 525968"/>
                <a:gd name="connsiteX86" fmla="*/ 663543 w 712677"/>
                <a:gd name="connsiteY86" fmla="*/ 194197 h 525968"/>
                <a:gd name="connsiteX87" fmla="*/ 655121 w 712677"/>
                <a:gd name="connsiteY87" fmla="*/ 169396 h 525968"/>
                <a:gd name="connsiteX88" fmla="*/ 655121 w 712677"/>
                <a:gd name="connsiteY88" fmla="*/ 162376 h 525968"/>
                <a:gd name="connsiteX89" fmla="*/ 657461 w 712677"/>
                <a:gd name="connsiteY89" fmla="*/ 156761 h 52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712677" h="525968">
                  <a:moveTo>
                    <a:pt x="657461" y="156761"/>
                  </a:moveTo>
                  <a:lnTo>
                    <a:pt x="712677" y="314926"/>
                  </a:lnTo>
                  <a:lnTo>
                    <a:pt x="513802" y="356573"/>
                  </a:lnTo>
                  <a:lnTo>
                    <a:pt x="481045" y="364528"/>
                  </a:lnTo>
                  <a:lnTo>
                    <a:pt x="447822" y="375291"/>
                  </a:lnTo>
                  <a:lnTo>
                    <a:pt x="413662" y="389329"/>
                  </a:lnTo>
                  <a:lnTo>
                    <a:pt x="379034" y="406175"/>
                  </a:lnTo>
                  <a:lnTo>
                    <a:pt x="343002" y="426296"/>
                  </a:lnTo>
                  <a:lnTo>
                    <a:pt x="306035" y="450162"/>
                  </a:lnTo>
                  <a:lnTo>
                    <a:pt x="240523" y="499296"/>
                  </a:lnTo>
                  <a:lnTo>
                    <a:pt x="209170" y="525969"/>
                  </a:lnTo>
                  <a:lnTo>
                    <a:pt x="221805" y="500232"/>
                  </a:lnTo>
                  <a:lnTo>
                    <a:pt x="219933" y="498360"/>
                  </a:lnTo>
                  <a:lnTo>
                    <a:pt x="208703" y="495084"/>
                  </a:lnTo>
                  <a:lnTo>
                    <a:pt x="197004" y="493680"/>
                  </a:lnTo>
                  <a:lnTo>
                    <a:pt x="181094" y="494616"/>
                  </a:lnTo>
                  <a:lnTo>
                    <a:pt x="176882" y="491341"/>
                  </a:lnTo>
                  <a:lnTo>
                    <a:pt x="175947" y="484789"/>
                  </a:lnTo>
                  <a:lnTo>
                    <a:pt x="174075" y="483854"/>
                  </a:lnTo>
                  <a:lnTo>
                    <a:pt x="161908" y="487597"/>
                  </a:lnTo>
                  <a:lnTo>
                    <a:pt x="138043" y="487129"/>
                  </a:lnTo>
                  <a:lnTo>
                    <a:pt x="117922" y="480578"/>
                  </a:lnTo>
                  <a:lnTo>
                    <a:pt x="109030" y="480578"/>
                  </a:lnTo>
                  <a:lnTo>
                    <a:pt x="105287" y="483854"/>
                  </a:lnTo>
                  <a:lnTo>
                    <a:pt x="103883" y="483854"/>
                  </a:lnTo>
                  <a:lnTo>
                    <a:pt x="98268" y="481982"/>
                  </a:lnTo>
                  <a:lnTo>
                    <a:pt x="89377" y="482450"/>
                  </a:lnTo>
                  <a:lnTo>
                    <a:pt x="84230" y="478706"/>
                  </a:lnTo>
                  <a:lnTo>
                    <a:pt x="58025" y="484321"/>
                  </a:lnTo>
                  <a:lnTo>
                    <a:pt x="38839" y="490873"/>
                  </a:lnTo>
                  <a:lnTo>
                    <a:pt x="34628" y="489001"/>
                  </a:lnTo>
                  <a:lnTo>
                    <a:pt x="31820" y="483385"/>
                  </a:lnTo>
                  <a:lnTo>
                    <a:pt x="25737" y="481514"/>
                  </a:lnTo>
                  <a:lnTo>
                    <a:pt x="22461" y="488533"/>
                  </a:lnTo>
                  <a:lnTo>
                    <a:pt x="15910" y="489937"/>
                  </a:lnTo>
                  <a:lnTo>
                    <a:pt x="9827" y="496956"/>
                  </a:lnTo>
                  <a:lnTo>
                    <a:pt x="5615" y="498828"/>
                  </a:lnTo>
                  <a:lnTo>
                    <a:pt x="0" y="498360"/>
                  </a:lnTo>
                  <a:lnTo>
                    <a:pt x="12166" y="466072"/>
                  </a:lnTo>
                  <a:lnTo>
                    <a:pt x="31352" y="400559"/>
                  </a:lnTo>
                  <a:lnTo>
                    <a:pt x="52877" y="296208"/>
                  </a:lnTo>
                  <a:lnTo>
                    <a:pt x="88909" y="74871"/>
                  </a:lnTo>
                  <a:lnTo>
                    <a:pt x="92652" y="74403"/>
                  </a:lnTo>
                  <a:lnTo>
                    <a:pt x="98268" y="68788"/>
                  </a:lnTo>
                  <a:lnTo>
                    <a:pt x="99204" y="55685"/>
                  </a:lnTo>
                  <a:lnTo>
                    <a:pt x="105287" y="37435"/>
                  </a:lnTo>
                  <a:lnTo>
                    <a:pt x="112774" y="27141"/>
                  </a:lnTo>
                  <a:lnTo>
                    <a:pt x="141319" y="21993"/>
                  </a:lnTo>
                  <a:lnTo>
                    <a:pt x="145998" y="19654"/>
                  </a:lnTo>
                  <a:lnTo>
                    <a:pt x="153017" y="13102"/>
                  </a:lnTo>
                  <a:lnTo>
                    <a:pt x="192792" y="15910"/>
                  </a:lnTo>
                  <a:lnTo>
                    <a:pt x="203088" y="12167"/>
                  </a:lnTo>
                  <a:lnTo>
                    <a:pt x="225548" y="12167"/>
                  </a:lnTo>
                  <a:lnTo>
                    <a:pt x="251753" y="7019"/>
                  </a:lnTo>
                  <a:lnTo>
                    <a:pt x="294337" y="5147"/>
                  </a:lnTo>
                  <a:lnTo>
                    <a:pt x="296676" y="4679"/>
                  </a:lnTo>
                  <a:lnTo>
                    <a:pt x="302759" y="468"/>
                  </a:lnTo>
                  <a:lnTo>
                    <a:pt x="310715" y="4679"/>
                  </a:lnTo>
                  <a:lnTo>
                    <a:pt x="320073" y="0"/>
                  </a:lnTo>
                  <a:lnTo>
                    <a:pt x="348150" y="0"/>
                  </a:lnTo>
                  <a:lnTo>
                    <a:pt x="359849" y="5615"/>
                  </a:lnTo>
                  <a:lnTo>
                    <a:pt x="477302" y="10295"/>
                  </a:lnTo>
                  <a:lnTo>
                    <a:pt x="493212" y="9359"/>
                  </a:lnTo>
                  <a:lnTo>
                    <a:pt x="502103" y="12167"/>
                  </a:lnTo>
                  <a:lnTo>
                    <a:pt x="512398" y="10763"/>
                  </a:lnTo>
                  <a:lnTo>
                    <a:pt x="517545" y="12167"/>
                  </a:lnTo>
                  <a:lnTo>
                    <a:pt x="522693" y="14974"/>
                  </a:lnTo>
                  <a:lnTo>
                    <a:pt x="528776" y="21993"/>
                  </a:lnTo>
                  <a:lnTo>
                    <a:pt x="549366" y="24333"/>
                  </a:lnTo>
                  <a:lnTo>
                    <a:pt x="552173" y="39307"/>
                  </a:lnTo>
                  <a:lnTo>
                    <a:pt x="551705" y="49134"/>
                  </a:lnTo>
                  <a:lnTo>
                    <a:pt x="546090" y="80486"/>
                  </a:lnTo>
                  <a:lnTo>
                    <a:pt x="538603" y="110903"/>
                  </a:lnTo>
                  <a:lnTo>
                    <a:pt x="515206" y="175947"/>
                  </a:lnTo>
                  <a:lnTo>
                    <a:pt x="516141" y="186241"/>
                  </a:lnTo>
                  <a:lnTo>
                    <a:pt x="524097" y="185774"/>
                  </a:lnTo>
                  <a:lnTo>
                    <a:pt x="525500" y="193261"/>
                  </a:lnTo>
                  <a:lnTo>
                    <a:pt x="527372" y="195600"/>
                  </a:lnTo>
                  <a:lnTo>
                    <a:pt x="530180" y="197004"/>
                  </a:lnTo>
                  <a:lnTo>
                    <a:pt x="537199" y="195600"/>
                  </a:lnTo>
                  <a:lnTo>
                    <a:pt x="539071" y="196536"/>
                  </a:lnTo>
                  <a:lnTo>
                    <a:pt x="540007" y="203088"/>
                  </a:lnTo>
                  <a:lnTo>
                    <a:pt x="541878" y="204023"/>
                  </a:lnTo>
                  <a:lnTo>
                    <a:pt x="652781" y="204023"/>
                  </a:lnTo>
                  <a:lnTo>
                    <a:pt x="658396" y="202619"/>
                  </a:lnTo>
                  <a:lnTo>
                    <a:pt x="661672" y="198876"/>
                  </a:lnTo>
                  <a:lnTo>
                    <a:pt x="663543" y="194197"/>
                  </a:lnTo>
                  <a:lnTo>
                    <a:pt x="655121" y="169396"/>
                  </a:lnTo>
                  <a:lnTo>
                    <a:pt x="655121" y="162376"/>
                  </a:lnTo>
                  <a:lnTo>
                    <a:pt x="657461" y="156761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562B8CC-1F87-DDE5-7476-F2DFE4968B4C}"/>
                </a:ext>
              </a:extLst>
            </p:cNvPr>
            <p:cNvSpPr/>
            <p:nvPr/>
          </p:nvSpPr>
          <p:spPr>
            <a:xfrm>
              <a:off x="6238491" y="3650429"/>
              <a:ext cx="729991" cy="1006078"/>
            </a:xfrm>
            <a:custGeom>
              <a:avLst/>
              <a:gdLst>
                <a:gd name="connsiteX0" fmla="*/ 375759 w 729991"/>
                <a:gd name="connsiteY0" fmla="*/ 0 h 1006078"/>
                <a:gd name="connsiteX1" fmla="*/ 384182 w 729991"/>
                <a:gd name="connsiteY1" fmla="*/ 46794 h 1006078"/>
                <a:gd name="connsiteX2" fmla="*/ 391669 w 729991"/>
                <a:gd name="connsiteY2" fmla="*/ 80018 h 1006078"/>
                <a:gd name="connsiteX3" fmla="*/ 401027 w 729991"/>
                <a:gd name="connsiteY3" fmla="*/ 109499 h 1006078"/>
                <a:gd name="connsiteX4" fmla="*/ 414130 w 729991"/>
                <a:gd name="connsiteY4" fmla="*/ 144594 h 1006078"/>
                <a:gd name="connsiteX5" fmla="*/ 431912 w 729991"/>
                <a:gd name="connsiteY5" fmla="*/ 184838 h 1006078"/>
                <a:gd name="connsiteX6" fmla="*/ 405239 w 729991"/>
                <a:gd name="connsiteY6" fmla="*/ 169396 h 1006078"/>
                <a:gd name="connsiteX7" fmla="*/ 386053 w 729991"/>
                <a:gd name="connsiteY7" fmla="*/ 150678 h 1006078"/>
                <a:gd name="connsiteX8" fmla="*/ 380438 w 729991"/>
                <a:gd name="connsiteY8" fmla="*/ 151146 h 1006078"/>
                <a:gd name="connsiteX9" fmla="*/ 378566 w 729991"/>
                <a:gd name="connsiteY9" fmla="*/ 153485 h 1006078"/>
                <a:gd name="connsiteX10" fmla="*/ 374823 w 729991"/>
                <a:gd name="connsiteY10" fmla="*/ 164248 h 1006078"/>
                <a:gd name="connsiteX11" fmla="*/ 372951 w 729991"/>
                <a:gd name="connsiteY11" fmla="*/ 175011 h 1006078"/>
                <a:gd name="connsiteX12" fmla="*/ 361252 w 729991"/>
                <a:gd name="connsiteY12" fmla="*/ 302291 h 1006078"/>
                <a:gd name="connsiteX13" fmla="*/ 357509 w 729991"/>
                <a:gd name="connsiteY13" fmla="*/ 361252 h 1006078"/>
                <a:gd name="connsiteX14" fmla="*/ 358445 w 729991"/>
                <a:gd name="connsiteY14" fmla="*/ 385117 h 1006078"/>
                <a:gd name="connsiteX15" fmla="*/ 363592 w 729991"/>
                <a:gd name="connsiteY15" fmla="*/ 389797 h 1006078"/>
                <a:gd name="connsiteX16" fmla="*/ 385585 w 729991"/>
                <a:gd name="connsiteY16" fmla="*/ 386989 h 1006078"/>
                <a:gd name="connsiteX17" fmla="*/ 445482 w 729991"/>
                <a:gd name="connsiteY17" fmla="*/ 388393 h 1006078"/>
                <a:gd name="connsiteX18" fmla="*/ 501167 w 729991"/>
                <a:gd name="connsiteY18" fmla="*/ 383245 h 1006078"/>
                <a:gd name="connsiteX19" fmla="*/ 524097 w 729991"/>
                <a:gd name="connsiteY19" fmla="*/ 376226 h 1006078"/>
                <a:gd name="connsiteX20" fmla="*/ 529712 w 729991"/>
                <a:gd name="connsiteY20" fmla="*/ 377162 h 1006078"/>
                <a:gd name="connsiteX21" fmla="*/ 537667 w 729991"/>
                <a:gd name="connsiteY21" fmla="*/ 380906 h 1006078"/>
                <a:gd name="connsiteX22" fmla="*/ 540943 w 729991"/>
                <a:gd name="connsiteY22" fmla="*/ 379502 h 1006078"/>
                <a:gd name="connsiteX23" fmla="*/ 541411 w 729991"/>
                <a:gd name="connsiteY23" fmla="*/ 375759 h 1006078"/>
                <a:gd name="connsiteX24" fmla="*/ 543282 w 729991"/>
                <a:gd name="connsiteY24" fmla="*/ 374823 h 1006078"/>
                <a:gd name="connsiteX25" fmla="*/ 556853 w 729991"/>
                <a:gd name="connsiteY25" fmla="*/ 371547 h 1006078"/>
                <a:gd name="connsiteX26" fmla="*/ 567147 w 729991"/>
                <a:gd name="connsiteY26" fmla="*/ 366867 h 1006078"/>
                <a:gd name="connsiteX27" fmla="*/ 574635 w 729991"/>
                <a:gd name="connsiteY27" fmla="*/ 361252 h 1006078"/>
                <a:gd name="connsiteX28" fmla="*/ 580250 w 729991"/>
                <a:gd name="connsiteY28" fmla="*/ 355169 h 1006078"/>
                <a:gd name="connsiteX29" fmla="*/ 595692 w 729991"/>
                <a:gd name="connsiteY29" fmla="*/ 425360 h 1006078"/>
                <a:gd name="connsiteX30" fmla="*/ 642486 w 729991"/>
                <a:gd name="connsiteY30" fmla="*/ 730460 h 1006078"/>
                <a:gd name="connsiteX31" fmla="*/ 657461 w 729991"/>
                <a:gd name="connsiteY31" fmla="*/ 810946 h 1006078"/>
                <a:gd name="connsiteX32" fmla="*/ 666819 w 729991"/>
                <a:gd name="connsiteY32" fmla="*/ 849317 h 1006078"/>
                <a:gd name="connsiteX33" fmla="*/ 678050 w 729991"/>
                <a:gd name="connsiteY33" fmla="*/ 886285 h 1006078"/>
                <a:gd name="connsiteX34" fmla="*/ 692088 w 729991"/>
                <a:gd name="connsiteY34" fmla="*/ 922316 h 1006078"/>
                <a:gd name="connsiteX35" fmla="*/ 707530 w 729991"/>
                <a:gd name="connsiteY35" fmla="*/ 957412 h 1006078"/>
                <a:gd name="connsiteX36" fmla="*/ 725780 w 729991"/>
                <a:gd name="connsiteY36" fmla="*/ 992040 h 1006078"/>
                <a:gd name="connsiteX37" fmla="*/ 725780 w 729991"/>
                <a:gd name="connsiteY37" fmla="*/ 998591 h 1006078"/>
                <a:gd name="connsiteX38" fmla="*/ 729992 w 729991"/>
                <a:gd name="connsiteY38" fmla="*/ 1006078 h 1006078"/>
                <a:gd name="connsiteX39" fmla="*/ 700043 w 729991"/>
                <a:gd name="connsiteY39" fmla="*/ 990636 h 1006078"/>
                <a:gd name="connsiteX40" fmla="*/ 644826 w 729991"/>
                <a:gd name="connsiteY40" fmla="*/ 957880 h 1006078"/>
                <a:gd name="connsiteX41" fmla="*/ 619557 w 729991"/>
                <a:gd name="connsiteY41" fmla="*/ 939630 h 1006078"/>
                <a:gd name="connsiteX42" fmla="*/ 595224 w 729991"/>
                <a:gd name="connsiteY42" fmla="*/ 919977 h 1006078"/>
                <a:gd name="connsiteX43" fmla="*/ 572763 w 729991"/>
                <a:gd name="connsiteY43" fmla="*/ 898451 h 1006078"/>
                <a:gd name="connsiteX44" fmla="*/ 551705 w 729991"/>
                <a:gd name="connsiteY44" fmla="*/ 875522 h 1006078"/>
                <a:gd name="connsiteX45" fmla="*/ 532052 w 729991"/>
                <a:gd name="connsiteY45" fmla="*/ 849785 h 1006078"/>
                <a:gd name="connsiteX46" fmla="*/ 476834 w 729991"/>
                <a:gd name="connsiteY46" fmla="*/ 759940 h 1006078"/>
                <a:gd name="connsiteX47" fmla="*/ 447822 w 729991"/>
                <a:gd name="connsiteY47" fmla="*/ 715485 h 1006078"/>
                <a:gd name="connsiteX48" fmla="*/ 430040 w 729991"/>
                <a:gd name="connsiteY48" fmla="*/ 691620 h 1006078"/>
                <a:gd name="connsiteX49" fmla="*/ 391201 w 729991"/>
                <a:gd name="connsiteY49" fmla="*/ 649973 h 1006078"/>
                <a:gd name="connsiteX50" fmla="*/ 328964 w 729991"/>
                <a:gd name="connsiteY50" fmla="*/ 591948 h 1006078"/>
                <a:gd name="connsiteX51" fmla="*/ 304631 w 729991"/>
                <a:gd name="connsiteY51" fmla="*/ 564340 h 1006078"/>
                <a:gd name="connsiteX52" fmla="*/ 289189 w 729991"/>
                <a:gd name="connsiteY52" fmla="*/ 537667 h 1006078"/>
                <a:gd name="connsiteX53" fmla="*/ 263920 w 729991"/>
                <a:gd name="connsiteY53" fmla="*/ 481982 h 1006078"/>
                <a:gd name="connsiteX54" fmla="*/ 230228 w 729991"/>
                <a:gd name="connsiteY54" fmla="*/ 417873 h 1006078"/>
                <a:gd name="connsiteX55" fmla="*/ 209639 w 729991"/>
                <a:gd name="connsiteY55" fmla="*/ 386521 h 1006078"/>
                <a:gd name="connsiteX56" fmla="*/ 187177 w 729991"/>
                <a:gd name="connsiteY56" fmla="*/ 356573 h 1006078"/>
                <a:gd name="connsiteX57" fmla="*/ 162844 w 729991"/>
                <a:gd name="connsiteY57" fmla="*/ 328964 h 1006078"/>
                <a:gd name="connsiteX58" fmla="*/ 137107 w 729991"/>
                <a:gd name="connsiteY58" fmla="*/ 302759 h 1006078"/>
                <a:gd name="connsiteX59" fmla="*/ 109031 w 729991"/>
                <a:gd name="connsiteY59" fmla="*/ 278894 h 1006078"/>
                <a:gd name="connsiteX60" fmla="*/ 79550 w 729991"/>
                <a:gd name="connsiteY60" fmla="*/ 256433 h 1006078"/>
                <a:gd name="connsiteX61" fmla="*/ 48198 w 729991"/>
                <a:gd name="connsiteY61" fmla="*/ 235375 h 1006078"/>
                <a:gd name="connsiteX62" fmla="*/ 0 w 729991"/>
                <a:gd name="connsiteY62" fmla="*/ 207299 h 1006078"/>
                <a:gd name="connsiteX63" fmla="*/ 44455 w 729991"/>
                <a:gd name="connsiteY63" fmla="*/ 86570 h 1006078"/>
                <a:gd name="connsiteX64" fmla="*/ 47262 w 729991"/>
                <a:gd name="connsiteY64" fmla="*/ 91249 h 1006078"/>
                <a:gd name="connsiteX65" fmla="*/ 51006 w 729991"/>
                <a:gd name="connsiteY65" fmla="*/ 93121 h 1006078"/>
                <a:gd name="connsiteX66" fmla="*/ 58493 w 729991"/>
                <a:gd name="connsiteY66" fmla="*/ 93121 h 1006078"/>
                <a:gd name="connsiteX67" fmla="*/ 66448 w 729991"/>
                <a:gd name="connsiteY67" fmla="*/ 104351 h 1006078"/>
                <a:gd name="connsiteX68" fmla="*/ 72999 w 729991"/>
                <a:gd name="connsiteY68" fmla="*/ 100608 h 1006078"/>
                <a:gd name="connsiteX69" fmla="*/ 81422 w 729991"/>
                <a:gd name="connsiteY69" fmla="*/ 102948 h 1006078"/>
                <a:gd name="connsiteX70" fmla="*/ 88909 w 729991"/>
                <a:gd name="connsiteY70" fmla="*/ 102012 h 1006078"/>
                <a:gd name="connsiteX71" fmla="*/ 102480 w 729991"/>
                <a:gd name="connsiteY71" fmla="*/ 96396 h 1006078"/>
                <a:gd name="connsiteX72" fmla="*/ 121665 w 729991"/>
                <a:gd name="connsiteY72" fmla="*/ 94992 h 1006078"/>
                <a:gd name="connsiteX73" fmla="*/ 127749 w 729991"/>
                <a:gd name="connsiteY73" fmla="*/ 97800 h 1006078"/>
                <a:gd name="connsiteX74" fmla="*/ 131024 w 729991"/>
                <a:gd name="connsiteY74" fmla="*/ 95928 h 1006078"/>
                <a:gd name="connsiteX75" fmla="*/ 134300 w 729991"/>
                <a:gd name="connsiteY75" fmla="*/ 90313 h 1006078"/>
                <a:gd name="connsiteX76" fmla="*/ 139915 w 729991"/>
                <a:gd name="connsiteY76" fmla="*/ 94057 h 1006078"/>
                <a:gd name="connsiteX77" fmla="*/ 182498 w 729991"/>
                <a:gd name="connsiteY77" fmla="*/ 94992 h 1006078"/>
                <a:gd name="connsiteX78" fmla="*/ 184838 w 729991"/>
                <a:gd name="connsiteY78" fmla="*/ 95460 h 1006078"/>
                <a:gd name="connsiteX79" fmla="*/ 188113 w 729991"/>
                <a:gd name="connsiteY79" fmla="*/ 100140 h 1006078"/>
                <a:gd name="connsiteX80" fmla="*/ 208703 w 729991"/>
                <a:gd name="connsiteY80" fmla="*/ 102948 h 1006078"/>
                <a:gd name="connsiteX81" fmla="*/ 219466 w 729991"/>
                <a:gd name="connsiteY81" fmla="*/ 102480 h 1006078"/>
                <a:gd name="connsiteX82" fmla="*/ 240991 w 729991"/>
                <a:gd name="connsiteY82" fmla="*/ 94992 h 1006078"/>
                <a:gd name="connsiteX83" fmla="*/ 247542 w 729991"/>
                <a:gd name="connsiteY83" fmla="*/ 95928 h 1006078"/>
                <a:gd name="connsiteX84" fmla="*/ 259241 w 729991"/>
                <a:gd name="connsiteY84" fmla="*/ 101076 h 1006078"/>
                <a:gd name="connsiteX85" fmla="*/ 265324 w 729991"/>
                <a:gd name="connsiteY85" fmla="*/ 102012 h 1006078"/>
                <a:gd name="connsiteX86" fmla="*/ 271875 w 729991"/>
                <a:gd name="connsiteY86" fmla="*/ 100608 h 1006078"/>
                <a:gd name="connsiteX87" fmla="*/ 280766 w 729991"/>
                <a:gd name="connsiteY87" fmla="*/ 96396 h 1006078"/>
                <a:gd name="connsiteX88" fmla="*/ 284978 w 729991"/>
                <a:gd name="connsiteY88" fmla="*/ 96396 h 1006078"/>
                <a:gd name="connsiteX89" fmla="*/ 294336 w 729991"/>
                <a:gd name="connsiteY89" fmla="*/ 99672 h 1006078"/>
                <a:gd name="connsiteX90" fmla="*/ 298080 w 729991"/>
                <a:gd name="connsiteY90" fmla="*/ 99204 h 1006078"/>
                <a:gd name="connsiteX91" fmla="*/ 308375 w 729991"/>
                <a:gd name="connsiteY91" fmla="*/ 94057 h 1006078"/>
                <a:gd name="connsiteX92" fmla="*/ 321477 w 729991"/>
                <a:gd name="connsiteY92" fmla="*/ 95928 h 1006078"/>
                <a:gd name="connsiteX93" fmla="*/ 329900 w 729991"/>
                <a:gd name="connsiteY93" fmla="*/ 94992 h 1006078"/>
                <a:gd name="connsiteX94" fmla="*/ 341599 w 729991"/>
                <a:gd name="connsiteY94" fmla="*/ 91249 h 1006078"/>
                <a:gd name="connsiteX95" fmla="*/ 355637 w 729991"/>
                <a:gd name="connsiteY95" fmla="*/ 93121 h 1006078"/>
                <a:gd name="connsiteX96" fmla="*/ 366400 w 729991"/>
                <a:gd name="connsiteY96" fmla="*/ 92185 h 1006078"/>
                <a:gd name="connsiteX97" fmla="*/ 370143 w 729991"/>
                <a:gd name="connsiteY97" fmla="*/ 90781 h 1006078"/>
                <a:gd name="connsiteX98" fmla="*/ 372483 w 729991"/>
                <a:gd name="connsiteY98" fmla="*/ 87973 h 1006078"/>
                <a:gd name="connsiteX99" fmla="*/ 373419 w 729991"/>
                <a:gd name="connsiteY99" fmla="*/ 83762 h 1006078"/>
                <a:gd name="connsiteX100" fmla="*/ 375759 w 729991"/>
                <a:gd name="connsiteY100" fmla="*/ 0 h 10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729991" h="1006078">
                  <a:moveTo>
                    <a:pt x="375759" y="0"/>
                  </a:moveTo>
                  <a:lnTo>
                    <a:pt x="384182" y="46794"/>
                  </a:lnTo>
                  <a:lnTo>
                    <a:pt x="391669" y="80018"/>
                  </a:lnTo>
                  <a:lnTo>
                    <a:pt x="401027" y="109499"/>
                  </a:lnTo>
                  <a:lnTo>
                    <a:pt x="414130" y="144594"/>
                  </a:lnTo>
                  <a:lnTo>
                    <a:pt x="431912" y="184838"/>
                  </a:lnTo>
                  <a:lnTo>
                    <a:pt x="405239" y="169396"/>
                  </a:lnTo>
                  <a:lnTo>
                    <a:pt x="386053" y="150678"/>
                  </a:lnTo>
                  <a:lnTo>
                    <a:pt x="380438" y="151146"/>
                  </a:lnTo>
                  <a:lnTo>
                    <a:pt x="378566" y="153485"/>
                  </a:lnTo>
                  <a:lnTo>
                    <a:pt x="374823" y="164248"/>
                  </a:lnTo>
                  <a:lnTo>
                    <a:pt x="372951" y="175011"/>
                  </a:lnTo>
                  <a:lnTo>
                    <a:pt x="361252" y="302291"/>
                  </a:lnTo>
                  <a:lnTo>
                    <a:pt x="357509" y="361252"/>
                  </a:lnTo>
                  <a:lnTo>
                    <a:pt x="358445" y="385117"/>
                  </a:lnTo>
                  <a:lnTo>
                    <a:pt x="363592" y="389797"/>
                  </a:lnTo>
                  <a:lnTo>
                    <a:pt x="385585" y="386989"/>
                  </a:lnTo>
                  <a:lnTo>
                    <a:pt x="445482" y="388393"/>
                  </a:lnTo>
                  <a:lnTo>
                    <a:pt x="501167" y="383245"/>
                  </a:lnTo>
                  <a:lnTo>
                    <a:pt x="524097" y="376226"/>
                  </a:lnTo>
                  <a:lnTo>
                    <a:pt x="529712" y="377162"/>
                  </a:lnTo>
                  <a:lnTo>
                    <a:pt x="537667" y="380906"/>
                  </a:lnTo>
                  <a:lnTo>
                    <a:pt x="540943" y="379502"/>
                  </a:lnTo>
                  <a:lnTo>
                    <a:pt x="541411" y="375759"/>
                  </a:lnTo>
                  <a:lnTo>
                    <a:pt x="543282" y="374823"/>
                  </a:lnTo>
                  <a:lnTo>
                    <a:pt x="556853" y="371547"/>
                  </a:lnTo>
                  <a:lnTo>
                    <a:pt x="567147" y="366867"/>
                  </a:lnTo>
                  <a:lnTo>
                    <a:pt x="574635" y="361252"/>
                  </a:lnTo>
                  <a:lnTo>
                    <a:pt x="580250" y="355169"/>
                  </a:lnTo>
                  <a:lnTo>
                    <a:pt x="595692" y="425360"/>
                  </a:lnTo>
                  <a:lnTo>
                    <a:pt x="642486" y="730460"/>
                  </a:lnTo>
                  <a:lnTo>
                    <a:pt x="657461" y="810946"/>
                  </a:lnTo>
                  <a:lnTo>
                    <a:pt x="666819" y="849317"/>
                  </a:lnTo>
                  <a:lnTo>
                    <a:pt x="678050" y="886285"/>
                  </a:lnTo>
                  <a:lnTo>
                    <a:pt x="692088" y="922316"/>
                  </a:lnTo>
                  <a:lnTo>
                    <a:pt x="707530" y="957412"/>
                  </a:lnTo>
                  <a:lnTo>
                    <a:pt x="725780" y="992040"/>
                  </a:lnTo>
                  <a:lnTo>
                    <a:pt x="725780" y="998591"/>
                  </a:lnTo>
                  <a:lnTo>
                    <a:pt x="729992" y="1006078"/>
                  </a:lnTo>
                  <a:lnTo>
                    <a:pt x="700043" y="990636"/>
                  </a:lnTo>
                  <a:lnTo>
                    <a:pt x="644826" y="957880"/>
                  </a:lnTo>
                  <a:lnTo>
                    <a:pt x="619557" y="939630"/>
                  </a:lnTo>
                  <a:lnTo>
                    <a:pt x="595224" y="919977"/>
                  </a:lnTo>
                  <a:lnTo>
                    <a:pt x="572763" y="898451"/>
                  </a:lnTo>
                  <a:lnTo>
                    <a:pt x="551705" y="875522"/>
                  </a:lnTo>
                  <a:lnTo>
                    <a:pt x="532052" y="849785"/>
                  </a:lnTo>
                  <a:lnTo>
                    <a:pt x="476834" y="759940"/>
                  </a:lnTo>
                  <a:lnTo>
                    <a:pt x="447822" y="715485"/>
                  </a:lnTo>
                  <a:lnTo>
                    <a:pt x="430040" y="691620"/>
                  </a:lnTo>
                  <a:lnTo>
                    <a:pt x="391201" y="649973"/>
                  </a:lnTo>
                  <a:lnTo>
                    <a:pt x="328964" y="591948"/>
                  </a:lnTo>
                  <a:lnTo>
                    <a:pt x="304631" y="564340"/>
                  </a:lnTo>
                  <a:lnTo>
                    <a:pt x="289189" y="537667"/>
                  </a:lnTo>
                  <a:lnTo>
                    <a:pt x="263920" y="481982"/>
                  </a:lnTo>
                  <a:lnTo>
                    <a:pt x="230228" y="417873"/>
                  </a:lnTo>
                  <a:lnTo>
                    <a:pt x="209639" y="386521"/>
                  </a:lnTo>
                  <a:lnTo>
                    <a:pt x="187177" y="356573"/>
                  </a:lnTo>
                  <a:lnTo>
                    <a:pt x="162844" y="328964"/>
                  </a:lnTo>
                  <a:lnTo>
                    <a:pt x="137107" y="302759"/>
                  </a:lnTo>
                  <a:lnTo>
                    <a:pt x="109031" y="278894"/>
                  </a:lnTo>
                  <a:lnTo>
                    <a:pt x="79550" y="256433"/>
                  </a:lnTo>
                  <a:lnTo>
                    <a:pt x="48198" y="235375"/>
                  </a:lnTo>
                  <a:lnTo>
                    <a:pt x="0" y="207299"/>
                  </a:lnTo>
                  <a:lnTo>
                    <a:pt x="44455" y="86570"/>
                  </a:lnTo>
                  <a:lnTo>
                    <a:pt x="47262" y="91249"/>
                  </a:lnTo>
                  <a:lnTo>
                    <a:pt x="51006" y="93121"/>
                  </a:lnTo>
                  <a:lnTo>
                    <a:pt x="58493" y="93121"/>
                  </a:lnTo>
                  <a:lnTo>
                    <a:pt x="66448" y="104351"/>
                  </a:lnTo>
                  <a:lnTo>
                    <a:pt x="72999" y="100608"/>
                  </a:lnTo>
                  <a:lnTo>
                    <a:pt x="81422" y="102948"/>
                  </a:lnTo>
                  <a:lnTo>
                    <a:pt x="88909" y="102012"/>
                  </a:lnTo>
                  <a:lnTo>
                    <a:pt x="102480" y="96396"/>
                  </a:lnTo>
                  <a:lnTo>
                    <a:pt x="121665" y="94992"/>
                  </a:lnTo>
                  <a:lnTo>
                    <a:pt x="127749" y="97800"/>
                  </a:lnTo>
                  <a:lnTo>
                    <a:pt x="131024" y="95928"/>
                  </a:lnTo>
                  <a:lnTo>
                    <a:pt x="134300" y="90313"/>
                  </a:lnTo>
                  <a:lnTo>
                    <a:pt x="139915" y="94057"/>
                  </a:lnTo>
                  <a:lnTo>
                    <a:pt x="182498" y="94992"/>
                  </a:lnTo>
                  <a:lnTo>
                    <a:pt x="184838" y="95460"/>
                  </a:lnTo>
                  <a:lnTo>
                    <a:pt x="188113" y="100140"/>
                  </a:lnTo>
                  <a:lnTo>
                    <a:pt x="208703" y="102948"/>
                  </a:lnTo>
                  <a:lnTo>
                    <a:pt x="219466" y="102480"/>
                  </a:lnTo>
                  <a:lnTo>
                    <a:pt x="240991" y="94992"/>
                  </a:lnTo>
                  <a:lnTo>
                    <a:pt x="247542" y="95928"/>
                  </a:lnTo>
                  <a:lnTo>
                    <a:pt x="259241" y="101076"/>
                  </a:lnTo>
                  <a:lnTo>
                    <a:pt x="265324" y="102012"/>
                  </a:lnTo>
                  <a:lnTo>
                    <a:pt x="271875" y="100608"/>
                  </a:lnTo>
                  <a:lnTo>
                    <a:pt x="280766" y="96396"/>
                  </a:lnTo>
                  <a:lnTo>
                    <a:pt x="284978" y="96396"/>
                  </a:lnTo>
                  <a:lnTo>
                    <a:pt x="294336" y="99672"/>
                  </a:lnTo>
                  <a:lnTo>
                    <a:pt x="298080" y="99204"/>
                  </a:lnTo>
                  <a:lnTo>
                    <a:pt x="308375" y="94057"/>
                  </a:lnTo>
                  <a:lnTo>
                    <a:pt x="321477" y="95928"/>
                  </a:lnTo>
                  <a:lnTo>
                    <a:pt x="329900" y="94992"/>
                  </a:lnTo>
                  <a:lnTo>
                    <a:pt x="341599" y="91249"/>
                  </a:lnTo>
                  <a:lnTo>
                    <a:pt x="355637" y="93121"/>
                  </a:lnTo>
                  <a:lnTo>
                    <a:pt x="366400" y="92185"/>
                  </a:lnTo>
                  <a:lnTo>
                    <a:pt x="370143" y="90781"/>
                  </a:lnTo>
                  <a:lnTo>
                    <a:pt x="372483" y="87973"/>
                  </a:lnTo>
                  <a:lnTo>
                    <a:pt x="373419" y="83762"/>
                  </a:lnTo>
                  <a:lnTo>
                    <a:pt x="375759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A9036DA-01B3-D0C6-F640-1EAFB4E3919B}"/>
                </a:ext>
              </a:extLst>
            </p:cNvPr>
            <p:cNvSpPr/>
            <p:nvPr/>
          </p:nvSpPr>
          <p:spPr>
            <a:xfrm>
              <a:off x="7025572" y="3677569"/>
              <a:ext cx="3698156" cy="107159"/>
            </a:xfrm>
            <a:custGeom>
              <a:avLst/>
              <a:gdLst>
                <a:gd name="connsiteX0" fmla="*/ 3698157 w 3698156"/>
                <a:gd name="connsiteY0" fmla="*/ 1872 h 107159"/>
                <a:gd name="connsiteX1" fmla="*/ 3683650 w 3698156"/>
                <a:gd name="connsiteY1" fmla="*/ 107159 h 107159"/>
                <a:gd name="connsiteX2" fmla="*/ 3672888 w 3698156"/>
                <a:gd name="connsiteY2" fmla="*/ 103883 h 107159"/>
                <a:gd name="connsiteX3" fmla="*/ 12167 w 3698156"/>
                <a:gd name="connsiteY3" fmla="*/ 105287 h 107159"/>
                <a:gd name="connsiteX4" fmla="*/ 0 w 3698156"/>
                <a:gd name="connsiteY4" fmla="*/ 5147 h 107159"/>
                <a:gd name="connsiteX5" fmla="*/ 21525 w 3698156"/>
                <a:gd name="connsiteY5" fmla="*/ 0 h 107159"/>
                <a:gd name="connsiteX6" fmla="*/ 2667278 w 3698156"/>
                <a:gd name="connsiteY6" fmla="*/ 936 h 107159"/>
                <a:gd name="connsiteX7" fmla="*/ 3485242 w 3698156"/>
                <a:gd name="connsiteY7" fmla="*/ 0 h 107159"/>
                <a:gd name="connsiteX8" fmla="*/ 3698157 w 3698156"/>
                <a:gd name="connsiteY8" fmla="*/ 1872 h 10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8156" h="107159">
                  <a:moveTo>
                    <a:pt x="3698157" y="1872"/>
                  </a:moveTo>
                  <a:lnTo>
                    <a:pt x="3683650" y="107159"/>
                  </a:lnTo>
                  <a:lnTo>
                    <a:pt x="3672888" y="103883"/>
                  </a:lnTo>
                  <a:lnTo>
                    <a:pt x="12167" y="105287"/>
                  </a:lnTo>
                  <a:lnTo>
                    <a:pt x="0" y="5147"/>
                  </a:lnTo>
                  <a:lnTo>
                    <a:pt x="21525" y="0"/>
                  </a:lnTo>
                  <a:lnTo>
                    <a:pt x="2667278" y="936"/>
                  </a:lnTo>
                  <a:lnTo>
                    <a:pt x="3485242" y="0"/>
                  </a:lnTo>
                  <a:lnTo>
                    <a:pt x="3698157" y="1872"/>
                  </a:lnTo>
                  <a:close/>
                </a:path>
              </a:pathLst>
            </a:custGeom>
            <a:solidFill>
              <a:srgbClr val="FFDEB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755D912-A745-A2F4-08E1-66DD97CD4FCF}"/>
                </a:ext>
              </a:extLst>
            </p:cNvPr>
            <p:cNvSpPr/>
            <p:nvPr/>
          </p:nvSpPr>
          <p:spPr>
            <a:xfrm>
              <a:off x="7288088" y="3781453"/>
              <a:ext cx="3410371" cy="499295"/>
            </a:xfrm>
            <a:custGeom>
              <a:avLst/>
              <a:gdLst>
                <a:gd name="connsiteX0" fmla="*/ 3410372 w 3410371"/>
                <a:gd name="connsiteY0" fmla="*/ 0 h 499295"/>
                <a:gd name="connsiteX1" fmla="*/ 3408500 w 3410371"/>
                <a:gd name="connsiteY1" fmla="*/ 41179 h 499295"/>
                <a:gd name="connsiteX2" fmla="*/ 3405224 w 3410371"/>
                <a:gd name="connsiteY2" fmla="*/ 49134 h 499295"/>
                <a:gd name="connsiteX3" fmla="*/ 3406160 w 3410371"/>
                <a:gd name="connsiteY3" fmla="*/ 58961 h 499295"/>
                <a:gd name="connsiteX4" fmla="*/ 3397737 w 3410371"/>
                <a:gd name="connsiteY4" fmla="*/ 77678 h 499295"/>
                <a:gd name="connsiteX5" fmla="*/ 3397269 w 3410371"/>
                <a:gd name="connsiteY5" fmla="*/ 84698 h 499295"/>
                <a:gd name="connsiteX6" fmla="*/ 3398673 w 3410371"/>
                <a:gd name="connsiteY6" fmla="*/ 98736 h 499295"/>
                <a:gd name="connsiteX7" fmla="*/ 3393525 w 3410371"/>
                <a:gd name="connsiteY7" fmla="*/ 115114 h 499295"/>
                <a:gd name="connsiteX8" fmla="*/ 3392122 w 3410371"/>
                <a:gd name="connsiteY8" fmla="*/ 128684 h 499295"/>
                <a:gd name="connsiteX9" fmla="*/ 3393058 w 3410371"/>
                <a:gd name="connsiteY9" fmla="*/ 150210 h 499295"/>
                <a:gd name="connsiteX10" fmla="*/ 3391186 w 3410371"/>
                <a:gd name="connsiteY10" fmla="*/ 155825 h 499295"/>
                <a:gd name="connsiteX11" fmla="*/ 3385103 w 3410371"/>
                <a:gd name="connsiteY11" fmla="*/ 163312 h 499295"/>
                <a:gd name="connsiteX12" fmla="*/ 3383699 w 3410371"/>
                <a:gd name="connsiteY12" fmla="*/ 196068 h 499295"/>
                <a:gd name="connsiteX13" fmla="*/ 3380423 w 3410371"/>
                <a:gd name="connsiteY13" fmla="*/ 224613 h 499295"/>
                <a:gd name="connsiteX14" fmla="*/ 3374808 w 3410371"/>
                <a:gd name="connsiteY14" fmla="*/ 252689 h 499295"/>
                <a:gd name="connsiteX15" fmla="*/ 3366853 w 3410371"/>
                <a:gd name="connsiteY15" fmla="*/ 280298 h 499295"/>
                <a:gd name="connsiteX16" fmla="*/ 3355154 w 3410371"/>
                <a:gd name="connsiteY16" fmla="*/ 310714 h 499295"/>
                <a:gd name="connsiteX17" fmla="*/ 3353282 w 3410371"/>
                <a:gd name="connsiteY17" fmla="*/ 329432 h 499295"/>
                <a:gd name="connsiteX18" fmla="*/ 3350475 w 3410371"/>
                <a:gd name="connsiteY18" fmla="*/ 336919 h 499295"/>
                <a:gd name="connsiteX19" fmla="*/ 3345328 w 3410371"/>
                <a:gd name="connsiteY19" fmla="*/ 343002 h 499295"/>
                <a:gd name="connsiteX20" fmla="*/ 3337372 w 3410371"/>
                <a:gd name="connsiteY20" fmla="*/ 344874 h 499295"/>
                <a:gd name="connsiteX21" fmla="*/ 3211496 w 3410371"/>
                <a:gd name="connsiteY21" fmla="*/ 346278 h 499295"/>
                <a:gd name="connsiteX22" fmla="*/ 3152535 w 3410371"/>
                <a:gd name="connsiteY22" fmla="*/ 352829 h 499295"/>
                <a:gd name="connsiteX23" fmla="*/ 3115567 w 3410371"/>
                <a:gd name="connsiteY23" fmla="*/ 360784 h 499295"/>
                <a:gd name="connsiteX24" fmla="*/ 3078600 w 3410371"/>
                <a:gd name="connsiteY24" fmla="*/ 372015 h 499295"/>
                <a:gd name="connsiteX25" fmla="*/ 3041164 w 3410371"/>
                <a:gd name="connsiteY25" fmla="*/ 386521 h 499295"/>
                <a:gd name="connsiteX26" fmla="*/ 3003729 w 3410371"/>
                <a:gd name="connsiteY26" fmla="*/ 404303 h 499295"/>
                <a:gd name="connsiteX27" fmla="*/ 2887211 w 3410371"/>
                <a:gd name="connsiteY27" fmla="*/ 464668 h 499295"/>
                <a:gd name="connsiteX28" fmla="*/ 2860070 w 3410371"/>
                <a:gd name="connsiteY28" fmla="*/ 476366 h 499295"/>
                <a:gd name="connsiteX29" fmla="*/ 2831994 w 3410371"/>
                <a:gd name="connsiteY29" fmla="*/ 486193 h 499295"/>
                <a:gd name="connsiteX30" fmla="*/ 2804385 w 3410371"/>
                <a:gd name="connsiteY30" fmla="*/ 493212 h 499295"/>
                <a:gd name="connsiteX31" fmla="*/ 2774904 w 3410371"/>
                <a:gd name="connsiteY31" fmla="*/ 497424 h 499295"/>
                <a:gd name="connsiteX32" fmla="*/ 2743552 w 3410371"/>
                <a:gd name="connsiteY32" fmla="*/ 499296 h 499295"/>
                <a:gd name="connsiteX33" fmla="*/ 2710796 w 3410371"/>
                <a:gd name="connsiteY33" fmla="*/ 499296 h 499295"/>
                <a:gd name="connsiteX34" fmla="*/ 2637797 w 3410371"/>
                <a:gd name="connsiteY34" fmla="*/ 492277 h 499295"/>
                <a:gd name="connsiteX35" fmla="*/ 2541401 w 3410371"/>
                <a:gd name="connsiteY35" fmla="*/ 476366 h 499295"/>
                <a:gd name="connsiteX36" fmla="*/ 2507709 w 3410371"/>
                <a:gd name="connsiteY36" fmla="*/ 468411 h 499295"/>
                <a:gd name="connsiteX37" fmla="*/ 2392595 w 3410371"/>
                <a:gd name="connsiteY37" fmla="*/ 434251 h 499295"/>
                <a:gd name="connsiteX38" fmla="*/ 2328954 w 3410371"/>
                <a:gd name="connsiteY38" fmla="*/ 412726 h 499295"/>
                <a:gd name="connsiteX39" fmla="*/ 2017304 w 3410371"/>
                <a:gd name="connsiteY39" fmla="*/ 299484 h 499295"/>
                <a:gd name="connsiteX40" fmla="*/ 1966298 w 3410371"/>
                <a:gd name="connsiteY40" fmla="*/ 282638 h 499295"/>
                <a:gd name="connsiteX41" fmla="*/ 1914825 w 3410371"/>
                <a:gd name="connsiteY41" fmla="*/ 268132 h 499295"/>
                <a:gd name="connsiteX42" fmla="*/ 1863819 w 3410371"/>
                <a:gd name="connsiteY42" fmla="*/ 255965 h 499295"/>
                <a:gd name="connsiteX43" fmla="*/ 1819364 w 3410371"/>
                <a:gd name="connsiteY43" fmla="*/ 247542 h 499295"/>
                <a:gd name="connsiteX44" fmla="*/ 1774909 w 3410371"/>
                <a:gd name="connsiteY44" fmla="*/ 241459 h 499295"/>
                <a:gd name="connsiteX45" fmla="*/ 1731391 w 3410371"/>
                <a:gd name="connsiteY45" fmla="*/ 238651 h 499295"/>
                <a:gd name="connsiteX46" fmla="*/ 1687872 w 3410371"/>
                <a:gd name="connsiteY46" fmla="*/ 238183 h 499295"/>
                <a:gd name="connsiteX47" fmla="*/ 1644353 w 3410371"/>
                <a:gd name="connsiteY47" fmla="*/ 240055 h 499295"/>
                <a:gd name="connsiteX48" fmla="*/ 1572290 w 3410371"/>
                <a:gd name="connsiteY48" fmla="*/ 247074 h 499295"/>
                <a:gd name="connsiteX49" fmla="*/ 1239582 w 3410371"/>
                <a:gd name="connsiteY49" fmla="*/ 289657 h 499295"/>
                <a:gd name="connsiteX50" fmla="*/ 1131955 w 3410371"/>
                <a:gd name="connsiteY50" fmla="*/ 297612 h 499295"/>
                <a:gd name="connsiteX51" fmla="*/ 1059424 w 3410371"/>
                <a:gd name="connsiteY51" fmla="*/ 297612 h 499295"/>
                <a:gd name="connsiteX52" fmla="*/ 982681 w 3410371"/>
                <a:gd name="connsiteY52" fmla="*/ 291997 h 499295"/>
                <a:gd name="connsiteX53" fmla="*/ 940566 w 3410371"/>
                <a:gd name="connsiteY53" fmla="*/ 285913 h 499295"/>
                <a:gd name="connsiteX54" fmla="*/ 898451 w 3410371"/>
                <a:gd name="connsiteY54" fmla="*/ 277490 h 499295"/>
                <a:gd name="connsiteX55" fmla="*/ 856336 w 3410371"/>
                <a:gd name="connsiteY55" fmla="*/ 265792 h 499295"/>
                <a:gd name="connsiteX56" fmla="*/ 814689 w 3410371"/>
                <a:gd name="connsiteY56" fmla="*/ 251286 h 499295"/>
                <a:gd name="connsiteX57" fmla="*/ 773043 w 3410371"/>
                <a:gd name="connsiteY57" fmla="*/ 233504 h 499295"/>
                <a:gd name="connsiteX58" fmla="*/ 606455 w 3410371"/>
                <a:gd name="connsiteY58" fmla="*/ 154889 h 499295"/>
                <a:gd name="connsiteX59" fmla="*/ 573699 w 3410371"/>
                <a:gd name="connsiteY59" fmla="*/ 142255 h 499295"/>
                <a:gd name="connsiteX60" fmla="*/ 540475 w 3410371"/>
                <a:gd name="connsiteY60" fmla="*/ 131960 h 499295"/>
                <a:gd name="connsiteX61" fmla="*/ 514270 w 3410371"/>
                <a:gd name="connsiteY61" fmla="*/ 126345 h 499295"/>
                <a:gd name="connsiteX62" fmla="*/ 493680 w 3410371"/>
                <a:gd name="connsiteY62" fmla="*/ 124005 h 499295"/>
                <a:gd name="connsiteX63" fmla="*/ 324285 w 3410371"/>
                <a:gd name="connsiteY63" fmla="*/ 115114 h 499295"/>
                <a:gd name="connsiteX64" fmla="*/ 284510 w 3410371"/>
                <a:gd name="connsiteY64" fmla="*/ 111370 h 499295"/>
                <a:gd name="connsiteX65" fmla="*/ 245202 w 3410371"/>
                <a:gd name="connsiteY65" fmla="*/ 104351 h 499295"/>
                <a:gd name="connsiteX66" fmla="*/ 205895 w 3410371"/>
                <a:gd name="connsiteY66" fmla="*/ 94992 h 499295"/>
                <a:gd name="connsiteX67" fmla="*/ 167056 w 3410371"/>
                <a:gd name="connsiteY67" fmla="*/ 82358 h 499295"/>
                <a:gd name="connsiteX68" fmla="*/ 128216 w 3410371"/>
                <a:gd name="connsiteY68" fmla="*/ 66448 h 499295"/>
                <a:gd name="connsiteX69" fmla="*/ 7955 w 3410371"/>
                <a:gd name="connsiteY69" fmla="*/ 7955 h 499295"/>
                <a:gd name="connsiteX70" fmla="*/ 0 w 3410371"/>
                <a:gd name="connsiteY70" fmla="*/ 6551 h 499295"/>
                <a:gd name="connsiteX71" fmla="*/ 0 w 3410371"/>
                <a:gd name="connsiteY71" fmla="*/ 4211 h 499295"/>
                <a:gd name="connsiteX72" fmla="*/ 2340 w 3410371"/>
                <a:gd name="connsiteY72" fmla="*/ 1872 h 499295"/>
                <a:gd name="connsiteX73" fmla="*/ 3410372 w 3410371"/>
                <a:gd name="connsiteY73" fmla="*/ 0 h 499295"/>
                <a:gd name="connsiteX74" fmla="*/ 2064098 w 3410371"/>
                <a:gd name="connsiteY74" fmla="*/ 212446 h 499295"/>
                <a:gd name="connsiteX75" fmla="*/ 2062695 w 3410371"/>
                <a:gd name="connsiteY75" fmla="*/ 205427 h 499295"/>
                <a:gd name="connsiteX76" fmla="*/ 2056143 w 3410371"/>
                <a:gd name="connsiteY76" fmla="*/ 200748 h 499295"/>
                <a:gd name="connsiteX77" fmla="*/ 2051464 w 3410371"/>
                <a:gd name="connsiteY77" fmla="*/ 200280 h 499295"/>
                <a:gd name="connsiteX78" fmla="*/ 2044913 w 3410371"/>
                <a:gd name="connsiteY78" fmla="*/ 203087 h 499295"/>
                <a:gd name="connsiteX79" fmla="*/ 2043041 w 3410371"/>
                <a:gd name="connsiteY79" fmla="*/ 209639 h 499295"/>
                <a:gd name="connsiteX80" fmla="*/ 2047252 w 3410371"/>
                <a:gd name="connsiteY80" fmla="*/ 216190 h 499295"/>
                <a:gd name="connsiteX81" fmla="*/ 2050996 w 3410371"/>
                <a:gd name="connsiteY81" fmla="*/ 218062 h 499295"/>
                <a:gd name="connsiteX82" fmla="*/ 2059419 w 3410371"/>
                <a:gd name="connsiteY82" fmla="*/ 217594 h 499295"/>
                <a:gd name="connsiteX83" fmla="*/ 2064098 w 3410371"/>
                <a:gd name="connsiteY83" fmla="*/ 212446 h 499295"/>
                <a:gd name="connsiteX84" fmla="*/ 2541401 w 3410371"/>
                <a:gd name="connsiteY84" fmla="*/ 305567 h 499295"/>
                <a:gd name="connsiteX85" fmla="*/ 2541401 w 3410371"/>
                <a:gd name="connsiteY85" fmla="*/ 298548 h 499295"/>
                <a:gd name="connsiteX86" fmla="*/ 2535786 w 3410371"/>
                <a:gd name="connsiteY86" fmla="*/ 292465 h 499295"/>
                <a:gd name="connsiteX87" fmla="*/ 2527830 w 3410371"/>
                <a:gd name="connsiteY87" fmla="*/ 291061 h 499295"/>
                <a:gd name="connsiteX88" fmla="*/ 2521747 w 3410371"/>
                <a:gd name="connsiteY88" fmla="*/ 295272 h 499295"/>
                <a:gd name="connsiteX89" fmla="*/ 2521747 w 3410371"/>
                <a:gd name="connsiteY89" fmla="*/ 302291 h 499295"/>
                <a:gd name="connsiteX90" fmla="*/ 2527362 w 3410371"/>
                <a:gd name="connsiteY90" fmla="*/ 308375 h 499295"/>
                <a:gd name="connsiteX91" fmla="*/ 2535786 w 3410371"/>
                <a:gd name="connsiteY91" fmla="*/ 309779 h 499295"/>
                <a:gd name="connsiteX92" fmla="*/ 2541401 w 3410371"/>
                <a:gd name="connsiteY92" fmla="*/ 305567 h 49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3410371" h="499295">
                  <a:moveTo>
                    <a:pt x="3410372" y="0"/>
                  </a:moveTo>
                  <a:lnTo>
                    <a:pt x="3408500" y="41179"/>
                  </a:lnTo>
                  <a:lnTo>
                    <a:pt x="3405224" y="49134"/>
                  </a:lnTo>
                  <a:lnTo>
                    <a:pt x="3406160" y="58961"/>
                  </a:lnTo>
                  <a:lnTo>
                    <a:pt x="3397737" y="77678"/>
                  </a:lnTo>
                  <a:lnTo>
                    <a:pt x="3397269" y="84698"/>
                  </a:lnTo>
                  <a:lnTo>
                    <a:pt x="3398673" y="98736"/>
                  </a:lnTo>
                  <a:lnTo>
                    <a:pt x="3393525" y="115114"/>
                  </a:lnTo>
                  <a:lnTo>
                    <a:pt x="3392122" y="128684"/>
                  </a:lnTo>
                  <a:lnTo>
                    <a:pt x="3393058" y="150210"/>
                  </a:lnTo>
                  <a:lnTo>
                    <a:pt x="3391186" y="155825"/>
                  </a:lnTo>
                  <a:lnTo>
                    <a:pt x="3385103" y="163312"/>
                  </a:lnTo>
                  <a:lnTo>
                    <a:pt x="3383699" y="196068"/>
                  </a:lnTo>
                  <a:lnTo>
                    <a:pt x="3380423" y="224613"/>
                  </a:lnTo>
                  <a:lnTo>
                    <a:pt x="3374808" y="252689"/>
                  </a:lnTo>
                  <a:lnTo>
                    <a:pt x="3366853" y="280298"/>
                  </a:lnTo>
                  <a:lnTo>
                    <a:pt x="3355154" y="310714"/>
                  </a:lnTo>
                  <a:lnTo>
                    <a:pt x="3353282" y="329432"/>
                  </a:lnTo>
                  <a:lnTo>
                    <a:pt x="3350475" y="336919"/>
                  </a:lnTo>
                  <a:lnTo>
                    <a:pt x="3345328" y="343002"/>
                  </a:lnTo>
                  <a:lnTo>
                    <a:pt x="3337372" y="344874"/>
                  </a:lnTo>
                  <a:lnTo>
                    <a:pt x="3211496" y="346278"/>
                  </a:lnTo>
                  <a:lnTo>
                    <a:pt x="3152535" y="352829"/>
                  </a:lnTo>
                  <a:lnTo>
                    <a:pt x="3115567" y="360784"/>
                  </a:lnTo>
                  <a:lnTo>
                    <a:pt x="3078600" y="372015"/>
                  </a:lnTo>
                  <a:lnTo>
                    <a:pt x="3041164" y="386521"/>
                  </a:lnTo>
                  <a:lnTo>
                    <a:pt x="3003729" y="404303"/>
                  </a:lnTo>
                  <a:lnTo>
                    <a:pt x="2887211" y="464668"/>
                  </a:lnTo>
                  <a:lnTo>
                    <a:pt x="2860070" y="476366"/>
                  </a:lnTo>
                  <a:lnTo>
                    <a:pt x="2831994" y="486193"/>
                  </a:lnTo>
                  <a:lnTo>
                    <a:pt x="2804385" y="493212"/>
                  </a:lnTo>
                  <a:lnTo>
                    <a:pt x="2774904" y="497424"/>
                  </a:lnTo>
                  <a:lnTo>
                    <a:pt x="2743552" y="499296"/>
                  </a:lnTo>
                  <a:lnTo>
                    <a:pt x="2710796" y="499296"/>
                  </a:lnTo>
                  <a:lnTo>
                    <a:pt x="2637797" y="492277"/>
                  </a:lnTo>
                  <a:lnTo>
                    <a:pt x="2541401" y="476366"/>
                  </a:lnTo>
                  <a:lnTo>
                    <a:pt x="2507709" y="468411"/>
                  </a:lnTo>
                  <a:lnTo>
                    <a:pt x="2392595" y="434251"/>
                  </a:lnTo>
                  <a:lnTo>
                    <a:pt x="2328954" y="412726"/>
                  </a:lnTo>
                  <a:lnTo>
                    <a:pt x="2017304" y="299484"/>
                  </a:lnTo>
                  <a:lnTo>
                    <a:pt x="1966298" y="282638"/>
                  </a:lnTo>
                  <a:lnTo>
                    <a:pt x="1914825" y="268132"/>
                  </a:lnTo>
                  <a:lnTo>
                    <a:pt x="1863819" y="255965"/>
                  </a:lnTo>
                  <a:lnTo>
                    <a:pt x="1819364" y="247542"/>
                  </a:lnTo>
                  <a:lnTo>
                    <a:pt x="1774909" y="241459"/>
                  </a:lnTo>
                  <a:lnTo>
                    <a:pt x="1731391" y="238651"/>
                  </a:lnTo>
                  <a:lnTo>
                    <a:pt x="1687872" y="238183"/>
                  </a:lnTo>
                  <a:lnTo>
                    <a:pt x="1644353" y="240055"/>
                  </a:lnTo>
                  <a:lnTo>
                    <a:pt x="1572290" y="247074"/>
                  </a:lnTo>
                  <a:lnTo>
                    <a:pt x="1239582" y="289657"/>
                  </a:lnTo>
                  <a:lnTo>
                    <a:pt x="1131955" y="297612"/>
                  </a:lnTo>
                  <a:lnTo>
                    <a:pt x="1059424" y="297612"/>
                  </a:lnTo>
                  <a:lnTo>
                    <a:pt x="982681" y="291997"/>
                  </a:lnTo>
                  <a:lnTo>
                    <a:pt x="940566" y="285913"/>
                  </a:lnTo>
                  <a:lnTo>
                    <a:pt x="898451" y="277490"/>
                  </a:lnTo>
                  <a:lnTo>
                    <a:pt x="856336" y="265792"/>
                  </a:lnTo>
                  <a:lnTo>
                    <a:pt x="814689" y="251286"/>
                  </a:lnTo>
                  <a:lnTo>
                    <a:pt x="773043" y="233504"/>
                  </a:lnTo>
                  <a:lnTo>
                    <a:pt x="606455" y="154889"/>
                  </a:lnTo>
                  <a:lnTo>
                    <a:pt x="573699" y="142255"/>
                  </a:lnTo>
                  <a:lnTo>
                    <a:pt x="540475" y="131960"/>
                  </a:lnTo>
                  <a:lnTo>
                    <a:pt x="514270" y="126345"/>
                  </a:lnTo>
                  <a:lnTo>
                    <a:pt x="493680" y="124005"/>
                  </a:lnTo>
                  <a:lnTo>
                    <a:pt x="324285" y="115114"/>
                  </a:lnTo>
                  <a:lnTo>
                    <a:pt x="284510" y="111370"/>
                  </a:lnTo>
                  <a:lnTo>
                    <a:pt x="245202" y="104351"/>
                  </a:lnTo>
                  <a:lnTo>
                    <a:pt x="205895" y="94992"/>
                  </a:lnTo>
                  <a:lnTo>
                    <a:pt x="167056" y="82358"/>
                  </a:lnTo>
                  <a:lnTo>
                    <a:pt x="128216" y="66448"/>
                  </a:lnTo>
                  <a:lnTo>
                    <a:pt x="7955" y="7955"/>
                  </a:lnTo>
                  <a:lnTo>
                    <a:pt x="0" y="6551"/>
                  </a:lnTo>
                  <a:lnTo>
                    <a:pt x="0" y="4211"/>
                  </a:lnTo>
                  <a:lnTo>
                    <a:pt x="2340" y="1872"/>
                  </a:lnTo>
                  <a:lnTo>
                    <a:pt x="3410372" y="0"/>
                  </a:lnTo>
                  <a:close/>
                  <a:moveTo>
                    <a:pt x="2064098" y="212446"/>
                  </a:moveTo>
                  <a:lnTo>
                    <a:pt x="2062695" y="205427"/>
                  </a:lnTo>
                  <a:lnTo>
                    <a:pt x="2056143" y="200748"/>
                  </a:lnTo>
                  <a:lnTo>
                    <a:pt x="2051464" y="200280"/>
                  </a:lnTo>
                  <a:lnTo>
                    <a:pt x="2044913" y="203087"/>
                  </a:lnTo>
                  <a:lnTo>
                    <a:pt x="2043041" y="209639"/>
                  </a:lnTo>
                  <a:lnTo>
                    <a:pt x="2047252" y="216190"/>
                  </a:lnTo>
                  <a:lnTo>
                    <a:pt x="2050996" y="218062"/>
                  </a:lnTo>
                  <a:lnTo>
                    <a:pt x="2059419" y="217594"/>
                  </a:lnTo>
                  <a:lnTo>
                    <a:pt x="2064098" y="212446"/>
                  </a:lnTo>
                  <a:close/>
                  <a:moveTo>
                    <a:pt x="2541401" y="305567"/>
                  </a:moveTo>
                  <a:lnTo>
                    <a:pt x="2541401" y="298548"/>
                  </a:lnTo>
                  <a:lnTo>
                    <a:pt x="2535786" y="292465"/>
                  </a:lnTo>
                  <a:lnTo>
                    <a:pt x="2527830" y="291061"/>
                  </a:lnTo>
                  <a:lnTo>
                    <a:pt x="2521747" y="295272"/>
                  </a:lnTo>
                  <a:lnTo>
                    <a:pt x="2521747" y="302291"/>
                  </a:lnTo>
                  <a:lnTo>
                    <a:pt x="2527362" y="308375"/>
                  </a:lnTo>
                  <a:lnTo>
                    <a:pt x="2535786" y="309779"/>
                  </a:lnTo>
                  <a:lnTo>
                    <a:pt x="2541401" y="305567"/>
                  </a:lnTo>
                  <a:close/>
                </a:path>
              </a:pathLst>
            </a:custGeom>
            <a:solidFill>
              <a:srgbClr val="FBAF65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C17ADC-3D7A-E59D-369C-3386F99A63D8}"/>
                </a:ext>
              </a:extLst>
            </p:cNvPr>
            <p:cNvSpPr/>
            <p:nvPr/>
          </p:nvSpPr>
          <p:spPr>
            <a:xfrm>
              <a:off x="7036335" y="3779581"/>
              <a:ext cx="3672887" cy="1023392"/>
            </a:xfrm>
            <a:custGeom>
              <a:avLst/>
              <a:gdLst>
                <a:gd name="connsiteX0" fmla="*/ 254093 w 3672887"/>
                <a:gd name="connsiteY0" fmla="*/ 1872 h 1023392"/>
                <a:gd name="connsiteX1" fmla="*/ 251753 w 3672887"/>
                <a:gd name="connsiteY1" fmla="*/ 4212 h 1023392"/>
                <a:gd name="connsiteX2" fmla="*/ 251286 w 3672887"/>
                <a:gd name="connsiteY2" fmla="*/ 6551 h 1023392"/>
                <a:gd name="connsiteX3" fmla="*/ 259709 w 3672887"/>
                <a:gd name="connsiteY3" fmla="*/ 7955 h 1023392"/>
                <a:gd name="connsiteX4" fmla="*/ 326156 w 3672887"/>
                <a:gd name="connsiteY4" fmla="*/ 41647 h 1023392"/>
                <a:gd name="connsiteX5" fmla="*/ 379970 w 3672887"/>
                <a:gd name="connsiteY5" fmla="*/ 66448 h 1023392"/>
                <a:gd name="connsiteX6" fmla="*/ 418809 w 3672887"/>
                <a:gd name="connsiteY6" fmla="*/ 82358 h 1023392"/>
                <a:gd name="connsiteX7" fmla="*/ 458117 w 3672887"/>
                <a:gd name="connsiteY7" fmla="*/ 94992 h 1023392"/>
                <a:gd name="connsiteX8" fmla="*/ 496956 w 3672887"/>
                <a:gd name="connsiteY8" fmla="*/ 104819 h 1023392"/>
                <a:gd name="connsiteX9" fmla="*/ 536263 w 3672887"/>
                <a:gd name="connsiteY9" fmla="*/ 111370 h 1023392"/>
                <a:gd name="connsiteX10" fmla="*/ 576038 w 3672887"/>
                <a:gd name="connsiteY10" fmla="*/ 115114 h 1023392"/>
                <a:gd name="connsiteX11" fmla="*/ 745434 w 3672887"/>
                <a:gd name="connsiteY11" fmla="*/ 124005 h 1023392"/>
                <a:gd name="connsiteX12" fmla="*/ 765555 w 3672887"/>
                <a:gd name="connsiteY12" fmla="*/ 126345 h 1023392"/>
                <a:gd name="connsiteX13" fmla="*/ 791760 w 3672887"/>
                <a:gd name="connsiteY13" fmla="*/ 131960 h 1023392"/>
                <a:gd name="connsiteX14" fmla="*/ 825452 w 3672887"/>
                <a:gd name="connsiteY14" fmla="*/ 142255 h 1023392"/>
                <a:gd name="connsiteX15" fmla="*/ 858208 w 3672887"/>
                <a:gd name="connsiteY15" fmla="*/ 154889 h 1023392"/>
                <a:gd name="connsiteX16" fmla="*/ 1024796 w 3672887"/>
                <a:gd name="connsiteY16" fmla="*/ 233504 h 1023392"/>
                <a:gd name="connsiteX17" fmla="*/ 1066443 w 3672887"/>
                <a:gd name="connsiteY17" fmla="*/ 251286 h 1023392"/>
                <a:gd name="connsiteX18" fmla="*/ 1108090 w 3672887"/>
                <a:gd name="connsiteY18" fmla="*/ 265792 h 1023392"/>
                <a:gd name="connsiteX19" fmla="*/ 1149737 w 3672887"/>
                <a:gd name="connsiteY19" fmla="*/ 277490 h 1023392"/>
                <a:gd name="connsiteX20" fmla="*/ 1191852 w 3672887"/>
                <a:gd name="connsiteY20" fmla="*/ 286381 h 1023392"/>
                <a:gd name="connsiteX21" fmla="*/ 1266723 w 3672887"/>
                <a:gd name="connsiteY21" fmla="*/ 294804 h 1023392"/>
                <a:gd name="connsiteX22" fmla="*/ 1347677 w 3672887"/>
                <a:gd name="connsiteY22" fmla="*/ 298548 h 1023392"/>
                <a:gd name="connsiteX23" fmla="*/ 1383709 w 3672887"/>
                <a:gd name="connsiteY23" fmla="*/ 297612 h 1023392"/>
                <a:gd name="connsiteX24" fmla="*/ 1491336 w 3672887"/>
                <a:gd name="connsiteY24" fmla="*/ 289657 h 1023392"/>
                <a:gd name="connsiteX25" fmla="*/ 1857735 w 3672887"/>
                <a:gd name="connsiteY25" fmla="*/ 243331 h 1023392"/>
                <a:gd name="connsiteX26" fmla="*/ 1939625 w 3672887"/>
                <a:gd name="connsiteY26" fmla="*/ 238183 h 1023392"/>
                <a:gd name="connsiteX27" fmla="*/ 1983144 w 3672887"/>
                <a:gd name="connsiteY27" fmla="*/ 238651 h 1023392"/>
                <a:gd name="connsiteX28" fmla="*/ 2026663 w 3672887"/>
                <a:gd name="connsiteY28" fmla="*/ 241459 h 1023392"/>
                <a:gd name="connsiteX29" fmla="*/ 2071117 w 3672887"/>
                <a:gd name="connsiteY29" fmla="*/ 247542 h 1023392"/>
                <a:gd name="connsiteX30" fmla="*/ 2115572 w 3672887"/>
                <a:gd name="connsiteY30" fmla="*/ 255965 h 1023392"/>
                <a:gd name="connsiteX31" fmla="*/ 2166578 w 3672887"/>
                <a:gd name="connsiteY31" fmla="*/ 268600 h 1023392"/>
                <a:gd name="connsiteX32" fmla="*/ 2218052 w 3672887"/>
                <a:gd name="connsiteY32" fmla="*/ 283106 h 1023392"/>
                <a:gd name="connsiteX33" fmla="*/ 2269058 w 3672887"/>
                <a:gd name="connsiteY33" fmla="*/ 299484 h 1023392"/>
                <a:gd name="connsiteX34" fmla="*/ 2580708 w 3672887"/>
                <a:gd name="connsiteY34" fmla="*/ 412726 h 1023392"/>
                <a:gd name="connsiteX35" fmla="*/ 2711264 w 3672887"/>
                <a:gd name="connsiteY35" fmla="*/ 455309 h 1023392"/>
                <a:gd name="connsiteX36" fmla="*/ 2759462 w 3672887"/>
                <a:gd name="connsiteY36" fmla="*/ 468412 h 1023392"/>
                <a:gd name="connsiteX37" fmla="*/ 2793154 w 3672887"/>
                <a:gd name="connsiteY37" fmla="*/ 476366 h 1023392"/>
                <a:gd name="connsiteX38" fmla="*/ 2890018 w 3672887"/>
                <a:gd name="connsiteY38" fmla="*/ 492277 h 1023392"/>
                <a:gd name="connsiteX39" fmla="*/ 2962550 w 3672887"/>
                <a:gd name="connsiteY39" fmla="*/ 499296 h 1023392"/>
                <a:gd name="connsiteX40" fmla="*/ 2995774 w 3672887"/>
                <a:gd name="connsiteY40" fmla="*/ 499296 h 1023392"/>
                <a:gd name="connsiteX41" fmla="*/ 3026658 w 3672887"/>
                <a:gd name="connsiteY41" fmla="*/ 497424 h 1023392"/>
                <a:gd name="connsiteX42" fmla="*/ 3056138 w 3672887"/>
                <a:gd name="connsiteY42" fmla="*/ 493212 h 1023392"/>
                <a:gd name="connsiteX43" fmla="*/ 3083747 w 3672887"/>
                <a:gd name="connsiteY43" fmla="*/ 486193 h 1023392"/>
                <a:gd name="connsiteX44" fmla="*/ 3111824 w 3672887"/>
                <a:gd name="connsiteY44" fmla="*/ 476366 h 1023392"/>
                <a:gd name="connsiteX45" fmla="*/ 3138964 w 3672887"/>
                <a:gd name="connsiteY45" fmla="*/ 464668 h 1023392"/>
                <a:gd name="connsiteX46" fmla="*/ 3255482 w 3672887"/>
                <a:gd name="connsiteY46" fmla="*/ 404303 h 1023392"/>
                <a:gd name="connsiteX47" fmla="*/ 3292918 w 3672887"/>
                <a:gd name="connsiteY47" fmla="*/ 386521 h 1023392"/>
                <a:gd name="connsiteX48" fmla="*/ 3330353 w 3672887"/>
                <a:gd name="connsiteY48" fmla="*/ 372015 h 1023392"/>
                <a:gd name="connsiteX49" fmla="*/ 3367321 w 3672887"/>
                <a:gd name="connsiteY49" fmla="*/ 360785 h 1023392"/>
                <a:gd name="connsiteX50" fmla="*/ 3404288 w 3672887"/>
                <a:gd name="connsiteY50" fmla="*/ 352829 h 1023392"/>
                <a:gd name="connsiteX51" fmla="*/ 3463717 w 3672887"/>
                <a:gd name="connsiteY51" fmla="*/ 346278 h 1023392"/>
                <a:gd name="connsiteX52" fmla="*/ 3589126 w 3672887"/>
                <a:gd name="connsiteY52" fmla="*/ 344874 h 1023392"/>
                <a:gd name="connsiteX53" fmla="*/ 3597081 w 3672887"/>
                <a:gd name="connsiteY53" fmla="*/ 342535 h 1023392"/>
                <a:gd name="connsiteX54" fmla="*/ 3602228 w 3672887"/>
                <a:gd name="connsiteY54" fmla="*/ 336919 h 1023392"/>
                <a:gd name="connsiteX55" fmla="*/ 3605036 w 3672887"/>
                <a:gd name="connsiteY55" fmla="*/ 329900 h 1023392"/>
                <a:gd name="connsiteX56" fmla="*/ 3607843 w 3672887"/>
                <a:gd name="connsiteY56" fmla="*/ 307439 h 1023392"/>
                <a:gd name="connsiteX57" fmla="*/ 3618606 w 3672887"/>
                <a:gd name="connsiteY57" fmla="*/ 280298 h 1023392"/>
                <a:gd name="connsiteX58" fmla="*/ 3626561 w 3672887"/>
                <a:gd name="connsiteY58" fmla="*/ 252689 h 1023392"/>
                <a:gd name="connsiteX59" fmla="*/ 3632177 w 3672887"/>
                <a:gd name="connsiteY59" fmla="*/ 224613 h 1023392"/>
                <a:gd name="connsiteX60" fmla="*/ 3635452 w 3672887"/>
                <a:gd name="connsiteY60" fmla="*/ 196068 h 1023392"/>
                <a:gd name="connsiteX61" fmla="*/ 3636388 w 3672887"/>
                <a:gd name="connsiteY61" fmla="*/ 166588 h 1023392"/>
                <a:gd name="connsiteX62" fmla="*/ 3644811 w 3672887"/>
                <a:gd name="connsiteY62" fmla="*/ 150210 h 1023392"/>
                <a:gd name="connsiteX63" fmla="*/ 3643875 w 3672887"/>
                <a:gd name="connsiteY63" fmla="*/ 128684 h 1023392"/>
                <a:gd name="connsiteX64" fmla="*/ 3645279 w 3672887"/>
                <a:gd name="connsiteY64" fmla="*/ 115114 h 1023392"/>
                <a:gd name="connsiteX65" fmla="*/ 3650427 w 3672887"/>
                <a:gd name="connsiteY65" fmla="*/ 98736 h 1023392"/>
                <a:gd name="connsiteX66" fmla="*/ 3649023 w 3672887"/>
                <a:gd name="connsiteY66" fmla="*/ 85166 h 1023392"/>
                <a:gd name="connsiteX67" fmla="*/ 3649491 w 3672887"/>
                <a:gd name="connsiteY67" fmla="*/ 77679 h 1023392"/>
                <a:gd name="connsiteX68" fmla="*/ 3651830 w 3672887"/>
                <a:gd name="connsiteY68" fmla="*/ 70192 h 1023392"/>
                <a:gd name="connsiteX69" fmla="*/ 3657914 w 3672887"/>
                <a:gd name="connsiteY69" fmla="*/ 58961 h 1023392"/>
                <a:gd name="connsiteX70" fmla="*/ 3656978 w 3672887"/>
                <a:gd name="connsiteY70" fmla="*/ 49602 h 1023392"/>
                <a:gd name="connsiteX71" fmla="*/ 3660253 w 3672887"/>
                <a:gd name="connsiteY71" fmla="*/ 41179 h 1023392"/>
                <a:gd name="connsiteX72" fmla="*/ 3662125 w 3672887"/>
                <a:gd name="connsiteY72" fmla="*/ 0 h 1023392"/>
                <a:gd name="connsiteX73" fmla="*/ 3672888 w 3672887"/>
                <a:gd name="connsiteY73" fmla="*/ 3276 h 1023392"/>
                <a:gd name="connsiteX74" fmla="*/ 3654638 w 3672887"/>
                <a:gd name="connsiteY74" fmla="*/ 142723 h 1023392"/>
                <a:gd name="connsiteX75" fmla="*/ 3643875 w 3672887"/>
                <a:gd name="connsiteY75" fmla="*/ 212446 h 1023392"/>
                <a:gd name="connsiteX76" fmla="*/ 3630773 w 3672887"/>
                <a:gd name="connsiteY76" fmla="*/ 281234 h 1023392"/>
                <a:gd name="connsiteX77" fmla="*/ 3620010 w 3672887"/>
                <a:gd name="connsiteY77" fmla="*/ 326624 h 1023392"/>
                <a:gd name="connsiteX78" fmla="*/ 3608312 w 3672887"/>
                <a:gd name="connsiteY78" fmla="*/ 370143 h 1023392"/>
                <a:gd name="connsiteX79" fmla="*/ 3594274 w 3672887"/>
                <a:gd name="connsiteY79" fmla="*/ 412726 h 1023392"/>
                <a:gd name="connsiteX80" fmla="*/ 3581171 w 3672887"/>
                <a:gd name="connsiteY80" fmla="*/ 445482 h 1023392"/>
                <a:gd name="connsiteX81" fmla="*/ 3566665 w 3672887"/>
                <a:gd name="connsiteY81" fmla="*/ 477770 h 1023392"/>
                <a:gd name="connsiteX82" fmla="*/ 3549819 w 3672887"/>
                <a:gd name="connsiteY82" fmla="*/ 508655 h 1023392"/>
                <a:gd name="connsiteX83" fmla="*/ 3530633 w 3672887"/>
                <a:gd name="connsiteY83" fmla="*/ 538603 h 1023392"/>
                <a:gd name="connsiteX84" fmla="*/ 3510044 w 3672887"/>
                <a:gd name="connsiteY84" fmla="*/ 568083 h 1023392"/>
                <a:gd name="connsiteX85" fmla="*/ 3487114 w 3672887"/>
                <a:gd name="connsiteY85" fmla="*/ 596628 h 1023392"/>
                <a:gd name="connsiteX86" fmla="*/ 3416923 w 3672887"/>
                <a:gd name="connsiteY86" fmla="*/ 677114 h 1023392"/>
                <a:gd name="connsiteX87" fmla="*/ 3405692 w 3672887"/>
                <a:gd name="connsiteY87" fmla="*/ 676646 h 1023392"/>
                <a:gd name="connsiteX88" fmla="*/ 3398673 w 3672887"/>
                <a:gd name="connsiteY88" fmla="*/ 678050 h 1023392"/>
                <a:gd name="connsiteX89" fmla="*/ 3393994 w 3672887"/>
                <a:gd name="connsiteY89" fmla="*/ 680390 h 1023392"/>
                <a:gd name="connsiteX90" fmla="*/ 3307424 w 3672887"/>
                <a:gd name="connsiteY90" fmla="*/ 751985 h 1023392"/>
                <a:gd name="connsiteX91" fmla="*/ 3286367 w 3672887"/>
                <a:gd name="connsiteY91" fmla="*/ 765556 h 1023392"/>
                <a:gd name="connsiteX92" fmla="*/ 3269989 w 3672887"/>
                <a:gd name="connsiteY92" fmla="*/ 774446 h 1023392"/>
                <a:gd name="connsiteX93" fmla="*/ 3240040 w 3672887"/>
                <a:gd name="connsiteY93" fmla="*/ 786145 h 1023392"/>
                <a:gd name="connsiteX94" fmla="*/ 3209624 w 3672887"/>
                <a:gd name="connsiteY94" fmla="*/ 795504 h 1023392"/>
                <a:gd name="connsiteX95" fmla="*/ 3179207 w 3672887"/>
                <a:gd name="connsiteY95" fmla="*/ 802055 h 1023392"/>
                <a:gd name="connsiteX96" fmla="*/ 3147855 w 3672887"/>
                <a:gd name="connsiteY96" fmla="*/ 806735 h 1023392"/>
                <a:gd name="connsiteX97" fmla="*/ 3069709 w 3672887"/>
                <a:gd name="connsiteY97" fmla="*/ 812818 h 1023392"/>
                <a:gd name="connsiteX98" fmla="*/ 3056606 w 3672887"/>
                <a:gd name="connsiteY98" fmla="*/ 816093 h 1023392"/>
                <a:gd name="connsiteX99" fmla="*/ 3044440 w 3672887"/>
                <a:gd name="connsiteY99" fmla="*/ 821241 h 1023392"/>
                <a:gd name="connsiteX100" fmla="*/ 3033209 w 3672887"/>
                <a:gd name="connsiteY100" fmla="*/ 827792 h 1023392"/>
                <a:gd name="connsiteX101" fmla="*/ 3022446 w 3672887"/>
                <a:gd name="connsiteY101" fmla="*/ 836683 h 1023392"/>
                <a:gd name="connsiteX102" fmla="*/ 2987351 w 3672887"/>
                <a:gd name="connsiteY102" fmla="*/ 870843 h 1023392"/>
                <a:gd name="connsiteX103" fmla="*/ 2901717 w 3672887"/>
                <a:gd name="connsiteY103" fmla="*/ 947585 h 1023392"/>
                <a:gd name="connsiteX104" fmla="*/ 2810936 w 3672887"/>
                <a:gd name="connsiteY104" fmla="*/ 1017777 h 1023392"/>
                <a:gd name="connsiteX105" fmla="*/ 2798302 w 3672887"/>
                <a:gd name="connsiteY105" fmla="*/ 1021520 h 1023392"/>
                <a:gd name="connsiteX106" fmla="*/ 2783327 w 3672887"/>
                <a:gd name="connsiteY106" fmla="*/ 1023392 h 1023392"/>
                <a:gd name="connsiteX107" fmla="*/ 2686931 w 3672887"/>
                <a:gd name="connsiteY107" fmla="*/ 1018245 h 1023392"/>
                <a:gd name="connsiteX108" fmla="*/ 2649496 w 3672887"/>
                <a:gd name="connsiteY108" fmla="*/ 1013566 h 1023392"/>
                <a:gd name="connsiteX109" fmla="*/ 2603637 w 3672887"/>
                <a:gd name="connsiteY109" fmla="*/ 1005142 h 1023392"/>
                <a:gd name="connsiteX110" fmla="*/ 2560586 w 3672887"/>
                <a:gd name="connsiteY110" fmla="*/ 994848 h 1023392"/>
                <a:gd name="connsiteX111" fmla="*/ 2520343 w 3672887"/>
                <a:gd name="connsiteY111" fmla="*/ 983617 h 1023392"/>
                <a:gd name="connsiteX112" fmla="*/ 2481972 w 3672887"/>
                <a:gd name="connsiteY112" fmla="*/ 970515 h 1023392"/>
                <a:gd name="connsiteX113" fmla="*/ 2445940 w 3672887"/>
                <a:gd name="connsiteY113" fmla="*/ 956008 h 1023392"/>
                <a:gd name="connsiteX114" fmla="*/ 2286840 w 3672887"/>
                <a:gd name="connsiteY114" fmla="*/ 876926 h 1023392"/>
                <a:gd name="connsiteX115" fmla="*/ 2218052 w 3672887"/>
                <a:gd name="connsiteY115" fmla="*/ 848849 h 1023392"/>
                <a:gd name="connsiteX116" fmla="*/ 2182488 w 3672887"/>
                <a:gd name="connsiteY116" fmla="*/ 837151 h 1023392"/>
                <a:gd name="connsiteX117" fmla="*/ 2110425 w 3672887"/>
                <a:gd name="connsiteY117" fmla="*/ 818433 h 1023392"/>
                <a:gd name="connsiteX118" fmla="*/ 2073457 w 3672887"/>
                <a:gd name="connsiteY118" fmla="*/ 812350 h 1023392"/>
                <a:gd name="connsiteX119" fmla="*/ 2036958 w 3672887"/>
                <a:gd name="connsiteY119" fmla="*/ 808138 h 1023392"/>
                <a:gd name="connsiteX120" fmla="*/ 2000926 w 3672887"/>
                <a:gd name="connsiteY120" fmla="*/ 806266 h 1023392"/>
                <a:gd name="connsiteX121" fmla="*/ 1968170 w 3672887"/>
                <a:gd name="connsiteY121" fmla="*/ 806735 h 1023392"/>
                <a:gd name="connsiteX122" fmla="*/ 1936350 w 3672887"/>
                <a:gd name="connsiteY122" fmla="*/ 809074 h 1023392"/>
                <a:gd name="connsiteX123" fmla="*/ 1872710 w 3672887"/>
                <a:gd name="connsiteY123" fmla="*/ 819369 h 1023392"/>
                <a:gd name="connsiteX124" fmla="*/ 1831063 w 3672887"/>
                <a:gd name="connsiteY124" fmla="*/ 829196 h 1023392"/>
                <a:gd name="connsiteX125" fmla="*/ 1788948 w 3672887"/>
                <a:gd name="connsiteY125" fmla="*/ 841830 h 1023392"/>
                <a:gd name="connsiteX126" fmla="*/ 1747301 w 3672887"/>
                <a:gd name="connsiteY126" fmla="*/ 856336 h 1023392"/>
                <a:gd name="connsiteX127" fmla="*/ 1634994 w 3672887"/>
                <a:gd name="connsiteY127" fmla="*/ 901259 h 1023392"/>
                <a:gd name="connsiteX128" fmla="*/ 1595687 w 3672887"/>
                <a:gd name="connsiteY128" fmla="*/ 913893 h 1023392"/>
                <a:gd name="connsiteX129" fmla="*/ 1555444 w 3672887"/>
                <a:gd name="connsiteY129" fmla="*/ 924656 h 1023392"/>
                <a:gd name="connsiteX130" fmla="*/ 1514265 w 3672887"/>
                <a:gd name="connsiteY130" fmla="*/ 933079 h 1023392"/>
                <a:gd name="connsiteX131" fmla="*/ 1487592 w 3672887"/>
                <a:gd name="connsiteY131" fmla="*/ 936823 h 1023392"/>
                <a:gd name="connsiteX132" fmla="*/ 1486188 w 3672887"/>
                <a:gd name="connsiteY132" fmla="*/ 929336 h 1023392"/>
                <a:gd name="connsiteX133" fmla="*/ 1448753 w 3672887"/>
                <a:gd name="connsiteY133" fmla="*/ 813754 h 1023392"/>
                <a:gd name="connsiteX134" fmla="*/ 1416465 w 3672887"/>
                <a:gd name="connsiteY134" fmla="*/ 732331 h 1023392"/>
                <a:gd name="connsiteX135" fmla="*/ 1399619 w 3672887"/>
                <a:gd name="connsiteY135" fmla="*/ 697704 h 1023392"/>
                <a:gd name="connsiteX136" fmla="*/ 1380901 w 3672887"/>
                <a:gd name="connsiteY136" fmla="*/ 664012 h 1023392"/>
                <a:gd name="connsiteX137" fmla="*/ 1360779 w 3672887"/>
                <a:gd name="connsiteY137" fmla="*/ 631256 h 1023392"/>
                <a:gd name="connsiteX138" fmla="*/ 1338786 w 3672887"/>
                <a:gd name="connsiteY138" fmla="*/ 599436 h 1023392"/>
                <a:gd name="connsiteX139" fmla="*/ 1315389 w 3672887"/>
                <a:gd name="connsiteY139" fmla="*/ 569487 h 1023392"/>
                <a:gd name="connsiteX140" fmla="*/ 1290588 w 3672887"/>
                <a:gd name="connsiteY140" fmla="*/ 540475 h 1023392"/>
                <a:gd name="connsiteX141" fmla="*/ 1264383 w 3672887"/>
                <a:gd name="connsiteY141" fmla="*/ 512866 h 1023392"/>
                <a:gd name="connsiteX142" fmla="*/ 1236774 w 3672887"/>
                <a:gd name="connsiteY142" fmla="*/ 486661 h 1023392"/>
                <a:gd name="connsiteX143" fmla="*/ 1207762 w 3672887"/>
                <a:gd name="connsiteY143" fmla="*/ 462328 h 1023392"/>
                <a:gd name="connsiteX144" fmla="*/ 1177346 w 3672887"/>
                <a:gd name="connsiteY144" fmla="*/ 439399 h 1023392"/>
                <a:gd name="connsiteX145" fmla="*/ 1145993 w 3672887"/>
                <a:gd name="connsiteY145" fmla="*/ 418342 h 1023392"/>
                <a:gd name="connsiteX146" fmla="*/ 1113237 w 3672887"/>
                <a:gd name="connsiteY146" fmla="*/ 399156 h 1023392"/>
                <a:gd name="connsiteX147" fmla="*/ 1080013 w 3672887"/>
                <a:gd name="connsiteY147" fmla="*/ 381842 h 1023392"/>
                <a:gd name="connsiteX148" fmla="*/ 1045385 w 3672887"/>
                <a:gd name="connsiteY148" fmla="*/ 366400 h 1023392"/>
                <a:gd name="connsiteX149" fmla="*/ 1009822 w 3672887"/>
                <a:gd name="connsiteY149" fmla="*/ 353297 h 1023392"/>
                <a:gd name="connsiteX150" fmla="*/ 973322 w 3672887"/>
                <a:gd name="connsiteY150" fmla="*/ 342067 h 1023392"/>
                <a:gd name="connsiteX151" fmla="*/ 936355 w 3672887"/>
                <a:gd name="connsiteY151" fmla="*/ 333176 h 1023392"/>
                <a:gd name="connsiteX152" fmla="*/ 898451 w 3672887"/>
                <a:gd name="connsiteY152" fmla="*/ 326624 h 1023392"/>
                <a:gd name="connsiteX153" fmla="*/ 859612 w 3672887"/>
                <a:gd name="connsiteY153" fmla="*/ 322413 h 1023392"/>
                <a:gd name="connsiteX154" fmla="*/ 825452 w 3672887"/>
                <a:gd name="connsiteY154" fmla="*/ 321009 h 1023392"/>
                <a:gd name="connsiteX155" fmla="*/ 792696 w 3672887"/>
                <a:gd name="connsiteY155" fmla="*/ 322413 h 1023392"/>
                <a:gd name="connsiteX156" fmla="*/ 760876 w 3672887"/>
                <a:gd name="connsiteY156" fmla="*/ 326157 h 1023392"/>
                <a:gd name="connsiteX157" fmla="*/ 729992 w 3672887"/>
                <a:gd name="connsiteY157" fmla="*/ 332708 h 1023392"/>
                <a:gd name="connsiteX158" fmla="*/ 700043 w 3672887"/>
                <a:gd name="connsiteY158" fmla="*/ 341131 h 1023392"/>
                <a:gd name="connsiteX159" fmla="*/ 671031 w 3672887"/>
                <a:gd name="connsiteY159" fmla="*/ 352361 h 1023392"/>
                <a:gd name="connsiteX160" fmla="*/ 642486 w 3672887"/>
                <a:gd name="connsiteY160" fmla="*/ 365932 h 1023392"/>
                <a:gd name="connsiteX161" fmla="*/ 614410 w 3672887"/>
                <a:gd name="connsiteY161" fmla="*/ 382310 h 1023392"/>
                <a:gd name="connsiteX162" fmla="*/ 537667 w 3672887"/>
                <a:gd name="connsiteY162" fmla="*/ 430508 h 1023392"/>
                <a:gd name="connsiteX163" fmla="*/ 511462 w 3672887"/>
                <a:gd name="connsiteY163" fmla="*/ 445482 h 1023392"/>
                <a:gd name="connsiteX164" fmla="*/ 484321 w 3672887"/>
                <a:gd name="connsiteY164" fmla="*/ 458117 h 1023392"/>
                <a:gd name="connsiteX165" fmla="*/ 455777 w 3672887"/>
                <a:gd name="connsiteY165" fmla="*/ 468879 h 1023392"/>
                <a:gd name="connsiteX166" fmla="*/ 439399 w 3672887"/>
                <a:gd name="connsiteY166" fmla="*/ 473091 h 1023392"/>
                <a:gd name="connsiteX167" fmla="*/ 407111 w 3672887"/>
                <a:gd name="connsiteY167" fmla="*/ 476834 h 1023392"/>
                <a:gd name="connsiteX168" fmla="*/ 383246 w 3672887"/>
                <a:gd name="connsiteY168" fmla="*/ 475431 h 1023392"/>
                <a:gd name="connsiteX169" fmla="*/ 359380 w 3672887"/>
                <a:gd name="connsiteY169" fmla="*/ 471219 h 1023392"/>
                <a:gd name="connsiteX170" fmla="*/ 310714 w 3672887"/>
                <a:gd name="connsiteY170" fmla="*/ 457181 h 1023392"/>
                <a:gd name="connsiteX171" fmla="*/ 271407 w 3672887"/>
                <a:gd name="connsiteY171" fmla="*/ 442207 h 1023392"/>
                <a:gd name="connsiteX172" fmla="*/ 233036 w 3672887"/>
                <a:gd name="connsiteY172" fmla="*/ 424893 h 1023392"/>
                <a:gd name="connsiteX173" fmla="*/ 195132 w 3672887"/>
                <a:gd name="connsiteY173" fmla="*/ 405707 h 1023392"/>
                <a:gd name="connsiteX174" fmla="*/ 157697 w 3672887"/>
                <a:gd name="connsiteY174" fmla="*/ 384182 h 1023392"/>
                <a:gd name="connsiteX175" fmla="*/ 121197 w 3672887"/>
                <a:gd name="connsiteY175" fmla="*/ 360316 h 1023392"/>
                <a:gd name="connsiteX176" fmla="*/ 84698 w 3672887"/>
                <a:gd name="connsiteY176" fmla="*/ 333644 h 1023392"/>
                <a:gd name="connsiteX177" fmla="*/ 49134 w 3672887"/>
                <a:gd name="connsiteY177" fmla="*/ 305099 h 1023392"/>
                <a:gd name="connsiteX178" fmla="*/ 27141 w 3672887"/>
                <a:gd name="connsiteY178" fmla="*/ 189049 h 1023392"/>
                <a:gd name="connsiteX179" fmla="*/ 0 w 3672887"/>
                <a:gd name="connsiteY179" fmla="*/ 2808 h 1023392"/>
                <a:gd name="connsiteX180" fmla="*/ 254093 w 3672887"/>
                <a:gd name="connsiteY180" fmla="*/ 1872 h 1023392"/>
                <a:gd name="connsiteX181" fmla="*/ 1863351 w 3672887"/>
                <a:gd name="connsiteY181" fmla="*/ 469815 h 1023392"/>
                <a:gd name="connsiteX182" fmla="*/ 1862883 w 3672887"/>
                <a:gd name="connsiteY182" fmla="*/ 466072 h 1023392"/>
                <a:gd name="connsiteX183" fmla="*/ 1857735 w 3672887"/>
                <a:gd name="connsiteY183" fmla="*/ 460456 h 1023392"/>
                <a:gd name="connsiteX184" fmla="*/ 1847441 w 3672887"/>
                <a:gd name="connsiteY184" fmla="*/ 459053 h 1023392"/>
                <a:gd name="connsiteX185" fmla="*/ 1840421 w 3672887"/>
                <a:gd name="connsiteY185" fmla="*/ 461392 h 1023392"/>
                <a:gd name="connsiteX186" fmla="*/ 1837146 w 3672887"/>
                <a:gd name="connsiteY186" fmla="*/ 468412 h 1023392"/>
                <a:gd name="connsiteX187" fmla="*/ 1837614 w 3672887"/>
                <a:gd name="connsiteY187" fmla="*/ 474027 h 1023392"/>
                <a:gd name="connsiteX188" fmla="*/ 1839485 w 3672887"/>
                <a:gd name="connsiteY188" fmla="*/ 477302 h 1023392"/>
                <a:gd name="connsiteX189" fmla="*/ 1842761 w 3672887"/>
                <a:gd name="connsiteY189" fmla="*/ 479642 h 1023392"/>
                <a:gd name="connsiteX190" fmla="*/ 1853056 w 3672887"/>
                <a:gd name="connsiteY190" fmla="*/ 481046 h 1023392"/>
                <a:gd name="connsiteX191" fmla="*/ 1860075 w 3672887"/>
                <a:gd name="connsiteY191" fmla="*/ 478706 h 1023392"/>
                <a:gd name="connsiteX192" fmla="*/ 1862415 w 3672887"/>
                <a:gd name="connsiteY192" fmla="*/ 475431 h 1023392"/>
                <a:gd name="connsiteX193" fmla="*/ 1863351 w 3672887"/>
                <a:gd name="connsiteY193" fmla="*/ 469815 h 1023392"/>
                <a:gd name="connsiteX194" fmla="*/ 3239104 w 3672887"/>
                <a:gd name="connsiteY194" fmla="*/ 573231 h 1023392"/>
                <a:gd name="connsiteX195" fmla="*/ 3239572 w 3672887"/>
                <a:gd name="connsiteY195" fmla="*/ 569019 h 1023392"/>
                <a:gd name="connsiteX196" fmla="*/ 3235829 w 3672887"/>
                <a:gd name="connsiteY196" fmla="*/ 561532 h 1023392"/>
                <a:gd name="connsiteX197" fmla="*/ 3226470 w 3672887"/>
                <a:gd name="connsiteY197" fmla="*/ 557789 h 1023392"/>
                <a:gd name="connsiteX198" fmla="*/ 3218515 w 3672887"/>
                <a:gd name="connsiteY198" fmla="*/ 560596 h 1023392"/>
                <a:gd name="connsiteX199" fmla="*/ 3216175 w 3672887"/>
                <a:gd name="connsiteY199" fmla="*/ 563872 h 1023392"/>
                <a:gd name="connsiteX200" fmla="*/ 3215707 w 3672887"/>
                <a:gd name="connsiteY200" fmla="*/ 568083 h 1023392"/>
                <a:gd name="connsiteX201" fmla="*/ 3219451 w 3672887"/>
                <a:gd name="connsiteY201" fmla="*/ 575570 h 1023392"/>
                <a:gd name="connsiteX202" fmla="*/ 3228810 w 3672887"/>
                <a:gd name="connsiteY202" fmla="*/ 578846 h 1023392"/>
                <a:gd name="connsiteX203" fmla="*/ 3236765 w 3672887"/>
                <a:gd name="connsiteY203" fmla="*/ 576506 h 1023392"/>
                <a:gd name="connsiteX204" fmla="*/ 3239104 w 3672887"/>
                <a:gd name="connsiteY204" fmla="*/ 573231 h 1023392"/>
                <a:gd name="connsiteX205" fmla="*/ 1626103 w 3672887"/>
                <a:gd name="connsiteY205" fmla="*/ 748242 h 1023392"/>
                <a:gd name="connsiteX206" fmla="*/ 1624700 w 3672887"/>
                <a:gd name="connsiteY206" fmla="*/ 740287 h 1023392"/>
                <a:gd name="connsiteX207" fmla="*/ 1617680 w 3672887"/>
                <a:gd name="connsiteY207" fmla="*/ 735139 h 1023392"/>
                <a:gd name="connsiteX208" fmla="*/ 1608789 w 3672887"/>
                <a:gd name="connsiteY208" fmla="*/ 735607 h 1023392"/>
                <a:gd name="connsiteX209" fmla="*/ 1603642 w 3672887"/>
                <a:gd name="connsiteY209" fmla="*/ 741222 h 1023392"/>
                <a:gd name="connsiteX210" fmla="*/ 1605046 w 3672887"/>
                <a:gd name="connsiteY210" fmla="*/ 749178 h 1023392"/>
                <a:gd name="connsiteX211" fmla="*/ 1612065 w 3672887"/>
                <a:gd name="connsiteY211" fmla="*/ 754325 h 1023392"/>
                <a:gd name="connsiteX212" fmla="*/ 1620956 w 3672887"/>
                <a:gd name="connsiteY212" fmla="*/ 753857 h 1023392"/>
                <a:gd name="connsiteX213" fmla="*/ 1626103 w 3672887"/>
                <a:gd name="connsiteY213" fmla="*/ 748242 h 1023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3672887" h="1023392">
                  <a:moveTo>
                    <a:pt x="254093" y="1872"/>
                  </a:moveTo>
                  <a:lnTo>
                    <a:pt x="251753" y="4212"/>
                  </a:lnTo>
                  <a:lnTo>
                    <a:pt x="251286" y="6551"/>
                  </a:lnTo>
                  <a:lnTo>
                    <a:pt x="259709" y="7955"/>
                  </a:lnTo>
                  <a:lnTo>
                    <a:pt x="326156" y="41647"/>
                  </a:lnTo>
                  <a:lnTo>
                    <a:pt x="379970" y="66448"/>
                  </a:lnTo>
                  <a:lnTo>
                    <a:pt x="418809" y="82358"/>
                  </a:lnTo>
                  <a:lnTo>
                    <a:pt x="458117" y="94992"/>
                  </a:lnTo>
                  <a:lnTo>
                    <a:pt x="496956" y="104819"/>
                  </a:lnTo>
                  <a:lnTo>
                    <a:pt x="536263" y="111370"/>
                  </a:lnTo>
                  <a:lnTo>
                    <a:pt x="576038" y="115114"/>
                  </a:lnTo>
                  <a:lnTo>
                    <a:pt x="745434" y="124005"/>
                  </a:lnTo>
                  <a:lnTo>
                    <a:pt x="765555" y="126345"/>
                  </a:lnTo>
                  <a:lnTo>
                    <a:pt x="791760" y="131960"/>
                  </a:lnTo>
                  <a:lnTo>
                    <a:pt x="825452" y="142255"/>
                  </a:lnTo>
                  <a:lnTo>
                    <a:pt x="858208" y="154889"/>
                  </a:lnTo>
                  <a:lnTo>
                    <a:pt x="1024796" y="233504"/>
                  </a:lnTo>
                  <a:lnTo>
                    <a:pt x="1066443" y="251286"/>
                  </a:lnTo>
                  <a:lnTo>
                    <a:pt x="1108090" y="265792"/>
                  </a:lnTo>
                  <a:lnTo>
                    <a:pt x="1149737" y="277490"/>
                  </a:lnTo>
                  <a:lnTo>
                    <a:pt x="1191852" y="286381"/>
                  </a:lnTo>
                  <a:lnTo>
                    <a:pt x="1266723" y="294804"/>
                  </a:lnTo>
                  <a:lnTo>
                    <a:pt x="1347677" y="298548"/>
                  </a:lnTo>
                  <a:lnTo>
                    <a:pt x="1383709" y="297612"/>
                  </a:lnTo>
                  <a:lnTo>
                    <a:pt x="1491336" y="289657"/>
                  </a:lnTo>
                  <a:lnTo>
                    <a:pt x="1857735" y="243331"/>
                  </a:lnTo>
                  <a:lnTo>
                    <a:pt x="1939625" y="238183"/>
                  </a:lnTo>
                  <a:lnTo>
                    <a:pt x="1983144" y="238651"/>
                  </a:lnTo>
                  <a:lnTo>
                    <a:pt x="2026663" y="241459"/>
                  </a:lnTo>
                  <a:lnTo>
                    <a:pt x="2071117" y="247542"/>
                  </a:lnTo>
                  <a:lnTo>
                    <a:pt x="2115572" y="255965"/>
                  </a:lnTo>
                  <a:lnTo>
                    <a:pt x="2166578" y="268600"/>
                  </a:lnTo>
                  <a:lnTo>
                    <a:pt x="2218052" y="283106"/>
                  </a:lnTo>
                  <a:lnTo>
                    <a:pt x="2269058" y="299484"/>
                  </a:lnTo>
                  <a:lnTo>
                    <a:pt x="2580708" y="412726"/>
                  </a:lnTo>
                  <a:lnTo>
                    <a:pt x="2711264" y="455309"/>
                  </a:lnTo>
                  <a:lnTo>
                    <a:pt x="2759462" y="468412"/>
                  </a:lnTo>
                  <a:lnTo>
                    <a:pt x="2793154" y="476366"/>
                  </a:lnTo>
                  <a:lnTo>
                    <a:pt x="2890018" y="492277"/>
                  </a:lnTo>
                  <a:lnTo>
                    <a:pt x="2962550" y="499296"/>
                  </a:lnTo>
                  <a:lnTo>
                    <a:pt x="2995774" y="499296"/>
                  </a:lnTo>
                  <a:lnTo>
                    <a:pt x="3026658" y="497424"/>
                  </a:lnTo>
                  <a:lnTo>
                    <a:pt x="3056138" y="493212"/>
                  </a:lnTo>
                  <a:lnTo>
                    <a:pt x="3083747" y="486193"/>
                  </a:lnTo>
                  <a:lnTo>
                    <a:pt x="3111824" y="476366"/>
                  </a:lnTo>
                  <a:lnTo>
                    <a:pt x="3138964" y="464668"/>
                  </a:lnTo>
                  <a:lnTo>
                    <a:pt x="3255482" y="404303"/>
                  </a:lnTo>
                  <a:lnTo>
                    <a:pt x="3292918" y="386521"/>
                  </a:lnTo>
                  <a:lnTo>
                    <a:pt x="3330353" y="372015"/>
                  </a:lnTo>
                  <a:lnTo>
                    <a:pt x="3367321" y="360785"/>
                  </a:lnTo>
                  <a:lnTo>
                    <a:pt x="3404288" y="352829"/>
                  </a:lnTo>
                  <a:lnTo>
                    <a:pt x="3463717" y="346278"/>
                  </a:lnTo>
                  <a:lnTo>
                    <a:pt x="3589126" y="344874"/>
                  </a:lnTo>
                  <a:lnTo>
                    <a:pt x="3597081" y="342535"/>
                  </a:lnTo>
                  <a:lnTo>
                    <a:pt x="3602228" y="336919"/>
                  </a:lnTo>
                  <a:lnTo>
                    <a:pt x="3605036" y="329900"/>
                  </a:lnTo>
                  <a:lnTo>
                    <a:pt x="3607843" y="307439"/>
                  </a:lnTo>
                  <a:lnTo>
                    <a:pt x="3618606" y="280298"/>
                  </a:lnTo>
                  <a:lnTo>
                    <a:pt x="3626561" y="252689"/>
                  </a:lnTo>
                  <a:lnTo>
                    <a:pt x="3632177" y="224613"/>
                  </a:lnTo>
                  <a:lnTo>
                    <a:pt x="3635452" y="196068"/>
                  </a:lnTo>
                  <a:lnTo>
                    <a:pt x="3636388" y="166588"/>
                  </a:lnTo>
                  <a:lnTo>
                    <a:pt x="3644811" y="150210"/>
                  </a:lnTo>
                  <a:lnTo>
                    <a:pt x="3643875" y="128684"/>
                  </a:lnTo>
                  <a:lnTo>
                    <a:pt x="3645279" y="115114"/>
                  </a:lnTo>
                  <a:lnTo>
                    <a:pt x="3650427" y="98736"/>
                  </a:lnTo>
                  <a:lnTo>
                    <a:pt x="3649023" y="85166"/>
                  </a:lnTo>
                  <a:lnTo>
                    <a:pt x="3649491" y="77679"/>
                  </a:lnTo>
                  <a:lnTo>
                    <a:pt x="3651830" y="70192"/>
                  </a:lnTo>
                  <a:lnTo>
                    <a:pt x="3657914" y="58961"/>
                  </a:lnTo>
                  <a:lnTo>
                    <a:pt x="3656978" y="49602"/>
                  </a:lnTo>
                  <a:lnTo>
                    <a:pt x="3660253" y="41179"/>
                  </a:lnTo>
                  <a:lnTo>
                    <a:pt x="3662125" y="0"/>
                  </a:lnTo>
                  <a:lnTo>
                    <a:pt x="3672888" y="3276"/>
                  </a:lnTo>
                  <a:lnTo>
                    <a:pt x="3654638" y="142723"/>
                  </a:lnTo>
                  <a:lnTo>
                    <a:pt x="3643875" y="212446"/>
                  </a:lnTo>
                  <a:lnTo>
                    <a:pt x="3630773" y="281234"/>
                  </a:lnTo>
                  <a:lnTo>
                    <a:pt x="3620010" y="326624"/>
                  </a:lnTo>
                  <a:lnTo>
                    <a:pt x="3608312" y="370143"/>
                  </a:lnTo>
                  <a:lnTo>
                    <a:pt x="3594274" y="412726"/>
                  </a:lnTo>
                  <a:lnTo>
                    <a:pt x="3581171" y="445482"/>
                  </a:lnTo>
                  <a:lnTo>
                    <a:pt x="3566665" y="477770"/>
                  </a:lnTo>
                  <a:lnTo>
                    <a:pt x="3549819" y="508655"/>
                  </a:lnTo>
                  <a:lnTo>
                    <a:pt x="3530633" y="538603"/>
                  </a:lnTo>
                  <a:lnTo>
                    <a:pt x="3510044" y="568083"/>
                  </a:lnTo>
                  <a:lnTo>
                    <a:pt x="3487114" y="596628"/>
                  </a:lnTo>
                  <a:lnTo>
                    <a:pt x="3416923" y="677114"/>
                  </a:lnTo>
                  <a:lnTo>
                    <a:pt x="3405692" y="676646"/>
                  </a:lnTo>
                  <a:lnTo>
                    <a:pt x="3398673" y="678050"/>
                  </a:lnTo>
                  <a:lnTo>
                    <a:pt x="3393994" y="680390"/>
                  </a:lnTo>
                  <a:lnTo>
                    <a:pt x="3307424" y="751985"/>
                  </a:lnTo>
                  <a:lnTo>
                    <a:pt x="3286367" y="765556"/>
                  </a:lnTo>
                  <a:lnTo>
                    <a:pt x="3269989" y="774446"/>
                  </a:lnTo>
                  <a:lnTo>
                    <a:pt x="3240040" y="786145"/>
                  </a:lnTo>
                  <a:lnTo>
                    <a:pt x="3209624" y="795504"/>
                  </a:lnTo>
                  <a:lnTo>
                    <a:pt x="3179207" y="802055"/>
                  </a:lnTo>
                  <a:lnTo>
                    <a:pt x="3147855" y="806735"/>
                  </a:lnTo>
                  <a:lnTo>
                    <a:pt x="3069709" y="812818"/>
                  </a:lnTo>
                  <a:lnTo>
                    <a:pt x="3056606" y="816093"/>
                  </a:lnTo>
                  <a:lnTo>
                    <a:pt x="3044440" y="821241"/>
                  </a:lnTo>
                  <a:lnTo>
                    <a:pt x="3033209" y="827792"/>
                  </a:lnTo>
                  <a:lnTo>
                    <a:pt x="3022446" y="836683"/>
                  </a:lnTo>
                  <a:lnTo>
                    <a:pt x="2987351" y="870843"/>
                  </a:lnTo>
                  <a:lnTo>
                    <a:pt x="2901717" y="947585"/>
                  </a:lnTo>
                  <a:lnTo>
                    <a:pt x="2810936" y="1017777"/>
                  </a:lnTo>
                  <a:lnTo>
                    <a:pt x="2798302" y="1021520"/>
                  </a:lnTo>
                  <a:lnTo>
                    <a:pt x="2783327" y="1023392"/>
                  </a:lnTo>
                  <a:lnTo>
                    <a:pt x="2686931" y="1018245"/>
                  </a:lnTo>
                  <a:lnTo>
                    <a:pt x="2649496" y="1013566"/>
                  </a:lnTo>
                  <a:lnTo>
                    <a:pt x="2603637" y="1005142"/>
                  </a:lnTo>
                  <a:lnTo>
                    <a:pt x="2560586" y="994848"/>
                  </a:lnTo>
                  <a:lnTo>
                    <a:pt x="2520343" y="983617"/>
                  </a:lnTo>
                  <a:lnTo>
                    <a:pt x="2481972" y="970515"/>
                  </a:lnTo>
                  <a:lnTo>
                    <a:pt x="2445940" y="956008"/>
                  </a:lnTo>
                  <a:lnTo>
                    <a:pt x="2286840" y="876926"/>
                  </a:lnTo>
                  <a:lnTo>
                    <a:pt x="2218052" y="848849"/>
                  </a:lnTo>
                  <a:lnTo>
                    <a:pt x="2182488" y="837151"/>
                  </a:lnTo>
                  <a:lnTo>
                    <a:pt x="2110425" y="818433"/>
                  </a:lnTo>
                  <a:lnTo>
                    <a:pt x="2073457" y="812350"/>
                  </a:lnTo>
                  <a:lnTo>
                    <a:pt x="2036958" y="808138"/>
                  </a:lnTo>
                  <a:lnTo>
                    <a:pt x="2000926" y="806266"/>
                  </a:lnTo>
                  <a:lnTo>
                    <a:pt x="1968170" y="806735"/>
                  </a:lnTo>
                  <a:lnTo>
                    <a:pt x="1936350" y="809074"/>
                  </a:lnTo>
                  <a:lnTo>
                    <a:pt x="1872710" y="819369"/>
                  </a:lnTo>
                  <a:lnTo>
                    <a:pt x="1831063" y="829196"/>
                  </a:lnTo>
                  <a:lnTo>
                    <a:pt x="1788948" y="841830"/>
                  </a:lnTo>
                  <a:lnTo>
                    <a:pt x="1747301" y="856336"/>
                  </a:lnTo>
                  <a:lnTo>
                    <a:pt x="1634994" y="901259"/>
                  </a:lnTo>
                  <a:lnTo>
                    <a:pt x="1595687" y="913893"/>
                  </a:lnTo>
                  <a:lnTo>
                    <a:pt x="1555444" y="924656"/>
                  </a:lnTo>
                  <a:lnTo>
                    <a:pt x="1514265" y="933079"/>
                  </a:lnTo>
                  <a:lnTo>
                    <a:pt x="1487592" y="936823"/>
                  </a:lnTo>
                  <a:lnTo>
                    <a:pt x="1486188" y="929336"/>
                  </a:lnTo>
                  <a:lnTo>
                    <a:pt x="1448753" y="813754"/>
                  </a:lnTo>
                  <a:lnTo>
                    <a:pt x="1416465" y="732331"/>
                  </a:lnTo>
                  <a:lnTo>
                    <a:pt x="1399619" y="697704"/>
                  </a:lnTo>
                  <a:lnTo>
                    <a:pt x="1380901" y="664012"/>
                  </a:lnTo>
                  <a:lnTo>
                    <a:pt x="1360779" y="631256"/>
                  </a:lnTo>
                  <a:lnTo>
                    <a:pt x="1338786" y="599436"/>
                  </a:lnTo>
                  <a:lnTo>
                    <a:pt x="1315389" y="569487"/>
                  </a:lnTo>
                  <a:lnTo>
                    <a:pt x="1290588" y="540475"/>
                  </a:lnTo>
                  <a:lnTo>
                    <a:pt x="1264383" y="512866"/>
                  </a:lnTo>
                  <a:lnTo>
                    <a:pt x="1236774" y="486661"/>
                  </a:lnTo>
                  <a:lnTo>
                    <a:pt x="1207762" y="462328"/>
                  </a:lnTo>
                  <a:lnTo>
                    <a:pt x="1177346" y="439399"/>
                  </a:lnTo>
                  <a:lnTo>
                    <a:pt x="1145993" y="418342"/>
                  </a:lnTo>
                  <a:lnTo>
                    <a:pt x="1113237" y="399156"/>
                  </a:lnTo>
                  <a:lnTo>
                    <a:pt x="1080013" y="381842"/>
                  </a:lnTo>
                  <a:lnTo>
                    <a:pt x="1045385" y="366400"/>
                  </a:lnTo>
                  <a:lnTo>
                    <a:pt x="1009822" y="353297"/>
                  </a:lnTo>
                  <a:lnTo>
                    <a:pt x="973322" y="342067"/>
                  </a:lnTo>
                  <a:lnTo>
                    <a:pt x="936355" y="333176"/>
                  </a:lnTo>
                  <a:lnTo>
                    <a:pt x="898451" y="326624"/>
                  </a:lnTo>
                  <a:lnTo>
                    <a:pt x="859612" y="322413"/>
                  </a:lnTo>
                  <a:lnTo>
                    <a:pt x="825452" y="321009"/>
                  </a:lnTo>
                  <a:lnTo>
                    <a:pt x="792696" y="322413"/>
                  </a:lnTo>
                  <a:lnTo>
                    <a:pt x="760876" y="326157"/>
                  </a:lnTo>
                  <a:lnTo>
                    <a:pt x="729992" y="332708"/>
                  </a:lnTo>
                  <a:lnTo>
                    <a:pt x="700043" y="341131"/>
                  </a:lnTo>
                  <a:lnTo>
                    <a:pt x="671031" y="352361"/>
                  </a:lnTo>
                  <a:lnTo>
                    <a:pt x="642486" y="365932"/>
                  </a:lnTo>
                  <a:lnTo>
                    <a:pt x="614410" y="382310"/>
                  </a:lnTo>
                  <a:lnTo>
                    <a:pt x="537667" y="430508"/>
                  </a:lnTo>
                  <a:lnTo>
                    <a:pt x="511462" y="445482"/>
                  </a:lnTo>
                  <a:lnTo>
                    <a:pt x="484321" y="458117"/>
                  </a:lnTo>
                  <a:lnTo>
                    <a:pt x="455777" y="468879"/>
                  </a:lnTo>
                  <a:lnTo>
                    <a:pt x="439399" y="473091"/>
                  </a:lnTo>
                  <a:lnTo>
                    <a:pt x="407111" y="476834"/>
                  </a:lnTo>
                  <a:lnTo>
                    <a:pt x="383246" y="475431"/>
                  </a:lnTo>
                  <a:lnTo>
                    <a:pt x="359380" y="471219"/>
                  </a:lnTo>
                  <a:lnTo>
                    <a:pt x="310714" y="457181"/>
                  </a:lnTo>
                  <a:lnTo>
                    <a:pt x="271407" y="442207"/>
                  </a:lnTo>
                  <a:lnTo>
                    <a:pt x="233036" y="424893"/>
                  </a:lnTo>
                  <a:lnTo>
                    <a:pt x="195132" y="405707"/>
                  </a:lnTo>
                  <a:lnTo>
                    <a:pt x="157697" y="384182"/>
                  </a:lnTo>
                  <a:lnTo>
                    <a:pt x="121197" y="360316"/>
                  </a:lnTo>
                  <a:lnTo>
                    <a:pt x="84698" y="333644"/>
                  </a:lnTo>
                  <a:lnTo>
                    <a:pt x="49134" y="305099"/>
                  </a:lnTo>
                  <a:lnTo>
                    <a:pt x="27141" y="189049"/>
                  </a:lnTo>
                  <a:lnTo>
                    <a:pt x="0" y="2808"/>
                  </a:lnTo>
                  <a:lnTo>
                    <a:pt x="254093" y="1872"/>
                  </a:lnTo>
                  <a:close/>
                  <a:moveTo>
                    <a:pt x="1863351" y="469815"/>
                  </a:moveTo>
                  <a:lnTo>
                    <a:pt x="1862883" y="466072"/>
                  </a:lnTo>
                  <a:lnTo>
                    <a:pt x="1857735" y="460456"/>
                  </a:lnTo>
                  <a:lnTo>
                    <a:pt x="1847441" y="459053"/>
                  </a:lnTo>
                  <a:lnTo>
                    <a:pt x="1840421" y="461392"/>
                  </a:lnTo>
                  <a:lnTo>
                    <a:pt x="1837146" y="468412"/>
                  </a:lnTo>
                  <a:lnTo>
                    <a:pt x="1837614" y="474027"/>
                  </a:lnTo>
                  <a:lnTo>
                    <a:pt x="1839485" y="477302"/>
                  </a:lnTo>
                  <a:lnTo>
                    <a:pt x="1842761" y="479642"/>
                  </a:lnTo>
                  <a:lnTo>
                    <a:pt x="1853056" y="481046"/>
                  </a:lnTo>
                  <a:lnTo>
                    <a:pt x="1860075" y="478706"/>
                  </a:lnTo>
                  <a:lnTo>
                    <a:pt x="1862415" y="475431"/>
                  </a:lnTo>
                  <a:lnTo>
                    <a:pt x="1863351" y="469815"/>
                  </a:lnTo>
                  <a:close/>
                  <a:moveTo>
                    <a:pt x="3239104" y="573231"/>
                  </a:moveTo>
                  <a:lnTo>
                    <a:pt x="3239572" y="569019"/>
                  </a:lnTo>
                  <a:lnTo>
                    <a:pt x="3235829" y="561532"/>
                  </a:lnTo>
                  <a:lnTo>
                    <a:pt x="3226470" y="557789"/>
                  </a:lnTo>
                  <a:lnTo>
                    <a:pt x="3218515" y="560596"/>
                  </a:lnTo>
                  <a:lnTo>
                    <a:pt x="3216175" y="563872"/>
                  </a:lnTo>
                  <a:lnTo>
                    <a:pt x="3215707" y="568083"/>
                  </a:lnTo>
                  <a:lnTo>
                    <a:pt x="3219451" y="575570"/>
                  </a:lnTo>
                  <a:lnTo>
                    <a:pt x="3228810" y="578846"/>
                  </a:lnTo>
                  <a:lnTo>
                    <a:pt x="3236765" y="576506"/>
                  </a:lnTo>
                  <a:lnTo>
                    <a:pt x="3239104" y="573231"/>
                  </a:lnTo>
                  <a:close/>
                  <a:moveTo>
                    <a:pt x="1626103" y="748242"/>
                  </a:moveTo>
                  <a:lnTo>
                    <a:pt x="1624700" y="740287"/>
                  </a:lnTo>
                  <a:lnTo>
                    <a:pt x="1617680" y="735139"/>
                  </a:lnTo>
                  <a:lnTo>
                    <a:pt x="1608789" y="735607"/>
                  </a:lnTo>
                  <a:lnTo>
                    <a:pt x="1603642" y="741222"/>
                  </a:lnTo>
                  <a:lnTo>
                    <a:pt x="1605046" y="749178"/>
                  </a:lnTo>
                  <a:lnTo>
                    <a:pt x="1612065" y="754325"/>
                  </a:lnTo>
                  <a:lnTo>
                    <a:pt x="1620956" y="753857"/>
                  </a:lnTo>
                  <a:lnTo>
                    <a:pt x="1626103" y="748242"/>
                  </a:lnTo>
                  <a:close/>
                </a:path>
              </a:pathLst>
            </a:custGeom>
            <a:solidFill>
              <a:srgbClr val="FDC0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5FF5139-98A9-0559-370F-23456144E901}"/>
                </a:ext>
              </a:extLst>
            </p:cNvPr>
            <p:cNvSpPr/>
            <p:nvPr/>
          </p:nvSpPr>
          <p:spPr>
            <a:xfrm>
              <a:off x="6596468" y="3801106"/>
              <a:ext cx="222741" cy="239119"/>
            </a:xfrm>
            <a:custGeom>
              <a:avLst/>
              <a:gdLst>
                <a:gd name="connsiteX0" fmla="*/ 73935 w 222741"/>
                <a:gd name="connsiteY0" fmla="*/ 34628 h 239119"/>
                <a:gd name="connsiteX1" fmla="*/ 157697 w 222741"/>
                <a:gd name="connsiteY1" fmla="*/ 99204 h 239119"/>
                <a:gd name="connsiteX2" fmla="*/ 174543 w 222741"/>
                <a:gd name="connsiteY2" fmla="*/ 116518 h 239119"/>
                <a:gd name="connsiteX3" fmla="*/ 189985 w 222741"/>
                <a:gd name="connsiteY3" fmla="*/ 135704 h 239119"/>
                <a:gd name="connsiteX4" fmla="*/ 202620 w 222741"/>
                <a:gd name="connsiteY4" fmla="*/ 156293 h 239119"/>
                <a:gd name="connsiteX5" fmla="*/ 213850 w 222741"/>
                <a:gd name="connsiteY5" fmla="*/ 179222 h 239119"/>
                <a:gd name="connsiteX6" fmla="*/ 222741 w 222741"/>
                <a:gd name="connsiteY6" fmla="*/ 204491 h 239119"/>
                <a:gd name="connsiteX7" fmla="*/ 217126 w 222741"/>
                <a:gd name="connsiteY7" fmla="*/ 210575 h 239119"/>
                <a:gd name="connsiteX8" fmla="*/ 209639 w 222741"/>
                <a:gd name="connsiteY8" fmla="*/ 216190 h 239119"/>
                <a:gd name="connsiteX9" fmla="*/ 199344 w 222741"/>
                <a:gd name="connsiteY9" fmla="*/ 220869 h 239119"/>
                <a:gd name="connsiteX10" fmla="*/ 185774 w 222741"/>
                <a:gd name="connsiteY10" fmla="*/ 224145 h 239119"/>
                <a:gd name="connsiteX11" fmla="*/ 183902 w 222741"/>
                <a:gd name="connsiteY11" fmla="*/ 225081 h 239119"/>
                <a:gd name="connsiteX12" fmla="*/ 182030 w 222741"/>
                <a:gd name="connsiteY12" fmla="*/ 229760 h 239119"/>
                <a:gd name="connsiteX13" fmla="*/ 166588 w 222741"/>
                <a:gd name="connsiteY13" fmla="*/ 226017 h 239119"/>
                <a:gd name="connsiteX14" fmla="*/ 143659 w 222741"/>
                <a:gd name="connsiteY14" fmla="*/ 232568 h 239119"/>
                <a:gd name="connsiteX15" fmla="*/ 116050 w 222741"/>
                <a:gd name="connsiteY15" fmla="*/ 236312 h 239119"/>
                <a:gd name="connsiteX16" fmla="*/ 58493 w 222741"/>
                <a:gd name="connsiteY16" fmla="*/ 238183 h 239119"/>
                <a:gd name="connsiteX17" fmla="*/ 28077 w 222741"/>
                <a:gd name="connsiteY17" fmla="*/ 236312 h 239119"/>
                <a:gd name="connsiteX18" fmla="*/ 10763 w 222741"/>
                <a:gd name="connsiteY18" fmla="*/ 239119 h 239119"/>
                <a:gd name="connsiteX19" fmla="*/ 2808 w 222741"/>
                <a:gd name="connsiteY19" fmla="*/ 237247 h 239119"/>
                <a:gd name="connsiteX20" fmla="*/ 0 w 222741"/>
                <a:gd name="connsiteY20" fmla="*/ 229760 h 239119"/>
                <a:gd name="connsiteX21" fmla="*/ 936 w 222741"/>
                <a:gd name="connsiteY21" fmla="*/ 190453 h 239119"/>
                <a:gd name="connsiteX22" fmla="*/ 15442 w 222741"/>
                <a:gd name="connsiteY22" fmla="*/ 24333 h 239119"/>
                <a:gd name="connsiteX23" fmla="*/ 21057 w 222741"/>
                <a:gd name="connsiteY23" fmla="*/ 2808 h 239119"/>
                <a:gd name="connsiteX24" fmla="*/ 22929 w 222741"/>
                <a:gd name="connsiteY24" fmla="*/ 468 h 239119"/>
                <a:gd name="connsiteX25" fmla="*/ 28545 w 222741"/>
                <a:gd name="connsiteY25" fmla="*/ 0 h 239119"/>
                <a:gd name="connsiteX26" fmla="*/ 47730 w 222741"/>
                <a:gd name="connsiteY26" fmla="*/ 19186 h 239119"/>
                <a:gd name="connsiteX27" fmla="*/ 73935 w 222741"/>
                <a:gd name="connsiteY27" fmla="*/ 34628 h 23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741" h="239119">
                  <a:moveTo>
                    <a:pt x="73935" y="34628"/>
                  </a:moveTo>
                  <a:lnTo>
                    <a:pt x="157697" y="99204"/>
                  </a:lnTo>
                  <a:lnTo>
                    <a:pt x="174543" y="116518"/>
                  </a:lnTo>
                  <a:lnTo>
                    <a:pt x="189985" y="135704"/>
                  </a:lnTo>
                  <a:lnTo>
                    <a:pt x="202620" y="156293"/>
                  </a:lnTo>
                  <a:lnTo>
                    <a:pt x="213850" y="179222"/>
                  </a:lnTo>
                  <a:lnTo>
                    <a:pt x="222741" y="204491"/>
                  </a:lnTo>
                  <a:lnTo>
                    <a:pt x="217126" y="210575"/>
                  </a:lnTo>
                  <a:lnTo>
                    <a:pt x="209639" y="216190"/>
                  </a:lnTo>
                  <a:lnTo>
                    <a:pt x="199344" y="220869"/>
                  </a:lnTo>
                  <a:lnTo>
                    <a:pt x="185774" y="224145"/>
                  </a:lnTo>
                  <a:lnTo>
                    <a:pt x="183902" y="225081"/>
                  </a:lnTo>
                  <a:lnTo>
                    <a:pt x="182030" y="229760"/>
                  </a:lnTo>
                  <a:lnTo>
                    <a:pt x="166588" y="226017"/>
                  </a:lnTo>
                  <a:lnTo>
                    <a:pt x="143659" y="232568"/>
                  </a:lnTo>
                  <a:lnTo>
                    <a:pt x="116050" y="236312"/>
                  </a:lnTo>
                  <a:lnTo>
                    <a:pt x="58493" y="238183"/>
                  </a:lnTo>
                  <a:lnTo>
                    <a:pt x="28077" y="236312"/>
                  </a:lnTo>
                  <a:lnTo>
                    <a:pt x="10763" y="239119"/>
                  </a:lnTo>
                  <a:lnTo>
                    <a:pt x="2808" y="237247"/>
                  </a:lnTo>
                  <a:lnTo>
                    <a:pt x="0" y="229760"/>
                  </a:lnTo>
                  <a:lnTo>
                    <a:pt x="936" y="190453"/>
                  </a:lnTo>
                  <a:lnTo>
                    <a:pt x="15442" y="24333"/>
                  </a:lnTo>
                  <a:lnTo>
                    <a:pt x="21057" y="2808"/>
                  </a:lnTo>
                  <a:lnTo>
                    <a:pt x="22929" y="468"/>
                  </a:lnTo>
                  <a:lnTo>
                    <a:pt x="28545" y="0"/>
                  </a:lnTo>
                  <a:lnTo>
                    <a:pt x="47730" y="19186"/>
                  </a:lnTo>
                  <a:lnTo>
                    <a:pt x="73935" y="34628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C351083-F022-86A8-B2FA-242CCC3D7B68}"/>
                </a:ext>
              </a:extLst>
            </p:cNvPr>
            <p:cNvSpPr/>
            <p:nvPr/>
          </p:nvSpPr>
          <p:spPr>
            <a:xfrm>
              <a:off x="10795324" y="3810465"/>
              <a:ext cx="274214" cy="514737"/>
            </a:xfrm>
            <a:custGeom>
              <a:avLst/>
              <a:gdLst>
                <a:gd name="connsiteX0" fmla="*/ 274215 w 274214"/>
                <a:gd name="connsiteY0" fmla="*/ 22461 h 514737"/>
                <a:gd name="connsiteX1" fmla="*/ 238651 w 274214"/>
                <a:gd name="connsiteY1" fmla="*/ 224613 h 514737"/>
                <a:gd name="connsiteX2" fmla="*/ 228824 w 274214"/>
                <a:gd name="connsiteY2" fmla="*/ 269068 h 514737"/>
                <a:gd name="connsiteX3" fmla="*/ 209170 w 274214"/>
                <a:gd name="connsiteY3" fmla="*/ 343939 h 514737"/>
                <a:gd name="connsiteX4" fmla="*/ 200748 w 274214"/>
                <a:gd name="connsiteY4" fmla="*/ 366868 h 514737"/>
                <a:gd name="connsiteX5" fmla="*/ 192325 w 274214"/>
                <a:gd name="connsiteY5" fmla="*/ 383246 h 514737"/>
                <a:gd name="connsiteX6" fmla="*/ 171735 w 274214"/>
                <a:gd name="connsiteY6" fmla="*/ 409918 h 514737"/>
                <a:gd name="connsiteX7" fmla="*/ 160036 w 274214"/>
                <a:gd name="connsiteY7" fmla="*/ 421617 h 514737"/>
                <a:gd name="connsiteX8" fmla="*/ 139915 w 274214"/>
                <a:gd name="connsiteY8" fmla="*/ 437059 h 514737"/>
                <a:gd name="connsiteX9" fmla="*/ 117454 w 274214"/>
                <a:gd name="connsiteY9" fmla="*/ 450630 h 514737"/>
                <a:gd name="connsiteX10" fmla="*/ 51942 w 274214"/>
                <a:gd name="connsiteY10" fmla="*/ 482918 h 514737"/>
                <a:gd name="connsiteX11" fmla="*/ 16378 w 274214"/>
                <a:gd name="connsiteY11" fmla="*/ 506315 h 514737"/>
                <a:gd name="connsiteX12" fmla="*/ 0 w 274214"/>
                <a:gd name="connsiteY12" fmla="*/ 514738 h 514737"/>
                <a:gd name="connsiteX13" fmla="*/ 115114 w 274214"/>
                <a:gd name="connsiteY13" fmla="*/ 21993 h 514737"/>
                <a:gd name="connsiteX14" fmla="*/ 153486 w 274214"/>
                <a:gd name="connsiteY14" fmla="*/ 21525 h 514737"/>
                <a:gd name="connsiteX15" fmla="*/ 163312 w 274214"/>
                <a:gd name="connsiteY15" fmla="*/ 16846 h 514737"/>
                <a:gd name="connsiteX16" fmla="*/ 192792 w 274214"/>
                <a:gd name="connsiteY16" fmla="*/ 13103 h 514737"/>
                <a:gd name="connsiteX17" fmla="*/ 211042 w 274214"/>
                <a:gd name="connsiteY17" fmla="*/ 16846 h 514737"/>
                <a:gd name="connsiteX18" fmla="*/ 224613 w 274214"/>
                <a:gd name="connsiteY18" fmla="*/ 13570 h 514737"/>
                <a:gd name="connsiteX19" fmla="*/ 232100 w 274214"/>
                <a:gd name="connsiteY19" fmla="*/ 8891 h 514737"/>
                <a:gd name="connsiteX20" fmla="*/ 239587 w 274214"/>
                <a:gd name="connsiteY20" fmla="*/ 8423 h 514737"/>
                <a:gd name="connsiteX21" fmla="*/ 241927 w 274214"/>
                <a:gd name="connsiteY21" fmla="*/ 6551 h 514737"/>
                <a:gd name="connsiteX22" fmla="*/ 244266 w 274214"/>
                <a:gd name="connsiteY22" fmla="*/ 936 h 514737"/>
                <a:gd name="connsiteX23" fmla="*/ 246138 w 274214"/>
                <a:gd name="connsiteY23" fmla="*/ 0 h 514737"/>
                <a:gd name="connsiteX24" fmla="*/ 255497 w 274214"/>
                <a:gd name="connsiteY24" fmla="*/ 4211 h 514737"/>
                <a:gd name="connsiteX25" fmla="*/ 272811 w 274214"/>
                <a:gd name="connsiteY25" fmla="*/ 7019 h 514737"/>
                <a:gd name="connsiteX26" fmla="*/ 274215 w 274214"/>
                <a:gd name="connsiteY26" fmla="*/ 22461 h 51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214" h="514737">
                  <a:moveTo>
                    <a:pt x="274215" y="22461"/>
                  </a:moveTo>
                  <a:lnTo>
                    <a:pt x="238651" y="224613"/>
                  </a:lnTo>
                  <a:lnTo>
                    <a:pt x="228824" y="269068"/>
                  </a:lnTo>
                  <a:lnTo>
                    <a:pt x="209170" y="343939"/>
                  </a:lnTo>
                  <a:lnTo>
                    <a:pt x="200748" y="366868"/>
                  </a:lnTo>
                  <a:lnTo>
                    <a:pt x="192325" y="383246"/>
                  </a:lnTo>
                  <a:lnTo>
                    <a:pt x="171735" y="409918"/>
                  </a:lnTo>
                  <a:lnTo>
                    <a:pt x="160036" y="421617"/>
                  </a:lnTo>
                  <a:lnTo>
                    <a:pt x="139915" y="437059"/>
                  </a:lnTo>
                  <a:lnTo>
                    <a:pt x="117454" y="450630"/>
                  </a:lnTo>
                  <a:lnTo>
                    <a:pt x="51942" y="482918"/>
                  </a:lnTo>
                  <a:lnTo>
                    <a:pt x="16378" y="506315"/>
                  </a:lnTo>
                  <a:lnTo>
                    <a:pt x="0" y="514738"/>
                  </a:lnTo>
                  <a:lnTo>
                    <a:pt x="115114" y="21993"/>
                  </a:lnTo>
                  <a:lnTo>
                    <a:pt x="153486" y="21525"/>
                  </a:lnTo>
                  <a:lnTo>
                    <a:pt x="163312" y="16846"/>
                  </a:lnTo>
                  <a:lnTo>
                    <a:pt x="192792" y="13103"/>
                  </a:lnTo>
                  <a:lnTo>
                    <a:pt x="211042" y="16846"/>
                  </a:lnTo>
                  <a:lnTo>
                    <a:pt x="224613" y="13570"/>
                  </a:lnTo>
                  <a:lnTo>
                    <a:pt x="232100" y="8891"/>
                  </a:lnTo>
                  <a:lnTo>
                    <a:pt x="239587" y="8423"/>
                  </a:lnTo>
                  <a:lnTo>
                    <a:pt x="241927" y="6551"/>
                  </a:lnTo>
                  <a:lnTo>
                    <a:pt x="244266" y="936"/>
                  </a:lnTo>
                  <a:lnTo>
                    <a:pt x="246138" y="0"/>
                  </a:lnTo>
                  <a:lnTo>
                    <a:pt x="255497" y="4211"/>
                  </a:lnTo>
                  <a:lnTo>
                    <a:pt x="272811" y="7019"/>
                  </a:lnTo>
                  <a:lnTo>
                    <a:pt x="274215" y="22461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A904E19-F784-6DD0-8871-2D3797978EBF}"/>
                </a:ext>
              </a:extLst>
            </p:cNvPr>
            <p:cNvSpPr/>
            <p:nvPr/>
          </p:nvSpPr>
          <p:spPr>
            <a:xfrm>
              <a:off x="6058333" y="3857260"/>
              <a:ext cx="1095455" cy="1469810"/>
            </a:xfrm>
            <a:custGeom>
              <a:avLst/>
              <a:gdLst>
                <a:gd name="connsiteX0" fmla="*/ 180626 w 1095455"/>
                <a:gd name="connsiteY0" fmla="*/ 0 h 1469810"/>
                <a:gd name="connsiteX1" fmla="*/ 228824 w 1095455"/>
                <a:gd name="connsiteY1" fmla="*/ 28077 h 1469810"/>
                <a:gd name="connsiteX2" fmla="*/ 260177 w 1095455"/>
                <a:gd name="connsiteY2" fmla="*/ 49134 h 1469810"/>
                <a:gd name="connsiteX3" fmla="*/ 289657 w 1095455"/>
                <a:gd name="connsiteY3" fmla="*/ 71595 h 1469810"/>
                <a:gd name="connsiteX4" fmla="*/ 317734 w 1095455"/>
                <a:gd name="connsiteY4" fmla="*/ 95460 h 1469810"/>
                <a:gd name="connsiteX5" fmla="*/ 343471 w 1095455"/>
                <a:gd name="connsiteY5" fmla="*/ 121665 h 1469810"/>
                <a:gd name="connsiteX6" fmla="*/ 367804 w 1095455"/>
                <a:gd name="connsiteY6" fmla="*/ 149274 h 1469810"/>
                <a:gd name="connsiteX7" fmla="*/ 390265 w 1095455"/>
                <a:gd name="connsiteY7" fmla="*/ 179222 h 1469810"/>
                <a:gd name="connsiteX8" fmla="*/ 410854 w 1095455"/>
                <a:gd name="connsiteY8" fmla="*/ 210575 h 1469810"/>
                <a:gd name="connsiteX9" fmla="*/ 444546 w 1095455"/>
                <a:gd name="connsiteY9" fmla="*/ 274683 h 1469810"/>
                <a:gd name="connsiteX10" fmla="*/ 469815 w 1095455"/>
                <a:gd name="connsiteY10" fmla="*/ 330368 h 1469810"/>
                <a:gd name="connsiteX11" fmla="*/ 485257 w 1095455"/>
                <a:gd name="connsiteY11" fmla="*/ 357041 h 1469810"/>
                <a:gd name="connsiteX12" fmla="*/ 509590 w 1095455"/>
                <a:gd name="connsiteY12" fmla="*/ 384649 h 1469810"/>
                <a:gd name="connsiteX13" fmla="*/ 571359 w 1095455"/>
                <a:gd name="connsiteY13" fmla="*/ 442674 h 1469810"/>
                <a:gd name="connsiteX14" fmla="*/ 610666 w 1095455"/>
                <a:gd name="connsiteY14" fmla="*/ 484321 h 1469810"/>
                <a:gd name="connsiteX15" fmla="*/ 628448 w 1095455"/>
                <a:gd name="connsiteY15" fmla="*/ 508186 h 1469810"/>
                <a:gd name="connsiteX16" fmla="*/ 657461 w 1095455"/>
                <a:gd name="connsiteY16" fmla="*/ 552641 h 1469810"/>
                <a:gd name="connsiteX17" fmla="*/ 712678 w 1095455"/>
                <a:gd name="connsiteY17" fmla="*/ 642486 h 1469810"/>
                <a:gd name="connsiteX18" fmla="*/ 732331 w 1095455"/>
                <a:gd name="connsiteY18" fmla="*/ 668223 h 1469810"/>
                <a:gd name="connsiteX19" fmla="*/ 753389 w 1095455"/>
                <a:gd name="connsiteY19" fmla="*/ 691152 h 1469810"/>
                <a:gd name="connsiteX20" fmla="*/ 775850 w 1095455"/>
                <a:gd name="connsiteY20" fmla="*/ 712678 h 1469810"/>
                <a:gd name="connsiteX21" fmla="*/ 800183 w 1095455"/>
                <a:gd name="connsiteY21" fmla="*/ 732331 h 1469810"/>
                <a:gd name="connsiteX22" fmla="*/ 825452 w 1095455"/>
                <a:gd name="connsiteY22" fmla="*/ 750581 h 1469810"/>
                <a:gd name="connsiteX23" fmla="*/ 880669 w 1095455"/>
                <a:gd name="connsiteY23" fmla="*/ 783337 h 1469810"/>
                <a:gd name="connsiteX24" fmla="*/ 910618 w 1095455"/>
                <a:gd name="connsiteY24" fmla="*/ 798779 h 1469810"/>
                <a:gd name="connsiteX25" fmla="*/ 954137 w 1095455"/>
                <a:gd name="connsiteY25" fmla="*/ 826388 h 1469810"/>
                <a:gd name="connsiteX26" fmla="*/ 975194 w 1095455"/>
                <a:gd name="connsiteY26" fmla="*/ 841830 h 1469810"/>
                <a:gd name="connsiteX27" fmla="*/ 992976 w 1095455"/>
                <a:gd name="connsiteY27" fmla="*/ 858676 h 1469810"/>
                <a:gd name="connsiteX28" fmla="*/ 1009822 w 1095455"/>
                <a:gd name="connsiteY28" fmla="*/ 878798 h 1469810"/>
                <a:gd name="connsiteX29" fmla="*/ 1024796 w 1095455"/>
                <a:gd name="connsiteY29" fmla="*/ 899855 h 1469810"/>
                <a:gd name="connsiteX30" fmla="*/ 1037899 w 1095455"/>
                <a:gd name="connsiteY30" fmla="*/ 922316 h 1469810"/>
                <a:gd name="connsiteX31" fmla="*/ 1049129 w 1095455"/>
                <a:gd name="connsiteY31" fmla="*/ 946181 h 1469810"/>
                <a:gd name="connsiteX32" fmla="*/ 1066443 w 1095455"/>
                <a:gd name="connsiteY32" fmla="*/ 990636 h 1469810"/>
                <a:gd name="connsiteX33" fmla="*/ 1081885 w 1095455"/>
                <a:gd name="connsiteY33" fmla="*/ 1037430 h 1469810"/>
                <a:gd name="connsiteX34" fmla="*/ 1095456 w 1095455"/>
                <a:gd name="connsiteY34" fmla="*/ 1086564 h 1469810"/>
                <a:gd name="connsiteX35" fmla="*/ 1050065 w 1095455"/>
                <a:gd name="connsiteY35" fmla="*/ 1056148 h 1469810"/>
                <a:gd name="connsiteX36" fmla="*/ 1003739 w 1095455"/>
                <a:gd name="connsiteY36" fmla="*/ 1028071 h 1469810"/>
                <a:gd name="connsiteX37" fmla="*/ 956944 w 1095455"/>
                <a:gd name="connsiteY37" fmla="*/ 1002335 h 1469810"/>
                <a:gd name="connsiteX38" fmla="*/ 909214 w 1095455"/>
                <a:gd name="connsiteY38" fmla="*/ 978470 h 1469810"/>
                <a:gd name="connsiteX39" fmla="*/ 844638 w 1095455"/>
                <a:gd name="connsiteY39" fmla="*/ 949457 h 1469810"/>
                <a:gd name="connsiteX40" fmla="*/ 779594 w 1095455"/>
                <a:gd name="connsiteY40" fmla="*/ 922784 h 1469810"/>
                <a:gd name="connsiteX41" fmla="*/ 690217 w 1095455"/>
                <a:gd name="connsiteY41" fmla="*/ 889092 h 1469810"/>
                <a:gd name="connsiteX42" fmla="*/ 653717 w 1095455"/>
                <a:gd name="connsiteY42" fmla="*/ 872246 h 1469810"/>
                <a:gd name="connsiteX43" fmla="*/ 617685 w 1095455"/>
                <a:gd name="connsiteY43" fmla="*/ 853529 h 1469810"/>
                <a:gd name="connsiteX44" fmla="*/ 583525 w 1095455"/>
                <a:gd name="connsiteY44" fmla="*/ 832939 h 1469810"/>
                <a:gd name="connsiteX45" fmla="*/ 550769 w 1095455"/>
                <a:gd name="connsiteY45" fmla="*/ 810010 h 1469810"/>
                <a:gd name="connsiteX46" fmla="*/ 519885 w 1095455"/>
                <a:gd name="connsiteY46" fmla="*/ 784741 h 1469810"/>
                <a:gd name="connsiteX47" fmla="*/ 423957 w 1095455"/>
                <a:gd name="connsiteY47" fmla="*/ 693492 h 1469810"/>
                <a:gd name="connsiteX48" fmla="*/ 393540 w 1095455"/>
                <a:gd name="connsiteY48" fmla="*/ 665415 h 1469810"/>
                <a:gd name="connsiteX49" fmla="*/ 361720 w 1095455"/>
                <a:gd name="connsiteY49" fmla="*/ 639211 h 1469810"/>
                <a:gd name="connsiteX50" fmla="*/ 328964 w 1095455"/>
                <a:gd name="connsiteY50" fmla="*/ 614410 h 1469810"/>
                <a:gd name="connsiteX51" fmla="*/ 295272 w 1095455"/>
                <a:gd name="connsiteY51" fmla="*/ 591480 h 1469810"/>
                <a:gd name="connsiteX52" fmla="*/ 259709 w 1095455"/>
                <a:gd name="connsiteY52" fmla="*/ 570423 h 1469810"/>
                <a:gd name="connsiteX53" fmla="*/ 231164 w 1095455"/>
                <a:gd name="connsiteY53" fmla="*/ 554981 h 1469810"/>
                <a:gd name="connsiteX54" fmla="*/ 175947 w 1095455"/>
                <a:gd name="connsiteY54" fmla="*/ 531584 h 1469810"/>
                <a:gd name="connsiteX55" fmla="*/ 76743 w 1095455"/>
                <a:gd name="connsiteY55" fmla="*/ 502571 h 1469810"/>
                <a:gd name="connsiteX56" fmla="*/ 70192 w 1095455"/>
                <a:gd name="connsiteY56" fmla="*/ 501635 h 1469810"/>
                <a:gd name="connsiteX57" fmla="*/ 64576 w 1095455"/>
                <a:gd name="connsiteY57" fmla="*/ 502571 h 1469810"/>
                <a:gd name="connsiteX58" fmla="*/ 54749 w 1095455"/>
                <a:gd name="connsiteY58" fmla="*/ 509122 h 1469810"/>
                <a:gd name="connsiteX59" fmla="*/ 51474 w 1095455"/>
                <a:gd name="connsiteY59" fmla="*/ 514738 h 1469810"/>
                <a:gd name="connsiteX60" fmla="*/ 50070 w 1095455"/>
                <a:gd name="connsiteY60" fmla="*/ 520821 h 1469810"/>
                <a:gd name="connsiteX61" fmla="*/ 50538 w 1095455"/>
                <a:gd name="connsiteY61" fmla="*/ 532051 h 1469810"/>
                <a:gd name="connsiteX62" fmla="*/ 55217 w 1095455"/>
                <a:gd name="connsiteY62" fmla="*/ 547026 h 1469810"/>
                <a:gd name="connsiteX63" fmla="*/ 53346 w 1095455"/>
                <a:gd name="connsiteY63" fmla="*/ 559660 h 1469810"/>
                <a:gd name="connsiteX64" fmla="*/ 54749 w 1095455"/>
                <a:gd name="connsiteY64" fmla="*/ 569487 h 1469810"/>
                <a:gd name="connsiteX65" fmla="*/ 59429 w 1095455"/>
                <a:gd name="connsiteY65" fmla="*/ 580250 h 1469810"/>
                <a:gd name="connsiteX66" fmla="*/ 61301 w 1095455"/>
                <a:gd name="connsiteY66" fmla="*/ 582121 h 1469810"/>
                <a:gd name="connsiteX67" fmla="*/ 66448 w 1095455"/>
                <a:gd name="connsiteY67" fmla="*/ 580718 h 1469810"/>
                <a:gd name="connsiteX68" fmla="*/ 68788 w 1095455"/>
                <a:gd name="connsiteY68" fmla="*/ 582121 h 1469810"/>
                <a:gd name="connsiteX69" fmla="*/ 84698 w 1095455"/>
                <a:gd name="connsiteY69" fmla="*/ 601775 h 1469810"/>
                <a:gd name="connsiteX70" fmla="*/ 102948 w 1095455"/>
                <a:gd name="connsiteY70" fmla="*/ 620025 h 1469810"/>
                <a:gd name="connsiteX71" fmla="*/ 128684 w 1095455"/>
                <a:gd name="connsiteY71" fmla="*/ 641550 h 1469810"/>
                <a:gd name="connsiteX72" fmla="*/ 133832 w 1095455"/>
                <a:gd name="connsiteY72" fmla="*/ 650441 h 1469810"/>
                <a:gd name="connsiteX73" fmla="*/ 144127 w 1095455"/>
                <a:gd name="connsiteY73" fmla="*/ 656056 h 1469810"/>
                <a:gd name="connsiteX74" fmla="*/ 150210 w 1095455"/>
                <a:gd name="connsiteY74" fmla="*/ 662140 h 1469810"/>
                <a:gd name="connsiteX75" fmla="*/ 156761 w 1095455"/>
                <a:gd name="connsiteY75" fmla="*/ 673370 h 1469810"/>
                <a:gd name="connsiteX76" fmla="*/ 165652 w 1095455"/>
                <a:gd name="connsiteY76" fmla="*/ 677114 h 1469810"/>
                <a:gd name="connsiteX77" fmla="*/ 179222 w 1095455"/>
                <a:gd name="connsiteY77" fmla="*/ 689748 h 1469810"/>
                <a:gd name="connsiteX78" fmla="*/ 219933 w 1095455"/>
                <a:gd name="connsiteY78" fmla="*/ 734203 h 1469810"/>
                <a:gd name="connsiteX79" fmla="*/ 228356 w 1095455"/>
                <a:gd name="connsiteY79" fmla="*/ 748709 h 1469810"/>
                <a:gd name="connsiteX80" fmla="*/ 226953 w 1095455"/>
                <a:gd name="connsiteY80" fmla="*/ 752453 h 1469810"/>
                <a:gd name="connsiteX81" fmla="*/ 245202 w 1095455"/>
                <a:gd name="connsiteY81" fmla="*/ 768831 h 1469810"/>
                <a:gd name="connsiteX82" fmla="*/ 253625 w 1095455"/>
                <a:gd name="connsiteY82" fmla="*/ 779594 h 1469810"/>
                <a:gd name="connsiteX83" fmla="*/ 253625 w 1095455"/>
                <a:gd name="connsiteY83" fmla="*/ 782401 h 1469810"/>
                <a:gd name="connsiteX84" fmla="*/ 250818 w 1095455"/>
                <a:gd name="connsiteY84" fmla="*/ 786145 h 1469810"/>
                <a:gd name="connsiteX85" fmla="*/ 260177 w 1095455"/>
                <a:gd name="connsiteY85" fmla="*/ 791760 h 1469810"/>
                <a:gd name="connsiteX86" fmla="*/ 266260 w 1095455"/>
                <a:gd name="connsiteY86" fmla="*/ 797844 h 1469810"/>
                <a:gd name="connsiteX87" fmla="*/ 274215 w 1095455"/>
                <a:gd name="connsiteY87" fmla="*/ 810946 h 1469810"/>
                <a:gd name="connsiteX88" fmla="*/ 284978 w 1095455"/>
                <a:gd name="connsiteY88" fmla="*/ 820305 h 1469810"/>
                <a:gd name="connsiteX89" fmla="*/ 314926 w 1095455"/>
                <a:gd name="connsiteY89" fmla="*/ 857740 h 1469810"/>
                <a:gd name="connsiteX90" fmla="*/ 321477 w 1095455"/>
                <a:gd name="connsiteY90" fmla="*/ 861952 h 1469810"/>
                <a:gd name="connsiteX91" fmla="*/ 322881 w 1095455"/>
                <a:gd name="connsiteY91" fmla="*/ 871779 h 1469810"/>
                <a:gd name="connsiteX92" fmla="*/ 325689 w 1095455"/>
                <a:gd name="connsiteY92" fmla="*/ 875990 h 1469810"/>
                <a:gd name="connsiteX93" fmla="*/ 333644 w 1095455"/>
                <a:gd name="connsiteY93" fmla="*/ 880201 h 1469810"/>
                <a:gd name="connsiteX94" fmla="*/ 355637 w 1095455"/>
                <a:gd name="connsiteY94" fmla="*/ 905002 h 1469810"/>
                <a:gd name="connsiteX95" fmla="*/ 359381 w 1095455"/>
                <a:gd name="connsiteY95" fmla="*/ 918573 h 1469810"/>
                <a:gd name="connsiteX96" fmla="*/ 364528 w 1095455"/>
                <a:gd name="connsiteY96" fmla="*/ 923720 h 1469810"/>
                <a:gd name="connsiteX97" fmla="*/ 369207 w 1095455"/>
                <a:gd name="connsiteY97" fmla="*/ 934015 h 1469810"/>
                <a:gd name="connsiteX98" fmla="*/ 385117 w 1095455"/>
                <a:gd name="connsiteY98" fmla="*/ 949457 h 1469810"/>
                <a:gd name="connsiteX99" fmla="*/ 416470 w 1095455"/>
                <a:gd name="connsiteY99" fmla="*/ 999995 h 1469810"/>
                <a:gd name="connsiteX100" fmla="*/ 424893 w 1095455"/>
                <a:gd name="connsiteY100" fmla="*/ 1007482 h 1469810"/>
                <a:gd name="connsiteX101" fmla="*/ 426296 w 1095455"/>
                <a:gd name="connsiteY101" fmla="*/ 1014969 h 1469810"/>
                <a:gd name="connsiteX102" fmla="*/ 434719 w 1095455"/>
                <a:gd name="connsiteY102" fmla="*/ 1021520 h 1469810"/>
                <a:gd name="connsiteX103" fmla="*/ 438463 w 1095455"/>
                <a:gd name="connsiteY103" fmla="*/ 1026200 h 1469810"/>
                <a:gd name="connsiteX104" fmla="*/ 441739 w 1095455"/>
                <a:gd name="connsiteY104" fmla="*/ 1036027 h 1469810"/>
                <a:gd name="connsiteX105" fmla="*/ 448290 w 1095455"/>
                <a:gd name="connsiteY105" fmla="*/ 1042110 h 1469810"/>
                <a:gd name="connsiteX106" fmla="*/ 449226 w 1095455"/>
                <a:gd name="connsiteY106" fmla="*/ 1045854 h 1469810"/>
                <a:gd name="connsiteX107" fmla="*/ 447822 w 1095455"/>
                <a:gd name="connsiteY107" fmla="*/ 1053808 h 1469810"/>
                <a:gd name="connsiteX108" fmla="*/ 457649 w 1095455"/>
                <a:gd name="connsiteY108" fmla="*/ 1064571 h 1469810"/>
                <a:gd name="connsiteX109" fmla="*/ 463732 w 1095455"/>
                <a:gd name="connsiteY109" fmla="*/ 1074866 h 1469810"/>
                <a:gd name="connsiteX110" fmla="*/ 469347 w 1095455"/>
                <a:gd name="connsiteY110" fmla="*/ 1090776 h 1469810"/>
                <a:gd name="connsiteX111" fmla="*/ 475431 w 1095455"/>
                <a:gd name="connsiteY111" fmla="*/ 1094520 h 1469810"/>
                <a:gd name="connsiteX112" fmla="*/ 479174 w 1095455"/>
                <a:gd name="connsiteY112" fmla="*/ 1099199 h 1469810"/>
                <a:gd name="connsiteX113" fmla="*/ 486193 w 1095455"/>
                <a:gd name="connsiteY113" fmla="*/ 1120256 h 1469810"/>
                <a:gd name="connsiteX114" fmla="*/ 483386 w 1095455"/>
                <a:gd name="connsiteY114" fmla="*/ 1147865 h 1469810"/>
                <a:gd name="connsiteX115" fmla="*/ 482918 w 1095455"/>
                <a:gd name="connsiteY115" fmla="*/ 1177813 h 1469810"/>
                <a:gd name="connsiteX116" fmla="*/ 484789 w 1095455"/>
                <a:gd name="connsiteY116" fmla="*/ 1209634 h 1469810"/>
                <a:gd name="connsiteX117" fmla="*/ 511930 w 1095455"/>
                <a:gd name="connsiteY117" fmla="*/ 1469810 h 1469810"/>
                <a:gd name="connsiteX118" fmla="*/ 450630 w 1095455"/>
                <a:gd name="connsiteY118" fmla="*/ 1455772 h 1469810"/>
                <a:gd name="connsiteX119" fmla="*/ 377630 w 1095455"/>
                <a:gd name="connsiteY119" fmla="*/ 1446881 h 1469810"/>
                <a:gd name="connsiteX120" fmla="*/ 367336 w 1095455"/>
                <a:gd name="connsiteY120" fmla="*/ 1442670 h 1469810"/>
                <a:gd name="connsiteX121" fmla="*/ 341599 w 1095455"/>
                <a:gd name="connsiteY121" fmla="*/ 1423484 h 1469810"/>
                <a:gd name="connsiteX122" fmla="*/ 326625 w 1095455"/>
                <a:gd name="connsiteY122" fmla="*/ 1415529 h 1469810"/>
                <a:gd name="connsiteX123" fmla="*/ 311182 w 1095455"/>
                <a:gd name="connsiteY123" fmla="*/ 1414593 h 1469810"/>
                <a:gd name="connsiteX124" fmla="*/ 278426 w 1095455"/>
                <a:gd name="connsiteY124" fmla="*/ 1417400 h 1469810"/>
                <a:gd name="connsiteX125" fmla="*/ 228824 w 1095455"/>
                <a:gd name="connsiteY125" fmla="*/ 1417400 h 1469810"/>
                <a:gd name="connsiteX126" fmla="*/ 231632 w 1095455"/>
                <a:gd name="connsiteY126" fmla="*/ 1383708 h 1469810"/>
                <a:gd name="connsiteX127" fmla="*/ 232568 w 1095455"/>
                <a:gd name="connsiteY127" fmla="*/ 1342530 h 1469810"/>
                <a:gd name="connsiteX128" fmla="*/ 228824 w 1095455"/>
                <a:gd name="connsiteY128" fmla="*/ 1300415 h 1469810"/>
                <a:gd name="connsiteX129" fmla="*/ 224145 w 1095455"/>
                <a:gd name="connsiteY129" fmla="*/ 1280293 h 1469810"/>
                <a:gd name="connsiteX130" fmla="*/ 218062 w 1095455"/>
                <a:gd name="connsiteY130" fmla="*/ 1262511 h 1469810"/>
                <a:gd name="connsiteX131" fmla="*/ 205895 w 1095455"/>
                <a:gd name="connsiteY131" fmla="*/ 1242390 h 1469810"/>
                <a:gd name="connsiteX132" fmla="*/ 198408 w 1095455"/>
                <a:gd name="connsiteY132" fmla="*/ 1234903 h 1469810"/>
                <a:gd name="connsiteX133" fmla="*/ 187177 w 1095455"/>
                <a:gd name="connsiteY133" fmla="*/ 1229755 h 1469810"/>
                <a:gd name="connsiteX134" fmla="*/ 182030 w 1095455"/>
                <a:gd name="connsiteY134" fmla="*/ 1229755 h 1469810"/>
                <a:gd name="connsiteX135" fmla="*/ 175011 w 1095455"/>
                <a:gd name="connsiteY135" fmla="*/ 1232563 h 1469810"/>
                <a:gd name="connsiteX136" fmla="*/ 162844 w 1095455"/>
                <a:gd name="connsiteY136" fmla="*/ 1245197 h 1469810"/>
                <a:gd name="connsiteX137" fmla="*/ 152082 w 1095455"/>
                <a:gd name="connsiteY137" fmla="*/ 1266723 h 1469810"/>
                <a:gd name="connsiteX138" fmla="*/ 147402 w 1095455"/>
                <a:gd name="connsiteY138" fmla="*/ 1282165 h 1469810"/>
                <a:gd name="connsiteX139" fmla="*/ 141787 w 1095455"/>
                <a:gd name="connsiteY139" fmla="*/ 1322408 h 1469810"/>
                <a:gd name="connsiteX140" fmla="*/ 140851 w 1095455"/>
                <a:gd name="connsiteY140" fmla="*/ 1347209 h 1469810"/>
                <a:gd name="connsiteX141" fmla="*/ 143191 w 1095455"/>
                <a:gd name="connsiteY141" fmla="*/ 1395407 h 1469810"/>
                <a:gd name="connsiteX142" fmla="*/ 104351 w 1095455"/>
                <a:gd name="connsiteY142" fmla="*/ 1405234 h 1469810"/>
                <a:gd name="connsiteX143" fmla="*/ 57557 w 1095455"/>
                <a:gd name="connsiteY143" fmla="*/ 1409445 h 1469810"/>
                <a:gd name="connsiteX144" fmla="*/ 41647 w 1095455"/>
                <a:gd name="connsiteY144" fmla="*/ 1408978 h 1469810"/>
                <a:gd name="connsiteX145" fmla="*/ 27609 w 1095455"/>
                <a:gd name="connsiteY145" fmla="*/ 1406170 h 1469810"/>
                <a:gd name="connsiteX146" fmla="*/ 14974 w 1095455"/>
                <a:gd name="connsiteY146" fmla="*/ 1401958 h 1469810"/>
                <a:gd name="connsiteX147" fmla="*/ 8423 w 1095455"/>
                <a:gd name="connsiteY147" fmla="*/ 1321472 h 1469810"/>
                <a:gd name="connsiteX148" fmla="*/ 3744 w 1095455"/>
                <a:gd name="connsiteY148" fmla="*/ 1238178 h 1469810"/>
                <a:gd name="connsiteX149" fmla="*/ 936 w 1095455"/>
                <a:gd name="connsiteY149" fmla="*/ 1151609 h 1469810"/>
                <a:gd name="connsiteX150" fmla="*/ 0 w 1095455"/>
                <a:gd name="connsiteY150" fmla="*/ 1062232 h 1469810"/>
                <a:gd name="connsiteX151" fmla="*/ 2340 w 1095455"/>
                <a:gd name="connsiteY151" fmla="*/ 962092 h 1469810"/>
                <a:gd name="connsiteX152" fmla="*/ 7019 w 1095455"/>
                <a:gd name="connsiteY152" fmla="*/ 862420 h 1469810"/>
                <a:gd name="connsiteX153" fmla="*/ 14974 w 1095455"/>
                <a:gd name="connsiteY153" fmla="*/ 764152 h 1469810"/>
                <a:gd name="connsiteX154" fmla="*/ 25737 w 1095455"/>
                <a:gd name="connsiteY154" fmla="*/ 666351 h 1469810"/>
                <a:gd name="connsiteX155" fmla="*/ 39307 w 1095455"/>
                <a:gd name="connsiteY155" fmla="*/ 569019 h 1469810"/>
                <a:gd name="connsiteX156" fmla="*/ 55685 w 1095455"/>
                <a:gd name="connsiteY156" fmla="*/ 472623 h 1469810"/>
                <a:gd name="connsiteX157" fmla="*/ 75339 w 1095455"/>
                <a:gd name="connsiteY157" fmla="*/ 377162 h 1469810"/>
                <a:gd name="connsiteX158" fmla="*/ 97332 w 1095455"/>
                <a:gd name="connsiteY158" fmla="*/ 282170 h 1469810"/>
                <a:gd name="connsiteX159" fmla="*/ 122133 w 1095455"/>
                <a:gd name="connsiteY159" fmla="*/ 187645 h 1469810"/>
                <a:gd name="connsiteX160" fmla="*/ 149742 w 1095455"/>
                <a:gd name="connsiteY160" fmla="*/ 93589 h 1469810"/>
                <a:gd name="connsiteX161" fmla="*/ 180626 w 1095455"/>
                <a:gd name="connsiteY161" fmla="*/ 0 h 146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1095455" h="1469810">
                  <a:moveTo>
                    <a:pt x="180626" y="0"/>
                  </a:moveTo>
                  <a:lnTo>
                    <a:pt x="228824" y="28077"/>
                  </a:lnTo>
                  <a:lnTo>
                    <a:pt x="260177" y="49134"/>
                  </a:lnTo>
                  <a:lnTo>
                    <a:pt x="289657" y="71595"/>
                  </a:lnTo>
                  <a:lnTo>
                    <a:pt x="317734" y="95460"/>
                  </a:lnTo>
                  <a:lnTo>
                    <a:pt x="343471" y="121665"/>
                  </a:lnTo>
                  <a:lnTo>
                    <a:pt x="367804" y="149274"/>
                  </a:lnTo>
                  <a:lnTo>
                    <a:pt x="390265" y="179222"/>
                  </a:lnTo>
                  <a:lnTo>
                    <a:pt x="410854" y="210575"/>
                  </a:lnTo>
                  <a:lnTo>
                    <a:pt x="444546" y="274683"/>
                  </a:lnTo>
                  <a:lnTo>
                    <a:pt x="469815" y="330368"/>
                  </a:lnTo>
                  <a:lnTo>
                    <a:pt x="485257" y="357041"/>
                  </a:lnTo>
                  <a:lnTo>
                    <a:pt x="509590" y="384649"/>
                  </a:lnTo>
                  <a:lnTo>
                    <a:pt x="571359" y="442674"/>
                  </a:lnTo>
                  <a:lnTo>
                    <a:pt x="610666" y="484321"/>
                  </a:lnTo>
                  <a:lnTo>
                    <a:pt x="628448" y="508186"/>
                  </a:lnTo>
                  <a:lnTo>
                    <a:pt x="657461" y="552641"/>
                  </a:lnTo>
                  <a:lnTo>
                    <a:pt x="712678" y="642486"/>
                  </a:lnTo>
                  <a:lnTo>
                    <a:pt x="732331" y="668223"/>
                  </a:lnTo>
                  <a:lnTo>
                    <a:pt x="753389" y="691152"/>
                  </a:lnTo>
                  <a:lnTo>
                    <a:pt x="775850" y="712678"/>
                  </a:lnTo>
                  <a:lnTo>
                    <a:pt x="800183" y="732331"/>
                  </a:lnTo>
                  <a:lnTo>
                    <a:pt x="825452" y="750581"/>
                  </a:lnTo>
                  <a:lnTo>
                    <a:pt x="880669" y="783337"/>
                  </a:lnTo>
                  <a:lnTo>
                    <a:pt x="910618" y="798779"/>
                  </a:lnTo>
                  <a:lnTo>
                    <a:pt x="954137" y="826388"/>
                  </a:lnTo>
                  <a:lnTo>
                    <a:pt x="975194" y="841830"/>
                  </a:lnTo>
                  <a:lnTo>
                    <a:pt x="992976" y="858676"/>
                  </a:lnTo>
                  <a:lnTo>
                    <a:pt x="1009822" y="878798"/>
                  </a:lnTo>
                  <a:lnTo>
                    <a:pt x="1024796" y="899855"/>
                  </a:lnTo>
                  <a:lnTo>
                    <a:pt x="1037899" y="922316"/>
                  </a:lnTo>
                  <a:lnTo>
                    <a:pt x="1049129" y="946181"/>
                  </a:lnTo>
                  <a:lnTo>
                    <a:pt x="1066443" y="990636"/>
                  </a:lnTo>
                  <a:lnTo>
                    <a:pt x="1081885" y="1037430"/>
                  </a:lnTo>
                  <a:lnTo>
                    <a:pt x="1095456" y="1086564"/>
                  </a:lnTo>
                  <a:lnTo>
                    <a:pt x="1050065" y="1056148"/>
                  </a:lnTo>
                  <a:lnTo>
                    <a:pt x="1003739" y="1028071"/>
                  </a:lnTo>
                  <a:lnTo>
                    <a:pt x="956944" y="1002335"/>
                  </a:lnTo>
                  <a:lnTo>
                    <a:pt x="909214" y="978470"/>
                  </a:lnTo>
                  <a:lnTo>
                    <a:pt x="844638" y="949457"/>
                  </a:lnTo>
                  <a:lnTo>
                    <a:pt x="779594" y="922784"/>
                  </a:lnTo>
                  <a:lnTo>
                    <a:pt x="690217" y="889092"/>
                  </a:lnTo>
                  <a:lnTo>
                    <a:pt x="653717" y="872246"/>
                  </a:lnTo>
                  <a:lnTo>
                    <a:pt x="617685" y="853529"/>
                  </a:lnTo>
                  <a:lnTo>
                    <a:pt x="583525" y="832939"/>
                  </a:lnTo>
                  <a:lnTo>
                    <a:pt x="550769" y="810010"/>
                  </a:lnTo>
                  <a:lnTo>
                    <a:pt x="519885" y="784741"/>
                  </a:lnTo>
                  <a:lnTo>
                    <a:pt x="423957" y="693492"/>
                  </a:lnTo>
                  <a:lnTo>
                    <a:pt x="393540" y="665415"/>
                  </a:lnTo>
                  <a:lnTo>
                    <a:pt x="361720" y="639211"/>
                  </a:lnTo>
                  <a:lnTo>
                    <a:pt x="328964" y="614410"/>
                  </a:lnTo>
                  <a:lnTo>
                    <a:pt x="295272" y="591480"/>
                  </a:lnTo>
                  <a:lnTo>
                    <a:pt x="259709" y="570423"/>
                  </a:lnTo>
                  <a:lnTo>
                    <a:pt x="231164" y="554981"/>
                  </a:lnTo>
                  <a:lnTo>
                    <a:pt x="175947" y="531584"/>
                  </a:lnTo>
                  <a:lnTo>
                    <a:pt x="76743" y="502571"/>
                  </a:lnTo>
                  <a:lnTo>
                    <a:pt x="70192" y="501635"/>
                  </a:lnTo>
                  <a:lnTo>
                    <a:pt x="64576" y="502571"/>
                  </a:lnTo>
                  <a:lnTo>
                    <a:pt x="54749" y="509122"/>
                  </a:lnTo>
                  <a:lnTo>
                    <a:pt x="51474" y="514738"/>
                  </a:lnTo>
                  <a:lnTo>
                    <a:pt x="50070" y="520821"/>
                  </a:lnTo>
                  <a:lnTo>
                    <a:pt x="50538" y="532051"/>
                  </a:lnTo>
                  <a:lnTo>
                    <a:pt x="55217" y="547026"/>
                  </a:lnTo>
                  <a:lnTo>
                    <a:pt x="53346" y="559660"/>
                  </a:lnTo>
                  <a:lnTo>
                    <a:pt x="54749" y="569487"/>
                  </a:lnTo>
                  <a:lnTo>
                    <a:pt x="59429" y="580250"/>
                  </a:lnTo>
                  <a:lnTo>
                    <a:pt x="61301" y="582121"/>
                  </a:lnTo>
                  <a:lnTo>
                    <a:pt x="66448" y="580718"/>
                  </a:lnTo>
                  <a:lnTo>
                    <a:pt x="68788" y="582121"/>
                  </a:lnTo>
                  <a:lnTo>
                    <a:pt x="84698" y="601775"/>
                  </a:lnTo>
                  <a:lnTo>
                    <a:pt x="102948" y="620025"/>
                  </a:lnTo>
                  <a:lnTo>
                    <a:pt x="128684" y="641550"/>
                  </a:lnTo>
                  <a:lnTo>
                    <a:pt x="133832" y="650441"/>
                  </a:lnTo>
                  <a:lnTo>
                    <a:pt x="144127" y="656056"/>
                  </a:lnTo>
                  <a:lnTo>
                    <a:pt x="150210" y="662140"/>
                  </a:lnTo>
                  <a:lnTo>
                    <a:pt x="156761" y="673370"/>
                  </a:lnTo>
                  <a:lnTo>
                    <a:pt x="165652" y="677114"/>
                  </a:lnTo>
                  <a:lnTo>
                    <a:pt x="179222" y="689748"/>
                  </a:lnTo>
                  <a:lnTo>
                    <a:pt x="219933" y="734203"/>
                  </a:lnTo>
                  <a:lnTo>
                    <a:pt x="228356" y="748709"/>
                  </a:lnTo>
                  <a:lnTo>
                    <a:pt x="226953" y="752453"/>
                  </a:lnTo>
                  <a:lnTo>
                    <a:pt x="245202" y="768831"/>
                  </a:lnTo>
                  <a:lnTo>
                    <a:pt x="253625" y="779594"/>
                  </a:lnTo>
                  <a:lnTo>
                    <a:pt x="253625" y="782401"/>
                  </a:lnTo>
                  <a:lnTo>
                    <a:pt x="250818" y="786145"/>
                  </a:lnTo>
                  <a:lnTo>
                    <a:pt x="260177" y="791760"/>
                  </a:lnTo>
                  <a:lnTo>
                    <a:pt x="266260" y="797844"/>
                  </a:lnTo>
                  <a:lnTo>
                    <a:pt x="274215" y="810946"/>
                  </a:lnTo>
                  <a:lnTo>
                    <a:pt x="284978" y="820305"/>
                  </a:lnTo>
                  <a:lnTo>
                    <a:pt x="314926" y="857740"/>
                  </a:lnTo>
                  <a:lnTo>
                    <a:pt x="321477" y="861952"/>
                  </a:lnTo>
                  <a:lnTo>
                    <a:pt x="322881" y="871779"/>
                  </a:lnTo>
                  <a:lnTo>
                    <a:pt x="325689" y="875990"/>
                  </a:lnTo>
                  <a:lnTo>
                    <a:pt x="333644" y="880201"/>
                  </a:lnTo>
                  <a:lnTo>
                    <a:pt x="355637" y="905002"/>
                  </a:lnTo>
                  <a:lnTo>
                    <a:pt x="359381" y="918573"/>
                  </a:lnTo>
                  <a:lnTo>
                    <a:pt x="364528" y="923720"/>
                  </a:lnTo>
                  <a:lnTo>
                    <a:pt x="369207" y="934015"/>
                  </a:lnTo>
                  <a:lnTo>
                    <a:pt x="385117" y="949457"/>
                  </a:lnTo>
                  <a:lnTo>
                    <a:pt x="416470" y="999995"/>
                  </a:lnTo>
                  <a:lnTo>
                    <a:pt x="424893" y="1007482"/>
                  </a:lnTo>
                  <a:lnTo>
                    <a:pt x="426296" y="1014969"/>
                  </a:lnTo>
                  <a:lnTo>
                    <a:pt x="434719" y="1021520"/>
                  </a:lnTo>
                  <a:lnTo>
                    <a:pt x="438463" y="1026200"/>
                  </a:lnTo>
                  <a:lnTo>
                    <a:pt x="441739" y="1036027"/>
                  </a:lnTo>
                  <a:lnTo>
                    <a:pt x="448290" y="1042110"/>
                  </a:lnTo>
                  <a:lnTo>
                    <a:pt x="449226" y="1045854"/>
                  </a:lnTo>
                  <a:lnTo>
                    <a:pt x="447822" y="1053808"/>
                  </a:lnTo>
                  <a:lnTo>
                    <a:pt x="457649" y="1064571"/>
                  </a:lnTo>
                  <a:lnTo>
                    <a:pt x="463732" y="1074866"/>
                  </a:lnTo>
                  <a:lnTo>
                    <a:pt x="469347" y="1090776"/>
                  </a:lnTo>
                  <a:lnTo>
                    <a:pt x="475431" y="1094520"/>
                  </a:lnTo>
                  <a:lnTo>
                    <a:pt x="479174" y="1099199"/>
                  </a:lnTo>
                  <a:lnTo>
                    <a:pt x="486193" y="1120256"/>
                  </a:lnTo>
                  <a:lnTo>
                    <a:pt x="483386" y="1147865"/>
                  </a:lnTo>
                  <a:lnTo>
                    <a:pt x="482918" y="1177813"/>
                  </a:lnTo>
                  <a:lnTo>
                    <a:pt x="484789" y="1209634"/>
                  </a:lnTo>
                  <a:lnTo>
                    <a:pt x="511930" y="1469810"/>
                  </a:lnTo>
                  <a:lnTo>
                    <a:pt x="450630" y="1455772"/>
                  </a:lnTo>
                  <a:lnTo>
                    <a:pt x="377630" y="1446881"/>
                  </a:lnTo>
                  <a:lnTo>
                    <a:pt x="367336" y="1442670"/>
                  </a:lnTo>
                  <a:lnTo>
                    <a:pt x="341599" y="1423484"/>
                  </a:lnTo>
                  <a:lnTo>
                    <a:pt x="326625" y="1415529"/>
                  </a:lnTo>
                  <a:lnTo>
                    <a:pt x="311182" y="1414593"/>
                  </a:lnTo>
                  <a:lnTo>
                    <a:pt x="278426" y="1417400"/>
                  </a:lnTo>
                  <a:lnTo>
                    <a:pt x="228824" y="1417400"/>
                  </a:lnTo>
                  <a:lnTo>
                    <a:pt x="231632" y="1383708"/>
                  </a:lnTo>
                  <a:lnTo>
                    <a:pt x="232568" y="1342530"/>
                  </a:lnTo>
                  <a:lnTo>
                    <a:pt x="228824" y="1300415"/>
                  </a:lnTo>
                  <a:lnTo>
                    <a:pt x="224145" y="1280293"/>
                  </a:lnTo>
                  <a:lnTo>
                    <a:pt x="218062" y="1262511"/>
                  </a:lnTo>
                  <a:lnTo>
                    <a:pt x="205895" y="1242390"/>
                  </a:lnTo>
                  <a:lnTo>
                    <a:pt x="198408" y="1234903"/>
                  </a:lnTo>
                  <a:lnTo>
                    <a:pt x="187177" y="1229755"/>
                  </a:lnTo>
                  <a:lnTo>
                    <a:pt x="182030" y="1229755"/>
                  </a:lnTo>
                  <a:lnTo>
                    <a:pt x="175011" y="1232563"/>
                  </a:lnTo>
                  <a:lnTo>
                    <a:pt x="162844" y="1245197"/>
                  </a:lnTo>
                  <a:lnTo>
                    <a:pt x="152082" y="1266723"/>
                  </a:lnTo>
                  <a:lnTo>
                    <a:pt x="147402" y="1282165"/>
                  </a:lnTo>
                  <a:lnTo>
                    <a:pt x="141787" y="1322408"/>
                  </a:lnTo>
                  <a:lnTo>
                    <a:pt x="140851" y="1347209"/>
                  </a:lnTo>
                  <a:lnTo>
                    <a:pt x="143191" y="1395407"/>
                  </a:lnTo>
                  <a:lnTo>
                    <a:pt x="104351" y="1405234"/>
                  </a:lnTo>
                  <a:lnTo>
                    <a:pt x="57557" y="1409445"/>
                  </a:lnTo>
                  <a:lnTo>
                    <a:pt x="41647" y="1408978"/>
                  </a:lnTo>
                  <a:lnTo>
                    <a:pt x="27609" y="1406170"/>
                  </a:lnTo>
                  <a:lnTo>
                    <a:pt x="14974" y="1401958"/>
                  </a:lnTo>
                  <a:lnTo>
                    <a:pt x="8423" y="1321472"/>
                  </a:lnTo>
                  <a:lnTo>
                    <a:pt x="3744" y="1238178"/>
                  </a:lnTo>
                  <a:lnTo>
                    <a:pt x="936" y="1151609"/>
                  </a:lnTo>
                  <a:lnTo>
                    <a:pt x="0" y="1062232"/>
                  </a:lnTo>
                  <a:lnTo>
                    <a:pt x="2340" y="962092"/>
                  </a:lnTo>
                  <a:lnTo>
                    <a:pt x="7019" y="862420"/>
                  </a:lnTo>
                  <a:lnTo>
                    <a:pt x="14974" y="764152"/>
                  </a:lnTo>
                  <a:lnTo>
                    <a:pt x="25737" y="666351"/>
                  </a:lnTo>
                  <a:lnTo>
                    <a:pt x="39307" y="569019"/>
                  </a:lnTo>
                  <a:lnTo>
                    <a:pt x="55685" y="472623"/>
                  </a:lnTo>
                  <a:lnTo>
                    <a:pt x="75339" y="377162"/>
                  </a:lnTo>
                  <a:lnTo>
                    <a:pt x="97332" y="282170"/>
                  </a:lnTo>
                  <a:lnTo>
                    <a:pt x="122133" y="187645"/>
                  </a:lnTo>
                  <a:lnTo>
                    <a:pt x="149742" y="93589"/>
                  </a:lnTo>
                  <a:lnTo>
                    <a:pt x="18062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4A830BC5-BBB7-D9CB-3A0C-F9C610B79E4E}"/>
                </a:ext>
              </a:extLst>
            </p:cNvPr>
            <p:cNvSpPr/>
            <p:nvPr/>
          </p:nvSpPr>
          <p:spPr>
            <a:xfrm>
              <a:off x="10707350" y="3945701"/>
              <a:ext cx="1592411" cy="948521"/>
            </a:xfrm>
            <a:custGeom>
              <a:avLst/>
              <a:gdLst>
                <a:gd name="connsiteX0" fmla="*/ 1436586 w 1592411"/>
                <a:gd name="connsiteY0" fmla="*/ 0 h 948521"/>
                <a:gd name="connsiteX1" fmla="*/ 1463727 w 1592411"/>
                <a:gd name="connsiteY1" fmla="*/ 88441 h 948521"/>
                <a:gd name="connsiteX2" fmla="*/ 1488060 w 1592411"/>
                <a:gd name="connsiteY2" fmla="*/ 177351 h 948521"/>
                <a:gd name="connsiteX3" fmla="*/ 1509586 w 1592411"/>
                <a:gd name="connsiteY3" fmla="*/ 266728 h 948521"/>
                <a:gd name="connsiteX4" fmla="*/ 1529239 w 1592411"/>
                <a:gd name="connsiteY4" fmla="*/ 357041 h 948521"/>
                <a:gd name="connsiteX5" fmla="*/ 1546085 w 1592411"/>
                <a:gd name="connsiteY5" fmla="*/ 447822 h 948521"/>
                <a:gd name="connsiteX6" fmla="*/ 1560123 w 1592411"/>
                <a:gd name="connsiteY6" fmla="*/ 539539 h 948521"/>
                <a:gd name="connsiteX7" fmla="*/ 1572290 w 1592411"/>
                <a:gd name="connsiteY7" fmla="*/ 631724 h 948521"/>
                <a:gd name="connsiteX8" fmla="*/ 1581181 w 1592411"/>
                <a:gd name="connsiteY8" fmla="*/ 724376 h 948521"/>
                <a:gd name="connsiteX9" fmla="*/ 1588200 w 1592411"/>
                <a:gd name="connsiteY9" fmla="*/ 818433 h 948521"/>
                <a:gd name="connsiteX10" fmla="*/ 1592412 w 1592411"/>
                <a:gd name="connsiteY10" fmla="*/ 912958 h 948521"/>
                <a:gd name="connsiteX11" fmla="*/ 1572758 w 1592411"/>
                <a:gd name="connsiteY11" fmla="*/ 909214 h 948521"/>
                <a:gd name="connsiteX12" fmla="*/ 1553572 w 1592411"/>
                <a:gd name="connsiteY12" fmla="*/ 907810 h 948521"/>
                <a:gd name="connsiteX13" fmla="*/ 1534854 w 1592411"/>
                <a:gd name="connsiteY13" fmla="*/ 909214 h 948521"/>
                <a:gd name="connsiteX14" fmla="*/ 1516605 w 1592411"/>
                <a:gd name="connsiteY14" fmla="*/ 912490 h 948521"/>
                <a:gd name="connsiteX15" fmla="*/ 1504906 w 1592411"/>
                <a:gd name="connsiteY15" fmla="*/ 836215 h 948521"/>
                <a:gd name="connsiteX16" fmla="*/ 1502098 w 1592411"/>
                <a:gd name="connsiteY16" fmla="*/ 827792 h 948521"/>
                <a:gd name="connsiteX17" fmla="*/ 1498355 w 1592411"/>
                <a:gd name="connsiteY17" fmla="*/ 821241 h 948521"/>
                <a:gd name="connsiteX18" fmla="*/ 1493676 w 1592411"/>
                <a:gd name="connsiteY18" fmla="*/ 817029 h 948521"/>
                <a:gd name="connsiteX19" fmla="*/ 1487592 w 1592411"/>
                <a:gd name="connsiteY19" fmla="*/ 814690 h 948521"/>
                <a:gd name="connsiteX20" fmla="*/ 1481977 w 1592411"/>
                <a:gd name="connsiteY20" fmla="*/ 813754 h 948521"/>
                <a:gd name="connsiteX21" fmla="*/ 1475894 w 1592411"/>
                <a:gd name="connsiteY21" fmla="*/ 815157 h 948521"/>
                <a:gd name="connsiteX22" fmla="*/ 1470746 w 1592411"/>
                <a:gd name="connsiteY22" fmla="*/ 817965 h 948521"/>
                <a:gd name="connsiteX23" fmla="*/ 1466067 w 1592411"/>
                <a:gd name="connsiteY23" fmla="*/ 823113 h 948521"/>
                <a:gd name="connsiteX24" fmla="*/ 1461855 w 1592411"/>
                <a:gd name="connsiteY24" fmla="*/ 831068 h 948521"/>
                <a:gd name="connsiteX25" fmla="*/ 1454836 w 1592411"/>
                <a:gd name="connsiteY25" fmla="*/ 854465 h 948521"/>
                <a:gd name="connsiteX26" fmla="*/ 1449221 w 1592411"/>
                <a:gd name="connsiteY26" fmla="*/ 880670 h 948521"/>
                <a:gd name="connsiteX27" fmla="*/ 1445945 w 1592411"/>
                <a:gd name="connsiteY27" fmla="*/ 909214 h 948521"/>
                <a:gd name="connsiteX28" fmla="*/ 1364991 w 1592411"/>
                <a:gd name="connsiteY28" fmla="*/ 901259 h 948521"/>
                <a:gd name="connsiteX29" fmla="*/ 1338787 w 1592411"/>
                <a:gd name="connsiteY29" fmla="*/ 891432 h 948521"/>
                <a:gd name="connsiteX30" fmla="*/ 1335978 w 1592411"/>
                <a:gd name="connsiteY30" fmla="*/ 884881 h 948521"/>
                <a:gd name="connsiteX31" fmla="*/ 1344402 w 1592411"/>
                <a:gd name="connsiteY31" fmla="*/ 866631 h 948521"/>
                <a:gd name="connsiteX32" fmla="*/ 1349081 w 1592411"/>
                <a:gd name="connsiteY32" fmla="*/ 852125 h 948521"/>
                <a:gd name="connsiteX33" fmla="*/ 1351889 w 1592411"/>
                <a:gd name="connsiteY33" fmla="*/ 837619 h 948521"/>
                <a:gd name="connsiteX34" fmla="*/ 1352825 w 1592411"/>
                <a:gd name="connsiteY34" fmla="*/ 823580 h 948521"/>
                <a:gd name="connsiteX35" fmla="*/ 1351889 w 1592411"/>
                <a:gd name="connsiteY35" fmla="*/ 809074 h 948521"/>
                <a:gd name="connsiteX36" fmla="*/ 1349081 w 1592411"/>
                <a:gd name="connsiteY36" fmla="*/ 795036 h 948521"/>
                <a:gd name="connsiteX37" fmla="*/ 1343466 w 1592411"/>
                <a:gd name="connsiteY37" fmla="*/ 780998 h 948521"/>
                <a:gd name="connsiteX38" fmla="*/ 1335978 w 1592411"/>
                <a:gd name="connsiteY38" fmla="*/ 766959 h 948521"/>
                <a:gd name="connsiteX39" fmla="*/ 1325216 w 1592411"/>
                <a:gd name="connsiteY39" fmla="*/ 755729 h 948521"/>
                <a:gd name="connsiteX40" fmla="*/ 1312581 w 1592411"/>
                <a:gd name="connsiteY40" fmla="*/ 746370 h 948521"/>
                <a:gd name="connsiteX41" fmla="*/ 1310242 w 1592411"/>
                <a:gd name="connsiteY41" fmla="*/ 742626 h 948521"/>
                <a:gd name="connsiteX42" fmla="*/ 1311178 w 1592411"/>
                <a:gd name="connsiteY42" fmla="*/ 737947 h 948521"/>
                <a:gd name="connsiteX43" fmla="*/ 1324280 w 1592411"/>
                <a:gd name="connsiteY43" fmla="*/ 719229 h 948521"/>
                <a:gd name="connsiteX44" fmla="*/ 1334107 w 1592411"/>
                <a:gd name="connsiteY44" fmla="*/ 700511 h 948521"/>
                <a:gd name="connsiteX45" fmla="*/ 1340658 w 1592411"/>
                <a:gd name="connsiteY45" fmla="*/ 681794 h 948521"/>
                <a:gd name="connsiteX46" fmla="*/ 1344402 w 1592411"/>
                <a:gd name="connsiteY46" fmla="*/ 662608 h 948521"/>
                <a:gd name="connsiteX47" fmla="*/ 1345337 w 1592411"/>
                <a:gd name="connsiteY47" fmla="*/ 642954 h 948521"/>
                <a:gd name="connsiteX48" fmla="*/ 1343466 w 1592411"/>
                <a:gd name="connsiteY48" fmla="*/ 622365 h 948521"/>
                <a:gd name="connsiteX49" fmla="*/ 1338318 w 1592411"/>
                <a:gd name="connsiteY49" fmla="*/ 601307 h 948521"/>
                <a:gd name="connsiteX50" fmla="*/ 1333171 w 1592411"/>
                <a:gd name="connsiteY50" fmla="*/ 587269 h 948521"/>
                <a:gd name="connsiteX51" fmla="*/ 1326152 w 1592411"/>
                <a:gd name="connsiteY51" fmla="*/ 574167 h 948521"/>
                <a:gd name="connsiteX52" fmla="*/ 1317729 w 1592411"/>
                <a:gd name="connsiteY52" fmla="*/ 562000 h 948521"/>
                <a:gd name="connsiteX53" fmla="*/ 1307902 w 1592411"/>
                <a:gd name="connsiteY53" fmla="*/ 551705 h 948521"/>
                <a:gd name="connsiteX54" fmla="*/ 1296672 w 1592411"/>
                <a:gd name="connsiteY54" fmla="*/ 542814 h 948521"/>
                <a:gd name="connsiteX55" fmla="*/ 1284037 w 1592411"/>
                <a:gd name="connsiteY55" fmla="*/ 535795 h 948521"/>
                <a:gd name="connsiteX56" fmla="*/ 1271870 w 1592411"/>
                <a:gd name="connsiteY56" fmla="*/ 531584 h 948521"/>
                <a:gd name="connsiteX57" fmla="*/ 1260640 w 1592411"/>
                <a:gd name="connsiteY57" fmla="*/ 529712 h 948521"/>
                <a:gd name="connsiteX58" fmla="*/ 1249877 w 1592411"/>
                <a:gd name="connsiteY58" fmla="*/ 530648 h 948521"/>
                <a:gd name="connsiteX59" fmla="*/ 1240050 w 1592411"/>
                <a:gd name="connsiteY59" fmla="*/ 533456 h 948521"/>
                <a:gd name="connsiteX60" fmla="*/ 1217589 w 1592411"/>
                <a:gd name="connsiteY60" fmla="*/ 547962 h 948521"/>
                <a:gd name="connsiteX61" fmla="*/ 1216185 w 1592411"/>
                <a:gd name="connsiteY61" fmla="*/ 546090 h 948521"/>
                <a:gd name="connsiteX62" fmla="*/ 1213845 w 1592411"/>
                <a:gd name="connsiteY62" fmla="*/ 475431 h 948521"/>
                <a:gd name="connsiteX63" fmla="*/ 1211038 w 1592411"/>
                <a:gd name="connsiteY63" fmla="*/ 452034 h 948521"/>
                <a:gd name="connsiteX64" fmla="*/ 1206358 w 1592411"/>
                <a:gd name="connsiteY64" fmla="*/ 429572 h 948521"/>
                <a:gd name="connsiteX65" fmla="*/ 1199807 w 1592411"/>
                <a:gd name="connsiteY65" fmla="*/ 407579 h 948521"/>
                <a:gd name="connsiteX66" fmla="*/ 1193256 w 1592411"/>
                <a:gd name="connsiteY66" fmla="*/ 393541 h 948521"/>
                <a:gd name="connsiteX67" fmla="*/ 1179217 w 1592411"/>
                <a:gd name="connsiteY67" fmla="*/ 372951 h 948521"/>
                <a:gd name="connsiteX68" fmla="*/ 1162372 w 1592411"/>
                <a:gd name="connsiteY68" fmla="*/ 360785 h 948521"/>
                <a:gd name="connsiteX69" fmla="*/ 1144122 w 1592411"/>
                <a:gd name="connsiteY69" fmla="*/ 355637 h 948521"/>
                <a:gd name="connsiteX70" fmla="*/ 1134763 w 1592411"/>
                <a:gd name="connsiteY70" fmla="*/ 355637 h 948521"/>
                <a:gd name="connsiteX71" fmla="*/ 1122596 w 1592411"/>
                <a:gd name="connsiteY71" fmla="*/ 358445 h 948521"/>
                <a:gd name="connsiteX72" fmla="*/ 1110430 w 1592411"/>
                <a:gd name="connsiteY72" fmla="*/ 364060 h 948521"/>
                <a:gd name="connsiteX73" fmla="*/ 1098731 w 1592411"/>
                <a:gd name="connsiteY73" fmla="*/ 372483 h 948521"/>
                <a:gd name="connsiteX74" fmla="*/ 1088905 w 1592411"/>
                <a:gd name="connsiteY74" fmla="*/ 383246 h 948521"/>
                <a:gd name="connsiteX75" fmla="*/ 1080481 w 1592411"/>
                <a:gd name="connsiteY75" fmla="*/ 396816 h 948521"/>
                <a:gd name="connsiteX76" fmla="*/ 1072995 w 1592411"/>
                <a:gd name="connsiteY76" fmla="*/ 413662 h 948521"/>
                <a:gd name="connsiteX77" fmla="*/ 1056616 w 1592411"/>
                <a:gd name="connsiteY77" fmla="*/ 473091 h 948521"/>
                <a:gd name="connsiteX78" fmla="*/ 1051001 w 1592411"/>
                <a:gd name="connsiteY78" fmla="*/ 503975 h 948521"/>
                <a:gd name="connsiteX79" fmla="*/ 1044450 w 1592411"/>
                <a:gd name="connsiteY79" fmla="*/ 551705 h 948521"/>
                <a:gd name="connsiteX80" fmla="*/ 1040706 w 1592411"/>
                <a:gd name="connsiteY80" fmla="*/ 598968 h 948521"/>
                <a:gd name="connsiteX81" fmla="*/ 1037899 w 1592411"/>
                <a:gd name="connsiteY81" fmla="*/ 693960 h 948521"/>
                <a:gd name="connsiteX82" fmla="*/ 1033687 w 1592411"/>
                <a:gd name="connsiteY82" fmla="*/ 700044 h 948521"/>
                <a:gd name="connsiteX83" fmla="*/ 1010290 w 1592411"/>
                <a:gd name="connsiteY83" fmla="*/ 708466 h 948521"/>
                <a:gd name="connsiteX84" fmla="*/ 993444 w 1592411"/>
                <a:gd name="connsiteY84" fmla="*/ 716889 h 948521"/>
                <a:gd name="connsiteX85" fmla="*/ 979406 w 1592411"/>
                <a:gd name="connsiteY85" fmla="*/ 726716 h 948521"/>
                <a:gd name="connsiteX86" fmla="*/ 967707 w 1592411"/>
                <a:gd name="connsiteY86" fmla="*/ 737947 h 948521"/>
                <a:gd name="connsiteX87" fmla="*/ 957881 w 1592411"/>
                <a:gd name="connsiteY87" fmla="*/ 751049 h 948521"/>
                <a:gd name="connsiteX88" fmla="*/ 950394 w 1592411"/>
                <a:gd name="connsiteY88" fmla="*/ 765556 h 948521"/>
                <a:gd name="connsiteX89" fmla="*/ 944778 w 1592411"/>
                <a:gd name="connsiteY89" fmla="*/ 782401 h 948521"/>
                <a:gd name="connsiteX90" fmla="*/ 941502 w 1592411"/>
                <a:gd name="connsiteY90" fmla="*/ 801587 h 948521"/>
                <a:gd name="connsiteX91" fmla="*/ 941502 w 1592411"/>
                <a:gd name="connsiteY91" fmla="*/ 834343 h 948521"/>
                <a:gd name="connsiteX92" fmla="*/ 947585 w 1592411"/>
                <a:gd name="connsiteY92" fmla="*/ 855869 h 948521"/>
                <a:gd name="connsiteX93" fmla="*/ 960220 w 1592411"/>
                <a:gd name="connsiteY93" fmla="*/ 883945 h 948521"/>
                <a:gd name="connsiteX94" fmla="*/ 963496 w 1592411"/>
                <a:gd name="connsiteY94" fmla="*/ 893772 h 948521"/>
                <a:gd name="connsiteX95" fmla="*/ 964432 w 1592411"/>
                <a:gd name="connsiteY95" fmla="*/ 903599 h 948521"/>
                <a:gd name="connsiteX96" fmla="*/ 963496 w 1592411"/>
                <a:gd name="connsiteY96" fmla="*/ 912958 h 948521"/>
                <a:gd name="connsiteX97" fmla="*/ 960688 w 1592411"/>
                <a:gd name="connsiteY97" fmla="*/ 916701 h 948521"/>
                <a:gd name="connsiteX98" fmla="*/ 956009 w 1592411"/>
                <a:gd name="connsiteY98" fmla="*/ 917169 h 948521"/>
                <a:gd name="connsiteX99" fmla="*/ 940566 w 1592411"/>
                <a:gd name="connsiteY99" fmla="*/ 913426 h 948521"/>
                <a:gd name="connsiteX100" fmla="*/ 926060 w 1592411"/>
                <a:gd name="connsiteY100" fmla="*/ 912022 h 948521"/>
                <a:gd name="connsiteX101" fmla="*/ 911554 w 1592411"/>
                <a:gd name="connsiteY101" fmla="*/ 912958 h 948521"/>
                <a:gd name="connsiteX102" fmla="*/ 897048 w 1592411"/>
                <a:gd name="connsiteY102" fmla="*/ 915765 h 948521"/>
                <a:gd name="connsiteX103" fmla="*/ 883010 w 1592411"/>
                <a:gd name="connsiteY103" fmla="*/ 920913 h 948521"/>
                <a:gd name="connsiteX104" fmla="*/ 873651 w 1592411"/>
                <a:gd name="connsiteY104" fmla="*/ 920913 h 948521"/>
                <a:gd name="connsiteX105" fmla="*/ 866164 w 1592411"/>
                <a:gd name="connsiteY105" fmla="*/ 926060 h 948521"/>
                <a:gd name="connsiteX106" fmla="*/ 856805 w 1592411"/>
                <a:gd name="connsiteY106" fmla="*/ 927464 h 948521"/>
                <a:gd name="connsiteX107" fmla="*/ 847446 w 1592411"/>
                <a:gd name="connsiteY107" fmla="*/ 931676 h 948521"/>
                <a:gd name="connsiteX108" fmla="*/ 797376 w 1592411"/>
                <a:gd name="connsiteY108" fmla="*/ 935419 h 948521"/>
                <a:gd name="connsiteX109" fmla="*/ 757133 w 1592411"/>
                <a:gd name="connsiteY109" fmla="*/ 940098 h 948521"/>
                <a:gd name="connsiteX110" fmla="*/ 748242 w 1592411"/>
                <a:gd name="connsiteY110" fmla="*/ 935419 h 948521"/>
                <a:gd name="connsiteX111" fmla="*/ 694428 w 1592411"/>
                <a:gd name="connsiteY111" fmla="*/ 935887 h 948521"/>
                <a:gd name="connsiteX112" fmla="*/ 630320 w 1592411"/>
                <a:gd name="connsiteY112" fmla="*/ 931207 h 948521"/>
                <a:gd name="connsiteX113" fmla="*/ 581186 w 1592411"/>
                <a:gd name="connsiteY113" fmla="*/ 929804 h 948521"/>
                <a:gd name="connsiteX114" fmla="*/ 568083 w 1592411"/>
                <a:gd name="connsiteY114" fmla="*/ 933547 h 948521"/>
                <a:gd name="connsiteX115" fmla="*/ 543751 w 1592411"/>
                <a:gd name="connsiteY115" fmla="*/ 930740 h 948521"/>
                <a:gd name="connsiteX116" fmla="*/ 526905 w 1592411"/>
                <a:gd name="connsiteY116" fmla="*/ 931207 h 948521"/>
                <a:gd name="connsiteX117" fmla="*/ 505379 w 1592411"/>
                <a:gd name="connsiteY117" fmla="*/ 926996 h 948521"/>
                <a:gd name="connsiteX118" fmla="*/ 474495 w 1592411"/>
                <a:gd name="connsiteY118" fmla="*/ 928400 h 948521"/>
                <a:gd name="connsiteX119" fmla="*/ 457649 w 1592411"/>
                <a:gd name="connsiteY119" fmla="*/ 926528 h 948521"/>
                <a:gd name="connsiteX120" fmla="*/ 452969 w 1592411"/>
                <a:gd name="connsiteY120" fmla="*/ 927464 h 948521"/>
                <a:gd name="connsiteX121" fmla="*/ 448758 w 1592411"/>
                <a:gd name="connsiteY121" fmla="*/ 930740 h 948521"/>
                <a:gd name="connsiteX122" fmla="*/ 446418 w 1592411"/>
                <a:gd name="connsiteY122" fmla="*/ 935887 h 948521"/>
                <a:gd name="connsiteX123" fmla="*/ 446418 w 1592411"/>
                <a:gd name="connsiteY123" fmla="*/ 946182 h 948521"/>
                <a:gd name="connsiteX124" fmla="*/ 444078 w 1592411"/>
                <a:gd name="connsiteY124" fmla="*/ 948521 h 948521"/>
                <a:gd name="connsiteX125" fmla="*/ 442207 w 1592411"/>
                <a:gd name="connsiteY125" fmla="*/ 937291 h 948521"/>
                <a:gd name="connsiteX126" fmla="*/ 440335 w 1592411"/>
                <a:gd name="connsiteY126" fmla="*/ 876926 h 948521"/>
                <a:gd name="connsiteX127" fmla="*/ 434252 w 1592411"/>
                <a:gd name="connsiteY127" fmla="*/ 837151 h 948521"/>
                <a:gd name="connsiteX128" fmla="*/ 427700 w 1592411"/>
                <a:gd name="connsiteY128" fmla="*/ 817965 h 948521"/>
                <a:gd name="connsiteX129" fmla="*/ 422553 w 1592411"/>
                <a:gd name="connsiteY129" fmla="*/ 808138 h 948521"/>
                <a:gd name="connsiteX130" fmla="*/ 417874 w 1592411"/>
                <a:gd name="connsiteY130" fmla="*/ 802523 h 948521"/>
                <a:gd name="connsiteX131" fmla="*/ 413194 w 1592411"/>
                <a:gd name="connsiteY131" fmla="*/ 799715 h 948521"/>
                <a:gd name="connsiteX132" fmla="*/ 394009 w 1592411"/>
                <a:gd name="connsiteY132" fmla="*/ 795504 h 948521"/>
                <a:gd name="connsiteX133" fmla="*/ 386990 w 1592411"/>
                <a:gd name="connsiteY133" fmla="*/ 795972 h 948521"/>
                <a:gd name="connsiteX134" fmla="*/ 374823 w 1592411"/>
                <a:gd name="connsiteY134" fmla="*/ 800651 h 948521"/>
                <a:gd name="connsiteX135" fmla="*/ 364060 w 1592411"/>
                <a:gd name="connsiteY135" fmla="*/ 812818 h 948521"/>
                <a:gd name="connsiteX136" fmla="*/ 358913 w 1592411"/>
                <a:gd name="connsiteY136" fmla="*/ 822644 h 948521"/>
                <a:gd name="connsiteX137" fmla="*/ 350958 w 1592411"/>
                <a:gd name="connsiteY137" fmla="*/ 845106 h 948521"/>
                <a:gd name="connsiteX138" fmla="*/ 348150 w 1592411"/>
                <a:gd name="connsiteY138" fmla="*/ 877394 h 948521"/>
                <a:gd name="connsiteX139" fmla="*/ 347214 w 1592411"/>
                <a:gd name="connsiteY139" fmla="*/ 881137 h 948521"/>
                <a:gd name="connsiteX140" fmla="*/ 341599 w 1592411"/>
                <a:gd name="connsiteY140" fmla="*/ 884881 h 948521"/>
                <a:gd name="connsiteX141" fmla="*/ 315862 w 1592411"/>
                <a:gd name="connsiteY141" fmla="*/ 882073 h 948521"/>
                <a:gd name="connsiteX142" fmla="*/ 282638 w 1592411"/>
                <a:gd name="connsiteY142" fmla="*/ 886753 h 948521"/>
                <a:gd name="connsiteX143" fmla="*/ 278426 w 1592411"/>
                <a:gd name="connsiteY143" fmla="*/ 890496 h 948521"/>
                <a:gd name="connsiteX144" fmla="*/ 262517 w 1592411"/>
                <a:gd name="connsiteY144" fmla="*/ 886753 h 948521"/>
                <a:gd name="connsiteX145" fmla="*/ 236311 w 1592411"/>
                <a:gd name="connsiteY145" fmla="*/ 889561 h 948521"/>
                <a:gd name="connsiteX146" fmla="*/ 163312 w 1592411"/>
                <a:gd name="connsiteY146" fmla="*/ 888157 h 948521"/>
                <a:gd name="connsiteX147" fmla="*/ 158633 w 1592411"/>
                <a:gd name="connsiteY147" fmla="*/ 885817 h 948521"/>
                <a:gd name="connsiteX148" fmla="*/ 157697 w 1592411"/>
                <a:gd name="connsiteY148" fmla="*/ 881606 h 948521"/>
                <a:gd name="connsiteX149" fmla="*/ 155825 w 1592411"/>
                <a:gd name="connsiteY149" fmla="*/ 880670 h 948521"/>
                <a:gd name="connsiteX150" fmla="*/ 145062 w 1592411"/>
                <a:gd name="connsiteY150" fmla="*/ 881606 h 948521"/>
                <a:gd name="connsiteX151" fmla="*/ 137575 w 1592411"/>
                <a:gd name="connsiteY151" fmla="*/ 880202 h 948521"/>
                <a:gd name="connsiteX152" fmla="*/ 127749 w 1592411"/>
                <a:gd name="connsiteY152" fmla="*/ 876458 h 948521"/>
                <a:gd name="connsiteX153" fmla="*/ 117922 w 1592411"/>
                <a:gd name="connsiteY153" fmla="*/ 877862 h 948521"/>
                <a:gd name="connsiteX154" fmla="*/ 102480 w 1592411"/>
                <a:gd name="connsiteY154" fmla="*/ 873183 h 948521"/>
                <a:gd name="connsiteX155" fmla="*/ 90313 w 1592411"/>
                <a:gd name="connsiteY155" fmla="*/ 871779 h 948521"/>
                <a:gd name="connsiteX156" fmla="*/ 71128 w 1592411"/>
                <a:gd name="connsiteY156" fmla="*/ 872714 h 948521"/>
                <a:gd name="connsiteX157" fmla="*/ 53813 w 1592411"/>
                <a:gd name="connsiteY157" fmla="*/ 868035 h 948521"/>
                <a:gd name="connsiteX158" fmla="*/ 42583 w 1592411"/>
                <a:gd name="connsiteY158" fmla="*/ 867567 h 948521"/>
                <a:gd name="connsiteX159" fmla="*/ 34628 w 1592411"/>
                <a:gd name="connsiteY159" fmla="*/ 865695 h 948521"/>
                <a:gd name="connsiteX160" fmla="*/ 31820 w 1592411"/>
                <a:gd name="connsiteY160" fmla="*/ 865695 h 948521"/>
                <a:gd name="connsiteX161" fmla="*/ 29948 w 1592411"/>
                <a:gd name="connsiteY161" fmla="*/ 869907 h 948521"/>
                <a:gd name="connsiteX162" fmla="*/ 26205 w 1592411"/>
                <a:gd name="connsiteY162" fmla="*/ 871779 h 948521"/>
                <a:gd name="connsiteX163" fmla="*/ 13103 w 1592411"/>
                <a:gd name="connsiteY163" fmla="*/ 867567 h 948521"/>
                <a:gd name="connsiteX164" fmla="*/ 8891 w 1592411"/>
                <a:gd name="connsiteY164" fmla="*/ 872247 h 948521"/>
                <a:gd name="connsiteX165" fmla="*/ 4212 w 1592411"/>
                <a:gd name="connsiteY165" fmla="*/ 871779 h 948521"/>
                <a:gd name="connsiteX166" fmla="*/ 0 w 1592411"/>
                <a:gd name="connsiteY166" fmla="*/ 867099 h 948521"/>
                <a:gd name="connsiteX167" fmla="*/ 75339 w 1592411"/>
                <a:gd name="connsiteY167" fmla="*/ 829196 h 948521"/>
                <a:gd name="connsiteX168" fmla="*/ 107159 w 1592411"/>
                <a:gd name="connsiteY168" fmla="*/ 810946 h 948521"/>
                <a:gd name="connsiteX169" fmla="*/ 137575 w 1592411"/>
                <a:gd name="connsiteY169" fmla="*/ 790824 h 948521"/>
                <a:gd name="connsiteX170" fmla="*/ 166588 w 1592411"/>
                <a:gd name="connsiteY170" fmla="*/ 768831 h 948521"/>
                <a:gd name="connsiteX171" fmla="*/ 193729 w 1592411"/>
                <a:gd name="connsiteY171" fmla="*/ 744966 h 948521"/>
                <a:gd name="connsiteX172" fmla="*/ 283574 w 1592411"/>
                <a:gd name="connsiteY172" fmla="*/ 657929 h 948521"/>
                <a:gd name="connsiteX173" fmla="*/ 342067 w 1592411"/>
                <a:gd name="connsiteY173" fmla="*/ 605519 h 948521"/>
                <a:gd name="connsiteX174" fmla="*/ 414130 w 1592411"/>
                <a:gd name="connsiteY174" fmla="*/ 550302 h 948521"/>
                <a:gd name="connsiteX175" fmla="*/ 437995 w 1592411"/>
                <a:gd name="connsiteY175" fmla="*/ 534391 h 948521"/>
                <a:gd name="connsiteX176" fmla="*/ 496488 w 1592411"/>
                <a:gd name="connsiteY176" fmla="*/ 503039 h 948521"/>
                <a:gd name="connsiteX177" fmla="*/ 547494 w 1592411"/>
                <a:gd name="connsiteY177" fmla="*/ 480110 h 948521"/>
                <a:gd name="connsiteX178" fmla="*/ 715018 w 1592411"/>
                <a:gd name="connsiteY178" fmla="*/ 421149 h 948521"/>
                <a:gd name="connsiteX179" fmla="*/ 757601 w 1592411"/>
                <a:gd name="connsiteY179" fmla="*/ 399624 h 948521"/>
                <a:gd name="connsiteX180" fmla="*/ 774915 w 1592411"/>
                <a:gd name="connsiteY180" fmla="*/ 387457 h 948521"/>
                <a:gd name="connsiteX181" fmla="*/ 790824 w 1592411"/>
                <a:gd name="connsiteY181" fmla="*/ 372483 h 948521"/>
                <a:gd name="connsiteX182" fmla="*/ 805331 w 1592411"/>
                <a:gd name="connsiteY182" fmla="*/ 356105 h 948521"/>
                <a:gd name="connsiteX183" fmla="*/ 867567 w 1592411"/>
                <a:gd name="connsiteY183" fmla="*/ 275619 h 948521"/>
                <a:gd name="connsiteX184" fmla="*/ 896112 w 1592411"/>
                <a:gd name="connsiteY184" fmla="*/ 244734 h 948521"/>
                <a:gd name="connsiteX185" fmla="*/ 931676 w 1592411"/>
                <a:gd name="connsiteY185" fmla="*/ 210107 h 948521"/>
                <a:gd name="connsiteX186" fmla="*/ 995316 w 1592411"/>
                <a:gd name="connsiteY186" fmla="*/ 158165 h 948521"/>
                <a:gd name="connsiteX187" fmla="*/ 1028540 w 1592411"/>
                <a:gd name="connsiteY187" fmla="*/ 134300 h 948521"/>
                <a:gd name="connsiteX188" fmla="*/ 1065508 w 1592411"/>
                <a:gd name="connsiteY188" fmla="*/ 110435 h 948521"/>
                <a:gd name="connsiteX189" fmla="*/ 1101539 w 1592411"/>
                <a:gd name="connsiteY189" fmla="*/ 90313 h 948521"/>
                <a:gd name="connsiteX190" fmla="*/ 1136167 w 1592411"/>
                <a:gd name="connsiteY190" fmla="*/ 73467 h 948521"/>
                <a:gd name="connsiteX191" fmla="*/ 1170327 w 1592411"/>
                <a:gd name="connsiteY191" fmla="*/ 59429 h 948521"/>
                <a:gd name="connsiteX192" fmla="*/ 1203551 w 1592411"/>
                <a:gd name="connsiteY192" fmla="*/ 48666 h 948521"/>
                <a:gd name="connsiteX193" fmla="*/ 1236307 w 1592411"/>
                <a:gd name="connsiteY193" fmla="*/ 40711 h 948521"/>
                <a:gd name="connsiteX194" fmla="*/ 1436586 w 1592411"/>
                <a:gd name="connsiteY194" fmla="*/ 0 h 94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1592411" h="948521">
                  <a:moveTo>
                    <a:pt x="1436586" y="0"/>
                  </a:moveTo>
                  <a:lnTo>
                    <a:pt x="1463727" y="88441"/>
                  </a:lnTo>
                  <a:lnTo>
                    <a:pt x="1488060" y="177351"/>
                  </a:lnTo>
                  <a:lnTo>
                    <a:pt x="1509586" y="266728"/>
                  </a:lnTo>
                  <a:lnTo>
                    <a:pt x="1529239" y="357041"/>
                  </a:lnTo>
                  <a:lnTo>
                    <a:pt x="1546085" y="447822"/>
                  </a:lnTo>
                  <a:lnTo>
                    <a:pt x="1560123" y="539539"/>
                  </a:lnTo>
                  <a:lnTo>
                    <a:pt x="1572290" y="631724"/>
                  </a:lnTo>
                  <a:lnTo>
                    <a:pt x="1581181" y="724376"/>
                  </a:lnTo>
                  <a:lnTo>
                    <a:pt x="1588200" y="818433"/>
                  </a:lnTo>
                  <a:lnTo>
                    <a:pt x="1592412" y="912958"/>
                  </a:lnTo>
                  <a:lnTo>
                    <a:pt x="1572758" y="909214"/>
                  </a:lnTo>
                  <a:lnTo>
                    <a:pt x="1553572" y="907810"/>
                  </a:lnTo>
                  <a:lnTo>
                    <a:pt x="1534854" y="909214"/>
                  </a:lnTo>
                  <a:lnTo>
                    <a:pt x="1516605" y="912490"/>
                  </a:lnTo>
                  <a:lnTo>
                    <a:pt x="1504906" y="836215"/>
                  </a:lnTo>
                  <a:lnTo>
                    <a:pt x="1502098" y="827792"/>
                  </a:lnTo>
                  <a:lnTo>
                    <a:pt x="1498355" y="821241"/>
                  </a:lnTo>
                  <a:lnTo>
                    <a:pt x="1493676" y="817029"/>
                  </a:lnTo>
                  <a:lnTo>
                    <a:pt x="1487592" y="814690"/>
                  </a:lnTo>
                  <a:lnTo>
                    <a:pt x="1481977" y="813754"/>
                  </a:lnTo>
                  <a:lnTo>
                    <a:pt x="1475894" y="815157"/>
                  </a:lnTo>
                  <a:lnTo>
                    <a:pt x="1470746" y="817965"/>
                  </a:lnTo>
                  <a:lnTo>
                    <a:pt x="1466067" y="823113"/>
                  </a:lnTo>
                  <a:lnTo>
                    <a:pt x="1461855" y="831068"/>
                  </a:lnTo>
                  <a:lnTo>
                    <a:pt x="1454836" y="854465"/>
                  </a:lnTo>
                  <a:lnTo>
                    <a:pt x="1449221" y="880670"/>
                  </a:lnTo>
                  <a:lnTo>
                    <a:pt x="1445945" y="909214"/>
                  </a:lnTo>
                  <a:lnTo>
                    <a:pt x="1364991" y="901259"/>
                  </a:lnTo>
                  <a:lnTo>
                    <a:pt x="1338787" y="891432"/>
                  </a:lnTo>
                  <a:lnTo>
                    <a:pt x="1335978" y="884881"/>
                  </a:lnTo>
                  <a:lnTo>
                    <a:pt x="1344402" y="866631"/>
                  </a:lnTo>
                  <a:lnTo>
                    <a:pt x="1349081" y="852125"/>
                  </a:lnTo>
                  <a:lnTo>
                    <a:pt x="1351889" y="837619"/>
                  </a:lnTo>
                  <a:lnTo>
                    <a:pt x="1352825" y="823580"/>
                  </a:lnTo>
                  <a:lnTo>
                    <a:pt x="1351889" y="809074"/>
                  </a:lnTo>
                  <a:lnTo>
                    <a:pt x="1349081" y="795036"/>
                  </a:lnTo>
                  <a:lnTo>
                    <a:pt x="1343466" y="780998"/>
                  </a:lnTo>
                  <a:lnTo>
                    <a:pt x="1335978" y="766959"/>
                  </a:lnTo>
                  <a:lnTo>
                    <a:pt x="1325216" y="755729"/>
                  </a:lnTo>
                  <a:lnTo>
                    <a:pt x="1312581" y="746370"/>
                  </a:lnTo>
                  <a:lnTo>
                    <a:pt x="1310242" y="742626"/>
                  </a:lnTo>
                  <a:lnTo>
                    <a:pt x="1311178" y="737947"/>
                  </a:lnTo>
                  <a:lnTo>
                    <a:pt x="1324280" y="719229"/>
                  </a:lnTo>
                  <a:lnTo>
                    <a:pt x="1334107" y="700511"/>
                  </a:lnTo>
                  <a:lnTo>
                    <a:pt x="1340658" y="681794"/>
                  </a:lnTo>
                  <a:lnTo>
                    <a:pt x="1344402" y="662608"/>
                  </a:lnTo>
                  <a:lnTo>
                    <a:pt x="1345337" y="642954"/>
                  </a:lnTo>
                  <a:lnTo>
                    <a:pt x="1343466" y="622365"/>
                  </a:lnTo>
                  <a:lnTo>
                    <a:pt x="1338318" y="601307"/>
                  </a:lnTo>
                  <a:lnTo>
                    <a:pt x="1333171" y="587269"/>
                  </a:lnTo>
                  <a:lnTo>
                    <a:pt x="1326152" y="574167"/>
                  </a:lnTo>
                  <a:lnTo>
                    <a:pt x="1317729" y="562000"/>
                  </a:lnTo>
                  <a:lnTo>
                    <a:pt x="1307902" y="551705"/>
                  </a:lnTo>
                  <a:lnTo>
                    <a:pt x="1296672" y="542814"/>
                  </a:lnTo>
                  <a:lnTo>
                    <a:pt x="1284037" y="535795"/>
                  </a:lnTo>
                  <a:lnTo>
                    <a:pt x="1271870" y="531584"/>
                  </a:lnTo>
                  <a:lnTo>
                    <a:pt x="1260640" y="529712"/>
                  </a:lnTo>
                  <a:lnTo>
                    <a:pt x="1249877" y="530648"/>
                  </a:lnTo>
                  <a:lnTo>
                    <a:pt x="1240050" y="533456"/>
                  </a:lnTo>
                  <a:lnTo>
                    <a:pt x="1217589" y="547962"/>
                  </a:lnTo>
                  <a:lnTo>
                    <a:pt x="1216185" y="546090"/>
                  </a:lnTo>
                  <a:lnTo>
                    <a:pt x="1213845" y="475431"/>
                  </a:lnTo>
                  <a:lnTo>
                    <a:pt x="1211038" y="452034"/>
                  </a:lnTo>
                  <a:lnTo>
                    <a:pt x="1206358" y="429572"/>
                  </a:lnTo>
                  <a:lnTo>
                    <a:pt x="1199807" y="407579"/>
                  </a:lnTo>
                  <a:lnTo>
                    <a:pt x="1193256" y="393541"/>
                  </a:lnTo>
                  <a:lnTo>
                    <a:pt x="1179217" y="372951"/>
                  </a:lnTo>
                  <a:lnTo>
                    <a:pt x="1162372" y="360785"/>
                  </a:lnTo>
                  <a:lnTo>
                    <a:pt x="1144122" y="355637"/>
                  </a:lnTo>
                  <a:lnTo>
                    <a:pt x="1134763" y="355637"/>
                  </a:lnTo>
                  <a:lnTo>
                    <a:pt x="1122596" y="358445"/>
                  </a:lnTo>
                  <a:lnTo>
                    <a:pt x="1110430" y="364060"/>
                  </a:lnTo>
                  <a:lnTo>
                    <a:pt x="1098731" y="372483"/>
                  </a:lnTo>
                  <a:lnTo>
                    <a:pt x="1088905" y="383246"/>
                  </a:lnTo>
                  <a:lnTo>
                    <a:pt x="1080481" y="396816"/>
                  </a:lnTo>
                  <a:lnTo>
                    <a:pt x="1072995" y="413662"/>
                  </a:lnTo>
                  <a:lnTo>
                    <a:pt x="1056616" y="473091"/>
                  </a:lnTo>
                  <a:lnTo>
                    <a:pt x="1051001" y="503975"/>
                  </a:lnTo>
                  <a:lnTo>
                    <a:pt x="1044450" y="551705"/>
                  </a:lnTo>
                  <a:lnTo>
                    <a:pt x="1040706" y="598968"/>
                  </a:lnTo>
                  <a:lnTo>
                    <a:pt x="1037899" y="693960"/>
                  </a:lnTo>
                  <a:lnTo>
                    <a:pt x="1033687" y="700044"/>
                  </a:lnTo>
                  <a:lnTo>
                    <a:pt x="1010290" y="708466"/>
                  </a:lnTo>
                  <a:lnTo>
                    <a:pt x="993444" y="716889"/>
                  </a:lnTo>
                  <a:lnTo>
                    <a:pt x="979406" y="726716"/>
                  </a:lnTo>
                  <a:lnTo>
                    <a:pt x="967707" y="737947"/>
                  </a:lnTo>
                  <a:lnTo>
                    <a:pt x="957881" y="751049"/>
                  </a:lnTo>
                  <a:lnTo>
                    <a:pt x="950394" y="765556"/>
                  </a:lnTo>
                  <a:lnTo>
                    <a:pt x="944778" y="782401"/>
                  </a:lnTo>
                  <a:lnTo>
                    <a:pt x="941502" y="801587"/>
                  </a:lnTo>
                  <a:lnTo>
                    <a:pt x="941502" y="834343"/>
                  </a:lnTo>
                  <a:lnTo>
                    <a:pt x="947585" y="855869"/>
                  </a:lnTo>
                  <a:lnTo>
                    <a:pt x="960220" y="883945"/>
                  </a:lnTo>
                  <a:lnTo>
                    <a:pt x="963496" y="893772"/>
                  </a:lnTo>
                  <a:lnTo>
                    <a:pt x="964432" y="903599"/>
                  </a:lnTo>
                  <a:lnTo>
                    <a:pt x="963496" y="912958"/>
                  </a:lnTo>
                  <a:lnTo>
                    <a:pt x="960688" y="916701"/>
                  </a:lnTo>
                  <a:lnTo>
                    <a:pt x="956009" y="917169"/>
                  </a:lnTo>
                  <a:lnTo>
                    <a:pt x="940566" y="913426"/>
                  </a:lnTo>
                  <a:lnTo>
                    <a:pt x="926060" y="912022"/>
                  </a:lnTo>
                  <a:lnTo>
                    <a:pt x="911554" y="912958"/>
                  </a:lnTo>
                  <a:lnTo>
                    <a:pt x="897048" y="915765"/>
                  </a:lnTo>
                  <a:lnTo>
                    <a:pt x="883010" y="920913"/>
                  </a:lnTo>
                  <a:lnTo>
                    <a:pt x="873651" y="920913"/>
                  </a:lnTo>
                  <a:lnTo>
                    <a:pt x="866164" y="926060"/>
                  </a:lnTo>
                  <a:lnTo>
                    <a:pt x="856805" y="927464"/>
                  </a:lnTo>
                  <a:lnTo>
                    <a:pt x="847446" y="931676"/>
                  </a:lnTo>
                  <a:lnTo>
                    <a:pt x="797376" y="935419"/>
                  </a:lnTo>
                  <a:lnTo>
                    <a:pt x="757133" y="940098"/>
                  </a:lnTo>
                  <a:lnTo>
                    <a:pt x="748242" y="935419"/>
                  </a:lnTo>
                  <a:lnTo>
                    <a:pt x="694428" y="935887"/>
                  </a:lnTo>
                  <a:lnTo>
                    <a:pt x="630320" y="931207"/>
                  </a:lnTo>
                  <a:lnTo>
                    <a:pt x="581186" y="929804"/>
                  </a:lnTo>
                  <a:lnTo>
                    <a:pt x="568083" y="933547"/>
                  </a:lnTo>
                  <a:lnTo>
                    <a:pt x="543751" y="930740"/>
                  </a:lnTo>
                  <a:lnTo>
                    <a:pt x="526905" y="931207"/>
                  </a:lnTo>
                  <a:lnTo>
                    <a:pt x="505379" y="926996"/>
                  </a:lnTo>
                  <a:lnTo>
                    <a:pt x="474495" y="928400"/>
                  </a:lnTo>
                  <a:lnTo>
                    <a:pt x="457649" y="926528"/>
                  </a:lnTo>
                  <a:lnTo>
                    <a:pt x="452969" y="927464"/>
                  </a:lnTo>
                  <a:lnTo>
                    <a:pt x="448758" y="930740"/>
                  </a:lnTo>
                  <a:lnTo>
                    <a:pt x="446418" y="935887"/>
                  </a:lnTo>
                  <a:lnTo>
                    <a:pt x="446418" y="946182"/>
                  </a:lnTo>
                  <a:lnTo>
                    <a:pt x="444078" y="948521"/>
                  </a:lnTo>
                  <a:lnTo>
                    <a:pt x="442207" y="937291"/>
                  </a:lnTo>
                  <a:lnTo>
                    <a:pt x="440335" y="876926"/>
                  </a:lnTo>
                  <a:lnTo>
                    <a:pt x="434252" y="837151"/>
                  </a:lnTo>
                  <a:lnTo>
                    <a:pt x="427700" y="817965"/>
                  </a:lnTo>
                  <a:lnTo>
                    <a:pt x="422553" y="808138"/>
                  </a:lnTo>
                  <a:lnTo>
                    <a:pt x="417874" y="802523"/>
                  </a:lnTo>
                  <a:lnTo>
                    <a:pt x="413194" y="799715"/>
                  </a:lnTo>
                  <a:lnTo>
                    <a:pt x="394009" y="795504"/>
                  </a:lnTo>
                  <a:lnTo>
                    <a:pt x="386990" y="795972"/>
                  </a:lnTo>
                  <a:lnTo>
                    <a:pt x="374823" y="800651"/>
                  </a:lnTo>
                  <a:lnTo>
                    <a:pt x="364060" y="812818"/>
                  </a:lnTo>
                  <a:lnTo>
                    <a:pt x="358913" y="822644"/>
                  </a:lnTo>
                  <a:lnTo>
                    <a:pt x="350958" y="845106"/>
                  </a:lnTo>
                  <a:lnTo>
                    <a:pt x="348150" y="877394"/>
                  </a:lnTo>
                  <a:lnTo>
                    <a:pt x="347214" y="881137"/>
                  </a:lnTo>
                  <a:lnTo>
                    <a:pt x="341599" y="884881"/>
                  </a:lnTo>
                  <a:lnTo>
                    <a:pt x="315862" y="882073"/>
                  </a:lnTo>
                  <a:lnTo>
                    <a:pt x="282638" y="886753"/>
                  </a:lnTo>
                  <a:lnTo>
                    <a:pt x="278426" y="890496"/>
                  </a:lnTo>
                  <a:lnTo>
                    <a:pt x="262517" y="886753"/>
                  </a:lnTo>
                  <a:lnTo>
                    <a:pt x="236311" y="889561"/>
                  </a:lnTo>
                  <a:lnTo>
                    <a:pt x="163312" y="888157"/>
                  </a:lnTo>
                  <a:lnTo>
                    <a:pt x="158633" y="885817"/>
                  </a:lnTo>
                  <a:lnTo>
                    <a:pt x="157697" y="881606"/>
                  </a:lnTo>
                  <a:lnTo>
                    <a:pt x="155825" y="880670"/>
                  </a:lnTo>
                  <a:lnTo>
                    <a:pt x="145062" y="881606"/>
                  </a:lnTo>
                  <a:lnTo>
                    <a:pt x="137575" y="880202"/>
                  </a:lnTo>
                  <a:lnTo>
                    <a:pt x="127749" y="876458"/>
                  </a:lnTo>
                  <a:lnTo>
                    <a:pt x="117922" y="877862"/>
                  </a:lnTo>
                  <a:lnTo>
                    <a:pt x="102480" y="873183"/>
                  </a:lnTo>
                  <a:lnTo>
                    <a:pt x="90313" y="871779"/>
                  </a:lnTo>
                  <a:lnTo>
                    <a:pt x="71128" y="872714"/>
                  </a:lnTo>
                  <a:lnTo>
                    <a:pt x="53813" y="868035"/>
                  </a:lnTo>
                  <a:lnTo>
                    <a:pt x="42583" y="867567"/>
                  </a:lnTo>
                  <a:lnTo>
                    <a:pt x="34628" y="865695"/>
                  </a:lnTo>
                  <a:lnTo>
                    <a:pt x="31820" y="865695"/>
                  </a:lnTo>
                  <a:lnTo>
                    <a:pt x="29948" y="869907"/>
                  </a:lnTo>
                  <a:lnTo>
                    <a:pt x="26205" y="871779"/>
                  </a:lnTo>
                  <a:lnTo>
                    <a:pt x="13103" y="867567"/>
                  </a:lnTo>
                  <a:lnTo>
                    <a:pt x="8891" y="872247"/>
                  </a:lnTo>
                  <a:lnTo>
                    <a:pt x="4212" y="871779"/>
                  </a:lnTo>
                  <a:lnTo>
                    <a:pt x="0" y="867099"/>
                  </a:lnTo>
                  <a:lnTo>
                    <a:pt x="75339" y="829196"/>
                  </a:lnTo>
                  <a:lnTo>
                    <a:pt x="107159" y="810946"/>
                  </a:lnTo>
                  <a:lnTo>
                    <a:pt x="137575" y="790824"/>
                  </a:lnTo>
                  <a:lnTo>
                    <a:pt x="166588" y="768831"/>
                  </a:lnTo>
                  <a:lnTo>
                    <a:pt x="193729" y="744966"/>
                  </a:lnTo>
                  <a:lnTo>
                    <a:pt x="283574" y="657929"/>
                  </a:lnTo>
                  <a:lnTo>
                    <a:pt x="342067" y="605519"/>
                  </a:lnTo>
                  <a:lnTo>
                    <a:pt x="414130" y="550302"/>
                  </a:lnTo>
                  <a:lnTo>
                    <a:pt x="437995" y="534391"/>
                  </a:lnTo>
                  <a:lnTo>
                    <a:pt x="496488" y="503039"/>
                  </a:lnTo>
                  <a:lnTo>
                    <a:pt x="547494" y="480110"/>
                  </a:lnTo>
                  <a:lnTo>
                    <a:pt x="715018" y="421149"/>
                  </a:lnTo>
                  <a:lnTo>
                    <a:pt x="757601" y="399624"/>
                  </a:lnTo>
                  <a:lnTo>
                    <a:pt x="774915" y="387457"/>
                  </a:lnTo>
                  <a:lnTo>
                    <a:pt x="790824" y="372483"/>
                  </a:lnTo>
                  <a:lnTo>
                    <a:pt x="805331" y="356105"/>
                  </a:lnTo>
                  <a:lnTo>
                    <a:pt x="867567" y="275619"/>
                  </a:lnTo>
                  <a:lnTo>
                    <a:pt x="896112" y="244734"/>
                  </a:lnTo>
                  <a:lnTo>
                    <a:pt x="931676" y="210107"/>
                  </a:lnTo>
                  <a:lnTo>
                    <a:pt x="995316" y="158165"/>
                  </a:lnTo>
                  <a:lnTo>
                    <a:pt x="1028540" y="134300"/>
                  </a:lnTo>
                  <a:lnTo>
                    <a:pt x="1065508" y="110435"/>
                  </a:lnTo>
                  <a:lnTo>
                    <a:pt x="1101539" y="90313"/>
                  </a:lnTo>
                  <a:lnTo>
                    <a:pt x="1136167" y="73467"/>
                  </a:lnTo>
                  <a:lnTo>
                    <a:pt x="1170327" y="59429"/>
                  </a:lnTo>
                  <a:lnTo>
                    <a:pt x="1203551" y="48666"/>
                  </a:lnTo>
                  <a:lnTo>
                    <a:pt x="1236307" y="40711"/>
                  </a:lnTo>
                  <a:lnTo>
                    <a:pt x="143658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9D83DE9-FC2B-54E3-67B4-A74B8DAC6B58}"/>
                </a:ext>
              </a:extLst>
            </p:cNvPr>
            <p:cNvSpPr/>
            <p:nvPr/>
          </p:nvSpPr>
          <p:spPr>
            <a:xfrm>
              <a:off x="6899227" y="3969098"/>
              <a:ext cx="793164" cy="1307433"/>
            </a:xfrm>
            <a:custGeom>
              <a:avLst/>
              <a:gdLst>
                <a:gd name="connsiteX0" fmla="*/ 165184 w 793164"/>
                <a:gd name="connsiteY0" fmla="*/ 0 h 1307433"/>
                <a:gd name="connsiteX1" fmla="*/ 187177 w 793164"/>
                <a:gd name="connsiteY1" fmla="*/ 116050 h 1307433"/>
                <a:gd name="connsiteX2" fmla="*/ 238183 w 793164"/>
                <a:gd name="connsiteY2" fmla="*/ 361252 h 1307433"/>
                <a:gd name="connsiteX3" fmla="*/ 268599 w 793164"/>
                <a:gd name="connsiteY3" fmla="*/ 486193 h 1307433"/>
                <a:gd name="connsiteX4" fmla="*/ 315862 w 793164"/>
                <a:gd name="connsiteY4" fmla="*/ 651845 h 1307433"/>
                <a:gd name="connsiteX5" fmla="*/ 311182 w 793164"/>
                <a:gd name="connsiteY5" fmla="*/ 654653 h 1307433"/>
                <a:gd name="connsiteX6" fmla="*/ 332708 w 793164"/>
                <a:gd name="connsiteY6" fmla="*/ 698172 h 1307433"/>
                <a:gd name="connsiteX7" fmla="*/ 361252 w 793164"/>
                <a:gd name="connsiteY7" fmla="*/ 783805 h 1307433"/>
                <a:gd name="connsiteX8" fmla="*/ 391201 w 793164"/>
                <a:gd name="connsiteY8" fmla="*/ 866163 h 1307433"/>
                <a:gd name="connsiteX9" fmla="*/ 400092 w 793164"/>
                <a:gd name="connsiteY9" fmla="*/ 882541 h 1307433"/>
                <a:gd name="connsiteX10" fmla="*/ 414130 w 793164"/>
                <a:gd name="connsiteY10" fmla="*/ 900791 h 1307433"/>
                <a:gd name="connsiteX11" fmla="*/ 420213 w 793164"/>
                <a:gd name="connsiteY11" fmla="*/ 887689 h 1307433"/>
                <a:gd name="connsiteX12" fmla="*/ 419277 w 793164"/>
                <a:gd name="connsiteY12" fmla="*/ 880670 h 1307433"/>
                <a:gd name="connsiteX13" fmla="*/ 424425 w 793164"/>
                <a:gd name="connsiteY13" fmla="*/ 876458 h 1307433"/>
                <a:gd name="connsiteX14" fmla="*/ 426296 w 793164"/>
                <a:gd name="connsiteY14" fmla="*/ 868503 h 1307433"/>
                <a:gd name="connsiteX15" fmla="*/ 428168 w 793164"/>
                <a:gd name="connsiteY15" fmla="*/ 867099 h 1307433"/>
                <a:gd name="connsiteX16" fmla="*/ 434719 w 793164"/>
                <a:gd name="connsiteY16" fmla="*/ 868503 h 1307433"/>
                <a:gd name="connsiteX17" fmla="*/ 435187 w 793164"/>
                <a:gd name="connsiteY17" fmla="*/ 866163 h 1307433"/>
                <a:gd name="connsiteX18" fmla="*/ 432848 w 793164"/>
                <a:gd name="connsiteY18" fmla="*/ 861952 h 1307433"/>
                <a:gd name="connsiteX19" fmla="*/ 435187 w 793164"/>
                <a:gd name="connsiteY19" fmla="*/ 860080 h 1307433"/>
                <a:gd name="connsiteX20" fmla="*/ 441271 w 793164"/>
                <a:gd name="connsiteY20" fmla="*/ 856336 h 1307433"/>
                <a:gd name="connsiteX21" fmla="*/ 443610 w 793164"/>
                <a:gd name="connsiteY21" fmla="*/ 858208 h 1307433"/>
                <a:gd name="connsiteX22" fmla="*/ 447822 w 793164"/>
                <a:gd name="connsiteY22" fmla="*/ 868035 h 1307433"/>
                <a:gd name="connsiteX23" fmla="*/ 453437 w 793164"/>
                <a:gd name="connsiteY23" fmla="*/ 868503 h 1307433"/>
                <a:gd name="connsiteX24" fmla="*/ 456245 w 793164"/>
                <a:gd name="connsiteY24" fmla="*/ 866631 h 1307433"/>
                <a:gd name="connsiteX25" fmla="*/ 458585 w 793164"/>
                <a:gd name="connsiteY25" fmla="*/ 858676 h 1307433"/>
                <a:gd name="connsiteX26" fmla="*/ 457181 w 793164"/>
                <a:gd name="connsiteY26" fmla="*/ 850253 h 1307433"/>
                <a:gd name="connsiteX27" fmla="*/ 459520 w 793164"/>
                <a:gd name="connsiteY27" fmla="*/ 844170 h 1307433"/>
                <a:gd name="connsiteX28" fmla="*/ 465604 w 793164"/>
                <a:gd name="connsiteY28" fmla="*/ 843234 h 1307433"/>
                <a:gd name="connsiteX29" fmla="*/ 468879 w 793164"/>
                <a:gd name="connsiteY29" fmla="*/ 848381 h 1307433"/>
                <a:gd name="connsiteX30" fmla="*/ 481514 w 793164"/>
                <a:gd name="connsiteY30" fmla="*/ 852593 h 1307433"/>
                <a:gd name="connsiteX31" fmla="*/ 484321 w 793164"/>
                <a:gd name="connsiteY31" fmla="*/ 857740 h 1307433"/>
                <a:gd name="connsiteX32" fmla="*/ 488065 w 793164"/>
                <a:gd name="connsiteY32" fmla="*/ 859144 h 1307433"/>
                <a:gd name="connsiteX33" fmla="*/ 489001 w 793164"/>
                <a:gd name="connsiteY33" fmla="*/ 857272 h 1307433"/>
                <a:gd name="connsiteX34" fmla="*/ 490873 w 793164"/>
                <a:gd name="connsiteY34" fmla="*/ 856336 h 1307433"/>
                <a:gd name="connsiteX35" fmla="*/ 496488 w 793164"/>
                <a:gd name="connsiteY35" fmla="*/ 858208 h 1307433"/>
                <a:gd name="connsiteX36" fmla="*/ 515674 w 793164"/>
                <a:gd name="connsiteY36" fmla="*/ 898919 h 1307433"/>
                <a:gd name="connsiteX37" fmla="*/ 557789 w 793164"/>
                <a:gd name="connsiteY37" fmla="*/ 976130 h 1307433"/>
                <a:gd name="connsiteX38" fmla="*/ 581186 w 793164"/>
                <a:gd name="connsiteY38" fmla="*/ 1013097 h 1307433"/>
                <a:gd name="connsiteX39" fmla="*/ 606455 w 793164"/>
                <a:gd name="connsiteY39" fmla="*/ 1048661 h 1307433"/>
                <a:gd name="connsiteX40" fmla="*/ 633595 w 793164"/>
                <a:gd name="connsiteY40" fmla="*/ 1082821 h 1307433"/>
                <a:gd name="connsiteX41" fmla="*/ 662608 w 793164"/>
                <a:gd name="connsiteY41" fmla="*/ 1115577 h 1307433"/>
                <a:gd name="connsiteX42" fmla="*/ 693960 w 793164"/>
                <a:gd name="connsiteY42" fmla="*/ 1147397 h 1307433"/>
                <a:gd name="connsiteX43" fmla="*/ 728120 w 793164"/>
                <a:gd name="connsiteY43" fmla="*/ 1178281 h 1307433"/>
                <a:gd name="connsiteX44" fmla="*/ 766959 w 793164"/>
                <a:gd name="connsiteY44" fmla="*/ 1210570 h 1307433"/>
                <a:gd name="connsiteX45" fmla="*/ 784741 w 793164"/>
                <a:gd name="connsiteY45" fmla="*/ 1223204 h 1307433"/>
                <a:gd name="connsiteX46" fmla="*/ 793164 w 793164"/>
                <a:gd name="connsiteY46" fmla="*/ 1307434 h 1307433"/>
                <a:gd name="connsiteX47" fmla="*/ 760408 w 793164"/>
                <a:gd name="connsiteY47" fmla="*/ 1280293 h 1307433"/>
                <a:gd name="connsiteX48" fmla="*/ 726716 w 793164"/>
                <a:gd name="connsiteY48" fmla="*/ 1255492 h 1307433"/>
                <a:gd name="connsiteX49" fmla="*/ 691152 w 793164"/>
                <a:gd name="connsiteY49" fmla="*/ 1231627 h 1307433"/>
                <a:gd name="connsiteX50" fmla="*/ 654185 w 793164"/>
                <a:gd name="connsiteY50" fmla="*/ 1209634 h 1307433"/>
                <a:gd name="connsiteX51" fmla="*/ 615814 w 793164"/>
                <a:gd name="connsiteY51" fmla="*/ 1189044 h 1307433"/>
                <a:gd name="connsiteX52" fmla="*/ 576038 w 793164"/>
                <a:gd name="connsiteY52" fmla="*/ 1170327 h 1307433"/>
                <a:gd name="connsiteX53" fmla="*/ 459520 w 793164"/>
                <a:gd name="connsiteY53" fmla="*/ 1117917 h 1307433"/>
                <a:gd name="connsiteX54" fmla="*/ 408983 w 793164"/>
                <a:gd name="connsiteY54" fmla="*/ 1089372 h 1307433"/>
                <a:gd name="connsiteX55" fmla="*/ 329432 w 793164"/>
                <a:gd name="connsiteY55" fmla="*/ 1034623 h 1307433"/>
                <a:gd name="connsiteX56" fmla="*/ 255029 w 793164"/>
                <a:gd name="connsiteY56" fmla="*/ 974726 h 1307433"/>
                <a:gd name="connsiteX57" fmla="*/ 241459 w 793164"/>
                <a:gd name="connsiteY57" fmla="*/ 926060 h 1307433"/>
                <a:gd name="connsiteX58" fmla="*/ 226017 w 793164"/>
                <a:gd name="connsiteY58" fmla="*/ 879266 h 1307433"/>
                <a:gd name="connsiteX59" fmla="*/ 208703 w 793164"/>
                <a:gd name="connsiteY59" fmla="*/ 834343 h 1307433"/>
                <a:gd name="connsiteX60" fmla="*/ 197004 w 793164"/>
                <a:gd name="connsiteY60" fmla="*/ 810478 h 1307433"/>
                <a:gd name="connsiteX61" fmla="*/ 183902 w 793164"/>
                <a:gd name="connsiteY61" fmla="*/ 788017 h 1307433"/>
                <a:gd name="connsiteX62" fmla="*/ 169396 w 793164"/>
                <a:gd name="connsiteY62" fmla="*/ 766491 h 1307433"/>
                <a:gd name="connsiteX63" fmla="*/ 152550 w 793164"/>
                <a:gd name="connsiteY63" fmla="*/ 746838 h 1307433"/>
                <a:gd name="connsiteX64" fmla="*/ 134768 w 793164"/>
                <a:gd name="connsiteY64" fmla="*/ 729992 h 1307433"/>
                <a:gd name="connsiteX65" fmla="*/ 113710 w 793164"/>
                <a:gd name="connsiteY65" fmla="*/ 714550 h 1307433"/>
                <a:gd name="connsiteX66" fmla="*/ 70192 w 793164"/>
                <a:gd name="connsiteY66" fmla="*/ 686941 h 1307433"/>
                <a:gd name="connsiteX67" fmla="*/ 65980 w 793164"/>
                <a:gd name="connsiteY67" fmla="*/ 679922 h 1307433"/>
                <a:gd name="connsiteX68" fmla="*/ 65980 w 793164"/>
                <a:gd name="connsiteY68" fmla="*/ 672903 h 1307433"/>
                <a:gd name="connsiteX69" fmla="*/ 98268 w 793164"/>
                <a:gd name="connsiteY69" fmla="*/ 697704 h 1307433"/>
                <a:gd name="connsiteX70" fmla="*/ 101544 w 793164"/>
                <a:gd name="connsiteY70" fmla="*/ 696768 h 1307433"/>
                <a:gd name="connsiteX71" fmla="*/ 103883 w 793164"/>
                <a:gd name="connsiteY71" fmla="*/ 700979 h 1307433"/>
                <a:gd name="connsiteX72" fmla="*/ 111838 w 793164"/>
                <a:gd name="connsiteY72" fmla="*/ 706127 h 1307433"/>
                <a:gd name="connsiteX73" fmla="*/ 114646 w 793164"/>
                <a:gd name="connsiteY73" fmla="*/ 706127 h 1307433"/>
                <a:gd name="connsiteX74" fmla="*/ 116518 w 793164"/>
                <a:gd name="connsiteY74" fmla="*/ 703787 h 1307433"/>
                <a:gd name="connsiteX75" fmla="*/ 116986 w 793164"/>
                <a:gd name="connsiteY75" fmla="*/ 699108 h 1307433"/>
                <a:gd name="connsiteX76" fmla="*/ 116050 w 793164"/>
                <a:gd name="connsiteY76" fmla="*/ 694896 h 1307433"/>
                <a:gd name="connsiteX77" fmla="*/ 111838 w 793164"/>
                <a:gd name="connsiteY77" fmla="*/ 687877 h 1307433"/>
                <a:gd name="connsiteX78" fmla="*/ 106223 w 793164"/>
                <a:gd name="connsiteY78" fmla="*/ 656525 h 1307433"/>
                <a:gd name="connsiteX79" fmla="*/ 91717 w 793164"/>
                <a:gd name="connsiteY79" fmla="*/ 623301 h 1307433"/>
                <a:gd name="connsiteX80" fmla="*/ 82826 w 793164"/>
                <a:gd name="connsiteY80" fmla="*/ 598032 h 1307433"/>
                <a:gd name="connsiteX81" fmla="*/ 71127 w 793164"/>
                <a:gd name="connsiteY81" fmla="*/ 555449 h 1307433"/>
                <a:gd name="connsiteX82" fmla="*/ 61301 w 793164"/>
                <a:gd name="connsiteY82" fmla="*/ 510526 h 1307433"/>
                <a:gd name="connsiteX83" fmla="*/ 42583 w 793164"/>
                <a:gd name="connsiteY83" fmla="*/ 390265 h 1307433"/>
                <a:gd name="connsiteX84" fmla="*/ 17782 w 793164"/>
                <a:gd name="connsiteY84" fmla="*/ 176415 h 1307433"/>
                <a:gd name="connsiteX85" fmla="*/ 0 w 793164"/>
                <a:gd name="connsiteY85" fmla="*/ 39307 h 1307433"/>
                <a:gd name="connsiteX86" fmla="*/ 4679 w 793164"/>
                <a:gd name="connsiteY86" fmla="*/ 37435 h 1307433"/>
                <a:gd name="connsiteX87" fmla="*/ 7955 w 793164"/>
                <a:gd name="connsiteY87" fmla="*/ 38839 h 1307433"/>
                <a:gd name="connsiteX88" fmla="*/ 12167 w 793164"/>
                <a:gd name="connsiteY88" fmla="*/ 46327 h 1307433"/>
                <a:gd name="connsiteX89" fmla="*/ 16378 w 793164"/>
                <a:gd name="connsiteY89" fmla="*/ 43519 h 1307433"/>
                <a:gd name="connsiteX90" fmla="*/ 17782 w 793164"/>
                <a:gd name="connsiteY90" fmla="*/ 37435 h 1307433"/>
                <a:gd name="connsiteX91" fmla="*/ 20122 w 793164"/>
                <a:gd name="connsiteY91" fmla="*/ 35564 h 1307433"/>
                <a:gd name="connsiteX92" fmla="*/ 27609 w 793164"/>
                <a:gd name="connsiteY92" fmla="*/ 33224 h 1307433"/>
                <a:gd name="connsiteX93" fmla="*/ 38371 w 793164"/>
                <a:gd name="connsiteY93" fmla="*/ 33224 h 1307433"/>
                <a:gd name="connsiteX94" fmla="*/ 42583 w 793164"/>
                <a:gd name="connsiteY94" fmla="*/ 29948 h 1307433"/>
                <a:gd name="connsiteX95" fmla="*/ 55217 w 793164"/>
                <a:gd name="connsiteY95" fmla="*/ 32288 h 1307433"/>
                <a:gd name="connsiteX96" fmla="*/ 73467 w 793164"/>
                <a:gd name="connsiteY96" fmla="*/ 28077 h 1307433"/>
                <a:gd name="connsiteX97" fmla="*/ 85166 w 793164"/>
                <a:gd name="connsiteY97" fmla="*/ 27609 h 1307433"/>
                <a:gd name="connsiteX98" fmla="*/ 100140 w 793164"/>
                <a:gd name="connsiteY98" fmla="*/ 30884 h 1307433"/>
                <a:gd name="connsiteX99" fmla="*/ 108563 w 793164"/>
                <a:gd name="connsiteY99" fmla="*/ 26673 h 1307433"/>
                <a:gd name="connsiteX100" fmla="*/ 128684 w 793164"/>
                <a:gd name="connsiteY100" fmla="*/ 25269 h 1307433"/>
                <a:gd name="connsiteX101" fmla="*/ 144594 w 793164"/>
                <a:gd name="connsiteY101" fmla="*/ 21526 h 1307433"/>
                <a:gd name="connsiteX102" fmla="*/ 150210 w 793164"/>
                <a:gd name="connsiteY102" fmla="*/ 22461 h 1307433"/>
                <a:gd name="connsiteX103" fmla="*/ 153953 w 793164"/>
                <a:gd name="connsiteY103" fmla="*/ 26205 h 1307433"/>
                <a:gd name="connsiteX104" fmla="*/ 161440 w 793164"/>
                <a:gd name="connsiteY104" fmla="*/ 8891 h 1307433"/>
                <a:gd name="connsiteX105" fmla="*/ 162376 w 793164"/>
                <a:gd name="connsiteY105" fmla="*/ 2340 h 1307433"/>
                <a:gd name="connsiteX106" fmla="*/ 165184 w 793164"/>
                <a:gd name="connsiteY106" fmla="*/ 0 h 1307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793164" h="1307433">
                  <a:moveTo>
                    <a:pt x="165184" y="0"/>
                  </a:moveTo>
                  <a:lnTo>
                    <a:pt x="187177" y="116050"/>
                  </a:lnTo>
                  <a:lnTo>
                    <a:pt x="238183" y="361252"/>
                  </a:lnTo>
                  <a:lnTo>
                    <a:pt x="268599" y="486193"/>
                  </a:lnTo>
                  <a:lnTo>
                    <a:pt x="315862" y="651845"/>
                  </a:lnTo>
                  <a:lnTo>
                    <a:pt x="311182" y="654653"/>
                  </a:lnTo>
                  <a:lnTo>
                    <a:pt x="332708" y="698172"/>
                  </a:lnTo>
                  <a:lnTo>
                    <a:pt x="361252" y="783805"/>
                  </a:lnTo>
                  <a:lnTo>
                    <a:pt x="391201" y="866163"/>
                  </a:lnTo>
                  <a:lnTo>
                    <a:pt x="400092" y="882541"/>
                  </a:lnTo>
                  <a:lnTo>
                    <a:pt x="414130" y="900791"/>
                  </a:lnTo>
                  <a:lnTo>
                    <a:pt x="420213" y="887689"/>
                  </a:lnTo>
                  <a:lnTo>
                    <a:pt x="419277" y="880670"/>
                  </a:lnTo>
                  <a:lnTo>
                    <a:pt x="424425" y="876458"/>
                  </a:lnTo>
                  <a:lnTo>
                    <a:pt x="426296" y="868503"/>
                  </a:lnTo>
                  <a:lnTo>
                    <a:pt x="428168" y="867099"/>
                  </a:lnTo>
                  <a:lnTo>
                    <a:pt x="434719" y="868503"/>
                  </a:lnTo>
                  <a:lnTo>
                    <a:pt x="435187" y="866163"/>
                  </a:lnTo>
                  <a:lnTo>
                    <a:pt x="432848" y="861952"/>
                  </a:lnTo>
                  <a:lnTo>
                    <a:pt x="435187" y="860080"/>
                  </a:lnTo>
                  <a:lnTo>
                    <a:pt x="441271" y="856336"/>
                  </a:lnTo>
                  <a:lnTo>
                    <a:pt x="443610" y="858208"/>
                  </a:lnTo>
                  <a:lnTo>
                    <a:pt x="447822" y="868035"/>
                  </a:lnTo>
                  <a:lnTo>
                    <a:pt x="453437" y="868503"/>
                  </a:lnTo>
                  <a:lnTo>
                    <a:pt x="456245" y="866631"/>
                  </a:lnTo>
                  <a:lnTo>
                    <a:pt x="458585" y="858676"/>
                  </a:lnTo>
                  <a:lnTo>
                    <a:pt x="457181" y="850253"/>
                  </a:lnTo>
                  <a:lnTo>
                    <a:pt x="459520" y="844170"/>
                  </a:lnTo>
                  <a:lnTo>
                    <a:pt x="465604" y="843234"/>
                  </a:lnTo>
                  <a:lnTo>
                    <a:pt x="468879" y="848381"/>
                  </a:lnTo>
                  <a:lnTo>
                    <a:pt x="481514" y="852593"/>
                  </a:lnTo>
                  <a:lnTo>
                    <a:pt x="484321" y="857740"/>
                  </a:lnTo>
                  <a:lnTo>
                    <a:pt x="488065" y="859144"/>
                  </a:lnTo>
                  <a:lnTo>
                    <a:pt x="489001" y="857272"/>
                  </a:lnTo>
                  <a:lnTo>
                    <a:pt x="490873" y="856336"/>
                  </a:lnTo>
                  <a:lnTo>
                    <a:pt x="496488" y="858208"/>
                  </a:lnTo>
                  <a:lnTo>
                    <a:pt x="515674" y="898919"/>
                  </a:lnTo>
                  <a:lnTo>
                    <a:pt x="557789" y="976130"/>
                  </a:lnTo>
                  <a:lnTo>
                    <a:pt x="581186" y="1013097"/>
                  </a:lnTo>
                  <a:lnTo>
                    <a:pt x="606455" y="1048661"/>
                  </a:lnTo>
                  <a:lnTo>
                    <a:pt x="633595" y="1082821"/>
                  </a:lnTo>
                  <a:lnTo>
                    <a:pt x="662608" y="1115577"/>
                  </a:lnTo>
                  <a:lnTo>
                    <a:pt x="693960" y="1147397"/>
                  </a:lnTo>
                  <a:lnTo>
                    <a:pt x="728120" y="1178281"/>
                  </a:lnTo>
                  <a:lnTo>
                    <a:pt x="766959" y="1210570"/>
                  </a:lnTo>
                  <a:lnTo>
                    <a:pt x="784741" y="1223204"/>
                  </a:lnTo>
                  <a:lnTo>
                    <a:pt x="793164" y="1307434"/>
                  </a:lnTo>
                  <a:lnTo>
                    <a:pt x="760408" y="1280293"/>
                  </a:lnTo>
                  <a:lnTo>
                    <a:pt x="726716" y="1255492"/>
                  </a:lnTo>
                  <a:lnTo>
                    <a:pt x="691152" y="1231627"/>
                  </a:lnTo>
                  <a:lnTo>
                    <a:pt x="654185" y="1209634"/>
                  </a:lnTo>
                  <a:lnTo>
                    <a:pt x="615814" y="1189044"/>
                  </a:lnTo>
                  <a:lnTo>
                    <a:pt x="576038" y="1170327"/>
                  </a:lnTo>
                  <a:lnTo>
                    <a:pt x="459520" y="1117917"/>
                  </a:lnTo>
                  <a:lnTo>
                    <a:pt x="408983" y="1089372"/>
                  </a:lnTo>
                  <a:lnTo>
                    <a:pt x="329432" y="1034623"/>
                  </a:lnTo>
                  <a:lnTo>
                    <a:pt x="255029" y="974726"/>
                  </a:lnTo>
                  <a:lnTo>
                    <a:pt x="241459" y="926060"/>
                  </a:lnTo>
                  <a:lnTo>
                    <a:pt x="226017" y="879266"/>
                  </a:lnTo>
                  <a:lnTo>
                    <a:pt x="208703" y="834343"/>
                  </a:lnTo>
                  <a:lnTo>
                    <a:pt x="197004" y="810478"/>
                  </a:lnTo>
                  <a:lnTo>
                    <a:pt x="183902" y="788017"/>
                  </a:lnTo>
                  <a:lnTo>
                    <a:pt x="169396" y="766491"/>
                  </a:lnTo>
                  <a:lnTo>
                    <a:pt x="152550" y="746838"/>
                  </a:lnTo>
                  <a:lnTo>
                    <a:pt x="134768" y="729992"/>
                  </a:lnTo>
                  <a:lnTo>
                    <a:pt x="113710" y="714550"/>
                  </a:lnTo>
                  <a:lnTo>
                    <a:pt x="70192" y="686941"/>
                  </a:lnTo>
                  <a:lnTo>
                    <a:pt x="65980" y="679922"/>
                  </a:lnTo>
                  <a:lnTo>
                    <a:pt x="65980" y="672903"/>
                  </a:lnTo>
                  <a:lnTo>
                    <a:pt x="98268" y="697704"/>
                  </a:lnTo>
                  <a:lnTo>
                    <a:pt x="101544" y="696768"/>
                  </a:lnTo>
                  <a:lnTo>
                    <a:pt x="103883" y="700979"/>
                  </a:lnTo>
                  <a:lnTo>
                    <a:pt x="111838" y="706127"/>
                  </a:lnTo>
                  <a:lnTo>
                    <a:pt x="114646" y="706127"/>
                  </a:lnTo>
                  <a:lnTo>
                    <a:pt x="116518" y="703787"/>
                  </a:lnTo>
                  <a:lnTo>
                    <a:pt x="116986" y="699108"/>
                  </a:lnTo>
                  <a:lnTo>
                    <a:pt x="116050" y="694896"/>
                  </a:lnTo>
                  <a:lnTo>
                    <a:pt x="111838" y="687877"/>
                  </a:lnTo>
                  <a:lnTo>
                    <a:pt x="106223" y="656525"/>
                  </a:lnTo>
                  <a:lnTo>
                    <a:pt x="91717" y="623301"/>
                  </a:lnTo>
                  <a:lnTo>
                    <a:pt x="82826" y="598032"/>
                  </a:lnTo>
                  <a:lnTo>
                    <a:pt x="71127" y="555449"/>
                  </a:lnTo>
                  <a:lnTo>
                    <a:pt x="61301" y="510526"/>
                  </a:lnTo>
                  <a:lnTo>
                    <a:pt x="42583" y="390265"/>
                  </a:lnTo>
                  <a:lnTo>
                    <a:pt x="17782" y="176415"/>
                  </a:lnTo>
                  <a:lnTo>
                    <a:pt x="0" y="39307"/>
                  </a:lnTo>
                  <a:lnTo>
                    <a:pt x="4679" y="37435"/>
                  </a:lnTo>
                  <a:lnTo>
                    <a:pt x="7955" y="38839"/>
                  </a:lnTo>
                  <a:lnTo>
                    <a:pt x="12167" y="46327"/>
                  </a:lnTo>
                  <a:lnTo>
                    <a:pt x="16378" y="43519"/>
                  </a:lnTo>
                  <a:lnTo>
                    <a:pt x="17782" y="37435"/>
                  </a:lnTo>
                  <a:lnTo>
                    <a:pt x="20122" y="35564"/>
                  </a:lnTo>
                  <a:lnTo>
                    <a:pt x="27609" y="33224"/>
                  </a:lnTo>
                  <a:lnTo>
                    <a:pt x="38371" y="33224"/>
                  </a:lnTo>
                  <a:lnTo>
                    <a:pt x="42583" y="29948"/>
                  </a:lnTo>
                  <a:lnTo>
                    <a:pt x="55217" y="32288"/>
                  </a:lnTo>
                  <a:lnTo>
                    <a:pt x="73467" y="28077"/>
                  </a:lnTo>
                  <a:lnTo>
                    <a:pt x="85166" y="27609"/>
                  </a:lnTo>
                  <a:lnTo>
                    <a:pt x="100140" y="30884"/>
                  </a:lnTo>
                  <a:lnTo>
                    <a:pt x="108563" y="26673"/>
                  </a:lnTo>
                  <a:lnTo>
                    <a:pt x="128684" y="25269"/>
                  </a:lnTo>
                  <a:lnTo>
                    <a:pt x="144594" y="21526"/>
                  </a:lnTo>
                  <a:lnTo>
                    <a:pt x="150210" y="22461"/>
                  </a:lnTo>
                  <a:lnTo>
                    <a:pt x="153953" y="26205"/>
                  </a:lnTo>
                  <a:lnTo>
                    <a:pt x="161440" y="8891"/>
                  </a:lnTo>
                  <a:lnTo>
                    <a:pt x="162376" y="2340"/>
                  </a:lnTo>
                  <a:lnTo>
                    <a:pt x="165184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EF9AF45-8078-4B88-96A5-A46C8820D304}"/>
                </a:ext>
              </a:extLst>
            </p:cNvPr>
            <p:cNvSpPr/>
            <p:nvPr/>
          </p:nvSpPr>
          <p:spPr>
            <a:xfrm>
              <a:off x="9330661" y="3982200"/>
              <a:ext cx="21525" cy="17313"/>
            </a:xfrm>
            <a:custGeom>
              <a:avLst/>
              <a:gdLst>
                <a:gd name="connsiteX0" fmla="*/ 13102 w 21525"/>
                <a:gd name="connsiteY0" fmla="*/ 0 h 17313"/>
                <a:gd name="connsiteX1" fmla="*/ 20122 w 21525"/>
                <a:gd name="connsiteY1" fmla="*/ 4679 h 17313"/>
                <a:gd name="connsiteX2" fmla="*/ 21525 w 21525"/>
                <a:gd name="connsiteY2" fmla="*/ 11699 h 17313"/>
                <a:gd name="connsiteX3" fmla="*/ 16378 w 21525"/>
                <a:gd name="connsiteY3" fmla="*/ 16846 h 17313"/>
                <a:gd name="connsiteX4" fmla="*/ 7955 w 21525"/>
                <a:gd name="connsiteY4" fmla="*/ 17314 h 17313"/>
                <a:gd name="connsiteX5" fmla="*/ 1404 w 21525"/>
                <a:gd name="connsiteY5" fmla="*/ 12635 h 17313"/>
                <a:gd name="connsiteX6" fmla="*/ 0 w 21525"/>
                <a:gd name="connsiteY6" fmla="*/ 5615 h 17313"/>
                <a:gd name="connsiteX7" fmla="*/ 4679 w 21525"/>
                <a:gd name="connsiteY7" fmla="*/ 468 h 17313"/>
                <a:gd name="connsiteX8" fmla="*/ 13102 w 21525"/>
                <a:gd name="connsiteY8" fmla="*/ 0 h 1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25" h="17313">
                  <a:moveTo>
                    <a:pt x="13102" y="0"/>
                  </a:moveTo>
                  <a:lnTo>
                    <a:pt x="20122" y="4679"/>
                  </a:lnTo>
                  <a:lnTo>
                    <a:pt x="21525" y="11699"/>
                  </a:lnTo>
                  <a:lnTo>
                    <a:pt x="16378" y="16846"/>
                  </a:lnTo>
                  <a:lnTo>
                    <a:pt x="7955" y="17314"/>
                  </a:lnTo>
                  <a:lnTo>
                    <a:pt x="1404" y="12635"/>
                  </a:lnTo>
                  <a:lnTo>
                    <a:pt x="0" y="5615"/>
                  </a:lnTo>
                  <a:lnTo>
                    <a:pt x="4679" y="468"/>
                  </a:lnTo>
                  <a:lnTo>
                    <a:pt x="13102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0797FB6-98A5-C3C5-C704-912D626F514B}"/>
                </a:ext>
              </a:extLst>
            </p:cNvPr>
            <p:cNvSpPr/>
            <p:nvPr/>
          </p:nvSpPr>
          <p:spPr>
            <a:xfrm>
              <a:off x="10581474" y="4035078"/>
              <a:ext cx="828259" cy="629851"/>
            </a:xfrm>
            <a:custGeom>
              <a:avLst/>
              <a:gdLst>
                <a:gd name="connsiteX0" fmla="*/ 452969 w 828259"/>
                <a:gd name="connsiteY0" fmla="*/ 0 h 629851"/>
                <a:gd name="connsiteX1" fmla="*/ 454841 w 828259"/>
                <a:gd name="connsiteY1" fmla="*/ 4679 h 629851"/>
                <a:gd name="connsiteX2" fmla="*/ 461392 w 828259"/>
                <a:gd name="connsiteY2" fmla="*/ 10295 h 629851"/>
                <a:gd name="connsiteX3" fmla="*/ 472623 w 828259"/>
                <a:gd name="connsiteY3" fmla="*/ 8423 h 629851"/>
                <a:gd name="connsiteX4" fmla="*/ 477770 w 828259"/>
                <a:gd name="connsiteY4" fmla="*/ 14974 h 629851"/>
                <a:gd name="connsiteX5" fmla="*/ 482917 w 828259"/>
                <a:gd name="connsiteY5" fmla="*/ 17782 h 629851"/>
                <a:gd name="connsiteX6" fmla="*/ 490872 w 828259"/>
                <a:gd name="connsiteY6" fmla="*/ 18250 h 629851"/>
                <a:gd name="connsiteX7" fmla="*/ 518949 w 828259"/>
                <a:gd name="connsiteY7" fmla="*/ 15442 h 629851"/>
                <a:gd name="connsiteX8" fmla="*/ 527372 w 828259"/>
                <a:gd name="connsiteY8" fmla="*/ 10763 h 629851"/>
                <a:gd name="connsiteX9" fmla="*/ 591480 w 828259"/>
                <a:gd name="connsiteY9" fmla="*/ 11699 h 629851"/>
                <a:gd name="connsiteX10" fmla="*/ 611134 w 828259"/>
                <a:gd name="connsiteY10" fmla="*/ 10295 h 629851"/>
                <a:gd name="connsiteX11" fmla="*/ 613474 w 828259"/>
                <a:gd name="connsiteY11" fmla="*/ 9359 h 629851"/>
                <a:gd name="connsiteX12" fmla="*/ 616281 w 828259"/>
                <a:gd name="connsiteY12" fmla="*/ 4211 h 629851"/>
                <a:gd name="connsiteX13" fmla="*/ 619089 w 828259"/>
                <a:gd name="connsiteY13" fmla="*/ 3275 h 629851"/>
                <a:gd name="connsiteX14" fmla="*/ 624704 w 828259"/>
                <a:gd name="connsiteY14" fmla="*/ 4211 h 629851"/>
                <a:gd name="connsiteX15" fmla="*/ 630320 w 828259"/>
                <a:gd name="connsiteY15" fmla="*/ 9827 h 629851"/>
                <a:gd name="connsiteX16" fmla="*/ 633595 w 828259"/>
                <a:gd name="connsiteY16" fmla="*/ 10763 h 629851"/>
                <a:gd name="connsiteX17" fmla="*/ 694428 w 828259"/>
                <a:gd name="connsiteY17" fmla="*/ 10763 h 629851"/>
                <a:gd name="connsiteX18" fmla="*/ 703319 w 828259"/>
                <a:gd name="connsiteY18" fmla="*/ 11699 h 629851"/>
                <a:gd name="connsiteX19" fmla="*/ 722036 w 828259"/>
                <a:gd name="connsiteY19" fmla="*/ 16846 h 629851"/>
                <a:gd name="connsiteX20" fmla="*/ 730460 w 828259"/>
                <a:gd name="connsiteY20" fmla="*/ 16846 h 629851"/>
                <a:gd name="connsiteX21" fmla="*/ 738414 w 828259"/>
                <a:gd name="connsiteY21" fmla="*/ 15442 h 629851"/>
                <a:gd name="connsiteX22" fmla="*/ 745434 w 828259"/>
                <a:gd name="connsiteY22" fmla="*/ 11699 h 629851"/>
                <a:gd name="connsiteX23" fmla="*/ 754792 w 828259"/>
                <a:gd name="connsiteY23" fmla="*/ 4211 h 629851"/>
                <a:gd name="connsiteX24" fmla="*/ 757132 w 828259"/>
                <a:gd name="connsiteY24" fmla="*/ 6083 h 629851"/>
                <a:gd name="connsiteX25" fmla="*/ 761344 w 828259"/>
                <a:gd name="connsiteY25" fmla="*/ 16846 h 629851"/>
                <a:gd name="connsiteX26" fmla="*/ 784741 w 828259"/>
                <a:gd name="connsiteY26" fmla="*/ 18718 h 629851"/>
                <a:gd name="connsiteX27" fmla="*/ 785677 w 828259"/>
                <a:gd name="connsiteY27" fmla="*/ 44455 h 629851"/>
                <a:gd name="connsiteX28" fmla="*/ 787548 w 828259"/>
                <a:gd name="connsiteY28" fmla="*/ 47730 h 629851"/>
                <a:gd name="connsiteX29" fmla="*/ 798779 w 828259"/>
                <a:gd name="connsiteY29" fmla="*/ 41179 h 629851"/>
                <a:gd name="connsiteX30" fmla="*/ 801119 w 828259"/>
                <a:gd name="connsiteY30" fmla="*/ 35564 h 629851"/>
                <a:gd name="connsiteX31" fmla="*/ 803459 w 828259"/>
                <a:gd name="connsiteY31" fmla="*/ 35096 h 629851"/>
                <a:gd name="connsiteX32" fmla="*/ 805331 w 828259"/>
                <a:gd name="connsiteY32" fmla="*/ 40243 h 629851"/>
                <a:gd name="connsiteX33" fmla="*/ 809074 w 828259"/>
                <a:gd name="connsiteY33" fmla="*/ 43519 h 629851"/>
                <a:gd name="connsiteX34" fmla="*/ 812350 w 828259"/>
                <a:gd name="connsiteY34" fmla="*/ 37903 h 629851"/>
                <a:gd name="connsiteX35" fmla="*/ 816093 w 828259"/>
                <a:gd name="connsiteY35" fmla="*/ 35096 h 629851"/>
                <a:gd name="connsiteX36" fmla="*/ 818433 w 828259"/>
                <a:gd name="connsiteY36" fmla="*/ 34628 h 629851"/>
                <a:gd name="connsiteX37" fmla="*/ 818433 w 828259"/>
                <a:gd name="connsiteY37" fmla="*/ 37435 h 629851"/>
                <a:gd name="connsiteX38" fmla="*/ 819837 w 828259"/>
                <a:gd name="connsiteY38" fmla="*/ 37903 h 629851"/>
                <a:gd name="connsiteX39" fmla="*/ 824048 w 828259"/>
                <a:gd name="connsiteY39" fmla="*/ 28544 h 629851"/>
                <a:gd name="connsiteX40" fmla="*/ 828260 w 828259"/>
                <a:gd name="connsiteY40" fmla="*/ 23397 h 629851"/>
                <a:gd name="connsiteX41" fmla="*/ 813285 w 828259"/>
                <a:gd name="connsiteY41" fmla="*/ 87973 h 629851"/>
                <a:gd name="connsiteX42" fmla="*/ 804394 w 828259"/>
                <a:gd name="connsiteY42" fmla="*/ 118857 h 629851"/>
                <a:gd name="connsiteX43" fmla="*/ 784741 w 828259"/>
                <a:gd name="connsiteY43" fmla="*/ 168460 h 629851"/>
                <a:gd name="connsiteX44" fmla="*/ 762279 w 828259"/>
                <a:gd name="connsiteY44" fmla="*/ 206831 h 629851"/>
                <a:gd name="connsiteX45" fmla="*/ 702383 w 828259"/>
                <a:gd name="connsiteY45" fmla="*/ 285913 h 629851"/>
                <a:gd name="connsiteX46" fmla="*/ 682729 w 828259"/>
                <a:gd name="connsiteY46" fmla="*/ 317266 h 629851"/>
                <a:gd name="connsiteX47" fmla="*/ 669627 w 828259"/>
                <a:gd name="connsiteY47" fmla="*/ 343470 h 629851"/>
                <a:gd name="connsiteX48" fmla="*/ 650441 w 828259"/>
                <a:gd name="connsiteY48" fmla="*/ 390265 h 629851"/>
                <a:gd name="connsiteX49" fmla="*/ 650909 w 828259"/>
                <a:gd name="connsiteY49" fmla="*/ 395412 h 629851"/>
                <a:gd name="connsiteX50" fmla="*/ 653249 w 828259"/>
                <a:gd name="connsiteY50" fmla="*/ 397752 h 629851"/>
                <a:gd name="connsiteX51" fmla="*/ 658396 w 828259"/>
                <a:gd name="connsiteY51" fmla="*/ 398220 h 629851"/>
                <a:gd name="connsiteX52" fmla="*/ 622833 w 828259"/>
                <a:gd name="connsiteY52" fmla="*/ 414130 h 629851"/>
                <a:gd name="connsiteX53" fmla="*/ 564340 w 828259"/>
                <a:gd name="connsiteY53" fmla="*/ 445482 h 629851"/>
                <a:gd name="connsiteX54" fmla="*/ 540475 w 828259"/>
                <a:gd name="connsiteY54" fmla="*/ 461392 h 629851"/>
                <a:gd name="connsiteX55" fmla="*/ 502571 w 828259"/>
                <a:gd name="connsiteY55" fmla="*/ 489469 h 629851"/>
                <a:gd name="connsiteX56" fmla="*/ 437527 w 828259"/>
                <a:gd name="connsiteY56" fmla="*/ 543282 h 629851"/>
                <a:gd name="connsiteX57" fmla="*/ 346278 w 828259"/>
                <a:gd name="connsiteY57" fmla="*/ 629852 h 629851"/>
                <a:gd name="connsiteX58" fmla="*/ 374355 w 828259"/>
                <a:gd name="connsiteY58" fmla="*/ 596628 h 629851"/>
                <a:gd name="connsiteX59" fmla="*/ 374823 w 828259"/>
                <a:gd name="connsiteY59" fmla="*/ 591480 h 629851"/>
                <a:gd name="connsiteX60" fmla="*/ 370143 w 828259"/>
                <a:gd name="connsiteY60" fmla="*/ 586801 h 629851"/>
                <a:gd name="connsiteX61" fmla="*/ 365464 w 828259"/>
                <a:gd name="connsiteY61" fmla="*/ 584461 h 629851"/>
                <a:gd name="connsiteX62" fmla="*/ 360316 w 828259"/>
                <a:gd name="connsiteY62" fmla="*/ 584461 h 629851"/>
                <a:gd name="connsiteX63" fmla="*/ 350958 w 828259"/>
                <a:gd name="connsiteY63" fmla="*/ 587269 h 629851"/>
                <a:gd name="connsiteX64" fmla="*/ 277958 w 828259"/>
                <a:gd name="connsiteY64" fmla="*/ 578378 h 629851"/>
                <a:gd name="connsiteX65" fmla="*/ 275150 w 828259"/>
                <a:gd name="connsiteY65" fmla="*/ 577442 h 629851"/>
                <a:gd name="connsiteX66" fmla="*/ 274215 w 828259"/>
                <a:gd name="connsiteY66" fmla="*/ 575570 h 629851"/>
                <a:gd name="connsiteX67" fmla="*/ 274683 w 828259"/>
                <a:gd name="connsiteY67" fmla="*/ 569487 h 629851"/>
                <a:gd name="connsiteX68" fmla="*/ 271407 w 828259"/>
                <a:gd name="connsiteY68" fmla="*/ 567615 h 629851"/>
                <a:gd name="connsiteX69" fmla="*/ 254561 w 828259"/>
                <a:gd name="connsiteY69" fmla="*/ 573231 h 629851"/>
                <a:gd name="connsiteX70" fmla="*/ 248478 w 828259"/>
                <a:gd name="connsiteY70" fmla="*/ 568551 h 629851"/>
                <a:gd name="connsiteX71" fmla="*/ 243331 w 828259"/>
                <a:gd name="connsiteY71" fmla="*/ 567615 h 629851"/>
                <a:gd name="connsiteX72" fmla="*/ 234907 w 828259"/>
                <a:gd name="connsiteY72" fmla="*/ 571359 h 629851"/>
                <a:gd name="connsiteX73" fmla="*/ 226484 w 828259"/>
                <a:gd name="connsiteY73" fmla="*/ 568551 h 629851"/>
                <a:gd name="connsiteX74" fmla="*/ 219933 w 828259"/>
                <a:gd name="connsiteY74" fmla="*/ 575102 h 629851"/>
                <a:gd name="connsiteX75" fmla="*/ 213382 w 828259"/>
                <a:gd name="connsiteY75" fmla="*/ 572295 h 629851"/>
                <a:gd name="connsiteX76" fmla="*/ 208703 w 828259"/>
                <a:gd name="connsiteY76" fmla="*/ 571359 h 629851"/>
                <a:gd name="connsiteX77" fmla="*/ 205427 w 828259"/>
                <a:gd name="connsiteY77" fmla="*/ 572295 h 629851"/>
                <a:gd name="connsiteX78" fmla="*/ 197004 w 828259"/>
                <a:gd name="connsiteY78" fmla="*/ 578846 h 629851"/>
                <a:gd name="connsiteX79" fmla="*/ 193728 w 828259"/>
                <a:gd name="connsiteY79" fmla="*/ 579314 h 629851"/>
                <a:gd name="connsiteX80" fmla="*/ 179222 w 828259"/>
                <a:gd name="connsiteY80" fmla="*/ 577442 h 629851"/>
                <a:gd name="connsiteX81" fmla="*/ 172671 w 828259"/>
                <a:gd name="connsiteY81" fmla="*/ 578378 h 629851"/>
                <a:gd name="connsiteX82" fmla="*/ 160504 w 828259"/>
                <a:gd name="connsiteY82" fmla="*/ 583525 h 629851"/>
                <a:gd name="connsiteX83" fmla="*/ 143191 w 828259"/>
                <a:gd name="connsiteY83" fmla="*/ 578846 h 629851"/>
                <a:gd name="connsiteX84" fmla="*/ 90313 w 828259"/>
                <a:gd name="connsiteY84" fmla="*/ 578378 h 629851"/>
                <a:gd name="connsiteX85" fmla="*/ 83294 w 828259"/>
                <a:gd name="connsiteY85" fmla="*/ 578846 h 629851"/>
                <a:gd name="connsiteX86" fmla="*/ 74403 w 828259"/>
                <a:gd name="connsiteY86" fmla="*/ 583525 h 629851"/>
                <a:gd name="connsiteX87" fmla="*/ 71595 w 828259"/>
                <a:gd name="connsiteY87" fmla="*/ 583525 h 629851"/>
                <a:gd name="connsiteX88" fmla="*/ 65044 w 828259"/>
                <a:gd name="connsiteY88" fmla="*/ 579314 h 629851"/>
                <a:gd name="connsiteX89" fmla="*/ 63172 w 828259"/>
                <a:gd name="connsiteY89" fmla="*/ 579782 h 629851"/>
                <a:gd name="connsiteX90" fmla="*/ 52409 w 828259"/>
                <a:gd name="connsiteY90" fmla="*/ 591012 h 629851"/>
                <a:gd name="connsiteX91" fmla="*/ 49602 w 828259"/>
                <a:gd name="connsiteY91" fmla="*/ 591948 h 629851"/>
                <a:gd name="connsiteX92" fmla="*/ 46326 w 828259"/>
                <a:gd name="connsiteY92" fmla="*/ 590544 h 629851"/>
                <a:gd name="connsiteX93" fmla="*/ 42115 w 828259"/>
                <a:gd name="connsiteY93" fmla="*/ 584929 h 629851"/>
                <a:gd name="connsiteX94" fmla="*/ 23865 w 828259"/>
                <a:gd name="connsiteY94" fmla="*/ 595224 h 629851"/>
                <a:gd name="connsiteX95" fmla="*/ 17782 w 828259"/>
                <a:gd name="connsiteY95" fmla="*/ 589141 h 629851"/>
                <a:gd name="connsiteX96" fmla="*/ 15442 w 828259"/>
                <a:gd name="connsiteY96" fmla="*/ 588673 h 629851"/>
                <a:gd name="connsiteX97" fmla="*/ 7487 w 828259"/>
                <a:gd name="connsiteY97" fmla="*/ 593820 h 629851"/>
                <a:gd name="connsiteX98" fmla="*/ 4211 w 828259"/>
                <a:gd name="connsiteY98" fmla="*/ 592884 h 629851"/>
                <a:gd name="connsiteX99" fmla="*/ 0 w 828259"/>
                <a:gd name="connsiteY99" fmla="*/ 589141 h 629851"/>
                <a:gd name="connsiteX100" fmla="*/ 11230 w 828259"/>
                <a:gd name="connsiteY100" fmla="*/ 579314 h 629851"/>
                <a:gd name="connsiteX101" fmla="*/ 11230 w 828259"/>
                <a:gd name="connsiteY101" fmla="*/ 575102 h 629851"/>
                <a:gd name="connsiteX102" fmla="*/ 38371 w 828259"/>
                <a:gd name="connsiteY102" fmla="*/ 559660 h 629851"/>
                <a:gd name="connsiteX103" fmla="*/ 63640 w 828259"/>
                <a:gd name="connsiteY103" fmla="*/ 543282 h 629851"/>
                <a:gd name="connsiteX104" fmla="*/ 86570 w 828259"/>
                <a:gd name="connsiteY104" fmla="*/ 524564 h 629851"/>
                <a:gd name="connsiteX105" fmla="*/ 107627 w 828259"/>
                <a:gd name="connsiteY105" fmla="*/ 504911 h 629851"/>
                <a:gd name="connsiteX106" fmla="*/ 126813 w 828259"/>
                <a:gd name="connsiteY106" fmla="*/ 483385 h 629851"/>
                <a:gd name="connsiteX107" fmla="*/ 144594 w 828259"/>
                <a:gd name="connsiteY107" fmla="*/ 460456 h 629851"/>
                <a:gd name="connsiteX108" fmla="*/ 160504 w 828259"/>
                <a:gd name="connsiteY108" fmla="*/ 435655 h 629851"/>
                <a:gd name="connsiteX109" fmla="*/ 174543 w 828259"/>
                <a:gd name="connsiteY109" fmla="*/ 408515 h 629851"/>
                <a:gd name="connsiteX110" fmla="*/ 186709 w 828259"/>
                <a:gd name="connsiteY110" fmla="*/ 379970 h 629851"/>
                <a:gd name="connsiteX111" fmla="*/ 197940 w 828259"/>
                <a:gd name="connsiteY111" fmla="*/ 349554 h 629851"/>
                <a:gd name="connsiteX112" fmla="*/ 214318 w 828259"/>
                <a:gd name="connsiteY112" fmla="*/ 291061 h 629851"/>
                <a:gd name="connsiteX113" fmla="*/ 230696 w 828259"/>
                <a:gd name="connsiteY113" fmla="*/ 282638 h 629851"/>
                <a:gd name="connsiteX114" fmla="*/ 266259 w 828259"/>
                <a:gd name="connsiteY114" fmla="*/ 259709 h 629851"/>
                <a:gd name="connsiteX115" fmla="*/ 331771 w 828259"/>
                <a:gd name="connsiteY115" fmla="*/ 226953 h 629851"/>
                <a:gd name="connsiteX116" fmla="*/ 353765 w 828259"/>
                <a:gd name="connsiteY116" fmla="*/ 213382 h 629851"/>
                <a:gd name="connsiteX117" fmla="*/ 373886 w 828259"/>
                <a:gd name="connsiteY117" fmla="*/ 197940 h 629851"/>
                <a:gd name="connsiteX118" fmla="*/ 397284 w 828259"/>
                <a:gd name="connsiteY118" fmla="*/ 173607 h 629851"/>
                <a:gd name="connsiteX119" fmla="*/ 406642 w 828259"/>
                <a:gd name="connsiteY119" fmla="*/ 159569 h 629851"/>
                <a:gd name="connsiteX120" fmla="*/ 415066 w 828259"/>
                <a:gd name="connsiteY120" fmla="*/ 142723 h 629851"/>
                <a:gd name="connsiteX121" fmla="*/ 423957 w 828259"/>
                <a:gd name="connsiteY121" fmla="*/ 119793 h 629851"/>
                <a:gd name="connsiteX122" fmla="*/ 432379 w 828259"/>
                <a:gd name="connsiteY122" fmla="*/ 89845 h 629851"/>
                <a:gd name="connsiteX123" fmla="*/ 452969 w 828259"/>
                <a:gd name="connsiteY123" fmla="*/ 0 h 629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28259" h="629851">
                  <a:moveTo>
                    <a:pt x="452969" y="0"/>
                  </a:moveTo>
                  <a:lnTo>
                    <a:pt x="454841" y="4679"/>
                  </a:lnTo>
                  <a:lnTo>
                    <a:pt x="461392" y="10295"/>
                  </a:lnTo>
                  <a:lnTo>
                    <a:pt x="472623" y="8423"/>
                  </a:lnTo>
                  <a:lnTo>
                    <a:pt x="477770" y="14974"/>
                  </a:lnTo>
                  <a:lnTo>
                    <a:pt x="482917" y="17782"/>
                  </a:lnTo>
                  <a:lnTo>
                    <a:pt x="490872" y="18250"/>
                  </a:lnTo>
                  <a:lnTo>
                    <a:pt x="518949" y="15442"/>
                  </a:lnTo>
                  <a:lnTo>
                    <a:pt x="527372" y="10763"/>
                  </a:lnTo>
                  <a:lnTo>
                    <a:pt x="591480" y="11699"/>
                  </a:lnTo>
                  <a:lnTo>
                    <a:pt x="611134" y="10295"/>
                  </a:lnTo>
                  <a:lnTo>
                    <a:pt x="613474" y="9359"/>
                  </a:lnTo>
                  <a:lnTo>
                    <a:pt x="616281" y="4211"/>
                  </a:lnTo>
                  <a:lnTo>
                    <a:pt x="619089" y="3275"/>
                  </a:lnTo>
                  <a:lnTo>
                    <a:pt x="624704" y="4211"/>
                  </a:lnTo>
                  <a:lnTo>
                    <a:pt x="630320" y="9827"/>
                  </a:lnTo>
                  <a:lnTo>
                    <a:pt x="633595" y="10763"/>
                  </a:lnTo>
                  <a:lnTo>
                    <a:pt x="694428" y="10763"/>
                  </a:lnTo>
                  <a:lnTo>
                    <a:pt x="703319" y="11699"/>
                  </a:lnTo>
                  <a:lnTo>
                    <a:pt x="722036" y="16846"/>
                  </a:lnTo>
                  <a:lnTo>
                    <a:pt x="730460" y="16846"/>
                  </a:lnTo>
                  <a:lnTo>
                    <a:pt x="738414" y="15442"/>
                  </a:lnTo>
                  <a:lnTo>
                    <a:pt x="745434" y="11699"/>
                  </a:lnTo>
                  <a:lnTo>
                    <a:pt x="754792" y="4211"/>
                  </a:lnTo>
                  <a:lnTo>
                    <a:pt x="757132" y="6083"/>
                  </a:lnTo>
                  <a:lnTo>
                    <a:pt x="761344" y="16846"/>
                  </a:lnTo>
                  <a:lnTo>
                    <a:pt x="784741" y="18718"/>
                  </a:lnTo>
                  <a:lnTo>
                    <a:pt x="785677" y="44455"/>
                  </a:lnTo>
                  <a:lnTo>
                    <a:pt x="787548" y="47730"/>
                  </a:lnTo>
                  <a:lnTo>
                    <a:pt x="798779" y="41179"/>
                  </a:lnTo>
                  <a:lnTo>
                    <a:pt x="801119" y="35564"/>
                  </a:lnTo>
                  <a:lnTo>
                    <a:pt x="803459" y="35096"/>
                  </a:lnTo>
                  <a:lnTo>
                    <a:pt x="805331" y="40243"/>
                  </a:lnTo>
                  <a:lnTo>
                    <a:pt x="809074" y="43519"/>
                  </a:lnTo>
                  <a:lnTo>
                    <a:pt x="812350" y="37903"/>
                  </a:lnTo>
                  <a:lnTo>
                    <a:pt x="816093" y="35096"/>
                  </a:lnTo>
                  <a:lnTo>
                    <a:pt x="818433" y="34628"/>
                  </a:lnTo>
                  <a:lnTo>
                    <a:pt x="818433" y="37435"/>
                  </a:lnTo>
                  <a:lnTo>
                    <a:pt x="819837" y="37903"/>
                  </a:lnTo>
                  <a:lnTo>
                    <a:pt x="824048" y="28544"/>
                  </a:lnTo>
                  <a:lnTo>
                    <a:pt x="828260" y="23397"/>
                  </a:lnTo>
                  <a:lnTo>
                    <a:pt x="813285" y="87973"/>
                  </a:lnTo>
                  <a:lnTo>
                    <a:pt x="804394" y="118857"/>
                  </a:lnTo>
                  <a:lnTo>
                    <a:pt x="784741" y="168460"/>
                  </a:lnTo>
                  <a:lnTo>
                    <a:pt x="762279" y="206831"/>
                  </a:lnTo>
                  <a:lnTo>
                    <a:pt x="702383" y="285913"/>
                  </a:lnTo>
                  <a:lnTo>
                    <a:pt x="682729" y="317266"/>
                  </a:lnTo>
                  <a:lnTo>
                    <a:pt x="669627" y="343470"/>
                  </a:lnTo>
                  <a:lnTo>
                    <a:pt x="650441" y="390265"/>
                  </a:lnTo>
                  <a:lnTo>
                    <a:pt x="650909" y="395412"/>
                  </a:lnTo>
                  <a:lnTo>
                    <a:pt x="653249" y="397752"/>
                  </a:lnTo>
                  <a:lnTo>
                    <a:pt x="658396" y="398220"/>
                  </a:lnTo>
                  <a:lnTo>
                    <a:pt x="622833" y="414130"/>
                  </a:lnTo>
                  <a:lnTo>
                    <a:pt x="564340" y="445482"/>
                  </a:lnTo>
                  <a:lnTo>
                    <a:pt x="540475" y="461392"/>
                  </a:lnTo>
                  <a:lnTo>
                    <a:pt x="502571" y="489469"/>
                  </a:lnTo>
                  <a:lnTo>
                    <a:pt x="437527" y="543282"/>
                  </a:lnTo>
                  <a:lnTo>
                    <a:pt x="346278" y="629852"/>
                  </a:lnTo>
                  <a:lnTo>
                    <a:pt x="374355" y="596628"/>
                  </a:lnTo>
                  <a:lnTo>
                    <a:pt x="374823" y="591480"/>
                  </a:lnTo>
                  <a:lnTo>
                    <a:pt x="370143" y="586801"/>
                  </a:lnTo>
                  <a:lnTo>
                    <a:pt x="365464" y="584461"/>
                  </a:lnTo>
                  <a:lnTo>
                    <a:pt x="360316" y="584461"/>
                  </a:lnTo>
                  <a:lnTo>
                    <a:pt x="350958" y="587269"/>
                  </a:lnTo>
                  <a:lnTo>
                    <a:pt x="277958" y="578378"/>
                  </a:lnTo>
                  <a:lnTo>
                    <a:pt x="275150" y="577442"/>
                  </a:lnTo>
                  <a:lnTo>
                    <a:pt x="274215" y="575570"/>
                  </a:lnTo>
                  <a:lnTo>
                    <a:pt x="274683" y="569487"/>
                  </a:lnTo>
                  <a:lnTo>
                    <a:pt x="271407" y="567615"/>
                  </a:lnTo>
                  <a:lnTo>
                    <a:pt x="254561" y="573231"/>
                  </a:lnTo>
                  <a:lnTo>
                    <a:pt x="248478" y="568551"/>
                  </a:lnTo>
                  <a:lnTo>
                    <a:pt x="243331" y="567615"/>
                  </a:lnTo>
                  <a:lnTo>
                    <a:pt x="234907" y="571359"/>
                  </a:lnTo>
                  <a:lnTo>
                    <a:pt x="226484" y="568551"/>
                  </a:lnTo>
                  <a:lnTo>
                    <a:pt x="219933" y="575102"/>
                  </a:lnTo>
                  <a:lnTo>
                    <a:pt x="213382" y="572295"/>
                  </a:lnTo>
                  <a:lnTo>
                    <a:pt x="208703" y="571359"/>
                  </a:lnTo>
                  <a:lnTo>
                    <a:pt x="205427" y="572295"/>
                  </a:lnTo>
                  <a:lnTo>
                    <a:pt x="197004" y="578846"/>
                  </a:lnTo>
                  <a:lnTo>
                    <a:pt x="193728" y="579314"/>
                  </a:lnTo>
                  <a:lnTo>
                    <a:pt x="179222" y="577442"/>
                  </a:lnTo>
                  <a:lnTo>
                    <a:pt x="172671" y="578378"/>
                  </a:lnTo>
                  <a:lnTo>
                    <a:pt x="160504" y="583525"/>
                  </a:lnTo>
                  <a:lnTo>
                    <a:pt x="143191" y="578846"/>
                  </a:lnTo>
                  <a:lnTo>
                    <a:pt x="90313" y="578378"/>
                  </a:lnTo>
                  <a:lnTo>
                    <a:pt x="83294" y="578846"/>
                  </a:lnTo>
                  <a:lnTo>
                    <a:pt x="74403" y="583525"/>
                  </a:lnTo>
                  <a:lnTo>
                    <a:pt x="71595" y="583525"/>
                  </a:lnTo>
                  <a:lnTo>
                    <a:pt x="65044" y="579314"/>
                  </a:lnTo>
                  <a:lnTo>
                    <a:pt x="63172" y="579782"/>
                  </a:lnTo>
                  <a:lnTo>
                    <a:pt x="52409" y="591012"/>
                  </a:lnTo>
                  <a:lnTo>
                    <a:pt x="49602" y="591948"/>
                  </a:lnTo>
                  <a:lnTo>
                    <a:pt x="46326" y="590544"/>
                  </a:lnTo>
                  <a:lnTo>
                    <a:pt x="42115" y="584929"/>
                  </a:lnTo>
                  <a:lnTo>
                    <a:pt x="23865" y="595224"/>
                  </a:lnTo>
                  <a:lnTo>
                    <a:pt x="17782" y="589141"/>
                  </a:lnTo>
                  <a:lnTo>
                    <a:pt x="15442" y="588673"/>
                  </a:lnTo>
                  <a:lnTo>
                    <a:pt x="7487" y="593820"/>
                  </a:lnTo>
                  <a:lnTo>
                    <a:pt x="4211" y="592884"/>
                  </a:lnTo>
                  <a:lnTo>
                    <a:pt x="0" y="589141"/>
                  </a:lnTo>
                  <a:lnTo>
                    <a:pt x="11230" y="579314"/>
                  </a:lnTo>
                  <a:lnTo>
                    <a:pt x="11230" y="575102"/>
                  </a:lnTo>
                  <a:lnTo>
                    <a:pt x="38371" y="559660"/>
                  </a:lnTo>
                  <a:lnTo>
                    <a:pt x="63640" y="543282"/>
                  </a:lnTo>
                  <a:lnTo>
                    <a:pt x="86570" y="524564"/>
                  </a:lnTo>
                  <a:lnTo>
                    <a:pt x="107627" y="504911"/>
                  </a:lnTo>
                  <a:lnTo>
                    <a:pt x="126813" y="483385"/>
                  </a:lnTo>
                  <a:lnTo>
                    <a:pt x="144594" y="460456"/>
                  </a:lnTo>
                  <a:lnTo>
                    <a:pt x="160504" y="435655"/>
                  </a:lnTo>
                  <a:lnTo>
                    <a:pt x="174543" y="408515"/>
                  </a:lnTo>
                  <a:lnTo>
                    <a:pt x="186709" y="379970"/>
                  </a:lnTo>
                  <a:lnTo>
                    <a:pt x="197940" y="349554"/>
                  </a:lnTo>
                  <a:lnTo>
                    <a:pt x="214318" y="291061"/>
                  </a:lnTo>
                  <a:lnTo>
                    <a:pt x="230696" y="282638"/>
                  </a:lnTo>
                  <a:lnTo>
                    <a:pt x="266259" y="259709"/>
                  </a:lnTo>
                  <a:lnTo>
                    <a:pt x="331771" y="226953"/>
                  </a:lnTo>
                  <a:lnTo>
                    <a:pt x="353765" y="213382"/>
                  </a:lnTo>
                  <a:lnTo>
                    <a:pt x="373886" y="197940"/>
                  </a:lnTo>
                  <a:lnTo>
                    <a:pt x="397284" y="173607"/>
                  </a:lnTo>
                  <a:lnTo>
                    <a:pt x="406642" y="159569"/>
                  </a:lnTo>
                  <a:lnTo>
                    <a:pt x="415066" y="142723"/>
                  </a:lnTo>
                  <a:lnTo>
                    <a:pt x="423957" y="119793"/>
                  </a:lnTo>
                  <a:lnTo>
                    <a:pt x="432379" y="89845"/>
                  </a:lnTo>
                  <a:lnTo>
                    <a:pt x="452969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85BA6D2-78C4-0FE7-DE2A-45F1E495169A}"/>
                </a:ext>
              </a:extLst>
            </p:cNvPr>
            <p:cNvSpPr/>
            <p:nvPr/>
          </p:nvSpPr>
          <p:spPr>
            <a:xfrm>
              <a:off x="9809835" y="4072982"/>
              <a:ext cx="20589" cy="18249"/>
            </a:xfrm>
            <a:custGeom>
              <a:avLst/>
              <a:gdLst>
                <a:gd name="connsiteX0" fmla="*/ 14506 w 20589"/>
                <a:gd name="connsiteY0" fmla="*/ 1404 h 18249"/>
                <a:gd name="connsiteX1" fmla="*/ 20122 w 20589"/>
                <a:gd name="connsiteY1" fmla="*/ 7019 h 18249"/>
                <a:gd name="connsiteX2" fmla="*/ 20589 w 20589"/>
                <a:gd name="connsiteY2" fmla="*/ 10763 h 18249"/>
                <a:gd name="connsiteX3" fmla="*/ 17782 w 20589"/>
                <a:gd name="connsiteY3" fmla="*/ 16846 h 18249"/>
                <a:gd name="connsiteX4" fmla="*/ 10295 w 20589"/>
                <a:gd name="connsiteY4" fmla="*/ 18250 h 18249"/>
                <a:gd name="connsiteX5" fmla="*/ 2808 w 20589"/>
                <a:gd name="connsiteY5" fmla="*/ 14506 h 18249"/>
                <a:gd name="connsiteX6" fmla="*/ 0 w 20589"/>
                <a:gd name="connsiteY6" fmla="*/ 7487 h 18249"/>
                <a:gd name="connsiteX7" fmla="*/ 2808 w 20589"/>
                <a:gd name="connsiteY7" fmla="*/ 1872 h 18249"/>
                <a:gd name="connsiteX8" fmla="*/ 6551 w 20589"/>
                <a:gd name="connsiteY8" fmla="*/ 0 h 18249"/>
                <a:gd name="connsiteX9" fmla="*/ 14506 w 20589"/>
                <a:gd name="connsiteY9" fmla="*/ 1404 h 1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589" h="18249">
                  <a:moveTo>
                    <a:pt x="14506" y="1404"/>
                  </a:moveTo>
                  <a:lnTo>
                    <a:pt x="20122" y="7019"/>
                  </a:lnTo>
                  <a:lnTo>
                    <a:pt x="20589" y="10763"/>
                  </a:lnTo>
                  <a:lnTo>
                    <a:pt x="17782" y="16846"/>
                  </a:lnTo>
                  <a:lnTo>
                    <a:pt x="10295" y="18250"/>
                  </a:lnTo>
                  <a:lnTo>
                    <a:pt x="2808" y="14506"/>
                  </a:lnTo>
                  <a:lnTo>
                    <a:pt x="0" y="7487"/>
                  </a:lnTo>
                  <a:lnTo>
                    <a:pt x="2808" y="1872"/>
                  </a:lnTo>
                  <a:lnTo>
                    <a:pt x="6551" y="0"/>
                  </a:lnTo>
                  <a:lnTo>
                    <a:pt x="14506" y="1404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0A9A990-7F6F-2501-90CB-56DF50C75FCF}"/>
                </a:ext>
              </a:extLst>
            </p:cNvPr>
            <p:cNvSpPr/>
            <p:nvPr/>
          </p:nvSpPr>
          <p:spPr>
            <a:xfrm>
              <a:off x="7086404" y="4085148"/>
              <a:ext cx="1526899" cy="802522"/>
            </a:xfrm>
            <a:custGeom>
              <a:avLst/>
              <a:gdLst>
                <a:gd name="connsiteX0" fmla="*/ 0 w 1526899"/>
                <a:gd name="connsiteY0" fmla="*/ 0 h 802522"/>
                <a:gd name="connsiteX1" fmla="*/ 35564 w 1526899"/>
                <a:gd name="connsiteY1" fmla="*/ 28545 h 802522"/>
                <a:gd name="connsiteX2" fmla="*/ 72063 w 1526899"/>
                <a:gd name="connsiteY2" fmla="*/ 55218 h 802522"/>
                <a:gd name="connsiteX3" fmla="*/ 108563 w 1526899"/>
                <a:gd name="connsiteY3" fmla="*/ 79083 h 802522"/>
                <a:gd name="connsiteX4" fmla="*/ 145998 w 1526899"/>
                <a:gd name="connsiteY4" fmla="*/ 100608 h 802522"/>
                <a:gd name="connsiteX5" fmla="*/ 183902 w 1526899"/>
                <a:gd name="connsiteY5" fmla="*/ 119794 h 802522"/>
                <a:gd name="connsiteX6" fmla="*/ 222273 w 1526899"/>
                <a:gd name="connsiteY6" fmla="*/ 137108 h 802522"/>
                <a:gd name="connsiteX7" fmla="*/ 261580 w 1526899"/>
                <a:gd name="connsiteY7" fmla="*/ 152082 h 802522"/>
                <a:gd name="connsiteX8" fmla="*/ 309779 w 1526899"/>
                <a:gd name="connsiteY8" fmla="*/ 166120 h 802522"/>
                <a:gd name="connsiteX9" fmla="*/ 334112 w 1526899"/>
                <a:gd name="connsiteY9" fmla="*/ 170332 h 802522"/>
                <a:gd name="connsiteX10" fmla="*/ 357977 w 1526899"/>
                <a:gd name="connsiteY10" fmla="*/ 171735 h 802522"/>
                <a:gd name="connsiteX11" fmla="*/ 390265 w 1526899"/>
                <a:gd name="connsiteY11" fmla="*/ 167992 h 802522"/>
                <a:gd name="connsiteX12" fmla="*/ 406643 w 1526899"/>
                <a:gd name="connsiteY12" fmla="*/ 163780 h 802522"/>
                <a:gd name="connsiteX13" fmla="*/ 435187 w 1526899"/>
                <a:gd name="connsiteY13" fmla="*/ 153018 h 802522"/>
                <a:gd name="connsiteX14" fmla="*/ 462328 w 1526899"/>
                <a:gd name="connsiteY14" fmla="*/ 140383 h 802522"/>
                <a:gd name="connsiteX15" fmla="*/ 488533 w 1526899"/>
                <a:gd name="connsiteY15" fmla="*/ 125877 h 802522"/>
                <a:gd name="connsiteX16" fmla="*/ 565276 w 1526899"/>
                <a:gd name="connsiteY16" fmla="*/ 77211 h 802522"/>
                <a:gd name="connsiteX17" fmla="*/ 593352 w 1526899"/>
                <a:gd name="connsiteY17" fmla="*/ 60833 h 802522"/>
                <a:gd name="connsiteX18" fmla="*/ 621897 w 1526899"/>
                <a:gd name="connsiteY18" fmla="*/ 47262 h 802522"/>
                <a:gd name="connsiteX19" fmla="*/ 650909 w 1526899"/>
                <a:gd name="connsiteY19" fmla="*/ 36032 h 802522"/>
                <a:gd name="connsiteX20" fmla="*/ 680858 w 1526899"/>
                <a:gd name="connsiteY20" fmla="*/ 27141 h 802522"/>
                <a:gd name="connsiteX21" fmla="*/ 711742 w 1526899"/>
                <a:gd name="connsiteY21" fmla="*/ 21057 h 802522"/>
                <a:gd name="connsiteX22" fmla="*/ 743562 w 1526899"/>
                <a:gd name="connsiteY22" fmla="*/ 17314 h 802522"/>
                <a:gd name="connsiteX23" fmla="*/ 776318 w 1526899"/>
                <a:gd name="connsiteY23" fmla="*/ 15910 h 802522"/>
                <a:gd name="connsiteX24" fmla="*/ 810478 w 1526899"/>
                <a:gd name="connsiteY24" fmla="*/ 17314 h 802522"/>
                <a:gd name="connsiteX25" fmla="*/ 849317 w 1526899"/>
                <a:gd name="connsiteY25" fmla="*/ 21526 h 802522"/>
                <a:gd name="connsiteX26" fmla="*/ 887221 w 1526899"/>
                <a:gd name="connsiteY26" fmla="*/ 28077 h 802522"/>
                <a:gd name="connsiteX27" fmla="*/ 924188 w 1526899"/>
                <a:gd name="connsiteY27" fmla="*/ 36968 h 802522"/>
                <a:gd name="connsiteX28" fmla="*/ 960688 w 1526899"/>
                <a:gd name="connsiteY28" fmla="*/ 48198 h 802522"/>
                <a:gd name="connsiteX29" fmla="*/ 996252 w 1526899"/>
                <a:gd name="connsiteY29" fmla="*/ 61301 h 802522"/>
                <a:gd name="connsiteX30" fmla="*/ 1030879 w 1526899"/>
                <a:gd name="connsiteY30" fmla="*/ 76743 h 802522"/>
                <a:gd name="connsiteX31" fmla="*/ 1064571 w 1526899"/>
                <a:gd name="connsiteY31" fmla="*/ 94057 h 802522"/>
                <a:gd name="connsiteX32" fmla="*/ 1096859 w 1526899"/>
                <a:gd name="connsiteY32" fmla="*/ 113242 h 802522"/>
                <a:gd name="connsiteX33" fmla="*/ 1128679 w 1526899"/>
                <a:gd name="connsiteY33" fmla="*/ 134768 h 802522"/>
                <a:gd name="connsiteX34" fmla="*/ 1158628 w 1526899"/>
                <a:gd name="connsiteY34" fmla="*/ 157229 h 802522"/>
                <a:gd name="connsiteX35" fmla="*/ 1187640 w 1526899"/>
                <a:gd name="connsiteY35" fmla="*/ 182030 h 802522"/>
                <a:gd name="connsiteX36" fmla="*/ 1215249 w 1526899"/>
                <a:gd name="connsiteY36" fmla="*/ 208235 h 802522"/>
                <a:gd name="connsiteX37" fmla="*/ 1241922 w 1526899"/>
                <a:gd name="connsiteY37" fmla="*/ 235376 h 802522"/>
                <a:gd name="connsiteX38" fmla="*/ 1266723 w 1526899"/>
                <a:gd name="connsiteY38" fmla="*/ 264388 h 802522"/>
                <a:gd name="connsiteX39" fmla="*/ 1290120 w 1526899"/>
                <a:gd name="connsiteY39" fmla="*/ 294804 h 802522"/>
                <a:gd name="connsiteX40" fmla="*/ 1311645 w 1526899"/>
                <a:gd name="connsiteY40" fmla="*/ 326157 h 802522"/>
                <a:gd name="connsiteX41" fmla="*/ 1332235 w 1526899"/>
                <a:gd name="connsiteY41" fmla="*/ 358913 h 802522"/>
                <a:gd name="connsiteX42" fmla="*/ 1350485 w 1526899"/>
                <a:gd name="connsiteY42" fmla="*/ 392605 h 802522"/>
                <a:gd name="connsiteX43" fmla="*/ 1367331 w 1526899"/>
                <a:gd name="connsiteY43" fmla="*/ 427233 h 802522"/>
                <a:gd name="connsiteX44" fmla="*/ 1382305 w 1526899"/>
                <a:gd name="connsiteY44" fmla="*/ 462796 h 802522"/>
                <a:gd name="connsiteX45" fmla="*/ 1415061 w 1526899"/>
                <a:gd name="connsiteY45" fmla="*/ 555449 h 802522"/>
                <a:gd name="connsiteX46" fmla="*/ 1438458 w 1526899"/>
                <a:gd name="connsiteY46" fmla="*/ 631724 h 802522"/>
                <a:gd name="connsiteX47" fmla="*/ 1452029 w 1526899"/>
                <a:gd name="connsiteY47" fmla="*/ 667287 h 802522"/>
                <a:gd name="connsiteX48" fmla="*/ 1467938 w 1526899"/>
                <a:gd name="connsiteY48" fmla="*/ 702383 h 802522"/>
                <a:gd name="connsiteX49" fmla="*/ 1485721 w 1526899"/>
                <a:gd name="connsiteY49" fmla="*/ 736543 h 802522"/>
                <a:gd name="connsiteX50" fmla="*/ 1505374 w 1526899"/>
                <a:gd name="connsiteY50" fmla="*/ 769767 h 802522"/>
                <a:gd name="connsiteX51" fmla="*/ 1526899 w 1526899"/>
                <a:gd name="connsiteY51" fmla="*/ 802523 h 802522"/>
                <a:gd name="connsiteX52" fmla="*/ 1523156 w 1526899"/>
                <a:gd name="connsiteY52" fmla="*/ 801119 h 802522"/>
                <a:gd name="connsiteX53" fmla="*/ 1517072 w 1526899"/>
                <a:gd name="connsiteY53" fmla="*/ 793164 h 802522"/>
                <a:gd name="connsiteX54" fmla="*/ 1503970 w 1526899"/>
                <a:gd name="connsiteY54" fmla="*/ 784741 h 802522"/>
                <a:gd name="connsiteX55" fmla="*/ 1487124 w 1526899"/>
                <a:gd name="connsiteY55" fmla="*/ 782870 h 802522"/>
                <a:gd name="connsiteX56" fmla="*/ 1476362 w 1526899"/>
                <a:gd name="connsiteY56" fmla="*/ 780062 h 802522"/>
                <a:gd name="connsiteX57" fmla="*/ 1462791 w 1526899"/>
                <a:gd name="connsiteY57" fmla="*/ 773511 h 802522"/>
                <a:gd name="connsiteX58" fmla="*/ 1462791 w 1526899"/>
                <a:gd name="connsiteY58" fmla="*/ 777254 h 802522"/>
                <a:gd name="connsiteX59" fmla="*/ 1467003 w 1526899"/>
                <a:gd name="connsiteY59" fmla="*/ 782870 h 802522"/>
                <a:gd name="connsiteX60" fmla="*/ 1463727 w 1526899"/>
                <a:gd name="connsiteY60" fmla="*/ 782401 h 802522"/>
                <a:gd name="connsiteX61" fmla="*/ 1422080 w 1526899"/>
                <a:gd name="connsiteY61" fmla="*/ 766492 h 802522"/>
                <a:gd name="connsiteX62" fmla="*/ 1400087 w 1526899"/>
                <a:gd name="connsiteY62" fmla="*/ 756197 h 802522"/>
                <a:gd name="connsiteX63" fmla="*/ 1383709 w 1526899"/>
                <a:gd name="connsiteY63" fmla="*/ 752453 h 802522"/>
                <a:gd name="connsiteX64" fmla="*/ 1366395 w 1526899"/>
                <a:gd name="connsiteY64" fmla="*/ 744030 h 802522"/>
                <a:gd name="connsiteX65" fmla="*/ 1352824 w 1526899"/>
                <a:gd name="connsiteY65" fmla="*/ 738883 h 802522"/>
                <a:gd name="connsiteX66" fmla="*/ 1335979 w 1526899"/>
                <a:gd name="connsiteY66" fmla="*/ 735139 h 802522"/>
                <a:gd name="connsiteX67" fmla="*/ 1329427 w 1526899"/>
                <a:gd name="connsiteY67" fmla="*/ 730928 h 802522"/>
                <a:gd name="connsiteX68" fmla="*/ 1322408 w 1526899"/>
                <a:gd name="connsiteY68" fmla="*/ 731864 h 802522"/>
                <a:gd name="connsiteX69" fmla="*/ 1319132 w 1526899"/>
                <a:gd name="connsiteY69" fmla="*/ 725780 h 802522"/>
                <a:gd name="connsiteX70" fmla="*/ 1315389 w 1526899"/>
                <a:gd name="connsiteY70" fmla="*/ 723909 h 802522"/>
                <a:gd name="connsiteX71" fmla="*/ 1308838 w 1526899"/>
                <a:gd name="connsiteY71" fmla="*/ 726248 h 802522"/>
                <a:gd name="connsiteX72" fmla="*/ 1302287 w 1526899"/>
                <a:gd name="connsiteY72" fmla="*/ 719697 h 802522"/>
                <a:gd name="connsiteX73" fmla="*/ 1271870 w 1526899"/>
                <a:gd name="connsiteY73" fmla="*/ 707531 h 802522"/>
                <a:gd name="connsiteX74" fmla="*/ 1242858 w 1526899"/>
                <a:gd name="connsiteY74" fmla="*/ 693024 h 802522"/>
                <a:gd name="connsiteX75" fmla="*/ 1239582 w 1526899"/>
                <a:gd name="connsiteY75" fmla="*/ 692556 h 802522"/>
                <a:gd name="connsiteX76" fmla="*/ 1234903 w 1526899"/>
                <a:gd name="connsiteY76" fmla="*/ 693960 h 802522"/>
                <a:gd name="connsiteX77" fmla="*/ 1233499 w 1526899"/>
                <a:gd name="connsiteY77" fmla="*/ 687877 h 802522"/>
                <a:gd name="connsiteX78" fmla="*/ 1226948 w 1526899"/>
                <a:gd name="connsiteY78" fmla="*/ 683197 h 802522"/>
                <a:gd name="connsiteX79" fmla="*/ 1189980 w 1526899"/>
                <a:gd name="connsiteY79" fmla="*/ 663076 h 802522"/>
                <a:gd name="connsiteX80" fmla="*/ 1166115 w 1526899"/>
                <a:gd name="connsiteY80" fmla="*/ 654653 h 802522"/>
                <a:gd name="connsiteX81" fmla="*/ 1153481 w 1526899"/>
                <a:gd name="connsiteY81" fmla="*/ 647634 h 802522"/>
                <a:gd name="connsiteX82" fmla="*/ 1136167 w 1526899"/>
                <a:gd name="connsiteY82" fmla="*/ 643890 h 802522"/>
                <a:gd name="connsiteX83" fmla="*/ 1108090 w 1526899"/>
                <a:gd name="connsiteY83" fmla="*/ 635467 h 802522"/>
                <a:gd name="connsiteX84" fmla="*/ 1097795 w 1526899"/>
                <a:gd name="connsiteY84" fmla="*/ 635467 h 802522"/>
                <a:gd name="connsiteX85" fmla="*/ 1093584 w 1526899"/>
                <a:gd name="connsiteY85" fmla="*/ 630788 h 802522"/>
                <a:gd name="connsiteX86" fmla="*/ 1088904 w 1526899"/>
                <a:gd name="connsiteY86" fmla="*/ 631256 h 802522"/>
                <a:gd name="connsiteX87" fmla="*/ 1085629 w 1526899"/>
                <a:gd name="connsiteY87" fmla="*/ 623301 h 802522"/>
                <a:gd name="connsiteX88" fmla="*/ 1082821 w 1526899"/>
                <a:gd name="connsiteY88" fmla="*/ 622365 h 802522"/>
                <a:gd name="connsiteX89" fmla="*/ 1057084 w 1526899"/>
                <a:gd name="connsiteY89" fmla="*/ 622365 h 802522"/>
                <a:gd name="connsiteX90" fmla="*/ 1054277 w 1526899"/>
                <a:gd name="connsiteY90" fmla="*/ 621429 h 802522"/>
                <a:gd name="connsiteX91" fmla="*/ 1051469 w 1526899"/>
                <a:gd name="connsiteY91" fmla="*/ 615346 h 802522"/>
                <a:gd name="connsiteX92" fmla="*/ 1049129 w 1526899"/>
                <a:gd name="connsiteY92" fmla="*/ 613942 h 802522"/>
                <a:gd name="connsiteX93" fmla="*/ 1043514 w 1526899"/>
                <a:gd name="connsiteY93" fmla="*/ 614878 h 802522"/>
                <a:gd name="connsiteX94" fmla="*/ 1034623 w 1526899"/>
                <a:gd name="connsiteY94" fmla="*/ 609262 h 802522"/>
                <a:gd name="connsiteX95" fmla="*/ 1027136 w 1526899"/>
                <a:gd name="connsiteY95" fmla="*/ 607859 h 802522"/>
                <a:gd name="connsiteX96" fmla="*/ 1014501 w 1526899"/>
                <a:gd name="connsiteY96" fmla="*/ 608795 h 802522"/>
                <a:gd name="connsiteX97" fmla="*/ 1008886 w 1526899"/>
                <a:gd name="connsiteY97" fmla="*/ 598968 h 802522"/>
                <a:gd name="connsiteX98" fmla="*/ 1007014 w 1526899"/>
                <a:gd name="connsiteY98" fmla="*/ 598968 h 802522"/>
                <a:gd name="connsiteX99" fmla="*/ 1001867 w 1526899"/>
                <a:gd name="connsiteY99" fmla="*/ 602243 h 802522"/>
                <a:gd name="connsiteX100" fmla="*/ 999995 w 1526899"/>
                <a:gd name="connsiteY100" fmla="*/ 601775 h 802522"/>
                <a:gd name="connsiteX101" fmla="*/ 997655 w 1526899"/>
                <a:gd name="connsiteY101" fmla="*/ 596160 h 802522"/>
                <a:gd name="connsiteX102" fmla="*/ 995316 w 1526899"/>
                <a:gd name="connsiteY102" fmla="*/ 594756 h 802522"/>
                <a:gd name="connsiteX103" fmla="*/ 980342 w 1526899"/>
                <a:gd name="connsiteY103" fmla="*/ 594288 h 802522"/>
                <a:gd name="connsiteX104" fmla="*/ 978002 w 1526899"/>
                <a:gd name="connsiteY104" fmla="*/ 589609 h 802522"/>
                <a:gd name="connsiteX105" fmla="*/ 975662 w 1526899"/>
                <a:gd name="connsiteY105" fmla="*/ 588205 h 802522"/>
                <a:gd name="connsiteX106" fmla="*/ 910150 w 1526899"/>
                <a:gd name="connsiteY106" fmla="*/ 562468 h 802522"/>
                <a:gd name="connsiteX107" fmla="*/ 906874 w 1526899"/>
                <a:gd name="connsiteY107" fmla="*/ 562000 h 802522"/>
                <a:gd name="connsiteX108" fmla="*/ 900791 w 1526899"/>
                <a:gd name="connsiteY108" fmla="*/ 566212 h 802522"/>
                <a:gd name="connsiteX109" fmla="*/ 896112 w 1526899"/>
                <a:gd name="connsiteY109" fmla="*/ 565744 h 802522"/>
                <a:gd name="connsiteX110" fmla="*/ 896112 w 1526899"/>
                <a:gd name="connsiteY110" fmla="*/ 563872 h 802522"/>
                <a:gd name="connsiteX111" fmla="*/ 900323 w 1526899"/>
                <a:gd name="connsiteY111" fmla="*/ 561064 h 802522"/>
                <a:gd name="connsiteX112" fmla="*/ 897983 w 1526899"/>
                <a:gd name="connsiteY112" fmla="*/ 559661 h 802522"/>
                <a:gd name="connsiteX113" fmla="*/ 833875 w 1526899"/>
                <a:gd name="connsiteY113" fmla="*/ 538603 h 802522"/>
                <a:gd name="connsiteX114" fmla="*/ 780062 w 1526899"/>
                <a:gd name="connsiteY114" fmla="*/ 518013 h 802522"/>
                <a:gd name="connsiteX115" fmla="*/ 688813 w 1526899"/>
                <a:gd name="connsiteY115" fmla="*/ 486661 h 802522"/>
                <a:gd name="connsiteX116" fmla="*/ 626576 w 1526899"/>
                <a:gd name="connsiteY116" fmla="*/ 459989 h 802522"/>
                <a:gd name="connsiteX117" fmla="*/ 511462 w 1526899"/>
                <a:gd name="connsiteY117" fmla="*/ 420213 h 802522"/>
                <a:gd name="connsiteX118" fmla="*/ 505847 w 1526899"/>
                <a:gd name="connsiteY118" fmla="*/ 415066 h 802522"/>
                <a:gd name="connsiteX119" fmla="*/ 486661 w 1526899"/>
                <a:gd name="connsiteY119" fmla="*/ 410386 h 802522"/>
                <a:gd name="connsiteX120" fmla="*/ 484321 w 1526899"/>
                <a:gd name="connsiteY120" fmla="*/ 410386 h 802522"/>
                <a:gd name="connsiteX121" fmla="*/ 479642 w 1526899"/>
                <a:gd name="connsiteY121" fmla="*/ 414598 h 802522"/>
                <a:gd name="connsiteX122" fmla="*/ 474495 w 1526899"/>
                <a:gd name="connsiteY122" fmla="*/ 407579 h 802522"/>
                <a:gd name="connsiteX123" fmla="*/ 468879 w 1526899"/>
                <a:gd name="connsiteY123" fmla="*/ 404771 h 802522"/>
                <a:gd name="connsiteX124" fmla="*/ 432848 w 1526899"/>
                <a:gd name="connsiteY124" fmla="*/ 395412 h 802522"/>
                <a:gd name="connsiteX125" fmla="*/ 425829 w 1526899"/>
                <a:gd name="connsiteY125" fmla="*/ 389797 h 802522"/>
                <a:gd name="connsiteX126" fmla="*/ 417406 w 1526899"/>
                <a:gd name="connsiteY126" fmla="*/ 387457 h 802522"/>
                <a:gd name="connsiteX127" fmla="*/ 407111 w 1526899"/>
                <a:gd name="connsiteY127" fmla="*/ 378099 h 802522"/>
                <a:gd name="connsiteX128" fmla="*/ 382310 w 1526899"/>
                <a:gd name="connsiteY128" fmla="*/ 365464 h 802522"/>
                <a:gd name="connsiteX129" fmla="*/ 365932 w 1526899"/>
                <a:gd name="connsiteY129" fmla="*/ 359381 h 802522"/>
                <a:gd name="connsiteX130" fmla="*/ 354701 w 1526899"/>
                <a:gd name="connsiteY130" fmla="*/ 352829 h 802522"/>
                <a:gd name="connsiteX131" fmla="*/ 345342 w 1526899"/>
                <a:gd name="connsiteY131" fmla="*/ 350958 h 802522"/>
                <a:gd name="connsiteX132" fmla="*/ 328496 w 1526899"/>
                <a:gd name="connsiteY132" fmla="*/ 343003 h 802522"/>
                <a:gd name="connsiteX133" fmla="*/ 298080 w 1526899"/>
                <a:gd name="connsiteY133" fmla="*/ 332240 h 802522"/>
                <a:gd name="connsiteX134" fmla="*/ 198876 w 1526899"/>
                <a:gd name="connsiteY134" fmla="*/ 292465 h 802522"/>
                <a:gd name="connsiteX135" fmla="*/ 161908 w 1526899"/>
                <a:gd name="connsiteY135" fmla="*/ 279830 h 802522"/>
                <a:gd name="connsiteX136" fmla="*/ 158165 w 1526899"/>
                <a:gd name="connsiteY136" fmla="*/ 279362 h 802522"/>
                <a:gd name="connsiteX137" fmla="*/ 156761 w 1526899"/>
                <a:gd name="connsiteY137" fmla="*/ 280766 h 802522"/>
                <a:gd name="connsiteX138" fmla="*/ 158633 w 1526899"/>
                <a:gd name="connsiteY138" fmla="*/ 286381 h 802522"/>
                <a:gd name="connsiteX139" fmla="*/ 162376 w 1526899"/>
                <a:gd name="connsiteY139" fmla="*/ 290593 h 802522"/>
                <a:gd name="connsiteX140" fmla="*/ 152082 w 1526899"/>
                <a:gd name="connsiteY140" fmla="*/ 288721 h 802522"/>
                <a:gd name="connsiteX141" fmla="*/ 83762 w 1526899"/>
                <a:gd name="connsiteY141" fmla="*/ 257369 h 802522"/>
                <a:gd name="connsiteX142" fmla="*/ 51006 w 1526899"/>
                <a:gd name="connsiteY142" fmla="*/ 244267 h 802522"/>
                <a:gd name="connsiteX143" fmla="*/ 0 w 1526899"/>
                <a:gd name="connsiteY143" fmla="*/ 0 h 80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26899" h="802522">
                  <a:moveTo>
                    <a:pt x="0" y="0"/>
                  </a:moveTo>
                  <a:lnTo>
                    <a:pt x="35564" y="28545"/>
                  </a:lnTo>
                  <a:lnTo>
                    <a:pt x="72063" y="55218"/>
                  </a:lnTo>
                  <a:lnTo>
                    <a:pt x="108563" y="79083"/>
                  </a:lnTo>
                  <a:lnTo>
                    <a:pt x="145998" y="100608"/>
                  </a:lnTo>
                  <a:lnTo>
                    <a:pt x="183902" y="119794"/>
                  </a:lnTo>
                  <a:lnTo>
                    <a:pt x="222273" y="137108"/>
                  </a:lnTo>
                  <a:lnTo>
                    <a:pt x="261580" y="152082"/>
                  </a:lnTo>
                  <a:lnTo>
                    <a:pt x="309779" y="166120"/>
                  </a:lnTo>
                  <a:lnTo>
                    <a:pt x="334112" y="170332"/>
                  </a:lnTo>
                  <a:lnTo>
                    <a:pt x="357977" y="171735"/>
                  </a:lnTo>
                  <a:lnTo>
                    <a:pt x="390265" y="167992"/>
                  </a:lnTo>
                  <a:lnTo>
                    <a:pt x="406643" y="163780"/>
                  </a:lnTo>
                  <a:lnTo>
                    <a:pt x="435187" y="153018"/>
                  </a:lnTo>
                  <a:lnTo>
                    <a:pt x="462328" y="140383"/>
                  </a:lnTo>
                  <a:lnTo>
                    <a:pt x="488533" y="125877"/>
                  </a:lnTo>
                  <a:lnTo>
                    <a:pt x="565276" y="77211"/>
                  </a:lnTo>
                  <a:lnTo>
                    <a:pt x="593352" y="60833"/>
                  </a:lnTo>
                  <a:lnTo>
                    <a:pt x="621897" y="47262"/>
                  </a:lnTo>
                  <a:lnTo>
                    <a:pt x="650909" y="36032"/>
                  </a:lnTo>
                  <a:lnTo>
                    <a:pt x="680858" y="27141"/>
                  </a:lnTo>
                  <a:lnTo>
                    <a:pt x="711742" y="21057"/>
                  </a:lnTo>
                  <a:lnTo>
                    <a:pt x="743562" y="17314"/>
                  </a:lnTo>
                  <a:lnTo>
                    <a:pt x="776318" y="15910"/>
                  </a:lnTo>
                  <a:lnTo>
                    <a:pt x="810478" y="17314"/>
                  </a:lnTo>
                  <a:lnTo>
                    <a:pt x="849317" y="21526"/>
                  </a:lnTo>
                  <a:lnTo>
                    <a:pt x="887221" y="28077"/>
                  </a:lnTo>
                  <a:lnTo>
                    <a:pt x="924188" y="36968"/>
                  </a:lnTo>
                  <a:lnTo>
                    <a:pt x="960688" y="48198"/>
                  </a:lnTo>
                  <a:lnTo>
                    <a:pt x="996252" y="61301"/>
                  </a:lnTo>
                  <a:lnTo>
                    <a:pt x="1030879" y="76743"/>
                  </a:lnTo>
                  <a:lnTo>
                    <a:pt x="1064571" y="94057"/>
                  </a:lnTo>
                  <a:lnTo>
                    <a:pt x="1096859" y="113242"/>
                  </a:lnTo>
                  <a:lnTo>
                    <a:pt x="1128679" y="134768"/>
                  </a:lnTo>
                  <a:lnTo>
                    <a:pt x="1158628" y="157229"/>
                  </a:lnTo>
                  <a:lnTo>
                    <a:pt x="1187640" y="182030"/>
                  </a:lnTo>
                  <a:lnTo>
                    <a:pt x="1215249" y="208235"/>
                  </a:lnTo>
                  <a:lnTo>
                    <a:pt x="1241922" y="235376"/>
                  </a:lnTo>
                  <a:lnTo>
                    <a:pt x="1266723" y="264388"/>
                  </a:lnTo>
                  <a:lnTo>
                    <a:pt x="1290120" y="294804"/>
                  </a:lnTo>
                  <a:lnTo>
                    <a:pt x="1311645" y="326157"/>
                  </a:lnTo>
                  <a:lnTo>
                    <a:pt x="1332235" y="358913"/>
                  </a:lnTo>
                  <a:lnTo>
                    <a:pt x="1350485" y="392605"/>
                  </a:lnTo>
                  <a:lnTo>
                    <a:pt x="1367331" y="427233"/>
                  </a:lnTo>
                  <a:lnTo>
                    <a:pt x="1382305" y="462796"/>
                  </a:lnTo>
                  <a:lnTo>
                    <a:pt x="1415061" y="555449"/>
                  </a:lnTo>
                  <a:lnTo>
                    <a:pt x="1438458" y="631724"/>
                  </a:lnTo>
                  <a:lnTo>
                    <a:pt x="1452029" y="667287"/>
                  </a:lnTo>
                  <a:lnTo>
                    <a:pt x="1467938" y="702383"/>
                  </a:lnTo>
                  <a:lnTo>
                    <a:pt x="1485721" y="736543"/>
                  </a:lnTo>
                  <a:lnTo>
                    <a:pt x="1505374" y="769767"/>
                  </a:lnTo>
                  <a:lnTo>
                    <a:pt x="1526899" y="802523"/>
                  </a:lnTo>
                  <a:lnTo>
                    <a:pt x="1523156" y="801119"/>
                  </a:lnTo>
                  <a:lnTo>
                    <a:pt x="1517072" y="793164"/>
                  </a:lnTo>
                  <a:lnTo>
                    <a:pt x="1503970" y="784741"/>
                  </a:lnTo>
                  <a:lnTo>
                    <a:pt x="1487124" y="782870"/>
                  </a:lnTo>
                  <a:lnTo>
                    <a:pt x="1476362" y="780062"/>
                  </a:lnTo>
                  <a:lnTo>
                    <a:pt x="1462791" y="773511"/>
                  </a:lnTo>
                  <a:lnTo>
                    <a:pt x="1462791" y="777254"/>
                  </a:lnTo>
                  <a:lnTo>
                    <a:pt x="1467003" y="782870"/>
                  </a:lnTo>
                  <a:lnTo>
                    <a:pt x="1463727" y="782401"/>
                  </a:lnTo>
                  <a:lnTo>
                    <a:pt x="1422080" y="766492"/>
                  </a:lnTo>
                  <a:lnTo>
                    <a:pt x="1400087" y="756197"/>
                  </a:lnTo>
                  <a:lnTo>
                    <a:pt x="1383709" y="752453"/>
                  </a:lnTo>
                  <a:lnTo>
                    <a:pt x="1366395" y="744030"/>
                  </a:lnTo>
                  <a:lnTo>
                    <a:pt x="1352824" y="738883"/>
                  </a:lnTo>
                  <a:lnTo>
                    <a:pt x="1335979" y="735139"/>
                  </a:lnTo>
                  <a:lnTo>
                    <a:pt x="1329427" y="730928"/>
                  </a:lnTo>
                  <a:lnTo>
                    <a:pt x="1322408" y="731864"/>
                  </a:lnTo>
                  <a:lnTo>
                    <a:pt x="1319132" y="725780"/>
                  </a:lnTo>
                  <a:lnTo>
                    <a:pt x="1315389" y="723909"/>
                  </a:lnTo>
                  <a:lnTo>
                    <a:pt x="1308838" y="726248"/>
                  </a:lnTo>
                  <a:lnTo>
                    <a:pt x="1302287" y="719697"/>
                  </a:lnTo>
                  <a:lnTo>
                    <a:pt x="1271870" y="707531"/>
                  </a:lnTo>
                  <a:lnTo>
                    <a:pt x="1242858" y="693024"/>
                  </a:lnTo>
                  <a:lnTo>
                    <a:pt x="1239582" y="692556"/>
                  </a:lnTo>
                  <a:lnTo>
                    <a:pt x="1234903" y="693960"/>
                  </a:lnTo>
                  <a:lnTo>
                    <a:pt x="1233499" y="687877"/>
                  </a:lnTo>
                  <a:lnTo>
                    <a:pt x="1226948" y="683197"/>
                  </a:lnTo>
                  <a:lnTo>
                    <a:pt x="1189980" y="663076"/>
                  </a:lnTo>
                  <a:lnTo>
                    <a:pt x="1166115" y="654653"/>
                  </a:lnTo>
                  <a:lnTo>
                    <a:pt x="1153481" y="647634"/>
                  </a:lnTo>
                  <a:lnTo>
                    <a:pt x="1136167" y="643890"/>
                  </a:lnTo>
                  <a:lnTo>
                    <a:pt x="1108090" y="635467"/>
                  </a:lnTo>
                  <a:lnTo>
                    <a:pt x="1097795" y="635467"/>
                  </a:lnTo>
                  <a:lnTo>
                    <a:pt x="1093584" y="630788"/>
                  </a:lnTo>
                  <a:lnTo>
                    <a:pt x="1088904" y="631256"/>
                  </a:lnTo>
                  <a:lnTo>
                    <a:pt x="1085629" y="623301"/>
                  </a:lnTo>
                  <a:lnTo>
                    <a:pt x="1082821" y="622365"/>
                  </a:lnTo>
                  <a:lnTo>
                    <a:pt x="1057084" y="622365"/>
                  </a:lnTo>
                  <a:lnTo>
                    <a:pt x="1054277" y="621429"/>
                  </a:lnTo>
                  <a:lnTo>
                    <a:pt x="1051469" y="615346"/>
                  </a:lnTo>
                  <a:lnTo>
                    <a:pt x="1049129" y="613942"/>
                  </a:lnTo>
                  <a:lnTo>
                    <a:pt x="1043514" y="614878"/>
                  </a:lnTo>
                  <a:lnTo>
                    <a:pt x="1034623" y="609262"/>
                  </a:lnTo>
                  <a:lnTo>
                    <a:pt x="1027136" y="607859"/>
                  </a:lnTo>
                  <a:lnTo>
                    <a:pt x="1014501" y="608795"/>
                  </a:lnTo>
                  <a:lnTo>
                    <a:pt x="1008886" y="598968"/>
                  </a:lnTo>
                  <a:lnTo>
                    <a:pt x="1007014" y="598968"/>
                  </a:lnTo>
                  <a:lnTo>
                    <a:pt x="1001867" y="602243"/>
                  </a:lnTo>
                  <a:lnTo>
                    <a:pt x="999995" y="601775"/>
                  </a:lnTo>
                  <a:lnTo>
                    <a:pt x="997655" y="596160"/>
                  </a:lnTo>
                  <a:lnTo>
                    <a:pt x="995316" y="594756"/>
                  </a:lnTo>
                  <a:lnTo>
                    <a:pt x="980342" y="594288"/>
                  </a:lnTo>
                  <a:lnTo>
                    <a:pt x="978002" y="589609"/>
                  </a:lnTo>
                  <a:lnTo>
                    <a:pt x="975662" y="588205"/>
                  </a:lnTo>
                  <a:lnTo>
                    <a:pt x="910150" y="562468"/>
                  </a:lnTo>
                  <a:lnTo>
                    <a:pt x="906874" y="562000"/>
                  </a:lnTo>
                  <a:lnTo>
                    <a:pt x="900791" y="566212"/>
                  </a:lnTo>
                  <a:lnTo>
                    <a:pt x="896112" y="565744"/>
                  </a:lnTo>
                  <a:lnTo>
                    <a:pt x="896112" y="563872"/>
                  </a:lnTo>
                  <a:lnTo>
                    <a:pt x="900323" y="561064"/>
                  </a:lnTo>
                  <a:lnTo>
                    <a:pt x="897983" y="559661"/>
                  </a:lnTo>
                  <a:lnTo>
                    <a:pt x="833875" y="538603"/>
                  </a:lnTo>
                  <a:lnTo>
                    <a:pt x="780062" y="518013"/>
                  </a:lnTo>
                  <a:lnTo>
                    <a:pt x="688813" y="486661"/>
                  </a:lnTo>
                  <a:lnTo>
                    <a:pt x="626576" y="459989"/>
                  </a:lnTo>
                  <a:lnTo>
                    <a:pt x="511462" y="420213"/>
                  </a:lnTo>
                  <a:lnTo>
                    <a:pt x="505847" y="415066"/>
                  </a:lnTo>
                  <a:lnTo>
                    <a:pt x="486661" y="410386"/>
                  </a:lnTo>
                  <a:lnTo>
                    <a:pt x="484321" y="410386"/>
                  </a:lnTo>
                  <a:lnTo>
                    <a:pt x="479642" y="414598"/>
                  </a:lnTo>
                  <a:lnTo>
                    <a:pt x="474495" y="407579"/>
                  </a:lnTo>
                  <a:lnTo>
                    <a:pt x="468879" y="404771"/>
                  </a:lnTo>
                  <a:lnTo>
                    <a:pt x="432848" y="395412"/>
                  </a:lnTo>
                  <a:lnTo>
                    <a:pt x="425829" y="389797"/>
                  </a:lnTo>
                  <a:lnTo>
                    <a:pt x="417406" y="387457"/>
                  </a:lnTo>
                  <a:lnTo>
                    <a:pt x="407111" y="378099"/>
                  </a:lnTo>
                  <a:lnTo>
                    <a:pt x="382310" y="365464"/>
                  </a:lnTo>
                  <a:lnTo>
                    <a:pt x="365932" y="359381"/>
                  </a:lnTo>
                  <a:lnTo>
                    <a:pt x="354701" y="352829"/>
                  </a:lnTo>
                  <a:lnTo>
                    <a:pt x="345342" y="350958"/>
                  </a:lnTo>
                  <a:lnTo>
                    <a:pt x="328496" y="343003"/>
                  </a:lnTo>
                  <a:lnTo>
                    <a:pt x="298080" y="332240"/>
                  </a:lnTo>
                  <a:lnTo>
                    <a:pt x="198876" y="292465"/>
                  </a:lnTo>
                  <a:lnTo>
                    <a:pt x="161908" y="279830"/>
                  </a:lnTo>
                  <a:lnTo>
                    <a:pt x="158165" y="279362"/>
                  </a:lnTo>
                  <a:lnTo>
                    <a:pt x="156761" y="280766"/>
                  </a:lnTo>
                  <a:lnTo>
                    <a:pt x="158633" y="286381"/>
                  </a:lnTo>
                  <a:lnTo>
                    <a:pt x="162376" y="290593"/>
                  </a:lnTo>
                  <a:lnTo>
                    <a:pt x="152082" y="288721"/>
                  </a:lnTo>
                  <a:lnTo>
                    <a:pt x="83762" y="257369"/>
                  </a:lnTo>
                  <a:lnTo>
                    <a:pt x="51006" y="244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B7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20909825-E5BE-BE33-E94A-3739215981E8}"/>
                </a:ext>
              </a:extLst>
            </p:cNvPr>
            <p:cNvSpPr/>
            <p:nvPr/>
          </p:nvSpPr>
          <p:spPr>
            <a:xfrm>
              <a:off x="11232851" y="4109013"/>
              <a:ext cx="418809" cy="324284"/>
            </a:xfrm>
            <a:custGeom>
              <a:avLst/>
              <a:gdLst>
                <a:gd name="connsiteX0" fmla="*/ 407111 w 418809"/>
                <a:gd name="connsiteY0" fmla="*/ 47262 h 324284"/>
                <a:gd name="connsiteX1" fmla="*/ 371547 w 418809"/>
                <a:gd name="connsiteY1" fmla="*/ 81890 h 324284"/>
                <a:gd name="connsiteX2" fmla="*/ 343003 w 418809"/>
                <a:gd name="connsiteY2" fmla="*/ 112774 h 324284"/>
                <a:gd name="connsiteX3" fmla="*/ 280766 w 418809"/>
                <a:gd name="connsiteY3" fmla="*/ 193261 h 324284"/>
                <a:gd name="connsiteX4" fmla="*/ 266260 w 418809"/>
                <a:gd name="connsiteY4" fmla="*/ 209639 h 324284"/>
                <a:gd name="connsiteX5" fmla="*/ 250350 w 418809"/>
                <a:gd name="connsiteY5" fmla="*/ 224613 h 324284"/>
                <a:gd name="connsiteX6" fmla="*/ 233036 w 418809"/>
                <a:gd name="connsiteY6" fmla="*/ 236779 h 324284"/>
                <a:gd name="connsiteX7" fmla="*/ 190453 w 418809"/>
                <a:gd name="connsiteY7" fmla="*/ 258305 h 324284"/>
                <a:gd name="connsiteX8" fmla="*/ 38840 w 418809"/>
                <a:gd name="connsiteY8" fmla="*/ 311182 h 324284"/>
                <a:gd name="connsiteX9" fmla="*/ 7487 w 418809"/>
                <a:gd name="connsiteY9" fmla="*/ 324285 h 324284"/>
                <a:gd name="connsiteX10" fmla="*/ 2340 w 418809"/>
                <a:gd name="connsiteY10" fmla="*/ 323817 h 324284"/>
                <a:gd name="connsiteX11" fmla="*/ 0 w 418809"/>
                <a:gd name="connsiteY11" fmla="*/ 321477 h 324284"/>
                <a:gd name="connsiteX12" fmla="*/ 0 w 418809"/>
                <a:gd name="connsiteY12" fmla="*/ 316330 h 324284"/>
                <a:gd name="connsiteX13" fmla="*/ 3275 w 418809"/>
                <a:gd name="connsiteY13" fmla="*/ 305567 h 324284"/>
                <a:gd name="connsiteX14" fmla="*/ 7019 w 418809"/>
                <a:gd name="connsiteY14" fmla="*/ 313990 h 324284"/>
                <a:gd name="connsiteX15" fmla="*/ 10295 w 418809"/>
                <a:gd name="connsiteY15" fmla="*/ 316798 h 324284"/>
                <a:gd name="connsiteX16" fmla="*/ 13570 w 418809"/>
                <a:gd name="connsiteY16" fmla="*/ 316798 h 324284"/>
                <a:gd name="connsiteX17" fmla="*/ 18718 w 418809"/>
                <a:gd name="connsiteY17" fmla="*/ 313054 h 324284"/>
                <a:gd name="connsiteX18" fmla="*/ 25737 w 418809"/>
                <a:gd name="connsiteY18" fmla="*/ 302759 h 324284"/>
                <a:gd name="connsiteX19" fmla="*/ 25737 w 418809"/>
                <a:gd name="connsiteY19" fmla="*/ 299484 h 324284"/>
                <a:gd name="connsiteX20" fmla="*/ 29948 w 418809"/>
                <a:gd name="connsiteY20" fmla="*/ 295272 h 324284"/>
                <a:gd name="connsiteX21" fmla="*/ 31352 w 418809"/>
                <a:gd name="connsiteY21" fmla="*/ 286381 h 324284"/>
                <a:gd name="connsiteX22" fmla="*/ 38371 w 418809"/>
                <a:gd name="connsiteY22" fmla="*/ 276087 h 324284"/>
                <a:gd name="connsiteX23" fmla="*/ 47730 w 418809"/>
                <a:gd name="connsiteY23" fmla="*/ 252221 h 324284"/>
                <a:gd name="connsiteX24" fmla="*/ 60365 w 418809"/>
                <a:gd name="connsiteY24" fmla="*/ 233036 h 324284"/>
                <a:gd name="connsiteX25" fmla="*/ 145062 w 418809"/>
                <a:gd name="connsiteY25" fmla="*/ 120262 h 324284"/>
                <a:gd name="connsiteX26" fmla="*/ 159569 w 418809"/>
                <a:gd name="connsiteY26" fmla="*/ 95928 h 324284"/>
                <a:gd name="connsiteX27" fmla="*/ 176883 w 418809"/>
                <a:gd name="connsiteY27" fmla="*/ 62704 h 324284"/>
                <a:gd name="connsiteX28" fmla="*/ 197004 w 418809"/>
                <a:gd name="connsiteY28" fmla="*/ 19654 h 324284"/>
                <a:gd name="connsiteX29" fmla="*/ 202620 w 418809"/>
                <a:gd name="connsiteY29" fmla="*/ 20122 h 324284"/>
                <a:gd name="connsiteX30" fmla="*/ 207299 w 418809"/>
                <a:gd name="connsiteY30" fmla="*/ 18250 h 324284"/>
                <a:gd name="connsiteX31" fmla="*/ 212914 w 418809"/>
                <a:gd name="connsiteY31" fmla="*/ 11230 h 324284"/>
                <a:gd name="connsiteX32" fmla="*/ 219933 w 418809"/>
                <a:gd name="connsiteY32" fmla="*/ 9827 h 324284"/>
                <a:gd name="connsiteX33" fmla="*/ 221337 w 418809"/>
                <a:gd name="connsiteY33" fmla="*/ 7955 h 324284"/>
                <a:gd name="connsiteX34" fmla="*/ 222273 w 418809"/>
                <a:gd name="connsiteY34" fmla="*/ 2808 h 324284"/>
                <a:gd name="connsiteX35" fmla="*/ 225548 w 418809"/>
                <a:gd name="connsiteY35" fmla="*/ 2808 h 324284"/>
                <a:gd name="connsiteX36" fmla="*/ 231632 w 418809"/>
                <a:gd name="connsiteY36" fmla="*/ 10763 h 324284"/>
                <a:gd name="connsiteX37" fmla="*/ 235844 w 418809"/>
                <a:gd name="connsiteY37" fmla="*/ 12166 h 324284"/>
                <a:gd name="connsiteX38" fmla="*/ 255029 w 418809"/>
                <a:gd name="connsiteY38" fmla="*/ 5615 h 324284"/>
                <a:gd name="connsiteX39" fmla="*/ 281234 w 418809"/>
                <a:gd name="connsiteY39" fmla="*/ 0 h 324284"/>
                <a:gd name="connsiteX40" fmla="*/ 286381 w 418809"/>
                <a:gd name="connsiteY40" fmla="*/ 3743 h 324284"/>
                <a:gd name="connsiteX41" fmla="*/ 295272 w 418809"/>
                <a:gd name="connsiteY41" fmla="*/ 3276 h 324284"/>
                <a:gd name="connsiteX42" fmla="*/ 300888 w 418809"/>
                <a:gd name="connsiteY42" fmla="*/ 5147 h 324284"/>
                <a:gd name="connsiteX43" fmla="*/ 306035 w 418809"/>
                <a:gd name="connsiteY43" fmla="*/ 1872 h 324284"/>
                <a:gd name="connsiteX44" fmla="*/ 314926 w 418809"/>
                <a:gd name="connsiteY44" fmla="*/ 1872 h 324284"/>
                <a:gd name="connsiteX45" fmla="*/ 335047 w 418809"/>
                <a:gd name="connsiteY45" fmla="*/ 8423 h 324284"/>
                <a:gd name="connsiteX46" fmla="*/ 358912 w 418809"/>
                <a:gd name="connsiteY46" fmla="*/ 8891 h 324284"/>
                <a:gd name="connsiteX47" fmla="*/ 371079 w 418809"/>
                <a:gd name="connsiteY47" fmla="*/ 5147 h 324284"/>
                <a:gd name="connsiteX48" fmla="*/ 372951 w 418809"/>
                <a:gd name="connsiteY48" fmla="*/ 6551 h 324284"/>
                <a:gd name="connsiteX49" fmla="*/ 373887 w 418809"/>
                <a:gd name="connsiteY49" fmla="*/ 12635 h 324284"/>
                <a:gd name="connsiteX50" fmla="*/ 378099 w 418809"/>
                <a:gd name="connsiteY50" fmla="*/ 15910 h 324284"/>
                <a:gd name="connsiteX51" fmla="*/ 394008 w 418809"/>
                <a:gd name="connsiteY51" fmla="*/ 14974 h 324284"/>
                <a:gd name="connsiteX52" fmla="*/ 405707 w 418809"/>
                <a:gd name="connsiteY52" fmla="*/ 16378 h 324284"/>
                <a:gd name="connsiteX53" fmla="*/ 416937 w 418809"/>
                <a:gd name="connsiteY53" fmla="*/ 19654 h 324284"/>
                <a:gd name="connsiteX54" fmla="*/ 418809 w 418809"/>
                <a:gd name="connsiteY54" fmla="*/ 21525 h 324284"/>
                <a:gd name="connsiteX55" fmla="*/ 407111 w 418809"/>
                <a:gd name="connsiteY55" fmla="*/ 47262 h 32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18809" h="324284">
                  <a:moveTo>
                    <a:pt x="407111" y="47262"/>
                  </a:moveTo>
                  <a:lnTo>
                    <a:pt x="371547" y="81890"/>
                  </a:lnTo>
                  <a:lnTo>
                    <a:pt x="343003" y="112774"/>
                  </a:lnTo>
                  <a:lnTo>
                    <a:pt x="280766" y="193261"/>
                  </a:lnTo>
                  <a:lnTo>
                    <a:pt x="266260" y="209639"/>
                  </a:lnTo>
                  <a:lnTo>
                    <a:pt x="250350" y="224613"/>
                  </a:lnTo>
                  <a:lnTo>
                    <a:pt x="233036" y="236779"/>
                  </a:lnTo>
                  <a:lnTo>
                    <a:pt x="190453" y="258305"/>
                  </a:lnTo>
                  <a:lnTo>
                    <a:pt x="38840" y="311182"/>
                  </a:lnTo>
                  <a:lnTo>
                    <a:pt x="7487" y="324285"/>
                  </a:lnTo>
                  <a:lnTo>
                    <a:pt x="2340" y="323817"/>
                  </a:lnTo>
                  <a:lnTo>
                    <a:pt x="0" y="321477"/>
                  </a:lnTo>
                  <a:lnTo>
                    <a:pt x="0" y="316330"/>
                  </a:lnTo>
                  <a:lnTo>
                    <a:pt x="3275" y="305567"/>
                  </a:lnTo>
                  <a:lnTo>
                    <a:pt x="7019" y="313990"/>
                  </a:lnTo>
                  <a:lnTo>
                    <a:pt x="10295" y="316798"/>
                  </a:lnTo>
                  <a:lnTo>
                    <a:pt x="13570" y="316798"/>
                  </a:lnTo>
                  <a:lnTo>
                    <a:pt x="18718" y="313054"/>
                  </a:lnTo>
                  <a:lnTo>
                    <a:pt x="25737" y="302759"/>
                  </a:lnTo>
                  <a:lnTo>
                    <a:pt x="25737" y="299484"/>
                  </a:lnTo>
                  <a:lnTo>
                    <a:pt x="29948" y="295272"/>
                  </a:lnTo>
                  <a:lnTo>
                    <a:pt x="31352" y="286381"/>
                  </a:lnTo>
                  <a:lnTo>
                    <a:pt x="38371" y="276087"/>
                  </a:lnTo>
                  <a:lnTo>
                    <a:pt x="47730" y="252221"/>
                  </a:lnTo>
                  <a:lnTo>
                    <a:pt x="60365" y="233036"/>
                  </a:lnTo>
                  <a:lnTo>
                    <a:pt x="145062" y="120262"/>
                  </a:lnTo>
                  <a:lnTo>
                    <a:pt x="159569" y="95928"/>
                  </a:lnTo>
                  <a:lnTo>
                    <a:pt x="176883" y="62704"/>
                  </a:lnTo>
                  <a:lnTo>
                    <a:pt x="197004" y="19654"/>
                  </a:lnTo>
                  <a:lnTo>
                    <a:pt x="202620" y="20122"/>
                  </a:lnTo>
                  <a:lnTo>
                    <a:pt x="207299" y="18250"/>
                  </a:lnTo>
                  <a:lnTo>
                    <a:pt x="212914" y="11230"/>
                  </a:lnTo>
                  <a:lnTo>
                    <a:pt x="219933" y="9827"/>
                  </a:lnTo>
                  <a:lnTo>
                    <a:pt x="221337" y="7955"/>
                  </a:lnTo>
                  <a:lnTo>
                    <a:pt x="222273" y="2808"/>
                  </a:lnTo>
                  <a:lnTo>
                    <a:pt x="225548" y="2808"/>
                  </a:lnTo>
                  <a:lnTo>
                    <a:pt x="231632" y="10763"/>
                  </a:lnTo>
                  <a:lnTo>
                    <a:pt x="235844" y="12166"/>
                  </a:lnTo>
                  <a:lnTo>
                    <a:pt x="255029" y="5615"/>
                  </a:lnTo>
                  <a:lnTo>
                    <a:pt x="281234" y="0"/>
                  </a:lnTo>
                  <a:lnTo>
                    <a:pt x="286381" y="3743"/>
                  </a:lnTo>
                  <a:lnTo>
                    <a:pt x="295272" y="3276"/>
                  </a:lnTo>
                  <a:lnTo>
                    <a:pt x="300888" y="5147"/>
                  </a:lnTo>
                  <a:lnTo>
                    <a:pt x="306035" y="1872"/>
                  </a:lnTo>
                  <a:lnTo>
                    <a:pt x="314926" y="1872"/>
                  </a:lnTo>
                  <a:lnTo>
                    <a:pt x="335047" y="8423"/>
                  </a:lnTo>
                  <a:lnTo>
                    <a:pt x="358912" y="8891"/>
                  </a:lnTo>
                  <a:lnTo>
                    <a:pt x="371079" y="5147"/>
                  </a:lnTo>
                  <a:lnTo>
                    <a:pt x="372951" y="6551"/>
                  </a:lnTo>
                  <a:lnTo>
                    <a:pt x="373887" y="12635"/>
                  </a:lnTo>
                  <a:lnTo>
                    <a:pt x="378099" y="15910"/>
                  </a:lnTo>
                  <a:lnTo>
                    <a:pt x="394008" y="14974"/>
                  </a:lnTo>
                  <a:lnTo>
                    <a:pt x="405707" y="16378"/>
                  </a:lnTo>
                  <a:lnTo>
                    <a:pt x="416937" y="19654"/>
                  </a:lnTo>
                  <a:lnTo>
                    <a:pt x="418809" y="21525"/>
                  </a:lnTo>
                  <a:lnTo>
                    <a:pt x="407111" y="47262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6272AC54-E4D0-5FDB-AC90-0A29E95572D4}"/>
                </a:ext>
              </a:extLst>
            </p:cNvPr>
            <p:cNvSpPr/>
            <p:nvPr/>
          </p:nvSpPr>
          <p:spPr>
            <a:xfrm>
              <a:off x="8874416" y="4238634"/>
              <a:ext cx="25269" cy="21993"/>
            </a:xfrm>
            <a:custGeom>
              <a:avLst/>
              <a:gdLst>
                <a:gd name="connsiteX0" fmla="*/ 9827 w 25269"/>
                <a:gd name="connsiteY0" fmla="*/ 0 h 21993"/>
                <a:gd name="connsiteX1" fmla="*/ 20122 w 25269"/>
                <a:gd name="connsiteY1" fmla="*/ 1404 h 21993"/>
                <a:gd name="connsiteX2" fmla="*/ 25269 w 25269"/>
                <a:gd name="connsiteY2" fmla="*/ 7019 h 21993"/>
                <a:gd name="connsiteX3" fmla="*/ 24801 w 25269"/>
                <a:gd name="connsiteY3" fmla="*/ 16378 h 21993"/>
                <a:gd name="connsiteX4" fmla="*/ 19186 w 25269"/>
                <a:gd name="connsiteY4" fmla="*/ 21525 h 21993"/>
                <a:gd name="connsiteX5" fmla="*/ 15442 w 25269"/>
                <a:gd name="connsiteY5" fmla="*/ 21993 h 21993"/>
                <a:gd name="connsiteX6" fmla="*/ 5147 w 25269"/>
                <a:gd name="connsiteY6" fmla="*/ 20589 h 21993"/>
                <a:gd name="connsiteX7" fmla="*/ 0 w 25269"/>
                <a:gd name="connsiteY7" fmla="*/ 14974 h 21993"/>
                <a:gd name="connsiteX8" fmla="*/ 468 w 25269"/>
                <a:gd name="connsiteY8" fmla="*/ 5615 h 21993"/>
                <a:gd name="connsiteX9" fmla="*/ 5615 w 25269"/>
                <a:gd name="connsiteY9" fmla="*/ 468 h 21993"/>
                <a:gd name="connsiteX10" fmla="*/ 9827 w 25269"/>
                <a:gd name="connsiteY10" fmla="*/ 0 h 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69" h="21993">
                  <a:moveTo>
                    <a:pt x="9827" y="0"/>
                  </a:moveTo>
                  <a:lnTo>
                    <a:pt x="20122" y="1404"/>
                  </a:lnTo>
                  <a:lnTo>
                    <a:pt x="25269" y="7019"/>
                  </a:lnTo>
                  <a:lnTo>
                    <a:pt x="24801" y="16378"/>
                  </a:lnTo>
                  <a:lnTo>
                    <a:pt x="19186" y="21525"/>
                  </a:lnTo>
                  <a:lnTo>
                    <a:pt x="15442" y="21993"/>
                  </a:lnTo>
                  <a:lnTo>
                    <a:pt x="5147" y="20589"/>
                  </a:lnTo>
                  <a:lnTo>
                    <a:pt x="0" y="14974"/>
                  </a:lnTo>
                  <a:lnTo>
                    <a:pt x="468" y="5615"/>
                  </a:lnTo>
                  <a:lnTo>
                    <a:pt x="5615" y="468"/>
                  </a:lnTo>
                  <a:lnTo>
                    <a:pt x="9827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334478C-DC94-13DE-0395-F06891FD8BF1}"/>
                </a:ext>
              </a:extLst>
            </p:cNvPr>
            <p:cNvSpPr/>
            <p:nvPr/>
          </p:nvSpPr>
          <p:spPr>
            <a:xfrm>
              <a:off x="11420964" y="4298998"/>
              <a:ext cx="830131" cy="1963490"/>
            </a:xfrm>
            <a:custGeom>
              <a:avLst/>
              <a:gdLst>
                <a:gd name="connsiteX0" fmla="*/ 650910 w 830131"/>
                <a:gd name="connsiteY0" fmla="*/ 547494 h 1963490"/>
                <a:gd name="connsiteX1" fmla="*/ 661204 w 830131"/>
                <a:gd name="connsiteY1" fmla="*/ 562000 h 1963490"/>
                <a:gd name="connsiteX2" fmla="*/ 675243 w 830131"/>
                <a:gd name="connsiteY2" fmla="*/ 590545 h 1963490"/>
                <a:gd name="connsiteX3" fmla="*/ 679454 w 830131"/>
                <a:gd name="connsiteY3" fmla="*/ 604583 h 1963490"/>
                <a:gd name="connsiteX4" fmla="*/ 681794 w 830131"/>
                <a:gd name="connsiteY4" fmla="*/ 620025 h 1963490"/>
                <a:gd name="connsiteX5" fmla="*/ 682730 w 830131"/>
                <a:gd name="connsiteY5" fmla="*/ 637807 h 1963490"/>
                <a:gd name="connsiteX6" fmla="*/ 681326 w 830131"/>
                <a:gd name="connsiteY6" fmla="*/ 657461 h 1963490"/>
                <a:gd name="connsiteX7" fmla="*/ 700512 w 830131"/>
                <a:gd name="connsiteY7" fmla="*/ 699575 h 1963490"/>
                <a:gd name="connsiteX8" fmla="*/ 704723 w 830131"/>
                <a:gd name="connsiteY8" fmla="*/ 716889 h 1963490"/>
                <a:gd name="connsiteX9" fmla="*/ 706595 w 830131"/>
                <a:gd name="connsiteY9" fmla="*/ 734671 h 1963490"/>
                <a:gd name="connsiteX10" fmla="*/ 706595 w 830131"/>
                <a:gd name="connsiteY10" fmla="*/ 751985 h 1963490"/>
                <a:gd name="connsiteX11" fmla="*/ 704255 w 830131"/>
                <a:gd name="connsiteY11" fmla="*/ 769299 h 1963490"/>
                <a:gd name="connsiteX12" fmla="*/ 699575 w 830131"/>
                <a:gd name="connsiteY12" fmla="*/ 787081 h 1963490"/>
                <a:gd name="connsiteX13" fmla="*/ 684601 w 830131"/>
                <a:gd name="connsiteY13" fmla="*/ 820305 h 1963490"/>
                <a:gd name="connsiteX14" fmla="*/ 674307 w 830131"/>
                <a:gd name="connsiteY14" fmla="*/ 836683 h 1963490"/>
                <a:gd name="connsiteX15" fmla="*/ 673839 w 830131"/>
                <a:gd name="connsiteY15" fmla="*/ 843702 h 1963490"/>
                <a:gd name="connsiteX16" fmla="*/ 679454 w 830131"/>
                <a:gd name="connsiteY16" fmla="*/ 847914 h 1963490"/>
                <a:gd name="connsiteX17" fmla="*/ 693492 w 830131"/>
                <a:gd name="connsiteY17" fmla="*/ 850253 h 1963490"/>
                <a:gd name="connsiteX18" fmla="*/ 707063 w 830131"/>
                <a:gd name="connsiteY18" fmla="*/ 854933 h 1963490"/>
                <a:gd name="connsiteX19" fmla="*/ 720165 w 830131"/>
                <a:gd name="connsiteY19" fmla="*/ 861952 h 1963490"/>
                <a:gd name="connsiteX20" fmla="*/ 731864 w 830131"/>
                <a:gd name="connsiteY20" fmla="*/ 870843 h 1963490"/>
                <a:gd name="connsiteX21" fmla="*/ 742159 w 830131"/>
                <a:gd name="connsiteY21" fmla="*/ 880670 h 1963490"/>
                <a:gd name="connsiteX22" fmla="*/ 750581 w 830131"/>
                <a:gd name="connsiteY22" fmla="*/ 892368 h 1963490"/>
                <a:gd name="connsiteX23" fmla="*/ 757133 w 830131"/>
                <a:gd name="connsiteY23" fmla="*/ 905003 h 1963490"/>
                <a:gd name="connsiteX24" fmla="*/ 760876 w 830131"/>
                <a:gd name="connsiteY24" fmla="*/ 918573 h 1963490"/>
                <a:gd name="connsiteX25" fmla="*/ 762280 w 830131"/>
                <a:gd name="connsiteY25" fmla="*/ 932143 h 1963490"/>
                <a:gd name="connsiteX26" fmla="*/ 761344 w 830131"/>
                <a:gd name="connsiteY26" fmla="*/ 942438 h 1963490"/>
                <a:gd name="connsiteX27" fmla="*/ 758537 w 830131"/>
                <a:gd name="connsiteY27" fmla="*/ 952733 h 1963490"/>
                <a:gd name="connsiteX28" fmla="*/ 753857 w 830131"/>
                <a:gd name="connsiteY28" fmla="*/ 963027 h 1963490"/>
                <a:gd name="connsiteX29" fmla="*/ 746838 w 830131"/>
                <a:gd name="connsiteY29" fmla="*/ 973790 h 1963490"/>
                <a:gd name="connsiteX30" fmla="*/ 736543 w 830131"/>
                <a:gd name="connsiteY30" fmla="*/ 985021 h 1963490"/>
                <a:gd name="connsiteX31" fmla="*/ 725781 w 830131"/>
                <a:gd name="connsiteY31" fmla="*/ 993444 h 1963490"/>
                <a:gd name="connsiteX32" fmla="*/ 703787 w 830131"/>
                <a:gd name="connsiteY32" fmla="*/ 1004207 h 1963490"/>
                <a:gd name="connsiteX33" fmla="*/ 679922 w 830131"/>
                <a:gd name="connsiteY33" fmla="*/ 1008418 h 1963490"/>
                <a:gd name="connsiteX34" fmla="*/ 661672 w 830131"/>
                <a:gd name="connsiteY34" fmla="*/ 1007482 h 1963490"/>
                <a:gd name="connsiteX35" fmla="*/ 642487 w 830131"/>
                <a:gd name="connsiteY35" fmla="*/ 1004675 h 1963490"/>
                <a:gd name="connsiteX36" fmla="*/ 603179 w 830131"/>
                <a:gd name="connsiteY36" fmla="*/ 993444 h 1963490"/>
                <a:gd name="connsiteX37" fmla="*/ 596160 w 830131"/>
                <a:gd name="connsiteY37" fmla="*/ 993912 h 1963490"/>
                <a:gd name="connsiteX38" fmla="*/ 591481 w 830131"/>
                <a:gd name="connsiteY38" fmla="*/ 999995 h 1963490"/>
                <a:gd name="connsiteX39" fmla="*/ 580718 w 830131"/>
                <a:gd name="connsiteY39" fmla="*/ 1040238 h 1963490"/>
                <a:gd name="connsiteX40" fmla="*/ 574167 w 830131"/>
                <a:gd name="connsiteY40" fmla="*/ 1050533 h 1963490"/>
                <a:gd name="connsiteX41" fmla="*/ 569020 w 830131"/>
                <a:gd name="connsiteY41" fmla="*/ 1056616 h 1963490"/>
                <a:gd name="connsiteX42" fmla="*/ 561064 w 830131"/>
                <a:gd name="connsiteY42" fmla="*/ 1062232 h 1963490"/>
                <a:gd name="connsiteX43" fmla="*/ 480110 w 830131"/>
                <a:gd name="connsiteY43" fmla="*/ 1103411 h 1963490"/>
                <a:gd name="connsiteX44" fmla="*/ 470752 w 830131"/>
                <a:gd name="connsiteY44" fmla="*/ 1106686 h 1963490"/>
                <a:gd name="connsiteX45" fmla="*/ 451565 w 830131"/>
                <a:gd name="connsiteY45" fmla="*/ 1110430 h 1963490"/>
                <a:gd name="connsiteX46" fmla="*/ 447822 w 830131"/>
                <a:gd name="connsiteY46" fmla="*/ 1112769 h 1963490"/>
                <a:gd name="connsiteX47" fmla="*/ 447354 w 830131"/>
                <a:gd name="connsiteY47" fmla="*/ 1117449 h 1963490"/>
                <a:gd name="connsiteX48" fmla="*/ 451565 w 830131"/>
                <a:gd name="connsiteY48" fmla="*/ 1129616 h 1963490"/>
                <a:gd name="connsiteX49" fmla="*/ 453905 w 830131"/>
                <a:gd name="connsiteY49" fmla="*/ 1141782 h 1963490"/>
                <a:gd name="connsiteX50" fmla="*/ 457181 w 830131"/>
                <a:gd name="connsiteY50" fmla="*/ 1193256 h 1963490"/>
                <a:gd name="connsiteX51" fmla="*/ 459521 w 830131"/>
                <a:gd name="connsiteY51" fmla="*/ 1303691 h 1963490"/>
                <a:gd name="connsiteX52" fmla="*/ 460924 w 830131"/>
                <a:gd name="connsiteY52" fmla="*/ 1306498 h 1963490"/>
                <a:gd name="connsiteX53" fmla="*/ 463732 w 830131"/>
                <a:gd name="connsiteY53" fmla="*/ 1306498 h 1963490"/>
                <a:gd name="connsiteX54" fmla="*/ 487130 w 830131"/>
                <a:gd name="connsiteY54" fmla="*/ 1294800 h 1963490"/>
                <a:gd name="connsiteX55" fmla="*/ 508187 w 830131"/>
                <a:gd name="connsiteY55" fmla="*/ 1281229 h 1963490"/>
                <a:gd name="connsiteX56" fmla="*/ 527373 w 830131"/>
                <a:gd name="connsiteY56" fmla="*/ 1265787 h 1963490"/>
                <a:gd name="connsiteX57" fmla="*/ 544218 w 830131"/>
                <a:gd name="connsiteY57" fmla="*/ 1248005 h 1963490"/>
                <a:gd name="connsiteX58" fmla="*/ 559192 w 830131"/>
                <a:gd name="connsiteY58" fmla="*/ 1228351 h 1963490"/>
                <a:gd name="connsiteX59" fmla="*/ 572295 w 830131"/>
                <a:gd name="connsiteY59" fmla="*/ 1205890 h 1963490"/>
                <a:gd name="connsiteX60" fmla="*/ 583058 w 830131"/>
                <a:gd name="connsiteY60" fmla="*/ 1181089 h 1963490"/>
                <a:gd name="connsiteX61" fmla="*/ 592417 w 830131"/>
                <a:gd name="connsiteY61" fmla="*/ 1153481 h 1963490"/>
                <a:gd name="connsiteX62" fmla="*/ 605051 w 830131"/>
                <a:gd name="connsiteY62" fmla="*/ 1102475 h 1963490"/>
                <a:gd name="connsiteX63" fmla="*/ 612070 w 830131"/>
                <a:gd name="connsiteY63" fmla="*/ 1065975 h 1963490"/>
                <a:gd name="connsiteX64" fmla="*/ 614878 w 830131"/>
                <a:gd name="connsiteY64" fmla="*/ 1065975 h 1963490"/>
                <a:gd name="connsiteX65" fmla="*/ 616750 w 830131"/>
                <a:gd name="connsiteY65" fmla="*/ 1069251 h 1963490"/>
                <a:gd name="connsiteX66" fmla="*/ 616750 w 830131"/>
                <a:gd name="connsiteY66" fmla="*/ 1100603 h 1963490"/>
                <a:gd name="connsiteX67" fmla="*/ 614410 w 830131"/>
                <a:gd name="connsiteY67" fmla="*/ 1130083 h 1963490"/>
                <a:gd name="connsiteX68" fmla="*/ 610198 w 830131"/>
                <a:gd name="connsiteY68" fmla="*/ 1158160 h 1963490"/>
                <a:gd name="connsiteX69" fmla="*/ 603647 w 830131"/>
                <a:gd name="connsiteY69" fmla="*/ 1184833 h 1963490"/>
                <a:gd name="connsiteX70" fmla="*/ 595224 w 830131"/>
                <a:gd name="connsiteY70" fmla="*/ 1210102 h 1963490"/>
                <a:gd name="connsiteX71" fmla="*/ 586333 w 830131"/>
                <a:gd name="connsiteY71" fmla="*/ 1230223 h 1963490"/>
                <a:gd name="connsiteX72" fmla="*/ 575570 w 830131"/>
                <a:gd name="connsiteY72" fmla="*/ 1248473 h 1963490"/>
                <a:gd name="connsiteX73" fmla="*/ 562936 w 830131"/>
                <a:gd name="connsiteY73" fmla="*/ 1265319 h 1963490"/>
                <a:gd name="connsiteX74" fmla="*/ 548898 w 830131"/>
                <a:gd name="connsiteY74" fmla="*/ 1281229 h 1963490"/>
                <a:gd name="connsiteX75" fmla="*/ 532520 w 830131"/>
                <a:gd name="connsiteY75" fmla="*/ 1295735 h 1963490"/>
                <a:gd name="connsiteX76" fmla="*/ 513802 w 830131"/>
                <a:gd name="connsiteY76" fmla="*/ 1308838 h 1963490"/>
                <a:gd name="connsiteX77" fmla="*/ 493212 w 830131"/>
                <a:gd name="connsiteY77" fmla="*/ 1320536 h 1963490"/>
                <a:gd name="connsiteX78" fmla="*/ 464668 w 830131"/>
                <a:gd name="connsiteY78" fmla="*/ 1334575 h 1963490"/>
                <a:gd name="connsiteX79" fmla="*/ 460924 w 830131"/>
                <a:gd name="connsiteY79" fmla="*/ 1339254 h 1963490"/>
                <a:gd name="connsiteX80" fmla="*/ 458585 w 830131"/>
                <a:gd name="connsiteY80" fmla="*/ 1345805 h 1963490"/>
                <a:gd name="connsiteX81" fmla="*/ 455777 w 830131"/>
                <a:gd name="connsiteY81" fmla="*/ 1372010 h 1963490"/>
                <a:gd name="connsiteX82" fmla="*/ 456245 w 830131"/>
                <a:gd name="connsiteY82" fmla="*/ 1394940 h 1963490"/>
                <a:gd name="connsiteX83" fmla="*/ 457649 w 830131"/>
                <a:gd name="connsiteY83" fmla="*/ 1400087 h 1963490"/>
                <a:gd name="connsiteX84" fmla="*/ 461393 w 830131"/>
                <a:gd name="connsiteY84" fmla="*/ 1403362 h 1963490"/>
                <a:gd name="connsiteX85" fmla="*/ 467008 w 830131"/>
                <a:gd name="connsiteY85" fmla="*/ 1405702 h 1963490"/>
                <a:gd name="connsiteX86" fmla="*/ 485258 w 830131"/>
                <a:gd name="connsiteY86" fmla="*/ 1408510 h 1963490"/>
                <a:gd name="connsiteX87" fmla="*/ 499296 w 830131"/>
                <a:gd name="connsiteY87" fmla="*/ 1408042 h 1963490"/>
                <a:gd name="connsiteX88" fmla="*/ 510058 w 830131"/>
                <a:gd name="connsiteY88" fmla="*/ 1406170 h 1963490"/>
                <a:gd name="connsiteX89" fmla="*/ 512866 w 830131"/>
                <a:gd name="connsiteY89" fmla="*/ 1404766 h 1963490"/>
                <a:gd name="connsiteX90" fmla="*/ 525501 w 830131"/>
                <a:gd name="connsiteY90" fmla="*/ 1391664 h 1963490"/>
                <a:gd name="connsiteX91" fmla="*/ 536731 w 830131"/>
                <a:gd name="connsiteY91" fmla="*/ 1382773 h 1963490"/>
                <a:gd name="connsiteX92" fmla="*/ 548898 w 830131"/>
                <a:gd name="connsiteY92" fmla="*/ 1376222 h 1963490"/>
                <a:gd name="connsiteX93" fmla="*/ 562001 w 830131"/>
                <a:gd name="connsiteY93" fmla="*/ 1372010 h 1963490"/>
                <a:gd name="connsiteX94" fmla="*/ 585398 w 830131"/>
                <a:gd name="connsiteY94" fmla="*/ 1368267 h 1963490"/>
                <a:gd name="connsiteX95" fmla="*/ 592417 w 830131"/>
                <a:gd name="connsiteY95" fmla="*/ 1365459 h 1963490"/>
                <a:gd name="connsiteX96" fmla="*/ 597564 w 830131"/>
                <a:gd name="connsiteY96" fmla="*/ 1361248 h 1963490"/>
                <a:gd name="connsiteX97" fmla="*/ 609731 w 830131"/>
                <a:gd name="connsiteY97" fmla="*/ 1336914 h 1963490"/>
                <a:gd name="connsiteX98" fmla="*/ 619557 w 830131"/>
                <a:gd name="connsiteY98" fmla="*/ 1321940 h 1963490"/>
                <a:gd name="connsiteX99" fmla="*/ 630788 w 830131"/>
                <a:gd name="connsiteY99" fmla="*/ 1308370 h 1963490"/>
                <a:gd name="connsiteX100" fmla="*/ 643891 w 830131"/>
                <a:gd name="connsiteY100" fmla="*/ 1297139 h 1963490"/>
                <a:gd name="connsiteX101" fmla="*/ 669627 w 830131"/>
                <a:gd name="connsiteY101" fmla="*/ 1282633 h 1963490"/>
                <a:gd name="connsiteX102" fmla="*/ 706595 w 830131"/>
                <a:gd name="connsiteY102" fmla="*/ 1269999 h 1963490"/>
                <a:gd name="connsiteX103" fmla="*/ 718762 w 830131"/>
                <a:gd name="connsiteY103" fmla="*/ 1264383 h 1963490"/>
                <a:gd name="connsiteX104" fmla="*/ 729524 w 830131"/>
                <a:gd name="connsiteY104" fmla="*/ 1257364 h 1963490"/>
                <a:gd name="connsiteX105" fmla="*/ 738883 w 830131"/>
                <a:gd name="connsiteY105" fmla="*/ 1248941 h 1963490"/>
                <a:gd name="connsiteX106" fmla="*/ 756197 w 830131"/>
                <a:gd name="connsiteY106" fmla="*/ 1228820 h 1963490"/>
                <a:gd name="connsiteX107" fmla="*/ 768363 w 830131"/>
                <a:gd name="connsiteY107" fmla="*/ 1212442 h 1963490"/>
                <a:gd name="connsiteX108" fmla="*/ 772107 w 830131"/>
                <a:gd name="connsiteY108" fmla="*/ 1205422 h 1963490"/>
                <a:gd name="connsiteX109" fmla="*/ 774915 w 830131"/>
                <a:gd name="connsiteY109" fmla="*/ 1189044 h 1963490"/>
                <a:gd name="connsiteX110" fmla="*/ 772107 w 830131"/>
                <a:gd name="connsiteY110" fmla="*/ 1172666 h 1963490"/>
                <a:gd name="connsiteX111" fmla="*/ 764152 w 830131"/>
                <a:gd name="connsiteY111" fmla="*/ 1158160 h 1963490"/>
                <a:gd name="connsiteX112" fmla="*/ 751985 w 830131"/>
                <a:gd name="connsiteY112" fmla="*/ 1148333 h 1963490"/>
                <a:gd name="connsiteX113" fmla="*/ 735140 w 830131"/>
                <a:gd name="connsiteY113" fmla="*/ 1144590 h 1963490"/>
                <a:gd name="connsiteX114" fmla="*/ 725781 w 830131"/>
                <a:gd name="connsiteY114" fmla="*/ 1145525 h 1963490"/>
                <a:gd name="connsiteX115" fmla="*/ 707531 w 830131"/>
                <a:gd name="connsiteY115" fmla="*/ 1151141 h 1963490"/>
                <a:gd name="connsiteX116" fmla="*/ 703787 w 830131"/>
                <a:gd name="connsiteY116" fmla="*/ 1150673 h 1963490"/>
                <a:gd name="connsiteX117" fmla="*/ 701915 w 830131"/>
                <a:gd name="connsiteY117" fmla="*/ 1148801 h 1963490"/>
                <a:gd name="connsiteX118" fmla="*/ 702384 w 830131"/>
                <a:gd name="connsiteY118" fmla="*/ 1145058 h 1963490"/>
                <a:gd name="connsiteX119" fmla="*/ 712678 w 830131"/>
                <a:gd name="connsiteY119" fmla="*/ 1125872 h 1963490"/>
                <a:gd name="connsiteX120" fmla="*/ 721569 w 830131"/>
                <a:gd name="connsiteY120" fmla="*/ 1116045 h 1963490"/>
                <a:gd name="connsiteX121" fmla="*/ 731864 w 830131"/>
                <a:gd name="connsiteY121" fmla="*/ 1109026 h 1963490"/>
                <a:gd name="connsiteX122" fmla="*/ 743094 w 830131"/>
                <a:gd name="connsiteY122" fmla="*/ 1103879 h 1963490"/>
                <a:gd name="connsiteX123" fmla="*/ 756665 w 830131"/>
                <a:gd name="connsiteY123" fmla="*/ 1100603 h 1963490"/>
                <a:gd name="connsiteX124" fmla="*/ 780062 w 830131"/>
                <a:gd name="connsiteY124" fmla="*/ 1101539 h 1963490"/>
                <a:gd name="connsiteX125" fmla="*/ 810478 w 830131"/>
                <a:gd name="connsiteY125" fmla="*/ 1108558 h 1963490"/>
                <a:gd name="connsiteX126" fmla="*/ 815626 w 830131"/>
                <a:gd name="connsiteY126" fmla="*/ 1112769 h 1963490"/>
                <a:gd name="connsiteX127" fmla="*/ 818901 w 830131"/>
                <a:gd name="connsiteY127" fmla="*/ 1118385 h 1963490"/>
                <a:gd name="connsiteX128" fmla="*/ 823580 w 830131"/>
                <a:gd name="connsiteY128" fmla="*/ 1147865 h 1963490"/>
                <a:gd name="connsiteX129" fmla="*/ 828728 w 830131"/>
                <a:gd name="connsiteY129" fmla="*/ 1162839 h 1963490"/>
                <a:gd name="connsiteX130" fmla="*/ 826389 w 830131"/>
                <a:gd name="connsiteY130" fmla="*/ 1180153 h 1963490"/>
                <a:gd name="connsiteX131" fmla="*/ 827324 w 830131"/>
                <a:gd name="connsiteY131" fmla="*/ 1211506 h 1963490"/>
                <a:gd name="connsiteX132" fmla="*/ 824984 w 830131"/>
                <a:gd name="connsiteY132" fmla="*/ 1225076 h 1963490"/>
                <a:gd name="connsiteX133" fmla="*/ 826389 w 830131"/>
                <a:gd name="connsiteY133" fmla="*/ 1227416 h 1963490"/>
                <a:gd name="connsiteX134" fmla="*/ 830132 w 830131"/>
                <a:gd name="connsiteY134" fmla="*/ 1228351 h 1963490"/>
                <a:gd name="connsiteX135" fmla="*/ 785209 w 830131"/>
                <a:gd name="connsiteY135" fmla="*/ 1445477 h 1963490"/>
                <a:gd name="connsiteX136" fmla="*/ 759940 w 830131"/>
                <a:gd name="connsiteY136" fmla="*/ 1450625 h 1963490"/>
                <a:gd name="connsiteX137" fmla="*/ 723909 w 830131"/>
                <a:gd name="connsiteY137" fmla="*/ 1454836 h 1963490"/>
                <a:gd name="connsiteX138" fmla="*/ 706127 w 830131"/>
                <a:gd name="connsiteY138" fmla="*/ 1459516 h 1963490"/>
                <a:gd name="connsiteX139" fmla="*/ 697704 w 830131"/>
                <a:gd name="connsiteY139" fmla="*/ 1465599 h 1963490"/>
                <a:gd name="connsiteX140" fmla="*/ 685537 w 830131"/>
                <a:gd name="connsiteY140" fmla="*/ 1483849 h 1963490"/>
                <a:gd name="connsiteX141" fmla="*/ 655589 w 830131"/>
                <a:gd name="connsiteY141" fmla="*/ 1508182 h 1963490"/>
                <a:gd name="connsiteX142" fmla="*/ 633128 w 830131"/>
                <a:gd name="connsiteY142" fmla="*/ 1519880 h 1963490"/>
                <a:gd name="connsiteX143" fmla="*/ 611602 w 830131"/>
                <a:gd name="connsiteY143" fmla="*/ 1527367 h 1963490"/>
                <a:gd name="connsiteX144" fmla="*/ 606455 w 830131"/>
                <a:gd name="connsiteY144" fmla="*/ 1531579 h 1963490"/>
                <a:gd name="connsiteX145" fmla="*/ 599904 w 830131"/>
                <a:gd name="connsiteY145" fmla="*/ 1543277 h 1963490"/>
                <a:gd name="connsiteX146" fmla="*/ 593820 w 830131"/>
                <a:gd name="connsiteY146" fmla="*/ 1580245 h 1963490"/>
                <a:gd name="connsiteX147" fmla="*/ 588205 w 830131"/>
                <a:gd name="connsiteY147" fmla="*/ 1600835 h 1963490"/>
                <a:gd name="connsiteX148" fmla="*/ 580718 w 830131"/>
                <a:gd name="connsiteY148" fmla="*/ 1620488 h 1963490"/>
                <a:gd name="connsiteX149" fmla="*/ 558257 w 830131"/>
                <a:gd name="connsiteY149" fmla="*/ 1659795 h 1963490"/>
                <a:gd name="connsiteX150" fmla="*/ 569487 w 830131"/>
                <a:gd name="connsiteY150" fmla="*/ 1660263 h 1963490"/>
                <a:gd name="connsiteX151" fmla="*/ 576507 w 830131"/>
                <a:gd name="connsiteY151" fmla="*/ 1658859 h 1963490"/>
                <a:gd name="connsiteX152" fmla="*/ 492277 w 830131"/>
                <a:gd name="connsiteY152" fmla="*/ 1702846 h 1963490"/>
                <a:gd name="connsiteX153" fmla="*/ 450162 w 830131"/>
                <a:gd name="connsiteY153" fmla="*/ 1715013 h 1963490"/>
                <a:gd name="connsiteX154" fmla="*/ 448290 w 830131"/>
                <a:gd name="connsiteY154" fmla="*/ 1715481 h 1963490"/>
                <a:gd name="connsiteX155" fmla="*/ 445015 w 830131"/>
                <a:gd name="connsiteY155" fmla="*/ 1713141 h 1963490"/>
                <a:gd name="connsiteX156" fmla="*/ 441739 w 830131"/>
                <a:gd name="connsiteY156" fmla="*/ 1715481 h 1963490"/>
                <a:gd name="connsiteX157" fmla="*/ 436124 w 830131"/>
                <a:gd name="connsiteY157" fmla="*/ 1728115 h 1963490"/>
                <a:gd name="connsiteX158" fmla="*/ 442675 w 830131"/>
                <a:gd name="connsiteY158" fmla="*/ 1737474 h 1963490"/>
                <a:gd name="connsiteX159" fmla="*/ 432848 w 830131"/>
                <a:gd name="connsiteY159" fmla="*/ 1787076 h 1963490"/>
                <a:gd name="connsiteX160" fmla="*/ 432848 w 830131"/>
                <a:gd name="connsiteY160" fmla="*/ 1792691 h 1963490"/>
                <a:gd name="connsiteX161" fmla="*/ 435187 w 830131"/>
                <a:gd name="connsiteY161" fmla="*/ 1795967 h 1963490"/>
                <a:gd name="connsiteX162" fmla="*/ 439399 w 830131"/>
                <a:gd name="connsiteY162" fmla="*/ 1797371 h 1963490"/>
                <a:gd name="connsiteX163" fmla="*/ 436124 w 830131"/>
                <a:gd name="connsiteY163" fmla="*/ 1808133 h 1963490"/>
                <a:gd name="connsiteX164" fmla="*/ 434720 w 830131"/>
                <a:gd name="connsiteY164" fmla="*/ 1820300 h 1963490"/>
                <a:gd name="connsiteX165" fmla="*/ 435656 w 830131"/>
                <a:gd name="connsiteY165" fmla="*/ 1833870 h 1963490"/>
                <a:gd name="connsiteX166" fmla="*/ 439399 w 830131"/>
                <a:gd name="connsiteY166" fmla="*/ 1849312 h 1963490"/>
                <a:gd name="connsiteX167" fmla="*/ 439867 w 830131"/>
                <a:gd name="connsiteY167" fmla="*/ 1902190 h 1963490"/>
                <a:gd name="connsiteX168" fmla="*/ 438931 w 830131"/>
                <a:gd name="connsiteY168" fmla="*/ 1914825 h 1963490"/>
                <a:gd name="connsiteX169" fmla="*/ 439867 w 830131"/>
                <a:gd name="connsiteY169" fmla="*/ 1926523 h 1963490"/>
                <a:gd name="connsiteX170" fmla="*/ 443611 w 830131"/>
                <a:gd name="connsiteY170" fmla="*/ 1931203 h 1963490"/>
                <a:gd name="connsiteX171" fmla="*/ 478239 w 830131"/>
                <a:gd name="connsiteY171" fmla="*/ 1941029 h 1963490"/>
                <a:gd name="connsiteX172" fmla="*/ 512398 w 830131"/>
                <a:gd name="connsiteY172" fmla="*/ 1948516 h 1963490"/>
                <a:gd name="connsiteX173" fmla="*/ 517077 w 830131"/>
                <a:gd name="connsiteY173" fmla="*/ 1951324 h 1963490"/>
                <a:gd name="connsiteX174" fmla="*/ 499296 w 830131"/>
                <a:gd name="connsiteY174" fmla="*/ 1958811 h 1963490"/>
                <a:gd name="connsiteX175" fmla="*/ 485725 w 830131"/>
                <a:gd name="connsiteY175" fmla="*/ 1962087 h 1963490"/>
                <a:gd name="connsiteX176" fmla="*/ 472623 w 830131"/>
                <a:gd name="connsiteY176" fmla="*/ 1963491 h 1963490"/>
                <a:gd name="connsiteX177" fmla="*/ 452969 w 830131"/>
                <a:gd name="connsiteY177" fmla="*/ 1963023 h 1963490"/>
                <a:gd name="connsiteX178" fmla="*/ 432848 w 830131"/>
                <a:gd name="connsiteY178" fmla="*/ 1960215 h 1963490"/>
                <a:gd name="connsiteX179" fmla="*/ 412726 w 830131"/>
                <a:gd name="connsiteY179" fmla="*/ 1955068 h 1963490"/>
                <a:gd name="connsiteX180" fmla="*/ 392605 w 830131"/>
                <a:gd name="connsiteY180" fmla="*/ 1948516 h 1963490"/>
                <a:gd name="connsiteX181" fmla="*/ 389797 w 830131"/>
                <a:gd name="connsiteY181" fmla="*/ 1946176 h 1963490"/>
                <a:gd name="connsiteX182" fmla="*/ 388393 w 830131"/>
                <a:gd name="connsiteY182" fmla="*/ 1942901 h 1963490"/>
                <a:gd name="connsiteX183" fmla="*/ 386990 w 830131"/>
                <a:gd name="connsiteY183" fmla="*/ 1827787 h 1963490"/>
                <a:gd name="connsiteX184" fmla="*/ 384650 w 830131"/>
                <a:gd name="connsiteY184" fmla="*/ 1823576 h 1963490"/>
                <a:gd name="connsiteX185" fmla="*/ 366400 w 830131"/>
                <a:gd name="connsiteY185" fmla="*/ 1825447 h 1963490"/>
                <a:gd name="connsiteX186" fmla="*/ 348618 w 830131"/>
                <a:gd name="connsiteY186" fmla="*/ 1821236 h 1963490"/>
                <a:gd name="connsiteX187" fmla="*/ 321477 w 830131"/>
                <a:gd name="connsiteY187" fmla="*/ 1880665 h 1963490"/>
                <a:gd name="connsiteX188" fmla="*/ 310247 w 830131"/>
                <a:gd name="connsiteY188" fmla="*/ 1911549 h 1963490"/>
                <a:gd name="connsiteX189" fmla="*/ 303228 w 830131"/>
                <a:gd name="connsiteY189" fmla="*/ 1912485 h 1963490"/>
                <a:gd name="connsiteX190" fmla="*/ 301824 w 830131"/>
                <a:gd name="connsiteY190" fmla="*/ 1908741 h 1963490"/>
                <a:gd name="connsiteX191" fmla="*/ 290593 w 830131"/>
                <a:gd name="connsiteY191" fmla="*/ 1906869 h 1963490"/>
                <a:gd name="connsiteX192" fmla="*/ 269067 w 830131"/>
                <a:gd name="connsiteY192" fmla="*/ 1908741 h 1963490"/>
                <a:gd name="connsiteX193" fmla="*/ 299016 w 830131"/>
                <a:gd name="connsiteY193" fmla="*/ 1834338 h 1963490"/>
                <a:gd name="connsiteX194" fmla="*/ 306035 w 830131"/>
                <a:gd name="connsiteY194" fmla="*/ 1826383 h 1963490"/>
                <a:gd name="connsiteX195" fmla="*/ 313522 w 830131"/>
                <a:gd name="connsiteY195" fmla="*/ 1811877 h 1963490"/>
                <a:gd name="connsiteX196" fmla="*/ 323349 w 830131"/>
                <a:gd name="connsiteY196" fmla="*/ 1802518 h 1963490"/>
                <a:gd name="connsiteX197" fmla="*/ 323349 w 830131"/>
                <a:gd name="connsiteY197" fmla="*/ 1800178 h 1963490"/>
                <a:gd name="connsiteX198" fmla="*/ 321477 w 830131"/>
                <a:gd name="connsiteY198" fmla="*/ 1797839 h 1963490"/>
                <a:gd name="connsiteX199" fmla="*/ 333176 w 830131"/>
                <a:gd name="connsiteY199" fmla="*/ 1792691 h 1963490"/>
                <a:gd name="connsiteX200" fmla="*/ 350490 w 830131"/>
                <a:gd name="connsiteY200" fmla="*/ 1775377 h 1963490"/>
                <a:gd name="connsiteX201" fmla="*/ 361720 w 830131"/>
                <a:gd name="connsiteY201" fmla="*/ 1759935 h 1963490"/>
                <a:gd name="connsiteX202" fmla="*/ 370144 w 830131"/>
                <a:gd name="connsiteY202" fmla="*/ 1744025 h 1963490"/>
                <a:gd name="connsiteX203" fmla="*/ 375759 w 830131"/>
                <a:gd name="connsiteY203" fmla="*/ 1726711 h 1963490"/>
                <a:gd name="connsiteX204" fmla="*/ 379503 w 830131"/>
                <a:gd name="connsiteY204" fmla="*/ 1728583 h 1963490"/>
                <a:gd name="connsiteX205" fmla="*/ 384650 w 830131"/>
                <a:gd name="connsiteY205" fmla="*/ 1728115 h 1963490"/>
                <a:gd name="connsiteX206" fmla="*/ 393072 w 830131"/>
                <a:gd name="connsiteY206" fmla="*/ 1725775 h 1963490"/>
                <a:gd name="connsiteX207" fmla="*/ 405707 w 830131"/>
                <a:gd name="connsiteY207" fmla="*/ 1719224 h 1963490"/>
                <a:gd name="connsiteX208" fmla="*/ 407579 w 830131"/>
                <a:gd name="connsiteY208" fmla="*/ 1717352 h 1963490"/>
                <a:gd name="connsiteX209" fmla="*/ 408515 w 830131"/>
                <a:gd name="connsiteY209" fmla="*/ 1714077 h 1963490"/>
                <a:gd name="connsiteX210" fmla="*/ 402900 w 830131"/>
                <a:gd name="connsiteY210" fmla="*/ 1582117 h 1963490"/>
                <a:gd name="connsiteX211" fmla="*/ 406643 w 830131"/>
                <a:gd name="connsiteY211" fmla="*/ 1575098 h 1963490"/>
                <a:gd name="connsiteX212" fmla="*/ 407579 w 830131"/>
                <a:gd name="connsiteY212" fmla="*/ 1569482 h 1963490"/>
                <a:gd name="connsiteX213" fmla="*/ 406643 w 830131"/>
                <a:gd name="connsiteY213" fmla="*/ 1564803 h 1963490"/>
                <a:gd name="connsiteX214" fmla="*/ 403368 w 830131"/>
                <a:gd name="connsiteY214" fmla="*/ 1560591 h 1963490"/>
                <a:gd name="connsiteX215" fmla="*/ 397284 w 830131"/>
                <a:gd name="connsiteY215" fmla="*/ 1556380 h 1963490"/>
                <a:gd name="connsiteX216" fmla="*/ 401496 w 830131"/>
                <a:gd name="connsiteY216" fmla="*/ 1555912 h 1963490"/>
                <a:gd name="connsiteX217" fmla="*/ 405239 w 830131"/>
                <a:gd name="connsiteY217" fmla="*/ 1550296 h 1963490"/>
                <a:gd name="connsiteX218" fmla="*/ 424425 w 830131"/>
                <a:gd name="connsiteY218" fmla="*/ 1241922 h 1963490"/>
                <a:gd name="connsiteX219" fmla="*/ 425361 w 830131"/>
                <a:gd name="connsiteY219" fmla="*/ 1221800 h 1963490"/>
                <a:gd name="connsiteX220" fmla="*/ 422553 w 830131"/>
                <a:gd name="connsiteY220" fmla="*/ 1202615 h 1963490"/>
                <a:gd name="connsiteX221" fmla="*/ 416002 w 830131"/>
                <a:gd name="connsiteY221" fmla="*/ 1191384 h 1963490"/>
                <a:gd name="connsiteX222" fmla="*/ 389797 w 830131"/>
                <a:gd name="connsiteY222" fmla="*/ 1168923 h 1963490"/>
                <a:gd name="connsiteX223" fmla="*/ 371547 w 830131"/>
                <a:gd name="connsiteY223" fmla="*/ 1150673 h 1963490"/>
                <a:gd name="connsiteX224" fmla="*/ 355169 w 830131"/>
                <a:gd name="connsiteY224" fmla="*/ 1131019 h 1963490"/>
                <a:gd name="connsiteX225" fmla="*/ 340663 w 830131"/>
                <a:gd name="connsiteY225" fmla="*/ 1110430 h 1963490"/>
                <a:gd name="connsiteX226" fmla="*/ 324753 w 830131"/>
                <a:gd name="connsiteY226" fmla="*/ 1084693 h 1963490"/>
                <a:gd name="connsiteX227" fmla="*/ 320541 w 830131"/>
                <a:gd name="connsiteY227" fmla="*/ 1080481 h 1963490"/>
                <a:gd name="connsiteX228" fmla="*/ 310715 w 830131"/>
                <a:gd name="connsiteY228" fmla="*/ 1074866 h 1963490"/>
                <a:gd name="connsiteX229" fmla="*/ 241459 w 830131"/>
                <a:gd name="connsiteY229" fmla="*/ 1055212 h 1963490"/>
                <a:gd name="connsiteX230" fmla="*/ 232100 w 830131"/>
                <a:gd name="connsiteY230" fmla="*/ 1053341 h 1963490"/>
                <a:gd name="connsiteX231" fmla="*/ 223209 w 830131"/>
                <a:gd name="connsiteY231" fmla="*/ 1053341 h 1963490"/>
                <a:gd name="connsiteX232" fmla="*/ 215254 w 830131"/>
                <a:gd name="connsiteY232" fmla="*/ 1055681 h 1963490"/>
                <a:gd name="connsiteX233" fmla="*/ 199812 w 830131"/>
                <a:gd name="connsiteY233" fmla="*/ 1064571 h 1963490"/>
                <a:gd name="connsiteX234" fmla="*/ 184838 w 830131"/>
                <a:gd name="connsiteY234" fmla="*/ 1082353 h 1963490"/>
                <a:gd name="connsiteX235" fmla="*/ 177818 w 830131"/>
                <a:gd name="connsiteY235" fmla="*/ 1094988 h 1963490"/>
                <a:gd name="connsiteX236" fmla="*/ 173139 w 830131"/>
                <a:gd name="connsiteY236" fmla="*/ 1108090 h 1963490"/>
                <a:gd name="connsiteX237" fmla="*/ 171268 w 830131"/>
                <a:gd name="connsiteY237" fmla="*/ 1120257 h 1963490"/>
                <a:gd name="connsiteX238" fmla="*/ 171736 w 830131"/>
                <a:gd name="connsiteY238" fmla="*/ 1131019 h 1963490"/>
                <a:gd name="connsiteX239" fmla="*/ 174075 w 830131"/>
                <a:gd name="connsiteY239" fmla="*/ 1142250 h 1963490"/>
                <a:gd name="connsiteX240" fmla="*/ 186710 w 830131"/>
                <a:gd name="connsiteY240" fmla="*/ 1169859 h 1963490"/>
                <a:gd name="connsiteX241" fmla="*/ 198876 w 830131"/>
                <a:gd name="connsiteY241" fmla="*/ 1208230 h 1963490"/>
                <a:gd name="connsiteX242" fmla="*/ 210107 w 830131"/>
                <a:gd name="connsiteY242" fmla="*/ 1227416 h 1963490"/>
                <a:gd name="connsiteX243" fmla="*/ 202152 w 830131"/>
                <a:gd name="connsiteY243" fmla="*/ 1238178 h 1963490"/>
                <a:gd name="connsiteX244" fmla="*/ 194665 w 830131"/>
                <a:gd name="connsiteY244" fmla="*/ 1254556 h 1963490"/>
                <a:gd name="connsiteX245" fmla="*/ 193729 w 830131"/>
                <a:gd name="connsiteY245" fmla="*/ 1263915 h 1963490"/>
                <a:gd name="connsiteX246" fmla="*/ 195601 w 830131"/>
                <a:gd name="connsiteY246" fmla="*/ 1271402 h 1963490"/>
                <a:gd name="connsiteX247" fmla="*/ 192793 w 830131"/>
                <a:gd name="connsiteY247" fmla="*/ 1277954 h 1963490"/>
                <a:gd name="connsiteX248" fmla="*/ 193261 w 830131"/>
                <a:gd name="connsiteY248" fmla="*/ 1284037 h 1963490"/>
                <a:gd name="connsiteX249" fmla="*/ 179223 w 830131"/>
                <a:gd name="connsiteY249" fmla="*/ 1281697 h 1963490"/>
                <a:gd name="connsiteX250" fmla="*/ 166120 w 830131"/>
                <a:gd name="connsiteY250" fmla="*/ 1282165 h 1963490"/>
                <a:gd name="connsiteX251" fmla="*/ 159569 w 830131"/>
                <a:gd name="connsiteY251" fmla="*/ 1275146 h 1963490"/>
                <a:gd name="connsiteX252" fmla="*/ 154890 w 830131"/>
                <a:gd name="connsiteY252" fmla="*/ 1267191 h 1963490"/>
                <a:gd name="connsiteX253" fmla="*/ 148338 w 830131"/>
                <a:gd name="connsiteY253" fmla="*/ 1230223 h 1963490"/>
                <a:gd name="connsiteX254" fmla="*/ 143191 w 830131"/>
                <a:gd name="connsiteY254" fmla="*/ 1175474 h 1963490"/>
                <a:gd name="connsiteX255" fmla="*/ 137108 w 830131"/>
                <a:gd name="connsiteY255" fmla="*/ 1151609 h 1963490"/>
                <a:gd name="connsiteX256" fmla="*/ 131960 w 830131"/>
                <a:gd name="connsiteY256" fmla="*/ 1140378 h 1963490"/>
                <a:gd name="connsiteX257" fmla="*/ 124473 w 830131"/>
                <a:gd name="connsiteY257" fmla="*/ 1130083 h 1963490"/>
                <a:gd name="connsiteX258" fmla="*/ 115582 w 830131"/>
                <a:gd name="connsiteY258" fmla="*/ 1120725 h 1963490"/>
                <a:gd name="connsiteX259" fmla="*/ 104819 w 830131"/>
                <a:gd name="connsiteY259" fmla="*/ 1111834 h 1963490"/>
                <a:gd name="connsiteX260" fmla="*/ 47263 w 830131"/>
                <a:gd name="connsiteY260" fmla="*/ 1074398 h 1963490"/>
                <a:gd name="connsiteX261" fmla="*/ 22462 w 830131"/>
                <a:gd name="connsiteY261" fmla="*/ 1049597 h 1963490"/>
                <a:gd name="connsiteX262" fmla="*/ 7488 w 830131"/>
                <a:gd name="connsiteY262" fmla="*/ 1026200 h 1963490"/>
                <a:gd name="connsiteX263" fmla="*/ 2808 w 830131"/>
                <a:gd name="connsiteY263" fmla="*/ 1013566 h 1963490"/>
                <a:gd name="connsiteX264" fmla="*/ 0 w 830131"/>
                <a:gd name="connsiteY264" fmla="*/ 1001399 h 1963490"/>
                <a:gd name="connsiteX265" fmla="*/ 0 w 830131"/>
                <a:gd name="connsiteY265" fmla="*/ 988764 h 1963490"/>
                <a:gd name="connsiteX266" fmla="*/ 2340 w 830131"/>
                <a:gd name="connsiteY266" fmla="*/ 975194 h 1963490"/>
                <a:gd name="connsiteX267" fmla="*/ 6083 w 830131"/>
                <a:gd name="connsiteY267" fmla="*/ 964432 h 1963490"/>
                <a:gd name="connsiteX268" fmla="*/ 10763 w 830131"/>
                <a:gd name="connsiteY268" fmla="*/ 955541 h 1963490"/>
                <a:gd name="connsiteX269" fmla="*/ 16846 w 830131"/>
                <a:gd name="connsiteY269" fmla="*/ 947118 h 1963490"/>
                <a:gd name="connsiteX270" fmla="*/ 32756 w 830131"/>
                <a:gd name="connsiteY270" fmla="*/ 934951 h 1963490"/>
                <a:gd name="connsiteX271" fmla="*/ 46794 w 830131"/>
                <a:gd name="connsiteY271" fmla="*/ 928400 h 1963490"/>
                <a:gd name="connsiteX272" fmla="*/ 62705 w 830131"/>
                <a:gd name="connsiteY272" fmla="*/ 923720 h 1963490"/>
                <a:gd name="connsiteX273" fmla="*/ 97332 w 830131"/>
                <a:gd name="connsiteY273" fmla="*/ 917637 h 1963490"/>
                <a:gd name="connsiteX274" fmla="*/ 100140 w 830131"/>
                <a:gd name="connsiteY274" fmla="*/ 916233 h 1963490"/>
                <a:gd name="connsiteX275" fmla="*/ 102012 w 830131"/>
                <a:gd name="connsiteY275" fmla="*/ 913893 h 1963490"/>
                <a:gd name="connsiteX276" fmla="*/ 100608 w 830131"/>
                <a:gd name="connsiteY276" fmla="*/ 908278 h 1963490"/>
                <a:gd name="connsiteX277" fmla="*/ 90313 w 830131"/>
                <a:gd name="connsiteY277" fmla="*/ 897048 h 1963490"/>
                <a:gd name="connsiteX278" fmla="*/ 82358 w 830131"/>
                <a:gd name="connsiteY278" fmla="*/ 883477 h 1963490"/>
                <a:gd name="connsiteX279" fmla="*/ 78147 w 830131"/>
                <a:gd name="connsiteY279" fmla="*/ 873650 h 1963490"/>
                <a:gd name="connsiteX280" fmla="*/ 72063 w 830131"/>
                <a:gd name="connsiteY280" fmla="*/ 834811 h 1963490"/>
                <a:gd name="connsiteX281" fmla="*/ 84698 w 830131"/>
                <a:gd name="connsiteY281" fmla="*/ 835279 h 1963490"/>
                <a:gd name="connsiteX282" fmla="*/ 96865 w 830131"/>
                <a:gd name="connsiteY282" fmla="*/ 833407 h 1963490"/>
                <a:gd name="connsiteX283" fmla="*/ 108563 w 830131"/>
                <a:gd name="connsiteY283" fmla="*/ 829664 h 1963490"/>
                <a:gd name="connsiteX284" fmla="*/ 123069 w 830131"/>
                <a:gd name="connsiteY284" fmla="*/ 820773 h 1963490"/>
                <a:gd name="connsiteX285" fmla="*/ 131024 w 830131"/>
                <a:gd name="connsiteY285" fmla="*/ 788953 h 1963490"/>
                <a:gd name="connsiteX286" fmla="*/ 139915 w 830131"/>
                <a:gd name="connsiteY286" fmla="*/ 763684 h 1963490"/>
                <a:gd name="connsiteX287" fmla="*/ 146934 w 830131"/>
                <a:gd name="connsiteY287" fmla="*/ 752453 h 1963490"/>
                <a:gd name="connsiteX288" fmla="*/ 160037 w 830131"/>
                <a:gd name="connsiteY288" fmla="*/ 737479 h 1963490"/>
                <a:gd name="connsiteX289" fmla="*/ 161440 w 830131"/>
                <a:gd name="connsiteY289" fmla="*/ 732331 h 1963490"/>
                <a:gd name="connsiteX290" fmla="*/ 160505 w 830131"/>
                <a:gd name="connsiteY290" fmla="*/ 727184 h 1963490"/>
                <a:gd name="connsiteX291" fmla="*/ 157697 w 830131"/>
                <a:gd name="connsiteY291" fmla="*/ 722505 h 1963490"/>
                <a:gd name="connsiteX292" fmla="*/ 141319 w 830131"/>
                <a:gd name="connsiteY292" fmla="*/ 703787 h 1963490"/>
                <a:gd name="connsiteX293" fmla="*/ 135236 w 830131"/>
                <a:gd name="connsiteY293" fmla="*/ 694428 h 1963490"/>
                <a:gd name="connsiteX294" fmla="*/ 130556 w 830131"/>
                <a:gd name="connsiteY294" fmla="*/ 683666 h 1963490"/>
                <a:gd name="connsiteX295" fmla="*/ 128217 w 830131"/>
                <a:gd name="connsiteY295" fmla="*/ 671967 h 1963490"/>
                <a:gd name="connsiteX296" fmla="*/ 126345 w 830131"/>
                <a:gd name="connsiteY296" fmla="*/ 638275 h 1963490"/>
                <a:gd name="connsiteX297" fmla="*/ 127749 w 830131"/>
                <a:gd name="connsiteY297" fmla="*/ 622833 h 1963490"/>
                <a:gd name="connsiteX298" fmla="*/ 131493 w 830131"/>
                <a:gd name="connsiteY298" fmla="*/ 608795 h 1963490"/>
                <a:gd name="connsiteX299" fmla="*/ 137108 w 830131"/>
                <a:gd name="connsiteY299" fmla="*/ 596160 h 1963490"/>
                <a:gd name="connsiteX300" fmla="*/ 145062 w 830131"/>
                <a:gd name="connsiteY300" fmla="*/ 584929 h 1963490"/>
                <a:gd name="connsiteX301" fmla="*/ 155825 w 830131"/>
                <a:gd name="connsiteY301" fmla="*/ 574634 h 1963490"/>
                <a:gd name="connsiteX302" fmla="*/ 168928 w 830131"/>
                <a:gd name="connsiteY302" fmla="*/ 565276 h 1963490"/>
                <a:gd name="connsiteX303" fmla="*/ 183434 w 830131"/>
                <a:gd name="connsiteY303" fmla="*/ 560128 h 1963490"/>
                <a:gd name="connsiteX304" fmla="*/ 197940 w 830131"/>
                <a:gd name="connsiteY304" fmla="*/ 557321 h 1963490"/>
                <a:gd name="connsiteX305" fmla="*/ 212446 w 830131"/>
                <a:gd name="connsiteY305" fmla="*/ 556385 h 1963490"/>
                <a:gd name="connsiteX306" fmla="*/ 226953 w 830131"/>
                <a:gd name="connsiteY306" fmla="*/ 557789 h 1963490"/>
                <a:gd name="connsiteX307" fmla="*/ 244267 w 830131"/>
                <a:gd name="connsiteY307" fmla="*/ 561532 h 1963490"/>
                <a:gd name="connsiteX308" fmla="*/ 249414 w 830131"/>
                <a:gd name="connsiteY308" fmla="*/ 557321 h 1963490"/>
                <a:gd name="connsiteX309" fmla="*/ 250350 w 830131"/>
                <a:gd name="connsiteY309" fmla="*/ 547962 h 1963490"/>
                <a:gd name="connsiteX310" fmla="*/ 249414 w 830131"/>
                <a:gd name="connsiteY310" fmla="*/ 538135 h 1963490"/>
                <a:gd name="connsiteX311" fmla="*/ 229761 w 830131"/>
                <a:gd name="connsiteY311" fmla="*/ 489937 h 1963490"/>
                <a:gd name="connsiteX312" fmla="*/ 227421 w 830131"/>
                <a:gd name="connsiteY312" fmla="*/ 479174 h 1963490"/>
                <a:gd name="connsiteX313" fmla="*/ 227421 w 830131"/>
                <a:gd name="connsiteY313" fmla="*/ 445950 h 1963490"/>
                <a:gd name="connsiteX314" fmla="*/ 230696 w 830131"/>
                <a:gd name="connsiteY314" fmla="*/ 427232 h 1963490"/>
                <a:gd name="connsiteX315" fmla="*/ 236311 w 830131"/>
                <a:gd name="connsiteY315" fmla="*/ 410386 h 1963490"/>
                <a:gd name="connsiteX316" fmla="*/ 243799 w 830131"/>
                <a:gd name="connsiteY316" fmla="*/ 395880 h 1963490"/>
                <a:gd name="connsiteX317" fmla="*/ 253158 w 830131"/>
                <a:gd name="connsiteY317" fmla="*/ 382778 h 1963490"/>
                <a:gd name="connsiteX318" fmla="*/ 264856 w 830131"/>
                <a:gd name="connsiteY318" fmla="*/ 371079 h 1963490"/>
                <a:gd name="connsiteX319" fmla="*/ 279363 w 830131"/>
                <a:gd name="connsiteY319" fmla="*/ 361252 h 1963490"/>
                <a:gd name="connsiteX320" fmla="*/ 296208 w 830131"/>
                <a:gd name="connsiteY320" fmla="*/ 352829 h 1963490"/>
                <a:gd name="connsiteX321" fmla="*/ 319606 w 830131"/>
                <a:gd name="connsiteY321" fmla="*/ 344407 h 1963490"/>
                <a:gd name="connsiteX322" fmla="*/ 323817 w 830131"/>
                <a:gd name="connsiteY322" fmla="*/ 338791 h 1963490"/>
                <a:gd name="connsiteX323" fmla="*/ 326157 w 830131"/>
                <a:gd name="connsiteY323" fmla="*/ 242863 h 1963490"/>
                <a:gd name="connsiteX324" fmla="*/ 330369 w 830131"/>
                <a:gd name="connsiteY324" fmla="*/ 195600 h 1963490"/>
                <a:gd name="connsiteX325" fmla="*/ 336451 w 830131"/>
                <a:gd name="connsiteY325" fmla="*/ 148338 h 1963490"/>
                <a:gd name="connsiteX326" fmla="*/ 342535 w 830131"/>
                <a:gd name="connsiteY326" fmla="*/ 117454 h 1963490"/>
                <a:gd name="connsiteX327" fmla="*/ 358913 w 830131"/>
                <a:gd name="connsiteY327" fmla="*/ 58025 h 1963490"/>
                <a:gd name="connsiteX328" fmla="*/ 366400 w 830131"/>
                <a:gd name="connsiteY328" fmla="*/ 41179 h 1963490"/>
                <a:gd name="connsiteX329" fmla="*/ 374823 w 830131"/>
                <a:gd name="connsiteY329" fmla="*/ 27609 h 1963490"/>
                <a:gd name="connsiteX330" fmla="*/ 384650 w 830131"/>
                <a:gd name="connsiteY330" fmla="*/ 16846 h 1963490"/>
                <a:gd name="connsiteX331" fmla="*/ 396348 w 830131"/>
                <a:gd name="connsiteY331" fmla="*/ 8423 h 1963490"/>
                <a:gd name="connsiteX332" fmla="*/ 408515 w 830131"/>
                <a:gd name="connsiteY332" fmla="*/ 2808 h 1963490"/>
                <a:gd name="connsiteX333" fmla="*/ 420681 w 830131"/>
                <a:gd name="connsiteY333" fmla="*/ 0 h 1963490"/>
                <a:gd name="connsiteX334" fmla="*/ 438931 w 830131"/>
                <a:gd name="connsiteY334" fmla="*/ 1872 h 1963490"/>
                <a:gd name="connsiteX335" fmla="*/ 457181 w 830131"/>
                <a:gd name="connsiteY335" fmla="*/ 10763 h 1963490"/>
                <a:gd name="connsiteX336" fmla="*/ 465136 w 830131"/>
                <a:gd name="connsiteY336" fmla="*/ 17314 h 1963490"/>
                <a:gd name="connsiteX337" fmla="*/ 479174 w 830131"/>
                <a:gd name="connsiteY337" fmla="*/ 37904 h 1963490"/>
                <a:gd name="connsiteX338" fmla="*/ 485725 w 830131"/>
                <a:gd name="connsiteY338" fmla="*/ 51942 h 1963490"/>
                <a:gd name="connsiteX339" fmla="*/ 492277 w 830131"/>
                <a:gd name="connsiteY339" fmla="*/ 73935 h 1963490"/>
                <a:gd name="connsiteX340" fmla="*/ 496956 w 830131"/>
                <a:gd name="connsiteY340" fmla="*/ 96397 h 1963490"/>
                <a:gd name="connsiteX341" fmla="*/ 499764 w 830131"/>
                <a:gd name="connsiteY341" fmla="*/ 119794 h 1963490"/>
                <a:gd name="connsiteX342" fmla="*/ 502104 w 830131"/>
                <a:gd name="connsiteY342" fmla="*/ 190453 h 1963490"/>
                <a:gd name="connsiteX343" fmla="*/ 503508 w 830131"/>
                <a:gd name="connsiteY343" fmla="*/ 192325 h 1963490"/>
                <a:gd name="connsiteX344" fmla="*/ 525969 w 830131"/>
                <a:gd name="connsiteY344" fmla="*/ 178287 h 1963490"/>
                <a:gd name="connsiteX345" fmla="*/ 535795 w 830131"/>
                <a:gd name="connsiteY345" fmla="*/ 175011 h 1963490"/>
                <a:gd name="connsiteX346" fmla="*/ 546558 w 830131"/>
                <a:gd name="connsiteY346" fmla="*/ 174543 h 1963490"/>
                <a:gd name="connsiteX347" fmla="*/ 557789 w 830131"/>
                <a:gd name="connsiteY347" fmla="*/ 175947 h 1963490"/>
                <a:gd name="connsiteX348" fmla="*/ 569955 w 830131"/>
                <a:gd name="connsiteY348" fmla="*/ 180158 h 1963490"/>
                <a:gd name="connsiteX349" fmla="*/ 582590 w 830131"/>
                <a:gd name="connsiteY349" fmla="*/ 187177 h 1963490"/>
                <a:gd name="connsiteX350" fmla="*/ 593820 w 830131"/>
                <a:gd name="connsiteY350" fmla="*/ 196068 h 1963490"/>
                <a:gd name="connsiteX351" fmla="*/ 603647 w 830131"/>
                <a:gd name="connsiteY351" fmla="*/ 206363 h 1963490"/>
                <a:gd name="connsiteX352" fmla="*/ 612070 w 830131"/>
                <a:gd name="connsiteY352" fmla="*/ 218530 h 1963490"/>
                <a:gd name="connsiteX353" fmla="*/ 619089 w 830131"/>
                <a:gd name="connsiteY353" fmla="*/ 231632 h 1963490"/>
                <a:gd name="connsiteX354" fmla="*/ 624237 w 830131"/>
                <a:gd name="connsiteY354" fmla="*/ 245670 h 1963490"/>
                <a:gd name="connsiteX355" fmla="*/ 629384 w 830131"/>
                <a:gd name="connsiteY355" fmla="*/ 266728 h 1963490"/>
                <a:gd name="connsiteX356" fmla="*/ 631724 w 830131"/>
                <a:gd name="connsiteY356" fmla="*/ 287317 h 1963490"/>
                <a:gd name="connsiteX357" fmla="*/ 630788 w 830131"/>
                <a:gd name="connsiteY357" fmla="*/ 306971 h 1963490"/>
                <a:gd name="connsiteX358" fmla="*/ 627044 w 830131"/>
                <a:gd name="connsiteY358" fmla="*/ 326157 h 1963490"/>
                <a:gd name="connsiteX359" fmla="*/ 620025 w 830131"/>
                <a:gd name="connsiteY359" fmla="*/ 344874 h 1963490"/>
                <a:gd name="connsiteX360" fmla="*/ 610198 w 830131"/>
                <a:gd name="connsiteY360" fmla="*/ 363592 h 1963490"/>
                <a:gd name="connsiteX361" fmla="*/ 597096 w 830131"/>
                <a:gd name="connsiteY361" fmla="*/ 382310 h 1963490"/>
                <a:gd name="connsiteX362" fmla="*/ 595692 w 830131"/>
                <a:gd name="connsiteY362" fmla="*/ 386989 h 1963490"/>
                <a:gd name="connsiteX363" fmla="*/ 598500 w 830131"/>
                <a:gd name="connsiteY363" fmla="*/ 390733 h 1963490"/>
                <a:gd name="connsiteX364" fmla="*/ 616750 w 830131"/>
                <a:gd name="connsiteY364" fmla="*/ 405239 h 1963490"/>
                <a:gd name="connsiteX365" fmla="*/ 621897 w 830131"/>
                <a:gd name="connsiteY365" fmla="*/ 411322 h 1963490"/>
                <a:gd name="connsiteX366" fmla="*/ 629384 w 830131"/>
                <a:gd name="connsiteY366" fmla="*/ 425361 h 1963490"/>
                <a:gd name="connsiteX367" fmla="*/ 635000 w 830131"/>
                <a:gd name="connsiteY367" fmla="*/ 439399 h 1963490"/>
                <a:gd name="connsiteX368" fmla="*/ 637807 w 830131"/>
                <a:gd name="connsiteY368" fmla="*/ 453437 h 1963490"/>
                <a:gd name="connsiteX369" fmla="*/ 638743 w 830131"/>
                <a:gd name="connsiteY369" fmla="*/ 467943 h 1963490"/>
                <a:gd name="connsiteX370" fmla="*/ 637807 w 830131"/>
                <a:gd name="connsiteY370" fmla="*/ 482450 h 1963490"/>
                <a:gd name="connsiteX371" fmla="*/ 630320 w 830131"/>
                <a:gd name="connsiteY371" fmla="*/ 510994 h 1963490"/>
                <a:gd name="connsiteX372" fmla="*/ 623301 w 830131"/>
                <a:gd name="connsiteY372" fmla="*/ 525500 h 1963490"/>
                <a:gd name="connsiteX373" fmla="*/ 622833 w 830131"/>
                <a:gd name="connsiteY373" fmla="*/ 532520 h 1963490"/>
                <a:gd name="connsiteX374" fmla="*/ 627980 w 830131"/>
                <a:gd name="connsiteY374" fmla="*/ 537667 h 1963490"/>
                <a:gd name="connsiteX375" fmla="*/ 650910 w 830131"/>
                <a:gd name="connsiteY375" fmla="*/ 547494 h 1963490"/>
                <a:gd name="connsiteX376" fmla="*/ 478706 w 830131"/>
                <a:gd name="connsiteY376" fmla="*/ 1690680 h 1963490"/>
                <a:gd name="connsiteX377" fmla="*/ 498828 w 830131"/>
                <a:gd name="connsiteY377" fmla="*/ 1681789 h 1963490"/>
                <a:gd name="connsiteX378" fmla="*/ 516142 w 830131"/>
                <a:gd name="connsiteY378" fmla="*/ 1671962 h 1963490"/>
                <a:gd name="connsiteX379" fmla="*/ 532052 w 830131"/>
                <a:gd name="connsiteY379" fmla="*/ 1660263 h 1963490"/>
                <a:gd name="connsiteX380" fmla="*/ 545622 w 830131"/>
                <a:gd name="connsiteY380" fmla="*/ 1647161 h 1963490"/>
                <a:gd name="connsiteX381" fmla="*/ 557321 w 830131"/>
                <a:gd name="connsiteY381" fmla="*/ 1632187 h 1963490"/>
                <a:gd name="connsiteX382" fmla="*/ 567616 w 830131"/>
                <a:gd name="connsiteY382" fmla="*/ 1615809 h 1963490"/>
                <a:gd name="connsiteX383" fmla="*/ 576039 w 830131"/>
                <a:gd name="connsiteY383" fmla="*/ 1598027 h 1963490"/>
                <a:gd name="connsiteX384" fmla="*/ 582590 w 830131"/>
                <a:gd name="connsiteY384" fmla="*/ 1577437 h 1963490"/>
                <a:gd name="connsiteX385" fmla="*/ 587737 w 830131"/>
                <a:gd name="connsiteY385" fmla="*/ 1551232 h 1963490"/>
                <a:gd name="connsiteX386" fmla="*/ 585866 w 830131"/>
                <a:gd name="connsiteY386" fmla="*/ 1548893 h 1963490"/>
                <a:gd name="connsiteX387" fmla="*/ 568551 w 830131"/>
                <a:gd name="connsiteY387" fmla="*/ 1542810 h 1963490"/>
                <a:gd name="connsiteX388" fmla="*/ 556853 w 830131"/>
                <a:gd name="connsiteY388" fmla="*/ 1536258 h 1963490"/>
                <a:gd name="connsiteX389" fmla="*/ 547494 w 830131"/>
                <a:gd name="connsiteY389" fmla="*/ 1527835 h 1963490"/>
                <a:gd name="connsiteX390" fmla="*/ 540007 w 830131"/>
                <a:gd name="connsiteY390" fmla="*/ 1517540 h 1963490"/>
                <a:gd name="connsiteX391" fmla="*/ 532988 w 830131"/>
                <a:gd name="connsiteY391" fmla="*/ 1500227 h 1963490"/>
                <a:gd name="connsiteX392" fmla="*/ 531584 w 830131"/>
                <a:gd name="connsiteY392" fmla="*/ 1499291 h 1963490"/>
                <a:gd name="connsiteX393" fmla="*/ 529712 w 830131"/>
                <a:gd name="connsiteY393" fmla="*/ 1500227 h 1963490"/>
                <a:gd name="connsiteX394" fmla="*/ 518949 w 830131"/>
                <a:gd name="connsiteY394" fmla="*/ 1515669 h 1963490"/>
                <a:gd name="connsiteX395" fmla="*/ 510527 w 830131"/>
                <a:gd name="connsiteY395" fmla="*/ 1524092 h 1963490"/>
                <a:gd name="connsiteX396" fmla="*/ 500232 w 830131"/>
                <a:gd name="connsiteY396" fmla="*/ 1530643 h 1963490"/>
                <a:gd name="connsiteX397" fmla="*/ 489001 w 830131"/>
                <a:gd name="connsiteY397" fmla="*/ 1535323 h 1963490"/>
                <a:gd name="connsiteX398" fmla="*/ 456713 w 830131"/>
                <a:gd name="connsiteY398" fmla="*/ 1546085 h 1963490"/>
                <a:gd name="connsiteX399" fmla="*/ 452502 w 830131"/>
                <a:gd name="connsiteY399" fmla="*/ 1549829 h 1963490"/>
                <a:gd name="connsiteX400" fmla="*/ 449694 w 830131"/>
                <a:gd name="connsiteY400" fmla="*/ 1554976 h 1963490"/>
                <a:gd name="connsiteX401" fmla="*/ 443611 w 830131"/>
                <a:gd name="connsiteY401" fmla="*/ 1608322 h 1963490"/>
                <a:gd name="connsiteX402" fmla="*/ 441271 w 830131"/>
                <a:gd name="connsiteY402" fmla="*/ 1654648 h 1963490"/>
                <a:gd name="connsiteX403" fmla="*/ 440803 w 830131"/>
                <a:gd name="connsiteY403" fmla="*/ 1700974 h 1963490"/>
                <a:gd name="connsiteX404" fmla="*/ 444546 w 830131"/>
                <a:gd name="connsiteY404" fmla="*/ 1703782 h 1963490"/>
                <a:gd name="connsiteX405" fmla="*/ 461860 w 830131"/>
                <a:gd name="connsiteY405" fmla="*/ 1698167 h 1963490"/>
                <a:gd name="connsiteX406" fmla="*/ 478706 w 830131"/>
                <a:gd name="connsiteY406" fmla="*/ 1690680 h 196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</a:cxnLst>
              <a:rect l="l" t="t" r="r" b="b"/>
              <a:pathLst>
                <a:path w="830131" h="1963490">
                  <a:moveTo>
                    <a:pt x="650910" y="547494"/>
                  </a:moveTo>
                  <a:lnTo>
                    <a:pt x="661204" y="562000"/>
                  </a:lnTo>
                  <a:lnTo>
                    <a:pt x="675243" y="590545"/>
                  </a:lnTo>
                  <a:lnTo>
                    <a:pt x="679454" y="604583"/>
                  </a:lnTo>
                  <a:lnTo>
                    <a:pt x="681794" y="620025"/>
                  </a:lnTo>
                  <a:lnTo>
                    <a:pt x="682730" y="637807"/>
                  </a:lnTo>
                  <a:lnTo>
                    <a:pt x="681326" y="657461"/>
                  </a:lnTo>
                  <a:lnTo>
                    <a:pt x="700512" y="699575"/>
                  </a:lnTo>
                  <a:lnTo>
                    <a:pt x="704723" y="716889"/>
                  </a:lnTo>
                  <a:lnTo>
                    <a:pt x="706595" y="734671"/>
                  </a:lnTo>
                  <a:lnTo>
                    <a:pt x="706595" y="751985"/>
                  </a:lnTo>
                  <a:lnTo>
                    <a:pt x="704255" y="769299"/>
                  </a:lnTo>
                  <a:lnTo>
                    <a:pt x="699575" y="787081"/>
                  </a:lnTo>
                  <a:lnTo>
                    <a:pt x="684601" y="820305"/>
                  </a:lnTo>
                  <a:lnTo>
                    <a:pt x="674307" y="836683"/>
                  </a:lnTo>
                  <a:lnTo>
                    <a:pt x="673839" y="843702"/>
                  </a:lnTo>
                  <a:lnTo>
                    <a:pt x="679454" y="847914"/>
                  </a:lnTo>
                  <a:lnTo>
                    <a:pt x="693492" y="850253"/>
                  </a:lnTo>
                  <a:lnTo>
                    <a:pt x="707063" y="854933"/>
                  </a:lnTo>
                  <a:lnTo>
                    <a:pt x="720165" y="861952"/>
                  </a:lnTo>
                  <a:lnTo>
                    <a:pt x="731864" y="870843"/>
                  </a:lnTo>
                  <a:lnTo>
                    <a:pt x="742159" y="880670"/>
                  </a:lnTo>
                  <a:lnTo>
                    <a:pt x="750581" y="892368"/>
                  </a:lnTo>
                  <a:lnTo>
                    <a:pt x="757133" y="905003"/>
                  </a:lnTo>
                  <a:lnTo>
                    <a:pt x="760876" y="918573"/>
                  </a:lnTo>
                  <a:lnTo>
                    <a:pt x="762280" y="932143"/>
                  </a:lnTo>
                  <a:lnTo>
                    <a:pt x="761344" y="942438"/>
                  </a:lnTo>
                  <a:lnTo>
                    <a:pt x="758537" y="952733"/>
                  </a:lnTo>
                  <a:lnTo>
                    <a:pt x="753857" y="963027"/>
                  </a:lnTo>
                  <a:lnTo>
                    <a:pt x="746838" y="973790"/>
                  </a:lnTo>
                  <a:lnTo>
                    <a:pt x="736543" y="985021"/>
                  </a:lnTo>
                  <a:lnTo>
                    <a:pt x="725781" y="993444"/>
                  </a:lnTo>
                  <a:lnTo>
                    <a:pt x="703787" y="1004207"/>
                  </a:lnTo>
                  <a:lnTo>
                    <a:pt x="679922" y="1008418"/>
                  </a:lnTo>
                  <a:lnTo>
                    <a:pt x="661672" y="1007482"/>
                  </a:lnTo>
                  <a:lnTo>
                    <a:pt x="642487" y="1004675"/>
                  </a:lnTo>
                  <a:lnTo>
                    <a:pt x="603179" y="993444"/>
                  </a:lnTo>
                  <a:lnTo>
                    <a:pt x="596160" y="993912"/>
                  </a:lnTo>
                  <a:lnTo>
                    <a:pt x="591481" y="999995"/>
                  </a:lnTo>
                  <a:lnTo>
                    <a:pt x="580718" y="1040238"/>
                  </a:lnTo>
                  <a:lnTo>
                    <a:pt x="574167" y="1050533"/>
                  </a:lnTo>
                  <a:lnTo>
                    <a:pt x="569020" y="1056616"/>
                  </a:lnTo>
                  <a:lnTo>
                    <a:pt x="561064" y="1062232"/>
                  </a:lnTo>
                  <a:lnTo>
                    <a:pt x="480110" y="1103411"/>
                  </a:lnTo>
                  <a:lnTo>
                    <a:pt x="470752" y="1106686"/>
                  </a:lnTo>
                  <a:lnTo>
                    <a:pt x="451565" y="1110430"/>
                  </a:lnTo>
                  <a:lnTo>
                    <a:pt x="447822" y="1112769"/>
                  </a:lnTo>
                  <a:lnTo>
                    <a:pt x="447354" y="1117449"/>
                  </a:lnTo>
                  <a:lnTo>
                    <a:pt x="451565" y="1129616"/>
                  </a:lnTo>
                  <a:lnTo>
                    <a:pt x="453905" y="1141782"/>
                  </a:lnTo>
                  <a:lnTo>
                    <a:pt x="457181" y="1193256"/>
                  </a:lnTo>
                  <a:lnTo>
                    <a:pt x="459521" y="1303691"/>
                  </a:lnTo>
                  <a:lnTo>
                    <a:pt x="460924" y="1306498"/>
                  </a:lnTo>
                  <a:lnTo>
                    <a:pt x="463732" y="1306498"/>
                  </a:lnTo>
                  <a:lnTo>
                    <a:pt x="487130" y="1294800"/>
                  </a:lnTo>
                  <a:lnTo>
                    <a:pt x="508187" y="1281229"/>
                  </a:lnTo>
                  <a:lnTo>
                    <a:pt x="527373" y="1265787"/>
                  </a:lnTo>
                  <a:lnTo>
                    <a:pt x="544218" y="1248005"/>
                  </a:lnTo>
                  <a:lnTo>
                    <a:pt x="559192" y="1228351"/>
                  </a:lnTo>
                  <a:lnTo>
                    <a:pt x="572295" y="1205890"/>
                  </a:lnTo>
                  <a:lnTo>
                    <a:pt x="583058" y="1181089"/>
                  </a:lnTo>
                  <a:lnTo>
                    <a:pt x="592417" y="1153481"/>
                  </a:lnTo>
                  <a:lnTo>
                    <a:pt x="605051" y="1102475"/>
                  </a:lnTo>
                  <a:lnTo>
                    <a:pt x="612070" y="1065975"/>
                  </a:lnTo>
                  <a:lnTo>
                    <a:pt x="614878" y="1065975"/>
                  </a:lnTo>
                  <a:lnTo>
                    <a:pt x="616750" y="1069251"/>
                  </a:lnTo>
                  <a:lnTo>
                    <a:pt x="616750" y="1100603"/>
                  </a:lnTo>
                  <a:lnTo>
                    <a:pt x="614410" y="1130083"/>
                  </a:lnTo>
                  <a:lnTo>
                    <a:pt x="610198" y="1158160"/>
                  </a:lnTo>
                  <a:lnTo>
                    <a:pt x="603647" y="1184833"/>
                  </a:lnTo>
                  <a:lnTo>
                    <a:pt x="595224" y="1210102"/>
                  </a:lnTo>
                  <a:lnTo>
                    <a:pt x="586333" y="1230223"/>
                  </a:lnTo>
                  <a:lnTo>
                    <a:pt x="575570" y="1248473"/>
                  </a:lnTo>
                  <a:lnTo>
                    <a:pt x="562936" y="1265319"/>
                  </a:lnTo>
                  <a:lnTo>
                    <a:pt x="548898" y="1281229"/>
                  </a:lnTo>
                  <a:lnTo>
                    <a:pt x="532520" y="1295735"/>
                  </a:lnTo>
                  <a:lnTo>
                    <a:pt x="513802" y="1308838"/>
                  </a:lnTo>
                  <a:lnTo>
                    <a:pt x="493212" y="1320536"/>
                  </a:lnTo>
                  <a:lnTo>
                    <a:pt x="464668" y="1334575"/>
                  </a:lnTo>
                  <a:lnTo>
                    <a:pt x="460924" y="1339254"/>
                  </a:lnTo>
                  <a:lnTo>
                    <a:pt x="458585" y="1345805"/>
                  </a:lnTo>
                  <a:lnTo>
                    <a:pt x="455777" y="1372010"/>
                  </a:lnTo>
                  <a:lnTo>
                    <a:pt x="456245" y="1394940"/>
                  </a:lnTo>
                  <a:lnTo>
                    <a:pt x="457649" y="1400087"/>
                  </a:lnTo>
                  <a:lnTo>
                    <a:pt x="461393" y="1403362"/>
                  </a:lnTo>
                  <a:lnTo>
                    <a:pt x="467008" y="1405702"/>
                  </a:lnTo>
                  <a:lnTo>
                    <a:pt x="485258" y="1408510"/>
                  </a:lnTo>
                  <a:lnTo>
                    <a:pt x="499296" y="1408042"/>
                  </a:lnTo>
                  <a:lnTo>
                    <a:pt x="510058" y="1406170"/>
                  </a:lnTo>
                  <a:lnTo>
                    <a:pt x="512866" y="1404766"/>
                  </a:lnTo>
                  <a:lnTo>
                    <a:pt x="525501" y="1391664"/>
                  </a:lnTo>
                  <a:lnTo>
                    <a:pt x="536731" y="1382773"/>
                  </a:lnTo>
                  <a:lnTo>
                    <a:pt x="548898" y="1376222"/>
                  </a:lnTo>
                  <a:lnTo>
                    <a:pt x="562001" y="1372010"/>
                  </a:lnTo>
                  <a:lnTo>
                    <a:pt x="585398" y="1368267"/>
                  </a:lnTo>
                  <a:lnTo>
                    <a:pt x="592417" y="1365459"/>
                  </a:lnTo>
                  <a:lnTo>
                    <a:pt x="597564" y="1361248"/>
                  </a:lnTo>
                  <a:lnTo>
                    <a:pt x="609731" y="1336914"/>
                  </a:lnTo>
                  <a:lnTo>
                    <a:pt x="619557" y="1321940"/>
                  </a:lnTo>
                  <a:lnTo>
                    <a:pt x="630788" y="1308370"/>
                  </a:lnTo>
                  <a:lnTo>
                    <a:pt x="643891" y="1297139"/>
                  </a:lnTo>
                  <a:lnTo>
                    <a:pt x="669627" y="1282633"/>
                  </a:lnTo>
                  <a:lnTo>
                    <a:pt x="706595" y="1269999"/>
                  </a:lnTo>
                  <a:lnTo>
                    <a:pt x="718762" y="1264383"/>
                  </a:lnTo>
                  <a:lnTo>
                    <a:pt x="729524" y="1257364"/>
                  </a:lnTo>
                  <a:lnTo>
                    <a:pt x="738883" y="1248941"/>
                  </a:lnTo>
                  <a:lnTo>
                    <a:pt x="756197" y="1228820"/>
                  </a:lnTo>
                  <a:lnTo>
                    <a:pt x="768363" y="1212442"/>
                  </a:lnTo>
                  <a:lnTo>
                    <a:pt x="772107" y="1205422"/>
                  </a:lnTo>
                  <a:lnTo>
                    <a:pt x="774915" y="1189044"/>
                  </a:lnTo>
                  <a:lnTo>
                    <a:pt x="772107" y="1172666"/>
                  </a:lnTo>
                  <a:lnTo>
                    <a:pt x="764152" y="1158160"/>
                  </a:lnTo>
                  <a:lnTo>
                    <a:pt x="751985" y="1148333"/>
                  </a:lnTo>
                  <a:lnTo>
                    <a:pt x="735140" y="1144590"/>
                  </a:lnTo>
                  <a:lnTo>
                    <a:pt x="725781" y="1145525"/>
                  </a:lnTo>
                  <a:lnTo>
                    <a:pt x="707531" y="1151141"/>
                  </a:lnTo>
                  <a:lnTo>
                    <a:pt x="703787" y="1150673"/>
                  </a:lnTo>
                  <a:lnTo>
                    <a:pt x="701915" y="1148801"/>
                  </a:lnTo>
                  <a:lnTo>
                    <a:pt x="702384" y="1145058"/>
                  </a:lnTo>
                  <a:lnTo>
                    <a:pt x="712678" y="1125872"/>
                  </a:lnTo>
                  <a:lnTo>
                    <a:pt x="721569" y="1116045"/>
                  </a:lnTo>
                  <a:lnTo>
                    <a:pt x="731864" y="1109026"/>
                  </a:lnTo>
                  <a:lnTo>
                    <a:pt x="743094" y="1103879"/>
                  </a:lnTo>
                  <a:lnTo>
                    <a:pt x="756665" y="1100603"/>
                  </a:lnTo>
                  <a:lnTo>
                    <a:pt x="780062" y="1101539"/>
                  </a:lnTo>
                  <a:lnTo>
                    <a:pt x="810478" y="1108558"/>
                  </a:lnTo>
                  <a:lnTo>
                    <a:pt x="815626" y="1112769"/>
                  </a:lnTo>
                  <a:lnTo>
                    <a:pt x="818901" y="1118385"/>
                  </a:lnTo>
                  <a:lnTo>
                    <a:pt x="823580" y="1147865"/>
                  </a:lnTo>
                  <a:lnTo>
                    <a:pt x="828728" y="1162839"/>
                  </a:lnTo>
                  <a:lnTo>
                    <a:pt x="826389" y="1180153"/>
                  </a:lnTo>
                  <a:lnTo>
                    <a:pt x="827324" y="1211506"/>
                  </a:lnTo>
                  <a:lnTo>
                    <a:pt x="824984" y="1225076"/>
                  </a:lnTo>
                  <a:lnTo>
                    <a:pt x="826389" y="1227416"/>
                  </a:lnTo>
                  <a:lnTo>
                    <a:pt x="830132" y="1228351"/>
                  </a:lnTo>
                  <a:lnTo>
                    <a:pt x="785209" y="1445477"/>
                  </a:lnTo>
                  <a:lnTo>
                    <a:pt x="759940" y="1450625"/>
                  </a:lnTo>
                  <a:lnTo>
                    <a:pt x="723909" y="1454836"/>
                  </a:lnTo>
                  <a:lnTo>
                    <a:pt x="706127" y="1459516"/>
                  </a:lnTo>
                  <a:lnTo>
                    <a:pt x="697704" y="1465599"/>
                  </a:lnTo>
                  <a:lnTo>
                    <a:pt x="685537" y="1483849"/>
                  </a:lnTo>
                  <a:lnTo>
                    <a:pt x="655589" y="1508182"/>
                  </a:lnTo>
                  <a:lnTo>
                    <a:pt x="633128" y="1519880"/>
                  </a:lnTo>
                  <a:lnTo>
                    <a:pt x="611602" y="1527367"/>
                  </a:lnTo>
                  <a:lnTo>
                    <a:pt x="606455" y="1531579"/>
                  </a:lnTo>
                  <a:lnTo>
                    <a:pt x="599904" y="1543277"/>
                  </a:lnTo>
                  <a:lnTo>
                    <a:pt x="593820" y="1580245"/>
                  </a:lnTo>
                  <a:lnTo>
                    <a:pt x="588205" y="1600835"/>
                  </a:lnTo>
                  <a:lnTo>
                    <a:pt x="580718" y="1620488"/>
                  </a:lnTo>
                  <a:lnTo>
                    <a:pt x="558257" y="1659795"/>
                  </a:lnTo>
                  <a:lnTo>
                    <a:pt x="569487" y="1660263"/>
                  </a:lnTo>
                  <a:lnTo>
                    <a:pt x="576507" y="1658859"/>
                  </a:lnTo>
                  <a:lnTo>
                    <a:pt x="492277" y="1702846"/>
                  </a:lnTo>
                  <a:lnTo>
                    <a:pt x="450162" y="1715013"/>
                  </a:lnTo>
                  <a:lnTo>
                    <a:pt x="448290" y="1715481"/>
                  </a:lnTo>
                  <a:lnTo>
                    <a:pt x="445015" y="1713141"/>
                  </a:lnTo>
                  <a:lnTo>
                    <a:pt x="441739" y="1715481"/>
                  </a:lnTo>
                  <a:lnTo>
                    <a:pt x="436124" y="1728115"/>
                  </a:lnTo>
                  <a:lnTo>
                    <a:pt x="442675" y="1737474"/>
                  </a:lnTo>
                  <a:lnTo>
                    <a:pt x="432848" y="1787076"/>
                  </a:lnTo>
                  <a:lnTo>
                    <a:pt x="432848" y="1792691"/>
                  </a:lnTo>
                  <a:lnTo>
                    <a:pt x="435187" y="1795967"/>
                  </a:lnTo>
                  <a:lnTo>
                    <a:pt x="439399" y="1797371"/>
                  </a:lnTo>
                  <a:lnTo>
                    <a:pt x="436124" y="1808133"/>
                  </a:lnTo>
                  <a:lnTo>
                    <a:pt x="434720" y="1820300"/>
                  </a:lnTo>
                  <a:lnTo>
                    <a:pt x="435656" y="1833870"/>
                  </a:lnTo>
                  <a:lnTo>
                    <a:pt x="439399" y="1849312"/>
                  </a:lnTo>
                  <a:lnTo>
                    <a:pt x="439867" y="1902190"/>
                  </a:lnTo>
                  <a:lnTo>
                    <a:pt x="438931" y="1914825"/>
                  </a:lnTo>
                  <a:lnTo>
                    <a:pt x="439867" y="1926523"/>
                  </a:lnTo>
                  <a:lnTo>
                    <a:pt x="443611" y="1931203"/>
                  </a:lnTo>
                  <a:lnTo>
                    <a:pt x="478239" y="1941029"/>
                  </a:lnTo>
                  <a:lnTo>
                    <a:pt x="512398" y="1948516"/>
                  </a:lnTo>
                  <a:lnTo>
                    <a:pt x="517077" y="1951324"/>
                  </a:lnTo>
                  <a:lnTo>
                    <a:pt x="499296" y="1958811"/>
                  </a:lnTo>
                  <a:lnTo>
                    <a:pt x="485725" y="1962087"/>
                  </a:lnTo>
                  <a:lnTo>
                    <a:pt x="472623" y="1963491"/>
                  </a:lnTo>
                  <a:lnTo>
                    <a:pt x="452969" y="1963023"/>
                  </a:lnTo>
                  <a:lnTo>
                    <a:pt x="432848" y="1960215"/>
                  </a:lnTo>
                  <a:lnTo>
                    <a:pt x="412726" y="1955068"/>
                  </a:lnTo>
                  <a:lnTo>
                    <a:pt x="392605" y="1948516"/>
                  </a:lnTo>
                  <a:lnTo>
                    <a:pt x="389797" y="1946176"/>
                  </a:lnTo>
                  <a:lnTo>
                    <a:pt x="388393" y="1942901"/>
                  </a:lnTo>
                  <a:lnTo>
                    <a:pt x="386990" y="1827787"/>
                  </a:lnTo>
                  <a:lnTo>
                    <a:pt x="384650" y="1823576"/>
                  </a:lnTo>
                  <a:lnTo>
                    <a:pt x="366400" y="1825447"/>
                  </a:lnTo>
                  <a:lnTo>
                    <a:pt x="348618" y="1821236"/>
                  </a:lnTo>
                  <a:lnTo>
                    <a:pt x="321477" y="1880665"/>
                  </a:lnTo>
                  <a:lnTo>
                    <a:pt x="310247" y="1911549"/>
                  </a:lnTo>
                  <a:lnTo>
                    <a:pt x="303228" y="1912485"/>
                  </a:lnTo>
                  <a:lnTo>
                    <a:pt x="301824" y="1908741"/>
                  </a:lnTo>
                  <a:lnTo>
                    <a:pt x="290593" y="1906869"/>
                  </a:lnTo>
                  <a:lnTo>
                    <a:pt x="269067" y="1908741"/>
                  </a:lnTo>
                  <a:lnTo>
                    <a:pt x="299016" y="1834338"/>
                  </a:lnTo>
                  <a:lnTo>
                    <a:pt x="306035" y="1826383"/>
                  </a:lnTo>
                  <a:lnTo>
                    <a:pt x="313522" y="1811877"/>
                  </a:lnTo>
                  <a:lnTo>
                    <a:pt x="323349" y="1802518"/>
                  </a:lnTo>
                  <a:lnTo>
                    <a:pt x="323349" y="1800178"/>
                  </a:lnTo>
                  <a:lnTo>
                    <a:pt x="321477" y="1797839"/>
                  </a:lnTo>
                  <a:lnTo>
                    <a:pt x="333176" y="1792691"/>
                  </a:lnTo>
                  <a:lnTo>
                    <a:pt x="350490" y="1775377"/>
                  </a:lnTo>
                  <a:lnTo>
                    <a:pt x="361720" y="1759935"/>
                  </a:lnTo>
                  <a:lnTo>
                    <a:pt x="370144" y="1744025"/>
                  </a:lnTo>
                  <a:lnTo>
                    <a:pt x="375759" y="1726711"/>
                  </a:lnTo>
                  <a:lnTo>
                    <a:pt x="379503" y="1728583"/>
                  </a:lnTo>
                  <a:lnTo>
                    <a:pt x="384650" y="1728115"/>
                  </a:lnTo>
                  <a:lnTo>
                    <a:pt x="393072" y="1725775"/>
                  </a:lnTo>
                  <a:lnTo>
                    <a:pt x="405707" y="1719224"/>
                  </a:lnTo>
                  <a:lnTo>
                    <a:pt x="407579" y="1717352"/>
                  </a:lnTo>
                  <a:lnTo>
                    <a:pt x="408515" y="1714077"/>
                  </a:lnTo>
                  <a:lnTo>
                    <a:pt x="402900" y="1582117"/>
                  </a:lnTo>
                  <a:lnTo>
                    <a:pt x="406643" y="1575098"/>
                  </a:lnTo>
                  <a:lnTo>
                    <a:pt x="407579" y="1569482"/>
                  </a:lnTo>
                  <a:lnTo>
                    <a:pt x="406643" y="1564803"/>
                  </a:lnTo>
                  <a:lnTo>
                    <a:pt x="403368" y="1560591"/>
                  </a:lnTo>
                  <a:lnTo>
                    <a:pt x="397284" y="1556380"/>
                  </a:lnTo>
                  <a:lnTo>
                    <a:pt x="401496" y="1555912"/>
                  </a:lnTo>
                  <a:lnTo>
                    <a:pt x="405239" y="1550296"/>
                  </a:lnTo>
                  <a:lnTo>
                    <a:pt x="424425" y="1241922"/>
                  </a:lnTo>
                  <a:lnTo>
                    <a:pt x="425361" y="1221800"/>
                  </a:lnTo>
                  <a:lnTo>
                    <a:pt x="422553" y="1202615"/>
                  </a:lnTo>
                  <a:lnTo>
                    <a:pt x="416002" y="1191384"/>
                  </a:lnTo>
                  <a:lnTo>
                    <a:pt x="389797" y="1168923"/>
                  </a:lnTo>
                  <a:lnTo>
                    <a:pt x="371547" y="1150673"/>
                  </a:lnTo>
                  <a:lnTo>
                    <a:pt x="355169" y="1131019"/>
                  </a:lnTo>
                  <a:lnTo>
                    <a:pt x="340663" y="1110430"/>
                  </a:lnTo>
                  <a:lnTo>
                    <a:pt x="324753" y="1084693"/>
                  </a:lnTo>
                  <a:lnTo>
                    <a:pt x="320541" y="1080481"/>
                  </a:lnTo>
                  <a:lnTo>
                    <a:pt x="310715" y="1074866"/>
                  </a:lnTo>
                  <a:lnTo>
                    <a:pt x="241459" y="1055212"/>
                  </a:lnTo>
                  <a:lnTo>
                    <a:pt x="232100" y="1053341"/>
                  </a:lnTo>
                  <a:lnTo>
                    <a:pt x="223209" y="1053341"/>
                  </a:lnTo>
                  <a:lnTo>
                    <a:pt x="215254" y="1055681"/>
                  </a:lnTo>
                  <a:lnTo>
                    <a:pt x="199812" y="1064571"/>
                  </a:lnTo>
                  <a:lnTo>
                    <a:pt x="184838" y="1082353"/>
                  </a:lnTo>
                  <a:lnTo>
                    <a:pt x="177818" y="1094988"/>
                  </a:lnTo>
                  <a:lnTo>
                    <a:pt x="173139" y="1108090"/>
                  </a:lnTo>
                  <a:lnTo>
                    <a:pt x="171268" y="1120257"/>
                  </a:lnTo>
                  <a:lnTo>
                    <a:pt x="171736" y="1131019"/>
                  </a:lnTo>
                  <a:lnTo>
                    <a:pt x="174075" y="1142250"/>
                  </a:lnTo>
                  <a:lnTo>
                    <a:pt x="186710" y="1169859"/>
                  </a:lnTo>
                  <a:lnTo>
                    <a:pt x="198876" y="1208230"/>
                  </a:lnTo>
                  <a:lnTo>
                    <a:pt x="210107" y="1227416"/>
                  </a:lnTo>
                  <a:lnTo>
                    <a:pt x="202152" y="1238178"/>
                  </a:lnTo>
                  <a:lnTo>
                    <a:pt x="194665" y="1254556"/>
                  </a:lnTo>
                  <a:lnTo>
                    <a:pt x="193729" y="1263915"/>
                  </a:lnTo>
                  <a:lnTo>
                    <a:pt x="195601" y="1271402"/>
                  </a:lnTo>
                  <a:lnTo>
                    <a:pt x="192793" y="1277954"/>
                  </a:lnTo>
                  <a:lnTo>
                    <a:pt x="193261" y="1284037"/>
                  </a:lnTo>
                  <a:lnTo>
                    <a:pt x="179223" y="1281697"/>
                  </a:lnTo>
                  <a:lnTo>
                    <a:pt x="166120" y="1282165"/>
                  </a:lnTo>
                  <a:lnTo>
                    <a:pt x="159569" y="1275146"/>
                  </a:lnTo>
                  <a:lnTo>
                    <a:pt x="154890" y="1267191"/>
                  </a:lnTo>
                  <a:lnTo>
                    <a:pt x="148338" y="1230223"/>
                  </a:lnTo>
                  <a:lnTo>
                    <a:pt x="143191" y="1175474"/>
                  </a:lnTo>
                  <a:lnTo>
                    <a:pt x="137108" y="1151609"/>
                  </a:lnTo>
                  <a:lnTo>
                    <a:pt x="131960" y="1140378"/>
                  </a:lnTo>
                  <a:lnTo>
                    <a:pt x="124473" y="1130083"/>
                  </a:lnTo>
                  <a:lnTo>
                    <a:pt x="115582" y="1120725"/>
                  </a:lnTo>
                  <a:lnTo>
                    <a:pt x="104819" y="1111834"/>
                  </a:lnTo>
                  <a:lnTo>
                    <a:pt x="47263" y="1074398"/>
                  </a:lnTo>
                  <a:lnTo>
                    <a:pt x="22462" y="1049597"/>
                  </a:lnTo>
                  <a:lnTo>
                    <a:pt x="7488" y="1026200"/>
                  </a:lnTo>
                  <a:lnTo>
                    <a:pt x="2808" y="1013566"/>
                  </a:lnTo>
                  <a:lnTo>
                    <a:pt x="0" y="1001399"/>
                  </a:lnTo>
                  <a:lnTo>
                    <a:pt x="0" y="988764"/>
                  </a:lnTo>
                  <a:lnTo>
                    <a:pt x="2340" y="975194"/>
                  </a:lnTo>
                  <a:lnTo>
                    <a:pt x="6083" y="964432"/>
                  </a:lnTo>
                  <a:lnTo>
                    <a:pt x="10763" y="955541"/>
                  </a:lnTo>
                  <a:lnTo>
                    <a:pt x="16846" y="947118"/>
                  </a:lnTo>
                  <a:lnTo>
                    <a:pt x="32756" y="934951"/>
                  </a:lnTo>
                  <a:lnTo>
                    <a:pt x="46794" y="928400"/>
                  </a:lnTo>
                  <a:lnTo>
                    <a:pt x="62705" y="923720"/>
                  </a:lnTo>
                  <a:lnTo>
                    <a:pt x="97332" y="917637"/>
                  </a:lnTo>
                  <a:lnTo>
                    <a:pt x="100140" y="916233"/>
                  </a:lnTo>
                  <a:lnTo>
                    <a:pt x="102012" y="913893"/>
                  </a:lnTo>
                  <a:lnTo>
                    <a:pt x="100608" y="908278"/>
                  </a:lnTo>
                  <a:lnTo>
                    <a:pt x="90313" y="897048"/>
                  </a:lnTo>
                  <a:lnTo>
                    <a:pt x="82358" y="883477"/>
                  </a:lnTo>
                  <a:lnTo>
                    <a:pt x="78147" y="873650"/>
                  </a:lnTo>
                  <a:lnTo>
                    <a:pt x="72063" y="834811"/>
                  </a:lnTo>
                  <a:lnTo>
                    <a:pt x="84698" y="835279"/>
                  </a:lnTo>
                  <a:lnTo>
                    <a:pt x="96865" y="833407"/>
                  </a:lnTo>
                  <a:lnTo>
                    <a:pt x="108563" y="829664"/>
                  </a:lnTo>
                  <a:lnTo>
                    <a:pt x="123069" y="820773"/>
                  </a:lnTo>
                  <a:lnTo>
                    <a:pt x="131024" y="788953"/>
                  </a:lnTo>
                  <a:lnTo>
                    <a:pt x="139915" y="763684"/>
                  </a:lnTo>
                  <a:lnTo>
                    <a:pt x="146934" y="752453"/>
                  </a:lnTo>
                  <a:lnTo>
                    <a:pt x="160037" y="737479"/>
                  </a:lnTo>
                  <a:lnTo>
                    <a:pt x="161440" y="732331"/>
                  </a:lnTo>
                  <a:lnTo>
                    <a:pt x="160505" y="727184"/>
                  </a:lnTo>
                  <a:lnTo>
                    <a:pt x="157697" y="722505"/>
                  </a:lnTo>
                  <a:lnTo>
                    <a:pt x="141319" y="703787"/>
                  </a:lnTo>
                  <a:lnTo>
                    <a:pt x="135236" y="694428"/>
                  </a:lnTo>
                  <a:lnTo>
                    <a:pt x="130556" y="683666"/>
                  </a:lnTo>
                  <a:lnTo>
                    <a:pt x="128217" y="671967"/>
                  </a:lnTo>
                  <a:lnTo>
                    <a:pt x="126345" y="638275"/>
                  </a:lnTo>
                  <a:lnTo>
                    <a:pt x="127749" y="622833"/>
                  </a:lnTo>
                  <a:lnTo>
                    <a:pt x="131493" y="608795"/>
                  </a:lnTo>
                  <a:lnTo>
                    <a:pt x="137108" y="596160"/>
                  </a:lnTo>
                  <a:lnTo>
                    <a:pt x="145062" y="584929"/>
                  </a:lnTo>
                  <a:lnTo>
                    <a:pt x="155825" y="574634"/>
                  </a:lnTo>
                  <a:lnTo>
                    <a:pt x="168928" y="565276"/>
                  </a:lnTo>
                  <a:lnTo>
                    <a:pt x="183434" y="560128"/>
                  </a:lnTo>
                  <a:lnTo>
                    <a:pt x="197940" y="557321"/>
                  </a:lnTo>
                  <a:lnTo>
                    <a:pt x="212446" y="556385"/>
                  </a:lnTo>
                  <a:lnTo>
                    <a:pt x="226953" y="557789"/>
                  </a:lnTo>
                  <a:lnTo>
                    <a:pt x="244267" y="561532"/>
                  </a:lnTo>
                  <a:lnTo>
                    <a:pt x="249414" y="557321"/>
                  </a:lnTo>
                  <a:lnTo>
                    <a:pt x="250350" y="547962"/>
                  </a:lnTo>
                  <a:lnTo>
                    <a:pt x="249414" y="538135"/>
                  </a:lnTo>
                  <a:lnTo>
                    <a:pt x="229761" y="489937"/>
                  </a:lnTo>
                  <a:lnTo>
                    <a:pt x="227421" y="479174"/>
                  </a:lnTo>
                  <a:lnTo>
                    <a:pt x="227421" y="445950"/>
                  </a:lnTo>
                  <a:lnTo>
                    <a:pt x="230696" y="427232"/>
                  </a:lnTo>
                  <a:lnTo>
                    <a:pt x="236311" y="410386"/>
                  </a:lnTo>
                  <a:lnTo>
                    <a:pt x="243799" y="395880"/>
                  </a:lnTo>
                  <a:lnTo>
                    <a:pt x="253158" y="382778"/>
                  </a:lnTo>
                  <a:lnTo>
                    <a:pt x="264856" y="371079"/>
                  </a:lnTo>
                  <a:lnTo>
                    <a:pt x="279363" y="361252"/>
                  </a:lnTo>
                  <a:lnTo>
                    <a:pt x="296208" y="352829"/>
                  </a:lnTo>
                  <a:lnTo>
                    <a:pt x="319606" y="344407"/>
                  </a:lnTo>
                  <a:lnTo>
                    <a:pt x="323817" y="338791"/>
                  </a:lnTo>
                  <a:lnTo>
                    <a:pt x="326157" y="242863"/>
                  </a:lnTo>
                  <a:lnTo>
                    <a:pt x="330369" y="195600"/>
                  </a:lnTo>
                  <a:lnTo>
                    <a:pt x="336451" y="148338"/>
                  </a:lnTo>
                  <a:lnTo>
                    <a:pt x="342535" y="117454"/>
                  </a:lnTo>
                  <a:lnTo>
                    <a:pt x="358913" y="58025"/>
                  </a:lnTo>
                  <a:lnTo>
                    <a:pt x="366400" y="41179"/>
                  </a:lnTo>
                  <a:lnTo>
                    <a:pt x="374823" y="27609"/>
                  </a:lnTo>
                  <a:lnTo>
                    <a:pt x="384650" y="16846"/>
                  </a:lnTo>
                  <a:lnTo>
                    <a:pt x="396348" y="8423"/>
                  </a:lnTo>
                  <a:lnTo>
                    <a:pt x="408515" y="2808"/>
                  </a:lnTo>
                  <a:lnTo>
                    <a:pt x="420681" y="0"/>
                  </a:lnTo>
                  <a:lnTo>
                    <a:pt x="438931" y="1872"/>
                  </a:lnTo>
                  <a:lnTo>
                    <a:pt x="457181" y="10763"/>
                  </a:lnTo>
                  <a:lnTo>
                    <a:pt x="465136" y="17314"/>
                  </a:lnTo>
                  <a:lnTo>
                    <a:pt x="479174" y="37904"/>
                  </a:lnTo>
                  <a:lnTo>
                    <a:pt x="485725" y="51942"/>
                  </a:lnTo>
                  <a:lnTo>
                    <a:pt x="492277" y="73935"/>
                  </a:lnTo>
                  <a:lnTo>
                    <a:pt x="496956" y="96397"/>
                  </a:lnTo>
                  <a:lnTo>
                    <a:pt x="499764" y="119794"/>
                  </a:lnTo>
                  <a:lnTo>
                    <a:pt x="502104" y="190453"/>
                  </a:lnTo>
                  <a:lnTo>
                    <a:pt x="503508" y="192325"/>
                  </a:lnTo>
                  <a:lnTo>
                    <a:pt x="525969" y="178287"/>
                  </a:lnTo>
                  <a:lnTo>
                    <a:pt x="535795" y="175011"/>
                  </a:lnTo>
                  <a:lnTo>
                    <a:pt x="546558" y="174543"/>
                  </a:lnTo>
                  <a:lnTo>
                    <a:pt x="557789" y="175947"/>
                  </a:lnTo>
                  <a:lnTo>
                    <a:pt x="569955" y="180158"/>
                  </a:lnTo>
                  <a:lnTo>
                    <a:pt x="582590" y="187177"/>
                  </a:lnTo>
                  <a:lnTo>
                    <a:pt x="593820" y="196068"/>
                  </a:lnTo>
                  <a:lnTo>
                    <a:pt x="603647" y="206363"/>
                  </a:lnTo>
                  <a:lnTo>
                    <a:pt x="612070" y="218530"/>
                  </a:lnTo>
                  <a:lnTo>
                    <a:pt x="619089" y="231632"/>
                  </a:lnTo>
                  <a:lnTo>
                    <a:pt x="624237" y="245670"/>
                  </a:lnTo>
                  <a:lnTo>
                    <a:pt x="629384" y="266728"/>
                  </a:lnTo>
                  <a:lnTo>
                    <a:pt x="631724" y="287317"/>
                  </a:lnTo>
                  <a:lnTo>
                    <a:pt x="630788" y="306971"/>
                  </a:lnTo>
                  <a:lnTo>
                    <a:pt x="627044" y="326157"/>
                  </a:lnTo>
                  <a:lnTo>
                    <a:pt x="620025" y="344874"/>
                  </a:lnTo>
                  <a:lnTo>
                    <a:pt x="610198" y="363592"/>
                  </a:lnTo>
                  <a:lnTo>
                    <a:pt x="597096" y="382310"/>
                  </a:lnTo>
                  <a:lnTo>
                    <a:pt x="595692" y="386989"/>
                  </a:lnTo>
                  <a:lnTo>
                    <a:pt x="598500" y="390733"/>
                  </a:lnTo>
                  <a:lnTo>
                    <a:pt x="616750" y="405239"/>
                  </a:lnTo>
                  <a:lnTo>
                    <a:pt x="621897" y="411322"/>
                  </a:lnTo>
                  <a:lnTo>
                    <a:pt x="629384" y="425361"/>
                  </a:lnTo>
                  <a:lnTo>
                    <a:pt x="635000" y="439399"/>
                  </a:lnTo>
                  <a:lnTo>
                    <a:pt x="637807" y="453437"/>
                  </a:lnTo>
                  <a:lnTo>
                    <a:pt x="638743" y="467943"/>
                  </a:lnTo>
                  <a:lnTo>
                    <a:pt x="637807" y="482450"/>
                  </a:lnTo>
                  <a:lnTo>
                    <a:pt x="630320" y="510994"/>
                  </a:lnTo>
                  <a:lnTo>
                    <a:pt x="623301" y="525500"/>
                  </a:lnTo>
                  <a:lnTo>
                    <a:pt x="622833" y="532520"/>
                  </a:lnTo>
                  <a:lnTo>
                    <a:pt x="627980" y="537667"/>
                  </a:lnTo>
                  <a:lnTo>
                    <a:pt x="650910" y="547494"/>
                  </a:lnTo>
                  <a:close/>
                  <a:moveTo>
                    <a:pt x="478706" y="1690680"/>
                  </a:moveTo>
                  <a:lnTo>
                    <a:pt x="498828" y="1681789"/>
                  </a:lnTo>
                  <a:lnTo>
                    <a:pt x="516142" y="1671962"/>
                  </a:lnTo>
                  <a:lnTo>
                    <a:pt x="532052" y="1660263"/>
                  </a:lnTo>
                  <a:lnTo>
                    <a:pt x="545622" y="1647161"/>
                  </a:lnTo>
                  <a:lnTo>
                    <a:pt x="557321" y="1632187"/>
                  </a:lnTo>
                  <a:lnTo>
                    <a:pt x="567616" y="1615809"/>
                  </a:lnTo>
                  <a:lnTo>
                    <a:pt x="576039" y="1598027"/>
                  </a:lnTo>
                  <a:lnTo>
                    <a:pt x="582590" y="1577437"/>
                  </a:lnTo>
                  <a:lnTo>
                    <a:pt x="587737" y="1551232"/>
                  </a:lnTo>
                  <a:lnTo>
                    <a:pt x="585866" y="1548893"/>
                  </a:lnTo>
                  <a:lnTo>
                    <a:pt x="568551" y="1542810"/>
                  </a:lnTo>
                  <a:lnTo>
                    <a:pt x="556853" y="1536258"/>
                  </a:lnTo>
                  <a:lnTo>
                    <a:pt x="547494" y="1527835"/>
                  </a:lnTo>
                  <a:lnTo>
                    <a:pt x="540007" y="1517540"/>
                  </a:lnTo>
                  <a:lnTo>
                    <a:pt x="532988" y="1500227"/>
                  </a:lnTo>
                  <a:lnTo>
                    <a:pt x="531584" y="1499291"/>
                  </a:lnTo>
                  <a:lnTo>
                    <a:pt x="529712" y="1500227"/>
                  </a:lnTo>
                  <a:lnTo>
                    <a:pt x="518949" y="1515669"/>
                  </a:lnTo>
                  <a:lnTo>
                    <a:pt x="510527" y="1524092"/>
                  </a:lnTo>
                  <a:lnTo>
                    <a:pt x="500232" y="1530643"/>
                  </a:lnTo>
                  <a:lnTo>
                    <a:pt x="489001" y="1535323"/>
                  </a:lnTo>
                  <a:lnTo>
                    <a:pt x="456713" y="1546085"/>
                  </a:lnTo>
                  <a:lnTo>
                    <a:pt x="452502" y="1549829"/>
                  </a:lnTo>
                  <a:lnTo>
                    <a:pt x="449694" y="1554976"/>
                  </a:lnTo>
                  <a:lnTo>
                    <a:pt x="443611" y="1608322"/>
                  </a:lnTo>
                  <a:lnTo>
                    <a:pt x="441271" y="1654648"/>
                  </a:lnTo>
                  <a:lnTo>
                    <a:pt x="440803" y="1700974"/>
                  </a:lnTo>
                  <a:lnTo>
                    <a:pt x="444546" y="1703782"/>
                  </a:lnTo>
                  <a:lnTo>
                    <a:pt x="461860" y="1698167"/>
                  </a:lnTo>
                  <a:lnTo>
                    <a:pt x="478706" y="169068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1F38092-4914-2C80-0778-5B56C1679FFB}"/>
                </a:ext>
              </a:extLst>
            </p:cNvPr>
            <p:cNvSpPr/>
            <p:nvPr/>
          </p:nvSpPr>
          <p:spPr>
            <a:xfrm>
              <a:off x="7137410" y="4330350"/>
              <a:ext cx="1874113" cy="838554"/>
            </a:xfrm>
            <a:custGeom>
              <a:avLst/>
              <a:gdLst>
                <a:gd name="connsiteX0" fmla="*/ 0 w 1874113"/>
                <a:gd name="connsiteY0" fmla="*/ 0 h 838554"/>
                <a:gd name="connsiteX1" fmla="*/ 48666 w 1874113"/>
                <a:gd name="connsiteY1" fmla="*/ 20122 h 838554"/>
                <a:gd name="connsiteX2" fmla="*/ 101076 w 1874113"/>
                <a:gd name="connsiteY2" fmla="*/ 44455 h 838554"/>
                <a:gd name="connsiteX3" fmla="*/ 111371 w 1874113"/>
                <a:gd name="connsiteY3" fmla="*/ 45858 h 838554"/>
                <a:gd name="connsiteX4" fmla="*/ 106691 w 1874113"/>
                <a:gd name="connsiteY4" fmla="*/ 40243 h 838554"/>
                <a:gd name="connsiteX5" fmla="*/ 105755 w 1874113"/>
                <a:gd name="connsiteY5" fmla="*/ 36500 h 838554"/>
                <a:gd name="connsiteX6" fmla="*/ 107159 w 1874113"/>
                <a:gd name="connsiteY6" fmla="*/ 35096 h 838554"/>
                <a:gd name="connsiteX7" fmla="*/ 110903 w 1874113"/>
                <a:gd name="connsiteY7" fmla="*/ 35564 h 838554"/>
                <a:gd name="connsiteX8" fmla="*/ 147870 w 1874113"/>
                <a:gd name="connsiteY8" fmla="*/ 48198 h 838554"/>
                <a:gd name="connsiteX9" fmla="*/ 183434 w 1874113"/>
                <a:gd name="connsiteY9" fmla="*/ 61769 h 838554"/>
                <a:gd name="connsiteX10" fmla="*/ 232100 w 1874113"/>
                <a:gd name="connsiteY10" fmla="*/ 82358 h 838554"/>
                <a:gd name="connsiteX11" fmla="*/ 303695 w 1874113"/>
                <a:gd name="connsiteY11" fmla="*/ 109031 h 838554"/>
                <a:gd name="connsiteX12" fmla="*/ 356105 w 1874113"/>
                <a:gd name="connsiteY12" fmla="*/ 133832 h 838554"/>
                <a:gd name="connsiteX13" fmla="*/ 366400 w 1874113"/>
                <a:gd name="connsiteY13" fmla="*/ 143191 h 838554"/>
                <a:gd name="connsiteX14" fmla="*/ 374823 w 1874113"/>
                <a:gd name="connsiteY14" fmla="*/ 145530 h 838554"/>
                <a:gd name="connsiteX15" fmla="*/ 381842 w 1874113"/>
                <a:gd name="connsiteY15" fmla="*/ 151146 h 838554"/>
                <a:gd name="connsiteX16" fmla="*/ 421617 w 1874113"/>
                <a:gd name="connsiteY16" fmla="*/ 161908 h 838554"/>
                <a:gd name="connsiteX17" fmla="*/ 428636 w 1874113"/>
                <a:gd name="connsiteY17" fmla="*/ 169863 h 838554"/>
                <a:gd name="connsiteX18" fmla="*/ 433316 w 1874113"/>
                <a:gd name="connsiteY18" fmla="*/ 166120 h 838554"/>
                <a:gd name="connsiteX19" fmla="*/ 435655 w 1874113"/>
                <a:gd name="connsiteY19" fmla="*/ 166120 h 838554"/>
                <a:gd name="connsiteX20" fmla="*/ 454841 w 1874113"/>
                <a:gd name="connsiteY20" fmla="*/ 170799 h 838554"/>
                <a:gd name="connsiteX21" fmla="*/ 460456 w 1874113"/>
                <a:gd name="connsiteY21" fmla="*/ 175947 h 838554"/>
                <a:gd name="connsiteX22" fmla="*/ 576038 w 1874113"/>
                <a:gd name="connsiteY22" fmla="*/ 216190 h 838554"/>
                <a:gd name="connsiteX23" fmla="*/ 669627 w 1874113"/>
                <a:gd name="connsiteY23" fmla="*/ 254093 h 838554"/>
                <a:gd name="connsiteX24" fmla="*/ 846978 w 1874113"/>
                <a:gd name="connsiteY24" fmla="*/ 315394 h 838554"/>
                <a:gd name="connsiteX25" fmla="*/ 849317 w 1874113"/>
                <a:gd name="connsiteY25" fmla="*/ 316798 h 838554"/>
                <a:gd name="connsiteX26" fmla="*/ 845106 w 1874113"/>
                <a:gd name="connsiteY26" fmla="*/ 319605 h 838554"/>
                <a:gd name="connsiteX27" fmla="*/ 845106 w 1874113"/>
                <a:gd name="connsiteY27" fmla="*/ 321477 h 838554"/>
                <a:gd name="connsiteX28" fmla="*/ 849785 w 1874113"/>
                <a:gd name="connsiteY28" fmla="*/ 321945 h 838554"/>
                <a:gd name="connsiteX29" fmla="*/ 855869 w 1874113"/>
                <a:gd name="connsiteY29" fmla="*/ 318202 h 838554"/>
                <a:gd name="connsiteX30" fmla="*/ 859144 w 1874113"/>
                <a:gd name="connsiteY30" fmla="*/ 318202 h 838554"/>
                <a:gd name="connsiteX31" fmla="*/ 924656 w 1874113"/>
                <a:gd name="connsiteY31" fmla="*/ 343938 h 838554"/>
                <a:gd name="connsiteX32" fmla="*/ 929336 w 1874113"/>
                <a:gd name="connsiteY32" fmla="*/ 350022 h 838554"/>
                <a:gd name="connsiteX33" fmla="*/ 944310 w 1874113"/>
                <a:gd name="connsiteY33" fmla="*/ 350490 h 838554"/>
                <a:gd name="connsiteX34" fmla="*/ 946649 w 1874113"/>
                <a:gd name="connsiteY34" fmla="*/ 351894 h 838554"/>
                <a:gd name="connsiteX35" fmla="*/ 948989 w 1874113"/>
                <a:gd name="connsiteY35" fmla="*/ 357041 h 838554"/>
                <a:gd name="connsiteX36" fmla="*/ 950861 w 1874113"/>
                <a:gd name="connsiteY36" fmla="*/ 357509 h 838554"/>
                <a:gd name="connsiteX37" fmla="*/ 957880 w 1874113"/>
                <a:gd name="connsiteY37" fmla="*/ 355169 h 838554"/>
                <a:gd name="connsiteX38" fmla="*/ 960220 w 1874113"/>
                <a:gd name="connsiteY38" fmla="*/ 357977 h 838554"/>
                <a:gd name="connsiteX39" fmla="*/ 961624 w 1874113"/>
                <a:gd name="connsiteY39" fmla="*/ 363592 h 838554"/>
                <a:gd name="connsiteX40" fmla="*/ 963496 w 1874113"/>
                <a:gd name="connsiteY40" fmla="*/ 364528 h 838554"/>
                <a:gd name="connsiteX41" fmla="*/ 976130 w 1874113"/>
                <a:gd name="connsiteY41" fmla="*/ 363592 h 838554"/>
                <a:gd name="connsiteX42" fmla="*/ 983617 w 1874113"/>
                <a:gd name="connsiteY42" fmla="*/ 364996 h 838554"/>
                <a:gd name="connsiteX43" fmla="*/ 992508 w 1874113"/>
                <a:gd name="connsiteY43" fmla="*/ 370143 h 838554"/>
                <a:gd name="connsiteX44" fmla="*/ 998123 w 1874113"/>
                <a:gd name="connsiteY44" fmla="*/ 369675 h 838554"/>
                <a:gd name="connsiteX45" fmla="*/ 1000463 w 1874113"/>
                <a:gd name="connsiteY45" fmla="*/ 371079 h 838554"/>
                <a:gd name="connsiteX46" fmla="*/ 1003271 w 1874113"/>
                <a:gd name="connsiteY46" fmla="*/ 377162 h 838554"/>
                <a:gd name="connsiteX47" fmla="*/ 1006078 w 1874113"/>
                <a:gd name="connsiteY47" fmla="*/ 378098 h 838554"/>
                <a:gd name="connsiteX48" fmla="*/ 1031815 w 1874113"/>
                <a:gd name="connsiteY48" fmla="*/ 378098 h 838554"/>
                <a:gd name="connsiteX49" fmla="*/ 1034623 w 1874113"/>
                <a:gd name="connsiteY49" fmla="*/ 379034 h 838554"/>
                <a:gd name="connsiteX50" fmla="*/ 1037898 w 1874113"/>
                <a:gd name="connsiteY50" fmla="*/ 386989 h 838554"/>
                <a:gd name="connsiteX51" fmla="*/ 1042578 w 1874113"/>
                <a:gd name="connsiteY51" fmla="*/ 386521 h 838554"/>
                <a:gd name="connsiteX52" fmla="*/ 1046789 w 1874113"/>
                <a:gd name="connsiteY52" fmla="*/ 391201 h 838554"/>
                <a:gd name="connsiteX53" fmla="*/ 1057084 w 1874113"/>
                <a:gd name="connsiteY53" fmla="*/ 391201 h 838554"/>
                <a:gd name="connsiteX54" fmla="*/ 1085161 w 1874113"/>
                <a:gd name="connsiteY54" fmla="*/ 399624 h 838554"/>
                <a:gd name="connsiteX55" fmla="*/ 1102475 w 1874113"/>
                <a:gd name="connsiteY55" fmla="*/ 403367 h 838554"/>
                <a:gd name="connsiteX56" fmla="*/ 1115109 w 1874113"/>
                <a:gd name="connsiteY56" fmla="*/ 410386 h 838554"/>
                <a:gd name="connsiteX57" fmla="*/ 1138974 w 1874113"/>
                <a:gd name="connsiteY57" fmla="*/ 418809 h 838554"/>
                <a:gd name="connsiteX58" fmla="*/ 1175942 w 1874113"/>
                <a:gd name="connsiteY58" fmla="*/ 438931 h 838554"/>
                <a:gd name="connsiteX59" fmla="*/ 1182493 w 1874113"/>
                <a:gd name="connsiteY59" fmla="*/ 443610 h 838554"/>
                <a:gd name="connsiteX60" fmla="*/ 1183897 w 1874113"/>
                <a:gd name="connsiteY60" fmla="*/ 450162 h 838554"/>
                <a:gd name="connsiteX61" fmla="*/ 1189044 w 1874113"/>
                <a:gd name="connsiteY61" fmla="*/ 448290 h 838554"/>
                <a:gd name="connsiteX62" fmla="*/ 1191852 w 1874113"/>
                <a:gd name="connsiteY62" fmla="*/ 448758 h 838554"/>
                <a:gd name="connsiteX63" fmla="*/ 1220865 w 1874113"/>
                <a:gd name="connsiteY63" fmla="*/ 462796 h 838554"/>
                <a:gd name="connsiteX64" fmla="*/ 1251281 w 1874113"/>
                <a:gd name="connsiteY64" fmla="*/ 475430 h 838554"/>
                <a:gd name="connsiteX65" fmla="*/ 1256896 w 1874113"/>
                <a:gd name="connsiteY65" fmla="*/ 481982 h 838554"/>
                <a:gd name="connsiteX66" fmla="*/ 1264383 w 1874113"/>
                <a:gd name="connsiteY66" fmla="*/ 479642 h 838554"/>
                <a:gd name="connsiteX67" fmla="*/ 1268127 w 1874113"/>
                <a:gd name="connsiteY67" fmla="*/ 481514 h 838554"/>
                <a:gd name="connsiteX68" fmla="*/ 1271402 w 1874113"/>
                <a:gd name="connsiteY68" fmla="*/ 487597 h 838554"/>
                <a:gd name="connsiteX69" fmla="*/ 1278421 w 1874113"/>
                <a:gd name="connsiteY69" fmla="*/ 486661 h 838554"/>
                <a:gd name="connsiteX70" fmla="*/ 1284973 w 1874113"/>
                <a:gd name="connsiteY70" fmla="*/ 490873 h 838554"/>
                <a:gd name="connsiteX71" fmla="*/ 1301819 w 1874113"/>
                <a:gd name="connsiteY71" fmla="*/ 495084 h 838554"/>
                <a:gd name="connsiteX72" fmla="*/ 1332703 w 1874113"/>
                <a:gd name="connsiteY72" fmla="*/ 508186 h 838554"/>
                <a:gd name="connsiteX73" fmla="*/ 1345805 w 1874113"/>
                <a:gd name="connsiteY73" fmla="*/ 510526 h 838554"/>
                <a:gd name="connsiteX74" fmla="*/ 1371074 w 1874113"/>
                <a:gd name="connsiteY74" fmla="*/ 522225 h 838554"/>
                <a:gd name="connsiteX75" fmla="*/ 1412721 w 1874113"/>
                <a:gd name="connsiteY75" fmla="*/ 538135 h 838554"/>
                <a:gd name="connsiteX76" fmla="*/ 1415997 w 1874113"/>
                <a:gd name="connsiteY76" fmla="*/ 539071 h 838554"/>
                <a:gd name="connsiteX77" fmla="*/ 1411785 w 1874113"/>
                <a:gd name="connsiteY77" fmla="*/ 532988 h 838554"/>
                <a:gd name="connsiteX78" fmla="*/ 1411785 w 1874113"/>
                <a:gd name="connsiteY78" fmla="*/ 529244 h 838554"/>
                <a:gd name="connsiteX79" fmla="*/ 1425356 w 1874113"/>
                <a:gd name="connsiteY79" fmla="*/ 535795 h 838554"/>
                <a:gd name="connsiteX80" fmla="*/ 1436118 w 1874113"/>
                <a:gd name="connsiteY80" fmla="*/ 538603 h 838554"/>
                <a:gd name="connsiteX81" fmla="*/ 1452964 w 1874113"/>
                <a:gd name="connsiteY81" fmla="*/ 540475 h 838554"/>
                <a:gd name="connsiteX82" fmla="*/ 1466067 w 1874113"/>
                <a:gd name="connsiteY82" fmla="*/ 548898 h 838554"/>
                <a:gd name="connsiteX83" fmla="*/ 1472150 w 1874113"/>
                <a:gd name="connsiteY83" fmla="*/ 556853 h 838554"/>
                <a:gd name="connsiteX84" fmla="*/ 1475894 w 1874113"/>
                <a:gd name="connsiteY84" fmla="*/ 558256 h 838554"/>
                <a:gd name="connsiteX85" fmla="*/ 1505374 w 1874113"/>
                <a:gd name="connsiteY85" fmla="*/ 596160 h 838554"/>
                <a:gd name="connsiteX86" fmla="*/ 1536726 w 1874113"/>
                <a:gd name="connsiteY86" fmla="*/ 631256 h 838554"/>
                <a:gd name="connsiteX87" fmla="*/ 1569482 w 1874113"/>
                <a:gd name="connsiteY87" fmla="*/ 664012 h 838554"/>
                <a:gd name="connsiteX88" fmla="*/ 1604110 w 1874113"/>
                <a:gd name="connsiteY88" fmla="*/ 694428 h 838554"/>
                <a:gd name="connsiteX89" fmla="*/ 1640142 w 1874113"/>
                <a:gd name="connsiteY89" fmla="*/ 722037 h 838554"/>
                <a:gd name="connsiteX90" fmla="*/ 1678045 w 1874113"/>
                <a:gd name="connsiteY90" fmla="*/ 747306 h 838554"/>
                <a:gd name="connsiteX91" fmla="*/ 1717820 w 1874113"/>
                <a:gd name="connsiteY91" fmla="*/ 770703 h 838554"/>
                <a:gd name="connsiteX92" fmla="*/ 1759467 w 1874113"/>
                <a:gd name="connsiteY92" fmla="*/ 791292 h 838554"/>
                <a:gd name="connsiteX93" fmla="*/ 1874113 w 1874113"/>
                <a:gd name="connsiteY93" fmla="*/ 838555 h 838554"/>
                <a:gd name="connsiteX94" fmla="*/ 1794563 w 1874113"/>
                <a:gd name="connsiteY94" fmla="*/ 832003 h 838554"/>
                <a:gd name="connsiteX95" fmla="*/ 1713141 w 1874113"/>
                <a:gd name="connsiteY95" fmla="*/ 822644 h 838554"/>
                <a:gd name="connsiteX96" fmla="*/ 1628911 w 1874113"/>
                <a:gd name="connsiteY96" fmla="*/ 810010 h 838554"/>
                <a:gd name="connsiteX97" fmla="*/ 1579777 w 1874113"/>
                <a:gd name="connsiteY97" fmla="*/ 800651 h 838554"/>
                <a:gd name="connsiteX98" fmla="*/ 1532047 w 1874113"/>
                <a:gd name="connsiteY98" fmla="*/ 789421 h 838554"/>
                <a:gd name="connsiteX99" fmla="*/ 1485253 w 1874113"/>
                <a:gd name="connsiteY99" fmla="*/ 775382 h 838554"/>
                <a:gd name="connsiteX100" fmla="*/ 1439862 w 1874113"/>
                <a:gd name="connsiteY100" fmla="*/ 759472 h 838554"/>
                <a:gd name="connsiteX101" fmla="*/ 1394940 w 1874113"/>
                <a:gd name="connsiteY101" fmla="*/ 741222 h 838554"/>
                <a:gd name="connsiteX102" fmla="*/ 1350953 w 1874113"/>
                <a:gd name="connsiteY102" fmla="*/ 721101 h 838554"/>
                <a:gd name="connsiteX103" fmla="*/ 1307902 w 1874113"/>
                <a:gd name="connsiteY103" fmla="*/ 698172 h 838554"/>
                <a:gd name="connsiteX104" fmla="*/ 1103879 w 1874113"/>
                <a:gd name="connsiteY104" fmla="*/ 583057 h 838554"/>
                <a:gd name="connsiteX105" fmla="*/ 1053809 w 1874113"/>
                <a:gd name="connsiteY105" fmla="*/ 556385 h 838554"/>
                <a:gd name="connsiteX106" fmla="*/ 1000463 w 1874113"/>
                <a:gd name="connsiteY106" fmla="*/ 530648 h 838554"/>
                <a:gd name="connsiteX107" fmla="*/ 943374 w 1874113"/>
                <a:gd name="connsiteY107" fmla="*/ 506315 h 838554"/>
                <a:gd name="connsiteX108" fmla="*/ 882541 w 1874113"/>
                <a:gd name="connsiteY108" fmla="*/ 483385 h 838554"/>
                <a:gd name="connsiteX109" fmla="*/ 817029 w 1874113"/>
                <a:gd name="connsiteY109" fmla="*/ 462328 h 838554"/>
                <a:gd name="connsiteX110" fmla="*/ 678986 w 1874113"/>
                <a:gd name="connsiteY110" fmla="*/ 422553 h 838554"/>
                <a:gd name="connsiteX111" fmla="*/ 641082 w 1874113"/>
                <a:gd name="connsiteY111" fmla="*/ 409450 h 838554"/>
                <a:gd name="connsiteX112" fmla="*/ 612070 w 1874113"/>
                <a:gd name="connsiteY112" fmla="*/ 396348 h 838554"/>
                <a:gd name="connsiteX113" fmla="*/ 584461 w 1874113"/>
                <a:gd name="connsiteY113" fmla="*/ 380906 h 838554"/>
                <a:gd name="connsiteX114" fmla="*/ 558725 w 1874113"/>
                <a:gd name="connsiteY114" fmla="*/ 364060 h 838554"/>
                <a:gd name="connsiteX115" fmla="*/ 534391 w 1874113"/>
                <a:gd name="connsiteY115" fmla="*/ 345342 h 838554"/>
                <a:gd name="connsiteX116" fmla="*/ 510058 w 1874113"/>
                <a:gd name="connsiteY116" fmla="*/ 324285 h 838554"/>
                <a:gd name="connsiteX117" fmla="*/ 469347 w 1874113"/>
                <a:gd name="connsiteY117" fmla="*/ 284978 h 838554"/>
                <a:gd name="connsiteX118" fmla="*/ 452033 w 1874113"/>
                <a:gd name="connsiteY118" fmla="*/ 271407 h 838554"/>
                <a:gd name="connsiteX119" fmla="*/ 434252 w 1874113"/>
                <a:gd name="connsiteY119" fmla="*/ 260176 h 838554"/>
                <a:gd name="connsiteX120" fmla="*/ 415534 w 1874113"/>
                <a:gd name="connsiteY120" fmla="*/ 250818 h 838554"/>
                <a:gd name="connsiteX121" fmla="*/ 394944 w 1874113"/>
                <a:gd name="connsiteY121" fmla="*/ 242863 h 838554"/>
                <a:gd name="connsiteX122" fmla="*/ 372483 w 1874113"/>
                <a:gd name="connsiteY122" fmla="*/ 237247 h 838554"/>
                <a:gd name="connsiteX123" fmla="*/ 225549 w 1874113"/>
                <a:gd name="connsiteY123" fmla="*/ 205895 h 838554"/>
                <a:gd name="connsiteX124" fmla="*/ 152550 w 1874113"/>
                <a:gd name="connsiteY124" fmla="*/ 184370 h 838554"/>
                <a:gd name="connsiteX125" fmla="*/ 94993 w 1874113"/>
                <a:gd name="connsiteY125" fmla="*/ 161440 h 838554"/>
                <a:gd name="connsiteX126" fmla="*/ 69724 w 1874113"/>
                <a:gd name="connsiteY126" fmla="*/ 148338 h 838554"/>
                <a:gd name="connsiteX127" fmla="*/ 30416 w 1874113"/>
                <a:gd name="connsiteY127" fmla="*/ 125409 h 838554"/>
                <a:gd name="connsiteX128" fmla="*/ 0 w 1874113"/>
                <a:gd name="connsiteY128" fmla="*/ 0 h 8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874113" h="838554">
                  <a:moveTo>
                    <a:pt x="0" y="0"/>
                  </a:moveTo>
                  <a:lnTo>
                    <a:pt x="48666" y="20122"/>
                  </a:lnTo>
                  <a:lnTo>
                    <a:pt x="101076" y="44455"/>
                  </a:lnTo>
                  <a:lnTo>
                    <a:pt x="111371" y="45858"/>
                  </a:lnTo>
                  <a:lnTo>
                    <a:pt x="106691" y="40243"/>
                  </a:lnTo>
                  <a:lnTo>
                    <a:pt x="105755" y="36500"/>
                  </a:lnTo>
                  <a:lnTo>
                    <a:pt x="107159" y="35096"/>
                  </a:lnTo>
                  <a:lnTo>
                    <a:pt x="110903" y="35564"/>
                  </a:lnTo>
                  <a:lnTo>
                    <a:pt x="147870" y="48198"/>
                  </a:lnTo>
                  <a:lnTo>
                    <a:pt x="183434" y="61769"/>
                  </a:lnTo>
                  <a:lnTo>
                    <a:pt x="232100" y="82358"/>
                  </a:lnTo>
                  <a:lnTo>
                    <a:pt x="303695" y="109031"/>
                  </a:lnTo>
                  <a:lnTo>
                    <a:pt x="356105" y="133832"/>
                  </a:lnTo>
                  <a:lnTo>
                    <a:pt x="366400" y="143191"/>
                  </a:lnTo>
                  <a:lnTo>
                    <a:pt x="374823" y="145530"/>
                  </a:lnTo>
                  <a:lnTo>
                    <a:pt x="381842" y="151146"/>
                  </a:lnTo>
                  <a:lnTo>
                    <a:pt x="421617" y="161908"/>
                  </a:lnTo>
                  <a:lnTo>
                    <a:pt x="428636" y="169863"/>
                  </a:lnTo>
                  <a:lnTo>
                    <a:pt x="433316" y="166120"/>
                  </a:lnTo>
                  <a:lnTo>
                    <a:pt x="435655" y="166120"/>
                  </a:lnTo>
                  <a:lnTo>
                    <a:pt x="454841" y="170799"/>
                  </a:lnTo>
                  <a:lnTo>
                    <a:pt x="460456" y="175947"/>
                  </a:lnTo>
                  <a:lnTo>
                    <a:pt x="576038" y="216190"/>
                  </a:lnTo>
                  <a:lnTo>
                    <a:pt x="669627" y="254093"/>
                  </a:lnTo>
                  <a:lnTo>
                    <a:pt x="846978" y="315394"/>
                  </a:lnTo>
                  <a:lnTo>
                    <a:pt x="849317" y="316798"/>
                  </a:lnTo>
                  <a:lnTo>
                    <a:pt x="845106" y="319605"/>
                  </a:lnTo>
                  <a:lnTo>
                    <a:pt x="845106" y="321477"/>
                  </a:lnTo>
                  <a:lnTo>
                    <a:pt x="849785" y="321945"/>
                  </a:lnTo>
                  <a:lnTo>
                    <a:pt x="855869" y="318202"/>
                  </a:lnTo>
                  <a:lnTo>
                    <a:pt x="859144" y="318202"/>
                  </a:lnTo>
                  <a:lnTo>
                    <a:pt x="924656" y="343938"/>
                  </a:lnTo>
                  <a:lnTo>
                    <a:pt x="929336" y="350022"/>
                  </a:lnTo>
                  <a:lnTo>
                    <a:pt x="944310" y="350490"/>
                  </a:lnTo>
                  <a:lnTo>
                    <a:pt x="946649" y="351894"/>
                  </a:lnTo>
                  <a:lnTo>
                    <a:pt x="948989" y="357041"/>
                  </a:lnTo>
                  <a:lnTo>
                    <a:pt x="950861" y="357509"/>
                  </a:lnTo>
                  <a:lnTo>
                    <a:pt x="957880" y="355169"/>
                  </a:lnTo>
                  <a:lnTo>
                    <a:pt x="960220" y="357977"/>
                  </a:lnTo>
                  <a:lnTo>
                    <a:pt x="961624" y="363592"/>
                  </a:lnTo>
                  <a:lnTo>
                    <a:pt x="963496" y="364528"/>
                  </a:lnTo>
                  <a:lnTo>
                    <a:pt x="976130" y="363592"/>
                  </a:lnTo>
                  <a:lnTo>
                    <a:pt x="983617" y="364996"/>
                  </a:lnTo>
                  <a:lnTo>
                    <a:pt x="992508" y="370143"/>
                  </a:lnTo>
                  <a:lnTo>
                    <a:pt x="998123" y="369675"/>
                  </a:lnTo>
                  <a:lnTo>
                    <a:pt x="1000463" y="371079"/>
                  </a:lnTo>
                  <a:lnTo>
                    <a:pt x="1003271" y="377162"/>
                  </a:lnTo>
                  <a:lnTo>
                    <a:pt x="1006078" y="378098"/>
                  </a:lnTo>
                  <a:lnTo>
                    <a:pt x="1031815" y="378098"/>
                  </a:lnTo>
                  <a:lnTo>
                    <a:pt x="1034623" y="379034"/>
                  </a:lnTo>
                  <a:lnTo>
                    <a:pt x="1037898" y="386989"/>
                  </a:lnTo>
                  <a:lnTo>
                    <a:pt x="1042578" y="386521"/>
                  </a:lnTo>
                  <a:lnTo>
                    <a:pt x="1046789" y="391201"/>
                  </a:lnTo>
                  <a:lnTo>
                    <a:pt x="1057084" y="391201"/>
                  </a:lnTo>
                  <a:lnTo>
                    <a:pt x="1085161" y="399624"/>
                  </a:lnTo>
                  <a:lnTo>
                    <a:pt x="1102475" y="403367"/>
                  </a:lnTo>
                  <a:lnTo>
                    <a:pt x="1115109" y="410386"/>
                  </a:lnTo>
                  <a:lnTo>
                    <a:pt x="1138974" y="418809"/>
                  </a:lnTo>
                  <a:lnTo>
                    <a:pt x="1175942" y="438931"/>
                  </a:lnTo>
                  <a:lnTo>
                    <a:pt x="1182493" y="443610"/>
                  </a:lnTo>
                  <a:lnTo>
                    <a:pt x="1183897" y="450162"/>
                  </a:lnTo>
                  <a:lnTo>
                    <a:pt x="1189044" y="448290"/>
                  </a:lnTo>
                  <a:lnTo>
                    <a:pt x="1191852" y="448758"/>
                  </a:lnTo>
                  <a:lnTo>
                    <a:pt x="1220865" y="462796"/>
                  </a:lnTo>
                  <a:lnTo>
                    <a:pt x="1251281" y="475430"/>
                  </a:lnTo>
                  <a:lnTo>
                    <a:pt x="1256896" y="481982"/>
                  </a:lnTo>
                  <a:lnTo>
                    <a:pt x="1264383" y="479642"/>
                  </a:lnTo>
                  <a:lnTo>
                    <a:pt x="1268127" y="481514"/>
                  </a:lnTo>
                  <a:lnTo>
                    <a:pt x="1271402" y="487597"/>
                  </a:lnTo>
                  <a:lnTo>
                    <a:pt x="1278421" y="486661"/>
                  </a:lnTo>
                  <a:lnTo>
                    <a:pt x="1284973" y="490873"/>
                  </a:lnTo>
                  <a:lnTo>
                    <a:pt x="1301819" y="495084"/>
                  </a:lnTo>
                  <a:lnTo>
                    <a:pt x="1332703" y="508186"/>
                  </a:lnTo>
                  <a:lnTo>
                    <a:pt x="1345805" y="510526"/>
                  </a:lnTo>
                  <a:lnTo>
                    <a:pt x="1371074" y="522225"/>
                  </a:lnTo>
                  <a:lnTo>
                    <a:pt x="1412721" y="538135"/>
                  </a:lnTo>
                  <a:lnTo>
                    <a:pt x="1415997" y="539071"/>
                  </a:lnTo>
                  <a:lnTo>
                    <a:pt x="1411785" y="532988"/>
                  </a:lnTo>
                  <a:lnTo>
                    <a:pt x="1411785" y="529244"/>
                  </a:lnTo>
                  <a:lnTo>
                    <a:pt x="1425356" y="535795"/>
                  </a:lnTo>
                  <a:lnTo>
                    <a:pt x="1436118" y="538603"/>
                  </a:lnTo>
                  <a:lnTo>
                    <a:pt x="1452964" y="540475"/>
                  </a:lnTo>
                  <a:lnTo>
                    <a:pt x="1466067" y="548898"/>
                  </a:lnTo>
                  <a:lnTo>
                    <a:pt x="1472150" y="556853"/>
                  </a:lnTo>
                  <a:lnTo>
                    <a:pt x="1475894" y="558256"/>
                  </a:lnTo>
                  <a:lnTo>
                    <a:pt x="1505374" y="596160"/>
                  </a:lnTo>
                  <a:lnTo>
                    <a:pt x="1536726" y="631256"/>
                  </a:lnTo>
                  <a:lnTo>
                    <a:pt x="1569482" y="664012"/>
                  </a:lnTo>
                  <a:lnTo>
                    <a:pt x="1604110" y="694428"/>
                  </a:lnTo>
                  <a:lnTo>
                    <a:pt x="1640142" y="722037"/>
                  </a:lnTo>
                  <a:lnTo>
                    <a:pt x="1678045" y="747306"/>
                  </a:lnTo>
                  <a:lnTo>
                    <a:pt x="1717820" y="770703"/>
                  </a:lnTo>
                  <a:lnTo>
                    <a:pt x="1759467" y="791292"/>
                  </a:lnTo>
                  <a:lnTo>
                    <a:pt x="1874113" y="838555"/>
                  </a:lnTo>
                  <a:lnTo>
                    <a:pt x="1794563" y="832003"/>
                  </a:lnTo>
                  <a:lnTo>
                    <a:pt x="1713141" y="822644"/>
                  </a:lnTo>
                  <a:lnTo>
                    <a:pt x="1628911" y="810010"/>
                  </a:lnTo>
                  <a:lnTo>
                    <a:pt x="1579777" y="800651"/>
                  </a:lnTo>
                  <a:lnTo>
                    <a:pt x="1532047" y="789421"/>
                  </a:lnTo>
                  <a:lnTo>
                    <a:pt x="1485253" y="775382"/>
                  </a:lnTo>
                  <a:lnTo>
                    <a:pt x="1439862" y="759472"/>
                  </a:lnTo>
                  <a:lnTo>
                    <a:pt x="1394940" y="741222"/>
                  </a:lnTo>
                  <a:lnTo>
                    <a:pt x="1350953" y="721101"/>
                  </a:lnTo>
                  <a:lnTo>
                    <a:pt x="1307902" y="698172"/>
                  </a:lnTo>
                  <a:lnTo>
                    <a:pt x="1103879" y="583057"/>
                  </a:lnTo>
                  <a:lnTo>
                    <a:pt x="1053809" y="556385"/>
                  </a:lnTo>
                  <a:lnTo>
                    <a:pt x="1000463" y="530648"/>
                  </a:lnTo>
                  <a:lnTo>
                    <a:pt x="943374" y="506315"/>
                  </a:lnTo>
                  <a:lnTo>
                    <a:pt x="882541" y="483385"/>
                  </a:lnTo>
                  <a:lnTo>
                    <a:pt x="817029" y="462328"/>
                  </a:lnTo>
                  <a:lnTo>
                    <a:pt x="678986" y="422553"/>
                  </a:lnTo>
                  <a:lnTo>
                    <a:pt x="641082" y="409450"/>
                  </a:lnTo>
                  <a:lnTo>
                    <a:pt x="612070" y="396348"/>
                  </a:lnTo>
                  <a:lnTo>
                    <a:pt x="584461" y="380906"/>
                  </a:lnTo>
                  <a:lnTo>
                    <a:pt x="558725" y="364060"/>
                  </a:lnTo>
                  <a:lnTo>
                    <a:pt x="534391" y="345342"/>
                  </a:lnTo>
                  <a:lnTo>
                    <a:pt x="510058" y="324285"/>
                  </a:lnTo>
                  <a:lnTo>
                    <a:pt x="469347" y="284978"/>
                  </a:lnTo>
                  <a:lnTo>
                    <a:pt x="452033" y="271407"/>
                  </a:lnTo>
                  <a:lnTo>
                    <a:pt x="434252" y="260176"/>
                  </a:lnTo>
                  <a:lnTo>
                    <a:pt x="415534" y="250818"/>
                  </a:lnTo>
                  <a:lnTo>
                    <a:pt x="394944" y="242863"/>
                  </a:lnTo>
                  <a:lnTo>
                    <a:pt x="372483" y="237247"/>
                  </a:lnTo>
                  <a:lnTo>
                    <a:pt x="225549" y="205895"/>
                  </a:lnTo>
                  <a:lnTo>
                    <a:pt x="152550" y="184370"/>
                  </a:lnTo>
                  <a:lnTo>
                    <a:pt x="94993" y="161440"/>
                  </a:lnTo>
                  <a:lnTo>
                    <a:pt x="69724" y="148338"/>
                  </a:lnTo>
                  <a:lnTo>
                    <a:pt x="30416" y="125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797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6D5C01D1-81BC-C75D-8FF1-3F18C000474C}"/>
                </a:ext>
              </a:extLst>
            </p:cNvPr>
            <p:cNvSpPr/>
            <p:nvPr/>
          </p:nvSpPr>
          <p:spPr>
            <a:xfrm>
              <a:off x="10251106" y="4337837"/>
              <a:ext cx="24800" cy="20589"/>
            </a:xfrm>
            <a:custGeom>
              <a:avLst/>
              <a:gdLst>
                <a:gd name="connsiteX0" fmla="*/ 16378 w 24800"/>
                <a:gd name="connsiteY0" fmla="*/ 468 h 20589"/>
                <a:gd name="connsiteX1" fmla="*/ 23397 w 24800"/>
                <a:gd name="connsiteY1" fmla="*/ 7019 h 20589"/>
                <a:gd name="connsiteX2" fmla="*/ 24801 w 24800"/>
                <a:gd name="connsiteY2" fmla="*/ 11231 h 20589"/>
                <a:gd name="connsiteX3" fmla="*/ 21993 w 24800"/>
                <a:gd name="connsiteY3" fmla="*/ 18250 h 20589"/>
                <a:gd name="connsiteX4" fmla="*/ 17782 w 24800"/>
                <a:gd name="connsiteY4" fmla="*/ 20122 h 20589"/>
                <a:gd name="connsiteX5" fmla="*/ 13102 w 24800"/>
                <a:gd name="connsiteY5" fmla="*/ 20590 h 20589"/>
                <a:gd name="connsiteX6" fmla="*/ 4211 w 24800"/>
                <a:gd name="connsiteY6" fmla="*/ 16846 h 20589"/>
                <a:gd name="connsiteX7" fmla="*/ 0 w 24800"/>
                <a:gd name="connsiteY7" fmla="*/ 9359 h 20589"/>
                <a:gd name="connsiteX8" fmla="*/ 3276 w 24800"/>
                <a:gd name="connsiteY8" fmla="*/ 1872 h 20589"/>
                <a:gd name="connsiteX9" fmla="*/ 7019 w 24800"/>
                <a:gd name="connsiteY9" fmla="*/ 0 h 20589"/>
                <a:gd name="connsiteX10" fmla="*/ 16378 w 24800"/>
                <a:gd name="connsiteY10" fmla="*/ 468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00" h="20589">
                  <a:moveTo>
                    <a:pt x="16378" y="468"/>
                  </a:moveTo>
                  <a:lnTo>
                    <a:pt x="23397" y="7019"/>
                  </a:lnTo>
                  <a:lnTo>
                    <a:pt x="24801" y="11231"/>
                  </a:lnTo>
                  <a:lnTo>
                    <a:pt x="21993" y="18250"/>
                  </a:lnTo>
                  <a:lnTo>
                    <a:pt x="17782" y="20122"/>
                  </a:lnTo>
                  <a:lnTo>
                    <a:pt x="13102" y="20590"/>
                  </a:lnTo>
                  <a:lnTo>
                    <a:pt x="4211" y="16846"/>
                  </a:lnTo>
                  <a:lnTo>
                    <a:pt x="0" y="9359"/>
                  </a:lnTo>
                  <a:lnTo>
                    <a:pt x="3276" y="1872"/>
                  </a:lnTo>
                  <a:lnTo>
                    <a:pt x="7019" y="0"/>
                  </a:lnTo>
                  <a:lnTo>
                    <a:pt x="16378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811804F-41E3-D5D6-610B-45FBDB9D050B}"/>
                </a:ext>
              </a:extLst>
            </p:cNvPr>
            <p:cNvSpPr/>
            <p:nvPr/>
          </p:nvSpPr>
          <p:spPr>
            <a:xfrm>
              <a:off x="6110275" y="4360299"/>
              <a:ext cx="1305562" cy="1220864"/>
            </a:xfrm>
            <a:custGeom>
              <a:avLst/>
              <a:gdLst>
                <a:gd name="connsiteX0" fmla="*/ 601775 w 1305562"/>
                <a:gd name="connsiteY0" fmla="*/ 369675 h 1220864"/>
                <a:gd name="connsiteX1" fmla="*/ 596628 w 1305562"/>
                <a:gd name="connsiteY1" fmla="*/ 372015 h 1220864"/>
                <a:gd name="connsiteX2" fmla="*/ 595692 w 1305562"/>
                <a:gd name="connsiteY2" fmla="*/ 374355 h 1220864"/>
                <a:gd name="connsiteX3" fmla="*/ 597096 w 1305562"/>
                <a:gd name="connsiteY3" fmla="*/ 377162 h 1220864"/>
                <a:gd name="connsiteX4" fmla="*/ 612538 w 1305562"/>
                <a:gd name="connsiteY4" fmla="*/ 388393 h 1220864"/>
                <a:gd name="connsiteX5" fmla="*/ 619557 w 1305562"/>
                <a:gd name="connsiteY5" fmla="*/ 395880 h 1220864"/>
                <a:gd name="connsiteX6" fmla="*/ 627512 w 1305562"/>
                <a:gd name="connsiteY6" fmla="*/ 408982 h 1220864"/>
                <a:gd name="connsiteX7" fmla="*/ 644358 w 1305562"/>
                <a:gd name="connsiteY7" fmla="*/ 423489 h 1220864"/>
                <a:gd name="connsiteX8" fmla="*/ 657928 w 1305562"/>
                <a:gd name="connsiteY8" fmla="*/ 437527 h 1220864"/>
                <a:gd name="connsiteX9" fmla="*/ 657461 w 1305562"/>
                <a:gd name="connsiteY9" fmla="*/ 438463 h 1220864"/>
                <a:gd name="connsiteX10" fmla="*/ 654185 w 1305562"/>
                <a:gd name="connsiteY10" fmla="*/ 437995 h 1220864"/>
                <a:gd name="connsiteX11" fmla="*/ 654653 w 1305562"/>
                <a:gd name="connsiteY11" fmla="*/ 440802 h 1220864"/>
                <a:gd name="connsiteX12" fmla="*/ 661204 w 1305562"/>
                <a:gd name="connsiteY12" fmla="*/ 440802 h 1220864"/>
                <a:gd name="connsiteX13" fmla="*/ 664012 w 1305562"/>
                <a:gd name="connsiteY13" fmla="*/ 442207 h 1220864"/>
                <a:gd name="connsiteX14" fmla="*/ 666351 w 1305562"/>
                <a:gd name="connsiteY14" fmla="*/ 448758 h 1220864"/>
                <a:gd name="connsiteX15" fmla="*/ 674774 w 1305562"/>
                <a:gd name="connsiteY15" fmla="*/ 451097 h 1220864"/>
                <a:gd name="connsiteX16" fmla="*/ 696768 w 1305562"/>
                <a:gd name="connsiteY16" fmla="*/ 469347 h 1220864"/>
                <a:gd name="connsiteX17" fmla="*/ 698640 w 1305562"/>
                <a:gd name="connsiteY17" fmla="*/ 471219 h 1220864"/>
                <a:gd name="connsiteX18" fmla="*/ 699575 w 1305562"/>
                <a:gd name="connsiteY18" fmla="*/ 476366 h 1220864"/>
                <a:gd name="connsiteX19" fmla="*/ 705191 w 1305562"/>
                <a:gd name="connsiteY19" fmla="*/ 480578 h 1220864"/>
                <a:gd name="connsiteX20" fmla="*/ 706595 w 1305562"/>
                <a:gd name="connsiteY20" fmla="*/ 483385 h 1220864"/>
                <a:gd name="connsiteX21" fmla="*/ 707062 w 1305562"/>
                <a:gd name="connsiteY21" fmla="*/ 489001 h 1220864"/>
                <a:gd name="connsiteX22" fmla="*/ 708934 w 1305562"/>
                <a:gd name="connsiteY22" fmla="*/ 490872 h 1220864"/>
                <a:gd name="connsiteX23" fmla="*/ 716421 w 1305562"/>
                <a:gd name="connsiteY23" fmla="*/ 491341 h 1220864"/>
                <a:gd name="connsiteX24" fmla="*/ 720165 w 1305562"/>
                <a:gd name="connsiteY24" fmla="*/ 497892 h 1220864"/>
                <a:gd name="connsiteX25" fmla="*/ 732331 w 1305562"/>
                <a:gd name="connsiteY25" fmla="*/ 507719 h 1220864"/>
                <a:gd name="connsiteX26" fmla="*/ 737947 w 1305562"/>
                <a:gd name="connsiteY26" fmla="*/ 516609 h 1220864"/>
                <a:gd name="connsiteX27" fmla="*/ 745434 w 1305562"/>
                <a:gd name="connsiteY27" fmla="*/ 521757 h 1220864"/>
                <a:gd name="connsiteX28" fmla="*/ 750113 w 1305562"/>
                <a:gd name="connsiteY28" fmla="*/ 529244 h 1220864"/>
                <a:gd name="connsiteX29" fmla="*/ 755261 w 1305562"/>
                <a:gd name="connsiteY29" fmla="*/ 530180 h 1220864"/>
                <a:gd name="connsiteX30" fmla="*/ 759004 w 1305562"/>
                <a:gd name="connsiteY30" fmla="*/ 539071 h 1220864"/>
                <a:gd name="connsiteX31" fmla="*/ 771171 w 1305562"/>
                <a:gd name="connsiteY31" fmla="*/ 542814 h 1220864"/>
                <a:gd name="connsiteX32" fmla="*/ 772107 w 1305562"/>
                <a:gd name="connsiteY32" fmla="*/ 545622 h 1220864"/>
                <a:gd name="connsiteX33" fmla="*/ 770235 w 1305562"/>
                <a:gd name="connsiteY33" fmla="*/ 551237 h 1220864"/>
                <a:gd name="connsiteX34" fmla="*/ 772107 w 1305562"/>
                <a:gd name="connsiteY34" fmla="*/ 553109 h 1220864"/>
                <a:gd name="connsiteX35" fmla="*/ 780062 w 1305562"/>
                <a:gd name="connsiteY35" fmla="*/ 558256 h 1220864"/>
                <a:gd name="connsiteX36" fmla="*/ 788953 w 1305562"/>
                <a:gd name="connsiteY36" fmla="*/ 568083 h 1220864"/>
                <a:gd name="connsiteX37" fmla="*/ 799247 w 1305562"/>
                <a:gd name="connsiteY37" fmla="*/ 572295 h 1220864"/>
                <a:gd name="connsiteX38" fmla="*/ 801587 w 1305562"/>
                <a:gd name="connsiteY38" fmla="*/ 583525 h 1220864"/>
                <a:gd name="connsiteX39" fmla="*/ 803459 w 1305562"/>
                <a:gd name="connsiteY39" fmla="*/ 586333 h 1220864"/>
                <a:gd name="connsiteX40" fmla="*/ 839958 w 1305562"/>
                <a:gd name="connsiteY40" fmla="*/ 623769 h 1220864"/>
                <a:gd name="connsiteX41" fmla="*/ 846978 w 1305562"/>
                <a:gd name="connsiteY41" fmla="*/ 636403 h 1220864"/>
                <a:gd name="connsiteX42" fmla="*/ 852593 w 1305562"/>
                <a:gd name="connsiteY42" fmla="*/ 641550 h 1220864"/>
                <a:gd name="connsiteX43" fmla="*/ 861484 w 1305562"/>
                <a:gd name="connsiteY43" fmla="*/ 645762 h 1220864"/>
                <a:gd name="connsiteX44" fmla="*/ 866631 w 1305562"/>
                <a:gd name="connsiteY44" fmla="*/ 656056 h 1220864"/>
                <a:gd name="connsiteX45" fmla="*/ 872247 w 1305562"/>
                <a:gd name="connsiteY45" fmla="*/ 663076 h 1220864"/>
                <a:gd name="connsiteX46" fmla="*/ 878798 w 1305562"/>
                <a:gd name="connsiteY46" fmla="*/ 668223 h 1220864"/>
                <a:gd name="connsiteX47" fmla="*/ 889560 w 1305562"/>
                <a:gd name="connsiteY47" fmla="*/ 673839 h 1220864"/>
                <a:gd name="connsiteX48" fmla="*/ 892836 w 1305562"/>
                <a:gd name="connsiteY48" fmla="*/ 684133 h 1220864"/>
                <a:gd name="connsiteX49" fmla="*/ 978002 w 1305562"/>
                <a:gd name="connsiteY49" fmla="*/ 770235 h 1220864"/>
                <a:gd name="connsiteX50" fmla="*/ 980809 w 1305562"/>
                <a:gd name="connsiteY50" fmla="*/ 779594 h 1220864"/>
                <a:gd name="connsiteX51" fmla="*/ 988764 w 1305562"/>
                <a:gd name="connsiteY51" fmla="*/ 782869 h 1220864"/>
                <a:gd name="connsiteX52" fmla="*/ 993444 w 1305562"/>
                <a:gd name="connsiteY52" fmla="*/ 786145 h 1220864"/>
                <a:gd name="connsiteX53" fmla="*/ 997187 w 1305562"/>
                <a:gd name="connsiteY53" fmla="*/ 791292 h 1220864"/>
                <a:gd name="connsiteX54" fmla="*/ 995316 w 1305562"/>
                <a:gd name="connsiteY54" fmla="*/ 797375 h 1220864"/>
                <a:gd name="connsiteX55" fmla="*/ 997187 w 1305562"/>
                <a:gd name="connsiteY55" fmla="*/ 804395 h 1220864"/>
                <a:gd name="connsiteX56" fmla="*/ 1000931 w 1305562"/>
                <a:gd name="connsiteY56" fmla="*/ 797375 h 1220864"/>
                <a:gd name="connsiteX57" fmla="*/ 1003739 w 1305562"/>
                <a:gd name="connsiteY57" fmla="*/ 795504 h 1220864"/>
                <a:gd name="connsiteX58" fmla="*/ 1012162 w 1305562"/>
                <a:gd name="connsiteY58" fmla="*/ 797844 h 1220864"/>
                <a:gd name="connsiteX59" fmla="*/ 1017777 w 1305562"/>
                <a:gd name="connsiteY59" fmla="*/ 804863 h 1220864"/>
                <a:gd name="connsiteX60" fmla="*/ 1020585 w 1305562"/>
                <a:gd name="connsiteY60" fmla="*/ 812350 h 1220864"/>
                <a:gd name="connsiteX61" fmla="*/ 1034155 w 1305562"/>
                <a:gd name="connsiteY61" fmla="*/ 825452 h 1220864"/>
                <a:gd name="connsiteX62" fmla="*/ 1029475 w 1305562"/>
                <a:gd name="connsiteY62" fmla="*/ 832471 h 1220864"/>
                <a:gd name="connsiteX63" fmla="*/ 1034155 w 1305562"/>
                <a:gd name="connsiteY63" fmla="*/ 841362 h 1220864"/>
                <a:gd name="connsiteX64" fmla="*/ 1040706 w 1305562"/>
                <a:gd name="connsiteY64" fmla="*/ 844170 h 1220864"/>
                <a:gd name="connsiteX65" fmla="*/ 1048193 w 1305562"/>
                <a:gd name="connsiteY65" fmla="*/ 842766 h 1220864"/>
                <a:gd name="connsiteX66" fmla="*/ 1053341 w 1305562"/>
                <a:gd name="connsiteY66" fmla="*/ 845106 h 1220864"/>
                <a:gd name="connsiteX67" fmla="*/ 1055212 w 1305562"/>
                <a:gd name="connsiteY67" fmla="*/ 853061 h 1220864"/>
                <a:gd name="connsiteX68" fmla="*/ 1058020 w 1305562"/>
                <a:gd name="connsiteY68" fmla="*/ 855868 h 1220864"/>
                <a:gd name="connsiteX69" fmla="*/ 1065039 w 1305562"/>
                <a:gd name="connsiteY69" fmla="*/ 858676 h 1220864"/>
                <a:gd name="connsiteX70" fmla="*/ 1063635 w 1305562"/>
                <a:gd name="connsiteY70" fmla="*/ 863823 h 1220864"/>
                <a:gd name="connsiteX71" fmla="*/ 1065039 w 1305562"/>
                <a:gd name="connsiteY71" fmla="*/ 867567 h 1220864"/>
                <a:gd name="connsiteX72" fmla="*/ 1067847 w 1305562"/>
                <a:gd name="connsiteY72" fmla="*/ 869439 h 1220864"/>
                <a:gd name="connsiteX73" fmla="*/ 1073930 w 1305562"/>
                <a:gd name="connsiteY73" fmla="*/ 870375 h 1220864"/>
                <a:gd name="connsiteX74" fmla="*/ 1082353 w 1305562"/>
                <a:gd name="connsiteY74" fmla="*/ 878798 h 1220864"/>
                <a:gd name="connsiteX75" fmla="*/ 1079078 w 1305562"/>
                <a:gd name="connsiteY75" fmla="*/ 886753 h 1220864"/>
                <a:gd name="connsiteX76" fmla="*/ 1085629 w 1305562"/>
                <a:gd name="connsiteY76" fmla="*/ 896579 h 1220864"/>
                <a:gd name="connsiteX77" fmla="*/ 1087968 w 1305562"/>
                <a:gd name="connsiteY77" fmla="*/ 898451 h 1220864"/>
                <a:gd name="connsiteX78" fmla="*/ 1089372 w 1305562"/>
                <a:gd name="connsiteY78" fmla="*/ 898451 h 1220864"/>
                <a:gd name="connsiteX79" fmla="*/ 1091712 w 1305562"/>
                <a:gd name="connsiteY79" fmla="*/ 882073 h 1220864"/>
                <a:gd name="connsiteX80" fmla="*/ 1101071 w 1305562"/>
                <a:gd name="connsiteY80" fmla="*/ 890964 h 1220864"/>
                <a:gd name="connsiteX81" fmla="*/ 1102943 w 1305562"/>
                <a:gd name="connsiteY81" fmla="*/ 893304 h 1220864"/>
                <a:gd name="connsiteX82" fmla="*/ 1101071 w 1305562"/>
                <a:gd name="connsiteY82" fmla="*/ 898919 h 1220864"/>
                <a:gd name="connsiteX83" fmla="*/ 1102943 w 1305562"/>
                <a:gd name="connsiteY83" fmla="*/ 902663 h 1220864"/>
                <a:gd name="connsiteX84" fmla="*/ 1111366 w 1305562"/>
                <a:gd name="connsiteY84" fmla="*/ 905471 h 1220864"/>
                <a:gd name="connsiteX85" fmla="*/ 1118853 w 1305562"/>
                <a:gd name="connsiteY85" fmla="*/ 914361 h 1220864"/>
                <a:gd name="connsiteX86" fmla="*/ 1127744 w 1305562"/>
                <a:gd name="connsiteY86" fmla="*/ 920913 h 1220864"/>
                <a:gd name="connsiteX87" fmla="*/ 1135699 w 1305562"/>
                <a:gd name="connsiteY87" fmla="*/ 932611 h 1220864"/>
                <a:gd name="connsiteX88" fmla="*/ 1167519 w 1305562"/>
                <a:gd name="connsiteY88" fmla="*/ 966771 h 1220864"/>
                <a:gd name="connsiteX89" fmla="*/ 1170794 w 1305562"/>
                <a:gd name="connsiteY89" fmla="*/ 973790 h 1220864"/>
                <a:gd name="connsiteX90" fmla="*/ 1173602 w 1305562"/>
                <a:gd name="connsiteY90" fmla="*/ 992976 h 1220864"/>
                <a:gd name="connsiteX91" fmla="*/ 1180153 w 1305562"/>
                <a:gd name="connsiteY91" fmla="*/ 1003271 h 1220864"/>
                <a:gd name="connsiteX92" fmla="*/ 1189044 w 1305562"/>
                <a:gd name="connsiteY92" fmla="*/ 1007950 h 1220864"/>
                <a:gd name="connsiteX93" fmla="*/ 1196063 w 1305562"/>
                <a:gd name="connsiteY93" fmla="*/ 1018713 h 1220864"/>
                <a:gd name="connsiteX94" fmla="*/ 1211506 w 1305562"/>
                <a:gd name="connsiteY94" fmla="*/ 1032283 h 1220864"/>
                <a:gd name="connsiteX95" fmla="*/ 1224608 w 1305562"/>
                <a:gd name="connsiteY95" fmla="*/ 1045854 h 1220864"/>
                <a:gd name="connsiteX96" fmla="*/ 1236774 w 1305562"/>
                <a:gd name="connsiteY96" fmla="*/ 1052405 h 1220864"/>
                <a:gd name="connsiteX97" fmla="*/ 1241454 w 1305562"/>
                <a:gd name="connsiteY97" fmla="*/ 1058020 h 1220864"/>
                <a:gd name="connsiteX98" fmla="*/ 1251281 w 1305562"/>
                <a:gd name="connsiteY98" fmla="*/ 1063167 h 1220864"/>
                <a:gd name="connsiteX99" fmla="*/ 1273274 w 1305562"/>
                <a:gd name="connsiteY99" fmla="*/ 1081417 h 1220864"/>
                <a:gd name="connsiteX100" fmla="*/ 1283101 w 1305562"/>
                <a:gd name="connsiteY100" fmla="*/ 1086564 h 1220864"/>
                <a:gd name="connsiteX101" fmla="*/ 1288716 w 1305562"/>
                <a:gd name="connsiteY101" fmla="*/ 1094052 h 1220864"/>
                <a:gd name="connsiteX102" fmla="*/ 1285909 w 1305562"/>
                <a:gd name="connsiteY102" fmla="*/ 1096391 h 1220864"/>
                <a:gd name="connsiteX103" fmla="*/ 1291524 w 1305562"/>
                <a:gd name="connsiteY103" fmla="*/ 1097327 h 1220864"/>
                <a:gd name="connsiteX104" fmla="*/ 1293863 w 1305562"/>
                <a:gd name="connsiteY104" fmla="*/ 1099667 h 1220864"/>
                <a:gd name="connsiteX105" fmla="*/ 1294799 w 1305562"/>
                <a:gd name="connsiteY105" fmla="*/ 1106218 h 1220864"/>
                <a:gd name="connsiteX106" fmla="*/ 1305562 w 1305562"/>
                <a:gd name="connsiteY106" fmla="*/ 1107154 h 1220864"/>
                <a:gd name="connsiteX107" fmla="*/ 1299947 w 1305562"/>
                <a:gd name="connsiteY107" fmla="*/ 1114641 h 1220864"/>
                <a:gd name="connsiteX108" fmla="*/ 1293863 w 1305562"/>
                <a:gd name="connsiteY108" fmla="*/ 1120256 h 1220864"/>
                <a:gd name="connsiteX109" fmla="*/ 1286377 w 1305562"/>
                <a:gd name="connsiteY109" fmla="*/ 1123532 h 1220864"/>
                <a:gd name="connsiteX110" fmla="*/ 1267659 w 1305562"/>
                <a:gd name="connsiteY110" fmla="*/ 1139442 h 1220864"/>
                <a:gd name="connsiteX111" fmla="*/ 1260640 w 1305562"/>
                <a:gd name="connsiteY111" fmla="*/ 1155352 h 1220864"/>
                <a:gd name="connsiteX112" fmla="*/ 1255960 w 1305562"/>
                <a:gd name="connsiteY112" fmla="*/ 1160032 h 1220864"/>
                <a:gd name="connsiteX113" fmla="*/ 1249877 w 1305562"/>
                <a:gd name="connsiteY113" fmla="*/ 1163307 h 1220864"/>
                <a:gd name="connsiteX114" fmla="*/ 1242390 w 1305562"/>
                <a:gd name="connsiteY114" fmla="*/ 1164711 h 1220864"/>
                <a:gd name="connsiteX115" fmla="*/ 1234903 w 1305562"/>
                <a:gd name="connsiteY115" fmla="*/ 1146461 h 1220864"/>
                <a:gd name="connsiteX116" fmla="*/ 1230223 w 1305562"/>
                <a:gd name="connsiteY116" fmla="*/ 1142250 h 1220864"/>
                <a:gd name="connsiteX117" fmla="*/ 1221800 w 1305562"/>
                <a:gd name="connsiteY117" fmla="*/ 1141314 h 1220864"/>
                <a:gd name="connsiteX118" fmla="*/ 1214313 w 1305562"/>
                <a:gd name="connsiteY118" fmla="*/ 1142718 h 1220864"/>
                <a:gd name="connsiteX119" fmla="*/ 1204486 w 1305562"/>
                <a:gd name="connsiteY119" fmla="*/ 1148801 h 1220864"/>
                <a:gd name="connsiteX120" fmla="*/ 1195595 w 1305562"/>
                <a:gd name="connsiteY120" fmla="*/ 1211505 h 1220864"/>
                <a:gd name="connsiteX121" fmla="*/ 1191852 w 1305562"/>
                <a:gd name="connsiteY121" fmla="*/ 1217121 h 1220864"/>
                <a:gd name="connsiteX122" fmla="*/ 1188576 w 1305562"/>
                <a:gd name="connsiteY122" fmla="*/ 1218057 h 1220864"/>
                <a:gd name="connsiteX123" fmla="*/ 1066911 w 1305562"/>
                <a:gd name="connsiteY123" fmla="*/ 1220864 h 1220864"/>
                <a:gd name="connsiteX124" fmla="*/ 1046321 w 1305562"/>
                <a:gd name="connsiteY124" fmla="*/ 1106218 h 1220864"/>
                <a:gd name="connsiteX125" fmla="*/ 1042578 w 1305562"/>
                <a:gd name="connsiteY125" fmla="*/ 1058956 h 1220864"/>
                <a:gd name="connsiteX126" fmla="*/ 1041642 w 1305562"/>
                <a:gd name="connsiteY126" fmla="*/ 993912 h 1220864"/>
                <a:gd name="connsiteX127" fmla="*/ 1039302 w 1305562"/>
                <a:gd name="connsiteY127" fmla="*/ 971918 h 1220864"/>
                <a:gd name="connsiteX128" fmla="*/ 1033219 w 1305562"/>
                <a:gd name="connsiteY128" fmla="*/ 944310 h 1220864"/>
                <a:gd name="connsiteX129" fmla="*/ 1025264 w 1305562"/>
                <a:gd name="connsiteY129" fmla="*/ 926996 h 1220864"/>
                <a:gd name="connsiteX130" fmla="*/ 1016373 w 1305562"/>
                <a:gd name="connsiteY130" fmla="*/ 921380 h 1220864"/>
                <a:gd name="connsiteX131" fmla="*/ 1007950 w 1305562"/>
                <a:gd name="connsiteY131" fmla="*/ 919977 h 1220864"/>
                <a:gd name="connsiteX132" fmla="*/ 999995 w 1305562"/>
                <a:gd name="connsiteY132" fmla="*/ 921849 h 1220864"/>
                <a:gd name="connsiteX133" fmla="*/ 992508 w 1305562"/>
                <a:gd name="connsiteY133" fmla="*/ 925592 h 1220864"/>
                <a:gd name="connsiteX134" fmla="*/ 986893 w 1305562"/>
                <a:gd name="connsiteY134" fmla="*/ 932143 h 1220864"/>
                <a:gd name="connsiteX135" fmla="*/ 981745 w 1305562"/>
                <a:gd name="connsiteY135" fmla="*/ 942906 h 1220864"/>
                <a:gd name="connsiteX136" fmla="*/ 978002 w 1305562"/>
                <a:gd name="connsiteY136" fmla="*/ 953669 h 1220864"/>
                <a:gd name="connsiteX137" fmla="*/ 976598 w 1305562"/>
                <a:gd name="connsiteY137" fmla="*/ 965367 h 1220864"/>
                <a:gd name="connsiteX138" fmla="*/ 974258 w 1305562"/>
                <a:gd name="connsiteY138" fmla="*/ 1078610 h 1220864"/>
                <a:gd name="connsiteX139" fmla="*/ 970047 w 1305562"/>
                <a:gd name="connsiteY139" fmla="*/ 1135231 h 1220864"/>
                <a:gd name="connsiteX140" fmla="*/ 951797 w 1305562"/>
                <a:gd name="connsiteY140" fmla="*/ 1130083 h 1220864"/>
                <a:gd name="connsiteX141" fmla="*/ 949457 w 1305562"/>
                <a:gd name="connsiteY141" fmla="*/ 1131487 h 1220864"/>
                <a:gd name="connsiteX142" fmla="*/ 948521 w 1305562"/>
                <a:gd name="connsiteY142" fmla="*/ 1124936 h 1220864"/>
                <a:gd name="connsiteX143" fmla="*/ 946650 w 1305562"/>
                <a:gd name="connsiteY143" fmla="*/ 1122596 h 1220864"/>
                <a:gd name="connsiteX144" fmla="*/ 923252 w 1305562"/>
                <a:gd name="connsiteY144" fmla="*/ 1103878 h 1220864"/>
                <a:gd name="connsiteX145" fmla="*/ 904535 w 1305562"/>
                <a:gd name="connsiteY145" fmla="*/ 1092648 h 1220864"/>
                <a:gd name="connsiteX146" fmla="*/ 895176 w 1305562"/>
                <a:gd name="connsiteY146" fmla="*/ 1077674 h 1220864"/>
                <a:gd name="connsiteX147" fmla="*/ 893304 w 1305562"/>
                <a:gd name="connsiteY147" fmla="*/ 1078141 h 1220864"/>
                <a:gd name="connsiteX148" fmla="*/ 892368 w 1305562"/>
                <a:gd name="connsiteY148" fmla="*/ 1080949 h 1220864"/>
                <a:gd name="connsiteX149" fmla="*/ 890496 w 1305562"/>
                <a:gd name="connsiteY149" fmla="*/ 1078141 h 1220864"/>
                <a:gd name="connsiteX150" fmla="*/ 889560 w 1305562"/>
                <a:gd name="connsiteY150" fmla="*/ 1080481 h 1220864"/>
                <a:gd name="connsiteX151" fmla="*/ 887689 w 1305562"/>
                <a:gd name="connsiteY151" fmla="*/ 1079545 h 1220864"/>
                <a:gd name="connsiteX152" fmla="*/ 881137 w 1305562"/>
                <a:gd name="connsiteY152" fmla="*/ 1058020 h 1220864"/>
                <a:gd name="connsiteX153" fmla="*/ 863356 w 1305562"/>
                <a:gd name="connsiteY153" fmla="*/ 1043514 h 1220864"/>
                <a:gd name="connsiteX154" fmla="*/ 851657 w 1305562"/>
                <a:gd name="connsiteY154" fmla="*/ 1027604 h 1220864"/>
                <a:gd name="connsiteX155" fmla="*/ 839958 w 1305562"/>
                <a:gd name="connsiteY155" fmla="*/ 1017309 h 1220864"/>
                <a:gd name="connsiteX156" fmla="*/ 832939 w 1305562"/>
                <a:gd name="connsiteY156" fmla="*/ 1005610 h 1220864"/>
                <a:gd name="connsiteX157" fmla="*/ 827324 w 1305562"/>
                <a:gd name="connsiteY157" fmla="*/ 998591 h 1220864"/>
                <a:gd name="connsiteX158" fmla="*/ 799247 w 1305562"/>
                <a:gd name="connsiteY158" fmla="*/ 976598 h 1220864"/>
                <a:gd name="connsiteX159" fmla="*/ 774446 w 1305562"/>
                <a:gd name="connsiteY159" fmla="*/ 951797 h 1220864"/>
                <a:gd name="connsiteX160" fmla="*/ 763216 w 1305562"/>
                <a:gd name="connsiteY160" fmla="*/ 937758 h 1220864"/>
                <a:gd name="connsiteX161" fmla="*/ 748241 w 1305562"/>
                <a:gd name="connsiteY161" fmla="*/ 926528 h 1220864"/>
                <a:gd name="connsiteX162" fmla="*/ 737479 w 1305562"/>
                <a:gd name="connsiteY162" fmla="*/ 916233 h 1220864"/>
                <a:gd name="connsiteX163" fmla="*/ 724376 w 1305562"/>
                <a:gd name="connsiteY163" fmla="*/ 899855 h 1220864"/>
                <a:gd name="connsiteX164" fmla="*/ 712210 w 1305562"/>
                <a:gd name="connsiteY164" fmla="*/ 891900 h 1220864"/>
                <a:gd name="connsiteX165" fmla="*/ 704255 w 1305562"/>
                <a:gd name="connsiteY165" fmla="*/ 880201 h 1220864"/>
                <a:gd name="connsiteX166" fmla="*/ 700043 w 1305562"/>
                <a:gd name="connsiteY166" fmla="*/ 875990 h 1220864"/>
                <a:gd name="connsiteX167" fmla="*/ 684601 w 1305562"/>
                <a:gd name="connsiteY167" fmla="*/ 868503 h 1220864"/>
                <a:gd name="connsiteX168" fmla="*/ 675710 w 1305562"/>
                <a:gd name="connsiteY168" fmla="*/ 852593 h 1220864"/>
                <a:gd name="connsiteX169" fmla="*/ 668223 w 1305562"/>
                <a:gd name="connsiteY169" fmla="*/ 855401 h 1220864"/>
                <a:gd name="connsiteX170" fmla="*/ 663544 w 1305562"/>
                <a:gd name="connsiteY170" fmla="*/ 874118 h 1220864"/>
                <a:gd name="connsiteX171" fmla="*/ 659332 w 1305562"/>
                <a:gd name="connsiteY171" fmla="*/ 862420 h 1220864"/>
                <a:gd name="connsiteX172" fmla="*/ 659800 w 1305562"/>
                <a:gd name="connsiteY172" fmla="*/ 708466 h 1220864"/>
                <a:gd name="connsiteX173" fmla="*/ 658864 w 1305562"/>
                <a:gd name="connsiteY173" fmla="*/ 687409 h 1220864"/>
                <a:gd name="connsiteX174" fmla="*/ 654185 w 1305562"/>
                <a:gd name="connsiteY174" fmla="*/ 657928 h 1220864"/>
                <a:gd name="connsiteX175" fmla="*/ 649973 w 1305562"/>
                <a:gd name="connsiteY175" fmla="*/ 643422 h 1220864"/>
                <a:gd name="connsiteX176" fmla="*/ 640147 w 1305562"/>
                <a:gd name="connsiteY176" fmla="*/ 622365 h 1220864"/>
                <a:gd name="connsiteX177" fmla="*/ 628916 w 1305562"/>
                <a:gd name="connsiteY177" fmla="*/ 613006 h 1220864"/>
                <a:gd name="connsiteX178" fmla="*/ 622365 w 1305562"/>
                <a:gd name="connsiteY178" fmla="*/ 610666 h 1220864"/>
                <a:gd name="connsiteX179" fmla="*/ 614410 w 1305562"/>
                <a:gd name="connsiteY179" fmla="*/ 611134 h 1220864"/>
                <a:gd name="connsiteX180" fmla="*/ 605051 w 1305562"/>
                <a:gd name="connsiteY180" fmla="*/ 614877 h 1220864"/>
                <a:gd name="connsiteX181" fmla="*/ 585397 w 1305562"/>
                <a:gd name="connsiteY181" fmla="*/ 625640 h 1220864"/>
                <a:gd name="connsiteX182" fmla="*/ 581186 w 1305562"/>
                <a:gd name="connsiteY182" fmla="*/ 626576 h 1220864"/>
                <a:gd name="connsiteX183" fmla="*/ 577910 w 1305562"/>
                <a:gd name="connsiteY183" fmla="*/ 626108 h 1220864"/>
                <a:gd name="connsiteX184" fmla="*/ 572763 w 1305562"/>
                <a:gd name="connsiteY184" fmla="*/ 620025 h 1220864"/>
                <a:gd name="connsiteX185" fmla="*/ 568083 w 1305562"/>
                <a:gd name="connsiteY185" fmla="*/ 600839 h 1220864"/>
                <a:gd name="connsiteX186" fmla="*/ 562000 w 1305562"/>
                <a:gd name="connsiteY186" fmla="*/ 581186 h 1220864"/>
                <a:gd name="connsiteX187" fmla="*/ 557789 w 1305562"/>
                <a:gd name="connsiteY187" fmla="*/ 572295 h 1220864"/>
                <a:gd name="connsiteX188" fmla="*/ 551705 w 1305562"/>
                <a:gd name="connsiteY188" fmla="*/ 566679 h 1220864"/>
                <a:gd name="connsiteX189" fmla="*/ 545154 w 1305562"/>
                <a:gd name="connsiteY189" fmla="*/ 563404 h 1220864"/>
                <a:gd name="connsiteX190" fmla="*/ 536263 w 1305562"/>
                <a:gd name="connsiteY190" fmla="*/ 562468 h 1220864"/>
                <a:gd name="connsiteX191" fmla="*/ 529244 w 1305562"/>
                <a:gd name="connsiteY191" fmla="*/ 564340 h 1220864"/>
                <a:gd name="connsiteX192" fmla="*/ 524565 w 1305562"/>
                <a:gd name="connsiteY192" fmla="*/ 568551 h 1220864"/>
                <a:gd name="connsiteX193" fmla="*/ 520821 w 1305562"/>
                <a:gd name="connsiteY193" fmla="*/ 574166 h 1220864"/>
                <a:gd name="connsiteX194" fmla="*/ 518481 w 1305562"/>
                <a:gd name="connsiteY194" fmla="*/ 581186 h 1220864"/>
                <a:gd name="connsiteX195" fmla="*/ 513334 w 1305562"/>
                <a:gd name="connsiteY195" fmla="*/ 612070 h 1220864"/>
                <a:gd name="connsiteX196" fmla="*/ 483853 w 1305562"/>
                <a:gd name="connsiteY196" fmla="*/ 593820 h 1220864"/>
                <a:gd name="connsiteX197" fmla="*/ 475430 w 1305562"/>
                <a:gd name="connsiteY197" fmla="*/ 591012 h 1220864"/>
                <a:gd name="connsiteX198" fmla="*/ 467475 w 1305562"/>
                <a:gd name="connsiteY198" fmla="*/ 591012 h 1220864"/>
                <a:gd name="connsiteX199" fmla="*/ 459520 w 1305562"/>
                <a:gd name="connsiteY199" fmla="*/ 592884 h 1220864"/>
                <a:gd name="connsiteX200" fmla="*/ 452501 w 1305562"/>
                <a:gd name="connsiteY200" fmla="*/ 596628 h 1220864"/>
                <a:gd name="connsiteX201" fmla="*/ 445014 w 1305562"/>
                <a:gd name="connsiteY201" fmla="*/ 604583 h 1220864"/>
                <a:gd name="connsiteX202" fmla="*/ 436123 w 1305562"/>
                <a:gd name="connsiteY202" fmla="*/ 617685 h 1220864"/>
                <a:gd name="connsiteX203" fmla="*/ 429104 w 1305562"/>
                <a:gd name="connsiteY203" fmla="*/ 596628 h 1220864"/>
                <a:gd name="connsiteX204" fmla="*/ 425361 w 1305562"/>
                <a:gd name="connsiteY204" fmla="*/ 591948 h 1220864"/>
                <a:gd name="connsiteX205" fmla="*/ 419277 w 1305562"/>
                <a:gd name="connsiteY205" fmla="*/ 587737 h 1220864"/>
                <a:gd name="connsiteX206" fmla="*/ 413662 w 1305562"/>
                <a:gd name="connsiteY206" fmla="*/ 572295 h 1220864"/>
                <a:gd name="connsiteX207" fmla="*/ 407579 w 1305562"/>
                <a:gd name="connsiteY207" fmla="*/ 562000 h 1220864"/>
                <a:gd name="connsiteX208" fmla="*/ 397752 w 1305562"/>
                <a:gd name="connsiteY208" fmla="*/ 551705 h 1220864"/>
                <a:gd name="connsiteX209" fmla="*/ 399156 w 1305562"/>
                <a:gd name="connsiteY209" fmla="*/ 543750 h 1220864"/>
                <a:gd name="connsiteX210" fmla="*/ 398220 w 1305562"/>
                <a:gd name="connsiteY210" fmla="*/ 540007 h 1220864"/>
                <a:gd name="connsiteX211" fmla="*/ 391669 w 1305562"/>
                <a:gd name="connsiteY211" fmla="*/ 533456 h 1220864"/>
                <a:gd name="connsiteX212" fmla="*/ 388393 w 1305562"/>
                <a:gd name="connsiteY212" fmla="*/ 523629 h 1220864"/>
                <a:gd name="connsiteX213" fmla="*/ 384649 w 1305562"/>
                <a:gd name="connsiteY213" fmla="*/ 518949 h 1220864"/>
                <a:gd name="connsiteX214" fmla="*/ 376226 w 1305562"/>
                <a:gd name="connsiteY214" fmla="*/ 512398 h 1220864"/>
                <a:gd name="connsiteX215" fmla="*/ 374355 w 1305562"/>
                <a:gd name="connsiteY215" fmla="*/ 504911 h 1220864"/>
                <a:gd name="connsiteX216" fmla="*/ 366400 w 1305562"/>
                <a:gd name="connsiteY216" fmla="*/ 497424 h 1220864"/>
                <a:gd name="connsiteX217" fmla="*/ 335047 w 1305562"/>
                <a:gd name="connsiteY217" fmla="*/ 446886 h 1220864"/>
                <a:gd name="connsiteX218" fmla="*/ 319137 w 1305562"/>
                <a:gd name="connsiteY218" fmla="*/ 431444 h 1220864"/>
                <a:gd name="connsiteX219" fmla="*/ 314926 w 1305562"/>
                <a:gd name="connsiteY219" fmla="*/ 421617 h 1220864"/>
                <a:gd name="connsiteX220" fmla="*/ 309311 w 1305562"/>
                <a:gd name="connsiteY220" fmla="*/ 416002 h 1220864"/>
                <a:gd name="connsiteX221" fmla="*/ 305567 w 1305562"/>
                <a:gd name="connsiteY221" fmla="*/ 402431 h 1220864"/>
                <a:gd name="connsiteX222" fmla="*/ 285913 w 1305562"/>
                <a:gd name="connsiteY222" fmla="*/ 379970 h 1220864"/>
                <a:gd name="connsiteX223" fmla="*/ 275619 w 1305562"/>
                <a:gd name="connsiteY223" fmla="*/ 373419 h 1220864"/>
                <a:gd name="connsiteX224" fmla="*/ 272811 w 1305562"/>
                <a:gd name="connsiteY224" fmla="*/ 369207 h 1220864"/>
                <a:gd name="connsiteX225" fmla="*/ 271875 w 1305562"/>
                <a:gd name="connsiteY225" fmla="*/ 359380 h 1220864"/>
                <a:gd name="connsiteX226" fmla="*/ 264856 w 1305562"/>
                <a:gd name="connsiteY226" fmla="*/ 355169 h 1220864"/>
                <a:gd name="connsiteX227" fmla="*/ 234440 w 1305562"/>
                <a:gd name="connsiteY227" fmla="*/ 317733 h 1220864"/>
                <a:gd name="connsiteX228" fmla="*/ 221805 w 1305562"/>
                <a:gd name="connsiteY228" fmla="*/ 306035 h 1220864"/>
                <a:gd name="connsiteX229" fmla="*/ 216190 w 1305562"/>
                <a:gd name="connsiteY229" fmla="*/ 295272 h 1220864"/>
                <a:gd name="connsiteX230" fmla="*/ 210107 w 1305562"/>
                <a:gd name="connsiteY230" fmla="*/ 289189 h 1220864"/>
                <a:gd name="connsiteX231" fmla="*/ 200748 w 1305562"/>
                <a:gd name="connsiteY231" fmla="*/ 283574 h 1220864"/>
                <a:gd name="connsiteX232" fmla="*/ 204491 w 1305562"/>
                <a:gd name="connsiteY232" fmla="*/ 278426 h 1220864"/>
                <a:gd name="connsiteX233" fmla="*/ 203555 w 1305562"/>
                <a:gd name="connsiteY233" fmla="*/ 277022 h 1220864"/>
                <a:gd name="connsiteX234" fmla="*/ 195132 w 1305562"/>
                <a:gd name="connsiteY234" fmla="*/ 266728 h 1220864"/>
                <a:gd name="connsiteX235" fmla="*/ 176883 w 1305562"/>
                <a:gd name="connsiteY235" fmla="*/ 249882 h 1220864"/>
                <a:gd name="connsiteX236" fmla="*/ 178286 w 1305562"/>
                <a:gd name="connsiteY236" fmla="*/ 246138 h 1220864"/>
                <a:gd name="connsiteX237" fmla="*/ 169863 w 1305562"/>
                <a:gd name="connsiteY237" fmla="*/ 231632 h 1220864"/>
                <a:gd name="connsiteX238" fmla="*/ 159101 w 1305562"/>
                <a:gd name="connsiteY238" fmla="*/ 218529 h 1220864"/>
                <a:gd name="connsiteX239" fmla="*/ 115582 w 1305562"/>
                <a:gd name="connsiteY239" fmla="*/ 174543 h 1220864"/>
                <a:gd name="connsiteX240" fmla="*/ 106691 w 1305562"/>
                <a:gd name="connsiteY240" fmla="*/ 170331 h 1220864"/>
                <a:gd name="connsiteX241" fmla="*/ 100140 w 1305562"/>
                <a:gd name="connsiteY241" fmla="*/ 159569 h 1220864"/>
                <a:gd name="connsiteX242" fmla="*/ 94057 w 1305562"/>
                <a:gd name="connsiteY242" fmla="*/ 153485 h 1220864"/>
                <a:gd name="connsiteX243" fmla="*/ 83762 w 1305562"/>
                <a:gd name="connsiteY243" fmla="*/ 147870 h 1220864"/>
                <a:gd name="connsiteX244" fmla="*/ 78614 w 1305562"/>
                <a:gd name="connsiteY244" fmla="*/ 139447 h 1220864"/>
                <a:gd name="connsiteX245" fmla="*/ 52410 w 1305562"/>
                <a:gd name="connsiteY245" fmla="*/ 117454 h 1220864"/>
                <a:gd name="connsiteX246" fmla="*/ 34160 w 1305562"/>
                <a:gd name="connsiteY246" fmla="*/ 99204 h 1220864"/>
                <a:gd name="connsiteX247" fmla="*/ 18718 w 1305562"/>
                <a:gd name="connsiteY247" fmla="*/ 79550 h 1220864"/>
                <a:gd name="connsiteX248" fmla="*/ 16378 w 1305562"/>
                <a:gd name="connsiteY248" fmla="*/ 78146 h 1220864"/>
                <a:gd name="connsiteX249" fmla="*/ 11699 w 1305562"/>
                <a:gd name="connsiteY249" fmla="*/ 79082 h 1220864"/>
                <a:gd name="connsiteX250" fmla="*/ 9359 w 1305562"/>
                <a:gd name="connsiteY250" fmla="*/ 77678 h 1220864"/>
                <a:gd name="connsiteX251" fmla="*/ 4679 w 1305562"/>
                <a:gd name="connsiteY251" fmla="*/ 66916 h 1220864"/>
                <a:gd name="connsiteX252" fmla="*/ 3276 w 1305562"/>
                <a:gd name="connsiteY252" fmla="*/ 57089 h 1220864"/>
                <a:gd name="connsiteX253" fmla="*/ 5147 w 1305562"/>
                <a:gd name="connsiteY253" fmla="*/ 44455 h 1220864"/>
                <a:gd name="connsiteX254" fmla="*/ 468 w 1305562"/>
                <a:gd name="connsiteY254" fmla="*/ 29012 h 1220864"/>
                <a:gd name="connsiteX255" fmla="*/ 0 w 1305562"/>
                <a:gd name="connsiteY255" fmla="*/ 18250 h 1220864"/>
                <a:gd name="connsiteX256" fmla="*/ 1404 w 1305562"/>
                <a:gd name="connsiteY256" fmla="*/ 11699 h 1220864"/>
                <a:gd name="connsiteX257" fmla="*/ 4211 w 1305562"/>
                <a:gd name="connsiteY257" fmla="*/ 6551 h 1220864"/>
                <a:gd name="connsiteX258" fmla="*/ 14038 w 1305562"/>
                <a:gd name="connsiteY258" fmla="*/ 0 h 1220864"/>
                <a:gd name="connsiteX259" fmla="*/ 26673 w 1305562"/>
                <a:gd name="connsiteY259" fmla="*/ 0 h 1220864"/>
                <a:gd name="connsiteX260" fmla="*/ 103883 w 1305562"/>
                <a:gd name="connsiteY260" fmla="*/ 21525 h 1220864"/>
                <a:gd name="connsiteX261" fmla="*/ 149742 w 1305562"/>
                <a:gd name="connsiteY261" fmla="*/ 38371 h 1220864"/>
                <a:gd name="connsiteX262" fmla="*/ 180626 w 1305562"/>
                <a:gd name="connsiteY262" fmla="*/ 52409 h 1220864"/>
                <a:gd name="connsiteX263" fmla="*/ 244734 w 1305562"/>
                <a:gd name="connsiteY263" fmla="*/ 88909 h 1220864"/>
                <a:gd name="connsiteX264" fmla="*/ 278894 w 1305562"/>
                <a:gd name="connsiteY264" fmla="*/ 111838 h 1220864"/>
                <a:gd name="connsiteX265" fmla="*/ 311650 w 1305562"/>
                <a:gd name="connsiteY265" fmla="*/ 136639 h 1220864"/>
                <a:gd name="connsiteX266" fmla="*/ 343470 w 1305562"/>
                <a:gd name="connsiteY266" fmla="*/ 162844 h 1220864"/>
                <a:gd name="connsiteX267" fmla="*/ 373887 w 1305562"/>
                <a:gd name="connsiteY267" fmla="*/ 190921 h 1220864"/>
                <a:gd name="connsiteX268" fmla="*/ 468879 w 1305562"/>
                <a:gd name="connsiteY268" fmla="*/ 282170 h 1220864"/>
                <a:gd name="connsiteX269" fmla="*/ 499296 w 1305562"/>
                <a:gd name="connsiteY269" fmla="*/ 306971 h 1220864"/>
                <a:gd name="connsiteX270" fmla="*/ 531584 w 1305562"/>
                <a:gd name="connsiteY270" fmla="*/ 329900 h 1220864"/>
                <a:gd name="connsiteX271" fmla="*/ 565744 w 1305562"/>
                <a:gd name="connsiteY271" fmla="*/ 350958 h 1220864"/>
                <a:gd name="connsiteX272" fmla="*/ 601775 w 1305562"/>
                <a:gd name="connsiteY272" fmla="*/ 369675 h 122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</a:cxnLst>
              <a:rect l="l" t="t" r="r" b="b"/>
              <a:pathLst>
                <a:path w="1305562" h="1220864">
                  <a:moveTo>
                    <a:pt x="601775" y="369675"/>
                  </a:moveTo>
                  <a:lnTo>
                    <a:pt x="596628" y="372015"/>
                  </a:lnTo>
                  <a:lnTo>
                    <a:pt x="595692" y="374355"/>
                  </a:lnTo>
                  <a:lnTo>
                    <a:pt x="597096" y="377162"/>
                  </a:lnTo>
                  <a:lnTo>
                    <a:pt x="612538" y="388393"/>
                  </a:lnTo>
                  <a:lnTo>
                    <a:pt x="619557" y="395880"/>
                  </a:lnTo>
                  <a:lnTo>
                    <a:pt x="627512" y="408982"/>
                  </a:lnTo>
                  <a:lnTo>
                    <a:pt x="644358" y="423489"/>
                  </a:lnTo>
                  <a:lnTo>
                    <a:pt x="657928" y="437527"/>
                  </a:lnTo>
                  <a:lnTo>
                    <a:pt x="657461" y="438463"/>
                  </a:lnTo>
                  <a:lnTo>
                    <a:pt x="654185" y="437995"/>
                  </a:lnTo>
                  <a:lnTo>
                    <a:pt x="654653" y="440802"/>
                  </a:lnTo>
                  <a:lnTo>
                    <a:pt x="661204" y="440802"/>
                  </a:lnTo>
                  <a:lnTo>
                    <a:pt x="664012" y="442207"/>
                  </a:lnTo>
                  <a:lnTo>
                    <a:pt x="666351" y="448758"/>
                  </a:lnTo>
                  <a:lnTo>
                    <a:pt x="674774" y="451097"/>
                  </a:lnTo>
                  <a:lnTo>
                    <a:pt x="696768" y="469347"/>
                  </a:lnTo>
                  <a:lnTo>
                    <a:pt x="698640" y="471219"/>
                  </a:lnTo>
                  <a:lnTo>
                    <a:pt x="699575" y="476366"/>
                  </a:lnTo>
                  <a:lnTo>
                    <a:pt x="705191" y="480578"/>
                  </a:lnTo>
                  <a:lnTo>
                    <a:pt x="706595" y="483385"/>
                  </a:lnTo>
                  <a:lnTo>
                    <a:pt x="707062" y="489001"/>
                  </a:lnTo>
                  <a:lnTo>
                    <a:pt x="708934" y="490872"/>
                  </a:lnTo>
                  <a:lnTo>
                    <a:pt x="716421" y="491341"/>
                  </a:lnTo>
                  <a:lnTo>
                    <a:pt x="720165" y="497892"/>
                  </a:lnTo>
                  <a:lnTo>
                    <a:pt x="732331" y="507719"/>
                  </a:lnTo>
                  <a:lnTo>
                    <a:pt x="737947" y="516609"/>
                  </a:lnTo>
                  <a:lnTo>
                    <a:pt x="745434" y="521757"/>
                  </a:lnTo>
                  <a:lnTo>
                    <a:pt x="750113" y="529244"/>
                  </a:lnTo>
                  <a:lnTo>
                    <a:pt x="755261" y="530180"/>
                  </a:lnTo>
                  <a:lnTo>
                    <a:pt x="759004" y="539071"/>
                  </a:lnTo>
                  <a:lnTo>
                    <a:pt x="771171" y="542814"/>
                  </a:lnTo>
                  <a:lnTo>
                    <a:pt x="772107" y="545622"/>
                  </a:lnTo>
                  <a:lnTo>
                    <a:pt x="770235" y="551237"/>
                  </a:lnTo>
                  <a:lnTo>
                    <a:pt x="772107" y="553109"/>
                  </a:lnTo>
                  <a:lnTo>
                    <a:pt x="780062" y="558256"/>
                  </a:lnTo>
                  <a:lnTo>
                    <a:pt x="788953" y="568083"/>
                  </a:lnTo>
                  <a:lnTo>
                    <a:pt x="799247" y="572295"/>
                  </a:lnTo>
                  <a:lnTo>
                    <a:pt x="801587" y="583525"/>
                  </a:lnTo>
                  <a:lnTo>
                    <a:pt x="803459" y="586333"/>
                  </a:lnTo>
                  <a:lnTo>
                    <a:pt x="839958" y="623769"/>
                  </a:lnTo>
                  <a:lnTo>
                    <a:pt x="846978" y="636403"/>
                  </a:lnTo>
                  <a:lnTo>
                    <a:pt x="852593" y="641550"/>
                  </a:lnTo>
                  <a:lnTo>
                    <a:pt x="861484" y="645762"/>
                  </a:lnTo>
                  <a:lnTo>
                    <a:pt x="866631" y="656056"/>
                  </a:lnTo>
                  <a:lnTo>
                    <a:pt x="872247" y="663076"/>
                  </a:lnTo>
                  <a:lnTo>
                    <a:pt x="878798" y="668223"/>
                  </a:lnTo>
                  <a:lnTo>
                    <a:pt x="889560" y="673839"/>
                  </a:lnTo>
                  <a:lnTo>
                    <a:pt x="892836" y="684133"/>
                  </a:lnTo>
                  <a:lnTo>
                    <a:pt x="978002" y="770235"/>
                  </a:lnTo>
                  <a:lnTo>
                    <a:pt x="980809" y="779594"/>
                  </a:lnTo>
                  <a:lnTo>
                    <a:pt x="988764" y="782869"/>
                  </a:lnTo>
                  <a:lnTo>
                    <a:pt x="993444" y="786145"/>
                  </a:lnTo>
                  <a:lnTo>
                    <a:pt x="997187" y="791292"/>
                  </a:lnTo>
                  <a:lnTo>
                    <a:pt x="995316" y="797375"/>
                  </a:lnTo>
                  <a:lnTo>
                    <a:pt x="997187" y="804395"/>
                  </a:lnTo>
                  <a:lnTo>
                    <a:pt x="1000931" y="797375"/>
                  </a:lnTo>
                  <a:lnTo>
                    <a:pt x="1003739" y="795504"/>
                  </a:lnTo>
                  <a:lnTo>
                    <a:pt x="1012162" y="797844"/>
                  </a:lnTo>
                  <a:lnTo>
                    <a:pt x="1017777" y="804863"/>
                  </a:lnTo>
                  <a:lnTo>
                    <a:pt x="1020585" y="812350"/>
                  </a:lnTo>
                  <a:lnTo>
                    <a:pt x="1034155" y="825452"/>
                  </a:lnTo>
                  <a:lnTo>
                    <a:pt x="1029475" y="832471"/>
                  </a:lnTo>
                  <a:lnTo>
                    <a:pt x="1034155" y="841362"/>
                  </a:lnTo>
                  <a:lnTo>
                    <a:pt x="1040706" y="844170"/>
                  </a:lnTo>
                  <a:lnTo>
                    <a:pt x="1048193" y="842766"/>
                  </a:lnTo>
                  <a:lnTo>
                    <a:pt x="1053341" y="845106"/>
                  </a:lnTo>
                  <a:lnTo>
                    <a:pt x="1055212" y="853061"/>
                  </a:lnTo>
                  <a:lnTo>
                    <a:pt x="1058020" y="855868"/>
                  </a:lnTo>
                  <a:lnTo>
                    <a:pt x="1065039" y="858676"/>
                  </a:lnTo>
                  <a:lnTo>
                    <a:pt x="1063635" y="863823"/>
                  </a:lnTo>
                  <a:lnTo>
                    <a:pt x="1065039" y="867567"/>
                  </a:lnTo>
                  <a:lnTo>
                    <a:pt x="1067847" y="869439"/>
                  </a:lnTo>
                  <a:lnTo>
                    <a:pt x="1073930" y="870375"/>
                  </a:lnTo>
                  <a:lnTo>
                    <a:pt x="1082353" y="878798"/>
                  </a:lnTo>
                  <a:lnTo>
                    <a:pt x="1079078" y="886753"/>
                  </a:lnTo>
                  <a:lnTo>
                    <a:pt x="1085629" y="896579"/>
                  </a:lnTo>
                  <a:lnTo>
                    <a:pt x="1087968" y="898451"/>
                  </a:lnTo>
                  <a:lnTo>
                    <a:pt x="1089372" y="898451"/>
                  </a:lnTo>
                  <a:lnTo>
                    <a:pt x="1091712" y="882073"/>
                  </a:lnTo>
                  <a:lnTo>
                    <a:pt x="1101071" y="890964"/>
                  </a:lnTo>
                  <a:lnTo>
                    <a:pt x="1102943" y="893304"/>
                  </a:lnTo>
                  <a:lnTo>
                    <a:pt x="1101071" y="898919"/>
                  </a:lnTo>
                  <a:lnTo>
                    <a:pt x="1102943" y="902663"/>
                  </a:lnTo>
                  <a:lnTo>
                    <a:pt x="1111366" y="905471"/>
                  </a:lnTo>
                  <a:lnTo>
                    <a:pt x="1118853" y="914361"/>
                  </a:lnTo>
                  <a:lnTo>
                    <a:pt x="1127744" y="920913"/>
                  </a:lnTo>
                  <a:lnTo>
                    <a:pt x="1135699" y="932611"/>
                  </a:lnTo>
                  <a:lnTo>
                    <a:pt x="1167519" y="966771"/>
                  </a:lnTo>
                  <a:lnTo>
                    <a:pt x="1170794" y="973790"/>
                  </a:lnTo>
                  <a:lnTo>
                    <a:pt x="1173602" y="992976"/>
                  </a:lnTo>
                  <a:lnTo>
                    <a:pt x="1180153" y="1003271"/>
                  </a:lnTo>
                  <a:lnTo>
                    <a:pt x="1189044" y="1007950"/>
                  </a:lnTo>
                  <a:lnTo>
                    <a:pt x="1196063" y="1018713"/>
                  </a:lnTo>
                  <a:lnTo>
                    <a:pt x="1211506" y="1032283"/>
                  </a:lnTo>
                  <a:lnTo>
                    <a:pt x="1224608" y="1045854"/>
                  </a:lnTo>
                  <a:lnTo>
                    <a:pt x="1236774" y="1052405"/>
                  </a:lnTo>
                  <a:lnTo>
                    <a:pt x="1241454" y="1058020"/>
                  </a:lnTo>
                  <a:lnTo>
                    <a:pt x="1251281" y="1063167"/>
                  </a:lnTo>
                  <a:lnTo>
                    <a:pt x="1273274" y="1081417"/>
                  </a:lnTo>
                  <a:lnTo>
                    <a:pt x="1283101" y="1086564"/>
                  </a:lnTo>
                  <a:lnTo>
                    <a:pt x="1288716" y="1094052"/>
                  </a:lnTo>
                  <a:lnTo>
                    <a:pt x="1285909" y="1096391"/>
                  </a:lnTo>
                  <a:lnTo>
                    <a:pt x="1291524" y="1097327"/>
                  </a:lnTo>
                  <a:lnTo>
                    <a:pt x="1293863" y="1099667"/>
                  </a:lnTo>
                  <a:lnTo>
                    <a:pt x="1294799" y="1106218"/>
                  </a:lnTo>
                  <a:lnTo>
                    <a:pt x="1305562" y="1107154"/>
                  </a:lnTo>
                  <a:lnTo>
                    <a:pt x="1299947" y="1114641"/>
                  </a:lnTo>
                  <a:lnTo>
                    <a:pt x="1293863" y="1120256"/>
                  </a:lnTo>
                  <a:lnTo>
                    <a:pt x="1286377" y="1123532"/>
                  </a:lnTo>
                  <a:lnTo>
                    <a:pt x="1267659" y="1139442"/>
                  </a:lnTo>
                  <a:lnTo>
                    <a:pt x="1260640" y="1155352"/>
                  </a:lnTo>
                  <a:lnTo>
                    <a:pt x="1255960" y="1160032"/>
                  </a:lnTo>
                  <a:lnTo>
                    <a:pt x="1249877" y="1163307"/>
                  </a:lnTo>
                  <a:lnTo>
                    <a:pt x="1242390" y="1164711"/>
                  </a:lnTo>
                  <a:lnTo>
                    <a:pt x="1234903" y="1146461"/>
                  </a:lnTo>
                  <a:lnTo>
                    <a:pt x="1230223" y="1142250"/>
                  </a:lnTo>
                  <a:lnTo>
                    <a:pt x="1221800" y="1141314"/>
                  </a:lnTo>
                  <a:lnTo>
                    <a:pt x="1214313" y="1142718"/>
                  </a:lnTo>
                  <a:lnTo>
                    <a:pt x="1204486" y="1148801"/>
                  </a:lnTo>
                  <a:lnTo>
                    <a:pt x="1195595" y="1211505"/>
                  </a:lnTo>
                  <a:lnTo>
                    <a:pt x="1191852" y="1217121"/>
                  </a:lnTo>
                  <a:lnTo>
                    <a:pt x="1188576" y="1218057"/>
                  </a:lnTo>
                  <a:lnTo>
                    <a:pt x="1066911" y="1220864"/>
                  </a:lnTo>
                  <a:lnTo>
                    <a:pt x="1046321" y="1106218"/>
                  </a:lnTo>
                  <a:lnTo>
                    <a:pt x="1042578" y="1058956"/>
                  </a:lnTo>
                  <a:lnTo>
                    <a:pt x="1041642" y="993912"/>
                  </a:lnTo>
                  <a:lnTo>
                    <a:pt x="1039302" y="971918"/>
                  </a:lnTo>
                  <a:lnTo>
                    <a:pt x="1033219" y="944310"/>
                  </a:lnTo>
                  <a:lnTo>
                    <a:pt x="1025264" y="926996"/>
                  </a:lnTo>
                  <a:lnTo>
                    <a:pt x="1016373" y="921380"/>
                  </a:lnTo>
                  <a:lnTo>
                    <a:pt x="1007950" y="919977"/>
                  </a:lnTo>
                  <a:lnTo>
                    <a:pt x="999995" y="921849"/>
                  </a:lnTo>
                  <a:lnTo>
                    <a:pt x="992508" y="925592"/>
                  </a:lnTo>
                  <a:lnTo>
                    <a:pt x="986893" y="932143"/>
                  </a:lnTo>
                  <a:lnTo>
                    <a:pt x="981745" y="942906"/>
                  </a:lnTo>
                  <a:lnTo>
                    <a:pt x="978002" y="953669"/>
                  </a:lnTo>
                  <a:lnTo>
                    <a:pt x="976598" y="965367"/>
                  </a:lnTo>
                  <a:lnTo>
                    <a:pt x="974258" y="1078610"/>
                  </a:lnTo>
                  <a:lnTo>
                    <a:pt x="970047" y="1135231"/>
                  </a:lnTo>
                  <a:lnTo>
                    <a:pt x="951797" y="1130083"/>
                  </a:lnTo>
                  <a:lnTo>
                    <a:pt x="949457" y="1131487"/>
                  </a:lnTo>
                  <a:lnTo>
                    <a:pt x="948521" y="1124936"/>
                  </a:lnTo>
                  <a:lnTo>
                    <a:pt x="946650" y="1122596"/>
                  </a:lnTo>
                  <a:lnTo>
                    <a:pt x="923252" y="1103878"/>
                  </a:lnTo>
                  <a:lnTo>
                    <a:pt x="904535" y="1092648"/>
                  </a:lnTo>
                  <a:lnTo>
                    <a:pt x="895176" y="1077674"/>
                  </a:lnTo>
                  <a:lnTo>
                    <a:pt x="893304" y="1078141"/>
                  </a:lnTo>
                  <a:lnTo>
                    <a:pt x="892368" y="1080949"/>
                  </a:lnTo>
                  <a:lnTo>
                    <a:pt x="890496" y="1078141"/>
                  </a:lnTo>
                  <a:lnTo>
                    <a:pt x="889560" y="1080481"/>
                  </a:lnTo>
                  <a:lnTo>
                    <a:pt x="887689" y="1079545"/>
                  </a:lnTo>
                  <a:lnTo>
                    <a:pt x="881137" y="1058020"/>
                  </a:lnTo>
                  <a:lnTo>
                    <a:pt x="863356" y="1043514"/>
                  </a:lnTo>
                  <a:lnTo>
                    <a:pt x="851657" y="1027604"/>
                  </a:lnTo>
                  <a:lnTo>
                    <a:pt x="839958" y="1017309"/>
                  </a:lnTo>
                  <a:lnTo>
                    <a:pt x="832939" y="1005610"/>
                  </a:lnTo>
                  <a:lnTo>
                    <a:pt x="827324" y="998591"/>
                  </a:lnTo>
                  <a:lnTo>
                    <a:pt x="799247" y="976598"/>
                  </a:lnTo>
                  <a:lnTo>
                    <a:pt x="774446" y="951797"/>
                  </a:lnTo>
                  <a:lnTo>
                    <a:pt x="763216" y="937758"/>
                  </a:lnTo>
                  <a:lnTo>
                    <a:pt x="748241" y="926528"/>
                  </a:lnTo>
                  <a:lnTo>
                    <a:pt x="737479" y="916233"/>
                  </a:lnTo>
                  <a:lnTo>
                    <a:pt x="724376" y="899855"/>
                  </a:lnTo>
                  <a:lnTo>
                    <a:pt x="712210" y="891900"/>
                  </a:lnTo>
                  <a:lnTo>
                    <a:pt x="704255" y="880201"/>
                  </a:lnTo>
                  <a:lnTo>
                    <a:pt x="700043" y="875990"/>
                  </a:lnTo>
                  <a:lnTo>
                    <a:pt x="684601" y="868503"/>
                  </a:lnTo>
                  <a:lnTo>
                    <a:pt x="675710" y="852593"/>
                  </a:lnTo>
                  <a:lnTo>
                    <a:pt x="668223" y="855401"/>
                  </a:lnTo>
                  <a:lnTo>
                    <a:pt x="663544" y="874118"/>
                  </a:lnTo>
                  <a:lnTo>
                    <a:pt x="659332" y="862420"/>
                  </a:lnTo>
                  <a:lnTo>
                    <a:pt x="659800" y="708466"/>
                  </a:lnTo>
                  <a:lnTo>
                    <a:pt x="658864" y="687409"/>
                  </a:lnTo>
                  <a:lnTo>
                    <a:pt x="654185" y="657928"/>
                  </a:lnTo>
                  <a:lnTo>
                    <a:pt x="649973" y="643422"/>
                  </a:lnTo>
                  <a:lnTo>
                    <a:pt x="640147" y="622365"/>
                  </a:lnTo>
                  <a:lnTo>
                    <a:pt x="628916" y="613006"/>
                  </a:lnTo>
                  <a:lnTo>
                    <a:pt x="622365" y="610666"/>
                  </a:lnTo>
                  <a:lnTo>
                    <a:pt x="614410" y="611134"/>
                  </a:lnTo>
                  <a:lnTo>
                    <a:pt x="605051" y="614877"/>
                  </a:lnTo>
                  <a:lnTo>
                    <a:pt x="585397" y="625640"/>
                  </a:lnTo>
                  <a:lnTo>
                    <a:pt x="581186" y="626576"/>
                  </a:lnTo>
                  <a:lnTo>
                    <a:pt x="577910" y="626108"/>
                  </a:lnTo>
                  <a:lnTo>
                    <a:pt x="572763" y="620025"/>
                  </a:lnTo>
                  <a:lnTo>
                    <a:pt x="568083" y="600839"/>
                  </a:lnTo>
                  <a:lnTo>
                    <a:pt x="562000" y="581186"/>
                  </a:lnTo>
                  <a:lnTo>
                    <a:pt x="557789" y="572295"/>
                  </a:lnTo>
                  <a:lnTo>
                    <a:pt x="551705" y="566679"/>
                  </a:lnTo>
                  <a:lnTo>
                    <a:pt x="545154" y="563404"/>
                  </a:lnTo>
                  <a:lnTo>
                    <a:pt x="536263" y="562468"/>
                  </a:lnTo>
                  <a:lnTo>
                    <a:pt x="529244" y="564340"/>
                  </a:lnTo>
                  <a:lnTo>
                    <a:pt x="524565" y="568551"/>
                  </a:lnTo>
                  <a:lnTo>
                    <a:pt x="520821" y="574166"/>
                  </a:lnTo>
                  <a:lnTo>
                    <a:pt x="518481" y="581186"/>
                  </a:lnTo>
                  <a:lnTo>
                    <a:pt x="513334" y="612070"/>
                  </a:lnTo>
                  <a:lnTo>
                    <a:pt x="483853" y="593820"/>
                  </a:lnTo>
                  <a:lnTo>
                    <a:pt x="475430" y="591012"/>
                  </a:lnTo>
                  <a:lnTo>
                    <a:pt x="467475" y="591012"/>
                  </a:lnTo>
                  <a:lnTo>
                    <a:pt x="459520" y="592884"/>
                  </a:lnTo>
                  <a:lnTo>
                    <a:pt x="452501" y="596628"/>
                  </a:lnTo>
                  <a:lnTo>
                    <a:pt x="445014" y="604583"/>
                  </a:lnTo>
                  <a:lnTo>
                    <a:pt x="436123" y="617685"/>
                  </a:lnTo>
                  <a:lnTo>
                    <a:pt x="429104" y="596628"/>
                  </a:lnTo>
                  <a:lnTo>
                    <a:pt x="425361" y="591948"/>
                  </a:lnTo>
                  <a:lnTo>
                    <a:pt x="419277" y="587737"/>
                  </a:lnTo>
                  <a:lnTo>
                    <a:pt x="413662" y="572295"/>
                  </a:lnTo>
                  <a:lnTo>
                    <a:pt x="407579" y="562000"/>
                  </a:lnTo>
                  <a:lnTo>
                    <a:pt x="397752" y="551705"/>
                  </a:lnTo>
                  <a:lnTo>
                    <a:pt x="399156" y="543750"/>
                  </a:lnTo>
                  <a:lnTo>
                    <a:pt x="398220" y="540007"/>
                  </a:lnTo>
                  <a:lnTo>
                    <a:pt x="391669" y="533456"/>
                  </a:lnTo>
                  <a:lnTo>
                    <a:pt x="388393" y="523629"/>
                  </a:lnTo>
                  <a:lnTo>
                    <a:pt x="384649" y="518949"/>
                  </a:lnTo>
                  <a:lnTo>
                    <a:pt x="376226" y="512398"/>
                  </a:lnTo>
                  <a:lnTo>
                    <a:pt x="374355" y="504911"/>
                  </a:lnTo>
                  <a:lnTo>
                    <a:pt x="366400" y="497424"/>
                  </a:lnTo>
                  <a:lnTo>
                    <a:pt x="335047" y="446886"/>
                  </a:lnTo>
                  <a:lnTo>
                    <a:pt x="319137" y="431444"/>
                  </a:lnTo>
                  <a:lnTo>
                    <a:pt x="314926" y="421617"/>
                  </a:lnTo>
                  <a:lnTo>
                    <a:pt x="309311" y="416002"/>
                  </a:lnTo>
                  <a:lnTo>
                    <a:pt x="305567" y="402431"/>
                  </a:lnTo>
                  <a:lnTo>
                    <a:pt x="285913" y="379970"/>
                  </a:lnTo>
                  <a:lnTo>
                    <a:pt x="275619" y="373419"/>
                  </a:lnTo>
                  <a:lnTo>
                    <a:pt x="272811" y="369207"/>
                  </a:lnTo>
                  <a:lnTo>
                    <a:pt x="271875" y="359380"/>
                  </a:lnTo>
                  <a:lnTo>
                    <a:pt x="264856" y="355169"/>
                  </a:lnTo>
                  <a:lnTo>
                    <a:pt x="234440" y="317733"/>
                  </a:lnTo>
                  <a:lnTo>
                    <a:pt x="221805" y="306035"/>
                  </a:lnTo>
                  <a:lnTo>
                    <a:pt x="216190" y="295272"/>
                  </a:lnTo>
                  <a:lnTo>
                    <a:pt x="210107" y="289189"/>
                  </a:lnTo>
                  <a:lnTo>
                    <a:pt x="200748" y="283574"/>
                  </a:lnTo>
                  <a:lnTo>
                    <a:pt x="204491" y="278426"/>
                  </a:lnTo>
                  <a:lnTo>
                    <a:pt x="203555" y="277022"/>
                  </a:lnTo>
                  <a:lnTo>
                    <a:pt x="195132" y="266728"/>
                  </a:lnTo>
                  <a:lnTo>
                    <a:pt x="176883" y="249882"/>
                  </a:lnTo>
                  <a:lnTo>
                    <a:pt x="178286" y="246138"/>
                  </a:lnTo>
                  <a:lnTo>
                    <a:pt x="169863" y="231632"/>
                  </a:lnTo>
                  <a:lnTo>
                    <a:pt x="159101" y="218529"/>
                  </a:lnTo>
                  <a:lnTo>
                    <a:pt x="115582" y="174543"/>
                  </a:lnTo>
                  <a:lnTo>
                    <a:pt x="106691" y="170331"/>
                  </a:lnTo>
                  <a:lnTo>
                    <a:pt x="100140" y="159569"/>
                  </a:lnTo>
                  <a:lnTo>
                    <a:pt x="94057" y="153485"/>
                  </a:lnTo>
                  <a:lnTo>
                    <a:pt x="83762" y="147870"/>
                  </a:lnTo>
                  <a:lnTo>
                    <a:pt x="78614" y="139447"/>
                  </a:lnTo>
                  <a:lnTo>
                    <a:pt x="52410" y="117454"/>
                  </a:lnTo>
                  <a:lnTo>
                    <a:pt x="34160" y="99204"/>
                  </a:lnTo>
                  <a:lnTo>
                    <a:pt x="18718" y="79550"/>
                  </a:lnTo>
                  <a:lnTo>
                    <a:pt x="16378" y="78146"/>
                  </a:lnTo>
                  <a:lnTo>
                    <a:pt x="11699" y="79082"/>
                  </a:lnTo>
                  <a:lnTo>
                    <a:pt x="9359" y="77678"/>
                  </a:lnTo>
                  <a:lnTo>
                    <a:pt x="4679" y="66916"/>
                  </a:lnTo>
                  <a:lnTo>
                    <a:pt x="3276" y="57089"/>
                  </a:lnTo>
                  <a:lnTo>
                    <a:pt x="5147" y="44455"/>
                  </a:lnTo>
                  <a:lnTo>
                    <a:pt x="468" y="29012"/>
                  </a:lnTo>
                  <a:lnTo>
                    <a:pt x="0" y="18250"/>
                  </a:lnTo>
                  <a:lnTo>
                    <a:pt x="1404" y="11699"/>
                  </a:lnTo>
                  <a:lnTo>
                    <a:pt x="4211" y="6551"/>
                  </a:lnTo>
                  <a:lnTo>
                    <a:pt x="14038" y="0"/>
                  </a:lnTo>
                  <a:lnTo>
                    <a:pt x="26673" y="0"/>
                  </a:lnTo>
                  <a:lnTo>
                    <a:pt x="103883" y="21525"/>
                  </a:lnTo>
                  <a:lnTo>
                    <a:pt x="149742" y="38371"/>
                  </a:lnTo>
                  <a:lnTo>
                    <a:pt x="180626" y="52409"/>
                  </a:lnTo>
                  <a:lnTo>
                    <a:pt x="244734" y="88909"/>
                  </a:lnTo>
                  <a:lnTo>
                    <a:pt x="278894" y="111838"/>
                  </a:lnTo>
                  <a:lnTo>
                    <a:pt x="311650" y="136639"/>
                  </a:lnTo>
                  <a:lnTo>
                    <a:pt x="343470" y="162844"/>
                  </a:lnTo>
                  <a:lnTo>
                    <a:pt x="373887" y="190921"/>
                  </a:lnTo>
                  <a:lnTo>
                    <a:pt x="468879" y="282170"/>
                  </a:lnTo>
                  <a:lnTo>
                    <a:pt x="499296" y="306971"/>
                  </a:lnTo>
                  <a:lnTo>
                    <a:pt x="531584" y="329900"/>
                  </a:lnTo>
                  <a:lnTo>
                    <a:pt x="565744" y="350958"/>
                  </a:lnTo>
                  <a:lnTo>
                    <a:pt x="601775" y="369675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6175F5DD-4952-3BE5-5C7B-360F9998460E}"/>
                </a:ext>
              </a:extLst>
            </p:cNvPr>
            <p:cNvSpPr/>
            <p:nvPr/>
          </p:nvSpPr>
          <p:spPr>
            <a:xfrm>
              <a:off x="7167827" y="4452016"/>
              <a:ext cx="2956466" cy="963495"/>
            </a:xfrm>
            <a:custGeom>
              <a:avLst/>
              <a:gdLst>
                <a:gd name="connsiteX0" fmla="*/ 1843697 w 2956466"/>
                <a:gd name="connsiteY0" fmla="*/ 716421 h 963495"/>
                <a:gd name="connsiteX1" fmla="*/ 2100130 w 2956466"/>
                <a:gd name="connsiteY1" fmla="*/ 656993 h 963495"/>
                <a:gd name="connsiteX2" fmla="*/ 2150200 w 2956466"/>
                <a:gd name="connsiteY2" fmla="*/ 640615 h 963495"/>
                <a:gd name="connsiteX3" fmla="*/ 2177809 w 2956466"/>
                <a:gd name="connsiteY3" fmla="*/ 628916 h 963495"/>
                <a:gd name="connsiteX4" fmla="*/ 2190443 w 2956466"/>
                <a:gd name="connsiteY4" fmla="*/ 621429 h 963495"/>
                <a:gd name="connsiteX5" fmla="*/ 2201206 w 2956466"/>
                <a:gd name="connsiteY5" fmla="*/ 612538 h 963495"/>
                <a:gd name="connsiteX6" fmla="*/ 2240513 w 2956466"/>
                <a:gd name="connsiteY6" fmla="*/ 568551 h 963495"/>
                <a:gd name="connsiteX7" fmla="*/ 2255955 w 2956466"/>
                <a:gd name="connsiteY7" fmla="*/ 554981 h 963495"/>
                <a:gd name="connsiteX8" fmla="*/ 2267654 w 2956466"/>
                <a:gd name="connsiteY8" fmla="*/ 547494 h 963495"/>
                <a:gd name="connsiteX9" fmla="*/ 2280756 w 2956466"/>
                <a:gd name="connsiteY9" fmla="*/ 541411 h 963495"/>
                <a:gd name="connsiteX10" fmla="*/ 2295731 w 2956466"/>
                <a:gd name="connsiteY10" fmla="*/ 536731 h 963495"/>
                <a:gd name="connsiteX11" fmla="*/ 2376217 w 2956466"/>
                <a:gd name="connsiteY11" fmla="*/ 517077 h 963495"/>
                <a:gd name="connsiteX12" fmla="*/ 2393531 w 2956466"/>
                <a:gd name="connsiteY12" fmla="*/ 511462 h 963495"/>
                <a:gd name="connsiteX13" fmla="*/ 2408973 w 2956466"/>
                <a:gd name="connsiteY13" fmla="*/ 504443 h 963495"/>
                <a:gd name="connsiteX14" fmla="*/ 2438921 w 2956466"/>
                <a:gd name="connsiteY14" fmla="*/ 486193 h 963495"/>
                <a:gd name="connsiteX15" fmla="*/ 2470273 w 2956466"/>
                <a:gd name="connsiteY15" fmla="*/ 462796 h 963495"/>
                <a:gd name="connsiteX16" fmla="*/ 2509581 w 2956466"/>
                <a:gd name="connsiteY16" fmla="*/ 438931 h 963495"/>
                <a:gd name="connsiteX17" fmla="*/ 2549824 w 2956466"/>
                <a:gd name="connsiteY17" fmla="*/ 417406 h 963495"/>
                <a:gd name="connsiteX18" fmla="*/ 2647156 w 2956466"/>
                <a:gd name="connsiteY18" fmla="*/ 372951 h 963495"/>
                <a:gd name="connsiteX19" fmla="*/ 2662130 w 2956466"/>
                <a:gd name="connsiteY19" fmla="*/ 362188 h 963495"/>
                <a:gd name="connsiteX20" fmla="*/ 2679444 w 2956466"/>
                <a:gd name="connsiteY20" fmla="*/ 346278 h 963495"/>
                <a:gd name="connsiteX21" fmla="*/ 2770225 w 2956466"/>
                <a:gd name="connsiteY21" fmla="*/ 276087 h 963495"/>
                <a:gd name="connsiteX22" fmla="*/ 2777712 w 2956466"/>
                <a:gd name="connsiteY22" fmla="*/ 277959 h 963495"/>
                <a:gd name="connsiteX23" fmla="*/ 2781924 w 2956466"/>
                <a:gd name="connsiteY23" fmla="*/ 273747 h 963495"/>
                <a:gd name="connsiteX24" fmla="*/ 2784263 w 2956466"/>
                <a:gd name="connsiteY24" fmla="*/ 273279 h 963495"/>
                <a:gd name="connsiteX25" fmla="*/ 2787071 w 2956466"/>
                <a:gd name="connsiteY25" fmla="*/ 274215 h 963495"/>
                <a:gd name="connsiteX26" fmla="*/ 2832930 w 2956466"/>
                <a:gd name="connsiteY26" fmla="*/ 310246 h 963495"/>
                <a:gd name="connsiteX27" fmla="*/ 2833866 w 2956466"/>
                <a:gd name="connsiteY27" fmla="*/ 311182 h 963495"/>
                <a:gd name="connsiteX28" fmla="*/ 2830590 w 2956466"/>
                <a:gd name="connsiteY28" fmla="*/ 311182 h 963495"/>
                <a:gd name="connsiteX29" fmla="*/ 2830122 w 2956466"/>
                <a:gd name="connsiteY29" fmla="*/ 312586 h 963495"/>
                <a:gd name="connsiteX30" fmla="*/ 2838545 w 2956466"/>
                <a:gd name="connsiteY30" fmla="*/ 318669 h 963495"/>
                <a:gd name="connsiteX31" fmla="*/ 2852115 w 2956466"/>
                <a:gd name="connsiteY31" fmla="*/ 334112 h 963495"/>
                <a:gd name="connsiteX32" fmla="*/ 2859602 w 2956466"/>
                <a:gd name="connsiteY32" fmla="*/ 333644 h 963495"/>
                <a:gd name="connsiteX33" fmla="*/ 2863814 w 2956466"/>
                <a:gd name="connsiteY33" fmla="*/ 335047 h 963495"/>
                <a:gd name="connsiteX34" fmla="*/ 2871769 w 2956466"/>
                <a:gd name="connsiteY34" fmla="*/ 342535 h 963495"/>
                <a:gd name="connsiteX35" fmla="*/ 2891423 w 2956466"/>
                <a:gd name="connsiteY35" fmla="*/ 352361 h 963495"/>
                <a:gd name="connsiteX36" fmla="*/ 2903121 w 2956466"/>
                <a:gd name="connsiteY36" fmla="*/ 352829 h 963495"/>
                <a:gd name="connsiteX37" fmla="*/ 2908268 w 2956466"/>
                <a:gd name="connsiteY37" fmla="*/ 354701 h 963495"/>
                <a:gd name="connsiteX38" fmla="*/ 2935409 w 2956466"/>
                <a:gd name="connsiteY38" fmla="*/ 368739 h 963495"/>
                <a:gd name="connsiteX39" fmla="*/ 2946172 w 2956466"/>
                <a:gd name="connsiteY39" fmla="*/ 367803 h 963495"/>
                <a:gd name="connsiteX40" fmla="*/ 2951319 w 2956466"/>
                <a:gd name="connsiteY40" fmla="*/ 372015 h 963495"/>
                <a:gd name="connsiteX41" fmla="*/ 2953659 w 2956466"/>
                <a:gd name="connsiteY41" fmla="*/ 372483 h 963495"/>
                <a:gd name="connsiteX42" fmla="*/ 2956466 w 2956466"/>
                <a:gd name="connsiteY42" fmla="*/ 370611 h 963495"/>
                <a:gd name="connsiteX43" fmla="*/ 2948979 w 2956466"/>
                <a:gd name="connsiteY43" fmla="*/ 393072 h 963495"/>
                <a:gd name="connsiteX44" fmla="*/ 2939621 w 2956466"/>
                <a:gd name="connsiteY44" fmla="*/ 413662 h 963495"/>
                <a:gd name="connsiteX45" fmla="*/ 2928390 w 2956466"/>
                <a:gd name="connsiteY45" fmla="*/ 432380 h 963495"/>
                <a:gd name="connsiteX46" fmla="*/ 2915756 w 2956466"/>
                <a:gd name="connsiteY46" fmla="*/ 449226 h 963495"/>
                <a:gd name="connsiteX47" fmla="*/ 2901249 w 2956466"/>
                <a:gd name="connsiteY47" fmla="*/ 464668 h 963495"/>
                <a:gd name="connsiteX48" fmla="*/ 2884403 w 2956466"/>
                <a:gd name="connsiteY48" fmla="*/ 478706 h 963495"/>
                <a:gd name="connsiteX49" fmla="*/ 2866153 w 2956466"/>
                <a:gd name="connsiteY49" fmla="*/ 490873 h 963495"/>
                <a:gd name="connsiteX50" fmla="*/ 2774904 w 2956466"/>
                <a:gd name="connsiteY50" fmla="*/ 536263 h 963495"/>
                <a:gd name="connsiteX51" fmla="*/ 2744020 w 2956466"/>
                <a:gd name="connsiteY51" fmla="*/ 553577 h 963495"/>
                <a:gd name="connsiteX52" fmla="*/ 2714540 w 2956466"/>
                <a:gd name="connsiteY52" fmla="*/ 573231 h 963495"/>
                <a:gd name="connsiteX53" fmla="*/ 2686463 w 2956466"/>
                <a:gd name="connsiteY53" fmla="*/ 594288 h 963495"/>
                <a:gd name="connsiteX54" fmla="*/ 2659791 w 2956466"/>
                <a:gd name="connsiteY54" fmla="*/ 616749 h 963495"/>
                <a:gd name="connsiteX55" fmla="*/ 2563394 w 2956466"/>
                <a:gd name="connsiteY55" fmla="*/ 712210 h 963495"/>
                <a:gd name="connsiteX56" fmla="*/ 2528298 w 2956466"/>
                <a:gd name="connsiteY56" fmla="*/ 744966 h 963495"/>
                <a:gd name="connsiteX57" fmla="*/ 2502094 w 2956466"/>
                <a:gd name="connsiteY57" fmla="*/ 766491 h 963495"/>
                <a:gd name="connsiteX58" fmla="*/ 2471209 w 2956466"/>
                <a:gd name="connsiteY58" fmla="*/ 788952 h 963495"/>
                <a:gd name="connsiteX59" fmla="*/ 2434710 w 2956466"/>
                <a:gd name="connsiteY59" fmla="*/ 812350 h 963495"/>
                <a:gd name="connsiteX60" fmla="*/ 2392595 w 2956466"/>
                <a:gd name="connsiteY60" fmla="*/ 836683 h 963495"/>
                <a:gd name="connsiteX61" fmla="*/ 2355627 w 2956466"/>
                <a:gd name="connsiteY61" fmla="*/ 855869 h 963495"/>
                <a:gd name="connsiteX62" fmla="*/ 2245193 w 2956466"/>
                <a:gd name="connsiteY62" fmla="*/ 906406 h 963495"/>
                <a:gd name="connsiteX63" fmla="*/ 2167514 w 2956466"/>
                <a:gd name="connsiteY63" fmla="*/ 938227 h 963495"/>
                <a:gd name="connsiteX64" fmla="*/ 2130546 w 2956466"/>
                <a:gd name="connsiteY64" fmla="*/ 942906 h 963495"/>
                <a:gd name="connsiteX65" fmla="*/ 2090771 w 2956466"/>
                <a:gd name="connsiteY65" fmla="*/ 944778 h 963495"/>
                <a:gd name="connsiteX66" fmla="*/ 2048656 w 2956466"/>
                <a:gd name="connsiteY66" fmla="*/ 944778 h 963495"/>
                <a:gd name="connsiteX67" fmla="*/ 2044913 w 2956466"/>
                <a:gd name="connsiteY67" fmla="*/ 943842 h 963495"/>
                <a:gd name="connsiteX68" fmla="*/ 2028067 w 2956466"/>
                <a:gd name="connsiteY68" fmla="*/ 928868 h 963495"/>
                <a:gd name="connsiteX69" fmla="*/ 2019644 w 2956466"/>
                <a:gd name="connsiteY69" fmla="*/ 925124 h 963495"/>
                <a:gd name="connsiteX70" fmla="*/ 2006541 w 2956466"/>
                <a:gd name="connsiteY70" fmla="*/ 921849 h 963495"/>
                <a:gd name="connsiteX71" fmla="*/ 1992503 w 2956466"/>
                <a:gd name="connsiteY71" fmla="*/ 921381 h 963495"/>
                <a:gd name="connsiteX72" fmla="*/ 1978933 w 2956466"/>
                <a:gd name="connsiteY72" fmla="*/ 923252 h 963495"/>
                <a:gd name="connsiteX73" fmla="*/ 1965362 w 2956466"/>
                <a:gd name="connsiteY73" fmla="*/ 926996 h 963495"/>
                <a:gd name="connsiteX74" fmla="*/ 1953196 w 2956466"/>
                <a:gd name="connsiteY74" fmla="*/ 933079 h 963495"/>
                <a:gd name="connsiteX75" fmla="*/ 1938222 w 2956466"/>
                <a:gd name="connsiteY75" fmla="*/ 942906 h 963495"/>
                <a:gd name="connsiteX76" fmla="*/ 1933074 w 2956466"/>
                <a:gd name="connsiteY76" fmla="*/ 943842 h 963495"/>
                <a:gd name="connsiteX77" fmla="*/ 1702846 w 2956466"/>
                <a:gd name="connsiteY77" fmla="*/ 944310 h 963495"/>
                <a:gd name="connsiteX78" fmla="*/ 1686936 w 2956466"/>
                <a:gd name="connsiteY78" fmla="*/ 943842 h 963495"/>
                <a:gd name="connsiteX79" fmla="*/ 1642950 w 2956466"/>
                <a:gd name="connsiteY79" fmla="*/ 939162 h 963495"/>
                <a:gd name="connsiteX80" fmla="*/ 1440798 w 2956466"/>
                <a:gd name="connsiteY80" fmla="*/ 946649 h 963495"/>
                <a:gd name="connsiteX81" fmla="*/ 1247069 w 2956466"/>
                <a:gd name="connsiteY81" fmla="*/ 947118 h 963495"/>
                <a:gd name="connsiteX82" fmla="*/ 1214781 w 2956466"/>
                <a:gd name="connsiteY82" fmla="*/ 945714 h 963495"/>
                <a:gd name="connsiteX83" fmla="*/ 1116981 w 2956466"/>
                <a:gd name="connsiteY83" fmla="*/ 937291 h 963495"/>
                <a:gd name="connsiteX84" fmla="*/ 1102475 w 2956466"/>
                <a:gd name="connsiteY84" fmla="*/ 939630 h 963495"/>
                <a:gd name="connsiteX85" fmla="*/ 1082821 w 2956466"/>
                <a:gd name="connsiteY85" fmla="*/ 947585 h 963495"/>
                <a:gd name="connsiteX86" fmla="*/ 1061296 w 2956466"/>
                <a:gd name="connsiteY86" fmla="*/ 950861 h 963495"/>
                <a:gd name="connsiteX87" fmla="*/ 1026200 w 2956466"/>
                <a:gd name="connsiteY87" fmla="*/ 950393 h 963495"/>
                <a:gd name="connsiteX88" fmla="*/ 978938 w 2956466"/>
                <a:gd name="connsiteY88" fmla="*/ 945246 h 963495"/>
                <a:gd name="connsiteX89" fmla="*/ 966771 w 2956466"/>
                <a:gd name="connsiteY89" fmla="*/ 941034 h 963495"/>
                <a:gd name="connsiteX90" fmla="*/ 957412 w 2956466"/>
                <a:gd name="connsiteY90" fmla="*/ 934951 h 963495"/>
                <a:gd name="connsiteX91" fmla="*/ 956944 w 2956466"/>
                <a:gd name="connsiteY91" fmla="*/ 913893 h 963495"/>
                <a:gd name="connsiteX92" fmla="*/ 954605 w 2956466"/>
                <a:gd name="connsiteY92" fmla="*/ 897515 h 963495"/>
                <a:gd name="connsiteX93" fmla="*/ 941970 w 2956466"/>
                <a:gd name="connsiteY93" fmla="*/ 858208 h 963495"/>
                <a:gd name="connsiteX94" fmla="*/ 933079 w 2956466"/>
                <a:gd name="connsiteY94" fmla="*/ 821709 h 963495"/>
                <a:gd name="connsiteX95" fmla="*/ 923252 w 2956466"/>
                <a:gd name="connsiteY95" fmla="*/ 797376 h 963495"/>
                <a:gd name="connsiteX96" fmla="*/ 921381 w 2956466"/>
                <a:gd name="connsiteY96" fmla="*/ 786613 h 963495"/>
                <a:gd name="connsiteX97" fmla="*/ 923252 w 2956466"/>
                <a:gd name="connsiteY97" fmla="*/ 758068 h 963495"/>
                <a:gd name="connsiteX98" fmla="*/ 920913 w 2956466"/>
                <a:gd name="connsiteY98" fmla="*/ 737947 h 963495"/>
                <a:gd name="connsiteX99" fmla="*/ 917169 w 2956466"/>
                <a:gd name="connsiteY99" fmla="*/ 728588 h 963495"/>
                <a:gd name="connsiteX100" fmla="*/ 912022 w 2956466"/>
                <a:gd name="connsiteY100" fmla="*/ 722037 h 963495"/>
                <a:gd name="connsiteX101" fmla="*/ 902195 w 2956466"/>
                <a:gd name="connsiteY101" fmla="*/ 717357 h 963495"/>
                <a:gd name="connsiteX102" fmla="*/ 895176 w 2956466"/>
                <a:gd name="connsiteY102" fmla="*/ 717357 h 963495"/>
                <a:gd name="connsiteX103" fmla="*/ 889092 w 2956466"/>
                <a:gd name="connsiteY103" fmla="*/ 719697 h 963495"/>
                <a:gd name="connsiteX104" fmla="*/ 884413 w 2956466"/>
                <a:gd name="connsiteY104" fmla="*/ 723440 h 963495"/>
                <a:gd name="connsiteX105" fmla="*/ 880202 w 2956466"/>
                <a:gd name="connsiteY105" fmla="*/ 729524 h 963495"/>
                <a:gd name="connsiteX106" fmla="*/ 876458 w 2956466"/>
                <a:gd name="connsiteY106" fmla="*/ 740287 h 963495"/>
                <a:gd name="connsiteX107" fmla="*/ 874118 w 2956466"/>
                <a:gd name="connsiteY107" fmla="*/ 753389 h 963495"/>
                <a:gd name="connsiteX108" fmla="*/ 873182 w 2956466"/>
                <a:gd name="connsiteY108" fmla="*/ 802523 h 963495"/>
                <a:gd name="connsiteX109" fmla="*/ 870375 w 2956466"/>
                <a:gd name="connsiteY109" fmla="*/ 806735 h 963495"/>
                <a:gd name="connsiteX110" fmla="*/ 860548 w 2956466"/>
                <a:gd name="connsiteY110" fmla="*/ 810946 h 963495"/>
                <a:gd name="connsiteX111" fmla="*/ 854933 w 2956466"/>
                <a:gd name="connsiteY111" fmla="*/ 815625 h 963495"/>
                <a:gd name="connsiteX112" fmla="*/ 850721 w 2956466"/>
                <a:gd name="connsiteY112" fmla="*/ 821241 h 963495"/>
                <a:gd name="connsiteX113" fmla="*/ 846042 w 2956466"/>
                <a:gd name="connsiteY113" fmla="*/ 832003 h 963495"/>
                <a:gd name="connsiteX114" fmla="*/ 843234 w 2956466"/>
                <a:gd name="connsiteY114" fmla="*/ 856804 h 963495"/>
                <a:gd name="connsiteX115" fmla="*/ 844638 w 2956466"/>
                <a:gd name="connsiteY115" fmla="*/ 893304 h 963495"/>
                <a:gd name="connsiteX116" fmla="*/ 843702 w 2956466"/>
                <a:gd name="connsiteY116" fmla="*/ 916701 h 963495"/>
                <a:gd name="connsiteX117" fmla="*/ 837151 w 2956466"/>
                <a:gd name="connsiteY117" fmla="*/ 963496 h 963495"/>
                <a:gd name="connsiteX118" fmla="*/ 830600 w 2956466"/>
                <a:gd name="connsiteY118" fmla="*/ 938227 h 963495"/>
                <a:gd name="connsiteX119" fmla="*/ 825452 w 2956466"/>
                <a:gd name="connsiteY119" fmla="*/ 924656 h 963495"/>
                <a:gd name="connsiteX120" fmla="*/ 813286 w 2956466"/>
                <a:gd name="connsiteY120" fmla="*/ 905003 h 963495"/>
                <a:gd name="connsiteX121" fmla="*/ 801587 w 2956466"/>
                <a:gd name="connsiteY121" fmla="*/ 895644 h 963495"/>
                <a:gd name="connsiteX122" fmla="*/ 786613 w 2956466"/>
                <a:gd name="connsiteY122" fmla="*/ 890496 h 963495"/>
                <a:gd name="connsiteX123" fmla="*/ 769767 w 2956466"/>
                <a:gd name="connsiteY123" fmla="*/ 888157 h 963495"/>
                <a:gd name="connsiteX124" fmla="*/ 750581 w 2956466"/>
                <a:gd name="connsiteY124" fmla="*/ 888157 h 963495"/>
                <a:gd name="connsiteX125" fmla="*/ 725780 w 2956466"/>
                <a:gd name="connsiteY125" fmla="*/ 891432 h 963495"/>
                <a:gd name="connsiteX126" fmla="*/ 722037 w 2956466"/>
                <a:gd name="connsiteY126" fmla="*/ 887689 h 963495"/>
                <a:gd name="connsiteX127" fmla="*/ 716421 w 2956466"/>
                <a:gd name="connsiteY127" fmla="*/ 868971 h 963495"/>
                <a:gd name="connsiteX128" fmla="*/ 707531 w 2956466"/>
                <a:gd name="connsiteY128" fmla="*/ 852593 h 963495"/>
                <a:gd name="connsiteX129" fmla="*/ 700979 w 2956466"/>
                <a:gd name="connsiteY129" fmla="*/ 846510 h 963495"/>
                <a:gd name="connsiteX130" fmla="*/ 691620 w 2956466"/>
                <a:gd name="connsiteY130" fmla="*/ 841830 h 963495"/>
                <a:gd name="connsiteX131" fmla="*/ 686473 w 2956466"/>
                <a:gd name="connsiteY131" fmla="*/ 841362 h 963495"/>
                <a:gd name="connsiteX132" fmla="*/ 681794 w 2956466"/>
                <a:gd name="connsiteY132" fmla="*/ 843234 h 963495"/>
                <a:gd name="connsiteX133" fmla="*/ 678050 w 2956466"/>
                <a:gd name="connsiteY133" fmla="*/ 846510 h 963495"/>
                <a:gd name="connsiteX134" fmla="*/ 668691 w 2956466"/>
                <a:gd name="connsiteY134" fmla="*/ 873650 h 963495"/>
                <a:gd name="connsiteX135" fmla="*/ 665884 w 2956466"/>
                <a:gd name="connsiteY135" fmla="*/ 875990 h 963495"/>
                <a:gd name="connsiteX136" fmla="*/ 662140 w 2956466"/>
                <a:gd name="connsiteY136" fmla="*/ 875990 h 963495"/>
                <a:gd name="connsiteX137" fmla="*/ 653717 w 2956466"/>
                <a:gd name="connsiteY137" fmla="*/ 871311 h 963495"/>
                <a:gd name="connsiteX138" fmla="*/ 651377 w 2956466"/>
                <a:gd name="connsiteY138" fmla="*/ 862888 h 963495"/>
                <a:gd name="connsiteX139" fmla="*/ 664948 w 2956466"/>
                <a:gd name="connsiteY139" fmla="*/ 656993 h 963495"/>
                <a:gd name="connsiteX140" fmla="*/ 664948 w 2956466"/>
                <a:gd name="connsiteY140" fmla="*/ 627980 h 963495"/>
                <a:gd name="connsiteX141" fmla="*/ 659332 w 2956466"/>
                <a:gd name="connsiteY141" fmla="*/ 610198 h 963495"/>
                <a:gd name="connsiteX142" fmla="*/ 654185 w 2956466"/>
                <a:gd name="connsiteY142" fmla="*/ 603647 h 963495"/>
                <a:gd name="connsiteX143" fmla="*/ 643422 w 2956466"/>
                <a:gd name="connsiteY143" fmla="*/ 598500 h 963495"/>
                <a:gd name="connsiteX144" fmla="*/ 628448 w 2956466"/>
                <a:gd name="connsiteY144" fmla="*/ 597096 h 963495"/>
                <a:gd name="connsiteX145" fmla="*/ 623301 w 2956466"/>
                <a:gd name="connsiteY145" fmla="*/ 594288 h 963495"/>
                <a:gd name="connsiteX146" fmla="*/ 620025 w 2956466"/>
                <a:gd name="connsiteY146" fmla="*/ 589609 h 963495"/>
                <a:gd name="connsiteX147" fmla="*/ 616750 w 2956466"/>
                <a:gd name="connsiteY147" fmla="*/ 575570 h 963495"/>
                <a:gd name="connsiteX148" fmla="*/ 613006 w 2956466"/>
                <a:gd name="connsiteY148" fmla="*/ 570891 h 963495"/>
                <a:gd name="connsiteX149" fmla="*/ 607859 w 2956466"/>
                <a:gd name="connsiteY149" fmla="*/ 567615 h 963495"/>
                <a:gd name="connsiteX150" fmla="*/ 601307 w 2956466"/>
                <a:gd name="connsiteY150" fmla="*/ 567147 h 963495"/>
                <a:gd name="connsiteX151" fmla="*/ 595224 w 2956466"/>
                <a:gd name="connsiteY151" fmla="*/ 568551 h 963495"/>
                <a:gd name="connsiteX152" fmla="*/ 587269 w 2956466"/>
                <a:gd name="connsiteY152" fmla="*/ 574634 h 963495"/>
                <a:gd name="connsiteX153" fmla="*/ 582122 w 2956466"/>
                <a:gd name="connsiteY153" fmla="*/ 589609 h 963495"/>
                <a:gd name="connsiteX154" fmla="*/ 579314 w 2956466"/>
                <a:gd name="connsiteY154" fmla="*/ 607859 h 963495"/>
                <a:gd name="connsiteX155" fmla="*/ 578378 w 2956466"/>
                <a:gd name="connsiteY155" fmla="*/ 608326 h 963495"/>
                <a:gd name="connsiteX156" fmla="*/ 568551 w 2956466"/>
                <a:gd name="connsiteY156" fmla="*/ 601307 h 963495"/>
                <a:gd name="connsiteX157" fmla="*/ 562468 w 2956466"/>
                <a:gd name="connsiteY157" fmla="*/ 598500 h 963495"/>
                <a:gd name="connsiteX158" fmla="*/ 557321 w 2956466"/>
                <a:gd name="connsiteY158" fmla="*/ 598500 h 963495"/>
                <a:gd name="connsiteX159" fmla="*/ 547026 w 2956466"/>
                <a:gd name="connsiteY159" fmla="*/ 602711 h 963495"/>
                <a:gd name="connsiteX160" fmla="*/ 535795 w 2956466"/>
                <a:gd name="connsiteY160" fmla="*/ 615346 h 963495"/>
                <a:gd name="connsiteX161" fmla="*/ 520821 w 2956466"/>
                <a:gd name="connsiteY161" fmla="*/ 640147 h 963495"/>
                <a:gd name="connsiteX162" fmla="*/ 516610 w 2956466"/>
                <a:gd name="connsiteY162" fmla="*/ 649038 h 963495"/>
                <a:gd name="connsiteX163" fmla="*/ 511930 w 2956466"/>
                <a:gd name="connsiteY163" fmla="*/ 675242 h 963495"/>
                <a:gd name="connsiteX164" fmla="*/ 511930 w 2956466"/>
                <a:gd name="connsiteY164" fmla="*/ 689749 h 963495"/>
                <a:gd name="connsiteX165" fmla="*/ 516142 w 2956466"/>
                <a:gd name="connsiteY165" fmla="*/ 737947 h 963495"/>
                <a:gd name="connsiteX166" fmla="*/ 498360 w 2956466"/>
                <a:gd name="connsiteY166" fmla="*/ 725312 h 963495"/>
                <a:gd name="connsiteX167" fmla="*/ 459520 w 2956466"/>
                <a:gd name="connsiteY167" fmla="*/ 693024 h 963495"/>
                <a:gd name="connsiteX168" fmla="*/ 425361 w 2956466"/>
                <a:gd name="connsiteY168" fmla="*/ 662140 h 963495"/>
                <a:gd name="connsiteX169" fmla="*/ 394008 w 2956466"/>
                <a:gd name="connsiteY169" fmla="*/ 630320 h 963495"/>
                <a:gd name="connsiteX170" fmla="*/ 364996 w 2956466"/>
                <a:gd name="connsiteY170" fmla="*/ 597564 h 963495"/>
                <a:gd name="connsiteX171" fmla="*/ 337855 w 2956466"/>
                <a:gd name="connsiteY171" fmla="*/ 563404 h 963495"/>
                <a:gd name="connsiteX172" fmla="*/ 312586 w 2956466"/>
                <a:gd name="connsiteY172" fmla="*/ 527840 h 963495"/>
                <a:gd name="connsiteX173" fmla="*/ 289189 w 2956466"/>
                <a:gd name="connsiteY173" fmla="*/ 491341 h 963495"/>
                <a:gd name="connsiteX174" fmla="*/ 267664 w 2956466"/>
                <a:gd name="connsiteY174" fmla="*/ 453437 h 963495"/>
                <a:gd name="connsiteX175" fmla="*/ 247074 w 2956466"/>
                <a:gd name="connsiteY175" fmla="*/ 414130 h 963495"/>
                <a:gd name="connsiteX176" fmla="*/ 211978 w 2956466"/>
                <a:gd name="connsiteY176" fmla="*/ 339259 h 963495"/>
                <a:gd name="connsiteX177" fmla="*/ 195600 w 2956466"/>
                <a:gd name="connsiteY177" fmla="*/ 307907 h 963495"/>
                <a:gd name="connsiteX178" fmla="*/ 177818 w 2956466"/>
                <a:gd name="connsiteY178" fmla="*/ 277959 h 963495"/>
                <a:gd name="connsiteX179" fmla="*/ 158633 w 2956466"/>
                <a:gd name="connsiteY179" fmla="*/ 250818 h 963495"/>
                <a:gd name="connsiteX180" fmla="*/ 128217 w 2956466"/>
                <a:gd name="connsiteY180" fmla="*/ 217594 h 963495"/>
                <a:gd name="connsiteX181" fmla="*/ 110903 w 2956466"/>
                <a:gd name="connsiteY181" fmla="*/ 202619 h 963495"/>
                <a:gd name="connsiteX182" fmla="*/ 92185 w 2956466"/>
                <a:gd name="connsiteY182" fmla="*/ 189517 h 963495"/>
                <a:gd name="connsiteX183" fmla="*/ 71127 w 2956466"/>
                <a:gd name="connsiteY183" fmla="*/ 176883 h 963495"/>
                <a:gd name="connsiteX184" fmla="*/ 47262 w 2956466"/>
                <a:gd name="connsiteY184" fmla="*/ 165652 h 963495"/>
                <a:gd name="connsiteX185" fmla="*/ 0 w 2956466"/>
                <a:gd name="connsiteY185" fmla="*/ 0 h 963495"/>
                <a:gd name="connsiteX186" fmla="*/ 38839 w 2956466"/>
                <a:gd name="connsiteY186" fmla="*/ 22929 h 963495"/>
                <a:gd name="connsiteX187" fmla="*/ 64576 w 2956466"/>
                <a:gd name="connsiteY187" fmla="*/ 36032 h 963495"/>
                <a:gd name="connsiteX188" fmla="*/ 122133 w 2956466"/>
                <a:gd name="connsiteY188" fmla="*/ 58961 h 963495"/>
                <a:gd name="connsiteX189" fmla="*/ 195132 w 2956466"/>
                <a:gd name="connsiteY189" fmla="*/ 80486 h 963495"/>
                <a:gd name="connsiteX190" fmla="*/ 342067 w 2956466"/>
                <a:gd name="connsiteY190" fmla="*/ 111839 h 963495"/>
                <a:gd name="connsiteX191" fmla="*/ 364528 w 2956466"/>
                <a:gd name="connsiteY191" fmla="*/ 117454 h 963495"/>
                <a:gd name="connsiteX192" fmla="*/ 385118 w 2956466"/>
                <a:gd name="connsiteY192" fmla="*/ 124941 h 963495"/>
                <a:gd name="connsiteX193" fmla="*/ 403835 w 2956466"/>
                <a:gd name="connsiteY193" fmla="*/ 134300 h 963495"/>
                <a:gd name="connsiteX194" fmla="*/ 421617 w 2956466"/>
                <a:gd name="connsiteY194" fmla="*/ 145530 h 963495"/>
                <a:gd name="connsiteX195" fmla="*/ 438931 w 2956466"/>
                <a:gd name="connsiteY195" fmla="*/ 159569 h 963495"/>
                <a:gd name="connsiteX196" fmla="*/ 479642 w 2956466"/>
                <a:gd name="connsiteY196" fmla="*/ 198876 h 963495"/>
                <a:gd name="connsiteX197" fmla="*/ 503975 w 2956466"/>
                <a:gd name="connsiteY197" fmla="*/ 219933 h 963495"/>
                <a:gd name="connsiteX198" fmla="*/ 528308 w 2956466"/>
                <a:gd name="connsiteY198" fmla="*/ 238651 h 963495"/>
                <a:gd name="connsiteX199" fmla="*/ 554045 w 2956466"/>
                <a:gd name="connsiteY199" fmla="*/ 255497 h 963495"/>
                <a:gd name="connsiteX200" fmla="*/ 581654 w 2956466"/>
                <a:gd name="connsiteY200" fmla="*/ 270939 h 963495"/>
                <a:gd name="connsiteX201" fmla="*/ 610666 w 2956466"/>
                <a:gd name="connsiteY201" fmla="*/ 284042 h 963495"/>
                <a:gd name="connsiteX202" fmla="*/ 633128 w 2956466"/>
                <a:gd name="connsiteY202" fmla="*/ 292465 h 963495"/>
                <a:gd name="connsiteX203" fmla="*/ 787081 w 2956466"/>
                <a:gd name="connsiteY203" fmla="*/ 336919 h 963495"/>
                <a:gd name="connsiteX204" fmla="*/ 852125 w 2956466"/>
                <a:gd name="connsiteY204" fmla="*/ 358445 h 963495"/>
                <a:gd name="connsiteX205" fmla="*/ 913426 w 2956466"/>
                <a:gd name="connsiteY205" fmla="*/ 380906 h 963495"/>
                <a:gd name="connsiteX206" fmla="*/ 970515 w 2956466"/>
                <a:gd name="connsiteY206" fmla="*/ 405239 h 963495"/>
                <a:gd name="connsiteX207" fmla="*/ 1023860 w 2956466"/>
                <a:gd name="connsiteY207" fmla="*/ 430976 h 963495"/>
                <a:gd name="connsiteX208" fmla="*/ 1073462 w 2956466"/>
                <a:gd name="connsiteY208" fmla="*/ 457649 h 963495"/>
                <a:gd name="connsiteX209" fmla="*/ 1277486 w 2956466"/>
                <a:gd name="connsiteY209" fmla="*/ 572763 h 963495"/>
                <a:gd name="connsiteX210" fmla="*/ 1320536 w 2956466"/>
                <a:gd name="connsiteY210" fmla="*/ 595692 h 963495"/>
                <a:gd name="connsiteX211" fmla="*/ 1364523 w 2956466"/>
                <a:gd name="connsiteY211" fmla="*/ 615813 h 963495"/>
                <a:gd name="connsiteX212" fmla="*/ 1408978 w 2956466"/>
                <a:gd name="connsiteY212" fmla="*/ 634063 h 963495"/>
                <a:gd name="connsiteX213" fmla="*/ 1454836 w 2956466"/>
                <a:gd name="connsiteY213" fmla="*/ 649974 h 963495"/>
                <a:gd name="connsiteX214" fmla="*/ 1501631 w 2956466"/>
                <a:gd name="connsiteY214" fmla="*/ 664012 h 963495"/>
                <a:gd name="connsiteX215" fmla="*/ 1549361 w 2956466"/>
                <a:gd name="connsiteY215" fmla="*/ 675242 h 963495"/>
                <a:gd name="connsiteX216" fmla="*/ 1661199 w 2956466"/>
                <a:gd name="connsiteY216" fmla="*/ 696300 h 963495"/>
                <a:gd name="connsiteX217" fmla="*/ 1722500 w 2956466"/>
                <a:gd name="connsiteY217" fmla="*/ 705191 h 963495"/>
                <a:gd name="connsiteX218" fmla="*/ 1843697 w 2956466"/>
                <a:gd name="connsiteY218" fmla="*/ 716421 h 96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956466" h="963495">
                  <a:moveTo>
                    <a:pt x="1843697" y="716421"/>
                  </a:moveTo>
                  <a:lnTo>
                    <a:pt x="2100130" y="656993"/>
                  </a:lnTo>
                  <a:lnTo>
                    <a:pt x="2150200" y="640615"/>
                  </a:lnTo>
                  <a:lnTo>
                    <a:pt x="2177809" y="628916"/>
                  </a:lnTo>
                  <a:lnTo>
                    <a:pt x="2190443" y="621429"/>
                  </a:lnTo>
                  <a:lnTo>
                    <a:pt x="2201206" y="612538"/>
                  </a:lnTo>
                  <a:lnTo>
                    <a:pt x="2240513" y="568551"/>
                  </a:lnTo>
                  <a:lnTo>
                    <a:pt x="2255955" y="554981"/>
                  </a:lnTo>
                  <a:lnTo>
                    <a:pt x="2267654" y="547494"/>
                  </a:lnTo>
                  <a:lnTo>
                    <a:pt x="2280756" y="541411"/>
                  </a:lnTo>
                  <a:lnTo>
                    <a:pt x="2295731" y="536731"/>
                  </a:lnTo>
                  <a:lnTo>
                    <a:pt x="2376217" y="517077"/>
                  </a:lnTo>
                  <a:lnTo>
                    <a:pt x="2393531" y="511462"/>
                  </a:lnTo>
                  <a:lnTo>
                    <a:pt x="2408973" y="504443"/>
                  </a:lnTo>
                  <a:lnTo>
                    <a:pt x="2438921" y="486193"/>
                  </a:lnTo>
                  <a:lnTo>
                    <a:pt x="2470273" y="462796"/>
                  </a:lnTo>
                  <a:lnTo>
                    <a:pt x="2509581" y="438931"/>
                  </a:lnTo>
                  <a:lnTo>
                    <a:pt x="2549824" y="417406"/>
                  </a:lnTo>
                  <a:lnTo>
                    <a:pt x="2647156" y="372951"/>
                  </a:lnTo>
                  <a:lnTo>
                    <a:pt x="2662130" y="362188"/>
                  </a:lnTo>
                  <a:lnTo>
                    <a:pt x="2679444" y="346278"/>
                  </a:lnTo>
                  <a:lnTo>
                    <a:pt x="2770225" y="276087"/>
                  </a:lnTo>
                  <a:lnTo>
                    <a:pt x="2777712" y="277959"/>
                  </a:lnTo>
                  <a:lnTo>
                    <a:pt x="2781924" y="273747"/>
                  </a:lnTo>
                  <a:lnTo>
                    <a:pt x="2784263" y="273279"/>
                  </a:lnTo>
                  <a:lnTo>
                    <a:pt x="2787071" y="274215"/>
                  </a:lnTo>
                  <a:lnTo>
                    <a:pt x="2832930" y="310246"/>
                  </a:lnTo>
                  <a:lnTo>
                    <a:pt x="2833866" y="311182"/>
                  </a:lnTo>
                  <a:lnTo>
                    <a:pt x="2830590" y="311182"/>
                  </a:lnTo>
                  <a:lnTo>
                    <a:pt x="2830122" y="312586"/>
                  </a:lnTo>
                  <a:lnTo>
                    <a:pt x="2838545" y="318669"/>
                  </a:lnTo>
                  <a:lnTo>
                    <a:pt x="2852115" y="334112"/>
                  </a:lnTo>
                  <a:lnTo>
                    <a:pt x="2859602" y="333644"/>
                  </a:lnTo>
                  <a:lnTo>
                    <a:pt x="2863814" y="335047"/>
                  </a:lnTo>
                  <a:lnTo>
                    <a:pt x="2871769" y="342535"/>
                  </a:lnTo>
                  <a:lnTo>
                    <a:pt x="2891423" y="352361"/>
                  </a:lnTo>
                  <a:lnTo>
                    <a:pt x="2903121" y="352829"/>
                  </a:lnTo>
                  <a:lnTo>
                    <a:pt x="2908268" y="354701"/>
                  </a:lnTo>
                  <a:lnTo>
                    <a:pt x="2935409" y="368739"/>
                  </a:lnTo>
                  <a:lnTo>
                    <a:pt x="2946172" y="367803"/>
                  </a:lnTo>
                  <a:lnTo>
                    <a:pt x="2951319" y="372015"/>
                  </a:lnTo>
                  <a:lnTo>
                    <a:pt x="2953659" y="372483"/>
                  </a:lnTo>
                  <a:lnTo>
                    <a:pt x="2956466" y="370611"/>
                  </a:lnTo>
                  <a:lnTo>
                    <a:pt x="2948979" y="393072"/>
                  </a:lnTo>
                  <a:lnTo>
                    <a:pt x="2939621" y="413662"/>
                  </a:lnTo>
                  <a:lnTo>
                    <a:pt x="2928390" y="432380"/>
                  </a:lnTo>
                  <a:lnTo>
                    <a:pt x="2915756" y="449226"/>
                  </a:lnTo>
                  <a:lnTo>
                    <a:pt x="2901249" y="464668"/>
                  </a:lnTo>
                  <a:lnTo>
                    <a:pt x="2884403" y="478706"/>
                  </a:lnTo>
                  <a:lnTo>
                    <a:pt x="2866153" y="490873"/>
                  </a:lnTo>
                  <a:lnTo>
                    <a:pt x="2774904" y="536263"/>
                  </a:lnTo>
                  <a:lnTo>
                    <a:pt x="2744020" y="553577"/>
                  </a:lnTo>
                  <a:lnTo>
                    <a:pt x="2714540" y="573231"/>
                  </a:lnTo>
                  <a:lnTo>
                    <a:pt x="2686463" y="594288"/>
                  </a:lnTo>
                  <a:lnTo>
                    <a:pt x="2659791" y="616749"/>
                  </a:lnTo>
                  <a:lnTo>
                    <a:pt x="2563394" y="712210"/>
                  </a:lnTo>
                  <a:lnTo>
                    <a:pt x="2528298" y="744966"/>
                  </a:lnTo>
                  <a:lnTo>
                    <a:pt x="2502094" y="766491"/>
                  </a:lnTo>
                  <a:lnTo>
                    <a:pt x="2471209" y="788952"/>
                  </a:lnTo>
                  <a:lnTo>
                    <a:pt x="2434710" y="812350"/>
                  </a:lnTo>
                  <a:lnTo>
                    <a:pt x="2392595" y="836683"/>
                  </a:lnTo>
                  <a:lnTo>
                    <a:pt x="2355627" y="855869"/>
                  </a:lnTo>
                  <a:lnTo>
                    <a:pt x="2245193" y="906406"/>
                  </a:lnTo>
                  <a:lnTo>
                    <a:pt x="2167514" y="938227"/>
                  </a:lnTo>
                  <a:lnTo>
                    <a:pt x="2130546" y="942906"/>
                  </a:lnTo>
                  <a:lnTo>
                    <a:pt x="2090771" y="944778"/>
                  </a:lnTo>
                  <a:lnTo>
                    <a:pt x="2048656" y="944778"/>
                  </a:lnTo>
                  <a:lnTo>
                    <a:pt x="2044913" y="943842"/>
                  </a:lnTo>
                  <a:lnTo>
                    <a:pt x="2028067" y="928868"/>
                  </a:lnTo>
                  <a:lnTo>
                    <a:pt x="2019644" y="925124"/>
                  </a:lnTo>
                  <a:lnTo>
                    <a:pt x="2006541" y="921849"/>
                  </a:lnTo>
                  <a:lnTo>
                    <a:pt x="1992503" y="921381"/>
                  </a:lnTo>
                  <a:lnTo>
                    <a:pt x="1978933" y="923252"/>
                  </a:lnTo>
                  <a:lnTo>
                    <a:pt x="1965362" y="926996"/>
                  </a:lnTo>
                  <a:lnTo>
                    <a:pt x="1953196" y="933079"/>
                  </a:lnTo>
                  <a:lnTo>
                    <a:pt x="1938222" y="942906"/>
                  </a:lnTo>
                  <a:lnTo>
                    <a:pt x="1933074" y="943842"/>
                  </a:lnTo>
                  <a:lnTo>
                    <a:pt x="1702846" y="944310"/>
                  </a:lnTo>
                  <a:lnTo>
                    <a:pt x="1686936" y="943842"/>
                  </a:lnTo>
                  <a:lnTo>
                    <a:pt x="1642950" y="939162"/>
                  </a:lnTo>
                  <a:lnTo>
                    <a:pt x="1440798" y="946649"/>
                  </a:lnTo>
                  <a:lnTo>
                    <a:pt x="1247069" y="947118"/>
                  </a:lnTo>
                  <a:lnTo>
                    <a:pt x="1214781" y="945714"/>
                  </a:lnTo>
                  <a:lnTo>
                    <a:pt x="1116981" y="937291"/>
                  </a:lnTo>
                  <a:lnTo>
                    <a:pt x="1102475" y="939630"/>
                  </a:lnTo>
                  <a:lnTo>
                    <a:pt x="1082821" y="947585"/>
                  </a:lnTo>
                  <a:lnTo>
                    <a:pt x="1061296" y="950861"/>
                  </a:lnTo>
                  <a:lnTo>
                    <a:pt x="1026200" y="950393"/>
                  </a:lnTo>
                  <a:lnTo>
                    <a:pt x="978938" y="945246"/>
                  </a:lnTo>
                  <a:lnTo>
                    <a:pt x="966771" y="941034"/>
                  </a:lnTo>
                  <a:lnTo>
                    <a:pt x="957412" y="934951"/>
                  </a:lnTo>
                  <a:lnTo>
                    <a:pt x="956944" y="913893"/>
                  </a:lnTo>
                  <a:lnTo>
                    <a:pt x="954605" y="897515"/>
                  </a:lnTo>
                  <a:lnTo>
                    <a:pt x="941970" y="858208"/>
                  </a:lnTo>
                  <a:lnTo>
                    <a:pt x="933079" y="821709"/>
                  </a:lnTo>
                  <a:lnTo>
                    <a:pt x="923252" y="797376"/>
                  </a:lnTo>
                  <a:lnTo>
                    <a:pt x="921381" y="786613"/>
                  </a:lnTo>
                  <a:lnTo>
                    <a:pt x="923252" y="758068"/>
                  </a:lnTo>
                  <a:lnTo>
                    <a:pt x="920913" y="737947"/>
                  </a:lnTo>
                  <a:lnTo>
                    <a:pt x="917169" y="728588"/>
                  </a:lnTo>
                  <a:lnTo>
                    <a:pt x="912022" y="722037"/>
                  </a:lnTo>
                  <a:lnTo>
                    <a:pt x="902195" y="717357"/>
                  </a:lnTo>
                  <a:lnTo>
                    <a:pt x="895176" y="717357"/>
                  </a:lnTo>
                  <a:lnTo>
                    <a:pt x="889092" y="719697"/>
                  </a:lnTo>
                  <a:lnTo>
                    <a:pt x="884413" y="723440"/>
                  </a:lnTo>
                  <a:lnTo>
                    <a:pt x="880202" y="729524"/>
                  </a:lnTo>
                  <a:lnTo>
                    <a:pt x="876458" y="740287"/>
                  </a:lnTo>
                  <a:lnTo>
                    <a:pt x="874118" y="753389"/>
                  </a:lnTo>
                  <a:lnTo>
                    <a:pt x="873182" y="802523"/>
                  </a:lnTo>
                  <a:lnTo>
                    <a:pt x="870375" y="806735"/>
                  </a:lnTo>
                  <a:lnTo>
                    <a:pt x="860548" y="810946"/>
                  </a:lnTo>
                  <a:lnTo>
                    <a:pt x="854933" y="815625"/>
                  </a:lnTo>
                  <a:lnTo>
                    <a:pt x="850721" y="821241"/>
                  </a:lnTo>
                  <a:lnTo>
                    <a:pt x="846042" y="832003"/>
                  </a:lnTo>
                  <a:lnTo>
                    <a:pt x="843234" y="856804"/>
                  </a:lnTo>
                  <a:lnTo>
                    <a:pt x="844638" y="893304"/>
                  </a:lnTo>
                  <a:lnTo>
                    <a:pt x="843702" y="916701"/>
                  </a:lnTo>
                  <a:lnTo>
                    <a:pt x="837151" y="963496"/>
                  </a:lnTo>
                  <a:lnTo>
                    <a:pt x="830600" y="938227"/>
                  </a:lnTo>
                  <a:lnTo>
                    <a:pt x="825452" y="924656"/>
                  </a:lnTo>
                  <a:lnTo>
                    <a:pt x="813286" y="905003"/>
                  </a:lnTo>
                  <a:lnTo>
                    <a:pt x="801587" y="895644"/>
                  </a:lnTo>
                  <a:lnTo>
                    <a:pt x="786613" y="890496"/>
                  </a:lnTo>
                  <a:lnTo>
                    <a:pt x="769767" y="888157"/>
                  </a:lnTo>
                  <a:lnTo>
                    <a:pt x="750581" y="888157"/>
                  </a:lnTo>
                  <a:lnTo>
                    <a:pt x="725780" y="891432"/>
                  </a:lnTo>
                  <a:lnTo>
                    <a:pt x="722037" y="887689"/>
                  </a:lnTo>
                  <a:lnTo>
                    <a:pt x="716421" y="868971"/>
                  </a:lnTo>
                  <a:lnTo>
                    <a:pt x="707531" y="852593"/>
                  </a:lnTo>
                  <a:lnTo>
                    <a:pt x="700979" y="846510"/>
                  </a:lnTo>
                  <a:lnTo>
                    <a:pt x="691620" y="841830"/>
                  </a:lnTo>
                  <a:lnTo>
                    <a:pt x="686473" y="841362"/>
                  </a:lnTo>
                  <a:lnTo>
                    <a:pt x="681794" y="843234"/>
                  </a:lnTo>
                  <a:lnTo>
                    <a:pt x="678050" y="846510"/>
                  </a:lnTo>
                  <a:lnTo>
                    <a:pt x="668691" y="873650"/>
                  </a:lnTo>
                  <a:lnTo>
                    <a:pt x="665884" y="875990"/>
                  </a:lnTo>
                  <a:lnTo>
                    <a:pt x="662140" y="875990"/>
                  </a:lnTo>
                  <a:lnTo>
                    <a:pt x="653717" y="871311"/>
                  </a:lnTo>
                  <a:lnTo>
                    <a:pt x="651377" y="862888"/>
                  </a:lnTo>
                  <a:lnTo>
                    <a:pt x="664948" y="656993"/>
                  </a:lnTo>
                  <a:lnTo>
                    <a:pt x="664948" y="627980"/>
                  </a:lnTo>
                  <a:lnTo>
                    <a:pt x="659332" y="610198"/>
                  </a:lnTo>
                  <a:lnTo>
                    <a:pt x="654185" y="603647"/>
                  </a:lnTo>
                  <a:lnTo>
                    <a:pt x="643422" y="598500"/>
                  </a:lnTo>
                  <a:lnTo>
                    <a:pt x="628448" y="597096"/>
                  </a:lnTo>
                  <a:lnTo>
                    <a:pt x="623301" y="594288"/>
                  </a:lnTo>
                  <a:lnTo>
                    <a:pt x="620025" y="589609"/>
                  </a:lnTo>
                  <a:lnTo>
                    <a:pt x="616750" y="575570"/>
                  </a:lnTo>
                  <a:lnTo>
                    <a:pt x="613006" y="570891"/>
                  </a:lnTo>
                  <a:lnTo>
                    <a:pt x="607859" y="567615"/>
                  </a:lnTo>
                  <a:lnTo>
                    <a:pt x="601307" y="567147"/>
                  </a:lnTo>
                  <a:lnTo>
                    <a:pt x="595224" y="568551"/>
                  </a:lnTo>
                  <a:lnTo>
                    <a:pt x="587269" y="574634"/>
                  </a:lnTo>
                  <a:lnTo>
                    <a:pt x="582122" y="589609"/>
                  </a:lnTo>
                  <a:lnTo>
                    <a:pt x="579314" y="607859"/>
                  </a:lnTo>
                  <a:lnTo>
                    <a:pt x="578378" y="608326"/>
                  </a:lnTo>
                  <a:lnTo>
                    <a:pt x="568551" y="601307"/>
                  </a:lnTo>
                  <a:lnTo>
                    <a:pt x="562468" y="598500"/>
                  </a:lnTo>
                  <a:lnTo>
                    <a:pt x="557321" y="598500"/>
                  </a:lnTo>
                  <a:lnTo>
                    <a:pt x="547026" y="602711"/>
                  </a:lnTo>
                  <a:lnTo>
                    <a:pt x="535795" y="615346"/>
                  </a:lnTo>
                  <a:lnTo>
                    <a:pt x="520821" y="640147"/>
                  </a:lnTo>
                  <a:lnTo>
                    <a:pt x="516610" y="649038"/>
                  </a:lnTo>
                  <a:lnTo>
                    <a:pt x="511930" y="675242"/>
                  </a:lnTo>
                  <a:lnTo>
                    <a:pt x="511930" y="689749"/>
                  </a:lnTo>
                  <a:lnTo>
                    <a:pt x="516142" y="737947"/>
                  </a:lnTo>
                  <a:lnTo>
                    <a:pt x="498360" y="725312"/>
                  </a:lnTo>
                  <a:lnTo>
                    <a:pt x="459520" y="693024"/>
                  </a:lnTo>
                  <a:lnTo>
                    <a:pt x="425361" y="662140"/>
                  </a:lnTo>
                  <a:lnTo>
                    <a:pt x="394008" y="630320"/>
                  </a:lnTo>
                  <a:lnTo>
                    <a:pt x="364996" y="597564"/>
                  </a:lnTo>
                  <a:lnTo>
                    <a:pt x="337855" y="563404"/>
                  </a:lnTo>
                  <a:lnTo>
                    <a:pt x="312586" y="527840"/>
                  </a:lnTo>
                  <a:lnTo>
                    <a:pt x="289189" y="491341"/>
                  </a:lnTo>
                  <a:lnTo>
                    <a:pt x="267664" y="453437"/>
                  </a:lnTo>
                  <a:lnTo>
                    <a:pt x="247074" y="414130"/>
                  </a:lnTo>
                  <a:lnTo>
                    <a:pt x="211978" y="339259"/>
                  </a:lnTo>
                  <a:lnTo>
                    <a:pt x="195600" y="307907"/>
                  </a:lnTo>
                  <a:lnTo>
                    <a:pt x="177818" y="277959"/>
                  </a:lnTo>
                  <a:lnTo>
                    <a:pt x="158633" y="250818"/>
                  </a:lnTo>
                  <a:lnTo>
                    <a:pt x="128217" y="217594"/>
                  </a:lnTo>
                  <a:lnTo>
                    <a:pt x="110903" y="202619"/>
                  </a:lnTo>
                  <a:lnTo>
                    <a:pt x="92185" y="189517"/>
                  </a:lnTo>
                  <a:lnTo>
                    <a:pt x="71127" y="176883"/>
                  </a:lnTo>
                  <a:lnTo>
                    <a:pt x="47262" y="165652"/>
                  </a:lnTo>
                  <a:lnTo>
                    <a:pt x="0" y="0"/>
                  </a:lnTo>
                  <a:lnTo>
                    <a:pt x="38839" y="22929"/>
                  </a:lnTo>
                  <a:lnTo>
                    <a:pt x="64576" y="36032"/>
                  </a:lnTo>
                  <a:lnTo>
                    <a:pt x="122133" y="58961"/>
                  </a:lnTo>
                  <a:lnTo>
                    <a:pt x="195132" y="80486"/>
                  </a:lnTo>
                  <a:lnTo>
                    <a:pt x="342067" y="111839"/>
                  </a:lnTo>
                  <a:lnTo>
                    <a:pt x="364528" y="117454"/>
                  </a:lnTo>
                  <a:lnTo>
                    <a:pt x="385118" y="124941"/>
                  </a:lnTo>
                  <a:lnTo>
                    <a:pt x="403835" y="134300"/>
                  </a:lnTo>
                  <a:lnTo>
                    <a:pt x="421617" y="145530"/>
                  </a:lnTo>
                  <a:lnTo>
                    <a:pt x="438931" y="159569"/>
                  </a:lnTo>
                  <a:lnTo>
                    <a:pt x="479642" y="198876"/>
                  </a:lnTo>
                  <a:lnTo>
                    <a:pt x="503975" y="219933"/>
                  </a:lnTo>
                  <a:lnTo>
                    <a:pt x="528308" y="238651"/>
                  </a:lnTo>
                  <a:lnTo>
                    <a:pt x="554045" y="255497"/>
                  </a:lnTo>
                  <a:lnTo>
                    <a:pt x="581654" y="270939"/>
                  </a:lnTo>
                  <a:lnTo>
                    <a:pt x="610666" y="284042"/>
                  </a:lnTo>
                  <a:lnTo>
                    <a:pt x="633128" y="292465"/>
                  </a:lnTo>
                  <a:lnTo>
                    <a:pt x="787081" y="336919"/>
                  </a:lnTo>
                  <a:lnTo>
                    <a:pt x="852125" y="358445"/>
                  </a:lnTo>
                  <a:lnTo>
                    <a:pt x="913426" y="380906"/>
                  </a:lnTo>
                  <a:lnTo>
                    <a:pt x="970515" y="405239"/>
                  </a:lnTo>
                  <a:lnTo>
                    <a:pt x="1023860" y="430976"/>
                  </a:lnTo>
                  <a:lnTo>
                    <a:pt x="1073462" y="457649"/>
                  </a:lnTo>
                  <a:lnTo>
                    <a:pt x="1277486" y="572763"/>
                  </a:lnTo>
                  <a:lnTo>
                    <a:pt x="1320536" y="595692"/>
                  </a:lnTo>
                  <a:lnTo>
                    <a:pt x="1364523" y="615813"/>
                  </a:lnTo>
                  <a:lnTo>
                    <a:pt x="1408978" y="634063"/>
                  </a:lnTo>
                  <a:lnTo>
                    <a:pt x="1454836" y="649974"/>
                  </a:lnTo>
                  <a:lnTo>
                    <a:pt x="1501631" y="664012"/>
                  </a:lnTo>
                  <a:lnTo>
                    <a:pt x="1549361" y="675242"/>
                  </a:lnTo>
                  <a:lnTo>
                    <a:pt x="1661199" y="696300"/>
                  </a:lnTo>
                  <a:lnTo>
                    <a:pt x="1722500" y="705191"/>
                  </a:lnTo>
                  <a:lnTo>
                    <a:pt x="1843697" y="716421"/>
                  </a:lnTo>
                  <a:close/>
                </a:path>
              </a:pathLst>
            </a:custGeom>
            <a:solidFill>
              <a:srgbClr val="C2938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6C31454-2B1A-C3A1-8835-FC5458DE9F5D}"/>
                </a:ext>
              </a:extLst>
            </p:cNvPr>
            <p:cNvSpPr/>
            <p:nvPr/>
          </p:nvSpPr>
          <p:spPr>
            <a:xfrm>
              <a:off x="10023685" y="4458099"/>
              <a:ext cx="429104" cy="264856"/>
            </a:xfrm>
            <a:custGeom>
              <a:avLst/>
              <a:gdLst>
                <a:gd name="connsiteX0" fmla="*/ 429104 w 429104"/>
                <a:gd name="connsiteY0" fmla="*/ 468 h 264856"/>
                <a:gd name="connsiteX1" fmla="*/ 410855 w 429104"/>
                <a:gd name="connsiteY1" fmla="*/ 21993 h 264856"/>
                <a:gd name="connsiteX2" fmla="*/ 394944 w 429104"/>
                <a:gd name="connsiteY2" fmla="*/ 44923 h 264856"/>
                <a:gd name="connsiteX3" fmla="*/ 380906 w 429104"/>
                <a:gd name="connsiteY3" fmla="*/ 68788 h 264856"/>
                <a:gd name="connsiteX4" fmla="*/ 368740 w 429104"/>
                <a:gd name="connsiteY4" fmla="*/ 94057 h 264856"/>
                <a:gd name="connsiteX5" fmla="*/ 343003 w 429104"/>
                <a:gd name="connsiteY5" fmla="*/ 165184 h 264856"/>
                <a:gd name="connsiteX6" fmla="*/ 325221 w 429104"/>
                <a:gd name="connsiteY6" fmla="*/ 209171 h 264856"/>
                <a:gd name="connsiteX7" fmla="*/ 321009 w 429104"/>
                <a:gd name="connsiteY7" fmla="*/ 216190 h 264856"/>
                <a:gd name="connsiteX8" fmla="*/ 316330 w 429104"/>
                <a:gd name="connsiteY8" fmla="*/ 219933 h 264856"/>
                <a:gd name="connsiteX9" fmla="*/ 310247 w 429104"/>
                <a:gd name="connsiteY9" fmla="*/ 220869 h 264856"/>
                <a:gd name="connsiteX10" fmla="*/ 255965 w 429104"/>
                <a:gd name="connsiteY10" fmla="*/ 223677 h 264856"/>
                <a:gd name="connsiteX11" fmla="*/ 228824 w 429104"/>
                <a:gd name="connsiteY11" fmla="*/ 227889 h 264856"/>
                <a:gd name="connsiteX12" fmla="*/ 202620 w 429104"/>
                <a:gd name="connsiteY12" fmla="*/ 234440 h 264856"/>
                <a:gd name="connsiteX13" fmla="*/ 185774 w 429104"/>
                <a:gd name="connsiteY13" fmla="*/ 240991 h 264856"/>
                <a:gd name="connsiteX14" fmla="*/ 169864 w 429104"/>
                <a:gd name="connsiteY14" fmla="*/ 248946 h 264856"/>
                <a:gd name="connsiteX15" fmla="*/ 154421 w 429104"/>
                <a:gd name="connsiteY15" fmla="*/ 259241 h 264856"/>
                <a:gd name="connsiteX16" fmla="*/ 140851 w 429104"/>
                <a:gd name="connsiteY16" fmla="*/ 264856 h 264856"/>
                <a:gd name="connsiteX17" fmla="*/ 133832 w 429104"/>
                <a:gd name="connsiteY17" fmla="*/ 260177 h 264856"/>
                <a:gd name="connsiteX18" fmla="*/ 123537 w 429104"/>
                <a:gd name="connsiteY18" fmla="*/ 261580 h 264856"/>
                <a:gd name="connsiteX19" fmla="*/ 118390 w 429104"/>
                <a:gd name="connsiteY19" fmla="*/ 260177 h 264856"/>
                <a:gd name="connsiteX20" fmla="*/ 102948 w 429104"/>
                <a:gd name="connsiteY20" fmla="*/ 248478 h 264856"/>
                <a:gd name="connsiteX21" fmla="*/ 90313 w 429104"/>
                <a:gd name="connsiteY21" fmla="*/ 240991 h 264856"/>
                <a:gd name="connsiteX22" fmla="*/ 74871 w 429104"/>
                <a:gd name="connsiteY22" fmla="*/ 234440 h 264856"/>
                <a:gd name="connsiteX23" fmla="*/ 48666 w 429104"/>
                <a:gd name="connsiteY23" fmla="*/ 225549 h 264856"/>
                <a:gd name="connsiteX24" fmla="*/ 27609 w 429104"/>
                <a:gd name="connsiteY24" fmla="*/ 216190 h 264856"/>
                <a:gd name="connsiteX25" fmla="*/ 26205 w 429104"/>
                <a:gd name="connsiteY25" fmla="*/ 218997 h 264856"/>
                <a:gd name="connsiteX26" fmla="*/ 25269 w 429104"/>
                <a:gd name="connsiteY26" fmla="*/ 218530 h 264856"/>
                <a:gd name="connsiteX27" fmla="*/ 0 w 429104"/>
                <a:gd name="connsiteY27" fmla="*/ 194665 h 264856"/>
                <a:gd name="connsiteX28" fmla="*/ 35096 w 429104"/>
                <a:gd name="connsiteY28" fmla="*/ 160505 h 264856"/>
                <a:gd name="connsiteX29" fmla="*/ 48666 w 429104"/>
                <a:gd name="connsiteY29" fmla="*/ 149742 h 264856"/>
                <a:gd name="connsiteX30" fmla="*/ 63640 w 429104"/>
                <a:gd name="connsiteY30" fmla="*/ 142255 h 264856"/>
                <a:gd name="connsiteX31" fmla="*/ 79083 w 429104"/>
                <a:gd name="connsiteY31" fmla="*/ 137575 h 264856"/>
                <a:gd name="connsiteX32" fmla="*/ 160505 w 429104"/>
                <a:gd name="connsiteY32" fmla="*/ 130556 h 264856"/>
                <a:gd name="connsiteX33" fmla="*/ 191857 w 429104"/>
                <a:gd name="connsiteY33" fmla="*/ 125877 h 264856"/>
                <a:gd name="connsiteX34" fmla="*/ 222741 w 429104"/>
                <a:gd name="connsiteY34" fmla="*/ 118858 h 264856"/>
                <a:gd name="connsiteX35" fmla="*/ 252689 w 429104"/>
                <a:gd name="connsiteY35" fmla="*/ 109967 h 264856"/>
                <a:gd name="connsiteX36" fmla="*/ 282638 w 429104"/>
                <a:gd name="connsiteY36" fmla="*/ 98268 h 264856"/>
                <a:gd name="connsiteX37" fmla="*/ 299016 w 429104"/>
                <a:gd name="connsiteY37" fmla="*/ 89377 h 264856"/>
                <a:gd name="connsiteX38" fmla="*/ 320073 w 429104"/>
                <a:gd name="connsiteY38" fmla="*/ 75807 h 264856"/>
                <a:gd name="connsiteX39" fmla="*/ 406643 w 429104"/>
                <a:gd name="connsiteY39" fmla="*/ 4212 h 264856"/>
                <a:gd name="connsiteX40" fmla="*/ 410855 w 429104"/>
                <a:gd name="connsiteY40" fmla="*/ 1404 h 264856"/>
                <a:gd name="connsiteX41" fmla="*/ 417874 w 429104"/>
                <a:gd name="connsiteY41" fmla="*/ 0 h 264856"/>
                <a:gd name="connsiteX42" fmla="*/ 429104 w 429104"/>
                <a:gd name="connsiteY42" fmla="*/ 468 h 26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29104" h="264856">
                  <a:moveTo>
                    <a:pt x="429104" y="468"/>
                  </a:moveTo>
                  <a:lnTo>
                    <a:pt x="410855" y="21993"/>
                  </a:lnTo>
                  <a:lnTo>
                    <a:pt x="394944" y="44923"/>
                  </a:lnTo>
                  <a:lnTo>
                    <a:pt x="380906" y="68788"/>
                  </a:lnTo>
                  <a:lnTo>
                    <a:pt x="368740" y="94057"/>
                  </a:lnTo>
                  <a:lnTo>
                    <a:pt x="343003" y="165184"/>
                  </a:lnTo>
                  <a:lnTo>
                    <a:pt x="325221" y="209171"/>
                  </a:lnTo>
                  <a:lnTo>
                    <a:pt x="321009" y="216190"/>
                  </a:lnTo>
                  <a:lnTo>
                    <a:pt x="316330" y="219933"/>
                  </a:lnTo>
                  <a:lnTo>
                    <a:pt x="310247" y="220869"/>
                  </a:lnTo>
                  <a:lnTo>
                    <a:pt x="255965" y="223677"/>
                  </a:lnTo>
                  <a:lnTo>
                    <a:pt x="228824" y="227889"/>
                  </a:lnTo>
                  <a:lnTo>
                    <a:pt x="202620" y="234440"/>
                  </a:lnTo>
                  <a:lnTo>
                    <a:pt x="185774" y="240991"/>
                  </a:lnTo>
                  <a:lnTo>
                    <a:pt x="169864" y="248946"/>
                  </a:lnTo>
                  <a:lnTo>
                    <a:pt x="154421" y="259241"/>
                  </a:lnTo>
                  <a:lnTo>
                    <a:pt x="140851" y="264856"/>
                  </a:lnTo>
                  <a:lnTo>
                    <a:pt x="133832" y="260177"/>
                  </a:lnTo>
                  <a:lnTo>
                    <a:pt x="123537" y="261580"/>
                  </a:lnTo>
                  <a:lnTo>
                    <a:pt x="118390" y="260177"/>
                  </a:lnTo>
                  <a:lnTo>
                    <a:pt x="102948" y="248478"/>
                  </a:lnTo>
                  <a:lnTo>
                    <a:pt x="90313" y="240991"/>
                  </a:lnTo>
                  <a:lnTo>
                    <a:pt x="74871" y="234440"/>
                  </a:lnTo>
                  <a:lnTo>
                    <a:pt x="48666" y="225549"/>
                  </a:lnTo>
                  <a:lnTo>
                    <a:pt x="27609" y="216190"/>
                  </a:lnTo>
                  <a:lnTo>
                    <a:pt x="26205" y="218997"/>
                  </a:lnTo>
                  <a:lnTo>
                    <a:pt x="25269" y="218530"/>
                  </a:lnTo>
                  <a:lnTo>
                    <a:pt x="0" y="194665"/>
                  </a:lnTo>
                  <a:lnTo>
                    <a:pt x="35096" y="160505"/>
                  </a:lnTo>
                  <a:lnTo>
                    <a:pt x="48666" y="149742"/>
                  </a:lnTo>
                  <a:lnTo>
                    <a:pt x="63640" y="142255"/>
                  </a:lnTo>
                  <a:lnTo>
                    <a:pt x="79083" y="137575"/>
                  </a:lnTo>
                  <a:lnTo>
                    <a:pt x="160505" y="130556"/>
                  </a:lnTo>
                  <a:lnTo>
                    <a:pt x="191857" y="125877"/>
                  </a:lnTo>
                  <a:lnTo>
                    <a:pt x="222741" y="118858"/>
                  </a:lnTo>
                  <a:lnTo>
                    <a:pt x="252689" y="109967"/>
                  </a:lnTo>
                  <a:lnTo>
                    <a:pt x="282638" y="98268"/>
                  </a:lnTo>
                  <a:lnTo>
                    <a:pt x="299016" y="89377"/>
                  </a:lnTo>
                  <a:lnTo>
                    <a:pt x="320073" y="75807"/>
                  </a:lnTo>
                  <a:lnTo>
                    <a:pt x="406643" y="4212"/>
                  </a:lnTo>
                  <a:lnTo>
                    <a:pt x="410855" y="1404"/>
                  </a:lnTo>
                  <a:lnTo>
                    <a:pt x="417874" y="0"/>
                  </a:lnTo>
                  <a:lnTo>
                    <a:pt x="429104" y="46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7E35DC0-6630-4830-00E3-606739BCC2E2}"/>
                </a:ext>
              </a:extLst>
            </p:cNvPr>
            <p:cNvSpPr/>
            <p:nvPr/>
          </p:nvSpPr>
          <p:spPr>
            <a:xfrm>
              <a:off x="8639977" y="4514720"/>
              <a:ext cx="22929" cy="20121"/>
            </a:xfrm>
            <a:custGeom>
              <a:avLst/>
              <a:gdLst>
                <a:gd name="connsiteX0" fmla="*/ 14506 w 22929"/>
                <a:gd name="connsiteY0" fmla="*/ 468 h 20121"/>
                <a:gd name="connsiteX1" fmla="*/ 18718 w 22929"/>
                <a:gd name="connsiteY1" fmla="*/ 2808 h 20121"/>
                <a:gd name="connsiteX2" fmla="*/ 22929 w 22929"/>
                <a:gd name="connsiteY2" fmla="*/ 9359 h 20121"/>
                <a:gd name="connsiteX3" fmla="*/ 22461 w 22929"/>
                <a:gd name="connsiteY3" fmla="*/ 13570 h 20121"/>
                <a:gd name="connsiteX4" fmla="*/ 20589 w 22929"/>
                <a:gd name="connsiteY4" fmla="*/ 16846 h 20121"/>
                <a:gd name="connsiteX5" fmla="*/ 13102 w 22929"/>
                <a:gd name="connsiteY5" fmla="*/ 20122 h 20121"/>
                <a:gd name="connsiteX6" fmla="*/ 4211 w 22929"/>
                <a:gd name="connsiteY6" fmla="*/ 17314 h 20121"/>
                <a:gd name="connsiteX7" fmla="*/ 0 w 22929"/>
                <a:gd name="connsiteY7" fmla="*/ 10763 h 20121"/>
                <a:gd name="connsiteX8" fmla="*/ 468 w 22929"/>
                <a:gd name="connsiteY8" fmla="*/ 6551 h 20121"/>
                <a:gd name="connsiteX9" fmla="*/ 2340 w 22929"/>
                <a:gd name="connsiteY9" fmla="*/ 3275 h 20121"/>
                <a:gd name="connsiteX10" fmla="*/ 9827 w 22929"/>
                <a:gd name="connsiteY10" fmla="*/ 0 h 20121"/>
                <a:gd name="connsiteX11" fmla="*/ 14506 w 22929"/>
                <a:gd name="connsiteY11" fmla="*/ 468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9" h="20121">
                  <a:moveTo>
                    <a:pt x="14506" y="468"/>
                  </a:moveTo>
                  <a:lnTo>
                    <a:pt x="18718" y="2808"/>
                  </a:lnTo>
                  <a:lnTo>
                    <a:pt x="22929" y="9359"/>
                  </a:lnTo>
                  <a:lnTo>
                    <a:pt x="22461" y="13570"/>
                  </a:lnTo>
                  <a:lnTo>
                    <a:pt x="20589" y="16846"/>
                  </a:lnTo>
                  <a:lnTo>
                    <a:pt x="13102" y="20122"/>
                  </a:lnTo>
                  <a:lnTo>
                    <a:pt x="4211" y="17314"/>
                  </a:lnTo>
                  <a:lnTo>
                    <a:pt x="0" y="10763"/>
                  </a:lnTo>
                  <a:lnTo>
                    <a:pt x="468" y="6551"/>
                  </a:lnTo>
                  <a:lnTo>
                    <a:pt x="2340" y="3275"/>
                  </a:lnTo>
                  <a:lnTo>
                    <a:pt x="9827" y="0"/>
                  </a:lnTo>
                  <a:lnTo>
                    <a:pt x="14506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AF697838-8D75-39DA-ADDA-7CAEB133FBB7}"/>
                </a:ext>
              </a:extLst>
            </p:cNvPr>
            <p:cNvSpPr/>
            <p:nvPr/>
          </p:nvSpPr>
          <p:spPr>
            <a:xfrm>
              <a:off x="8551535" y="4587251"/>
              <a:ext cx="1296203" cy="337387"/>
            </a:xfrm>
            <a:custGeom>
              <a:avLst/>
              <a:gdLst>
                <a:gd name="connsiteX0" fmla="*/ 1296203 w 1296203"/>
                <a:gd name="connsiteY0" fmla="*/ 211510 h 337387"/>
                <a:gd name="connsiteX1" fmla="*/ 1279357 w 1296203"/>
                <a:gd name="connsiteY1" fmla="*/ 227420 h 337387"/>
                <a:gd name="connsiteX2" fmla="*/ 1263915 w 1296203"/>
                <a:gd name="connsiteY2" fmla="*/ 238183 h 337387"/>
                <a:gd name="connsiteX3" fmla="*/ 1166115 w 1296203"/>
                <a:gd name="connsiteY3" fmla="*/ 282638 h 337387"/>
                <a:gd name="connsiteX4" fmla="*/ 1125872 w 1296203"/>
                <a:gd name="connsiteY4" fmla="*/ 304163 h 337387"/>
                <a:gd name="connsiteX5" fmla="*/ 1087033 w 1296203"/>
                <a:gd name="connsiteY5" fmla="*/ 328028 h 337387"/>
                <a:gd name="connsiteX6" fmla="*/ 1073462 w 1296203"/>
                <a:gd name="connsiteY6" fmla="*/ 328496 h 337387"/>
                <a:gd name="connsiteX7" fmla="*/ 1068315 w 1296203"/>
                <a:gd name="connsiteY7" fmla="*/ 334111 h 337387"/>
                <a:gd name="connsiteX8" fmla="*/ 1066911 w 1296203"/>
                <a:gd name="connsiteY8" fmla="*/ 333644 h 337387"/>
                <a:gd name="connsiteX9" fmla="*/ 1064103 w 1296203"/>
                <a:gd name="connsiteY9" fmla="*/ 328496 h 337387"/>
                <a:gd name="connsiteX10" fmla="*/ 1058956 w 1296203"/>
                <a:gd name="connsiteY10" fmla="*/ 327092 h 337387"/>
                <a:gd name="connsiteX11" fmla="*/ 1045854 w 1296203"/>
                <a:gd name="connsiteY11" fmla="*/ 334580 h 337387"/>
                <a:gd name="connsiteX12" fmla="*/ 1037898 w 1296203"/>
                <a:gd name="connsiteY12" fmla="*/ 337387 h 337387"/>
                <a:gd name="connsiteX13" fmla="*/ 1015905 w 1296203"/>
                <a:gd name="connsiteY13" fmla="*/ 337387 h 337387"/>
                <a:gd name="connsiteX14" fmla="*/ 1003739 w 1296203"/>
                <a:gd name="connsiteY14" fmla="*/ 335047 h 337387"/>
                <a:gd name="connsiteX15" fmla="*/ 976598 w 1296203"/>
                <a:gd name="connsiteY15" fmla="*/ 323349 h 337387"/>
                <a:gd name="connsiteX16" fmla="*/ 960220 w 1296203"/>
                <a:gd name="connsiteY16" fmla="*/ 318669 h 337387"/>
                <a:gd name="connsiteX17" fmla="*/ 931675 w 1296203"/>
                <a:gd name="connsiteY17" fmla="*/ 314458 h 337387"/>
                <a:gd name="connsiteX18" fmla="*/ 892368 w 1296203"/>
                <a:gd name="connsiteY18" fmla="*/ 306035 h 337387"/>
                <a:gd name="connsiteX19" fmla="*/ 875522 w 1296203"/>
                <a:gd name="connsiteY19" fmla="*/ 297612 h 337387"/>
                <a:gd name="connsiteX20" fmla="*/ 845106 w 1296203"/>
                <a:gd name="connsiteY20" fmla="*/ 291997 h 337387"/>
                <a:gd name="connsiteX21" fmla="*/ 840426 w 1296203"/>
                <a:gd name="connsiteY21" fmla="*/ 294804 h 337387"/>
                <a:gd name="connsiteX22" fmla="*/ 824048 w 1296203"/>
                <a:gd name="connsiteY22" fmla="*/ 288253 h 337387"/>
                <a:gd name="connsiteX23" fmla="*/ 812818 w 1296203"/>
                <a:gd name="connsiteY23" fmla="*/ 287317 h 337387"/>
                <a:gd name="connsiteX24" fmla="*/ 796908 w 1296203"/>
                <a:gd name="connsiteY24" fmla="*/ 282170 h 337387"/>
                <a:gd name="connsiteX25" fmla="*/ 770235 w 1296203"/>
                <a:gd name="connsiteY25" fmla="*/ 283106 h 337387"/>
                <a:gd name="connsiteX26" fmla="*/ 731864 w 1296203"/>
                <a:gd name="connsiteY26" fmla="*/ 276554 h 337387"/>
                <a:gd name="connsiteX27" fmla="*/ 696768 w 1296203"/>
                <a:gd name="connsiteY27" fmla="*/ 268132 h 337387"/>
                <a:gd name="connsiteX28" fmla="*/ 649974 w 1296203"/>
                <a:gd name="connsiteY28" fmla="*/ 253625 h 337387"/>
                <a:gd name="connsiteX29" fmla="*/ 576974 w 1296203"/>
                <a:gd name="connsiteY29" fmla="*/ 236779 h 337387"/>
                <a:gd name="connsiteX30" fmla="*/ 539539 w 1296203"/>
                <a:gd name="connsiteY30" fmla="*/ 225548 h 337387"/>
                <a:gd name="connsiteX31" fmla="*/ 523161 w 1296203"/>
                <a:gd name="connsiteY31" fmla="*/ 221805 h 337387"/>
                <a:gd name="connsiteX32" fmla="*/ 469815 w 1296203"/>
                <a:gd name="connsiteY32" fmla="*/ 214318 h 337387"/>
                <a:gd name="connsiteX33" fmla="*/ 457181 w 1296203"/>
                <a:gd name="connsiteY33" fmla="*/ 210106 h 337387"/>
                <a:gd name="connsiteX34" fmla="*/ 446418 w 1296203"/>
                <a:gd name="connsiteY34" fmla="*/ 209639 h 337387"/>
                <a:gd name="connsiteX35" fmla="*/ 435187 w 1296203"/>
                <a:gd name="connsiteY35" fmla="*/ 204023 h 337387"/>
                <a:gd name="connsiteX36" fmla="*/ 398220 w 1296203"/>
                <a:gd name="connsiteY36" fmla="*/ 200748 h 337387"/>
                <a:gd name="connsiteX37" fmla="*/ 388861 w 1296203"/>
                <a:gd name="connsiteY37" fmla="*/ 195600 h 337387"/>
                <a:gd name="connsiteX38" fmla="*/ 380438 w 1296203"/>
                <a:gd name="connsiteY38" fmla="*/ 193728 h 337387"/>
                <a:gd name="connsiteX39" fmla="*/ 374355 w 1296203"/>
                <a:gd name="connsiteY39" fmla="*/ 189517 h 337387"/>
                <a:gd name="connsiteX40" fmla="*/ 366400 w 1296203"/>
                <a:gd name="connsiteY40" fmla="*/ 190921 h 337387"/>
                <a:gd name="connsiteX41" fmla="*/ 327093 w 1296203"/>
                <a:gd name="connsiteY41" fmla="*/ 177350 h 337387"/>
                <a:gd name="connsiteX42" fmla="*/ 284510 w 1296203"/>
                <a:gd name="connsiteY42" fmla="*/ 170799 h 337387"/>
                <a:gd name="connsiteX43" fmla="*/ 253157 w 1296203"/>
                <a:gd name="connsiteY43" fmla="*/ 163780 h 337387"/>
                <a:gd name="connsiteX44" fmla="*/ 219933 w 1296203"/>
                <a:gd name="connsiteY44" fmla="*/ 154421 h 337387"/>
                <a:gd name="connsiteX45" fmla="*/ 217126 w 1296203"/>
                <a:gd name="connsiteY45" fmla="*/ 153017 h 337387"/>
                <a:gd name="connsiteX46" fmla="*/ 211510 w 1296203"/>
                <a:gd name="connsiteY46" fmla="*/ 146466 h 337387"/>
                <a:gd name="connsiteX47" fmla="*/ 208703 w 1296203"/>
                <a:gd name="connsiteY47" fmla="*/ 145998 h 337387"/>
                <a:gd name="connsiteX48" fmla="*/ 202152 w 1296203"/>
                <a:gd name="connsiteY48" fmla="*/ 147870 h 337387"/>
                <a:gd name="connsiteX49" fmla="*/ 192325 w 1296203"/>
                <a:gd name="connsiteY49" fmla="*/ 144127 h 337387"/>
                <a:gd name="connsiteX50" fmla="*/ 146466 w 1296203"/>
                <a:gd name="connsiteY50" fmla="*/ 140851 h 337387"/>
                <a:gd name="connsiteX51" fmla="*/ 93589 w 1296203"/>
                <a:gd name="connsiteY51" fmla="*/ 131492 h 337387"/>
                <a:gd name="connsiteX52" fmla="*/ 48666 w 1296203"/>
                <a:gd name="connsiteY52" fmla="*/ 132428 h 337387"/>
                <a:gd name="connsiteX53" fmla="*/ 44922 w 1296203"/>
                <a:gd name="connsiteY53" fmla="*/ 131024 h 337387"/>
                <a:gd name="connsiteX54" fmla="*/ 39307 w 1296203"/>
                <a:gd name="connsiteY54" fmla="*/ 132896 h 337387"/>
                <a:gd name="connsiteX55" fmla="*/ 34628 w 1296203"/>
                <a:gd name="connsiteY55" fmla="*/ 132428 h 337387"/>
                <a:gd name="connsiteX56" fmla="*/ 24801 w 1296203"/>
                <a:gd name="connsiteY56" fmla="*/ 127280 h 337387"/>
                <a:gd name="connsiteX57" fmla="*/ 0 w 1296203"/>
                <a:gd name="connsiteY57" fmla="*/ 126813 h 337387"/>
                <a:gd name="connsiteX58" fmla="*/ 41179 w 1296203"/>
                <a:gd name="connsiteY58" fmla="*/ 118390 h 337387"/>
                <a:gd name="connsiteX59" fmla="*/ 81422 w 1296203"/>
                <a:gd name="connsiteY59" fmla="*/ 107627 h 337387"/>
                <a:gd name="connsiteX60" fmla="*/ 120729 w 1296203"/>
                <a:gd name="connsiteY60" fmla="*/ 94992 h 337387"/>
                <a:gd name="connsiteX61" fmla="*/ 233036 w 1296203"/>
                <a:gd name="connsiteY61" fmla="*/ 50070 h 337387"/>
                <a:gd name="connsiteX62" fmla="*/ 274683 w 1296203"/>
                <a:gd name="connsiteY62" fmla="*/ 35564 h 337387"/>
                <a:gd name="connsiteX63" fmla="*/ 316798 w 1296203"/>
                <a:gd name="connsiteY63" fmla="*/ 23397 h 337387"/>
                <a:gd name="connsiteX64" fmla="*/ 358445 w 1296203"/>
                <a:gd name="connsiteY64" fmla="*/ 13102 h 337387"/>
                <a:gd name="connsiteX65" fmla="*/ 390265 w 1296203"/>
                <a:gd name="connsiteY65" fmla="*/ 7487 h 337387"/>
                <a:gd name="connsiteX66" fmla="*/ 453905 w 1296203"/>
                <a:gd name="connsiteY66" fmla="*/ 936 h 337387"/>
                <a:gd name="connsiteX67" fmla="*/ 486661 w 1296203"/>
                <a:gd name="connsiteY67" fmla="*/ 0 h 337387"/>
                <a:gd name="connsiteX68" fmla="*/ 522693 w 1296203"/>
                <a:gd name="connsiteY68" fmla="*/ 1872 h 337387"/>
                <a:gd name="connsiteX69" fmla="*/ 559192 w 1296203"/>
                <a:gd name="connsiteY69" fmla="*/ 5615 h 337387"/>
                <a:gd name="connsiteX70" fmla="*/ 596160 w 1296203"/>
                <a:gd name="connsiteY70" fmla="*/ 12166 h 337387"/>
                <a:gd name="connsiteX71" fmla="*/ 668223 w 1296203"/>
                <a:gd name="connsiteY71" fmla="*/ 30416 h 337387"/>
                <a:gd name="connsiteX72" fmla="*/ 738883 w 1296203"/>
                <a:gd name="connsiteY72" fmla="*/ 55685 h 337387"/>
                <a:gd name="connsiteX73" fmla="*/ 772574 w 1296203"/>
                <a:gd name="connsiteY73" fmla="*/ 70659 h 337387"/>
                <a:gd name="connsiteX74" fmla="*/ 931675 w 1296203"/>
                <a:gd name="connsiteY74" fmla="*/ 149742 h 337387"/>
                <a:gd name="connsiteX75" fmla="*/ 967707 w 1296203"/>
                <a:gd name="connsiteY75" fmla="*/ 164248 h 337387"/>
                <a:gd name="connsiteX76" fmla="*/ 1006078 w 1296203"/>
                <a:gd name="connsiteY76" fmla="*/ 177350 h 337387"/>
                <a:gd name="connsiteX77" fmla="*/ 1046321 w 1296203"/>
                <a:gd name="connsiteY77" fmla="*/ 189049 h 337387"/>
                <a:gd name="connsiteX78" fmla="*/ 1089372 w 1296203"/>
                <a:gd name="connsiteY78" fmla="*/ 198876 h 337387"/>
                <a:gd name="connsiteX79" fmla="*/ 1135231 w 1296203"/>
                <a:gd name="connsiteY79" fmla="*/ 207299 h 337387"/>
                <a:gd name="connsiteX80" fmla="*/ 1172198 w 1296203"/>
                <a:gd name="connsiteY80" fmla="*/ 212446 h 337387"/>
                <a:gd name="connsiteX81" fmla="*/ 1268595 w 1296203"/>
                <a:gd name="connsiteY81" fmla="*/ 217126 h 337387"/>
                <a:gd name="connsiteX82" fmla="*/ 1283101 w 1296203"/>
                <a:gd name="connsiteY82" fmla="*/ 215254 h 337387"/>
                <a:gd name="connsiteX83" fmla="*/ 1296203 w 1296203"/>
                <a:gd name="connsiteY83" fmla="*/ 211510 h 33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296203" h="337387">
                  <a:moveTo>
                    <a:pt x="1296203" y="211510"/>
                  </a:moveTo>
                  <a:lnTo>
                    <a:pt x="1279357" y="227420"/>
                  </a:lnTo>
                  <a:lnTo>
                    <a:pt x="1263915" y="238183"/>
                  </a:lnTo>
                  <a:lnTo>
                    <a:pt x="1166115" y="282638"/>
                  </a:lnTo>
                  <a:lnTo>
                    <a:pt x="1125872" y="304163"/>
                  </a:lnTo>
                  <a:lnTo>
                    <a:pt x="1087033" y="328028"/>
                  </a:lnTo>
                  <a:lnTo>
                    <a:pt x="1073462" y="328496"/>
                  </a:lnTo>
                  <a:lnTo>
                    <a:pt x="1068315" y="334111"/>
                  </a:lnTo>
                  <a:lnTo>
                    <a:pt x="1066911" y="333644"/>
                  </a:lnTo>
                  <a:lnTo>
                    <a:pt x="1064103" y="328496"/>
                  </a:lnTo>
                  <a:lnTo>
                    <a:pt x="1058956" y="327092"/>
                  </a:lnTo>
                  <a:lnTo>
                    <a:pt x="1045854" y="334580"/>
                  </a:lnTo>
                  <a:lnTo>
                    <a:pt x="1037898" y="337387"/>
                  </a:lnTo>
                  <a:lnTo>
                    <a:pt x="1015905" y="337387"/>
                  </a:lnTo>
                  <a:lnTo>
                    <a:pt x="1003739" y="335047"/>
                  </a:lnTo>
                  <a:lnTo>
                    <a:pt x="976598" y="323349"/>
                  </a:lnTo>
                  <a:lnTo>
                    <a:pt x="960220" y="318669"/>
                  </a:lnTo>
                  <a:lnTo>
                    <a:pt x="931675" y="314458"/>
                  </a:lnTo>
                  <a:lnTo>
                    <a:pt x="892368" y="306035"/>
                  </a:lnTo>
                  <a:lnTo>
                    <a:pt x="875522" y="297612"/>
                  </a:lnTo>
                  <a:lnTo>
                    <a:pt x="845106" y="291997"/>
                  </a:lnTo>
                  <a:lnTo>
                    <a:pt x="840426" y="294804"/>
                  </a:lnTo>
                  <a:lnTo>
                    <a:pt x="824048" y="288253"/>
                  </a:lnTo>
                  <a:lnTo>
                    <a:pt x="812818" y="287317"/>
                  </a:lnTo>
                  <a:lnTo>
                    <a:pt x="796908" y="282170"/>
                  </a:lnTo>
                  <a:lnTo>
                    <a:pt x="770235" y="283106"/>
                  </a:lnTo>
                  <a:lnTo>
                    <a:pt x="731864" y="276554"/>
                  </a:lnTo>
                  <a:lnTo>
                    <a:pt x="696768" y="268132"/>
                  </a:lnTo>
                  <a:lnTo>
                    <a:pt x="649974" y="253625"/>
                  </a:lnTo>
                  <a:lnTo>
                    <a:pt x="576974" y="236779"/>
                  </a:lnTo>
                  <a:lnTo>
                    <a:pt x="539539" y="225548"/>
                  </a:lnTo>
                  <a:lnTo>
                    <a:pt x="523161" y="221805"/>
                  </a:lnTo>
                  <a:lnTo>
                    <a:pt x="469815" y="214318"/>
                  </a:lnTo>
                  <a:lnTo>
                    <a:pt x="457181" y="210106"/>
                  </a:lnTo>
                  <a:lnTo>
                    <a:pt x="446418" y="209639"/>
                  </a:lnTo>
                  <a:lnTo>
                    <a:pt x="435187" y="204023"/>
                  </a:lnTo>
                  <a:lnTo>
                    <a:pt x="398220" y="200748"/>
                  </a:lnTo>
                  <a:lnTo>
                    <a:pt x="388861" y="195600"/>
                  </a:lnTo>
                  <a:lnTo>
                    <a:pt x="380438" y="193728"/>
                  </a:lnTo>
                  <a:lnTo>
                    <a:pt x="374355" y="189517"/>
                  </a:lnTo>
                  <a:lnTo>
                    <a:pt x="366400" y="190921"/>
                  </a:lnTo>
                  <a:lnTo>
                    <a:pt x="327093" y="177350"/>
                  </a:lnTo>
                  <a:lnTo>
                    <a:pt x="284510" y="170799"/>
                  </a:lnTo>
                  <a:lnTo>
                    <a:pt x="253157" y="163780"/>
                  </a:lnTo>
                  <a:lnTo>
                    <a:pt x="219933" y="154421"/>
                  </a:lnTo>
                  <a:lnTo>
                    <a:pt x="217126" y="153017"/>
                  </a:lnTo>
                  <a:lnTo>
                    <a:pt x="211510" y="146466"/>
                  </a:lnTo>
                  <a:lnTo>
                    <a:pt x="208703" y="145998"/>
                  </a:lnTo>
                  <a:lnTo>
                    <a:pt x="202152" y="147870"/>
                  </a:lnTo>
                  <a:lnTo>
                    <a:pt x="192325" y="144127"/>
                  </a:lnTo>
                  <a:lnTo>
                    <a:pt x="146466" y="140851"/>
                  </a:lnTo>
                  <a:lnTo>
                    <a:pt x="93589" y="131492"/>
                  </a:lnTo>
                  <a:lnTo>
                    <a:pt x="48666" y="132428"/>
                  </a:lnTo>
                  <a:lnTo>
                    <a:pt x="44922" y="131024"/>
                  </a:lnTo>
                  <a:lnTo>
                    <a:pt x="39307" y="132896"/>
                  </a:lnTo>
                  <a:lnTo>
                    <a:pt x="34628" y="132428"/>
                  </a:lnTo>
                  <a:lnTo>
                    <a:pt x="24801" y="127280"/>
                  </a:lnTo>
                  <a:lnTo>
                    <a:pt x="0" y="126813"/>
                  </a:lnTo>
                  <a:lnTo>
                    <a:pt x="41179" y="118390"/>
                  </a:lnTo>
                  <a:lnTo>
                    <a:pt x="81422" y="107627"/>
                  </a:lnTo>
                  <a:lnTo>
                    <a:pt x="120729" y="94992"/>
                  </a:lnTo>
                  <a:lnTo>
                    <a:pt x="233036" y="50070"/>
                  </a:lnTo>
                  <a:lnTo>
                    <a:pt x="274683" y="35564"/>
                  </a:lnTo>
                  <a:lnTo>
                    <a:pt x="316798" y="23397"/>
                  </a:lnTo>
                  <a:lnTo>
                    <a:pt x="358445" y="13102"/>
                  </a:lnTo>
                  <a:lnTo>
                    <a:pt x="390265" y="7487"/>
                  </a:lnTo>
                  <a:lnTo>
                    <a:pt x="453905" y="936"/>
                  </a:lnTo>
                  <a:lnTo>
                    <a:pt x="486661" y="0"/>
                  </a:lnTo>
                  <a:lnTo>
                    <a:pt x="522693" y="1872"/>
                  </a:lnTo>
                  <a:lnTo>
                    <a:pt x="559192" y="5615"/>
                  </a:lnTo>
                  <a:lnTo>
                    <a:pt x="596160" y="12166"/>
                  </a:lnTo>
                  <a:lnTo>
                    <a:pt x="668223" y="30416"/>
                  </a:lnTo>
                  <a:lnTo>
                    <a:pt x="738883" y="55685"/>
                  </a:lnTo>
                  <a:lnTo>
                    <a:pt x="772574" y="70659"/>
                  </a:lnTo>
                  <a:lnTo>
                    <a:pt x="931675" y="149742"/>
                  </a:lnTo>
                  <a:lnTo>
                    <a:pt x="967707" y="164248"/>
                  </a:lnTo>
                  <a:lnTo>
                    <a:pt x="1006078" y="177350"/>
                  </a:lnTo>
                  <a:lnTo>
                    <a:pt x="1046321" y="189049"/>
                  </a:lnTo>
                  <a:lnTo>
                    <a:pt x="1089372" y="198876"/>
                  </a:lnTo>
                  <a:lnTo>
                    <a:pt x="1135231" y="207299"/>
                  </a:lnTo>
                  <a:lnTo>
                    <a:pt x="1172198" y="212446"/>
                  </a:lnTo>
                  <a:lnTo>
                    <a:pt x="1268595" y="217126"/>
                  </a:lnTo>
                  <a:lnTo>
                    <a:pt x="1283101" y="215254"/>
                  </a:lnTo>
                  <a:lnTo>
                    <a:pt x="1296203" y="21151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4EAAD1D-609D-E200-9F2F-1AA6C57B9A68}"/>
                </a:ext>
              </a:extLst>
            </p:cNvPr>
            <p:cNvSpPr/>
            <p:nvPr/>
          </p:nvSpPr>
          <p:spPr>
            <a:xfrm>
              <a:off x="10318022" y="4601290"/>
              <a:ext cx="639210" cy="452969"/>
            </a:xfrm>
            <a:custGeom>
              <a:avLst/>
              <a:gdLst>
                <a:gd name="connsiteX0" fmla="*/ 610198 w 639210"/>
                <a:gd name="connsiteY0" fmla="*/ 63640 h 452969"/>
                <a:gd name="connsiteX1" fmla="*/ 583994 w 639210"/>
                <a:gd name="connsiteY1" fmla="*/ 89845 h 452969"/>
                <a:gd name="connsiteX2" fmla="*/ 556853 w 639210"/>
                <a:gd name="connsiteY2" fmla="*/ 113710 h 452969"/>
                <a:gd name="connsiteX3" fmla="*/ 527840 w 639210"/>
                <a:gd name="connsiteY3" fmla="*/ 135704 h 452969"/>
                <a:gd name="connsiteX4" fmla="*/ 497424 w 639210"/>
                <a:gd name="connsiteY4" fmla="*/ 155825 h 452969"/>
                <a:gd name="connsiteX5" fmla="*/ 465604 w 639210"/>
                <a:gd name="connsiteY5" fmla="*/ 174075 h 452969"/>
                <a:gd name="connsiteX6" fmla="*/ 390265 w 639210"/>
                <a:gd name="connsiteY6" fmla="*/ 211978 h 452969"/>
                <a:gd name="connsiteX7" fmla="*/ 343003 w 639210"/>
                <a:gd name="connsiteY7" fmla="*/ 240991 h 452969"/>
                <a:gd name="connsiteX8" fmla="*/ 236311 w 639210"/>
                <a:gd name="connsiteY8" fmla="*/ 327560 h 452969"/>
                <a:gd name="connsiteX9" fmla="*/ 178286 w 639210"/>
                <a:gd name="connsiteY9" fmla="*/ 373887 h 452969"/>
                <a:gd name="connsiteX10" fmla="*/ 148806 w 639210"/>
                <a:gd name="connsiteY10" fmla="*/ 394944 h 452969"/>
                <a:gd name="connsiteX11" fmla="*/ 116986 w 639210"/>
                <a:gd name="connsiteY11" fmla="*/ 415534 h 452969"/>
                <a:gd name="connsiteX12" fmla="*/ 81890 w 639210"/>
                <a:gd name="connsiteY12" fmla="*/ 434719 h 452969"/>
                <a:gd name="connsiteX13" fmla="*/ 44455 w 639210"/>
                <a:gd name="connsiteY13" fmla="*/ 452969 h 452969"/>
                <a:gd name="connsiteX14" fmla="*/ 44922 w 639210"/>
                <a:gd name="connsiteY14" fmla="*/ 441271 h 452969"/>
                <a:gd name="connsiteX15" fmla="*/ 43051 w 639210"/>
                <a:gd name="connsiteY15" fmla="*/ 432380 h 452969"/>
                <a:gd name="connsiteX16" fmla="*/ 39307 w 639210"/>
                <a:gd name="connsiteY16" fmla="*/ 425360 h 452969"/>
                <a:gd name="connsiteX17" fmla="*/ 32756 w 639210"/>
                <a:gd name="connsiteY17" fmla="*/ 419277 h 452969"/>
                <a:gd name="connsiteX18" fmla="*/ 23397 w 639210"/>
                <a:gd name="connsiteY18" fmla="*/ 415066 h 452969"/>
                <a:gd name="connsiteX19" fmla="*/ 10763 w 639210"/>
                <a:gd name="connsiteY19" fmla="*/ 412258 h 452969"/>
                <a:gd name="connsiteX20" fmla="*/ 2340 w 639210"/>
                <a:gd name="connsiteY20" fmla="*/ 412258 h 452969"/>
                <a:gd name="connsiteX21" fmla="*/ 0 w 639210"/>
                <a:gd name="connsiteY21" fmla="*/ 407111 h 452969"/>
                <a:gd name="connsiteX22" fmla="*/ 51006 w 639210"/>
                <a:gd name="connsiteY22" fmla="*/ 336451 h 452969"/>
                <a:gd name="connsiteX23" fmla="*/ 80018 w 639210"/>
                <a:gd name="connsiteY23" fmla="*/ 288253 h 452969"/>
                <a:gd name="connsiteX24" fmla="*/ 103415 w 639210"/>
                <a:gd name="connsiteY24" fmla="*/ 238183 h 452969"/>
                <a:gd name="connsiteX25" fmla="*/ 112774 w 639210"/>
                <a:gd name="connsiteY25" fmla="*/ 212446 h 452969"/>
                <a:gd name="connsiteX26" fmla="*/ 128217 w 639210"/>
                <a:gd name="connsiteY26" fmla="*/ 157229 h 452969"/>
                <a:gd name="connsiteX27" fmla="*/ 137107 w 639210"/>
                <a:gd name="connsiteY27" fmla="*/ 133832 h 452969"/>
                <a:gd name="connsiteX28" fmla="*/ 146467 w 639210"/>
                <a:gd name="connsiteY28" fmla="*/ 115114 h 452969"/>
                <a:gd name="connsiteX29" fmla="*/ 168460 w 639210"/>
                <a:gd name="connsiteY29" fmla="*/ 83762 h 452969"/>
                <a:gd name="connsiteX30" fmla="*/ 181562 w 639210"/>
                <a:gd name="connsiteY30" fmla="*/ 70659 h 452969"/>
                <a:gd name="connsiteX31" fmla="*/ 202620 w 639210"/>
                <a:gd name="connsiteY31" fmla="*/ 52409 h 452969"/>
                <a:gd name="connsiteX32" fmla="*/ 225548 w 639210"/>
                <a:gd name="connsiteY32" fmla="*/ 36031 h 452969"/>
                <a:gd name="connsiteX33" fmla="*/ 274683 w 639210"/>
                <a:gd name="connsiteY33" fmla="*/ 7487 h 452969"/>
                <a:gd name="connsiteX34" fmla="*/ 275619 w 639210"/>
                <a:gd name="connsiteY34" fmla="*/ 9827 h 452969"/>
                <a:gd name="connsiteX35" fmla="*/ 274683 w 639210"/>
                <a:gd name="connsiteY35" fmla="*/ 11699 h 452969"/>
                <a:gd name="connsiteX36" fmla="*/ 270003 w 639210"/>
                <a:gd name="connsiteY36" fmla="*/ 14974 h 452969"/>
                <a:gd name="connsiteX37" fmla="*/ 267196 w 639210"/>
                <a:gd name="connsiteY37" fmla="*/ 19186 h 452969"/>
                <a:gd name="connsiteX38" fmla="*/ 263452 w 639210"/>
                <a:gd name="connsiteY38" fmla="*/ 21525 h 452969"/>
                <a:gd name="connsiteX39" fmla="*/ 264388 w 639210"/>
                <a:gd name="connsiteY39" fmla="*/ 22929 h 452969"/>
                <a:gd name="connsiteX40" fmla="*/ 270939 w 639210"/>
                <a:gd name="connsiteY40" fmla="*/ 26205 h 452969"/>
                <a:gd name="connsiteX41" fmla="*/ 278894 w 639210"/>
                <a:gd name="connsiteY41" fmla="*/ 21057 h 452969"/>
                <a:gd name="connsiteX42" fmla="*/ 281234 w 639210"/>
                <a:gd name="connsiteY42" fmla="*/ 21525 h 452969"/>
                <a:gd name="connsiteX43" fmla="*/ 286850 w 639210"/>
                <a:gd name="connsiteY43" fmla="*/ 27608 h 452969"/>
                <a:gd name="connsiteX44" fmla="*/ 305567 w 639210"/>
                <a:gd name="connsiteY44" fmla="*/ 17314 h 452969"/>
                <a:gd name="connsiteX45" fmla="*/ 309778 w 639210"/>
                <a:gd name="connsiteY45" fmla="*/ 22929 h 452969"/>
                <a:gd name="connsiteX46" fmla="*/ 312586 w 639210"/>
                <a:gd name="connsiteY46" fmla="*/ 23865 h 452969"/>
                <a:gd name="connsiteX47" fmla="*/ 315862 w 639210"/>
                <a:gd name="connsiteY47" fmla="*/ 23397 h 452969"/>
                <a:gd name="connsiteX48" fmla="*/ 326625 w 639210"/>
                <a:gd name="connsiteY48" fmla="*/ 12166 h 452969"/>
                <a:gd name="connsiteX49" fmla="*/ 328496 w 639210"/>
                <a:gd name="connsiteY49" fmla="*/ 11699 h 452969"/>
                <a:gd name="connsiteX50" fmla="*/ 335047 w 639210"/>
                <a:gd name="connsiteY50" fmla="*/ 15910 h 452969"/>
                <a:gd name="connsiteX51" fmla="*/ 338323 w 639210"/>
                <a:gd name="connsiteY51" fmla="*/ 15910 h 452969"/>
                <a:gd name="connsiteX52" fmla="*/ 348618 w 639210"/>
                <a:gd name="connsiteY52" fmla="*/ 10763 h 452969"/>
                <a:gd name="connsiteX53" fmla="*/ 353765 w 639210"/>
                <a:gd name="connsiteY53" fmla="*/ 10763 h 452969"/>
                <a:gd name="connsiteX54" fmla="*/ 379502 w 639210"/>
                <a:gd name="connsiteY54" fmla="*/ 12166 h 452969"/>
                <a:gd name="connsiteX55" fmla="*/ 403367 w 639210"/>
                <a:gd name="connsiteY55" fmla="*/ 11230 h 452969"/>
                <a:gd name="connsiteX56" fmla="*/ 423957 w 639210"/>
                <a:gd name="connsiteY56" fmla="*/ 15910 h 452969"/>
                <a:gd name="connsiteX57" fmla="*/ 436123 w 639210"/>
                <a:gd name="connsiteY57" fmla="*/ 10763 h 452969"/>
                <a:gd name="connsiteX58" fmla="*/ 442674 w 639210"/>
                <a:gd name="connsiteY58" fmla="*/ 9827 h 452969"/>
                <a:gd name="connsiteX59" fmla="*/ 460456 w 639210"/>
                <a:gd name="connsiteY59" fmla="*/ 11230 h 452969"/>
                <a:gd name="connsiteX60" fmla="*/ 468879 w 639210"/>
                <a:gd name="connsiteY60" fmla="*/ 4679 h 452969"/>
                <a:gd name="connsiteX61" fmla="*/ 472155 w 639210"/>
                <a:gd name="connsiteY61" fmla="*/ 3743 h 452969"/>
                <a:gd name="connsiteX62" fmla="*/ 483386 w 639210"/>
                <a:gd name="connsiteY62" fmla="*/ 7487 h 452969"/>
                <a:gd name="connsiteX63" fmla="*/ 490405 w 639210"/>
                <a:gd name="connsiteY63" fmla="*/ 936 h 452969"/>
                <a:gd name="connsiteX64" fmla="*/ 495552 w 639210"/>
                <a:gd name="connsiteY64" fmla="*/ 3743 h 452969"/>
                <a:gd name="connsiteX65" fmla="*/ 498360 w 639210"/>
                <a:gd name="connsiteY65" fmla="*/ 3743 h 452969"/>
                <a:gd name="connsiteX66" fmla="*/ 503507 w 639210"/>
                <a:gd name="connsiteY66" fmla="*/ 468 h 452969"/>
                <a:gd name="connsiteX67" fmla="*/ 506783 w 639210"/>
                <a:gd name="connsiteY67" fmla="*/ 0 h 452969"/>
                <a:gd name="connsiteX68" fmla="*/ 511462 w 639210"/>
                <a:gd name="connsiteY68" fmla="*/ 1404 h 452969"/>
                <a:gd name="connsiteX69" fmla="*/ 518013 w 639210"/>
                <a:gd name="connsiteY69" fmla="*/ 5615 h 452969"/>
                <a:gd name="connsiteX70" fmla="*/ 534860 w 639210"/>
                <a:gd name="connsiteY70" fmla="*/ 0 h 452969"/>
                <a:gd name="connsiteX71" fmla="*/ 539071 w 639210"/>
                <a:gd name="connsiteY71" fmla="*/ 3743 h 452969"/>
                <a:gd name="connsiteX72" fmla="*/ 537199 w 639210"/>
                <a:gd name="connsiteY72" fmla="*/ 7955 h 452969"/>
                <a:gd name="connsiteX73" fmla="*/ 538135 w 639210"/>
                <a:gd name="connsiteY73" fmla="*/ 9827 h 452969"/>
                <a:gd name="connsiteX74" fmla="*/ 541410 w 639210"/>
                <a:gd name="connsiteY74" fmla="*/ 10763 h 452969"/>
                <a:gd name="connsiteX75" fmla="*/ 614410 w 639210"/>
                <a:gd name="connsiteY75" fmla="*/ 19653 h 452969"/>
                <a:gd name="connsiteX76" fmla="*/ 623769 w 639210"/>
                <a:gd name="connsiteY76" fmla="*/ 16846 h 452969"/>
                <a:gd name="connsiteX77" fmla="*/ 628916 w 639210"/>
                <a:gd name="connsiteY77" fmla="*/ 16846 h 452969"/>
                <a:gd name="connsiteX78" fmla="*/ 633596 w 639210"/>
                <a:gd name="connsiteY78" fmla="*/ 19186 h 452969"/>
                <a:gd name="connsiteX79" fmla="*/ 639211 w 639210"/>
                <a:gd name="connsiteY79" fmla="*/ 26673 h 452969"/>
                <a:gd name="connsiteX80" fmla="*/ 610198 w 639210"/>
                <a:gd name="connsiteY80" fmla="*/ 63640 h 452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210" h="452969">
                  <a:moveTo>
                    <a:pt x="610198" y="63640"/>
                  </a:moveTo>
                  <a:lnTo>
                    <a:pt x="583994" y="89845"/>
                  </a:lnTo>
                  <a:lnTo>
                    <a:pt x="556853" y="113710"/>
                  </a:lnTo>
                  <a:lnTo>
                    <a:pt x="527840" y="135704"/>
                  </a:lnTo>
                  <a:lnTo>
                    <a:pt x="497424" y="155825"/>
                  </a:lnTo>
                  <a:lnTo>
                    <a:pt x="465604" y="174075"/>
                  </a:lnTo>
                  <a:lnTo>
                    <a:pt x="390265" y="211978"/>
                  </a:lnTo>
                  <a:lnTo>
                    <a:pt x="343003" y="240991"/>
                  </a:lnTo>
                  <a:lnTo>
                    <a:pt x="236311" y="327560"/>
                  </a:lnTo>
                  <a:lnTo>
                    <a:pt x="178286" y="373887"/>
                  </a:lnTo>
                  <a:lnTo>
                    <a:pt x="148806" y="394944"/>
                  </a:lnTo>
                  <a:lnTo>
                    <a:pt x="116986" y="415534"/>
                  </a:lnTo>
                  <a:lnTo>
                    <a:pt x="81890" y="434719"/>
                  </a:lnTo>
                  <a:lnTo>
                    <a:pt x="44455" y="452969"/>
                  </a:lnTo>
                  <a:lnTo>
                    <a:pt x="44922" y="441271"/>
                  </a:lnTo>
                  <a:lnTo>
                    <a:pt x="43051" y="432380"/>
                  </a:lnTo>
                  <a:lnTo>
                    <a:pt x="39307" y="425360"/>
                  </a:lnTo>
                  <a:lnTo>
                    <a:pt x="32756" y="419277"/>
                  </a:lnTo>
                  <a:lnTo>
                    <a:pt x="23397" y="415066"/>
                  </a:lnTo>
                  <a:lnTo>
                    <a:pt x="10763" y="412258"/>
                  </a:lnTo>
                  <a:lnTo>
                    <a:pt x="2340" y="412258"/>
                  </a:lnTo>
                  <a:lnTo>
                    <a:pt x="0" y="407111"/>
                  </a:lnTo>
                  <a:lnTo>
                    <a:pt x="51006" y="336451"/>
                  </a:lnTo>
                  <a:lnTo>
                    <a:pt x="80018" y="288253"/>
                  </a:lnTo>
                  <a:lnTo>
                    <a:pt x="103415" y="238183"/>
                  </a:lnTo>
                  <a:lnTo>
                    <a:pt x="112774" y="212446"/>
                  </a:lnTo>
                  <a:lnTo>
                    <a:pt x="128217" y="157229"/>
                  </a:lnTo>
                  <a:lnTo>
                    <a:pt x="137107" y="133832"/>
                  </a:lnTo>
                  <a:lnTo>
                    <a:pt x="146467" y="115114"/>
                  </a:lnTo>
                  <a:lnTo>
                    <a:pt x="168460" y="83762"/>
                  </a:lnTo>
                  <a:lnTo>
                    <a:pt x="181562" y="70659"/>
                  </a:lnTo>
                  <a:lnTo>
                    <a:pt x="202620" y="52409"/>
                  </a:lnTo>
                  <a:lnTo>
                    <a:pt x="225548" y="36031"/>
                  </a:lnTo>
                  <a:lnTo>
                    <a:pt x="274683" y="7487"/>
                  </a:lnTo>
                  <a:lnTo>
                    <a:pt x="275619" y="9827"/>
                  </a:lnTo>
                  <a:lnTo>
                    <a:pt x="274683" y="11699"/>
                  </a:lnTo>
                  <a:lnTo>
                    <a:pt x="270003" y="14974"/>
                  </a:lnTo>
                  <a:lnTo>
                    <a:pt x="267196" y="19186"/>
                  </a:lnTo>
                  <a:lnTo>
                    <a:pt x="263452" y="21525"/>
                  </a:lnTo>
                  <a:lnTo>
                    <a:pt x="264388" y="22929"/>
                  </a:lnTo>
                  <a:lnTo>
                    <a:pt x="270939" y="26205"/>
                  </a:lnTo>
                  <a:lnTo>
                    <a:pt x="278894" y="21057"/>
                  </a:lnTo>
                  <a:lnTo>
                    <a:pt x="281234" y="21525"/>
                  </a:lnTo>
                  <a:lnTo>
                    <a:pt x="286850" y="27608"/>
                  </a:lnTo>
                  <a:lnTo>
                    <a:pt x="305567" y="17314"/>
                  </a:lnTo>
                  <a:lnTo>
                    <a:pt x="309778" y="22929"/>
                  </a:lnTo>
                  <a:lnTo>
                    <a:pt x="312586" y="23865"/>
                  </a:lnTo>
                  <a:lnTo>
                    <a:pt x="315862" y="23397"/>
                  </a:lnTo>
                  <a:lnTo>
                    <a:pt x="326625" y="12166"/>
                  </a:lnTo>
                  <a:lnTo>
                    <a:pt x="328496" y="11699"/>
                  </a:lnTo>
                  <a:lnTo>
                    <a:pt x="335047" y="15910"/>
                  </a:lnTo>
                  <a:lnTo>
                    <a:pt x="338323" y="15910"/>
                  </a:lnTo>
                  <a:lnTo>
                    <a:pt x="348618" y="10763"/>
                  </a:lnTo>
                  <a:lnTo>
                    <a:pt x="353765" y="10763"/>
                  </a:lnTo>
                  <a:lnTo>
                    <a:pt x="379502" y="12166"/>
                  </a:lnTo>
                  <a:lnTo>
                    <a:pt x="403367" y="11230"/>
                  </a:lnTo>
                  <a:lnTo>
                    <a:pt x="423957" y="15910"/>
                  </a:lnTo>
                  <a:lnTo>
                    <a:pt x="436123" y="10763"/>
                  </a:lnTo>
                  <a:lnTo>
                    <a:pt x="442674" y="9827"/>
                  </a:lnTo>
                  <a:lnTo>
                    <a:pt x="460456" y="11230"/>
                  </a:lnTo>
                  <a:lnTo>
                    <a:pt x="468879" y="4679"/>
                  </a:lnTo>
                  <a:lnTo>
                    <a:pt x="472155" y="3743"/>
                  </a:lnTo>
                  <a:lnTo>
                    <a:pt x="483386" y="7487"/>
                  </a:lnTo>
                  <a:lnTo>
                    <a:pt x="490405" y="936"/>
                  </a:lnTo>
                  <a:lnTo>
                    <a:pt x="495552" y="3743"/>
                  </a:lnTo>
                  <a:lnTo>
                    <a:pt x="498360" y="3743"/>
                  </a:lnTo>
                  <a:lnTo>
                    <a:pt x="503507" y="468"/>
                  </a:lnTo>
                  <a:lnTo>
                    <a:pt x="506783" y="0"/>
                  </a:lnTo>
                  <a:lnTo>
                    <a:pt x="511462" y="1404"/>
                  </a:lnTo>
                  <a:lnTo>
                    <a:pt x="518013" y="5615"/>
                  </a:lnTo>
                  <a:lnTo>
                    <a:pt x="534860" y="0"/>
                  </a:lnTo>
                  <a:lnTo>
                    <a:pt x="539071" y="3743"/>
                  </a:lnTo>
                  <a:lnTo>
                    <a:pt x="537199" y="7955"/>
                  </a:lnTo>
                  <a:lnTo>
                    <a:pt x="538135" y="9827"/>
                  </a:lnTo>
                  <a:lnTo>
                    <a:pt x="541410" y="10763"/>
                  </a:lnTo>
                  <a:lnTo>
                    <a:pt x="614410" y="19653"/>
                  </a:lnTo>
                  <a:lnTo>
                    <a:pt x="623769" y="16846"/>
                  </a:lnTo>
                  <a:lnTo>
                    <a:pt x="628916" y="16846"/>
                  </a:lnTo>
                  <a:lnTo>
                    <a:pt x="633596" y="19186"/>
                  </a:lnTo>
                  <a:lnTo>
                    <a:pt x="639211" y="26673"/>
                  </a:lnTo>
                  <a:lnTo>
                    <a:pt x="610198" y="6364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26BD686-4B07-1BBD-8487-DB9DFDF04079}"/>
                </a:ext>
              </a:extLst>
            </p:cNvPr>
            <p:cNvSpPr/>
            <p:nvPr/>
          </p:nvSpPr>
          <p:spPr>
            <a:xfrm>
              <a:off x="7210877" y="4620943"/>
              <a:ext cx="184837" cy="250349"/>
            </a:xfrm>
            <a:custGeom>
              <a:avLst/>
              <a:gdLst>
                <a:gd name="connsiteX0" fmla="*/ 4211 w 184837"/>
                <a:gd name="connsiteY0" fmla="*/ 0 h 250349"/>
                <a:gd name="connsiteX1" fmla="*/ 28077 w 184837"/>
                <a:gd name="connsiteY1" fmla="*/ 11231 h 250349"/>
                <a:gd name="connsiteX2" fmla="*/ 49134 w 184837"/>
                <a:gd name="connsiteY2" fmla="*/ 23865 h 250349"/>
                <a:gd name="connsiteX3" fmla="*/ 67852 w 184837"/>
                <a:gd name="connsiteY3" fmla="*/ 36968 h 250349"/>
                <a:gd name="connsiteX4" fmla="*/ 101076 w 184837"/>
                <a:gd name="connsiteY4" fmla="*/ 67852 h 250349"/>
                <a:gd name="connsiteX5" fmla="*/ 115582 w 184837"/>
                <a:gd name="connsiteY5" fmla="*/ 85166 h 250349"/>
                <a:gd name="connsiteX6" fmla="*/ 134768 w 184837"/>
                <a:gd name="connsiteY6" fmla="*/ 112306 h 250349"/>
                <a:gd name="connsiteX7" fmla="*/ 152550 w 184837"/>
                <a:gd name="connsiteY7" fmla="*/ 142255 h 250349"/>
                <a:gd name="connsiteX8" fmla="*/ 184838 w 184837"/>
                <a:gd name="connsiteY8" fmla="*/ 207299 h 250349"/>
                <a:gd name="connsiteX9" fmla="*/ 179222 w 184837"/>
                <a:gd name="connsiteY9" fmla="*/ 205427 h 250349"/>
                <a:gd name="connsiteX10" fmla="*/ 176415 w 184837"/>
                <a:gd name="connsiteY10" fmla="*/ 208235 h 250349"/>
                <a:gd name="connsiteX11" fmla="*/ 172671 w 184837"/>
                <a:gd name="connsiteY11" fmla="*/ 206831 h 250349"/>
                <a:gd name="connsiteX12" fmla="*/ 169863 w 184837"/>
                <a:gd name="connsiteY12" fmla="*/ 201684 h 250349"/>
                <a:gd name="connsiteX13" fmla="*/ 165184 w 184837"/>
                <a:gd name="connsiteY13" fmla="*/ 199344 h 250349"/>
                <a:gd name="connsiteX14" fmla="*/ 157229 w 184837"/>
                <a:gd name="connsiteY14" fmla="*/ 197472 h 250349"/>
                <a:gd name="connsiteX15" fmla="*/ 153953 w 184837"/>
                <a:gd name="connsiteY15" fmla="*/ 192325 h 250349"/>
                <a:gd name="connsiteX16" fmla="*/ 147870 w 184837"/>
                <a:gd name="connsiteY16" fmla="*/ 193261 h 250349"/>
                <a:gd name="connsiteX17" fmla="*/ 145998 w 184837"/>
                <a:gd name="connsiteY17" fmla="*/ 196068 h 250349"/>
                <a:gd name="connsiteX18" fmla="*/ 146934 w 184837"/>
                <a:gd name="connsiteY18" fmla="*/ 207299 h 250349"/>
                <a:gd name="connsiteX19" fmla="*/ 144594 w 184837"/>
                <a:gd name="connsiteY19" fmla="*/ 215722 h 250349"/>
                <a:gd name="connsiteX20" fmla="*/ 141787 w 184837"/>
                <a:gd name="connsiteY20" fmla="*/ 217594 h 250349"/>
                <a:gd name="connsiteX21" fmla="*/ 136172 w 184837"/>
                <a:gd name="connsiteY21" fmla="*/ 217126 h 250349"/>
                <a:gd name="connsiteX22" fmla="*/ 131960 w 184837"/>
                <a:gd name="connsiteY22" fmla="*/ 207299 h 250349"/>
                <a:gd name="connsiteX23" fmla="*/ 129620 w 184837"/>
                <a:gd name="connsiteY23" fmla="*/ 205427 h 250349"/>
                <a:gd name="connsiteX24" fmla="*/ 123537 w 184837"/>
                <a:gd name="connsiteY24" fmla="*/ 209171 h 250349"/>
                <a:gd name="connsiteX25" fmla="*/ 121197 w 184837"/>
                <a:gd name="connsiteY25" fmla="*/ 211043 h 250349"/>
                <a:gd name="connsiteX26" fmla="*/ 124005 w 184837"/>
                <a:gd name="connsiteY26" fmla="*/ 216658 h 250349"/>
                <a:gd name="connsiteX27" fmla="*/ 115114 w 184837"/>
                <a:gd name="connsiteY27" fmla="*/ 217594 h 250349"/>
                <a:gd name="connsiteX28" fmla="*/ 112774 w 184837"/>
                <a:gd name="connsiteY28" fmla="*/ 225549 h 250349"/>
                <a:gd name="connsiteX29" fmla="*/ 107627 w 184837"/>
                <a:gd name="connsiteY29" fmla="*/ 229760 h 250349"/>
                <a:gd name="connsiteX30" fmla="*/ 109499 w 184837"/>
                <a:gd name="connsiteY30" fmla="*/ 235376 h 250349"/>
                <a:gd name="connsiteX31" fmla="*/ 103416 w 184837"/>
                <a:gd name="connsiteY31" fmla="*/ 248010 h 250349"/>
                <a:gd name="connsiteX32" fmla="*/ 102012 w 184837"/>
                <a:gd name="connsiteY32" fmla="*/ 250350 h 250349"/>
                <a:gd name="connsiteX33" fmla="*/ 100140 w 184837"/>
                <a:gd name="connsiteY33" fmla="*/ 248478 h 250349"/>
                <a:gd name="connsiteX34" fmla="*/ 88441 w 184837"/>
                <a:gd name="connsiteY34" fmla="*/ 231632 h 250349"/>
                <a:gd name="connsiteX35" fmla="*/ 79550 w 184837"/>
                <a:gd name="connsiteY35" fmla="*/ 215722 h 250349"/>
                <a:gd name="connsiteX36" fmla="*/ 72999 w 184837"/>
                <a:gd name="connsiteY36" fmla="*/ 200280 h 250349"/>
                <a:gd name="connsiteX37" fmla="*/ 21057 w 184837"/>
                <a:gd name="connsiteY37" fmla="*/ 47262 h 250349"/>
                <a:gd name="connsiteX38" fmla="*/ 11699 w 184837"/>
                <a:gd name="connsiteY38" fmla="*/ 25737 h 250349"/>
                <a:gd name="connsiteX39" fmla="*/ 0 w 184837"/>
                <a:gd name="connsiteY39" fmla="*/ 5148 h 250349"/>
                <a:gd name="connsiteX40" fmla="*/ 0 w 184837"/>
                <a:gd name="connsiteY40" fmla="*/ 3744 h 250349"/>
                <a:gd name="connsiteX41" fmla="*/ 4211 w 184837"/>
                <a:gd name="connsiteY41" fmla="*/ 0 h 25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84837" h="250349">
                  <a:moveTo>
                    <a:pt x="4211" y="0"/>
                  </a:moveTo>
                  <a:lnTo>
                    <a:pt x="28077" y="11231"/>
                  </a:lnTo>
                  <a:lnTo>
                    <a:pt x="49134" y="23865"/>
                  </a:lnTo>
                  <a:lnTo>
                    <a:pt x="67852" y="36968"/>
                  </a:lnTo>
                  <a:lnTo>
                    <a:pt x="101076" y="67852"/>
                  </a:lnTo>
                  <a:lnTo>
                    <a:pt x="115582" y="85166"/>
                  </a:lnTo>
                  <a:lnTo>
                    <a:pt x="134768" y="112306"/>
                  </a:lnTo>
                  <a:lnTo>
                    <a:pt x="152550" y="142255"/>
                  </a:lnTo>
                  <a:lnTo>
                    <a:pt x="184838" y="207299"/>
                  </a:lnTo>
                  <a:lnTo>
                    <a:pt x="179222" y="205427"/>
                  </a:lnTo>
                  <a:lnTo>
                    <a:pt x="176415" y="208235"/>
                  </a:lnTo>
                  <a:lnTo>
                    <a:pt x="172671" y="206831"/>
                  </a:lnTo>
                  <a:lnTo>
                    <a:pt x="169863" y="201684"/>
                  </a:lnTo>
                  <a:lnTo>
                    <a:pt x="165184" y="199344"/>
                  </a:lnTo>
                  <a:lnTo>
                    <a:pt x="157229" y="197472"/>
                  </a:lnTo>
                  <a:lnTo>
                    <a:pt x="153953" y="192325"/>
                  </a:lnTo>
                  <a:lnTo>
                    <a:pt x="147870" y="193261"/>
                  </a:lnTo>
                  <a:lnTo>
                    <a:pt x="145998" y="196068"/>
                  </a:lnTo>
                  <a:lnTo>
                    <a:pt x="146934" y="207299"/>
                  </a:lnTo>
                  <a:lnTo>
                    <a:pt x="144594" y="215722"/>
                  </a:lnTo>
                  <a:lnTo>
                    <a:pt x="141787" y="217594"/>
                  </a:lnTo>
                  <a:lnTo>
                    <a:pt x="136172" y="217126"/>
                  </a:lnTo>
                  <a:lnTo>
                    <a:pt x="131960" y="207299"/>
                  </a:lnTo>
                  <a:lnTo>
                    <a:pt x="129620" y="205427"/>
                  </a:lnTo>
                  <a:lnTo>
                    <a:pt x="123537" y="209171"/>
                  </a:lnTo>
                  <a:lnTo>
                    <a:pt x="121197" y="211043"/>
                  </a:lnTo>
                  <a:lnTo>
                    <a:pt x="124005" y="216658"/>
                  </a:lnTo>
                  <a:lnTo>
                    <a:pt x="115114" y="217594"/>
                  </a:lnTo>
                  <a:lnTo>
                    <a:pt x="112774" y="225549"/>
                  </a:lnTo>
                  <a:lnTo>
                    <a:pt x="107627" y="229760"/>
                  </a:lnTo>
                  <a:lnTo>
                    <a:pt x="109499" y="235376"/>
                  </a:lnTo>
                  <a:lnTo>
                    <a:pt x="103416" y="248010"/>
                  </a:lnTo>
                  <a:lnTo>
                    <a:pt x="102012" y="250350"/>
                  </a:lnTo>
                  <a:lnTo>
                    <a:pt x="100140" y="248478"/>
                  </a:lnTo>
                  <a:lnTo>
                    <a:pt x="88441" y="231632"/>
                  </a:lnTo>
                  <a:lnTo>
                    <a:pt x="79550" y="215722"/>
                  </a:lnTo>
                  <a:lnTo>
                    <a:pt x="72999" y="200280"/>
                  </a:lnTo>
                  <a:lnTo>
                    <a:pt x="21057" y="47262"/>
                  </a:lnTo>
                  <a:lnTo>
                    <a:pt x="11699" y="25737"/>
                  </a:lnTo>
                  <a:lnTo>
                    <a:pt x="0" y="5148"/>
                  </a:lnTo>
                  <a:lnTo>
                    <a:pt x="0" y="3744"/>
                  </a:lnTo>
                  <a:lnTo>
                    <a:pt x="4211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1B7208CF-7F92-C53C-52D5-E7D964CF93F5}"/>
                </a:ext>
              </a:extLst>
            </p:cNvPr>
            <p:cNvSpPr/>
            <p:nvPr/>
          </p:nvSpPr>
          <p:spPr>
            <a:xfrm>
              <a:off x="9938520" y="4651828"/>
              <a:ext cx="239586" cy="173606"/>
            </a:xfrm>
            <a:custGeom>
              <a:avLst/>
              <a:gdLst>
                <a:gd name="connsiteX0" fmla="*/ 85165 w 239586"/>
                <a:gd name="connsiteY0" fmla="*/ 0 h 173606"/>
                <a:gd name="connsiteX1" fmla="*/ 110435 w 239586"/>
                <a:gd name="connsiteY1" fmla="*/ 23865 h 173606"/>
                <a:gd name="connsiteX2" fmla="*/ 112774 w 239586"/>
                <a:gd name="connsiteY2" fmla="*/ 21525 h 173606"/>
                <a:gd name="connsiteX3" fmla="*/ 133832 w 239586"/>
                <a:gd name="connsiteY3" fmla="*/ 30884 h 173606"/>
                <a:gd name="connsiteX4" fmla="*/ 160505 w 239586"/>
                <a:gd name="connsiteY4" fmla="*/ 39775 h 173606"/>
                <a:gd name="connsiteX5" fmla="*/ 175947 w 239586"/>
                <a:gd name="connsiteY5" fmla="*/ 46326 h 173606"/>
                <a:gd name="connsiteX6" fmla="*/ 188113 w 239586"/>
                <a:gd name="connsiteY6" fmla="*/ 53813 h 173606"/>
                <a:gd name="connsiteX7" fmla="*/ 203087 w 239586"/>
                <a:gd name="connsiteY7" fmla="*/ 65512 h 173606"/>
                <a:gd name="connsiteX8" fmla="*/ 208235 w 239586"/>
                <a:gd name="connsiteY8" fmla="*/ 66916 h 173606"/>
                <a:gd name="connsiteX9" fmla="*/ 218997 w 239586"/>
                <a:gd name="connsiteY9" fmla="*/ 65512 h 173606"/>
                <a:gd name="connsiteX10" fmla="*/ 226017 w 239586"/>
                <a:gd name="connsiteY10" fmla="*/ 70192 h 173606"/>
                <a:gd name="connsiteX11" fmla="*/ 239587 w 239586"/>
                <a:gd name="connsiteY11" fmla="*/ 64576 h 173606"/>
                <a:gd name="connsiteX12" fmla="*/ 226017 w 239586"/>
                <a:gd name="connsiteY12" fmla="*/ 80486 h 173606"/>
                <a:gd name="connsiteX13" fmla="*/ 215722 w 239586"/>
                <a:gd name="connsiteY13" fmla="*/ 97332 h 173606"/>
                <a:gd name="connsiteX14" fmla="*/ 207299 w 239586"/>
                <a:gd name="connsiteY14" fmla="*/ 115114 h 173606"/>
                <a:gd name="connsiteX15" fmla="*/ 186241 w 239586"/>
                <a:gd name="connsiteY15" fmla="*/ 171735 h 173606"/>
                <a:gd name="connsiteX16" fmla="*/ 183434 w 239586"/>
                <a:gd name="connsiteY16" fmla="*/ 173607 h 173606"/>
                <a:gd name="connsiteX17" fmla="*/ 181094 w 239586"/>
                <a:gd name="connsiteY17" fmla="*/ 173139 h 173606"/>
                <a:gd name="connsiteX18" fmla="*/ 175947 w 239586"/>
                <a:gd name="connsiteY18" fmla="*/ 168927 h 173606"/>
                <a:gd name="connsiteX19" fmla="*/ 165652 w 239586"/>
                <a:gd name="connsiteY19" fmla="*/ 169863 h 173606"/>
                <a:gd name="connsiteX20" fmla="*/ 132896 w 239586"/>
                <a:gd name="connsiteY20" fmla="*/ 153953 h 173606"/>
                <a:gd name="connsiteX21" fmla="*/ 121197 w 239586"/>
                <a:gd name="connsiteY21" fmla="*/ 153485 h 173606"/>
                <a:gd name="connsiteX22" fmla="*/ 101543 w 239586"/>
                <a:gd name="connsiteY22" fmla="*/ 143659 h 173606"/>
                <a:gd name="connsiteX23" fmla="*/ 93589 w 239586"/>
                <a:gd name="connsiteY23" fmla="*/ 136171 h 173606"/>
                <a:gd name="connsiteX24" fmla="*/ 81890 w 239586"/>
                <a:gd name="connsiteY24" fmla="*/ 135235 h 173606"/>
                <a:gd name="connsiteX25" fmla="*/ 74871 w 239586"/>
                <a:gd name="connsiteY25" fmla="*/ 125877 h 173606"/>
                <a:gd name="connsiteX26" fmla="*/ 59897 w 239586"/>
                <a:gd name="connsiteY26" fmla="*/ 113710 h 173606"/>
                <a:gd name="connsiteX27" fmla="*/ 60365 w 239586"/>
                <a:gd name="connsiteY27" fmla="*/ 112306 h 173606"/>
                <a:gd name="connsiteX28" fmla="*/ 63640 w 239586"/>
                <a:gd name="connsiteY28" fmla="*/ 112306 h 173606"/>
                <a:gd name="connsiteX29" fmla="*/ 16846 w 239586"/>
                <a:gd name="connsiteY29" fmla="*/ 75339 h 173606"/>
                <a:gd name="connsiteX30" fmla="*/ 11699 w 239586"/>
                <a:gd name="connsiteY30" fmla="*/ 74871 h 173606"/>
                <a:gd name="connsiteX31" fmla="*/ 7487 w 239586"/>
                <a:gd name="connsiteY31" fmla="*/ 79082 h 173606"/>
                <a:gd name="connsiteX32" fmla="*/ 0 w 239586"/>
                <a:gd name="connsiteY32" fmla="*/ 77211 h 173606"/>
                <a:gd name="connsiteX33" fmla="*/ 85165 w 239586"/>
                <a:gd name="connsiteY33" fmla="*/ 0 h 17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9586" h="173606">
                  <a:moveTo>
                    <a:pt x="85165" y="0"/>
                  </a:moveTo>
                  <a:lnTo>
                    <a:pt x="110435" y="23865"/>
                  </a:lnTo>
                  <a:lnTo>
                    <a:pt x="112774" y="21525"/>
                  </a:lnTo>
                  <a:lnTo>
                    <a:pt x="133832" y="30884"/>
                  </a:lnTo>
                  <a:lnTo>
                    <a:pt x="160505" y="39775"/>
                  </a:lnTo>
                  <a:lnTo>
                    <a:pt x="175947" y="46326"/>
                  </a:lnTo>
                  <a:lnTo>
                    <a:pt x="188113" y="53813"/>
                  </a:lnTo>
                  <a:lnTo>
                    <a:pt x="203087" y="65512"/>
                  </a:lnTo>
                  <a:lnTo>
                    <a:pt x="208235" y="66916"/>
                  </a:lnTo>
                  <a:lnTo>
                    <a:pt x="218997" y="65512"/>
                  </a:lnTo>
                  <a:lnTo>
                    <a:pt x="226017" y="70192"/>
                  </a:lnTo>
                  <a:lnTo>
                    <a:pt x="239587" y="64576"/>
                  </a:lnTo>
                  <a:lnTo>
                    <a:pt x="226017" y="80486"/>
                  </a:lnTo>
                  <a:lnTo>
                    <a:pt x="215722" y="97332"/>
                  </a:lnTo>
                  <a:lnTo>
                    <a:pt x="207299" y="115114"/>
                  </a:lnTo>
                  <a:lnTo>
                    <a:pt x="186241" y="171735"/>
                  </a:lnTo>
                  <a:lnTo>
                    <a:pt x="183434" y="173607"/>
                  </a:lnTo>
                  <a:lnTo>
                    <a:pt x="181094" y="173139"/>
                  </a:lnTo>
                  <a:lnTo>
                    <a:pt x="175947" y="168927"/>
                  </a:lnTo>
                  <a:lnTo>
                    <a:pt x="165652" y="169863"/>
                  </a:lnTo>
                  <a:lnTo>
                    <a:pt x="132896" y="153953"/>
                  </a:lnTo>
                  <a:lnTo>
                    <a:pt x="121197" y="153485"/>
                  </a:lnTo>
                  <a:lnTo>
                    <a:pt x="101543" y="143659"/>
                  </a:lnTo>
                  <a:lnTo>
                    <a:pt x="93589" y="136171"/>
                  </a:lnTo>
                  <a:lnTo>
                    <a:pt x="81890" y="135235"/>
                  </a:lnTo>
                  <a:lnTo>
                    <a:pt x="74871" y="125877"/>
                  </a:lnTo>
                  <a:lnTo>
                    <a:pt x="59897" y="113710"/>
                  </a:lnTo>
                  <a:lnTo>
                    <a:pt x="60365" y="112306"/>
                  </a:lnTo>
                  <a:lnTo>
                    <a:pt x="63640" y="112306"/>
                  </a:lnTo>
                  <a:lnTo>
                    <a:pt x="16846" y="75339"/>
                  </a:lnTo>
                  <a:lnTo>
                    <a:pt x="11699" y="74871"/>
                  </a:lnTo>
                  <a:lnTo>
                    <a:pt x="7487" y="79082"/>
                  </a:lnTo>
                  <a:lnTo>
                    <a:pt x="0" y="77211"/>
                  </a:lnTo>
                  <a:lnTo>
                    <a:pt x="85165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830E65B7-FDB7-35FB-8C9D-A705D9EF94E4}"/>
                </a:ext>
              </a:extLst>
            </p:cNvPr>
            <p:cNvSpPr/>
            <p:nvPr/>
          </p:nvSpPr>
          <p:spPr>
            <a:xfrm>
              <a:off x="9951622" y="4678500"/>
              <a:ext cx="389796" cy="393540"/>
            </a:xfrm>
            <a:custGeom>
              <a:avLst/>
              <a:gdLst>
                <a:gd name="connsiteX0" fmla="*/ 382310 w 389796"/>
                <a:gd name="connsiteY0" fmla="*/ 0 h 393540"/>
                <a:gd name="connsiteX1" fmla="*/ 387925 w 389796"/>
                <a:gd name="connsiteY1" fmla="*/ 0 h 393540"/>
                <a:gd name="connsiteX2" fmla="*/ 389797 w 389796"/>
                <a:gd name="connsiteY2" fmla="*/ 1872 h 393540"/>
                <a:gd name="connsiteX3" fmla="*/ 389797 w 389796"/>
                <a:gd name="connsiteY3" fmla="*/ 6083 h 393540"/>
                <a:gd name="connsiteX4" fmla="*/ 385117 w 389796"/>
                <a:gd name="connsiteY4" fmla="*/ 15910 h 393540"/>
                <a:gd name="connsiteX5" fmla="*/ 346746 w 389796"/>
                <a:gd name="connsiteY5" fmla="*/ 79082 h 393540"/>
                <a:gd name="connsiteX6" fmla="*/ 306503 w 389796"/>
                <a:gd name="connsiteY6" fmla="*/ 140851 h 393540"/>
                <a:gd name="connsiteX7" fmla="*/ 264388 w 389796"/>
                <a:gd name="connsiteY7" fmla="*/ 201216 h 393540"/>
                <a:gd name="connsiteX8" fmla="*/ 220401 w 389796"/>
                <a:gd name="connsiteY8" fmla="*/ 260176 h 393540"/>
                <a:gd name="connsiteX9" fmla="*/ 175011 w 389796"/>
                <a:gd name="connsiteY9" fmla="*/ 318202 h 393540"/>
                <a:gd name="connsiteX10" fmla="*/ 127281 w 389796"/>
                <a:gd name="connsiteY10" fmla="*/ 374823 h 393540"/>
                <a:gd name="connsiteX11" fmla="*/ 114178 w 389796"/>
                <a:gd name="connsiteY11" fmla="*/ 373887 h 393540"/>
                <a:gd name="connsiteX12" fmla="*/ 105755 w 389796"/>
                <a:gd name="connsiteY12" fmla="*/ 375759 h 393540"/>
                <a:gd name="connsiteX13" fmla="*/ 99672 w 389796"/>
                <a:gd name="connsiteY13" fmla="*/ 381374 h 393540"/>
                <a:gd name="connsiteX14" fmla="*/ 97332 w 389796"/>
                <a:gd name="connsiteY14" fmla="*/ 391668 h 393540"/>
                <a:gd name="connsiteX15" fmla="*/ 95460 w 389796"/>
                <a:gd name="connsiteY15" fmla="*/ 393540 h 393540"/>
                <a:gd name="connsiteX16" fmla="*/ 92185 w 389796"/>
                <a:gd name="connsiteY16" fmla="*/ 375759 h 393540"/>
                <a:gd name="connsiteX17" fmla="*/ 92653 w 389796"/>
                <a:gd name="connsiteY17" fmla="*/ 373887 h 393540"/>
                <a:gd name="connsiteX18" fmla="*/ 96864 w 389796"/>
                <a:gd name="connsiteY18" fmla="*/ 372951 h 393540"/>
                <a:gd name="connsiteX19" fmla="*/ 97800 w 389796"/>
                <a:gd name="connsiteY19" fmla="*/ 371547 h 393540"/>
                <a:gd name="connsiteX20" fmla="*/ 95460 w 389796"/>
                <a:gd name="connsiteY20" fmla="*/ 366400 h 393540"/>
                <a:gd name="connsiteX21" fmla="*/ 88441 w 389796"/>
                <a:gd name="connsiteY21" fmla="*/ 364060 h 393540"/>
                <a:gd name="connsiteX22" fmla="*/ 87505 w 389796"/>
                <a:gd name="connsiteY22" fmla="*/ 360784 h 393540"/>
                <a:gd name="connsiteX23" fmla="*/ 68788 w 389796"/>
                <a:gd name="connsiteY23" fmla="*/ 355637 h 393540"/>
                <a:gd name="connsiteX24" fmla="*/ 66448 w 389796"/>
                <a:gd name="connsiteY24" fmla="*/ 356105 h 393540"/>
                <a:gd name="connsiteX25" fmla="*/ 65044 w 389796"/>
                <a:gd name="connsiteY25" fmla="*/ 362656 h 393540"/>
                <a:gd name="connsiteX26" fmla="*/ 62704 w 389796"/>
                <a:gd name="connsiteY26" fmla="*/ 362188 h 393540"/>
                <a:gd name="connsiteX27" fmla="*/ 57557 w 389796"/>
                <a:gd name="connsiteY27" fmla="*/ 356573 h 393540"/>
                <a:gd name="connsiteX28" fmla="*/ 60833 w 389796"/>
                <a:gd name="connsiteY28" fmla="*/ 354701 h 393540"/>
                <a:gd name="connsiteX29" fmla="*/ 61769 w 389796"/>
                <a:gd name="connsiteY29" fmla="*/ 352361 h 393540"/>
                <a:gd name="connsiteX30" fmla="*/ 46326 w 389796"/>
                <a:gd name="connsiteY30" fmla="*/ 338323 h 393540"/>
                <a:gd name="connsiteX31" fmla="*/ 30884 w 389796"/>
                <a:gd name="connsiteY31" fmla="*/ 330836 h 393540"/>
                <a:gd name="connsiteX32" fmla="*/ 29013 w 389796"/>
                <a:gd name="connsiteY32" fmla="*/ 330836 h 393540"/>
                <a:gd name="connsiteX33" fmla="*/ 28544 w 389796"/>
                <a:gd name="connsiteY33" fmla="*/ 332240 h 393540"/>
                <a:gd name="connsiteX34" fmla="*/ 29948 w 389796"/>
                <a:gd name="connsiteY34" fmla="*/ 335515 h 393540"/>
                <a:gd name="connsiteX35" fmla="*/ 26205 w 389796"/>
                <a:gd name="connsiteY35" fmla="*/ 335047 h 393540"/>
                <a:gd name="connsiteX36" fmla="*/ 26205 w 389796"/>
                <a:gd name="connsiteY36" fmla="*/ 326624 h 393540"/>
                <a:gd name="connsiteX37" fmla="*/ 24333 w 389796"/>
                <a:gd name="connsiteY37" fmla="*/ 321477 h 393540"/>
                <a:gd name="connsiteX38" fmla="*/ 20589 w 389796"/>
                <a:gd name="connsiteY38" fmla="*/ 317266 h 393540"/>
                <a:gd name="connsiteX39" fmla="*/ 14506 w 389796"/>
                <a:gd name="connsiteY39" fmla="*/ 313990 h 393540"/>
                <a:gd name="connsiteX40" fmla="*/ 4679 w 389796"/>
                <a:gd name="connsiteY40" fmla="*/ 311650 h 393540"/>
                <a:gd name="connsiteX41" fmla="*/ 2808 w 389796"/>
                <a:gd name="connsiteY41" fmla="*/ 312118 h 393540"/>
                <a:gd name="connsiteX42" fmla="*/ 1404 w 389796"/>
                <a:gd name="connsiteY42" fmla="*/ 318669 h 393540"/>
                <a:gd name="connsiteX43" fmla="*/ 0 w 389796"/>
                <a:gd name="connsiteY43" fmla="*/ 318202 h 393540"/>
                <a:gd name="connsiteX44" fmla="*/ 2340 w 389796"/>
                <a:gd name="connsiteY44" fmla="*/ 310246 h 393540"/>
                <a:gd name="connsiteX45" fmla="*/ 5615 w 389796"/>
                <a:gd name="connsiteY45" fmla="*/ 308843 h 393540"/>
                <a:gd name="connsiteX46" fmla="*/ 11699 w 389796"/>
                <a:gd name="connsiteY46" fmla="*/ 309310 h 393540"/>
                <a:gd name="connsiteX47" fmla="*/ 24333 w 389796"/>
                <a:gd name="connsiteY47" fmla="*/ 296208 h 393540"/>
                <a:gd name="connsiteX48" fmla="*/ 83762 w 389796"/>
                <a:gd name="connsiteY48" fmla="*/ 266728 h 393540"/>
                <a:gd name="connsiteX49" fmla="*/ 102479 w 389796"/>
                <a:gd name="connsiteY49" fmla="*/ 254093 h 393540"/>
                <a:gd name="connsiteX50" fmla="*/ 118857 w 389796"/>
                <a:gd name="connsiteY50" fmla="*/ 240523 h 393540"/>
                <a:gd name="connsiteX51" fmla="*/ 133364 w 389796"/>
                <a:gd name="connsiteY51" fmla="*/ 225081 h 393540"/>
                <a:gd name="connsiteX52" fmla="*/ 145998 w 389796"/>
                <a:gd name="connsiteY52" fmla="*/ 208235 h 393540"/>
                <a:gd name="connsiteX53" fmla="*/ 157229 w 389796"/>
                <a:gd name="connsiteY53" fmla="*/ 189517 h 393540"/>
                <a:gd name="connsiteX54" fmla="*/ 166588 w 389796"/>
                <a:gd name="connsiteY54" fmla="*/ 168927 h 393540"/>
                <a:gd name="connsiteX55" fmla="*/ 195132 w 389796"/>
                <a:gd name="connsiteY55" fmla="*/ 89845 h 393540"/>
                <a:gd name="connsiteX56" fmla="*/ 203555 w 389796"/>
                <a:gd name="connsiteY56" fmla="*/ 72063 h 393540"/>
                <a:gd name="connsiteX57" fmla="*/ 213850 w 389796"/>
                <a:gd name="connsiteY57" fmla="*/ 55217 h 393540"/>
                <a:gd name="connsiteX58" fmla="*/ 227420 w 389796"/>
                <a:gd name="connsiteY58" fmla="*/ 39307 h 393540"/>
                <a:gd name="connsiteX59" fmla="*/ 242862 w 389796"/>
                <a:gd name="connsiteY59" fmla="*/ 29012 h 393540"/>
                <a:gd name="connsiteX60" fmla="*/ 258773 w 389796"/>
                <a:gd name="connsiteY60" fmla="*/ 20589 h 393540"/>
                <a:gd name="connsiteX61" fmla="*/ 275151 w 389796"/>
                <a:gd name="connsiteY61" fmla="*/ 14038 h 393540"/>
                <a:gd name="connsiteX62" fmla="*/ 301355 w 389796"/>
                <a:gd name="connsiteY62" fmla="*/ 7019 h 393540"/>
                <a:gd name="connsiteX63" fmla="*/ 328028 w 389796"/>
                <a:gd name="connsiteY63" fmla="*/ 3275 h 393540"/>
                <a:gd name="connsiteX64" fmla="*/ 382310 w 389796"/>
                <a:gd name="connsiteY64" fmla="*/ 0 h 39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89796" h="393540">
                  <a:moveTo>
                    <a:pt x="382310" y="0"/>
                  </a:moveTo>
                  <a:lnTo>
                    <a:pt x="387925" y="0"/>
                  </a:lnTo>
                  <a:lnTo>
                    <a:pt x="389797" y="1872"/>
                  </a:lnTo>
                  <a:lnTo>
                    <a:pt x="389797" y="6083"/>
                  </a:lnTo>
                  <a:lnTo>
                    <a:pt x="385117" y="15910"/>
                  </a:lnTo>
                  <a:lnTo>
                    <a:pt x="346746" y="79082"/>
                  </a:lnTo>
                  <a:lnTo>
                    <a:pt x="306503" y="140851"/>
                  </a:lnTo>
                  <a:lnTo>
                    <a:pt x="264388" y="201216"/>
                  </a:lnTo>
                  <a:lnTo>
                    <a:pt x="220401" y="260176"/>
                  </a:lnTo>
                  <a:lnTo>
                    <a:pt x="175011" y="318202"/>
                  </a:lnTo>
                  <a:lnTo>
                    <a:pt x="127281" y="374823"/>
                  </a:lnTo>
                  <a:lnTo>
                    <a:pt x="114178" y="373887"/>
                  </a:lnTo>
                  <a:lnTo>
                    <a:pt x="105755" y="375759"/>
                  </a:lnTo>
                  <a:lnTo>
                    <a:pt x="99672" y="381374"/>
                  </a:lnTo>
                  <a:lnTo>
                    <a:pt x="97332" y="391668"/>
                  </a:lnTo>
                  <a:lnTo>
                    <a:pt x="95460" y="393540"/>
                  </a:lnTo>
                  <a:lnTo>
                    <a:pt x="92185" y="375759"/>
                  </a:lnTo>
                  <a:lnTo>
                    <a:pt x="92653" y="373887"/>
                  </a:lnTo>
                  <a:lnTo>
                    <a:pt x="96864" y="372951"/>
                  </a:lnTo>
                  <a:lnTo>
                    <a:pt x="97800" y="371547"/>
                  </a:lnTo>
                  <a:lnTo>
                    <a:pt x="95460" y="366400"/>
                  </a:lnTo>
                  <a:lnTo>
                    <a:pt x="88441" y="364060"/>
                  </a:lnTo>
                  <a:lnTo>
                    <a:pt x="87505" y="360784"/>
                  </a:lnTo>
                  <a:lnTo>
                    <a:pt x="68788" y="355637"/>
                  </a:lnTo>
                  <a:lnTo>
                    <a:pt x="66448" y="356105"/>
                  </a:lnTo>
                  <a:lnTo>
                    <a:pt x="65044" y="362656"/>
                  </a:lnTo>
                  <a:lnTo>
                    <a:pt x="62704" y="362188"/>
                  </a:lnTo>
                  <a:lnTo>
                    <a:pt x="57557" y="356573"/>
                  </a:lnTo>
                  <a:lnTo>
                    <a:pt x="60833" y="354701"/>
                  </a:lnTo>
                  <a:lnTo>
                    <a:pt x="61769" y="352361"/>
                  </a:lnTo>
                  <a:lnTo>
                    <a:pt x="46326" y="338323"/>
                  </a:lnTo>
                  <a:lnTo>
                    <a:pt x="30884" y="330836"/>
                  </a:lnTo>
                  <a:lnTo>
                    <a:pt x="29013" y="330836"/>
                  </a:lnTo>
                  <a:lnTo>
                    <a:pt x="28544" y="332240"/>
                  </a:lnTo>
                  <a:lnTo>
                    <a:pt x="29948" y="335515"/>
                  </a:lnTo>
                  <a:lnTo>
                    <a:pt x="26205" y="335047"/>
                  </a:lnTo>
                  <a:lnTo>
                    <a:pt x="26205" y="326624"/>
                  </a:lnTo>
                  <a:lnTo>
                    <a:pt x="24333" y="321477"/>
                  </a:lnTo>
                  <a:lnTo>
                    <a:pt x="20589" y="317266"/>
                  </a:lnTo>
                  <a:lnTo>
                    <a:pt x="14506" y="313990"/>
                  </a:lnTo>
                  <a:lnTo>
                    <a:pt x="4679" y="311650"/>
                  </a:lnTo>
                  <a:lnTo>
                    <a:pt x="2808" y="312118"/>
                  </a:lnTo>
                  <a:lnTo>
                    <a:pt x="1404" y="318669"/>
                  </a:lnTo>
                  <a:lnTo>
                    <a:pt x="0" y="318202"/>
                  </a:lnTo>
                  <a:lnTo>
                    <a:pt x="2340" y="310246"/>
                  </a:lnTo>
                  <a:lnTo>
                    <a:pt x="5615" y="308843"/>
                  </a:lnTo>
                  <a:lnTo>
                    <a:pt x="11699" y="309310"/>
                  </a:lnTo>
                  <a:lnTo>
                    <a:pt x="24333" y="296208"/>
                  </a:lnTo>
                  <a:lnTo>
                    <a:pt x="83762" y="266728"/>
                  </a:lnTo>
                  <a:lnTo>
                    <a:pt x="102479" y="254093"/>
                  </a:lnTo>
                  <a:lnTo>
                    <a:pt x="118857" y="240523"/>
                  </a:lnTo>
                  <a:lnTo>
                    <a:pt x="133364" y="225081"/>
                  </a:lnTo>
                  <a:lnTo>
                    <a:pt x="145998" y="208235"/>
                  </a:lnTo>
                  <a:lnTo>
                    <a:pt x="157229" y="189517"/>
                  </a:lnTo>
                  <a:lnTo>
                    <a:pt x="166588" y="168927"/>
                  </a:lnTo>
                  <a:lnTo>
                    <a:pt x="195132" y="89845"/>
                  </a:lnTo>
                  <a:lnTo>
                    <a:pt x="203555" y="72063"/>
                  </a:lnTo>
                  <a:lnTo>
                    <a:pt x="213850" y="55217"/>
                  </a:lnTo>
                  <a:lnTo>
                    <a:pt x="227420" y="39307"/>
                  </a:lnTo>
                  <a:lnTo>
                    <a:pt x="242862" y="29012"/>
                  </a:lnTo>
                  <a:lnTo>
                    <a:pt x="258773" y="20589"/>
                  </a:lnTo>
                  <a:lnTo>
                    <a:pt x="275151" y="14038"/>
                  </a:lnTo>
                  <a:lnTo>
                    <a:pt x="301355" y="7019"/>
                  </a:lnTo>
                  <a:lnTo>
                    <a:pt x="328028" y="3275"/>
                  </a:lnTo>
                  <a:lnTo>
                    <a:pt x="382310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8A73BDD-F274-D58B-B3EB-45240C4B6C6F}"/>
                </a:ext>
              </a:extLst>
            </p:cNvPr>
            <p:cNvSpPr/>
            <p:nvPr/>
          </p:nvSpPr>
          <p:spPr>
            <a:xfrm>
              <a:off x="8524862" y="4714064"/>
              <a:ext cx="1113237" cy="455776"/>
            </a:xfrm>
            <a:custGeom>
              <a:avLst/>
              <a:gdLst>
                <a:gd name="connsiteX0" fmla="*/ 26673 w 1113237"/>
                <a:gd name="connsiteY0" fmla="*/ 0 h 455776"/>
                <a:gd name="connsiteX1" fmla="*/ 51006 w 1113237"/>
                <a:gd name="connsiteY1" fmla="*/ 468 h 455776"/>
                <a:gd name="connsiteX2" fmla="*/ 60833 w 1113237"/>
                <a:gd name="connsiteY2" fmla="*/ 5615 h 455776"/>
                <a:gd name="connsiteX3" fmla="*/ 65512 w 1113237"/>
                <a:gd name="connsiteY3" fmla="*/ 6083 h 455776"/>
                <a:gd name="connsiteX4" fmla="*/ 71127 w 1113237"/>
                <a:gd name="connsiteY4" fmla="*/ 4212 h 455776"/>
                <a:gd name="connsiteX5" fmla="*/ 74871 w 1113237"/>
                <a:gd name="connsiteY5" fmla="*/ 6551 h 455776"/>
                <a:gd name="connsiteX6" fmla="*/ 119794 w 1113237"/>
                <a:gd name="connsiteY6" fmla="*/ 5615 h 455776"/>
                <a:gd name="connsiteX7" fmla="*/ 172671 w 1113237"/>
                <a:gd name="connsiteY7" fmla="*/ 14974 h 455776"/>
                <a:gd name="connsiteX8" fmla="*/ 218530 w 1113237"/>
                <a:gd name="connsiteY8" fmla="*/ 18250 h 455776"/>
                <a:gd name="connsiteX9" fmla="*/ 228824 w 1113237"/>
                <a:gd name="connsiteY9" fmla="*/ 21993 h 455776"/>
                <a:gd name="connsiteX10" fmla="*/ 234440 w 1113237"/>
                <a:gd name="connsiteY10" fmla="*/ 20122 h 455776"/>
                <a:gd name="connsiteX11" fmla="*/ 237715 w 1113237"/>
                <a:gd name="connsiteY11" fmla="*/ 20590 h 455776"/>
                <a:gd name="connsiteX12" fmla="*/ 243331 w 1113237"/>
                <a:gd name="connsiteY12" fmla="*/ 27141 h 455776"/>
                <a:gd name="connsiteX13" fmla="*/ 246138 w 1113237"/>
                <a:gd name="connsiteY13" fmla="*/ 28544 h 455776"/>
                <a:gd name="connsiteX14" fmla="*/ 279362 w 1113237"/>
                <a:gd name="connsiteY14" fmla="*/ 37903 h 455776"/>
                <a:gd name="connsiteX15" fmla="*/ 310246 w 1113237"/>
                <a:gd name="connsiteY15" fmla="*/ 44455 h 455776"/>
                <a:gd name="connsiteX16" fmla="*/ 353765 w 1113237"/>
                <a:gd name="connsiteY16" fmla="*/ 51474 h 455776"/>
                <a:gd name="connsiteX17" fmla="*/ 388861 w 1113237"/>
                <a:gd name="connsiteY17" fmla="*/ 64108 h 455776"/>
                <a:gd name="connsiteX18" fmla="*/ 401964 w 1113237"/>
                <a:gd name="connsiteY18" fmla="*/ 64108 h 455776"/>
                <a:gd name="connsiteX19" fmla="*/ 406175 w 1113237"/>
                <a:gd name="connsiteY19" fmla="*/ 67852 h 455776"/>
                <a:gd name="connsiteX20" fmla="*/ 415066 w 1113237"/>
                <a:gd name="connsiteY20" fmla="*/ 69724 h 455776"/>
                <a:gd name="connsiteX21" fmla="*/ 427700 w 1113237"/>
                <a:gd name="connsiteY21" fmla="*/ 75339 h 455776"/>
                <a:gd name="connsiteX22" fmla="*/ 461392 w 1113237"/>
                <a:gd name="connsiteY22" fmla="*/ 78147 h 455776"/>
                <a:gd name="connsiteX23" fmla="*/ 472623 w 1113237"/>
                <a:gd name="connsiteY23" fmla="*/ 83762 h 455776"/>
                <a:gd name="connsiteX24" fmla="*/ 483385 w 1113237"/>
                <a:gd name="connsiteY24" fmla="*/ 84230 h 455776"/>
                <a:gd name="connsiteX25" fmla="*/ 496020 w 1113237"/>
                <a:gd name="connsiteY25" fmla="*/ 88441 h 455776"/>
                <a:gd name="connsiteX26" fmla="*/ 523629 w 1113237"/>
                <a:gd name="connsiteY26" fmla="*/ 93589 h 455776"/>
                <a:gd name="connsiteX27" fmla="*/ 549366 w 1113237"/>
                <a:gd name="connsiteY27" fmla="*/ 95928 h 455776"/>
                <a:gd name="connsiteX28" fmla="*/ 565744 w 1113237"/>
                <a:gd name="connsiteY28" fmla="*/ 99672 h 455776"/>
                <a:gd name="connsiteX29" fmla="*/ 592417 w 1113237"/>
                <a:gd name="connsiteY29" fmla="*/ 108095 h 455776"/>
                <a:gd name="connsiteX30" fmla="*/ 676178 w 1113237"/>
                <a:gd name="connsiteY30" fmla="*/ 127748 h 455776"/>
                <a:gd name="connsiteX31" fmla="*/ 722505 w 1113237"/>
                <a:gd name="connsiteY31" fmla="*/ 142255 h 455776"/>
                <a:gd name="connsiteX32" fmla="*/ 758068 w 1113237"/>
                <a:gd name="connsiteY32" fmla="*/ 150678 h 455776"/>
                <a:gd name="connsiteX33" fmla="*/ 796440 w 1113237"/>
                <a:gd name="connsiteY33" fmla="*/ 157229 h 455776"/>
                <a:gd name="connsiteX34" fmla="*/ 806266 w 1113237"/>
                <a:gd name="connsiteY34" fmla="*/ 157697 h 455776"/>
                <a:gd name="connsiteX35" fmla="*/ 822644 w 1113237"/>
                <a:gd name="connsiteY35" fmla="*/ 156293 h 455776"/>
                <a:gd name="connsiteX36" fmla="*/ 829664 w 1113237"/>
                <a:gd name="connsiteY36" fmla="*/ 157697 h 455776"/>
                <a:gd name="connsiteX37" fmla="*/ 839022 w 1113237"/>
                <a:gd name="connsiteY37" fmla="*/ 161908 h 455776"/>
                <a:gd name="connsiteX38" fmla="*/ 849785 w 1113237"/>
                <a:gd name="connsiteY38" fmla="*/ 162376 h 455776"/>
                <a:gd name="connsiteX39" fmla="*/ 856805 w 1113237"/>
                <a:gd name="connsiteY39" fmla="*/ 164248 h 455776"/>
                <a:gd name="connsiteX40" fmla="*/ 865227 w 1113237"/>
                <a:gd name="connsiteY40" fmla="*/ 168927 h 455776"/>
                <a:gd name="connsiteX41" fmla="*/ 871311 w 1113237"/>
                <a:gd name="connsiteY41" fmla="*/ 166120 h 455776"/>
                <a:gd name="connsiteX42" fmla="*/ 901727 w 1113237"/>
                <a:gd name="connsiteY42" fmla="*/ 171735 h 455776"/>
                <a:gd name="connsiteX43" fmla="*/ 918573 w 1113237"/>
                <a:gd name="connsiteY43" fmla="*/ 180158 h 455776"/>
                <a:gd name="connsiteX44" fmla="*/ 957880 w 1113237"/>
                <a:gd name="connsiteY44" fmla="*/ 188581 h 455776"/>
                <a:gd name="connsiteX45" fmla="*/ 985957 w 1113237"/>
                <a:gd name="connsiteY45" fmla="*/ 192793 h 455776"/>
                <a:gd name="connsiteX46" fmla="*/ 1002803 w 1113237"/>
                <a:gd name="connsiteY46" fmla="*/ 197472 h 455776"/>
                <a:gd name="connsiteX47" fmla="*/ 1030411 w 1113237"/>
                <a:gd name="connsiteY47" fmla="*/ 208703 h 455776"/>
                <a:gd name="connsiteX48" fmla="*/ 1042110 w 1113237"/>
                <a:gd name="connsiteY48" fmla="*/ 211510 h 455776"/>
                <a:gd name="connsiteX49" fmla="*/ 1054745 w 1113237"/>
                <a:gd name="connsiteY49" fmla="*/ 212446 h 455776"/>
                <a:gd name="connsiteX50" fmla="*/ 1064571 w 1113237"/>
                <a:gd name="connsiteY50" fmla="*/ 211510 h 455776"/>
                <a:gd name="connsiteX51" fmla="*/ 1072526 w 1113237"/>
                <a:gd name="connsiteY51" fmla="*/ 208703 h 455776"/>
                <a:gd name="connsiteX52" fmla="*/ 1085161 w 1113237"/>
                <a:gd name="connsiteY52" fmla="*/ 201216 h 455776"/>
                <a:gd name="connsiteX53" fmla="*/ 1090776 w 1113237"/>
                <a:gd name="connsiteY53" fmla="*/ 202619 h 455776"/>
                <a:gd name="connsiteX54" fmla="*/ 1092648 w 1113237"/>
                <a:gd name="connsiteY54" fmla="*/ 207767 h 455776"/>
                <a:gd name="connsiteX55" fmla="*/ 1094520 w 1113237"/>
                <a:gd name="connsiteY55" fmla="*/ 208235 h 455776"/>
                <a:gd name="connsiteX56" fmla="*/ 1096860 w 1113237"/>
                <a:gd name="connsiteY56" fmla="*/ 207299 h 455776"/>
                <a:gd name="connsiteX57" fmla="*/ 1099667 w 1113237"/>
                <a:gd name="connsiteY57" fmla="*/ 202619 h 455776"/>
                <a:gd name="connsiteX58" fmla="*/ 1113238 w 1113237"/>
                <a:gd name="connsiteY58" fmla="*/ 202152 h 455776"/>
                <a:gd name="connsiteX59" fmla="*/ 1066911 w 1113237"/>
                <a:gd name="connsiteY59" fmla="*/ 235375 h 455776"/>
                <a:gd name="connsiteX60" fmla="*/ 1036495 w 1113237"/>
                <a:gd name="connsiteY60" fmla="*/ 250818 h 455776"/>
                <a:gd name="connsiteX61" fmla="*/ 1019181 w 1113237"/>
                <a:gd name="connsiteY61" fmla="*/ 256433 h 455776"/>
                <a:gd name="connsiteX62" fmla="*/ 938695 w 1113237"/>
                <a:gd name="connsiteY62" fmla="*/ 276087 h 455776"/>
                <a:gd name="connsiteX63" fmla="*/ 923720 w 1113237"/>
                <a:gd name="connsiteY63" fmla="*/ 280766 h 455776"/>
                <a:gd name="connsiteX64" fmla="*/ 910618 w 1113237"/>
                <a:gd name="connsiteY64" fmla="*/ 286849 h 455776"/>
                <a:gd name="connsiteX65" fmla="*/ 898919 w 1113237"/>
                <a:gd name="connsiteY65" fmla="*/ 294337 h 455776"/>
                <a:gd name="connsiteX66" fmla="*/ 883477 w 1113237"/>
                <a:gd name="connsiteY66" fmla="*/ 307907 h 455776"/>
                <a:gd name="connsiteX67" fmla="*/ 844170 w 1113237"/>
                <a:gd name="connsiteY67" fmla="*/ 351894 h 455776"/>
                <a:gd name="connsiteX68" fmla="*/ 833407 w 1113237"/>
                <a:gd name="connsiteY68" fmla="*/ 360784 h 455776"/>
                <a:gd name="connsiteX69" fmla="*/ 807202 w 1113237"/>
                <a:gd name="connsiteY69" fmla="*/ 374355 h 455776"/>
                <a:gd name="connsiteX70" fmla="*/ 743094 w 1113237"/>
                <a:gd name="connsiteY70" fmla="*/ 396348 h 455776"/>
                <a:gd name="connsiteX71" fmla="*/ 486661 w 1113237"/>
                <a:gd name="connsiteY71" fmla="*/ 455777 h 455776"/>
                <a:gd name="connsiteX72" fmla="*/ 372015 w 1113237"/>
                <a:gd name="connsiteY72" fmla="*/ 408515 h 455776"/>
                <a:gd name="connsiteX73" fmla="*/ 330368 w 1113237"/>
                <a:gd name="connsiteY73" fmla="*/ 387925 h 455776"/>
                <a:gd name="connsiteX74" fmla="*/ 290125 w 1113237"/>
                <a:gd name="connsiteY74" fmla="*/ 364528 h 455776"/>
                <a:gd name="connsiteX75" fmla="*/ 252222 w 1113237"/>
                <a:gd name="connsiteY75" fmla="*/ 339259 h 455776"/>
                <a:gd name="connsiteX76" fmla="*/ 216190 w 1113237"/>
                <a:gd name="connsiteY76" fmla="*/ 311650 h 455776"/>
                <a:gd name="connsiteX77" fmla="*/ 181562 w 1113237"/>
                <a:gd name="connsiteY77" fmla="*/ 281234 h 455776"/>
                <a:gd name="connsiteX78" fmla="*/ 149274 w 1113237"/>
                <a:gd name="connsiteY78" fmla="*/ 248478 h 455776"/>
                <a:gd name="connsiteX79" fmla="*/ 117922 w 1113237"/>
                <a:gd name="connsiteY79" fmla="*/ 213382 h 455776"/>
                <a:gd name="connsiteX80" fmla="*/ 88441 w 1113237"/>
                <a:gd name="connsiteY80" fmla="*/ 175479 h 455776"/>
                <a:gd name="connsiteX81" fmla="*/ 66916 w 1113237"/>
                <a:gd name="connsiteY81" fmla="*/ 143191 h 455776"/>
                <a:gd name="connsiteX82" fmla="*/ 47262 w 1113237"/>
                <a:gd name="connsiteY82" fmla="*/ 109499 h 455776"/>
                <a:gd name="connsiteX83" fmla="*/ 29480 w 1113237"/>
                <a:gd name="connsiteY83" fmla="*/ 75807 h 455776"/>
                <a:gd name="connsiteX84" fmla="*/ 14038 w 1113237"/>
                <a:gd name="connsiteY84" fmla="*/ 40711 h 455776"/>
                <a:gd name="connsiteX85" fmla="*/ 0 w 1113237"/>
                <a:gd name="connsiteY85" fmla="*/ 4679 h 455776"/>
                <a:gd name="connsiteX86" fmla="*/ 26673 w 1113237"/>
                <a:gd name="connsiteY86" fmla="*/ 0 h 4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113237" h="455776">
                  <a:moveTo>
                    <a:pt x="26673" y="0"/>
                  </a:moveTo>
                  <a:lnTo>
                    <a:pt x="51006" y="468"/>
                  </a:lnTo>
                  <a:lnTo>
                    <a:pt x="60833" y="5615"/>
                  </a:lnTo>
                  <a:lnTo>
                    <a:pt x="65512" y="6083"/>
                  </a:lnTo>
                  <a:lnTo>
                    <a:pt x="71127" y="4212"/>
                  </a:lnTo>
                  <a:lnTo>
                    <a:pt x="74871" y="6551"/>
                  </a:lnTo>
                  <a:lnTo>
                    <a:pt x="119794" y="5615"/>
                  </a:lnTo>
                  <a:lnTo>
                    <a:pt x="172671" y="14974"/>
                  </a:lnTo>
                  <a:lnTo>
                    <a:pt x="218530" y="18250"/>
                  </a:lnTo>
                  <a:lnTo>
                    <a:pt x="228824" y="21993"/>
                  </a:lnTo>
                  <a:lnTo>
                    <a:pt x="234440" y="20122"/>
                  </a:lnTo>
                  <a:lnTo>
                    <a:pt x="237715" y="20590"/>
                  </a:lnTo>
                  <a:lnTo>
                    <a:pt x="243331" y="27141"/>
                  </a:lnTo>
                  <a:lnTo>
                    <a:pt x="246138" y="28544"/>
                  </a:lnTo>
                  <a:lnTo>
                    <a:pt x="279362" y="37903"/>
                  </a:lnTo>
                  <a:lnTo>
                    <a:pt x="310246" y="44455"/>
                  </a:lnTo>
                  <a:lnTo>
                    <a:pt x="353765" y="51474"/>
                  </a:lnTo>
                  <a:lnTo>
                    <a:pt x="388861" y="64108"/>
                  </a:lnTo>
                  <a:lnTo>
                    <a:pt x="401964" y="64108"/>
                  </a:lnTo>
                  <a:lnTo>
                    <a:pt x="406175" y="67852"/>
                  </a:lnTo>
                  <a:lnTo>
                    <a:pt x="415066" y="69724"/>
                  </a:lnTo>
                  <a:lnTo>
                    <a:pt x="427700" y="75339"/>
                  </a:lnTo>
                  <a:lnTo>
                    <a:pt x="461392" y="78147"/>
                  </a:lnTo>
                  <a:lnTo>
                    <a:pt x="472623" y="83762"/>
                  </a:lnTo>
                  <a:lnTo>
                    <a:pt x="483385" y="84230"/>
                  </a:lnTo>
                  <a:lnTo>
                    <a:pt x="496020" y="88441"/>
                  </a:lnTo>
                  <a:lnTo>
                    <a:pt x="523629" y="93589"/>
                  </a:lnTo>
                  <a:lnTo>
                    <a:pt x="549366" y="95928"/>
                  </a:lnTo>
                  <a:lnTo>
                    <a:pt x="565744" y="99672"/>
                  </a:lnTo>
                  <a:lnTo>
                    <a:pt x="592417" y="108095"/>
                  </a:lnTo>
                  <a:lnTo>
                    <a:pt x="676178" y="127748"/>
                  </a:lnTo>
                  <a:lnTo>
                    <a:pt x="722505" y="142255"/>
                  </a:lnTo>
                  <a:lnTo>
                    <a:pt x="758068" y="150678"/>
                  </a:lnTo>
                  <a:lnTo>
                    <a:pt x="796440" y="157229"/>
                  </a:lnTo>
                  <a:lnTo>
                    <a:pt x="806266" y="157697"/>
                  </a:lnTo>
                  <a:lnTo>
                    <a:pt x="822644" y="156293"/>
                  </a:lnTo>
                  <a:lnTo>
                    <a:pt x="829664" y="157697"/>
                  </a:lnTo>
                  <a:lnTo>
                    <a:pt x="839022" y="161908"/>
                  </a:lnTo>
                  <a:lnTo>
                    <a:pt x="849785" y="162376"/>
                  </a:lnTo>
                  <a:lnTo>
                    <a:pt x="856805" y="164248"/>
                  </a:lnTo>
                  <a:lnTo>
                    <a:pt x="865227" y="168927"/>
                  </a:lnTo>
                  <a:lnTo>
                    <a:pt x="871311" y="166120"/>
                  </a:lnTo>
                  <a:lnTo>
                    <a:pt x="901727" y="171735"/>
                  </a:lnTo>
                  <a:lnTo>
                    <a:pt x="918573" y="180158"/>
                  </a:lnTo>
                  <a:lnTo>
                    <a:pt x="957880" y="188581"/>
                  </a:lnTo>
                  <a:lnTo>
                    <a:pt x="985957" y="192793"/>
                  </a:lnTo>
                  <a:lnTo>
                    <a:pt x="1002803" y="197472"/>
                  </a:lnTo>
                  <a:lnTo>
                    <a:pt x="1030411" y="208703"/>
                  </a:lnTo>
                  <a:lnTo>
                    <a:pt x="1042110" y="211510"/>
                  </a:lnTo>
                  <a:lnTo>
                    <a:pt x="1054745" y="212446"/>
                  </a:lnTo>
                  <a:lnTo>
                    <a:pt x="1064571" y="211510"/>
                  </a:lnTo>
                  <a:lnTo>
                    <a:pt x="1072526" y="208703"/>
                  </a:lnTo>
                  <a:lnTo>
                    <a:pt x="1085161" y="201216"/>
                  </a:lnTo>
                  <a:lnTo>
                    <a:pt x="1090776" y="202619"/>
                  </a:lnTo>
                  <a:lnTo>
                    <a:pt x="1092648" y="207767"/>
                  </a:lnTo>
                  <a:lnTo>
                    <a:pt x="1094520" y="208235"/>
                  </a:lnTo>
                  <a:lnTo>
                    <a:pt x="1096860" y="207299"/>
                  </a:lnTo>
                  <a:lnTo>
                    <a:pt x="1099667" y="202619"/>
                  </a:lnTo>
                  <a:lnTo>
                    <a:pt x="1113238" y="202152"/>
                  </a:lnTo>
                  <a:lnTo>
                    <a:pt x="1066911" y="235375"/>
                  </a:lnTo>
                  <a:lnTo>
                    <a:pt x="1036495" y="250818"/>
                  </a:lnTo>
                  <a:lnTo>
                    <a:pt x="1019181" y="256433"/>
                  </a:lnTo>
                  <a:lnTo>
                    <a:pt x="938695" y="276087"/>
                  </a:lnTo>
                  <a:lnTo>
                    <a:pt x="923720" y="280766"/>
                  </a:lnTo>
                  <a:lnTo>
                    <a:pt x="910618" y="286849"/>
                  </a:lnTo>
                  <a:lnTo>
                    <a:pt x="898919" y="294337"/>
                  </a:lnTo>
                  <a:lnTo>
                    <a:pt x="883477" y="307907"/>
                  </a:lnTo>
                  <a:lnTo>
                    <a:pt x="844170" y="351894"/>
                  </a:lnTo>
                  <a:lnTo>
                    <a:pt x="833407" y="360784"/>
                  </a:lnTo>
                  <a:lnTo>
                    <a:pt x="807202" y="374355"/>
                  </a:lnTo>
                  <a:lnTo>
                    <a:pt x="743094" y="396348"/>
                  </a:lnTo>
                  <a:lnTo>
                    <a:pt x="486661" y="455777"/>
                  </a:lnTo>
                  <a:lnTo>
                    <a:pt x="372015" y="408515"/>
                  </a:lnTo>
                  <a:lnTo>
                    <a:pt x="330368" y="387925"/>
                  </a:lnTo>
                  <a:lnTo>
                    <a:pt x="290125" y="364528"/>
                  </a:lnTo>
                  <a:lnTo>
                    <a:pt x="252222" y="339259"/>
                  </a:lnTo>
                  <a:lnTo>
                    <a:pt x="216190" y="311650"/>
                  </a:lnTo>
                  <a:lnTo>
                    <a:pt x="181562" y="281234"/>
                  </a:lnTo>
                  <a:lnTo>
                    <a:pt x="149274" y="248478"/>
                  </a:lnTo>
                  <a:lnTo>
                    <a:pt x="117922" y="213382"/>
                  </a:lnTo>
                  <a:lnTo>
                    <a:pt x="88441" y="175479"/>
                  </a:lnTo>
                  <a:lnTo>
                    <a:pt x="66916" y="143191"/>
                  </a:lnTo>
                  <a:lnTo>
                    <a:pt x="47262" y="109499"/>
                  </a:lnTo>
                  <a:lnTo>
                    <a:pt x="29480" y="75807"/>
                  </a:lnTo>
                  <a:lnTo>
                    <a:pt x="14038" y="40711"/>
                  </a:lnTo>
                  <a:lnTo>
                    <a:pt x="0" y="4679"/>
                  </a:lnTo>
                  <a:lnTo>
                    <a:pt x="26673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F6F7E4C-AA05-4830-0860-375664AD101E}"/>
                </a:ext>
              </a:extLst>
            </p:cNvPr>
            <p:cNvSpPr/>
            <p:nvPr/>
          </p:nvSpPr>
          <p:spPr>
            <a:xfrm>
              <a:off x="6705967" y="4729974"/>
              <a:ext cx="991104" cy="785676"/>
            </a:xfrm>
            <a:custGeom>
              <a:avLst/>
              <a:gdLst>
                <a:gd name="connsiteX0" fmla="*/ 6083 w 991104"/>
                <a:gd name="connsiteY0" fmla="*/ 0 h 785676"/>
                <a:gd name="connsiteX1" fmla="*/ 42583 w 991104"/>
                <a:gd name="connsiteY1" fmla="*/ 16378 h 785676"/>
                <a:gd name="connsiteX2" fmla="*/ 131492 w 991104"/>
                <a:gd name="connsiteY2" fmla="*/ 50538 h 785676"/>
                <a:gd name="connsiteX3" fmla="*/ 197004 w 991104"/>
                <a:gd name="connsiteY3" fmla="*/ 77211 h 785676"/>
                <a:gd name="connsiteX4" fmla="*/ 261580 w 991104"/>
                <a:gd name="connsiteY4" fmla="*/ 106223 h 785676"/>
                <a:gd name="connsiteX5" fmla="*/ 309311 w 991104"/>
                <a:gd name="connsiteY5" fmla="*/ 130088 h 785676"/>
                <a:gd name="connsiteX6" fmla="*/ 356573 w 991104"/>
                <a:gd name="connsiteY6" fmla="*/ 155825 h 785676"/>
                <a:gd name="connsiteX7" fmla="*/ 402431 w 991104"/>
                <a:gd name="connsiteY7" fmla="*/ 183902 h 785676"/>
                <a:gd name="connsiteX8" fmla="*/ 447822 w 991104"/>
                <a:gd name="connsiteY8" fmla="*/ 214318 h 785676"/>
                <a:gd name="connsiteX9" fmla="*/ 522225 w 991104"/>
                <a:gd name="connsiteY9" fmla="*/ 274215 h 785676"/>
                <a:gd name="connsiteX10" fmla="*/ 601775 w 991104"/>
                <a:gd name="connsiteY10" fmla="*/ 328964 h 785676"/>
                <a:gd name="connsiteX11" fmla="*/ 652313 w 991104"/>
                <a:gd name="connsiteY11" fmla="*/ 357041 h 785676"/>
                <a:gd name="connsiteX12" fmla="*/ 768831 w 991104"/>
                <a:gd name="connsiteY12" fmla="*/ 409918 h 785676"/>
                <a:gd name="connsiteX13" fmla="*/ 808606 w 991104"/>
                <a:gd name="connsiteY13" fmla="*/ 428636 h 785676"/>
                <a:gd name="connsiteX14" fmla="*/ 846978 w 991104"/>
                <a:gd name="connsiteY14" fmla="*/ 449226 h 785676"/>
                <a:gd name="connsiteX15" fmla="*/ 883945 w 991104"/>
                <a:gd name="connsiteY15" fmla="*/ 471219 h 785676"/>
                <a:gd name="connsiteX16" fmla="*/ 919509 w 991104"/>
                <a:gd name="connsiteY16" fmla="*/ 495084 h 785676"/>
                <a:gd name="connsiteX17" fmla="*/ 953201 w 991104"/>
                <a:gd name="connsiteY17" fmla="*/ 520353 h 785676"/>
                <a:gd name="connsiteX18" fmla="*/ 985957 w 991104"/>
                <a:gd name="connsiteY18" fmla="*/ 547026 h 785676"/>
                <a:gd name="connsiteX19" fmla="*/ 991104 w 991104"/>
                <a:gd name="connsiteY19" fmla="*/ 735139 h 785676"/>
                <a:gd name="connsiteX20" fmla="*/ 990168 w 991104"/>
                <a:gd name="connsiteY20" fmla="*/ 739818 h 785676"/>
                <a:gd name="connsiteX21" fmla="*/ 987829 w 991104"/>
                <a:gd name="connsiteY21" fmla="*/ 742158 h 785676"/>
                <a:gd name="connsiteX22" fmla="*/ 975662 w 991104"/>
                <a:gd name="connsiteY22" fmla="*/ 742626 h 785676"/>
                <a:gd name="connsiteX23" fmla="*/ 970983 w 991104"/>
                <a:gd name="connsiteY23" fmla="*/ 740286 h 785676"/>
                <a:gd name="connsiteX24" fmla="*/ 968175 w 991104"/>
                <a:gd name="connsiteY24" fmla="*/ 737011 h 785676"/>
                <a:gd name="connsiteX25" fmla="*/ 963495 w 991104"/>
                <a:gd name="connsiteY25" fmla="*/ 656992 h 785676"/>
                <a:gd name="connsiteX26" fmla="*/ 961624 w 991104"/>
                <a:gd name="connsiteY26" fmla="*/ 643422 h 785676"/>
                <a:gd name="connsiteX27" fmla="*/ 955073 w 991104"/>
                <a:gd name="connsiteY27" fmla="*/ 622833 h 785676"/>
                <a:gd name="connsiteX28" fmla="*/ 949925 w 991104"/>
                <a:gd name="connsiteY28" fmla="*/ 615813 h 785676"/>
                <a:gd name="connsiteX29" fmla="*/ 921849 w 991104"/>
                <a:gd name="connsiteY29" fmla="*/ 584461 h 785676"/>
                <a:gd name="connsiteX30" fmla="*/ 918105 w 991104"/>
                <a:gd name="connsiteY30" fmla="*/ 580718 h 785676"/>
                <a:gd name="connsiteX31" fmla="*/ 913425 w 991104"/>
                <a:gd name="connsiteY31" fmla="*/ 578846 h 785676"/>
                <a:gd name="connsiteX32" fmla="*/ 908278 w 991104"/>
                <a:gd name="connsiteY32" fmla="*/ 578846 h 785676"/>
                <a:gd name="connsiteX33" fmla="*/ 903131 w 991104"/>
                <a:gd name="connsiteY33" fmla="*/ 580718 h 785676"/>
                <a:gd name="connsiteX34" fmla="*/ 896580 w 991104"/>
                <a:gd name="connsiteY34" fmla="*/ 586801 h 785676"/>
                <a:gd name="connsiteX35" fmla="*/ 891900 w 991104"/>
                <a:gd name="connsiteY35" fmla="*/ 595224 h 785676"/>
                <a:gd name="connsiteX36" fmla="*/ 889560 w 991104"/>
                <a:gd name="connsiteY36" fmla="*/ 604583 h 785676"/>
                <a:gd name="connsiteX37" fmla="*/ 889560 w 991104"/>
                <a:gd name="connsiteY37" fmla="*/ 618621 h 785676"/>
                <a:gd name="connsiteX38" fmla="*/ 887221 w 991104"/>
                <a:gd name="connsiteY38" fmla="*/ 620493 h 785676"/>
                <a:gd name="connsiteX39" fmla="*/ 870843 w 991104"/>
                <a:gd name="connsiteY39" fmla="*/ 617217 h 785676"/>
                <a:gd name="connsiteX40" fmla="*/ 861952 w 991104"/>
                <a:gd name="connsiteY40" fmla="*/ 617217 h 785676"/>
                <a:gd name="connsiteX41" fmla="*/ 855868 w 991104"/>
                <a:gd name="connsiteY41" fmla="*/ 619089 h 785676"/>
                <a:gd name="connsiteX42" fmla="*/ 851189 w 991104"/>
                <a:gd name="connsiteY42" fmla="*/ 622833 h 785676"/>
                <a:gd name="connsiteX43" fmla="*/ 847913 w 991104"/>
                <a:gd name="connsiteY43" fmla="*/ 628448 h 785676"/>
                <a:gd name="connsiteX44" fmla="*/ 846042 w 991104"/>
                <a:gd name="connsiteY44" fmla="*/ 636871 h 785676"/>
                <a:gd name="connsiteX45" fmla="*/ 844638 w 991104"/>
                <a:gd name="connsiteY45" fmla="*/ 664480 h 785676"/>
                <a:gd name="connsiteX46" fmla="*/ 845106 w 991104"/>
                <a:gd name="connsiteY46" fmla="*/ 692556 h 785676"/>
                <a:gd name="connsiteX47" fmla="*/ 847913 w 991104"/>
                <a:gd name="connsiteY47" fmla="*/ 721569 h 785676"/>
                <a:gd name="connsiteX48" fmla="*/ 839958 w 991104"/>
                <a:gd name="connsiteY48" fmla="*/ 727652 h 785676"/>
                <a:gd name="connsiteX49" fmla="*/ 830600 w 991104"/>
                <a:gd name="connsiteY49" fmla="*/ 732799 h 785676"/>
                <a:gd name="connsiteX50" fmla="*/ 815625 w 991104"/>
                <a:gd name="connsiteY50" fmla="*/ 737947 h 785676"/>
                <a:gd name="connsiteX51" fmla="*/ 812350 w 991104"/>
                <a:gd name="connsiteY51" fmla="*/ 740754 h 785676"/>
                <a:gd name="connsiteX52" fmla="*/ 797844 w 991104"/>
                <a:gd name="connsiteY52" fmla="*/ 780061 h 785676"/>
                <a:gd name="connsiteX53" fmla="*/ 794568 w 991104"/>
                <a:gd name="connsiteY53" fmla="*/ 785677 h 785676"/>
                <a:gd name="connsiteX54" fmla="*/ 793164 w 991104"/>
                <a:gd name="connsiteY54" fmla="*/ 785677 h 785676"/>
                <a:gd name="connsiteX55" fmla="*/ 792228 w 991104"/>
                <a:gd name="connsiteY55" fmla="*/ 778658 h 785676"/>
                <a:gd name="connsiteX56" fmla="*/ 792228 w 991104"/>
                <a:gd name="connsiteY56" fmla="*/ 735607 h 785676"/>
                <a:gd name="connsiteX57" fmla="*/ 789420 w 991104"/>
                <a:gd name="connsiteY57" fmla="*/ 690217 h 785676"/>
                <a:gd name="connsiteX58" fmla="*/ 783805 w 991104"/>
                <a:gd name="connsiteY58" fmla="*/ 642018 h 785676"/>
                <a:gd name="connsiteX59" fmla="*/ 778190 w 991104"/>
                <a:gd name="connsiteY59" fmla="*/ 618153 h 785676"/>
                <a:gd name="connsiteX60" fmla="*/ 773978 w 991104"/>
                <a:gd name="connsiteY60" fmla="*/ 609262 h 785676"/>
                <a:gd name="connsiteX61" fmla="*/ 766023 w 991104"/>
                <a:gd name="connsiteY61" fmla="*/ 601775 h 785676"/>
                <a:gd name="connsiteX62" fmla="*/ 755261 w 991104"/>
                <a:gd name="connsiteY62" fmla="*/ 600371 h 785676"/>
                <a:gd name="connsiteX63" fmla="*/ 745902 w 991104"/>
                <a:gd name="connsiteY63" fmla="*/ 603179 h 785676"/>
                <a:gd name="connsiteX64" fmla="*/ 738883 w 991104"/>
                <a:gd name="connsiteY64" fmla="*/ 607858 h 785676"/>
                <a:gd name="connsiteX65" fmla="*/ 733735 w 991104"/>
                <a:gd name="connsiteY65" fmla="*/ 613942 h 785676"/>
                <a:gd name="connsiteX66" fmla="*/ 730460 w 991104"/>
                <a:gd name="connsiteY66" fmla="*/ 622365 h 785676"/>
                <a:gd name="connsiteX67" fmla="*/ 729056 w 991104"/>
                <a:gd name="connsiteY67" fmla="*/ 633127 h 785676"/>
                <a:gd name="connsiteX68" fmla="*/ 725312 w 991104"/>
                <a:gd name="connsiteY68" fmla="*/ 716421 h 785676"/>
                <a:gd name="connsiteX69" fmla="*/ 718293 w 991104"/>
                <a:gd name="connsiteY69" fmla="*/ 730927 h 785676"/>
                <a:gd name="connsiteX70" fmla="*/ 708934 w 991104"/>
                <a:gd name="connsiteY70" fmla="*/ 737479 h 785676"/>
                <a:gd name="connsiteX71" fmla="*/ 698171 w 991104"/>
                <a:gd name="connsiteY71" fmla="*/ 736543 h 785676"/>
                <a:gd name="connsiteX72" fmla="*/ 697236 w 991104"/>
                <a:gd name="connsiteY72" fmla="*/ 729992 h 785676"/>
                <a:gd name="connsiteX73" fmla="*/ 694896 w 991104"/>
                <a:gd name="connsiteY73" fmla="*/ 727652 h 785676"/>
                <a:gd name="connsiteX74" fmla="*/ 689281 w 991104"/>
                <a:gd name="connsiteY74" fmla="*/ 727184 h 785676"/>
                <a:gd name="connsiteX75" fmla="*/ 692088 w 991104"/>
                <a:gd name="connsiteY75" fmla="*/ 724376 h 785676"/>
                <a:gd name="connsiteX76" fmla="*/ 686473 w 991104"/>
                <a:gd name="connsiteY76" fmla="*/ 716889 h 785676"/>
                <a:gd name="connsiteX77" fmla="*/ 678986 w 991104"/>
                <a:gd name="connsiteY77" fmla="*/ 713614 h 785676"/>
                <a:gd name="connsiteX78" fmla="*/ 654653 w 991104"/>
                <a:gd name="connsiteY78" fmla="*/ 693492 h 785676"/>
                <a:gd name="connsiteX79" fmla="*/ 644826 w 991104"/>
                <a:gd name="connsiteY79" fmla="*/ 688345 h 785676"/>
                <a:gd name="connsiteX80" fmla="*/ 640147 w 991104"/>
                <a:gd name="connsiteY80" fmla="*/ 682729 h 785676"/>
                <a:gd name="connsiteX81" fmla="*/ 625172 w 991104"/>
                <a:gd name="connsiteY81" fmla="*/ 674306 h 785676"/>
                <a:gd name="connsiteX82" fmla="*/ 614878 w 991104"/>
                <a:gd name="connsiteY82" fmla="*/ 662608 h 785676"/>
                <a:gd name="connsiteX83" fmla="*/ 598968 w 991104"/>
                <a:gd name="connsiteY83" fmla="*/ 649037 h 785676"/>
                <a:gd name="connsiteX84" fmla="*/ 592416 w 991104"/>
                <a:gd name="connsiteY84" fmla="*/ 638743 h 785676"/>
                <a:gd name="connsiteX85" fmla="*/ 583525 w 991104"/>
                <a:gd name="connsiteY85" fmla="*/ 633595 h 785676"/>
                <a:gd name="connsiteX86" fmla="*/ 576974 w 991104"/>
                <a:gd name="connsiteY86" fmla="*/ 623300 h 785676"/>
                <a:gd name="connsiteX87" fmla="*/ 574166 w 991104"/>
                <a:gd name="connsiteY87" fmla="*/ 604115 h 785676"/>
                <a:gd name="connsiteX88" fmla="*/ 570891 w 991104"/>
                <a:gd name="connsiteY88" fmla="*/ 597096 h 785676"/>
                <a:gd name="connsiteX89" fmla="*/ 539071 w 991104"/>
                <a:gd name="connsiteY89" fmla="*/ 562936 h 785676"/>
                <a:gd name="connsiteX90" fmla="*/ 531584 w 991104"/>
                <a:gd name="connsiteY90" fmla="*/ 551705 h 785676"/>
                <a:gd name="connsiteX91" fmla="*/ 522225 w 991104"/>
                <a:gd name="connsiteY91" fmla="*/ 544686 h 785676"/>
                <a:gd name="connsiteX92" fmla="*/ 514738 w 991104"/>
                <a:gd name="connsiteY92" fmla="*/ 535795 h 785676"/>
                <a:gd name="connsiteX93" fmla="*/ 506315 w 991104"/>
                <a:gd name="connsiteY93" fmla="*/ 532987 h 785676"/>
                <a:gd name="connsiteX94" fmla="*/ 504443 w 991104"/>
                <a:gd name="connsiteY94" fmla="*/ 529244 h 785676"/>
                <a:gd name="connsiteX95" fmla="*/ 506315 w 991104"/>
                <a:gd name="connsiteY95" fmla="*/ 523629 h 785676"/>
                <a:gd name="connsiteX96" fmla="*/ 504443 w 991104"/>
                <a:gd name="connsiteY96" fmla="*/ 521289 h 785676"/>
                <a:gd name="connsiteX97" fmla="*/ 495084 w 991104"/>
                <a:gd name="connsiteY97" fmla="*/ 512398 h 785676"/>
                <a:gd name="connsiteX98" fmla="*/ 493212 w 991104"/>
                <a:gd name="connsiteY98" fmla="*/ 528776 h 785676"/>
                <a:gd name="connsiteX99" fmla="*/ 491809 w 991104"/>
                <a:gd name="connsiteY99" fmla="*/ 528776 h 785676"/>
                <a:gd name="connsiteX100" fmla="*/ 489001 w 991104"/>
                <a:gd name="connsiteY100" fmla="*/ 526904 h 785676"/>
                <a:gd name="connsiteX101" fmla="*/ 482450 w 991104"/>
                <a:gd name="connsiteY101" fmla="*/ 517077 h 785676"/>
                <a:gd name="connsiteX102" fmla="*/ 485725 w 991104"/>
                <a:gd name="connsiteY102" fmla="*/ 509590 h 785676"/>
                <a:gd name="connsiteX103" fmla="*/ 477302 w 991104"/>
                <a:gd name="connsiteY103" fmla="*/ 500699 h 785676"/>
                <a:gd name="connsiteX104" fmla="*/ 471219 w 991104"/>
                <a:gd name="connsiteY104" fmla="*/ 500231 h 785676"/>
                <a:gd name="connsiteX105" fmla="*/ 468411 w 991104"/>
                <a:gd name="connsiteY105" fmla="*/ 497892 h 785676"/>
                <a:gd name="connsiteX106" fmla="*/ 467007 w 991104"/>
                <a:gd name="connsiteY106" fmla="*/ 494148 h 785676"/>
                <a:gd name="connsiteX107" fmla="*/ 467943 w 991104"/>
                <a:gd name="connsiteY107" fmla="*/ 487597 h 785676"/>
                <a:gd name="connsiteX108" fmla="*/ 461392 w 991104"/>
                <a:gd name="connsiteY108" fmla="*/ 485725 h 785676"/>
                <a:gd name="connsiteX109" fmla="*/ 458585 w 991104"/>
                <a:gd name="connsiteY109" fmla="*/ 482917 h 785676"/>
                <a:gd name="connsiteX110" fmla="*/ 456713 w 991104"/>
                <a:gd name="connsiteY110" fmla="*/ 475430 h 785676"/>
                <a:gd name="connsiteX111" fmla="*/ 451565 w 991104"/>
                <a:gd name="connsiteY111" fmla="*/ 473091 h 785676"/>
                <a:gd name="connsiteX112" fmla="*/ 442675 w 991104"/>
                <a:gd name="connsiteY112" fmla="*/ 474494 h 785676"/>
                <a:gd name="connsiteX113" fmla="*/ 437527 w 991104"/>
                <a:gd name="connsiteY113" fmla="*/ 471687 h 785676"/>
                <a:gd name="connsiteX114" fmla="*/ 433783 w 991104"/>
                <a:gd name="connsiteY114" fmla="*/ 466539 h 785676"/>
                <a:gd name="connsiteX115" fmla="*/ 432848 w 991104"/>
                <a:gd name="connsiteY115" fmla="*/ 462796 h 785676"/>
                <a:gd name="connsiteX116" fmla="*/ 433783 w 991104"/>
                <a:gd name="connsiteY116" fmla="*/ 459988 h 785676"/>
                <a:gd name="connsiteX117" fmla="*/ 437527 w 991104"/>
                <a:gd name="connsiteY117" fmla="*/ 455777 h 785676"/>
                <a:gd name="connsiteX118" fmla="*/ 423957 w 991104"/>
                <a:gd name="connsiteY118" fmla="*/ 442674 h 785676"/>
                <a:gd name="connsiteX119" fmla="*/ 418809 w 991104"/>
                <a:gd name="connsiteY119" fmla="*/ 431444 h 785676"/>
                <a:gd name="connsiteX120" fmla="*/ 411322 w 991104"/>
                <a:gd name="connsiteY120" fmla="*/ 426296 h 785676"/>
                <a:gd name="connsiteX121" fmla="*/ 407111 w 991104"/>
                <a:gd name="connsiteY121" fmla="*/ 425829 h 785676"/>
                <a:gd name="connsiteX122" fmla="*/ 404303 w 991104"/>
                <a:gd name="connsiteY122" fmla="*/ 427700 h 785676"/>
                <a:gd name="connsiteX123" fmla="*/ 401027 w 991104"/>
                <a:gd name="connsiteY123" fmla="*/ 434251 h 785676"/>
                <a:gd name="connsiteX124" fmla="*/ 399156 w 991104"/>
                <a:gd name="connsiteY124" fmla="*/ 432380 h 785676"/>
                <a:gd name="connsiteX125" fmla="*/ 398220 w 991104"/>
                <a:gd name="connsiteY125" fmla="*/ 427700 h 785676"/>
                <a:gd name="connsiteX126" fmla="*/ 400560 w 991104"/>
                <a:gd name="connsiteY126" fmla="*/ 421617 h 785676"/>
                <a:gd name="connsiteX127" fmla="*/ 396816 w 991104"/>
                <a:gd name="connsiteY127" fmla="*/ 416470 h 785676"/>
                <a:gd name="connsiteX128" fmla="*/ 384182 w 991104"/>
                <a:gd name="connsiteY128" fmla="*/ 409918 h 785676"/>
                <a:gd name="connsiteX129" fmla="*/ 381374 w 991104"/>
                <a:gd name="connsiteY129" fmla="*/ 400559 h 785676"/>
                <a:gd name="connsiteX130" fmla="*/ 296208 w 991104"/>
                <a:gd name="connsiteY130" fmla="*/ 314458 h 785676"/>
                <a:gd name="connsiteX131" fmla="*/ 292933 w 991104"/>
                <a:gd name="connsiteY131" fmla="*/ 304163 h 785676"/>
                <a:gd name="connsiteX132" fmla="*/ 282170 w 991104"/>
                <a:gd name="connsiteY132" fmla="*/ 299016 h 785676"/>
                <a:gd name="connsiteX133" fmla="*/ 275151 w 991104"/>
                <a:gd name="connsiteY133" fmla="*/ 293400 h 785676"/>
                <a:gd name="connsiteX134" fmla="*/ 270003 w 991104"/>
                <a:gd name="connsiteY134" fmla="*/ 286849 h 785676"/>
                <a:gd name="connsiteX135" fmla="*/ 265324 w 991104"/>
                <a:gd name="connsiteY135" fmla="*/ 276087 h 785676"/>
                <a:gd name="connsiteX136" fmla="*/ 255497 w 991104"/>
                <a:gd name="connsiteY136" fmla="*/ 271875 h 785676"/>
                <a:gd name="connsiteX137" fmla="*/ 249882 w 991104"/>
                <a:gd name="connsiteY137" fmla="*/ 266728 h 785676"/>
                <a:gd name="connsiteX138" fmla="*/ 243331 w 991104"/>
                <a:gd name="connsiteY138" fmla="*/ 254093 h 785676"/>
                <a:gd name="connsiteX139" fmla="*/ 206831 w 991104"/>
                <a:gd name="connsiteY139" fmla="*/ 216658 h 785676"/>
                <a:gd name="connsiteX140" fmla="*/ 204959 w 991104"/>
                <a:gd name="connsiteY140" fmla="*/ 213850 h 785676"/>
                <a:gd name="connsiteX141" fmla="*/ 203555 w 991104"/>
                <a:gd name="connsiteY141" fmla="*/ 204491 h 785676"/>
                <a:gd name="connsiteX142" fmla="*/ 200748 w 991104"/>
                <a:gd name="connsiteY142" fmla="*/ 200748 h 785676"/>
                <a:gd name="connsiteX143" fmla="*/ 192325 w 991104"/>
                <a:gd name="connsiteY143" fmla="*/ 198408 h 785676"/>
                <a:gd name="connsiteX144" fmla="*/ 182966 w 991104"/>
                <a:gd name="connsiteY144" fmla="*/ 188113 h 785676"/>
                <a:gd name="connsiteX145" fmla="*/ 173607 w 991104"/>
                <a:gd name="connsiteY145" fmla="*/ 181562 h 785676"/>
                <a:gd name="connsiteX146" fmla="*/ 175479 w 991104"/>
                <a:gd name="connsiteY146" fmla="*/ 175947 h 785676"/>
                <a:gd name="connsiteX147" fmla="*/ 174543 w 991104"/>
                <a:gd name="connsiteY147" fmla="*/ 173607 h 785676"/>
                <a:gd name="connsiteX148" fmla="*/ 162376 w 991104"/>
                <a:gd name="connsiteY148" fmla="*/ 169395 h 785676"/>
                <a:gd name="connsiteX149" fmla="*/ 160037 w 991104"/>
                <a:gd name="connsiteY149" fmla="*/ 166120 h 785676"/>
                <a:gd name="connsiteX150" fmla="*/ 158633 w 991104"/>
                <a:gd name="connsiteY150" fmla="*/ 160036 h 785676"/>
                <a:gd name="connsiteX151" fmla="*/ 152550 w 991104"/>
                <a:gd name="connsiteY151" fmla="*/ 158633 h 785676"/>
                <a:gd name="connsiteX152" fmla="*/ 148806 w 991104"/>
                <a:gd name="connsiteY152" fmla="*/ 152082 h 785676"/>
                <a:gd name="connsiteX153" fmla="*/ 141319 w 991104"/>
                <a:gd name="connsiteY153" fmla="*/ 146934 h 785676"/>
                <a:gd name="connsiteX154" fmla="*/ 136171 w 991104"/>
                <a:gd name="connsiteY154" fmla="*/ 138043 h 785676"/>
                <a:gd name="connsiteX155" fmla="*/ 126813 w 991104"/>
                <a:gd name="connsiteY155" fmla="*/ 131960 h 785676"/>
                <a:gd name="connsiteX156" fmla="*/ 119793 w 991104"/>
                <a:gd name="connsiteY156" fmla="*/ 122133 h 785676"/>
                <a:gd name="connsiteX157" fmla="*/ 115114 w 991104"/>
                <a:gd name="connsiteY157" fmla="*/ 122133 h 785676"/>
                <a:gd name="connsiteX158" fmla="*/ 110435 w 991104"/>
                <a:gd name="connsiteY158" fmla="*/ 119793 h 785676"/>
                <a:gd name="connsiteX159" fmla="*/ 109967 w 991104"/>
                <a:gd name="connsiteY159" fmla="*/ 113242 h 785676"/>
                <a:gd name="connsiteX160" fmla="*/ 102948 w 991104"/>
                <a:gd name="connsiteY160" fmla="*/ 106691 h 785676"/>
                <a:gd name="connsiteX161" fmla="*/ 102012 w 991104"/>
                <a:gd name="connsiteY161" fmla="*/ 101543 h 785676"/>
                <a:gd name="connsiteX162" fmla="*/ 100140 w 991104"/>
                <a:gd name="connsiteY162" fmla="*/ 99672 h 785676"/>
                <a:gd name="connsiteX163" fmla="*/ 78147 w 991104"/>
                <a:gd name="connsiteY163" fmla="*/ 81422 h 785676"/>
                <a:gd name="connsiteX164" fmla="*/ 69724 w 991104"/>
                <a:gd name="connsiteY164" fmla="*/ 79082 h 785676"/>
                <a:gd name="connsiteX165" fmla="*/ 67384 w 991104"/>
                <a:gd name="connsiteY165" fmla="*/ 72999 h 785676"/>
                <a:gd name="connsiteX166" fmla="*/ 65044 w 991104"/>
                <a:gd name="connsiteY166" fmla="*/ 71127 h 785676"/>
                <a:gd name="connsiteX167" fmla="*/ 58025 w 991104"/>
                <a:gd name="connsiteY167" fmla="*/ 71127 h 785676"/>
                <a:gd name="connsiteX168" fmla="*/ 57557 w 991104"/>
                <a:gd name="connsiteY168" fmla="*/ 67852 h 785676"/>
                <a:gd name="connsiteX169" fmla="*/ 60833 w 991104"/>
                <a:gd name="connsiteY169" fmla="*/ 68787 h 785676"/>
                <a:gd name="connsiteX170" fmla="*/ 61301 w 991104"/>
                <a:gd name="connsiteY170" fmla="*/ 67852 h 785676"/>
                <a:gd name="connsiteX171" fmla="*/ 47730 w 991104"/>
                <a:gd name="connsiteY171" fmla="*/ 53813 h 785676"/>
                <a:gd name="connsiteX172" fmla="*/ 30884 w 991104"/>
                <a:gd name="connsiteY172" fmla="*/ 39307 h 785676"/>
                <a:gd name="connsiteX173" fmla="*/ 22461 w 991104"/>
                <a:gd name="connsiteY173" fmla="*/ 26205 h 785676"/>
                <a:gd name="connsiteX174" fmla="*/ 15442 w 991104"/>
                <a:gd name="connsiteY174" fmla="*/ 18718 h 785676"/>
                <a:gd name="connsiteX175" fmla="*/ 1404 w 991104"/>
                <a:gd name="connsiteY175" fmla="*/ 7487 h 785676"/>
                <a:gd name="connsiteX176" fmla="*/ 0 w 991104"/>
                <a:gd name="connsiteY176" fmla="*/ 4679 h 785676"/>
                <a:gd name="connsiteX177" fmla="*/ 936 w 991104"/>
                <a:gd name="connsiteY177" fmla="*/ 2340 h 785676"/>
                <a:gd name="connsiteX178" fmla="*/ 6083 w 991104"/>
                <a:gd name="connsiteY178" fmla="*/ 0 h 78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991104" h="785676">
                  <a:moveTo>
                    <a:pt x="6083" y="0"/>
                  </a:moveTo>
                  <a:lnTo>
                    <a:pt x="42583" y="16378"/>
                  </a:lnTo>
                  <a:lnTo>
                    <a:pt x="131492" y="50538"/>
                  </a:lnTo>
                  <a:lnTo>
                    <a:pt x="197004" y="77211"/>
                  </a:lnTo>
                  <a:lnTo>
                    <a:pt x="261580" y="106223"/>
                  </a:lnTo>
                  <a:lnTo>
                    <a:pt x="309311" y="130088"/>
                  </a:lnTo>
                  <a:lnTo>
                    <a:pt x="356573" y="155825"/>
                  </a:lnTo>
                  <a:lnTo>
                    <a:pt x="402431" y="183902"/>
                  </a:lnTo>
                  <a:lnTo>
                    <a:pt x="447822" y="214318"/>
                  </a:lnTo>
                  <a:lnTo>
                    <a:pt x="522225" y="274215"/>
                  </a:lnTo>
                  <a:lnTo>
                    <a:pt x="601775" y="328964"/>
                  </a:lnTo>
                  <a:lnTo>
                    <a:pt x="652313" y="357041"/>
                  </a:lnTo>
                  <a:lnTo>
                    <a:pt x="768831" y="409918"/>
                  </a:lnTo>
                  <a:lnTo>
                    <a:pt x="808606" y="428636"/>
                  </a:lnTo>
                  <a:lnTo>
                    <a:pt x="846978" y="449226"/>
                  </a:lnTo>
                  <a:lnTo>
                    <a:pt x="883945" y="471219"/>
                  </a:lnTo>
                  <a:lnTo>
                    <a:pt x="919509" y="495084"/>
                  </a:lnTo>
                  <a:lnTo>
                    <a:pt x="953201" y="520353"/>
                  </a:lnTo>
                  <a:lnTo>
                    <a:pt x="985957" y="547026"/>
                  </a:lnTo>
                  <a:lnTo>
                    <a:pt x="991104" y="735139"/>
                  </a:lnTo>
                  <a:lnTo>
                    <a:pt x="990168" y="739818"/>
                  </a:lnTo>
                  <a:lnTo>
                    <a:pt x="987829" y="742158"/>
                  </a:lnTo>
                  <a:lnTo>
                    <a:pt x="975662" y="742626"/>
                  </a:lnTo>
                  <a:lnTo>
                    <a:pt x="970983" y="740286"/>
                  </a:lnTo>
                  <a:lnTo>
                    <a:pt x="968175" y="737011"/>
                  </a:lnTo>
                  <a:lnTo>
                    <a:pt x="963495" y="656992"/>
                  </a:lnTo>
                  <a:lnTo>
                    <a:pt x="961624" y="643422"/>
                  </a:lnTo>
                  <a:lnTo>
                    <a:pt x="955073" y="622833"/>
                  </a:lnTo>
                  <a:lnTo>
                    <a:pt x="949925" y="615813"/>
                  </a:lnTo>
                  <a:lnTo>
                    <a:pt x="921849" y="584461"/>
                  </a:lnTo>
                  <a:lnTo>
                    <a:pt x="918105" y="580718"/>
                  </a:lnTo>
                  <a:lnTo>
                    <a:pt x="913425" y="578846"/>
                  </a:lnTo>
                  <a:lnTo>
                    <a:pt x="908278" y="578846"/>
                  </a:lnTo>
                  <a:lnTo>
                    <a:pt x="903131" y="580718"/>
                  </a:lnTo>
                  <a:lnTo>
                    <a:pt x="896580" y="586801"/>
                  </a:lnTo>
                  <a:lnTo>
                    <a:pt x="891900" y="595224"/>
                  </a:lnTo>
                  <a:lnTo>
                    <a:pt x="889560" y="604583"/>
                  </a:lnTo>
                  <a:lnTo>
                    <a:pt x="889560" y="618621"/>
                  </a:lnTo>
                  <a:lnTo>
                    <a:pt x="887221" y="620493"/>
                  </a:lnTo>
                  <a:lnTo>
                    <a:pt x="870843" y="617217"/>
                  </a:lnTo>
                  <a:lnTo>
                    <a:pt x="861952" y="617217"/>
                  </a:lnTo>
                  <a:lnTo>
                    <a:pt x="855868" y="619089"/>
                  </a:lnTo>
                  <a:lnTo>
                    <a:pt x="851189" y="622833"/>
                  </a:lnTo>
                  <a:lnTo>
                    <a:pt x="847913" y="628448"/>
                  </a:lnTo>
                  <a:lnTo>
                    <a:pt x="846042" y="636871"/>
                  </a:lnTo>
                  <a:lnTo>
                    <a:pt x="844638" y="664480"/>
                  </a:lnTo>
                  <a:lnTo>
                    <a:pt x="845106" y="692556"/>
                  </a:lnTo>
                  <a:lnTo>
                    <a:pt x="847913" y="721569"/>
                  </a:lnTo>
                  <a:lnTo>
                    <a:pt x="839958" y="727652"/>
                  </a:lnTo>
                  <a:lnTo>
                    <a:pt x="830600" y="732799"/>
                  </a:lnTo>
                  <a:lnTo>
                    <a:pt x="815625" y="737947"/>
                  </a:lnTo>
                  <a:lnTo>
                    <a:pt x="812350" y="740754"/>
                  </a:lnTo>
                  <a:lnTo>
                    <a:pt x="797844" y="780061"/>
                  </a:lnTo>
                  <a:lnTo>
                    <a:pt x="794568" y="785677"/>
                  </a:lnTo>
                  <a:lnTo>
                    <a:pt x="793164" y="785677"/>
                  </a:lnTo>
                  <a:lnTo>
                    <a:pt x="792228" y="778658"/>
                  </a:lnTo>
                  <a:lnTo>
                    <a:pt x="792228" y="735607"/>
                  </a:lnTo>
                  <a:lnTo>
                    <a:pt x="789420" y="690217"/>
                  </a:lnTo>
                  <a:lnTo>
                    <a:pt x="783805" y="642018"/>
                  </a:lnTo>
                  <a:lnTo>
                    <a:pt x="778190" y="618153"/>
                  </a:lnTo>
                  <a:lnTo>
                    <a:pt x="773978" y="609262"/>
                  </a:lnTo>
                  <a:lnTo>
                    <a:pt x="766023" y="601775"/>
                  </a:lnTo>
                  <a:lnTo>
                    <a:pt x="755261" y="600371"/>
                  </a:lnTo>
                  <a:lnTo>
                    <a:pt x="745902" y="603179"/>
                  </a:lnTo>
                  <a:lnTo>
                    <a:pt x="738883" y="607858"/>
                  </a:lnTo>
                  <a:lnTo>
                    <a:pt x="733735" y="613942"/>
                  </a:lnTo>
                  <a:lnTo>
                    <a:pt x="730460" y="622365"/>
                  </a:lnTo>
                  <a:lnTo>
                    <a:pt x="729056" y="633127"/>
                  </a:lnTo>
                  <a:lnTo>
                    <a:pt x="725312" y="716421"/>
                  </a:lnTo>
                  <a:lnTo>
                    <a:pt x="718293" y="730927"/>
                  </a:lnTo>
                  <a:lnTo>
                    <a:pt x="708934" y="737479"/>
                  </a:lnTo>
                  <a:lnTo>
                    <a:pt x="698171" y="736543"/>
                  </a:lnTo>
                  <a:lnTo>
                    <a:pt x="697236" y="729992"/>
                  </a:lnTo>
                  <a:lnTo>
                    <a:pt x="694896" y="727652"/>
                  </a:lnTo>
                  <a:lnTo>
                    <a:pt x="689281" y="727184"/>
                  </a:lnTo>
                  <a:lnTo>
                    <a:pt x="692088" y="724376"/>
                  </a:lnTo>
                  <a:lnTo>
                    <a:pt x="686473" y="716889"/>
                  </a:lnTo>
                  <a:lnTo>
                    <a:pt x="678986" y="713614"/>
                  </a:lnTo>
                  <a:lnTo>
                    <a:pt x="654653" y="693492"/>
                  </a:lnTo>
                  <a:lnTo>
                    <a:pt x="644826" y="688345"/>
                  </a:lnTo>
                  <a:lnTo>
                    <a:pt x="640147" y="682729"/>
                  </a:lnTo>
                  <a:lnTo>
                    <a:pt x="625172" y="674306"/>
                  </a:lnTo>
                  <a:lnTo>
                    <a:pt x="614878" y="662608"/>
                  </a:lnTo>
                  <a:lnTo>
                    <a:pt x="598968" y="649037"/>
                  </a:lnTo>
                  <a:lnTo>
                    <a:pt x="592416" y="638743"/>
                  </a:lnTo>
                  <a:lnTo>
                    <a:pt x="583525" y="633595"/>
                  </a:lnTo>
                  <a:lnTo>
                    <a:pt x="576974" y="623300"/>
                  </a:lnTo>
                  <a:lnTo>
                    <a:pt x="574166" y="604115"/>
                  </a:lnTo>
                  <a:lnTo>
                    <a:pt x="570891" y="597096"/>
                  </a:lnTo>
                  <a:lnTo>
                    <a:pt x="539071" y="562936"/>
                  </a:lnTo>
                  <a:lnTo>
                    <a:pt x="531584" y="551705"/>
                  </a:lnTo>
                  <a:lnTo>
                    <a:pt x="522225" y="544686"/>
                  </a:lnTo>
                  <a:lnTo>
                    <a:pt x="514738" y="535795"/>
                  </a:lnTo>
                  <a:lnTo>
                    <a:pt x="506315" y="532987"/>
                  </a:lnTo>
                  <a:lnTo>
                    <a:pt x="504443" y="529244"/>
                  </a:lnTo>
                  <a:lnTo>
                    <a:pt x="506315" y="523629"/>
                  </a:lnTo>
                  <a:lnTo>
                    <a:pt x="504443" y="521289"/>
                  </a:lnTo>
                  <a:lnTo>
                    <a:pt x="495084" y="512398"/>
                  </a:lnTo>
                  <a:lnTo>
                    <a:pt x="493212" y="528776"/>
                  </a:lnTo>
                  <a:lnTo>
                    <a:pt x="491809" y="528776"/>
                  </a:lnTo>
                  <a:lnTo>
                    <a:pt x="489001" y="526904"/>
                  </a:lnTo>
                  <a:lnTo>
                    <a:pt x="482450" y="517077"/>
                  </a:lnTo>
                  <a:lnTo>
                    <a:pt x="485725" y="509590"/>
                  </a:lnTo>
                  <a:lnTo>
                    <a:pt x="477302" y="500699"/>
                  </a:lnTo>
                  <a:lnTo>
                    <a:pt x="471219" y="500231"/>
                  </a:lnTo>
                  <a:lnTo>
                    <a:pt x="468411" y="497892"/>
                  </a:lnTo>
                  <a:lnTo>
                    <a:pt x="467007" y="494148"/>
                  </a:lnTo>
                  <a:lnTo>
                    <a:pt x="467943" y="487597"/>
                  </a:lnTo>
                  <a:lnTo>
                    <a:pt x="461392" y="485725"/>
                  </a:lnTo>
                  <a:lnTo>
                    <a:pt x="458585" y="482917"/>
                  </a:lnTo>
                  <a:lnTo>
                    <a:pt x="456713" y="475430"/>
                  </a:lnTo>
                  <a:lnTo>
                    <a:pt x="451565" y="473091"/>
                  </a:lnTo>
                  <a:lnTo>
                    <a:pt x="442675" y="474494"/>
                  </a:lnTo>
                  <a:lnTo>
                    <a:pt x="437527" y="471687"/>
                  </a:lnTo>
                  <a:lnTo>
                    <a:pt x="433783" y="466539"/>
                  </a:lnTo>
                  <a:lnTo>
                    <a:pt x="432848" y="462796"/>
                  </a:lnTo>
                  <a:lnTo>
                    <a:pt x="433783" y="459988"/>
                  </a:lnTo>
                  <a:lnTo>
                    <a:pt x="437527" y="455777"/>
                  </a:lnTo>
                  <a:lnTo>
                    <a:pt x="423957" y="442674"/>
                  </a:lnTo>
                  <a:lnTo>
                    <a:pt x="418809" y="431444"/>
                  </a:lnTo>
                  <a:lnTo>
                    <a:pt x="411322" y="426296"/>
                  </a:lnTo>
                  <a:lnTo>
                    <a:pt x="407111" y="425829"/>
                  </a:lnTo>
                  <a:lnTo>
                    <a:pt x="404303" y="427700"/>
                  </a:lnTo>
                  <a:lnTo>
                    <a:pt x="401027" y="434251"/>
                  </a:lnTo>
                  <a:lnTo>
                    <a:pt x="399156" y="432380"/>
                  </a:lnTo>
                  <a:lnTo>
                    <a:pt x="398220" y="427700"/>
                  </a:lnTo>
                  <a:lnTo>
                    <a:pt x="400560" y="421617"/>
                  </a:lnTo>
                  <a:lnTo>
                    <a:pt x="396816" y="416470"/>
                  </a:lnTo>
                  <a:lnTo>
                    <a:pt x="384182" y="409918"/>
                  </a:lnTo>
                  <a:lnTo>
                    <a:pt x="381374" y="400559"/>
                  </a:lnTo>
                  <a:lnTo>
                    <a:pt x="296208" y="314458"/>
                  </a:lnTo>
                  <a:lnTo>
                    <a:pt x="292933" y="304163"/>
                  </a:lnTo>
                  <a:lnTo>
                    <a:pt x="282170" y="299016"/>
                  </a:lnTo>
                  <a:lnTo>
                    <a:pt x="275151" y="293400"/>
                  </a:lnTo>
                  <a:lnTo>
                    <a:pt x="270003" y="286849"/>
                  </a:lnTo>
                  <a:lnTo>
                    <a:pt x="265324" y="276087"/>
                  </a:lnTo>
                  <a:lnTo>
                    <a:pt x="255497" y="271875"/>
                  </a:lnTo>
                  <a:lnTo>
                    <a:pt x="249882" y="266728"/>
                  </a:lnTo>
                  <a:lnTo>
                    <a:pt x="243331" y="254093"/>
                  </a:lnTo>
                  <a:lnTo>
                    <a:pt x="206831" y="216658"/>
                  </a:lnTo>
                  <a:lnTo>
                    <a:pt x="204959" y="213850"/>
                  </a:lnTo>
                  <a:lnTo>
                    <a:pt x="203555" y="204491"/>
                  </a:lnTo>
                  <a:lnTo>
                    <a:pt x="200748" y="200748"/>
                  </a:lnTo>
                  <a:lnTo>
                    <a:pt x="192325" y="198408"/>
                  </a:lnTo>
                  <a:lnTo>
                    <a:pt x="182966" y="188113"/>
                  </a:lnTo>
                  <a:lnTo>
                    <a:pt x="173607" y="181562"/>
                  </a:lnTo>
                  <a:lnTo>
                    <a:pt x="175479" y="175947"/>
                  </a:lnTo>
                  <a:lnTo>
                    <a:pt x="174543" y="173607"/>
                  </a:lnTo>
                  <a:lnTo>
                    <a:pt x="162376" y="169395"/>
                  </a:lnTo>
                  <a:lnTo>
                    <a:pt x="160037" y="166120"/>
                  </a:lnTo>
                  <a:lnTo>
                    <a:pt x="158633" y="160036"/>
                  </a:lnTo>
                  <a:lnTo>
                    <a:pt x="152550" y="158633"/>
                  </a:lnTo>
                  <a:lnTo>
                    <a:pt x="148806" y="152082"/>
                  </a:lnTo>
                  <a:lnTo>
                    <a:pt x="141319" y="146934"/>
                  </a:lnTo>
                  <a:lnTo>
                    <a:pt x="136171" y="138043"/>
                  </a:lnTo>
                  <a:lnTo>
                    <a:pt x="126813" y="131960"/>
                  </a:lnTo>
                  <a:lnTo>
                    <a:pt x="119793" y="122133"/>
                  </a:lnTo>
                  <a:lnTo>
                    <a:pt x="115114" y="122133"/>
                  </a:lnTo>
                  <a:lnTo>
                    <a:pt x="110435" y="119793"/>
                  </a:lnTo>
                  <a:lnTo>
                    <a:pt x="109967" y="113242"/>
                  </a:lnTo>
                  <a:lnTo>
                    <a:pt x="102948" y="106691"/>
                  </a:lnTo>
                  <a:lnTo>
                    <a:pt x="102012" y="101543"/>
                  </a:lnTo>
                  <a:lnTo>
                    <a:pt x="100140" y="99672"/>
                  </a:lnTo>
                  <a:lnTo>
                    <a:pt x="78147" y="81422"/>
                  </a:lnTo>
                  <a:lnTo>
                    <a:pt x="69724" y="79082"/>
                  </a:lnTo>
                  <a:lnTo>
                    <a:pt x="67384" y="72999"/>
                  </a:lnTo>
                  <a:lnTo>
                    <a:pt x="65044" y="71127"/>
                  </a:lnTo>
                  <a:lnTo>
                    <a:pt x="58025" y="71127"/>
                  </a:lnTo>
                  <a:lnTo>
                    <a:pt x="57557" y="67852"/>
                  </a:lnTo>
                  <a:lnTo>
                    <a:pt x="60833" y="68787"/>
                  </a:lnTo>
                  <a:lnTo>
                    <a:pt x="61301" y="67852"/>
                  </a:lnTo>
                  <a:lnTo>
                    <a:pt x="47730" y="53813"/>
                  </a:lnTo>
                  <a:lnTo>
                    <a:pt x="30884" y="39307"/>
                  </a:lnTo>
                  <a:lnTo>
                    <a:pt x="22461" y="26205"/>
                  </a:lnTo>
                  <a:lnTo>
                    <a:pt x="15442" y="18718"/>
                  </a:lnTo>
                  <a:lnTo>
                    <a:pt x="1404" y="7487"/>
                  </a:lnTo>
                  <a:lnTo>
                    <a:pt x="0" y="4679"/>
                  </a:lnTo>
                  <a:lnTo>
                    <a:pt x="936" y="2340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8D3718C0-295D-BF67-768F-D4E149D038CA}"/>
                </a:ext>
              </a:extLst>
            </p:cNvPr>
            <p:cNvSpPr/>
            <p:nvPr/>
          </p:nvSpPr>
          <p:spPr>
            <a:xfrm>
              <a:off x="9985314" y="4741673"/>
              <a:ext cx="1601769" cy="961155"/>
            </a:xfrm>
            <a:custGeom>
              <a:avLst/>
              <a:gdLst>
                <a:gd name="connsiteX0" fmla="*/ 1164711 w 1601769"/>
                <a:gd name="connsiteY0" fmla="*/ 141787 h 961155"/>
                <a:gd name="connsiteX1" fmla="*/ 1166115 w 1601769"/>
                <a:gd name="connsiteY1" fmla="*/ 159569 h 961155"/>
                <a:gd name="connsiteX2" fmla="*/ 1182025 w 1601769"/>
                <a:gd name="connsiteY2" fmla="*/ 162376 h 961155"/>
                <a:gd name="connsiteX3" fmla="*/ 1186704 w 1601769"/>
                <a:gd name="connsiteY3" fmla="*/ 164716 h 961155"/>
                <a:gd name="connsiteX4" fmla="*/ 1198871 w 1601769"/>
                <a:gd name="connsiteY4" fmla="*/ 182030 h 961155"/>
                <a:gd name="connsiteX5" fmla="*/ 1203550 w 1601769"/>
                <a:gd name="connsiteY5" fmla="*/ 199812 h 961155"/>
                <a:gd name="connsiteX6" fmla="*/ 1209166 w 1601769"/>
                <a:gd name="connsiteY6" fmla="*/ 307907 h 961155"/>
                <a:gd name="connsiteX7" fmla="*/ 1207762 w 1601769"/>
                <a:gd name="connsiteY7" fmla="*/ 432848 h 961155"/>
                <a:gd name="connsiteX8" fmla="*/ 1208698 w 1601769"/>
                <a:gd name="connsiteY8" fmla="*/ 445014 h 961155"/>
                <a:gd name="connsiteX9" fmla="*/ 1211973 w 1601769"/>
                <a:gd name="connsiteY9" fmla="*/ 456245 h 961155"/>
                <a:gd name="connsiteX10" fmla="*/ 1213845 w 1601769"/>
                <a:gd name="connsiteY10" fmla="*/ 459052 h 961155"/>
                <a:gd name="connsiteX11" fmla="*/ 1216653 w 1601769"/>
                <a:gd name="connsiteY11" fmla="*/ 460456 h 961155"/>
                <a:gd name="connsiteX12" fmla="*/ 1219460 w 1601769"/>
                <a:gd name="connsiteY12" fmla="*/ 459988 h 961155"/>
                <a:gd name="connsiteX13" fmla="*/ 1221332 w 1601769"/>
                <a:gd name="connsiteY13" fmla="*/ 448758 h 961155"/>
                <a:gd name="connsiteX14" fmla="*/ 1224140 w 1601769"/>
                <a:gd name="connsiteY14" fmla="*/ 443610 h 961155"/>
                <a:gd name="connsiteX15" fmla="*/ 1227884 w 1601769"/>
                <a:gd name="connsiteY15" fmla="*/ 440335 h 961155"/>
                <a:gd name="connsiteX16" fmla="*/ 1238178 w 1601769"/>
                <a:gd name="connsiteY16" fmla="*/ 439867 h 961155"/>
                <a:gd name="connsiteX17" fmla="*/ 1244730 w 1601769"/>
                <a:gd name="connsiteY17" fmla="*/ 445014 h 961155"/>
                <a:gd name="connsiteX18" fmla="*/ 1251749 w 1601769"/>
                <a:gd name="connsiteY18" fmla="*/ 473091 h 961155"/>
                <a:gd name="connsiteX19" fmla="*/ 1254088 w 1601769"/>
                <a:gd name="connsiteY19" fmla="*/ 498360 h 961155"/>
                <a:gd name="connsiteX20" fmla="*/ 1254088 w 1601769"/>
                <a:gd name="connsiteY20" fmla="*/ 528776 h 961155"/>
                <a:gd name="connsiteX21" fmla="*/ 1258768 w 1601769"/>
                <a:gd name="connsiteY21" fmla="*/ 536263 h 961155"/>
                <a:gd name="connsiteX22" fmla="*/ 1269999 w 1601769"/>
                <a:gd name="connsiteY22" fmla="*/ 546558 h 961155"/>
                <a:gd name="connsiteX23" fmla="*/ 1273274 w 1601769"/>
                <a:gd name="connsiteY23" fmla="*/ 554045 h 961155"/>
                <a:gd name="connsiteX24" fmla="*/ 1276081 w 1601769"/>
                <a:gd name="connsiteY24" fmla="*/ 563404 h 961155"/>
                <a:gd name="connsiteX25" fmla="*/ 1284037 w 1601769"/>
                <a:gd name="connsiteY25" fmla="*/ 615813 h 961155"/>
                <a:gd name="connsiteX26" fmla="*/ 1288716 w 1601769"/>
                <a:gd name="connsiteY26" fmla="*/ 625640 h 961155"/>
                <a:gd name="connsiteX27" fmla="*/ 1295267 w 1601769"/>
                <a:gd name="connsiteY27" fmla="*/ 633595 h 961155"/>
                <a:gd name="connsiteX28" fmla="*/ 1306498 w 1601769"/>
                <a:gd name="connsiteY28" fmla="*/ 641550 h 961155"/>
                <a:gd name="connsiteX29" fmla="*/ 1307434 w 1601769"/>
                <a:gd name="connsiteY29" fmla="*/ 644826 h 961155"/>
                <a:gd name="connsiteX30" fmla="*/ 1306966 w 1601769"/>
                <a:gd name="connsiteY30" fmla="*/ 656056 h 961155"/>
                <a:gd name="connsiteX31" fmla="*/ 1302286 w 1601769"/>
                <a:gd name="connsiteY31" fmla="*/ 669627 h 961155"/>
                <a:gd name="connsiteX32" fmla="*/ 1303222 w 1601769"/>
                <a:gd name="connsiteY32" fmla="*/ 677582 h 961155"/>
                <a:gd name="connsiteX33" fmla="*/ 1288248 w 1601769"/>
                <a:gd name="connsiteY33" fmla="*/ 682261 h 961155"/>
                <a:gd name="connsiteX34" fmla="*/ 1281697 w 1601769"/>
                <a:gd name="connsiteY34" fmla="*/ 689748 h 961155"/>
                <a:gd name="connsiteX35" fmla="*/ 1280761 w 1601769"/>
                <a:gd name="connsiteY35" fmla="*/ 694896 h 961155"/>
                <a:gd name="connsiteX36" fmla="*/ 1279825 w 1601769"/>
                <a:gd name="connsiteY36" fmla="*/ 767427 h 961155"/>
                <a:gd name="connsiteX37" fmla="*/ 1284973 w 1601769"/>
                <a:gd name="connsiteY37" fmla="*/ 772107 h 961155"/>
                <a:gd name="connsiteX38" fmla="*/ 1289184 w 1601769"/>
                <a:gd name="connsiteY38" fmla="*/ 772574 h 961155"/>
                <a:gd name="connsiteX39" fmla="*/ 1306966 w 1601769"/>
                <a:gd name="connsiteY39" fmla="*/ 768831 h 961155"/>
                <a:gd name="connsiteX40" fmla="*/ 1327087 w 1601769"/>
                <a:gd name="connsiteY40" fmla="*/ 761812 h 961155"/>
                <a:gd name="connsiteX41" fmla="*/ 1349081 w 1601769"/>
                <a:gd name="connsiteY41" fmla="*/ 726248 h 961155"/>
                <a:gd name="connsiteX42" fmla="*/ 1347677 w 1601769"/>
                <a:gd name="connsiteY42" fmla="*/ 716421 h 961155"/>
                <a:gd name="connsiteX43" fmla="*/ 1344870 w 1601769"/>
                <a:gd name="connsiteY43" fmla="*/ 710806 h 961155"/>
                <a:gd name="connsiteX44" fmla="*/ 1340190 w 1601769"/>
                <a:gd name="connsiteY44" fmla="*/ 706126 h 961155"/>
                <a:gd name="connsiteX45" fmla="*/ 1328023 w 1601769"/>
                <a:gd name="connsiteY45" fmla="*/ 699107 h 961155"/>
                <a:gd name="connsiteX46" fmla="*/ 1323812 w 1601769"/>
                <a:gd name="connsiteY46" fmla="*/ 694428 h 961155"/>
                <a:gd name="connsiteX47" fmla="*/ 1321940 w 1601769"/>
                <a:gd name="connsiteY47" fmla="*/ 688812 h 961155"/>
                <a:gd name="connsiteX48" fmla="*/ 1322408 w 1601769"/>
                <a:gd name="connsiteY48" fmla="*/ 681793 h 961155"/>
                <a:gd name="connsiteX49" fmla="*/ 1331299 w 1601769"/>
                <a:gd name="connsiteY49" fmla="*/ 668223 h 961155"/>
                <a:gd name="connsiteX50" fmla="*/ 1332235 w 1601769"/>
                <a:gd name="connsiteY50" fmla="*/ 663544 h 961155"/>
                <a:gd name="connsiteX51" fmla="*/ 1339254 w 1601769"/>
                <a:gd name="connsiteY51" fmla="*/ 656056 h 961155"/>
                <a:gd name="connsiteX52" fmla="*/ 1342998 w 1601769"/>
                <a:gd name="connsiteY52" fmla="*/ 649505 h 961155"/>
                <a:gd name="connsiteX53" fmla="*/ 1347209 w 1601769"/>
                <a:gd name="connsiteY53" fmla="*/ 623769 h 961155"/>
                <a:gd name="connsiteX54" fmla="*/ 1354696 w 1601769"/>
                <a:gd name="connsiteY54" fmla="*/ 590077 h 961155"/>
                <a:gd name="connsiteX55" fmla="*/ 1358908 w 1601769"/>
                <a:gd name="connsiteY55" fmla="*/ 553109 h 961155"/>
                <a:gd name="connsiteX56" fmla="*/ 1369670 w 1601769"/>
                <a:gd name="connsiteY56" fmla="*/ 535795 h 961155"/>
                <a:gd name="connsiteX57" fmla="*/ 1374350 w 1601769"/>
                <a:gd name="connsiteY57" fmla="*/ 524097 h 961155"/>
                <a:gd name="connsiteX58" fmla="*/ 1378093 w 1601769"/>
                <a:gd name="connsiteY58" fmla="*/ 484321 h 961155"/>
                <a:gd name="connsiteX59" fmla="*/ 1385580 w 1601769"/>
                <a:gd name="connsiteY59" fmla="*/ 466072 h 961155"/>
                <a:gd name="connsiteX60" fmla="*/ 1417401 w 1601769"/>
                <a:gd name="connsiteY60" fmla="*/ 408046 h 961155"/>
                <a:gd name="connsiteX61" fmla="*/ 1433779 w 1601769"/>
                <a:gd name="connsiteY61" fmla="*/ 385117 h 961155"/>
                <a:gd name="connsiteX62" fmla="*/ 1461387 w 1601769"/>
                <a:gd name="connsiteY62" fmla="*/ 376226 h 961155"/>
                <a:gd name="connsiteX63" fmla="*/ 1470746 w 1601769"/>
                <a:gd name="connsiteY63" fmla="*/ 375290 h 961155"/>
                <a:gd name="connsiteX64" fmla="*/ 1487592 w 1601769"/>
                <a:gd name="connsiteY64" fmla="*/ 377630 h 961155"/>
                <a:gd name="connsiteX65" fmla="*/ 1495079 w 1601769"/>
                <a:gd name="connsiteY65" fmla="*/ 380906 h 961155"/>
                <a:gd name="connsiteX66" fmla="*/ 1501631 w 1601769"/>
                <a:gd name="connsiteY66" fmla="*/ 386521 h 961155"/>
                <a:gd name="connsiteX67" fmla="*/ 1507713 w 1601769"/>
                <a:gd name="connsiteY67" fmla="*/ 394476 h 961155"/>
                <a:gd name="connsiteX68" fmla="*/ 1513797 w 1601769"/>
                <a:gd name="connsiteY68" fmla="*/ 433315 h 961155"/>
                <a:gd name="connsiteX69" fmla="*/ 1518009 w 1601769"/>
                <a:gd name="connsiteY69" fmla="*/ 443142 h 961155"/>
                <a:gd name="connsiteX70" fmla="*/ 1525963 w 1601769"/>
                <a:gd name="connsiteY70" fmla="*/ 456245 h 961155"/>
                <a:gd name="connsiteX71" fmla="*/ 1536258 w 1601769"/>
                <a:gd name="connsiteY71" fmla="*/ 467943 h 961155"/>
                <a:gd name="connsiteX72" fmla="*/ 1537662 w 1601769"/>
                <a:gd name="connsiteY72" fmla="*/ 473559 h 961155"/>
                <a:gd name="connsiteX73" fmla="*/ 1532983 w 1601769"/>
                <a:gd name="connsiteY73" fmla="*/ 477302 h 961155"/>
                <a:gd name="connsiteX74" fmla="*/ 1498355 w 1601769"/>
                <a:gd name="connsiteY74" fmla="*/ 482917 h 961155"/>
                <a:gd name="connsiteX75" fmla="*/ 1482444 w 1601769"/>
                <a:gd name="connsiteY75" fmla="*/ 487597 h 961155"/>
                <a:gd name="connsiteX76" fmla="*/ 1468406 w 1601769"/>
                <a:gd name="connsiteY76" fmla="*/ 494148 h 961155"/>
                <a:gd name="connsiteX77" fmla="*/ 1452496 w 1601769"/>
                <a:gd name="connsiteY77" fmla="*/ 506783 h 961155"/>
                <a:gd name="connsiteX78" fmla="*/ 1441734 w 1601769"/>
                <a:gd name="connsiteY78" fmla="*/ 524097 h 961155"/>
                <a:gd name="connsiteX79" fmla="*/ 1437990 w 1601769"/>
                <a:gd name="connsiteY79" fmla="*/ 534859 h 961155"/>
                <a:gd name="connsiteX80" fmla="*/ 1435650 w 1601769"/>
                <a:gd name="connsiteY80" fmla="*/ 548429 h 961155"/>
                <a:gd name="connsiteX81" fmla="*/ 1436118 w 1601769"/>
                <a:gd name="connsiteY81" fmla="*/ 561064 h 961155"/>
                <a:gd name="connsiteX82" fmla="*/ 1438458 w 1601769"/>
                <a:gd name="connsiteY82" fmla="*/ 573231 h 961155"/>
                <a:gd name="connsiteX83" fmla="*/ 1450157 w 1601769"/>
                <a:gd name="connsiteY83" fmla="*/ 598032 h 961155"/>
                <a:gd name="connsiteX84" fmla="*/ 1467470 w 1601769"/>
                <a:gd name="connsiteY84" fmla="*/ 620025 h 961155"/>
                <a:gd name="connsiteX85" fmla="*/ 1482913 w 1601769"/>
                <a:gd name="connsiteY85" fmla="*/ 634063 h 961155"/>
                <a:gd name="connsiteX86" fmla="*/ 1540470 w 1601769"/>
                <a:gd name="connsiteY86" fmla="*/ 671499 h 961155"/>
                <a:gd name="connsiteX87" fmla="*/ 1551232 w 1601769"/>
                <a:gd name="connsiteY87" fmla="*/ 680390 h 961155"/>
                <a:gd name="connsiteX88" fmla="*/ 1560123 w 1601769"/>
                <a:gd name="connsiteY88" fmla="*/ 689748 h 961155"/>
                <a:gd name="connsiteX89" fmla="*/ 1567610 w 1601769"/>
                <a:gd name="connsiteY89" fmla="*/ 700043 h 961155"/>
                <a:gd name="connsiteX90" fmla="*/ 1572758 w 1601769"/>
                <a:gd name="connsiteY90" fmla="*/ 711274 h 961155"/>
                <a:gd name="connsiteX91" fmla="*/ 1578841 w 1601769"/>
                <a:gd name="connsiteY91" fmla="*/ 735139 h 961155"/>
                <a:gd name="connsiteX92" fmla="*/ 1584456 w 1601769"/>
                <a:gd name="connsiteY92" fmla="*/ 789888 h 961155"/>
                <a:gd name="connsiteX93" fmla="*/ 1590540 w 1601769"/>
                <a:gd name="connsiteY93" fmla="*/ 826856 h 961155"/>
                <a:gd name="connsiteX94" fmla="*/ 1593347 w 1601769"/>
                <a:gd name="connsiteY94" fmla="*/ 832003 h 961155"/>
                <a:gd name="connsiteX95" fmla="*/ 1601770 w 1601769"/>
                <a:gd name="connsiteY95" fmla="*/ 841830 h 961155"/>
                <a:gd name="connsiteX96" fmla="*/ 1260640 w 1601769"/>
                <a:gd name="connsiteY96" fmla="*/ 862420 h 961155"/>
                <a:gd name="connsiteX97" fmla="*/ 923252 w 1601769"/>
                <a:gd name="connsiteY97" fmla="*/ 890028 h 961155"/>
                <a:gd name="connsiteX98" fmla="*/ 909214 w 1601769"/>
                <a:gd name="connsiteY98" fmla="*/ 888624 h 961155"/>
                <a:gd name="connsiteX99" fmla="*/ 893772 w 1601769"/>
                <a:gd name="connsiteY99" fmla="*/ 883477 h 961155"/>
                <a:gd name="connsiteX100" fmla="*/ 902195 w 1601769"/>
                <a:gd name="connsiteY100" fmla="*/ 882541 h 961155"/>
                <a:gd name="connsiteX101" fmla="*/ 903131 w 1601769"/>
                <a:gd name="connsiteY101" fmla="*/ 878798 h 961155"/>
                <a:gd name="connsiteX102" fmla="*/ 897515 w 1601769"/>
                <a:gd name="connsiteY102" fmla="*/ 870375 h 961155"/>
                <a:gd name="connsiteX103" fmla="*/ 895175 w 1601769"/>
                <a:gd name="connsiteY103" fmla="*/ 863823 h 961155"/>
                <a:gd name="connsiteX104" fmla="*/ 893772 w 1601769"/>
                <a:gd name="connsiteY104" fmla="*/ 813286 h 961155"/>
                <a:gd name="connsiteX105" fmla="*/ 894708 w 1601769"/>
                <a:gd name="connsiteY105" fmla="*/ 780530 h 961155"/>
                <a:gd name="connsiteX106" fmla="*/ 893772 w 1601769"/>
                <a:gd name="connsiteY106" fmla="*/ 770703 h 961155"/>
                <a:gd name="connsiteX107" fmla="*/ 891432 w 1601769"/>
                <a:gd name="connsiteY107" fmla="*/ 762280 h 961155"/>
                <a:gd name="connsiteX108" fmla="*/ 886285 w 1601769"/>
                <a:gd name="connsiteY108" fmla="*/ 754325 h 961155"/>
                <a:gd name="connsiteX109" fmla="*/ 869907 w 1601769"/>
                <a:gd name="connsiteY109" fmla="*/ 737011 h 961155"/>
                <a:gd name="connsiteX110" fmla="*/ 860080 w 1601769"/>
                <a:gd name="connsiteY110" fmla="*/ 716421 h 961155"/>
                <a:gd name="connsiteX111" fmla="*/ 856336 w 1601769"/>
                <a:gd name="connsiteY111" fmla="*/ 712678 h 961155"/>
                <a:gd name="connsiteX112" fmla="*/ 851657 w 1601769"/>
                <a:gd name="connsiteY112" fmla="*/ 710806 h 961155"/>
                <a:gd name="connsiteX113" fmla="*/ 837619 w 1601769"/>
                <a:gd name="connsiteY113" fmla="*/ 709402 h 961155"/>
                <a:gd name="connsiteX114" fmla="*/ 826388 w 1601769"/>
                <a:gd name="connsiteY114" fmla="*/ 711274 h 961155"/>
                <a:gd name="connsiteX115" fmla="*/ 817497 w 1601769"/>
                <a:gd name="connsiteY115" fmla="*/ 715017 h 961155"/>
                <a:gd name="connsiteX116" fmla="*/ 810478 w 1601769"/>
                <a:gd name="connsiteY116" fmla="*/ 721569 h 961155"/>
                <a:gd name="connsiteX117" fmla="*/ 804863 w 1601769"/>
                <a:gd name="connsiteY117" fmla="*/ 730460 h 961155"/>
                <a:gd name="connsiteX118" fmla="*/ 800651 w 1601769"/>
                <a:gd name="connsiteY118" fmla="*/ 742626 h 961155"/>
                <a:gd name="connsiteX119" fmla="*/ 789888 w 1601769"/>
                <a:gd name="connsiteY119" fmla="*/ 795972 h 961155"/>
                <a:gd name="connsiteX120" fmla="*/ 784273 w 1601769"/>
                <a:gd name="connsiteY120" fmla="*/ 811414 h 961155"/>
                <a:gd name="connsiteX121" fmla="*/ 772574 w 1601769"/>
                <a:gd name="connsiteY121" fmla="*/ 823580 h 961155"/>
                <a:gd name="connsiteX122" fmla="*/ 737011 w 1601769"/>
                <a:gd name="connsiteY122" fmla="*/ 841830 h 961155"/>
                <a:gd name="connsiteX123" fmla="*/ 728588 w 1601769"/>
                <a:gd name="connsiteY123" fmla="*/ 853529 h 961155"/>
                <a:gd name="connsiteX124" fmla="*/ 725780 w 1601769"/>
                <a:gd name="connsiteY124" fmla="*/ 864759 h 961155"/>
                <a:gd name="connsiteX125" fmla="*/ 724844 w 1601769"/>
                <a:gd name="connsiteY125" fmla="*/ 876926 h 961155"/>
                <a:gd name="connsiteX126" fmla="*/ 727652 w 1601769"/>
                <a:gd name="connsiteY126" fmla="*/ 899855 h 961155"/>
                <a:gd name="connsiteX127" fmla="*/ 729524 w 1601769"/>
                <a:gd name="connsiteY127" fmla="*/ 902663 h 961155"/>
                <a:gd name="connsiteX128" fmla="*/ 732331 w 1601769"/>
                <a:gd name="connsiteY128" fmla="*/ 903599 h 961155"/>
                <a:gd name="connsiteX129" fmla="*/ 754792 w 1601769"/>
                <a:gd name="connsiteY129" fmla="*/ 905471 h 961155"/>
                <a:gd name="connsiteX130" fmla="*/ 605519 w 1601769"/>
                <a:gd name="connsiteY130" fmla="*/ 920444 h 961155"/>
                <a:gd name="connsiteX131" fmla="*/ 266728 w 1601769"/>
                <a:gd name="connsiteY131" fmla="*/ 959284 h 961155"/>
                <a:gd name="connsiteX132" fmla="*/ 233036 w 1601769"/>
                <a:gd name="connsiteY132" fmla="*/ 961156 h 961155"/>
                <a:gd name="connsiteX133" fmla="*/ 205895 w 1601769"/>
                <a:gd name="connsiteY133" fmla="*/ 961156 h 961155"/>
                <a:gd name="connsiteX134" fmla="*/ 157697 w 1601769"/>
                <a:gd name="connsiteY134" fmla="*/ 957880 h 961155"/>
                <a:gd name="connsiteX135" fmla="*/ 103883 w 1601769"/>
                <a:gd name="connsiteY135" fmla="*/ 952265 h 961155"/>
                <a:gd name="connsiteX136" fmla="*/ 85165 w 1601769"/>
                <a:gd name="connsiteY136" fmla="*/ 948521 h 961155"/>
                <a:gd name="connsiteX137" fmla="*/ 68320 w 1601769"/>
                <a:gd name="connsiteY137" fmla="*/ 942906 h 961155"/>
                <a:gd name="connsiteX138" fmla="*/ 53813 w 1601769"/>
                <a:gd name="connsiteY138" fmla="*/ 935887 h 961155"/>
                <a:gd name="connsiteX139" fmla="*/ 40711 w 1601769"/>
                <a:gd name="connsiteY139" fmla="*/ 926528 h 961155"/>
                <a:gd name="connsiteX140" fmla="*/ 29480 w 1601769"/>
                <a:gd name="connsiteY140" fmla="*/ 915765 h 961155"/>
                <a:gd name="connsiteX141" fmla="*/ 19186 w 1601769"/>
                <a:gd name="connsiteY141" fmla="*/ 903131 h 961155"/>
                <a:gd name="connsiteX142" fmla="*/ 10295 w 1601769"/>
                <a:gd name="connsiteY142" fmla="*/ 888157 h 961155"/>
                <a:gd name="connsiteX143" fmla="*/ 4679 w 1601769"/>
                <a:gd name="connsiteY143" fmla="*/ 874118 h 961155"/>
                <a:gd name="connsiteX144" fmla="*/ 936 w 1601769"/>
                <a:gd name="connsiteY144" fmla="*/ 860548 h 961155"/>
                <a:gd name="connsiteX145" fmla="*/ 0 w 1601769"/>
                <a:gd name="connsiteY145" fmla="*/ 847445 h 961155"/>
                <a:gd name="connsiteX146" fmla="*/ 936 w 1601769"/>
                <a:gd name="connsiteY146" fmla="*/ 833875 h 961155"/>
                <a:gd name="connsiteX147" fmla="*/ 4211 w 1601769"/>
                <a:gd name="connsiteY147" fmla="*/ 820773 h 961155"/>
                <a:gd name="connsiteX148" fmla="*/ 9827 w 1601769"/>
                <a:gd name="connsiteY148" fmla="*/ 807670 h 961155"/>
                <a:gd name="connsiteX149" fmla="*/ 11230 w 1601769"/>
                <a:gd name="connsiteY149" fmla="*/ 789888 h 961155"/>
                <a:gd name="connsiteX150" fmla="*/ 14506 w 1601769"/>
                <a:gd name="connsiteY150" fmla="*/ 774446 h 961155"/>
                <a:gd name="connsiteX151" fmla="*/ 20589 w 1601769"/>
                <a:gd name="connsiteY151" fmla="*/ 760876 h 961155"/>
                <a:gd name="connsiteX152" fmla="*/ 28544 w 1601769"/>
                <a:gd name="connsiteY152" fmla="*/ 748709 h 961155"/>
                <a:gd name="connsiteX153" fmla="*/ 39307 w 1601769"/>
                <a:gd name="connsiteY153" fmla="*/ 738415 h 961155"/>
                <a:gd name="connsiteX154" fmla="*/ 52409 w 1601769"/>
                <a:gd name="connsiteY154" fmla="*/ 729056 h 961155"/>
                <a:gd name="connsiteX155" fmla="*/ 74403 w 1601769"/>
                <a:gd name="connsiteY155" fmla="*/ 719697 h 961155"/>
                <a:gd name="connsiteX156" fmla="*/ 79550 w 1601769"/>
                <a:gd name="connsiteY156" fmla="*/ 719697 h 961155"/>
                <a:gd name="connsiteX157" fmla="*/ 89845 w 1601769"/>
                <a:gd name="connsiteY157" fmla="*/ 722973 h 961155"/>
                <a:gd name="connsiteX158" fmla="*/ 109031 w 1601769"/>
                <a:gd name="connsiteY158" fmla="*/ 744966 h 961155"/>
                <a:gd name="connsiteX159" fmla="*/ 115114 w 1601769"/>
                <a:gd name="connsiteY159" fmla="*/ 756196 h 961155"/>
                <a:gd name="connsiteX160" fmla="*/ 123069 w 1601769"/>
                <a:gd name="connsiteY160" fmla="*/ 775382 h 961155"/>
                <a:gd name="connsiteX161" fmla="*/ 125409 w 1601769"/>
                <a:gd name="connsiteY161" fmla="*/ 776786 h 961155"/>
                <a:gd name="connsiteX162" fmla="*/ 127748 w 1601769"/>
                <a:gd name="connsiteY162" fmla="*/ 775382 h 961155"/>
                <a:gd name="connsiteX163" fmla="*/ 150678 w 1601769"/>
                <a:gd name="connsiteY163" fmla="*/ 726716 h 961155"/>
                <a:gd name="connsiteX164" fmla="*/ 176883 w 1601769"/>
                <a:gd name="connsiteY164" fmla="*/ 679454 h 961155"/>
                <a:gd name="connsiteX165" fmla="*/ 178754 w 1601769"/>
                <a:gd name="connsiteY165" fmla="*/ 671967 h 961155"/>
                <a:gd name="connsiteX166" fmla="*/ 180158 w 1601769"/>
                <a:gd name="connsiteY166" fmla="*/ 640147 h 961155"/>
                <a:gd name="connsiteX167" fmla="*/ 201216 w 1601769"/>
                <a:gd name="connsiteY167" fmla="*/ 590544 h 961155"/>
                <a:gd name="connsiteX168" fmla="*/ 203087 w 1601769"/>
                <a:gd name="connsiteY168" fmla="*/ 581654 h 961155"/>
                <a:gd name="connsiteX169" fmla="*/ 201216 w 1601769"/>
                <a:gd name="connsiteY169" fmla="*/ 535795 h 961155"/>
                <a:gd name="connsiteX170" fmla="*/ 290125 w 1601769"/>
                <a:gd name="connsiteY170" fmla="*/ 425829 h 961155"/>
                <a:gd name="connsiteX171" fmla="*/ 300419 w 1601769"/>
                <a:gd name="connsiteY171" fmla="*/ 408046 h 961155"/>
                <a:gd name="connsiteX172" fmla="*/ 307907 w 1601769"/>
                <a:gd name="connsiteY172" fmla="*/ 389797 h 961155"/>
                <a:gd name="connsiteX173" fmla="*/ 307907 w 1601769"/>
                <a:gd name="connsiteY173" fmla="*/ 336919 h 961155"/>
                <a:gd name="connsiteX174" fmla="*/ 310714 w 1601769"/>
                <a:gd name="connsiteY174" fmla="*/ 322881 h 961155"/>
                <a:gd name="connsiteX175" fmla="*/ 321477 w 1601769"/>
                <a:gd name="connsiteY175" fmla="*/ 295272 h 961155"/>
                <a:gd name="connsiteX176" fmla="*/ 330368 w 1601769"/>
                <a:gd name="connsiteY176" fmla="*/ 281234 h 961155"/>
                <a:gd name="connsiteX177" fmla="*/ 335515 w 1601769"/>
                <a:gd name="connsiteY177" fmla="*/ 276554 h 961155"/>
                <a:gd name="connsiteX178" fmla="*/ 344406 w 1601769"/>
                <a:gd name="connsiteY178" fmla="*/ 273279 h 961155"/>
                <a:gd name="connsiteX179" fmla="*/ 357041 w 1601769"/>
                <a:gd name="connsiteY179" fmla="*/ 276087 h 961155"/>
                <a:gd name="connsiteX180" fmla="*/ 366400 w 1601769"/>
                <a:gd name="connsiteY180" fmla="*/ 280298 h 961155"/>
                <a:gd name="connsiteX181" fmla="*/ 372951 w 1601769"/>
                <a:gd name="connsiteY181" fmla="*/ 286381 h 961155"/>
                <a:gd name="connsiteX182" fmla="*/ 376694 w 1601769"/>
                <a:gd name="connsiteY182" fmla="*/ 293400 h 961155"/>
                <a:gd name="connsiteX183" fmla="*/ 378566 w 1601769"/>
                <a:gd name="connsiteY183" fmla="*/ 302291 h 961155"/>
                <a:gd name="connsiteX184" fmla="*/ 377162 w 1601769"/>
                <a:gd name="connsiteY184" fmla="*/ 318202 h 961155"/>
                <a:gd name="connsiteX185" fmla="*/ 378566 w 1601769"/>
                <a:gd name="connsiteY185" fmla="*/ 322413 h 961155"/>
                <a:gd name="connsiteX186" fmla="*/ 381842 w 1601769"/>
                <a:gd name="connsiteY186" fmla="*/ 326624 h 961155"/>
                <a:gd name="connsiteX187" fmla="*/ 388861 w 1601769"/>
                <a:gd name="connsiteY187" fmla="*/ 331304 h 961155"/>
                <a:gd name="connsiteX188" fmla="*/ 407111 w 1601769"/>
                <a:gd name="connsiteY188" fmla="*/ 340663 h 961155"/>
                <a:gd name="connsiteX189" fmla="*/ 446418 w 1601769"/>
                <a:gd name="connsiteY189" fmla="*/ 388861 h 961155"/>
                <a:gd name="connsiteX190" fmla="*/ 463732 w 1601769"/>
                <a:gd name="connsiteY190" fmla="*/ 418341 h 961155"/>
                <a:gd name="connsiteX191" fmla="*/ 476834 w 1601769"/>
                <a:gd name="connsiteY191" fmla="*/ 461860 h 961155"/>
                <a:gd name="connsiteX192" fmla="*/ 480578 w 1601769"/>
                <a:gd name="connsiteY192" fmla="*/ 467475 h 961155"/>
                <a:gd name="connsiteX193" fmla="*/ 488065 w 1601769"/>
                <a:gd name="connsiteY193" fmla="*/ 474963 h 961155"/>
                <a:gd name="connsiteX194" fmla="*/ 499295 w 1601769"/>
                <a:gd name="connsiteY194" fmla="*/ 481514 h 961155"/>
                <a:gd name="connsiteX195" fmla="*/ 508654 w 1601769"/>
                <a:gd name="connsiteY195" fmla="*/ 497892 h 961155"/>
                <a:gd name="connsiteX196" fmla="*/ 513334 w 1601769"/>
                <a:gd name="connsiteY196" fmla="*/ 503507 h 961155"/>
                <a:gd name="connsiteX197" fmla="*/ 517077 w 1601769"/>
                <a:gd name="connsiteY197" fmla="*/ 505847 h 961155"/>
                <a:gd name="connsiteX198" fmla="*/ 519885 w 1601769"/>
                <a:gd name="connsiteY198" fmla="*/ 505379 h 961155"/>
                <a:gd name="connsiteX199" fmla="*/ 522693 w 1601769"/>
                <a:gd name="connsiteY199" fmla="*/ 502571 h 961155"/>
                <a:gd name="connsiteX200" fmla="*/ 524564 w 1601769"/>
                <a:gd name="connsiteY200" fmla="*/ 492276 h 961155"/>
                <a:gd name="connsiteX201" fmla="*/ 532988 w 1601769"/>
                <a:gd name="connsiteY201" fmla="*/ 494148 h 961155"/>
                <a:gd name="connsiteX202" fmla="*/ 541878 w 1601769"/>
                <a:gd name="connsiteY202" fmla="*/ 502571 h 961155"/>
                <a:gd name="connsiteX203" fmla="*/ 545622 w 1601769"/>
                <a:gd name="connsiteY203" fmla="*/ 503975 h 961155"/>
                <a:gd name="connsiteX204" fmla="*/ 547962 w 1601769"/>
                <a:gd name="connsiteY204" fmla="*/ 503507 h 961155"/>
                <a:gd name="connsiteX205" fmla="*/ 550769 w 1601769"/>
                <a:gd name="connsiteY205" fmla="*/ 500699 h 961155"/>
                <a:gd name="connsiteX206" fmla="*/ 555916 w 1601769"/>
                <a:gd name="connsiteY206" fmla="*/ 477770 h 961155"/>
                <a:gd name="connsiteX207" fmla="*/ 558256 w 1601769"/>
                <a:gd name="connsiteY207" fmla="*/ 455777 h 961155"/>
                <a:gd name="connsiteX208" fmla="*/ 562468 w 1601769"/>
                <a:gd name="connsiteY208" fmla="*/ 438931 h 961155"/>
                <a:gd name="connsiteX209" fmla="*/ 564340 w 1601769"/>
                <a:gd name="connsiteY209" fmla="*/ 420681 h 961155"/>
                <a:gd name="connsiteX210" fmla="*/ 560596 w 1601769"/>
                <a:gd name="connsiteY210" fmla="*/ 335515 h 961155"/>
                <a:gd name="connsiteX211" fmla="*/ 562000 w 1601769"/>
                <a:gd name="connsiteY211" fmla="*/ 316797 h 961155"/>
                <a:gd name="connsiteX212" fmla="*/ 565275 w 1601769"/>
                <a:gd name="connsiteY212" fmla="*/ 300419 h 961155"/>
                <a:gd name="connsiteX213" fmla="*/ 569019 w 1601769"/>
                <a:gd name="connsiteY213" fmla="*/ 290593 h 961155"/>
                <a:gd name="connsiteX214" fmla="*/ 574166 w 1601769"/>
                <a:gd name="connsiteY214" fmla="*/ 283106 h 961155"/>
                <a:gd name="connsiteX215" fmla="*/ 580718 w 1601769"/>
                <a:gd name="connsiteY215" fmla="*/ 277490 h 961155"/>
                <a:gd name="connsiteX216" fmla="*/ 588205 w 1601769"/>
                <a:gd name="connsiteY216" fmla="*/ 274683 h 961155"/>
                <a:gd name="connsiteX217" fmla="*/ 593352 w 1601769"/>
                <a:gd name="connsiteY217" fmla="*/ 274215 h 961155"/>
                <a:gd name="connsiteX218" fmla="*/ 598031 w 1601769"/>
                <a:gd name="connsiteY218" fmla="*/ 276087 h 961155"/>
                <a:gd name="connsiteX219" fmla="*/ 602243 w 1601769"/>
                <a:gd name="connsiteY219" fmla="*/ 280766 h 961155"/>
                <a:gd name="connsiteX220" fmla="*/ 613006 w 1601769"/>
                <a:gd name="connsiteY220" fmla="*/ 314458 h 961155"/>
                <a:gd name="connsiteX221" fmla="*/ 612538 w 1601769"/>
                <a:gd name="connsiteY221" fmla="*/ 413194 h 961155"/>
                <a:gd name="connsiteX222" fmla="*/ 625172 w 1601769"/>
                <a:gd name="connsiteY222" fmla="*/ 467475 h 961155"/>
                <a:gd name="connsiteX223" fmla="*/ 627044 w 1601769"/>
                <a:gd name="connsiteY223" fmla="*/ 481982 h 961155"/>
                <a:gd name="connsiteX224" fmla="*/ 625640 w 1601769"/>
                <a:gd name="connsiteY224" fmla="*/ 659800 h 961155"/>
                <a:gd name="connsiteX225" fmla="*/ 626576 w 1601769"/>
                <a:gd name="connsiteY225" fmla="*/ 672903 h 961155"/>
                <a:gd name="connsiteX226" fmla="*/ 629384 w 1601769"/>
                <a:gd name="connsiteY226" fmla="*/ 686005 h 961155"/>
                <a:gd name="connsiteX227" fmla="*/ 632191 w 1601769"/>
                <a:gd name="connsiteY227" fmla="*/ 692088 h 961155"/>
                <a:gd name="connsiteX228" fmla="*/ 635935 w 1601769"/>
                <a:gd name="connsiteY228" fmla="*/ 694896 h 961155"/>
                <a:gd name="connsiteX229" fmla="*/ 640146 w 1601769"/>
                <a:gd name="connsiteY229" fmla="*/ 694896 h 961155"/>
                <a:gd name="connsiteX230" fmla="*/ 648569 w 1601769"/>
                <a:gd name="connsiteY230" fmla="*/ 691620 h 961155"/>
                <a:gd name="connsiteX231" fmla="*/ 651377 w 1601769"/>
                <a:gd name="connsiteY231" fmla="*/ 693492 h 961155"/>
                <a:gd name="connsiteX232" fmla="*/ 649037 w 1601769"/>
                <a:gd name="connsiteY232" fmla="*/ 727184 h 961155"/>
                <a:gd name="connsiteX233" fmla="*/ 650441 w 1601769"/>
                <a:gd name="connsiteY233" fmla="*/ 743094 h 961155"/>
                <a:gd name="connsiteX234" fmla="*/ 654185 w 1601769"/>
                <a:gd name="connsiteY234" fmla="*/ 759004 h 961155"/>
                <a:gd name="connsiteX235" fmla="*/ 655589 w 1601769"/>
                <a:gd name="connsiteY235" fmla="*/ 780997 h 961155"/>
                <a:gd name="connsiteX236" fmla="*/ 656524 w 1601769"/>
                <a:gd name="connsiteY236" fmla="*/ 784273 h 961155"/>
                <a:gd name="connsiteX237" fmla="*/ 662608 w 1601769"/>
                <a:gd name="connsiteY237" fmla="*/ 787549 h 961155"/>
                <a:gd name="connsiteX238" fmla="*/ 665883 w 1601769"/>
                <a:gd name="connsiteY238" fmla="*/ 786145 h 961155"/>
                <a:gd name="connsiteX239" fmla="*/ 670095 w 1601769"/>
                <a:gd name="connsiteY239" fmla="*/ 781933 h 961155"/>
                <a:gd name="connsiteX240" fmla="*/ 675710 w 1601769"/>
                <a:gd name="connsiteY240" fmla="*/ 773042 h 961155"/>
                <a:gd name="connsiteX241" fmla="*/ 685069 w 1601769"/>
                <a:gd name="connsiteY241" fmla="*/ 716889 h 961155"/>
                <a:gd name="connsiteX242" fmla="*/ 688345 w 1601769"/>
                <a:gd name="connsiteY242" fmla="*/ 708934 h 961155"/>
                <a:gd name="connsiteX243" fmla="*/ 688345 w 1601769"/>
                <a:gd name="connsiteY243" fmla="*/ 693492 h 961155"/>
                <a:gd name="connsiteX244" fmla="*/ 685537 w 1601769"/>
                <a:gd name="connsiteY244" fmla="*/ 678518 h 961155"/>
                <a:gd name="connsiteX245" fmla="*/ 674774 w 1601769"/>
                <a:gd name="connsiteY245" fmla="*/ 650909 h 961155"/>
                <a:gd name="connsiteX246" fmla="*/ 671967 w 1601769"/>
                <a:gd name="connsiteY246" fmla="*/ 637807 h 961155"/>
                <a:gd name="connsiteX247" fmla="*/ 672434 w 1601769"/>
                <a:gd name="connsiteY247" fmla="*/ 631256 h 961155"/>
                <a:gd name="connsiteX248" fmla="*/ 675242 w 1601769"/>
                <a:gd name="connsiteY248" fmla="*/ 626108 h 961155"/>
                <a:gd name="connsiteX249" fmla="*/ 680390 w 1601769"/>
                <a:gd name="connsiteY249" fmla="*/ 622365 h 961155"/>
                <a:gd name="connsiteX250" fmla="*/ 686473 w 1601769"/>
                <a:gd name="connsiteY250" fmla="*/ 620961 h 961155"/>
                <a:gd name="connsiteX251" fmla="*/ 737479 w 1601769"/>
                <a:gd name="connsiteY251" fmla="*/ 619089 h 961155"/>
                <a:gd name="connsiteX252" fmla="*/ 772107 w 1601769"/>
                <a:gd name="connsiteY252" fmla="*/ 615346 h 961155"/>
                <a:gd name="connsiteX253" fmla="*/ 778658 w 1601769"/>
                <a:gd name="connsiteY253" fmla="*/ 616281 h 961155"/>
                <a:gd name="connsiteX254" fmla="*/ 783337 w 1601769"/>
                <a:gd name="connsiteY254" fmla="*/ 617685 h 961155"/>
                <a:gd name="connsiteX255" fmla="*/ 788952 w 1601769"/>
                <a:gd name="connsiteY255" fmla="*/ 622365 h 961155"/>
                <a:gd name="connsiteX256" fmla="*/ 806735 w 1601769"/>
                <a:gd name="connsiteY256" fmla="*/ 656525 h 961155"/>
                <a:gd name="connsiteX257" fmla="*/ 813285 w 1601769"/>
                <a:gd name="connsiteY257" fmla="*/ 663544 h 961155"/>
                <a:gd name="connsiteX258" fmla="*/ 820773 w 1601769"/>
                <a:gd name="connsiteY258" fmla="*/ 668223 h 961155"/>
                <a:gd name="connsiteX259" fmla="*/ 828728 w 1601769"/>
                <a:gd name="connsiteY259" fmla="*/ 670563 h 961155"/>
                <a:gd name="connsiteX260" fmla="*/ 838554 w 1601769"/>
                <a:gd name="connsiteY260" fmla="*/ 671031 h 961155"/>
                <a:gd name="connsiteX261" fmla="*/ 852125 w 1601769"/>
                <a:gd name="connsiteY261" fmla="*/ 667287 h 961155"/>
                <a:gd name="connsiteX262" fmla="*/ 849785 w 1601769"/>
                <a:gd name="connsiteY262" fmla="*/ 614410 h 961155"/>
                <a:gd name="connsiteX263" fmla="*/ 851189 w 1601769"/>
                <a:gd name="connsiteY263" fmla="*/ 566679 h 961155"/>
                <a:gd name="connsiteX264" fmla="*/ 855869 w 1601769"/>
                <a:gd name="connsiteY264" fmla="*/ 510526 h 961155"/>
                <a:gd name="connsiteX265" fmla="*/ 860080 w 1601769"/>
                <a:gd name="connsiteY265" fmla="*/ 482450 h 961155"/>
                <a:gd name="connsiteX266" fmla="*/ 866631 w 1601769"/>
                <a:gd name="connsiteY266" fmla="*/ 456713 h 961155"/>
                <a:gd name="connsiteX267" fmla="*/ 868971 w 1601769"/>
                <a:gd name="connsiteY267" fmla="*/ 452969 h 961155"/>
                <a:gd name="connsiteX268" fmla="*/ 872247 w 1601769"/>
                <a:gd name="connsiteY268" fmla="*/ 450629 h 961155"/>
                <a:gd name="connsiteX269" fmla="*/ 876458 w 1601769"/>
                <a:gd name="connsiteY269" fmla="*/ 450161 h 961155"/>
                <a:gd name="connsiteX270" fmla="*/ 880669 w 1601769"/>
                <a:gd name="connsiteY270" fmla="*/ 451565 h 961155"/>
                <a:gd name="connsiteX271" fmla="*/ 886753 w 1601769"/>
                <a:gd name="connsiteY271" fmla="*/ 456245 h 961155"/>
                <a:gd name="connsiteX272" fmla="*/ 890964 w 1601769"/>
                <a:gd name="connsiteY272" fmla="*/ 462328 h 961155"/>
                <a:gd name="connsiteX273" fmla="*/ 894240 w 1601769"/>
                <a:gd name="connsiteY273" fmla="*/ 469815 h 961155"/>
                <a:gd name="connsiteX274" fmla="*/ 902195 w 1601769"/>
                <a:gd name="connsiteY274" fmla="*/ 497424 h 961155"/>
                <a:gd name="connsiteX275" fmla="*/ 907342 w 1601769"/>
                <a:gd name="connsiteY275" fmla="*/ 523629 h 961155"/>
                <a:gd name="connsiteX276" fmla="*/ 910150 w 1601769"/>
                <a:gd name="connsiteY276" fmla="*/ 550301 h 961155"/>
                <a:gd name="connsiteX277" fmla="*/ 911553 w 1601769"/>
                <a:gd name="connsiteY277" fmla="*/ 576974 h 961155"/>
                <a:gd name="connsiteX278" fmla="*/ 910150 w 1601769"/>
                <a:gd name="connsiteY278" fmla="*/ 635467 h 961155"/>
                <a:gd name="connsiteX279" fmla="*/ 914362 w 1601769"/>
                <a:gd name="connsiteY279" fmla="*/ 640614 h 961155"/>
                <a:gd name="connsiteX280" fmla="*/ 918105 w 1601769"/>
                <a:gd name="connsiteY280" fmla="*/ 642018 h 961155"/>
                <a:gd name="connsiteX281" fmla="*/ 923252 w 1601769"/>
                <a:gd name="connsiteY281" fmla="*/ 641550 h 961155"/>
                <a:gd name="connsiteX282" fmla="*/ 926996 w 1601769"/>
                <a:gd name="connsiteY282" fmla="*/ 638275 h 961155"/>
                <a:gd name="connsiteX283" fmla="*/ 932611 w 1601769"/>
                <a:gd name="connsiteY283" fmla="*/ 607391 h 961155"/>
                <a:gd name="connsiteX284" fmla="*/ 948989 w 1601769"/>
                <a:gd name="connsiteY284" fmla="*/ 592416 h 961155"/>
                <a:gd name="connsiteX285" fmla="*/ 951797 w 1601769"/>
                <a:gd name="connsiteY285" fmla="*/ 587269 h 961155"/>
                <a:gd name="connsiteX286" fmla="*/ 958816 w 1601769"/>
                <a:gd name="connsiteY286" fmla="*/ 500231 h 961155"/>
                <a:gd name="connsiteX287" fmla="*/ 958348 w 1601769"/>
                <a:gd name="connsiteY287" fmla="*/ 484321 h 961155"/>
                <a:gd name="connsiteX288" fmla="*/ 952265 w 1601769"/>
                <a:gd name="connsiteY288" fmla="*/ 437995 h 961155"/>
                <a:gd name="connsiteX289" fmla="*/ 947585 w 1601769"/>
                <a:gd name="connsiteY289" fmla="*/ 386989 h 961155"/>
                <a:gd name="connsiteX290" fmla="*/ 947585 w 1601769"/>
                <a:gd name="connsiteY290" fmla="*/ 364996 h 961155"/>
                <a:gd name="connsiteX291" fmla="*/ 949925 w 1601769"/>
                <a:gd name="connsiteY291" fmla="*/ 344406 h 961155"/>
                <a:gd name="connsiteX292" fmla="*/ 954605 w 1601769"/>
                <a:gd name="connsiteY292" fmla="*/ 325221 h 961155"/>
                <a:gd name="connsiteX293" fmla="*/ 963027 w 1601769"/>
                <a:gd name="connsiteY293" fmla="*/ 315394 h 961155"/>
                <a:gd name="connsiteX294" fmla="*/ 967239 w 1601769"/>
                <a:gd name="connsiteY294" fmla="*/ 307907 h 961155"/>
                <a:gd name="connsiteX295" fmla="*/ 967707 w 1601769"/>
                <a:gd name="connsiteY295" fmla="*/ 279830 h 961155"/>
                <a:gd name="connsiteX296" fmla="*/ 970046 w 1601769"/>
                <a:gd name="connsiteY296" fmla="*/ 254561 h 961155"/>
                <a:gd name="connsiteX297" fmla="*/ 973790 w 1601769"/>
                <a:gd name="connsiteY297" fmla="*/ 242395 h 961155"/>
                <a:gd name="connsiteX298" fmla="*/ 979405 w 1601769"/>
                <a:gd name="connsiteY298" fmla="*/ 232100 h 961155"/>
                <a:gd name="connsiteX299" fmla="*/ 984085 w 1601769"/>
                <a:gd name="connsiteY299" fmla="*/ 226017 h 961155"/>
                <a:gd name="connsiteX300" fmla="*/ 997655 w 1601769"/>
                <a:gd name="connsiteY300" fmla="*/ 218529 h 961155"/>
                <a:gd name="connsiteX301" fmla="*/ 1011693 w 1601769"/>
                <a:gd name="connsiteY301" fmla="*/ 218062 h 961155"/>
                <a:gd name="connsiteX302" fmla="*/ 1017777 w 1601769"/>
                <a:gd name="connsiteY302" fmla="*/ 220401 h 961155"/>
                <a:gd name="connsiteX303" fmla="*/ 1025264 w 1601769"/>
                <a:gd name="connsiteY303" fmla="*/ 226017 h 961155"/>
                <a:gd name="connsiteX304" fmla="*/ 1036962 w 1601769"/>
                <a:gd name="connsiteY304" fmla="*/ 243798 h 961155"/>
                <a:gd name="connsiteX305" fmla="*/ 1043982 w 1601769"/>
                <a:gd name="connsiteY305" fmla="*/ 263920 h 961155"/>
                <a:gd name="connsiteX306" fmla="*/ 1049129 w 1601769"/>
                <a:gd name="connsiteY306" fmla="*/ 309778 h 961155"/>
                <a:gd name="connsiteX307" fmla="*/ 1054276 w 1601769"/>
                <a:gd name="connsiteY307" fmla="*/ 410854 h 961155"/>
                <a:gd name="connsiteX308" fmla="*/ 1058488 w 1601769"/>
                <a:gd name="connsiteY308" fmla="*/ 421149 h 961155"/>
                <a:gd name="connsiteX309" fmla="*/ 1061764 w 1601769"/>
                <a:gd name="connsiteY309" fmla="*/ 425360 h 961155"/>
                <a:gd name="connsiteX310" fmla="*/ 1063167 w 1601769"/>
                <a:gd name="connsiteY310" fmla="*/ 424893 h 961155"/>
                <a:gd name="connsiteX311" fmla="*/ 1064103 w 1601769"/>
                <a:gd name="connsiteY311" fmla="*/ 419745 h 961155"/>
                <a:gd name="connsiteX312" fmla="*/ 1073930 w 1601769"/>
                <a:gd name="connsiteY312" fmla="*/ 49602 h 961155"/>
                <a:gd name="connsiteX313" fmla="*/ 1081885 w 1601769"/>
                <a:gd name="connsiteY313" fmla="*/ 27141 h 961155"/>
                <a:gd name="connsiteX314" fmla="*/ 1092648 w 1601769"/>
                <a:gd name="connsiteY314" fmla="*/ 9359 h 961155"/>
                <a:gd name="connsiteX315" fmla="*/ 1103410 w 1601769"/>
                <a:gd name="connsiteY315" fmla="*/ 2340 h 961155"/>
                <a:gd name="connsiteX316" fmla="*/ 1116981 w 1601769"/>
                <a:gd name="connsiteY316" fmla="*/ 0 h 961155"/>
                <a:gd name="connsiteX317" fmla="*/ 1136166 w 1601769"/>
                <a:gd name="connsiteY317" fmla="*/ 4211 h 961155"/>
                <a:gd name="connsiteX318" fmla="*/ 1145525 w 1601769"/>
                <a:gd name="connsiteY318" fmla="*/ 12634 h 961155"/>
                <a:gd name="connsiteX319" fmla="*/ 1150673 w 1601769"/>
                <a:gd name="connsiteY319" fmla="*/ 22461 h 961155"/>
                <a:gd name="connsiteX320" fmla="*/ 1156756 w 1601769"/>
                <a:gd name="connsiteY320" fmla="*/ 41179 h 961155"/>
                <a:gd name="connsiteX321" fmla="*/ 1160968 w 1601769"/>
                <a:gd name="connsiteY321" fmla="*/ 60833 h 961155"/>
                <a:gd name="connsiteX322" fmla="*/ 1163775 w 1601769"/>
                <a:gd name="connsiteY322" fmla="*/ 101076 h 961155"/>
                <a:gd name="connsiteX323" fmla="*/ 1164711 w 1601769"/>
                <a:gd name="connsiteY323" fmla="*/ 141787 h 961155"/>
                <a:gd name="connsiteX324" fmla="*/ 131024 w 1601769"/>
                <a:gd name="connsiteY324" fmla="*/ 813753 h 961155"/>
                <a:gd name="connsiteX325" fmla="*/ 134768 w 1601769"/>
                <a:gd name="connsiteY325" fmla="*/ 809542 h 961155"/>
                <a:gd name="connsiteX326" fmla="*/ 134768 w 1601769"/>
                <a:gd name="connsiteY326" fmla="*/ 802523 h 961155"/>
                <a:gd name="connsiteX327" fmla="*/ 130556 w 1601769"/>
                <a:gd name="connsiteY327" fmla="*/ 796908 h 961155"/>
                <a:gd name="connsiteX328" fmla="*/ 127748 w 1601769"/>
                <a:gd name="connsiteY328" fmla="*/ 795504 h 961155"/>
                <a:gd name="connsiteX329" fmla="*/ 123069 w 1601769"/>
                <a:gd name="connsiteY329" fmla="*/ 797375 h 961155"/>
                <a:gd name="connsiteX330" fmla="*/ 121665 w 1601769"/>
                <a:gd name="connsiteY330" fmla="*/ 800183 h 961155"/>
                <a:gd name="connsiteX331" fmla="*/ 121665 w 1601769"/>
                <a:gd name="connsiteY331" fmla="*/ 807202 h 961155"/>
                <a:gd name="connsiteX332" fmla="*/ 125409 w 1601769"/>
                <a:gd name="connsiteY332" fmla="*/ 812817 h 961155"/>
                <a:gd name="connsiteX333" fmla="*/ 131024 w 1601769"/>
                <a:gd name="connsiteY333" fmla="*/ 813753 h 96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</a:cxnLst>
              <a:rect l="l" t="t" r="r" b="b"/>
              <a:pathLst>
                <a:path w="1601769" h="961155">
                  <a:moveTo>
                    <a:pt x="1164711" y="141787"/>
                  </a:moveTo>
                  <a:lnTo>
                    <a:pt x="1166115" y="159569"/>
                  </a:lnTo>
                  <a:lnTo>
                    <a:pt x="1182025" y="162376"/>
                  </a:lnTo>
                  <a:lnTo>
                    <a:pt x="1186704" y="164716"/>
                  </a:lnTo>
                  <a:lnTo>
                    <a:pt x="1198871" y="182030"/>
                  </a:lnTo>
                  <a:lnTo>
                    <a:pt x="1203550" y="199812"/>
                  </a:lnTo>
                  <a:lnTo>
                    <a:pt x="1209166" y="307907"/>
                  </a:lnTo>
                  <a:lnTo>
                    <a:pt x="1207762" y="432848"/>
                  </a:lnTo>
                  <a:lnTo>
                    <a:pt x="1208698" y="445014"/>
                  </a:lnTo>
                  <a:lnTo>
                    <a:pt x="1211973" y="456245"/>
                  </a:lnTo>
                  <a:lnTo>
                    <a:pt x="1213845" y="459052"/>
                  </a:lnTo>
                  <a:lnTo>
                    <a:pt x="1216653" y="460456"/>
                  </a:lnTo>
                  <a:lnTo>
                    <a:pt x="1219460" y="459988"/>
                  </a:lnTo>
                  <a:lnTo>
                    <a:pt x="1221332" y="448758"/>
                  </a:lnTo>
                  <a:lnTo>
                    <a:pt x="1224140" y="443610"/>
                  </a:lnTo>
                  <a:lnTo>
                    <a:pt x="1227884" y="440335"/>
                  </a:lnTo>
                  <a:lnTo>
                    <a:pt x="1238178" y="439867"/>
                  </a:lnTo>
                  <a:lnTo>
                    <a:pt x="1244730" y="445014"/>
                  </a:lnTo>
                  <a:lnTo>
                    <a:pt x="1251749" y="473091"/>
                  </a:lnTo>
                  <a:lnTo>
                    <a:pt x="1254088" y="498360"/>
                  </a:lnTo>
                  <a:lnTo>
                    <a:pt x="1254088" y="528776"/>
                  </a:lnTo>
                  <a:lnTo>
                    <a:pt x="1258768" y="536263"/>
                  </a:lnTo>
                  <a:lnTo>
                    <a:pt x="1269999" y="546558"/>
                  </a:lnTo>
                  <a:lnTo>
                    <a:pt x="1273274" y="554045"/>
                  </a:lnTo>
                  <a:lnTo>
                    <a:pt x="1276081" y="563404"/>
                  </a:lnTo>
                  <a:lnTo>
                    <a:pt x="1284037" y="615813"/>
                  </a:lnTo>
                  <a:lnTo>
                    <a:pt x="1288716" y="625640"/>
                  </a:lnTo>
                  <a:lnTo>
                    <a:pt x="1295267" y="633595"/>
                  </a:lnTo>
                  <a:lnTo>
                    <a:pt x="1306498" y="641550"/>
                  </a:lnTo>
                  <a:lnTo>
                    <a:pt x="1307434" y="644826"/>
                  </a:lnTo>
                  <a:lnTo>
                    <a:pt x="1306966" y="656056"/>
                  </a:lnTo>
                  <a:lnTo>
                    <a:pt x="1302286" y="669627"/>
                  </a:lnTo>
                  <a:lnTo>
                    <a:pt x="1303222" y="677582"/>
                  </a:lnTo>
                  <a:lnTo>
                    <a:pt x="1288248" y="682261"/>
                  </a:lnTo>
                  <a:lnTo>
                    <a:pt x="1281697" y="689748"/>
                  </a:lnTo>
                  <a:lnTo>
                    <a:pt x="1280761" y="694896"/>
                  </a:lnTo>
                  <a:lnTo>
                    <a:pt x="1279825" y="767427"/>
                  </a:lnTo>
                  <a:lnTo>
                    <a:pt x="1284973" y="772107"/>
                  </a:lnTo>
                  <a:lnTo>
                    <a:pt x="1289184" y="772574"/>
                  </a:lnTo>
                  <a:lnTo>
                    <a:pt x="1306966" y="768831"/>
                  </a:lnTo>
                  <a:lnTo>
                    <a:pt x="1327087" y="761812"/>
                  </a:lnTo>
                  <a:lnTo>
                    <a:pt x="1349081" y="726248"/>
                  </a:lnTo>
                  <a:lnTo>
                    <a:pt x="1347677" y="716421"/>
                  </a:lnTo>
                  <a:lnTo>
                    <a:pt x="1344870" y="710806"/>
                  </a:lnTo>
                  <a:lnTo>
                    <a:pt x="1340190" y="706126"/>
                  </a:lnTo>
                  <a:lnTo>
                    <a:pt x="1328023" y="699107"/>
                  </a:lnTo>
                  <a:lnTo>
                    <a:pt x="1323812" y="694428"/>
                  </a:lnTo>
                  <a:lnTo>
                    <a:pt x="1321940" y="688812"/>
                  </a:lnTo>
                  <a:lnTo>
                    <a:pt x="1322408" y="681793"/>
                  </a:lnTo>
                  <a:lnTo>
                    <a:pt x="1331299" y="668223"/>
                  </a:lnTo>
                  <a:lnTo>
                    <a:pt x="1332235" y="663544"/>
                  </a:lnTo>
                  <a:lnTo>
                    <a:pt x="1339254" y="656056"/>
                  </a:lnTo>
                  <a:lnTo>
                    <a:pt x="1342998" y="649505"/>
                  </a:lnTo>
                  <a:lnTo>
                    <a:pt x="1347209" y="623769"/>
                  </a:lnTo>
                  <a:lnTo>
                    <a:pt x="1354696" y="590077"/>
                  </a:lnTo>
                  <a:lnTo>
                    <a:pt x="1358908" y="553109"/>
                  </a:lnTo>
                  <a:lnTo>
                    <a:pt x="1369670" y="535795"/>
                  </a:lnTo>
                  <a:lnTo>
                    <a:pt x="1374350" y="524097"/>
                  </a:lnTo>
                  <a:lnTo>
                    <a:pt x="1378093" y="484321"/>
                  </a:lnTo>
                  <a:lnTo>
                    <a:pt x="1385580" y="466072"/>
                  </a:lnTo>
                  <a:lnTo>
                    <a:pt x="1417401" y="408046"/>
                  </a:lnTo>
                  <a:lnTo>
                    <a:pt x="1433779" y="385117"/>
                  </a:lnTo>
                  <a:lnTo>
                    <a:pt x="1461387" y="376226"/>
                  </a:lnTo>
                  <a:lnTo>
                    <a:pt x="1470746" y="375290"/>
                  </a:lnTo>
                  <a:lnTo>
                    <a:pt x="1487592" y="377630"/>
                  </a:lnTo>
                  <a:lnTo>
                    <a:pt x="1495079" y="380906"/>
                  </a:lnTo>
                  <a:lnTo>
                    <a:pt x="1501631" y="386521"/>
                  </a:lnTo>
                  <a:lnTo>
                    <a:pt x="1507713" y="394476"/>
                  </a:lnTo>
                  <a:lnTo>
                    <a:pt x="1513797" y="433315"/>
                  </a:lnTo>
                  <a:lnTo>
                    <a:pt x="1518009" y="443142"/>
                  </a:lnTo>
                  <a:lnTo>
                    <a:pt x="1525963" y="456245"/>
                  </a:lnTo>
                  <a:lnTo>
                    <a:pt x="1536258" y="467943"/>
                  </a:lnTo>
                  <a:lnTo>
                    <a:pt x="1537662" y="473559"/>
                  </a:lnTo>
                  <a:lnTo>
                    <a:pt x="1532983" y="477302"/>
                  </a:lnTo>
                  <a:lnTo>
                    <a:pt x="1498355" y="482917"/>
                  </a:lnTo>
                  <a:lnTo>
                    <a:pt x="1482444" y="487597"/>
                  </a:lnTo>
                  <a:lnTo>
                    <a:pt x="1468406" y="494148"/>
                  </a:lnTo>
                  <a:lnTo>
                    <a:pt x="1452496" y="506783"/>
                  </a:lnTo>
                  <a:lnTo>
                    <a:pt x="1441734" y="524097"/>
                  </a:lnTo>
                  <a:lnTo>
                    <a:pt x="1437990" y="534859"/>
                  </a:lnTo>
                  <a:lnTo>
                    <a:pt x="1435650" y="548429"/>
                  </a:lnTo>
                  <a:lnTo>
                    <a:pt x="1436118" y="561064"/>
                  </a:lnTo>
                  <a:lnTo>
                    <a:pt x="1438458" y="573231"/>
                  </a:lnTo>
                  <a:lnTo>
                    <a:pt x="1450157" y="598032"/>
                  </a:lnTo>
                  <a:lnTo>
                    <a:pt x="1467470" y="620025"/>
                  </a:lnTo>
                  <a:lnTo>
                    <a:pt x="1482913" y="634063"/>
                  </a:lnTo>
                  <a:lnTo>
                    <a:pt x="1540470" y="671499"/>
                  </a:lnTo>
                  <a:lnTo>
                    <a:pt x="1551232" y="680390"/>
                  </a:lnTo>
                  <a:lnTo>
                    <a:pt x="1560123" y="689748"/>
                  </a:lnTo>
                  <a:lnTo>
                    <a:pt x="1567610" y="700043"/>
                  </a:lnTo>
                  <a:lnTo>
                    <a:pt x="1572758" y="711274"/>
                  </a:lnTo>
                  <a:lnTo>
                    <a:pt x="1578841" y="735139"/>
                  </a:lnTo>
                  <a:lnTo>
                    <a:pt x="1584456" y="789888"/>
                  </a:lnTo>
                  <a:lnTo>
                    <a:pt x="1590540" y="826856"/>
                  </a:lnTo>
                  <a:lnTo>
                    <a:pt x="1593347" y="832003"/>
                  </a:lnTo>
                  <a:lnTo>
                    <a:pt x="1601770" y="841830"/>
                  </a:lnTo>
                  <a:lnTo>
                    <a:pt x="1260640" y="862420"/>
                  </a:lnTo>
                  <a:lnTo>
                    <a:pt x="923252" y="890028"/>
                  </a:lnTo>
                  <a:lnTo>
                    <a:pt x="909214" y="888624"/>
                  </a:lnTo>
                  <a:lnTo>
                    <a:pt x="893772" y="883477"/>
                  </a:lnTo>
                  <a:lnTo>
                    <a:pt x="902195" y="882541"/>
                  </a:lnTo>
                  <a:lnTo>
                    <a:pt x="903131" y="878798"/>
                  </a:lnTo>
                  <a:lnTo>
                    <a:pt x="897515" y="870375"/>
                  </a:lnTo>
                  <a:lnTo>
                    <a:pt x="895175" y="863823"/>
                  </a:lnTo>
                  <a:lnTo>
                    <a:pt x="893772" y="813286"/>
                  </a:lnTo>
                  <a:lnTo>
                    <a:pt x="894708" y="780530"/>
                  </a:lnTo>
                  <a:lnTo>
                    <a:pt x="893772" y="770703"/>
                  </a:lnTo>
                  <a:lnTo>
                    <a:pt x="891432" y="762280"/>
                  </a:lnTo>
                  <a:lnTo>
                    <a:pt x="886285" y="754325"/>
                  </a:lnTo>
                  <a:lnTo>
                    <a:pt x="869907" y="737011"/>
                  </a:lnTo>
                  <a:lnTo>
                    <a:pt x="860080" y="716421"/>
                  </a:lnTo>
                  <a:lnTo>
                    <a:pt x="856336" y="712678"/>
                  </a:lnTo>
                  <a:lnTo>
                    <a:pt x="851657" y="710806"/>
                  </a:lnTo>
                  <a:lnTo>
                    <a:pt x="837619" y="709402"/>
                  </a:lnTo>
                  <a:lnTo>
                    <a:pt x="826388" y="711274"/>
                  </a:lnTo>
                  <a:lnTo>
                    <a:pt x="817497" y="715017"/>
                  </a:lnTo>
                  <a:lnTo>
                    <a:pt x="810478" y="721569"/>
                  </a:lnTo>
                  <a:lnTo>
                    <a:pt x="804863" y="730460"/>
                  </a:lnTo>
                  <a:lnTo>
                    <a:pt x="800651" y="742626"/>
                  </a:lnTo>
                  <a:lnTo>
                    <a:pt x="789888" y="795972"/>
                  </a:lnTo>
                  <a:lnTo>
                    <a:pt x="784273" y="811414"/>
                  </a:lnTo>
                  <a:lnTo>
                    <a:pt x="772574" y="823580"/>
                  </a:lnTo>
                  <a:lnTo>
                    <a:pt x="737011" y="841830"/>
                  </a:lnTo>
                  <a:lnTo>
                    <a:pt x="728588" y="853529"/>
                  </a:lnTo>
                  <a:lnTo>
                    <a:pt x="725780" y="864759"/>
                  </a:lnTo>
                  <a:lnTo>
                    <a:pt x="724844" y="876926"/>
                  </a:lnTo>
                  <a:lnTo>
                    <a:pt x="727652" y="899855"/>
                  </a:lnTo>
                  <a:lnTo>
                    <a:pt x="729524" y="902663"/>
                  </a:lnTo>
                  <a:lnTo>
                    <a:pt x="732331" y="903599"/>
                  </a:lnTo>
                  <a:lnTo>
                    <a:pt x="754792" y="905471"/>
                  </a:lnTo>
                  <a:lnTo>
                    <a:pt x="605519" y="920444"/>
                  </a:lnTo>
                  <a:lnTo>
                    <a:pt x="266728" y="959284"/>
                  </a:lnTo>
                  <a:lnTo>
                    <a:pt x="233036" y="961156"/>
                  </a:lnTo>
                  <a:lnTo>
                    <a:pt x="205895" y="961156"/>
                  </a:lnTo>
                  <a:lnTo>
                    <a:pt x="157697" y="957880"/>
                  </a:lnTo>
                  <a:lnTo>
                    <a:pt x="103883" y="952265"/>
                  </a:lnTo>
                  <a:lnTo>
                    <a:pt x="85165" y="948521"/>
                  </a:lnTo>
                  <a:lnTo>
                    <a:pt x="68320" y="942906"/>
                  </a:lnTo>
                  <a:lnTo>
                    <a:pt x="53813" y="935887"/>
                  </a:lnTo>
                  <a:lnTo>
                    <a:pt x="40711" y="926528"/>
                  </a:lnTo>
                  <a:lnTo>
                    <a:pt x="29480" y="915765"/>
                  </a:lnTo>
                  <a:lnTo>
                    <a:pt x="19186" y="903131"/>
                  </a:lnTo>
                  <a:lnTo>
                    <a:pt x="10295" y="888157"/>
                  </a:lnTo>
                  <a:lnTo>
                    <a:pt x="4679" y="874118"/>
                  </a:lnTo>
                  <a:lnTo>
                    <a:pt x="936" y="860548"/>
                  </a:lnTo>
                  <a:lnTo>
                    <a:pt x="0" y="847445"/>
                  </a:lnTo>
                  <a:lnTo>
                    <a:pt x="936" y="833875"/>
                  </a:lnTo>
                  <a:lnTo>
                    <a:pt x="4211" y="820773"/>
                  </a:lnTo>
                  <a:lnTo>
                    <a:pt x="9827" y="807670"/>
                  </a:lnTo>
                  <a:lnTo>
                    <a:pt x="11230" y="789888"/>
                  </a:lnTo>
                  <a:lnTo>
                    <a:pt x="14506" y="774446"/>
                  </a:lnTo>
                  <a:lnTo>
                    <a:pt x="20589" y="760876"/>
                  </a:lnTo>
                  <a:lnTo>
                    <a:pt x="28544" y="748709"/>
                  </a:lnTo>
                  <a:lnTo>
                    <a:pt x="39307" y="738415"/>
                  </a:lnTo>
                  <a:lnTo>
                    <a:pt x="52409" y="729056"/>
                  </a:lnTo>
                  <a:lnTo>
                    <a:pt x="74403" y="719697"/>
                  </a:lnTo>
                  <a:lnTo>
                    <a:pt x="79550" y="719697"/>
                  </a:lnTo>
                  <a:lnTo>
                    <a:pt x="89845" y="722973"/>
                  </a:lnTo>
                  <a:lnTo>
                    <a:pt x="109031" y="744966"/>
                  </a:lnTo>
                  <a:lnTo>
                    <a:pt x="115114" y="756196"/>
                  </a:lnTo>
                  <a:lnTo>
                    <a:pt x="123069" y="775382"/>
                  </a:lnTo>
                  <a:lnTo>
                    <a:pt x="125409" y="776786"/>
                  </a:lnTo>
                  <a:lnTo>
                    <a:pt x="127748" y="775382"/>
                  </a:lnTo>
                  <a:lnTo>
                    <a:pt x="150678" y="726716"/>
                  </a:lnTo>
                  <a:lnTo>
                    <a:pt x="176883" y="679454"/>
                  </a:lnTo>
                  <a:lnTo>
                    <a:pt x="178754" y="671967"/>
                  </a:lnTo>
                  <a:lnTo>
                    <a:pt x="180158" y="640147"/>
                  </a:lnTo>
                  <a:lnTo>
                    <a:pt x="201216" y="590544"/>
                  </a:lnTo>
                  <a:lnTo>
                    <a:pt x="203087" y="581654"/>
                  </a:lnTo>
                  <a:lnTo>
                    <a:pt x="201216" y="535795"/>
                  </a:lnTo>
                  <a:lnTo>
                    <a:pt x="290125" y="425829"/>
                  </a:lnTo>
                  <a:lnTo>
                    <a:pt x="300419" y="408046"/>
                  </a:lnTo>
                  <a:lnTo>
                    <a:pt x="307907" y="389797"/>
                  </a:lnTo>
                  <a:lnTo>
                    <a:pt x="307907" y="336919"/>
                  </a:lnTo>
                  <a:lnTo>
                    <a:pt x="310714" y="322881"/>
                  </a:lnTo>
                  <a:lnTo>
                    <a:pt x="321477" y="295272"/>
                  </a:lnTo>
                  <a:lnTo>
                    <a:pt x="330368" y="281234"/>
                  </a:lnTo>
                  <a:lnTo>
                    <a:pt x="335515" y="276554"/>
                  </a:lnTo>
                  <a:lnTo>
                    <a:pt x="344406" y="273279"/>
                  </a:lnTo>
                  <a:lnTo>
                    <a:pt x="357041" y="276087"/>
                  </a:lnTo>
                  <a:lnTo>
                    <a:pt x="366400" y="280298"/>
                  </a:lnTo>
                  <a:lnTo>
                    <a:pt x="372951" y="286381"/>
                  </a:lnTo>
                  <a:lnTo>
                    <a:pt x="376694" y="293400"/>
                  </a:lnTo>
                  <a:lnTo>
                    <a:pt x="378566" y="302291"/>
                  </a:lnTo>
                  <a:lnTo>
                    <a:pt x="377162" y="318202"/>
                  </a:lnTo>
                  <a:lnTo>
                    <a:pt x="378566" y="322413"/>
                  </a:lnTo>
                  <a:lnTo>
                    <a:pt x="381842" y="326624"/>
                  </a:lnTo>
                  <a:lnTo>
                    <a:pt x="388861" y="331304"/>
                  </a:lnTo>
                  <a:lnTo>
                    <a:pt x="407111" y="340663"/>
                  </a:lnTo>
                  <a:lnTo>
                    <a:pt x="446418" y="388861"/>
                  </a:lnTo>
                  <a:lnTo>
                    <a:pt x="463732" y="418341"/>
                  </a:lnTo>
                  <a:lnTo>
                    <a:pt x="476834" y="461860"/>
                  </a:lnTo>
                  <a:lnTo>
                    <a:pt x="480578" y="467475"/>
                  </a:lnTo>
                  <a:lnTo>
                    <a:pt x="488065" y="474963"/>
                  </a:lnTo>
                  <a:lnTo>
                    <a:pt x="499295" y="481514"/>
                  </a:lnTo>
                  <a:lnTo>
                    <a:pt x="508654" y="497892"/>
                  </a:lnTo>
                  <a:lnTo>
                    <a:pt x="513334" y="503507"/>
                  </a:lnTo>
                  <a:lnTo>
                    <a:pt x="517077" y="505847"/>
                  </a:lnTo>
                  <a:lnTo>
                    <a:pt x="519885" y="505379"/>
                  </a:lnTo>
                  <a:lnTo>
                    <a:pt x="522693" y="502571"/>
                  </a:lnTo>
                  <a:lnTo>
                    <a:pt x="524564" y="492276"/>
                  </a:lnTo>
                  <a:lnTo>
                    <a:pt x="532988" y="494148"/>
                  </a:lnTo>
                  <a:lnTo>
                    <a:pt x="541878" y="502571"/>
                  </a:lnTo>
                  <a:lnTo>
                    <a:pt x="545622" y="503975"/>
                  </a:lnTo>
                  <a:lnTo>
                    <a:pt x="547962" y="503507"/>
                  </a:lnTo>
                  <a:lnTo>
                    <a:pt x="550769" y="500699"/>
                  </a:lnTo>
                  <a:lnTo>
                    <a:pt x="555916" y="477770"/>
                  </a:lnTo>
                  <a:lnTo>
                    <a:pt x="558256" y="455777"/>
                  </a:lnTo>
                  <a:lnTo>
                    <a:pt x="562468" y="438931"/>
                  </a:lnTo>
                  <a:lnTo>
                    <a:pt x="564340" y="420681"/>
                  </a:lnTo>
                  <a:lnTo>
                    <a:pt x="560596" y="335515"/>
                  </a:lnTo>
                  <a:lnTo>
                    <a:pt x="562000" y="316797"/>
                  </a:lnTo>
                  <a:lnTo>
                    <a:pt x="565275" y="300419"/>
                  </a:lnTo>
                  <a:lnTo>
                    <a:pt x="569019" y="290593"/>
                  </a:lnTo>
                  <a:lnTo>
                    <a:pt x="574166" y="283106"/>
                  </a:lnTo>
                  <a:lnTo>
                    <a:pt x="580718" y="277490"/>
                  </a:lnTo>
                  <a:lnTo>
                    <a:pt x="588205" y="274683"/>
                  </a:lnTo>
                  <a:lnTo>
                    <a:pt x="593352" y="274215"/>
                  </a:lnTo>
                  <a:lnTo>
                    <a:pt x="598031" y="276087"/>
                  </a:lnTo>
                  <a:lnTo>
                    <a:pt x="602243" y="280766"/>
                  </a:lnTo>
                  <a:lnTo>
                    <a:pt x="613006" y="314458"/>
                  </a:lnTo>
                  <a:lnTo>
                    <a:pt x="612538" y="413194"/>
                  </a:lnTo>
                  <a:lnTo>
                    <a:pt x="625172" y="467475"/>
                  </a:lnTo>
                  <a:lnTo>
                    <a:pt x="627044" y="481982"/>
                  </a:lnTo>
                  <a:lnTo>
                    <a:pt x="625640" y="659800"/>
                  </a:lnTo>
                  <a:lnTo>
                    <a:pt x="626576" y="672903"/>
                  </a:lnTo>
                  <a:lnTo>
                    <a:pt x="629384" y="686005"/>
                  </a:lnTo>
                  <a:lnTo>
                    <a:pt x="632191" y="692088"/>
                  </a:lnTo>
                  <a:lnTo>
                    <a:pt x="635935" y="694896"/>
                  </a:lnTo>
                  <a:lnTo>
                    <a:pt x="640146" y="694896"/>
                  </a:lnTo>
                  <a:lnTo>
                    <a:pt x="648569" y="691620"/>
                  </a:lnTo>
                  <a:lnTo>
                    <a:pt x="651377" y="693492"/>
                  </a:lnTo>
                  <a:lnTo>
                    <a:pt x="649037" y="727184"/>
                  </a:lnTo>
                  <a:lnTo>
                    <a:pt x="650441" y="743094"/>
                  </a:lnTo>
                  <a:lnTo>
                    <a:pt x="654185" y="759004"/>
                  </a:lnTo>
                  <a:lnTo>
                    <a:pt x="655589" y="780997"/>
                  </a:lnTo>
                  <a:lnTo>
                    <a:pt x="656524" y="784273"/>
                  </a:lnTo>
                  <a:lnTo>
                    <a:pt x="662608" y="787549"/>
                  </a:lnTo>
                  <a:lnTo>
                    <a:pt x="665883" y="786145"/>
                  </a:lnTo>
                  <a:lnTo>
                    <a:pt x="670095" y="781933"/>
                  </a:lnTo>
                  <a:lnTo>
                    <a:pt x="675710" y="773042"/>
                  </a:lnTo>
                  <a:lnTo>
                    <a:pt x="685069" y="716889"/>
                  </a:lnTo>
                  <a:lnTo>
                    <a:pt x="688345" y="708934"/>
                  </a:lnTo>
                  <a:lnTo>
                    <a:pt x="688345" y="693492"/>
                  </a:lnTo>
                  <a:lnTo>
                    <a:pt x="685537" y="678518"/>
                  </a:lnTo>
                  <a:lnTo>
                    <a:pt x="674774" y="650909"/>
                  </a:lnTo>
                  <a:lnTo>
                    <a:pt x="671967" y="637807"/>
                  </a:lnTo>
                  <a:lnTo>
                    <a:pt x="672434" y="631256"/>
                  </a:lnTo>
                  <a:lnTo>
                    <a:pt x="675242" y="626108"/>
                  </a:lnTo>
                  <a:lnTo>
                    <a:pt x="680390" y="622365"/>
                  </a:lnTo>
                  <a:lnTo>
                    <a:pt x="686473" y="620961"/>
                  </a:lnTo>
                  <a:lnTo>
                    <a:pt x="737479" y="619089"/>
                  </a:lnTo>
                  <a:lnTo>
                    <a:pt x="772107" y="615346"/>
                  </a:lnTo>
                  <a:lnTo>
                    <a:pt x="778658" y="616281"/>
                  </a:lnTo>
                  <a:lnTo>
                    <a:pt x="783337" y="617685"/>
                  </a:lnTo>
                  <a:lnTo>
                    <a:pt x="788952" y="622365"/>
                  </a:lnTo>
                  <a:lnTo>
                    <a:pt x="806735" y="656525"/>
                  </a:lnTo>
                  <a:lnTo>
                    <a:pt x="813285" y="663544"/>
                  </a:lnTo>
                  <a:lnTo>
                    <a:pt x="820773" y="668223"/>
                  </a:lnTo>
                  <a:lnTo>
                    <a:pt x="828728" y="670563"/>
                  </a:lnTo>
                  <a:lnTo>
                    <a:pt x="838554" y="671031"/>
                  </a:lnTo>
                  <a:lnTo>
                    <a:pt x="852125" y="667287"/>
                  </a:lnTo>
                  <a:lnTo>
                    <a:pt x="849785" y="614410"/>
                  </a:lnTo>
                  <a:lnTo>
                    <a:pt x="851189" y="566679"/>
                  </a:lnTo>
                  <a:lnTo>
                    <a:pt x="855869" y="510526"/>
                  </a:lnTo>
                  <a:lnTo>
                    <a:pt x="860080" y="482450"/>
                  </a:lnTo>
                  <a:lnTo>
                    <a:pt x="866631" y="456713"/>
                  </a:lnTo>
                  <a:lnTo>
                    <a:pt x="868971" y="452969"/>
                  </a:lnTo>
                  <a:lnTo>
                    <a:pt x="872247" y="450629"/>
                  </a:lnTo>
                  <a:lnTo>
                    <a:pt x="876458" y="450161"/>
                  </a:lnTo>
                  <a:lnTo>
                    <a:pt x="880669" y="451565"/>
                  </a:lnTo>
                  <a:lnTo>
                    <a:pt x="886753" y="456245"/>
                  </a:lnTo>
                  <a:lnTo>
                    <a:pt x="890964" y="462328"/>
                  </a:lnTo>
                  <a:lnTo>
                    <a:pt x="894240" y="469815"/>
                  </a:lnTo>
                  <a:lnTo>
                    <a:pt x="902195" y="497424"/>
                  </a:lnTo>
                  <a:lnTo>
                    <a:pt x="907342" y="523629"/>
                  </a:lnTo>
                  <a:lnTo>
                    <a:pt x="910150" y="550301"/>
                  </a:lnTo>
                  <a:lnTo>
                    <a:pt x="911553" y="576974"/>
                  </a:lnTo>
                  <a:lnTo>
                    <a:pt x="910150" y="635467"/>
                  </a:lnTo>
                  <a:lnTo>
                    <a:pt x="914362" y="640614"/>
                  </a:lnTo>
                  <a:lnTo>
                    <a:pt x="918105" y="642018"/>
                  </a:lnTo>
                  <a:lnTo>
                    <a:pt x="923252" y="641550"/>
                  </a:lnTo>
                  <a:lnTo>
                    <a:pt x="926996" y="638275"/>
                  </a:lnTo>
                  <a:lnTo>
                    <a:pt x="932611" y="607391"/>
                  </a:lnTo>
                  <a:lnTo>
                    <a:pt x="948989" y="592416"/>
                  </a:lnTo>
                  <a:lnTo>
                    <a:pt x="951797" y="587269"/>
                  </a:lnTo>
                  <a:lnTo>
                    <a:pt x="958816" y="500231"/>
                  </a:lnTo>
                  <a:lnTo>
                    <a:pt x="958348" y="484321"/>
                  </a:lnTo>
                  <a:lnTo>
                    <a:pt x="952265" y="437995"/>
                  </a:lnTo>
                  <a:lnTo>
                    <a:pt x="947585" y="386989"/>
                  </a:lnTo>
                  <a:lnTo>
                    <a:pt x="947585" y="364996"/>
                  </a:lnTo>
                  <a:lnTo>
                    <a:pt x="949925" y="344406"/>
                  </a:lnTo>
                  <a:lnTo>
                    <a:pt x="954605" y="325221"/>
                  </a:lnTo>
                  <a:lnTo>
                    <a:pt x="963027" y="315394"/>
                  </a:lnTo>
                  <a:lnTo>
                    <a:pt x="967239" y="307907"/>
                  </a:lnTo>
                  <a:lnTo>
                    <a:pt x="967707" y="279830"/>
                  </a:lnTo>
                  <a:lnTo>
                    <a:pt x="970046" y="254561"/>
                  </a:lnTo>
                  <a:lnTo>
                    <a:pt x="973790" y="242395"/>
                  </a:lnTo>
                  <a:lnTo>
                    <a:pt x="979405" y="232100"/>
                  </a:lnTo>
                  <a:lnTo>
                    <a:pt x="984085" y="226017"/>
                  </a:lnTo>
                  <a:lnTo>
                    <a:pt x="997655" y="218529"/>
                  </a:lnTo>
                  <a:lnTo>
                    <a:pt x="1011693" y="218062"/>
                  </a:lnTo>
                  <a:lnTo>
                    <a:pt x="1017777" y="220401"/>
                  </a:lnTo>
                  <a:lnTo>
                    <a:pt x="1025264" y="226017"/>
                  </a:lnTo>
                  <a:lnTo>
                    <a:pt x="1036962" y="243798"/>
                  </a:lnTo>
                  <a:lnTo>
                    <a:pt x="1043982" y="263920"/>
                  </a:lnTo>
                  <a:lnTo>
                    <a:pt x="1049129" y="309778"/>
                  </a:lnTo>
                  <a:lnTo>
                    <a:pt x="1054276" y="410854"/>
                  </a:lnTo>
                  <a:lnTo>
                    <a:pt x="1058488" y="421149"/>
                  </a:lnTo>
                  <a:lnTo>
                    <a:pt x="1061764" y="425360"/>
                  </a:lnTo>
                  <a:lnTo>
                    <a:pt x="1063167" y="424893"/>
                  </a:lnTo>
                  <a:lnTo>
                    <a:pt x="1064103" y="419745"/>
                  </a:lnTo>
                  <a:lnTo>
                    <a:pt x="1073930" y="49602"/>
                  </a:lnTo>
                  <a:lnTo>
                    <a:pt x="1081885" y="27141"/>
                  </a:lnTo>
                  <a:lnTo>
                    <a:pt x="1092648" y="9359"/>
                  </a:lnTo>
                  <a:lnTo>
                    <a:pt x="1103410" y="2340"/>
                  </a:lnTo>
                  <a:lnTo>
                    <a:pt x="1116981" y="0"/>
                  </a:lnTo>
                  <a:lnTo>
                    <a:pt x="1136166" y="4211"/>
                  </a:lnTo>
                  <a:lnTo>
                    <a:pt x="1145525" y="12634"/>
                  </a:lnTo>
                  <a:lnTo>
                    <a:pt x="1150673" y="22461"/>
                  </a:lnTo>
                  <a:lnTo>
                    <a:pt x="1156756" y="41179"/>
                  </a:lnTo>
                  <a:lnTo>
                    <a:pt x="1160968" y="60833"/>
                  </a:lnTo>
                  <a:lnTo>
                    <a:pt x="1163775" y="101076"/>
                  </a:lnTo>
                  <a:lnTo>
                    <a:pt x="1164711" y="141787"/>
                  </a:lnTo>
                  <a:close/>
                  <a:moveTo>
                    <a:pt x="131024" y="813753"/>
                  </a:moveTo>
                  <a:lnTo>
                    <a:pt x="134768" y="809542"/>
                  </a:lnTo>
                  <a:lnTo>
                    <a:pt x="134768" y="802523"/>
                  </a:lnTo>
                  <a:lnTo>
                    <a:pt x="130556" y="796908"/>
                  </a:lnTo>
                  <a:lnTo>
                    <a:pt x="127748" y="795504"/>
                  </a:lnTo>
                  <a:lnTo>
                    <a:pt x="123069" y="797375"/>
                  </a:lnTo>
                  <a:lnTo>
                    <a:pt x="121665" y="800183"/>
                  </a:lnTo>
                  <a:lnTo>
                    <a:pt x="121665" y="807202"/>
                  </a:lnTo>
                  <a:lnTo>
                    <a:pt x="125409" y="812817"/>
                  </a:lnTo>
                  <a:lnTo>
                    <a:pt x="131024" y="813753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F6E0726-A73E-6812-7826-4D0CDB583563}"/>
                </a:ext>
              </a:extLst>
            </p:cNvPr>
            <p:cNvSpPr/>
            <p:nvPr/>
          </p:nvSpPr>
          <p:spPr>
            <a:xfrm>
              <a:off x="11866914" y="4759922"/>
              <a:ext cx="415065" cy="948053"/>
            </a:xfrm>
            <a:custGeom>
              <a:avLst/>
              <a:gdLst>
                <a:gd name="connsiteX0" fmla="*/ 357041 w 415065"/>
                <a:gd name="connsiteY0" fmla="*/ 98268 h 948053"/>
                <a:gd name="connsiteX1" fmla="*/ 357509 w 415065"/>
                <a:gd name="connsiteY1" fmla="*/ 305099 h 948053"/>
                <a:gd name="connsiteX2" fmla="*/ 358912 w 415065"/>
                <a:gd name="connsiteY2" fmla="*/ 356573 h 948053"/>
                <a:gd name="connsiteX3" fmla="*/ 362656 w 415065"/>
                <a:gd name="connsiteY3" fmla="*/ 370143 h 948053"/>
                <a:gd name="connsiteX4" fmla="*/ 377162 w 415065"/>
                <a:gd name="connsiteY4" fmla="*/ 384650 h 948053"/>
                <a:gd name="connsiteX5" fmla="*/ 383246 w 415065"/>
                <a:gd name="connsiteY5" fmla="*/ 394476 h 948053"/>
                <a:gd name="connsiteX6" fmla="*/ 390733 w 415065"/>
                <a:gd name="connsiteY6" fmla="*/ 420681 h 948053"/>
                <a:gd name="connsiteX7" fmla="*/ 397284 w 415065"/>
                <a:gd name="connsiteY7" fmla="*/ 449226 h 948053"/>
                <a:gd name="connsiteX8" fmla="*/ 404771 w 415065"/>
                <a:gd name="connsiteY8" fmla="*/ 515206 h 948053"/>
                <a:gd name="connsiteX9" fmla="*/ 408515 w 415065"/>
                <a:gd name="connsiteY9" fmla="*/ 518013 h 948053"/>
                <a:gd name="connsiteX10" fmla="*/ 412726 w 415065"/>
                <a:gd name="connsiteY10" fmla="*/ 518481 h 948053"/>
                <a:gd name="connsiteX11" fmla="*/ 415066 w 415065"/>
                <a:gd name="connsiteY11" fmla="*/ 527840 h 948053"/>
                <a:gd name="connsiteX12" fmla="*/ 406643 w 415065"/>
                <a:gd name="connsiteY12" fmla="*/ 607859 h 948053"/>
                <a:gd name="connsiteX13" fmla="*/ 395880 w 415065"/>
                <a:gd name="connsiteY13" fmla="*/ 687877 h 948053"/>
                <a:gd name="connsiteX14" fmla="*/ 382778 w 415065"/>
                <a:gd name="connsiteY14" fmla="*/ 767895 h 948053"/>
                <a:gd name="connsiteX15" fmla="*/ 379502 w 415065"/>
                <a:gd name="connsiteY15" fmla="*/ 766959 h 948053"/>
                <a:gd name="connsiteX16" fmla="*/ 378099 w 415065"/>
                <a:gd name="connsiteY16" fmla="*/ 764620 h 948053"/>
                <a:gd name="connsiteX17" fmla="*/ 379970 w 415065"/>
                <a:gd name="connsiteY17" fmla="*/ 751049 h 948053"/>
                <a:gd name="connsiteX18" fmla="*/ 379034 w 415065"/>
                <a:gd name="connsiteY18" fmla="*/ 719697 h 948053"/>
                <a:gd name="connsiteX19" fmla="*/ 381374 w 415065"/>
                <a:gd name="connsiteY19" fmla="*/ 702383 h 948053"/>
                <a:gd name="connsiteX20" fmla="*/ 376227 w 415065"/>
                <a:gd name="connsiteY20" fmla="*/ 687409 h 948053"/>
                <a:gd name="connsiteX21" fmla="*/ 371547 w 415065"/>
                <a:gd name="connsiteY21" fmla="*/ 657929 h 948053"/>
                <a:gd name="connsiteX22" fmla="*/ 368271 w 415065"/>
                <a:gd name="connsiteY22" fmla="*/ 652313 h 948053"/>
                <a:gd name="connsiteX23" fmla="*/ 363124 w 415065"/>
                <a:gd name="connsiteY23" fmla="*/ 648102 h 948053"/>
                <a:gd name="connsiteX24" fmla="*/ 356573 w 415065"/>
                <a:gd name="connsiteY24" fmla="*/ 645762 h 948053"/>
                <a:gd name="connsiteX25" fmla="*/ 321009 w 415065"/>
                <a:gd name="connsiteY25" fmla="*/ 639679 h 948053"/>
                <a:gd name="connsiteX26" fmla="*/ 309310 w 415065"/>
                <a:gd name="connsiteY26" fmla="*/ 640147 h 948053"/>
                <a:gd name="connsiteX27" fmla="*/ 295740 w 415065"/>
                <a:gd name="connsiteY27" fmla="*/ 643422 h 948053"/>
                <a:gd name="connsiteX28" fmla="*/ 284510 w 415065"/>
                <a:gd name="connsiteY28" fmla="*/ 648570 h 948053"/>
                <a:gd name="connsiteX29" fmla="*/ 274215 w 415065"/>
                <a:gd name="connsiteY29" fmla="*/ 655589 h 948053"/>
                <a:gd name="connsiteX30" fmla="*/ 265324 w 415065"/>
                <a:gd name="connsiteY30" fmla="*/ 665416 h 948053"/>
                <a:gd name="connsiteX31" fmla="*/ 255029 w 415065"/>
                <a:gd name="connsiteY31" fmla="*/ 684601 h 948053"/>
                <a:gd name="connsiteX32" fmla="*/ 254561 w 415065"/>
                <a:gd name="connsiteY32" fmla="*/ 688345 h 948053"/>
                <a:gd name="connsiteX33" fmla="*/ 256433 w 415065"/>
                <a:gd name="connsiteY33" fmla="*/ 690217 h 948053"/>
                <a:gd name="connsiteX34" fmla="*/ 260176 w 415065"/>
                <a:gd name="connsiteY34" fmla="*/ 690685 h 948053"/>
                <a:gd name="connsiteX35" fmla="*/ 278426 w 415065"/>
                <a:gd name="connsiteY35" fmla="*/ 685069 h 948053"/>
                <a:gd name="connsiteX36" fmla="*/ 287785 w 415065"/>
                <a:gd name="connsiteY36" fmla="*/ 684133 h 948053"/>
                <a:gd name="connsiteX37" fmla="*/ 304631 w 415065"/>
                <a:gd name="connsiteY37" fmla="*/ 687877 h 948053"/>
                <a:gd name="connsiteX38" fmla="*/ 317266 w 415065"/>
                <a:gd name="connsiteY38" fmla="*/ 697704 h 948053"/>
                <a:gd name="connsiteX39" fmla="*/ 324753 w 415065"/>
                <a:gd name="connsiteY39" fmla="*/ 712678 h 948053"/>
                <a:gd name="connsiteX40" fmla="*/ 327560 w 415065"/>
                <a:gd name="connsiteY40" fmla="*/ 728588 h 948053"/>
                <a:gd name="connsiteX41" fmla="*/ 324753 w 415065"/>
                <a:gd name="connsiteY41" fmla="*/ 744966 h 948053"/>
                <a:gd name="connsiteX42" fmla="*/ 308843 w 415065"/>
                <a:gd name="connsiteY42" fmla="*/ 768831 h 948053"/>
                <a:gd name="connsiteX43" fmla="*/ 291529 w 415065"/>
                <a:gd name="connsiteY43" fmla="*/ 788485 h 948053"/>
                <a:gd name="connsiteX44" fmla="*/ 282170 w 415065"/>
                <a:gd name="connsiteY44" fmla="*/ 797376 h 948053"/>
                <a:gd name="connsiteX45" fmla="*/ 271407 w 415065"/>
                <a:gd name="connsiteY45" fmla="*/ 804395 h 948053"/>
                <a:gd name="connsiteX46" fmla="*/ 221805 w 415065"/>
                <a:gd name="connsiteY46" fmla="*/ 822177 h 948053"/>
                <a:gd name="connsiteX47" fmla="*/ 196536 w 415065"/>
                <a:gd name="connsiteY47" fmla="*/ 837151 h 948053"/>
                <a:gd name="connsiteX48" fmla="*/ 183434 w 415065"/>
                <a:gd name="connsiteY48" fmla="*/ 848381 h 948053"/>
                <a:gd name="connsiteX49" fmla="*/ 172203 w 415065"/>
                <a:gd name="connsiteY49" fmla="*/ 861484 h 948053"/>
                <a:gd name="connsiteX50" fmla="*/ 162376 w 415065"/>
                <a:gd name="connsiteY50" fmla="*/ 876458 h 948053"/>
                <a:gd name="connsiteX51" fmla="*/ 150210 w 415065"/>
                <a:gd name="connsiteY51" fmla="*/ 900791 h 948053"/>
                <a:gd name="connsiteX52" fmla="*/ 145062 w 415065"/>
                <a:gd name="connsiteY52" fmla="*/ 905471 h 948053"/>
                <a:gd name="connsiteX53" fmla="*/ 138511 w 415065"/>
                <a:gd name="connsiteY53" fmla="*/ 907810 h 948053"/>
                <a:gd name="connsiteX54" fmla="*/ 114646 w 415065"/>
                <a:gd name="connsiteY54" fmla="*/ 911554 h 948053"/>
                <a:gd name="connsiteX55" fmla="*/ 101543 w 415065"/>
                <a:gd name="connsiteY55" fmla="*/ 915765 h 948053"/>
                <a:gd name="connsiteX56" fmla="*/ 89377 w 415065"/>
                <a:gd name="connsiteY56" fmla="*/ 922317 h 948053"/>
                <a:gd name="connsiteX57" fmla="*/ 62705 w 415065"/>
                <a:gd name="connsiteY57" fmla="*/ 945714 h 948053"/>
                <a:gd name="connsiteX58" fmla="*/ 51942 w 415065"/>
                <a:gd name="connsiteY58" fmla="*/ 947585 h 948053"/>
                <a:gd name="connsiteX59" fmla="*/ 37903 w 415065"/>
                <a:gd name="connsiteY59" fmla="*/ 948054 h 948053"/>
                <a:gd name="connsiteX60" fmla="*/ 19653 w 415065"/>
                <a:gd name="connsiteY60" fmla="*/ 945246 h 948053"/>
                <a:gd name="connsiteX61" fmla="*/ 14038 w 415065"/>
                <a:gd name="connsiteY61" fmla="*/ 942906 h 948053"/>
                <a:gd name="connsiteX62" fmla="*/ 10295 w 415065"/>
                <a:gd name="connsiteY62" fmla="*/ 939630 h 948053"/>
                <a:gd name="connsiteX63" fmla="*/ 8891 w 415065"/>
                <a:gd name="connsiteY63" fmla="*/ 934483 h 948053"/>
                <a:gd name="connsiteX64" fmla="*/ 8423 w 415065"/>
                <a:gd name="connsiteY64" fmla="*/ 911086 h 948053"/>
                <a:gd name="connsiteX65" fmla="*/ 11231 w 415065"/>
                <a:gd name="connsiteY65" fmla="*/ 885349 h 948053"/>
                <a:gd name="connsiteX66" fmla="*/ 13103 w 415065"/>
                <a:gd name="connsiteY66" fmla="*/ 879266 h 948053"/>
                <a:gd name="connsiteX67" fmla="*/ 16846 w 415065"/>
                <a:gd name="connsiteY67" fmla="*/ 874118 h 948053"/>
                <a:gd name="connsiteX68" fmla="*/ 66448 w 415065"/>
                <a:gd name="connsiteY68" fmla="*/ 848381 h 948053"/>
                <a:gd name="connsiteX69" fmla="*/ 85165 w 415065"/>
                <a:gd name="connsiteY69" fmla="*/ 835279 h 948053"/>
                <a:gd name="connsiteX70" fmla="*/ 101543 w 415065"/>
                <a:gd name="connsiteY70" fmla="*/ 820773 h 948053"/>
                <a:gd name="connsiteX71" fmla="*/ 115582 w 415065"/>
                <a:gd name="connsiteY71" fmla="*/ 804863 h 948053"/>
                <a:gd name="connsiteX72" fmla="*/ 128217 w 415065"/>
                <a:gd name="connsiteY72" fmla="*/ 788017 h 948053"/>
                <a:gd name="connsiteX73" fmla="*/ 138979 w 415065"/>
                <a:gd name="connsiteY73" fmla="*/ 769767 h 948053"/>
                <a:gd name="connsiteX74" fmla="*/ 147870 w 415065"/>
                <a:gd name="connsiteY74" fmla="*/ 749645 h 948053"/>
                <a:gd name="connsiteX75" fmla="*/ 156293 w 415065"/>
                <a:gd name="connsiteY75" fmla="*/ 724376 h 948053"/>
                <a:gd name="connsiteX76" fmla="*/ 162845 w 415065"/>
                <a:gd name="connsiteY76" fmla="*/ 697704 h 948053"/>
                <a:gd name="connsiteX77" fmla="*/ 167056 w 415065"/>
                <a:gd name="connsiteY77" fmla="*/ 669627 h 948053"/>
                <a:gd name="connsiteX78" fmla="*/ 169395 w 415065"/>
                <a:gd name="connsiteY78" fmla="*/ 640147 h 948053"/>
                <a:gd name="connsiteX79" fmla="*/ 169395 w 415065"/>
                <a:gd name="connsiteY79" fmla="*/ 608795 h 948053"/>
                <a:gd name="connsiteX80" fmla="*/ 167524 w 415065"/>
                <a:gd name="connsiteY80" fmla="*/ 605519 h 948053"/>
                <a:gd name="connsiteX81" fmla="*/ 164716 w 415065"/>
                <a:gd name="connsiteY81" fmla="*/ 605519 h 948053"/>
                <a:gd name="connsiteX82" fmla="*/ 157697 w 415065"/>
                <a:gd name="connsiteY82" fmla="*/ 642018 h 948053"/>
                <a:gd name="connsiteX83" fmla="*/ 145062 w 415065"/>
                <a:gd name="connsiteY83" fmla="*/ 693024 h 948053"/>
                <a:gd name="connsiteX84" fmla="*/ 135704 w 415065"/>
                <a:gd name="connsiteY84" fmla="*/ 720633 h 948053"/>
                <a:gd name="connsiteX85" fmla="*/ 124941 w 415065"/>
                <a:gd name="connsiteY85" fmla="*/ 745434 h 948053"/>
                <a:gd name="connsiteX86" fmla="*/ 111839 w 415065"/>
                <a:gd name="connsiteY86" fmla="*/ 767895 h 948053"/>
                <a:gd name="connsiteX87" fmla="*/ 96864 w 415065"/>
                <a:gd name="connsiteY87" fmla="*/ 787549 h 948053"/>
                <a:gd name="connsiteX88" fmla="*/ 80018 w 415065"/>
                <a:gd name="connsiteY88" fmla="*/ 805331 h 948053"/>
                <a:gd name="connsiteX89" fmla="*/ 60833 w 415065"/>
                <a:gd name="connsiteY89" fmla="*/ 820773 h 948053"/>
                <a:gd name="connsiteX90" fmla="*/ 39775 w 415065"/>
                <a:gd name="connsiteY90" fmla="*/ 834343 h 948053"/>
                <a:gd name="connsiteX91" fmla="*/ 16378 w 415065"/>
                <a:gd name="connsiteY91" fmla="*/ 846042 h 948053"/>
                <a:gd name="connsiteX92" fmla="*/ 13570 w 415065"/>
                <a:gd name="connsiteY92" fmla="*/ 846042 h 948053"/>
                <a:gd name="connsiteX93" fmla="*/ 12166 w 415065"/>
                <a:gd name="connsiteY93" fmla="*/ 843234 h 948053"/>
                <a:gd name="connsiteX94" fmla="*/ 9827 w 415065"/>
                <a:gd name="connsiteY94" fmla="*/ 732800 h 948053"/>
                <a:gd name="connsiteX95" fmla="*/ 6551 w 415065"/>
                <a:gd name="connsiteY95" fmla="*/ 681326 h 948053"/>
                <a:gd name="connsiteX96" fmla="*/ 0 w 415065"/>
                <a:gd name="connsiteY96" fmla="*/ 656993 h 948053"/>
                <a:gd name="connsiteX97" fmla="*/ 468 w 415065"/>
                <a:gd name="connsiteY97" fmla="*/ 652313 h 948053"/>
                <a:gd name="connsiteX98" fmla="*/ 4212 w 415065"/>
                <a:gd name="connsiteY98" fmla="*/ 649974 h 948053"/>
                <a:gd name="connsiteX99" fmla="*/ 23397 w 415065"/>
                <a:gd name="connsiteY99" fmla="*/ 646230 h 948053"/>
                <a:gd name="connsiteX100" fmla="*/ 32756 w 415065"/>
                <a:gd name="connsiteY100" fmla="*/ 642954 h 948053"/>
                <a:gd name="connsiteX101" fmla="*/ 102948 w 415065"/>
                <a:gd name="connsiteY101" fmla="*/ 607391 h 948053"/>
                <a:gd name="connsiteX102" fmla="*/ 121665 w 415065"/>
                <a:gd name="connsiteY102" fmla="*/ 595692 h 948053"/>
                <a:gd name="connsiteX103" fmla="*/ 126813 w 415065"/>
                <a:gd name="connsiteY103" fmla="*/ 590077 h 948053"/>
                <a:gd name="connsiteX104" fmla="*/ 133364 w 415065"/>
                <a:gd name="connsiteY104" fmla="*/ 579782 h 948053"/>
                <a:gd name="connsiteX105" fmla="*/ 144127 w 415065"/>
                <a:gd name="connsiteY105" fmla="*/ 539539 h 948053"/>
                <a:gd name="connsiteX106" fmla="*/ 148338 w 415065"/>
                <a:gd name="connsiteY106" fmla="*/ 533924 h 948053"/>
                <a:gd name="connsiteX107" fmla="*/ 155825 w 415065"/>
                <a:gd name="connsiteY107" fmla="*/ 532988 h 948053"/>
                <a:gd name="connsiteX108" fmla="*/ 195132 w 415065"/>
                <a:gd name="connsiteY108" fmla="*/ 544218 h 948053"/>
                <a:gd name="connsiteX109" fmla="*/ 214786 w 415065"/>
                <a:gd name="connsiteY109" fmla="*/ 547026 h 948053"/>
                <a:gd name="connsiteX110" fmla="*/ 233036 w 415065"/>
                <a:gd name="connsiteY110" fmla="*/ 547962 h 948053"/>
                <a:gd name="connsiteX111" fmla="*/ 245202 w 415065"/>
                <a:gd name="connsiteY111" fmla="*/ 546558 h 948053"/>
                <a:gd name="connsiteX112" fmla="*/ 268132 w 415065"/>
                <a:gd name="connsiteY112" fmla="*/ 539071 h 948053"/>
                <a:gd name="connsiteX113" fmla="*/ 278894 w 415065"/>
                <a:gd name="connsiteY113" fmla="*/ 532988 h 948053"/>
                <a:gd name="connsiteX114" fmla="*/ 289189 w 415065"/>
                <a:gd name="connsiteY114" fmla="*/ 524565 h 948053"/>
                <a:gd name="connsiteX115" fmla="*/ 299484 w 415065"/>
                <a:gd name="connsiteY115" fmla="*/ 513334 h 948053"/>
                <a:gd name="connsiteX116" fmla="*/ 306503 w 415065"/>
                <a:gd name="connsiteY116" fmla="*/ 502571 h 948053"/>
                <a:gd name="connsiteX117" fmla="*/ 311650 w 415065"/>
                <a:gd name="connsiteY117" fmla="*/ 492277 h 948053"/>
                <a:gd name="connsiteX118" fmla="*/ 314458 w 415065"/>
                <a:gd name="connsiteY118" fmla="*/ 481982 h 948053"/>
                <a:gd name="connsiteX119" fmla="*/ 315394 w 415065"/>
                <a:gd name="connsiteY119" fmla="*/ 471687 h 948053"/>
                <a:gd name="connsiteX120" fmla="*/ 313990 w 415065"/>
                <a:gd name="connsiteY120" fmla="*/ 458117 h 948053"/>
                <a:gd name="connsiteX121" fmla="*/ 310247 w 415065"/>
                <a:gd name="connsiteY121" fmla="*/ 445014 h 948053"/>
                <a:gd name="connsiteX122" fmla="*/ 303695 w 415065"/>
                <a:gd name="connsiteY122" fmla="*/ 431912 h 948053"/>
                <a:gd name="connsiteX123" fmla="*/ 294804 w 415065"/>
                <a:gd name="connsiteY123" fmla="*/ 420681 h 948053"/>
                <a:gd name="connsiteX124" fmla="*/ 284978 w 415065"/>
                <a:gd name="connsiteY124" fmla="*/ 410386 h 948053"/>
                <a:gd name="connsiteX125" fmla="*/ 272811 w 415065"/>
                <a:gd name="connsiteY125" fmla="*/ 401495 h 948053"/>
                <a:gd name="connsiteX126" fmla="*/ 260176 w 415065"/>
                <a:gd name="connsiteY126" fmla="*/ 394476 h 948053"/>
                <a:gd name="connsiteX127" fmla="*/ 246606 w 415065"/>
                <a:gd name="connsiteY127" fmla="*/ 389797 h 948053"/>
                <a:gd name="connsiteX128" fmla="*/ 228357 w 415065"/>
                <a:gd name="connsiteY128" fmla="*/ 386053 h 948053"/>
                <a:gd name="connsiteX129" fmla="*/ 226017 w 415065"/>
                <a:gd name="connsiteY129" fmla="*/ 383246 h 948053"/>
                <a:gd name="connsiteX130" fmla="*/ 225548 w 415065"/>
                <a:gd name="connsiteY130" fmla="*/ 379970 h 948053"/>
                <a:gd name="connsiteX131" fmla="*/ 226953 w 415065"/>
                <a:gd name="connsiteY131" fmla="*/ 376227 h 948053"/>
                <a:gd name="connsiteX132" fmla="*/ 237247 w 415065"/>
                <a:gd name="connsiteY132" fmla="*/ 359849 h 948053"/>
                <a:gd name="connsiteX133" fmla="*/ 252222 w 415065"/>
                <a:gd name="connsiteY133" fmla="*/ 326624 h 948053"/>
                <a:gd name="connsiteX134" fmla="*/ 256901 w 415065"/>
                <a:gd name="connsiteY134" fmla="*/ 308843 h 948053"/>
                <a:gd name="connsiteX135" fmla="*/ 259241 w 415065"/>
                <a:gd name="connsiteY135" fmla="*/ 291529 h 948053"/>
                <a:gd name="connsiteX136" fmla="*/ 259241 w 415065"/>
                <a:gd name="connsiteY136" fmla="*/ 274215 h 948053"/>
                <a:gd name="connsiteX137" fmla="*/ 257369 w 415065"/>
                <a:gd name="connsiteY137" fmla="*/ 256433 h 948053"/>
                <a:gd name="connsiteX138" fmla="*/ 253157 w 415065"/>
                <a:gd name="connsiteY138" fmla="*/ 239119 h 948053"/>
                <a:gd name="connsiteX139" fmla="*/ 233972 w 415065"/>
                <a:gd name="connsiteY139" fmla="*/ 197004 h 948053"/>
                <a:gd name="connsiteX140" fmla="*/ 274683 w 415065"/>
                <a:gd name="connsiteY140" fmla="*/ 177818 h 948053"/>
                <a:gd name="connsiteX141" fmla="*/ 281234 w 415065"/>
                <a:gd name="connsiteY141" fmla="*/ 170332 h 948053"/>
                <a:gd name="connsiteX142" fmla="*/ 284510 w 415065"/>
                <a:gd name="connsiteY142" fmla="*/ 94525 h 948053"/>
                <a:gd name="connsiteX143" fmla="*/ 287785 w 415065"/>
                <a:gd name="connsiteY143" fmla="*/ 65980 h 948053"/>
                <a:gd name="connsiteX144" fmla="*/ 293400 w 415065"/>
                <a:gd name="connsiteY144" fmla="*/ 39775 h 948053"/>
                <a:gd name="connsiteX145" fmla="*/ 300419 w 415065"/>
                <a:gd name="connsiteY145" fmla="*/ 16378 h 948053"/>
                <a:gd name="connsiteX146" fmla="*/ 304631 w 415065"/>
                <a:gd name="connsiteY146" fmla="*/ 8891 h 948053"/>
                <a:gd name="connsiteX147" fmla="*/ 309310 w 415065"/>
                <a:gd name="connsiteY147" fmla="*/ 3743 h 948053"/>
                <a:gd name="connsiteX148" fmla="*/ 314458 w 415065"/>
                <a:gd name="connsiteY148" fmla="*/ 468 h 948053"/>
                <a:gd name="connsiteX149" fmla="*/ 326156 w 415065"/>
                <a:gd name="connsiteY149" fmla="*/ 0 h 948053"/>
                <a:gd name="connsiteX150" fmla="*/ 332240 w 415065"/>
                <a:gd name="connsiteY150" fmla="*/ 2808 h 948053"/>
                <a:gd name="connsiteX151" fmla="*/ 336919 w 415065"/>
                <a:gd name="connsiteY151" fmla="*/ 7019 h 948053"/>
                <a:gd name="connsiteX152" fmla="*/ 340663 w 415065"/>
                <a:gd name="connsiteY152" fmla="*/ 13102 h 948053"/>
                <a:gd name="connsiteX153" fmla="*/ 352362 w 415065"/>
                <a:gd name="connsiteY153" fmla="*/ 67384 h 948053"/>
                <a:gd name="connsiteX154" fmla="*/ 357041 w 415065"/>
                <a:gd name="connsiteY154" fmla="*/ 98268 h 948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415065" h="948053">
                  <a:moveTo>
                    <a:pt x="357041" y="98268"/>
                  </a:moveTo>
                  <a:lnTo>
                    <a:pt x="357509" y="305099"/>
                  </a:lnTo>
                  <a:lnTo>
                    <a:pt x="358912" y="356573"/>
                  </a:lnTo>
                  <a:lnTo>
                    <a:pt x="362656" y="370143"/>
                  </a:lnTo>
                  <a:lnTo>
                    <a:pt x="377162" y="384650"/>
                  </a:lnTo>
                  <a:lnTo>
                    <a:pt x="383246" y="394476"/>
                  </a:lnTo>
                  <a:lnTo>
                    <a:pt x="390733" y="420681"/>
                  </a:lnTo>
                  <a:lnTo>
                    <a:pt x="397284" y="449226"/>
                  </a:lnTo>
                  <a:lnTo>
                    <a:pt x="404771" y="515206"/>
                  </a:lnTo>
                  <a:lnTo>
                    <a:pt x="408515" y="518013"/>
                  </a:lnTo>
                  <a:lnTo>
                    <a:pt x="412726" y="518481"/>
                  </a:lnTo>
                  <a:lnTo>
                    <a:pt x="415066" y="527840"/>
                  </a:lnTo>
                  <a:lnTo>
                    <a:pt x="406643" y="607859"/>
                  </a:lnTo>
                  <a:lnTo>
                    <a:pt x="395880" y="687877"/>
                  </a:lnTo>
                  <a:lnTo>
                    <a:pt x="382778" y="767895"/>
                  </a:lnTo>
                  <a:lnTo>
                    <a:pt x="379502" y="766959"/>
                  </a:lnTo>
                  <a:lnTo>
                    <a:pt x="378099" y="764620"/>
                  </a:lnTo>
                  <a:lnTo>
                    <a:pt x="379970" y="751049"/>
                  </a:lnTo>
                  <a:lnTo>
                    <a:pt x="379034" y="719697"/>
                  </a:lnTo>
                  <a:lnTo>
                    <a:pt x="381374" y="702383"/>
                  </a:lnTo>
                  <a:lnTo>
                    <a:pt x="376227" y="687409"/>
                  </a:lnTo>
                  <a:lnTo>
                    <a:pt x="371547" y="657929"/>
                  </a:lnTo>
                  <a:lnTo>
                    <a:pt x="368271" y="652313"/>
                  </a:lnTo>
                  <a:lnTo>
                    <a:pt x="363124" y="648102"/>
                  </a:lnTo>
                  <a:lnTo>
                    <a:pt x="356573" y="645762"/>
                  </a:lnTo>
                  <a:lnTo>
                    <a:pt x="321009" y="639679"/>
                  </a:lnTo>
                  <a:lnTo>
                    <a:pt x="309310" y="640147"/>
                  </a:lnTo>
                  <a:lnTo>
                    <a:pt x="295740" y="643422"/>
                  </a:lnTo>
                  <a:lnTo>
                    <a:pt x="284510" y="648570"/>
                  </a:lnTo>
                  <a:lnTo>
                    <a:pt x="274215" y="655589"/>
                  </a:lnTo>
                  <a:lnTo>
                    <a:pt x="265324" y="665416"/>
                  </a:lnTo>
                  <a:lnTo>
                    <a:pt x="255029" y="684601"/>
                  </a:lnTo>
                  <a:lnTo>
                    <a:pt x="254561" y="688345"/>
                  </a:lnTo>
                  <a:lnTo>
                    <a:pt x="256433" y="690217"/>
                  </a:lnTo>
                  <a:lnTo>
                    <a:pt x="260176" y="690685"/>
                  </a:lnTo>
                  <a:lnTo>
                    <a:pt x="278426" y="685069"/>
                  </a:lnTo>
                  <a:lnTo>
                    <a:pt x="287785" y="684133"/>
                  </a:lnTo>
                  <a:lnTo>
                    <a:pt x="304631" y="687877"/>
                  </a:lnTo>
                  <a:lnTo>
                    <a:pt x="317266" y="697704"/>
                  </a:lnTo>
                  <a:lnTo>
                    <a:pt x="324753" y="712678"/>
                  </a:lnTo>
                  <a:lnTo>
                    <a:pt x="327560" y="728588"/>
                  </a:lnTo>
                  <a:lnTo>
                    <a:pt x="324753" y="744966"/>
                  </a:lnTo>
                  <a:lnTo>
                    <a:pt x="308843" y="768831"/>
                  </a:lnTo>
                  <a:lnTo>
                    <a:pt x="291529" y="788485"/>
                  </a:lnTo>
                  <a:lnTo>
                    <a:pt x="282170" y="797376"/>
                  </a:lnTo>
                  <a:lnTo>
                    <a:pt x="271407" y="804395"/>
                  </a:lnTo>
                  <a:lnTo>
                    <a:pt x="221805" y="822177"/>
                  </a:lnTo>
                  <a:lnTo>
                    <a:pt x="196536" y="837151"/>
                  </a:lnTo>
                  <a:lnTo>
                    <a:pt x="183434" y="848381"/>
                  </a:lnTo>
                  <a:lnTo>
                    <a:pt x="172203" y="861484"/>
                  </a:lnTo>
                  <a:lnTo>
                    <a:pt x="162376" y="876458"/>
                  </a:lnTo>
                  <a:lnTo>
                    <a:pt x="150210" y="900791"/>
                  </a:lnTo>
                  <a:lnTo>
                    <a:pt x="145062" y="905471"/>
                  </a:lnTo>
                  <a:lnTo>
                    <a:pt x="138511" y="907810"/>
                  </a:lnTo>
                  <a:lnTo>
                    <a:pt x="114646" y="911554"/>
                  </a:lnTo>
                  <a:lnTo>
                    <a:pt x="101543" y="915765"/>
                  </a:lnTo>
                  <a:lnTo>
                    <a:pt x="89377" y="922317"/>
                  </a:lnTo>
                  <a:lnTo>
                    <a:pt x="62705" y="945714"/>
                  </a:lnTo>
                  <a:lnTo>
                    <a:pt x="51942" y="947585"/>
                  </a:lnTo>
                  <a:lnTo>
                    <a:pt x="37903" y="948054"/>
                  </a:lnTo>
                  <a:lnTo>
                    <a:pt x="19653" y="945246"/>
                  </a:lnTo>
                  <a:lnTo>
                    <a:pt x="14038" y="942906"/>
                  </a:lnTo>
                  <a:lnTo>
                    <a:pt x="10295" y="939630"/>
                  </a:lnTo>
                  <a:lnTo>
                    <a:pt x="8891" y="934483"/>
                  </a:lnTo>
                  <a:lnTo>
                    <a:pt x="8423" y="911086"/>
                  </a:lnTo>
                  <a:lnTo>
                    <a:pt x="11231" y="885349"/>
                  </a:lnTo>
                  <a:lnTo>
                    <a:pt x="13103" y="879266"/>
                  </a:lnTo>
                  <a:lnTo>
                    <a:pt x="16846" y="874118"/>
                  </a:lnTo>
                  <a:lnTo>
                    <a:pt x="66448" y="848381"/>
                  </a:lnTo>
                  <a:lnTo>
                    <a:pt x="85165" y="835279"/>
                  </a:lnTo>
                  <a:lnTo>
                    <a:pt x="101543" y="820773"/>
                  </a:lnTo>
                  <a:lnTo>
                    <a:pt x="115582" y="804863"/>
                  </a:lnTo>
                  <a:lnTo>
                    <a:pt x="128217" y="788017"/>
                  </a:lnTo>
                  <a:lnTo>
                    <a:pt x="138979" y="769767"/>
                  </a:lnTo>
                  <a:lnTo>
                    <a:pt x="147870" y="749645"/>
                  </a:lnTo>
                  <a:lnTo>
                    <a:pt x="156293" y="724376"/>
                  </a:lnTo>
                  <a:lnTo>
                    <a:pt x="162845" y="697704"/>
                  </a:lnTo>
                  <a:lnTo>
                    <a:pt x="167056" y="669627"/>
                  </a:lnTo>
                  <a:lnTo>
                    <a:pt x="169395" y="640147"/>
                  </a:lnTo>
                  <a:lnTo>
                    <a:pt x="169395" y="608795"/>
                  </a:lnTo>
                  <a:lnTo>
                    <a:pt x="167524" y="605519"/>
                  </a:lnTo>
                  <a:lnTo>
                    <a:pt x="164716" y="605519"/>
                  </a:lnTo>
                  <a:lnTo>
                    <a:pt x="157697" y="642018"/>
                  </a:lnTo>
                  <a:lnTo>
                    <a:pt x="145062" y="693024"/>
                  </a:lnTo>
                  <a:lnTo>
                    <a:pt x="135704" y="720633"/>
                  </a:lnTo>
                  <a:lnTo>
                    <a:pt x="124941" y="745434"/>
                  </a:lnTo>
                  <a:lnTo>
                    <a:pt x="111839" y="767895"/>
                  </a:lnTo>
                  <a:lnTo>
                    <a:pt x="96864" y="787549"/>
                  </a:lnTo>
                  <a:lnTo>
                    <a:pt x="80018" y="805331"/>
                  </a:lnTo>
                  <a:lnTo>
                    <a:pt x="60833" y="820773"/>
                  </a:lnTo>
                  <a:lnTo>
                    <a:pt x="39775" y="834343"/>
                  </a:lnTo>
                  <a:lnTo>
                    <a:pt x="16378" y="846042"/>
                  </a:lnTo>
                  <a:lnTo>
                    <a:pt x="13570" y="846042"/>
                  </a:lnTo>
                  <a:lnTo>
                    <a:pt x="12166" y="843234"/>
                  </a:lnTo>
                  <a:lnTo>
                    <a:pt x="9827" y="732800"/>
                  </a:lnTo>
                  <a:lnTo>
                    <a:pt x="6551" y="681326"/>
                  </a:lnTo>
                  <a:lnTo>
                    <a:pt x="0" y="656993"/>
                  </a:lnTo>
                  <a:lnTo>
                    <a:pt x="468" y="652313"/>
                  </a:lnTo>
                  <a:lnTo>
                    <a:pt x="4212" y="649974"/>
                  </a:lnTo>
                  <a:lnTo>
                    <a:pt x="23397" y="646230"/>
                  </a:lnTo>
                  <a:lnTo>
                    <a:pt x="32756" y="642954"/>
                  </a:lnTo>
                  <a:lnTo>
                    <a:pt x="102948" y="607391"/>
                  </a:lnTo>
                  <a:lnTo>
                    <a:pt x="121665" y="595692"/>
                  </a:lnTo>
                  <a:lnTo>
                    <a:pt x="126813" y="590077"/>
                  </a:lnTo>
                  <a:lnTo>
                    <a:pt x="133364" y="579782"/>
                  </a:lnTo>
                  <a:lnTo>
                    <a:pt x="144127" y="539539"/>
                  </a:lnTo>
                  <a:lnTo>
                    <a:pt x="148338" y="533924"/>
                  </a:lnTo>
                  <a:lnTo>
                    <a:pt x="155825" y="532988"/>
                  </a:lnTo>
                  <a:lnTo>
                    <a:pt x="195132" y="544218"/>
                  </a:lnTo>
                  <a:lnTo>
                    <a:pt x="214786" y="547026"/>
                  </a:lnTo>
                  <a:lnTo>
                    <a:pt x="233036" y="547962"/>
                  </a:lnTo>
                  <a:lnTo>
                    <a:pt x="245202" y="546558"/>
                  </a:lnTo>
                  <a:lnTo>
                    <a:pt x="268132" y="539071"/>
                  </a:lnTo>
                  <a:lnTo>
                    <a:pt x="278894" y="532988"/>
                  </a:lnTo>
                  <a:lnTo>
                    <a:pt x="289189" y="524565"/>
                  </a:lnTo>
                  <a:lnTo>
                    <a:pt x="299484" y="513334"/>
                  </a:lnTo>
                  <a:lnTo>
                    <a:pt x="306503" y="502571"/>
                  </a:lnTo>
                  <a:lnTo>
                    <a:pt x="311650" y="492277"/>
                  </a:lnTo>
                  <a:lnTo>
                    <a:pt x="314458" y="481982"/>
                  </a:lnTo>
                  <a:lnTo>
                    <a:pt x="315394" y="471687"/>
                  </a:lnTo>
                  <a:lnTo>
                    <a:pt x="313990" y="458117"/>
                  </a:lnTo>
                  <a:lnTo>
                    <a:pt x="310247" y="445014"/>
                  </a:lnTo>
                  <a:lnTo>
                    <a:pt x="303695" y="431912"/>
                  </a:lnTo>
                  <a:lnTo>
                    <a:pt x="294804" y="420681"/>
                  </a:lnTo>
                  <a:lnTo>
                    <a:pt x="284978" y="410386"/>
                  </a:lnTo>
                  <a:lnTo>
                    <a:pt x="272811" y="401495"/>
                  </a:lnTo>
                  <a:lnTo>
                    <a:pt x="260176" y="394476"/>
                  </a:lnTo>
                  <a:lnTo>
                    <a:pt x="246606" y="389797"/>
                  </a:lnTo>
                  <a:lnTo>
                    <a:pt x="228357" y="386053"/>
                  </a:lnTo>
                  <a:lnTo>
                    <a:pt x="226017" y="383246"/>
                  </a:lnTo>
                  <a:lnTo>
                    <a:pt x="225548" y="379970"/>
                  </a:lnTo>
                  <a:lnTo>
                    <a:pt x="226953" y="376227"/>
                  </a:lnTo>
                  <a:lnTo>
                    <a:pt x="237247" y="359849"/>
                  </a:lnTo>
                  <a:lnTo>
                    <a:pt x="252222" y="326624"/>
                  </a:lnTo>
                  <a:lnTo>
                    <a:pt x="256901" y="308843"/>
                  </a:lnTo>
                  <a:lnTo>
                    <a:pt x="259241" y="291529"/>
                  </a:lnTo>
                  <a:lnTo>
                    <a:pt x="259241" y="274215"/>
                  </a:lnTo>
                  <a:lnTo>
                    <a:pt x="257369" y="256433"/>
                  </a:lnTo>
                  <a:lnTo>
                    <a:pt x="253157" y="239119"/>
                  </a:lnTo>
                  <a:lnTo>
                    <a:pt x="233972" y="197004"/>
                  </a:lnTo>
                  <a:lnTo>
                    <a:pt x="274683" y="177818"/>
                  </a:lnTo>
                  <a:lnTo>
                    <a:pt x="281234" y="170332"/>
                  </a:lnTo>
                  <a:lnTo>
                    <a:pt x="284510" y="94525"/>
                  </a:lnTo>
                  <a:lnTo>
                    <a:pt x="287785" y="65980"/>
                  </a:lnTo>
                  <a:lnTo>
                    <a:pt x="293400" y="39775"/>
                  </a:lnTo>
                  <a:lnTo>
                    <a:pt x="300419" y="16378"/>
                  </a:lnTo>
                  <a:lnTo>
                    <a:pt x="304631" y="8891"/>
                  </a:lnTo>
                  <a:lnTo>
                    <a:pt x="309310" y="3743"/>
                  </a:lnTo>
                  <a:lnTo>
                    <a:pt x="314458" y="468"/>
                  </a:lnTo>
                  <a:lnTo>
                    <a:pt x="326156" y="0"/>
                  </a:lnTo>
                  <a:lnTo>
                    <a:pt x="332240" y="2808"/>
                  </a:lnTo>
                  <a:lnTo>
                    <a:pt x="336919" y="7019"/>
                  </a:lnTo>
                  <a:lnTo>
                    <a:pt x="340663" y="13102"/>
                  </a:lnTo>
                  <a:lnTo>
                    <a:pt x="352362" y="67384"/>
                  </a:lnTo>
                  <a:lnTo>
                    <a:pt x="357041" y="9826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F3294CE-0936-2038-07EF-D4B8823A47D3}"/>
                </a:ext>
              </a:extLst>
            </p:cNvPr>
            <p:cNvSpPr/>
            <p:nvPr/>
          </p:nvSpPr>
          <p:spPr>
            <a:xfrm>
              <a:off x="10361540" y="4790807"/>
              <a:ext cx="697235" cy="440334"/>
            </a:xfrm>
            <a:custGeom>
              <a:avLst/>
              <a:gdLst>
                <a:gd name="connsiteX0" fmla="*/ 697236 w 697235"/>
                <a:gd name="connsiteY0" fmla="*/ 0 h 440334"/>
                <a:gd name="connsiteX1" fmla="*/ 686473 w 697235"/>
                <a:gd name="connsiteY1" fmla="*/ 375290 h 440334"/>
                <a:gd name="connsiteX2" fmla="*/ 685069 w 697235"/>
                <a:gd name="connsiteY2" fmla="*/ 375759 h 440334"/>
                <a:gd name="connsiteX3" fmla="*/ 681794 w 697235"/>
                <a:gd name="connsiteY3" fmla="*/ 371547 h 440334"/>
                <a:gd name="connsiteX4" fmla="*/ 677582 w 697235"/>
                <a:gd name="connsiteY4" fmla="*/ 361252 h 440334"/>
                <a:gd name="connsiteX5" fmla="*/ 676179 w 697235"/>
                <a:gd name="connsiteY5" fmla="*/ 350489 h 440334"/>
                <a:gd name="connsiteX6" fmla="*/ 672435 w 697235"/>
                <a:gd name="connsiteY6" fmla="*/ 260176 h 440334"/>
                <a:gd name="connsiteX7" fmla="*/ 667287 w 697235"/>
                <a:gd name="connsiteY7" fmla="*/ 214318 h 440334"/>
                <a:gd name="connsiteX8" fmla="*/ 660268 w 697235"/>
                <a:gd name="connsiteY8" fmla="*/ 194197 h 440334"/>
                <a:gd name="connsiteX9" fmla="*/ 655121 w 697235"/>
                <a:gd name="connsiteY9" fmla="*/ 184838 h 440334"/>
                <a:gd name="connsiteX10" fmla="*/ 648570 w 697235"/>
                <a:gd name="connsiteY10" fmla="*/ 176414 h 440334"/>
                <a:gd name="connsiteX11" fmla="*/ 641083 w 697235"/>
                <a:gd name="connsiteY11" fmla="*/ 170799 h 440334"/>
                <a:gd name="connsiteX12" fmla="*/ 634999 w 697235"/>
                <a:gd name="connsiteY12" fmla="*/ 168460 h 440334"/>
                <a:gd name="connsiteX13" fmla="*/ 620961 w 697235"/>
                <a:gd name="connsiteY13" fmla="*/ 168927 h 440334"/>
                <a:gd name="connsiteX14" fmla="*/ 613474 w 697235"/>
                <a:gd name="connsiteY14" fmla="*/ 172203 h 440334"/>
                <a:gd name="connsiteX15" fmla="*/ 602711 w 697235"/>
                <a:gd name="connsiteY15" fmla="*/ 182030 h 440334"/>
                <a:gd name="connsiteX16" fmla="*/ 597096 w 697235"/>
                <a:gd name="connsiteY16" fmla="*/ 192325 h 440334"/>
                <a:gd name="connsiteX17" fmla="*/ 591480 w 697235"/>
                <a:gd name="connsiteY17" fmla="*/ 217126 h 440334"/>
                <a:gd name="connsiteX18" fmla="*/ 590545 w 697235"/>
                <a:gd name="connsiteY18" fmla="*/ 258305 h 440334"/>
                <a:gd name="connsiteX19" fmla="*/ 586333 w 697235"/>
                <a:gd name="connsiteY19" fmla="*/ 265792 h 440334"/>
                <a:gd name="connsiteX20" fmla="*/ 571827 w 697235"/>
                <a:gd name="connsiteY20" fmla="*/ 282170 h 440334"/>
                <a:gd name="connsiteX21" fmla="*/ 569487 w 697235"/>
                <a:gd name="connsiteY21" fmla="*/ 299016 h 440334"/>
                <a:gd name="connsiteX22" fmla="*/ 564340 w 697235"/>
                <a:gd name="connsiteY22" fmla="*/ 308843 h 440334"/>
                <a:gd name="connsiteX23" fmla="*/ 556385 w 697235"/>
                <a:gd name="connsiteY23" fmla="*/ 318669 h 440334"/>
                <a:gd name="connsiteX24" fmla="*/ 551705 w 697235"/>
                <a:gd name="connsiteY24" fmla="*/ 314926 h 440334"/>
                <a:gd name="connsiteX25" fmla="*/ 527372 w 697235"/>
                <a:gd name="connsiteY25" fmla="*/ 310714 h 440334"/>
                <a:gd name="connsiteX26" fmla="*/ 513334 w 697235"/>
                <a:gd name="connsiteY26" fmla="*/ 306503 h 440334"/>
                <a:gd name="connsiteX27" fmla="*/ 508187 w 697235"/>
                <a:gd name="connsiteY27" fmla="*/ 308375 h 440334"/>
                <a:gd name="connsiteX28" fmla="*/ 503039 w 697235"/>
                <a:gd name="connsiteY28" fmla="*/ 304163 h 440334"/>
                <a:gd name="connsiteX29" fmla="*/ 487129 w 697235"/>
                <a:gd name="connsiteY29" fmla="*/ 300888 h 440334"/>
                <a:gd name="connsiteX30" fmla="*/ 475431 w 697235"/>
                <a:gd name="connsiteY30" fmla="*/ 306971 h 440334"/>
                <a:gd name="connsiteX31" fmla="*/ 467007 w 697235"/>
                <a:gd name="connsiteY31" fmla="*/ 309310 h 440334"/>
                <a:gd name="connsiteX32" fmla="*/ 457649 w 697235"/>
                <a:gd name="connsiteY32" fmla="*/ 308375 h 440334"/>
                <a:gd name="connsiteX33" fmla="*/ 444078 w 697235"/>
                <a:gd name="connsiteY33" fmla="*/ 303227 h 440334"/>
                <a:gd name="connsiteX34" fmla="*/ 431912 w 697235"/>
                <a:gd name="connsiteY34" fmla="*/ 303695 h 440334"/>
                <a:gd name="connsiteX35" fmla="*/ 425829 w 697235"/>
                <a:gd name="connsiteY35" fmla="*/ 301824 h 440334"/>
                <a:gd name="connsiteX36" fmla="*/ 418810 w 697235"/>
                <a:gd name="connsiteY36" fmla="*/ 296676 h 440334"/>
                <a:gd name="connsiteX37" fmla="*/ 415534 w 697235"/>
                <a:gd name="connsiteY37" fmla="*/ 296208 h 440334"/>
                <a:gd name="connsiteX38" fmla="*/ 350022 w 697235"/>
                <a:gd name="connsiteY38" fmla="*/ 296676 h 440334"/>
                <a:gd name="connsiteX39" fmla="*/ 347214 w 697235"/>
                <a:gd name="connsiteY39" fmla="*/ 295740 h 440334"/>
                <a:gd name="connsiteX40" fmla="*/ 345342 w 697235"/>
                <a:gd name="connsiteY40" fmla="*/ 285445 h 440334"/>
                <a:gd name="connsiteX41" fmla="*/ 317733 w 697235"/>
                <a:gd name="connsiteY41" fmla="*/ 285445 h 440334"/>
                <a:gd name="connsiteX42" fmla="*/ 305567 w 697235"/>
                <a:gd name="connsiteY42" fmla="*/ 283106 h 440334"/>
                <a:gd name="connsiteX43" fmla="*/ 296208 w 697235"/>
                <a:gd name="connsiteY43" fmla="*/ 283106 h 440334"/>
                <a:gd name="connsiteX44" fmla="*/ 287785 w 697235"/>
                <a:gd name="connsiteY44" fmla="*/ 278894 h 440334"/>
                <a:gd name="connsiteX45" fmla="*/ 272343 w 697235"/>
                <a:gd name="connsiteY45" fmla="*/ 277958 h 440334"/>
                <a:gd name="connsiteX46" fmla="*/ 261580 w 697235"/>
                <a:gd name="connsiteY46" fmla="*/ 274215 h 440334"/>
                <a:gd name="connsiteX47" fmla="*/ 253625 w 697235"/>
                <a:gd name="connsiteY47" fmla="*/ 273747 h 440334"/>
                <a:gd name="connsiteX48" fmla="*/ 248010 w 697235"/>
                <a:gd name="connsiteY48" fmla="*/ 275619 h 440334"/>
                <a:gd name="connsiteX49" fmla="*/ 244734 w 697235"/>
                <a:gd name="connsiteY49" fmla="*/ 278894 h 440334"/>
                <a:gd name="connsiteX50" fmla="*/ 242862 w 697235"/>
                <a:gd name="connsiteY50" fmla="*/ 284041 h 440334"/>
                <a:gd name="connsiteX51" fmla="*/ 244734 w 697235"/>
                <a:gd name="connsiteY51" fmla="*/ 294804 h 440334"/>
                <a:gd name="connsiteX52" fmla="*/ 240991 w 697235"/>
                <a:gd name="connsiteY52" fmla="*/ 302291 h 440334"/>
                <a:gd name="connsiteX53" fmla="*/ 238651 w 697235"/>
                <a:gd name="connsiteY53" fmla="*/ 274683 h 440334"/>
                <a:gd name="connsiteX54" fmla="*/ 225081 w 697235"/>
                <a:gd name="connsiteY54" fmla="*/ 230696 h 440334"/>
                <a:gd name="connsiteX55" fmla="*/ 220869 w 697235"/>
                <a:gd name="connsiteY55" fmla="*/ 226017 h 440334"/>
                <a:gd name="connsiteX56" fmla="*/ 216190 w 697235"/>
                <a:gd name="connsiteY56" fmla="*/ 224145 h 440334"/>
                <a:gd name="connsiteX57" fmla="*/ 211043 w 697235"/>
                <a:gd name="connsiteY57" fmla="*/ 224613 h 440334"/>
                <a:gd name="connsiteX58" fmla="*/ 203556 w 697235"/>
                <a:gd name="connsiteY58" fmla="*/ 227420 h 440334"/>
                <a:gd name="connsiteX59" fmla="*/ 197004 w 697235"/>
                <a:gd name="connsiteY59" fmla="*/ 233036 h 440334"/>
                <a:gd name="connsiteX60" fmla="*/ 191857 w 697235"/>
                <a:gd name="connsiteY60" fmla="*/ 240523 h 440334"/>
                <a:gd name="connsiteX61" fmla="*/ 188113 w 697235"/>
                <a:gd name="connsiteY61" fmla="*/ 250350 h 440334"/>
                <a:gd name="connsiteX62" fmla="*/ 184838 w 697235"/>
                <a:gd name="connsiteY62" fmla="*/ 266728 h 440334"/>
                <a:gd name="connsiteX63" fmla="*/ 183434 w 697235"/>
                <a:gd name="connsiteY63" fmla="*/ 304631 h 440334"/>
                <a:gd name="connsiteX64" fmla="*/ 187645 w 697235"/>
                <a:gd name="connsiteY64" fmla="*/ 370611 h 440334"/>
                <a:gd name="connsiteX65" fmla="*/ 185306 w 697235"/>
                <a:gd name="connsiteY65" fmla="*/ 388393 h 440334"/>
                <a:gd name="connsiteX66" fmla="*/ 173139 w 697235"/>
                <a:gd name="connsiteY66" fmla="*/ 436591 h 440334"/>
                <a:gd name="connsiteX67" fmla="*/ 171267 w 697235"/>
                <a:gd name="connsiteY67" fmla="*/ 439867 h 440334"/>
                <a:gd name="connsiteX68" fmla="*/ 167992 w 697235"/>
                <a:gd name="connsiteY68" fmla="*/ 440335 h 440334"/>
                <a:gd name="connsiteX69" fmla="*/ 153485 w 697235"/>
                <a:gd name="connsiteY69" fmla="*/ 435187 h 440334"/>
                <a:gd name="connsiteX70" fmla="*/ 122133 w 697235"/>
                <a:gd name="connsiteY70" fmla="*/ 431912 h 440334"/>
                <a:gd name="connsiteX71" fmla="*/ 110903 w 697235"/>
                <a:gd name="connsiteY71" fmla="*/ 425360 h 440334"/>
                <a:gd name="connsiteX72" fmla="*/ 103416 w 697235"/>
                <a:gd name="connsiteY72" fmla="*/ 417873 h 440334"/>
                <a:gd name="connsiteX73" fmla="*/ 96864 w 697235"/>
                <a:gd name="connsiteY73" fmla="*/ 404771 h 440334"/>
                <a:gd name="connsiteX74" fmla="*/ 91249 w 697235"/>
                <a:gd name="connsiteY74" fmla="*/ 381842 h 440334"/>
                <a:gd name="connsiteX75" fmla="*/ 86570 w 697235"/>
                <a:gd name="connsiteY75" fmla="*/ 369207 h 440334"/>
                <a:gd name="connsiteX76" fmla="*/ 69256 w 697235"/>
                <a:gd name="connsiteY76" fmla="*/ 339727 h 440334"/>
                <a:gd name="connsiteX77" fmla="*/ 29948 w 697235"/>
                <a:gd name="connsiteY77" fmla="*/ 291061 h 440334"/>
                <a:gd name="connsiteX78" fmla="*/ 5148 w 697235"/>
                <a:gd name="connsiteY78" fmla="*/ 277022 h 440334"/>
                <a:gd name="connsiteX79" fmla="*/ 1404 w 697235"/>
                <a:gd name="connsiteY79" fmla="*/ 272811 h 440334"/>
                <a:gd name="connsiteX80" fmla="*/ 0 w 697235"/>
                <a:gd name="connsiteY80" fmla="*/ 268599 h 440334"/>
                <a:gd name="connsiteX81" fmla="*/ 936 w 697235"/>
                <a:gd name="connsiteY81" fmla="*/ 264388 h 440334"/>
                <a:gd name="connsiteX82" fmla="*/ 38839 w 697235"/>
                <a:gd name="connsiteY82" fmla="*/ 246138 h 440334"/>
                <a:gd name="connsiteX83" fmla="*/ 73467 w 697235"/>
                <a:gd name="connsiteY83" fmla="*/ 226484 h 440334"/>
                <a:gd name="connsiteX84" fmla="*/ 105288 w 697235"/>
                <a:gd name="connsiteY84" fmla="*/ 206363 h 440334"/>
                <a:gd name="connsiteX85" fmla="*/ 134768 w 697235"/>
                <a:gd name="connsiteY85" fmla="*/ 185305 h 440334"/>
                <a:gd name="connsiteX86" fmla="*/ 299484 w 697235"/>
                <a:gd name="connsiteY86" fmla="*/ 52409 h 440334"/>
                <a:gd name="connsiteX87" fmla="*/ 346746 w 697235"/>
                <a:gd name="connsiteY87" fmla="*/ 23397 h 440334"/>
                <a:gd name="connsiteX88" fmla="*/ 350958 w 697235"/>
                <a:gd name="connsiteY88" fmla="*/ 28077 h 440334"/>
                <a:gd name="connsiteX89" fmla="*/ 355637 w 697235"/>
                <a:gd name="connsiteY89" fmla="*/ 28544 h 440334"/>
                <a:gd name="connsiteX90" fmla="*/ 359848 w 697235"/>
                <a:gd name="connsiteY90" fmla="*/ 23865 h 440334"/>
                <a:gd name="connsiteX91" fmla="*/ 372951 w 697235"/>
                <a:gd name="connsiteY91" fmla="*/ 28077 h 440334"/>
                <a:gd name="connsiteX92" fmla="*/ 376695 w 697235"/>
                <a:gd name="connsiteY92" fmla="*/ 26205 h 440334"/>
                <a:gd name="connsiteX93" fmla="*/ 378566 w 697235"/>
                <a:gd name="connsiteY93" fmla="*/ 22461 h 440334"/>
                <a:gd name="connsiteX94" fmla="*/ 381374 w 697235"/>
                <a:gd name="connsiteY94" fmla="*/ 21993 h 440334"/>
                <a:gd name="connsiteX95" fmla="*/ 389329 w 697235"/>
                <a:gd name="connsiteY95" fmla="*/ 23865 h 440334"/>
                <a:gd name="connsiteX96" fmla="*/ 401028 w 697235"/>
                <a:gd name="connsiteY96" fmla="*/ 24333 h 440334"/>
                <a:gd name="connsiteX97" fmla="*/ 417873 w 697235"/>
                <a:gd name="connsiteY97" fmla="*/ 29012 h 440334"/>
                <a:gd name="connsiteX98" fmla="*/ 437527 w 697235"/>
                <a:gd name="connsiteY98" fmla="*/ 28077 h 440334"/>
                <a:gd name="connsiteX99" fmla="*/ 449226 w 697235"/>
                <a:gd name="connsiteY99" fmla="*/ 29480 h 440334"/>
                <a:gd name="connsiteX100" fmla="*/ 464200 w 697235"/>
                <a:gd name="connsiteY100" fmla="*/ 34160 h 440334"/>
                <a:gd name="connsiteX101" fmla="*/ 474963 w 697235"/>
                <a:gd name="connsiteY101" fmla="*/ 32756 h 440334"/>
                <a:gd name="connsiteX102" fmla="*/ 484322 w 697235"/>
                <a:gd name="connsiteY102" fmla="*/ 36967 h 440334"/>
                <a:gd name="connsiteX103" fmla="*/ 491809 w 697235"/>
                <a:gd name="connsiteY103" fmla="*/ 37903 h 440334"/>
                <a:gd name="connsiteX104" fmla="*/ 502571 w 697235"/>
                <a:gd name="connsiteY104" fmla="*/ 36967 h 440334"/>
                <a:gd name="connsiteX105" fmla="*/ 504443 w 697235"/>
                <a:gd name="connsiteY105" fmla="*/ 37903 h 440334"/>
                <a:gd name="connsiteX106" fmla="*/ 505379 w 697235"/>
                <a:gd name="connsiteY106" fmla="*/ 42115 h 440334"/>
                <a:gd name="connsiteX107" fmla="*/ 510059 w 697235"/>
                <a:gd name="connsiteY107" fmla="*/ 44455 h 440334"/>
                <a:gd name="connsiteX108" fmla="*/ 583058 w 697235"/>
                <a:gd name="connsiteY108" fmla="*/ 45858 h 440334"/>
                <a:gd name="connsiteX109" fmla="*/ 609730 w 697235"/>
                <a:gd name="connsiteY109" fmla="*/ 42583 h 440334"/>
                <a:gd name="connsiteX110" fmla="*/ 625173 w 697235"/>
                <a:gd name="connsiteY110" fmla="*/ 46794 h 440334"/>
                <a:gd name="connsiteX111" fmla="*/ 629384 w 697235"/>
                <a:gd name="connsiteY111" fmla="*/ 43051 h 440334"/>
                <a:gd name="connsiteX112" fmla="*/ 662608 w 697235"/>
                <a:gd name="connsiteY112" fmla="*/ 38371 h 440334"/>
                <a:gd name="connsiteX113" fmla="*/ 684601 w 697235"/>
                <a:gd name="connsiteY113" fmla="*/ 41179 h 440334"/>
                <a:gd name="connsiteX114" fmla="*/ 688345 w 697235"/>
                <a:gd name="connsiteY114" fmla="*/ 41179 h 440334"/>
                <a:gd name="connsiteX115" fmla="*/ 691620 w 697235"/>
                <a:gd name="connsiteY115" fmla="*/ 39775 h 440334"/>
                <a:gd name="connsiteX116" fmla="*/ 694896 w 697235"/>
                <a:gd name="connsiteY116" fmla="*/ 33692 h 440334"/>
                <a:gd name="connsiteX117" fmla="*/ 697236 w 697235"/>
                <a:gd name="connsiteY117" fmla="*/ 0 h 44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697235" h="440334">
                  <a:moveTo>
                    <a:pt x="697236" y="0"/>
                  </a:moveTo>
                  <a:lnTo>
                    <a:pt x="686473" y="375290"/>
                  </a:lnTo>
                  <a:lnTo>
                    <a:pt x="685069" y="375759"/>
                  </a:lnTo>
                  <a:lnTo>
                    <a:pt x="681794" y="371547"/>
                  </a:lnTo>
                  <a:lnTo>
                    <a:pt x="677582" y="361252"/>
                  </a:lnTo>
                  <a:lnTo>
                    <a:pt x="676179" y="350489"/>
                  </a:lnTo>
                  <a:lnTo>
                    <a:pt x="672435" y="260176"/>
                  </a:lnTo>
                  <a:lnTo>
                    <a:pt x="667287" y="214318"/>
                  </a:lnTo>
                  <a:lnTo>
                    <a:pt x="660268" y="194197"/>
                  </a:lnTo>
                  <a:lnTo>
                    <a:pt x="655121" y="184838"/>
                  </a:lnTo>
                  <a:lnTo>
                    <a:pt x="648570" y="176414"/>
                  </a:lnTo>
                  <a:lnTo>
                    <a:pt x="641083" y="170799"/>
                  </a:lnTo>
                  <a:lnTo>
                    <a:pt x="634999" y="168460"/>
                  </a:lnTo>
                  <a:lnTo>
                    <a:pt x="620961" y="168927"/>
                  </a:lnTo>
                  <a:lnTo>
                    <a:pt x="613474" y="172203"/>
                  </a:lnTo>
                  <a:lnTo>
                    <a:pt x="602711" y="182030"/>
                  </a:lnTo>
                  <a:lnTo>
                    <a:pt x="597096" y="192325"/>
                  </a:lnTo>
                  <a:lnTo>
                    <a:pt x="591480" y="217126"/>
                  </a:lnTo>
                  <a:lnTo>
                    <a:pt x="590545" y="258305"/>
                  </a:lnTo>
                  <a:lnTo>
                    <a:pt x="586333" y="265792"/>
                  </a:lnTo>
                  <a:lnTo>
                    <a:pt x="571827" y="282170"/>
                  </a:lnTo>
                  <a:lnTo>
                    <a:pt x="569487" y="299016"/>
                  </a:lnTo>
                  <a:lnTo>
                    <a:pt x="564340" y="308843"/>
                  </a:lnTo>
                  <a:lnTo>
                    <a:pt x="556385" y="318669"/>
                  </a:lnTo>
                  <a:lnTo>
                    <a:pt x="551705" y="314926"/>
                  </a:lnTo>
                  <a:lnTo>
                    <a:pt x="527372" y="310714"/>
                  </a:lnTo>
                  <a:lnTo>
                    <a:pt x="513334" y="306503"/>
                  </a:lnTo>
                  <a:lnTo>
                    <a:pt x="508187" y="308375"/>
                  </a:lnTo>
                  <a:lnTo>
                    <a:pt x="503039" y="304163"/>
                  </a:lnTo>
                  <a:lnTo>
                    <a:pt x="487129" y="300888"/>
                  </a:lnTo>
                  <a:lnTo>
                    <a:pt x="475431" y="306971"/>
                  </a:lnTo>
                  <a:lnTo>
                    <a:pt x="467007" y="309310"/>
                  </a:lnTo>
                  <a:lnTo>
                    <a:pt x="457649" y="308375"/>
                  </a:lnTo>
                  <a:lnTo>
                    <a:pt x="444078" y="303227"/>
                  </a:lnTo>
                  <a:lnTo>
                    <a:pt x="431912" y="303695"/>
                  </a:lnTo>
                  <a:lnTo>
                    <a:pt x="425829" y="301824"/>
                  </a:lnTo>
                  <a:lnTo>
                    <a:pt x="418810" y="296676"/>
                  </a:lnTo>
                  <a:lnTo>
                    <a:pt x="415534" y="296208"/>
                  </a:lnTo>
                  <a:lnTo>
                    <a:pt x="350022" y="296676"/>
                  </a:lnTo>
                  <a:lnTo>
                    <a:pt x="347214" y="295740"/>
                  </a:lnTo>
                  <a:lnTo>
                    <a:pt x="345342" y="285445"/>
                  </a:lnTo>
                  <a:lnTo>
                    <a:pt x="317733" y="285445"/>
                  </a:lnTo>
                  <a:lnTo>
                    <a:pt x="305567" y="283106"/>
                  </a:lnTo>
                  <a:lnTo>
                    <a:pt x="296208" y="283106"/>
                  </a:lnTo>
                  <a:lnTo>
                    <a:pt x="287785" y="278894"/>
                  </a:lnTo>
                  <a:lnTo>
                    <a:pt x="272343" y="277958"/>
                  </a:lnTo>
                  <a:lnTo>
                    <a:pt x="261580" y="274215"/>
                  </a:lnTo>
                  <a:lnTo>
                    <a:pt x="253625" y="273747"/>
                  </a:lnTo>
                  <a:lnTo>
                    <a:pt x="248010" y="275619"/>
                  </a:lnTo>
                  <a:lnTo>
                    <a:pt x="244734" y="278894"/>
                  </a:lnTo>
                  <a:lnTo>
                    <a:pt x="242862" y="284041"/>
                  </a:lnTo>
                  <a:lnTo>
                    <a:pt x="244734" y="294804"/>
                  </a:lnTo>
                  <a:lnTo>
                    <a:pt x="240991" y="302291"/>
                  </a:lnTo>
                  <a:lnTo>
                    <a:pt x="238651" y="274683"/>
                  </a:lnTo>
                  <a:lnTo>
                    <a:pt x="225081" y="230696"/>
                  </a:lnTo>
                  <a:lnTo>
                    <a:pt x="220869" y="226017"/>
                  </a:lnTo>
                  <a:lnTo>
                    <a:pt x="216190" y="224145"/>
                  </a:lnTo>
                  <a:lnTo>
                    <a:pt x="211043" y="224613"/>
                  </a:lnTo>
                  <a:lnTo>
                    <a:pt x="203556" y="227420"/>
                  </a:lnTo>
                  <a:lnTo>
                    <a:pt x="197004" y="233036"/>
                  </a:lnTo>
                  <a:lnTo>
                    <a:pt x="191857" y="240523"/>
                  </a:lnTo>
                  <a:lnTo>
                    <a:pt x="188113" y="250350"/>
                  </a:lnTo>
                  <a:lnTo>
                    <a:pt x="184838" y="266728"/>
                  </a:lnTo>
                  <a:lnTo>
                    <a:pt x="183434" y="304631"/>
                  </a:lnTo>
                  <a:lnTo>
                    <a:pt x="187645" y="370611"/>
                  </a:lnTo>
                  <a:lnTo>
                    <a:pt x="185306" y="388393"/>
                  </a:lnTo>
                  <a:lnTo>
                    <a:pt x="173139" y="436591"/>
                  </a:lnTo>
                  <a:lnTo>
                    <a:pt x="171267" y="439867"/>
                  </a:lnTo>
                  <a:lnTo>
                    <a:pt x="167992" y="440335"/>
                  </a:lnTo>
                  <a:lnTo>
                    <a:pt x="153485" y="435187"/>
                  </a:lnTo>
                  <a:lnTo>
                    <a:pt x="122133" y="431912"/>
                  </a:lnTo>
                  <a:lnTo>
                    <a:pt x="110903" y="425360"/>
                  </a:lnTo>
                  <a:lnTo>
                    <a:pt x="103416" y="417873"/>
                  </a:lnTo>
                  <a:lnTo>
                    <a:pt x="96864" y="404771"/>
                  </a:lnTo>
                  <a:lnTo>
                    <a:pt x="91249" y="381842"/>
                  </a:lnTo>
                  <a:lnTo>
                    <a:pt x="86570" y="369207"/>
                  </a:lnTo>
                  <a:lnTo>
                    <a:pt x="69256" y="339727"/>
                  </a:lnTo>
                  <a:lnTo>
                    <a:pt x="29948" y="291061"/>
                  </a:lnTo>
                  <a:lnTo>
                    <a:pt x="5148" y="277022"/>
                  </a:lnTo>
                  <a:lnTo>
                    <a:pt x="1404" y="272811"/>
                  </a:lnTo>
                  <a:lnTo>
                    <a:pt x="0" y="268599"/>
                  </a:lnTo>
                  <a:lnTo>
                    <a:pt x="936" y="264388"/>
                  </a:lnTo>
                  <a:lnTo>
                    <a:pt x="38839" y="246138"/>
                  </a:lnTo>
                  <a:lnTo>
                    <a:pt x="73467" y="226484"/>
                  </a:lnTo>
                  <a:lnTo>
                    <a:pt x="105288" y="206363"/>
                  </a:lnTo>
                  <a:lnTo>
                    <a:pt x="134768" y="185305"/>
                  </a:lnTo>
                  <a:lnTo>
                    <a:pt x="299484" y="52409"/>
                  </a:lnTo>
                  <a:lnTo>
                    <a:pt x="346746" y="23397"/>
                  </a:lnTo>
                  <a:lnTo>
                    <a:pt x="350958" y="28077"/>
                  </a:lnTo>
                  <a:lnTo>
                    <a:pt x="355637" y="28544"/>
                  </a:lnTo>
                  <a:lnTo>
                    <a:pt x="359848" y="23865"/>
                  </a:lnTo>
                  <a:lnTo>
                    <a:pt x="372951" y="28077"/>
                  </a:lnTo>
                  <a:lnTo>
                    <a:pt x="376695" y="26205"/>
                  </a:lnTo>
                  <a:lnTo>
                    <a:pt x="378566" y="22461"/>
                  </a:lnTo>
                  <a:lnTo>
                    <a:pt x="381374" y="21993"/>
                  </a:lnTo>
                  <a:lnTo>
                    <a:pt x="389329" y="23865"/>
                  </a:lnTo>
                  <a:lnTo>
                    <a:pt x="401028" y="24333"/>
                  </a:lnTo>
                  <a:lnTo>
                    <a:pt x="417873" y="29012"/>
                  </a:lnTo>
                  <a:lnTo>
                    <a:pt x="437527" y="28077"/>
                  </a:lnTo>
                  <a:lnTo>
                    <a:pt x="449226" y="29480"/>
                  </a:lnTo>
                  <a:lnTo>
                    <a:pt x="464200" y="34160"/>
                  </a:lnTo>
                  <a:lnTo>
                    <a:pt x="474963" y="32756"/>
                  </a:lnTo>
                  <a:lnTo>
                    <a:pt x="484322" y="36967"/>
                  </a:lnTo>
                  <a:lnTo>
                    <a:pt x="491809" y="37903"/>
                  </a:lnTo>
                  <a:lnTo>
                    <a:pt x="502571" y="36967"/>
                  </a:lnTo>
                  <a:lnTo>
                    <a:pt x="504443" y="37903"/>
                  </a:lnTo>
                  <a:lnTo>
                    <a:pt x="505379" y="42115"/>
                  </a:lnTo>
                  <a:lnTo>
                    <a:pt x="510059" y="44455"/>
                  </a:lnTo>
                  <a:lnTo>
                    <a:pt x="583058" y="45858"/>
                  </a:lnTo>
                  <a:lnTo>
                    <a:pt x="609730" y="42583"/>
                  </a:lnTo>
                  <a:lnTo>
                    <a:pt x="625173" y="46794"/>
                  </a:lnTo>
                  <a:lnTo>
                    <a:pt x="629384" y="43051"/>
                  </a:lnTo>
                  <a:lnTo>
                    <a:pt x="662608" y="38371"/>
                  </a:lnTo>
                  <a:lnTo>
                    <a:pt x="684601" y="41179"/>
                  </a:lnTo>
                  <a:lnTo>
                    <a:pt x="688345" y="41179"/>
                  </a:lnTo>
                  <a:lnTo>
                    <a:pt x="691620" y="39775"/>
                  </a:lnTo>
                  <a:lnTo>
                    <a:pt x="694896" y="33692"/>
                  </a:lnTo>
                  <a:lnTo>
                    <a:pt x="697236" y="0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DC328C3B-2FF0-7C73-9625-10A2B84BE52F}"/>
                </a:ext>
              </a:extLst>
            </p:cNvPr>
            <p:cNvSpPr/>
            <p:nvPr/>
          </p:nvSpPr>
          <p:spPr>
            <a:xfrm>
              <a:off x="12071874" y="4846492"/>
              <a:ext cx="80953" cy="110434"/>
            </a:xfrm>
            <a:custGeom>
              <a:avLst/>
              <a:gdLst>
                <a:gd name="connsiteX0" fmla="*/ 0 w 80953"/>
                <a:gd name="connsiteY0" fmla="*/ 0 h 110434"/>
                <a:gd name="connsiteX1" fmla="*/ 80954 w 80953"/>
                <a:gd name="connsiteY1" fmla="*/ 7955 h 110434"/>
                <a:gd name="connsiteX2" fmla="*/ 77211 w 80953"/>
                <a:gd name="connsiteY2" fmla="*/ 84698 h 110434"/>
                <a:gd name="connsiteX3" fmla="*/ 71127 w 80953"/>
                <a:gd name="connsiteY3" fmla="*/ 91249 h 110434"/>
                <a:gd name="connsiteX4" fmla="*/ 30416 w 80953"/>
                <a:gd name="connsiteY4" fmla="*/ 110435 h 110434"/>
                <a:gd name="connsiteX5" fmla="*/ 31352 w 80953"/>
                <a:gd name="connsiteY5" fmla="*/ 90781 h 110434"/>
                <a:gd name="connsiteX6" fmla="*/ 28544 w 80953"/>
                <a:gd name="connsiteY6" fmla="*/ 57557 h 110434"/>
                <a:gd name="connsiteX7" fmla="*/ 18249 w 80953"/>
                <a:gd name="connsiteY7" fmla="*/ 29013 h 110434"/>
                <a:gd name="connsiteX8" fmla="*/ 0 w 80953"/>
                <a:gd name="connsiteY8" fmla="*/ 0 h 11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953" h="110434">
                  <a:moveTo>
                    <a:pt x="0" y="0"/>
                  </a:moveTo>
                  <a:lnTo>
                    <a:pt x="80954" y="7955"/>
                  </a:lnTo>
                  <a:lnTo>
                    <a:pt x="77211" y="84698"/>
                  </a:lnTo>
                  <a:lnTo>
                    <a:pt x="71127" y="91249"/>
                  </a:lnTo>
                  <a:lnTo>
                    <a:pt x="30416" y="110435"/>
                  </a:lnTo>
                  <a:lnTo>
                    <a:pt x="31352" y="90781"/>
                  </a:lnTo>
                  <a:lnTo>
                    <a:pt x="28544" y="57557"/>
                  </a:lnTo>
                  <a:lnTo>
                    <a:pt x="18249" y="290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C1EA73BA-61DF-60FF-6885-F20CECE33D81}"/>
                </a:ext>
              </a:extLst>
            </p:cNvPr>
            <p:cNvSpPr/>
            <p:nvPr/>
          </p:nvSpPr>
          <p:spPr>
            <a:xfrm>
              <a:off x="12224423" y="4853979"/>
              <a:ext cx="76742" cy="434251"/>
            </a:xfrm>
            <a:custGeom>
              <a:avLst/>
              <a:gdLst>
                <a:gd name="connsiteX0" fmla="*/ 75339 w 76742"/>
                <a:gd name="connsiteY0" fmla="*/ 4679 h 434251"/>
                <a:gd name="connsiteX1" fmla="*/ 76743 w 76742"/>
                <a:gd name="connsiteY1" fmla="*/ 79550 h 434251"/>
                <a:gd name="connsiteX2" fmla="*/ 76274 w 76742"/>
                <a:gd name="connsiteY2" fmla="*/ 157697 h 434251"/>
                <a:gd name="connsiteX3" fmla="*/ 73467 w 76742"/>
                <a:gd name="connsiteY3" fmla="*/ 240055 h 434251"/>
                <a:gd name="connsiteX4" fmla="*/ 68787 w 76742"/>
                <a:gd name="connsiteY4" fmla="*/ 325689 h 434251"/>
                <a:gd name="connsiteX5" fmla="*/ 63640 w 76742"/>
                <a:gd name="connsiteY5" fmla="*/ 389797 h 434251"/>
                <a:gd name="connsiteX6" fmla="*/ 58025 w 76742"/>
                <a:gd name="connsiteY6" fmla="*/ 434251 h 434251"/>
                <a:gd name="connsiteX7" fmla="*/ 55685 w 76742"/>
                <a:gd name="connsiteY7" fmla="*/ 424893 h 434251"/>
                <a:gd name="connsiteX8" fmla="*/ 49602 w 76742"/>
                <a:gd name="connsiteY8" fmla="*/ 423021 h 434251"/>
                <a:gd name="connsiteX9" fmla="*/ 47262 w 76742"/>
                <a:gd name="connsiteY9" fmla="*/ 418809 h 434251"/>
                <a:gd name="connsiteX10" fmla="*/ 44455 w 76742"/>
                <a:gd name="connsiteY10" fmla="*/ 386053 h 434251"/>
                <a:gd name="connsiteX11" fmla="*/ 40243 w 76742"/>
                <a:gd name="connsiteY11" fmla="*/ 355637 h 434251"/>
                <a:gd name="connsiteX12" fmla="*/ 33692 w 76742"/>
                <a:gd name="connsiteY12" fmla="*/ 327092 h 434251"/>
                <a:gd name="connsiteX13" fmla="*/ 26205 w 76742"/>
                <a:gd name="connsiteY13" fmla="*/ 300888 h 434251"/>
                <a:gd name="connsiteX14" fmla="*/ 20121 w 76742"/>
                <a:gd name="connsiteY14" fmla="*/ 291061 h 434251"/>
                <a:gd name="connsiteX15" fmla="*/ 5615 w 76742"/>
                <a:gd name="connsiteY15" fmla="*/ 276554 h 434251"/>
                <a:gd name="connsiteX16" fmla="*/ 1872 w 76742"/>
                <a:gd name="connsiteY16" fmla="*/ 262984 h 434251"/>
                <a:gd name="connsiteX17" fmla="*/ 468 w 76742"/>
                <a:gd name="connsiteY17" fmla="*/ 236779 h 434251"/>
                <a:gd name="connsiteX18" fmla="*/ 0 w 76742"/>
                <a:gd name="connsiteY18" fmla="*/ 4679 h 434251"/>
                <a:gd name="connsiteX19" fmla="*/ 17782 w 76742"/>
                <a:gd name="connsiteY19" fmla="*/ 936 h 434251"/>
                <a:gd name="connsiteX20" fmla="*/ 36031 w 76742"/>
                <a:gd name="connsiteY20" fmla="*/ 0 h 434251"/>
                <a:gd name="connsiteX21" fmla="*/ 55217 w 76742"/>
                <a:gd name="connsiteY21" fmla="*/ 936 h 434251"/>
                <a:gd name="connsiteX22" fmla="*/ 75339 w 76742"/>
                <a:gd name="connsiteY22" fmla="*/ 4679 h 43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742" h="434251">
                  <a:moveTo>
                    <a:pt x="75339" y="4679"/>
                  </a:moveTo>
                  <a:lnTo>
                    <a:pt x="76743" y="79550"/>
                  </a:lnTo>
                  <a:lnTo>
                    <a:pt x="76274" y="157697"/>
                  </a:lnTo>
                  <a:lnTo>
                    <a:pt x="73467" y="240055"/>
                  </a:lnTo>
                  <a:lnTo>
                    <a:pt x="68787" y="325689"/>
                  </a:lnTo>
                  <a:lnTo>
                    <a:pt x="63640" y="389797"/>
                  </a:lnTo>
                  <a:lnTo>
                    <a:pt x="58025" y="434251"/>
                  </a:lnTo>
                  <a:lnTo>
                    <a:pt x="55685" y="424893"/>
                  </a:lnTo>
                  <a:lnTo>
                    <a:pt x="49602" y="423021"/>
                  </a:lnTo>
                  <a:lnTo>
                    <a:pt x="47262" y="418809"/>
                  </a:lnTo>
                  <a:lnTo>
                    <a:pt x="44455" y="386053"/>
                  </a:lnTo>
                  <a:lnTo>
                    <a:pt x="40243" y="355637"/>
                  </a:lnTo>
                  <a:lnTo>
                    <a:pt x="33692" y="327092"/>
                  </a:lnTo>
                  <a:lnTo>
                    <a:pt x="26205" y="300888"/>
                  </a:lnTo>
                  <a:lnTo>
                    <a:pt x="20121" y="291061"/>
                  </a:lnTo>
                  <a:lnTo>
                    <a:pt x="5615" y="276554"/>
                  </a:lnTo>
                  <a:lnTo>
                    <a:pt x="1872" y="262984"/>
                  </a:lnTo>
                  <a:lnTo>
                    <a:pt x="468" y="236779"/>
                  </a:lnTo>
                  <a:lnTo>
                    <a:pt x="0" y="4679"/>
                  </a:lnTo>
                  <a:lnTo>
                    <a:pt x="17782" y="936"/>
                  </a:lnTo>
                  <a:lnTo>
                    <a:pt x="36031" y="0"/>
                  </a:lnTo>
                  <a:lnTo>
                    <a:pt x="55217" y="936"/>
                  </a:lnTo>
                  <a:lnTo>
                    <a:pt x="75339" y="4679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1D9D408-973C-FFE0-AA7D-36BFBA3BDA49}"/>
                </a:ext>
              </a:extLst>
            </p:cNvPr>
            <p:cNvSpPr/>
            <p:nvPr/>
          </p:nvSpPr>
          <p:spPr>
            <a:xfrm>
              <a:off x="11150025" y="4864742"/>
              <a:ext cx="439866" cy="205426"/>
            </a:xfrm>
            <a:custGeom>
              <a:avLst/>
              <a:gdLst>
                <a:gd name="connsiteX0" fmla="*/ 439867 w 439866"/>
                <a:gd name="connsiteY0" fmla="*/ 936 h 205426"/>
                <a:gd name="connsiteX1" fmla="*/ 426296 w 439866"/>
                <a:gd name="connsiteY1" fmla="*/ 10295 h 205426"/>
                <a:gd name="connsiteX2" fmla="*/ 416001 w 439866"/>
                <a:gd name="connsiteY2" fmla="*/ 20589 h 205426"/>
                <a:gd name="connsiteX3" fmla="*/ 408046 w 439866"/>
                <a:gd name="connsiteY3" fmla="*/ 31820 h 205426"/>
                <a:gd name="connsiteX4" fmla="*/ 401963 w 439866"/>
                <a:gd name="connsiteY4" fmla="*/ 44455 h 205426"/>
                <a:gd name="connsiteX5" fmla="*/ 398220 w 439866"/>
                <a:gd name="connsiteY5" fmla="*/ 58493 h 205426"/>
                <a:gd name="connsiteX6" fmla="*/ 396816 w 439866"/>
                <a:gd name="connsiteY6" fmla="*/ 73935 h 205426"/>
                <a:gd name="connsiteX7" fmla="*/ 398220 w 439866"/>
                <a:gd name="connsiteY7" fmla="*/ 91717 h 205426"/>
                <a:gd name="connsiteX8" fmla="*/ 394944 w 439866"/>
                <a:gd name="connsiteY8" fmla="*/ 99204 h 205426"/>
                <a:gd name="connsiteX9" fmla="*/ 390733 w 439866"/>
                <a:gd name="connsiteY9" fmla="*/ 104819 h 205426"/>
                <a:gd name="connsiteX10" fmla="*/ 380438 w 439866"/>
                <a:gd name="connsiteY10" fmla="*/ 112774 h 205426"/>
                <a:gd name="connsiteX11" fmla="*/ 368739 w 439866"/>
                <a:gd name="connsiteY11" fmla="*/ 129620 h 205426"/>
                <a:gd name="connsiteX12" fmla="*/ 363592 w 439866"/>
                <a:gd name="connsiteY12" fmla="*/ 134768 h 205426"/>
                <a:gd name="connsiteX13" fmla="*/ 320541 w 439866"/>
                <a:gd name="connsiteY13" fmla="*/ 167524 h 205426"/>
                <a:gd name="connsiteX14" fmla="*/ 305099 w 439866"/>
                <a:gd name="connsiteY14" fmla="*/ 175479 h 205426"/>
                <a:gd name="connsiteX15" fmla="*/ 294336 w 439866"/>
                <a:gd name="connsiteY15" fmla="*/ 179222 h 205426"/>
                <a:gd name="connsiteX16" fmla="*/ 267663 w 439866"/>
                <a:gd name="connsiteY16" fmla="*/ 182498 h 205426"/>
                <a:gd name="connsiteX17" fmla="*/ 264856 w 439866"/>
                <a:gd name="connsiteY17" fmla="*/ 182030 h 205426"/>
                <a:gd name="connsiteX18" fmla="*/ 249881 w 439866"/>
                <a:gd name="connsiteY18" fmla="*/ 169863 h 205426"/>
                <a:gd name="connsiteX19" fmla="*/ 245670 w 439866"/>
                <a:gd name="connsiteY19" fmla="*/ 169396 h 205426"/>
                <a:gd name="connsiteX20" fmla="*/ 239119 w 439866"/>
                <a:gd name="connsiteY20" fmla="*/ 170799 h 205426"/>
                <a:gd name="connsiteX21" fmla="*/ 225548 w 439866"/>
                <a:gd name="connsiteY21" fmla="*/ 182030 h 205426"/>
                <a:gd name="connsiteX22" fmla="*/ 208703 w 439866"/>
                <a:gd name="connsiteY22" fmla="*/ 203087 h 205426"/>
                <a:gd name="connsiteX23" fmla="*/ 187177 w 439866"/>
                <a:gd name="connsiteY23" fmla="*/ 199344 h 205426"/>
                <a:gd name="connsiteX24" fmla="*/ 121665 w 439866"/>
                <a:gd name="connsiteY24" fmla="*/ 204959 h 205426"/>
                <a:gd name="connsiteX25" fmla="*/ 105287 w 439866"/>
                <a:gd name="connsiteY25" fmla="*/ 205427 h 205426"/>
                <a:gd name="connsiteX26" fmla="*/ 89377 w 439866"/>
                <a:gd name="connsiteY26" fmla="*/ 203555 h 205426"/>
                <a:gd name="connsiteX27" fmla="*/ 73467 w 439866"/>
                <a:gd name="connsiteY27" fmla="*/ 199344 h 205426"/>
                <a:gd name="connsiteX28" fmla="*/ 57089 w 439866"/>
                <a:gd name="connsiteY28" fmla="*/ 192325 h 205426"/>
                <a:gd name="connsiteX29" fmla="*/ 48198 w 439866"/>
                <a:gd name="connsiteY29" fmla="*/ 184370 h 205426"/>
                <a:gd name="connsiteX30" fmla="*/ 44455 w 439866"/>
                <a:gd name="connsiteY30" fmla="*/ 183902 h 205426"/>
                <a:gd name="connsiteX31" fmla="*/ 37435 w 439866"/>
                <a:gd name="connsiteY31" fmla="*/ 66916 h 205426"/>
                <a:gd name="connsiteX32" fmla="*/ 29480 w 439866"/>
                <a:gd name="connsiteY32" fmla="*/ 49134 h 205426"/>
                <a:gd name="connsiteX33" fmla="*/ 21993 w 439866"/>
                <a:gd name="connsiteY33" fmla="*/ 40711 h 205426"/>
                <a:gd name="connsiteX34" fmla="*/ 17314 w 439866"/>
                <a:gd name="connsiteY34" fmla="*/ 38371 h 205426"/>
                <a:gd name="connsiteX35" fmla="*/ 1403 w 439866"/>
                <a:gd name="connsiteY35" fmla="*/ 35564 h 205426"/>
                <a:gd name="connsiteX36" fmla="*/ 0 w 439866"/>
                <a:gd name="connsiteY36" fmla="*/ 17782 h 205426"/>
                <a:gd name="connsiteX37" fmla="*/ 1403 w 439866"/>
                <a:gd name="connsiteY37" fmla="*/ 28077 h 205426"/>
                <a:gd name="connsiteX38" fmla="*/ 3275 w 439866"/>
                <a:gd name="connsiteY38" fmla="*/ 28544 h 205426"/>
                <a:gd name="connsiteX39" fmla="*/ 4211 w 439866"/>
                <a:gd name="connsiteY39" fmla="*/ 16378 h 205426"/>
                <a:gd name="connsiteX40" fmla="*/ 6551 w 439866"/>
                <a:gd name="connsiteY40" fmla="*/ 11230 h 205426"/>
                <a:gd name="connsiteX41" fmla="*/ 10762 w 439866"/>
                <a:gd name="connsiteY41" fmla="*/ 7955 h 205426"/>
                <a:gd name="connsiteX42" fmla="*/ 15910 w 439866"/>
                <a:gd name="connsiteY42" fmla="*/ 7019 h 205426"/>
                <a:gd name="connsiteX43" fmla="*/ 32288 w 439866"/>
                <a:gd name="connsiteY43" fmla="*/ 8891 h 205426"/>
                <a:gd name="connsiteX44" fmla="*/ 63172 w 439866"/>
                <a:gd name="connsiteY44" fmla="*/ 7487 h 205426"/>
                <a:gd name="connsiteX45" fmla="*/ 81422 w 439866"/>
                <a:gd name="connsiteY45" fmla="*/ 11699 h 205426"/>
                <a:gd name="connsiteX46" fmla="*/ 101543 w 439866"/>
                <a:gd name="connsiteY46" fmla="*/ 11230 h 205426"/>
                <a:gd name="connsiteX47" fmla="*/ 125876 w 439866"/>
                <a:gd name="connsiteY47" fmla="*/ 14038 h 205426"/>
                <a:gd name="connsiteX48" fmla="*/ 138979 w 439866"/>
                <a:gd name="connsiteY48" fmla="*/ 10295 h 205426"/>
                <a:gd name="connsiteX49" fmla="*/ 188113 w 439866"/>
                <a:gd name="connsiteY49" fmla="*/ 12166 h 205426"/>
                <a:gd name="connsiteX50" fmla="*/ 252221 w 439866"/>
                <a:gd name="connsiteY50" fmla="*/ 16378 h 205426"/>
                <a:gd name="connsiteX51" fmla="*/ 306035 w 439866"/>
                <a:gd name="connsiteY51" fmla="*/ 15910 h 205426"/>
                <a:gd name="connsiteX52" fmla="*/ 314926 w 439866"/>
                <a:gd name="connsiteY52" fmla="*/ 20589 h 205426"/>
                <a:gd name="connsiteX53" fmla="*/ 355169 w 439866"/>
                <a:gd name="connsiteY53" fmla="*/ 15910 h 205426"/>
                <a:gd name="connsiteX54" fmla="*/ 405239 w 439866"/>
                <a:gd name="connsiteY54" fmla="*/ 12635 h 205426"/>
                <a:gd name="connsiteX55" fmla="*/ 414598 w 439866"/>
                <a:gd name="connsiteY55" fmla="*/ 7955 h 205426"/>
                <a:gd name="connsiteX56" fmla="*/ 423957 w 439866"/>
                <a:gd name="connsiteY56" fmla="*/ 6551 h 205426"/>
                <a:gd name="connsiteX57" fmla="*/ 430508 w 439866"/>
                <a:gd name="connsiteY57" fmla="*/ 1404 h 205426"/>
                <a:gd name="connsiteX58" fmla="*/ 434719 w 439866"/>
                <a:gd name="connsiteY58" fmla="*/ 0 h 205426"/>
                <a:gd name="connsiteX59" fmla="*/ 439867 w 439866"/>
                <a:gd name="connsiteY59" fmla="*/ 936 h 2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439866" h="205426">
                  <a:moveTo>
                    <a:pt x="439867" y="936"/>
                  </a:moveTo>
                  <a:lnTo>
                    <a:pt x="426296" y="10295"/>
                  </a:lnTo>
                  <a:lnTo>
                    <a:pt x="416001" y="20589"/>
                  </a:lnTo>
                  <a:lnTo>
                    <a:pt x="408046" y="31820"/>
                  </a:lnTo>
                  <a:lnTo>
                    <a:pt x="401963" y="44455"/>
                  </a:lnTo>
                  <a:lnTo>
                    <a:pt x="398220" y="58493"/>
                  </a:lnTo>
                  <a:lnTo>
                    <a:pt x="396816" y="73935"/>
                  </a:lnTo>
                  <a:lnTo>
                    <a:pt x="398220" y="91717"/>
                  </a:lnTo>
                  <a:lnTo>
                    <a:pt x="394944" y="99204"/>
                  </a:lnTo>
                  <a:lnTo>
                    <a:pt x="390733" y="104819"/>
                  </a:lnTo>
                  <a:lnTo>
                    <a:pt x="380438" y="112774"/>
                  </a:lnTo>
                  <a:lnTo>
                    <a:pt x="368739" y="129620"/>
                  </a:lnTo>
                  <a:lnTo>
                    <a:pt x="363592" y="134768"/>
                  </a:lnTo>
                  <a:lnTo>
                    <a:pt x="320541" y="167524"/>
                  </a:lnTo>
                  <a:lnTo>
                    <a:pt x="305099" y="175479"/>
                  </a:lnTo>
                  <a:lnTo>
                    <a:pt x="294336" y="179222"/>
                  </a:lnTo>
                  <a:lnTo>
                    <a:pt x="267663" y="182498"/>
                  </a:lnTo>
                  <a:lnTo>
                    <a:pt x="264856" y="182030"/>
                  </a:lnTo>
                  <a:lnTo>
                    <a:pt x="249881" y="169863"/>
                  </a:lnTo>
                  <a:lnTo>
                    <a:pt x="245670" y="169396"/>
                  </a:lnTo>
                  <a:lnTo>
                    <a:pt x="239119" y="170799"/>
                  </a:lnTo>
                  <a:lnTo>
                    <a:pt x="225548" y="182030"/>
                  </a:lnTo>
                  <a:lnTo>
                    <a:pt x="208703" y="203087"/>
                  </a:lnTo>
                  <a:lnTo>
                    <a:pt x="187177" y="199344"/>
                  </a:lnTo>
                  <a:lnTo>
                    <a:pt x="121665" y="204959"/>
                  </a:lnTo>
                  <a:lnTo>
                    <a:pt x="105287" y="205427"/>
                  </a:lnTo>
                  <a:lnTo>
                    <a:pt x="89377" y="203555"/>
                  </a:lnTo>
                  <a:lnTo>
                    <a:pt x="73467" y="199344"/>
                  </a:lnTo>
                  <a:lnTo>
                    <a:pt x="57089" y="192325"/>
                  </a:lnTo>
                  <a:lnTo>
                    <a:pt x="48198" y="184370"/>
                  </a:lnTo>
                  <a:lnTo>
                    <a:pt x="44455" y="183902"/>
                  </a:lnTo>
                  <a:lnTo>
                    <a:pt x="37435" y="66916"/>
                  </a:lnTo>
                  <a:lnTo>
                    <a:pt x="29480" y="49134"/>
                  </a:lnTo>
                  <a:lnTo>
                    <a:pt x="21993" y="40711"/>
                  </a:lnTo>
                  <a:lnTo>
                    <a:pt x="17314" y="38371"/>
                  </a:lnTo>
                  <a:lnTo>
                    <a:pt x="1403" y="35564"/>
                  </a:lnTo>
                  <a:lnTo>
                    <a:pt x="0" y="17782"/>
                  </a:lnTo>
                  <a:lnTo>
                    <a:pt x="1403" y="28077"/>
                  </a:lnTo>
                  <a:lnTo>
                    <a:pt x="3275" y="28544"/>
                  </a:lnTo>
                  <a:lnTo>
                    <a:pt x="4211" y="16378"/>
                  </a:lnTo>
                  <a:lnTo>
                    <a:pt x="6551" y="11230"/>
                  </a:lnTo>
                  <a:lnTo>
                    <a:pt x="10762" y="7955"/>
                  </a:lnTo>
                  <a:lnTo>
                    <a:pt x="15910" y="7019"/>
                  </a:lnTo>
                  <a:lnTo>
                    <a:pt x="32288" y="8891"/>
                  </a:lnTo>
                  <a:lnTo>
                    <a:pt x="63172" y="7487"/>
                  </a:lnTo>
                  <a:lnTo>
                    <a:pt x="81422" y="11699"/>
                  </a:lnTo>
                  <a:lnTo>
                    <a:pt x="101543" y="11230"/>
                  </a:lnTo>
                  <a:lnTo>
                    <a:pt x="125876" y="14038"/>
                  </a:lnTo>
                  <a:lnTo>
                    <a:pt x="138979" y="10295"/>
                  </a:lnTo>
                  <a:lnTo>
                    <a:pt x="188113" y="12166"/>
                  </a:lnTo>
                  <a:lnTo>
                    <a:pt x="252221" y="16378"/>
                  </a:lnTo>
                  <a:lnTo>
                    <a:pt x="306035" y="15910"/>
                  </a:lnTo>
                  <a:lnTo>
                    <a:pt x="314926" y="20589"/>
                  </a:lnTo>
                  <a:lnTo>
                    <a:pt x="355169" y="15910"/>
                  </a:lnTo>
                  <a:lnTo>
                    <a:pt x="405239" y="12635"/>
                  </a:lnTo>
                  <a:lnTo>
                    <a:pt x="414598" y="7955"/>
                  </a:lnTo>
                  <a:lnTo>
                    <a:pt x="423957" y="6551"/>
                  </a:lnTo>
                  <a:lnTo>
                    <a:pt x="430508" y="1404"/>
                  </a:lnTo>
                  <a:lnTo>
                    <a:pt x="434719" y="0"/>
                  </a:lnTo>
                  <a:lnTo>
                    <a:pt x="439867" y="936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A46DAB3D-4FC3-7314-D560-BE4E4F4402EB}"/>
                </a:ext>
              </a:extLst>
            </p:cNvPr>
            <p:cNvSpPr/>
            <p:nvPr/>
          </p:nvSpPr>
          <p:spPr>
            <a:xfrm>
              <a:off x="6377470" y="4922299"/>
              <a:ext cx="698639" cy="1132423"/>
            </a:xfrm>
            <a:custGeom>
              <a:avLst/>
              <a:gdLst>
                <a:gd name="connsiteX0" fmla="*/ 390265 w 698639"/>
                <a:gd name="connsiteY0" fmla="*/ 256901 h 1132423"/>
                <a:gd name="connsiteX1" fmla="*/ 380906 w 698639"/>
                <a:gd name="connsiteY1" fmla="*/ 551237 h 1132423"/>
                <a:gd name="connsiteX2" fmla="*/ 381842 w 698639"/>
                <a:gd name="connsiteY2" fmla="*/ 557789 h 1132423"/>
                <a:gd name="connsiteX3" fmla="*/ 385117 w 698639"/>
                <a:gd name="connsiteY3" fmla="*/ 563872 h 1132423"/>
                <a:gd name="connsiteX4" fmla="*/ 390265 w 698639"/>
                <a:gd name="connsiteY4" fmla="*/ 568083 h 1132423"/>
                <a:gd name="connsiteX5" fmla="*/ 396816 w 698639"/>
                <a:gd name="connsiteY5" fmla="*/ 570423 h 1132423"/>
                <a:gd name="connsiteX6" fmla="*/ 404303 w 698639"/>
                <a:gd name="connsiteY6" fmla="*/ 570891 h 1132423"/>
                <a:gd name="connsiteX7" fmla="*/ 409450 w 698639"/>
                <a:gd name="connsiteY7" fmla="*/ 566679 h 1132423"/>
                <a:gd name="connsiteX8" fmla="*/ 426764 w 698639"/>
                <a:gd name="connsiteY8" fmla="*/ 457181 h 1132423"/>
                <a:gd name="connsiteX9" fmla="*/ 430508 w 698639"/>
                <a:gd name="connsiteY9" fmla="*/ 442674 h 1132423"/>
                <a:gd name="connsiteX10" fmla="*/ 438931 w 698639"/>
                <a:gd name="connsiteY10" fmla="*/ 427700 h 1132423"/>
                <a:gd name="connsiteX11" fmla="*/ 450162 w 698639"/>
                <a:gd name="connsiteY11" fmla="*/ 424893 h 1132423"/>
                <a:gd name="connsiteX12" fmla="*/ 456245 w 698639"/>
                <a:gd name="connsiteY12" fmla="*/ 425361 h 1132423"/>
                <a:gd name="connsiteX13" fmla="*/ 461392 w 698639"/>
                <a:gd name="connsiteY13" fmla="*/ 428168 h 1132423"/>
                <a:gd name="connsiteX14" fmla="*/ 467008 w 698639"/>
                <a:gd name="connsiteY14" fmla="*/ 433784 h 1132423"/>
                <a:gd name="connsiteX15" fmla="*/ 471219 w 698639"/>
                <a:gd name="connsiteY15" fmla="*/ 442674 h 1132423"/>
                <a:gd name="connsiteX16" fmla="*/ 474495 w 698639"/>
                <a:gd name="connsiteY16" fmla="*/ 462328 h 1132423"/>
                <a:gd name="connsiteX17" fmla="*/ 472623 w 698639"/>
                <a:gd name="connsiteY17" fmla="*/ 505379 h 1132423"/>
                <a:gd name="connsiteX18" fmla="*/ 442675 w 698639"/>
                <a:gd name="connsiteY18" fmla="*/ 700043 h 1132423"/>
                <a:gd name="connsiteX19" fmla="*/ 420213 w 698639"/>
                <a:gd name="connsiteY19" fmla="*/ 783337 h 1132423"/>
                <a:gd name="connsiteX20" fmla="*/ 421149 w 698639"/>
                <a:gd name="connsiteY20" fmla="*/ 785677 h 1132423"/>
                <a:gd name="connsiteX21" fmla="*/ 423021 w 698639"/>
                <a:gd name="connsiteY21" fmla="*/ 786145 h 1132423"/>
                <a:gd name="connsiteX22" fmla="*/ 434719 w 698639"/>
                <a:gd name="connsiteY22" fmla="*/ 781466 h 1132423"/>
                <a:gd name="connsiteX23" fmla="*/ 442207 w 698639"/>
                <a:gd name="connsiteY23" fmla="*/ 776318 h 1132423"/>
                <a:gd name="connsiteX24" fmla="*/ 450630 w 698639"/>
                <a:gd name="connsiteY24" fmla="*/ 765555 h 1132423"/>
                <a:gd name="connsiteX25" fmla="*/ 453437 w 698639"/>
                <a:gd name="connsiteY25" fmla="*/ 752453 h 1132423"/>
                <a:gd name="connsiteX26" fmla="*/ 450162 w 698639"/>
                <a:gd name="connsiteY26" fmla="*/ 717825 h 1132423"/>
                <a:gd name="connsiteX27" fmla="*/ 450630 w 698639"/>
                <a:gd name="connsiteY27" fmla="*/ 704723 h 1132423"/>
                <a:gd name="connsiteX28" fmla="*/ 453437 w 698639"/>
                <a:gd name="connsiteY28" fmla="*/ 694896 h 1132423"/>
                <a:gd name="connsiteX29" fmla="*/ 457181 w 698639"/>
                <a:gd name="connsiteY29" fmla="*/ 688345 h 1132423"/>
                <a:gd name="connsiteX30" fmla="*/ 461860 w 698639"/>
                <a:gd name="connsiteY30" fmla="*/ 684133 h 1132423"/>
                <a:gd name="connsiteX31" fmla="*/ 467943 w 698639"/>
                <a:gd name="connsiteY31" fmla="*/ 681326 h 1132423"/>
                <a:gd name="connsiteX32" fmla="*/ 474963 w 698639"/>
                <a:gd name="connsiteY32" fmla="*/ 680858 h 1132423"/>
                <a:gd name="connsiteX33" fmla="*/ 483854 w 698639"/>
                <a:gd name="connsiteY33" fmla="*/ 682730 h 1132423"/>
                <a:gd name="connsiteX34" fmla="*/ 489469 w 698639"/>
                <a:gd name="connsiteY34" fmla="*/ 686473 h 1132423"/>
                <a:gd name="connsiteX35" fmla="*/ 493212 w 698639"/>
                <a:gd name="connsiteY35" fmla="*/ 686473 h 1132423"/>
                <a:gd name="connsiteX36" fmla="*/ 496488 w 698639"/>
                <a:gd name="connsiteY36" fmla="*/ 670563 h 1132423"/>
                <a:gd name="connsiteX37" fmla="*/ 501167 w 698639"/>
                <a:gd name="connsiteY37" fmla="*/ 658396 h 1132423"/>
                <a:gd name="connsiteX38" fmla="*/ 510058 w 698639"/>
                <a:gd name="connsiteY38" fmla="*/ 644358 h 1132423"/>
                <a:gd name="connsiteX39" fmla="*/ 520821 w 698639"/>
                <a:gd name="connsiteY39" fmla="*/ 642018 h 1132423"/>
                <a:gd name="connsiteX40" fmla="*/ 526904 w 698639"/>
                <a:gd name="connsiteY40" fmla="*/ 642954 h 1132423"/>
                <a:gd name="connsiteX41" fmla="*/ 531584 w 698639"/>
                <a:gd name="connsiteY41" fmla="*/ 645294 h 1132423"/>
                <a:gd name="connsiteX42" fmla="*/ 536731 w 698639"/>
                <a:gd name="connsiteY42" fmla="*/ 651377 h 1132423"/>
                <a:gd name="connsiteX43" fmla="*/ 543282 w 698639"/>
                <a:gd name="connsiteY43" fmla="*/ 670563 h 1132423"/>
                <a:gd name="connsiteX44" fmla="*/ 544686 w 698639"/>
                <a:gd name="connsiteY44" fmla="*/ 681326 h 1132423"/>
                <a:gd name="connsiteX45" fmla="*/ 545154 w 698639"/>
                <a:gd name="connsiteY45" fmla="*/ 717825 h 1132423"/>
                <a:gd name="connsiteX46" fmla="*/ 546558 w 698639"/>
                <a:gd name="connsiteY46" fmla="*/ 720633 h 1132423"/>
                <a:gd name="connsiteX47" fmla="*/ 551705 w 698639"/>
                <a:gd name="connsiteY47" fmla="*/ 723440 h 1132423"/>
                <a:gd name="connsiteX48" fmla="*/ 546558 w 698639"/>
                <a:gd name="connsiteY48" fmla="*/ 727184 h 1132423"/>
                <a:gd name="connsiteX49" fmla="*/ 546090 w 698639"/>
                <a:gd name="connsiteY49" fmla="*/ 732331 h 1132423"/>
                <a:gd name="connsiteX50" fmla="*/ 562000 w 698639"/>
                <a:gd name="connsiteY50" fmla="*/ 751049 h 1132423"/>
                <a:gd name="connsiteX51" fmla="*/ 570891 w 698639"/>
                <a:gd name="connsiteY51" fmla="*/ 779126 h 1132423"/>
                <a:gd name="connsiteX52" fmla="*/ 576974 w 698639"/>
                <a:gd name="connsiteY52" fmla="*/ 788485 h 1132423"/>
                <a:gd name="connsiteX53" fmla="*/ 585397 w 698639"/>
                <a:gd name="connsiteY53" fmla="*/ 796908 h 1132423"/>
                <a:gd name="connsiteX54" fmla="*/ 584929 w 698639"/>
                <a:gd name="connsiteY54" fmla="*/ 825920 h 1132423"/>
                <a:gd name="connsiteX55" fmla="*/ 588205 w 698639"/>
                <a:gd name="connsiteY55" fmla="*/ 839958 h 1132423"/>
                <a:gd name="connsiteX56" fmla="*/ 588205 w 698639"/>
                <a:gd name="connsiteY56" fmla="*/ 851189 h 1132423"/>
                <a:gd name="connsiteX57" fmla="*/ 586801 w 698639"/>
                <a:gd name="connsiteY57" fmla="*/ 862420 h 1132423"/>
                <a:gd name="connsiteX58" fmla="*/ 583058 w 698639"/>
                <a:gd name="connsiteY58" fmla="*/ 873650 h 1132423"/>
                <a:gd name="connsiteX59" fmla="*/ 573699 w 698639"/>
                <a:gd name="connsiteY59" fmla="*/ 938227 h 1132423"/>
                <a:gd name="connsiteX60" fmla="*/ 575570 w 698639"/>
                <a:gd name="connsiteY60" fmla="*/ 940098 h 1132423"/>
                <a:gd name="connsiteX61" fmla="*/ 579782 w 698639"/>
                <a:gd name="connsiteY61" fmla="*/ 941034 h 1132423"/>
                <a:gd name="connsiteX62" fmla="*/ 605987 w 698639"/>
                <a:gd name="connsiteY62" fmla="*/ 941502 h 1132423"/>
                <a:gd name="connsiteX63" fmla="*/ 609262 w 698639"/>
                <a:gd name="connsiteY63" fmla="*/ 941034 h 1132423"/>
                <a:gd name="connsiteX64" fmla="*/ 611602 w 698639"/>
                <a:gd name="connsiteY64" fmla="*/ 935887 h 1132423"/>
                <a:gd name="connsiteX65" fmla="*/ 611134 w 698639"/>
                <a:gd name="connsiteY65" fmla="*/ 885817 h 1132423"/>
                <a:gd name="connsiteX66" fmla="*/ 612538 w 698639"/>
                <a:gd name="connsiteY66" fmla="*/ 879734 h 1132423"/>
                <a:gd name="connsiteX67" fmla="*/ 615346 w 698639"/>
                <a:gd name="connsiteY67" fmla="*/ 875990 h 1132423"/>
                <a:gd name="connsiteX68" fmla="*/ 620493 w 698639"/>
                <a:gd name="connsiteY68" fmla="*/ 873182 h 1132423"/>
                <a:gd name="connsiteX69" fmla="*/ 634531 w 698639"/>
                <a:gd name="connsiteY69" fmla="*/ 870375 h 1132423"/>
                <a:gd name="connsiteX70" fmla="*/ 645294 w 698639"/>
                <a:gd name="connsiteY70" fmla="*/ 861016 h 1132423"/>
                <a:gd name="connsiteX71" fmla="*/ 653717 w 698639"/>
                <a:gd name="connsiteY71" fmla="*/ 851189 h 1132423"/>
                <a:gd name="connsiteX72" fmla="*/ 660268 w 698639"/>
                <a:gd name="connsiteY72" fmla="*/ 840426 h 1132423"/>
                <a:gd name="connsiteX73" fmla="*/ 664948 w 698639"/>
                <a:gd name="connsiteY73" fmla="*/ 828260 h 1132423"/>
                <a:gd name="connsiteX74" fmla="*/ 686005 w 698639"/>
                <a:gd name="connsiteY74" fmla="*/ 752453 h 1132423"/>
                <a:gd name="connsiteX75" fmla="*/ 687877 w 698639"/>
                <a:gd name="connsiteY75" fmla="*/ 751049 h 1132423"/>
                <a:gd name="connsiteX76" fmla="*/ 690685 w 698639"/>
                <a:gd name="connsiteY76" fmla="*/ 751517 h 1132423"/>
                <a:gd name="connsiteX77" fmla="*/ 696768 w 698639"/>
                <a:gd name="connsiteY77" fmla="*/ 759004 h 1132423"/>
                <a:gd name="connsiteX78" fmla="*/ 698640 w 698639"/>
                <a:gd name="connsiteY78" fmla="*/ 772574 h 1132423"/>
                <a:gd name="connsiteX79" fmla="*/ 697236 w 698639"/>
                <a:gd name="connsiteY79" fmla="*/ 826388 h 1132423"/>
                <a:gd name="connsiteX80" fmla="*/ 698640 w 698639"/>
                <a:gd name="connsiteY80" fmla="*/ 878330 h 1132423"/>
                <a:gd name="connsiteX81" fmla="*/ 695364 w 698639"/>
                <a:gd name="connsiteY81" fmla="*/ 911554 h 1132423"/>
                <a:gd name="connsiteX82" fmla="*/ 689281 w 698639"/>
                <a:gd name="connsiteY82" fmla="*/ 943842 h 1132423"/>
                <a:gd name="connsiteX83" fmla="*/ 680390 w 698639"/>
                <a:gd name="connsiteY83" fmla="*/ 975194 h 1132423"/>
                <a:gd name="connsiteX84" fmla="*/ 668223 w 698639"/>
                <a:gd name="connsiteY84" fmla="*/ 1006078 h 1132423"/>
                <a:gd name="connsiteX85" fmla="*/ 657928 w 698639"/>
                <a:gd name="connsiteY85" fmla="*/ 1026668 h 1132423"/>
                <a:gd name="connsiteX86" fmla="*/ 646698 w 698639"/>
                <a:gd name="connsiteY86" fmla="*/ 1044450 h 1132423"/>
                <a:gd name="connsiteX87" fmla="*/ 634063 w 698639"/>
                <a:gd name="connsiteY87" fmla="*/ 1060828 h 1132423"/>
                <a:gd name="connsiteX88" fmla="*/ 620493 w 698639"/>
                <a:gd name="connsiteY88" fmla="*/ 1075334 h 1132423"/>
                <a:gd name="connsiteX89" fmla="*/ 605051 w 698639"/>
                <a:gd name="connsiteY89" fmla="*/ 1087968 h 1132423"/>
                <a:gd name="connsiteX90" fmla="*/ 587737 w 698639"/>
                <a:gd name="connsiteY90" fmla="*/ 1099667 h 1132423"/>
                <a:gd name="connsiteX91" fmla="*/ 569019 w 698639"/>
                <a:gd name="connsiteY91" fmla="*/ 1109494 h 1132423"/>
                <a:gd name="connsiteX92" fmla="*/ 511930 w 698639"/>
                <a:gd name="connsiteY92" fmla="*/ 1132423 h 1132423"/>
                <a:gd name="connsiteX93" fmla="*/ 489937 w 698639"/>
                <a:gd name="connsiteY93" fmla="*/ 1130551 h 1132423"/>
                <a:gd name="connsiteX94" fmla="*/ 479642 w 698639"/>
                <a:gd name="connsiteY94" fmla="*/ 1127276 h 1132423"/>
                <a:gd name="connsiteX95" fmla="*/ 466540 w 698639"/>
                <a:gd name="connsiteY95" fmla="*/ 1125872 h 1132423"/>
                <a:gd name="connsiteX96" fmla="*/ 448758 w 698639"/>
                <a:gd name="connsiteY96" fmla="*/ 1119321 h 1132423"/>
                <a:gd name="connsiteX97" fmla="*/ 150678 w 698639"/>
                <a:gd name="connsiteY97" fmla="*/ 1064103 h 1132423"/>
                <a:gd name="connsiteX98" fmla="*/ 132428 w 698639"/>
                <a:gd name="connsiteY98" fmla="*/ 1058956 h 1132423"/>
                <a:gd name="connsiteX99" fmla="*/ 92653 w 698639"/>
                <a:gd name="connsiteY99" fmla="*/ 1034155 h 1132423"/>
                <a:gd name="connsiteX100" fmla="*/ 77679 w 698639"/>
                <a:gd name="connsiteY100" fmla="*/ 1021989 h 1132423"/>
                <a:gd name="connsiteX101" fmla="*/ 64108 w 698639"/>
                <a:gd name="connsiteY101" fmla="*/ 1007950 h 1132423"/>
                <a:gd name="connsiteX102" fmla="*/ 51942 w 698639"/>
                <a:gd name="connsiteY102" fmla="*/ 992976 h 1132423"/>
                <a:gd name="connsiteX103" fmla="*/ 31820 w 698639"/>
                <a:gd name="connsiteY103" fmla="*/ 959752 h 1132423"/>
                <a:gd name="connsiteX104" fmla="*/ 23865 w 698639"/>
                <a:gd name="connsiteY104" fmla="*/ 941502 h 1132423"/>
                <a:gd name="connsiteX105" fmla="*/ 13570 w 698639"/>
                <a:gd name="connsiteY105" fmla="*/ 905003 h 1132423"/>
                <a:gd name="connsiteX106" fmla="*/ 3276 w 698639"/>
                <a:gd name="connsiteY106" fmla="*/ 829664 h 1132423"/>
                <a:gd name="connsiteX107" fmla="*/ 0 w 698639"/>
                <a:gd name="connsiteY107" fmla="*/ 781466 h 1132423"/>
                <a:gd name="connsiteX108" fmla="*/ 936 w 698639"/>
                <a:gd name="connsiteY108" fmla="*/ 773510 h 1132423"/>
                <a:gd name="connsiteX109" fmla="*/ 4212 w 698639"/>
                <a:gd name="connsiteY109" fmla="*/ 766959 h 1132423"/>
                <a:gd name="connsiteX110" fmla="*/ 9827 w 698639"/>
                <a:gd name="connsiteY110" fmla="*/ 761812 h 1132423"/>
                <a:gd name="connsiteX111" fmla="*/ 14974 w 698639"/>
                <a:gd name="connsiteY111" fmla="*/ 759940 h 1132423"/>
                <a:gd name="connsiteX112" fmla="*/ 20122 w 698639"/>
                <a:gd name="connsiteY112" fmla="*/ 760876 h 1132423"/>
                <a:gd name="connsiteX113" fmla="*/ 23397 w 698639"/>
                <a:gd name="connsiteY113" fmla="*/ 763684 h 1132423"/>
                <a:gd name="connsiteX114" fmla="*/ 29480 w 698639"/>
                <a:gd name="connsiteY114" fmla="*/ 793164 h 1132423"/>
                <a:gd name="connsiteX115" fmla="*/ 35564 w 698639"/>
                <a:gd name="connsiteY115" fmla="*/ 813754 h 1132423"/>
                <a:gd name="connsiteX116" fmla="*/ 43519 w 698639"/>
                <a:gd name="connsiteY116" fmla="*/ 830600 h 1132423"/>
                <a:gd name="connsiteX117" fmla="*/ 103416 w 698639"/>
                <a:gd name="connsiteY117" fmla="*/ 914829 h 1132423"/>
                <a:gd name="connsiteX118" fmla="*/ 109031 w 698639"/>
                <a:gd name="connsiteY118" fmla="*/ 918573 h 1132423"/>
                <a:gd name="connsiteX119" fmla="*/ 110903 w 698639"/>
                <a:gd name="connsiteY119" fmla="*/ 915765 h 1132423"/>
                <a:gd name="connsiteX120" fmla="*/ 92653 w 698639"/>
                <a:gd name="connsiteY120" fmla="*/ 841830 h 1132423"/>
                <a:gd name="connsiteX121" fmla="*/ 76743 w 698639"/>
                <a:gd name="connsiteY121" fmla="*/ 767427 h 1132423"/>
                <a:gd name="connsiteX122" fmla="*/ 62704 w 698639"/>
                <a:gd name="connsiteY122" fmla="*/ 692556 h 1132423"/>
                <a:gd name="connsiteX123" fmla="*/ 51006 w 698639"/>
                <a:gd name="connsiteY123" fmla="*/ 616749 h 1132423"/>
                <a:gd name="connsiteX124" fmla="*/ 51474 w 698639"/>
                <a:gd name="connsiteY124" fmla="*/ 576506 h 1132423"/>
                <a:gd name="connsiteX125" fmla="*/ 54749 w 698639"/>
                <a:gd name="connsiteY125" fmla="*/ 542814 h 1132423"/>
                <a:gd name="connsiteX126" fmla="*/ 58025 w 698639"/>
                <a:gd name="connsiteY126" fmla="*/ 526904 h 1132423"/>
                <a:gd name="connsiteX127" fmla="*/ 63172 w 698639"/>
                <a:gd name="connsiteY127" fmla="*/ 511462 h 1132423"/>
                <a:gd name="connsiteX128" fmla="*/ 69256 w 698639"/>
                <a:gd name="connsiteY128" fmla="*/ 498828 h 1132423"/>
                <a:gd name="connsiteX129" fmla="*/ 80486 w 698639"/>
                <a:gd name="connsiteY129" fmla="*/ 485725 h 1132423"/>
                <a:gd name="connsiteX130" fmla="*/ 97332 w 698639"/>
                <a:gd name="connsiteY130" fmla="*/ 474963 h 1132423"/>
                <a:gd name="connsiteX131" fmla="*/ 121197 w 698639"/>
                <a:gd name="connsiteY131" fmla="*/ 449694 h 1132423"/>
                <a:gd name="connsiteX132" fmla="*/ 127749 w 698639"/>
                <a:gd name="connsiteY132" fmla="*/ 444546 h 1132423"/>
                <a:gd name="connsiteX133" fmla="*/ 132896 w 698639"/>
                <a:gd name="connsiteY133" fmla="*/ 442674 h 1132423"/>
                <a:gd name="connsiteX134" fmla="*/ 138043 w 698639"/>
                <a:gd name="connsiteY134" fmla="*/ 442674 h 1132423"/>
                <a:gd name="connsiteX135" fmla="*/ 143191 w 698639"/>
                <a:gd name="connsiteY135" fmla="*/ 445014 h 1132423"/>
                <a:gd name="connsiteX136" fmla="*/ 198876 w 698639"/>
                <a:gd name="connsiteY136" fmla="*/ 504443 h 1132423"/>
                <a:gd name="connsiteX137" fmla="*/ 202152 w 698639"/>
                <a:gd name="connsiteY137" fmla="*/ 505379 h 1132423"/>
                <a:gd name="connsiteX138" fmla="*/ 193261 w 698639"/>
                <a:gd name="connsiteY138" fmla="*/ 404771 h 1132423"/>
                <a:gd name="connsiteX139" fmla="*/ 166120 w 698639"/>
                <a:gd name="connsiteY139" fmla="*/ 144595 h 1132423"/>
                <a:gd name="connsiteX140" fmla="*/ 164248 w 698639"/>
                <a:gd name="connsiteY140" fmla="*/ 112306 h 1132423"/>
                <a:gd name="connsiteX141" fmla="*/ 164716 w 698639"/>
                <a:gd name="connsiteY141" fmla="*/ 82826 h 1132423"/>
                <a:gd name="connsiteX142" fmla="*/ 167524 w 698639"/>
                <a:gd name="connsiteY142" fmla="*/ 55217 h 1132423"/>
                <a:gd name="connsiteX143" fmla="*/ 175947 w 698639"/>
                <a:gd name="connsiteY143" fmla="*/ 42115 h 1132423"/>
                <a:gd name="connsiteX144" fmla="*/ 183902 w 698639"/>
                <a:gd name="connsiteY144" fmla="*/ 34160 h 1132423"/>
                <a:gd name="connsiteX145" fmla="*/ 190453 w 698639"/>
                <a:gd name="connsiteY145" fmla="*/ 29948 h 1132423"/>
                <a:gd name="connsiteX146" fmla="*/ 198408 w 698639"/>
                <a:gd name="connsiteY146" fmla="*/ 28077 h 1132423"/>
                <a:gd name="connsiteX147" fmla="*/ 206363 w 698639"/>
                <a:gd name="connsiteY147" fmla="*/ 28544 h 1132423"/>
                <a:gd name="connsiteX148" fmla="*/ 214786 w 698639"/>
                <a:gd name="connsiteY148" fmla="*/ 31352 h 1132423"/>
                <a:gd name="connsiteX149" fmla="*/ 244734 w 698639"/>
                <a:gd name="connsiteY149" fmla="*/ 49134 h 1132423"/>
                <a:gd name="connsiteX150" fmla="*/ 249882 w 698639"/>
                <a:gd name="connsiteY150" fmla="*/ 18718 h 1132423"/>
                <a:gd name="connsiteX151" fmla="*/ 253157 w 698639"/>
                <a:gd name="connsiteY151" fmla="*/ 9827 h 1132423"/>
                <a:gd name="connsiteX152" fmla="*/ 256901 w 698639"/>
                <a:gd name="connsiteY152" fmla="*/ 5147 h 1132423"/>
                <a:gd name="connsiteX153" fmla="*/ 261580 w 698639"/>
                <a:gd name="connsiteY153" fmla="*/ 1872 h 1132423"/>
                <a:gd name="connsiteX154" fmla="*/ 267664 w 698639"/>
                <a:gd name="connsiteY154" fmla="*/ 0 h 1132423"/>
                <a:gd name="connsiteX155" fmla="*/ 276555 w 698639"/>
                <a:gd name="connsiteY155" fmla="*/ 468 h 1132423"/>
                <a:gd name="connsiteX156" fmla="*/ 283106 w 698639"/>
                <a:gd name="connsiteY156" fmla="*/ 3743 h 1132423"/>
                <a:gd name="connsiteX157" fmla="*/ 288721 w 698639"/>
                <a:gd name="connsiteY157" fmla="*/ 9359 h 1132423"/>
                <a:gd name="connsiteX158" fmla="*/ 293401 w 698639"/>
                <a:gd name="connsiteY158" fmla="*/ 18718 h 1132423"/>
                <a:gd name="connsiteX159" fmla="*/ 304163 w 698639"/>
                <a:gd name="connsiteY159" fmla="*/ 57557 h 1132423"/>
                <a:gd name="connsiteX160" fmla="*/ 306035 w 698639"/>
                <a:gd name="connsiteY160" fmla="*/ 61300 h 1132423"/>
                <a:gd name="connsiteX161" fmla="*/ 308843 w 698639"/>
                <a:gd name="connsiteY161" fmla="*/ 63640 h 1132423"/>
                <a:gd name="connsiteX162" fmla="*/ 316798 w 698639"/>
                <a:gd name="connsiteY162" fmla="*/ 63172 h 1132423"/>
                <a:gd name="connsiteX163" fmla="*/ 336451 w 698639"/>
                <a:gd name="connsiteY163" fmla="*/ 52410 h 1132423"/>
                <a:gd name="connsiteX164" fmla="*/ 345810 w 698639"/>
                <a:gd name="connsiteY164" fmla="*/ 48666 h 1132423"/>
                <a:gd name="connsiteX165" fmla="*/ 353765 w 698639"/>
                <a:gd name="connsiteY165" fmla="*/ 48198 h 1132423"/>
                <a:gd name="connsiteX166" fmla="*/ 360316 w 698639"/>
                <a:gd name="connsiteY166" fmla="*/ 50538 h 1132423"/>
                <a:gd name="connsiteX167" fmla="*/ 366400 w 698639"/>
                <a:gd name="connsiteY167" fmla="*/ 54281 h 1132423"/>
                <a:gd name="connsiteX168" fmla="*/ 376227 w 698639"/>
                <a:gd name="connsiteY168" fmla="*/ 67852 h 1132423"/>
                <a:gd name="connsiteX169" fmla="*/ 381374 w 698639"/>
                <a:gd name="connsiteY169" fmla="*/ 80954 h 1132423"/>
                <a:gd name="connsiteX170" fmla="*/ 385585 w 698639"/>
                <a:gd name="connsiteY170" fmla="*/ 95461 h 1132423"/>
                <a:gd name="connsiteX171" fmla="*/ 390265 w 698639"/>
                <a:gd name="connsiteY171" fmla="*/ 124941 h 1132423"/>
                <a:gd name="connsiteX172" fmla="*/ 391201 w 698639"/>
                <a:gd name="connsiteY172" fmla="*/ 145998 h 1132423"/>
                <a:gd name="connsiteX173" fmla="*/ 390265 w 698639"/>
                <a:gd name="connsiteY173" fmla="*/ 256901 h 113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698639" h="1132423">
                  <a:moveTo>
                    <a:pt x="390265" y="256901"/>
                  </a:moveTo>
                  <a:lnTo>
                    <a:pt x="380906" y="551237"/>
                  </a:lnTo>
                  <a:lnTo>
                    <a:pt x="381842" y="557789"/>
                  </a:lnTo>
                  <a:lnTo>
                    <a:pt x="385117" y="563872"/>
                  </a:lnTo>
                  <a:lnTo>
                    <a:pt x="390265" y="568083"/>
                  </a:lnTo>
                  <a:lnTo>
                    <a:pt x="396816" y="570423"/>
                  </a:lnTo>
                  <a:lnTo>
                    <a:pt x="404303" y="570891"/>
                  </a:lnTo>
                  <a:lnTo>
                    <a:pt x="409450" y="566679"/>
                  </a:lnTo>
                  <a:lnTo>
                    <a:pt x="426764" y="457181"/>
                  </a:lnTo>
                  <a:lnTo>
                    <a:pt x="430508" y="442674"/>
                  </a:lnTo>
                  <a:lnTo>
                    <a:pt x="438931" y="427700"/>
                  </a:lnTo>
                  <a:lnTo>
                    <a:pt x="450162" y="424893"/>
                  </a:lnTo>
                  <a:lnTo>
                    <a:pt x="456245" y="425361"/>
                  </a:lnTo>
                  <a:lnTo>
                    <a:pt x="461392" y="428168"/>
                  </a:lnTo>
                  <a:lnTo>
                    <a:pt x="467008" y="433784"/>
                  </a:lnTo>
                  <a:lnTo>
                    <a:pt x="471219" y="442674"/>
                  </a:lnTo>
                  <a:lnTo>
                    <a:pt x="474495" y="462328"/>
                  </a:lnTo>
                  <a:lnTo>
                    <a:pt x="472623" y="505379"/>
                  </a:lnTo>
                  <a:lnTo>
                    <a:pt x="442675" y="700043"/>
                  </a:lnTo>
                  <a:lnTo>
                    <a:pt x="420213" y="783337"/>
                  </a:lnTo>
                  <a:lnTo>
                    <a:pt x="421149" y="785677"/>
                  </a:lnTo>
                  <a:lnTo>
                    <a:pt x="423021" y="786145"/>
                  </a:lnTo>
                  <a:lnTo>
                    <a:pt x="434719" y="781466"/>
                  </a:lnTo>
                  <a:lnTo>
                    <a:pt x="442207" y="776318"/>
                  </a:lnTo>
                  <a:lnTo>
                    <a:pt x="450630" y="765555"/>
                  </a:lnTo>
                  <a:lnTo>
                    <a:pt x="453437" y="752453"/>
                  </a:lnTo>
                  <a:lnTo>
                    <a:pt x="450162" y="717825"/>
                  </a:lnTo>
                  <a:lnTo>
                    <a:pt x="450630" y="704723"/>
                  </a:lnTo>
                  <a:lnTo>
                    <a:pt x="453437" y="694896"/>
                  </a:lnTo>
                  <a:lnTo>
                    <a:pt x="457181" y="688345"/>
                  </a:lnTo>
                  <a:lnTo>
                    <a:pt x="461860" y="684133"/>
                  </a:lnTo>
                  <a:lnTo>
                    <a:pt x="467943" y="681326"/>
                  </a:lnTo>
                  <a:lnTo>
                    <a:pt x="474963" y="680858"/>
                  </a:lnTo>
                  <a:lnTo>
                    <a:pt x="483854" y="682730"/>
                  </a:lnTo>
                  <a:lnTo>
                    <a:pt x="489469" y="686473"/>
                  </a:lnTo>
                  <a:lnTo>
                    <a:pt x="493212" y="686473"/>
                  </a:lnTo>
                  <a:lnTo>
                    <a:pt x="496488" y="670563"/>
                  </a:lnTo>
                  <a:lnTo>
                    <a:pt x="501167" y="658396"/>
                  </a:lnTo>
                  <a:lnTo>
                    <a:pt x="510058" y="644358"/>
                  </a:lnTo>
                  <a:lnTo>
                    <a:pt x="520821" y="642018"/>
                  </a:lnTo>
                  <a:lnTo>
                    <a:pt x="526904" y="642954"/>
                  </a:lnTo>
                  <a:lnTo>
                    <a:pt x="531584" y="645294"/>
                  </a:lnTo>
                  <a:lnTo>
                    <a:pt x="536731" y="651377"/>
                  </a:lnTo>
                  <a:lnTo>
                    <a:pt x="543282" y="670563"/>
                  </a:lnTo>
                  <a:lnTo>
                    <a:pt x="544686" y="681326"/>
                  </a:lnTo>
                  <a:lnTo>
                    <a:pt x="545154" y="717825"/>
                  </a:lnTo>
                  <a:lnTo>
                    <a:pt x="546558" y="720633"/>
                  </a:lnTo>
                  <a:lnTo>
                    <a:pt x="551705" y="723440"/>
                  </a:lnTo>
                  <a:lnTo>
                    <a:pt x="546558" y="727184"/>
                  </a:lnTo>
                  <a:lnTo>
                    <a:pt x="546090" y="732331"/>
                  </a:lnTo>
                  <a:lnTo>
                    <a:pt x="562000" y="751049"/>
                  </a:lnTo>
                  <a:lnTo>
                    <a:pt x="570891" y="779126"/>
                  </a:lnTo>
                  <a:lnTo>
                    <a:pt x="576974" y="788485"/>
                  </a:lnTo>
                  <a:lnTo>
                    <a:pt x="585397" y="796908"/>
                  </a:lnTo>
                  <a:lnTo>
                    <a:pt x="584929" y="825920"/>
                  </a:lnTo>
                  <a:lnTo>
                    <a:pt x="588205" y="839958"/>
                  </a:lnTo>
                  <a:lnTo>
                    <a:pt x="588205" y="851189"/>
                  </a:lnTo>
                  <a:lnTo>
                    <a:pt x="586801" y="862420"/>
                  </a:lnTo>
                  <a:lnTo>
                    <a:pt x="583058" y="873650"/>
                  </a:lnTo>
                  <a:lnTo>
                    <a:pt x="573699" y="938227"/>
                  </a:lnTo>
                  <a:lnTo>
                    <a:pt x="575570" y="940098"/>
                  </a:lnTo>
                  <a:lnTo>
                    <a:pt x="579782" y="941034"/>
                  </a:lnTo>
                  <a:lnTo>
                    <a:pt x="605987" y="941502"/>
                  </a:lnTo>
                  <a:lnTo>
                    <a:pt x="609262" y="941034"/>
                  </a:lnTo>
                  <a:lnTo>
                    <a:pt x="611602" y="935887"/>
                  </a:lnTo>
                  <a:lnTo>
                    <a:pt x="611134" y="885817"/>
                  </a:lnTo>
                  <a:lnTo>
                    <a:pt x="612538" y="879734"/>
                  </a:lnTo>
                  <a:lnTo>
                    <a:pt x="615346" y="875990"/>
                  </a:lnTo>
                  <a:lnTo>
                    <a:pt x="620493" y="873182"/>
                  </a:lnTo>
                  <a:lnTo>
                    <a:pt x="634531" y="870375"/>
                  </a:lnTo>
                  <a:lnTo>
                    <a:pt x="645294" y="861016"/>
                  </a:lnTo>
                  <a:lnTo>
                    <a:pt x="653717" y="851189"/>
                  </a:lnTo>
                  <a:lnTo>
                    <a:pt x="660268" y="840426"/>
                  </a:lnTo>
                  <a:lnTo>
                    <a:pt x="664948" y="828260"/>
                  </a:lnTo>
                  <a:lnTo>
                    <a:pt x="686005" y="752453"/>
                  </a:lnTo>
                  <a:lnTo>
                    <a:pt x="687877" y="751049"/>
                  </a:lnTo>
                  <a:lnTo>
                    <a:pt x="690685" y="751517"/>
                  </a:lnTo>
                  <a:lnTo>
                    <a:pt x="696768" y="759004"/>
                  </a:lnTo>
                  <a:lnTo>
                    <a:pt x="698640" y="772574"/>
                  </a:lnTo>
                  <a:lnTo>
                    <a:pt x="697236" y="826388"/>
                  </a:lnTo>
                  <a:lnTo>
                    <a:pt x="698640" y="878330"/>
                  </a:lnTo>
                  <a:lnTo>
                    <a:pt x="695364" y="911554"/>
                  </a:lnTo>
                  <a:lnTo>
                    <a:pt x="689281" y="943842"/>
                  </a:lnTo>
                  <a:lnTo>
                    <a:pt x="680390" y="975194"/>
                  </a:lnTo>
                  <a:lnTo>
                    <a:pt x="668223" y="1006078"/>
                  </a:lnTo>
                  <a:lnTo>
                    <a:pt x="657928" y="1026668"/>
                  </a:lnTo>
                  <a:lnTo>
                    <a:pt x="646698" y="1044450"/>
                  </a:lnTo>
                  <a:lnTo>
                    <a:pt x="634063" y="1060828"/>
                  </a:lnTo>
                  <a:lnTo>
                    <a:pt x="620493" y="1075334"/>
                  </a:lnTo>
                  <a:lnTo>
                    <a:pt x="605051" y="1087968"/>
                  </a:lnTo>
                  <a:lnTo>
                    <a:pt x="587737" y="1099667"/>
                  </a:lnTo>
                  <a:lnTo>
                    <a:pt x="569019" y="1109494"/>
                  </a:lnTo>
                  <a:lnTo>
                    <a:pt x="511930" y="1132423"/>
                  </a:lnTo>
                  <a:lnTo>
                    <a:pt x="489937" y="1130551"/>
                  </a:lnTo>
                  <a:lnTo>
                    <a:pt x="479642" y="1127276"/>
                  </a:lnTo>
                  <a:lnTo>
                    <a:pt x="466540" y="1125872"/>
                  </a:lnTo>
                  <a:lnTo>
                    <a:pt x="448758" y="1119321"/>
                  </a:lnTo>
                  <a:lnTo>
                    <a:pt x="150678" y="1064103"/>
                  </a:lnTo>
                  <a:lnTo>
                    <a:pt x="132428" y="1058956"/>
                  </a:lnTo>
                  <a:lnTo>
                    <a:pt x="92653" y="1034155"/>
                  </a:lnTo>
                  <a:lnTo>
                    <a:pt x="77679" y="1021989"/>
                  </a:lnTo>
                  <a:lnTo>
                    <a:pt x="64108" y="1007950"/>
                  </a:lnTo>
                  <a:lnTo>
                    <a:pt x="51942" y="992976"/>
                  </a:lnTo>
                  <a:lnTo>
                    <a:pt x="31820" y="959752"/>
                  </a:lnTo>
                  <a:lnTo>
                    <a:pt x="23865" y="941502"/>
                  </a:lnTo>
                  <a:lnTo>
                    <a:pt x="13570" y="905003"/>
                  </a:lnTo>
                  <a:lnTo>
                    <a:pt x="3276" y="829664"/>
                  </a:lnTo>
                  <a:lnTo>
                    <a:pt x="0" y="781466"/>
                  </a:lnTo>
                  <a:lnTo>
                    <a:pt x="936" y="773510"/>
                  </a:lnTo>
                  <a:lnTo>
                    <a:pt x="4212" y="766959"/>
                  </a:lnTo>
                  <a:lnTo>
                    <a:pt x="9827" y="761812"/>
                  </a:lnTo>
                  <a:lnTo>
                    <a:pt x="14974" y="759940"/>
                  </a:lnTo>
                  <a:lnTo>
                    <a:pt x="20122" y="760876"/>
                  </a:lnTo>
                  <a:lnTo>
                    <a:pt x="23397" y="763684"/>
                  </a:lnTo>
                  <a:lnTo>
                    <a:pt x="29480" y="793164"/>
                  </a:lnTo>
                  <a:lnTo>
                    <a:pt x="35564" y="813754"/>
                  </a:lnTo>
                  <a:lnTo>
                    <a:pt x="43519" y="830600"/>
                  </a:lnTo>
                  <a:lnTo>
                    <a:pt x="103416" y="914829"/>
                  </a:lnTo>
                  <a:lnTo>
                    <a:pt x="109031" y="918573"/>
                  </a:lnTo>
                  <a:lnTo>
                    <a:pt x="110903" y="915765"/>
                  </a:lnTo>
                  <a:lnTo>
                    <a:pt x="92653" y="841830"/>
                  </a:lnTo>
                  <a:lnTo>
                    <a:pt x="76743" y="767427"/>
                  </a:lnTo>
                  <a:lnTo>
                    <a:pt x="62704" y="692556"/>
                  </a:lnTo>
                  <a:lnTo>
                    <a:pt x="51006" y="616749"/>
                  </a:lnTo>
                  <a:lnTo>
                    <a:pt x="51474" y="576506"/>
                  </a:lnTo>
                  <a:lnTo>
                    <a:pt x="54749" y="542814"/>
                  </a:lnTo>
                  <a:lnTo>
                    <a:pt x="58025" y="526904"/>
                  </a:lnTo>
                  <a:lnTo>
                    <a:pt x="63172" y="511462"/>
                  </a:lnTo>
                  <a:lnTo>
                    <a:pt x="69256" y="498828"/>
                  </a:lnTo>
                  <a:lnTo>
                    <a:pt x="80486" y="485725"/>
                  </a:lnTo>
                  <a:lnTo>
                    <a:pt x="97332" y="474963"/>
                  </a:lnTo>
                  <a:lnTo>
                    <a:pt x="121197" y="449694"/>
                  </a:lnTo>
                  <a:lnTo>
                    <a:pt x="127749" y="444546"/>
                  </a:lnTo>
                  <a:lnTo>
                    <a:pt x="132896" y="442674"/>
                  </a:lnTo>
                  <a:lnTo>
                    <a:pt x="138043" y="442674"/>
                  </a:lnTo>
                  <a:lnTo>
                    <a:pt x="143191" y="445014"/>
                  </a:lnTo>
                  <a:lnTo>
                    <a:pt x="198876" y="504443"/>
                  </a:lnTo>
                  <a:lnTo>
                    <a:pt x="202152" y="505379"/>
                  </a:lnTo>
                  <a:lnTo>
                    <a:pt x="193261" y="404771"/>
                  </a:lnTo>
                  <a:lnTo>
                    <a:pt x="166120" y="144595"/>
                  </a:lnTo>
                  <a:lnTo>
                    <a:pt x="164248" y="112306"/>
                  </a:lnTo>
                  <a:lnTo>
                    <a:pt x="164716" y="82826"/>
                  </a:lnTo>
                  <a:lnTo>
                    <a:pt x="167524" y="55217"/>
                  </a:lnTo>
                  <a:lnTo>
                    <a:pt x="175947" y="42115"/>
                  </a:lnTo>
                  <a:lnTo>
                    <a:pt x="183902" y="34160"/>
                  </a:lnTo>
                  <a:lnTo>
                    <a:pt x="190453" y="29948"/>
                  </a:lnTo>
                  <a:lnTo>
                    <a:pt x="198408" y="28077"/>
                  </a:lnTo>
                  <a:lnTo>
                    <a:pt x="206363" y="28544"/>
                  </a:lnTo>
                  <a:lnTo>
                    <a:pt x="214786" y="31352"/>
                  </a:lnTo>
                  <a:lnTo>
                    <a:pt x="244734" y="49134"/>
                  </a:lnTo>
                  <a:lnTo>
                    <a:pt x="249882" y="18718"/>
                  </a:lnTo>
                  <a:lnTo>
                    <a:pt x="253157" y="9827"/>
                  </a:lnTo>
                  <a:lnTo>
                    <a:pt x="256901" y="5147"/>
                  </a:lnTo>
                  <a:lnTo>
                    <a:pt x="261580" y="1872"/>
                  </a:lnTo>
                  <a:lnTo>
                    <a:pt x="267664" y="0"/>
                  </a:lnTo>
                  <a:lnTo>
                    <a:pt x="276555" y="468"/>
                  </a:lnTo>
                  <a:lnTo>
                    <a:pt x="283106" y="3743"/>
                  </a:lnTo>
                  <a:lnTo>
                    <a:pt x="288721" y="9359"/>
                  </a:lnTo>
                  <a:lnTo>
                    <a:pt x="293401" y="18718"/>
                  </a:lnTo>
                  <a:lnTo>
                    <a:pt x="304163" y="57557"/>
                  </a:lnTo>
                  <a:lnTo>
                    <a:pt x="306035" y="61300"/>
                  </a:lnTo>
                  <a:lnTo>
                    <a:pt x="308843" y="63640"/>
                  </a:lnTo>
                  <a:lnTo>
                    <a:pt x="316798" y="63172"/>
                  </a:lnTo>
                  <a:lnTo>
                    <a:pt x="336451" y="52410"/>
                  </a:lnTo>
                  <a:lnTo>
                    <a:pt x="345810" y="48666"/>
                  </a:lnTo>
                  <a:lnTo>
                    <a:pt x="353765" y="48198"/>
                  </a:lnTo>
                  <a:lnTo>
                    <a:pt x="360316" y="50538"/>
                  </a:lnTo>
                  <a:lnTo>
                    <a:pt x="366400" y="54281"/>
                  </a:lnTo>
                  <a:lnTo>
                    <a:pt x="376227" y="67852"/>
                  </a:lnTo>
                  <a:lnTo>
                    <a:pt x="381374" y="80954"/>
                  </a:lnTo>
                  <a:lnTo>
                    <a:pt x="385585" y="95461"/>
                  </a:lnTo>
                  <a:lnTo>
                    <a:pt x="390265" y="124941"/>
                  </a:lnTo>
                  <a:lnTo>
                    <a:pt x="391201" y="145998"/>
                  </a:lnTo>
                  <a:lnTo>
                    <a:pt x="390265" y="256901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4636D92-E16F-55E8-DD81-BF90CCF4F4C9}"/>
                </a:ext>
              </a:extLst>
            </p:cNvPr>
            <p:cNvSpPr/>
            <p:nvPr/>
          </p:nvSpPr>
          <p:spPr>
            <a:xfrm>
              <a:off x="11408330" y="4956459"/>
              <a:ext cx="173606" cy="179222"/>
            </a:xfrm>
            <a:custGeom>
              <a:avLst/>
              <a:gdLst>
                <a:gd name="connsiteX0" fmla="*/ 139447 w 173606"/>
                <a:gd name="connsiteY0" fmla="*/ 0 h 179222"/>
                <a:gd name="connsiteX1" fmla="*/ 140383 w 173606"/>
                <a:gd name="connsiteY1" fmla="*/ 15910 h 179222"/>
                <a:gd name="connsiteX2" fmla="*/ 142723 w 173606"/>
                <a:gd name="connsiteY2" fmla="*/ 27609 h 179222"/>
                <a:gd name="connsiteX3" fmla="*/ 147402 w 173606"/>
                <a:gd name="connsiteY3" fmla="*/ 38371 h 179222"/>
                <a:gd name="connsiteX4" fmla="*/ 153486 w 173606"/>
                <a:gd name="connsiteY4" fmla="*/ 47730 h 179222"/>
                <a:gd name="connsiteX5" fmla="*/ 169864 w 173606"/>
                <a:gd name="connsiteY5" fmla="*/ 66448 h 179222"/>
                <a:gd name="connsiteX6" fmla="*/ 172671 w 173606"/>
                <a:gd name="connsiteY6" fmla="*/ 71127 h 179222"/>
                <a:gd name="connsiteX7" fmla="*/ 173607 w 173606"/>
                <a:gd name="connsiteY7" fmla="*/ 76275 h 179222"/>
                <a:gd name="connsiteX8" fmla="*/ 172203 w 173606"/>
                <a:gd name="connsiteY8" fmla="*/ 81422 h 179222"/>
                <a:gd name="connsiteX9" fmla="*/ 159101 w 173606"/>
                <a:gd name="connsiteY9" fmla="*/ 96397 h 179222"/>
                <a:gd name="connsiteX10" fmla="*/ 152082 w 173606"/>
                <a:gd name="connsiteY10" fmla="*/ 107627 h 179222"/>
                <a:gd name="connsiteX11" fmla="*/ 143191 w 173606"/>
                <a:gd name="connsiteY11" fmla="*/ 132896 h 179222"/>
                <a:gd name="connsiteX12" fmla="*/ 137108 w 173606"/>
                <a:gd name="connsiteY12" fmla="*/ 160973 h 179222"/>
                <a:gd name="connsiteX13" fmla="*/ 132428 w 173606"/>
                <a:gd name="connsiteY13" fmla="*/ 167524 h 179222"/>
                <a:gd name="connsiteX14" fmla="*/ 120730 w 173606"/>
                <a:gd name="connsiteY14" fmla="*/ 173607 h 179222"/>
                <a:gd name="connsiteX15" fmla="*/ 109031 w 173606"/>
                <a:gd name="connsiteY15" fmla="*/ 177351 h 179222"/>
                <a:gd name="connsiteX16" fmla="*/ 96864 w 173606"/>
                <a:gd name="connsiteY16" fmla="*/ 179222 h 179222"/>
                <a:gd name="connsiteX17" fmla="*/ 84230 w 173606"/>
                <a:gd name="connsiteY17" fmla="*/ 178754 h 179222"/>
                <a:gd name="connsiteX18" fmla="*/ 78146 w 173606"/>
                <a:gd name="connsiteY18" fmla="*/ 170799 h 179222"/>
                <a:gd name="connsiteX19" fmla="*/ 71127 w 173606"/>
                <a:gd name="connsiteY19" fmla="*/ 165184 h 179222"/>
                <a:gd name="connsiteX20" fmla="*/ 55685 w 173606"/>
                <a:gd name="connsiteY20" fmla="*/ 159569 h 179222"/>
                <a:gd name="connsiteX21" fmla="*/ 37435 w 173606"/>
                <a:gd name="connsiteY21" fmla="*/ 160505 h 179222"/>
                <a:gd name="connsiteX22" fmla="*/ 10295 w 173606"/>
                <a:gd name="connsiteY22" fmla="*/ 169396 h 179222"/>
                <a:gd name="connsiteX23" fmla="*/ 10295 w 173606"/>
                <a:gd name="connsiteY23" fmla="*/ 146466 h 179222"/>
                <a:gd name="connsiteX24" fmla="*/ 8423 w 173606"/>
                <a:gd name="connsiteY24" fmla="*/ 126345 h 179222"/>
                <a:gd name="connsiteX25" fmla="*/ 5147 w 173606"/>
                <a:gd name="connsiteY25" fmla="*/ 108563 h 179222"/>
                <a:gd name="connsiteX26" fmla="*/ 0 w 173606"/>
                <a:gd name="connsiteY26" fmla="*/ 93121 h 179222"/>
                <a:gd name="connsiteX27" fmla="*/ 0 w 173606"/>
                <a:gd name="connsiteY27" fmla="*/ 85634 h 179222"/>
                <a:gd name="connsiteX28" fmla="*/ 8891 w 173606"/>
                <a:gd name="connsiteY28" fmla="*/ 90781 h 179222"/>
                <a:gd name="connsiteX29" fmla="*/ 22929 w 173606"/>
                <a:gd name="connsiteY29" fmla="*/ 89845 h 179222"/>
                <a:gd name="connsiteX30" fmla="*/ 46327 w 173606"/>
                <a:gd name="connsiteY30" fmla="*/ 83762 h 179222"/>
                <a:gd name="connsiteX31" fmla="*/ 61768 w 173606"/>
                <a:gd name="connsiteY31" fmla="*/ 75807 h 179222"/>
                <a:gd name="connsiteX32" fmla="*/ 76275 w 173606"/>
                <a:gd name="connsiteY32" fmla="*/ 65980 h 179222"/>
                <a:gd name="connsiteX33" fmla="*/ 109967 w 173606"/>
                <a:gd name="connsiteY33" fmla="*/ 37904 h 179222"/>
                <a:gd name="connsiteX34" fmla="*/ 121665 w 173606"/>
                <a:gd name="connsiteY34" fmla="*/ 21057 h 179222"/>
                <a:gd name="connsiteX35" fmla="*/ 131960 w 173606"/>
                <a:gd name="connsiteY35" fmla="*/ 13102 h 179222"/>
                <a:gd name="connsiteX36" fmla="*/ 136171 w 173606"/>
                <a:gd name="connsiteY36" fmla="*/ 7955 h 179222"/>
                <a:gd name="connsiteX37" fmla="*/ 139447 w 173606"/>
                <a:gd name="connsiteY37" fmla="*/ 0 h 17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3606" h="179222">
                  <a:moveTo>
                    <a:pt x="139447" y="0"/>
                  </a:moveTo>
                  <a:lnTo>
                    <a:pt x="140383" y="15910"/>
                  </a:lnTo>
                  <a:lnTo>
                    <a:pt x="142723" y="27609"/>
                  </a:lnTo>
                  <a:lnTo>
                    <a:pt x="147402" y="38371"/>
                  </a:lnTo>
                  <a:lnTo>
                    <a:pt x="153486" y="47730"/>
                  </a:lnTo>
                  <a:lnTo>
                    <a:pt x="169864" y="66448"/>
                  </a:lnTo>
                  <a:lnTo>
                    <a:pt x="172671" y="71127"/>
                  </a:lnTo>
                  <a:lnTo>
                    <a:pt x="173607" y="76275"/>
                  </a:lnTo>
                  <a:lnTo>
                    <a:pt x="172203" y="81422"/>
                  </a:lnTo>
                  <a:lnTo>
                    <a:pt x="159101" y="96397"/>
                  </a:lnTo>
                  <a:lnTo>
                    <a:pt x="152082" y="107627"/>
                  </a:lnTo>
                  <a:lnTo>
                    <a:pt x="143191" y="132896"/>
                  </a:lnTo>
                  <a:lnTo>
                    <a:pt x="137108" y="160973"/>
                  </a:lnTo>
                  <a:lnTo>
                    <a:pt x="132428" y="167524"/>
                  </a:lnTo>
                  <a:lnTo>
                    <a:pt x="120730" y="173607"/>
                  </a:lnTo>
                  <a:lnTo>
                    <a:pt x="109031" y="177351"/>
                  </a:lnTo>
                  <a:lnTo>
                    <a:pt x="96864" y="179222"/>
                  </a:lnTo>
                  <a:lnTo>
                    <a:pt x="84230" y="178754"/>
                  </a:lnTo>
                  <a:lnTo>
                    <a:pt x="78146" y="170799"/>
                  </a:lnTo>
                  <a:lnTo>
                    <a:pt x="71127" y="165184"/>
                  </a:lnTo>
                  <a:lnTo>
                    <a:pt x="55685" y="159569"/>
                  </a:lnTo>
                  <a:lnTo>
                    <a:pt x="37435" y="160505"/>
                  </a:lnTo>
                  <a:lnTo>
                    <a:pt x="10295" y="169396"/>
                  </a:lnTo>
                  <a:lnTo>
                    <a:pt x="10295" y="146466"/>
                  </a:lnTo>
                  <a:lnTo>
                    <a:pt x="8423" y="126345"/>
                  </a:lnTo>
                  <a:lnTo>
                    <a:pt x="5147" y="108563"/>
                  </a:lnTo>
                  <a:lnTo>
                    <a:pt x="0" y="93121"/>
                  </a:lnTo>
                  <a:lnTo>
                    <a:pt x="0" y="85634"/>
                  </a:lnTo>
                  <a:lnTo>
                    <a:pt x="8891" y="90781"/>
                  </a:lnTo>
                  <a:lnTo>
                    <a:pt x="22929" y="89845"/>
                  </a:lnTo>
                  <a:lnTo>
                    <a:pt x="46327" y="83762"/>
                  </a:lnTo>
                  <a:lnTo>
                    <a:pt x="61768" y="75807"/>
                  </a:lnTo>
                  <a:lnTo>
                    <a:pt x="76275" y="65980"/>
                  </a:lnTo>
                  <a:lnTo>
                    <a:pt x="109967" y="37904"/>
                  </a:lnTo>
                  <a:lnTo>
                    <a:pt x="121665" y="21057"/>
                  </a:lnTo>
                  <a:lnTo>
                    <a:pt x="131960" y="13102"/>
                  </a:lnTo>
                  <a:lnTo>
                    <a:pt x="136171" y="7955"/>
                  </a:lnTo>
                  <a:lnTo>
                    <a:pt x="139447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F4829919-23A8-3E5D-9450-C0A4605487A2}"/>
                </a:ext>
              </a:extLst>
            </p:cNvPr>
            <p:cNvSpPr/>
            <p:nvPr/>
          </p:nvSpPr>
          <p:spPr>
            <a:xfrm>
              <a:off x="9334405" y="4974240"/>
              <a:ext cx="743562" cy="429572"/>
            </a:xfrm>
            <a:custGeom>
              <a:avLst/>
              <a:gdLst>
                <a:gd name="connsiteX0" fmla="*/ 640615 w 743562"/>
                <a:gd name="connsiteY0" fmla="*/ 0 h 429572"/>
                <a:gd name="connsiteX1" fmla="*/ 627980 w 743562"/>
                <a:gd name="connsiteY1" fmla="*/ 13103 h 429572"/>
                <a:gd name="connsiteX2" fmla="*/ 621897 w 743562"/>
                <a:gd name="connsiteY2" fmla="*/ 13103 h 429572"/>
                <a:gd name="connsiteX3" fmla="*/ 618621 w 743562"/>
                <a:gd name="connsiteY3" fmla="*/ 14038 h 429572"/>
                <a:gd name="connsiteX4" fmla="*/ 616282 w 743562"/>
                <a:gd name="connsiteY4" fmla="*/ 21993 h 429572"/>
                <a:gd name="connsiteX5" fmla="*/ 618153 w 743562"/>
                <a:gd name="connsiteY5" fmla="*/ 21526 h 429572"/>
                <a:gd name="connsiteX6" fmla="*/ 619089 w 743562"/>
                <a:gd name="connsiteY6" fmla="*/ 15910 h 429572"/>
                <a:gd name="connsiteX7" fmla="*/ 620961 w 743562"/>
                <a:gd name="connsiteY7" fmla="*/ 15442 h 429572"/>
                <a:gd name="connsiteX8" fmla="*/ 630788 w 743562"/>
                <a:gd name="connsiteY8" fmla="*/ 17782 h 429572"/>
                <a:gd name="connsiteX9" fmla="*/ 636871 w 743562"/>
                <a:gd name="connsiteY9" fmla="*/ 21057 h 429572"/>
                <a:gd name="connsiteX10" fmla="*/ 640615 w 743562"/>
                <a:gd name="connsiteY10" fmla="*/ 25269 h 429572"/>
                <a:gd name="connsiteX11" fmla="*/ 642486 w 743562"/>
                <a:gd name="connsiteY11" fmla="*/ 30416 h 429572"/>
                <a:gd name="connsiteX12" fmla="*/ 642954 w 743562"/>
                <a:gd name="connsiteY12" fmla="*/ 38840 h 429572"/>
                <a:gd name="connsiteX13" fmla="*/ 646230 w 743562"/>
                <a:gd name="connsiteY13" fmla="*/ 39307 h 429572"/>
                <a:gd name="connsiteX14" fmla="*/ 644826 w 743562"/>
                <a:gd name="connsiteY14" fmla="*/ 36032 h 429572"/>
                <a:gd name="connsiteX15" fmla="*/ 645294 w 743562"/>
                <a:gd name="connsiteY15" fmla="*/ 34160 h 429572"/>
                <a:gd name="connsiteX16" fmla="*/ 662140 w 743562"/>
                <a:gd name="connsiteY16" fmla="*/ 42115 h 429572"/>
                <a:gd name="connsiteX17" fmla="*/ 670563 w 743562"/>
                <a:gd name="connsiteY17" fmla="*/ 50538 h 429572"/>
                <a:gd name="connsiteX18" fmla="*/ 678050 w 743562"/>
                <a:gd name="connsiteY18" fmla="*/ 56153 h 429572"/>
                <a:gd name="connsiteX19" fmla="*/ 674307 w 743562"/>
                <a:gd name="connsiteY19" fmla="*/ 61769 h 429572"/>
                <a:gd name="connsiteX20" fmla="*/ 678986 w 743562"/>
                <a:gd name="connsiteY20" fmla="*/ 65980 h 429572"/>
                <a:gd name="connsiteX21" fmla="*/ 681326 w 743562"/>
                <a:gd name="connsiteY21" fmla="*/ 66448 h 429572"/>
                <a:gd name="connsiteX22" fmla="*/ 682730 w 743562"/>
                <a:gd name="connsiteY22" fmla="*/ 59897 h 429572"/>
                <a:gd name="connsiteX23" fmla="*/ 685069 w 743562"/>
                <a:gd name="connsiteY23" fmla="*/ 59429 h 429572"/>
                <a:gd name="connsiteX24" fmla="*/ 703787 w 743562"/>
                <a:gd name="connsiteY24" fmla="*/ 64576 h 429572"/>
                <a:gd name="connsiteX25" fmla="*/ 704723 w 743562"/>
                <a:gd name="connsiteY25" fmla="*/ 67852 h 429572"/>
                <a:gd name="connsiteX26" fmla="*/ 711742 w 743562"/>
                <a:gd name="connsiteY26" fmla="*/ 69724 h 429572"/>
                <a:gd name="connsiteX27" fmla="*/ 714082 w 743562"/>
                <a:gd name="connsiteY27" fmla="*/ 75339 h 429572"/>
                <a:gd name="connsiteX28" fmla="*/ 708466 w 743562"/>
                <a:gd name="connsiteY28" fmla="*/ 78147 h 429572"/>
                <a:gd name="connsiteX29" fmla="*/ 708466 w 743562"/>
                <a:gd name="connsiteY29" fmla="*/ 79550 h 429572"/>
                <a:gd name="connsiteX30" fmla="*/ 711742 w 743562"/>
                <a:gd name="connsiteY30" fmla="*/ 97332 h 429572"/>
                <a:gd name="connsiteX31" fmla="*/ 713614 w 743562"/>
                <a:gd name="connsiteY31" fmla="*/ 95461 h 429572"/>
                <a:gd name="connsiteX32" fmla="*/ 717357 w 743562"/>
                <a:gd name="connsiteY32" fmla="*/ 82826 h 429572"/>
                <a:gd name="connsiteX33" fmla="*/ 719229 w 743562"/>
                <a:gd name="connsiteY33" fmla="*/ 80954 h 429572"/>
                <a:gd name="connsiteX34" fmla="*/ 729992 w 743562"/>
                <a:gd name="connsiteY34" fmla="*/ 77679 h 429572"/>
                <a:gd name="connsiteX35" fmla="*/ 743562 w 743562"/>
                <a:gd name="connsiteY35" fmla="*/ 78615 h 429572"/>
                <a:gd name="connsiteX36" fmla="*/ 716422 w 743562"/>
                <a:gd name="connsiteY36" fmla="*/ 108095 h 429572"/>
                <a:gd name="connsiteX37" fmla="*/ 669627 w 743562"/>
                <a:gd name="connsiteY37" fmla="*/ 154421 h 429572"/>
                <a:gd name="connsiteX38" fmla="*/ 635467 w 743562"/>
                <a:gd name="connsiteY38" fmla="*/ 184838 h 429572"/>
                <a:gd name="connsiteX39" fmla="*/ 628916 w 743562"/>
                <a:gd name="connsiteY39" fmla="*/ 194197 h 429572"/>
                <a:gd name="connsiteX40" fmla="*/ 623769 w 743562"/>
                <a:gd name="connsiteY40" fmla="*/ 198408 h 429572"/>
                <a:gd name="connsiteX41" fmla="*/ 625173 w 743562"/>
                <a:gd name="connsiteY41" fmla="*/ 203555 h 429572"/>
                <a:gd name="connsiteX42" fmla="*/ 635467 w 743562"/>
                <a:gd name="connsiteY42" fmla="*/ 207299 h 429572"/>
                <a:gd name="connsiteX43" fmla="*/ 639211 w 743562"/>
                <a:gd name="connsiteY43" fmla="*/ 217126 h 429572"/>
                <a:gd name="connsiteX44" fmla="*/ 644358 w 743562"/>
                <a:gd name="connsiteY44" fmla="*/ 225549 h 429572"/>
                <a:gd name="connsiteX45" fmla="*/ 645294 w 743562"/>
                <a:gd name="connsiteY45" fmla="*/ 235844 h 429572"/>
                <a:gd name="connsiteX46" fmla="*/ 649505 w 743562"/>
                <a:gd name="connsiteY46" fmla="*/ 246606 h 429572"/>
                <a:gd name="connsiteX47" fmla="*/ 650909 w 743562"/>
                <a:gd name="connsiteY47" fmla="*/ 254094 h 429572"/>
                <a:gd name="connsiteX48" fmla="*/ 649974 w 743562"/>
                <a:gd name="connsiteY48" fmla="*/ 262048 h 429572"/>
                <a:gd name="connsiteX49" fmla="*/ 636871 w 743562"/>
                <a:gd name="connsiteY49" fmla="*/ 218530 h 429572"/>
                <a:gd name="connsiteX50" fmla="*/ 634063 w 743562"/>
                <a:gd name="connsiteY50" fmla="*/ 213382 h 429572"/>
                <a:gd name="connsiteX51" fmla="*/ 624704 w 743562"/>
                <a:gd name="connsiteY51" fmla="*/ 209171 h 429572"/>
                <a:gd name="connsiteX52" fmla="*/ 619557 w 743562"/>
                <a:gd name="connsiteY52" fmla="*/ 210107 h 429572"/>
                <a:gd name="connsiteX53" fmla="*/ 604115 w 743562"/>
                <a:gd name="connsiteY53" fmla="*/ 217126 h 429572"/>
                <a:gd name="connsiteX54" fmla="*/ 589141 w 743562"/>
                <a:gd name="connsiteY54" fmla="*/ 226485 h 429572"/>
                <a:gd name="connsiteX55" fmla="*/ 574634 w 743562"/>
                <a:gd name="connsiteY55" fmla="*/ 238183 h 429572"/>
                <a:gd name="connsiteX56" fmla="*/ 566680 w 743562"/>
                <a:gd name="connsiteY56" fmla="*/ 247074 h 429572"/>
                <a:gd name="connsiteX57" fmla="*/ 560128 w 743562"/>
                <a:gd name="connsiteY57" fmla="*/ 257837 h 429572"/>
                <a:gd name="connsiteX58" fmla="*/ 554981 w 743562"/>
                <a:gd name="connsiteY58" fmla="*/ 271407 h 429572"/>
                <a:gd name="connsiteX59" fmla="*/ 542814 w 743562"/>
                <a:gd name="connsiteY59" fmla="*/ 316330 h 429572"/>
                <a:gd name="connsiteX60" fmla="*/ 539539 w 743562"/>
                <a:gd name="connsiteY60" fmla="*/ 321945 h 429572"/>
                <a:gd name="connsiteX61" fmla="*/ 539071 w 743562"/>
                <a:gd name="connsiteY61" fmla="*/ 316798 h 429572"/>
                <a:gd name="connsiteX62" fmla="*/ 535795 w 743562"/>
                <a:gd name="connsiteY62" fmla="*/ 314926 h 429572"/>
                <a:gd name="connsiteX63" fmla="*/ 532520 w 743562"/>
                <a:gd name="connsiteY63" fmla="*/ 315862 h 429572"/>
                <a:gd name="connsiteX64" fmla="*/ 492277 w 743562"/>
                <a:gd name="connsiteY64" fmla="*/ 334580 h 429572"/>
                <a:gd name="connsiteX65" fmla="*/ 451098 w 743562"/>
                <a:gd name="connsiteY65" fmla="*/ 350490 h 429572"/>
                <a:gd name="connsiteX66" fmla="*/ 364528 w 743562"/>
                <a:gd name="connsiteY66" fmla="*/ 377163 h 429572"/>
                <a:gd name="connsiteX67" fmla="*/ 276555 w 743562"/>
                <a:gd name="connsiteY67" fmla="*/ 401964 h 429572"/>
                <a:gd name="connsiteX68" fmla="*/ 223209 w 743562"/>
                <a:gd name="connsiteY68" fmla="*/ 414130 h 429572"/>
                <a:gd name="connsiteX69" fmla="*/ 220402 w 743562"/>
                <a:gd name="connsiteY69" fmla="*/ 416002 h 429572"/>
                <a:gd name="connsiteX70" fmla="*/ 219466 w 743562"/>
                <a:gd name="connsiteY70" fmla="*/ 418809 h 429572"/>
                <a:gd name="connsiteX71" fmla="*/ 219933 w 743562"/>
                <a:gd name="connsiteY71" fmla="*/ 422553 h 429572"/>
                <a:gd name="connsiteX72" fmla="*/ 238183 w 743562"/>
                <a:gd name="connsiteY72" fmla="*/ 423489 h 429572"/>
                <a:gd name="connsiteX73" fmla="*/ 224145 w 743562"/>
                <a:gd name="connsiteY73" fmla="*/ 424425 h 429572"/>
                <a:gd name="connsiteX74" fmla="*/ 174543 w 743562"/>
                <a:gd name="connsiteY74" fmla="*/ 423489 h 429572"/>
                <a:gd name="connsiteX75" fmla="*/ 66916 w 743562"/>
                <a:gd name="connsiteY75" fmla="*/ 426297 h 429572"/>
                <a:gd name="connsiteX76" fmla="*/ 36968 w 743562"/>
                <a:gd name="connsiteY76" fmla="*/ 429572 h 429572"/>
                <a:gd name="connsiteX77" fmla="*/ 15442 w 743562"/>
                <a:gd name="connsiteY77" fmla="*/ 424893 h 429572"/>
                <a:gd name="connsiteX78" fmla="*/ 0 w 743562"/>
                <a:gd name="connsiteY78" fmla="*/ 418342 h 429572"/>
                <a:gd name="connsiteX79" fmla="*/ 77679 w 743562"/>
                <a:gd name="connsiteY79" fmla="*/ 386521 h 429572"/>
                <a:gd name="connsiteX80" fmla="*/ 188113 w 743562"/>
                <a:gd name="connsiteY80" fmla="*/ 335984 h 429572"/>
                <a:gd name="connsiteX81" fmla="*/ 225081 w 743562"/>
                <a:gd name="connsiteY81" fmla="*/ 316798 h 429572"/>
                <a:gd name="connsiteX82" fmla="*/ 267196 w 743562"/>
                <a:gd name="connsiteY82" fmla="*/ 292465 h 429572"/>
                <a:gd name="connsiteX83" fmla="*/ 303695 w 743562"/>
                <a:gd name="connsiteY83" fmla="*/ 268600 h 429572"/>
                <a:gd name="connsiteX84" fmla="*/ 334580 w 743562"/>
                <a:gd name="connsiteY84" fmla="*/ 246606 h 429572"/>
                <a:gd name="connsiteX85" fmla="*/ 360785 w 743562"/>
                <a:gd name="connsiteY85" fmla="*/ 225081 h 429572"/>
                <a:gd name="connsiteX86" fmla="*/ 395880 w 743562"/>
                <a:gd name="connsiteY86" fmla="*/ 192325 h 429572"/>
                <a:gd name="connsiteX87" fmla="*/ 466540 w 743562"/>
                <a:gd name="connsiteY87" fmla="*/ 121665 h 429572"/>
                <a:gd name="connsiteX88" fmla="*/ 492744 w 743562"/>
                <a:gd name="connsiteY88" fmla="*/ 96864 h 429572"/>
                <a:gd name="connsiteX89" fmla="*/ 520353 w 743562"/>
                <a:gd name="connsiteY89" fmla="*/ 73935 h 429572"/>
                <a:gd name="connsiteX90" fmla="*/ 548898 w 743562"/>
                <a:gd name="connsiteY90" fmla="*/ 52410 h 429572"/>
                <a:gd name="connsiteX91" fmla="*/ 578378 w 743562"/>
                <a:gd name="connsiteY91" fmla="*/ 33224 h 429572"/>
                <a:gd name="connsiteX92" fmla="*/ 608795 w 743562"/>
                <a:gd name="connsiteY92" fmla="*/ 15910 h 429572"/>
                <a:gd name="connsiteX93" fmla="*/ 640615 w 743562"/>
                <a:gd name="connsiteY93" fmla="*/ 0 h 42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43562" h="429572">
                  <a:moveTo>
                    <a:pt x="640615" y="0"/>
                  </a:moveTo>
                  <a:lnTo>
                    <a:pt x="627980" y="13103"/>
                  </a:lnTo>
                  <a:lnTo>
                    <a:pt x="621897" y="13103"/>
                  </a:lnTo>
                  <a:lnTo>
                    <a:pt x="618621" y="14038"/>
                  </a:lnTo>
                  <a:lnTo>
                    <a:pt x="616282" y="21993"/>
                  </a:lnTo>
                  <a:lnTo>
                    <a:pt x="618153" y="21526"/>
                  </a:lnTo>
                  <a:lnTo>
                    <a:pt x="619089" y="15910"/>
                  </a:lnTo>
                  <a:lnTo>
                    <a:pt x="620961" y="15442"/>
                  </a:lnTo>
                  <a:lnTo>
                    <a:pt x="630788" y="17782"/>
                  </a:lnTo>
                  <a:lnTo>
                    <a:pt x="636871" y="21057"/>
                  </a:lnTo>
                  <a:lnTo>
                    <a:pt x="640615" y="25269"/>
                  </a:lnTo>
                  <a:lnTo>
                    <a:pt x="642486" y="30416"/>
                  </a:lnTo>
                  <a:lnTo>
                    <a:pt x="642954" y="38840"/>
                  </a:lnTo>
                  <a:lnTo>
                    <a:pt x="646230" y="39307"/>
                  </a:lnTo>
                  <a:lnTo>
                    <a:pt x="644826" y="36032"/>
                  </a:lnTo>
                  <a:lnTo>
                    <a:pt x="645294" y="34160"/>
                  </a:lnTo>
                  <a:lnTo>
                    <a:pt x="662140" y="42115"/>
                  </a:lnTo>
                  <a:lnTo>
                    <a:pt x="670563" y="50538"/>
                  </a:lnTo>
                  <a:lnTo>
                    <a:pt x="678050" y="56153"/>
                  </a:lnTo>
                  <a:lnTo>
                    <a:pt x="674307" y="61769"/>
                  </a:lnTo>
                  <a:lnTo>
                    <a:pt x="678986" y="65980"/>
                  </a:lnTo>
                  <a:lnTo>
                    <a:pt x="681326" y="66448"/>
                  </a:lnTo>
                  <a:lnTo>
                    <a:pt x="682730" y="59897"/>
                  </a:lnTo>
                  <a:lnTo>
                    <a:pt x="685069" y="59429"/>
                  </a:lnTo>
                  <a:lnTo>
                    <a:pt x="703787" y="64576"/>
                  </a:lnTo>
                  <a:lnTo>
                    <a:pt x="704723" y="67852"/>
                  </a:lnTo>
                  <a:lnTo>
                    <a:pt x="711742" y="69724"/>
                  </a:lnTo>
                  <a:lnTo>
                    <a:pt x="714082" y="75339"/>
                  </a:lnTo>
                  <a:lnTo>
                    <a:pt x="708466" y="78147"/>
                  </a:lnTo>
                  <a:lnTo>
                    <a:pt x="708466" y="79550"/>
                  </a:lnTo>
                  <a:lnTo>
                    <a:pt x="711742" y="97332"/>
                  </a:lnTo>
                  <a:lnTo>
                    <a:pt x="713614" y="95461"/>
                  </a:lnTo>
                  <a:lnTo>
                    <a:pt x="717357" y="82826"/>
                  </a:lnTo>
                  <a:lnTo>
                    <a:pt x="719229" y="80954"/>
                  </a:lnTo>
                  <a:lnTo>
                    <a:pt x="729992" y="77679"/>
                  </a:lnTo>
                  <a:lnTo>
                    <a:pt x="743562" y="78615"/>
                  </a:lnTo>
                  <a:lnTo>
                    <a:pt x="716422" y="108095"/>
                  </a:lnTo>
                  <a:lnTo>
                    <a:pt x="669627" y="154421"/>
                  </a:lnTo>
                  <a:lnTo>
                    <a:pt x="635467" y="184838"/>
                  </a:lnTo>
                  <a:lnTo>
                    <a:pt x="628916" y="194197"/>
                  </a:lnTo>
                  <a:lnTo>
                    <a:pt x="623769" y="198408"/>
                  </a:lnTo>
                  <a:lnTo>
                    <a:pt x="625173" y="203555"/>
                  </a:lnTo>
                  <a:lnTo>
                    <a:pt x="635467" y="207299"/>
                  </a:lnTo>
                  <a:lnTo>
                    <a:pt x="639211" y="217126"/>
                  </a:lnTo>
                  <a:lnTo>
                    <a:pt x="644358" y="225549"/>
                  </a:lnTo>
                  <a:lnTo>
                    <a:pt x="645294" y="235844"/>
                  </a:lnTo>
                  <a:lnTo>
                    <a:pt x="649505" y="246606"/>
                  </a:lnTo>
                  <a:lnTo>
                    <a:pt x="650909" y="254094"/>
                  </a:lnTo>
                  <a:lnTo>
                    <a:pt x="649974" y="262048"/>
                  </a:lnTo>
                  <a:lnTo>
                    <a:pt x="636871" y="218530"/>
                  </a:lnTo>
                  <a:lnTo>
                    <a:pt x="634063" y="213382"/>
                  </a:lnTo>
                  <a:lnTo>
                    <a:pt x="624704" y="209171"/>
                  </a:lnTo>
                  <a:lnTo>
                    <a:pt x="619557" y="210107"/>
                  </a:lnTo>
                  <a:lnTo>
                    <a:pt x="604115" y="217126"/>
                  </a:lnTo>
                  <a:lnTo>
                    <a:pt x="589141" y="226485"/>
                  </a:lnTo>
                  <a:lnTo>
                    <a:pt x="574634" y="238183"/>
                  </a:lnTo>
                  <a:lnTo>
                    <a:pt x="566680" y="247074"/>
                  </a:lnTo>
                  <a:lnTo>
                    <a:pt x="560128" y="257837"/>
                  </a:lnTo>
                  <a:lnTo>
                    <a:pt x="554981" y="271407"/>
                  </a:lnTo>
                  <a:lnTo>
                    <a:pt x="542814" y="316330"/>
                  </a:lnTo>
                  <a:lnTo>
                    <a:pt x="539539" y="321945"/>
                  </a:lnTo>
                  <a:lnTo>
                    <a:pt x="539071" y="316798"/>
                  </a:lnTo>
                  <a:lnTo>
                    <a:pt x="535795" y="314926"/>
                  </a:lnTo>
                  <a:lnTo>
                    <a:pt x="532520" y="315862"/>
                  </a:lnTo>
                  <a:lnTo>
                    <a:pt x="492277" y="334580"/>
                  </a:lnTo>
                  <a:lnTo>
                    <a:pt x="451098" y="350490"/>
                  </a:lnTo>
                  <a:lnTo>
                    <a:pt x="364528" y="377163"/>
                  </a:lnTo>
                  <a:lnTo>
                    <a:pt x="276555" y="401964"/>
                  </a:lnTo>
                  <a:lnTo>
                    <a:pt x="223209" y="414130"/>
                  </a:lnTo>
                  <a:lnTo>
                    <a:pt x="220402" y="416002"/>
                  </a:lnTo>
                  <a:lnTo>
                    <a:pt x="219466" y="418809"/>
                  </a:lnTo>
                  <a:lnTo>
                    <a:pt x="219933" y="422553"/>
                  </a:lnTo>
                  <a:lnTo>
                    <a:pt x="238183" y="423489"/>
                  </a:lnTo>
                  <a:lnTo>
                    <a:pt x="224145" y="424425"/>
                  </a:lnTo>
                  <a:lnTo>
                    <a:pt x="174543" y="423489"/>
                  </a:lnTo>
                  <a:lnTo>
                    <a:pt x="66916" y="426297"/>
                  </a:lnTo>
                  <a:lnTo>
                    <a:pt x="36968" y="429572"/>
                  </a:lnTo>
                  <a:lnTo>
                    <a:pt x="15442" y="424893"/>
                  </a:lnTo>
                  <a:lnTo>
                    <a:pt x="0" y="418342"/>
                  </a:lnTo>
                  <a:lnTo>
                    <a:pt x="77679" y="386521"/>
                  </a:lnTo>
                  <a:lnTo>
                    <a:pt x="188113" y="335984"/>
                  </a:lnTo>
                  <a:lnTo>
                    <a:pt x="225081" y="316798"/>
                  </a:lnTo>
                  <a:lnTo>
                    <a:pt x="267196" y="292465"/>
                  </a:lnTo>
                  <a:lnTo>
                    <a:pt x="303695" y="268600"/>
                  </a:lnTo>
                  <a:lnTo>
                    <a:pt x="334580" y="246606"/>
                  </a:lnTo>
                  <a:lnTo>
                    <a:pt x="360785" y="225081"/>
                  </a:lnTo>
                  <a:lnTo>
                    <a:pt x="395880" y="192325"/>
                  </a:lnTo>
                  <a:lnTo>
                    <a:pt x="466540" y="121665"/>
                  </a:lnTo>
                  <a:lnTo>
                    <a:pt x="492744" y="96864"/>
                  </a:lnTo>
                  <a:lnTo>
                    <a:pt x="520353" y="73935"/>
                  </a:lnTo>
                  <a:lnTo>
                    <a:pt x="548898" y="52410"/>
                  </a:lnTo>
                  <a:lnTo>
                    <a:pt x="578378" y="33224"/>
                  </a:lnTo>
                  <a:lnTo>
                    <a:pt x="608795" y="15910"/>
                  </a:lnTo>
                  <a:lnTo>
                    <a:pt x="640615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026476C8-6874-F18F-DEF8-0693E2FD2C4D}"/>
                </a:ext>
              </a:extLst>
            </p:cNvPr>
            <p:cNvSpPr/>
            <p:nvPr/>
          </p:nvSpPr>
          <p:spPr>
            <a:xfrm>
              <a:off x="7515977" y="5017759"/>
              <a:ext cx="669626" cy="1129615"/>
            </a:xfrm>
            <a:custGeom>
              <a:avLst/>
              <a:gdLst>
                <a:gd name="connsiteX0" fmla="*/ 488533 w 669626"/>
                <a:gd name="connsiteY0" fmla="*/ 399624 h 1129615"/>
                <a:gd name="connsiteX1" fmla="*/ 490873 w 669626"/>
                <a:gd name="connsiteY1" fmla="*/ 459988 h 1129615"/>
                <a:gd name="connsiteX2" fmla="*/ 490873 w 669626"/>
                <a:gd name="connsiteY2" fmla="*/ 520353 h 1129615"/>
                <a:gd name="connsiteX3" fmla="*/ 485725 w 669626"/>
                <a:gd name="connsiteY3" fmla="*/ 650909 h 1129615"/>
                <a:gd name="connsiteX4" fmla="*/ 483385 w 669626"/>
                <a:gd name="connsiteY4" fmla="*/ 655589 h 1129615"/>
                <a:gd name="connsiteX5" fmla="*/ 468411 w 669626"/>
                <a:gd name="connsiteY5" fmla="*/ 711274 h 1129615"/>
                <a:gd name="connsiteX6" fmla="*/ 462328 w 669626"/>
                <a:gd name="connsiteY6" fmla="*/ 727652 h 1129615"/>
                <a:gd name="connsiteX7" fmla="*/ 453905 w 669626"/>
                <a:gd name="connsiteY7" fmla="*/ 743094 h 1129615"/>
                <a:gd name="connsiteX8" fmla="*/ 443610 w 669626"/>
                <a:gd name="connsiteY8" fmla="*/ 756664 h 1129615"/>
                <a:gd name="connsiteX9" fmla="*/ 430976 w 669626"/>
                <a:gd name="connsiteY9" fmla="*/ 769299 h 1129615"/>
                <a:gd name="connsiteX10" fmla="*/ 396816 w 669626"/>
                <a:gd name="connsiteY10" fmla="*/ 787549 h 1129615"/>
                <a:gd name="connsiteX11" fmla="*/ 347682 w 669626"/>
                <a:gd name="connsiteY11" fmla="*/ 810946 h 1129615"/>
                <a:gd name="connsiteX12" fmla="*/ 337387 w 669626"/>
                <a:gd name="connsiteY12" fmla="*/ 819369 h 1129615"/>
                <a:gd name="connsiteX13" fmla="*/ 329432 w 669626"/>
                <a:gd name="connsiteY13" fmla="*/ 829664 h 1129615"/>
                <a:gd name="connsiteX14" fmla="*/ 323349 w 669626"/>
                <a:gd name="connsiteY14" fmla="*/ 841830 h 1129615"/>
                <a:gd name="connsiteX15" fmla="*/ 319605 w 669626"/>
                <a:gd name="connsiteY15" fmla="*/ 855868 h 1129615"/>
                <a:gd name="connsiteX16" fmla="*/ 319137 w 669626"/>
                <a:gd name="connsiteY16" fmla="*/ 864291 h 1129615"/>
                <a:gd name="connsiteX17" fmla="*/ 321009 w 669626"/>
                <a:gd name="connsiteY17" fmla="*/ 870375 h 1129615"/>
                <a:gd name="connsiteX18" fmla="*/ 324753 w 669626"/>
                <a:gd name="connsiteY18" fmla="*/ 874118 h 1129615"/>
                <a:gd name="connsiteX19" fmla="*/ 330836 w 669626"/>
                <a:gd name="connsiteY19" fmla="*/ 876458 h 1129615"/>
                <a:gd name="connsiteX20" fmla="*/ 347214 w 669626"/>
                <a:gd name="connsiteY20" fmla="*/ 878798 h 1129615"/>
                <a:gd name="connsiteX21" fmla="*/ 384649 w 669626"/>
                <a:gd name="connsiteY21" fmla="*/ 878330 h 1129615"/>
                <a:gd name="connsiteX22" fmla="*/ 466072 w 669626"/>
                <a:gd name="connsiteY22" fmla="*/ 867567 h 1129615"/>
                <a:gd name="connsiteX23" fmla="*/ 471687 w 669626"/>
                <a:gd name="connsiteY23" fmla="*/ 865695 h 1129615"/>
                <a:gd name="connsiteX24" fmla="*/ 474027 w 669626"/>
                <a:gd name="connsiteY24" fmla="*/ 861952 h 1129615"/>
                <a:gd name="connsiteX25" fmla="*/ 474495 w 669626"/>
                <a:gd name="connsiteY25" fmla="*/ 856336 h 1129615"/>
                <a:gd name="connsiteX26" fmla="*/ 471219 w 669626"/>
                <a:gd name="connsiteY26" fmla="*/ 842298 h 1129615"/>
                <a:gd name="connsiteX27" fmla="*/ 466539 w 669626"/>
                <a:gd name="connsiteY27" fmla="*/ 829664 h 1129615"/>
                <a:gd name="connsiteX28" fmla="*/ 460456 w 669626"/>
                <a:gd name="connsiteY28" fmla="*/ 818901 h 1129615"/>
                <a:gd name="connsiteX29" fmla="*/ 452501 w 669626"/>
                <a:gd name="connsiteY29" fmla="*/ 809542 h 1129615"/>
                <a:gd name="connsiteX30" fmla="*/ 443142 w 669626"/>
                <a:gd name="connsiteY30" fmla="*/ 801119 h 1129615"/>
                <a:gd name="connsiteX31" fmla="*/ 445014 w 669626"/>
                <a:gd name="connsiteY31" fmla="*/ 788952 h 1129615"/>
                <a:gd name="connsiteX32" fmla="*/ 447822 w 669626"/>
                <a:gd name="connsiteY32" fmla="*/ 778658 h 1129615"/>
                <a:gd name="connsiteX33" fmla="*/ 455309 w 669626"/>
                <a:gd name="connsiteY33" fmla="*/ 771171 h 1129615"/>
                <a:gd name="connsiteX34" fmla="*/ 467475 w 669626"/>
                <a:gd name="connsiteY34" fmla="*/ 763683 h 1129615"/>
                <a:gd name="connsiteX35" fmla="*/ 490873 w 669626"/>
                <a:gd name="connsiteY35" fmla="*/ 755261 h 1129615"/>
                <a:gd name="connsiteX36" fmla="*/ 504443 w 669626"/>
                <a:gd name="connsiteY36" fmla="*/ 662608 h 1129615"/>
                <a:gd name="connsiteX37" fmla="*/ 503975 w 669626"/>
                <a:gd name="connsiteY37" fmla="*/ 658396 h 1129615"/>
                <a:gd name="connsiteX38" fmla="*/ 494616 w 669626"/>
                <a:gd name="connsiteY38" fmla="*/ 653249 h 1129615"/>
                <a:gd name="connsiteX39" fmla="*/ 494616 w 669626"/>
                <a:gd name="connsiteY39" fmla="*/ 649037 h 1129615"/>
                <a:gd name="connsiteX40" fmla="*/ 496488 w 669626"/>
                <a:gd name="connsiteY40" fmla="*/ 646230 h 1129615"/>
                <a:gd name="connsiteX41" fmla="*/ 504911 w 669626"/>
                <a:gd name="connsiteY41" fmla="*/ 642018 h 1129615"/>
                <a:gd name="connsiteX42" fmla="*/ 520353 w 669626"/>
                <a:gd name="connsiteY42" fmla="*/ 599903 h 1129615"/>
                <a:gd name="connsiteX43" fmla="*/ 531584 w 669626"/>
                <a:gd name="connsiteY43" fmla="*/ 584929 h 1129615"/>
                <a:gd name="connsiteX44" fmla="*/ 535795 w 669626"/>
                <a:gd name="connsiteY44" fmla="*/ 583057 h 1129615"/>
                <a:gd name="connsiteX45" fmla="*/ 540475 w 669626"/>
                <a:gd name="connsiteY45" fmla="*/ 584929 h 1129615"/>
                <a:gd name="connsiteX46" fmla="*/ 574167 w 669626"/>
                <a:gd name="connsiteY46" fmla="*/ 613942 h 1129615"/>
                <a:gd name="connsiteX47" fmla="*/ 575102 w 669626"/>
                <a:gd name="connsiteY47" fmla="*/ 630788 h 1129615"/>
                <a:gd name="connsiteX48" fmla="*/ 580250 w 669626"/>
                <a:gd name="connsiteY48" fmla="*/ 656525 h 1129615"/>
                <a:gd name="connsiteX49" fmla="*/ 572763 w 669626"/>
                <a:gd name="connsiteY49" fmla="*/ 738415 h 1129615"/>
                <a:gd name="connsiteX50" fmla="*/ 566212 w 669626"/>
                <a:gd name="connsiteY50" fmla="*/ 779594 h 1129615"/>
                <a:gd name="connsiteX51" fmla="*/ 557789 w 669626"/>
                <a:gd name="connsiteY51" fmla="*/ 820305 h 1129615"/>
                <a:gd name="connsiteX52" fmla="*/ 541878 w 669626"/>
                <a:gd name="connsiteY52" fmla="*/ 872246 h 1129615"/>
                <a:gd name="connsiteX53" fmla="*/ 549365 w 669626"/>
                <a:gd name="connsiteY53" fmla="*/ 879734 h 1129615"/>
                <a:gd name="connsiteX54" fmla="*/ 563872 w 669626"/>
                <a:gd name="connsiteY54" fmla="*/ 879734 h 1129615"/>
                <a:gd name="connsiteX55" fmla="*/ 567147 w 669626"/>
                <a:gd name="connsiteY55" fmla="*/ 888157 h 1129615"/>
                <a:gd name="connsiteX56" fmla="*/ 567615 w 669626"/>
                <a:gd name="connsiteY56" fmla="*/ 895176 h 1129615"/>
                <a:gd name="connsiteX57" fmla="*/ 575102 w 669626"/>
                <a:gd name="connsiteY57" fmla="*/ 891900 h 1129615"/>
                <a:gd name="connsiteX58" fmla="*/ 669627 w 669626"/>
                <a:gd name="connsiteY58" fmla="*/ 898919 h 1129615"/>
                <a:gd name="connsiteX59" fmla="*/ 526436 w 669626"/>
                <a:gd name="connsiteY59" fmla="*/ 911554 h 1129615"/>
                <a:gd name="connsiteX60" fmla="*/ 520353 w 669626"/>
                <a:gd name="connsiteY60" fmla="*/ 918105 h 1129615"/>
                <a:gd name="connsiteX61" fmla="*/ 513802 w 669626"/>
                <a:gd name="connsiteY61" fmla="*/ 937758 h 1129615"/>
                <a:gd name="connsiteX62" fmla="*/ 509122 w 669626"/>
                <a:gd name="connsiteY62" fmla="*/ 941502 h 1129615"/>
                <a:gd name="connsiteX63" fmla="*/ 495084 w 669626"/>
                <a:gd name="connsiteY63" fmla="*/ 961624 h 1129615"/>
                <a:gd name="connsiteX64" fmla="*/ 486661 w 669626"/>
                <a:gd name="connsiteY64" fmla="*/ 976598 h 1129615"/>
                <a:gd name="connsiteX65" fmla="*/ 474495 w 669626"/>
                <a:gd name="connsiteY65" fmla="*/ 992508 h 1129615"/>
                <a:gd name="connsiteX66" fmla="*/ 445482 w 669626"/>
                <a:gd name="connsiteY66" fmla="*/ 1021052 h 1129615"/>
                <a:gd name="connsiteX67" fmla="*/ 430508 w 669626"/>
                <a:gd name="connsiteY67" fmla="*/ 1031815 h 1129615"/>
                <a:gd name="connsiteX68" fmla="*/ 406643 w 669626"/>
                <a:gd name="connsiteY68" fmla="*/ 1046321 h 1129615"/>
                <a:gd name="connsiteX69" fmla="*/ 379970 w 669626"/>
                <a:gd name="connsiteY69" fmla="*/ 1058488 h 1129615"/>
                <a:gd name="connsiteX70" fmla="*/ 308375 w 669626"/>
                <a:gd name="connsiteY70" fmla="*/ 1086564 h 1129615"/>
                <a:gd name="connsiteX71" fmla="*/ 299016 w 669626"/>
                <a:gd name="connsiteY71" fmla="*/ 1093116 h 1129615"/>
                <a:gd name="connsiteX72" fmla="*/ 291529 w 669626"/>
                <a:gd name="connsiteY72" fmla="*/ 1100603 h 1129615"/>
                <a:gd name="connsiteX73" fmla="*/ 286381 w 669626"/>
                <a:gd name="connsiteY73" fmla="*/ 1109962 h 1129615"/>
                <a:gd name="connsiteX74" fmla="*/ 285445 w 669626"/>
                <a:gd name="connsiteY74" fmla="*/ 1116513 h 1129615"/>
                <a:gd name="connsiteX75" fmla="*/ 282638 w 669626"/>
                <a:gd name="connsiteY75" fmla="*/ 1122128 h 1129615"/>
                <a:gd name="connsiteX76" fmla="*/ 277490 w 669626"/>
                <a:gd name="connsiteY76" fmla="*/ 1127744 h 1129615"/>
                <a:gd name="connsiteX77" fmla="*/ 271407 w 669626"/>
                <a:gd name="connsiteY77" fmla="*/ 1129615 h 1129615"/>
                <a:gd name="connsiteX78" fmla="*/ 179690 w 669626"/>
                <a:gd name="connsiteY78" fmla="*/ 1126808 h 1129615"/>
                <a:gd name="connsiteX79" fmla="*/ 174543 w 669626"/>
                <a:gd name="connsiteY79" fmla="*/ 1120256 h 1129615"/>
                <a:gd name="connsiteX80" fmla="*/ 175011 w 669626"/>
                <a:gd name="connsiteY80" fmla="*/ 1118385 h 1129615"/>
                <a:gd name="connsiteX81" fmla="*/ 209639 w 669626"/>
                <a:gd name="connsiteY81" fmla="*/ 1112769 h 1129615"/>
                <a:gd name="connsiteX82" fmla="*/ 197472 w 669626"/>
                <a:gd name="connsiteY82" fmla="*/ 1097327 h 1129615"/>
                <a:gd name="connsiteX83" fmla="*/ 187645 w 669626"/>
                <a:gd name="connsiteY83" fmla="*/ 1087500 h 1129615"/>
                <a:gd name="connsiteX84" fmla="*/ 179690 w 669626"/>
                <a:gd name="connsiteY84" fmla="*/ 1081417 h 1129615"/>
                <a:gd name="connsiteX85" fmla="*/ 172671 w 669626"/>
                <a:gd name="connsiteY85" fmla="*/ 1078610 h 1129615"/>
                <a:gd name="connsiteX86" fmla="*/ 110903 w 669626"/>
                <a:gd name="connsiteY86" fmla="*/ 1062699 h 1129615"/>
                <a:gd name="connsiteX87" fmla="*/ 95928 w 669626"/>
                <a:gd name="connsiteY87" fmla="*/ 1056148 h 1129615"/>
                <a:gd name="connsiteX88" fmla="*/ 70659 w 669626"/>
                <a:gd name="connsiteY88" fmla="*/ 1039302 h 1129615"/>
                <a:gd name="connsiteX89" fmla="*/ 50538 w 669626"/>
                <a:gd name="connsiteY89" fmla="*/ 1018245 h 1129615"/>
                <a:gd name="connsiteX90" fmla="*/ 37435 w 669626"/>
                <a:gd name="connsiteY90" fmla="*/ 999995 h 1129615"/>
                <a:gd name="connsiteX91" fmla="*/ 25737 w 669626"/>
                <a:gd name="connsiteY91" fmla="*/ 979873 h 1129615"/>
                <a:gd name="connsiteX92" fmla="*/ 1404 w 669626"/>
                <a:gd name="connsiteY92" fmla="*/ 927932 h 1129615"/>
                <a:gd name="connsiteX93" fmla="*/ 0 w 669626"/>
                <a:gd name="connsiteY93" fmla="*/ 920444 h 1129615"/>
                <a:gd name="connsiteX94" fmla="*/ 0 w 669626"/>
                <a:gd name="connsiteY94" fmla="*/ 912957 h 1129615"/>
                <a:gd name="connsiteX95" fmla="*/ 1404 w 669626"/>
                <a:gd name="connsiteY95" fmla="*/ 909682 h 1129615"/>
                <a:gd name="connsiteX96" fmla="*/ 4679 w 669626"/>
                <a:gd name="connsiteY96" fmla="*/ 908278 h 1129615"/>
                <a:gd name="connsiteX97" fmla="*/ 10295 w 669626"/>
                <a:gd name="connsiteY97" fmla="*/ 908746 h 1129615"/>
                <a:gd name="connsiteX98" fmla="*/ 18718 w 669626"/>
                <a:gd name="connsiteY98" fmla="*/ 913425 h 1129615"/>
                <a:gd name="connsiteX99" fmla="*/ 21057 w 669626"/>
                <a:gd name="connsiteY99" fmla="*/ 912490 h 1129615"/>
                <a:gd name="connsiteX100" fmla="*/ 24333 w 669626"/>
                <a:gd name="connsiteY100" fmla="*/ 903131 h 1129615"/>
                <a:gd name="connsiteX101" fmla="*/ 28077 w 669626"/>
                <a:gd name="connsiteY101" fmla="*/ 899387 h 1129615"/>
                <a:gd name="connsiteX102" fmla="*/ 32756 w 669626"/>
                <a:gd name="connsiteY102" fmla="*/ 897047 h 1129615"/>
                <a:gd name="connsiteX103" fmla="*/ 36032 w 669626"/>
                <a:gd name="connsiteY103" fmla="*/ 897515 h 1129615"/>
                <a:gd name="connsiteX104" fmla="*/ 67384 w 669626"/>
                <a:gd name="connsiteY104" fmla="*/ 950861 h 1129615"/>
                <a:gd name="connsiteX105" fmla="*/ 84230 w 669626"/>
                <a:gd name="connsiteY105" fmla="*/ 974258 h 1129615"/>
                <a:gd name="connsiteX106" fmla="*/ 102480 w 669626"/>
                <a:gd name="connsiteY106" fmla="*/ 996719 h 1129615"/>
                <a:gd name="connsiteX107" fmla="*/ 122601 w 669626"/>
                <a:gd name="connsiteY107" fmla="*/ 1018245 h 1129615"/>
                <a:gd name="connsiteX108" fmla="*/ 142723 w 669626"/>
                <a:gd name="connsiteY108" fmla="*/ 1032283 h 1129615"/>
                <a:gd name="connsiteX109" fmla="*/ 160037 w 669626"/>
                <a:gd name="connsiteY109" fmla="*/ 1040238 h 1129615"/>
                <a:gd name="connsiteX110" fmla="*/ 183434 w 669626"/>
                <a:gd name="connsiteY110" fmla="*/ 1048661 h 1129615"/>
                <a:gd name="connsiteX111" fmla="*/ 186709 w 669626"/>
                <a:gd name="connsiteY111" fmla="*/ 1048661 h 1129615"/>
                <a:gd name="connsiteX112" fmla="*/ 187645 w 669626"/>
                <a:gd name="connsiteY112" fmla="*/ 1045854 h 1129615"/>
                <a:gd name="connsiteX113" fmla="*/ 185773 w 669626"/>
                <a:gd name="connsiteY113" fmla="*/ 975194 h 1129615"/>
                <a:gd name="connsiteX114" fmla="*/ 182966 w 669626"/>
                <a:gd name="connsiteY114" fmla="*/ 956008 h 1129615"/>
                <a:gd name="connsiteX115" fmla="*/ 180626 w 669626"/>
                <a:gd name="connsiteY115" fmla="*/ 948053 h 1129615"/>
                <a:gd name="connsiteX116" fmla="*/ 169863 w 669626"/>
                <a:gd name="connsiteY116" fmla="*/ 931207 h 1129615"/>
                <a:gd name="connsiteX117" fmla="*/ 158165 w 669626"/>
                <a:gd name="connsiteY117" fmla="*/ 919041 h 1129615"/>
                <a:gd name="connsiteX118" fmla="*/ 129152 w 669626"/>
                <a:gd name="connsiteY118" fmla="*/ 896579 h 1129615"/>
                <a:gd name="connsiteX119" fmla="*/ 89377 w 669626"/>
                <a:gd name="connsiteY119" fmla="*/ 873182 h 1129615"/>
                <a:gd name="connsiteX120" fmla="*/ 59897 w 669626"/>
                <a:gd name="connsiteY120" fmla="*/ 849317 h 1129615"/>
                <a:gd name="connsiteX121" fmla="*/ 46794 w 669626"/>
                <a:gd name="connsiteY121" fmla="*/ 837151 h 1129615"/>
                <a:gd name="connsiteX122" fmla="*/ 35564 w 669626"/>
                <a:gd name="connsiteY122" fmla="*/ 823580 h 1129615"/>
                <a:gd name="connsiteX123" fmla="*/ 22929 w 669626"/>
                <a:gd name="connsiteY123" fmla="*/ 802055 h 1129615"/>
                <a:gd name="connsiteX124" fmla="*/ 17782 w 669626"/>
                <a:gd name="connsiteY124" fmla="*/ 787549 h 1129615"/>
                <a:gd name="connsiteX125" fmla="*/ 15442 w 669626"/>
                <a:gd name="connsiteY125" fmla="*/ 773978 h 1129615"/>
                <a:gd name="connsiteX126" fmla="*/ 15442 w 669626"/>
                <a:gd name="connsiteY126" fmla="*/ 760876 h 1129615"/>
                <a:gd name="connsiteX127" fmla="*/ 17314 w 669626"/>
                <a:gd name="connsiteY127" fmla="*/ 747774 h 1129615"/>
                <a:gd name="connsiteX128" fmla="*/ 27609 w 669626"/>
                <a:gd name="connsiteY128" fmla="*/ 717825 h 1129615"/>
                <a:gd name="connsiteX129" fmla="*/ 24333 w 669626"/>
                <a:gd name="connsiteY129" fmla="*/ 713146 h 1129615"/>
                <a:gd name="connsiteX130" fmla="*/ 16846 w 669626"/>
                <a:gd name="connsiteY130" fmla="*/ 712678 h 1129615"/>
                <a:gd name="connsiteX131" fmla="*/ 13102 w 669626"/>
                <a:gd name="connsiteY131" fmla="*/ 710806 h 1129615"/>
                <a:gd name="connsiteX132" fmla="*/ 12166 w 669626"/>
                <a:gd name="connsiteY132" fmla="*/ 707530 h 1129615"/>
                <a:gd name="connsiteX133" fmla="*/ 14038 w 669626"/>
                <a:gd name="connsiteY133" fmla="*/ 705191 h 1129615"/>
                <a:gd name="connsiteX134" fmla="*/ 20589 w 669626"/>
                <a:gd name="connsiteY134" fmla="*/ 704255 h 1129615"/>
                <a:gd name="connsiteX135" fmla="*/ 33692 w 669626"/>
                <a:gd name="connsiteY135" fmla="*/ 706126 h 1129615"/>
                <a:gd name="connsiteX136" fmla="*/ 44455 w 669626"/>
                <a:gd name="connsiteY136" fmla="*/ 710806 h 1129615"/>
                <a:gd name="connsiteX137" fmla="*/ 73935 w 669626"/>
                <a:gd name="connsiteY137" fmla="*/ 734671 h 1129615"/>
                <a:gd name="connsiteX138" fmla="*/ 90313 w 669626"/>
                <a:gd name="connsiteY138" fmla="*/ 746370 h 1129615"/>
                <a:gd name="connsiteX139" fmla="*/ 55217 w 669626"/>
                <a:gd name="connsiteY139" fmla="*/ 655121 h 1129615"/>
                <a:gd name="connsiteX140" fmla="*/ 45858 w 669626"/>
                <a:gd name="connsiteY140" fmla="*/ 620025 h 1129615"/>
                <a:gd name="connsiteX141" fmla="*/ 44922 w 669626"/>
                <a:gd name="connsiteY141" fmla="*/ 595224 h 1129615"/>
                <a:gd name="connsiteX142" fmla="*/ 48198 w 669626"/>
                <a:gd name="connsiteY142" fmla="*/ 585397 h 1129615"/>
                <a:gd name="connsiteX143" fmla="*/ 50070 w 669626"/>
                <a:gd name="connsiteY143" fmla="*/ 586333 h 1129615"/>
                <a:gd name="connsiteX144" fmla="*/ 57089 w 669626"/>
                <a:gd name="connsiteY144" fmla="*/ 603179 h 1129615"/>
                <a:gd name="connsiteX145" fmla="*/ 63640 w 669626"/>
                <a:gd name="connsiteY145" fmla="*/ 611134 h 1129615"/>
                <a:gd name="connsiteX146" fmla="*/ 72531 w 669626"/>
                <a:gd name="connsiteY146" fmla="*/ 619089 h 1129615"/>
                <a:gd name="connsiteX147" fmla="*/ 76743 w 669626"/>
                <a:gd name="connsiteY147" fmla="*/ 619089 h 1129615"/>
                <a:gd name="connsiteX148" fmla="*/ 78146 w 669626"/>
                <a:gd name="connsiteY148" fmla="*/ 615813 h 1129615"/>
                <a:gd name="connsiteX149" fmla="*/ 60365 w 669626"/>
                <a:gd name="connsiteY149" fmla="*/ 520353 h 1129615"/>
                <a:gd name="connsiteX150" fmla="*/ 36500 w 669626"/>
                <a:gd name="connsiteY150" fmla="*/ 429572 h 1129615"/>
                <a:gd name="connsiteX151" fmla="*/ 33692 w 669626"/>
                <a:gd name="connsiteY151" fmla="*/ 400559 h 1129615"/>
                <a:gd name="connsiteX152" fmla="*/ 33224 w 669626"/>
                <a:gd name="connsiteY152" fmla="*/ 372483 h 1129615"/>
                <a:gd name="connsiteX153" fmla="*/ 34628 w 669626"/>
                <a:gd name="connsiteY153" fmla="*/ 344874 h 1129615"/>
                <a:gd name="connsiteX154" fmla="*/ 36500 w 669626"/>
                <a:gd name="connsiteY154" fmla="*/ 336451 h 1129615"/>
                <a:gd name="connsiteX155" fmla="*/ 39775 w 669626"/>
                <a:gd name="connsiteY155" fmla="*/ 330836 h 1129615"/>
                <a:gd name="connsiteX156" fmla="*/ 43987 w 669626"/>
                <a:gd name="connsiteY156" fmla="*/ 327560 h 1129615"/>
                <a:gd name="connsiteX157" fmla="*/ 50538 w 669626"/>
                <a:gd name="connsiteY157" fmla="*/ 325221 h 1129615"/>
                <a:gd name="connsiteX158" fmla="*/ 58961 w 669626"/>
                <a:gd name="connsiteY158" fmla="*/ 325221 h 1129615"/>
                <a:gd name="connsiteX159" fmla="*/ 75807 w 669626"/>
                <a:gd name="connsiteY159" fmla="*/ 328496 h 1129615"/>
                <a:gd name="connsiteX160" fmla="*/ 77678 w 669626"/>
                <a:gd name="connsiteY160" fmla="*/ 326624 h 1129615"/>
                <a:gd name="connsiteX161" fmla="*/ 78146 w 669626"/>
                <a:gd name="connsiteY161" fmla="*/ 312586 h 1129615"/>
                <a:gd name="connsiteX162" fmla="*/ 83294 w 669626"/>
                <a:gd name="connsiteY162" fmla="*/ 297144 h 1129615"/>
                <a:gd name="connsiteX163" fmla="*/ 91717 w 669626"/>
                <a:gd name="connsiteY163" fmla="*/ 288721 h 1129615"/>
                <a:gd name="connsiteX164" fmla="*/ 96864 w 669626"/>
                <a:gd name="connsiteY164" fmla="*/ 286849 h 1129615"/>
                <a:gd name="connsiteX165" fmla="*/ 102012 w 669626"/>
                <a:gd name="connsiteY165" fmla="*/ 286849 h 1129615"/>
                <a:gd name="connsiteX166" fmla="*/ 106691 w 669626"/>
                <a:gd name="connsiteY166" fmla="*/ 288721 h 1129615"/>
                <a:gd name="connsiteX167" fmla="*/ 138979 w 669626"/>
                <a:gd name="connsiteY167" fmla="*/ 323817 h 1129615"/>
                <a:gd name="connsiteX168" fmla="*/ 147402 w 669626"/>
                <a:gd name="connsiteY168" fmla="*/ 338791 h 1129615"/>
                <a:gd name="connsiteX169" fmla="*/ 152082 w 669626"/>
                <a:gd name="connsiteY169" fmla="*/ 364996 h 1129615"/>
                <a:gd name="connsiteX170" fmla="*/ 156761 w 669626"/>
                <a:gd name="connsiteY170" fmla="*/ 445014 h 1129615"/>
                <a:gd name="connsiteX171" fmla="*/ 159569 w 669626"/>
                <a:gd name="connsiteY171" fmla="*/ 448290 h 1129615"/>
                <a:gd name="connsiteX172" fmla="*/ 164248 w 669626"/>
                <a:gd name="connsiteY172" fmla="*/ 450629 h 1129615"/>
                <a:gd name="connsiteX173" fmla="*/ 172203 w 669626"/>
                <a:gd name="connsiteY173" fmla="*/ 451097 h 1129615"/>
                <a:gd name="connsiteX174" fmla="*/ 176415 w 669626"/>
                <a:gd name="connsiteY174" fmla="*/ 450161 h 1129615"/>
                <a:gd name="connsiteX175" fmla="*/ 178754 w 669626"/>
                <a:gd name="connsiteY175" fmla="*/ 447354 h 1129615"/>
                <a:gd name="connsiteX176" fmla="*/ 174543 w 669626"/>
                <a:gd name="connsiteY176" fmla="*/ 255029 h 1129615"/>
                <a:gd name="connsiteX177" fmla="*/ 164248 w 669626"/>
                <a:gd name="connsiteY177" fmla="*/ 150678 h 1129615"/>
                <a:gd name="connsiteX178" fmla="*/ 162376 w 669626"/>
                <a:gd name="connsiteY178" fmla="*/ 108095 h 1129615"/>
                <a:gd name="connsiteX179" fmla="*/ 166588 w 669626"/>
                <a:gd name="connsiteY179" fmla="*/ 81890 h 1129615"/>
                <a:gd name="connsiteX180" fmla="*/ 180158 w 669626"/>
                <a:gd name="connsiteY180" fmla="*/ 57557 h 1129615"/>
                <a:gd name="connsiteX181" fmla="*/ 192325 w 669626"/>
                <a:gd name="connsiteY181" fmla="*/ 40243 h 1129615"/>
                <a:gd name="connsiteX182" fmla="*/ 197004 w 669626"/>
                <a:gd name="connsiteY182" fmla="*/ 35564 h 1129615"/>
                <a:gd name="connsiteX183" fmla="*/ 207299 w 669626"/>
                <a:gd name="connsiteY183" fmla="*/ 31352 h 1129615"/>
                <a:gd name="connsiteX184" fmla="*/ 212446 w 669626"/>
                <a:gd name="connsiteY184" fmla="*/ 31352 h 1129615"/>
                <a:gd name="connsiteX185" fmla="*/ 218529 w 669626"/>
                <a:gd name="connsiteY185" fmla="*/ 34160 h 1129615"/>
                <a:gd name="connsiteX186" fmla="*/ 228356 w 669626"/>
                <a:gd name="connsiteY186" fmla="*/ 41179 h 1129615"/>
                <a:gd name="connsiteX187" fmla="*/ 229292 w 669626"/>
                <a:gd name="connsiteY187" fmla="*/ 40711 h 1129615"/>
                <a:gd name="connsiteX188" fmla="*/ 231632 w 669626"/>
                <a:gd name="connsiteY188" fmla="*/ 22461 h 1129615"/>
                <a:gd name="connsiteX189" fmla="*/ 236779 w 669626"/>
                <a:gd name="connsiteY189" fmla="*/ 7955 h 1129615"/>
                <a:gd name="connsiteX190" fmla="*/ 244734 w 669626"/>
                <a:gd name="connsiteY190" fmla="*/ 1872 h 1129615"/>
                <a:gd name="connsiteX191" fmla="*/ 251286 w 669626"/>
                <a:gd name="connsiteY191" fmla="*/ 0 h 1129615"/>
                <a:gd name="connsiteX192" fmla="*/ 257837 w 669626"/>
                <a:gd name="connsiteY192" fmla="*/ 468 h 1129615"/>
                <a:gd name="connsiteX193" fmla="*/ 262984 w 669626"/>
                <a:gd name="connsiteY193" fmla="*/ 3743 h 1129615"/>
                <a:gd name="connsiteX194" fmla="*/ 266728 w 669626"/>
                <a:gd name="connsiteY194" fmla="*/ 8423 h 1129615"/>
                <a:gd name="connsiteX195" fmla="*/ 270003 w 669626"/>
                <a:gd name="connsiteY195" fmla="*/ 21993 h 1129615"/>
                <a:gd name="connsiteX196" fmla="*/ 273279 w 669626"/>
                <a:gd name="connsiteY196" fmla="*/ 27141 h 1129615"/>
                <a:gd name="connsiteX197" fmla="*/ 278426 w 669626"/>
                <a:gd name="connsiteY197" fmla="*/ 29948 h 1129615"/>
                <a:gd name="connsiteX198" fmla="*/ 293400 w 669626"/>
                <a:gd name="connsiteY198" fmla="*/ 31352 h 1129615"/>
                <a:gd name="connsiteX199" fmla="*/ 303695 w 669626"/>
                <a:gd name="connsiteY199" fmla="*/ 36031 h 1129615"/>
                <a:gd name="connsiteX200" fmla="*/ 309310 w 669626"/>
                <a:gd name="connsiteY200" fmla="*/ 42583 h 1129615"/>
                <a:gd name="connsiteX201" fmla="*/ 312586 w 669626"/>
                <a:gd name="connsiteY201" fmla="*/ 51474 h 1129615"/>
                <a:gd name="connsiteX202" fmla="*/ 315394 w 669626"/>
                <a:gd name="connsiteY202" fmla="*/ 71127 h 1129615"/>
                <a:gd name="connsiteX203" fmla="*/ 301356 w 669626"/>
                <a:gd name="connsiteY203" fmla="*/ 295740 h 1129615"/>
                <a:gd name="connsiteX204" fmla="*/ 303695 w 669626"/>
                <a:gd name="connsiteY204" fmla="*/ 303695 h 1129615"/>
                <a:gd name="connsiteX205" fmla="*/ 306971 w 669626"/>
                <a:gd name="connsiteY205" fmla="*/ 306971 h 1129615"/>
                <a:gd name="connsiteX206" fmla="*/ 312118 w 669626"/>
                <a:gd name="connsiteY206" fmla="*/ 308843 h 1129615"/>
                <a:gd name="connsiteX207" fmla="*/ 315862 w 669626"/>
                <a:gd name="connsiteY207" fmla="*/ 308843 h 1129615"/>
                <a:gd name="connsiteX208" fmla="*/ 319137 w 669626"/>
                <a:gd name="connsiteY208" fmla="*/ 306503 h 1129615"/>
                <a:gd name="connsiteX209" fmla="*/ 321477 w 669626"/>
                <a:gd name="connsiteY209" fmla="*/ 301355 h 1129615"/>
                <a:gd name="connsiteX210" fmla="*/ 328028 w 669626"/>
                <a:gd name="connsiteY210" fmla="*/ 279362 h 1129615"/>
                <a:gd name="connsiteX211" fmla="*/ 331772 w 669626"/>
                <a:gd name="connsiteY211" fmla="*/ 276087 h 1129615"/>
                <a:gd name="connsiteX212" fmla="*/ 336451 w 669626"/>
                <a:gd name="connsiteY212" fmla="*/ 274215 h 1129615"/>
                <a:gd name="connsiteX213" fmla="*/ 341599 w 669626"/>
                <a:gd name="connsiteY213" fmla="*/ 274683 h 1129615"/>
                <a:gd name="connsiteX214" fmla="*/ 350958 w 669626"/>
                <a:gd name="connsiteY214" fmla="*/ 279362 h 1129615"/>
                <a:gd name="connsiteX215" fmla="*/ 357509 w 669626"/>
                <a:gd name="connsiteY215" fmla="*/ 285445 h 1129615"/>
                <a:gd name="connsiteX216" fmla="*/ 366400 w 669626"/>
                <a:gd name="connsiteY216" fmla="*/ 301824 h 1129615"/>
                <a:gd name="connsiteX217" fmla="*/ 372015 w 669626"/>
                <a:gd name="connsiteY217" fmla="*/ 320541 h 1129615"/>
                <a:gd name="connsiteX218" fmla="*/ 375759 w 669626"/>
                <a:gd name="connsiteY218" fmla="*/ 324285 h 1129615"/>
                <a:gd name="connsiteX219" fmla="*/ 400559 w 669626"/>
                <a:gd name="connsiteY219" fmla="*/ 321009 h 1129615"/>
                <a:gd name="connsiteX220" fmla="*/ 419745 w 669626"/>
                <a:gd name="connsiteY220" fmla="*/ 321009 h 1129615"/>
                <a:gd name="connsiteX221" fmla="*/ 436591 w 669626"/>
                <a:gd name="connsiteY221" fmla="*/ 323349 h 1129615"/>
                <a:gd name="connsiteX222" fmla="*/ 451565 w 669626"/>
                <a:gd name="connsiteY222" fmla="*/ 328496 h 1129615"/>
                <a:gd name="connsiteX223" fmla="*/ 464668 w 669626"/>
                <a:gd name="connsiteY223" fmla="*/ 339727 h 1129615"/>
                <a:gd name="connsiteX224" fmla="*/ 469815 w 669626"/>
                <a:gd name="connsiteY224" fmla="*/ 347682 h 1129615"/>
                <a:gd name="connsiteX225" fmla="*/ 481982 w 669626"/>
                <a:gd name="connsiteY225" fmla="*/ 374355 h 1129615"/>
                <a:gd name="connsiteX226" fmla="*/ 488533 w 669626"/>
                <a:gd name="connsiteY226" fmla="*/ 399624 h 1129615"/>
                <a:gd name="connsiteX227" fmla="*/ 335047 w 669626"/>
                <a:gd name="connsiteY227" fmla="*/ 620493 h 1129615"/>
                <a:gd name="connsiteX228" fmla="*/ 336919 w 669626"/>
                <a:gd name="connsiteY228" fmla="*/ 630788 h 1129615"/>
                <a:gd name="connsiteX229" fmla="*/ 339727 w 669626"/>
                <a:gd name="connsiteY229" fmla="*/ 633595 h 1129615"/>
                <a:gd name="connsiteX230" fmla="*/ 341131 w 669626"/>
                <a:gd name="connsiteY230" fmla="*/ 633127 h 1129615"/>
                <a:gd name="connsiteX231" fmla="*/ 343002 w 669626"/>
                <a:gd name="connsiteY231" fmla="*/ 629852 h 1129615"/>
                <a:gd name="connsiteX232" fmla="*/ 359848 w 669626"/>
                <a:gd name="connsiteY232" fmla="*/ 558724 h 1129615"/>
                <a:gd name="connsiteX233" fmla="*/ 376226 w 669626"/>
                <a:gd name="connsiteY233" fmla="*/ 507719 h 1129615"/>
                <a:gd name="connsiteX234" fmla="*/ 380438 w 669626"/>
                <a:gd name="connsiteY234" fmla="*/ 483385 h 1129615"/>
                <a:gd name="connsiteX235" fmla="*/ 380438 w 669626"/>
                <a:gd name="connsiteY235" fmla="*/ 463732 h 1129615"/>
                <a:gd name="connsiteX236" fmla="*/ 377162 w 669626"/>
                <a:gd name="connsiteY236" fmla="*/ 432380 h 1129615"/>
                <a:gd name="connsiteX237" fmla="*/ 374823 w 669626"/>
                <a:gd name="connsiteY237" fmla="*/ 427700 h 1129615"/>
                <a:gd name="connsiteX238" fmla="*/ 369207 w 669626"/>
                <a:gd name="connsiteY238" fmla="*/ 423957 h 1129615"/>
                <a:gd name="connsiteX239" fmla="*/ 364996 w 669626"/>
                <a:gd name="connsiteY239" fmla="*/ 425829 h 1129615"/>
                <a:gd name="connsiteX240" fmla="*/ 363592 w 669626"/>
                <a:gd name="connsiteY240" fmla="*/ 428168 h 1129615"/>
                <a:gd name="connsiteX241" fmla="*/ 345342 w 669626"/>
                <a:gd name="connsiteY241" fmla="*/ 501635 h 1129615"/>
                <a:gd name="connsiteX242" fmla="*/ 329900 w 669626"/>
                <a:gd name="connsiteY242" fmla="*/ 550769 h 1129615"/>
                <a:gd name="connsiteX243" fmla="*/ 321009 w 669626"/>
                <a:gd name="connsiteY243" fmla="*/ 593820 h 1129615"/>
                <a:gd name="connsiteX244" fmla="*/ 322413 w 669626"/>
                <a:gd name="connsiteY244" fmla="*/ 598968 h 1129615"/>
                <a:gd name="connsiteX245" fmla="*/ 324753 w 669626"/>
                <a:gd name="connsiteY245" fmla="*/ 600839 h 1129615"/>
                <a:gd name="connsiteX246" fmla="*/ 330368 w 669626"/>
                <a:gd name="connsiteY246" fmla="*/ 598499 h 1129615"/>
                <a:gd name="connsiteX247" fmla="*/ 332240 w 669626"/>
                <a:gd name="connsiteY247" fmla="*/ 598968 h 1129615"/>
                <a:gd name="connsiteX248" fmla="*/ 333644 w 669626"/>
                <a:gd name="connsiteY248" fmla="*/ 601775 h 1129615"/>
                <a:gd name="connsiteX249" fmla="*/ 335515 w 669626"/>
                <a:gd name="connsiteY249" fmla="*/ 611134 h 1129615"/>
                <a:gd name="connsiteX250" fmla="*/ 335047 w 669626"/>
                <a:gd name="connsiteY250" fmla="*/ 620493 h 1129615"/>
                <a:gd name="connsiteX251" fmla="*/ 329432 w 669626"/>
                <a:gd name="connsiteY251" fmla="*/ 644826 h 1129615"/>
                <a:gd name="connsiteX252" fmla="*/ 326624 w 669626"/>
                <a:gd name="connsiteY252" fmla="*/ 644826 h 1129615"/>
                <a:gd name="connsiteX253" fmla="*/ 325221 w 669626"/>
                <a:gd name="connsiteY253" fmla="*/ 647166 h 1129615"/>
                <a:gd name="connsiteX254" fmla="*/ 320541 w 669626"/>
                <a:gd name="connsiteY254" fmla="*/ 680858 h 1129615"/>
                <a:gd name="connsiteX255" fmla="*/ 320541 w 669626"/>
                <a:gd name="connsiteY255" fmla="*/ 684133 h 1129615"/>
                <a:gd name="connsiteX256" fmla="*/ 321945 w 669626"/>
                <a:gd name="connsiteY256" fmla="*/ 685069 h 1129615"/>
                <a:gd name="connsiteX257" fmla="*/ 333644 w 669626"/>
                <a:gd name="connsiteY257" fmla="*/ 678518 h 1129615"/>
                <a:gd name="connsiteX258" fmla="*/ 339259 w 669626"/>
                <a:gd name="connsiteY258" fmla="*/ 672434 h 1129615"/>
                <a:gd name="connsiteX259" fmla="*/ 342067 w 669626"/>
                <a:gd name="connsiteY259" fmla="*/ 665415 h 1129615"/>
                <a:gd name="connsiteX260" fmla="*/ 342067 w 669626"/>
                <a:gd name="connsiteY260" fmla="*/ 653717 h 1129615"/>
                <a:gd name="connsiteX261" fmla="*/ 335515 w 669626"/>
                <a:gd name="connsiteY261" fmla="*/ 647634 h 1129615"/>
                <a:gd name="connsiteX262" fmla="*/ 329432 w 669626"/>
                <a:gd name="connsiteY262" fmla="*/ 644826 h 1129615"/>
                <a:gd name="connsiteX263" fmla="*/ 394944 w 669626"/>
                <a:gd name="connsiteY263" fmla="*/ 930271 h 1129615"/>
                <a:gd name="connsiteX264" fmla="*/ 375759 w 669626"/>
                <a:gd name="connsiteY264" fmla="*/ 947117 h 1129615"/>
                <a:gd name="connsiteX265" fmla="*/ 371547 w 669626"/>
                <a:gd name="connsiteY265" fmla="*/ 958348 h 1129615"/>
                <a:gd name="connsiteX266" fmla="*/ 372015 w 669626"/>
                <a:gd name="connsiteY266" fmla="*/ 963027 h 1129615"/>
                <a:gd name="connsiteX267" fmla="*/ 376226 w 669626"/>
                <a:gd name="connsiteY267" fmla="*/ 969579 h 1129615"/>
                <a:gd name="connsiteX268" fmla="*/ 383714 w 669626"/>
                <a:gd name="connsiteY268" fmla="*/ 972386 h 1129615"/>
                <a:gd name="connsiteX269" fmla="*/ 388393 w 669626"/>
                <a:gd name="connsiteY269" fmla="*/ 971450 h 1129615"/>
                <a:gd name="connsiteX270" fmla="*/ 396348 w 669626"/>
                <a:gd name="connsiteY270" fmla="*/ 967239 h 1129615"/>
                <a:gd name="connsiteX271" fmla="*/ 402431 w 669626"/>
                <a:gd name="connsiteY271" fmla="*/ 962092 h 1129615"/>
                <a:gd name="connsiteX272" fmla="*/ 406643 w 669626"/>
                <a:gd name="connsiteY272" fmla="*/ 955540 h 1129615"/>
                <a:gd name="connsiteX273" fmla="*/ 409450 w 669626"/>
                <a:gd name="connsiteY273" fmla="*/ 947585 h 1129615"/>
                <a:gd name="connsiteX274" fmla="*/ 410386 w 669626"/>
                <a:gd name="connsiteY274" fmla="*/ 937291 h 1129615"/>
                <a:gd name="connsiteX275" fmla="*/ 408515 w 669626"/>
                <a:gd name="connsiteY275" fmla="*/ 932143 h 1129615"/>
                <a:gd name="connsiteX276" fmla="*/ 404771 w 669626"/>
                <a:gd name="connsiteY276" fmla="*/ 929336 h 1129615"/>
                <a:gd name="connsiteX277" fmla="*/ 400092 w 669626"/>
                <a:gd name="connsiteY277" fmla="*/ 928400 h 1129615"/>
                <a:gd name="connsiteX278" fmla="*/ 394944 w 669626"/>
                <a:gd name="connsiteY278" fmla="*/ 930271 h 112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</a:cxnLst>
              <a:rect l="l" t="t" r="r" b="b"/>
              <a:pathLst>
                <a:path w="669626" h="1129615">
                  <a:moveTo>
                    <a:pt x="488533" y="399624"/>
                  </a:moveTo>
                  <a:lnTo>
                    <a:pt x="490873" y="459988"/>
                  </a:lnTo>
                  <a:lnTo>
                    <a:pt x="490873" y="520353"/>
                  </a:lnTo>
                  <a:lnTo>
                    <a:pt x="485725" y="650909"/>
                  </a:lnTo>
                  <a:lnTo>
                    <a:pt x="483385" y="655589"/>
                  </a:lnTo>
                  <a:lnTo>
                    <a:pt x="468411" y="711274"/>
                  </a:lnTo>
                  <a:lnTo>
                    <a:pt x="462328" y="727652"/>
                  </a:lnTo>
                  <a:lnTo>
                    <a:pt x="453905" y="743094"/>
                  </a:lnTo>
                  <a:lnTo>
                    <a:pt x="443610" y="756664"/>
                  </a:lnTo>
                  <a:lnTo>
                    <a:pt x="430976" y="769299"/>
                  </a:lnTo>
                  <a:lnTo>
                    <a:pt x="396816" y="787549"/>
                  </a:lnTo>
                  <a:lnTo>
                    <a:pt x="347682" y="810946"/>
                  </a:lnTo>
                  <a:lnTo>
                    <a:pt x="337387" y="819369"/>
                  </a:lnTo>
                  <a:lnTo>
                    <a:pt x="329432" y="829664"/>
                  </a:lnTo>
                  <a:lnTo>
                    <a:pt x="323349" y="841830"/>
                  </a:lnTo>
                  <a:lnTo>
                    <a:pt x="319605" y="855868"/>
                  </a:lnTo>
                  <a:lnTo>
                    <a:pt x="319137" y="864291"/>
                  </a:lnTo>
                  <a:lnTo>
                    <a:pt x="321009" y="870375"/>
                  </a:lnTo>
                  <a:lnTo>
                    <a:pt x="324753" y="874118"/>
                  </a:lnTo>
                  <a:lnTo>
                    <a:pt x="330836" y="876458"/>
                  </a:lnTo>
                  <a:lnTo>
                    <a:pt x="347214" y="878798"/>
                  </a:lnTo>
                  <a:lnTo>
                    <a:pt x="384649" y="878330"/>
                  </a:lnTo>
                  <a:lnTo>
                    <a:pt x="466072" y="867567"/>
                  </a:lnTo>
                  <a:lnTo>
                    <a:pt x="471687" y="865695"/>
                  </a:lnTo>
                  <a:lnTo>
                    <a:pt x="474027" y="861952"/>
                  </a:lnTo>
                  <a:lnTo>
                    <a:pt x="474495" y="856336"/>
                  </a:lnTo>
                  <a:lnTo>
                    <a:pt x="471219" y="842298"/>
                  </a:lnTo>
                  <a:lnTo>
                    <a:pt x="466539" y="829664"/>
                  </a:lnTo>
                  <a:lnTo>
                    <a:pt x="460456" y="818901"/>
                  </a:lnTo>
                  <a:lnTo>
                    <a:pt x="452501" y="809542"/>
                  </a:lnTo>
                  <a:lnTo>
                    <a:pt x="443142" y="801119"/>
                  </a:lnTo>
                  <a:lnTo>
                    <a:pt x="445014" y="788952"/>
                  </a:lnTo>
                  <a:lnTo>
                    <a:pt x="447822" y="778658"/>
                  </a:lnTo>
                  <a:lnTo>
                    <a:pt x="455309" y="771171"/>
                  </a:lnTo>
                  <a:lnTo>
                    <a:pt x="467475" y="763683"/>
                  </a:lnTo>
                  <a:lnTo>
                    <a:pt x="490873" y="755261"/>
                  </a:lnTo>
                  <a:lnTo>
                    <a:pt x="504443" y="662608"/>
                  </a:lnTo>
                  <a:lnTo>
                    <a:pt x="503975" y="658396"/>
                  </a:lnTo>
                  <a:lnTo>
                    <a:pt x="494616" y="653249"/>
                  </a:lnTo>
                  <a:lnTo>
                    <a:pt x="494616" y="649037"/>
                  </a:lnTo>
                  <a:lnTo>
                    <a:pt x="496488" y="646230"/>
                  </a:lnTo>
                  <a:lnTo>
                    <a:pt x="504911" y="642018"/>
                  </a:lnTo>
                  <a:lnTo>
                    <a:pt x="520353" y="599903"/>
                  </a:lnTo>
                  <a:lnTo>
                    <a:pt x="531584" y="584929"/>
                  </a:lnTo>
                  <a:lnTo>
                    <a:pt x="535795" y="583057"/>
                  </a:lnTo>
                  <a:lnTo>
                    <a:pt x="540475" y="584929"/>
                  </a:lnTo>
                  <a:lnTo>
                    <a:pt x="574167" y="613942"/>
                  </a:lnTo>
                  <a:lnTo>
                    <a:pt x="575102" y="630788"/>
                  </a:lnTo>
                  <a:lnTo>
                    <a:pt x="580250" y="656525"/>
                  </a:lnTo>
                  <a:lnTo>
                    <a:pt x="572763" y="738415"/>
                  </a:lnTo>
                  <a:lnTo>
                    <a:pt x="566212" y="779594"/>
                  </a:lnTo>
                  <a:lnTo>
                    <a:pt x="557789" y="820305"/>
                  </a:lnTo>
                  <a:lnTo>
                    <a:pt x="541878" y="872246"/>
                  </a:lnTo>
                  <a:lnTo>
                    <a:pt x="549365" y="879734"/>
                  </a:lnTo>
                  <a:lnTo>
                    <a:pt x="563872" y="879734"/>
                  </a:lnTo>
                  <a:lnTo>
                    <a:pt x="567147" y="888157"/>
                  </a:lnTo>
                  <a:lnTo>
                    <a:pt x="567615" y="895176"/>
                  </a:lnTo>
                  <a:lnTo>
                    <a:pt x="575102" y="891900"/>
                  </a:lnTo>
                  <a:lnTo>
                    <a:pt x="669627" y="898919"/>
                  </a:lnTo>
                  <a:lnTo>
                    <a:pt x="526436" y="911554"/>
                  </a:lnTo>
                  <a:lnTo>
                    <a:pt x="520353" y="918105"/>
                  </a:lnTo>
                  <a:lnTo>
                    <a:pt x="513802" y="937758"/>
                  </a:lnTo>
                  <a:lnTo>
                    <a:pt x="509122" y="941502"/>
                  </a:lnTo>
                  <a:lnTo>
                    <a:pt x="495084" y="961624"/>
                  </a:lnTo>
                  <a:lnTo>
                    <a:pt x="486661" y="976598"/>
                  </a:lnTo>
                  <a:lnTo>
                    <a:pt x="474495" y="992508"/>
                  </a:lnTo>
                  <a:lnTo>
                    <a:pt x="445482" y="1021052"/>
                  </a:lnTo>
                  <a:lnTo>
                    <a:pt x="430508" y="1031815"/>
                  </a:lnTo>
                  <a:lnTo>
                    <a:pt x="406643" y="1046321"/>
                  </a:lnTo>
                  <a:lnTo>
                    <a:pt x="379970" y="1058488"/>
                  </a:lnTo>
                  <a:lnTo>
                    <a:pt x="308375" y="1086564"/>
                  </a:lnTo>
                  <a:lnTo>
                    <a:pt x="299016" y="1093116"/>
                  </a:lnTo>
                  <a:lnTo>
                    <a:pt x="291529" y="1100603"/>
                  </a:lnTo>
                  <a:lnTo>
                    <a:pt x="286381" y="1109962"/>
                  </a:lnTo>
                  <a:lnTo>
                    <a:pt x="285445" y="1116513"/>
                  </a:lnTo>
                  <a:lnTo>
                    <a:pt x="282638" y="1122128"/>
                  </a:lnTo>
                  <a:lnTo>
                    <a:pt x="277490" y="1127744"/>
                  </a:lnTo>
                  <a:lnTo>
                    <a:pt x="271407" y="1129615"/>
                  </a:lnTo>
                  <a:lnTo>
                    <a:pt x="179690" y="1126808"/>
                  </a:lnTo>
                  <a:lnTo>
                    <a:pt x="174543" y="1120256"/>
                  </a:lnTo>
                  <a:lnTo>
                    <a:pt x="175011" y="1118385"/>
                  </a:lnTo>
                  <a:lnTo>
                    <a:pt x="209639" y="1112769"/>
                  </a:lnTo>
                  <a:lnTo>
                    <a:pt x="197472" y="1097327"/>
                  </a:lnTo>
                  <a:lnTo>
                    <a:pt x="187645" y="1087500"/>
                  </a:lnTo>
                  <a:lnTo>
                    <a:pt x="179690" y="1081417"/>
                  </a:lnTo>
                  <a:lnTo>
                    <a:pt x="172671" y="1078610"/>
                  </a:lnTo>
                  <a:lnTo>
                    <a:pt x="110903" y="1062699"/>
                  </a:lnTo>
                  <a:lnTo>
                    <a:pt x="95928" y="1056148"/>
                  </a:lnTo>
                  <a:lnTo>
                    <a:pt x="70659" y="1039302"/>
                  </a:lnTo>
                  <a:lnTo>
                    <a:pt x="50538" y="1018245"/>
                  </a:lnTo>
                  <a:lnTo>
                    <a:pt x="37435" y="999995"/>
                  </a:lnTo>
                  <a:lnTo>
                    <a:pt x="25737" y="979873"/>
                  </a:lnTo>
                  <a:lnTo>
                    <a:pt x="1404" y="927932"/>
                  </a:lnTo>
                  <a:lnTo>
                    <a:pt x="0" y="920444"/>
                  </a:lnTo>
                  <a:lnTo>
                    <a:pt x="0" y="912957"/>
                  </a:lnTo>
                  <a:lnTo>
                    <a:pt x="1404" y="909682"/>
                  </a:lnTo>
                  <a:lnTo>
                    <a:pt x="4679" y="908278"/>
                  </a:lnTo>
                  <a:lnTo>
                    <a:pt x="10295" y="908746"/>
                  </a:lnTo>
                  <a:lnTo>
                    <a:pt x="18718" y="913425"/>
                  </a:lnTo>
                  <a:lnTo>
                    <a:pt x="21057" y="912490"/>
                  </a:lnTo>
                  <a:lnTo>
                    <a:pt x="24333" y="903131"/>
                  </a:lnTo>
                  <a:lnTo>
                    <a:pt x="28077" y="899387"/>
                  </a:lnTo>
                  <a:lnTo>
                    <a:pt x="32756" y="897047"/>
                  </a:lnTo>
                  <a:lnTo>
                    <a:pt x="36032" y="897515"/>
                  </a:lnTo>
                  <a:lnTo>
                    <a:pt x="67384" y="950861"/>
                  </a:lnTo>
                  <a:lnTo>
                    <a:pt x="84230" y="974258"/>
                  </a:lnTo>
                  <a:lnTo>
                    <a:pt x="102480" y="996719"/>
                  </a:lnTo>
                  <a:lnTo>
                    <a:pt x="122601" y="1018245"/>
                  </a:lnTo>
                  <a:lnTo>
                    <a:pt x="142723" y="1032283"/>
                  </a:lnTo>
                  <a:lnTo>
                    <a:pt x="160037" y="1040238"/>
                  </a:lnTo>
                  <a:lnTo>
                    <a:pt x="183434" y="1048661"/>
                  </a:lnTo>
                  <a:lnTo>
                    <a:pt x="186709" y="1048661"/>
                  </a:lnTo>
                  <a:lnTo>
                    <a:pt x="187645" y="1045854"/>
                  </a:lnTo>
                  <a:lnTo>
                    <a:pt x="185773" y="975194"/>
                  </a:lnTo>
                  <a:lnTo>
                    <a:pt x="182966" y="956008"/>
                  </a:lnTo>
                  <a:lnTo>
                    <a:pt x="180626" y="948053"/>
                  </a:lnTo>
                  <a:lnTo>
                    <a:pt x="169863" y="931207"/>
                  </a:lnTo>
                  <a:lnTo>
                    <a:pt x="158165" y="919041"/>
                  </a:lnTo>
                  <a:lnTo>
                    <a:pt x="129152" y="896579"/>
                  </a:lnTo>
                  <a:lnTo>
                    <a:pt x="89377" y="873182"/>
                  </a:lnTo>
                  <a:lnTo>
                    <a:pt x="59897" y="849317"/>
                  </a:lnTo>
                  <a:lnTo>
                    <a:pt x="46794" y="837151"/>
                  </a:lnTo>
                  <a:lnTo>
                    <a:pt x="35564" y="823580"/>
                  </a:lnTo>
                  <a:lnTo>
                    <a:pt x="22929" y="802055"/>
                  </a:lnTo>
                  <a:lnTo>
                    <a:pt x="17782" y="787549"/>
                  </a:lnTo>
                  <a:lnTo>
                    <a:pt x="15442" y="773978"/>
                  </a:lnTo>
                  <a:lnTo>
                    <a:pt x="15442" y="760876"/>
                  </a:lnTo>
                  <a:lnTo>
                    <a:pt x="17314" y="747774"/>
                  </a:lnTo>
                  <a:lnTo>
                    <a:pt x="27609" y="717825"/>
                  </a:lnTo>
                  <a:lnTo>
                    <a:pt x="24333" y="713146"/>
                  </a:lnTo>
                  <a:lnTo>
                    <a:pt x="16846" y="712678"/>
                  </a:lnTo>
                  <a:lnTo>
                    <a:pt x="13102" y="710806"/>
                  </a:lnTo>
                  <a:lnTo>
                    <a:pt x="12166" y="707530"/>
                  </a:lnTo>
                  <a:lnTo>
                    <a:pt x="14038" y="705191"/>
                  </a:lnTo>
                  <a:lnTo>
                    <a:pt x="20589" y="704255"/>
                  </a:lnTo>
                  <a:lnTo>
                    <a:pt x="33692" y="706126"/>
                  </a:lnTo>
                  <a:lnTo>
                    <a:pt x="44455" y="710806"/>
                  </a:lnTo>
                  <a:lnTo>
                    <a:pt x="73935" y="734671"/>
                  </a:lnTo>
                  <a:lnTo>
                    <a:pt x="90313" y="746370"/>
                  </a:lnTo>
                  <a:lnTo>
                    <a:pt x="55217" y="655121"/>
                  </a:lnTo>
                  <a:lnTo>
                    <a:pt x="45858" y="620025"/>
                  </a:lnTo>
                  <a:lnTo>
                    <a:pt x="44922" y="595224"/>
                  </a:lnTo>
                  <a:lnTo>
                    <a:pt x="48198" y="585397"/>
                  </a:lnTo>
                  <a:lnTo>
                    <a:pt x="50070" y="586333"/>
                  </a:lnTo>
                  <a:lnTo>
                    <a:pt x="57089" y="603179"/>
                  </a:lnTo>
                  <a:lnTo>
                    <a:pt x="63640" y="611134"/>
                  </a:lnTo>
                  <a:lnTo>
                    <a:pt x="72531" y="619089"/>
                  </a:lnTo>
                  <a:lnTo>
                    <a:pt x="76743" y="619089"/>
                  </a:lnTo>
                  <a:lnTo>
                    <a:pt x="78146" y="615813"/>
                  </a:lnTo>
                  <a:lnTo>
                    <a:pt x="60365" y="520353"/>
                  </a:lnTo>
                  <a:lnTo>
                    <a:pt x="36500" y="429572"/>
                  </a:lnTo>
                  <a:lnTo>
                    <a:pt x="33692" y="400559"/>
                  </a:lnTo>
                  <a:lnTo>
                    <a:pt x="33224" y="372483"/>
                  </a:lnTo>
                  <a:lnTo>
                    <a:pt x="34628" y="344874"/>
                  </a:lnTo>
                  <a:lnTo>
                    <a:pt x="36500" y="336451"/>
                  </a:lnTo>
                  <a:lnTo>
                    <a:pt x="39775" y="330836"/>
                  </a:lnTo>
                  <a:lnTo>
                    <a:pt x="43987" y="327560"/>
                  </a:lnTo>
                  <a:lnTo>
                    <a:pt x="50538" y="325221"/>
                  </a:lnTo>
                  <a:lnTo>
                    <a:pt x="58961" y="325221"/>
                  </a:lnTo>
                  <a:lnTo>
                    <a:pt x="75807" y="328496"/>
                  </a:lnTo>
                  <a:lnTo>
                    <a:pt x="77678" y="326624"/>
                  </a:lnTo>
                  <a:lnTo>
                    <a:pt x="78146" y="312586"/>
                  </a:lnTo>
                  <a:lnTo>
                    <a:pt x="83294" y="297144"/>
                  </a:lnTo>
                  <a:lnTo>
                    <a:pt x="91717" y="288721"/>
                  </a:lnTo>
                  <a:lnTo>
                    <a:pt x="96864" y="286849"/>
                  </a:lnTo>
                  <a:lnTo>
                    <a:pt x="102012" y="286849"/>
                  </a:lnTo>
                  <a:lnTo>
                    <a:pt x="106691" y="288721"/>
                  </a:lnTo>
                  <a:lnTo>
                    <a:pt x="138979" y="323817"/>
                  </a:lnTo>
                  <a:lnTo>
                    <a:pt x="147402" y="338791"/>
                  </a:lnTo>
                  <a:lnTo>
                    <a:pt x="152082" y="364996"/>
                  </a:lnTo>
                  <a:lnTo>
                    <a:pt x="156761" y="445014"/>
                  </a:lnTo>
                  <a:lnTo>
                    <a:pt x="159569" y="448290"/>
                  </a:lnTo>
                  <a:lnTo>
                    <a:pt x="164248" y="450629"/>
                  </a:lnTo>
                  <a:lnTo>
                    <a:pt x="172203" y="451097"/>
                  </a:lnTo>
                  <a:lnTo>
                    <a:pt x="176415" y="450161"/>
                  </a:lnTo>
                  <a:lnTo>
                    <a:pt x="178754" y="447354"/>
                  </a:lnTo>
                  <a:lnTo>
                    <a:pt x="174543" y="255029"/>
                  </a:lnTo>
                  <a:lnTo>
                    <a:pt x="164248" y="150678"/>
                  </a:lnTo>
                  <a:lnTo>
                    <a:pt x="162376" y="108095"/>
                  </a:lnTo>
                  <a:lnTo>
                    <a:pt x="166588" y="81890"/>
                  </a:lnTo>
                  <a:lnTo>
                    <a:pt x="180158" y="57557"/>
                  </a:lnTo>
                  <a:lnTo>
                    <a:pt x="192325" y="40243"/>
                  </a:lnTo>
                  <a:lnTo>
                    <a:pt x="197004" y="35564"/>
                  </a:lnTo>
                  <a:lnTo>
                    <a:pt x="207299" y="31352"/>
                  </a:lnTo>
                  <a:lnTo>
                    <a:pt x="212446" y="31352"/>
                  </a:lnTo>
                  <a:lnTo>
                    <a:pt x="218529" y="34160"/>
                  </a:lnTo>
                  <a:lnTo>
                    <a:pt x="228356" y="41179"/>
                  </a:lnTo>
                  <a:lnTo>
                    <a:pt x="229292" y="40711"/>
                  </a:lnTo>
                  <a:lnTo>
                    <a:pt x="231632" y="22461"/>
                  </a:lnTo>
                  <a:lnTo>
                    <a:pt x="236779" y="7955"/>
                  </a:lnTo>
                  <a:lnTo>
                    <a:pt x="244734" y="1872"/>
                  </a:lnTo>
                  <a:lnTo>
                    <a:pt x="251286" y="0"/>
                  </a:lnTo>
                  <a:lnTo>
                    <a:pt x="257837" y="468"/>
                  </a:lnTo>
                  <a:lnTo>
                    <a:pt x="262984" y="3743"/>
                  </a:lnTo>
                  <a:lnTo>
                    <a:pt x="266728" y="8423"/>
                  </a:lnTo>
                  <a:lnTo>
                    <a:pt x="270003" y="21993"/>
                  </a:lnTo>
                  <a:lnTo>
                    <a:pt x="273279" y="27141"/>
                  </a:lnTo>
                  <a:lnTo>
                    <a:pt x="278426" y="29948"/>
                  </a:lnTo>
                  <a:lnTo>
                    <a:pt x="293400" y="31352"/>
                  </a:lnTo>
                  <a:lnTo>
                    <a:pt x="303695" y="36031"/>
                  </a:lnTo>
                  <a:lnTo>
                    <a:pt x="309310" y="42583"/>
                  </a:lnTo>
                  <a:lnTo>
                    <a:pt x="312586" y="51474"/>
                  </a:lnTo>
                  <a:lnTo>
                    <a:pt x="315394" y="71127"/>
                  </a:lnTo>
                  <a:lnTo>
                    <a:pt x="301356" y="295740"/>
                  </a:lnTo>
                  <a:lnTo>
                    <a:pt x="303695" y="303695"/>
                  </a:lnTo>
                  <a:lnTo>
                    <a:pt x="306971" y="306971"/>
                  </a:lnTo>
                  <a:lnTo>
                    <a:pt x="312118" y="308843"/>
                  </a:lnTo>
                  <a:lnTo>
                    <a:pt x="315862" y="308843"/>
                  </a:lnTo>
                  <a:lnTo>
                    <a:pt x="319137" y="306503"/>
                  </a:lnTo>
                  <a:lnTo>
                    <a:pt x="321477" y="301355"/>
                  </a:lnTo>
                  <a:lnTo>
                    <a:pt x="328028" y="279362"/>
                  </a:lnTo>
                  <a:lnTo>
                    <a:pt x="331772" y="276087"/>
                  </a:lnTo>
                  <a:lnTo>
                    <a:pt x="336451" y="274215"/>
                  </a:lnTo>
                  <a:lnTo>
                    <a:pt x="341599" y="274683"/>
                  </a:lnTo>
                  <a:lnTo>
                    <a:pt x="350958" y="279362"/>
                  </a:lnTo>
                  <a:lnTo>
                    <a:pt x="357509" y="285445"/>
                  </a:lnTo>
                  <a:lnTo>
                    <a:pt x="366400" y="301824"/>
                  </a:lnTo>
                  <a:lnTo>
                    <a:pt x="372015" y="320541"/>
                  </a:lnTo>
                  <a:lnTo>
                    <a:pt x="375759" y="324285"/>
                  </a:lnTo>
                  <a:lnTo>
                    <a:pt x="400559" y="321009"/>
                  </a:lnTo>
                  <a:lnTo>
                    <a:pt x="419745" y="321009"/>
                  </a:lnTo>
                  <a:lnTo>
                    <a:pt x="436591" y="323349"/>
                  </a:lnTo>
                  <a:lnTo>
                    <a:pt x="451565" y="328496"/>
                  </a:lnTo>
                  <a:lnTo>
                    <a:pt x="464668" y="339727"/>
                  </a:lnTo>
                  <a:lnTo>
                    <a:pt x="469815" y="347682"/>
                  </a:lnTo>
                  <a:lnTo>
                    <a:pt x="481982" y="374355"/>
                  </a:lnTo>
                  <a:lnTo>
                    <a:pt x="488533" y="399624"/>
                  </a:lnTo>
                  <a:close/>
                  <a:moveTo>
                    <a:pt x="335047" y="620493"/>
                  </a:moveTo>
                  <a:lnTo>
                    <a:pt x="336919" y="630788"/>
                  </a:lnTo>
                  <a:lnTo>
                    <a:pt x="339727" y="633595"/>
                  </a:lnTo>
                  <a:lnTo>
                    <a:pt x="341131" y="633127"/>
                  </a:lnTo>
                  <a:lnTo>
                    <a:pt x="343002" y="629852"/>
                  </a:lnTo>
                  <a:lnTo>
                    <a:pt x="359848" y="558724"/>
                  </a:lnTo>
                  <a:lnTo>
                    <a:pt x="376226" y="507719"/>
                  </a:lnTo>
                  <a:lnTo>
                    <a:pt x="380438" y="483385"/>
                  </a:lnTo>
                  <a:lnTo>
                    <a:pt x="380438" y="463732"/>
                  </a:lnTo>
                  <a:lnTo>
                    <a:pt x="377162" y="432380"/>
                  </a:lnTo>
                  <a:lnTo>
                    <a:pt x="374823" y="427700"/>
                  </a:lnTo>
                  <a:lnTo>
                    <a:pt x="369207" y="423957"/>
                  </a:lnTo>
                  <a:lnTo>
                    <a:pt x="364996" y="425829"/>
                  </a:lnTo>
                  <a:lnTo>
                    <a:pt x="363592" y="428168"/>
                  </a:lnTo>
                  <a:lnTo>
                    <a:pt x="345342" y="501635"/>
                  </a:lnTo>
                  <a:lnTo>
                    <a:pt x="329900" y="550769"/>
                  </a:lnTo>
                  <a:lnTo>
                    <a:pt x="321009" y="593820"/>
                  </a:lnTo>
                  <a:lnTo>
                    <a:pt x="322413" y="598968"/>
                  </a:lnTo>
                  <a:lnTo>
                    <a:pt x="324753" y="600839"/>
                  </a:lnTo>
                  <a:lnTo>
                    <a:pt x="330368" y="598499"/>
                  </a:lnTo>
                  <a:lnTo>
                    <a:pt x="332240" y="598968"/>
                  </a:lnTo>
                  <a:lnTo>
                    <a:pt x="333644" y="601775"/>
                  </a:lnTo>
                  <a:lnTo>
                    <a:pt x="335515" y="611134"/>
                  </a:lnTo>
                  <a:lnTo>
                    <a:pt x="335047" y="620493"/>
                  </a:lnTo>
                  <a:close/>
                  <a:moveTo>
                    <a:pt x="329432" y="644826"/>
                  </a:moveTo>
                  <a:lnTo>
                    <a:pt x="326624" y="644826"/>
                  </a:lnTo>
                  <a:lnTo>
                    <a:pt x="325221" y="647166"/>
                  </a:lnTo>
                  <a:lnTo>
                    <a:pt x="320541" y="680858"/>
                  </a:lnTo>
                  <a:lnTo>
                    <a:pt x="320541" y="684133"/>
                  </a:lnTo>
                  <a:lnTo>
                    <a:pt x="321945" y="685069"/>
                  </a:lnTo>
                  <a:lnTo>
                    <a:pt x="333644" y="678518"/>
                  </a:lnTo>
                  <a:lnTo>
                    <a:pt x="339259" y="672434"/>
                  </a:lnTo>
                  <a:lnTo>
                    <a:pt x="342067" y="665415"/>
                  </a:lnTo>
                  <a:lnTo>
                    <a:pt x="342067" y="653717"/>
                  </a:lnTo>
                  <a:lnTo>
                    <a:pt x="335515" y="647634"/>
                  </a:lnTo>
                  <a:lnTo>
                    <a:pt x="329432" y="644826"/>
                  </a:lnTo>
                  <a:close/>
                  <a:moveTo>
                    <a:pt x="394944" y="930271"/>
                  </a:moveTo>
                  <a:lnTo>
                    <a:pt x="375759" y="947117"/>
                  </a:lnTo>
                  <a:lnTo>
                    <a:pt x="371547" y="958348"/>
                  </a:lnTo>
                  <a:lnTo>
                    <a:pt x="372015" y="963027"/>
                  </a:lnTo>
                  <a:lnTo>
                    <a:pt x="376226" y="969579"/>
                  </a:lnTo>
                  <a:lnTo>
                    <a:pt x="383714" y="972386"/>
                  </a:lnTo>
                  <a:lnTo>
                    <a:pt x="388393" y="971450"/>
                  </a:lnTo>
                  <a:lnTo>
                    <a:pt x="396348" y="967239"/>
                  </a:lnTo>
                  <a:lnTo>
                    <a:pt x="402431" y="962092"/>
                  </a:lnTo>
                  <a:lnTo>
                    <a:pt x="406643" y="955540"/>
                  </a:lnTo>
                  <a:lnTo>
                    <a:pt x="409450" y="947585"/>
                  </a:lnTo>
                  <a:lnTo>
                    <a:pt x="410386" y="937291"/>
                  </a:lnTo>
                  <a:lnTo>
                    <a:pt x="408515" y="932143"/>
                  </a:lnTo>
                  <a:lnTo>
                    <a:pt x="404771" y="929336"/>
                  </a:lnTo>
                  <a:lnTo>
                    <a:pt x="400092" y="928400"/>
                  </a:lnTo>
                  <a:lnTo>
                    <a:pt x="394944" y="930271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1A2053F4-B754-75A7-438F-3A8AAAEC946D}"/>
                </a:ext>
              </a:extLst>
            </p:cNvPr>
            <p:cNvSpPr/>
            <p:nvPr/>
          </p:nvSpPr>
          <p:spPr>
            <a:xfrm>
              <a:off x="11350772" y="5034137"/>
              <a:ext cx="68320" cy="230696"/>
            </a:xfrm>
            <a:custGeom>
              <a:avLst/>
              <a:gdLst>
                <a:gd name="connsiteX0" fmla="*/ 58025 w 68320"/>
                <a:gd name="connsiteY0" fmla="*/ 7955 h 230696"/>
                <a:gd name="connsiteX1" fmla="*/ 58025 w 68320"/>
                <a:gd name="connsiteY1" fmla="*/ 15442 h 230696"/>
                <a:gd name="connsiteX2" fmla="*/ 63172 w 68320"/>
                <a:gd name="connsiteY2" fmla="*/ 31352 h 230696"/>
                <a:gd name="connsiteX3" fmla="*/ 66448 w 68320"/>
                <a:gd name="connsiteY3" fmla="*/ 49134 h 230696"/>
                <a:gd name="connsiteX4" fmla="*/ 68320 w 68320"/>
                <a:gd name="connsiteY4" fmla="*/ 69256 h 230696"/>
                <a:gd name="connsiteX5" fmla="*/ 68320 w 68320"/>
                <a:gd name="connsiteY5" fmla="*/ 91717 h 230696"/>
                <a:gd name="connsiteX6" fmla="*/ 51942 w 68320"/>
                <a:gd name="connsiteY6" fmla="*/ 114646 h 230696"/>
                <a:gd name="connsiteX7" fmla="*/ 15910 w 68320"/>
                <a:gd name="connsiteY7" fmla="*/ 181562 h 230696"/>
                <a:gd name="connsiteX8" fmla="*/ 11231 w 68320"/>
                <a:gd name="connsiteY8" fmla="*/ 200748 h 230696"/>
                <a:gd name="connsiteX9" fmla="*/ 8891 w 68320"/>
                <a:gd name="connsiteY9" fmla="*/ 230696 h 230696"/>
                <a:gd name="connsiteX10" fmla="*/ 7019 w 68320"/>
                <a:gd name="connsiteY10" fmla="*/ 180626 h 230696"/>
                <a:gd name="connsiteX11" fmla="*/ 468 w 68320"/>
                <a:gd name="connsiteY11" fmla="*/ 128216 h 230696"/>
                <a:gd name="connsiteX12" fmla="*/ 0 w 68320"/>
                <a:gd name="connsiteY12" fmla="*/ 96864 h 230696"/>
                <a:gd name="connsiteX13" fmla="*/ 2340 w 68320"/>
                <a:gd name="connsiteY13" fmla="*/ 65044 h 230696"/>
                <a:gd name="connsiteX14" fmla="*/ 7488 w 68320"/>
                <a:gd name="connsiteY14" fmla="*/ 33692 h 230696"/>
                <a:gd name="connsiteX15" fmla="*/ 24801 w 68320"/>
                <a:gd name="connsiteY15" fmla="*/ 12634 h 230696"/>
                <a:gd name="connsiteX16" fmla="*/ 38372 w 68320"/>
                <a:gd name="connsiteY16" fmla="*/ 1404 h 230696"/>
                <a:gd name="connsiteX17" fmla="*/ 44923 w 68320"/>
                <a:gd name="connsiteY17" fmla="*/ 0 h 230696"/>
                <a:gd name="connsiteX18" fmla="*/ 49134 w 68320"/>
                <a:gd name="connsiteY18" fmla="*/ 468 h 230696"/>
                <a:gd name="connsiteX19" fmla="*/ 58025 w 68320"/>
                <a:gd name="connsiteY19" fmla="*/ 7955 h 23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8320" h="230696">
                  <a:moveTo>
                    <a:pt x="58025" y="7955"/>
                  </a:moveTo>
                  <a:lnTo>
                    <a:pt x="58025" y="15442"/>
                  </a:lnTo>
                  <a:lnTo>
                    <a:pt x="63172" y="31352"/>
                  </a:lnTo>
                  <a:lnTo>
                    <a:pt x="66448" y="49134"/>
                  </a:lnTo>
                  <a:lnTo>
                    <a:pt x="68320" y="69256"/>
                  </a:lnTo>
                  <a:lnTo>
                    <a:pt x="68320" y="91717"/>
                  </a:lnTo>
                  <a:lnTo>
                    <a:pt x="51942" y="114646"/>
                  </a:lnTo>
                  <a:lnTo>
                    <a:pt x="15910" y="181562"/>
                  </a:lnTo>
                  <a:lnTo>
                    <a:pt x="11231" y="200748"/>
                  </a:lnTo>
                  <a:lnTo>
                    <a:pt x="8891" y="230696"/>
                  </a:lnTo>
                  <a:lnTo>
                    <a:pt x="7019" y="180626"/>
                  </a:lnTo>
                  <a:lnTo>
                    <a:pt x="468" y="128216"/>
                  </a:lnTo>
                  <a:lnTo>
                    <a:pt x="0" y="96864"/>
                  </a:lnTo>
                  <a:lnTo>
                    <a:pt x="2340" y="65044"/>
                  </a:lnTo>
                  <a:lnTo>
                    <a:pt x="7488" y="33692"/>
                  </a:lnTo>
                  <a:lnTo>
                    <a:pt x="24801" y="12634"/>
                  </a:lnTo>
                  <a:lnTo>
                    <a:pt x="38372" y="1404"/>
                  </a:lnTo>
                  <a:lnTo>
                    <a:pt x="44923" y="0"/>
                  </a:lnTo>
                  <a:lnTo>
                    <a:pt x="49134" y="468"/>
                  </a:lnTo>
                  <a:lnTo>
                    <a:pt x="58025" y="7955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BE16974-1E1E-DAF0-F64D-B78ECFECA86C}"/>
                </a:ext>
              </a:extLst>
            </p:cNvPr>
            <p:cNvSpPr/>
            <p:nvPr/>
          </p:nvSpPr>
          <p:spPr>
            <a:xfrm>
              <a:off x="11194011" y="5048644"/>
              <a:ext cx="166119" cy="295740"/>
            </a:xfrm>
            <a:custGeom>
              <a:avLst/>
              <a:gdLst>
                <a:gd name="connsiteX0" fmla="*/ 164716 w 166119"/>
                <a:gd name="connsiteY0" fmla="*/ 19186 h 295740"/>
                <a:gd name="connsiteX1" fmla="*/ 159569 w 166119"/>
                <a:gd name="connsiteY1" fmla="*/ 50538 h 295740"/>
                <a:gd name="connsiteX2" fmla="*/ 157229 w 166119"/>
                <a:gd name="connsiteY2" fmla="*/ 81890 h 295740"/>
                <a:gd name="connsiteX3" fmla="*/ 157697 w 166119"/>
                <a:gd name="connsiteY3" fmla="*/ 113710 h 295740"/>
                <a:gd name="connsiteX4" fmla="*/ 164249 w 166119"/>
                <a:gd name="connsiteY4" fmla="*/ 166120 h 295740"/>
                <a:gd name="connsiteX5" fmla="*/ 166120 w 166119"/>
                <a:gd name="connsiteY5" fmla="*/ 216190 h 295740"/>
                <a:gd name="connsiteX6" fmla="*/ 161440 w 166119"/>
                <a:gd name="connsiteY6" fmla="*/ 227889 h 295740"/>
                <a:gd name="connsiteX7" fmla="*/ 150678 w 166119"/>
                <a:gd name="connsiteY7" fmla="*/ 245202 h 295740"/>
                <a:gd name="connsiteX8" fmla="*/ 127281 w 166119"/>
                <a:gd name="connsiteY8" fmla="*/ 262516 h 295740"/>
                <a:gd name="connsiteX9" fmla="*/ 101076 w 166119"/>
                <a:gd name="connsiteY9" fmla="*/ 285445 h 295740"/>
                <a:gd name="connsiteX10" fmla="*/ 90781 w 166119"/>
                <a:gd name="connsiteY10" fmla="*/ 290593 h 295740"/>
                <a:gd name="connsiteX11" fmla="*/ 74403 w 166119"/>
                <a:gd name="connsiteY11" fmla="*/ 295740 h 295740"/>
                <a:gd name="connsiteX12" fmla="*/ 68320 w 166119"/>
                <a:gd name="connsiteY12" fmla="*/ 255965 h 295740"/>
                <a:gd name="connsiteX13" fmla="*/ 65512 w 166119"/>
                <a:gd name="connsiteY13" fmla="*/ 246606 h 295740"/>
                <a:gd name="connsiteX14" fmla="*/ 62237 w 166119"/>
                <a:gd name="connsiteY14" fmla="*/ 239119 h 295740"/>
                <a:gd name="connsiteX15" fmla="*/ 51006 w 166119"/>
                <a:gd name="connsiteY15" fmla="*/ 228824 h 295740"/>
                <a:gd name="connsiteX16" fmla="*/ 46327 w 166119"/>
                <a:gd name="connsiteY16" fmla="*/ 221337 h 295740"/>
                <a:gd name="connsiteX17" fmla="*/ 46327 w 166119"/>
                <a:gd name="connsiteY17" fmla="*/ 190921 h 295740"/>
                <a:gd name="connsiteX18" fmla="*/ 43987 w 166119"/>
                <a:gd name="connsiteY18" fmla="*/ 165652 h 295740"/>
                <a:gd name="connsiteX19" fmla="*/ 36968 w 166119"/>
                <a:gd name="connsiteY19" fmla="*/ 138043 h 295740"/>
                <a:gd name="connsiteX20" fmla="*/ 30416 w 166119"/>
                <a:gd name="connsiteY20" fmla="*/ 132896 h 295740"/>
                <a:gd name="connsiteX21" fmla="*/ 20122 w 166119"/>
                <a:gd name="connsiteY21" fmla="*/ 132896 h 295740"/>
                <a:gd name="connsiteX22" fmla="*/ 15910 w 166119"/>
                <a:gd name="connsiteY22" fmla="*/ 136171 h 295740"/>
                <a:gd name="connsiteX23" fmla="*/ 13570 w 166119"/>
                <a:gd name="connsiteY23" fmla="*/ 141319 h 295740"/>
                <a:gd name="connsiteX24" fmla="*/ 11699 w 166119"/>
                <a:gd name="connsiteY24" fmla="*/ 152549 h 295740"/>
                <a:gd name="connsiteX25" fmla="*/ 8891 w 166119"/>
                <a:gd name="connsiteY25" fmla="*/ 153018 h 295740"/>
                <a:gd name="connsiteX26" fmla="*/ 4212 w 166119"/>
                <a:gd name="connsiteY26" fmla="*/ 148806 h 295740"/>
                <a:gd name="connsiteX27" fmla="*/ 936 w 166119"/>
                <a:gd name="connsiteY27" fmla="*/ 138043 h 295740"/>
                <a:gd name="connsiteX28" fmla="*/ 0 w 166119"/>
                <a:gd name="connsiteY28" fmla="*/ 125409 h 295740"/>
                <a:gd name="connsiteX29" fmla="*/ 1404 w 166119"/>
                <a:gd name="connsiteY29" fmla="*/ 468 h 295740"/>
                <a:gd name="connsiteX30" fmla="*/ 3744 w 166119"/>
                <a:gd name="connsiteY30" fmla="*/ 0 h 295740"/>
                <a:gd name="connsiteX31" fmla="*/ 14038 w 166119"/>
                <a:gd name="connsiteY31" fmla="*/ 8891 h 295740"/>
                <a:gd name="connsiteX32" fmla="*/ 30416 w 166119"/>
                <a:gd name="connsiteY32" fmla="*/ 15910 h 295740"/>
                <a:gd name="connsiteX33" fmla="*/ 46327 w 166119"/>
                <a:gd name="connsiteY33" fmla="*/ 20122 h 295740"/>
                <a:gd name="connsiteX34" fmla="*/ 62237 w 166119"/>
                <a:gd name="connsiteY34" fmla="*/ 21993 h 295740"/>
                <a:gd name="connsiteX35" fmla="*/ 142723 w 166119"/>
                <a:gd name="connsiteY35" fmla="*/ 15910 h 295740"/>
                <a:gd name="connsiteX36" fmla="*/ 164716 w 166119"/>
                <a:gd name="connsiteY36" fmla="*/ 19186 h 29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6119" h="295740">
                  <a:moveTo>
                    <a:pt x="164716" y="19186"/>
                  </a:moveTo>
                  <a:lnTo>
                    <a:pt x="159569" y="50538"/>
                  </a:lnTo>
                  <a:lnTo>
                    <a:pt x="157229" y="81890"/>
                  </a:lnTo>
                  <a:lnTo>
                    <a:pt x="157697" y="113710"/>
                  </a:lnTo>
                  <a:lnTo>
                    <a:pt x="164249" y="166120"/>
                  </a:lnTo>
                  <a:lnTo>
                    <a:pt x="166120" y="216190"/>
                  </a:lnTo>
                  <a:lnTo>
                    <a:pt x="161440" y="227889"/>
                  </a:lnTo>
                  <a:lnTo>
                    <a:pt x="150678" y="245202"/>
                  </a:lnTo>
                  <a:lnTo>
                    <a:pt x="127281" y="262516"/>
                  </a:lnTo>
                  <a:lnTo>
                    <a:pt x="101076" y="285445"/>
                  </a:lnTo>
                  <a:lnTo>
                    <a:pt x="90781" y="290593"/>
                  </a:lnTo>
                  <a:lnTo>
                    <a:pt x="74403" y="295740"/>
                  </a:lnTo>
                  <a:lnTo>
                    <a:pt x="68320" y="255965"/>
                  </a:lnTo>
                  <a:lnTo>
                    <a:pt x="65512" y="246606"/>
                  </a:lnTo>
                  <a:lnTo>
                    <a:pt x="62237" y="239119"/>
                  </a:lnTo>
                  <a:lnTo>
                    <a:pt x="51006" y="228824"/>
                  </a:lnTo>
                  <a:lnTo>
                    <a:pt x="46327" y="221337"/>
                  </a:lnTo>
                  <a:lnTo>
                    <a:pt x="46327" y="190921"/>
                  </a:lnTo>
                  <a:lnTo>
                    <a:pt x="43987" y="165652"/>
                  </a:lnTo>
                  <a:lnTo>
                    <a:pt x="36968" y="138043"/>
                  </a:lnTo>
                  <a:lnTo>
                    <a:pt x="30416" y="132896"/>
                  </a:lnTo>
                  <a:lnTo>
                    <a:pt x="20122" y="132896"/>
                  </a:lnTo>
                  <a:lnTo>
                    <a:pt x="15910" y="136171"/>
                  </a:lnTo>
                  <a:lnTo>
                    <a:pt x="13570" y="141319"/>
                  </a:lnTo>
                  <a:lnTo>
                    <a:pt x="11699" y="152549"/>
                  </a:lnTo>
                  <a:lnTo>
                    <a:pt x="8891" y="153018"/>
                  </a:lnTo>
                  <a:lnTo>
                    <a:pt x="4212" y="148806"/>
                  </a:lnTo>
                  <a:lnTo>
                    <a:pt x="936" y="138043"/>
                  </a:lnTo>
                  <a:lnTo>
                    <a:pt x="0" y="125409"/>
                  </a:lnTo>
                  <a:lnTo>
                    <a:pt x="1404" y="468"/>
                  </a:lnTo>
                  <a:lnTo>
                    <a:pt x="3744" y="0"/>
                  </a:lnTo>
                  <a:lnTo>
                    <a:pt x="14038" y="8891"/>
                  </a:lnTo>
                  <a:lnTo>
                    <a:pt x="30416" y="15910"/>
                  </a:lnTo>
                  <a:lnTo>
                    <a:pt x="46327" y="20122"/>
                  </a:lnTo>
                  <a:lnTo>
                    <a:pt x="62237" y="21993"/>
                  </a:lnTo>
                  <a:lnTo>
                    <a:pt x="142723" y="15910"/>
                  </a:lnTo>
                  <a:lnTo>
                    <a:pt x="164716" y="19186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F8A758C-FB32-440D-82EE-EEA3A1EB0572}"/>
                </a:ext>
              </a:extLst>
            </p:cNvPr>
            <p:cNvSpPr/>
            <p:nvPr/>
          </p:nvSpPr>
          <p:spPr>
            <a:xfrm>
              <a:off x="10595980" y="5054727"/>
              <a:ext cx="343002" cy="178286"/>
            </a:xfrm>
            <a:custGeom>
              <a:avLst/>
              <a:gdLst>
                <a:gd name="connsiteX0" fmla="*/ 936 w 343002"/>
                <a:gd name="connsiteY0" fmla="*/ 0 h 178286"/>
                <a:gd name="connsiteX1" fmla="*/ 3743 w 343002"/>
                <a:gd name="connsiteY1" fmla="*/ 10295 h 178286"/>
                <a:gd name="connsiteX2" fmla="*/ 5615 w 343002"/>
                <a:gd name="connsiteY2" fmla="*/ 37904 h 178286"/>
                <a:gd name="connsiteX3" fmla="*/ 9827 w 343002"/>
                <a:gd name="connsiteY3" fmla="*/ 30416 h 178286"/>
                <a:gd name="connsiteX4" fmla="*/ 8423 w 343002"/>
                <a:gd name="connsiteY4" fmla="*/ 19654 h 178286"/>
                <a:gd name="connsiteX5" fmla="*/ 9827 w 343002"/>
                <a:gd name="connsiteY5" fmla="*/ 14506 h 178286"/>
                <a:gd name="connsiteX6" fmla="*/ 13570 w 343002"/>
                <a:gd name="connsiteY6" fmla="*/ 11231 h 178286"/>
                <a:gd name="connsiteX7" fmla="*/ 18718 w 343002"/>
                <a:gd name="connsiteY7" fmla="*/ 9359 h 178286"/>
                <a:gd name="connsiteX8" fmla="*/ 26673 w 343002"/>
                <a:gd name="connsiteY8" fmla="*/ 9827 h 178286"/>
                <a:gd name="connsiteX9" fmla="*/ 37435 w 343002"/>
                <a:gd name="connsiteY9" fmla="*/ 13102 h 178286"/>
                <a:gd name="connsiteX10" fmla="*/ 50070 w 343002"/>
                <a:gd name="connsiteY10" fmla="*/ 14038 h 178286"/>
                <a:gd name="connsiteX11" fmla="*/ 64576 w 343002"/>
                <a:gd name="connsiteY11" fmla="*/ 18718 h 178286"/>
                <a:gd name="connsiteX12" fmla="*/ 79550 w 343002"/>
                <a:gd name="connsiteY12" fmla="*/ 21057 h 178286"/>
                <a:gd name="connsiteX13" fmla="*/ 108095 w 343002"/>
                <a:gd name="connsiteY13" fmla="*/ 20590 h 178286"/>
                <a:gd name="connsiteX14" fmla="*/ 110435 w 343002"/>
                <a:gd name="connsiteY14" fmla="*/ 21526 h 178286"/>
                <a:gd name="connsiteX15" fmla="*/ 112306 w 343002"/>
                <a:gd name="connsiteY15" fmla="*/ 32288 h 178286"/>
                <a:gd name="connsiteX16" fmla="*/ 115114 w 343002"/>
                <a:gd name="connsiteY16" fmla="*/ 33224 h 178286"/>
                <a:gd name="connsiteX17" fmla="*/ 180626 w 343002"/>
                <a:gd name="connsiteY17" fmla="*/ 32756 h 178286"/>
                <a:gd name="connsiteX18" fmla="*/ 183901 w 343002"/>
                <a:gd name="connsiteY18" fmla="*/ 33224 h 178286"/>
                <a:gd name="connsiteX19" fmla="*/ 190921 w 343002"/>
                <a:gd name="connsiteY19" fmla="*/ 38371 h 178286"/>
                <a:gd name="connsiteX20" fmla="*/ 197004 w 343002"/>
                <a:gd name="connsiteY20" fmla="*/ 40243 h 178286"/>
                <a:gd name="connsiteX21" fmla="*/ 208703 w 343002"/>
                <a:gd name="connsiteY21" fmla="*/ 39775 h 178286"/>
                <a:gd name="connsiteX22" fmla="*/ 222741 w 343002"/>
                <a:gd name="connsiteY22" fmla="*/ 44923 h 178286"/>
                <a:gd name="connsiteX23" fmla="*/ 231632 w 343002"/>
                <a:gd name="connsiteY23" fmla="*/ 45858 h 178286"/>
                <a:gd name="connsiteX24" fmla="*/ 240523 w 343002"/>
                <a:gd name="connsiteY24" fmla="*/ 43519 h 178286"/>
                <a:gd name="connsiteX25" fmla="*/ 252222 w 343002"/>
                <a:gd name="connsiteY25" fmla="*/ 37435 h 178286"/>
                <a:gd name="connsiteX26" fmla="*/ 268131 w 343002"/>
                <a:gd name="connsiteY26" fmla="*/ 40711 h 178286"/>
                <a:gd name="connsiteX27" fmla="*/ 272343 w 343002"/>
                <a:gd name="connsiteY27" fmla="*/ 44923 h 178286"/>
                <a:gd name="connsiteX28" fmla="*/ 278426 w 343002"/>
                <a:gd name="connsiteY28" fmla="*/ 43051 h 178286"/>
                <a:gd name="connsiteX29" fmla="*/ 292465 w 343002"/>
                <a:gd name="connsiteY29" fmla="*/ 47262 h 178286"/>
                <a:gd name="connsiteX30" fmla="*/ 316330 w 343002"/>
                <a:gd name="connsiteY30" fmla="*/ 51006 h 178286"/>
                <a:gd name="connsiteX31" fmla="*/ 321477 w 343002"/>
                <a:gd name="connsiteY31" fmla="*/ 55217 h 178286"/>
                <a:gd name="connsiteX32" fmla="*/ 329432 w 343002"/>
                <a:gd name="connsiteY32" fmla="*/ 45391 h 178286"/>
                <a:gd name="connsiteX33" fmla="*/ 334580 w 343002"/>
                <a:gd name="connsiteY33" fmla="*/ 35564 h 178286"/>
                <a:gd name="connsiteX34" fmla="*/ 336919 w 343002"/>
                <a:gd name="connsiteY34" fmla="*/ 18250 h 178286"/>
                <a:gd name="connsiteX35" fmla="*/ 343002 w 343002"/>
                <a:gd name="connsiteY35" fmla="*/ 12167 h 178286"/>
                <a:gd name="connsiteX36" fmla="*/ 338323 w 343002"/>
                <a:gd name="connsiteY36" fmla="*/ 31352 h 178286"/>
                <a:gd name="connsiteX37" fmla="*/ 335983 w 343002"/>
                <a:gd name="connsiteY37" fmla="*/ 51942 h 178286"/>
                <a:gd name="connsiteX38" fmla="*/ 335983 w 343002"/>
                <a:gd name="connsiteY38" fmla="*/ 73935 h 178286"/>
                <a:gd name="connsiteX39" fmla="*/ 337855 w 343002"/>
                <a:gd name="connsiteY39" fmla="*/ 97332 h 178286"/>
                <a:gd name="connsiteX40" fmla="*/ 316330 w 343002"/>
                <a:gd name="connsiteY40" fmla="*/ 106691 h 178286"/>
                <a:gd name="connsiteX41" fmla="*/ 292465 w 343002"/>
                <a:gd name="connsiteY41" fmla="*/ 114178 h 178286"/>
                <a:gd name="connsiteX42" fmla="*/ 222273 w 343002"/>
                <a:gd name="connsiteY42" fmla="*/ 130556 h 178286"/>
                <a:gd name="connsiteX43" fmla="*/ 174543 w 343002"/>
                <a:gd name="connsiteY43" fmla="*/ 143659 h 178286"/>
                <a:gd name="connsiteX44" fmla="*/ 115582 w 343002"/>
                <a:gd name="connsiteY44" fmla="*/ 163312 h 178286"/>
                <a:gd name="connsiteX45" fmla="*/ 98736 w 343002"/>
                <a:gd name="connsiteY45" fmla="*/ 167056 h 178286"/>
                <a:gd name="connsiteX46" fmla="*/ 55685 w 343002"/>
                <a:gd name="connsiteY46" fmla="*/ 172671 h 178286"/>
                <a:gd name="connsiteX47" fmla="*/ 26205 w 343002"/>
                <a:gd name="connsiteY47" fmla="*/ 178287 h 178286"/>
                <a:gd name="connsiteX48" fmla="*/ 14506 w 343002"/>
                <a:gd name="connsiteY48" fmla="*/ 168460 h 178286"/>
                <a:gd name="connsiteX49" fmla="*/ 12634 w 343002"/>
                <a:gd name="connsiteY49" fmla="*/ 153954 h 178286"/>
                <a:gd name="connsiteX50" fmla="*/ 0 w 343002"/>
                <a:gd name="connsiteY50" fmla="*/ 99672 h 178286"/>
                <a:gd name="connsiteX51" fmla="*/ 936 w 343002"/>
                <a:gd name="connsiteY51" fmla="*/ 0 h 17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43002" h="178286">
                  <a:moveTo>
                    <a:pt x="936" y="0"/>
                  </a:moveTo>
                  <a:lnTo>
                    <a:pt x="3743" y="10295"/>
                  </a:lnTo>
                  <a:lnTo>
                    <a:pt x="5615" y="37904"/>
                  </a:lnTo>
                  <a:lnTo>
                    <a:pt x="9827" y="30416"/>
                  </a:lnTo>
                  <a:lnTo>
                    <a:pt x="8423" y="19654"/>
                  </a:lnTo>
                  <a:lnTo>
                    <a:pt x="9827" y="14506"/>
                  </a:lnTo>
                  <a:lnTo>
                    <a:pt x="13570" y="11231"/>
                  </a:lnTo>
                  <a:lnTo>
                    <a:pt x="18718" y="9359"/>
                  </a:lnTo>
                  <a:lnTo>
                    <a:pt x="26673" y="9827"/>
                  </a:lnTo>
                  <a:lnTo>
                    <a:pt x="37435" y="13102"/>
                  </a:lnTo>
                  <a:lnTo>
                    <a:pt x="50070" y="14038"/>
                  </a:lnTo>
                  <a:lnTo>
                    <a:pt x="64576" y="18718"/>
                  </a:lnTo>
                  <a:lnTo>
                    <a:pt x="79550" y="21057"/>
                  </a:lnTo>
                  <a:lnTo>
                    <a:pt x="108095" y="20590"/>
                  </a:lnTo>
                  <a:lnTo>
                    <a:pt x="110435" y="21526"/>
                  </a:lnTo>
                  <a:lnTo>
                    <a:pt x="112306" y="32288"/>
                  </a:lnTo>
                  <a:lnTo>
                    <a:pt x="115114" y="33224"/>
                  </a:lnTo>
                  <a:lnTo>
                    <a:pt x="180626" y="32756"/>
                  </a:lnTo>
                  <a:lnTo>
                    <a:pt x="183901" y="33224"/>
                  </a:lnTo>
                  <a:lnTo>
                    <a:pt x="190921" y="38371"/>
                  </a:lnTo>
                  <a:lnTo>
                    <a:pt x="197004" y="40243"/>
                  </a:lnTo>
                  <a:lnTo>
                    <a:pt x="208703" y="39775"/>
                  </a:lnTo>
                  <a:lnTo>
                    <a:pt x="222741" y="44923"/>
                  </a:lnTo>
                  <a:lnTo>
                    <a:pt x="231632" y="45858"/>
                  </a:lnTo>
                  <a:lnTo>
                    <a:pt x="240523" y="43519"/>
                  </a:lnTo>
                  <a:lnTo>
                    <a:pt x="252222" y="37435"/>
                  </a:lnTo>
                  <a:lnTo>
                    <a:pt x="268131" y="40711"/>
                  </a:lnTo>
                  <a:lnTo>
                    <a:pt x="272343" y="44923"/>
                  </a:lnTo>
                  <a:lnTo>
                    <a:pt x="278426" y="43051"/>
                  </a:lnTo>
                  <a:lnTo>
                    <a:pt x="292465" y="47262"/>
                  </a:lnTo>
                  <a:lnTo>
                    <a:pt x="316330" y="51006"/>
                  </a:lnTo>
                  <a:lnTo>
                    <a:pt x="321477" y="55217"/>
                  </a:lnTo>
                  <a:lnTo>
                    <a:pt x="329432" y="45391"/>
                  </a:lnTo>
                  <a:lnTo>
                    <a:pt x="334580" y="35564"/>
                  </a:lnTo>
                  <a:lnTo>
                    <a:pt x="336919" y="18250"/>
                  </a:lnTo>
                  <a:lnTo>
                    <a:pt x="343002" y="12167"/>
                  </a:lnTo>
                  <a:lnTo>
                    <a:pt x="338323" y="31352"/>
                  </a:lnTo>
                  <a:lnTo>
                    <a:pt x="335983" y="51942"/>
                  </a:lnTo>
                  <a:lnTo>
                    <a:pt x="335983" y="73935"/>
                  </a:lnTo>
                  <a:lnTo>
                    <a:pt x="337855" y="97332"/>
                  </a:lnTo>
                  <a:lnTo>
                    <a:pt x="316330" y="106691"/>
                  </a:lnTo>
                  <a:lnTo>
                    <a:pt x="292465" y="114178"/>
                  </a:lnTo>
                  <a:lnTo>
                    <a:pt x="222273" y="130556"/>
                  </a:lnTo>
                  <a:lnTo>
                    <a:pt x="174543" y="143659"/>
                  </a:lnTo>
                  <a:lnTo>
                    <a:pt x="115582" y="163312"/>
                  </a:lnTo>
                  <a:lnTo>
                    <a:pt x="98736" y="167056"/>
                  </a:lnTo>
                  <a:lnTo>
                    <a:pt x="55685" y="172671"/>
                  </a:lnTo>
                  <a:lnTo>
                    <a:pt x="26205" y="178287"/>
                  </a:lnTo>
                  <a:lnTo>
                    <a:pt x="14506" y="168460"/>
                  </a:lnTo>
                  <a:lnTo>
                    <a:pt x="12634" y="153954"/>
                  </a:lnTo>
                  <a:lnTo>
                    <a:pt x="0" y="99672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64EA1F98-BAEC-4657-3B17-73C87D1BEFA8}"/>
                </a:ext>
              </a:extLst>
            </p:cNvPr>
            <p:cNvSpPr/>
            <p:nvPr/>
          </p:nvSpPr>
          <p:spPr>
            <a:xfrm>
              <a:off x="9986250" y="5077188"/>
              <a:ext cx="305567" cy="323349"/>
            </a:xfrm>
            <a:custGeom>
              <a:avLst/>
              <a:gdLst>
                <a:gd name="connsiteX0" fmla="*/ 305567 w 305567"/>
                <a:gd name="connsiteY0" fmla="*/ 0 h 323349"/>
                <a:gd name="connsiteX1" fmla="*/ 305567 w 305567"/>
                <a:gd name="connsiteY1" fmla="*/ 52878 h 323349"/>
                <a:gd name="connsiteX2" fmla="*/ 288721 w 305567"/>
                <a:gd name="connsiteY2" fmla="*/ 48666 h 323349"/>
                <a:gd name="connsiteX3" fmla="*/ 274683 w 305567"/>
                <a:gd name="connsiteY3" fmla="*/ 47730 h 323349"/>
                <a:gd name="connsiteX4" fmla="*/ 262516 w 305567"/>
                <a:gd name="connsiteY4" fmla="*/ 49134 h 323349"/>
                <a:gd name="connsiteX5" fmla="*/ 192325 w 305567"/>
                <a:gd name="connsiteY5" fmla="*/ 82358 h 323349"/>
                <a:gd name="connsiteX6" fmla="*/ 188113 w 305567"/>
                <a:gd name="connsiteY6" fmla="*/ 86102 h 323349"/>
                <a:gd name="connsiteX7" fmla="*/ 187645 w 305567"/>
                <a:gd name="connsiteY7" fmla="*/ 88909 h 323349"/>
                <a:gd name="connsiteX8" fmla="*/ 189985 w 305567"/>
                <a:gd name="connsiteY8" fmla="*/ 89845 h 323349"/>
                <a:gd name="connsiteX9" fmla="*/ 218530 w 305567"/>
                <a:gd name="connsiteY9" fmla="*/ 87974 h 323349"/>
                <a:gd name="connsiteX10" fmla="*/ 234908 w 305567"/>
                <a:gd name="connsiteY10" fmla="*/ 89377 h 323349"/>
                <a:gd name="connsiteX11" fmla="*/ 248946 w 305567"/>
                <a:gd name="connsiteY11" fmla="*/ 92653 h 323349"/>
                <a:gd name="connsiteX12" fmla="*/ 262048 w 305567"/>
                <a:gd name="connsiteY12" fmla="*/ 98268 h 323349"/>
                <a:gd name="connsiteX13" fmla="*/ 273747 w 305567"/>
                <a:gd name="connsiteY13" fmla="*/ 106223 h 323349"/>
                <a:gd name="connsiteX14" fmla="*/ 198876 w 305567"/>
                <a:gd name="connsiteY14" fmla="*/ 198876 h 323349"/>
                <a:gd name="connsiteX15" fmla="*/ 200748 w 305567"/>
                <a:gd name="connsiteY15" fmla="*/ 236311 h 323349"/>
                <a:gd name="connsiteX16" fmla="*/ 198876 w 305567"/>
                <a:gd name="connsiteY16" fmla="*/ 253158 h 323349"/>
                <a:gd name="connsiteX17" fmla="*/ 177818 w 305567"/>
                <a:gd name="connsiteY17" fmla="*/ 302759 h 323349"/>
                <a:gd name="connsiteX18" fmla="*/ 172671 w 305567"/>
                <a:gd name="connsiteY18" fmla="*/ 310715 h 323349"/>
                <a:gd name="connsiteX19" fmla="*/ 167524 w 305567"/>
                <a:gd name="connsiteY19" fmla="*/ 315862 h 323349"/>
                <a:gd name="connsiteX20" fmla="*/ 161909 w 305567"/>
                <a:gd name="connsiteY20" fmla="*/ 318670 h 323349"/>
                <a:gd name="connsiteX21" fmla="*/ 152082 w 305567"/>
                <a:gd name="connsiteY21" fmla="*/ 320541 h 323349"/>
                <a:gd name="connsiteX22" fmla="*/ 118390 w 305567"/>
                <a:gd name="connsiteY22" fmla="*/ 318202 h 323349"/>
                <a:gd name="connsiteX23" fmla="*/ 72063 w 305567"/>
                <a:gd name="connsiteY23" fmla="*/ 318202 h 323349"/>
                <a:gd name="connsiteX24" fmla="*/ 56621 w 305567"/>
                <a:gd name="connsiteY24" fmla="*/ 323349 h 323349"/>
                <a:gd name="connsiteX25" fmla="*/ 50070 w 305567"/>
                <a:gd name="connsiteY25" fmla="*/ 321477 h 323349"/>
                <a:gd name="connsiteX26" fmla="*/ 41179 w 305567"/>
                <a:gd name="connsiteY26" fmla="*/ 310247 h 323349"/>
                <a:gd name="connsiteX27" fmla="*/ 31820 w 305567"/>
                <a:gd name="connsiteY27" fmla="*/ 248478 h 323349"/>
                <a:gd name="connsiteX28" fmla="*/ 27609 w 305567"/>
                <a:gd name="connsiteY28" fmla="*/ 233504 h 323349"/>
                <a:gd name="connsiteX29" fmla="*/ 5148 w 305567"/>
                <a:gd name="connsiteY29" fmla="*/ 183434 h 323349"/>
                <a:gd name="connsiteX30" fmla="*/ 0 w 305567"/>
                <a:gd name="connsiteY30" fmla="*/ 166588 h 323349"/>
                <a:gd name="connsiteX31" fmla="*/ 1872 w 305567"/>
                <a:gd name="connsiteY31" fmla="*/ 159101 h 323349"/>
                <a:gd name="connsiteX32" fmla="*/ 5615 w 305567"/>
                <a:gd name="connsiteY32" fmla="*/ 154421 h 323349"/>
                <a:gd name="connsiteX33" fmla="*/ 21526 w 305567"/>
                <a:gd name="connsiteY33" fmla="*/ 149742 h 323349"/>
                <a:gd name="connsiteX34" fmla="*/ 76743 w 305567"/>
                <a:gd name="connsiteY34" fmla="*/ 125877 h 323349"/>
                <a:gd name="connsiteX35" fmla="*/ 131024 w 305567"/>
                <a:gd name="connsiteY35" fmla="*/ 99672 h 323349"/>
                <a:gd name="connsiteX36" fmla="*/ 184838 w 305567"/>
                <a:gd name="connsiteY36" fmla="*/ 71127 h 323349"/>
                <a:gd name="connsiteX37" fmla="*/ 305567 w 305567"/>
                <a:gd name="connsiteY37" fmla="*/ 0 h 32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5567" h="323349">
                  <a:moveTo>
                    <a:pt x="305567" y="0"/>
                  </a:moveTo>
                  <a:lnTo>
                    <a:pt x="305567" y="52878"/>
                  </a:lnTo>
                  <a:lnTo>
                    <a:pt x="288721" y="48666"/>
                  </a:lnTo>
                  <a:lnTo>
                    <a:pt x="274683" y="47730"/>
                  </a:lnTo>
                  <a:lnTo>
                    <a:pt x="262516" y="49134"/>
                  </a:lnTo>
                  <a:lnTo>
                    <a:pt x="192325" y="82358"/>
                  </a:lnTo>
                  <a:lnTo>
                    <a:pt x="188113" y="86102"/>
                  </a:lnTo>
                  <a:lnTo>
                    <a:pt x="187645" y="88909"/>
                  </a:lnTo>
                  <a:lnTo>
                    <a:pt x="189985" y="89845"/>
                  </a:lnTo>
                  <a:lnTo>
                    <a:pt x="218530" y="87974"/>
                  </a:lnTo>
                  <a:lnTo>
                    <a:pt x="234908" y="89377"/>
                  </a:lnTo>
                  <a:lnTo>
                    <a:pt x="248946" y="92653"/>
                  </a:lnTo>
                  <a:lnTo>
                    <a:pt x="262048" y="98268"/>
                  </a:lnTo>
                  <a:lnTo>
                    <a:pt x="273747" y="106223"/>
                  </a:lnTo>
                  <a:lnTo>
                    <a:pt x="198876" y="198876"/>
                  </a:lnTo>
                  <a:lnTo>
                    <a:pt x="200748" y="236311"/>
                  </a:lnTo>
                  <a:lnTo>
                    <a:pt x="198876" y="253158"/>
                  </a:lnTo>
                  <a:lnTo>
                    <a:pt x="177818" y="302759"/>
                  </a:lnTo>
                  <a:lnTo>
                    <a:pt x="172671" y="310715"/>
                  </a:lnTo>
                  <a:lnTo>
                    <a:pt x="167524" y="315862"/>
                  </a:lnTo>
                  <a:lnTo>
                    <a:pt x="161909" y="318670"/>
                  </a:lnTo>
                  <a:lnTo>
                    <a:pt x="152082" y="320541"/>
                  </a:lnTo>
                  <a:lnTo>
                    <a:pt x="118390" y="318202"/>
                  </a:lnTo>
                  <a:lnTo>
                    <a:pt x="72063" y="318202"/>
                  </a:lnTo>
                  <a:lnTo>
                    <a:pt x="56621" y="323349"/>
                  </a:lnTo>
                  <a:lnTo>
                    <a:pt x="50070" y="321477"/>
                  </a:lnTo>
                  <a:lnTo>
                    <a:pt x="41179" y="310247"/>
                  </a:lnTo>
                  <a:lnTo>
                    <a:pt x="31820" y="248478"/>
                  </a:lnTo>
                  <a:lnTo>
                    <a:pt x="27609" y="233504"/>
                  </a:lnTo>
                  <a:lnTo>
                    <a:pt x="5148" y="183434"/>
                  </a:lnTo>
                  <a:lnTo>
                    <a:pt x="0" y="166588"/>
                  </a:lnTo>
                  <a:lnTo>
                    <a:pt x="1872" y="159101"/>
                  </a:lnTo>
                  <a:lnTo>
                    <a:pt x="5615" y="154421"/>
                  </a:lnTo>
                  <a:lnTo>
                    <a:pt x="21526" y="149742"/>
                  </a:lnTo>
                  <a:lnTo>
                    <a:pt x="76743" y="125877"/>
                  </a:lnTo>
                  <a:lnTo>
                    <a:pt x="131024" y="99672"/>
                  </a:lnTo>
                  <a:lnTo>
                    <a:pt x="184838" y="71127"/>
                  </a:lnTo>
                  <a:lnTo>
                    <a:pt x="305567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2F5C43F-D8B4-2227-9FA8-A65D9E12E844}"/>
                </a:ext>
              </a:extLst>
            </p:cNvPr>
            <p:cNvSpPr/>
            <p:nvPr/>
          </p:nvSpPr>
          <p:spPr>
            <a:xfrm>
              <a:off x="6105127" y="5087015"/>
              <a:ext cx="278426" cy="446885"/>
            </a:xfrm>
            <a:custGeom>
              <a:avLst/>
              <a:gdLst>
                <a:gd name="connsiteX0" fmla="*/ 182498 w 278426"/>
                <a:gd name="connsiteY0" fmla="*/ 187645 h 446885"/>
                <a:gd name="connsiteX1" fmla="*/ 177351 w 278426"/>
                <a:gd name="connsiteY1" fmla="*/ 203555 h 446885"/>
                <a:gd name="connsiteX2" fmla="*/ 175011 w 278426"/>
                <a:gd name="connsiteY2" fmla="*/ 219933 h 446885"/>
                <a:gd name="connsiteX3" fmla="*/ 176415 w 278426"/>
                <a:gd name="connsiteY3" fmla="*/ 241459 h 446885"/>
                <a:gd name="connsiteX4" fmla="*/ 201684 w 278426"/>
                <a:gd name="connsiteY4" fmla="*/ 267196 h 446885"/>
                <a:gd name="connsiteX5" fmla="*/ 210107 w 278426"/>
                <a:gd name="connsiteY5" fmla="*/ 280298 h 446885"/>
                <a:gd name="connsiteX6" fmla="*/ 216658 w 278426"/>
                <a:gd name="connsiteY6" fmla="*/ 294336 h 446885"/>
                <a:gd name="connsiteX7" fmla="*/ 225549 w 278426"/>
                <a:gd name="connsiteY7" fmla="*/ 322413 h 446885"/>
                <a:gd name="connsiteX8" fmla="*/ 247542 w 278426"/>
                <a:gd name="connsiteY8" fmla="*/ 362656 h 446885"/>
                <a:gd name="connsiteX9" fmla="*/ 259709 w 278426"/>
                <a:gd name="connsiteY9" fmla="*/ 420213 h 446885"/>
                <a:gd name="connsiteX10" fmla="*/ 264856 w 278426"/>
                <a:gd name="connsiteY10" fmla="*/ 433315 h 446885"/>
                <a:gd name="connsiteX11" fmla="*/ 278426 w 278426"/>
                <a:gd name="connsiteY11" fmla="*/ 444546 h 446885"/>
                <a:gd name="connsiteX12" fmla="*/ 270939 w 278426"/>
                <a:gd name="connsiteY12" fmla="*/ 446886 h 446885"/>
                <a:gd name="connsiteX13" fmla="*/ 1872 w 278426"/>
                <a:gd name="connsiteY13" fmla="*/ 409918 h 446885"/>
                <a:gd name="connsiteX14" fmla="*/ 0 w 278426"/>
                <a:gd name="connsiteY14" fmla="*/ 403367 h 446885"/>
                <a:gd name="connsiteX15" fmla="*/ 10763 w 278426"/>
                <a:gd name="connsiteY15" fmla="*/ 379502 h 446885"/>
                <a:gd name="connsiteX16" fmla="*/ 38839 w 278426"/>
                <a:gd name="connsiteY16" fmla="*/ 328496 h 446885"/>
                <a:gd name="connsiteX17" fmla="*/ 47262 w 278426"/>
                <a:gd name="connsiteY17" fmla="*/ 292932 h 446885"/>
                <a:gd name="connsiteX18" fmla="*/ 52878 w 278426"/>
                <a:gd name="connsiteY18" fmla="*/ 280766 h 446885"/>
                <a:gd name="connsiteX19" fmla="*/ 59429 w 278426"/>
                <a:gd name="connsiteY19" fmla="*/ 270471 h 446885"/>
                <a:gd name="connsiteX20" fmla="*/ 68320 w 278426"/>
                <a:gd name="connsiteY20" fmla="*/ 262048 h 446885"/>
                <a:gd name="connsiteX21" fmla="*/ 80018 w 278426"/>
                <a:gd name="connsiteY21" fmla="*/ 254093 h 446885"/>
                <a:gd name="connsiteX22" fmla="*/ 101544 w 278426"/>
                <a:gd name="connsiteY22" fmla="*/ 243798 h 446885"/>
                <a:gd name="connsiteX23" fmla="*/ 104819 w 278426"/>
                <a:gd name="connsiteY23" fmla="*/ 239587 h 446885"/>
                <a:gd name="connsiteX24" fmla="*/ 106223 w 278426"/>
                <a:gd name="connsiteY24" fmla="*/ 226484 h 446885"/>
                <a:gd name="connsiteX25" fmla="*/ 103416 w 278426"/>
                <a:gd name="connsiteY25" fmla="*/ 198876 h 446885"/>
                <a:gd name="connsiteX26" fmla="*/ 96396 w 278426"/>
                <a:gd name="connsiteY26" fmla="*/ 165652 h 446885"/>
                <a:gd name="connsiteX27" fmla="*/ 94993 w 278426"/>
                <a:gd name="connsiteY27" fmla="*/ 142255 h 446885"/>
                <a:gd name="connsiteX28" fmla="*/ 94993 w 278426"/>
                <a:gd name="connsiteY28" fmla="*/ 92653 h 446885"/>
                <a:gd name="connsiteX29" fmla="*/ 97332 w 278426"/>
                <a:gd name="connsiteY29" fmla="*/ 68320 h 446885"/>
                <a:gd name="connsiteX30" fmla="*/ 105287 w 278426"/>
                <a:gd name="connsiteY30" fmla="*/ 36967 h 446885"/>
                <a:gd name="connsiteX31" fmla="*/ 111371 w 278426"/>
                <a:gd name="connsiteY31" fmla="*/ 22929 h 446885"/>
                <a:gd name="connsiteX32" fmla="*/ 121197 w 278426"/>
                <a:gd name="connsiteY32" fmla="*/ 8423 h 446885"/>
                <a:gd name="connsiteX33" fmla="*/ 128217 w 278426"/>
                <a:gd name="connsiteY33" fmla="*/ 2808 h 446885"/>
                <a:gd name="connsiteX34" fmla="*/ 135236 w 278426"/>
                <a:gd name="connsiteY34" fmla="*/ 0 h 446885"/>
                <a:gd name="connsiteX35" fmla="*/ 145530 w 278426"/>
                <a:gd name="connsiteY35" fmla="*/ 1404 h 446885"/>
                <a:gd name="connsiteX36" fmla="*/ 151614 w 278426"/>
                <a:gd name="connsiteY36" fmla="*/ 5147 h 446885"/>
                <a:gd name="connsiteX37" fmla="*/ 166120 w 278426"/>
                <a:gd name="connsiteY37" fmla="*/ 21993 h 446885"/>
                <a:gd name="connsiteX38" fmla="*/ 171735 w 278426"/>
                <a:gd name="connsiteY38" fmla="*/ 32756 h 446885"/>
                <a:gd name="connsiteX39" fmla="*/ 177818 w 278426"/>
                <a:gd name="connsiteY39" fmla="*/ 50538 h 446885"/>
                <a:gd name="connsiteX40" fmla="*/ 182498 w 278426"/>
                <a:gd name="connsiteY40" fmla="*/ 70659 h 446885"/>
                <a:gd name="connsiteX41" fmla="*/ 186241 w 278426"/>
                <a:gd name="connsiteY41" fmla="*/ 112774 h 446885"/>
                <a:gd name="connsiteX42" fmla="*/ 185774 w 278426"/>
                <a:gd name="connsiteY42" fmla="*/ 153953 h 446885"/>
                <a:gd name="connsiteX43" fmla="*/ 182498 w 278426"/>
                <a:gd name="connsiteY43" fmla="*/ 187645 h 4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78426" h="446885">
                  <a:moveTo>
                    <a:pt x="182498" y="187645"/>
                  </a:moveTo>
                  <a:lnTo>
                    <a:pt x="177351" y="203555"/>
                  </a:lnTo>
                  <a:lnTo>
                    <a:pt x="175011" y="219933"/>
                  </a:lnTo>
                  <a:lnTo>
                    <a:pt x="176415" y="241459"/>
                  </a:lnTo>
                  <a:lnTo>
                    <a:pt x="201684" y="267196"/>
                  </a:lnTo>
                  <a:lnTo>
                    <a:pt x="210107" y="280298"/>
                  </a:lnTo>
                  <a:lnTo>
                    <a:pt x="216658" y="294336"/>
                  </a:lnTo>
                  <a:lnTo>
                    <a:pt x="225549" y="322413"/>
                  </a:lnTo>
                  <a:lnTo>
                    <a:pt x="247542" y="362656"/>
                  </a:lnTo>
                  <a:lnTo>
                    <a:pt x="259709" y="420213"/>
                  </a:lnTo>
                  <a:lnTo>
                    <a:pt x="264856" y="433315"/>
                  </a:lnTo>
                  <a:lnTo>
                    <a:pt x="278426" y="444546"/>
                  </a:lnTo>
                  <a:lnTo>
                    <a:pt x="270939" y="446886"/>
                  </a:lnTo>
                  <a:lnTo>
                    <a:pt x="1872" y="409918"/>
                  </a:lnTo>
                  <a:lnTo>
                    <a:pt x="0" y="403367"/>
                  </a:lnTo>
                  <a:lnTo>
                    <a:pt x="10763" y="379502"/>
                  </a:lnTo>
                  <a:lnTo>
                    <a:pt x="38839" y="328496"/>
                  </a:lnTo>
                  <a:lnTo>
                    <a:pt x="47262" y="292932"/>
                  </a:lnTo>
                  <a:lnTo>
                    <a:pt x="52878" y="280766"/>
                  </a:lnTo>
                  <a:lnTo>
                    <a:pt x="59429" y="270471"/>
                  </a:lnTo>
                  <a:lnTo>
                    <a:pt x="68320" y="262048"/>
                  </a:lnTo>
                  <a:lnTo>
                    <a:pt x="80018" y="254093"/>
                  </a:lnTo>
                  <a:lnTo>
                    <a:pt x="101544" y="243798"/>
                  </a:lnTo>
                  <a:lnTo>
                    <a:pt x="104819" y="239587"/>
                  </a:lnTo>
                  <a:lnTo>
                    <a:pt x="106223" y="226484"/>
                  </a:lnTo>
                  <a:lnTo>
                    <a:pt x="103416" y="198876"/>
                  </a:lnTo>
                  <a:lnTo>
                    <a:pt x="96396" y="165652"/>
                  </a:lnTo>
                  <a:lnTo>
                    <a:pt x="94993" y="142255"/>
                  </a:lnTo>
                  <a:lnTo>
                    <a:pt x="94993" y="92653"/>
                  </a:lnTo>
                  <a:lnTo>
                    <a:pt x="97332" y="68320"/>
                  </a:lnTo>
                  <a:lnTo>
                    <a:pt x="105287" y="36967"/>
                  </a:lnTo>
                  <a:lnTo>
                    <a:pt x="111371" y="22929"/>
                  </a:lnTo>
                  <a:lnTo>
                    <a:pt x="121197" y="8423"/>
                  </a:lnTo>
                  <a:lnTo>
                    <a:pt x="128217" y="2808"/>
                  </a:lnTo>
                  <a:lnTo>
                    <a:pt x="135236" y="0"/>
                  </a:lnTo>
                  <a:lnTo>
                    <a:pt x="145530" y="1404"/>
                  </a:lnTo>
                  <a:lnTo>
                    <a:pt x="151614" y="5147"/>
                  </a:lnTo>
                  <a:lnTo>
                    <a:pt x="166120" y="21993"/>
                  </a:lnTo>
                  <a:lnTo>
                    <a:pt x="171735" y="32756"/>
                  </a:lnTo>
                  <a:lnTo>
                    <a:pt x="177818" y="50538"/>
                  </a:lnTo>
                  <a:lnTo>
                    <a:pt x="182498" y="70659"/>
                  </a:lnTo>
                  <a:lnTo>
                    <a:pt x="186241" y="112774"/>
                  </a:lnTo>
                  <a:lnTo>
                    <a:pt x="185774" y="153953"/>
                  </a:lnTo>
                  <a:lnTo>
                    <a:pt x="182498" y="187645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5B218766-6E7B-0E33-0E2A-D3D6CB949039}"/>
                </a:ext>
              </a:extLst>
            </p:cNvPr>
            <p:cNvSpPr/>
            <p:nvPr/>
          </p:nvSpPr>
          <p:spPr>
            <a:xfrm>
              <a:off x="10174363" y="5124918"/>
              <a:ext cx="117921" cy="58961"/>
            </a:xfrm>
            <a:custGeom>
              <a:avLst/>
              <a:gdLst>
                <a:gd name="connsiteX0" fmla="*/ 117922 w 117921"/>
                <a:gd name="connsiteY0" fmla="*/ 5148 h 58961"/>
                <a:gd name="connsiteX1" fmla="*/ 110435 w 117921"/>
                <a:gd name="connsiteY1" fmla="*/ 22929 h 58961"/>
                <a:gd name="connsiteX2" fmla="*/ 100140 w 117921"/>
                <a:gd name="connsiteY2" fmla="*/ 41179 h 58961"/>
                <a:gd name="connsiteX3" fmla="*/ 86102 w 117921"/>
                <a:gd name="connsiteY3" fmla="*/ 58961 h 58961"/>
                <a:gd name="connsiteX4" fmla="*/ 73935 w 117921"/>
                <a:gd name="connsiteY4" fmla="*/ 51006 h 58961"/>
                <a:gd name="connsiteX5" fmla="*/ 60833 w 117921"/>
                <a:gd name="connsiteY5" fmla="*/ 45391 h 58961"/>
                <a:gd name="connsiteX6" fmla="*/ 46327 w 117921"/>
                <a:gd name="connsiteY6" fmla="*/ 42115 h 58961"/>
                <a:gd name="connsiteX7" fmla="*/ 30884 w 117921"/>
                <a:gd name="connsiteY7" fmla="*/ 40711 h 58961"/>
                <a:gd name="connsiteX8" fmla="*/ 2340 w 117921"/>
                <a:gd name="connsiteY8" fmla="*/ 42583 h 58961"/>
                <a:gd name="connsiteX9" fmla="*/ 0 w 117921"/>
                <a:gd name="connsiteY9" fmla="*/ 41647 h 58961"/>
                <a:gd name="connsiteX10" fmla="*/ 468 w 117921"/>
                <a:gd name="connsiteY10" fmla="*/ 38839 h 58961"/>
                <a:gd name="connsiteX11" fmla="*/ 4679 w 117921"/>
                <a:gd name="connsiteY11" fmla="*/ 35096 h 58961"/>
                <a:gd name="connsiteX12" fmla="*/ 75339 w 117921"/>
                <a:gd name="connsiteY12" fmla="*/ 1872 h 58961"/>
                <a:gd name="connsiteX13" fmla="*/ 87038 w 117921"/>
                <a:gd name="connsiteY13" fmla="*/ 0 h 58961"/>
                <a:gd name="connsiteX14" fmla="*/ 101076 w 117921"/>
                <a:gd name="connsiteY14" fmla="*/ 936 h 58961"/>
                <a:gd name="connsiteX15" fmla="*/ 117922 w 117921"/>
                <a:gd name="connsiteY15" fmla="*/ 5148 h 5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921" h="58961">
                  <a:moveTo>
                    <a:pt x="117922" y="5148"/>
                  </a:moveTo>
                  <a:lnTo>
                    <a:pt x="110435" y="22929"/>
                  </a:lnTo>
                  <a:lnTo>
                    <a:pt x="100140" y="41179"/>
                  </a:lnTo>
                  <a:lnTo>
                    <a:pt x="86102" y="58961"/>
                  </a:lnTo>
                  <a:lnTo>
                    <a:pt x="73935" y="51006"/>
                  </a:lnTo>
                  <a:lnTo>
                    <a:pt x="60833" y="45391"/>
                  </a:lnTo>
                  <a:lnTo>
                    <a:pt x="46327" y="42115"/>
                  </a:lnTo>
                  <a:lnTo>
                    <a:pt x="30884" y="40711"/>
                  </a:lnTo>
                  <a:lnTo>
                    <a:pt x="2340" y="42583"/>
                  </a:lnTo>
                  <a:lnTo>
                    <a:pt x="0" y="41647"/>
                  </a:lnTo>
                  <a:lnTo>
                    <a:pt x="468" y="38839"/>
                  </a:lnTo>
                  <a:lnTo>
                    <a:pt x="4679" y="35096"/>
                  </a:lnTo>
                  <a:lnTo>
                    <a:pt x="75339" y="1872"/>
                  </a:lnTo>
                  <a:lnTo>
                    <a:pt x="87038" y="0"/>
                  </a:lnTo>
                  <a:lnTo>
                    <a:pt x="101076" y="936"/>
                  </a:lnTo>
                  <a:lnTo>
                    <a:pt x="117922" y="5148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E0D6013-1A26-80BC-A01D-C4243B15CFCE}"/>
                </a:ext>
              </a:extLst>
            </p:cNvPr>
            <p:cNvSpPr/>
            <p:nvPr/>
          </p:nvSpPr>
          <p:spPr>
            <a:xfrm>
              <a:off x="10612358" y="5151123"/>
              <a:ext cx="331303" cy="231163"/>
            </a:xfrm>
            <a:custGeom>
              <a:avLst/>
              <a:gdLst>
                <a:gd name="connsiteX0" fmla="*/ 321945 w 331303"/>
                <a:gd name="connsiteY0" fmla="*/ 0 h 231163"/>
                <a:gd name="connsiteX1" fmla="*/ 331304 w 331303"/>
                <a:gd name="connsiteY1" fmla="*/ 81890 h 231163"/>
                <a:gd name="connsiteX2" fmla="*/ 330368 w 331303"/>
                <a:gd name="connsiteY2" fmla="*/ 105755 h 231163"/>
                <a:gd name="connsiteX3" fmla="*/ 324284 w 331303"/>
                <a:gd name="connsiteY3" fmla="*/ 176883 h 231163"/>
                <a:gd name="connsiteX4" fmla="*/ 323817 w 331303"/>
                <a:gd name="connsiteY4" fmla="*/ 179690 h 231163"/>
                <a:gd name="connsiteX5" fmla="*/ 305099 w 331303"/>
                <a:gd name="connsiteY5" fmla="*/ 197004 h 231163"/>
                <a:gd name="connsiteX6" fmla="*/ 300419 w 331303"/>
                <a:gd name="connsiteY6" fmla="*/ 225081 h 231163"/>
                <a:gd name="connsiteX7" fmla="*/ 299484 w 331303"/>
                <a:gd name="connsiteY7" fmla="*/ 227888 h 231163"/>
                <a:gd name="connsiteX8" fmla="*/ 295740 w 331303"/>
                <a:gd name="connsiteY8" fmla="*/ 231164 h 231163"/>
                <a:gd name="connsiteX9" fmla="*/ 286849 w 331303"/>
                <a:gd name="connsiteY9" fmla="*/ 230228 h 231163"/>
                <a:gd name="connsiteX10" fmla="*/ 282638 w 331303"/>
                <a:gd name="connsiteY10" fmla="*/ 225081 h 231163"/>
                <a:gd name="connsiteX11" fmla="*/ 283574 w 331303"/>
                <a:gd name="connsiteY11" fmla="*/ 166588 h 231163"/>
                <a:gd name="connsiteX12" fmla="*/ 279362 w 331303"/>
                <a:gd name="connsiteY12" fmla="*/ 113242 h 231163"/>
                <a:gd name="connsiteX13" fmla="*/ 274215 w 331303"/>
                <a:gd name="connsiteY13" fmla="*/ 87037 h 231163"/>
                <a:gd name="connsiteX14" fmla="*/ 266728 w 331303"/>
                <a:gd name="connsiteY14" fmla="*/ 59429 h 231163"/>
                <a:gd name="connsiteX15" fmla="*/ 262984 w 331303"/>
                <a:gd name="connsiteY15" fmla="*/ 51474 h 231163"/>
                <a:gd name="connsiteX16" fmla="*/ 258772 w 331303"/>
                <a:gd name="connsiteY16" fmla="*/ 45390 h 231163"/>
                <a:gd name="connsiteX17" fmla="*/ 253157 w 331303"/>
                <a:gd name="connsiteY17" fmla="*/ 41179 h 231163"/>
                <a:gd name="connsiteX18" fmla="*/ 248946 w 331303"/>
                <a:gd name="connsiteY18" fmla="*/ 39775 h 231163"/>
                <a:gd name="connsiteX19" fmla="*/ 241459 w 331303"/>
                <a:gd name="connsiteY19" fmla="*/ 42583 h 231163"/>
                <a:gd name="connsiteX20" fmla="*/ 234440 w 331303"/>
                <a:gd name="connsiteY20" fmla="*/ 63172 h 231163"/>
                <a:gd name="connsiteX21" fmla="*/ 228356 w 331303"/>
                <a:gd name="connsiteY21" fmla="*/ 100140 h 231163"/>
                <a:gd name="connsiteX22" fmla="*/ 223677 w 331303"/>
                <a:gd name="connsiteY22" fmla="*/ 156293 h 231163"/>
                <a:gd name="connsiteX23" fmla="*/ 206831 w 331303"/>
                <a:gd name="connsiteY23" fmla="*/ 149274 h 231163"/>
                <a:gd name="connsiteX24" fmla="*/ 192325 w 331303"/>
                <a:gd name="connsiteY24" fmla="*/ 145530 h 231163"/>
                <a:gd name="connsiteX25" fmla="*/ 180158 w 331303"/>
                <a:gd name="connsiteY25" fmla="*/ 144127 h 231163"/>
                <a:gd name="connsiteX26" fmla="*/ 169395 w 331303"/>
                <a:gd name="connsiteY26" fmla="*/ 145062 h 231163"/>
                <a:gd name="connsiteX27" fmla="*/ 170799 w 331303"/>
                <a:gd name="connsiteY27" fmla="*/ 140851 h 231163"/>
                <a:gd name="connsiteX28" fmla="*/ 170332 w 331303"/>
                <a:gd name="connsiteY28" fmla="*/ 136639 h 231163"/>
                <a:gd name="connsiteX29" fmla="*/ 162376 w 331303"/>
                <a:gd name="connsiteY29" fmla="*/ 128216 h 231163"/>
                <a:gd name="connsiteX30" fmla="*/ 148806 w 331303"/>
                <a:gd name="connsiteY30" fmla="*/ 120261 h 231163"/>
                <a:gd name="connsiteX31" fmla="*/ 133832 w 331303"/>
                <a:gd name="connsiteY31" fmla="*/ 114178 h 231163"/>
                <a:gd name="connsiteX32" fmla="*/ 117454 w 331303"/>
                <a:gd name="connsiteY32" fmla="*/ 109499 h 231163"/>
                <a:gd name="connsiteX33" fmla="*/ 92185 w 331303"/>
                <a:gd name="connsiteY33" fmla="*/ 105287 h 231163"/>
                <a:gd name="connsiteX34" fmla="*/ 65512 w 331303"/>
                <a:gd name="connsiteY34" fmla="*/ 102948 h 231163"/>
                <a:gd name="connsiteX35" fmla="*/ 50070 w 331303"/>
                <a:gd name="connsiteY35" fmla="*/ 103415 h 231163"/>
                <a:gd name="connsiteX36" fmla="*/ 33224 w 331303"/>
                <a:gd name="connsiteY36" fmla="*/ 106223 h 231163"/>
                <a:gd name="connsiteX37" fmla="*/ 468 w 331303"/>
                <a:gd name="connsiteY37" fmla="*/ 115114 h 231163"/>
                <a:gd name="connsiteX38" fmla="*/ 0 w 331303"/>
                <a:gd name="connsiteY38" fmla="*/ 71127 h 231163"/>
                <a:gd name="connsiteX39" fmla="*/ 8423 w 331303"/>
                <a:gd name="connsiteY39" fmla="*/ 79082 h 231163"/>
                <a:gd name="connsiteX40" fmla="*/ 14974 w 331303"/>
                <a:gd name="connsiteY40" fmla="*/ 80954 h 231163"/>
                <a:gd name="connsiteX41" fmla="*/ 41179 w 331303"/>
                <a:gd name="connsiteY41" fmla="*/ 75339 h 231163"/>
                <a:gd name="connsiteX42" fmla="*/ 84230 w 331303"/>
                <a:gd name="connsiteY42" fmla="*/ 69723 h 231163"/>
                <a:gd name="connsiteX43" fmla="*/ 101076 w 331303"/>
                <a:gd name="connsiteY43" fmla="*/ 65980 h 231163"/>
                <a:gd name="connsiteX44" fmla="*/ 160504 w 331303"/>
                <a:gd name="connsiteY44" fmla="*/ 46326 h 231163"/>
                <a:gd name="connsiteX45" fmla="*/ 207767 w 331303"/>
                <a:gd name="connsiteY45" fmla="*/ 33224 h 231163"/>
                <a:gd name="connsiteX46" fmla="*/ 277959 w 331303"/>
                <a:gd name="connsiteY46" fmla="*/ 16846 h 231163"/>
                <a:gd name="connsiteX47" fmla="*/ 321945 w 331303"/>
                <a:gd name="connsiteY47" fmla="*/ 0 h 23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1303" h="231163">
                  <a:moveTo>
                    <a:pt x="321945" y="0"/>
                  </a:moveTo>
                  <a:lnTo>
                    <a:pt x="331304" y="81890"/>
                  </a:lnTo>
                  <a:lnTo>
                    <a:pt x="330368" y="105755"/>
                  </a:lnTo>
                  <a:lnTo>
                    <a:pt x="324284" y="176883"/>
                  </a:lnTo>
                  <a:lnTo>
                    <a:pt x="323817" y="179690"/>
                  </a:lnTo>
                  <a:lnTo>
                    <a:pt x="305099" y="197004"/>
                  </a:lnTo>
                  <a:lnTo>
                    <a:pt x="300419" y="225081"/>
                  </a:lnTo>
                  <a:lnTo>
                    <a:pt x="299484" y="227888"/>
                  </a:lnTo>
                  <a:lnTo>
                    <a:pt x="295740" y="231164"/>
                  </a:lnTo>
                  <a:lnTo>
                    <a:pt x="286849" y="230228"/>
                  </a:lnTo>
                  <a:lnTo>
                    <a:pt x="282638" y="225081"/>
                  </a:lnTo>
                  <a:lnTo>
                    <a:pt x="283574" y="166588"/>
                  </a:lnTo>
                  <a:lnTo>
                    <a:pt x="279362" y="113242"/>
                  </a:lnTo>
                  <a:lnTo>
                    <a:pt x="274215" y="87037"/>
                  </a:lnTo>
                  <a:lnTo>
                    <a:pt x="266728" y="59429"/>
                  </a:lnTo>
                  <a:lnTo>
                    <a:pt x="262984" y="51474"/>
                  </a:lnTo>
                  <a:lnTo>
                    <a:pt x="258772" y="45390"/>
                  </a:lnTo>
                  <a:lnTo>
                    <a:pt x="253157" y="41179"/>
                  </a:lnTo>
                  <a:lnTo>
                    <a:pt x="248946" y="39775"/>
                  </a:lnTo>
                  <a:lnTo>
                    <a:pt x="241459" y="42583"/>
                  </a:lnTo>
                  <a:lnTo>
                    <a:pt x="234440" y="63172"/>
                  </a:lnTo>
                  <a:lnTo>
                    <a:pt x="228356" y="100140"/>
                  </a:lnTo>
                  <a:lnTo>
                    <a:pt x="223677" y="156293"/>
                  </a:lnTo>
                  <a:lnTo>
                    <a:pt x="206831" y="149274"/>
                  </a:lnTo>
                  <a:lnTo>
                    <a:pt x="192325" y="145530"/>
                  </a:lnTo>
                  <a:lnTo>
                    <a:pt x="180158" y="144127"/>
                  </a:lnTo>
                  <a:lnTo>
                    <a:pt x="169395" y="145062"/>
                  </a:lnTo>
                  <a:lnTo>
                    <a:pt x="170799" y="140851"/>
                  </a:lnTo>
                  <a:lnTo>
                    <a:pt x="170332" y="136639"/>
                  </a:lnTo>
                  <a:lnTo>
                    <a:pt x="162376" y="128216"/>
                  </a:lnTo>
                  <a:lnTo>
                    <a:pt x="148806" y="120261"/>
                  </a:lnTo>
                  <a:lnTo>
                    <a:pt x="133832" y="114178"/>
                  </a:lnTo>
                  <a:lnTo>
                    <a:pt x="117454" y="109499"/>
                  </a:lnTo>
                  <a:lnTo>
                    <a:pt x="92185" y="105287"/>
                  </a:lnTo>
                  <a:lnTo>
                    <a:pt x="65512" y="102948"/>
                  </a:lnTo>
                  <a:lnTo>
                    <a:pt x="50070" y="103415"/>
                  </a:lnTo>
                  <a:lnTo>
                    <a:pt x="33224" y="106223"/>
                  </a:lnTo>
                  <a:lnTo>
                    <a:pt x="468" y="115114"/>
                  </a:lnTo>
                  <a:lnTo>
                    <a:pt x="0" y="71127"/>
                  </a:lnTo>
                  <a:lnTo>
                    <a:pt x="8423" y="79082"/>
                  </a:lnTo>
                  <a:lnTo>
                    <a:pt x="14974" y="80954"/>
                  </a:lnTo>
                  <a:lnTo>
                    <a:pt x="41179" y="75339"/>
                  </a:lnTo>
                  <a:lnTo>
                    <a:pt x="84230" y="69723"/>
                  </a:lnTo>
                  <a:lnTo>
                    <a:pt x="101076" y="65980"/>
                  </a:lnTo>
                  <a:lnTo>
                    <a:pt x="160504" y="46326"/>
                  </a:lnTo>
                  <a:lnTo>
                    <a:pt x="207767" y="33224"/>
                  </a:lnTo>
                  <a:lnTo>
                    <a:pt x="277959" y="16846"/>
                  </a:lnTo>
                  <a:lnTo>
                    <a:pt x="321945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0D2EFD3-CB77-37FC-CAA6-B861E898B4F8}"/>
                </a:ext>
              </a:extLst>
            </p:cNvPr>
            <p:cNvSpPr/>
            <p:nvPr/>
          </p:nvSpPr>
          <p:spPr>
            <a:xfrm>
              <a:off x="8002638" y="5170777"/>
              <a:ext cx="433315" cy="508654"/>
            </a:xfrm>
            <a:custGeom>
              <a:avLst/>
              <a:gdLst>
                <a:gd name="connsiteX0" fmla="*/ 122601 w 433315"/>
                <a:gd name="connsiteY0" fmla="*/ 217594 h 508654"/>
                <a:gd name="connsiteX1" fmla="*/ 116986 w 433315"/>
                <a:gd name="connsiteY1" fmla="*/ 238183 h 508654"/>
                <a:gd name="connsiteX2" fmla="*/ 114178 w 433315"/>
                <a:gd name="connsiteY2" fmla="*/ 259709 h 508654"/>
                <a:gd name="connsiteX3" fmla="*/ 113242 w 433315"/>
                <a:gd name="connsiteY3" fmla="*/ 282638 h 508654"/>
                <a:gd name="connsiteX4" fmla="*/ 115114 w 433315"/>
                <a:gd name="connsiteY4" fmla="*/ 306971 h 508654"/>
                <a:gd name="connsiteX5" fmla="*/ 116518 w 433315"/>
                <a:gd name="connsiteY5" fmla="*/ 312586 h 508654"/>
                <a:gd name="connsiteX6" fmla="*/ 133364 w 433315"/>
                <a:gd name="connsiteY6" fmla="*/ 341131 h 508654"/>
                <a:gd name="connsiteX7" fmla="*/ 141787 w 433315"/>
                <a:gd name="connsiteY7" fmla="*/ 374823 h 508654"/>
                <a:gd name="connsiteX8" fmla="*/ 144127 w 433315"/>
                <a:gd name="connsiteY8" fmla="*/ 376227 h 508654"/>
                <a:gd name="connsiteX9" fmla="*/ 146466 w 433315"/>
                <a:gd name="connsiteY9" fmla="*/ 375759 h 508654"/>
                <a:gd name="connsiteX10" fmla="*/ 155825 w 433315"/>
                <a:gd name="connsiteY10" fmla="*/ 365464 h 508654"/>
                <a:gd name="connsiteX11" fmla="*/ 165652 w 433315"/>
                <a:gd name="connsiteY11" fmla="*/ 361720 h 508654"/>
                <a:gd name="connsiteX12" fmla="*/ 175947 w 433315"/>
                <a:gd name="connsiteY12" fmla="*/ 364528 h 508654"/>
                <a:gd name="connsiteX13" fmla="*/ 188581 w 433315"/>
                <a:gd name="connsiteY13" fmla="*/ 377163 h 508654"/>
                <a:gd name="connsiteX14" fmla="*/ 194197 w 433315"/>
                <a:gd name="connsiteY14" fmla="*/ 387457 h 508654"/>
                <a:gd name="connsiteX15" fmla="*/ 198408 w 433315"/>
                <a:gd name="connsiteY15" fmla="*/ 401028 h 508654"/>
                <a:gd name="connsiteX16" fmla="*/ 201216 w 433315"/>
                <a:gd name="connsiteY16" fmla="*/ 417406 h 508654"/>
                <a:gd name="connsiteX17" fmla="*/ 202152 w 433315"/>
                <a:gd name="connsiteY17" fmla="*/ 445014 h 508654"/>
                <a:gd name="connsiteX18" fmla="*/ 204959 w 433315"/>
                <a:gd name="connsiteY18" fmla="*/ 448758 h 508654"/>
                <a:gd name="connsiteX19" fmla="*/ 209171 w 433315"/>
                <a:gd name="connsiteY19" fmla="*/ 451098 h 508654"/>
                <a:gd name="connsiteX20" fmla="*/ 231164 w 433315"/>
                <a:gd name="connsiteY20" fmla="*/ 450162 h 508654"/>
                <a:gd name="connsiteX21" fmla="*/ 238183 w 433315"/>
                <a:gd name="connsiteY21" fmla="*/ 448290 h 508654"/>
                <a:gd name="connsiteX22" fmla="*/ 243331 w 433315"/>
                <a:gd name="connsiteY22" fmla="*/ 445014 h 508654"/>
                <a:gd name="connsiteX23" fmla="*/ 247074 w 433315"/>
                <a:gd name="connsiteY23" fmla="*/ 439867 h 508654"/>
                <a:gd name="connsiteX24" fmla="*/ 248946 w 433315"/>
                <a:gd name="connsiteY24" fmla="*/ 432848 h 508654"/>
                <a:gd name="connsiteX25" fmla="*/ 256433 w 433315"/>
                <a:gd name="connsiteY25" fmla="*/ 340663 h 508654"/>
                <a:gd name="connsiteX26" fmla="*/ 259240 w 433315"/>
                <a:gd name="connsiteY26" fmla="*/ 324285 h 508654"/>
                <a:gd name="connsiteX27" fmla="*/ 283574 w 433315"/>
                <a:gd name="connsiteY27" fmla="*/ 245670 h 508654"/>
                <a:gd name="connsiteX28" fmla="*/ 286381 w 433315"/>
                <a:gd name="connsiteY28" fmla="*/ 238651 h 508654"/>
                <a:gd name="connsiteX29" fmla="*/ 293868 w 433315"/>
                <a:gd name="connsiteY29" fmla="*/ 228824 h 508654"/>
                <a:gd name="connsiteX30" fmla="*/ 305099 w 433315"/>
                <a:gd name="connsiteY30" fmla="*/ 225549 h 508654"/>
                <a:gd name="connsiteX31" fmla="*/ 315862 w 433315"/>
                <a:gd name="connsiteY31" fmla="*/ 227421 h 508654"/>
                <a:gd name="connsiteX32" fmla="*/ 319137 w 433315"/>
                <a:gd name="connsiteY32" fmla="*/ 233504 h 508654"/>
                <a:gd name="connsiteX33" fmla="*/ 321477 w 433315"/>
                <a:gd name="connsiteY33" fmla="*/ 256433 h 508654"/>
                <a:gd name="connsiteX34" fmla="*/ 326157 w 433315"/>
                <a:gd name="connsiteY34" fmla="*/ 277959 h 508654"/>
                <a:gd name="connsiteX35" fmla="*/ 348618 w 433315"/>
                <a:gd name="connsiteY35" fmla="*/ 327560 h 508654"/>
                <a:gd name="connsiteX36" fmla="*/ 358913 w 433315"/>
                <a:gd name="connsiteY36" fmla="*/ 391201 h 508654"/>
                <a:gd name="connsiteX37" fmla="*/ 367803 w 433315"/>
                <a:gd name="connsiteY37" fmla="*/ 414598 h 508654"/>
                <a:gd name="connsiteX38" fmla="*/ 372015 w 433315"/>
                <a:gd name="connsiteY38" fmla="*/ 420681 h 508654"/>
                <a:gd name="connsiteX39" fmla="*/ 374355 w 433315"/>
                <a:gd name="connsiteY39" fmla="*/ 421617 h 508654"/>
                <a:gd name="connsiteX40" fmla="*/ 376226 w 433315"/>
                <a:gd name="connsiteY40" fmla="*/ 419745 h 508654"/>
                <a:gd name="connsiteX41" fmla="*/ 380906 w 433315"/>
                <a:gd name="connsiteY41" fmla="*/ 383714 h 508654"/>
                <a:gd name="connsiteX42" fmla="*/ 383714 w 433315"/>
                <a:gd name="connsiteY42" fmla="*/ 377163 h 508654"/>
                <a:gd name="connsiteX43" fmla="*/ 391201 w 433315"/>
                <a:gd name="connsiteY43" fmla="*/ 368740 h 508654"/>
                <a:gd name="connsiteX44" fmla="*/ 398688 w 433315"/>
                <a:gd name="connsiteY44" fmla="*/ 368272 h 508654"/>
                <a:gd name="connsiteX45" fmla="*/ 401963 w 433315"/>
                <a:gd name="connsiteY45" fmla="*/ 370611 h 508654"/>
                <a:gd name="connsiteX46" fmla="*/ 411322 w 433315"/>
                <a:gd name="connsiteY46" fmla="*/ 381374 h 508654"/>
                <a:gd name="connsiteX47" fmla="*/ 418809 w 433315"/>
                <a:gd name="connsiteY47" fmla="*/ 393541 h 508654"/>
                <a:gd name="connsiteX48" fmla="*/ 423957 w 433315"/>
                <a:gd name="connsiteY48" fmla="*/ 406643 h 508654"/>
                <a:gd name="connsiteX49" fmla="*/ 429104 w 433315"/>
                <a:gd name="connsiteY49" fmla="*/ 427700 h 508654"/>
                <a:gd name="connsiteX50" fmla="*/ 431444 w 433315"/>
                <a:gd name="connsiteY50" fmla="*/ 449694 h 508654"/>
                <a:gd name="connsiteX51" fmla="*/ 433315 w 433315"/>
                <a:gd name="connsiteY51" fmla="*/ 498828 h 508654"/>
                <a:gd name="connsiteX52" fmla="*/ 431912 w 433315"/>
                <a:gd name="connsiteY52" fmla="*/ 502571 h 508654"/>
                <a:gd name="connsiteX53" fmla="*/ 428636 w 433315"/>
                <a:gd name="connsiteY53" fmla="*/ 504911 h 508654"/>
                <a:gd name="connsiteX54" fmla="*/ 354701 w 433315"/>
                <a:gd name="connsiteY54" fmla="*/ 508655 h 508654"/>
                <a:gd name="connsiteX55" fmla="*/ 181562 w 433315"/>
                <a:gd name="connsiteY55" fmla="*/ 506315 h 508654"/>
                <a:gd name="connsiteX56" fmla="*/ 94992 w 433315"/>
                <a:gd name="connsiteY56" fmla="*/ 502571 h 508654"/>
                <a:gd name="connsiteX57" fmla="*/ 91717 w 433315"/>
                <a:gd name="connsiteY57" fmla="*/ 489937 h 508654"/>
                <a:gd name="connsiteX58" fmla="*/ 88909 w 433315"/>
                <a:gd name="connsiteY58" fmla="*/ 459989 h 508654"/>
                <a:gd name="connsiteX59" fmla="*/ 55217 w 433315"/>
                <a:gd name="connsiteY59" fmla="*/ 430976 h 508654"/>
                <a:gd name="connsiteX60" fmla="*/ 50538 w 433315"/>
                <a:gd name="connsiteY60" fmla="*/ 429104 h 508654"/>
                <a:gd name="connsiteX61" fmla="*/ 46326 w 433315"/>
                <a:gd name="connsiteY61" fmla="*/ 430976 h 508654"/>
                <a:gd name="connsiteX62" fmla="*/ 34628 w 433315"/>
                <a:gd name="connsiteY62" fmla="*/ 445950 h 508654"/>
                <a:gd name="connsiteX63" fmla="*/ 30416 w 433315"/>
                <a:gd name="connsiteY63" fmla="*/ 454841 h 508654"/>
                <a:gd name="connsiteX64" fmla="*/ 19654 w 433315"/>
                <a:gd name="connsiteY64" fmla="*/ 488065 h 508654"/>
                <a:gd name="connsiteX65" fmla="*/ 11699 w 433315"/>
                <a:gd name="connsiteY65" fmla="*/ 492277 h 508654"/>
                <a:gd name="connsiteX66" fmla="*/ 9359 w 433315"/>
                <a:gd name="connsiteY66" fmla="*/ 495084 h 508654"/>
                <a:gd name="connsiteX67" fmla="*/ 9359 w 433315"/>
                <a:gd name="connsiteY67" fmla="*/ 499296 h 508654"/>
                <a:gd name="connsiteX68" fmla="*/ 0 w 433315"/>
                <a:gd name="connsiteY68" fmla="*/ 497424 h 508654"/>
                <a:gd name="connsiteX69" fmla="*/ 5147 w 433315"/>
                <a:gd name="connsiteY69" fmla="*/ 366868 h 508654"/>
                <a:gd name="connsiteX70" fmla="*/ 5147 w 433315"/>
                <a:gd name="connsiteY70" fmla="*/ 306035 h 508654"/>
                <a:gd name="connsiteX71" fmla="*/ 2808 w 433315"/>
                <a:gd name="connsiteY71" fmla="*/ 246138 h 508654"/>
                <a:gd name="connsiteX72" fmla="*/ 9359 w 433315"/>
                <a:gd name="connsiteY72" fmla="*/ 199344 h 508654"/>
                <a:gd name="connsiteX73" fmla="*/ 9359 w 433315"/>
                <a:gd name="connsiteY73" fmla="*/ 126813 h 508654"/>
                <a:gd name="connsiteX74" fmla="*/ 11699 w 433315"/>
                <a:gd name="connsiteY74" fmla="*/ 114646 h 508654"/>
                <a:gd name="connsiteX75" fmla="*/ 16378 w 433315"/>
                <a:gd name="connsiteY75" fmla="*/ 103883 h 508654"/>
                <a:gd name="connsiteX76" fmla="*/ 20589 w 433315"/>
                <a:gd name="connsiteY76" fmla="*/ 98268 h 508654"/>
                <a:gd name="connsiteX77" fmla="*/ 26205 w 433315"/>
                <a:gd name="connsiteY77" fmla="*/ 93589 h 508654"/>
                <a:gd name="connsiteX78" fmla="*/ 36032 w 433315"/>
                <a:gd name="connsiteY78" fmla="*/ 89377 h 508654"/>
                <a:gd name="connsiteX79" fmla="*/ 39307 w 433315"/>
                <a:gd name="connsiteY79" fmla="*/ 85166 h 508654"/>
                <a:gd name="connsiteX80" fmla="*/ 39775 w 433315"/>
                <a:gd name="connsiteY80" fmla="*/ 36032 h 508654"/>
                <a:gd name="connsiteX81" fmla="*/ 42115 w 433315"/>
                <a:gd name="connsiteY81" fmla="*/ 22929 h 508654"/>
                <a:gd name="connsiteX82" fmla="*/ 45858 w 433315"/>
                <a:gd name="connsiteY82" fmla="*/ 12167 h 508654"/>
                <a:gd name="connsiteX83" fmla="*/ 50070 w 433315"/>
                <a:gd name="connsiteY83" fmla="*/ 6083 h 508654"/>
                <a:gd name="connsiteX84" fmla="*/ 54749 w 433315"/>
                <a:gd name="connsiteY84" fmla="*/ 2340 h 508654"/>
                <a:gd name="connsiteX85" fmla="*/ 60833 w 433315"/>
                <a:gd name="connsiteY85" fmla="*/ 0 h 508654"/>
                <a:gd name="connsiteX86" fmla="*/ 67852 w 433315"/>
                <a:gd name="connsiteY86" fmla="*/ 0 h 508654"/>
                <a:gd name="connsiteX87" fmla="*/ 77678 w 433315"/>
                <a:gd name="connsiteY87" fmla="*/ 4679 h 508654"/>
                <a:gd name="connsiteX88" fmla="*/ 82358 w 433315"/>
                <a:gd name="connsiteY88" fmla="*/ 11231 h 508654"/>
                <a:gd name="connsiteX89" fmla="*/ 86101 w 433315"/>
                <a:gd name="connsiteY89" fmla="*/ 20590 h 508654"/>
                <a:gd name="connsiteX90" fmla="*/ 88909 w 433315"/>
                <a:gd name="connsiteY90" fmla="*/ 40711 h 508654"/>
                <a:gd name="connsiteX91" fmla="*/ 87505 w 433315"/>
                <a:gd name="connsiteY91" fmla="*/ 69256 h 508654"/>
                <a:gd name="connsiteX92" fmla="*/ 88909 w 433315"/>
                <a:gd name="connsiteY92" fmla="*/ 80018 h 508654"/>
                <a:gd name="connsiteX93" fmla="*/ 98736 w 433315"/>
                <a:gd name="connsiteY93" fmla="*/ 104352 h 508654"/>
                <a:gd name="connsiteX94" fmla="*/ 107627 w 433315"/>
                <a:gd name="connsiteY94" fmla="*/ 140851 h 508654"/>
                <a:gd name="connsiteX95" fmla="*/ 120262 w 433315"/>
                <a:gd name="connsiteY95" fmla="*/ 180158 h 508654"/>
                <a:gd name="connsiteX96" fmla="*/ 122133 w 433315"/>
                <a:gd name="connsiteY96" fmla="*/ 196536 h 508654"/>
                <a:gd name="connsiteX97" fmla="*/ 122601 w 433315"/>
                <a:gd name="connsiteY97" fmla="*/ 217594 h 50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33315" h="508654">
                  <a:moveTo>
                    <a:pt x="122601" y="217594"/>
                  </a:moveTo>
                  <a:lnTo>
                    <a:pt x="116986" y="238183"/>
                  </a:lnTo>
                  <a:lnTo>
                    <a:pt x="114178" y="259709"/>
                  </a:lnTo>
                  <a:lnTo>
                    <a:pt x="113242" y="282638"/>
                  </a:lnTo>
                  <a:lnTo>
                    <a:pt x="115114" y="306971"/>
                  </a:lnTo>
                  <a:lnTo>
                    <a:pt x="116518" y="312586"/>
                  </a:lnTo>
                  <a:lnTo>
                    <a:pt x="133364" y="341131"/>
                  </a:lnTo>
                  <a:lnTo>
                    <a:pt x="141787" y="374823"/>
                  </a:lnTo>
                  <a:lnTo>
                    <a:pt x="144127" y="376227"/>
                  </a:lnTo>
                  <a:lnTo>
                    <a:pt x="146466" y="375759"/>
                  </a:lnTo>
                  <a:lnTo>
                    <a:pt x="155825" y="365464"/>
                  </a:lnTo>
                  <a:lnTo>
                    <a:pt x="165652" y="361720"/>
                  </a:lnTo>
                  <a:lnTo>
                    <a:pt x="175947" y="364528"/>
                  </a:lnTo>
                  <a:lnTo>
                    <a:pt x="188581" y="377163"/>
                  </a:lnTo>
                  <a:lnTo>
                    <a:pt x="194197" y="387457"/>
                  </a:lnTo>
                  <a:lnTo>
                    <a:pt x="198408" y="401028"/>
                  </a:lnTo>
                  <a:lnTo>
                    <a:pt x="201216" y="417406"/>
                  </a:lnTo>
                  <a:lnTo>
                    <a:pt x="202152" y="445014"/>
                  </a:lnTo>
                  <a:lnTo>
                    <a:pt x="204959" y="448758"/>
                  </a:lnTo>
                  <a:lnTo>
                    <a:pt x="209171" y="451098"/>
                  </a:lnTo>
                  <a:lnTo>
                    <a:pt x="231164" y="450162"/>
                  </a:lnTo>
                  <a:lnTo>
                    <a:pt x="238183" y="448290"/>
                  </a:lnTo>
                  <a:lnTo>
                    <a:pt x="243331" y="445014"/>
                  </a:lnTo>
                  <a:lnTo>
                    <a:pt x="247074" y="439867"/>
                  </a:lnTo>
                  <a:lnTo>
                    <a:pt x="248946" y="432848"/>
                  </a:lnTo>
                  <a:lnTo>
                    <a:pt x="256433" y="340663"/>
                  </a:lnTo>
                  <a:lnTo>
                    <a:pt x="259240" y="324285"/>
                  </a:lnTo>
                  <a:lnTo>
                    <a:pt x="283574" y="245670"/>
                  </a:lnTo>
                  <a:lnTo>
                    <a:pt x="286381" y="238651"/>
                  </a:lnTo>
                  <a:lnTo>
                    <a:pt x="293868" y="228824"/>
                  </a:lnTo>
                  <a:lnTo>
                    <a:pt x="305099" y="225549"/>
                  </a:lnTo>
                  <a:lnTo>
                    <a:pt x="315862" y="227421"/>
                  </a:lnTo>
                  <a:lnTo>
                    <a:pt x="319137" y="233504"/>
                  </a:lnTo>
                  <a:lnTo>
                    <a:pt x="321477" y="256433"/>
                  </a:lnTo>
                  <a:lnTo>
                    <a:pt x="326157" y="277959"/>
                  </a:lnTo>
                  <a:lnTo>
                    <a:pt x="348618" y="327560"/>
                  </a:lnTo>
                  <a:lnTo>
                    <a:pt x="358913" y="391201"/>
                  </a:lnTo>
                  <a:lnTo>
                    <a:pt x="367803" y="414598"/>
                  </a:lnTo>
                  <a:lnTo>
                    <a:pt x="372015" y="420681"/>
                  </a:lnTo>
                  <a:lnTo>
                    <a:pt x="374355" y="421617"/>
                  </a:lnTo>
                  <a:lnTo>
                    <a:pt x="376226" y="419745"/>
                  </a:lnTo>
                  <a:lnTo>
                    <a:pt x="380906" y="383714"/>
                  </a:lnTo>
                  <a:lnTo>
                    <a:pt x="383714" y="377163"/>
                  </a:lnTo>
                  <a:lnTo>
                    <a:pt x="391201" y="368740"/>
                  </a:lnTo>
                  <a:lnTo>
                    <a:pt x="398688" y="368272"/>
                  </a:lnTo>
                  <a:lnTo>
                    <a:pt x="401963" y="370611"/>
                  </a:lnTo>
                  <a:lnTo>
                    <a:pt x="411322" y="381374"/>
                  </a:lnTo>
                  <a:lnTo>
                    <a:pt x="418809" y="393541"/>
                  </a:lnTo>
                  <a:lnTo>
                    <a:pt x="423957" y="406643"/>
                  </a:lnTo>
                  <a:lnTo>
                    <a:pt x="429104" y="427700"/>
                  </a:lnTo>
                  <a:lnTo>
                    <a:pt x="431444" y="449694"/>
                  </a:lnTo>
                  <a:lnTo>
                    <a:pt x="433315" y="498828"/>
                  </a:lnTo>
                  <a:lnTo>
                    <a:pt x="431912" y="502571"/>
                  </a:lnTo>
                  <a:lnTo>
                    <a:pt x="428636" y="504911"/>
                  </a:lnTo>
                  <a:lnTo>
                    <a:pt x="354701" y="508655"/>
                  </a:lnTo>
                  <a:lnTo>
                    <a:pt x="181562" y="506315"/>
                  </a:lnTo>
                  <a:lnTo>
                    <a:pt x="94992" y="502571"/>
                  </a:lnTo>
                  <a:lnTo>
                    <a:pt x="91717" y="489937"/>
                  </a:lnTo>
                  <a:lnTo>
                    <a:pt x="88909" y="459989"/>
                  </a:lnTo>
                  <a:lnTo>
                    <a:pt x="55217" y="430976"/>
                  </a:lnTo>
                  <a:lnTo>
                    <a:pt x="50538" y="429104"/>
                  </a:lnTo>
                  <a:lnTo>
                    <a:pt x="46326" y="430976"/>
                  </a:lnTo>
                  <a:lnTo>
                    <a:pt x="34628" y="445950"/>
                  </a:lnTo>
                  <a:lnTo>
                    <a:pt x="30416" y="454841"/>
                  </a:lnTo>
                  <a:lnTo>
                    <a:pt x="19654" y="488065"/>
                  </a:lnTo>
                  <a:lnTo>
                    <a:pt x="11699" y="492277"/>
                  </a:lnTo>
                  <a:lnTo>
                    <a:pt x="9359" y="495084"/>
                  </a:lnTo>
                  <a:lnTo>
                    <a:pt x="9359" y="499296"/>
                  </a:lnTo>
                  <a:lnTo>
                    <a:pt x="0" y="497424"/>
                  </a:lnTo>
                  <a:lnTo>
                    <a:pt x="5147" y="366868"/>
                  </a:lnTo>
                  <a:lnTo>
                    <a:pt x="5147" y="306035"/>
                  </a:lnTo>
                  <a:lnTo>
                    <a:pt x="2808" y="246138"/>
                  </a:lnTo>
                  <a:lnTo>
                    <a:pt x="9359" y="199344"/>
                  </a:lnTo>
                  <a:lnTo>
                    <a:pt x="9359" y="126813"/>
                  </a:lnTo>
                  <a:lnTo>
                    <a:pt x="11699" y="114646"/>
                  </a:lnTo>
                  <a:lnTo>
                    <a:pt x="16378" y="103883"/>
                  </a:lnTo>
                  <a:lnTo>
                    <a:pt x="20589" y="98268"/>
                  </a:lnTo>
                  <a:lnTo>
                    <a:pt x="26205" y="93589"/>
                  </a:lnTo>
                  <a:lnTo>
                    <a:pt x="36032" y="89377"/>
                  </a:lnTo>
                  <a:lnTo>
                    <a:pt x="39307" y="85166"/>
                  </a:lnTo>
                  <a:lnTo>
                    <a:pt x="39775" y="36032"/>
                  </a:lnTo>
                  <a:lnTo>
                    <a:pt x="42115" y="22929"/>
                  </a:lnTo>
                  <a:lnTo>
                    <a:pt x="45858" y="12167"/>
                  </a:lnTo>
                  <a:lnTo>
                    <a:pt x="50070" y="6083"/>
                  </a:lnTo>
                  <a:lnTo>
                    <a:pt x="54749" y="2340"/>
                  </a:lnTo>
                  <a:lnTo>
                    <a:pt x="60833" y="0"/>
                  </a:lnTo>
                  <a:lnTo>
                    <a:pt x="67852" y="0"/>
                  </a:lnTo>
                  <a:lnTo>
                    <a:pt x="77678" y="4679"/>
                  </a:lnTo>
                  <a:lnTo>
                    <a:pt x="82358" y="11231"/>
                  </a:lnTo>
                  <a:lnTo>
                    <a:pt x="86101" y="20590"/>
                  </a:lnTo>
                  <a:lnTo>
                    <a:pt x="88909" y="40711"/>
                  </a:lnTo>
                  <a:lnTo>
                    <a:pt x="87505" y="69256"/>
                  </a:lnTo>
                  <a:lnTo>
                    <a:pt x="88909" y="80018"/>
                  </a:lnTo>
                  <a:lnTo>
                    <a:pt x="98736" y="104352"/>
                  </a:lnTo>
                  <a:lnTo>
                    <a:pt x="107627" y="140851"/>
                  </a:lnTo>
                  <a:lnTo>
                    <a:pt x="120262" y="180158"/>
                  </a:lnTo>
                  <a:lnTo>
                    <a:pt x="122133" y="196536"/>
                  </a:lnTo>
                  <a:lnTo>
                    <a:pt x="122601" y="217594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344B0B44-B421-6709-5567-1CBE2987F4BF}"/>
                </a:ext>
              </a:extLst>
            </p:cNvPr>
            <p:cNvSpPr/>
            <p:nvPr/>
          </p:nvSpPr>
          <p:spPr>
            <a:xfrm>
              <a:off x="6757440" y="5179200"/>
              <a:ext cx="321009" cy="448289"/>
            </a:xfrm>
            <a:custGeom>
              <a:avLst/>
              <a:gdLst>
                <a:gd name="connsiteX0" fmla="*/ 10295 w 321009"/>
                <a:gd name="connsiteY0" fmla="*/ 0 h 448289"/>
                <a:gd name="connsiteX1" fmla="*/ 10295 w 321009"/>
                <a:gd name="connsiteY1" fmla="*/ 43051 h 448289"/>
                <a:gd name="connsiteX2" fmla="*/ 14506 w 321009"/>
                <a:gd name="connsiteY2" fmla="*/ 54749 h 448289"/>
                <a:gd name="connsiteX3" fmla="*/ 19186 w 321009"/>
                <a:gd name="connsiteY3" fmla="*/ 36031 h 448289"/>
                <a:gd name="connsiteX4" fmla="*/ 21993 w 321009"/>
                <a:gd name="connsiteY4" fmla="*/ 34160 h 448289"/>
                <a:gd name="connsiteX5" fmla="*/ 26673 w 321009"/>
                <a:gd name="connsiteY5" fmla="*/ 33692 h 448289"/>
                <a:gd name="connsiteX6" fmla="*/ 35096 w 321009"/>
                <a:gd name="connsiteY6" fmla="*/ 49134 h 448289"/>
                <a:gd name="connsiteX7" fmla="*/ 51006 w 321009"/>
                <a:gd name="connsiteY7" fmla="*/ 56621 h 448289"/>
                <a:gd name="connsiteX8" fmla="*/ 63172 w 321009"/>
                <a:gd name="connsiteY8" fmla="*/ 72531 h 448289"/>
                <a:gd name="connsiteX9" fmla="*/ 75807 w 321009"/>
                <a:gd name="connsiteY9" fmla="*/ 80954 h 448289"/>
                <a:gd name="connsiteX10" fmla="*/ 88441 w 321009"/>
                <a:gd name="connsiteY10" fmla="*/ 96864 h 448289"/>
                <a:gd name="connsiteX11" fmla="*/ 99672 w 321009"/>
                <a:gd name="connsiteY11" fmla="*/ 107627 h 448289"/>
                <a:gd name="connsiteX12" fmla="*/ 114178 w 321009"/>
                <a:gd name="connsiteY12" fmla="*/ 117922 h 448289"/>
                <a:gd name="connsiteX13" fmla="*/ 120261 w 321009"/>
                <a:gd name="connsiteY13" fmla="*/ 127280 h 448289"/>
                <a:gd name="connsiteX14" fmla="*/ 150210 w 321009"/>
                <a:gd name="connsiteY14" fmla="*/ 157229 h 448289"/>
                <a:gd name="connsiteX15" fmla="*/ 159101 w 321009"/>
                <a:gd name="connsiteY15" fmla="*/ 165184 h 448289"/>
                <a:gd name="connsiteX16" fmla="*/ 178286 w 321009"/>
                <a:gd name="connsiteY16" fmla="*/ 179222 h 448289"/>
                <a:gd name="connsiteX17" fmla="*/ 190921 w 321009"/>
                <a:gd name="connsiteY17" fmla="*/ 197940 h 448289"/>
                <a:gd name="connsiteX18" fmla="*/ 202151 w 321009"/>
                <a:gd name="connsiteY18" fmla="*/ 207767 h 448289"/>
                <a:gd name="connsiteX19" fmla="*/ 214318 w 321009"/>
                <a:gd name="connsiteY19" fmla="*/ 224145 h 448289"/>
                <a:gd name="connsiteX20" fmla="*/ 231632 w 321009"/>
                <a:gd name="connsiteY20" fmla="*/ 238183 h 448289"/>
                <a:gd name="connsiteX21" fmla="*/ 239587 w 321009"/>
                <a:gd name="connsiteY21" fmla="*/ 261112 h 448289"/>
                <a:gd name="connsiteX22" fmla="*/ 241459 w 321009"/>
                <a:gd name="connsiteY22" fmla="*/ 258773 h 448289"/>
                <a:gd name="connsiteX23" fmla="*/ 242863 w 321009"/>
                <a:gd name="connsiteY23" fmla="*/ 259240 h 448289"/>
                <a:gd name="connsiteX24" fmla="*/ 243331 w 321009"/>
                <a:gd name="connsiteY24" fmla="*/ 261580 h 448289"/>
                <a:gd name="connsiteX25" fmla="*/ 244266 w 321009"/>
                <a:gd name="connsiteY25" fmla="*/ 258773 h 448289"/>
                <a:gd name="connsiteX26" fmla="*/ 246138 w 321009"/>
                <a:gd name="connsiteY26" fmla="*/ 258305 h 448289"/>
                <a:gd name="connsiteX27" fmla="*/ 251286 w 321009"/>
                <a:gd name="connsiteY27" fmla="*/ 268132 h 448289"/>
                <a:gd name="connsiteX28" fmla="*/ 255497 w 321009"/>
                <a:gd name="connsiteY28" fmla="*/ 272811 h 448289"/>
                <a:gd name="connsiteX29" fmla="*/ 286381 w 321009"/>
                <a:gd name="connsiteY29" fmla="*/ 293400 h 448289"/>
                <a:gd name="connsiteX30" fmla="*/ 297612 w 321009"/>
                <a:gd name="connsiteY30" fmla="*/ 303227 h 448289"/>
                <a:gd name="connsiteX31" fmla="*/ 299484 w 321009"/>
                <a:gd name="connsiteY31" fmla="*/ 305567 h 448289"/>
                <a:gd name="connsiteX32" fmla="*/ 300420 w 321009"/>
                <a:gd name="connsiteY32" fmla="*/ 312118 h 448289"/>
                <a:gd name="connsiteX33" fmla="*/ 302759 w 321009"/>
                <a:gd name="connsiteY33" fmla="*/ 310714 h 448289"/>
                <a:gd name="connsiteX34" fmla="*/ 321009 w 321009"/>
                <a:gd name="connsiteY34" fmla="*/ 315862 h 448289"/>
                <a:gd name="connsiteX35" fmla="*/ 314458 w 321009"/>
                <a:gd name="connsiteY35" fmla="*/ 368271 h 448289"/>
                <a:gd name="connsiteX36" fmla="*/ 306503 w 321009"/>
                <a:gd name="connsiteY36" fmla="*/ 372951 h 448289"/>
                <a:gd name="connsiteX37" fmla="*/ 298548 w 321009"/>
                <a:gd name="connsiteY37" fmla="*/ 374355 h 448289"/>
                <a:gd name="connsiteX38" fmla="*/ 293400 w 321009"/>
                <a:gd name="connsiteY38" fmla="*/ 379502 h 448289"/>
                <a:gd name="connsiteX39" fmla="*/ 290125 w 321009"/>
                <a:gd name="connsiteY39" fmla="*/ 423021 h 448289"/>
                <a:gd name="connsiteX40" fmla="*/ 164248 w 321009"/>
                <a:gd name="connsiteY40" fmla="*/ 424893 h 448289"/>
                <a:gd name="connsiteX41" fmla="*/ 160037 w 321009"/>
                <a:gd name="connsiteY41" fmla="*/ 404303 h 448289"/>
                <a:gd name="connsiteX42" fmla="*/ 156293 w 321009"/>
                <a:gd name="connsiteY42" fmla="*/ 395412 h 448289"/>
                <a:gd name="connsiteX43" fmla="*/ 151146 w 321009"/>
                <a:gd name="connsiteY43" fmla="*/ 389329 h 448289"/>
                <a:gd name="connsiteX44" fmla="*/ 146466 w 321009"/>
                <a:gd name="connsiteY44" fmla="*/ 386521 h 448289"/>
                <a:gd name="connsiteX45" fmla="*/ 140383 w 321009"/>
                <a:gd name="connsiteY45" fmla="*/ 385585 h 448289"/>
                <a:gd name="connsiteX46" fmla="*/ 132428 w 321009"/>
                <a:gd name="connsiteY46" fmla="*/ 386521 h 448289"/>
                <a:gd name="connsiteX47" fmla="*/ 127281 w 321009"/>
                <a:gd name="connsiteY47" fmla="*/ 390265 h 448289"/>
                <a:gd name="connsiteX48" fmla="*/ 120729 w 321009"/>
                <a:gd name="connsiteY48" fmla="*/ 401963 h 448289"/>
                <a:gd name="connsiteX49" fmla="*/ 116050 w 321009"/>
                <a:gd name="connsiteY49" fmla="*/ 414130 h 448289"/>
                <a:gd name="connsiteX50" fmla="*/ 112774 w 321009"/>
                <a:gd name="connsiteY50" fmla="*/ 429572 h 448289"/>
                <a:gd name="connsiteX51" fmla="*/ 109031 w 321009"/>
                <a:gd name="connsiteY51" fmla="*/ 430040 h 448289"/>
                <a:gd name="connsiteX52" fmla="*/ 103415 w 321009"/>
                <a:gd name="connsiteY52" fmla="*/ 426296 h 448289"/>
                <a:gd name="connsiteX53" fmla="*/ 94525 w 321009"/>
                <a:gd name="connsiteY53" fmla="*/ 424893 h 448289"/>
                <a:gd name="connsiteX54" fmla="*/ 87037 w 321009"/>
                <a:gd name="connsiteY54" fmla="*/ 425360 h 448289"/>
                <a:gd name="connsiteX55" fmla="*/ 81422 w 321009"/>
                <a:gd name="connsiteY55" fmla="*/ 427700 h 448289"/>
                <a:gd name="connsiteX56" fmla="*/ 76743 w 321009"/>
                <a:gd name="connsiteY56" fmla="*/ 431912 h 448289"/>
                <a:gd name="connsiteX57" fmla="*/ 72999 w 321009"/>
                <a:gd name="connsiteY57" fmla="*/ 438463 h 448289"/>
                <a:gd name="connsiteX58" fmla="*/ 70192 w 321009"/>
                <a:gd name="connsiteY58" fmla="*/ 448290 h 448289"/>
                <a:gd name="connsiteX59" fmla="*/ 68788 w 321009"/>
                <a:gd name="connsiteY59" fmla="*/ 445014 h 448289"/>
                <a:gd name="connsiteX60" fmla="*/ 66448 w 321009"/>
                <a:gd name="connsiteY60" fmla="*/ 443610 h 448289"/>
                <a:gd name="connsiteX61" fmla="*/ 61769 w 321009"/>
                <a:gd name="connsiteY61" fmla="*/ 443610 h 448289"/>
                <a:gd name="connsiteX62" fmla="*/ 91717 w 321009"/>
                <a:gd name="connsiteY62" fmla="*/ 248946 h 448289"/>
                <a:gd name="connsiteX63" fmla="*/ 93589 w 321009"/>
                <a:gd name="connsiteY63" fmla="*/ 225081 h 448289"/>
                <a:gd name="connsiteX64" fmla="*/ 92653 w 321009"/>
                <a:gd name="connsiteY64" fmla="*/ 196068 h 448289"/>
                <a:gd name="connsiteX65" fmla="*/ 90313 w 321009"/>
                <a:gd name="connsiteY65" fmla="*/ 186241 h 448289"/>
                <a:gd name="connsiteX66" fmla="*/ 86102 w 321009"/>
                <a:gd name="connsiteY66" fmla="*/ 177818 h 448289"/>
                <a:gd name="connsiteX67" fmla="*/ 80486 w 321009"/>
                <a:gd name="connsiteY67" fmla="*/ 171735 h 448289"/>
                <a:gd name="connsiteX68" fmla="*/ 69256 w 321009"/>
                <a:gd name="connsiteY68" fmla="*/ 168460 h 448289"/>
                <a:gd name="connsiteX69" fmla="*/ 61301 w 321009"/>
                <a:gd name="connsiteY69" fmla="*/ 169395 h 448289"/>
                <a:gd name="connsiteX70" fmla="*/ 55685 w 321009"/>
                <a:gd name="connsiteY70" fmla="*/ 173607 h 448289"/>
                <a:gd name="connsiteX71" fmla="*/ 49602 w 321009"/>
                <a:gd name="connsiteY71" fmla="*/ 186241 h 448289"/>
                <a:gd name="connsiteX72" fmla="*/ 45858 w 321009"/>
                <a:gd name="connsiteY72" fmla="*/ 200748 h 448289"/>
                <a:gd name="connsiteX73" fmla="*/ 36500 w 321009"/>
                <a:gd name="connsiteY73" fmla="*/ 252689 h 448289"/>
                <a:gd name="connsiteX74" fmla="*/ 28545 w 321009"/>
                <a:gd name="connsiteY74" fmla="*/ 309778 h 448289"/>
                <a:gd name="connsiteX75" fmla="*/ 22929 w 321009"/>
                <a:gd name="connsiteY75" fmla="*/ 314458 h 448289"/>
                <a:gd name="connsiteX76" fmla="*/ 15910 w 321009"/>
                <a:gd name="connsiteY76" fmla="*/ 313990 h 448289"/>
                <a:gd name="connsiteX77" fmla="*/ 9359 w 321009"/>
                <a:gd name="connsiteY77" fmla="*/ 311650 h 448289"/>
                <a:gd name="connsiteX78" fmla="*/ 4211 w 321009"/>
                <a:gd name="connsiteY78" fmla="*/ 307439 h 448289"/>
                <a:gd name="connsiteX79" fmla="*/ 936 w 321009"/>
                <a:gd name="connsiteY79" fmla="*/ 301355 h 448289"/>
                <a:gd name="connsiteX80" fmla="*/ 0 w 321009"/>
                <a:gd name="connsiteY80" fmla="*/ 294804 h 448289"/>
                <a:gd name="connsiteX81" fmla="*/ 10295 w 321009"/>
                <a:gd name="connsiteY81" fmla="*/ 0 h 44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21009" h="448289">
                  <a:moveTo>
                    <a:pt x="10295" y="0"/>
                  </a:moveTo>
                  <a:lnTo>
                    <a:pt x="10295" y="43051"/>
                  </a:lnTo>
                  <a:lnTo>
                    <a:pt x="14506" y="54749"/>
                  </a:lnTo>
                  <a:lnTo>
                    <a:pt x="19186" y="36031"/>
                  </a:lnTo>
                  <a:lnTo>
                    <a:pt x="21993" y="34160"/>
                  </a:lnTo>
                  <a:lnTo>
                    <a:pt x="26673" y="33692"/>
                  </a:lnTo>
                  <a:lnTo>
                    <a:pt x="35096" y="49134"/>
                  </a:lnTo>
                  <a:lnTo>
                    <a:pt x="51006" y="56621"/>
                  </a:lnTo>
                  <a:lnTo>
                    <a:pt x="63172" y="72531"/>
                  </a:lnTo>
                  <a:lnTo>
                    <a:pt x="75807" y="80954"/>
                  </a:lnTo>
                  <a:lnTo>
                    <a:pt x="88441" y="96864"/>
                  </a:lnTo>
                  <a:lnTo>
                    <a:pt x="99672" y="107627"/>
                  </a:lnTo>
                  <a:lnTo>
                    <a:pt x="114178" y="117922"/>
                  </a:lnTo>
                  <a:lnTo>
                    <a:pt x="120261" y="127280"/>
                  </a:lnTo>
                  <a:lnTo>
                    <a:pt x="150210" y="157229"/>
                  </a:lnTo>
                  <a:lnTo>
                    <a:pt x="159101" y="165184"/>
                  </a:lnTo>
                  <a:lnTo>
                    <a:pt x="178286" y="179222"/>
                  </a:lnTo>
                  <a:lnTo>
                    <a:pt x="190921" y="197940"/>
                  </a:lnTo>
                  <a:lnTo>
                    <a:pt x="202151" y="207767"/>
                  </a:lnTo>
                  <a:lnTo>
                    <a:pt x="214318" y="224145"/>
                  </a:lnTo>
                  <a:lnTo>
                    <a:pt x="231632" y="238183"/>
                  </a:lnTo>
                  <a:lnTo>
                    <a:pt x="239587" y="261112"/>
                  </a:lnTo>
                  <a:lnTo>
                    <a:pt x="241459" y="258773"/>
                  </a:lnTo>
                  <a:lnTo>
                    <a:pt x="242863" y="259240"/>
                  </a:lnTo>
                  <a:lnTo>
                    <a:pt x="243331" y="261580"/>
                  </a:lnTo>
                  <a:lnTo>
                    <a:pt x="244266" y="258773"/>
                  </a:lnTo>
                  <a:lnTo>
                    <a:pt x="246138" y="258305"/>
                  </a:lnTo>
                  <a:lnTo>
                    <a:pt x="251286" y="268132"/>
                  </a:lnTo>
                  <a:lnTo>
                    <a:pt x="255497" y="272811"/>
                  </a:lnTo>
                  <a:lnTo>
                    <a:pt x="286381" y="293400"/>
                  </a:lnTo>
                  <a:lnTo>
                    <a:pt x="297612" y="303227"/>
                  </a:lnTo>
                  <a:lnTo>
                    <a:pt x="299484" y="305567"/>
                  </a:lnTo>
                  <a:lnTo>
                    <a:pt x="300420" y="312118"/>
                  </a:lnTo>
                  <a:lnTo>
                    <a:pt x="302759" y="310714"/>
                  </a:lnTo>
                  <a:lnTo>
                    <a:pt x="321009" y="315862"/>
                  </a:lnTo>
                  <a:lnTo>
                    <a:pt x="314458" y="368271"/>
                  </a:lnTo>
                  <a:lnTo>
                    <a:pt x="306503" y="372951"/>
                  </a:lnTo>
                  <a:lnTo>
                    <a:pt x="298548" y="374355"/>
                  </a:lnTo>
                  <a:lnTo>
                    <a:pt x="293400" y="379502"/>
                  </a:lnTo>
                  <a:lnTo>
                    <a:pt x="290125" y="423021"/>
                  </a:lnTo>
                  <a:lnTo>
                    <a:pt x="164248" y="424893"/>
                  </a:lnTo>
                  <a:lnTo>
                    <a:pt x="160037" y="404303"/>
                  </a:lnTo>
                  <a:lnTo>
                    <a:pt x="156293" y="395412"/>
                  </a:lnTo>
                  <a:lnTo>
                    <a:pt x="151146" y="389329"/>
                  </a:lnTo>
                  <a:lnTo>
                    <a:pt x="146466" y="386521"/>
                  </a:lnTo>
                  <a:lnTo>
                    <a:pt x="140383" y="385585"/>
                  </a:lnTo>
                  <a:lnTo>
                    <a:pt x="132428" y="386521"/>
                  </a:lnTo>
                  <a:lnTo>
                    <a:pt x="127281" y="390265"/>
                  </a:lnTo>
                  <a:lnTo>
                    <a:pt x="120729" y="401963"/>
                  </a:lnTo>
                  <a:lnTo>
                    <a:pt x="116050" y="414130"/>
                  </a:lnTo>
                  <a:lnTo>
                    <a:pt x="112774" y="429572"/>
                  </a:lnTo>
                  <a:lnTo>
                    <a:pt x="109031" y="430040"/>
                  </a:lnTo>
                  <a:lnTo>
                    <a:pt x="103415" y="426296"/>
                  </a:lnTo>
                  <a:lnTo>
                    <a:pt x="94525" y="424893"/>
                  </a:lnTo>
                  <a:lnTo>
                    <a:pt x="87037" y="425360"/>
                  </a:lnTo>
                  <a:lnTo>
                    <a:pt x="81422" y="427700"/>
                  </a:lnTo>
                  <a:lnTo>
                    <a:pt x="76743" y="431912"/>
                  </a:lnTo>
                  <a:lnTo>
                    <a:pt x="72999" y="438463"/>
                  </a:lnTo>
                  <a:lnTo>
                    <a:pt x="70192" y="448290"/>
                  </a:lnTo>
                  <a:lnTo>
                    <a:pt x="68788" y="445014"/>
                  </a:lnTo>
                  <a:lnTo>
                    <a:pt x="66448" y="443610"/>
                  </a:lnTo>
                  <a:lnTo>
                    <a:pt x="61769" y="443610"/>
                  </a:lnTo>
                  <a:lnTo>
                    <a:pt x="91717" y="248946"/>
                  </a:lnTo>
                  <a:lnTo>
                    <a:pt x="93589" y="225081"/>
                  </a:lnTo>
                  <a:lnTo>
                    <a:pt x="92653" y="196068"/>
                  </a:lnTo>
                  <a:lnTo>
                    <a:pt x="90313" y="186241"/>
                  </a:lnTo>
                  <a:lnTo>
                    <a:pt x="86102" y="177818"/>
                  </a:lnTo>
                  <a:lnTo>
                    <a:pt x="80486" y="171735"/>
                  </a:lnTo>
                  <a:lnTo>
                    <a:pt x="69256" y="168460"/>
                  </a:lnTo>
                  <a:lnTo>
                    <a:pt x="61301" y="169395"/>
                  </a:lnTo>
                  <a:lnTo>
                    <a:pt x="55685" y="173607"/>
                  </a:lnTo>
                  <a:lnTo>
                    <a:pt x="49602" y="186241"/>
                  </a:lnTo>
                  <a:lnTo>
                    <a:pt x="45858" y="200748"/>
                  </a:lnTo>
                  <a:lnTo>
                    <a:pt x="36500" y="252689"/>
                  </a:lnTo>
                  <a:lnTo>
                    <a:pt x="28545" y="309778"/>
                  </a:lnTo>
                  <a:lnTo>
                    <a:pt x="22929" y="314458"/>
                  </a:lnTo>
                  <a:lnTo>
                    <a:pt x="15910" y="313990"/>
                  </a:lnTo>
                  <a:lnTo>
                    <a:pt x="9359" y="311650"/>
                  </a:lnTo>
                  <a:lnTo>
                    <a:pt x="4211" y="307439"/>
                  </a:lnTo>
                  <a:lnTo>
                    <a:pt x="936" y="301355"/>
                  </a:lnTo>
                  <a:lnTo>
                    <a:pt x="0" y="294804"/>
                  </a:lnTo>
                  <a:lnTo>
                    <a:pt x="10295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7B79FC86-152A-84CE-7D6C-9B4B5AE38BBA}"/>
                </a:ext>
              </a:extLst>
            </p:cNvPr>
            <p:cNvSpPr/>
            <p:nvPr/>
          </p:nvSpPr>
          <p:spPr>
            <a:xfrm>
              <a:off x="9733560" y="5183879"/>
              <a:ext cx="430976" cy="364059"/>
            </a:xfrm>
            <a:custGeom>
              <a:avLst/>
              <a:gdLst>
                <a:gd name="connsiteX0" fmla="*/ 251754 w 430976"/>
                <a:gd name="connsiteY0" fmla="*/ 52409 h 364059"/>
                <a:gd name="connsiteX1" fmla="*/ 258305 w 430976"/>
                <a:gd name="connsiteY1" fmla="*/ 76743 h 364059"/>
                <a:gd name="connsiteX2" fmla="*/ 280766 w 430976"/>
                <a:gd name="connsiteY2" fmla="*/ 127280 h 364059"/>
                <a:gd name="connsiteX3" fmla="*/ 284978 w 430976"/>
                <a:gd name="connsiteY3" fmla="*/ 142255 h 364059"/>
                <a:gd name="connsiteX4" fmla="*/ 292933 w 430976"/>
                <a:gd name="connsiteY4" fmla="*/ 197940 h 364059"/>
                <a:gd name="connsiteX5" fmla="*/ 298080 w 430976"/>
                <a:gd name="connsiteY5" fmla="*/ 209639 h 364059"/>
                <a:gd name="connsiteX6" fmla="*/ 303228 w 430976"/>
                <a:gd name="connsiteY6" fmla="*/ 215254 h 364059"/>
                <a:gd name="connsiteX7" fmla="*/ 309779 w 430976"/>
                <a:gd name="connsiteY7" fmla="*/ 217126 h 364059"/>
                <a:gd name="connsiteX8" fmla="*/ 325221 w 430976"/>
                <a:gd name="connsiteY8" fmla="*/ 211978 h 364059"/>
                <a:gd name="connsiteX9" fmla="*/ 371547 w 430976"/>
                <a:gd name="connsiteY9" fmla="*/ 211978 h 364059"/>
                <a:gd name="connsiteX10" fmla="*/ 405239 w 430976"/>
                <a:gd name="connsiteY10" fmla="*/ 214318 h 364059"/>
                <a:gd name="connsiteX11" fmla="*/ 415066 w 430976"/>
                <a:gd name="connsiteY11" fmla="*/ 212446 h 364059"/>
                <a:gd name="connsiteX12" fmla="*/ 420681 w 430976"/>
                <a:gd name="connsiteY12" fmla="*/ 209639 h 364059"/>
                <a:gd name="connsiteX13" fmla="*/ 425829 w 430976"/>
                <a:gd name="connsiteY13" fmla="*/ 204491 h 364059"/>
                <a:gd name="connsiteX14" fmla="*/ 430976 w 430976"/>
                <a:gd name="connsiteY14" fmla="*/ 196536 h 364059"/>
                <a:gd name="connsiteX15" fmla="*/ 428636 w 430976"/>
                <a:gd name="connsiteY15" fmla="*/ 232100 h 364059"/>
                <a:gd name="connsiteX16" fmla="*/ 424893 w 430976"/>
                <a:gd name="connsiteY16" fmla="*/ 241927 h 364059"/>
                <a:gd name="connsiteX17" fmla="*/ 401496 w 430976"/>
                <a:gd name="connsiteY17" fmla="*/ 283106 h 364059"/>
                <a:gd name="connsiteX18" fmla="*/ 378566 w 430976"/>
                <a:gd name="connsiteY18" fmla="*/ 331772 h 364059"/>
                <a:gd name="connsiteX19" fmla="*/ 376227 w 430976"/>
                <a:gd name="connsiteY19" fmla="*/ 333175 h 364059"/>
                <a:gd name="connsiteX20" fmla="*/ 373887 w 430976"/>
                <a:gd name="connsiteY20" fmla="*/ 331772 h 364059"/>
                <a:gd name="connsiteX21" fmla="*/ 365932 w 430976"/>
                <a:gd name="connsiteY21" fmla="*/ 312118 h 364059"/>
                <a:gd name="connsiteX22" fmla="*/ 350958 w 430976"/>
                <a:gd name="connsiteY22" fmla="*/ 289657 h 364059"/>
                <a:gd name="connsiteX23" fmla="*/ 340663 w 430976"/>
                <a:gd name="connsiteY23" fmla="*/ 279362 h 364059"/>
                <a:gd name="connsiteX24" fmla="*/ 336919 w 430976"/>
                <a:gd name="connsiteY24" fmla="*/ 277490 h 364059"/>
                <a:gd name="connsiteX25" fmla="*/ 325221 w 430976"/>
                <a:gd name="connsiteY25" fmla="*/ 276087 h 364059"/>
                <a:gd name="connsiteX26" fmla="*/ 303228 w 430976"/>
                <a:gd name="connsiteY26" fmla="*/ 285445 h 364059"/>
                <a:gd name="connsiteX27" fmla="*/ 290125 w 430976"/>
                <a:gd name="connsiteY27" fmla="*/ 294336 h 364059"/>
                <a:gd name="connsiteX28" fmla="*/ 279830 w 430976"/>
                <a:gd name="connsiteY28" fmla="*/ 305099 h 364059"/>
                <a:gd name="connsiteX29" fmla="*/ 271407 w 430976"/>
                <a:gd name="connsiteY29" fmla="*/ 316797 h 364059"/>
                <a:gd name="connsiteX30" fmla="*/ 265792 w 430976"/>
                <a:gd name="connsiteY30" fmla="*/ 330368 h 364059"/>
                <a:gd name="connsiteX31" fmla="*/ 262048 w 430976"/>
                <a:gd name="connsiteY31" fmla="*/ 346278 h 364059"/>
                <a:gd name="connsiteX32" fmla="*/ 260645 w 430976"/>
                <a:gd name="connsiteY32" fmla="*/ 364060 h 364059"/>
                <a:gd name="connsiteX33" fmla="*/ 258773 w 430976"/>
                <a:gd name="connsiteY33" fmla="*/ 359380 h 364059"/>
                <a:gd name="connsiteX34" fmla="*/ 255029 w 430976"/>
                <a:gd name="connsiteY34" fmla="*/ 356573 h 364059"/>
                <a:gd name="connsiteX35" fmla="*/ 248946 w 430976"/>
                <a:gd name="connsiteY35" fmla="*/ 355637 h 364059"/>
                <a:gd name="connsiteX36" fmla="*/ 21057 w 430976"/>
                <a:gd name="connsiteY36" fmla="*/ 353765 h 364059"/>
                <a:gd name="connsiteX37" fmla="*/ 0 w 430976"/>
                <a:gd name="connsiteY37" fmla="*/ 355169 h 364059"/>
                <a:gd name="connsiteX38" fmla="*/ 21526 w 430976"/>
                <a:gd name="connsiteY38" fmla="*/ 352829 h 364059"/>
                <a:gd name="connsiteX39" fmla="*/ 23397 w 430976"/>
                <a:gd name="connsiteY39" fmla="*/ 352361 h 364059"/>
                <a:gd name="connsiteX40" fmla="*/ 25737 w 430976"/>
                <a:gd name="connsiteY40" fmla="*/ 348618 h 364059"/>
                <a:gd name="connsiteX41" fmla="*/ 34160 w 430976"/>
                <a:gd name="connsiteY41" fmla="*/ 348150 h 364059"/>
                <a:gd name="connsiteX42" fmla="*/ 39775 w 430976"/>
                <a:gd name="connsiteY42" fmla="*/ 346278 h 364059"/>
                <a:gd name="connsiteX43" fmla="*/ 44923 w 430976"/>
                <a:gd name="connsiteY43" fmla="*/ 342067 h 364059"/>
                <a:gd name="connsiteX44" fmla="*/ 50070 w 430976"/>
                <a:gd name="connsiteY44" fmla="*/ 335515 h 364059"/>
                <a:gd name="connsiteX45" fmla="*/ 58025 w 430976"/>
                <a:gd name="connsiteY45" fmla="*/ 321009 h 364059"/>
                <a:gd name="connsiteX46" fmla="*/ 67384 w 430976"/>
                <a:gd name="connsiteY46" fmla="*/ 298548 h 364059"/>
                <a:gd name="connsiteX47" fmla="*/ 69724 w 430976"/>
                <a:gd name="connsiteY47" fmla="*/ 288721 h 364059"/>
                <a:gd name="connsiteX48" fmla="*/ 72999 w 430976"/>
                <a:gd name="connsiteY48" fmla="*/ 235843 h 364059"/>
                <a:gd name="connsiteX49" fmla="*/ 73467 w 430976"/>
                <a:gd name="connsiteY49" fmla="*/ 200280 h 364059"/>
                <a:gd name="connsiteX50" fmla="*/ 75807 w 430976"/>
                <a:gd name="connsiteY50" fmla="*/ 189517 h 364059"/>
                <a:gd name="connsiteX51" fmla="*/ 83762 w 430976"/>
                <a:gd name="connsiteY51" fmla="*/ 173607 h 364059"/>
                <a:gd name="connsiteX52" fmla="*/ 89845 w 430976"/>
                <a:gd name="connsiteY52" fmla="*/ 167992 h 364059"/>
                <a:gd name="connsiteX53" fmla="*/ 120262 w 430976"/>
                <a:gd name="connsiteY53" fmla="*/ 147402 h 364059"/>
                <a:gd name="connsiteX54" fmla="*/ 132896 w 430976"/>
                <a:gd name="connsiteY54" fmla="*/ 132896 h 364059"/>
                <a:gd name="connsiteX55" fmla="*/ 144127 w 430976"/>
                <a:gd name="connsiteY55" fmla="*/ 107159 h 364059"/>
                <a:gd name="connsiteX56" fmla="*/ 156293 w 430976"/>
                <a:gd name="connsiteY56" fmla="*/ 62236 h 364059"/>
                <a:gd name="connsiteX57" fmla="*/ 161440 w 430976"/>
                <a:gd name="connsiteY57" fmla="*/ 48666 h 364059"/>
                <a:gd name="connsiteX58" fmla="*/ 167992 w 430976"/>
                <a:gd name="connsiteY58" fmla="*/ 37903 h 364059"/>
                <a:gd name="connsiteX59" fmla="*/ 175947 w 430976"/>
                <a:gd name="connsiteY59" fmla="*/ 29012 h 364059"/>
                <a:gd name="connsiteX60" fmla="*/ 190453 w 430976"/>
                <a:gd name="connsiteY60" fmla="*/ 17314 h 364059"/>
                <a:gd name="connsiteX61" fmla="*/ 205427 w 430976"/>
                <a:gd name="connsiteY61" fmla="*/ 7955 h 364059"/>
                <a:gd name="connsiteX62" fmla="*/ 220869 w 430976"/>
                <a:gd name="connsiteY62" fmla="*/ 936 h 364059"/>
                <a:gd name="connsiteX63" fmla="*/ 226017 w 430976"/>
                <a:gd name="connsiteY63" fmla="*/ 0 h 364059"/>
                <a:gd name="connsiteX64" fmla="*/ 231164 w 430976"/>
                <a:gd name="connsiteY64" fmla="*/ 1404 h 364059"/>
                <a:gd name="connsiteX65" fmla="*/ 235376 w 430976"/>
                <a:gd name="connsiteY65" fmla="*/ 4211 h 364059"/>
                <a:gd name="connsiteX66" fmla="*/ 238183 w 430976"/>
                <a:gd name="connsiteY66" fmla="*/ 9359 h 364059"/>
                <a:gd name="connsiteX67" fmla="*/ 251754 w 430976"/>
                <a:gd name="connsiteY67" fmla="*/ 52409 h 364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30976" h="364059">
                  <a:moveTo>
                    <a:pt x="251754" y="52409"/>
                  </a:moveTo>
                  <a:lnTo>
                    <a:pt x="258305" y="76743"/>
                  </a:lnTo>
                  <a:lnTo>
                    <a:pt x="280766" y="127280"/>
                  </a:lnTo>
                  <a:lnTo>
                    <a:pt x="284978" y="142255"/>
                  </a:lnTo>
                  <a:lnTo>
                    <a:pt x="292933" y="197940"/>
                  </a:lnTo>
                  <a:lnTo>
                    <a:pt x="298080" y="209639"/>
                  </a:lnTo>
                  <a:lnTo>
                    <a:pt x="303228" y="215254"/>
                  </a:lnTo>
                  <a:lnTo>
                    <a:pt x="309779" y="217126"/>
                  </a:lnTo>
                  <a:lnTo>
                    <a:pt x="325221" y="211978"/>
                  </a:lnTo>
                  <a:lnTo>
                    <a:pt x="371547" y="211978"/>
                  </a:lnTo>
                  <a:lnTo>
                    <a:pt x="405239" y="214318"/>
                  </a:lnTo>
                  <a:lnTo>
                    <a:pt x="415066" y="212446"/>
                  </a:lnTo>
                  <a:lnTo>
                    <a:pt x="420681" y="209639"/>
                  </a:lnTo>
                  <a:lnTo>
                    <a:pt x="425829" y="204491"/>
                  </a:lnTo>
                  <a:lnTo>
                    <a:pt x="430976" y="196536"/>
                  </a:lnTo>
                  <a:lnTo>
                    <a:pt x="428636" y="232100"/>
                  </a:lnTo>
                  <a:lnTo>
                    <a:pt x="424893" y="241927"/>
                  </a:lnTo>
                  <a:lnTo>
                    <a:pt x="401496" y="283106"/>
                  </a:lnTo>
                  <a:lnTo>
                    <a:pt x="378566" y="331772"/>
                  </a:lnTo>
                  <a:lnTo>
                    <a:pt x="376227" y="333175"/>
                  </a:lnTo>
                  <a:lnTo>
                    <a:pt x="373887" y="331772"/>
                  </a:lnTo>
                  <a:lnTo>
                    <a:pt x="365932" y="312118"/>
                  </a:lnTo>
                  <a:lnTo>
                    <a:pt x="350958" y="289657"/>
                  </a:lnTo>
                  <a:lnTo>
                    <a:pt x="340663" y="279362"/>
                  </a:lnTo>
                  <a:lnTo>
                    <a:pt x="336919" y="277490"/>
                  </a:lnTo>
                  <a:lnTo>
                    <a:pt x="325221" y="276087"/>
                  </a:lnTo>
                  <a:lnTo>
                    <a:pt x="303228" y="285445"/>
                  </a:lnTo>
                  <a:lnTo>
                    <a:pt x="290125" y="294336"/>
                  </a:lnTo>
                  <a:lnTo>
                    <a:pt x="279830" y="305099"/>
                  </a:lnTo>
                  <a:lnTo>
                    <a:pt x="271407" y="316797"/>
                  </a:lnTo>
                  <a:lnTo>
                    <a:pt x="265792" y="330368"/>
                  </a:lnTo>
                  <a:lnTo>
                    <a:pt x="262048" y="346278"/>
                  </a:lnTo>
                  <a:lnTo>
                    <a:pt x="260645" y="364060"/>
                  </a:lnTo>
                  <a:lnTo>
                    <a:pt x="258773" y="359380"/>
                  </a:lnTo>
                  <a:lnTo>
                    <a:pt x="255029" y="356573"/>
                  </a:lnTo>
                  <a:lnTo>
                    <a:pt x="248946" y="355637"/>
                  </a:lnTo>
                  <a:lnTo>
                    <a:pt x="21057" y="353765"/>
                  </a:lnTo>
                  <a:lnTo>
                    <a:pt x="0" y="355169"/>
                  </a:lnTo>
                  <a:lnTo>
                    <a:pt x="21526" y="352829"/>
                  </a:lnTo>
                  <a:lnTo>
                    <a:pt x="23397" y="352361"/>
                  </a:lnTo>
                  <a:lnTo>
                    <a:pt x="25737" y="348618"/>
                  </a:lnTo>
                  <a:lnTo>
                    <a:pt x="34160" y="348150"/>
                  </a:lnTo>
                  <a:lnTo>
                    <a:pt x="39775" y="346278"/>
                  </a:lnTo>
                  <a:lnTo>
                    <a:pt x="44923" y="342067"/>
                  </a:lnTo>
                  <a:lnTo>
                    <a:pt x="50070" y="335515"/>
                  </a:lnTo>
                  <a:lnTo>
                    <a:pt x="58025" y="321009"/>
                  </a:lnTo>
                  <a:lnTo>
                    <a:pt x="67384" y="298548"/>
                  </a:lnTo>
                  <a:lnTo>
                    <a:pt x="69724" y="288721"/>
                  </a:lnTo>
                  <a:lnTo>
                    <a:pt x="72999" y="235843"/>
                  </a:lnTo>
                  <a:lnTo>
                    <a:pt x="73467" y="200280"/>
                  </a:lnTo>
                  <a:lnTo>
                    <a:pt x="75807" y="189517"/>
                  </a:lnTo>
                  <a:lnTo>
                    <a:pt x="83762" y="173607"/>
                  </a:lnTo>
                  <a:lnTo>
                    <a:pt x="89845" y="167992"/>
                  </a:lnTo>
                  <a:lnTo>
                    <a:pt x="120262" y="147402"/>
                  </a:lnTo>
                  <a:lnTo>
                    <a:pt x="132896" y="132896"/>
                  </a:lnTo>
                  <a:lnTo>
                    <a:pt x="144127" y="107159"/>
                  </a:lnTo>
                  <a:lnTo>
                    <a:pt x="156293" y="62236"/>
                  </a:lnTo>
                  <a:lnTo>
                    <a:pt x="161440" y="48666"/>
                  </a:lnTo>
                  <a:lnTo>
                    <a:pt x="167992" y="37903"/>
                  </a:lnTo>
                  <a:lnTo>
                    <a:pt x="175947" y="29012"/>
                  </a:lnTo>
                  <a:lnTo>
                    <a:pt x="190453" y="17314"/>
                  </a:lnTo>
                  <a:lnTo>
                    <a:pt x="205427" y="7955"/>
                  </a:lnTo>
                  <a:lnTo>
                    <a:pt x="220869" y="936"/>
                  </a:lnTo>
                  <a:lnTo>
                    <a:pt x="226017" y="0"/>
                  </a:lnTo>
                  <a:lnTo>
                    <a:pt x="231164" y="1404"/>
                  </a:lnTo>
                  <a:lnTo>
                    <a:pt x="235376" y="4211"/>
                  </a:lnTo>
                  <a:lnTo>
                    <a:pt x="238183" y="9359"/>
                  </a:lnTo>
                  <a:lnTo>
                    <a:pt x="251754" y="52409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658D52C-4344-49E5-A778-9918E7C76CA8}"/>
                </a:ext>
              </a:extLst>
            </p:cNvPr>
            <p:cNvSpPr/>
            <p:nvPr/>
          </p:nvSpPr>
          <p:spPr>
            <a:xfrm>
              <a:off x="10483674" y="5196046"/>
              <a:ext cx="58960" cy="49601"/>
            </a:xfrm>
            <a:custGeom>
              <a:avLst/>
              <a:gdLst>
                <a:gd name="connsiteX0" fmla="*/ 58961 w 58960"/>
                <a:gd name="connsiteY0" fmla="*/ 0 h 49601"/>
                <a:gd name="connsiteX1" fmla="*/ 57089 w 58960"/>
                <a:gd name="connsiteY1" fmla="*/ 21993 h 49601"/>
                <a:gd name="connsiteX2" fmla="*/ 53813 w 58960"/>
                <a:gd name="connsiteY2" fmla="*/ 38371 h 49601"/>
                <a:gd name="connsiteX3" fmla="*/ 51474 w 58960"/>
                <a:gd name="connsiteY3" fmla="*/ 44922 h 49601"/>
                <a:gd name="connsiteX4" fmla="*/ 49134 w 58960"/>
                <a:gd name="connsiteY4" fmla="*/ 47730 h 49601"/>
                <a:gd name="connsiteX5" fmla="*/ 46327 w 58960"/>
                <a:gd name="connsiteY5" fmla="*/ 48198 h 49601"/>
                <a:gd name="connsiteX6" fmla="*/ 43051 w 58960"/>
                <a:gd name="connsiteY6" fmla="*/ 46794 h 49601"/>
                <a:gd name="connsiteX7" fmla="*/ 33692 w 58960"/>
                <a:gd name="connsiteY7" fmla="*/ 38371 h 49601"/>
                <a:gd name="connsiteX8" fmla="*/ 28077 w 58960"/>
                <a:gd name="connsiteY8" fmla="*/ 36032 h 49601"/>
                <a:gd name="connsiteX9" fmla="*/ 25269 w 58960"/>
                <a:gd name="connsiteY9" fmla="*/ 36500 h 49601"/>
                <a:gd name="connsiteX10" fmla="*/ 23397 w 58960"/>
                <a:gd name="connsiteY10" fmla="*/ 46794 h 49601"/>
                <a:gd name="connsiteX11" fmla="*/ 20590 w 58960"/>
                <a:gd name="connsiteY11" fmla="*/ 49602 h 49601"/>
                <a:gd name="connsiteX12" fmla="*/ 17782 w 58960"/>
                <a:gd name="connsiteY12" fmla="*/ 49602 h 49601"/>
                <a:gd name="connsiteX13" fmla="*/ 14038 w 58960"/>
                <a:gd name="connsiteY13" fmla="*/ 47730 h 49601"/>
                <a:gd name="connsiteX14" fmla="*/ 9359 w 58960"/>
                <a:gd name="connsiteY14" fmla="*/ 42115 h 49601"/>
                <a:gd name="connsiteX15" fmla="*/ 0 w 58960"/>
                <a:gd name="connsiteY15" fmla="*/ 25737 h 49601"/>
                <a:gd name="connsiteX16" fmla="*/ 31352 w 58960"/>
                <a:gd name="connsiteY16" fmla="*/ 29013 h 49601"/>
                <a:gd name="connsiteX17" fmla="*/ 45858 w 58960"/>
                <a:gd name="connsiteY17" fmla="*/ 34160 h 49601"/>
                <a:gd name="connsiteX18" fmla="*/ 49602 w 58960"/>
                <a:gd name="connsiteY18" fmla="*/ 33224 h 49601"/>
                <a:gd name="connsiteX19" fmla="*/ 58961 w 58960"/>
                <a:gd name="connsiteY19" fmla="*/ 0 h 4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8960" h="49601">
                  <a:moveTo>
                    <a:pt x="58961" y="0"/>
                  </a:moveTo>
                  <a:lnTo>
                    <a:pt x="57089" y="21993"/>
                  </a:lnTo>
                  <a:lnTo>
                    <a:pt x="53813" y="38371"/>
                  </a:lnTo>
                  <a:lnTo>
                    <a:pt x="51474" y="44922"/>
                  </a:lnTo>
                  <a:lnTo>
                    <a:pt x="49134" y="47730"/>
                  </a:lnTo>
                  <a:lnTo>
                    <a:pt x="46327" y="48198"/>
                  </a:lnTo>
                  <a:lnTo>
                    <a:pt x="43051" y="46794"/>
                  </a:lnTo>
                  <a:lnTo>
                    <a:pt x="33692" y="38371"/>
                  </a:lnTo>
                  <a:lnTo>
                    <a:pt x="28077" y="36032"/>
                  </a:lnTo>
                  <a:lnTo>
                    <a:pt x="25269" y="36500"/>
                  </a:lnTo>
                  <a:lnTo>
                    <a:pt x="23397" y="46794"/>
                  </a:lnTo>
                  <a:lnTo>
                    <a:pt x="20590" y="49602"/>
                  </a:lnTo>
                  <a:lnTo>
                    <a:pt x="17782" y="49602"/>
                  </a:lnTo>
                  <a:lnTo>
                    <a:pt x="14038" y="47730"/>
                  </a:lnTo>
                  <a:lnTo>
                    <a:pt x="9359" y="42115"/>
                  </a:lnTo>
                  <a:lnTo>
                    <a:pt x="0" y="25737"/>
                  </a:lnTo>
                  <a:lnTo>
                    <a:pt x="31352" y="29013"/>
                  </a:lnTo>
                  <a:lnTo>
                    <a:pt x="45858" y="34160"/>
                  </a:lnTo>
                  <a:lnTo>
                    <a:pt x="49602" y="33224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EE7F57C-B55A-D863-A393-E6A490978136}"/>
                </a:ext>
              </a:extLst>
            </p:cNvPr>
            <p:cNvSpPr/>
            <p:nvPr/>
          </p:nvSpPr>
          <p:spPr>
            <a:xfrm>
              <a:off x="6074711" y="5252667"/>
              <a:ext cx="137575" cy="237715"/>
            </a:xfrm>
            <a:custGeom>
              <a:avLst/>
              <a:gdLst>
                <a:gd name="connsiteX0" fmla="*/ 127749 w 137575"/>
                <a:gd name="connsiteY0" fmla="*/ 0 h 237715"/>
                <a:gd name="connsiteX1" fmla="*/ 134768 w 137575"/>
                <a:gd name="connsiteY1" fmla="*/ 33224 h 237715"/>
                <a:gd name="connsiteX2" fmla="*/ 137575 w 137575"/>
                <a:gd name="connsiteY2" fmla="*/ 60833 h 237715"/>
                <a:gd name="connsiteX3" fmla="*/ 136172 w 137575"/>
                <a:gd name="connsiteY3" fmla="*/ 73935 h 237715"/>
                <a:gd name="connsiteX4" fmla="*/ 132896 w 137575"/>
                <a:gd name="connsiteY4" fmla="*/ 78147 h 237715"/>
                <a:gd name="connsiteX5" fmla="*/ 111371 w 137575"/>
                <a:gd name="connsiteY5" fmla="*/ 88441 h 237715"/>
                <a:gd name="connsiteX6" fmla="*/ 99672 w 137575"/>
                <a:gd name="connsiteY6" fmla="*/ 96397 h 237715"/>
                <a:gd name="connsiteX7" fmla="*/ 90781 w 137575"/>
                <a:gd name="connsiteY7" fmla="*/ 104819 h 237715"/>
                <a:gd name="connsiteX8" fmla="*/ 84230 w 137575"/>
                <a:gd name="connsiteY8" fmla="*/ 115114 h 237715"/>
                <a:gd name="connsiteX9" fmla="*/ 78615 w 137575"/>
                <a:gd name="connsiteY9" fmla="*/ 127281 h 237715"/>
                <a:gd name="connsiteX10" fmla="*/ 70192 w 137575"/>
                <a:gd name="connsiteY10" fmla="*/ 162845 h 237715"/>
                <a:gd name="connsiteX11" fmla="*/ 48198 w 137575"/>
                <a:gd name="connsiteY11" fmla="*/ 202152 h 237715"/>
                <a:gd name="connsiteX12" fmla="*/ 31352 w 137575"/>
                <a:gd name="connsiteY12" fmla="*/ 237715 h 237715"/>
                <a:gd name="connsiteX13" fmla="*/ 18250 w 137575"/>
                <a:gd name="connsiteY13" fmla="*/ 161440 h 237715"/>
                <a:gd name="connsiteX14" fmla="*/ 7955 w 137575"/>
                <a:gd name="connsiteY14" fmla="*/ 84230 h 237715"/>
                <a:gd name="connsiteX15" fmla="*/ 0 w 137575"/>
                <a:gd name="connsiteY15" fmla="*/ 6551 h 237715"/>
                <a:gd name="connsiteX16" fmla="*/ 12634 w 137575"/>
                <a:gd name="connsiteY16" fmla="*/ 10763 h 237715"/>
                <a:gd name="connsiteX17" fmla="*/ 26673 w 137575"/>
                <a:gd name="connsiteY17" fmla="*/ 13570 h 237715"/>
                <a:gd name="connsiteX18" fmla="*/ 42583 w 137575"/>
                <a:gd name="connsiteY18" fmla="*/ 14038 h 237715"/>
                <a:gd name="connsiteX19" fmla="*/ 73935 w 137575"/>
                <a:gd name="connsiteY19" fmla="*/ 11699 h 237715"/>
                <a:gd name="connsiteX20" fmla="*/ 102012 w 137575"/>
                <a:gd name="connsiteY20" fmla="*/ 7019 h 237715"/>
                <a:gd name="connsiteX21" fmla="*/ 127749 w 137575"/>
                <a:gd name="connsiteY21" fmla="*/ 0 h 23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7575" h="237715">
                  <a:moveTo>
                    <a:pt x="127749" y="0"/>
                  </a:moveTo>
                  <a:lnTo>
                    <a:pt x="134768" y="33224"/>
                  </a:lnTo>
                  <a:lnTo>
                    <a:pt x="137575" y="60833"/>
                  </a:lnTo>
                  <a:lnTo>
                    <a:pt x="136172" y="73935"/>
                  </a:lnTo>
                  <a:lnTo>
                    <a:pt x="132896" y="78147"/>
                  </a:lnTo>
                  <a:lnTo>
                    <a:pt x="111371" y="88441"/>
                  </a:lnTo>
                  <a:lnTo>
                    <a:pt x="99672" y="96397"/>
                  </a:lnTo>
                  <a:lnTo>
                    <a:pt x="90781" y="104819"/>
                  </a:lnTo>
                  <a:lnTo>
                    <a:pt x="84230" y="115114"/>
                  </a:lnTo>
                  <a:lnTo>
                    <a:pt x="78615" y="127281"/>
                  </a:lnTo>
                  <a:lnTo>
                    <a:pt x="70192" y="162845"/>
                  </a:lnTo>
                  <a:lnTo>
                    <a:pt x="48198" y="202152"/>
                  </a:lnTo>
                  <a:lnTo>
                    <a:pt x="31352" y="237715"/>
                  </a:lnTo>
                  <a:lnTo>
                    <a:pt x="18250" y="161440"/>
                  </a:lnTo>
                  <a:lnTo>
                    <a:pt x="7955" y="84230"/>
                  </a:lnTo>
                  <a:lnTo>
                    <a:pt x="0" y="6551"/>
                  </a:lnTo>
                  <a:lnTo>
                    <a:pt x="12634" y="10763"/>
                  </a:lnTo>
                  <a:lnTo>
                    <a:pt x="26673" y="13570"/>
                  </a:lnTo>
                  <a:lnTo>
                    <a:pt x="42583" y="14038"/>
                  </a:lnTo>
                  <a:lnTo>
                    <a:pt x="73935" y="11699"/>
                  </a:lnTo>
                  <a:lnTo>
                    <a:pt x="102012" y="7019"/>
                  </a:lnTo>
                  <a:lnTo>
                    <a:pt x="127749" y="0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EE98305-ABDB-5C45-63C7-A51667644240}"/>
                </a:ext>
              </a:extLst>
            </p:cNvPr>
            <p:cNvSpPr/>
            <p:nvPr/>
          </p:nvSpPr>
          <p:spPr>
            <a:xfrm>
              <a:off x="10610018" y="5255475"/>
              <a:ext cx="226484" cy="273746"/>
            </a:xfrm>
            <a:custGeom>
              <a:avLst/>
              <a:gdLst>
                <a:gd name="connsiteX0" fmla="*/ 171267 w 226484"/>
                <a:gd name="connsiteY0" fmla="*/ 41179 h 273746"/>
                <a:gd name="connsiteX1" fmla="*/ 173139 w 226484"/>
                <a:gd name="connsiteY1" fmla="*/ 94992 h 273746"/>
                <a:gd name="connsiteX2" fmla="*/ 178286 w 226484"/>
                <a:gd name="connsiteY2" fmla="*/ 100140 h 273746"/>
                <a:gd name="connsiteX3" fmla="*/ 182030 w 226484"/>
                <a:gd name="connsiteY3" fmla="*/ 101076 h 273746"/>
                <a:gd name="connsiteX4" fmla="*/ 224145 w 226484"/>
                <a:gd name="connsiteY4" fmla="*/ 100608 h 273746"/>
                <a:gd name="connsiteX5" fmla="*/ 226485 w 226484"/>
                <a:gd name="connsiteY5" fmla="*/ 153018 h 273746"/>
                <a:gd name="connsiteX6" fmla="*/ 224145 w 226484"/>
                <a:gd name="connsiteY6" fmla="*/ 154889 h 273746"/>
                <a:gd name="connsiteX7" fmla="*/ 212914 w 226484"/>
                <a:gd name="connsiteY7" fmla="*/ 157229 h 273746"/>
                <a:gd name="connsiteX8" fmla="*/ 203088 w 226484"/>
                <a:gd name="connsiteY8" fmla="*/ 156761 h 273746"/>
                <a:gd name="connsiteX9" fmla="*/ 195132 w 226484"/>
                <a:gd name="connsiteY9" fmla="*/ 154421 h 273746"/>
                <a:gd name="connsiteX10" fmla="*/ 187645 w 226484"/>
                <a:gd name="connsiteY10" fmla="*/ 149742 h 273746"/>
                <a:gd name="connsiteX11" fmla="*/ 181094 w 226484"/>
                <a:gd name="connsiteY11" fmla="*/ 142723 h 273746"/>
                <a:gd name="connsiteX12" fmla="*/ 163312 w 226484"/>
                <a:gd name="connsiteY12" fmla="*/ 108563 h 273746"/>
                <a:gd name="connsiteX13" fmla="*/ 153017 w 226484"/>
                <a:gd name="connsiteY13" fmla="*/ 102479 h 273746"/>
                <a:gd name="connsiteX14" fmla="*/ 146466 w 226484"/>
                <a:gd name="connsiteY14" fmla="*/ 101544 h 273746"/>
                <a:gd name="connsiteX15" fmla="*/ 112306 w 226484"/>
                <a:gd name="connsiteY15" fmla="*/ 105287 h 273746"/>
                <a:gd name="connsiteX16" fmla="*/ 54749 w 226484"/>
                <a:gd name="connsiteY16" fmla="*/ 108563 h 273746"/>
                <a:gd name="connsiteX17" fmla="*/ 49602 w 226484"/>
                <a:gd name="connsiteY17" fmla="*/ 112306 h 273746"/>
                <a:gd name="connsiteX18" fmla="*/ 46794 w 226484"/>
                <a:gd name="connsiteY18" fmla="*/ 117454 h 273746"/>
                <a:gd name="connsiteX19" fmla="*/ 46327 w 226484"/>
                <a:gd name="connsiteY19" fmla="*/ 124005 h 273746"/>
                <a:gd name="connsiteX20" fmla="*/ 51006 w 226484"/>
                <a:gd name="connsiteY20" fmla="*/ 143659 h 273746"/>
                <a:gd name="connsiteX21" fmla="*/ 59896 w 226484"/>
                <a:gd name="connsiteY21" fmla="*/ 164716 h 273746"/>
                <a:gd name="connsiteX22" fmla="*/ 62705 w 226484"/>
                <a:gd name="connsiteY22" fmla="*/ 180158 h 273746"/>
                <a:gd name="connsiteX23" fmla="*/ 62705 w 226484"/>
                <a:gd name="connsiteY23" fmla="*/ 195132 h 273746"/>
                <a:gd name="connsiteX24" fmla="*/ 59896 w 226484"/>
                <a:gd name="connsiteY24" fmla="*/ 201216 h 273746"/>
                <a:gd name="connsiteX25" fmla="*/ 49134 w 226484"/>
                <a:gd name="connsiteY25" fmla="*/ 261112 h 273746"/>
                <a:gd name="connsiteX26" fmla="*/ 45390 w 226484"/>
                <a:gd name="connsiteY26" fmla="*/ 267196 h 273746"/>
                <a:gd name="connsiteX27" fmla="*/ 36968 w 226484"/>
                <a:gd name="connsiteY27" fmla="*/ 273747 h 273746"/>
                <a:gd name="connsiteX28" fmla="*/ 30884 w 226484"/>
                <a:gd name="connsiteY28" fmla="*/ 270471 h 273746"/>
                <a:gd name="connsiteX29" fmla="*/ 29948 w 226484"/>
                <a:gd name="connsiteY29" fmla="*/ 267196 h 273746"/>
                <a:gd name="connsiteX30" fmla="*/ 28544 w 226484"/>
                <a:gd name="connsiteY30" fmla="*/ 245202 h 273746"/>
                <a:gd name="connsiteX31" fmla="*/ 24801 w 226484"/>
                <a:gd name="connsiteY31" fmla="*/ 229292 h 273746"/>
                <a:gd name="connsiteX32" fmla="*/ 23397 w 226484"/>
                <a:gd name="connsiteY32" fmla="*/ 213382 h 273746"/>
                <a:gd name="connsiteX33" fmla="*/ 25737 w 226484"/>
                <a:gd name="connsiteY33" fmla="*/ 179690 h 273746"/>
                <a:gd name="connsiteX34" fmla="*/ 22929 w 226484"/>
                <a:gd name="connsiteY34" fmla="*/ 177818 h 273746"/>
                <a:gd name="connsiteX35" fmla="*/ 14506 w 226484"/>
                <a:gd name="connsiteY35" fmla="*/ 181094 h 273746"/>
                <a:gd name="connsiteX36" fmla="*/ 9827 w 226484"/>
                <a:gd name="connsiteY36" fmla="*/ 180626 h 273746"/>
                <a:gd name="connsiteX37" fmla="*/ 6551 w 226484"/>
                <a:gd name="connsiteY37" fmla="*/ 178286 h 273746"/>
                <a:gd name="connsiteX38" fmla="*/ 3743 w 226484"/>
                <a:gd name="connsiteY38" fmla="*/ 172203 h 273746"/>
                <a:gd name="connsiteX39" fmla="*/ 936 w 226484"/>
                <a:gd name="connsiteY39" fmla="*/ 159101 h 273746"/>
                <a:gd name="connsiteX40" fmla="*/ 0 w 226484"/>
                <a:gd name="connsiteY40" fmla="*/ 145998 h 273746"/>
                <a:gd name="connsiteX41" fmla="*/ 0 w 226484"/>
                <a:gd name="connsiteY41" fmla="*/ 52878 h 273746"/>
                <a:gd name="connsiteX42" fmla="*/ 1872 w 226484"/>
                <a:gd name="connsiteY42" fmla="*/ 12166 h 273746"/>
                <a:gd name="connsiteX43" fmla="*/ 34628 w 226484"/>
                <a:gd name="connsiteY43" fmla="*/ 3276 h 273746"/>
                <a:gd name="connsiteX44" fmla="*/ 51474 w 226484"/>
                <a:gd name="connsiteY44" fmla="*/ 468 h 273746"/>
                <a:gd name="connsiteX45" fmla="*/ 66916 w 226484"/>
                <a:gd name="connsiteY45" fmla="*/ 0 h 273746"/>
                <a:gd name="connsiteX46" fmla="*/ 93589 w 226484"/>
                <a:gd name="connsiteY46" fmla="*/ 2340 h 273746"/>
                <a:gd name="connsiteX47" fmla="*/ 118858 w 226484"/>
                <a:gd name="connsiteY47" fmla="*/ 6551 h 273746"/>
                <a:gd name="connsiteX48" fmla="*/ 135236 w 226484"/>
                <a:gd name="connsiteY48" fmla="*/ 11230 h 273746"/>
                <a:gd name="connsiteX49" fmla="*/ 150210 w 226484"/>
                <a:gd name="connsiteY49" fmla="*/ 17314 h 273746"/>
                <a:gd name="connsiteX50" fmla="*/ 168927 w 226484"/>
                <a:gd name="connsiteY50" fmla="*/ 29013 h 273746"/>
                <a:gd name="connsiteX51" fmla="*/ 171735 w 226484"/>
                <a:gd name="connsiteY51" fmla="*/ 32756 h 273746"/>
                <a:gd name="connsiteX52" fmla="*/ 171267 w 226484"/>
                <a:gd name="connsiteY52" fmla="*/ 41179 h 27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26484" h="273746">
                  <a:moveTo>
                    <a:pt x="171267" y="41179"/>
                  </a:moveTo>
                  <a:lnTo>
                    <a:pt x="173139" y="94992"/>
                  </a:lnTo>
                  <a:lnTo>
                    <a:pt x="178286" y="100140"/>
                  </a:lnTo>
                  <a:lnTo>
                    <a:pt x="182030" y="101076"/>
                  </a:lnTo>
                  <a:lnTo>
                    <a:pt x="224145" y="100608"/>
                  </a:lnTo>
                  <a:lnTo>
                    <a:pt x="226485" y="153018"/>
                  </a:lnTo>
                  <a:lnTo>
                    <a:pt x="224145" y="154889"/>
                  </a:lnTo>
                  <a:lnTo>
                    <a:pt x="212914" y="157229"/>
                  </a:lnTo>
                  <a:lnTo>
                    <a:pt x="203088" y="156761"/>
                  </a:lnTo>
                  <a:lnTo>
                    <a:pt x="195132" y="154421"/>
                  </a:lnTo>
                  <a:lnTo>
                    <a:pt x="187645" y="149742"/>
                  </a:lnTo>
                  <a:lnTo>
                    <a:pt x="181094" y="142723"/>
                  </a:lnTo>
                  <a:lnTo>
                    <a:pt x="163312" y="108563"/>
                  </a:lnTo>
                  <a:lnTo>
                    <a:pt x="153017" y="102479"/>
                  </a:lnTo>
                  <a:lnTo>
                    <a:pt x="146466" y="101544"/>
                  </a:lnTo>
                  <a:lnTo>
                    <a:pt x="112306" y="105287"/>
                  </a:lnTo>
                  <a:lnTo>
                    <a:pt x="54749" y="108563"/>
                  </a:lnTo>
                  <a:lnTo>
                    <a:pt x="49602" y="112306"/>
                  </a:lnTo>
                  <a:lnTo>
                    <a:pt x="46794" y="117454"/>
                  </a:lnTo>
                  <a:lnTo>
                    <a:pt x="46327" y="124005"/>
                  </a:lnTo>
                  <a:lnTo>
                    <a:pt x="51006" y="143659"/>
                  </a:lnTo>
                  <a:lnTo>
                    <a:pt x="59896" y="164716"/>
                  </a:lnTo>
                  <a:lnTo>
                    <a:pt x="62705" y="180158"/>
                  </a:lnTo>
                  <a:lnTo>
                    <a:pt x="62705" y="195132"/>
                  </a:lnTo>
                  <a:lnTo>
                    <a:pt x="59896" y="201216"/>
                  </a:lnTo>
                  <a:lnTo>
                    <a:pt x="49134" y="261112"/>
                  </a:lnTo>
                  <a:lnTo>
                    <a:pt x="45390" y="267196"/>
                  </a:lnTo>
                  <a:lnTo>
                    <a:pt x="36968" y="273747"/>
                  </a:lnTo>
                  <a:lnTo>
                    <a:pt x="30884" y="270471"/>
                  </a:lnTo>
                  <a:lnTo>
                    <a:pt x="29948" y="267196"/>
                  </a:lnTo>
                  <a:lnTo>
                    <a:pt x="28544" y="245202"/>
                  </a:lnTo>
                  <a:lnTo>
                    <a:pt x="24801" y="229292"/>
                  </a:lnTo>
                  <a:lnTo>
                    <a:pt x="23397" y="213382"/>
                  </a:lnTo>
                  <a:lnTo>
                    <a:pt x="25737" y="179690"/>
                  </a:lnTo>
                  <a:lnTo>
                    <a:pt x="22929" y="177818"/>
                  </a:lnTo>
                  <a:lnTo>
                    <a:pt x="14506" y="181094"/>
                  </a:lnTo>
                  <a:lnTo>
                    <a:pt x="9827" y="180626"/>
                  </a:lnTo>
                  <a:lnTo>
                    <a:pt x="6551" y="178286"/>
                  </a:lnTo>
                  <a:lnTo>
                    <a:pt x="3743" y="172203"/>
                  </a:lnTo>
                  <a:lnTo>
                    <a:pt x="936" y="159101"/>
                  </a:lnTo>
                  <a:lnTo>
                    <a:pt x="0" y="145998"/>
                  </a:lnTo>
                  <a:lnTo>
                    <a:pt x="0" y="52878"/>
                  </a:lnTo>
                  <a:lnTo>
                    <a:pt x="1872" y="12166"/>
                  </a:lnTo>
                  <a:lnTo>
                    <a:pt x="34628" y="3276"/>
                  </a:lnTo>
                  <a:lnTo>
                    <a:pt x="51474" y="468"/>
                  </a:lnTo>
                  <a:lnTo>
                    <a:pt x="66916" y="0"/>
                  </a:lnTo>
                  <a:lnTo>
                    <a:pt x="93589" y="2340"/>
                  </a:lnTo>
                  <a:lnTo>
                    <a:pt x="118858" y="6551"/>
                  </a:lnTo>
                  <a:lnTo>
                    <a:pt x="135236" y="11230"/>
                  </a:lnTo>
                  <a:lnTo>
                    <a:pt x="150210" y="17314"/>
                  </a:lnTo>
                  <a:lnTo>
                    <a:pt x="168927" y="29013"/>
                  </a:lnTo>
                  <a:lnTo>
                    <a:pt x="171735" y="32756"/>
                  </a:lnTo>
                  <a:lnTo>
                    <a:pt x="171267" y="41179"/>
                  </a:lnTo>
                  <a:close/>
                </a:path>
              </a:pathLst>
            </a:custGeom>
            <a:solidFill>
              <a:srgbClr val="5655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D80BD2E3-B5C4-C5E6-D71B-0F92B385C504}"/>
                </a:ext>
              </a:extLst>
            </p:cNvPr>
            <p:cNvSpPr/>
            <p:nvPr/>
          </p:nvSpPr>
          <p:spPr>
            <a:xfrm>
              <a:off x="6280606" y="5271385"/>
              <a:ext cx="299015" cy="267195"/>
            </a:xfrm>
            <a:custGeom>
              <a:avLst/>
              <a:gdLst>
                <a:gd name="connsiteX0" fmla="*/ 290125 w 299015"/>
                <a:gd name="connsiteY0" fmla="*/ 55218 h 267195"/>
                <a:gd name="connsiteX1" fmla="*/ 299016 w 299015"/>
                <a:gd name="connsiteY1" fmla="*/ 156293 h 267195"/>
                <a:gd name="connsiteX2" fmla="*/ 295740 w 299015"/>
                <a:gd name="connsiteY2" fmla="*/ 154889 h 267195"/>
                <a:gd name="connsiteX3" fmla="*/ 240055 w 299015"/>
                <a:gd name="connsiteY3" fmla="*/ 95461 h 267195"/>
                <a:gd name="connsiteX4" fmla="*/ 234908 w 299015"/>
                <a:gd name="connsiteY4" fmla="*/ 93121 h 267195"/>
                <a:gd name="connsiteX5" fmla="*/ 229760 w 299015"/>
                <a:gd name="connsiteY5" fmla="*/ 93121 h 267195"/>
                <a:gd name="connsiteX6" fmla="*/ 224613 w 299015"/>
                <a:gd name="connsiteY6" fmla="*/ 94993 h 267195"/>
                <a:gd name="connsiteX7" fmla="*/ 218062 w 299015"/>
                <a:gd name="connsiteY7" fmla="*/ 100140 h 267195"/>
                <a:gd name="connsiteX8" fmla="*/ 197004 w 299015"/>
                <a:gd name="connsiteY8" fmla="*/ 123069 h 267195"/>
                <a:gd name="connsiteX9" fmla="*/ 177351 w 299015"/>
                <a:gd name="connsiteY9" fmla="*/ 136172 h 267195"/>
                <a:gd name="connsiteX10" fmla="*/ 171267 w 299015"/>
                <a:gd name="connsiteY10" fmla="*/ 141787 h 267195"/>
                <a:gd name="connsiteX11" fmla="*/ 160037 w 299015"/>
                <a:gd name="connsiteY11" fmla="*/ 161909 h 267195"/>
                <a:gd name="connsiteX12" fmla="*/ 155357 w 299015"/>
                <a:gd name="connsiteY12" fmla="*/ 177351 h 267195"/>
                <a:gd name="connsiteX13" fmla="*/ 149742 w 299015"/>
                <a:gd name="connsiteY13" fmla="*/ 210107 h 267195"/>
                <a:gd name="connsiteX14" fmla="*/ 147402 w 299015"/>
                <a:gd name="connsiteY14" fmla="*/ 241927 h 267195"/>
                <a:gd name="connsiteX15" fmla="*/ 147870 w 299015"/>
                <a:gd name="connsiteY15" fmla="*/ 267196 h 267195"/>
                <a:gd name="connsiteX16" fmla="*/ 95928 w 299015"/>
                <a:gd name="connsiteY16" fmla="*/ 262048 h 267195"/>
                <a:gd name="connsiteX17" fmla="*/ 103883 w 299015"/>
                <a:gd name="connsiteY17" fmla="*/ 258773 h 267195"/>
                <a:gd name="connsiteX18" fmla="*/ 93589 w 299015"/>
                <a:gd name="connsiteY18" fmla="*/ 252689 h 267195"/>
                <a:gd name="connsiteX19" fmla="*/ 89845 w 299015"/>
                <a:gd name="connsiteY19" fmla="*/ 248478 h 267195"/>
                <a:gd name="connsiteX20" fmla="*/ 84698 w 299015"/>
                <a:gd name="connsiteY20" fmla="*/ 235376 h 267195"/>
                <a:gd name="connsiteX21" fmla="*/ 72531 w 299015"/>
                <a:gd name="connsiteY21" fmla="*/ 177818 h 267195"/>
                <a:gd name="connsiteX22" fmla="*/ 50538 w 299015"/>
                <a:gd name="connsiteY22" fmla="*/ 137575 h 267195"/>
                <a:gd name="connsiteX23" fmla="*/ 41647 w 299015"/>
                <a:gd name="connsiteY23" fmla="*/ 109499 h 267195"/>
                <a:gd name="connsiteX24" fmla="*/ 35096 w 299015"/>
                <a:gd name="connsiteY24" fmla="*/ 95461 h 267195"/>
                <a:gd name="connsiteX25" fmla="*/ 26673 w 299015"/>
                <a:gd name="connsiteY25" fmla="*/ 82358 h 267195"/>
                <a:gd name="connsiteX26" fmla="*/ 15910 w 299015"/>
                <a:gd name="connsiteY26" fmla="*/ 70192 h 267195"/>
                <a:gd name="connsiteX27" fmla="*/ 1404 w 299015"/>
                <a:gd name="connsiteY27" fmla="*/ 56621 h 267195"/>
                <a:gd name="connsiteX28" fmla="*/ 0 w 299015"/>
                <a:gd name="connsiteY28" fmla="*/ 35564 h 267195"/>
                <a:gd name="connsiteX29" fmla="*/ 2340 w 299015"/>
                <a:gd name="connsiteY29" fmla="*/ 19186 h 267195"/>
                <a:gd name="connsiteX30" fmla="*/ 7487 w 299015"/>
                <a:gd name="connsiteY30" fmla="*/ 2808 h 267195"/>
                <a:gd name="connsiteX31" fmla="*/ 57557 w 299015"/>
                <a:gd name="connsiteY31" fmla="*/ 2808 h 267195"/>
                <a:gd name="connsiteX32" fmla="*/ 89845 w 299015"/>
                <a:gd name="connsiteY32" fmla="*/ 0 h 267195"/>
                <a:gd name="connsiteX33" fmla="*/ 105287 w 299015"/>
                <a:gd name="connsiteY33" fmla="*/ 936 h 267195"/>
                <a:gd name="connsiteX34" fmla="*/ 120261 w 299015"/>
                <a:gd name="connsiteY34" fmla="*/ 8891 h 267195"/>
                <a:gd name="connsiteX35" fmla="*/ 145998 w 299015"/>
                <a:gd name="connsiteY35" fmla="*/ 28077 h 267195"/>
                <a:gd name="connsiteX36" fmla="*/ 156293 w 299015"/>
                <a:gd name="connsiteY36" fmla="*/ 32288 h 267195"/>
                <a:gd name="connsiteX37" fmla="*/ 208703 w 299015"/>
                <a:gd name="connsiteY37" fmla="*/ 38371 h 267195"/>
                <a:gd name="connsiteX38" fmla="*/ 248946 w 299015"/>
                <a:gd name="connsiteY38" fmla="*/ 45391 h 267195"/>
                <a:gd name="connsiteX39" fmla="*/ 290125 w 299015"/>
                <a:gd name="connsiteY39" fmla="*/ 55218 h 26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9015" h="267195">
                  <a:moveTo>
                    <a:pt x="290125" y="55218"/>
                  </a:moveTo>
                  <a:lnTo>
                    <a:pt x="299016" y="156293"/>
                  </a:lnTo>
                  <a:lnTo>
                    <a:pt x="295740" y="154889"/>
                  </a:lnTo>
                  <a:lnTo>
                    <a:pt x="240055" y="95461"/>
                  </a:lnTo>
                  <a:lnTo>
                    <a:pt x="234908" y="93121"/>
                  </a:lnTo>
                  <a:lnTo>
                    <a:pt x="229760" y="93121"/>
                  </a:lnTo>
                  <a:lnTo>
                    <a:pt x="224613" y="94993"/>
                  </a:lnTo>
                  <a:lnTo>
                    <a:pt x="218062" y="100140"/>
                  </a:lnTo>
                  <a:lnTo>
                    <a:pt x="197004" y="123069"/>
                  </a:lnTo>
                  <a:lnTo>
                    <a:pt x="177351" y="136172"/>
                  </a:lnTo>
                  <a:lnTo>
                    <a:pt x="171267" y="141787"/>
                  </a:lnTo>
                  <a:lnTo>
                    <a:pt x="160037" y="161909"/>
                  </a:lnTo>
                  <a:lnTo>
                    <a:pt x="155357" y="177351"/>
                  </a:lnTo>
                  <a:lnTo>
                    <a:pt x="149742" y="210107"/>
                  </a:lnTo>
                  <a:lnTo>
                    <a:pt x="147402" y="241927"/>
                  </a:lnTo>
                  <a:lnTo>
                    <a:pt x="147870" y="267196"/>
                  </a:lnTo>
                  <a:lnTo>
                    <a:pt x="95928" y="262048"/>
                  </a:lnTo>
                  <a:lnTo>
                    <a:pt x="103883" y="258773"/>
                  </a:lnTo>
                  <a:lnTo>
                    <a:pt x="93589" y="252689"/>
                  </a:lnTo>
                  <a:lnTo>
                    <a:pt x="89845" y="248478"/>
                  </a:lnTo>
                  <a:lnTo>
                    <a:pt x="84698" y="235376"/>
                  </a:lnTo>
                  <a:lnTo>
                    <a:pt x="72531" y="177818"/>
                  </a:lnTo>
                  <a:lnTo>
                    <a:pt x="50538" y="137575"/>
                  </a:lnTo>
                  <a:lnTo>
                    <a:pt x="41647" y="109499"/>
                  </a:lnTo>
                  <a:lnTo>
                    <a:pt x="35096" y="95461"/>
                  </a:lnTo>
                  <a:lnTo>
                    <a:pt x="26673" y="82358"/>
                  </a:lnTo>
                  <a:lnTo>
                    <a:pt x="15910" y="70192"/>
                  </a:lnTo>
                  <a:lnTo>
                    <a:pt x="1404" y="56621"/>
                  </a:lnTo>
                  <a:lnTo>
                    <a:pt x="0" y="35564"/>
                  </a:lnTo>
                  <a:lnTo>
                    <a:pt x="2340" y="19186"/>
                  </a:lnTo>
                  <a:lnTo>
                    <a:pt x="7487" y="2808"/>
                  </a:lnTo>
                  <a:lnTo>
                    <a:pt x="57557" y="2808"/>
                  </a:lnTo>
                  <a:lnTo>
                    <a:pt x="89845" y="0"/>
                  </a:lnTo>
                  <a:lnTo>
                    <a:pt x="105287" y="936"/>
                  </a:lnTo>
                  <a:lnTo>
                    <a:pt x="120261" y="8891"/>
                  </a:lnTo>
                  <a:lnTo>
                    <a:pt x="145998" y="28077"/>
                  </a:lnTo>
                  <a:lnTo>
                    <a:pt x="156293" y="32288"/>
                  </a:lnTo>
                  <a:lnTo>
                    <a:pt x="208703" y="38371"/>
                  </a:lnTo>
                  <a:lnTo>
                    <a:pt x="248946" y="45391"/>
                  </a:lnTo>
                  <a:lnTo>
                    <a:pt x="290125" y="55218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F7DF3AEB-4BF8-FADB-C25A-001D147B192D}"/>
                </a:ext>
              </a:extLst>
            </p:cNvPr>
            <p:cNvSpPr/>
            <p:nvPr/>
          </p:nvSpPr>
          <p:spPr>
            <a:xfrm>
              <a:off x="6960996" y="5278872"/>
              <a:ext cx="257368" cy="539070"/>
            </a:xfrm>
            <a:custGeom>
              <a:avLst/>
              <a:gdLst>
                <a:gd name="connsiteX0" fmla="*/ 214786 w 257368"/>
                <a:gd name="connsiteY0" fmla="*/ 301824 h 539070"/>
                <a:gd name="connsiteX1" fmla="*/ 217594 w 257368"/>
                <a:gd name="connsiteY1" fmla="*/ 379970 h 539070"/>
                <a:gd name="connsiteX2" fmla="*/ 231632 w 257368"/>
                <a:gd name="connsiteY2" fmla="*/ 388393 h 539070"/>
                <a:gd name="connsiteX3" fmla="*/ 241927 w 257368"/>
                <a:gd name="connsiteY3" fmla="*/ 397284 h 539070"/>
                <a:gd name="connsiteX4" fmla="*/ 249414 w 257368"/>
                <a:gd name="connsiteY4" fmla="*/ 406643 h 539070"/>
                <a:gd name="connsiteX5" fmla="*/ 254093 w 257368"/>
                <a:gd name="connsiteY5" fmla="*/ 416470 h 539070"/>
                <a:gd name="connsiteX6" fmla="*/ 256901 w 257368"/>
                <a:gd name="connsiteY6" fmla="*/ 426764 h 539070"/>
                <a:gd name="connsiteX7" fmla="*/ 257369 w 257368"/>
                <a:gd name="connsiteY7" fmla="*/ 438463 h 539070"/>
                <a:gd name="connsiteX8" fmla="*/ 255497 w 257368"/>
                <a:gd name="connsiteY8" fmla="*/ 451097 h 539070"/>
                <a:gd name="connsiteX9" fmla="*/ 247542 w 257368"/>
                <a:gd name="connsiteY9" fmla="*/ 466072 h 539070"/>
                <a:gd name="connsiteX10" fmla="*/ 244734 w 257368"/>
                <a:gd name="connsiteY10" fmla="*/ 488065 h 539070"/>
                <a:gd name="connsiteX11" fmla="*/ 248010 w 257368"/>
                <a:gd name="connsiteY11" fmla="*/ 514738 h 539070"/>
                <a:gd name="connsiteX12" fmla="*/ 250818 w 257368"/>
                <a:gd name="connsiteY12" fmla="*/ 526904 h 539070"/>
                <a:gd name="connsiteX13" fmla="*/ 256433 w 257368"/>
                <a:gd name="connsiteY13" fmla="*/ 535795 h 539070"/>
                <a:gd name="connsiteX14" fmla="*/ 255497 w 257368"/>
                <a:gd name="connsiteY14" fmla="*/ 538135 h 539070"/>
                <a:gd name="connsiteX15" fmla="*/ 248478 w 257368"/>
                <a:gd name="connsiteY15" fmla="*/ 539071 h 539070"/>
                <a:gd name="connsiteX16" fmla="*/ 115114 w 257368"/>
                <a:gd name="connsiteY16" fmla="*/ 520821 h 539070"/>
                <a:gd name="connsiteX17" fmla="*/ 113710 w 257368"/>
                <a:gd name="connsiteY17" fmla="*/ 469347 h 539070"/>
                <a:gd name="connsiteX18" fmla="*/ 115114 w 257368"/>
                <a:gd name="connsiteY18" fmla="*/ 407579 h 539070"/>
                <a:gd name="connsiteX19" fmla="*/ 110903 w 257368"/>
                <a:gd name="connsiteY19" fmla="*/ 397284 h 539070"/>
                <a:gd name="connsiteX20" fmla="*/ 107159 w 257368"/>
                <a:gd name="connsiteY20" fmla="*/ 394008 h 539070"/>
                <a:gd name="connsiteX21" fmla="*/ 104819 w 257368"/>
                <a:gd name="connsiteY21" fmla="*/ 393540 h 539070"/>
                <a:gd name="connsiteX22" fmla="*/ 100608 w 257368"/>
                <a:gd name="connsiteY22" fmla="*/ 399624 h 539070"/>
                <a:gd name="connsiteX23" fmla="*/ 81422 w 257368"/>
                <a:gd name="connsiteY23" fmla="*/ 470751 h 539070"/>
                <a:gd name="connsiteX24" fmla="*/ 76743 w 257368"/>
                <a:gd name="connsiteY24" fmla="*/ 482918 h 539070"/>
                <a:gd name="connsiteX25" fmla="*/ 70192 w 257368"/>
                <a:gd name="connsiteY25" fmla="*/ 493680 h 539070"/>
                <a:gd name="connsiteX26" fmla="*/ 61768 w 257368"/>
                <a:gd name="connsiteY26" fmla="*/ 503975 h 539070"/>
                <a:gd name="connsiteX27" fmla="*/ 51006 w 257368"/>
                <a:gd name="connsiteY27" fmla="*/ 512866 h 539070"/>
                <a:gd name="connsiteX28" fmla="*/ 36968 w 257368"/>
                <a:gd name="connsiteY28" fmla="*/ 515674 h 539070"/>
                <a:gd name="connsiteX29" fmla="*/ 31820 w 257368"/>
                <a:gd name="connsiteY29" fmla="*/ 518481 h 539070"/>
                <a:gd name="connsiteX30" fmla="*/ 29012 w 257368"/>
                <a:gd name="connsiteY30" fmla="*/ 522225 h 539070"/>
                <a:gd name="connsiteX31" fmla="*/ 27609 w 257368"/>
                <a:gd name="connsiteY31" fmla="*/ 528308 h 539070"/>
                <a:gd name="connsiteX32" fmla="*/ 16846 w 257368"/>
                <a:gd name="connsiteY32" fmla="*/ 519885 h 539070"/>
                <a:gd name="connsiteX33" fmla="*/ 0 w 257368"/>
                <a:gd name="connsiteY33" fmla="*/ 516609 h 539070"/>
                <a:gd name="connsiteX34" fmla="*/ 3743 w 257368"/>
                <a:gd name="connsiteY34" fmla="*/ 505379 h 539070"/>
                <a:gd name="connsiteX35" fmla="*/ 5147 w 257368"/>
                <a:gd name="connsiteY35" fmla="*/ 494148 h 539070"/>
                <a:gd name="connsiteX36" fmla="*/ 5147 w 257368"/>
                <a:gd name="connsiteY36" fmla="*/ 482918 h 539070"/>
                <a:gd name="connsiteX37" fmla="*/ 1872 w 257368"/>
                <a:gd name="connsiteY37" fmla="*/ 465136 h 539070"/>
                <a:gd name="connsiteX38" fmla="*/ 2340 w 257368"/>
                <a:gd name="connsiteY38" fmla="*/ 439867 h 539070"/>
                <a:gd name="connsiteX39" fmla="*/ 17782 w 257368"/>
                <a:gd name="connsiteY39" fmla="*/ 462328 h 539070"/>
                <a:gd name="connsiteX40" fmla="*/ 26205 w 257368"/>
                <a:gd name="connsiteY40" fmla="*/ 481514 h 539070"/>
                <a:gd name="connsiteX41" fmla="*/ 28545 w 257368"/>
                <a:gd name="connsiteY41" fmla="*/ 483385 h 539070"/>
                <a:gd name="connsiteX42" fmla="*/ 29948 w 257368"/>
                <a:gd name="connsiteY42" fmla="*/ 481046 h 539070"/>
                <a:gd name="connsiteX43" fmla="*/ 35096 w 257368"/>
                <a:gd name="connsiteY43" fmla="*/ 421149 h 539070"/>
                <a:gd name="connsiteX44" fmla="*/ 41179 w 257368"/>
                <a:gd name="connsiteY44" fmla="*/ 386989 h 539070"/>
                <a:gd name="connsiteX45" fmla="*/ 46326 w 257368"/>
                <a:gd name="connsiteY45" fmla="*/ 370611 h 539070"/>
                <a:gd name="connsiteX46" fmla="*/ 57089 w 257368"/>
                <a:gd name="connsiteY46" fmla="*/ 363592 h 539070"/>
                <a:gd name="connsiteX47" fmla="*/ 76743 w 257368"/>
                <a:gd name="connsiteY47" fmla="*/ 361252 h 539070"/>
                <a:gd name="connsiteX48" fmla="*/ 81890 w 257368"/>
                <a:gd name="connsiteY48" fmla="*/ 358445 h 539070"/>
                <a:gd name="connsiteX49" fmla="*/ 86570 w 257368"/>
                <a:gd name="connsiteY49" fmla="*/ 346746 h 539070"/>
                <a:gd name="connsiteX50" fmla="*/ 88441 w 257368"/>
                <a:gd name="connsiteY50" fmla="*/ 335047 h 539070"/>
                <a:gd name="connsiteX51" fmla="*/ 87505 w 257368"/>
                <a:gd name="connsiteY51" fmla="*/ 322413 h 539070"/>
                <a:gd name="connsiteX52" fmla="*/ 90781 w 257368"/>
                <a:gd name="connsiteY52" fmla="*/ 278894 h 539070"/>
                <a:gd name="connsiteX53" fmla="*/ 95928 w 257368"/>
                <a:gd name="connsiteY53" fmla="*/ 273747 h 539070"/>
                <a:gd name="connsiteX54" fmla="*/ 109031 w 257368"/>
                <a:gd name="connsiteY54" fmla="*/ 270003 h 539070"/>
                <a:gd name="connsiteX55" fmla="*/ 112774 w 257368"/>
                <a:gd name="connsiteY55" fmla="*/ 264856 h 539070"/>
                <a:gd name="connsiteX56" fmla="*/ 121197 w 257368"/>
                <a:gd name="connsiteY56" fmla="*/ 187177 h 539070"/>
                <a:gd name="connsiteX57" fmla="*/ 124941 w 257368"/>
                <a:gd name="connsiteY57" fmla="*/ 45391 h 539070"/>
                <a:gd name="connsiteX58" fmla="*/ 130088 w 257368"/>
                <a:gd name="connsiteY58" fmla="*/ 22461 h 539070"/>
                <a:gd name="connsiteX59" fmla="*/ 135236 w 257368"/>
                <a:gd name="connsiteY59" fmla="*/ 12166 h 539070"/>
                <a:gd name="connsiteX60" fmla="*/ 140851 w 257368"/>
                <a:gd name="connsiteY60" fmla="*/ 5615 h 539070"/>
                <a:gd name="connsiteX61" fmla="*/ 148338 w 257368"/>
                <a:gd name="connsiteY61" fmla="*/ 1872 h 539070"/>
                <a:gd name="connsiteX62" fmla="*/ 156293 w 257368"/>
                <a:gd name="connsiteY62" fmla="*/ 0 h 539070"/>
                <a:gd name="connsiteX63" fmla="*/ 164716 w 257368"/>
                <a:gd name="connsiteY63" fmla="*/ 1404 h 539070"/>
                <a:gd name="connsiteX64" fmla="*/ 169395 w 257368"/>
                <a:gd name="connsiteY64" fmla="*/ 3743 h 539070"/>
                <a:gd name="connsiteX65" fmla="*/ 176883 w 257368"/>
                <a:gd name="connsiteY65" fmla="*/ 12166 h 539070"/>
                <a:gd name="connsiteX66" fmla="*/ 185306 w 257368"/>
                <a:gd name="connsiteY66" fmla="*/ 37435 h 539070"/>
                <a:gd name="connsiteX67" fmla="*/ 189517 w 257368"/>
                <a:gd name="connsiteY67" fmla="*/ 73935 h 539070"/>
                <a:gd name="connsiteX68" fmla="*/ 190921 w 257368"/>
                <a:gd name="connsiteY68" fmla="*/ 138979 h 539070"/>
                <a:gd name="connsiteX69" fmla="*/ 194664 w 257368"/>
                <a:gd name="connsiteY69" fmla="*/ 186241 h 539070"/>
                <a:gd name="connsiteX70" fmla="*/ 214786 w 257368"/>
                <a:gd name="connsiteY70" fmla="*/ 301824 h 53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257368" h="539070">
                  <a:moveTo>
                    <a:pt x="214786" y="301824"/>
                  </a:moveTo>
                  <a:lnTo>
                    <a:pt x="217594" y="379970"/>
                  </a:lnTo>
                  <a:lnTo>
                    <a:pt x="231632" y="388393"/>
                  </a:lnTo>
                  <a:lnTo>
                    <a:pt x="241927" y="397284"/>
                  </a:lnTo>
                  <a:lnTo>
                    <a:pt x="249414" y="406643"/>
                  </a:lnTo>
                  <a:lnTo>
                    <a:pt x="254093" y="416470"/>
                  </a:lnTo>
                  <a:lnTo>
                    <a:pt x="256901" y="426764"/>
                  </a:lnTo>
                  <a:lnTo>
                    <a:pt x="257369" y="438463"/>
                  </a:lnTo>
                  <a:lnTo>
                    <a:pt x="255497" y="451097"/>
                  </a:lnTo>
                  <a:lnTo>
                    <a:pt x="247542" y="466072"/>
                  </a:lnTo>
                  <a:lnTo>
                    <a:pt x="244734" y="488065"/>
                  </a:lnTo>
                  <a:lnTo>
                    <a:pt x="248010" y="514738"/>
                  </a:lnTo>
                  <a:lnTo>
                    <a:pt x="250818" y="526904"/>
                  </a:lnTo>
                  <a:lnTo>
                    <a:pt x="256433" y="535795"/>
                  </a:lnTo>
                  <a:lnTo>
                    <a:pt x="255497" y="538135"/>
                  </a:lnTo>
                  <a:lnTo>
                    <a:pt x="248478" y="539071"/>
                  </a:lnTo>
                  <a:lnTo>
                    <a:pt x="115114" y="520821"/>
                  </a:lnTo>
                  <a:lnTo>
                    <a:pt x="113710" y="469347"/>
                  </a:lnTo>
                  <a:lnTo>
                    <a:pt x="115114" y="407579"/>
                  </a:lnTo>
                  <a:lnTo>
                    <a:pt x="110903" y="397284"/>
                  </a:lnTo>
                  <a:lnTo>
                    <a:pt x="107159" y="394008"/>
                  </a:lnTo>
                  <a:lnTo>
                    <a:pt x="104819" y="393540"/>
                  </a:lnTo>
                  <a:lnTo>
                    <a:pt x="100608" y="399624"/>
                  </a:lnTo>
                  <a:lnTo>
                    <a:pt x="81422" y="470751"/>
                  </a:lnTo>
                  <a:lnTo>
                    <a:pt x="76743" y="482918"/>
                  </a:lnTo>
                  <a:lnTo>
                    <a:pt x="70192" y="493680"/>
                  </a:lnTo>
                  <a:lnTo>
                    <a:pt x="61768" y="503975"/>
                  </a:lnTo>
                  <a:lnTo>
                    <a:pt x="51006" y="512866"/>
                  </a:lnTo>
                  <a:lnTo>
                    <a:pt x="36968" y="515674"/>
                  </a:lnTo>
                  <a:lnTo>
                    <a:pt x="31820" y="518481"/>
                  </a:lnTo>
                  <a:lnTo>
                    <a:pt x="29012" y="522225"/>
                  </a:lnTo>
                  <a:lnTo>
                    <a:pt x="27609" y="528308"/>
                  </a:lnTo>
                  <a:lnTo>
                    <a:pt x="16846" y="519885"/>
                  </a:lnTo>
                  <a:lnTo>
                    <a:pt x="0" y="516609"/>
                  </a:lnTo>
                  <a:lnTo>
                    <a:pt x="3743" y="505379"/>
                  </a:lnTo>
                  <a:lnTo>
                    <a:pt x="5147" y="494148"/>
                  </a:lnTo>
                  <a:lnTo>
                    <a:pt x="5147" y="482918"/>
                  </a:lnTo>
                  <a:lnTo>
                    <a:pt x="1872" y="465136"/>
                  </a:lnTo>
                  <a:lnTo>
                    <a:pt x="2340" y="439867"/>
                  </a:lnTo>
                  <a:lnTo>
                    <a:pt x="17782" y="462328"/>
                  </a:lnTo>
                  <a:lnTo>
                    <a:pt x="26205" y="481514"/>
                  </a:lnTo>
                  <a:lnTo>
                    <a:pt x="28545" y="483385"/>
                  </a:lnTo>
                  <a:lnTo>
                    <a:pt x="29948" y="481046"/>
                  </a:lnTo>
                  <a:lnTo>
                    <a:pt x="35096" y="421149"/>
                  </a:lnTo>
                  <a:lnTo>
                    <a:pt x="41179" y="386989"/>
                  </a:lnTo>
                  <a:lnTo>
                    <a:pt x="46326" y="370611"/>
                  </a:lnTo>
                  <a:lnTo>
                    <a:pt x="57089" y="363592"/>
                  </a:lnTo>
                  <a:lnTo>
                    <a:pt x="76743" y="361252"/>
                  </a:lnTo>
                  <a:lnTo>
                    <a:pt x="81890" y="358445"/>
                  </a:lnTo>
                  <a:lnTo>
                    <a:pt x="86570" y="346746"/>
                  </a:lnTo>
                  <a:lnTo>
                    <a:pt x="88441" y="335047"/>
                  </a:lnTo>
                  <a:lnTo>
                    <a:pt x="87505" y="322413"/>
                  </a:lnTo>
                  <a:lnTo>
                    <a:pt x="90781" y="278894"/>
                  </a:lnTo>
                  <a:lnTo>
                    <a:pt x="95928" y="273747"/>
                  </a:lnTo>
                  <a:lnTo>
                    <a:pt x="109031" y="270003"/>
                  </a:lnTo>
                  <a:lnTo>
                    <a:pt x="112774" y="264856"/>
                  </a:lnTo>
                  <a:lnTo>
                    <a:pt x="121197" y="187177"/>
                  </a:lnTo>
                  <a:lnTo>
                    <a:pt x="124941" y="45391"/>
                  </a:lnTo>
                  <a:lnTo>
                    <a:pt x="130088" y="22461"/>
                  </a:lnTo>
                  <a:lnTo>
                    <a:pt x="135236" y="12166"/>
                  </a:lnTo>
                  <a:lnTo>
                    <a:pt x="140851" y="5615"/>
                  </a:lnTo>
                  <a:lnTo>
                    <a:pt x="148338" y="1872"/>
                  </a:lnTo>
                  <a:lnTo>
                    <a:pt x="156293" y="0"/>
                  </a:lnTo>
                  <a:lnTo>
                    <a:pt x="164716" y="1404"/>
                  </a:lnTo>
                  <a:lnTo>
                    <a:pt x="169395" y="3743"/>
                  </a:lnTo>
                  <a:lnTo>
                    <a:pt x="176883" y="12166"/>
                  </a:lnTo>
                  <a:lnTo>
                    <a:pt x="185306" y="37435"/>
                  </a:lnTo>
                  <a:lnTo>
                    <a:pt x="189517" y="73935"/>
                  </a:lnTo>
                  <a:lnTo>
                    <a:pt x="190921" y="138979"/>
                  </a:lnTo>
                  <a:lnTo>
                    <a:pt x="194664" y="186241"/>
                  </a:lnTo>
                  <a:lnTo>
                    <a:pt x="214786" y="301824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B474FE89-A829-46E5-8669-56890AB1CA38}"/>
                </a:ext>
              </a:extLst>
            </p:cNvPr>
            <p:cNvSpPr/>
            <p:nvPr/>
          </p:nvSpPr>
          <p:spPr>
            <a:xfrm>
              <a:off x="9554338" y="5289634"/>
              <a:ext cx="320541" cy="113242"/>
            </a:xfrm>
            <a:custGeom>
              <a:avLst/>
              <a:gdLst>
                <a:gd name="connsiteX0" fmla="*/ 320541 w 320541"/>
                <a:gd name="connsiteY0" fmla="*/ 6551 h 113242"/>
                <a:gd name="connsiteX1" fmla="*/ 316798 w 320541"/>
                <a:gd name="connsiteY1" fmla="*/ 17782 h 113242"/>
                <a:gd name="connsiteX2" fmla="*/ 307907 w 320541"/>
                <a:gd name="connsiteY2" fmla="*/ 32756 h 113242"/>
                <a:gd name="connsiteX3" fmla="*/ 299952 w 320541"/>
                <a:gd name="connsiteY3" fmla="*/ 40711 h 113242"/>
                <a:gd name="connsiteX4" fmla="*/ 269536 w 320541"/>
                <a:gd name="connsiteY4" fmla="*/ 61769 h 113242"/>
                <a:gd name="connsiteX5" fmla="*/ 263452 w 320541"/>
                <a:gd name="connsiteY5" fmla="*/ 67384 h 113242"/>
                <a:gd name="connsiteX6" fmla="*/ 255497 w 320541"/>
                <a:gd name="connsiteY6" fmla="*/ 83294 h 113242"/>
                <a:gd name="connsiteX7" fmla="*/ 253158 w 320541"/>
                <a:gd name="connsiteY7" fmla="*/ 94057 h 113242"/>
                <a:gd name="connsiteX8" fmla="*/ 235844 w 320541"/>
                <a:gd name="connsiteY8" fmla="*/ 102012 h 113242"/>
                <a:gd name="connsiteX9" fmla="*/ 217126 w 320541"/>
                <a:gd name="connsiteY9" fmla="*/ 108095 h 113242"/>
                <a:gd name="connsiteX10" fmla="*/ 196536 w 320541"/>
                <a:gd name="connsiteY10" fmla="*/ 111839 h 113242"/>
                <a:gd name="connsiteX11" fmla="*/ 174075 w 320541"/>
                <a:gd name="connsiteY11" fmla="*/ 113242 h 113242"/>
                <a:gd name="connsiteX12" fmla="*/ 149742 w 320541"/>
                <a:gd name="connsiteY12" fmla="*/ 111839 h 113242"/>
                <a:gd name="connsiteX13" fmla="*/ 135236 w 320541"/>
                <a:gd name="connsiteY13" fmla="*/ 109031 h 113242"/>
                <a:gd name="connsiteX14" fmla="*/ 109967 w 320541"/>
                <a:gd name="connsiteY14" fmla="*/ 99204 h 113242"/>
                <a:gd name="connsiteX15" fmla="*/ 98268 w 320541"/>
                <a:gd name="connsiteY15" fmla="*/ 97332 h 113242"/>
                <a:gd name="connsiteX16" fmla="*/ 18718 w 320541"/>
                <a:gd name="connsiteY16" fmla="*/ 107627 h 113242"/>
                <a:gd name="connsiteX17" fmla="*/ 468 w 320541"/>
                <a:gd name="connsiteY17" fmla="*/ 107159 h 113242"/>
                <a:gd name="connsiteX18" fmla="*/ 0 w 320541"/>
                <a:gd name="connsiteY18" fmla="*/ 102948 h 113242"/>
                <a:gd name="connsiteX19" fmla="*/ 936 w 320541"/>
                <a:gd name="connsiteY19" fmla="*/ 100140 h 113242"/>
                <a:gd name="connsiteX20" fmla="*/ 3743 w 320541"/>
                <a:gd name="connsiteY20" fmla="*/ 98268 h 113242"/>
                <a:gd name="connsiteX21" fmla="*/ 57089 w 320541"/>
                <a:gd name="connsiteY21" fmla="*/ 86102 h 113242"/>
                <a:gd name="connsiteX22" fmla="*/ 231632 w 320541"/>
                <a:gd name="connsiteY22" fmla="*/ 34628 h 113242"/>
                <a:gd name="connsiteX23" fmla="*/ 272811 w 320541"/>
                <a:gd name="connsiteY23" fmla="*/ 18718 h 113242"/>
                <a:gd name="connsiteX24" fmla="*/ 313054 w 320541"/>
                <a:gd name="connsiteY24" fmla="*/ 0 h 113242"/>
                <a:gd name="connsiteX25" fmla="*/ 319605 w 320541"/>
                <a:gd name="connsiteY25" fmla="*/ 936 h 113242"/>
                <a:gd name="connsiteX26" fmla="*/ 320541 w 320541"/>
                <a:gd name="connsiteY26" fmla="*/ 6551 h 11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0541" h="113242">
                  <a:moveTo>
                    <a:pt x="320541" y="6551"/>
                  </a:moveTo>
                  <a:lnTo>
                    <a:pt x="316798" y="17782"/>
                  </a:lnTo>
                  <a:lnTo>
                    <a:pt x="307907" y="32756"/>
                  </a:lnTo>
                  <a:lnTo>
                    <a:pt x="299952" y="40711"/>
                  </a:lnTo>
                  <a:lnTo>
                    <a:pt x="269536" y="61769"/>
                  </a:lnTo>
                  <a:lnTo>
                    <a:pt x="263452" y="67384"/>
                  </a:lnTo>
                  <a:lnTo>
                    <a:pt x="255497" y="83294"/>
                  </a:lnTo>
                  <a:lnTo>
                    <a:pt x="253158" y="94057"/>
                  </a:lnTo>
                  <a:lnTo>
                    <a:pt x="235844" y="102012"/>
                  </a:lnTo>
                  <a:lnTo>
                    <a:pt x="217126" y="108095"/>
                  </a:lnTo>
                  <a:lnTo>
                    <a:pt x="196536" y="111839"/>
                  </a:lnTo>
                  <a:lnTo>
                    <a:pt x="174075" y="113242"/>
                  </a:lnTo>
                  <a:lnTo>
                    <a:pt x="149742" y="111839"/>
                  </a:lnTo>
                  <a:lnTo>
                    <a:pt x="135236" y="109031"/>
                  </a:lnTo>
                  <a:lnTo>
                    <a:pt x="109967" y="99204"/>
                  </a:lnTo>
                  <a:lnTo>
                    <a:pt x="98268" y="97332"/>
                  </a:lnTo>
                  <a:lnTo>
                    <a:pt x="18718" y="107627"/>
                  </a:lnTo>
                  <a:lnTo>
                    <a:pt x="468" y="107159"/>
                  </a:lnTo>
                  <a:lnTo>
                    <a:pt x="0" y="102948"/>
                  </a:lnTo>
                  <a:lnTo>
                    <a:pt x="936" y="100140"/>
                  </a:lnTo>
                  <a:lnTo>
                    <a:pt x="3743" y="98268"/>
                  </a:lnTo>
                  <a:lnTo>
                    <a:pt x="57089" y="86102"/>
                  </a:lnTo>
                  <a:lnTo>
                    <a:pt x="231632" y="34628"/>
                  </a:lnTo>
                  <a:lnTo>
                    <a:pt x="272811" y="18718"/>
                  </a:lnTo>
                  <a:lnTo>
                    <a:pt x="313054" y="0"/>
                  </a:lnTo>
                  <a:lnTo>
                    <a:pt x="319605" y="936"/>
                  </a:lnTo>
                  <a:lnTo>
                    <a:pt x="320541" y="6551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B440B069-10B0-77B9-CEA0-0E098ED99059}"/>
                </a:ext>
              </a:extLst>
            </p:cNvPr>
            <p:cNvSpPr/>
            <p:nvPr/>
          </p:nvSpPr>
          <p:spPr>
            <a:xfrm>
              <a:off x="10780818" y="5295250"/>
              <a:ext cx="54281" cy="60364"/>
            </a:xfrm>
            <a:custGeom>
              <a:avLst/>
              <a:gdLst>
                <a:gd name="connsiteX0" fmla="*/ 54281 w 54281"/>
                <a:gd name="connsiteY0" fmla="*/ 12635 h 60364"/>
                <a:gd name="connsiteX1" fmla="*/ 52877 w 54281"/>
                <a:gd name="connsiteY1" fmla="*/ 60365 h 60364"/>
                <a:gd name="connsiteX2" fmla="*/ 7019 w 54281"/>
                <a:gd name="connsiteY2" fmla="*/ 59897 h 60364"/>
                <a:gd name="connsiteX3" fmla="*/ 1872 w 54281"/>
                <a:gd name="connsiteY3" fmla="*/ 54749 h 60364"/>
                <a:gd name="connsiteX4" fmla="*/ 936 w 54281"/>
                <a:gd name="connsiteY4" fmla="*/ 51006 h 60364"/>
                <a:gd name="connsiteX5" fmla="*/ 0 w 54281"/>
                <a:gd name="connsiteY5" fmla="*/ 936 h 60364"/>
                <a:gd name="connsiteX6" fmla="*/ 10762 w 54281"/>
                <a:gd name="connsiteY6" fmla="*/ 0 h 60364"/>
                <a:gd name="connsiteX7" fmla="*/ 23397 w 54281"/>
                <a:gd name="connsiteY7" fmla="*/ 1404 h 60364"/>
                <a:gd name="connsiteX8" fmla="*/ 37435 w 54281"/>
                <a:gd name="connsiteY8" fmla="*/ 5615 h 60364"/>
                <a:gd name="connsiteX9" fmla="*/ 54281 w 54281"/>
                <a:gd name="connsiteY9" fmla="*/ 12635 h 6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281" h="60364">
                  <a:moveTo>
                    <a:pt x="54281" y="12635"/>
                  </a:moveTo>
                  <a:lnTo>
                    <a:pt x="52877" y="60365"/>
                  </a:lnTo>
                  <a:lnTo>
                    <a:pt x="7019" y="59897"/>
                  </a:lnTo>
                  <a:lnTo>
                    <a:pt x="1872" y="54749"/>
                  </a:lnTo>
                  <a:lnTo>
                    <a:pt x="936" y="51006"/>
                  </a:lnTo>
                  <a:lnTo>
                    <a:pt x="0" y="936"/>
                  </a:lnTo>
                  <a:lnTo>
                    <a:pt x="10762" y="0"/>
                  </a:lnTo>
                  <a:lnTo>
                    <a:pt x="23397" y="1404"/>
                  </a:lnTo>
                  <a:lnTo>
                    <a:pt x="37435" y="5615"/>
                  </a:lnTo>
                  <a:lnTo>
                    <a:pt x="54281" y="12635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B67DFAF-63F2-8168-E0EC-5DEE0499CA3B}"/>
                </a:ext>
              </a:extLst>
            </p:cNvPr>
            <p:cNvSpPr/>
            <p:nvPr/>
          </p:nvSpPr>
          <p:spPr>
            <a:xfrm>
              <a:off x="11264203" y="5293846"/>
              <a:ext cx="79550" cy="219465"/>
            </a:xfrm>
            <a:custGeom>
              <a:avLst/>
              <a:gdLst>
                <a:gd name="connsiteX0" fmla="*/ 79550 w 79550"/>
                <a:gd name="connsiteY0" fmla="*/ 0 h 219465"/>
                <a:gd name="connsiteX1" fmla="*/ 76743 w 79550"/>
                <a:gd name="connsiteY1" fmla="*/ 27608 h 219465"/>
                <a:gd name="connsiteX2" fmla="*/ 64109 w 79550"/>
                <a:gd name="connsiteY2" fmla="*/ 96396 h 219465"/>
                <a:gd name="connsiteX3" fmla="*/ 60365 w 79550"/>
                <a:gd name="connsiteY3" fmla="*/ 102948 h 219465"/>
                <a:gd name="connsiteX4" fmla="*/ 52878 w 79550"/>
                <a:gd name="connsiteY4" fmla="*/ 109967 h 219465"/>
                <a:gd name="connsiteX5" fmla="*/ 51942 w 79550"/>
                <a:gd name="connsiteY5" fmla="*/ 115582 h 219465"/>
                <a:gd name="connsiteX6" fmla="*/ 43051 w 79550"/>
                <a:gd name="connsiteY6" fmla="*/ 128684 h 219465"/>
                <a:gd name="connsiteX7" fmla="*/ 42583 w 79550"/>
                <a:gd name="connsiteY7" fmla="*/ 135704 h 219465"/>
                <a:gd name="connsiteX8" fmla="*/ 44455 w 79550"/>
                <a:gd name="connsiteY8" fmla="*/ 141319 h 219465"/>
                <a:gd name="connsiteX9" fmla="*/ 48666 w 79550"/>
                <a:gd name="connsiteY9" fmla="*/ 145998 h 219465"/>
                <a:gd name="connsiteX10" fmla="*/ 60833 w 79550"/>
                <a:gd name="connsiteY10" fmla="*/ 153017 h 219465"/>
                <a:gd name="connsiteX11" fmla="*/ 65044 w 79550"/>
                <a:gd name="connsiteY11" fmla="*/ 157697 h 219465"/>
                <a:gd name="connsiteX12" fmla="*/ 69724 w 79550"/>
                <a:gd name="connsiteY12" fmla="*/ 169863 h 219465"/>
                <a:gd name="connsiteX13" fmla="*/ 68320 w 79550"/>
                <a:gd name="connsiteY13" fmla="*/ 176414 h 219465"/>
                <a:gd name="connsiteX14" fmla="*/ 47731 w 79550"/>
                <a:gd name="connsiteY14" fmla="*/ 208703 h 219465"/>
                <a:gd name="connsiteX15" fmla="*/ 27609 w 79550"/>
                <a:gd name="connsiteY15" fmla="*/ 216190 h 219465"/>
                <a:gd name="connsiteX16" fmla="*/ 9827 w 79550"/>
                <a:gd name="connsiteY16" fmla="*/ 219465 h 219465"/>
                <a:gd name="connsiteX17" fmla="*/ 5616 w 79550"/>
                <a:gd name="connsiteY17" fmla="*/ 218997 h 219465"/>
                <a:gd name="connsiteX18" fmla="*/ 0 w 79550"/>
                <a:gd name="connsiteY18" fmla="*/ 214318 h 219465"/>
                <a:gd name="connsiteX19" fmla="*/ 2340 w 79550"/>
                <a:gd name="connsiteY19" fmla="*/ 136639 h 219465"/>
                <a:gd name="connsiteX20" fmla="*/ 8891 w 79550"/>
                <a:gd name="connsiteY20" fmla="*/ 129620 h 219465"/>
                <a:gd name="connsiteX21" fmla="*/ 23866 w 79550"/>
                <a:gd name="connsiteY21" fmla="*/ 124941 h 219465"/>
                <a:gd name="connsiteX22" fmla="*/ 23866 w 79550"/>
                <a:gd name="connsiteY22" fmla="*/ 113710 h 219465"/>
                <a:gd name="connsiteX23" fmla="*/ 27609 w 79550"/>
                <a:gd name="connsiteY23" fmla="*/ 102948 h 219465"/>
                <a:gd name="connsiteX24" fmla="*/ 28077 w 79550"/>
                <a:gd name="connsiteY24" fmla="*/ 91717 h 219465"/>
                <a:gd name="connsiteX25" fmla="*/ 27141 w 79550"/>
                <a:gd name="connsiteY25" fmla="*/ 88909 h 219465"/>
                <a:gd name="connsiteX26" fmla="*/ 15910 w 79550"/>
                <a:gd name="connsiteY26" fmla="*/ 80486 h 219465"/>
                <a:gd name="connsiteX27" fmla="*/ 9359 w 79550"/>
                <a:gd name="connsiteY27" fmla="*/ 72531 h 219465"/>
                <a:gd name="connsiteX28" fmla="*/ 4679 w 79550"/>
                <a:gd name="connsiteY28" fmla="*/ 62704 h 219465"/>
                <a:gd name="connsiteX29" fmla="*/ 2808 w 79550"/>
                <a:gd name="connsiteY29" fmla="*/ 50070 h 219465"/>
                <a:gd name="connsiteX30" fmla="*/ 29013 w 79550"/>
                <a:gd name="connsiteY30" fmla="*/ 39775 h 219465"/>
                <a:gd name="connsiteX31" fmla="*/ 79550 w 79550"/>
                <a:gd name="connsiteY31" fmla="*/ 0 h 219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9550" h="219465">
                  <a:moveTo>
                    <a:pt x="79550" y="0"/>
                  </a:moveTo>
                  <a:lnTo>
                    <a:pt x="76743" y="27608"/>
                  </a:lnTo>
                  <a:lnTo>
                    <a:pt x="64109" y="96396"/>
                  </a:lnTo>
                  <a:lnTo>
                    <a:pt x="60365" y="102948"/>
                  </a:lnTo>
                  <a:lnTo>
                    <a:pt x="52878" y="109967"/>
                  </a:lnTo>
                  <a:lnTo>
                    <a:pt x="51942" y="115582"/>
                  </a:lnTo>
                  <a:lnTo>
                    <a:pt x="43051" y="128684"/>
                  </a:lnTo>
                  <a:lnTo>
                    <a:pt x="42583" y="135704"/>
                  </a:lnTo>
                  <a:lnTo>
                    <a:pt x="44455" y="141319"/>
                  </a:lnTo>
                  <a:lnTo>
                    <a:pt x="48666" y="145998"/>
                  </a:lnTo>
                  <a:lnTo>
                    <a:pt x="60833" y="153017"/>
                  </a:lnTo>
                  <a:lnTo>
                    <a:pt x="65044" y="157697"/>
                  </a:lnTo>
                  <a:lnTo>
                    <a:pt x="69724" y="169863"/>
                  </a:lnTo>
                  <a:lnTo>
                    <a:pt x="68320" y="176414"/>
                  </a:lnTo>
                  <a:lnTo>
                    <a:pt x="47731" y="208703"/>
                  </a:lnTo>
                  <a:lnTo>
                    <a:pt x="27609" y="216190"/>
                  </a:lnTo>
                  <a:lnTo>
                    <a:pt x="9827" y="219465"/>
                  </a:lnTo>
                  <a:lnTo>
                    <a:pt x="5616" y="218997"/>
                  </a:lnTo>
                  <a:lnTo>
                    <a:pt x="0" y="214318"/>
                  </a:lnTo>
                  <a:lnTo>
                    <a:pt x="2340" y="136639"/>
                  </a:lnTo>
                  <a:lnTo>
                    <a:pt x="8891" y="129620"/>
                  </a:lnTo>
                  <a:lnTo>
                    <a:pt x="23866" y="124941"/>
                  </a:lnTo>
                  <a:lnTo>
                    <a:pt x="23866" y="113710"/>
                  </a:lnTo>
                  <a:lnTo>
                    <a:pt x="27609" y="102948"/>
                  </a:lnTo>
                  <a:lnTo>
                    <a:pt x="28077" y="91717"/>
                  </a:lnTo>
                  <a:lnTo>
                    <a:pt x="27141" y="88909"/>
                  </a:lnTo>
                  <a:lnTo>
                    <a:pt x="15910" y="80486"/>
                  </a:lnTo>
                  <a:lnTo>
                    <a:pt x="9359" y="72531"/>
                  </a:lnTo>
                  <a:lnTo>
                    <a:pt x="4679" y="62704"/>
                  </a:lnTo>
                  <a:lnTo>
                    <a:pt x="2808" y="50070"/>
                  </a:lnTo>
                  <a:lnTo>
                    <a:pt x="29013" y="39775"/>
                  </a:lnTo>
                  <a:lnTo>
                    <a:pt x="79550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1232E2C-A336-4010-F93E-8E5F9899C411}"/>
                </a:ext>
              </a:extLst>
            </p:cNvPr>
            <p:cNvSpPr/>
            <p:nvPr/>
          </p:nvSpPr>
          <p:spPr>
            <a:xfrm>
              <a:off x="7176250" y="5328006"/>
              <a:ext cx="419745" cy="543282"/>
            </a:xfrm>
            <a:custGeom>
              <a:avLst/>
              <a:gdLst>
                <a:gd name="connsiteX0" fmla="*/ 378098 w 419745"/>
                <a:gd name="connsiteY0" fmla="*/ 123069 h 543282"/>
                <a:gd name="connsiteX1" fmla="*/ 401963 w 419745"/>
                <a:gd name="connsiteY1" fmla="*/ 213850 h 543282"/>
                <a:gd name="connsiteX2" fmla="*/ 419745 w 419745"/>
                <a:gd name="connsiteY2" fmla="*/ 309310 h 543282"/>
                <a:gd name="connsiteX3" fmla="*/ 419277 w 419745"/>
                <a:gd name="connsiteY3" fmla="*/ 311650 h 543282"/>
                <a:gd name="connsiteX4" fmla="*/ 416002 w 419745"/>
                <a:gd name="connsiteY4" fmla="*/ 313522 h 543282"/>
                <a:gd name="connsiteX5" fmla="*/ 405239 w 419745"/>
                <a:gd name="connsiteY5" fmla="*/ 304631 h 543282"/>
                <a:gd name="connsiteX6" fmla="*/ 398688 w 419745"/>
                <a:gd name="connsiteY6" fmla="*/ 296676 h 543282"/>
                <a:gd name="connsiteX7" fmla="*/ 391669 w 419745"/>
                <a:gd name="connsiteY7" fmla="*/ 279830 h 543282"/>
                <a:gd name="connsiteX8" fmla="*/ 390265 w 419745"/>
                <a:gd name="connsiteY8" fmla="*/ 278426 h 543282"/>
                <a:gd name="connsiteX9" fmla="*/ 386521 w 419745"/>
                <a:gd name="connsiteY9" fmla="*/ 288721 h 543282"/>
                <a:gd name="connsiteX10" fmla="*/ 387457 w 419745"/>
                <a:gd name="connsiteY10" fmla="*/ 313054 h 543282"/>
                <a:gd name="connsiteX11" fmla="*/ 396816 w 419745"/>
                <a:gd name="connsiteY11" fmla="*/ 348618 h 543282"/>
                <a:gd name="connsiteX12" fmla="*/ 302291 w 419745"/>
                <a:gd name="connsiteY12" fmla="*/ 344406 h 543282"/>
                <a:gd name="connsiteX13" fmla="*/ 298080 w 419745"/>
                <a:gd name="connsiteY13" fmla="*/ 347214 h 543282"/>
                <a:gd name="connsiteX14" fmla="*/ 295272 w 419745"/>
                <a:gd name="connsiteY14" fmla="*/ 373887 h 543282"/>
                <a:gd name="connsiteX15" fmla="*/ 294804 w 419745"/>
                <a:gd name="connsiteY15" fmla="*/ 407111 h 543282"/>
                <a:gd name="connsiteX16" fmla="*/ 300420 w 419745"/>
                <a:gd name="connsiteY16" fmla="*/ 430508 h 543282"/>
                <a:gd name="connsiteX17" fmla="*/ 318202 w 419745"/>
                <a:gd name="connsiteY17" fmla="*/ 473559 h 543282"/>
                <a:gd name="connsiteX18" fmla="*/ 320073 w 419745"/>
                <a:gd name="connsiteY18" fmla="*/ 500231 h 543282"/>
                <a:gd name="connsiteX19" fmla="*/ 319605 w 419745"/>
                <a:gd name="connsiteY19" fmla="*/ 523629 h 543282"/>
                <a:gd name="connsiteX20" fmla="*/ 316798 w 419745"/>
                <a:gd name="connsiteY20" fmla="*/ 543282 h 543282"/>
                <a:gd name="connsiteX21" fmla="*/ 75339 w 419745"/>
                <a:gd name="connsiteY21" fmla="*/ 496020 h 543282"/>
                <a:gd name="connsiteX22" fmla="*/ 74403 w 419745"/>
                <a:gd name="connsiteY22" fmla="*/ 420681 h 543282"/>
                <a:gd name="connsiteX23" fmla="*/ 78146 w 419745"/>
                <a:gd name="connsiteY23" fmla="*/ 408982 h 543282"/>
                <a:gd name="connsiteX24" fmla="*/ 82826 w 419745"/>
                <a:gd name="connsiteY24" fmla="*/ 401495 h 543282"/>
                <a:gd name="connsiteX25" fmla="*/ 89377 w 419745"/>
                <a:gd name="connsiteY25" fmla="*/ 395880 h 543282"/>
                <a:gd name="connsiteX26" fmla="*/ 114646 w 419745"/>
                <a:gd name="connsiteY26" fmla="*/ 384650 h 543282"/>
                <a:gd name="connsiteX27" fmla="*/ 120729 w 419745"/>
                <a:gd name="connsiteY27" fmla="*/ 379502 h 543282"/>
                <a:gd name="connsiteX28" fmla="*/ 122133 w 419745"/>
                <a:gd name="connsiteY28" fmla="*/ 371547 h 543282"/>
                <a:gd name="connsiteX29" fmla="*/ 115582 w 419745"/>
                <a:gd name="connsiteY29" fmla="*/ 337387 h 543282"/>
                <a:gd name="connsiteX30" fmla="*/ 114178 w 419745"/>
                <a:gd name="connsiteY30" fmla="*/ 334580 h 543282"/>
                <a:gd name="connsiteX31" fmla="*/ 110903 w 419745"/>
                <a:gd name="connsiteY31" fmla="*/ 333176 h 543282"/>
                <a:gd name="connsiteX32" fmla="*/ 2808 w 419745"/>
                <a:gd name="connsiteY32" fmla="*/ 330368 h 543282"/>
                <a:gd name="connsiteX33" fmla="*/ 0 w 419745"/>
                <a:gd name="connsiteY33" fmla="*/ 252221 h 543282"/>
                <a:gd name="connsiteX34" fmla="*/ 124473 w 419745"/>
                <a:gd name="connsiteY34" fmla="*/ 248946 h 543282"/>
                <a:gd name="connsiteX35" fmla="*/ 128684 w 419745"/>
                <a:gd name="connsiteY35" fmla="*/ 242862 h 543282"/>
                <a:gd name="connsiteX36" fmla="*/ 137575 w 419745"/>
                <a:gd name="connsiteY36" fmla="*/ 180626 h 543282"/>
                <a:gd name="connsiteX37" fmla="*/ 139447 w 419745"/>
                <a:gd name="connsiteY37" fmla="*/ 178286 h 543282"/>
                <a:gd name="connsiteX38" fmla="*/ 147402 w 419745"/>
                <a:gd name="connsiteY38" fmla="*/ 174075 h 543282"/>
                <a:gd name="connsiteX39" fmla="*/ 154889 w 419745"/>
                <a:gd name="connsiteY39" fmla="*/ 172671 h 543282"/>
                <a:gd name="connsiteX40" fmla="*/ 163312 w 419745"/>
                <a:gd name="connsiteY40" fmla="*/ 173607 h 543282"/>
                <a:gd name="connsiteX41" fmla="*/ 167992 w 419745"/>
                <a:gd name="connsiteY41" fmla="*/ 177818 h 543282"/>
                <a:gd name="connsiteX42" fmla="*/ 186241 w 419745"/>
                <a:gd name="connsiteY42" fmla="*/ 224613 h 543282"/>
                <a:gd name="connsiteX43" fmla="*/ 190921 w 419745"/>
                <a:gd name="connsiteY43" fmla="*/ 253157 h 543282"/>
                <a:gd name="connsiteX44" fmla="*/ 197940 w 419745"/>
                <a:gd name="connsiteY44" fmla="*/ 280766 h 543282"/>
                <a:gd name="connsiteX45" fmla="*/ 202619 w 419745"/>
                <a:gd name="connsiteY45" fmla="*/ 288253 h 543282"/>
                <a:gd name="connsiteX46" fmla="*/ 207299 w 419745"/>
                <a:gd name="connsiteY46" fmla="*/ 289189 h 543282"/>
                <a:gd name="connsiteX47" fmla="*/ 208235 w 419745"/>
                <a:gd name="connsiteY47" fmla="*/ 286849 h 543282"/>
                <a:gd name="connsiteX48" fmla="*/ 200280 w 419745"/>
                <a:gd name="connsiteY48" fmla="*/ 211510 h 543282"/>
                <a:gd name="connsiteX49" fmla="*/ 201216 w 419745"/>
                <a:gd name="connsiteY49" fmla="*/ 190921 h 543282"/>
                <a:gd name="connsiteX50" fmla="*/ 204959 w 419745"/>
                <a:gd name="connsiteY50" fmla="*/ 166588 h 543282"/>
                <a:gd name="connsiteX51" fmla="*/ 220401 w 419745"/>
                <a:gd name="connsiteY51" fmla="*/ 153485 h 543282"/>
                <a:gd name="connsiteX52" fmla="*/ 229760 w 419745"/>
                <a:gd name="connsiteY52" fmla="*/ 167524 h 543282"/>
                <a:gd name="connsiteX53" fmla="*/ 238183 w 419745"/>
                <a:gd name="connsiteY53" fmla="*/ 183902 h 543282"/>
                <a:gd name="connsiteX54" fmla="*/ 245202 w 419745"/>
                <a:gd name="connsiteY54" fmla="*/ 202152 h 543282"/>
                <a:gd name="connsiteX55" fmla="*/ 247542 w 419745"/>
                <a:gd name="connsiteY55" fmla="*/ 202619 h 543282"/>
                <a:gd name="connsiteX56" fmla="*/ 244266 w 419745"/>
                <a:gd name="connsiteY56" fmla="*/ 163780 h 543282"/>
                <a:gd name="connsiteX57" fmla="*/ 245670 w 419745"/>
                <a:gd name="connsiteY57" fmla="*/ 146466 h 543282"/>
                <a:gd name="connsiteX58" fmla="*/ 248946 w 419745"/>
                <a:gd name="connsiteY58" fmla="*/ 130556 h 543282"/>
                <a:gd name="connsiteX59" fmla="*/ 255965 w 419745"/>
                <a:gd name="connsiteY59" fmla="*/ 116050 h 543282"/>
                <a:gd name="connsiteX60" fmla="*/ 257369 w 419745"/>
                <a:gd name="connsiteY60" fmla="*/ 108095 h 543282"/>
                <a:gd name="connsiteX61" fmla="*/ 261112 w 419745"/>
                <a:gd name="connsiteY61" fmla="*/ 21993 h 543282"/>
                <a:gd name="connsiteX62" fmla="*/ 264388 w 419745"/>
                <a:gd name="connsiteY62" fmla="*/ 13570 h 543282"/>
                <a:gd name="connsiteX63" fmla="*/ 269535 w 419745"/>
                <a:gd name="connsiteY63" fmla="*/ 7487 h 543282"/>
                <a:gd name="connsiteX64" fmla="*/ 276555 w 419745"/>
                <a:gd name="connsiteY64" fmla="*/ 2808 h 543282"/>
                <a:gd name="connsiteX65" fmla="*/ 285913 w 419745"/>
                <a:gd name="connsiteY65" fmla="*/ 0 h 543282"/>
                <a:gd name="connsiteX66" fmla="*/ 291529 w 419745"/>
                <a:gd name="connsiteY66" fmla="*/ 0 h 543282"/>
                <a:gd name="connsiteX67" fmla="*/ 301356 w 419745"/>
                <a:gd name="connsiteY67" fmla="*/ 4679 h 543282"/>
                <a:gd name="connsiteX68" fmla="*/ 308843 w 419745"/>
                <a:gd name="connsiteY68" fmla="*/ 17782 h 543282"/>
                <a:gd name="connsiteX69" fmla="*/ 312118 w 419745"/>
                <a:gd name="connsiteY69" fmla="*/ 28544 h 543282"/>
                <a:gd name="connsiteX70" fmla="*/ 320073 w 419745"/>
                <a:gd name="connsiteY70" fmla="*/ 89845 h 543282"/>
                <a:gd name="connsiteX71" fmla="*/ 322881 w 419745"/>
                <a:gd name="connsiteY71" fmla="*/ 135235 h 543282"/>
                <a:gd name="connsiteX72" fmla="*/ 323817 w 419745"/>
                <a:gd name="connsiteY72" fmla="*/ 185305 h 543282"/>
                <a:gd name="connsiteX73" fmla="*/ 325221 w 419745"/>
                <a:gd name="connsiteY73" fmla="*/ 185305 h 543282"/>
                <a:gd name="connsiteX74" fmla="*/ 328496 w 419745"/>
                <a:gd name="connsiteY74" fmla="*/ 179690 h 543282"/>
                <a:gd name="connsiteX75" fmla="*/ 343002 w 419745"/>
                <a:gd name="connsiteY75" fmla="*/ 140383 h 543282"/>
                <a:gd name="connsiteX76" fmla="*/ 346278 w 419745"/>
                <a:gd name="connsiteY76" fmla="*/ 137575 h 543282"/>
                <a:gd name="connsiteX77" fmla="*/ 360784 w 419745"/>
                <a:gd name="connsiteY77" fmla="*/ 133364 h 543282"/>
                <a:gd name="connsiteX78" fmla="*/ 370143 w 419745"/>
                <a:gd name="connsiteY78" fmla="*/ 129152 h 543282"/>
                <a:gd name="connsiteX79" fmla="*/ 378098 w 419745"/>
                <a:gd name="connsiteY79" fmla="*/ 123069 h 543282"/>
                <a:gd name="connsiteX80" fmla="*/ 270939 w 419745"/>
                <a:gd name="connsiteY80" fmla="*/ 384181 h 543282"/>
                <a:gd name="connsiteX81" fmla="*/ 267196 w 419745"/>
                <a:gd name="connsiteY81" fmla="*/ 331304 h 543282"/>
                <a:gd name="connsiteX82" fmla="*/ 265324 w 419745"/>
                <a:gd name="connsiteY82" fmla="*/ 330368 h 543282"/>
                <a:gd name="connsiteX83" fmla="*/ 261580 w 419745"/>
                <a:gd name="connsiteY83" fmla="*/ 331304 h 543282"/>
                <a:gd name="connsiteX84" fmla="*/ 255497 w 419745"/>
                <a:gd name="connsiteY84" fmla="*/ 338323 h 543282"/>
                <a:gd name="connsiteX85" fmla="*/ 253157 w 419745"/>
                <a:gd name="connsiteY85" fmla="*/ 346278 h 543282"/>
                <a:gd name="connsiteX86" fmla="*/ 252689 w 419745"/>
                <a:gd name="connsiteY86" fmla="*/ 356105 h 543282"/>
                <a:gd name="connsiteX87" fmla="*/ 255029 w 419745"/>
                <a:gd name="connsiteY87" fmla="*/ 372015 h 543282"/>
                <a:gd name="connsiteX88" fmla="*/ 262048 w 419745"/>
                <a:gd name="connsiteY88" fmla="*/ 383245 h 543282"/>
                <a:gd name="connsiteX89" fmla="*/ 269535 w 419745"/>
                <a:gd name="connsiteY89" fmla="*/ 386053 h 543282"/>
                <a:gd name="connsiteX90" fmla="*/ 270939 w 419745"/>
                <a:gd name="connsiteY90" fmla="*/ 384181 h 54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19745" h="543282">
                  <a:moveTo>
                    <a:pt x="378098" y="123069"/>
                  </a:moveTo>
                  <a:lnTo>
                    <a:pt x="401963" y="213850"/>
                  </a:lnTo>
                  <a:lnTo>
                    <a:pt x="419745" y="309310"/>
                  </a:lnTo>
                  <a:lnTo>
                    <a:pt x="419277" y="311650"/>
                  </a:lnTo>
                  <a:lnTo>
                    <a:pt x="416002" y="313522"/>
                  </a:lnTo>
                  <a:lnTo>
                    <a:pt x="405239" y="304631"/>
                  </a:lnTo>
                  <a:lnTo>
                    <a:pt x="398688" y="296676"/>
                  </a:lnTo>
                  <a:lnTo>
                    <a:pt x="391669" y="279830"/>
                  </a:lnTo>
                  <a:lnTo>
                    <a:pt x="390265" y="278426"/>
                  </a:lnTo>
                  <a:lnTo>
                    <a:pt x="386521" y="288721"/>
                  </a:lnTo>
                  <a:lnTo>
                    <a:pt x="387457" y="313054"/>
                  </a:lnTo>
                  <a:lnTo>
                    <a:pt x="396816" y="348618"/>
                  </a:lnTo>
                  <a:lnTo>
                    <a:pt x="302291" y="344406"/>
                  </a:lnTo>
                  <a:lnTo>
                    <a:pt x="298080" y="347214"/>
                  </a:lnTo>
                  <a:lnTo>
                    <a:pt x="295272" y="373887"/>
                  </a:lnTo>
                  <a:lnTo>
                    <a:pt x="294804" y="407111"/>
                  </a:lnTo>
                  <a:lnTo>
                    <a:pt x="300420" y="430508"/>
                  </a:lnTo>
                  <a:lnTo>
                    <a:pt x="318202" y="473559"/>
                  </a:lnTo>
                  <a:lnTo>
                    <a:pt x="320073" y="500231"/>
                  </a:lnTo>
                  <a:lnTo>
                    <a:pt x="319605" y="523629"/>
                  </a:lnTo>
                  <a:lnTo>
                    <a:pt x="316798" y="543282"/>
                  </a:lnTo>
                  <a:lnTo>
                    <a:pt x="75339" y="496020"/>
                  </a:lnTo>
                  <a:lnTo>
                    <a:pt x="74403" y="420681"/>
                  </a:lnTo>
                  <a:lnTo>
                    <a:pt x="78146" y="408982"/>
                  </a:lnTo>
                  <a:lnTo>
                    <a:pt x="82826" y="401495"/>
                  </a:lnTo>
                  <a:lnTo>
                    <a:pt x="89377" y="395880"/>
                  </a:lnTo>
                  <a:lnTo>
                    <a:pt x="114646" y="384650"/>
                  </a:lnTo>
                  <a:lnTo>
                    <a:pt x="120729" y="379502"/>
                  </a:lnTo>
                  <a:lnTo>
                    <a:pt x="122133" y="371547"/>
                  </a:lnTo>
                  <a:lnTo>
                    <a:pt x="115582" y="337387"/>
                  </a:lnTo>
                  <a:lnTo>
                    <a:pt x="114178" y="334580"/>
                  </a:lnTo>
                  <a:lnTo>
                    <a:pt x="110903" y="333176"/>
                  </a:lnTo>
                  <a:lnTo>
                    <a:pt x="2808" y="330368"/>
                  </a:lnTo>
                  <a:lnTo>
                    <a:pt x="0" y="252221"/>
                  </a:lnTo>
                  <a:lnTo>
                    <a:pt x="124473" y="248946"/>
                  </a:lnTo>
                  <a:lnTo>
                    <a:pt x="128684" y="242862"/>
                  </a:lnTo>
                  <a:lnTo>
                    <a:pt x="137575" y="180626"/>
                  </a:lnTo>
                  <a:lnTo>
                    <a:pt x="139447" y="178286"/>
                  </a:lnTo>
                  <a:lnTo>
                    <a:pt x="147402" y="174075"/>
                  </a:lnTo>
                  <a:lnTo>
                    <a:pt x="154889" y="172671"/>
                  </a:lnTo>
                  <a:lnTo>
                    <a:pt x="163312" y="173607"/>
                  </a:lnTo>
                  <a:lnTo>
                    <a:pt x="167992" y="177818"/>
                  </a:lnTo>
                  <a:lnTo>
                    <a:pt x="186241" y="224613"/>
                  </a:lnTo>
                  <a:lnTo>
                    <a:pt x="190921" y="253157"/>
                  </a:lnTo>
                  <a:lnTo>
                    <a:pt x="197940" y="280766"/>
                  </a:lnTo>
                  <a:lnTo>
                    <a:pt x="202619" y="288253"/>
                  </a:lnTo>
                  <a:lnTo>
                    <a:pt x="207299" y="289189"/>
                  </a:lnTo>
                  <a:lnTo>
                    <a:pt x="208235" y="286849"/>
                  </a:lnTo>
                  <a:lnTo>
                    <a:pt x="200280" y="211510"/>
                  </a:lnTo>
                  <a:lnTo>
                    <a:pt x="201216" y="190921"/>
                  </a:lnTo>
                  <a:lnTo>
                    <a:pt x="204959" y="166588"/>
                  </a:lnTo>
                  <a:lnTo>
                    <a:pt x="220401" y="153485"/>
                  </a:lnTo>
                  <a:lnTo>
                    <a:pt x="229760" y="167524"/>
                  </a:lnTo>
                  <a:lnTo>
                    <a:pt x="238183" y="183902"/>
                  </a:lnTo>
                  <a:lnTo>
                    <a:pt x="245202" y="202152"/>
                  </a:lnTo>
                  <a:lnTo>
                    <a:pt x="247542" y="202619"/>
                  </a:lnTo>
                  <a:lnTo>
                    <a:pt x="244266" y="163780"/>
                  </a:lnTo>
                  <a:lnTo>
                    <a:pt x="245670" y="146466"/>
                  </a:lnTo>
                  <a:lnTo>
                    <a:pt x="248946" y="130556"/>
                  </a:lnTo>
                  <a:lnTo>
                    <a:pt x="255965" y="116050"/>
                  </a:lnTo>
                  <a:lnTo>
                    <a:pt x="257369" y="108095"/>
                  </a:lnTo>
                  <a:lnTo>
                    <a:pt x="261112" y="21993"/>
                  </a:lnTo>
                  <a:lnTo>
                    <a:pt x="264388" y="13570"/>
                  </a:lnTo>
                  <a:lnTo>
                    <a:pt x="269535" y="7487"/>
                  </a:lnTo>
                  <a:lnTo>
                    <a:pt x="276555" y="2808"/>
                  </a:lnTo>
                  <a:lnTo>
                    <a:pt x="285913" y="0"/>
                  </a:lnTo>
                  <a:lnTo>
                    <a:pt x="291529" y="0"/>
                  </a:lnTo>
                  <a:lnTo>
                    <a:pt x="301356" y="4679"/>
                  </a:lnTo>
                  <a:lnTo>
                    <a:pt x="308843" y="17782"/>
                  </a:lnTo>
                  <a:lnTo>
                    <a:pt x="312118" y="28544"/>
                  </a:lnTo>
                  <a:lnTo>
                    <a:pt x="320073" y="89845"/>
                  </a:lnTo>
                  <a:lnTo>
                    <a:pt x="322881" y="135235"/>
                  </a:lnTo>
                  <a:lnTo>
                    <a:pt x="323817" y="185305"/>
                  </a:lnTo>
                  <a:lnTo>
                    <a:pt x="325221" y="185305"/>
                  </a:lnTo>
                  <a:lnTo>
                    <a:pt x="328496" y="179690"/>
                  </a:lnTo>
                  <a:lnTo>
                    <a:pt x="343002" y="140383"/>
                  </a:lnTo>
                  <a:lnTo>
                    <a:pt x="346278" y="137575"/>
                  </a:lnTo>
                  <a:lnTo>
                    <a:pt x="360784" y="133364"/>
                  </a:lnTo>
                  <a:lnTo>
                    <a:pt x="370143" y="129152"/>
                  </a:lnTo>
                  <a:lnTo>
                    <a:pt x="378098" y="123069"/>
                  </a:lnTo>
                  <a:close/>
                  <a:moveTo>
                    <a:pt x="270939" y="384181"/>
                  </a:moveTo>
                  <a:lnTo>
                    <a:pt x="267196" y="331304"/>
                  </a:lnTo>
                  <a:lnTo>
                    <a:pt x="265324" y="330368"/>
                  </a:lnTo>
                  <a:lnTo>
                    <a:pt x="261580" y="331304"/>
                  </a:lnTo>
                  <a:lnTo>
                    <a:pt x="255497" y="338323"/>
                  </a:lnTo>
                  <a:lnTo>
                    <a:pt x="253157" y="346278"/>
                  </a:lnTo>
                  <a:lnTo>
                    <a:pt x="252689" y="356105"/>
                  </a:lnTo>
                  <a:lnTo>
                    <a:pt x="255029" y="372015"/>
                  </a:lnTo>
                  <a:lnTo>
                    <a:pt x="262048" y="383245"/>
                  </a:lnTo>
                  <a:lnTo>
                    <a:pt x="269535" y="386053"/>
                  </a:lnTo>
                  <a:lnTo>
                    <a:pt x="270939" y="384181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769F64A8-B2FA-2DED-1CB2-8919509ED881}"/>
                </a:ext>
              </a:extLst>
            </p:cNvPr>
            <p:cNvSpPr/>
            <p:nvPr/>
          </p:nvSpPr>
          <p:spPr>
            <a:xfrm>
              <a:off x="11592232" y="5352807"/>
              <a:ext cx="254092" cy="502571"/>
            </a:xfrm>
            <a:custGeom>
              <a:avLst/>
              <a:gdLst>
                <a:gd name="connsiteX0" fmla="*/ 226016 w 254092"/>
                <a:gd name="connsiteY0" fmla="*/ 502571 h 502571"/>
                <a:gd name="connsiteX1" fmla="*/ 169395 w 254092"/>
                <a:gd name="connsiteY1" fmla="*/ 441271 h 502571"/>
                <a:gd name="connsiteX2" fmla="*/ 151613 w 254092"/>
                <a:gd name="connsiteY2" fmla="*/ 430508 h 502571"/>
                <a:gd name="connsiteX3" fmla="*/ 147402 w 254092"/>
                <a:gd name="connsiteY3" fmla="*/ 425829 h 502571"/>
                <a:gd name="connsiteX4" fmla="*/ 142254 w 254092"/>
                <a:gd name="connsiteY4" fmla="*/ 413662 h 502571"/>
                <a:gd name="connsiteX5" fmla="*/ 139915 w 254092"/>
                <a:gd name="connsiteY5" fmla="*/ 402431 h 502571"/>
                <a:gd name="connsiteX6" fmla="*/ 136639 w 254092"/>
                <a:gd name="connsiteY6" fmla="*/ 367803 h 502571"/>
                <a:gd name="connsiteX7" fmla="*/ 135704 w 254092"/>
                <a:gd name="connsiteY7" fmla="*/ 296676 h 502571"/>
                <a:gd name="connsiteX8" fmla="*/ 129620 w 254092"/>
                <a:gd name="connsiteY8" fmla="*/ 322881 h 502571"/>
                <a:gd name="connsiteX9" fmla="*/ 126813 w 254092"/>
                <a:gd name="connsiteY9" fmla="*/ 344874 h 502571"/>
                <a:gd name="connsiteX10" fmla="*/ 126345 w 254092"/>
                <a:gd name="connsiteY10" fmla="*/ 367803 h 502571"/>
                <a:gd name="connsiteX11" fmla="*/ 129620 w 254092"/>
                <a:gd name="connsiteY11" fmla="*/ 410386 h 502571"/>
                <a:gd name="connsiteX12" fmla="*/ 133364 w 254092"/>
                <a:gd name="connsiteY12" fmla="*/ 424425 h 502571"/>
                <a:gd name="connsiteX13" fmla="*/ 137575 w 254092"/>
                <a:gd name="connsiteY13" fmla="*/ 435187 h 502571"/>
                <a:gd name="connsiteX14" fmla="*/ 142723 w 254092"/>
                <a:gd name="connsiteY14" fmla="*/ 443142 h 502571"/>
                <a:gd name="connsiteX15" fmla="*/ 137107 w 254092"/>
                <a:gd name="connsiteY15" fmla="*/ 449226 h 502571"/>
                <a:gd name="connsiteX16" fmla="*/ 128684 w 254092"/>
                <a:gd name="connsiteY16" fmla="*/ 453905 h 502571"/>
                <a:gd name="connsiteX17" fmla="*/ 113242 w 254092"/>
                <a:gd name="connsiteY17" fmla="*/ 453905 h 502571"/>
                <a:gd name="connsiteX18" fmla="*/ 84698 w 254092"/>
                <a:gd name="connsiteY18" fmla="*/ 448758 h 502571"/>
                <a:gd name="connsiteX19" fmla="*/ 64108 w 254092"/>
                <a:gd name="connsiteY19" fmla="*/ 438931 h 502571"/>
                <a:gd name="connsiteX20" fmla="*/ 55217 w 254092"/>
                <a:gd name="connsiteY20" fmla="*/ 432380 h 502571"/>
                <a:gd name="connsiteX21" fmla="*/ 48198 w 254092"/>
                <a:gd name="connsiteY21" fmla="*/ 423957 h 502571"/>
                <a:gd name="connsiteX22" fmla="*/ 43051 w 254092"/>
                <a:gd name="connsiteY22" fmla="*/ 414598 h 502571"/>
                <a:gd name="connsiteX23" fmla="*/ 40711 w 254092"/>
                <a:gd name="connsiteY23" fmla="*/ 405707 h 502571"/>
                <a:gd name="connsiteX24" fmla="*/ 40711 w 254092"/>
                <a:gd name="connsiteY24" fmla="*/ 396348 h 502571"/>
                <a:gd name="connsiteX25" fmla="*/ 47262 w 254092"/>
                <a:gd name="connsiteY25" fmla="*/ 374355 h 502571"/>
                <a:gd name="connsiteX26" fmla="*/ 44455 w 254092"/>
                <a:gd name="connsiteY26" fmla="*/ 372015 h 502571"/>
                <a:gd name="connsiteX27" fmla="*/ 32288 w 254092"/>
                <a:gd name="connsiteY27" fmla="*/ 367336 h 502571"/>
                <a:gd name="connsiteX28" fmla="*/ 22929 w 254092"/>
                <a:gd name="connsiteY28" fmla="*/ 361252 h 502571"/>
                <a:gd name="connsiteX29" fmla="*/ 15442 w 254092"/>
                <a:gd name="connsiteY29" fmla="*/ 353765 h 502571"/>
                <a:gd name="connsiteX30" fmla="*/ 9359 w 254092"/>
                <a:gd name="connsiteY30" fmla="*/ 345342 h 502571"/>
                <a:gd name="connsiteX31" fmla="*/ 5615 w 254092"/>
                <a:gd name="connsiteY31" fmla="*/ 335983 h 502571"/>
                <a:gd name="connsiteX32" fmla="*/ 2340 w 254092"/>
                <a:gd name="connsiteY32" fmla="*/ 314926 h 502571"/>
                <a:gd name="connsiteX33" fmla="*/ 3275 w 254092"/>
                <a:gd name="connsiteY33" fmla="*/ 304163 h 502571"/>
                <a:gd name="connsiteX34" fmla="*/ 9359 w 254092"/>
                <a:gd name="connsiteY34" fmla="*/ 283106 h 502571"/>
                <a:gd name="connsiteX35" fmla="*/ 14038 w 254092"/>
                <a:gd name="connsiteY35" fmla="*/ 273747 h 502571"/>
                <a:gd name="connsiteX36" fmla="*/ 24801 w 254092"/>
                <a:gd name="connsiteY36" fmla="*/ 261112 h 502571"/>
                <a:gd name="connsiteX37" fmla="*/ 29480 w 254092"/>
                <a:gd name="connsiteY37" fmla="*/ 258305 h 502571"/>
                <a:gd name="connsiteX38" fmla="*/ 43051 w 254092"/>
                <a:gd name="connsiteY38" fmla="*/ 253625 h 502571"/>
                <a:gd name="connsiteX39" fmla="*/ 43518 w 254092"/>
                <a:gd name="connsiteY39" fmla="*/ 252222 h 502571"/>
                <a:gd name="connsiteX40" fmla="*/ 21993 w 254092"/>
                <a:gd name="connsiteY40" fmla="*/ 230228 h 502571"/>
                <a:gd name="connsiteX41" fmla="*/ 21525 w 254092"/>
                <a:gd name="connsiteY41" fmla="*/ 223677 h 502571"/>
                <a:gd name="connsiteX42" fmla="*/ 24333 w 254092"/>
                <a:gd name="connsiteY42" fmla="*/ 217594 h 502571"/>
                <a:gd name="connsiteX43" fmla="*/ 22461 w 254092"/>
                <a:gd name="connsiteY43" fmla="*/ 210107 h 502571"/>
                <a:gd name="connsiteX44" fmla="*/ 23397 w 254092"/>
                <a:gd name="connsiteY44" fmla="*/ 200748 h 502571"/>
                <a:gd name="connsiteX45" fmla="*/ 30884 w 254092"/>
                <a:gd name="connsiteY45" fmla="*/ 184370 h 502571"/>
                <a:gd name="connsiteX46" fmla="*/ 38839 w 254092"/>
                <a:gd name="connsiteY46" fmla="*/ 174075 h 502571"/>
                <a:gd name="connsiteX47" fmla="*/ 37903 w 254092"/>
                <a:gd name="connsiteY47" fmla="*/ 170332 h 502571"/>
                <a:gd name="connsiteX48" fmla="*/ 27608 w 254092"/>
                <a:gd name="connsiteY48" fmla="*/ 154421 h 502571"/>
                <a:gd name="connsiteX49" fmla="*/ 15442 w 254092"/>
                <a:gd name="connsiteY49" fmla="*/ 115582 h 502571"/>
                <a:gd name="connsiteX50" fmla="*/ 3275 w 254092"/>
                <a:gd name="connsiteY50" fmla="*/ 88441 h 502571"/>
                <a:gd name="connsiteX51" fmla="*/ 468 w 254092"/>
                <a:gd name="connsiteY51" fmla="*/ 76743 h 502571"/>
                <a:gd name="connsiteX52" fmla="*/ 0 w 254092"/>
                <a:gd name="connsiteY52" fmla="*/ 66448 h 502571"/>
                <a:gd name="connsiteX53" fmla="*/ 1871 w 254092"/>
                <a:gd name="connsiteY53" fmla="*/ 54281 h 502571"/>
                <a:gd name="connsiteX54" fmla="*/ 6551 w 254092"/>
                <a:gd name="connsiteY54" fmla="*/ 41179 h 502571"/>
                <a:gd name="connsiteX55" fmla="*/ 13570 w 254092"/>
                <a:gd name="connsiteY55" fmla="*/ 29013 h 502571"/>
                <a:gd name="connsiteX56" fmla="*/ 21993 w 254092"/>
                <a:gd name="connsiteY56" fmla="*/ 17782 h 502571"/>
                <a:gd name="connsiteX57" fmla="*/ 36031 w 254092"/>
                <a:gd name="connsiteY57" fmla="*/ 6083 h 502571"/>
                <a:gd name="connsiteX58" fmla="*/ 51942 w 254092"/>
                <a:gd name="connsiteY58" fmla="*/ 0 h 502571"/>
                <a:gd name="connsiteX59" fmla="*/ 70192 w 254092"/>
                <a:gd name="connsiteY59" fmla="*/ 1404 h 502571"/>
                <a:gd name="connsiteX60" fmla="*/ 105287 w 254092"/>
                <a:gd name="connsiteY60" fmla="*/ 12166 h 502571"/>
                <a:gd name="connsiteX61" fmla="*/ 139447 w 254092"/>
                <a:gd name="connsiteY61" fmla="*/ 21057 h 502571"/>
                <a:gd name="connsiteX62" fmla="*/ 149273 w 254092"/>
                <a:gd name="connsiteY62" fmla="*/ 26673 h 502571"/>
                <a:gd name="connsiteX63" fmla="*/ 153485 w 254092"/>
                <a:gd name="connsiteY63" fmla="*/ 30884 h 502571"/>
                <a:gd name="connsiteX64" fmla="*/ 169395 w 254092"/>
                <a:gd name="connsiteY64" fmla="*/ 56621 h 502571"/>
                <a:gd name="connsiteX65" fmla="*/ 183901 w 254092"/>
                <a:gd name="connsiteY65" fmla="*/ 77211 h 502571"/>
                <a:gd name="connsiteX66" fmla="*/ 200279 w 254092"/>
                <a:gd name="connsiteY66" fmla="*/ 96864 h 502571"/>
                <a:gd name="connsiteX67" fmla="*/ 218529 w 254092"/>
                <a:gd name="connsiteY67" fmla="*/ 115114 h 502571"/>
                <a:gd name="connsiteX68" fmla="*/ 244734 w 254092"/>
                <a:gd name="connsiteY68" fmla="*/ 137575 h 502571"/>
                <a:gd name="connsiteX69" fmla="*/ 251285 w 254092"/>
                <a:gd name="connsiteY69" fmla="*/ 148806 h 502571"/>
                <a:gd name="connsiteX70" fmla="*/ 254093 w 254092"/>
                <a:gd name="connsiteY70" fmla="*/ 167992 h 502571"/>
                <a:gd name="connsiteX71" fmla="*/ 253157 w 254092"/>
                <a:gd name="connsiteY71" fmla="*/ 188113 h 502571"/>
                <a:gd name="connsiteX72" fmla="*/ 233972 w 254092"/>
                <a:gd name="connsiteY72" fmla="*/ 496488 h 502571"/>
                <a:gd name="connsiteX73" fmla="*/ 233035 w 254092"/>
                <a:gd name="connsiteY73" fmla="*/ 500232 h 502571"/>
                <a:gd name="connsiteX74" fmla="*/ 230696 w 254092"/>
                <a:gd name="connsiteY74" fmla="*/ 502571 h 502571"/>
                <a:gd name="connsiteX75" fmla="*/ 226016 w 254092"/>
                <a:gd name="connsiteY75" fmla="*/ 502571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54092" h="502571">
                  <a:moveTo>
                    <a:pt x="226016" y="502571"/>
                  </a:moveTo>
                  <a:lnTo>
                    <a:pt x="169395" y="441271"/>
                  </a:lnTo>
                  <a:lnTo>
                    <a:pt x="151613" y="430508"/>
                  </a:lnTo>
                  <a:lnTo>
                    <a:pt x="147402" y="425829"/>
                  </a:lnTo>
                  <a:lnTo>
                    <a:pt x="142254" y="413662"/>
                  </a:lnTo>
                  <a:lnTo>
                    <a:pt x="139915" y="402431"/>
                  </a:lnTo>
                  <a:lnTo>
                    <a:pt x="136639" y="367803"/>
                  </a:lnTo>
                  <a:lnTo>
                    <a:pt x="135704" y="296676"/>
                  </a:lnTo>
                  <a:lnTo>
                    <a:pt x="129620" y="322881"/>
                  </a:lnTo>
                  <a:lnTo>
                    <a:pt x="126813" y="344874"/>
                  </a:lnTo>
                  <a:lnTo>
                    <a:pt x="126345" y="367803"/>
                  </a:lnTo>
                  <a:lnTo>
                    <a:pt x="129620" y="410386"/>
                  </a:lnTo>
                  <a:lnTo>
                    <a:pt x="133364" y="424425"/>
                  </a:lnTo>
                  <a:lnTo>
                    <a:pt x="137575" y="435187"/>
                  </a:lnTo>
                  <a:lnTo>
                    <a:pt x="142723" y="443142"/>
                  </a:lnTo>
                  <a:lnTo>
                    <a:pt x="137107" y="449226"/>
                  </a:lnTo>
                  <a:lnTo>
                    <a:pt x="128684" y="453905"/>
                  </a:lnTo>
                  <a:lnTo>
                    <a:pt x="113242" y="453905"/>
                  </a:lnTo>
                  <a:lnTo>
                    <a:pt x="84698" y="448758"/>
                  </a:lnTo>
                  <a:lnTo>
                    <a:pt x="64108" y="438931"/>
                  </a:lnTo>
                  <a:lnTo>
                    <a:pt x="55217" y="432380"/>
                  </a:lnTo>
                  <a:lnTo>
                    <a:pt x="48198" y="423957"/>
                  </a:lnTo>
                  <a:lnTo>
                    <a:pt x="43051" y="414598"/>
                  </a:lnTo>
                  <a:lnTo>
                    <a:pt x="40711" y="405707"/>
                  </a:lnTo>
                  <a:lnTo>
                    <a:pt x="40711" y="396348"/>
                  </a:lnTo>
                  <a:lnTo>
                    <a:pt x="47262" y="374355"/>
                  </a:lnTo>
                  <a:lnTo>
                    <a:pt x="44455" y="372015"/>
                  </a:lnTo>
                  <a:lnTo>
                    <a:pt x="32288" y="367336"/>
                  </a:lnTo>
                  <a:lnTo>
                    <a:pt x="22929" y="361252"/>
                  </a:lnTo>
                  <a:lnTo>
                    <a:pt x="15442" y="353765"/>
                  </a:lnTo>
                  <a:lnTo>
                    <a:pt x="9359" y="345342"/>
                  </a:lnTo>
                  <a:lnTo>
                    <a:pt x="5615" y="335983"/>
                  </a:lnTo>
                  <a:lnTo>
                    <a:pt x="2340" y="314926"/>
                  </a:lnTo>
                  <a:lnTo>
                    <a:pt x="3275" y="304163"/>
                  </a:lnTo>
                  <a:lnTo>
                    <a:pt x="9359" y="283106"/>
                  </a:lnTo>
                  <a:lnTo>
                    <a:pt x="14038" y="273747"/>
                  </a:lnTo>
                  <a:lnTo>
                    <a:pt x="24801" y="261112"/>
                  </a:lnTo>
                  <a:lnTo>
                    <a:pt x="29480" y="258305"/>
                  </a:lnTo>
                  <a:lnTo>
                    <a:pt x="43051" y="253625"/>
                  </a:lnTo>
                  <a:lnTo>
                    <a:pt x="43518" y="252222"/>
                  </a:lnTo>
                  <a:lnTo>
                    <a:pt x="21993" y="230228"/>
                  </a:lnTo>
                  <a:lnTo>
                    <a:pt x="21525" y="223677"/>
                  </a:lnTo>
                  <a:lnTo>
                    <a:pt x="24333" y="217594"/>
                  </a:lnTo>
                  <a:lnTo>
                    <a:pt x="22461" y="210107"/>
                  </a:lnTo>
                  <a:lnTo>
                    <a:pt x="23397" y="200748"/>
                  </a:lnTo>
                  <a:lnTo>
                    <a:pt x="30884" y="184370"/>
                  </a:lnTo>
                  <a:lnTo>
                    <a:pt x="38839" y="174075"/>
                  </a:lnTo>
                  <a:lnTo>
                    <a:pt x="37903" y="170332"/>
                  </a:lnTo>
                  <a:lnTo>
                    <a:pt x="27608" y="154421"/>
                  </a:lnTo>
                  <a:lnTo>
                    <a:pt x="15442" y="115582"/>
                  </a:lnTo>
                  <a:lnTo>
                    <a:pt x="3275" y="88441"/>
                  </a:lnTo>
                  <a:lnTo>
                    <a:pt x="468" y="76743"/>
                  </a:lnTo>
                  <a:lnTo>
                    <a:pt x="0" y="66448"/>
                  </a:lnTo>
                  <a:lnTo>
                    <a:pt x="1871" y="54281"/>
                  </a:lnTo>
                  <a:lnTo>
                    <a:pt x="6551" y="41179"/>
                  </a:lnTo>
                  <a:lnTo>
                    <a:pt x="13570" y="29013"/>
                  </a:lnTo>
                  <a:lnTo>
                    <a:pt x="21993" y="17782"/>
                  </a:lnTo>
                  <a:lnTo>
                    <a:pt x="36031" y="6083"/>
                  </a:lnTo>
                  <a:lnTo>
                    <a:pt x="51942" y="0"/>
                  </a:lnTo>
                  <a:lnTo>
                    <a:pt x="70192" y="1404"/>
                  </a:lnTo>
                  <a:lnTo>
                    <a:pt x="105287" y="12166"/>
                  </a:lnTo>
                  <a:lnTo>
                    <a:pt x="139447" y="21057"/>
                  </a:lnTo>
                  <a:lnTo>
                    <a:pt x="149273" y="26673"/>
                  </a:lnTo>
                  <a:lnTo>
                    <a:pt x="153485" y="30884"/>
                  </a:lnTo>
                  <a:lnTo>
                    <a:pt x="169395" y="56621"/>
                  </a:lnTo>
                  <a:lnTo>
                    <a:pt x="183901" y="77211"/>
                  </a:lnTo>
                  <a:lnTo>
                    <a:pt x="200279" y="96864"/>
                  </a:lnTo>
                  <a:lnTo>
                    <a:pt x="218529" y="115114"/>
                  </a:lnTo>
                  <a:lnTo>
                    <a:pt x="244734" y="137575"/>
                  </a:lnTo>
                  <a:lnTo>
                    <a:pt x="251285" y="148806"/>
                  </a:lnTo>
                  <a:lnTo>
                    <a:pt x="254093" y="167992"/>
                  </a:lnTo>
                  <a:lnTo>
                    <a:pt x="253157" y="188113"/>
                  </a:lnTo>
                  <a:lnTo>
                    <a:pt x="233972" y="496488"/>
                  </a:lnTo>
                  <a:lnTo>
                    <a:pt x="233035" y="500232"/>
                  </a:lnTo>
                  <a:lnTo>
                    <a:pt x="230696" y="502571"/>
                  </a:lnTo>
                  <a:lnTo>
                    <a:pt x="226016" y="502571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E70EA275-C140-C4E0-EB16-1F5BA96E018F}"/>
                </a:ext>
              </a:extLst>
            </p:cNvPr>
            <p:cNvSpPr/>
            <p:nvPr/>
          </p:nvSpPr>
          <p:spPr>
            <a:xfrm>
              <a:off x="8117284" y="5375736"/>
              <a:ext cx="1691147" cy="247074"/>
            </a:xfrm>
            <a:custGeom>
              <a:avLst/>
              <a:gdLst>
                <a:gd name="connsiteX0" fmla="*/ 1218525 w 1691147"/>
                <a:gd name="connsiteY0" fmla="*/ 16378 h 247074"/>
                <a:gd name="connsiteX1" fmla="*/ 1233967 w 1691147"/>
                <a:gd name="connsiteY1" fmla="*/ 22929 h 247074"/>
                <a:gd name="connsiteX2" fmla="*/ 1255492 w 1691147"/>
                <a:gd name="connsiteY2" fmla="*/ 27608 h 247074"/>
                <a:gd name="connsiteX3" fmla="*/ 1285441 w 1691147"/>
                <a:gd name="connsiteY3" fmla="*/ 24333 h 247074"/>
                <a:gd name="connsiteX4" fmla="*/ 1393068 w 1691147"/>
                <a:gd name="connsiteY4" fmla="*/ 21525 h 247074"/>
                <a:gd name="connsiteX5" fmla="*/ 1442670 w 1691147"/>
                <a:gd name="connsiteY5" fmla="*/ 22461 h 247074"/>
                <a:gd name="connsiteX6" fmla="*/ 1536258 w 1691147"/>
                <a:gd name="connsiteY6" fmla="*/ 11699 h 247074"/>
                <a:gd name="connsiteX7" fmla="*/ 1547957 w 1691147"/>
                <a:gd name="connsiteY7" fmla="*/ 13102 h 247074"/>
                <a:gd name="connsiteX8" fmla="*/ 1573226 w 1691147"/>
                <a:gd name="connsiteY8" fmla="*/ 22929 h 247074"/>
                <a:gd name="connsiteX9" fmla="*/ 1587732 w 1691147"/>
                <a:gd name="connsiteY9" fmla="*/ 25737 h 247074"/>
                <a:gd name="connsiteX10" fmla="*/ 1612065 w 1691147"/>
                <a:gd name="connsiteY10" fmla="*/ 27141 h 247074"/>
                <a:gd name="connsiteX11" fmla="*/ 1634526 w 1691147"/>
                <a:gd name="connsiteY11" fmla="*/ 25737 h 247074"/>
                <a:gd name="connsiteX12" fmla="*/ 1655116 w 1691147"/>
                <a:gd name="connsiteY12" fmla="*/ 21993 h 247074"/>
                <a:gd name="connsiteX13" fmla="*/ 1673834 w 1691147"/>
                <a:gd name="connsiteY13" fmla="*/ 15910 h 247074"/>
                <a:gd name="connsiteX14" fmla="*/ 1691147 w 1691147"/>
                <a:gd name="connsiteY14" fmla="*/ 7955 h 247074"/>
                <a:gd name="connsiteX15" fmla="*/ 1688340 w 1691147"/>
                <a:gd name="connsiteY15" fmla="*/ 84698 h 247074"/>
                <a:gd name="connsiteX16" fmla="*/ 1686000 w 1691147"/>
                <a:gd name="connsiteY16" fmla="*/ 101543 h 247074"/>
                <a:gd name="connsiteX17" fmla="*/ 1681788 w 1691147"/>
                <a:gd name="connsiteY17" fmla="*/ 115114 h 247074"/>
                <a:gd name="connsiteX18" fmla="*/ 1675705 w 1691147"/>
                <a:gd name="connsiteY18" fmla="*/ 128684 h 247074"/>
                <a:gd name="connsiteX19" fmla="*/ 1667750 w 1691147"/>
                <a:gd name="connsiteY19" fmla="*/ 143191 h 247074"/>
                <a:gd name="connsiteX20" fmla="*/ 1662603 w 1691147"/>
                <a:gd name="connsiteY20" fmla="*/ 149742 h 247074"/>
                <a:gd name="connsiteX21" fmla="*/ 1657456 w 1691147"/>
                <a:gd name="connsiteY21" fmla="*/ 153953 h 247074"/>
                <a:gd name="connsiteX22" fmla="*/ 1651840 w 1691147"/>
                <a:gd name="connsiteY22" fmla="*/ 155825 h 247074"/>
                <a:gd name="connsiteX23" fmla="*/ 1643417 w 1691147"/>
                <a:gd name="connsiteY23" fmla="*/ 156293 h 247074"/>
                <a:gd name="connsiteX24" fmla="*/ 1641078 w 1691147"/>
                <a:gd name="connsiteY24" fmla="*/ 160036 h 247074"/>
                <a:gd name="connsiteX25" fmla="*/ 1639206 w 1691147"/>
                <a:gd name="connsiteY25" fmla="*/ 160505 h 247074"/>
                <a:gd name="connsiteX26" fmla="*/ 1628443 w 1691147"/>
                <a:gd name="connsiteY26" fmla="*/ 160972 h 247074"/>
                <a:gd name="connsiteX27" fmla="*/ 1613937 w 1691147"/>
                <a:gd name="connsiteY27" fmla="*/ 164248 h 247074"/>
                <a:gd name="connsiteX28" fmla="*/ 1605046 w 1691147"/>
                <a:gd name="connsiteY28" fmla="*/ 162844 h 247074"/>
                <a:gd name="connsiteX29" fmla="*/ 1025264 w 1691147"/>
                <a:gd name="connsiteY29" fmla="*/ 160972 h 247074"/>
                <a:gd name="connsiteX30" fmla="*/ 1015437 w 1691147"/>
                <a:gd name="connsiteY30" fmla="*/ 158165 h 247074"/>
                <a:gd name="connsiteX31" fmla="*/ 1001867 w 1691147"/>
                <a:gd name="connsiteY31" fmla="*/ 157229 h 247074"/>
                <a:gd name="connsiteX32" fmla="*/ 984553 w 1691147"/>
                <a:gd name="connsiteY32" fmla="*/ 158633 h 247074"/>
                <a:gd name="connsiteX33" fmla="*/ 981745 w 1691147"/>
                <a:gd name="connsiteY33" fmla="*/ 160036 h 247074"/>
                <a:gd name="connsiteX34" fmla="*/ 978002 w 1691147"/>
                <a:gd name="connsiteY34" fmla="*/ 172203 h 247074"/>
                <a:gd name="connsiteX35" fmla="*/ 977066 w 1691147"/>
                <a:gd name="connsiteY35" fmla="*/ 164248 h 247074"/>
                <a:gd name="connsiteX36" fmla="*/ 974726 w 1691147"/>
                <a:gd name="connsiteY36" fmla="*/ 162376 h 247074"/>
                <a:gd name="connsiteX37" fmla="*/ 970514 w 1691147"/>
                <a:gd name="connsiteY37" fmla="*/ 161440 h 247074"/>
                <a:gd name="connsiteX38" fmla="*/ 292465 w 1691147"/>
                <a:gd name="connsiteY38" fmla="*/ 163312 h 247074"/>
                <a:gd name="connsiteX39" fmla="*/ 289657 w 1691147"/>
                <a:gd name="connsiteY39" fmla="*/ 164248 h 247074"/>
                <a:gd name="connsiteX40" fmla="*/ 288721 w 1691147"/>
                <a:gd name="connsiteY40" fmla="*/ 166588 h 247074"/>
                <a:gd name="connsiteX41" fmla="*/ 285445 w 1691147"/>
                <a:gd name="connsiteY41" fmla="*/ 164248 h 247074"/>
                <a:gd name="connsiteX42" fmla="*/ 278426 w 1691147"/>
                <a:gd name="connsiteY42" fmla="*/ 164716 h 247074"/>
                <a:gd name="connsiteX43" fmla="*/ 270471 w 1691147"/>
                <a:gd name="connsiteY43" fmla="*/ 173139 h 247074"/>
                <a:gd name="connsiteX44" fmla="*/ 266260 w 1691147"/>
                <a:gd name="connsiteY44" fmla="*/ 186709 h 247074"/>
                <a:gd name="connsiteX45" fmla="*/ 264388 w 1691147"/>
                <a:gd name="connsiteY45" fmla="*/ 208235 h 247074"/>
                <a:gd name="connsiteX46" fmla="*/ 262984 w 1691147"/>
                <a:gd name="connsiteY46" fmla="*/ 215722 h 247074"/>
                <a:gd name="connsiteX47" fmla="*/ 261112 w 1691147"/>
                <a:gd name="connsiteY47" fmla="*/ 217594 h 247074"/>
                <a:gd name="connsiteX48" fmla="*/ 258773 w 1691147"/>
                <a:gd name="connsiteY48" fmla="*/ 216658 h 247074"/>
                <a:gd name="connsiteX49" fmla="*/ 254561 w 1691147"/>
                <a:gd name="connsiteY49" fmla="*/ 210575 h 247074"/>
                <a:gd name="connsiteX50" fmla="*/ 245670 w 1691147"/>
                <a:gd name="connsiteY50" fmla="*/ 187177 h 247074"/>
                <a:gd name="connsiteX51" fmla="*/ 235375 w 1691147"/>
                <a:gd name="connsiteY51" fmla="*/ 123537 h 247074"/>
                <a:gd name="connsiteX52" fmla="*/ 212914 w 1691147"/>
                <a:gd name="connsiteY52" fmla="*/ 73935 h 247074"/>
                <a:gd name="connsiteX53" fmla="*/ 209171 w 1691147"/>
                <a:gd name="connsiteY53" fmla="*/ 59897 h 247074"/>
                <a:gd name="connsiteX54" fmla="*/ 205427 w 1691147"/>
                <a:gd name="connsiteY54" fmla="*/ 26673 h 247074"/>
                <a:gd name="connsiteX55" fmla="*/ 202152 w 1691147"/>
                <a:gd name="connsiteY55" fmla="*/ 22929 h 247074"/>
                <a:gd name="connsiteX56" fmla="*/ 191857 w 1691147"/>
                <a:gd name="connsiteY56" fmla="*/ 21525 h 247074"/>
                <a:gd name="connsiteX57" fmla="*/ 180626 w 1691147"/>
                <a:gd name="connsiteY57" fmla="*/ 24801 h 247074"/>
                <a:gd name="connsiteX58" fmla="*/ 173139 w 1691147"/>
                <a:gd name="connsiteY58" fmla="*/ 34628 h 247074"/>
                <a:gd name="connsiteX59" fmla="*/ 145998 w 1691147"/>
                <a:gd name="connsiteY59" fmla="*/ 119793 h 247074"/>
                <a:gd name="connsiteX60" fmla="*/ 143191 w 1691147"/>
                <a:gd name="connsiteY60" fmla="*/ 136171 h 247074"/>
                <a:gd name="connsiteX61" fmla="*/ 139447 w 1691147"/>
                <a:gd name="connsiteY61" fmla="*/ 189985 h 247074"/>
                <a:gd name="connsiteX62" fmla="*/ 135704 w 1691147"/>
                <a:gd name="connsiteY62" fmla="*/ 228824 h 247074"/>
                <a:gd name="connsiteX63" fmla="*/ 133832 w 1691147"/>
                <a:gd name="connsiteY63" fmla="*/ 235843 h 247074"/>
                <a:gd name="connsiteX64" fmla="*/ 130556 w 1691147"/>
                <a:gd name="connsiteY64" fmla="*/ 240991 h 247074"/>
                <a:gd name="connsiteX65" fmla="*/ 125409 w 1691147"/>
                <a:gd name="connsiteY65" fmla="*/ 244266 h 247074"/>
                <a:gd name="connsiteX66" fmla="*/ 117922 w 1691147"/>
                <a:gd name="connsiteY66" fmla="*/ 246138 h 247074"/>
                <a:gd name="connsiteX67" fmla="*/ 95928 w 1691147"/>
                <a:gd name="connsiteY67" fmla="*/ 247074 h 247074"/>
                <a:gd name="connsiteX68" fmla="*/ 91717 w 1691147"/>
                <a:gd name="connsiteY68" fmla="*/ 244734 h 247074"/>
                <a:gd name="connsiteX69" fmla="*/ 88909 w 1691147"/>
                <a:gd name="connsiteY69" fmla="*/ 240991 h 247074"/>
                <a:gd name="connsiteX70" fmla="*/ 87973 w 1691147"/>
                <a:gd name="connsiteY70" fmla="*/ 213382 h 247074"/>
                <a:gd name="connsiteX71" fmla="*/ 85634 w 1691147"/>
                <a:gd name="connsiteY71" fmla="*/ 197004 h 247074"/>
                <a:gd name="connsiteX72" fmla="*/ 81422 w 1691147"/>
                <a:gd name="connsiteY72" fmla="*/ 183434 h 247074"/>
                <a:gd name="connsiteX73" fmla="*/ 75807 w 1691147"/>
                <a:gd name="connsiteY73" fmla="*/ 173139 h 247074"/>
                <a:gd name="connsiteX74" fmla="*/ 62704 w 1691147"/>
                <a:gd name="connsiteY74" fmla="*/ 160505 h 247074"/>
                <a:gd name="connsiteX75" fmla="*/ 52410 w 1691147"/>
                <a:gd name="connsiteY75" fmla="*/ 157697 h 247074"/>
                <a:gd name="connsiteX76" fmla="*/ 42583 w 1691147"/>
                <a:gd name="connsiteY76" fmla="*/ 161440 h 247074"/>
                <a:gd name="connsiteX77" fmla="*/ 33224 w 1691147"/>
                <a:gd name="connsiteY77" fmla="*/ 171735 h 247074"/>
                <a:gd name="connsiteX78" fmla="*/ 30884 w 1691147"/>
                <a:gd name="connsiteY78" fmla="*/ 172203 h 247074"/>
                <a:gd name="connsiteX79" fmla="*/ 28544 w 1691147"/>
                <a:gd name="connsiteY79" fmla="*/ 170799 h 247074"/>
                <a:gd name="connsiteX80" fmla="*/ 20122 w 1691147"/>
                <a:gd name="connsiteY80" fmla="*/ 137107 h 247074"/>
                <a:gd name="connsiteX81" fmla="*/ 3276 w 1691147"/>
                <a:gd name="connsiteY81" fmla="*/ 108563 h 247074"/>
                <a:gd name="connsiteX82" fmla="*/ 0 w 1691147"/>
                <a:gd name="connsiteY82" fmla="*/ 78614 h 247074"/>
                <a:gd name="connsiteX83" fmla="*/ 936 w 1691147"/>
                <a:gd name="connsiteY83" fmla="*/ 55685 h 247074"/>
                <a:gd name="connsiteX84" fmla="*/ 4211 w 1691147"/>
                <a:gd name="connsiteY84" fmla="*/ 34160 h 247074"/>
                <a:gd name="connsiteX85" fmla="*/ 9359 w 1691147"/>
                <a:gd name="connsiteY85" fmla="*/ 13570 h 247074"/>
                <a:gd name="connsiteX86" fmla="*/ 18718 w 1691147"/>
                <a:gd name="connsiteY86" fmla="*/ 19653 h 247074"/>
                <a:gd name="connsiteX87" fmla="*/ 30884 w 1691147"/>
                <a:gd name="connsiteY87" fmla="*/ 23865 h 247074"/>
                <a:gd name="connsiteX88" fmla="*/ 95928 w 1691147"/>
                <a:gd name="connsiteY88" fmla="*/ 29948 h 247074"/>
                <a:gd name="connsiteX89" fmla="*/ 124941 w 1691147"/>
                <a:gd name="connsiteY89" fmla="*/ 28544 h 247074"/>
                <a:gd name="connsiteX90" fmla="*/ 134768 w 1691147"/>
                <a:gd name="connsiteY90" fmla="*/ 26205 h 247074"/>
                <a:gd name="connsiteX91" fmla="*/ 154421 w 1691147"/>
                <a:gd name="connsiteY91" fmla="*/ 18250 h 247074"/>
                <a:gd name="connsiteX92" fmla="*/ 168927 w 1691147"/>
                <a:gd name="connsiteY92" fmla="*/ 15910 h 247074"/>
                <a:gd name="connsiteX93" fmla="*/ 266728 w 1691147"/>
                <a:gd name="connsiteY93" fmla="*/ 24333 h 247074"/>
                <a:gd name="connsiteX94" fmla="*/ 299016 w 1691147"/>
                <a:gd name="connsiteY94" fmla="*/ 25737 h 247074"/>
                <a:gd name="connsiteX95" fmla="*/ 492744 w 1691147"/>
                <a:gd name="connsiteY95" fmla="*/ 25269 h 247074"/>
                <a:gd name="connsiteX96" fmla="*/ 694896 w 1691147"/>
                <a:gd name="connsiteY96" fmla="*/ 17782 h 247074"/>
                <a:gd name="connsiteX97" fmla="*/ 754793 w 1691147"/>
                <a:gd name="connsiteY97" fmla="*/ 22929 h 247074"/>
                <a:gd name="connsiteX98" fmla="*/ 985021 w 1691147"/>
                <a:gd name="connsiteY98" fmla="*/ 22461 h 247074"/>
                <a:gd name="connsiteX99" fmla="*/ 990168 w 1691147"/>
                <a:gd name="connsiteY99" fmla="*/ 21525 h 247074"/>
                <a:gd name="connsiteX100" fmla="*/ 1005142 w 1691147"/>
                <a:gd name="connsiteY100" fmla="*/ 11699 h 247074"/>
                <a:gd name="connsiteX101" fmla="*/ 1017309 w 1691147"/>
                <a:gd name="connsiteY101" fmla="*/ 5615 h 247074"/>
                <a:gd name="connsiteX102" fmla="*/ 1030879 w 1691147"/>
                <a:gd name="connsiteY102" fmla="*/ 1872 h 247074"/>
                <a:gd name="connsiteX103" fmla="*/ 1044450 w 1691147"/>
                <a:gd name="connsiteY103" fmla="*/ 0 h 247074"/>
                <a:gd name="connsiteX104" fmla="*/ 1058488 w 1691147"/>
                <a:gd name="connsiteY104" fmla="*/ 468 h 247074"/>
                <a:gd name="connsiteX105" fmla="*/ 1071590 w 1691147"/>
                <a:gd name="connsiteY105" fmla="*/ 3743 h 247074"/>
                <a:gd name="connsiteX106" fmla="*/ 1087033 w 1691147"/>
                <a:gd name="connsiteY106" fmla="*/ 13102 h 247074"/>
                <a:gd name="connsiteX107" fmla="*/ 1096859 w 1691147"/>
                <a:gd name="connsiteY107" fmla="*/ 22461 h 247074"/>
                <a:gd name="connsiteX108" fmla="*/ 1100603 w 1691147"/>
                <a:gd name="connsiteY108" fmla="*/ 23397 h 247074"/>
                <a:gd name="connsiteX109" fmla="*/ 1141782 w 1691147"/>
                <a:gd name="connsiteY109" fmla="*/ 23397 h 247074"/>
                <a:gd name="connsiteX110" fmla="*/ 1181089 w 1691147"/>
                <a:gd name="connsiteY110" fmla="*/ 21057 h 247074"/>
                <a:gd name="connsiteX111" fmla="*/ 1218525 w 1691147"/>
                <a:gd name="connsiteY111" fmla="*/ 16378 h 24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691147" h="247074">
                  <a:moveTo>
                    <a:pt x="1218525" y="16378"/>
                  </a:moveTo>
                  <a:lnTo>
                    <a:pt x="1233967" y="22929"/>
                  </a:lnTo>
                  <a:lnTo>
                    <a:pt x="1255492" y="27608"/>
                  </a:lnTo>
                  <a:lnTo>
                    <a:pt x="1285441" y="24333"/>
                  </a:lnTo>
                  <a:lnTo>
                    <a:pt x="1393068" y="21525"/>
                  </a:lnTo>
                  <a:lnTo>
                    <a:pt x="1442670" y="22461"/>
                  </a:lnTo>
                  <a:lnTo>
                    <a:pt x="1536258" y="11699"/>
                  </a:lnTo>
                  <a:lnTo>
                    <a:pt x="1547957" y="13102"/>
                  </a:lnTo>
                  <a:lnTo>
                    <a:pt x="1573226" y="22929"/>
                  </a:lnTo>
                  <a:lnTo>
                    <a:pt x="1587732" y="25737"/>
                  </a:lnTo>
                  <a:lnTo>
                    <a:pt x="1612065" y="27141"/>
                  </a:lnTo>
                  <a:lnTo>
                    <a:pt x="1634526" y="25737"/>
                  </a:lnTo>
                  <a:lnTo>
                    <a:pt x="1655116" y="21993"/>
                  </a:lnTo>
                  <a:lnTo>
                    <a:pt x="1673834" y="15910"/>
                  </a:lnTo>
                  <a:lnTo>
                    <a:pt x="1691147" y="7955"/>
                  </a:lnTo>
                  <a:lnTo>
                    <a:pt x="1688340" y="84698"/>
                  </a:lnTo>
                  <a:lnTo>
                    <a:pt x="1686000" y="101543"/>
                  </a:lnTo>
                  <a:lnTo>
                    <a:pt x="1681788" y="115114"/>
                  </a:lnTo>
                  <a:lnTo>
                    <a:pt x="1675705" y="128684"/>
                  </a:lnTo>
                  <a:lnTo>
                    <a:pt x="1667750" y="143191"/>
                  </a:lnTo>
                  <a:lnTo>
                    <a:pt x="1662603" y="149742"/>
                  </a:lnTo>
                  <a:lnTo>
                    <a:pt x="1657456" y="153953"/>
                  </a:lnTo>
                  <a:lnTo>
                    <a:pt x="1651840" y="155825"/>
                  </a:lnTo>
                  <a:lnTo>
                    <a:pt x="1643417" y="156293"/>
                  </a:lnTo>
                  <a:lnTo>
                    <a:pt x="1641078" y="160036"/>
                  </a:lnTo>
                  <a:lnTo>
                    <a:pt x="1639206" y="160505"/>
                  </a:lnTo>
                  <a:lnTo>
                    <a:pt x="1628443" y="160972"/>
                  </a:lnTo>
                  <a:lnTo>
                    <a:pt x="1613937" y="164248"/>
                  </a:lnTo>
                  <a:lnTo>
                    <a:pt x="1605046" y="162844"/>
                  </a:lnTo>
                  <a:lnTo>
                    <a:pt x="1025264" y="160972"/>
                  </a:lnTo>
                  <a:lnTo>
                    <a:pt x="1015437" y="158165"/>
                  </a:lnTo>
                  <a:lnTo>
                    <a:pt x="1001867" y="157229"/>
                  </a:lnTo>
                  <a:lnTo>
                    <a:pt x="984553" y="158633"/>
                  </a:lnTo>
                  <a:lnTo>
                    <a:pt x="981745" y="160036"/>
                  </a:lnTo>
                  <a:lnTo>
                    <a:pt x="978002" y="172203"/>
                  </a:lnTo>
                  <a:lnTo>
                    <a:pt x="977066" y="164248"/>
                  </a:lnTo>
                  <a:lnTo>
                    <a:pt x="974726" y="162376"/>
                  </a:lnTo>
                  <a:lnTo>
                    <a:pt x="970514" y="161440"/>
                  </a:lnTo>
                  <a:lnTo>
                    <a:pt x="292465" y="163312"/>
                  </a:lnTo>
                  <a:lnTo>
                    <a:pt x="289657" y="164248"/>
                  </a:lnTo>
                  <a:lnTo>
                    <a:pt x="288721" y="166588"/>
                  </a:lnTo>
                  <a:lnTo>
                    <a:pt x="285445" y="164248"/>
                  </a:lnTo>
                  <a:lnTo>
                    <a:pt x="278426" y="164716"/>
                  </a:lnTo>
                  <a:lnTo>
                    <a:pt x="270471" y="173139"/>
                  </a:lnTo>
                  <a:lnTo>
                    <a:pt x="266260" y="186709"/>
                  </a:lnTo>
                  <a:lnTo>
                    <a:pt x="264388" y="208235"/>
                  </a:lnTo>
                  <a:lnTo>
                    <a:pt x="262984" y="215722"/>
                  </a:lnTo>
                  <a:lnTo>
                    <a:pt x="261112" y="217594"/>
                  </a:lnTo>
                  <a:lnTo>
                    <a:pt x="258773" y="216658"/>
                  </a:lnTo>
                  <a:lnTo>
                    <a:pt x="254561" y="210575"/>
                  </a:lnTo>
                  <a:lnTo>
                    <a:pt x="245670" y="187177"/>
                  </a:lnTo>
                  <a:lnTo>
                    <a:pt x="235375" y="123537"/>
                  </a:lnTo>
                  <a:lnTo>
                    <a:pt x="212914" y="73935"/>
                  </a:lnTo>
                  <a:lnTo>
                    <a:pt x="209171" y="59897"/>
                  </a:lnTo>
                  <a:lnTo>
                    <a:pt x="205427" y="26673"/>
                  </a:lnTo>
                  <a:lnTo>
                    <a:pt x="202152" y="22929"/>
                  </a:lnTo>
                  <a:lnTo>
                    <a:pt x="191857" y="21525"/>
                  </a:lnTo>
                  <a:lnTo>
                    <a:pt x="180626" y="24801"/>
                  </a:lnTo>
                  <a:lnTo>
                    <a:pt x="173139" y="34628"/>
                  </a:lnTo>
                  <a:lnTo>
                    <a:pt x="145998" y="119793"/>
                  </a:lnTo>
                  <a:lnTo>
                    <a:pt x="143191" y="136171"/>
                  </a:lnTo>
                  <a:lnTo>
                    <a:pt x="139447" y="189985"/>
                  </a:lnTo>
                  <a:lnTo>
                    <a:pt x="135704" y="228824"/>
                  </a:lnTo>
                  <a:lnTo>
                    <a:pt x="133832" y="235843"/>
                  </a:lnTo>
                  <a:lnTo>
                    <a:pt x="130556" y="240991"/>
                  </a:lnTo>
                  <a:lnTo>
                    <a:pt x="125409" y="244266"/>
                  </a:lnTo>
                  <a:lnTo>
                    <a:pt x="117922" y="246138"/>
                  </a:lnTo>
                  <a:lnTo>
                    <a:pt x="95928" y="247074"/>
                  </a:lnTo>
                  <a:lnTo>
                    <a:pt x="91717" y="244734"/>
                  </a:lnTo>
                  <a:lnTo>
                    <a:pt x="88909" y="240991"/>
                  </a:lnTo>
                  <a:lnTo>
                    <a:pt x="87973" y="213382"/>
                  </a:lnTo>
                  <a:lnTo>
                    <a:pt x="85634" y="197004"/>
                  </a:lnTo>
                  <a:lnTo>
                    <a:pt x="81422" y="183434"/>
                  </a:lnTo>
                  <a:lnTo>
                    <a:pt x="75807" y="173139"/>
                  </a:lnTo>
                  <a:lnTo>
                    <a:pt x="62704" y="160505"/>
                  </a:lnTo>
                  <a:lnTo>
                    <a:pt x="52410" y="157697"/>
                  </a:lnTo>
                  <a:lnTo>
                    <a:pt x="42583" y="161440"/>
                  </a:lnTo>
                  <a:lnTo>
                    <a:pt x="33224" y="171735"/>
                  </a:lnTo>
                  <a:lnTo>
                    <a:pt x="30884" y="172203"/>
                  </a:lnTo>
                  <a:lnTo>
                    <a:pt x="28544" y="170799"/>
                  </a:lnTo>
                  <a:lnTo>
                    <a:pt x="20122" y="137107"/>
                  </a:lnTo>
                  <a:lnTo>
                    <a:pt x="3276" y="108563"/>
                  </a:lnTo>
                  <a:lnTo>
                    <a:pt x="0" y="78614"/>
                  </a:lnTo>
                  <a:lnTo>
                    <a:pt x="936" y="55685"/>
                  </a:lnTo>
                  <a:lnTo>
                    <a:pt x="4211" y="34160"/>
                  </a:lnTo>
                  <a:lnTo>
                    <a:pt x="9359" y="13570"/>
                  </a:lnTo>
                  <a:lnTo>
                    <a:pt x="18718" y="19653"/>
                  </a:lnTo>
                  <a:lnTo>
                    <a:pt x="30884" y="23865"/>
                  </a:lnTo>
                  <a:lnTo>
                    <a:pt x="95928" y="29948"/>
                  </a:lnTo>
                  <a:lnTo>
                    <a:pt x="124941" y="28544"/>
                  </a:lnTo>
                  <a:lnTo>
                    <a:pt x="134768" y="26205"/>
                  </a:lnTo>
                  <a:lnTo>
                    <a:pt x="154421" y="18250"/>
                  </a:lnTo>
                  <a:lnTo>
                    <a:pt x="168927" y="15910"/>
                  </a:lnTo>
                  <a:lnTo>
                    <a:pt x="266728" y="24333"/>
                  </a:lnTo>
                  <a:lnTo>
                    <a:pt x="299016" y="25737"/>
                  </a:lnTo>
                  <a:lnTo>
                    <a:pt x="492744" y="25269"/>
                  </a:lnTo>
                  <a:lnTo>
                    <a:pt x="694896" y="17782"/>
                  </a:lnTo>
                  <a:lnTo>
                    <a:pt x="754793" y="22929"/>
                  </a:lnTo>
                  <a:lnTo>
                    <a:pt x="985021" y="22461"/>
                  </a:lnTo>
                  <a:lnTo>
                    <a:pt x="990168" y="21525"/>
                  </a:lnTo>
                  <a:lnTo>
                    <a:pt x="1005142" y="11699"/>
                  </a:lnTo>
                  <a:lnTo>
                    <a:pt x="1017309" y="5615"/>
                  </a:lnTo>
                  <a:lnTo>
                    <a:pt x="1030879" y="1872"/>
                  </a:lnTo>
                  <a:lnTo>
                    <a:pt x="1044450" y="0"/>
                  </a:lnTo>
                  <a:lnTo>
                    <a:pt x="1058488" y="468"/>
                  </a:lnTo>
                  <a:lnTo>
                    <a:pt x="1071590" y="3743"/>
                  </a:lnTo>
                  <a:lnTo>
                    <a:pt x="1087033" y="13102"/>
                  </a:lnTo>
                  <a:lnTo>
                    <a:pt x="1096859" y="22461"/>
                  </a:lnTo>
                  <a:lnTo>
                    <a:pt x="1100603" y="23397"/>
                  </a:lnTo>
                  <a:lnTo>
                    <a:pt x="1141782" y="23397"/>
                  </a:lnTo>
                  <a:lnTo>
                    <a:pt x="1181089" y="21057"/>
                  </a:lnTo>
                  <a:lnTo>
                    <a:pt x="1218525" y="16378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34407CD5-56EA-F25A-5176-FD949D0F6E1E}"/>
                </a:ext>
              </a:extLst>
            </p:cNvPr>
            <p:cNvSpPr/>
            <p:nvPr/>
          </p:nvSpPr>
          <p:spPr>
            <a:xfrm>
              <a:off x="7837454" y="5442184"/>
              <a:ext cx="59428" cy="209170"/>
            </a:xfrm>
            <a:custGeom>
              <a:avLst/>
              <a:gdLst>
                <a:gd name="connsiteX0" fmla="*/ 13570 w 59428"/>
                <a:gd name="connsiteY0" fmla="*/ 196068 h 209170"/>
                <a:gd name="connsiteX1" fmla="*/ 14038 w 59428"/>
                <a:gd name="connsiteY1" fmla="*/ 186710 h 209170"/>
                <a:gd name="connsiteX2" fmla="*/ 12635 w 59428"/>
                <a:gd name="connsiteY2" fmla="*/ 177351 h 209170"/>
                <a:gd name="connsiteX3" fmla="*/ 11231 w 59428"/>
                <a:gd name="connsiteY3" fmla="*/ 174543 h 209170"/>
                <a:gd name="connsiteX4" fmla="*/ 9359 w 59428"/>
                <a:gd name="connsiteY4" fmla="*/ 174075 h 209170"/>
                <a:gd name="connsiteX5" fmla="*/ 3744 w 59428"/>
                <a:gd name="connsiteY5" fmla="*/ 175947 h 209170"/>
                <a:gd name="connsiteX6" fmla="*/ 1404 w 59428"/>
                <a:gd name="connsiteY6" fmla="*/ 174543 h 209170"/>
                <a:gd name="connsiteX7" fmla="*/ 0 w 59428"/>
                <a:gd name="connsiteY7" fmla="*/ 169396 h 209170"/>
                <a:gd name="connsiteX8" fmla="*/ 8891 w 59428"/>
                <a:gd name="connsiteY8" fmla="*/ 126345 h 209170"/>
                <a:gd name="connsiteX9" fmla="*/ 24333 w 59428"/>
                <a:gd name="connsiteY9" fmla="*/ 77211 h 209170"/>
                <a:gd name="connsiteX10" fmla="*/ 42583 w 59428"/>
                <a:gd name="connsiteY10" fmla="*/ 3744 h 209170"/>
                <a:gd name="connsiteX11" fmla="*/ 45391 w 59428"/>
                <a:gd name="connsiteY11" fmla="*/ 0 h 209170"/>
                <a:gd name="connsiteX12" fmla="*/ 50538 w 59428"/>
                <a:gd name="connsiteY12" fmla="*/ 468 h 209170"/>
                <a:gd name="connsiteX13" fmla="*/ 56153 w 59428"/>
                <a:gd name="connsiteY13" fmla="*/ 7487 h 209170"/>
                <a:gd name="connsiteX14" fmla="*/ 59429 w 59428"/>
                <a:gd name="connsiteY14" fmla="*/ 39307 h 209170"/>
                <a:gd name="connsiteX15" fmla="*/ 59429 w 59428"/>
                <a:gd name="connsiteY15" fmla="*/ 58961 h 209170"/>
                <a:gd name="connsiteX16" fmla="*/ 55217 w 59428"/>
                <a:gd name="connsiteY16" fmla="*/ 83294 h 209170"/>
                <a:gd name="connsiteX17" fmla="*/ 38839 w 59428"/>
                <a:gd name="connsiteY17" fmla="*/ 134300 h 209170"/>
                <a:gd name="connsiteX18" fmla="*/ 21993 w 59428"/>
                <a:gd name="connsiteY18" fmla="*/ 205427 h 209170"/>
                <a:gd name="connsiteX19" fmla="*/ 20122 w 59428"/>
                <a:gd name="connsiteY19" fmla="*/ 208703 h 209170"/>
                <a:gd name="connsiteX20" fmla="*/ 18718 w 59428"/>
                <a:gd name="connsiteY20" fmla="*/ 209171 h 209170"/>
                <a:gd name="connsiteX21" fmla="*/ 15910 w 59428"/>
                <a:gd name="connsiteY21" fmla="*/ 206363 h 209170"/>
                <a:gd name="connsiteX22" fmla="*/ 13570 w 59428"/>
                <a:gd name="connsiteY22" fmla="*/ 201684 h 209170"/>
                <a:gd name="connsiteX23" fmla="*/ 13570 w 59428"/>
                <a:gd name="connsiteY23" fmla="*/ 196068 h 20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28" h="209170">
                  <a:moveTo>
                    <a:pt x="13570" y="196068"/>
                  </a:moveTo>
                  <a:lnTo>
                    <a:pt x="14038" y="186710"/>
                  </a:lnTo>
                  <a:lnTo>
                    <a:pt x="12635" y="177351"/>
                  </a:lnTo>
                  <a:lnTo>
                    <a:pt x="11231" y="174543"/>
                  </a:lnTo>
                  <a:lnTo>
                    <a:pt x="9359" y="174075"/>
                  </a:lnTo>
                  <a:lnTo>
                    <a:pt x="3744" y="175947"/>
                  </a:lnTo>
                  <a:lnTo>
                    <a:pt x="1404" y="174543"/>
                  </a:lnTo>
                  <a:lnTo>
                    <a:pt x="0" y="169396"/>
                  </a:lnTo>
                  <a:lnTo>
                    <a:pt x="8891" y="126345"/>
                  </a:lnTo>
                  <a:lnTo>
                    <a:pt x="24333" y="77211"/>
                  </a:lnTo>
                  <a:lnTo>
                    <a:pt x="42583" y="3744"/>
                  </a:lnTo>
                  <a:lnTo>
                    <a:pt x="45391" y="0"/>
                  </a:lnTo>
                  <a:lnTo>
                    <a:pt x="50538" y="468"/>
                  </a:lnTo>
                  <a:lnTo>
                    <a:pt x="56153" y="7487"/>
                  </a:lnTo>
                  <a:lnTo>
                    <a:pt x="59429" y="39307"/>
                  </a:lnTo>
                  <a:lnTo>
                    <a:pt x="59429" y="58961"/>
                  </a:lnTo>
                  <a:lnTo>
                    <a:pt x="55217" y="83294"/>
                  </a:lnTo>
                  <a:lnTo>
                    <a:pt x="38839" y="134300"/>
                  </a:lnTo>
                  <a:lnTo>
                    <a:pt x="21993" y="205427"/>
                  </a:lnTo>
                  <a:lnTo>
                    <a:pt x="20122" y="208703"/>
                  </a:lnTo>
                  <a:lnTo>
                    <a:pt x="18718" y="209171"/>
                  </a:lnTo>
                  <a:lnTo>
                    <a:pt x="15910" y="206363"/>
                  </a:lnTo>
                  <a:lnTo>
                    <a:pt x="13570" y="201684"/>
                  </a:lnTo>
                  <a:lnTo>
                    <a:pt x="13570" y="196068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EDD17CCE-9BA1-BFDC-4104-66DDFF36B3BD}"/>
                </a:ext>
              </a:extLst>
            </p:cNvPr>
            <p:cNvSpPr/>
            <p:nvPr/>
          </p:nvSpPr>
          <p:spPr>
            <a:xfrm>
              <a:off x="10709690" y="5449203"/>
              <a:ext cx="198408" cy="196068"/>
            </a:xfrm>
            <a:custGeom>
              <a:avLst/>
              <a:gdLst>
                <a:gd name="connsiteX0" fmla="*/ 198408 w 198408"/>
                <a:gd name="connsiteY0" fmla="*/ 180158 h 196068"/>
                <a:gd name="connsiteX1" fmla="*/ 29481 w 198408"/>
                <a:gd name="connsiteY1" fmla="*/ 196068 h 196068"/>
                <a:gd name="connsiteX2" fmla="*/ 7019 w 198408"/>
                <a:gd name="connsiteY2" fmla="*/ 194197 h 196068"/>
                <a:gd name="connsiteX3" fmla="*/ 4212 w 198408"/>
                <a:gd name="connsiteY3" fmla="*/ 193261 h 196068"/>
                <a:gd name="connsiteX4" fmla="*/ 2340 w 198408"/>
                <a:gd name="connsiteY4" fmla="*/ 190453 h 196068"/>
                <a:gd name="connsiteX5" fmla="*/ 0 w 198408"/>
                <a:gd name="connsiteY5" fmla="*/ 167524 h 196068"/>
                <a:gd name="connsiteX6" fmla="*/ 936 w 198408"/>
                <a:gd name="connsiteY6" fmla="*/ 155357 h 196068"/>
                <a:gd name="connsiteX7" fmla="*/ 7019 w 198408"/>
                <a:gd name="connsiteY7" fmla="*/ 137575 h 196068"/>
                <a:gd name="connsiteX8" fmla="*/ 17782 w 198408"/>
                <a:gd name="connsiteY8" fmla="*/ 128217 h 196068"/>
                <a:gd name="connsiteX9" fmla="*/ 37904 w 198408"/>
                <a:gd name="connsiteY9" fmla="*/ 119326 h 196068"/>
                <a:gd name="connsiteX10" fmla="*/ 47263 w 198408"/>
                <a:gd name="connsiteY10" fmla="*/ 114178 h 196068"/>
                <a:gd name="connsiteX11" fmla="*/ 54750 w 198408"/>
                <a:gd name="connsiteY11" fmla="*/ 107627 h 196068"/>
                <a:gd name="connsiteX12" fmla="*/ 62237 w 198408"/>
                <a:gd name="connsiteY12" fmla="*/ 95461 h 196068"/>
                <a:gd name="connsiteX13" fmla="*/ 75339 w 198408"/>
                <a:gd name="connsiteY13" fmla="*/ 33224 h 196068"/>
                <a:gd name="connsiteX14" fmla="*/ 79550 w 198408"/>
                <a:gd name="connsiteY14" fmla="*/ 20590 h 196068"/>
                <a:gd name="connsiteX15" fmla="*/ 85166 w 198408"/>
                <a:gd name="connsiteY15" fmla="*/ 11699 h 196068"/>
                <a:gd name="connsiteX16" fmla="*/ 92185 w 198408"/>
                <a:gd name="connsiteY16" fmla="*/ 5615 h 196068"/>
                <a:gd name="connsiteX17" fmla="*/ 101076 w 198408"/>
                <a:gd name="connsiteY17" fmla="*/ 1404 h 196068"/>
                <a:gd name="connsiteX18" fmla="*/ 112306 w 198408"/>
                <a:gd name="connsiteY18" fmla="*/ 0 h 196068"/>
                <a:gd name="connsiteX19" fmla="*/ 126345 w 198408"/>
                <a:gd name="connsiteY19" fmla="*/ 1404 h 196068"/>
                <a:gd name="connsiteX20" fmla="*/ 131024 w 198408"/>
                <a:gd name="connsiteY20" fmla="*/ 3276 h 196068"/>
                <a:gd name="connsiteX21" fmla="*/ 135236 w 198408"/>
                <a:gd name="connsiteY21" fmla="*/ 7487 h 196068"/>
                <a:gd name="connsiteX22" fmla="*/ 148338 w 198408"/>
                <a:gd name="connsiteY22" fmla="*/ 32756 h 196068"/>
                <a:gd name="connsiteX23" fmla="*/ 160973 w 198408"/>
                <a:gd name="connsiteY23" fmla="*/ 44923 h 196068"/>
                <a:gd name="connsiteX24" fmla="*/ 166120 w 198408"/>
                <a:gd name="connsiteY24" fmla="*/ 52410 h 196068"/>
                <a:gd name="connsiteX25" fmla="*/ 168460 w 198408"/>
                <a:gd name="connsiteY25" fmla="*/ 61301 h 196068"/>
                <a:gd name="connsiteX26" fmla="*/ 169396 w 198408"/>
                <a:gd name="connsiteY26" fmla="*/ 71127 h 196068"/>
                <a:gd name="connsiteX27" fmla="*/ 168460 w 198408"/>
                <a:gd name="connsiteY27" fmla="*/ 103883 h 196068"/>
                <a:gd name="connsiteX28" fmla="*/ 169864 w 198408"/>
                <a:gd name="connsiteY28" fmla="*/ 154421 h 196068"/>
                <a:gd name="connsiteX29" fmla="*/ 172203 w 198408"/>
                <a:gd name="connsiteY29" fmla="*/ 160973 h 196068"/>
                <a:gd name="connsiteX30" fmla="*/ 177818 w 198408"/>
                <a:gd name="connsiteY30" fmla="*/ 169396 h 196068"/>
                <a:gd name="connsiteX31" fmla="*/ 176415 w 198408"/>
                <a:gd name="connsiteY31" fmla="*/ 173139 h 196068"/>
                <a:gd name="connsiteX32" fmla="*/ 168460 w 198408"/>
                <a:gd name="connsiteY32" fmla="*/ 174075 h 196068"/>
                <a:gd name="connsiteX33" fmla="*/ 184370 w 198408"/>
                <a:gd name="connsiteY33" fmla="*/ 179223 h 196068"/>
                <a:gd name="connsiteX34" fmla="*/ 198408 w 198408"/>
                <a:gd name="connsiteY34" fmla="*/ 180158 h 196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8408" h="196068">
                  <a:moveTo>
                    <a:pt x="198408" y="180158"/>
                  </a:moveTo>
                  <a:lnTo>
                    <a:pt x="29481" y="196068"/>
                  </a:lnTo>
                  <a:lnTo>
                    <a:pt x="7019" y="194197"/>
                  </a:lnTo>
                  <a:lnTo>
                    <a:pt x="4212" y="193261"/>
                  </a:lnTo>
                  <a:lnTo>
                    <a:pt x="2340" y="190453"/>
                  </a:lnTo>
                  <a:lnTo>
                    <a:pt x="0" y="167524"/>
                  </a:lnTo>
                  <a:lnTo>
                    <a:pt x="936" y="155357"/>
                  </a:lnTo>
                  <a:lnTo>
                    <a:pt x="7019" y="137575"/>
                  </a:lnTo>
                  <a:lnTo>
                    <a:pt x="17782" y="128217"/>
                  </a:lnTo>
                  <a:lnTo>
                    <a:pt x="37904" y="119326"/>
                  </a:lnTo>
                  <a:lnTo>
                    <a:pt x="47263" y="114178"/>
                  </a:lnTo>
                  <a:lnTo>
                    <a:pt x="54750" y="107627"/>
                  </a:lnTo>
                  <a:lnTo>
                    <a:pt x="62237" y="95461"/>
                  </a:lnTo>
                  <a:lnTo>
                    <a:pt x="75339" y="33224"/>
                  </a:lnTo>
                  <a:lnTo>
                    <a:pt x="79550" y="20590"/>
                  </a:lnTo>
                  <a:lnTo>
                    <a:pt x="85166" y="11699"/>
                  </a:lnTo>
                  <a:lnTo>
                    <a:pt x="92185" y="5615"/>
                  </a:lnTo>
                  <a:lnTo>
                    <a:pt x="101076" y="1404"/>
                  </a:lnTo>
                  <a:lnTo>
                    <a:pt x="112306" y="0"/>
                  </a:lnTo>
                  <a:lnTo>
                    <a:pt x="126345" y="1404"/>
                  </a:lnTo>
                  <a:lnTo>
                    <a:pt x="131024" y="3276"/>
                  </a:lnTo>
                  <a:lnTo>
                    <a:pt x="135236" y="7487"/>
                  </a:lnTo>
                  <a:lnTo>
                    <a:pt x="148338" y="32756"/>
                  </a:lnTo>
                  <a:lnTo>
                    <a:pt x="160973" y="44923"/>
                  </a:lnTo>
                  <a:lnTo>
                    <a:pt x="166120" y="52410"/>
                  </a:lnTo>
                  <a:lnTo>
                    <a:pt x="168460" y="61301"/>
                  </a:lnTo>
                  <a:lnTo>
                    <a:pt x="169396" y="71127"/>
                  </a:lnTo>
                  <a:lnTo>
                    <a:pt x="168460" y="103883"/>
                  </a:lnTo>
                  <a:lnTo>
                    <a:pt x="169864" y="154421"/>
                  </a:lnTo>
                  <a:lnTo>
                    <a:pt x="172203" y="160973"/>
                  </a:lnTo>
                  <a:lnTo>
                    <a:pt x="177818" y="169396"/>
                  </a:lnTo>
                  <a:lnTo>
                    <a:pt x="176415" y="173139"/>
                  </a:lnTo>
                  <a:lnTo>
                    <a:pt x="168460" y="174075"/>
                  </a:lnTo>
                  <a:lnTo>
                    <a:pt x="184370" y="179223"/>
                  </a:lnTo>
                  <a:lnTo>
                    <a:pt x="198408" y="180158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C6771BA-5101-C9E7-BF27-AE574E3C0C22}"/>
                </a:ext>
              </a:extLst>
            </p:cNvPr>
            <p:cNvSpPr/>
            <p:nvPr/>
          </p:nvSpPr>
          <p:spPr>
            <a:xfrm>
              <a:off x="7396183" y="5460434"/>
              <a:ext cx="28544" cy="72063"/>
            </a:xfrm>
            <a:custGeom>
              <a:avLst/>
              <a:gdLst>
                <a:gd name="connsiteX0" fmla="*/ 28545 w 28544"/>
                <a:gd name="connsiteY0" fmla="*/ 0 h 72063"/>
                <a:gd name="connsiteX1" fmla="*/ 25269 w 28544"/>
                <a:gd name="connsiteY1" fmla="*/ 16378 h 72063"/>
                <a:gd name="connsiteX2" fmla="*/ 23865 w 28544"/>
                <a:gd name="connsiteY2" fmla="*/ 33692 h 72063"/>
                <a:gd name="connsiteX3" fmla="*/ 24333 w 28544"/>
                <a:gd name="connsiteY3" fmla="*/ 51942 h 72063"/>
                <a:gd name="connsiteX4" fmla="*/ 27609 w 28544"/>
                <a:gd name="connsiteY4" fmla="*/ 72063 h 72063"/>
                <a:gd name="connsiteX5" fmla="*/ 24801 w 28544"/>
                <a:gd name="connsiteY5" fmla="*/ 71595 h 72063"/>
                <a:gd name="connsiteX6" fmla="*/ 17782 w 28544"/>
                <a:gd name="connsiteY6" fmla="*/ 53346 h 72063"/>
                <a:gd name="connsiteX7" fmla="*/ 9359 w 28544"/>
                <a:gd name="connsiteY7" fmla="*/ 36968 h 72063"/>
                <a:gd name="connsiteX8" fmla="*/ 0 w 28544"/>
                <a:gd name="connsiteY8" fmla="*/ 22929 h 72063"/>
                <a:gd name="connsiteX9" fmla="*/ 7019 w 28544"/>
                <a:gd name="connsiteY9" fmla="*/ 19654 h 72063"/>
                <a:gd name="connsiteX10" fmla="*/ 13570 w 28544"/>
                <a:gd name="connsiteY10" fmla="*/ 14506 h 72063"/>
                <a:gd name="connsiteX11" fmla="*/ 19186 w 28544"/>
                <a:gd name="connsiteY11" fmla="*/ 6551 h 72063"/>
                <a:gd name="connsiteX12" fmla="*/ 28545 w 28544"/>
                <a:gd name="connsiteY12" fmla="*/ 0 h 7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544" h="72063">
                  <a:moveTo>
                    <a:pt x="28545" y="0"/>
                  </a:moveTo>
                  <a:lnTo>
                    <a:pt x="25269" y="16378"/>
                  </a:lnTo>
                  <a:lnTo>
                    <a:pt x="23865" y="33692"/>
                  </a:lnTo>
                  <a:lnTo>
                    <a:pt x="24333" y="51942"/>
                  </a:lnTo>
                  <a:lnTo>
                    <a:pt x="27609" y="72063"/>
                  </a:lnTo>
                  <a:lnTo>
                    <a:pt x="24801" y="71595"/>
                  </a:lnTo>
                  <a:lnTo>
                    <a:pt x="17782" y="53346"/>
                  </a:lnTo>
                  <a:lnTo>
                    <a:pt x="9359" y="36968"/>
                  </a:lnTo>
                  <a:lnTo>
                    <a:pt x="0" y="22929"/>
                  </a:lnTo>
                  <a:lnTo>
                    <a:pt x="7019" y="19654"/>
                  </a:lnTo>
                  <a:lnTo>
                    <a:pt x="13570" y="14506"/>
                  </a:lnTo>
                  <a:lnTo>
                    <a:pt x="19186" y="6551"/>
                  </a:lnTo>
                  <a:lnTo>
                    <a:pt x="28545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7067331A-946F-0614-119C-997AB202CDC3}"/>
                </a:ext>
              </a:extLst>
            </p:cNvPr>
            <p:cNvSpPr/>
            <p:nvPr/>
          </p:nvSpPr>
          <p:spPr>
            <a:xfrm>
              <a:off x="6107467" y="5496465"/>
              <a:ext cx="402431" cy="484321"/>
            </a:xfrm>
            <a:custGeom>
              <a:avLst/>
              <a:gdLst>
                <a:gd name="connsiteX0" fmla="*/ 0 w 402431"/>
                <a:gd name="connsiteY0" fmla="*/ 0 h 484321"/>
                <a:gd name="connsiteX1" fmla="*/ 269067 w 402431"/>
                <a:gd name="connsiteY1" fmla="*/ 36967 h 484321"/>
                <a:gd name="connsiteX2" fmla="*/ 321009 w 402431"/>
                <a:gd name="connsiteY2" fmla="*/ 42115 h 484321"/>
                <a:gd name="connsiteX3" fmla="*/ 332708 w 402431"/>
                <a:gd name="connsiteY3" fmla="*/ 117454 h 484321"/>
                <a:gd name="connsiteX4" fmla="*/ 346746 w 402431"/>
                <a:gd name="connsiteY4" fmla="*/ 192325 h 484321"/>
                <a:gd name="connsiteX5" fmla="*/ 362656 w 402431"/>
                <a:gd name="connsiteY5" fmla="*/ 266728 h 484321"/>
                <a:gd name="connsiteX6" fmla="*/ 380906 w 402431"/>
                <a:gd name="connsiteY6" fmla="*/ 341131 h 484321"/>
                <a:gd name="connsiteX7" fmla="*/ 379970 w 402431"/>
                <a:gd name="connsiteY7" fmla="*/ 343470 h 484321"/>
                <a:gd name="connsiteX8" fmla="*/ 377630 w 402431"/>
                <a:gd name="connsiteY8" fmla="*/ 343938 h 484321"/>
                <a:gd name="connsiteX9" fmla="*/ 373419 w 402431"/>
                <a:gd name="connsiteY9" fmla="*/ 340195 h 484321"/>
                <a:gd name="connsiteX10" fmla="*/ 313990 w 402431"/>
                <a:gd name="connsiteY10" fmla="*/ 255965 h 484321"/>
                <a:gd name="connsiteX11" fmla="*/ 306035 w 402431"/>
                <a:gd name="connsiteY11" fmla="*/ 238651 h 484321"/>
                <a:gd name="connsiteX12" fmla="*/ 299484 w 402431"/>
                <a:gd name="connsiteY12" fmla="*/ 218062 h 484321"/>
                <a:gd name="connsiteX13" fmla="*/ 292933 w 402431"/>
                <a:gd name="connsiteY13" fmla="*/ 189049 h 484321"/>
                <a:gd name="connsiteX14" fmla="*/ 289657 w 402431"/>
                <a:gd name="connsiteY14" fmla="*/ 186241 h 484321"/>
                <a:gd name="connsiteX15" fmla="*/ 284978 w 402431"/>
                <a:gd name="connsiteY15" fmla="*/ 185305 h 484321"/>
                <a:gd name="connsiteX16" fmla="*/ 279830 w 402431"/>
                <a:gd name="connsiteY16" fmla="*/ 187177 h 484321"/>
                <a:gd name="connsiteX17" fmla="*/ 274215 w 402431"/>
                <a:gd name="connsiteY17" fmla="*/ 192325 h 484321"/>
                <a:gd name="connsiteX18" fmla="*/ 270939 w 402431"/>
                <a:gd name="connsiteY18" fmla="*/ 198876 h 484321"/>
                <a:gd name="connsiteX19" fmla="*/ 270003 w 402431"/>
                <a:gd name="connsiteY19" fmla="*/ 206831 h 484321"/>
                <a:gd name="connsiteX20" fmla="*/ 273747 w 402431"/>
                <a:gd name="connsiteY20" fmla="*/ 255497 h 484321"/>
                <a:gd name="connsiteX21" fmla="*/ 283574 w 402431"/>
                <a:gd name="connsiteY21" fmla="*/ 330368 h 484321"/>
                <a:gd name="connsiteX22" fmla="*/ 293868 w 402431"/>
                <a:gd name="connsiteY22" fmla="*/ 366867 h 484321"/>
                <a:gd name="connsiteX23" fmla="*/ 301824 w 402431"/>
                <a:gd name="connsiteY23" fmla="*/ 385117 h 484321"/>
                <a:gd name="connsiteX24" fmla="*/ 321945 w 402431"/>
                <a:gd name="connsiteY24" fmla="*/ 418341 h 484321"/>
                <a:gd name="connsiteX25" fmla="*/ 334112 w 402431"/>
                <a:gd name="connsiteY25" fmla="*/ 433315 h 484321"/>
                <a:gd name="connsiteX26" fmla="*/ 347682 w 402431"/>
                <a:gd name="connsiteY26" fmla="*/ 447354 h 484321"/>
                <a:gd name="connsiteX27" fmla="*/ 362656 w 402431"/>
                <a:gd name="connsiteY27" fmla="*/ 459520 h 484321"/>
                <a:gd name="connsiteX28" fmla="*/ 402431 w 402431"/>
                <a:gd name="connsiteY28" fmla="*/ 484321 h 484321"/>
                <a:gd name="connsiteX29" fmla="*/ 372951 w 402431"/>
                <a:gd name="connsiteY29" fmla="*/ 483385 h 484321"/>
                <a:gd name="connsiteX30" fmla="*/ 108563 w 402431"/>
                <a:gd name="connsiteY30" fmla="*/ 448290 h 484321"/>
                <a:gd name="connsiteX31" fmla="*/ 82358 w 402431"/>
                <a:gd name="connsiteY31" fmla="*/ 366400 h 484321"/>
                <a:gd name="connsiteX32" fmla="*/ 59897 w 402431"/>
                <a:gd name="connsiteY32" fmla="*/ 287785 h 484321"/>
                <a:gd name="connsiteX33" fmla="*/ 39307 w 402431"/>
                <a:gd name="connsiteY33" fmla="*/ 208235 h 484321"/>
                <a:gd name="connsiteX34" fmla="*/ 24333 w 402431"/>
                <a:gd name="connsiteY34" fmla="*/ 142255 h 484321"/>
                <a:gd name="connsiteX35" fmla="*/ 11231 w 402431"/>
                <a:gd name="connsiteY35" fmla="*/ 76275 h 484321"/>
                <a:gd name="connsiteX36" fmla="*/ 0 w 402431"/>
                <a:gd name="connsiteY36" fmla="*/ 9359 h 484321"/>
                <a:gd name="connsiteX37" fmla="*/ 0 w 402431"/>
                <a:gd name="connsiteY37" fmla="*/ 0 h 4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2431" h="484321">
                  <a:moveTo>
                    <a:pt x="0" y="0"/>
                  </a:moveTo>
                  <a:lnTo>
                    <a:pt x="269067" y="36967"/>
                  </a:lnTo>
                  <a:lnTo>
                    <a:pt x="321009" y="42115"/>
                  </a:lnTo>
                  <a:lnTo>
                    <a:pt x="332708" y="117454"/>
                  </a:lnTo>
                  <a:lnTo>
                    <a:pt x="346746" y="192325"/>
                  </a:lnTo>
                  <a:lnTo>
                    <a:pt x="362656" y="266728"/>
                  </a:lnTo>
                  <a:lnTo>
                    <a:pt x="380906" y="341131"/>
                  </a:lnTo>
                  <a:lnTo>
                    <a:pt x="379970" y="343470"/>
                  </a:lnTo>
                  <a:lnTo>
                    <a:pt x="377630" y="343938"/>
                  </a:lnTo>
                  <a:lnTo>
                    <a:pt x="373419" y="340195"/>
                  </a:lnTo>
                  <a:lnTo>
                    <a:pt x="313990" y="255965"/>
                  </a:lnTo>
                  <a:lnTo>
                    <a:pt x="306035" y="238651"/>
                  </a:lnTo>
                  <a:lnTo>
                    <a:pt x="299484" y="218062"/>
                  </a:lnTo>
                  <a:lnTo>
                    <a:pt x="292933" y="189049"/>
                  </a:lnTo>
                  <a:lnTo>
                    <a:pt x="289657" y="186241"/>
                  </a:lnTo>
                  <a:lnTo>
                    <a:pt x="284978" y="185305"/>
                  </a:lnTo>
                  <a:lnTo>
                    <a:pt x="279830" y="187177"/>
                  </a:lnTo>
                  <a:lnTo>
                    <a:pt x="274215" y="192325"/>
                  </a:lnTo>
                  <a:lnTo>
                    <a:pt x="270939" y="198876"/>
                  </a:lnTo>
                  <a:lnTo>
                    <a:pt x="270003" y="206831"/>
                  </a:lnTo>
                  <a:lnTo>
                    <a:pt x="273747" y="255497"/>
                  </a:lnTo>
                  <a:lnTo>
                    <a:pt x="283574" y="330368"/>
                  </a:lnTo>
                  <a:lnTo>
                    <a:pt x="293868" y="366867"/>
                  </a:lnTo>
                  <a:lnTo>
                    <a:pt x="301824" y="385117"/>
                  </a:lnTo>
                  <a:lnTo>
                    <a:pt x="321945" y="418341"/>
                  </a:lnTo>
                  <a:lnTo>
                    <a:pt x="334112" y="433315"/>
                  </a:lnTo>
                  <a:lnTo>
                    <a:pt x="347682" y="447354"/>
                  </a:lnTo>
                  <a:lnTo>
                    <a:pt x="362656" y="459520"/>
                  </a:lnTo>
                  <a:lnTo>
                    <a:pt x="402431" y="484321"/>
                  </a:lnTo>
                  <a:lnTo>
                    <a:pt x="372951" y="483385"/>
                  </a:lnTo>
                  <a:lnTo>
                    <a:pt x="108563" y="448290"/>
                  </a:lnTo>
                  <a:lnTo>
                    <a:pt x="82358" y="366400"/>
                  </a:lnTo>
                  <a:lnTo>
                    <a:pt x="59897" y="287785"/>
                  </a:lnTo>
                  <a:lnTo>
                    <a:pt x="39307" y="208235"/>
                  </a:lnTo>
                  <a:lnTo>
                    <a:pt x="24333" y="142255"/>
                  </a:lnTo>
                  <a:lnTo>
                    <a:pt x="11231" y="76275"/>
                  </a:lnTo>
                  <a:lnTo>
                    <a:pt x="0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C46D044-00C8-48D3-B322-7313569A42CC}"/>
                </a:ext>
              </a:extLst>
            </p:cNvPr>
            <p:cNvSpPr/>
            <p:nvPr/>
          </p:nvSpPr>
          <p:spPr>
            <a:xfrm>
              <a:off x="7351260" y="5496465"/>
              <a:ext cx="32756" cy="122601"/>
            </a:xfrm>
            <a:custGeom>
              <a:avLst/>
              <a:gdLst>
                <a:gd name="connsiteX0" fmla="*/ 29480 w 32756"/>
                <a:gd name="connsiteY0" fmla="*/ 0 h 122601"/>
                <a:gd name="connsiteX1" fmla="*/ 25737 w 32756"/>
                <a:gd name="connsiteY1" fmla="*/ 23865 h 122601"/>
                <a:gd name="connsiteX2" fmla="*/ 24801 w 32756"/>
                <a:gd name="connsiteY2" fmla="*/ 44455 h 122601"/>
                <a:gd name="connsiteX3" fmla="*/ 32756 w 32756"/>
                <a:gd name="connsiteY3" fmla="*/ 120262 h 122601"/>
                <a:gd name="connsiteX4" fmla="*/ 31352 w 32756"/>
                <a:gd name="connsiteY4" fmla="*/ 122601 h 122601"/>
                <a:gd name="connsiteX5" fmla="*/ 27141 w 32756"/>
                <a:gd name="connsiteY5" fmla="*/ 121665 h 122601"/>
                <a:gd name="connsiteX6" fmla="*/ 24333 w 32756"/>
                <a:gd name="connsiteY6" fmla="*/ 118857 h 122601"/>
                <a:gd name="connsiteX7" fmla="*/ 22461 w 32756"/>
                <a:gd name="connsiteY7" fmla="*/ 114178 h 122601"/>
                <a:gd name="connsiteX8" fmla="*/ 14974 w 32756"/>
                <a:gd name="connsiteY8" fmla="*/ 83294 h 122601"/>
                <a:gd name="connsiteX9" fmla="*/ 11231 w 32756"/>
                <a:gd name="connsiteY9" fmla="*/ 58025 h 122601"/>
                <a:gd name="connsiteX10" fmla="*/ 0 w 32756"/>
                <a:gd name="connsiteY10" fmla="*/ 29480 h 122601"/>
                <a:gd name="connsiteX11" fmla="*/ 7955 w 32756"/>
                <a:gd name="connsiteY11" fmla="*/ 27608 h 122601"/>
                <a:gd name="connsiteX12" fmla="*/ 14038 w 32756"/>
                <a:gd name="connsiteY12" fmla="*/ 24333 h 122601"/>
                <a:gd name="connsiteX13" fmla="*/ 18250 w 32756"/>
                <a:gd name="connsiteY13" fmla="*/ 19654 h 122601"/>
                <a:gd name="connsiteX14" fmla="*/ 25737 w 32756"/>
                <a:gd name="connsiteY14" fmla="*/ 4211 h 122601"/>
                <a:gd name="connsiteX15" fmla="*/ 29480 w 32756"/>
                <a:gd name="connsiteY15" fmla="*/ 0 h 12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756" h="122601">
                  <a:moveTo>
                    <a:pt x="29480" y="0"/>
                  </a:moveTo>
                  <a:lnTo>
                    <a:pt x="25737" y="23865"/>
                  </a:lnTo>
                  <a:lnTo>
                    <a:pt x="24801" y="44455"/>
                  </a:lnTo>
                  <a:lnTo>
                    <a:pt x="32756" y="120262"/>
                  </a:lnTo>
                  <a:lnTo>
                    <a:pt x="31352" y="122601"/>
                  </a:lnTo>
                  <a:lnTo>
                    <a:pt x="27141" y="121665"/>
                  </a:lnTo>
                  <a:lnTo>
                    <a:pt x="24333" y="118857"/>
                  </a:lnTo>
                  <a:lnTo>
                    <a:pt x="22461" y="114178"/>
                  </a:lnTo>
                  <a:lnTo>
                    <a:pt x="14974" y="83294"/>
                  </a:lnTo>
                  <a:lnTo>
                    <a:pt x="11231" y="58025"/>
                  </a:lnTo>
                  <a:lnTo>
                    <a:pt x="0" y="29480"/>
                  </a:lnTo>
                  <a:lnTo>
                    <a:pt x="7955" y="27608"/>
                  </a:lnTo>
                  <a:lnTo>
                    <a:pt x="14038" y="24333"/>
                  </a:lnTo>
                  <a:lnTo>
                    <a:pt x="18250" y="19654"/>
                  </a:lnTo>
                  <a:lnTo>
                    <a:pt x="25737" y="4211"/>
                  </a:lnTo>
                  <a:lnTo>
                    <a:pt x="2948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7DE8D89-0669-C0BE-A281-D56CC1C164F5}"/>
                </a:ext>
              </a:extLst>
            </p:cNvPr>
            <p:cNvSpPr/>
            <p:nvPr/>
          </p:nvSpPr>
          <p:spPr>
            <a:xfrm>
              <a:off x="9091074" y="5532965"/>
              <a:ext cx="143658" cy="149741"/>
            </a:xfrm>
            <a:custGeom>
              <a:avLst/>
              <a:gdLst>
                <a:gd name="connsiteX0" fmla="*/ 50538 w 143658"/>
                <a:gd name="connsiteY0" fmla="*/ 3743 h 149741"/>
                <a:gd name="connsiteX1" fmla="*/ 79550 w 143658"/>
                <a:gd name="connsiteY1" fmla="*/ 88909 h 149741"/>
                <a:gd name="connsiteX2" fmla="*/ 82358 w 143658"/>
                <a:gd name="connsiteY2" fmla="*/ 88909 h 149741"/>
                <a:gd name="connsiteX3" fmla="*/ 83762 w 143658"/>
                <a:gd name="connsiteY3" fmla="*/ 87505 h 149741"/>
                <a:gd name="connsiteX4" fmla="*/ 91717 w 143658"/>
                <a:gd name="connsiteY4" fmla="*/ 64576 h 149741"/>
                <a:gd name="connsiteX5" fmla="*/ 101544 w 143658"/>
                <a:gd name="connsiteY5" fmla="*/ 42583 h 149741"/>
                <a:gd name="connsiteX6" fmla="*/ 108563 w 143658"/>
                <a:gd name="connsiteY6" fmla="*/ 32756 h 149741"/>
                <a:gd name="connsiteX7" fmla="*/ 116986 w 143658"/>
                <a:gd name="connsiteY7" fmla="*/ 25269 h 149741"/>
                <a:gd name="connsiteX8" fmla="*/ 122133 w 143658"/>
                <a:gd name="connsiteY8" fmla="*/ 25737 h 149741"/>
                <a:gd name="connsiteX9" fmla="*/ 134768 w 143658"/>
                <a:gd name="connsiteY9" fmla="*/ 71127 h 149741"/>
                <a:gd name="connsiteX10" fmla="*/ 143659 w 143658"/>
                <a:gd name="connsiteY10" fmla="*/ 141319 h 149741"/>
                <a:gd name="connsiteX11" fmla="*/ 8891 w 143658"/>
                <a:gd name="connsiteY11" fmla="*/ 149742 h 149741"/>
                <a:gd name="connsiteX12" fmla="*/ 5615 w 143658"/>
                <a:gd name="connsiteY12" fmla="*/ 148338 h 149741"/>
                <a:gd name="connsiteX13" fmla="*/ 2808 w 143658"/>
                <a:gd name="connsiteY13" fmla="*/ 144595 h 149741"/>
                <a:gd name="connsiteX14" fmla="*/ 468 w 143658"/>
                <a:gd name="connsiteY14" fmla="*/ 137575 h 149741"/>
                <a:gd name="connsiteX15" fmla="*/ 0 w 143658"/>
                <a:gd name="connsiteY15" fmla="*/ 125409 h 149741"/>
                <a:gd name="connsiteX16" fmla="*/ 1404 w 143658"/>
                <a:gd name="connsiteY16" fmla="*/ 106223 h 149741"/>
                <a:gd name="connsiteX17" fmla="*/ 1404 w 143658"/>
                <a:gd name="connsiteY17" fmla="*/ 43987 h 149741"/>
                <a:gd name="connsiteX18" fmla="*/ 2808 w 143658"/>
                <a:gd name="connsiteY18" fmla="*/ 14506 h 149741"/>
                <a:gd name="connsiteX19" fmla="*/ 5148 w 143658"/>
                <a:gd name="connsiteY19" fmla="*/ 4679 h 149741"/>
                <a:gd name="connsiteX20" fmla="*/ 6551 w 143658"/>
                <a:gd name="connsiteY20" fmla="*/ 1872 h 149741"/>
                <a:gd name="connsiteX21" fmla="*/ 9359 w 143658"/>
                <a:gd name="connsiteY21" fmla="*/ 936 h 149741"/>
                <a:gd name="connsiteX22" fmla="*/ 26673 w 143658"/>
                <a:gd name="connsiteY22" fmla="*/ 0 h 149741"/>
                <a:gd name="connsiteX23" fmla="*/ 40243 w 143658"/>
                <a:gd name="connsiteY23" fmla="*/ 936 h 149741"/>
                <a:gd name="connsiteX24" fmla="*/ 50538 w 143658"/>
                <a:gd name="connsiteY24" fmla="*/ 3743 h 14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658" h="149741">
                  <a:moveTo>
                    <a:pt x="50538" y="3743"/>
                  </a:moveTo>
                  <a:lnTo>
                    <a:pt x="79550" y="88909"/>
                  </a:lnTo>
                  <a:lnTo>
                    <a:pt x="82358" y="88909"/>
                  </a:lnTo>
                  <a:lnTo>
                    <a:pt x="83762" y="87505"/>
                  </a:lnTo>
                  <a:lnTo>
                    <a:pt x="91717" y="64576"/>
                  </a:lnTo>
                  <a:lnTo>
                    <a:pt x="101544" y="42583"/>
                  </a:lnTo>
                  <a:lnTo>
                    <a:pt x="108563" y="32756"/>
                  </a:lnTo>
                  <a:lnTo>
                    <a:pt x="116986" y="25269"/>
                  </a:lnTo>
                  <a:lnTo>
                    <a:pt x="122133" y="25737"/>
                  </a:lnTo>
                  <a:lnTo>
                    <a:pt x="134768" y="71127"/>
                  </a:lnTo>
                  <a:lnTo>
                    <a:pt x="143659" y="141319"/>
                  </a:lnTo>
                  <a:lnTo>
                    <a:pt x="8891" y="149742"/>
                  </a:lnTo>
                  <a:lnTo>
                    <a:pt x="5615" y="148338"/>
                  </a:lnTo>
                  <a:lnTo>
                    <a:pt x="2808" y="144595"/>
                  </a:lnTo>
                  <a:lnTo>
                    <a:pt x="468" y="137575"/>
                  </a:lnTo>
                  <a:lnTo>
                    <a:pt x="0" y="125409"/>
                  </a:lnTo>
                  <a:lnTo>
                    <a:pt x="1404" y="106223"/>
                  </a:lnTo>
                  <a:lnTo>
                    <a:pt x="1404" y="43987"/>
                  </a:lnTo>
                  <a:lnTo>
                    <a:pt x="2808" y="14506"/>
                  </a:lnTo>
                  <a:lnTo>
                    <a:pt x="5148" y="4679"/>
                  </a:lnTo>
                  <a:lnTo>
                    <a:pt x="6551" y="1872"/>
                  </a:lnTo>
                  <a:lnTo>
                    <a:pt x="9359" y="936"/>
                  </a:lnTo>
                  <a:lnTo>
                    <a:pt x="26673" y="0"/>
                  </a:lnTo>
                  <a:lnTo>
                    <a:pt x="40243" y="936"/>
                  </a:lnTo>
                  <a:lnTo>
                    <a:pt x="50538" y="3743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3BE0E7BA-6F57-CB21-0CFD-FC3837220874}"/>
                </a:ext>
              </a:extLst>
            </p:cNvPr>
            <p:cNvSpPr/>
            <p:nvPr/>
          </p:nvSpPr>
          <p:spPr>
            <a:xfrm>
              <a:off x="8404133" y="5538112"/>
              <a:ext cx="689748" cy="131024"/>
            </a:xfrm>
            <a:custGeom>
              <a:avLst/>
              <a:gdLst>
                <a:gd name="connsiteX0" fmla="*/ 689749 w 689748"/>
                <a:gd name="connsiteY0" fmla="*/ 9827 h 131024"/>
                <a:gd name="connsiteX1" fmla="*/ 688345 w 689748"/>
                <a:gd name="connsiteY1" fmla="*/ 39307 h 131024"/>
                <a:gd name="connsiteX2" fmla="*/ 684133 w 689748"/>
                <a:gd name="connsiteY2" fmla="*/ 39307 h 131024"/>
                <a:gd name="connsiteX3" fmla="*/ 683665 w 689748"/>
                <a:gd name="connsiteY3" fmla="*/ 43051 h 131024"/>
                <a:gd name="connsiteX4" fmla="*/ 683197 w 689748"/>
                <a:gd name="connsiteY4" fmla="*/ 36032 h 131024"/>
                <a:gd name="connsiteX5" fmla="*/ 680390 w 689748"/>
                <a:gd name="connsiteY5" fmla="*/ 31820 h 131024"/>
                <a:gd name="connsiteX6" fmla="*/ 676178 w 689748"/>
                <a:gd name="connsiteY6" fmla="*/ 29013 h 131024"/>
                <a:gd name="connsiteX7" fmla="*/ 668223 w 689748"/>
                <a:gd name="connsiteY7" fmla="*/ 28077 h 131024"/>
                <a:gd name="connsiteX8" fmla="*/ 671967 w 689748"/>
                <a:gd name="connsiteY8" fmla="*/ 23865 h 131024"/>
                <a:gd name="connsiteX9" fmla="*/ 668691 w 689748"/>
                <a:gd name="connsiteY9" fmla="*/ 21993 h 131024"/>
                <a:gd name="connsiteX10" fmla="*/ 656057 w 689748"/>
                <a:gd name="connsiteY10" fmla="*/ 23865 h 131024"/>
                <a:gd name="connsiteX11" fmla="*/ 646698 w 689748"/>
                <a:gd name="connsiteY11" fmla="*/ 29481 h 131024"/>
                <a:gd name="connsiteX12" fmla="*/ 637807 w 689748"/>
                <a:gd name="connsiteY12" fmla="*/ 28077 h 131024"/>
                <a:gd name="connsiteX13" fmla="*/ 565276 w 689748"/>
                <a:gd name="connsiteY13" fmla="*/ 31352 h 131024"/>
                <a:gd name="connsiteX14" fmla="*/ 529244 w 689748"/>
                <a:gd name="connsiteY14" fmla="*/ 30884 h 131024"/>
                <a:gd name="connsiteX15" fmla="*/ 506315 w 689748"/>
                <a:gd name="connsiteY15" fmla="*/ 34160 h 131024"/>
                <a:gd name="connsiteX16" fmla="*/ 483385 w 689748"/>
                <a:gd name="connsiteY16" fmla="*/ 33692 h 131024"/>
                <a:gd name="connsiteX17" fmla="*/ 423021 w 689748"/>
                <a:gd name="connsiteY17" fmla="*/ 36500 h 131024"/>
                <a:gd name="connsiteX18" fmla="*/ 388393 w 689748"/>
                <a:gd name="connsiteY18" fmla="*/ 41179 h 131024"/>
                <a:gd name="connsiteX19" fmla="*/ 357509 w 689748"/>
                <a:gd name="connsiteY19" fmla="*/ 42115 h 131024"/>
                <a:gd name="connsiteX20" fmla="*/ 300888 w 689748"/>
                <a:gd name="connsiteY20" fmla="*/ 47730 h 131024"/>
                <a:gd name="connsiteX21" fmla="*/ 260176 w 689748"/>
                <a:gd name="connsiteY21" fmla="*/ 50070 h 131024"/>
                <a:gd name="connsiteX22" fmla="*/ 248010 w 689748"/>
                <a:gd name="connsiteY22" fmla="*/ 54282 h 131024"/>
                <a:gd name="connsiteX23" fmla="*/ 233036 w 689748"/>
                <a:gd name="connsiteY23" fmla="*/ 52878 h 131024"/>
                <a:gd name="connsiteX24" fmla="*/ 213382 w 689748"/>
                <a:gd name="connsiteY24" fmla="*/ 57557 h 131024"/>
                <a:gd name="connsiteX25" fmla="*/ 211042 w 689748"/>
                <a:gd name="connsiteY25" fmla="*/ 57089 h 131024"/>
                <a:gd name="connsiteX26" fmla="*/ 201216 w 689748"/>
                <a:gd name="connsiteY26" fmla="*/ 41179 h 131024"/>
                <a:gd name="connsiteX27" fmla="*/ 193261 w 689748"/>
                <a:gd name="connsiteY27" fmla="*/ 38840 h 131024"/>
                <a:gd name="connsiteX28" fmla="*/ 185774 w 689748"/>
                <a:gd name="connsiteY28" fmla="*/ 39775 h 131024"/>
                <a:gd name="connsiteX29" fmla="*/ 163780 w 689748"/>
                <a:gd name="connsiteY29" fmla="*/ 74403 h 131024"/>
                <a:gd name="connsiteX30" fmla="*/ 145998 w 689748"/>
                <a:gd name="connsiteY30" fmla="*/ 116050 h 131024"/>
                <a:gd name="connsiteX31" fmla="*/ 141787 w 689748"/>
                <a:gd name="connsiteY31" fmla="*/ 121665 h 131024"/>
                <a:gd name="connsiteX32" fmla="*/ 136640 w 689748"/>
                <a:gd name="connsiteY32" fmla="*/ 120262 h 131024"/>
                <a:gd name="connsiteX33" fmla="*/ 133364 w 689748"/>
                <a:gd name="connsiteY33" fmla="*/ 115582 h 131024"/>
                <a:gd name="connsiteX34" fmla="*/ 125877 w 689748"/>
                <a:gd name="connsiteY34" fmla="*/ 86102 h 131024"/>
                <a:gd name="connsiteX35" fmla="*/ 114178 w 689748"/>
                <a:gd name="connsiteY35" fmla="*/ 55685 h 131024"/>
                <a:gd name="connsiteX36" fmla="*/ 104351 w 689748"/>
                <a:gd name="connsiteY36" fmla="*/ 53346 h 131024"/>
                <a:gd name="connsiteX37" fmla="*/ 84698 w 689748"/>
                <a:gd name="connsiteY37" fmla="*/ 54749 h 131024"/>
                <a:gd name="connsiteX38" fmla="*/ 73935 w 689748"/>
                <a:gd name="connsiteY38" fmla="*/ 56621 h 131024"/>
                <a:gd name="connsiteX39" fmla="*/ 64108 w 689748"/>
                <a:gd name="connsiteY39" fmla="*/ 60833 h 131024"/>
                <a:gd name="connsiteX40" fmla="*/ 56153 w 689748"/>
                <a:gd name="connsiteY40" fmla="*/ 66916 h 131024"/>
                <a:gd name="connsiteX41" fmla="*/ 51942 w 689748"/>
                <a:gd name="connsiteY41" fmla="*/ 72063 h 131024"/>
                <a:gd name="connsiteX42" fmla="*/ 46327 w 689748"/>
                <a:gd name="connsiteY42" fmla="*/ 87974 h 131024"/>
                <a:gd name="connsiteX43" fmla="*/ 40711 w 689748"/>
                <a:gd name="connsiteY43" fmla="*/ 127749 h 131024"/>
                <a:gd name="connsiteX44" fmla="*/ 38839 w 689748"/>
                <a:gd name="connsiteY44" fmla="*/ 130556 h 131024"/>
                <a:gd name="connsiteX45" fmla="*/ 36032 w 689748"/>
                <a:gd name="connsiteY45" fmla="*/ 131024 h 131024"/>
                <a:gd name="connsiteX46" fmla="*/ 30884 w 689748"/>
                <a:gd name="connsiteY46" fmla="*/ 126813 h 131024"/>
                <a:gd name="connsiteX47" fmla="*/ 29480 w 689748"/>
                <a:gd name="connsiteY47" fmla="*/ 84230 h 131024"/>
                <a:gd name="connsiteX48" fmla="*/ 27141 w 689748"/>
                <a:gd name="connsiteY48" fmla="*/ 62237 h 131024"/>
                <a:gd name="connsiteX49" fmla="*/ 21993 w 689748"/>
                <a:gd name="connsiteY49" fmla="*/ 41179 h 131024"/>
                <a:gd name="connsiteX50" fmla="*/ 16846 w 689748"/>
                <a:gd name="connsiteY50" fmla="*/ 28077 h 131024"/>
                <a:gd name="connsiteX51" fmla="*/ 9359 w 689748"/>
                <a:gd name="connsiteY51" fmla="*/ 15910 h 131024"/>
                <a:gd name="connsiteX52" fmla="*/ 0 w 689748"/>
                <a:gd name="connsiteY52" fmla="*/ 5148 h 131024"/>
                <a:gd name="connsiteX53" fmla="*/ 936 w 689748"/>
                <a:gd name="connsiteY53" fmla="*/ 2808 h 131024"/>
                <a:gd name="connsiteX54" fmla="*/ 3743 w 689748"/>
                <a:gd name="connsiteY54" fmla="*/ 1872 h 131024"/>
                <a:gd name="connsiteX55" fmla="*/ 681794 w 689748"/>
                <a:gd name="connsiteY55" fmla="*/ 0 h 131024"/>
                <a:gd name="connsiteX56" fmla="*/ 686005 w 689748"/>
                <a:gd name="connsiteY56" fmla="*/ 936 h 131024"/>
                <a:gd name="connsiteX57" fmla="*/ 688345 w 689748"/>
                <a:gd name="connsiteY57" fmla="*/ 2808 h 131024"/>
                <a:gd name="connsiteX58" fmla="*/ 689749 w 689748"/>
                <a:gd name="connsiteY58" fmla="*/ 4679 h 131024"/>
                <a:gd name="connsiteX59" fmla="*/ 689749 w 689748"/>
                <a:gd name="connsiteY59" fmla="*/ 9827 h 13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89748" h="131024">
                  <a:moveTo>
                    <a:pt x="689749" y="9827"/>
                  </a:moveTo>
                  <a:lnTo>
                    <a:pt x="688345" y="39307"/>
                  </a:lnTo>
                  <a:lnTo>
                    <a:pt x="684133" y="39307"/>
                  </a:lnTo>
                  <a:lnTo>
                    <a:pt x="683665" y="43051"/>
                  </a:lnTo>
                  <a:lnTo>
                    <a:pt x="683197" y="36032"/>
                  </a:lnTo>
                  <a:lnTo>
                    <a:pt x="680390" y="31820"/>
                  </a:lnTo>
                  <a:lnTo>
                    <a:pt x="676178" y="29013"/>
                  </a:lnTo>
                  <a:lnTo>
                    <a:pt x="668223" y="28077"/>
                  </a:lnTo>
                  <a:lnTo>
                    <a:pt x="671967" y="23865"/>
                  </a:lnTo>
                  <a:lnTo>
                    <a:pt x="668691" y="21993"/>
                  </a:lnTo>
                  <a:lnTo>
                    <a:pt x="656057" y="23865"/>
                  </a:lnTo>
                  <a:lnTo>
                    <a:pt x="646698" y="29481"/>
                  </a:lnTo>
                  <a:lnTo>
                    <a:pt x="637807" y="28077"/>
                  </a:lnTo>
                  <a:lnTo>
                    <a:pt x="565276" y="31352"/>
                  </a:lnTo>
                  <a:lnTo>
                    <a:pt x="529244" y="30884"/>
                  </a:lnTo>
                  <a:lnTo>
                    <a:pt x="506315" y="34160"/>
                  </a:lnTo>
                  <a:lnTo>
                    <a:pt x="483385" y="33692"/>
                  </a:lnTo>
                  <a:lnTo>
                    <a:pt x="423021" y="36500"/>
                  </a:lnTo>
                  <a:lnTo>
                    <a:pt x="388393" y="41179"/>
                  </a:lnTo>
                  <a:lnTo>
                    <a:pt x="357509" y="42115"/>
                  </a:lnTo>
                  <a:lnTo>
                    <a:pt x="300888" y="47730"/>
                  </a:lnTo>
                  <a:lnTo>
                    <a:pt x="260176" y="50070"/>
                  </a:lnTo>
                  <a:lnTo>
                    <a:pt x="248010" y="54282"/>
                  </a:lnTo>
                  <a:lnTo>
                    <a:pt x="233036" y="52878"/>
                  </a:lnTo>
                  <a:lnTo>
                    <a:pt x="213382" y="57557"/>
                  </a:lnTo>
                  <a:lnTo>
                    <a:pt x="211042" y="57089"/>
                  </a:lnTo>
                  <a:lnTo>
                    <a:pt x="201216" y="41179"/>
                  </a:lnTo>
                  <a:lnTo>
                    <a:pt x="193261" y="38840"/>
                  </a:lnTo>
                  <a:lnTo>
                    <a:pt x="185774" y="39775"/>
                  </a:lnTo>
                  <a:lnTo>
                    <a:pt x="163780" y="74403"/>
                  </a:lnTo>
                  <a:lnTo>
                    <a:pt x="145998" y="116050"/>
                  </a:lnTo>
                  <a:lnTo>
                    <a:pt x="141787" y="121665"/>
                  </a:lnTo>
                  <a:lnTo>
                    <a:pt x="136640" y="120262"/>
                  </a:lnTo>
                  <a:lnTo>
                    <a:pt x="133364" y="115582"/>
                  </a:lnTo>
                  <a:lnTo>
                    <a:pt x="125877" y="86102"/>
                  </a:lnTo>
                  <a:lnTo>
                    <a:pt x="114178" y="55685"/>
                  </a:lnTo>
                  <a:lnTo>
                    <a:pt x="104351" y="53346"/>
                  </a:lnTo>
                  <a:lnTo>
                    <a:pt x="84698" y="54749"/>
                  </a:lnTo>
                  <a:lnTo>
                    <a:pt x="73935" y="56621"/>
                  </a:lnTo>
                  <a:lnTo>
                    <a:pt x="64108" y="60833"/>
                  </a:lnTo>
                  <a:lnTo>
                    <a:pt x="56153" y="66916"/>
                  </a:lnTo>
                  <a:lnTo>
                    <a:pt x="51942" y="72063"/>
                  </a:lnTo>
                  <a:lnTo>
                    <a:pt x="46327" y="87974"/>
                  </a:lnTo>
                  <a:lnTo>
                    <a:pt x="40711" y="127749"/>
                  </a:lnTo>
                  <a:lnTo>
                    <a:pt x="38839" y="130556"/>
                  </a:lnTo>
                  <a:lnTo>
                    <a:pt x="36032" y="131024"/>
                  </a:lnTo>
                  <a:lnTo>
                    <a:pt x="30884" y="126813"/>
                  </a:lnTo>
                  <a:lnTo>
                    <a:pt x="29480" y="84230"/>
                  </a:lnTo>
                  <a:lnTo>
                    <a:pt x="27141" y="62237"/>
                  </a:lnTo>
                  <a:lnTo>
                    <a:pt x="21993" y="41179"/>
                  </a:lnTo>
                  <a:lnTo>
                    <a:pt x="16846" y="28077"/>
                  </a:lnTo>
                  <a:lnTo>
                    <a:pt x="9359" y="15910"/>
                  </a:lnTo>
                  <a:lnTo>
                    <a:pt x="0" y="5148"/>
                  </a:lnTo>
                  <a:lnTo>
                    <a:pt x="936" y="2808"/>
                  </a:lnTo>
                  <a:lnTo>
                    <a:pt x="3743" y="1872"/>
                  </a:lnTo>
                  <a:lnTo>
                    <a:pt x="681794" y="0"/>
                  </a:lnTo>
                  <a:lnTo>
                    <a:pt x="686005" y="936"/>
                  </a:lnTo>
                  <a:lnTo>
                    <a:pt x="688345" y="2808"/>
                  </a:lnTo>
                  <a:lnTo>
                    <a:pt x="689749" y="4679"/>
                  </a:lnTo>
                  <a:lnTo>
                    <a:pt x="689749" y="9827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A189FD-30E8-C0BB-A485-E81E914C3EDD}"/>
                </a:ext>
              </a:extLst>
            </p:cNvPr>
            <p:cNvSpPr/>
            <p:nvPr/>
          </p:nvSpPr>
          <p:spPr>
            <a:xfrm>
              <a:off x="9142548" y="5536708"/>
              <a:ext cx="591948" cy="97332"/>
            </a:xfrm>
            <a:custGeom>
              <a:avLst/>
              <a:gdLst>
                <a:gd name="connsiteX0" fmla="*/ 578846 w 591948"/>
                <a:gd name="connsiteY0" fmla="*/ 1872 h 97332"/>
                <a:gd name="connsiteX1" fmla="*/ 591948 w 591948"/>
                <a:gd name="connsiteY1" fmla="*/ 12635 h 97332"/>
                <a:gd name="connsiteX2" fmla="*/ 568083 w 591948"/>
                <a:gd name="connsiteY2" fmla="*/ 42115 h 97332"/>
                <a:gd name="connsiteX3" fmla="*/ 548430 w 591948"/>
                <a:gd name="connsiteY3" fmla="*/ 77679 h 97332"/>
                <a:gd name="connsiteX4" fmla="*/ 544218 w 591948"/>
                <a:gd name="connsiteY4" fmla="*/ 82826 h 97332"/>
                <a:gd name="connsiteX5" fmla="*/ 539071 w 591948"/>
                <a:gd name="connsiteY5" fmla="*/ 85634 h 97332"/>
                <a:gd name="connsiteX6" fmla="*/ 532988 w 591948"/>
                <a:gd name="connsiteY6" fmla="*/ 85166 h 97332"/>
                <a:gd name="connsiteX7" fmla="*/ 527372 w 591948"/>
                <a:gd name="connsiteY7" fmla="*/ 82358 h 97332"/>
                <a:gd name="connsiteX8" fmla="*/ 525969 w 591948"/>
                <a:gd name="connsiteY8" fmla="*/ 80018 h 97332"/>
                <a:gd name="connsiteX9" fmla="*/ 517077 w 591948"/>
                <a:gd name="connsiteY9" fmla="*/ 53346 h 97332"/>
                <a:gd name="connsiteX10" fmla="*/ 511930 w 591948"/>
                <a:gd name="connsiteY10" fmla="*/ 32756 h 97332"/>
                <a:gd name="connsiteX11" fmla="*/ 510994 w 591948"/>
                <a:gd name="connsiteY11" fmla="*/ 30884 h 97332"/>
                <a:gd name="connsiteX12" fmla="*/ 507251 w 591948"/>
                <a:gd name="connsiteY12" fmla="*/ 29480 h 97332"/>
                <a:gd name="connsiteX13" fmla="*/ 486193 w 591948"/>
                <a:gd name="connsiteY13" fmla="*/ 45391 h 97332"/>
                <a:gd name="connsiteX14" fmla="*/ 475899 w 591948"/>
                <a:gd name="connsiteY14" fmla="*/ 48666 h 97332"/>
                <a:gd name="connsiteX15" fmla="*/ 466540 w 591948"/>
                <a:gd name="connsiteY15" fmla="*/ 54282 h 97332"/>
                <a:gd name="connsiteX16" fmla="*/ 452969 w 591948"/>
                <a:gd name="connsiteY16" fmla="*/ 66448 h 97332"/>
                <a:gd name="connsiteX17" fmla="*/ 405239 w 591948"/>
                <a:gd name="connsiteY17" fmla="*/ 76743 h 97332"/>
                <a:gd name="connsiteX18" fmla="*/ 358445 w 591948"/>
                <a:gd name="connsiteY18" fmla="*/ 77211 h 97332"/>
                <a:gd name="connsiteX19" fmla="*/ 307439 w 591948"/>
                <a:gd name="connsiteY19" fmla="*/ 81890 h 97332"/>
                <a:gd name="connsiteX20" fmla="*/ 226485 w 591948"/>
                <a:gd name="connsiteY20" fmla="*/ 84230 h 97332"/>
                <a:gd name="connsiteX21" fmla="*/ 135704 w 591948"/>
                <a:gd name="connsiteY21" fmla="*/ 92653 h 97332"/>
                <a:gd name="connsiteX22" fmla="*/ 105755 w 591948"/>
                <a:gd name="connsiteY22" fmla="*/ 91717 h 97332"/>
                <a:gd name="connsiteX23" fmla="*/ 102012 w 591948"/>
                <a:gd name="connsiteY23" fmla="*/ 97332 h 97332"/>
                <a:gd name="connsiteX24" fmla="*/ 99204 w 591948"/>
                <a:gd name="connsiteY24" fmla="*/ 96864 h 97332"/>
                <a:gd name="connsiteX25" fmla="*/ 91717 w 591948"/>
                <a:gd name="connsiteY25" fmla="*/ 90781 h 97332"/>
                <a:gd name="connsiteX26" fmla="*/ 90781 w 591948"/>
                <a:gd name="connsiteY26" fmla="*/ 80486 h 97332"/>
                <a:gd name="connsiteX27" fmla="*/ 88441 w 591948"/>
                <a:gd name="connsiteY27" fmla="*/ 73935 h 97332"/>
                <a:gd name="connsiteX28" fmla="*/ 84230 w 591948"/>
                <a:gd name="connsiteY28" fmla="*/ 67384 h 97332"/>
                <a:gd name="connsiteX29" fmla="*/ 72531 w 591948"/>
                <a:gd name="connsiteY29" fmla="*/ 23865 h 97332"/>
                <a:gd name="connsiteX30" fmla="*/ 70192 w 591948"/>
                <a:gd name="connsiteY30" fmla="*/ 21057 h 97332"/>
                <a:gd name="connsiteX31" fmla="*/ 66448 w 591948"/>
                <a:gd name="connsiteY31" fmla="*/ 21526 h 97332"/>
                <a:gd name="connsiteX32" fmla="*/ 58025 w 591948"/>
                <a:gd name="connsiteY32" fmla="*/ 29013 h 97332"/>
                <a:gd name="connsiteX33" fmla="*/ 51006 w 591948"/>
                <a:gd name="connsiteY33" fmla="*/ 38839 h 97332"/>
                <a:gd name="connsiteX34" fmla="*/ 41179 w 591948"/>
                <a:gd name="connsiteY34" fmla="*/ 61301 h 97332"/>
                <a:gd name="connsiteX35" fmla="*/ 33224 w 591948"/>
                <a:gd name="connsiteY35" fmla="*/ 83762 h 97332"/>
                <a:gd name="connsiteX36" fmla="*/ 29013 w 591948"/>
                <a:gd name="connsiteY36" fmla="*/ 85166 h 97332"/>
                <a:gd name="connsiteX37" fmla="*/ 0 w 591948"/>
                <a:gd name="connsiteY37" fmla="*/ 0 h 97332"/>
                <a:gd name="connsiteX38" fmla="*/ 578846 w 591948"/>
                <a:gd name="connsiteY38" fmla="*/ 1872 h 9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1948" h="97332">
                  <a:moveTo>
                    <a:pt x="578846" y="1872"/>
                  </a:moveTo>
                  <a:lnTo>
                    <a:pt x="591948" y="12635"/>
                  </a:lnTo>
                  <a:lnTo>
                    <a:pt x="568083" y="42115"/>
                  </a:lnTo>
                  <a:lnTo>
                    <a:pt x="548430" y="77679"/>
                  </a:lnTo>
                  <a:lnTo>
                    <a:pt x="544218" y="82826"/>
                  </a:lnTo>
                  <a:lnTo>
                    <a:pt x="539071" y="85634"/>
                  </a:lnTo>
                  <a:lnTo>
                    <a:pt x="532988" y="85166"/>
                  </a:lnTo>
                  <a:lnTo>
                    <a:pt x="527372" y="82358"/>
                  </a:lnTo>
                  <a:lnTo>
                    <a:pt x="525969" y="80018"/>
                  </a:lnTo>
                  <a:lnTo>
                    <a:pt x="517077" y="53346"/>
                  </a:lnTo>
                  <a:lnTo>
                    <a:pt x="511930" y="32756"/>
                  </a:lnTo>
                  <a:lnTo>
                    <a:pt x="510994" y="30884"/>
                  </a:lnTo>
                  <a:lnTo>
                    <a:pt x="507251" y="29480"/>
                  </a:lnTo>
                  <a:lnTo>
                    <a:pt x="486193" y="45391"/>
                  </a:lnTo>
                  <a:lnTo>
                    <a:pt x="475899" y="48666"/>
                  </a:lnTo>
                  <a:lnTo>
                    <a:pt x="466540" y="54282"/>
                  </a:lnTo>
                  <a:lnTo>
                    <a:pt x="452969" y="66448"/>
                  </a:lnTo>
                  <a:lnTo>
                    <a:pt x="405239" y="76743"/>
                  </a:lnTo>
                  <a:lnTo>
                    <a:pt x="358445" y="77211"/>
                  </a:lnTo>
                  <a:lnTo>
                    <a:pt x="307439" y="81890"/>
                  </a:lnTo>
                  <a:lnTo>
                    <a:pt x="226485" y="84230"/>
                  </a:lnTo>
                  <a:lnTo>
                    <a:pt x="135704" y="92653"/>
                  </a:lnTo>
                  <a:lnTo>
                    <a:pt x="105755" y="91717"/>
                  </a:lnTo>
                  <a:lnTo>
                    <a:pt x="102012" y="97332"/>
                  </a:lnTo>
                  <a:lnTo>
                    <a:pt x="99204" y="96864"/>
                  </a:lnTo>
                  <a:lnTo>
                    <a:pt x="91717" y="90781"/>
                  </a:lnTo>
                  <a:lnTo>
                    <a:pt x="90781" y="80486"/>
                  </a:lnTo>
                  <a:lnTo>
                    <a:pt x="88441" y="73935"/>
                  </a:lnTo>
                  <a:lnTo>
                    <a:pt x="84230" y="67384"/>
                  </a:lnTo>
                  <a:lnTo>
                    <a:pt x="72531" y="23865"/>
                  </a:lnTo>
                  <a:lnTo>
                    <a:pt x="70192" y="21057"/>
                  </a:lnTo>
                  <a:lnTo>
                    <a:pt x="66448" y="21526"/>
                  </a:lnTo>
                  <a:lnTo>
                    <a:pt x="58025" y="29013"/>
                  </a:lnTo>
                  <a:lnTo>
                    <a:pt x="51006" y="38839"/>
                  </a:lnTo>
                  <a:lnTo>
                    <a:pt x="41179" y="61301"/>
                  </a:lnTo>
                  <a:lnTo>
                    <a:pt x="33224" y="83762"/>
                  </a:lnTo>
                  <a:lnTo>
                    <a:pt x="29013" y="85166"/>
                  </a:lnTo>
                  <a:lnTo>
                    <a:pt x="0" y="0"/>
                  </a:lnTo>
                  <a:lnTo>
                    <a:pt x="578846" y="1872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C1F5762A-C3A4-7CAB-BE67-A60FC4FCDBAA}"/>
                </a:ext>
              </a:extLst>
            </p:cNvPr>
            <p:cNvSpPr/>
            <p:nvPr/>
          </p:nvSpPr>
          <p:spPr>
            <a:xfrm>
              <a:off x="9720926" y="5537177"/>
              <a:ext cx="282637" cy="106222"/>
            </a:xfrm>
            <a:custGeom>
              <a:avLst/>
              <a:gdLst>
                <a:gd name="connsiteX0" fmla="*/ 273279 w 282637"/>
                <a:gd name="connsiteY0" fmla="*/ 10763 h 106222"/>
                <a:gd name="connsiteX1" fmla="*/ 267663 w 282637"/>
                <a:gd name="connsiteY1" fmla="*/ 23865 h 106222"/>
                <a:gd name="connsiteX2" fmla="*/ 264388 w 282637"/>
                <a:gd name="connsiteY2" fmla="*/ 36967 h 106222"/>
                <a:gd name="connsiteX3" fmla="*/ 263452 w 282637"/>
                <a:gd name="connsiteY3" fmla="*/ 50538 h 106222"/>
                <a:gd name="connsiteX4" fmla="*/ 264388 w 282637"/>
                <a:gd name="connsiteY4" fmla="*/ 63640 h 106222"/>
                <a:gd name="connsiteX5" fmla="*/ 268132 w 282637"/>
                <a:gd name="connsiteY5" fmla="*/ 77211 h 106222"/>
                <a:gd name="connsiteX6" fmla="*/ 273747 w 282637"/>
                <a:gd name="connsiteY6" fmla="*/ 91249 h 106222"/>
                <a:gd name="connsiteX7" fmla="*/ 282638 w 282637"/>
                <a:gd name="connsiteY7" fmla="*/ 106223 h 106222"/>
                <a:gd name="connsiteX8" fmla="*/ 118390 w 282637"/>
                <a:gd name="connsiteY8" fmla="*/ 105287 h 106222"/>
                <a:gd name="connsiteX9" fmla="*/ 123069 w 282637"/>
                <a:gd name="connsiteY9" fmla="*/ 98268 h 106222"/>
                <a:gd name="connsiteX10" fmla="*/ 125409 w 282637"/>
                <a:gd name="connsiteY10" fmla="*/ 90313 h 106222"/>
                <a:gd name="connsiteX11" fmla="*/ 124941 w 282637"/>
                <a:gd name="connsiteY11" fmla="*/ 80954 h 106222"/>
                <a:gd name="connsiteX12" fmla="*/ 121197 w 282637"/>
                <a:gd name="connsiteY12" fmla="*/ 69723 h 106222"/>
                <a:gd name="connsiteX13" fmla="*/ 113242 w 282637"/>
                <a:gd name="connsiteY13" fmla="*/ 56153 h 106222"/>
                <a:gd name="connsiteX14" fmla="*/ 101076 w 282637"/>
                <a:gd name="connsiteY14" fmla="*/ 40711 h 106222"/>
                <a:gd name="connsiteX15" fmla="*/ 87505 w 282637"/>
                <a:gd name="connsiteY15" fmla="*/ 26673 h 106222"/>
                <a:gd name="connsiteX16" fmla="*/ 76743 w 282637"/>
                <a:gd name="connsiteY16" fmla="*/ 19186 h 106222"/>
                <a:gd name="connsiteX17" fmla="*/ 65512 w 282637"/>
                <a:gd name="connsiteY17" fmla="*/ 14038 h 106222"/>
                <a:gd name="connsiteX18" fmla="*/ 53345 w 282637"/>
                <a:gd name="connsiteY18" fmla="*/ 11230 h 106222"/>
                <a:gd name="connsiteX19" fmla="*/ 32756 w 282637"/>
                <a:gd name="connsiteY19" fmla="*/ 10295 h 106222"/>
                <a:gd name="connsiteX20" fmla="*/ 13102 w 282637"/>
                <a:gd name="connsiteY20" fmla="*/ 12166 h 106222"/>
                <a:gd name="connsiteX21" fmla="*/ 0 w 282637"/>
                <a:gd name="connsiteY21" fmla="*/ 1404 h 106222"/>
                <a:gd name="connsiteX22" fmla="*/ 5147 w 282637"/>
                <a:gd name="connsiteY22" fmla="*/ 2808 h 106222"/>
                <a:gd name="connsiteX23" fmla="*/ 33692 w 282637"/>
                <a:gd name="connsiteY23" fmla="*/ 0 h 106222"/>
                <a:gd name="connsiteX24" fmla="*/ 261580 w 282637"/>
                <a:gd name="connsiteY24" fmla="*/ 1872 h 106222"/>
                <a:gd name="connsiteX25" fmla="*/ 268132 w 282637"/>
                <a:gd name="connsiteY25" fmla="*/ 2808 h 106222"/>
                <a:gd name="connsiteX26" fmla="*/ 271407 w 282637"/>
                <a:gd name="connsiteY26" fmla="*/ 5615 h 106222"/>
                <a:gd name="connsiteX27" fmla="*/ 273279 w 282637"/>
                <a:gd name="connsiteY27" fmla="*/ 10763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2637" h="106222">
                  <a:moveTo>
                    <a:pt x="273279" y="10763"/>
                  </a:moveTo>
                  <a:lnTo>
                    <a:pt x="267663" y="23865"/>
                  </a:lnTo>
                  <a:lnTo>
                    <a:pt x="264388" y="36967"/>
                  </a:lnTo>
                  <a:lnTo>
                    <a:pt x="263452" y="50538"/>
                  </a:lnTo>
                  <a:lnTo>
                    <a:pt x="264388" y="63640"/>
                  </a:lnTo>
                  <a:lnTo>
                    <a:pt x="268132" y="77211"/>
                  </a:lnTo>
                  <a:lnTo>
                    <a:pt x="273747" y="91249"/>
                  </a:lnTo>
                  <a:lnTo>
                    <a:pt x="282638" y="106223"/>
                  </a:lnTo>
                  <a:lnTo>
                    <a:pt x="118390" y="105287"/>
                  </a:lnTo>
                  <a:lnTo>
                    <a:pt x="123069" y="98268"/>
                  </a:lnTo>
                  <a:lnTo>
                    <a:pt x="125409" y="90313"/>
                  </a:lnTo>
                  <a:lnTo>
                    <a:pt x="124941" y="80954"/>
                  </a:lnTo>
                  <a:lnTo>
                    <a:pt x="121197" y="69723"/>
                  </a:lnTo>
                  <a:lnTo>
                    <a:pt x="113242" y="56153"/>
                  </a:lnTo>
                  <a:lnTo>
                    <a:pt x="101076" y="40711"/>
                  </a:lnTo>
                  <a:lnTo>
                    <a:pt x="87505" y="26673"/>
                  </a:lnTo>
                  <a:lnTo>
                    <a:pt x="76743" y="19186"/>
                  </a:lnTo>
                  <a:lnTo>
                    <a:pt x="65512" y="14038"/>
                  </a:lnTo>
                  <a:lnTo>
                    <a:pt x="53345" y="11230"/>
                  </a:lnTo>
                  <a:lnTo>
                    <a:pt x="32756" y="10295"/>
                  </a:lnTo>
                  <a:lnTo>
                    <a:pt x="13102" y="12166"/>
                  </a:lnTo>
                  <a:lnTo>
                    <a:pt x="0" y="1404"/>
                  </a:lnTo>
                  <a:lnTo>
                    <a:pt x="5147" y="2808"/>
                  </a:lnTo>
                  <a:lnTo>
                    <a:pt x="33692" y="0"/>
                  </a:lnTo>
                  <a:lnTo>
                    <a:pt x="261580" y="1872"/>
                  </a:lnTo>
                  <a:lnTo>
                    <a:pt x="268132" y="2808"/>
                  </a:lnTo>
                  <a:lnTo>
                    <a:pt x="271407" y="5615"/>
                  </a:lnTo>
                  <a:lnTo>
                    <a:pt x="273279" y="10763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57A6412-64EF-2444-62A0-EBA760263932}"/>
                </a:ext>
              </a:extLst>
            </p:cNvPr>
            <p:cNvSpPr/>
            <p:nvPr/>
          </p:nvSpPr>
          <p:spPr>
            <a:xfrm>
              <a:off x="10106043" y="5537644"/>
              <a:ext cx="14974" cy="18249"/>
            </a:xfrm>
            <a:custGeom>
              <a:avLst/>
              <a:gdLst>
                <a:gd name="connsiteX0" fmla="*/ 14038 w 14974"/>
                <a:gd name="connsiteY0" fmla="*/ 7019 h 18249"/>
                <a:gd name="connsiteX1" fmla="*/ 14974 w 14974"/>
                <a:gd name="connsiteY1" fmla="*/ 10763 h 18249"/>
                <a:gd name="connsiteX2" fmla="*/ 12635 w 14974"/>
                <a:gd name="connsiteY2" fmla="*/ 16378 h 18249"/>
                <a:gd name="connsiteX3" fmla="*/ 7487 w 14974"/>
                <a:gd name="connsiteY3" fmla="*/ 18250 h 18249"/>
                <a:gd name="connsiteX4" fmla="*/ 2340 w 14974"/>
                <a:gd name="connsiteY4" fmla="*/ 14506 h 18249"/>
                <a:gd name="connsiteX5" fmla="*/ 0 w 14974"/>
                <a:gd name="connsiteY5" fmla="*/ 7487 h 18249"/>
                <a:gd name="connsiteX6" fmla="*/ 2340 w 14974"/>
                <a:gd name="connsiteY6" fmla="*/ 1872 h 18249"/>
                <a:gd name="connsiteX7" fmla="*/ 7487 w 14974"/>
                <a:gd name="connsiteY7" fmla="*/ 0 h 18249"/>
                <a:gd name="connsiteX8" fmla="*/ 12635 w 14974"/>
                <a:gd name="connsiteY8" fmla="*/ 3743 h 18249"/>
                <a:gd name="connsiteX9" fmla="*/ 14038 w 14974"/>
                <a:gd name="connsiteY9" fmla="*/ 7019 h 18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74" h="18249">
                  <a:moveTo>
                    <a:pt x="14038" y="7019"/>
                  </a:moveTo>
                  <a:lnTo>
                    <a:pt x="14974" y="10763"/>
                  </a:lnTo>
                  <a:lnTo>
                    <a:pt x="12635" y="16378"/>
                  </a:lnTo>
                  <a:lnTo>
                    <a:pt x="7487" y="18250"/>
                  </a:lnTo>
                  <a:lnTo>
                    <a:pt x="2340" y="14506"/>
                  </a:lnTo>
                  <a:lnTo>
                    <a:pt x="0" y="7487"/>
                  </a:lnTo>
                  <a:lnTo>
                    <a:pt x="2340" y="1872"/>
                  </a:lnTo>
                  <a:lnTo>
                    <a:pt x="7487" y="0"/>
                  </a:lnTo>
                  <a:lnTo>
                    <a:pt x="12635" y="3743"/>
                  </a:lnTo>
                  <a:lnTo>
                    <a:pt x="14038" y="7019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9C7B92E-44E9-B882-59E5-BC6AF5F7BA08}"/>
                </a:ext>
              </a:extLst>
            </p:cNvPr>
            <p:cNvSpPr/>
            <p:nvPr/>
          </p:nvSpPr>
          <p:spPr>
            <a:xfrm>
              <a:off x="9595985" y="5547939"/>
              <a:ext cx="250817" cy="96396"/>
            </a:xfrm>
            <a:custGeom>
              <a:avLst/>
              <a:gdLst>
                <a:gd name="connsiteX0" fmla="*/ 243798 w 250817"/>
                <a:gd name="connsiteY0" fmla="*/ 94525 h 96396"/>
                <a:gd name="connsiteX1" fmla="*/ 16846 w 250817"/>
                <a:gd name="connsiteY1" fmla="*/ 96396 h 96396"/>
                <a:gd name="connsiteX2" fmla="*/ 7955 w 250817"/>
                <a:gd name="connsiteY2" fmla="*/ 95460 h 96396"/>
                <a:gd name="connsiteX3" fmla="*/ 2808 w 250817"/>
                <a:gd name="connsiteY3" fmla="*/ 92653 h 96396"/>
                <a:gd name="connsiteX4" fmla="*/ 0 w 250817"/>
                <a:gd name="connsiteY4" fmla="*/ 87037 h 96396"/>
                <a:gd name="connsiteX5" fmla="*/ 1404 w 250817"/>
                <a:gd name="connsiteY5" fmla="*/ 75339 h 96396"/>
                <a:gd name="connsiteX6" fmla="*/ 4211 w 250817"/>
                <a:gd name="connsiteY6" fmla="*/ 65980 h 96396"/>
                <a:gd name="connsiteX7" fmla="*/ 8891 w 250817"/>
                <a:gd name="connsiteY7" fmla="*/ 58025 h 96396"/>
                <a:gd name="connsiteX8" fmla="*/ 14974 w 250817"/>
                <a:gd name="connsiteY8" fmla="*/ 50070 h 96396"/>
                <a:gd name="connsiteX9" fmla="*/ 32288 w 250817"/>
                <a:gd name="connsiteY9" fmla="*/ 34628 h 96396"/>
                <a:gd name="connsiteX10" fmla="*/ 51474 w 250817"/>
                <a:gd name="connsiteY10" fmla="*/ 19654 h 96396"/>
                <a:gd name="connsiteX11" fmla="*/ 55685 w 250817"/>
                <a:gd name="connsiteY11" fmla="*/ 19186 h 96396"/>
                <a:gd name="connsiteX12" fmla="*/ 58025 w 250817"/>
                <a:gd name="connsiteY12" fmla="*/ 21993 h 96396"/>
                <a:gd name="connsiteX13" fmla="*/ 63172 w 250817"/>
                <a:gd name="connsiteY13" fmla="*/ 42583 h 96396"/>
                <a:gd name="connsiteX14" fmla="*/ 73467 w 250817"/>
                <a:gd name="connsiteY14" fmla="*/ 71595 h 96396"/>
                <a:gd name="connsiteX15" fmla="*/ 79550 w 250817"/>
                <a:gd name="connsiteY15" fmla="*/ 74403 h 96396"/>
                <a:gd name="connsiteX16" fmla="*/ 85634 w 250817"/>
                <a:gd name="connsiteY16" fmla="*/ 74871 h 96396"/>
                <a:gd name="connsiteX17" fmla="*/ 90781 w 250817"/>
                <a:gd name="connsiteY17" fmla="*/ 72063 h 96396"/>
                <a:gd name="connsiteX18" fmla="*/ 114178 w 250817"/>
                <a:gd name="connsiteY18" fmla="*/ 31352 h 96396"/>
                <a:gd name="connsiteX19" fmla="*/ 138043 w 250817"/>
                <a:gd name="connsiteY19" fmla="*/ 1872 h 96396"/>
                <a:gd name="connsiteX20" fmla="*/ 164716 w 250817"/>
                <a:gd name="connsiteY20" fmla="*/ 0 h 96396"/>
                <a:gd name="connsiteX21" fmla="*/ 178286 w 250817"/>
                <a:gd name="connsiteY21" fmla="*/ 936 h 96396"/>
                <a:gd name="connsiteX22" fmla="*/ 190921 w 250817"/>
                <a:gd name="connsiteY22" fmla="*/ 3743 h 96396"/>
                <a:gd name="connsiteX23" fmla="*/ 202152 w 250817"/>
                <a:gd name="connsiteY23" fmla="*/ 8891 h 96396"/>
                <a:gd name="connsiteX24" fmla="*/ 212446 w 250817"/>
                <a:gd name="connsiteY24" fmla="*/ 16378 h 96396"/>
                <a:gd name="connsiteX25" fmla="*/ 226017 w 250817"/>
                <a:gd name="connsiteY25" fmla="*/ 30416 h 96396"/>
                <a:gd name="connsiteX26" fmla="*/ 238183 w 250817"/>
                <a:gd name="connsiteY26" fmla="*/ 45858 h 96396"/>
                <a:gd name="connsiteX27" fmla="*/ 246606 w 250817"/>
                <a:gd name="connsiteY27" fmla="*/ 59429 h 96396"/>
                <a:gd name="connsiteX28" fmla="*/ 250350 w 250817"/>
                <a:gd name="connsiteY28" fmla="*/ 70659 h 96396"/>
                <a:gd name="connsiteX29" fmla="*/ 250818 w 250817"/>
                <a:gd name="connsiteY29" fmla="*/ 79550 h 96396"/>
                <a:gd name="connsiteX30" fmla="*/ 248946 w 250817"/>
                <a:gd name="connsiteY30" fmla="*/ 87505 h 96396"/>
                <a:gd name="connsiteX31" fmla="*/ 243798 w 250817"/>
                <a:gd name="connsiteY31" fmla="*/ 94525 h 9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0817" h="96396">
                  <a:moveTo>
                    <a:pt x="243798" y="94525"/>
                  </a:moveTo>
                  <a:lnTo>
                    <a:pt x="16846" y="96396"/>
                  </a:lnTo>
                  <a:lnTo>
                    <a:pt x="7955" y="95460"/>
                  </a:lnTo>
                  <a:lnTo>
                    <a:pt x="2808" y="92653"/>
                  </a:lnTo>
                  <a:lnTo>
                    <a:pt x="0" y="87037"/>
                  </a:lnTo>
                  <a:lnTo>
                    <a:pt x="1404" y="75339"/>
                  </a:lnTo>
                  <a:lnTo>
                    <a:pt x="4211" y="65980"/>
                  </a:lnTo>
                  <a:lnTo>
                    <a:pt x="8891" y="58025"/>
                  </a:lnTo>
                  <a:lnTo>
                    <a:pt x="14974" y="50070"/>
                  </a:lnTo>
                  <a:lnTo>
                    <a:pt x="32288" y="34628"/>
                  </a:lnTo>
                  <a:lnTo>
                    <a:pt x="51474" y="19654"/>
                  </a:lnTo>
                  <a:lnTo>
                    <a:pt x="55685" y="19186"/>
                  </a:lnTo>
                  <a:lnTo>
                    <a:pt x="58025" y="21993"/>
                  </a:lnTo>
                  <a:lnTo>
                    <a:pt x="63172" y="42583"/>
                  </a:lnTo>
                  <a:lnTo>
                    <a:pt x="73467" y="71595"/>
                  </a:lnTo>
                  <a:lnTo>
                    <a:pt x="79550" y="74403"/>
                  </a:lnTo>
                  <a:lnTo>
                    <a:pt x="85634" y="74871"/>
                  </a:lnTo>
                  <a:lnTo>
                    <a:pt x="90781" y="72063"/>
                  </a:lnTo>
                  <a:lnTo>
                    <a:pt x="114178" y="31352"/>
                  </a:lnTo>
                  <a:lnTo>
                    <a:pt x="138043" y="1872"/>
                  </a:lnTo>
                  <a:lnTo>
                    <a:pt x="164716" y="0"/>
                  </a:lnTo>
                  <a:lnTo>
                    <a:pt x="178286" y="936"/>
                  </a:lnTo>
                  <a:lnTo>
                    <a:pt x="190921" y="3743"/>
                  </a:lnTo>
                  <a:lnTo>
                    <a:pt x="202152" y="8891"/>
                  </a:lnTo>
                  <a:lnTo>
                    <a:pt x="212446" y="16378"/>
                  </a:lnTo>
                  <a:lnTo>
                    <a:pt x="226017" y="30416"/>
                  </a:lnTo>
                  <a:lnTo>
                    <a:pt x="238183" y="45858"/>
                  </a:lnTo>
                  <a:lnTo>
                    <a:pt x="246606" y="59429"/>
                  </a:lnTo>
                  <a:lnTo>
                    <a:pt x="250350" y="70659"/>
                  </a:lnTo>
                  <a:lnTo>
                    <a:pt x="250818" y="79550"/>
                  </a:lnTo>
                  <a:lnTo>
                    <a:pt x="248946" y="87505"/>
                  </a:lnTo>
                  <a:lnTo>
                    <a:pt x="243798" y="94525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BE8B21-F895-3F55-CB42-9BF8BD4DA68A}"/>
                </a:ext>
              </a:extLst>
            </p:cNvPr>
            <p:cNvSpPr/>
            <p:nvPr/>
          </p:nvSpPr>
          <p:spPr>
            <a:xfrm>
              <a:off x="8590375" y="5560106"/>
              <a:ext cx="502103" cy="101075"/>
            </a:xfrm>
            <a:custGeom>
              <a:avLst/>
              <a:gdLst>
                <a:gd name="connsiteX0" fmla="*/ 502103 w 502103"/>
                <a:gd name="connsiteY0" fmla="*/ 17314 h 101075"/>
                <a:gd name="connsiteX1" fmla="*/ 502103 w 502103"/>
                <a:gd name="connsiteY1" fmla="*/ 79550 h 101075"/>
                <a:gd name="connsiteX2" fmla="*/ 498360 w 502103"/>
                <a:gd name="connsiteY2" fmla="*/ 82826 h 101075"/>
                <a:gd name="connsiteX3" fmla="*/ 494616 w 502103"/>
                <a:gd name="connsiteY3" fmla="*/ 91249 h 101075"/>
                <a:gd name="connsiteX4" fmla="*/ 489001 w 502103"/>
                <a:gd name="connsiteY4" fmla="*/ 91717 h 101075"/>
                <a:gd name="connsiteX5" fmla="*/ 481046 w 502103"/>
                <a:gd name="connsiteY5" fmla="*/ 94992 h 101075"/>
                <a:gd name="connsiteX6" fmla="*/ 368272 w 502103"/>
                <a:gd name="connsiteY6" fmla="*/ 94992 h 101075"/>
                <a:gd name="connsiteX7" fmla="*/ 362656 w 502103"/>
                <a:gd name="connsiteY7" fmla="*/ 97800 h 101075"/>
                <a:gd name="connsiteX8" fmla="*/ 335515 w 502103"/>
                <a:gd name="connsiteY8" fmla="*/ 94525 h 101075"/>
                <a:gd name="connsiteX9" fmla="*/ 309779 w 502103"/>
                <a:gd name="connsiteY9" fmla="*/ 94057 h 101075"/>
                <a:gd name="connsiteX10" fmla="*/ 176415 w 502103"/>
                <a:gd name="connsiteY10" fmla="*/ 97800 h 101075"/>
                <a:gd name="connsiteX11" fmla="*/ 164716 w 502103"/>
                <a:gd name="connsiteY11" fmla="*/ 100608 h 101075"/>
                <a:gd name="connsiteX12" fmla="*/ 103416 w 502103"/>
                <a:gd name="connsiteY12" fmla="*/ 101076 h 101075"/>
                <a:gd name="connsiteX13" fmla="*/ 40243 w 502103"/>
                <a:gd name="connsiteY13" fmla="*/ 98736 h 101075"/>
                <a:gd name="connsiteX14" fmla="*/ 30884 w 502103"/>
                <a:gd name="connsiteY14" fmla="*/ 67384 h 101075"/>
                <a:gd name="connsiteX15" fmla="*/ 15442 w 502103"/>
                <a:gd name="connsiteY15" fmla="*/ 25269 h 101075"/>
                <a:gd name="connsiteX16" fmla="*/ 6551 w 502103"/>
                <a:gd name="connsiteY16" fmla="*/ 18718 h 101075"/>
                <a:gd name="connsiteX17" fmla="*/ 0 w 502103"/>
                <a:gd name="connsiteY17" fmla="*/ 17782 h 101075"/>
                <a:gd name="connsiteX18" fmla="*/ 7487 w 502103"/>
                <a:gd name="connsiteY18" fmla="*/ 16846 h 101075"/>
                <a:gd name="connsiteX19" fmla="*/ 15442 w 502103"/>
                <a:gd name="connsiteY19" fmla="*/ 19186 h 101075"/>
                <a:gd name="connsiteX20" fmla="*/ 20590 w 502103"/>
                <a:gd name="connsiteY20" fmla="*/ 25269 h 101075"/>
                <a:gd name="connsiteX21" fmla="*/ 25269 w 502103"/>
                <a:gd name="connsiteY21" fmla="*/ 35096 h 101075"/>
                <a:gd name="connsiteX22" fmla="*/ 27609 w 502103"/>
                <a:gd name="connsiteY22" fmla="*/ 35564 h 101075"/>
                <a:gd name="connsiteX23" fmla="*/ 50070 w 502103"/>
                <a:gd name="connsiteY23" fmla="*/ 30416 h 101075"/>
                <a:gd name="connsiteX24" fmla="*/ 61769 w 502103"/>
                <a:gd name="connsiteY24" fmla="*/ 32288 h 101075"/>
                <a:gd name="connsiteX25" fmla="*/ 74403 w 502103"/>
                <a:gd name="connsiteY25" fmla="*/ 28077 h 101075"/>
                <a:gd name="connsiteX26" fmla="*/ 172203 w 502103"/>
                <a:gd name="connsiteY26" fmla="*/ 20122 h 101075"/>
                <a:gd name="connsiteX27" fmla="*/ 202619 w 502103"/>
                <a:gd name="connsiteY27" fmla="*/ 19186 h 101075"/>
                <a:gd name="connsiteX28" fmla="*/ 237247 w 502103"/>
                <a:gd name="connsiteY28" fmla="*/ 14974 h 101075"/>
                <a:gd name="connsiteX29" fmla="*/ 297612 w 502103"/>
                <a:gd name="connsiteY29" fmla="*/ 11699 h 101075"/>
                <a:gd name="connsiteX30" fmla="*/ 320541 w 502103"/>
                <a:gd name="connsiteY30" fmla="*/ 12167 h 101075"/>
                <a:gd name="connsiteX31" fmla="*/ 343002 w 502103"/>
                <a:gd name="connsiteY31" fmla="*/ 8891 h 101075"/>
                <a:gd name="connsiteX32" fmla="*/ 379502 w 502103"/>
                <a:gd name="connsiteY32" fmla="*/ 9359 h 101075"/>
                <a:gd name="connsiteX33" fmla="*/ 452034 w 502103"/>
                <a:gd name="connsiteY33" fmla="*/ 6083 h 101075"/>
                <a:gd name="connsiteX34" fmla="*/ 460924 w 502103"/>
                <a:gd name="connsiteY34" fmla="*/ 7487 h 101075"/>
                <a:gd name="connsiteX35" fmla="*/ 470283 w 502103"/>
                <a:gd name="connsiteY35" fmla="*/ 1872 h 101075"/>
                <a:gd name="connsiteX36" fmla="*/ 476834 w 502103"/>
                <a:gd name="connsiteY36" fmla="*/ 0 h 101075"/>
                <a:gd name="connsiteX37" fmla="*/ 485725 w 502103"/>
                <a:gd name="connsiteY37" fmla="*/ 936 h 101075"/>
                <a:gd name="connsiteX38" fmla="*/ 482450 w 502103"/>
                <a:gd name="connsiteY38" fmla="*/ 6083 h 101075"/>
                <a:gd name="connsiteX39" fmla="*/ 490405 w 502103"/>
                <a:gd name="connsiteY39" fmla="*/ 7487 h 101075"/>
                <a:gd name="connsiteX40" fmla="*/ 494616 w 502103"/>
                <a:gd name="connsiteY40" fmla="*/ 10295 h 101075"/>
                <a:gd name="connsiteX41" fmla="*/ 497424 w 502103"/>
                <a:gd name="connsiteY41" fmla="*/ 14506 h 101075"/>
                <a:gd name="connsiteX42" fmla="*/ 498360 w 502103"/>
                <a:gd name="connsiteY42" fmla="*/ 20590 h 101075"/>
                <a:gd name="connsiteX43" fmla="*/ 497424 w 502103"/>
                <a:gd name="connsiteY43" fmla="*/ 21057 h 101075"/>
                <a:gd name="connsiteX44" fmla="*/ 497892 w 502103"/>
                <a:gd name="connsiteY44" fmla="*/ 17314 h 101075"/>
                <a:gd name="connsiteX45" fmla="*/ 502103 w 502103"/>
                <a:gd name="connsiteY45" fmla="*/ 17314 h 10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02103" h="101075">
                  <a:moveTo>
                    <a:pt x="502103" y="17314"/>
                  </a:moveTo>
                  <a:lnTo>
                    <a:pt x="502103" y="79550"/>
                  </a:lnTo>
                  <a:lnTo>
                    <a:pt x="498360" y="82826"/>
                  </a:lnTo>
                  <a:lnTo>
                    <a:pt x="494616" y="91249"/>
                  </a:lnTo>
                  <a:lnTo>
                    <a:pt x="489001" y="91717"/>
                  </a:lnTo>
                  <a:lnTo>
                    <a:pt x="481046" y="94992"/>
                  </a:lnTo>
                  <a:lnTo>
                    <a:pt x="368272" y="94992"/>
                  </a:lnTo>
                  <a:lnTo>
                    <a:pt x="362656" y="97800"/>
                  </a:lnTo>
                  <a:lnTo>
                    <a:pt x="335515" y="94525"/>
                  </a:lnTo>
                  <a:lnTo>
                    <a:pt x="309779" y="94057"/>
                  </a:lnTo>
                  <a:lnTo>
                    <a:pt x="176415" y="97800"/>
                  </a:lnTo>
                  <a:lnTo>
                    <a:pt x="164716" y="100608"/>
                  </a:lnTo>
                  <a:lnTo>
                    <a:pt x="103416" y="101076"/>
                  </a:lnTo>
                  <a:lnTo>
                    <a:pt x="40243" y="98736"/>
                  </a:lnTo>
                  <a:lnTo>
                    <a:pt x="30884" y="67384"/>
                  </a:lnTo>
                  <a:lnTo>
                    <a:pt x="15442" y="25269"/>
                  </a:lnTo>
                  <a:lnTo>
                    <a:pt x="6551" y="18718"/>
                  </a:lnTo>
                  <a:lnTo>
                    <a:pt x="0" y="17782"/>
                  </a:lnTo>
                  <a:lnTo>
                    <a:pt x="7487" y="16846"/>
                  </a:lnTo>
                  <a:lnTo>
                    <a:pt x="15442" y="19186"/>
                  </a:lnTo>
                  <a:lnTo>
                    <a:pt x="20590" y="25269"/>
                  </a:lnTo>
                  <a:lnTo>
                    <a:pt x="25269" y="35096"/>
                  </a:lnTo>
                  <a:lnTo>
                    <a:pt x="27609" y="35564"/>
                  </a:lnTo>
                  <a:lnTo>
                    <a:pt x="50070" y="30416"/>
                  </a:lnTo>
                  <a:lnTo>
                    <a:pt x="61769" y="32288"/>
                  </a:lnTo>
                  <a:lnTo>
                    <a:pt x="74403" y="28077"/>
                  </a:lnTo>
                  <a:lnTo>
                    <a:pt x="172203" y="20122"/>
                  </a:lnTo>
                  <a:lnTo>
                    <a:pt x="202619" y="19186"/>
                  </a:lnTo>
                  <a:lnTo>
                    <a:pt x="237247" y="14974"/>
                  </a:lnTo>
                  <a:lnTo>
                    <a:pt x="297612" y="11699"/>
                  </a:lnTo>
                  <a:lnTo>
                    <a:pt x="320541" y="12167"/>
                  </a:lnTo>
                  <a:lnTo>
                    <a:pt x="343002" y="8891"/>
                  </a:lnTo>
                  <a:lnTo>
                    <a:pt x="379502" y="9359"/>
                  </a:lnTo>
                  <a:lnTo>
                    <a:pt x="452034" y="6083"/>
                  </a:lnTo>
                  <a:lnTo>
                    <a:pt x="460924" y="7487"/>
                  </a:lnTo>
                  <a:lnTo>
                    <a:pt x="470283" y="1872"/>
                  </a:lnTo>
                  <a:lnTo>
                    <a:pt x="476834" y="0"/>
                  </a:lnTo>
                  <a:lnTo>
                    <a:pt x="485725" y="936"/>
                  </a:lnTo>
                  <a:lnTo>
                    <a:pt x="482450" y="6083"/>
                  </a:lnTo>
                  <a:lnTo>
                    <a:pt x="490405" y="7487"/>
                  </a:lnTo>
                  <a:lnTo>
                    <a:pt x="494616" y="10295"/>
                  </a:lnTo>
                  <a:lnTo>
                    <a:pt x="497424" y="14506"/>
                  </a:lnTo>
                  <a:lnTo>
                    <a:pt x="498360" y="20590"/>
                  </a:lnTo>
                  <a:lnTo>
                    <a:pt x="497424" y="21057"/>
                  </a:lnTo>
                  <a:lnTo>
                    <a:pt x="497892" y="17314"/>
                  </a:lnTo>
                  <a:lnTo>
                    <a:pt x="502103" y="17314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E1E02DB6-2705-0888-65D1-DAE5D72E33D6}"/>
                </a:ext>
              </a:extLst>
            </p:cNvPr>
            <p:cNvSpPr/>
            <p:nvPr/>
          </p:nvSpPr>
          <p:spPr>
            <a:xfrm>
              <a:off x="8426127" y="5577887"/>
              <a:ext cx="204959" cy="101543"/>
            </a:xfrm>
            <a:custGeom>
              <a:avLst/>
              <a:gdLst>
                <a:gd name="connsiteX0" fmla="*/ 163780 w 204959"/>
                <a:gd name="connsiteY0" fmla="*/ 0 h 101543"/>
                <a:gd name="connsiteX1" fmla="*/ 175011 w 204959"/>
                <a:gd name="connsiteY1" fmla="*/ 3744 h 101543"/>
                <a:gd name="connsiteX2" fmla="*/ 182030 w 204959"/>
                <a:gd name="connsiteY2" fmla="*/ 13103 h 101543"/>
                <a:gd name="connsiteX3" fmla="*/ 204023 w 204959"/>
                <a:gd name="connsiteY3" fmla="*/ 80954 h 101543"/>
                <a:gd name="connsiteX4" fmla="*/ 204959 w 204959"/>
                <a:gd name="connsiteY4" fmla="*/ 94057 h 101543"/>
                <a:gd name="connsiteX5" fmla="*/ 203555 w 204959"/>
                <a:gd name="connsiteY5" fmla="*/ 96864 h 101543"/>
                <a:gd name="connsiteX6" fmla="*/ 200748 w 204959"/>
                <a:gd name="connsiteY6" fmla="*/ 98268 h 101543"/>
                <a:gd name="connsiteX7" fmla="*/ 181094 w 204959"/>
                <a:gd name="connsiteY7" fmla="*/ 100140 h 101543"/>
                <a:gd name="connsiteX8" fmla="*/ 120729 w 204959"/>
                <a:gd name="connsiteY8" fmla="*/ 101544 h 101543"/>
                <a:gd name="connsiteX9" fmla="*/ 0 w 204959"/>
                <a:gd name="connsiteY9" fmla="*/ 99672 h 101543"/>
                <a:gd name="connsiteX10" fmla="*/ 5615 w 204959"/>
                <a:gd name="connsiteY10" fmla="*/ 99204 h 101543"/>
                <a:gd name="connsiteX11" fmla="*/ 8891 w 204959"/>
                <a:gd name="connsiteY11" fmla="*/ 96864 h 101543"/>
                <a:gd name="connsiteX12" fmla="*/ 10295 w 204959"/>
                <a:gd name="connsiteY12" fmla="*/ 93121 h 101543"/>
                <a:gd name="connsiteX13" fmla="*/ 9827 w 204959"/>
                <a:gd name="connsiteY13" fmla="*/ 86570 h 101543"/>
                <a:gd name="connsiteX14" fmla="*/ 14974 w 204959"/>
                <a:gd name="connsiteY14" fmla="*/ 90781 h 101543"/>
                <a:gd name="connsiteX15" fmla="*/ 19186 w 204959"/>
                <a:gd name="connsiteY15" fmla="*/ 88909 h 101543"/>
                <a:gd name="connsiteX16" fmla="*/ 25269 w 204959"/>
                <a:gd name="connsiteY16" fmla="*/ 47730 h 101543"/>
                <a:gd name="connsiteX17" fmla="*/ 30884 w 204959"/>
                <a:gd name="connsiteY17" fmla="*/ 31820 h 101543"/>
                <a:gd name="connsiteX18" fmla="*/ 35096 w 204959"/>
                <a:gd name="connsiteY18" fmla="*/ 26673 h 101543"/>
                <a:gd name="connsiteX19" fmla="*/ 43051 w 204959"/>
                <a:gd name="connsiteY19" fmla="*/ 20590 h 101543"/>
                <a:gd name="connsiteX20" fmla="*/ 52878 w 204959"/>
                <a:gd name="connsiteY20" fmla="*/ 16378 h 101543"/>
                <a:gd name="connsiteX21" fmla="*/ 76275 w 204959"/>
                <a:gd name="connsiteY21" fmla="*/ 13103 h 101543"/>
                <a:gd name="connsiteX22" fmla="*/ 83294 w 204959"/>
                <a:gd name="connsiteY22" fmla="*/ 13103 h 101543"/>
                <a:gd name="connsiteX23" fmla="*/ 93121 w 204959"/>
                <a:gd name="connsiteY23" fmla="*/ 15442 h 101543"/>
                <a:gd name="connsiteX24" fmla="*/ 104819 w 204959"/>
                <a:gd name="connsiteY24" fmla="*/ 46327 h 101543"/>
                <a:gd name="connsiteX25" fmla="*/ 112306 w 204959"/>
                <a:gd name="connsiteY25" fmla="*/ 75339 h 101543"/>
                <a:gd name="connsiteX26" fmla="*/ 115582 w 204959"/>
                <a:gd name="connsiteY26" fmla="*/ 80018 h 101543"/>
                <a:gd name="connsiteX27" fmla="*/ 120729 w 204959"/>
                <a:gd name="connsiteY27" fmla="*/ 81422 h 101543"/>
                <a:gd name="connsiteX28" fmla="*/ 124941 w 204959"/>
                <a:gd name="connsiteY28" fmla="*/ 75807 h 101543"/>
                <a:gd name="connsiteX29" fmla="*/ 132428 w 204959"/>
                <a:gd name="connsiteY29" fmla="*/ 54282 h 101543"/>
                <a:gd name="connsiteX30" fmla="*/ 141787 w 204959"/>
                <a:gd name="connsiteY30" fmla="*/ 34628 h 101543"/>
                <a:gd name="connsiteX31" fmla="*/ 152082 w 204959"/>
                <a:gd name="connsiteY31" fmla="*/ 16378 h 101543"/>
                <a:gd name="connsiteX32" fmla="*/ 163780 w 204959"/>
                <a:gd name="connsiteY32" fmla="*/ 0 h 10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4959" h="101543">
                  <a:moveTo>
                    <a:pt x="163780" y="0"/>
                  </a:moveTo>
                  <a:lnTo>
                    <a:pt x="175011" y="3744"/>
                  </a:lnTo>
                  <a:lnTo>
                    <a:pt x="182030" y="13103"/>
                  </a:lnTo>
                  <a:lnTo>
                    <a:pt x="204023" y="80954"/>
                  </a:lnTo>
                  <a:lnTo>
                    <a:pt x="204959" y="94057"/>
                  </a:lnTo>
                  <a:lnTo>
                    <a:pt x="203555" y="96864"/>
                  </a:lnTo>
                  <a:lnTo>
                    <a:pt x="200748" y="98268"/>
                  </a:lnTo>
                  <a:lnTo>
                    <a:pt x="181094" y="100140"/>
                  </a:lnTo>
                  <a:lnTo>
                    <a:pt x="120729" y="101544"/>
                  </a:lnTo>
                  <a:lnTo>
                    <a:pt x="0" y="99672"/>
                  </a:lnTo>
                  <a:lnTo>
                    <a:pt x="5615" y="99204"/>
                  </a:lnTo>
                  <a:lnTo>
                    <a:pt x="8891" y="96864"/>
                  </a:lnTo>
                  <a:lnTo>
                    <a:pt x="10295" y="93121"/>
                  </a:lnTo>
                  <a:lnTo>
                    <a:pt x="9827" y="86570"/>
                  </a:lnTo>
                  <a:lnTo>
                    <a:pt x="14974" y="90781"/>
                  </a:lnTo>
                  <a:lnTo>
                    <a:pt x="19186" y="88909"/>
                  </a:lnTo>
                  <a:lnTo>
                    <a:pt x="25269" y="47730"/>
                  </a:lnTo>
                  <a:lnTo>
                    <a:pt x="30884" y="31820"/>
                  </a:lnTo>
                  <a:lnTo>
                    <a:pt x="35096" y="26673"/>
                  </a:lnTo>
                  <a:lnTo>
                    <a:pt x="43051" y="20590"/>
                  </a:lnTo>
                  <a:lnTo>
                    <a:pt x="52878" y="16378"/>
                  </a:lnTo>
                  <a:lnTo>
                    <a:pt x="76275" y="13103"/>
                  </a:lnTo>
                  <a:lnTo>
                    <a:pt x="83294" y="13103"/>
                  </a:lnTo>
                  <a:lnTo>
                    <a:pt x="93121" y="15442"/>
                  </a:lnTo>
                  <a:lnTo>
                    <a:pt x="104819" y="46327"/>
                  </a:lnTo>
                  <a:lnTo>
                    <a:pt x="112306" y="75339"/>
                  </a:lnTo>
                  <a:lnTo>
                    <a:pt x="115582" y="80018"/>
                  </a:lnTo>
                  <a:lnTo>
                    <a:pt x="120729" y="81422"/>
                  </a:lnTo>
                  <a:lnTo>
                    <a:pt x="124941" y="75807"/>
                  </a:lnTo>
                  <a:lnTo>
                    <a:pt x="132428" y="54282"/>
                  </a:lnTo>
                  <a:lnTo>
                    <a:pt x="141787" y="34628"/>
                  </a:lnTo>
                  <a:lnTo>
                    <a:pt x="152082" y="16378"/>
                  </a:lnTo>
                  <a:lnTo>
                    <a:pt x="16378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F0D90572-CE74-0BEA-7282-16FB7C3A5550}"/>
                </a:ext>
              </a:extLst>
            </p:cNvPr>
            <p:cNvSpPr/>
            <p:nvPr/>
          </p:nvSpPr>
          <p:spPr>
            <a:xfrm>
              <a:off x="8953031" y="5580695"/>
              <a:ext cx="2828718" cy="392136"/>
            </a:xfrm>
            <a:custGeom>
              <a:avLst/>
              <a:gdLst>
                <a:gd name="connsiteX0" fmla="*/ 2660726 w 2828718"/>
                <a:gd name="connsiteY0" fmla="*/ 2808 h 392136"/>
                <a:gd name="connsiteX1" fmla="*/ 2682252 w 2828718"/>
                <a:gd name="connsiteY1" fmla="*/ 24801 h 392136"/>
                <a:gd name="connsiteX2" fmla="*/ 2681784 w 2828718"/>
                <a:gd name="connsiteY2" fmla="*/ 26205 h 392136"/>
                <a:gd name="connsiteX3" fmla="*/ 2663534 w 2828718"/>
                <a:gd name="connsiteY3" fmla="*/ 33692 h 392136"/>
                <a:gd name="connsiteX4" fmla="*/ 2652771 w 2828718"/>
                <a:gd name="connsiteY4" fmla="*/ 46326 h 392136"/>
                <a:gd name="connsiteX5" fmla="*/ 2647624 w 2828718"/>
                <a:gd name="connsiteY5" fmla="*/ 55685 h 392136"/>
                <a:gd name="connsiteX6" fmla="*/ 2641541 w 2828718"/>
                <a:gd name="connsiteY6" fmla="*/ 77211 h 392136"/>
                <a:gd name="connsiteX7" fmla="*/ 2641541 w 2828718"/>
                <a:gd name="connsiteY7" fmla="*/ 98268 h 392136"/>
                <a:gd name="connsiteX8" fmla="*/ 2643881 w 2828718"/>
                <a:gd name="connsiteY8" fmla="*/ 108563 h 392136"/>
                <a:gd name="connsiteX9" fmla="*/ 2654175 w 2828718"/>
                <a:gd name="connsiteY9" fmla="*/ 126813 h 392136"/>
                <a:gd name="connsiteX10" fmla="*/ 2661662 w 2828718"/>
                <a:gd name="connsiteY10" fmla="*/ 134300 h 392136"/>
                <a:gd name="connsiteX11" fmla="*/ 2671021 w 2828718"/>
                <a:gd name="connsiteY11" fmla="*/ 139915 h 392136"/>
                <a:gd name="connsiteX12" fmla="*/ 2683187 w 2828718"/>
                <a:gd name="connsiteY12" fmla="*/ 144594 h 392136"/>
                <a:gd name="connsiteX13" fmla="*/ 2685996 w 2828718"/>
                <a:gd name="connsiteY13" fmla="*/ 146934 h 392136"/>
                <a:gd name="connsiteX14" fmla="*/ 2678976 w 2828718"/>
                <a:gd name="connsiteY14" fmla="*/ 168927 h 392136"/>
                <a:gd name="connsiteX15" fmla="*/ 2678976 w 2828718"/>
                <a:gd name="connsiteY15" fmla="*/ 178286 h 392136"/>
                <a:gd name="connsiteX16" fmla="*/ 2681784 w 2828718"/>
                <a:gd name="connsiteY16" fmla="*/ 187177 h 392136"/>
                <a:gd name="connsiteX17" fmla="*/ 2686931 w 2828718"/>
                <a:gd name="connsiteY17" fmla="*/ 196536 h 392136"/>
                <a:gd name="connsiteX18" fmla="*/ 2693950 w 2828718"/>
                <a:gd name="connsiteY18" fmla="*/ 204491 h 392136"/>
                <a:gd name="connsiteX19" fmla="*/ 2702841 w 2828718"/>
                <a:gd name="connsiteY19" fmla="*/ 211510 h 392136"/>
                <a:gd name="connsiteX20" fmla="*/ 2723431 w 2828718"/>
                <a:gd name="connsiteY20" fmla="*/ 221337 h 392136"/>
                <a:gd name="connsiteX21" fmla="*/ 2734661 w 2828718"/>
                <a:gd name="connsiteY21" fmla="*/ 224145 h 392136"/>
                <a:gd name="connsiteX22" fmla="*/ 2751975 w 2828718"/>
                <a:gd name="connsiteY22" fmla="*/ 226484 h 392136"/>
                <a:gd name="connsiteX23" fmla="*/ 2767417 w 2828718"/>
                <a:gd name="connsiteY23" fmla="*/ 226484 h 392136"/>
                <a:gd name="connsiteX24" fmla="*/ 2775840 w 2828718"/>
                <a:gd name="connsiteY24" fmla="*/ 222273 h 392136"/>
                <a:gd name="connsiteX25" fmla="*/ 2781456 w 2828718"/>
                <a:gd name="connsiteY25" fmla="*/ 215722 h 392136"/>
                <a:gd name="connsiteX26" fmla="*/ 2828718 w 2828718"/>
                <a:gd name="connsiteY26" fmla="*/ 293868 h 392136"/>
                <a:gd name="connsiteX27" fmla="*/ 2827314 w 2828718"/>
                <a:gd name="connsiteY27" fmla="*/ 298548 h 392136"/>
                <a:gd name="connsiteX28" fmla="*/ 2763206 w 2828718"/>
                <a:gd name="connsiteY28" fmla="*/ 286849 h 392136"/>
                <a:gd name="connsiteX29" fmla="*/ 2757123 w 2828718"/>
                <a:gd name="connsiteY29" fmla="*/ 286849 h 392136"/>
                <a:gd name="connsiteX30" fmla="*/ 2752911 w 2828718"/>
                <a:gd name="connsiteY30" fmla="*/ 289189 h 392136"/>
                <a:gd name="connsiteX31" fmla="*/ 2748232 w 2828718"/>
                <a:gd name="connsiteY31" fmla="*/ 296208 h 392136"/>
                <a:gd name="connsiteX32" fmla="*/ 2745892 w 2828718"/>
                <a:gd name="connsiteY32" fmla="*/ 295740 h 392136"/>
                <a:gd name="connsiteX33" fmla="*/ 2721091 w 2828718"/>
                <a:gd name="connsiteY33" fmla="*/ 285445 h 392136"/>
                <a:gd name="connsiteX34" fmla="*/ 2699098 w 2828718"/>
                <a:gd name="connsiteY34" fmla="*/ 279830 h 392136"/>
                <a:gd name="connsiteX35" fmla="*/ 2676637 w 2828718"/>
                <a:gd name="connsiteY35" fmla="*/ 270003 h 392136"/>
                <a:gd name="connsiteX36" fmla="*/ 2674765 w 2828718"/>
                <a:gd name="connsiteY36" fmla="*/ 270471 h 392136"/>
                <a:gd name="connsiteX37" fmla="*/ 2673361 w 2828718"/>
                <a:gd name="connsiteY37" fmla="*/ 272343 h 392136"/>
                <a:gd name="connsiteX38" fmla="*/ 2673361 w 2828718"/>
                <a:gd name="connsiteY38" fmla="*/ 277490 h 392136"/>
                <a:gd name="connsiteX39" fmla="*/ 2667278 w 2828718"/>
                <a:gd name="connsiteY39" fmla="*/ 281234 h 392136"/>
                <a:gd name="connsiteX40" fmla="*/ 2665874 w 2828718"/>
                <a:gd name="connsiteY40" fmla="*/ 276087 h 392136"/>
                <a:gd name="connsiteX41" fmla="*/ 2664470 w 2828718"/>
                <a:gd name="connsiteY41" fmla="*/ 203087 h 392136"/>
                <a:gd name="connsiteX42" fmla="*/ 2639201 w 2828718"/>
                <a:gd name="connsiteY42" fmla="*/ 298548 h 392136"/>
                <a:gd name="connsiteX43" fmla="*/ 2610188 w 2828718"/>
                <a:gd name="connsiteY43" fmla="*/ 300420 h 392136"/>
                <a:gd name="connsiteX44" fmla="*/ 2580240 w 2828718"/>
                <a:gd name="connsiteY44" fmla="*/ 299952 h 392136"/>
                <a:gd name="connsiteX45" fmla="*/ 2550292 w 2828718"/>
                <a:gd name="connsiteY45" fmla="*/ 297144 h 392136"/>
                <a:gd name="connsiteX46" fmla="*/ 2542337 w 2828718"/>
                <a:gd name="connsiteY46" fmla="*/ 294804 h 392136"/>
                <a:gd name="connsiteX47" fmla="*/ 2534850 w 2828718"/>
                <a:gd name="connsiteY47" fmla="*/ 285445 h 392136"/>
                <a:gd name="connsiteX48" fmla="*/ 2533446 w 2828718"/>
                <a:gd name="connsiteY48" fmla="*/ 285913 h 392136"/>
                <a:gd name="connsiteX49" fmla="*/ 2529702 w 2828718"/>
                <a:gd name="connsiteY49" fmla="*/ 295740 h 392136"/>
                <a:gd name="connsiteX50" fmla="*/ 2499286 w 2828718"/>
                <a:gd name="connsiteY50" fmla="*/ 298548 h 392136"/>
                <a:gd name="connsiteX51" fmla="*/ 2489459 w 2828718"/>
                <a:gd name="connsiteY51" fmla="*/ 258305 h 392136"/>
                <a:gd name="connsiteX52" fmla="*/ 2477761 w 2828718"/>
                <a:gd name="connsiteY52" fmla="*/ 218530 h 392136"/>
                <a:gd name="connsiteX53" fmla="*/ 2463722 w 2828718"/>
                <a:gd name="connsiteY53" fmla="*/ 180158 h 392136"/>
                <a:gd name="connsiteX54" fmla="*/ 2447344 w 2828718"/>
                <a:gd name="connsiteY54" fmla="*/ 142255 h 392136"/>
                <a:gd name="connsiteX55" fmla="*/ 2429094 w 2828718"/>
                <a:gd name="connsiteY55" fmla="*/ 105287 h 392136"/>
                <a:gd name="connsiteX56" fmla="*/ 2406633 w 2828718"/>
                <a:gd name="connsiteY56" fmla="*/ 67852 h 392136"/>
                <a:gd name="connsiteX57" fmla="*/ 2402890 w 2828718"/>
                <a:gd name="connsiteY57" fmla="*/ 69256 h 392136"/>
                <a:gd name="connsiteX58" fmla="*/ 2402421 w 2828718"/>
                <a:gd name="connsiteY58" fmla="*/ 70659 h 392136"/>
                <a:gd name="connsiteX59" fmla="*/ 2416928 w 2828718"/>
                <a:gd name="connsiteY59" fmla="*/ 106691 h 392136"/>
                <a:gd name="connsiteX60" fmla="*/ 2429094 w 2828718"/>
                <a:gd name="connsiteY60" fmla="*/ 142723 h 392136"/>
                <a:gd name="connsiteX61" fmla="*/ 2439389 w 2828718"/>
                <a:gd name="connsiteY61" fmla="*/ 179690 h 392136"/>
                <a:gd name="connsiteX62" fmla="*/ 2447344 w 2828718"/>
                <a:gd name="connsiteY62" fmla="*/ 216658 h 392136"/>
                <a:gd name="connsiteX63" fmla="*/ 2453427 w 2828718"/>
                <a:gd name="connsiteY63" fmla="*/ 254561 h 392136"/>
                <a:gd name="connsiteX64" fmla="*/ 2457171 w 2828718"/>
                <a:gd name="connsiteY64" fmla="*/ 293401 h 392136"/>
                <a:gd name="connsiteX65" fmla="*/ 2325211 w 2828718"/>
                <a:gd name="connsiteY65" fmla="*/ 284977 h 392136"/>
                <a:gd name="connsiteX66" fmla="*/ 2194187 w 2828718"/>
                <a:gd name="connsiteY66" fmla="*/ 279362 h 392136"/>
                <a:gd name="connsiteX67" fmla="*/ 2176405 w 2828718"/>
                <a:gd name="connsiteY67" fmla="*/ 273747 h 392136"/>
                <a:gd name="connsiteX68" fmla="*/ 2174065 w 2828718"/>
                <a:gd name="connsiteY68" fmla="*/ 275619 h 392136"/>
                <a:gd name="connsiteX69" fmla="*/ 2169386 w 2828718"/>
                <a:gd name="connsiteY69" fmla="*/ 284042 h 392136"/>
                <a:gd name="connsiteX70" fmla="*/ 2148796 w 2828718"/>
                <a:gd name="connsiteY70" fmla="*/ 258305 h 392136"/>
                <a:gd name="connsiteX71" fmla="*/ 2130079 w 2828718"/>
                <a:gd name="connsiteY71" fmla="*/ 231164 h 392136"/>
                <a:gd name="connsiteX72" fmla="*/ 2106214 w 2828718"/>
                <a:gd name="connsiteY72" fmla="*/ 189985 h 392136"/>
                <a:gd name="connsiteX73" fmla="*/ 2102002 w 2828718"/>
                <a:gd name="connsiteY73" fmla="*/ 186241 h 392136"/>
                <a:gd name="connsiteX74" fmla="*/ 2100598 w 2828718"/>
                <a:gd name="connsiteY74" fmla="*/ 185774 h 392136"/>
                <a:gd name="connsiteX75" fmla="*/ 2100130 w 2828718"/>
                <a:gd name="connsiteY75" fmla="*/ 192793 h 392136"/>
                <a:gd name="connsiteX76" fmla="*/ 2105746 w 2828718"/>
                <a:gd name="connsiteY76" fmla="*/ 223209 h 392136"/>
                <a:gd name="connsiteX77" fmla="*/ 2113233 w 2828718"/>
                <a:gd name="connsiteY77" fmla="*/ 251753 h 392136"/>
                <a:gd name="connsiteX78" fmla="*/ 2122124 w 2828718"/>
                <a:gd name="connsiteY78" fmla="*/ 277958 h 392136"/>
                <a:gd name="connsiteX79" fmla="*/ 1887216 w 2828718"/>
                <a:gd name="connsiteY79" fmla="*/ 297144 h 392136"/>
                <a:gd name="connsiteX80" fmla="*/ 1652776 w 2828718"/>
                <a:gd name="connsiteY80" fmla="*/ 318202 h 392136"/>
                <a:gd name="connsiteX81" fmla="*/ 1417869 w 2828718"/>
                <a:gd name="connsiteY81" fmla="*/ 341599 h 392136"/>
                <a:gd name="connsiteX82" fmla="*/ 1183429 w 2828718"/>
                <a:gd name="connsiteY82" fmla="*/ 366867 h 392136"/>
                <a:gd name="connsiteX83" fmla="*/ 967239 w 2828718"/>
                <a:gd name="connsiteY83" fmla="*/ 386989 h 392136"/>
                <a:gd name="connsiteX84" fmla="*/ 891432 w 2828718"/>
                <a:gd name="connsiteY84" fmla="*/ 390265 h 392136"/>
                <a:gd name="connsiteX85" fmla="*/ 793164 w 2828718"/>
                <a:gd name="connsiteY85" fmla="*/ 392137 h 392136"/>
                <a:gd name="connsiteX86" fmla="*/ 439867 w 2828718"/>
                <a:gd name="connsiteY86" fmla="*/ 388393 h 392136"/>
                <a:gd name="connsiteX87" fmla="*/ 178754 w 2828718"/>
                <a:gd name="connsiteY87" fmla="*/ 389797 h 392136"/>
                <a:gd name="connsiteX88" fmla="*/ 173139 w 2828718"/>
                <a:gd name="connsiteY88" fmla="*/ 388861 h 392136"/>
                <a:gd name="connsiteX89" fmla="*/ 167992 w 2828718"/>
                <a:gd name="connsiteY89" fmla="*/ 386989 h 392136"/>
                <a:gd name="connsiteX90" fmla="*/ 164248 w 2828718"/>
                <a:gd name="connsiteY90" fmla="*/ 381842 h 392136"/>
                <a:gd name="connsiteX91" fmla="*/ 160037 w 2828718"/>
                <a:gd name="connsiteY91" fmla="*/ 380438 h 392136"/>
                <a:gd name="connsiteX92" fmla="*/ 175011 w 2828718"/>
                <a:gd name="connsiteY92" fmla="*/ 363592 h 392136"/>
                <a:gd name="connsiteX93" fmla="*/ 192325 w 2828718"/>
                <a:gd name="connsiteY93" fmla="*/ 348150 h 392136"/>
                <a:gd name="connsiteX94" fmla="*/ 211043 w 2828718"/>
                <a:gd name="connsiteY94" fmla="*/ 335047 h 392136"/>
                <a:gd name="connsiteX95" fmla="*/ 231632 w 2828718"/>
                <a:gd name="connsiteY95" fmla="*/ 323349 h 392136"/>
                <a:gd name="connsiteX96" fmla="*/ 255029 w 2828718"/>
                <a:gd name="connsiteY96" fmla="*/ 313990 h 392136"/>
                <a:gd name="connsiteX97" fmla="*/ 343938 w 2828718"/>
                <a:gd name="connsiteY97" fmla="*/ 284042 h 392136"/>
                <a:gd name="connsiteX98" fmla="*/ 385585 w 2828718"/>
                <a:gd name="connsiteY98" fmla="*/ 271407 h 392136"/>
                <a:gd name="connsiteX99" fmla="*/ 567147 w 2828718"/>
                <a:gd name="connsiteY99" fmla="*/ 229292 h 392136"/>
                <a:gd name="connsiteX100" fmla="*/ 579782 w 2828718"/>
                <a:gd name="connsiteY100" fmla="*/ 229292 h 392136"/>
                <a:gd name="connsiteX101" fmla="*/ 594756 w 2828718"/>
                <a:gd name="connsiteY101" fmla="*/ 226953 h 392136"/>
                <a:gd name="connsiteX102" fmla="*/ 612538 w 2828718"/>
                <a:gd name="connsiteY102" fmla="*/ 221805 h 392136"/>
                <a:gd name="connsiteX103" fmla="*/ 640615 w 2828718"/>
                <a:gd name="connsiteY103" fmla="*/ 220401 h 392136"/>
                <a:gd name="connsiteX104" fmla="*/ 661204 w 2828718"/>
                <a:gd name="connsiteY104" fmla="*/ 212914 h 392136"/>
                <a:gd name="connsiteX105" fmla="*/ 719697 w 2828718"/>
                <a:gd name="connsiteY105" fmla="*/ 203087 h 392136"/>
                <a:gd name="connsiteX106" fmla="*/ 726716 w 2828718"/>
                <a:gd name="connsiteY106" fmla="*/ 201216 h 392136"/>
                <a:gd name="connsiteX107" fmla="*/ 729524 w 2828718"/>
                <a:gd name="connsiteY107" fmla="*/ 198876 h 392136"/>
                <a:gd name="connsiteX108" fmla="*/ 729992 w 2828718"/>
                <a:gd name="connsiteY108" fmla="*/ 196536 h 392136"/>
                <a:gd name="connsiteX109" fmla="*/ 722505 w 2828718"/>
                <a:gd name="connsiteY109" fmla="*/ 189049 h 392136"/>
                <a:gd name="connsiteX110" fmla="*/ 706127 w 2828718"/>
                <a:gd name="connsiteY110" fmla="*/ 183902 h 392136"/>
                <a:gd name="connsiteX111" fmla="*/ 664480 w 2828718"/>
                <a:gd name="connsiteY111" fmla="*/ 175947 h 392136"/>
                <a:gd name="connsiteX112" fmla="*/ 622833 w 2828718"/>
                <a:gd name="connsiteY112" fmla="*/ 170331 h 392136"/>
                <a:gd name="connsiteX113" fmla="*/ 580250 w 2828718"/>
                <a:gd name="connsiteY113" fmla="*/ 166588 h 392136"/>
                <a:gd name="connsiteX114" fmla="*/ 426297 w 2828718"/>
                <a:gd name="connsiteY114" fmla="*/ 158165 h 392136"/>
                <a:gd name="connsiteX115" fmla="*/ 124941 w 2828718"/>
                <a:gd name="connsiteY115" fmla="*/ 144127 h 392136"/>
                <a:gd name="connsiteX116" fmla="*/ 2340 w 2828718"/>
                <a:gd name="connsiteY116" fmla="*/ 130556 h 392136"/>
                <a:gd name="connsiteX117" fmla="*/ 468 w 2828718"/>
                <a:gd name="connsiteY117" fmla="*/ 130088 h 392136"/>
                <a:gd name="connsiteX118" fmla="*/ 0 w 2828718"/>
                <a:gd name="connsiteY118" fmla="*/ 127748 h 392136"/>
                <a:gd name="connsiteX119" fmla="*/ 2340 w 2828718"/>
                <a:gd name="connsiteY119" fmla="*/ 125877 h 392136"/>
                <a:gd name="connsiteX120" fmla="*/ 51474 w 2828718"/>
                <a:gd name="connsiteY120" fmla="*/ 120262 h 392136"/>
                <a:gd name="connsiteX121" fmla="*/ 101076 w 2828718"/>
                <a:gd name="connsiteY121" fmla="*/ 112306 h 392136"/>
                <a:gd name="connsiteX122" fmla="*/ 150678 w 2828718"/>
                <a:gd name="connsiteY122" fmla="*/ 101544 h 392136"/>
                <a:gd name="connsiteX123" fmla="*/ 280766 w 2828718"/>
                <a:gd name="connsiteY123" fmla="*/ 93589 h 392136"/>
                <a:gd name="connsiteX124" fmla="*/ 658864 w 2828718"/>
                <a:gd name="connsiteY124" fmla="*/ 63640 h 392136"/>
                <a:gd name="connsiteX125" fmla="*/ 885817 w 2828718"/>
                <a:gd name="connsiteY125" fmla="*/ 61769 h 392136"/>
                <a:gd name="connsiteX126" fmla="*/ 1050065 w 2828718"/>
                <a:gd name="connsiteY126" fmla="*/ 62704 h 392136"/>
                <a:gd name="connsiteX127" fmla="*/ 1059892 w 2828718"/>
                <a:gd name="connsiteY127" fmla="*/ 75339 h 392136"/>
                <a:gd name="connsiteX128" fmla="*/ 1071590 w 2828718"/>
                <a:gd name="connsiteY128" fmla="*/ 86570 h 392136"/>
                <a:gd name="connsiteX129" fmla="*/ 1084693 w 2828718"/>
                <a:gd name="connsiteY129" fmla="*/ 95460 h 392136"/>
                <a:gd name="connsiteX130" fmla="*/ 1099199 w 2828718"/>
                <a:gd name="connsiteY130" fmla="*/ 102948 h 392136"/>
                <a:gd name="connsiteX131" fmla="*/ 1116045 w 2828718"/>
                <a:gd name="connsiteY131" fmla="*/ 108095 h 392136"/>
                <a:gd name="connsiteX132" fmla="*/ 1134763 w 2828718"/>
                <a:gd name="connsiteY132" fmla="*/ 111838 h 392136"/>
                <a:gd name="connsiteX133" fmla="*/ 1188576 w 2828718"/>
                <a:gd name="connsiteY133" fmla="*/ 117922 h 392136"/>
                <a:gd name="connsiteX134" fmla="*/ 1236774 w 2828718"/>
                <a:gd name="connsiteY134" fmla="*/ 120729 h 392136"/>
                <a:gd name="connsiteX135" fmla="*/ 1263915 w 2828718"/>
                <a:gd name="connsiteY135" fmla="*/ 120729 h 392136"/>
                <a:gd name="connsiteX136" fmla="*/ 1338786 w 2828718"/>
                <a:gd name="connsiteY136" fmla="*/ 114646 h 392136"/>
                <a:gd name="connsiteX137" fmla="*/ 1636398 w 2828718"/>
                <a:gd name="connsiteY137" fmla="*/ 80018 h 392136"/>
                <a:gd name="connsiteX138" fmla="*/ 1954600 w 2828718"/>
                <a:gd name="connsiteY138" fmla="*/ 49134 h 392136"/>
                <a:gd name="connsiteX139" fmla="*/ 2179213 w 2828718"/>
                <a:gd name="connsiteY139" fmla="*/ 30416 h 392136"/>
                <a:gd name="connsiteX140" fmla="*/ 2405229 w 2828718"/>
                <a:gd name="connsiteY140" fmla="*/ 14506 h 392136"/>
                <a:gd name="connsiteX141" fmla="*/ 2642477 w 2828718"/>
                <a:gd name="connsiteY141" fmla="*/ 0 h 392136"/>
                <a:gd name="connsiteX142" fmla="*/ 2660726 w 2828718"/>
                <a:gd name="connsiteY142" fmla="*/ 2808 h 39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2828718" h="392136">
                  <a:moveTo>
                    <a:pt x="2660726" y="2808"/>
                  </a:moveTo>
                  <a:lnTo>
                    <a:pt x="2682252" y="24801"/>
                  </a:lnTo>
                  <a:lnTo>
                    <a:pt x="2681784" y="26205"/>
                  </a:lnTo>
                  <a:lnTo>
                    <a:pt x="2663534" y="33692"/>
                  </a:lnTo>
                  <a:lnTo>
                    <a:pt x="2652771" y="46326"/>
                  </a:lnTo>
                  <a:lnTo>
                    <a:pt x="2647624" y="55685"/>
                  </a:lnTo>
                  <a:lnTo>
                    <a:pt x="2641541" y="77211"/>
                  </a:lnTo>
                  <a:lnTo>
                    <a:pt x="2641541" y="98268"/>
                  </a:lnTo>
                  <a:lnTo>
                    <a:pt x="2643881" y="108563"/>
                  </a:lnTo>
                  <a:lnTo>
                    <a:pt x="2654175" y="126813"/>
                  </a:lnTo>
                  <a:lnTo>
                    <a:pt x="2661662" y="134300"/>
                  </a:lnTo>
                  <a:lnTo>
                    <a:pt x="2671021" y="139915"/>
                  </a:lnTo>
                  <a:lnTo>
                    <a:pt x="2683187" y="144594"/>
                  </a:lnTo>
                  <a:lnTo>
                    <a:pt x="2685996" y="146934"/>
                  </a:lnTo>
                  <a:lnTo>
                    <a:pt x="2678976" y="168927"/>
                  </a:lnTo>
                  <a:lnTo>
                    <a:pt x="2678976" y="178286"/>
                  </a:lnTo>
                  <a:lnTo>
                    <a:pt x="2681784" y="187177"/>
                  </a:lnTo>
                  <a:lnTo>
                    <a:pt x="2686931" y="196536"/>
                  </a:lnTo>
                  <a:lnTo>
                    <a:pt x="2693950" y="204491"/>
                  </a:lnTo>
                  <a:lnTo>
                    <a:pt x="2702841" y="211510"/>
                  </a:lnTo>
                  <a:lnTo>
                    <a:pt x="2723431" y="221337"/>
                  </a:lnTo>
                  <a:lnTo>
                    <a:pt x="2734661" y="224145"/>
                  </a:lnTo>
                  <a:lnTo>
                    <a:pt x="2751975" y="226484"/>
                  </a:lnTo>
                  <a:lnTo>
                    <a:pt x="2767417" y="226484"/>
                  </a:lnTo>
                  <a:lnTo>
                    <a:pt x="2775840" y="222273"/>
                  </a:lnTo>
                  <a:lnTo>
                    <a:pt x="2781456" y="215722"/>
                  </a:lnTo>
                  <a:lnTo>
                    <a:pt x="2828718" y="293868"/>
                  </a:lnTo>
                  <a:lnTo>
                    <a:pt x="2827314" y="298548"/>
                  </a:lnTo>
                  <a:lnTo>
                    <a:pt x="2763206" y="286849"/>
                  </a:lnTo>
                  <a:lnTo>
                    <a:pt x="2757123" y="286849"/>
                  </a:lnTo>
                  <a:lnTo>
                    <a:pt x="2752911" y="289189"/>
                  </a:lnTo>
                  <a:lnTo>
                    <a:pt x="2748232" y="296208"/>
                  </a:lnTo>
                  <a:lnTo>
                    <a:pt x="2745892" y="295740"/>
                  </a:lnTo>
                  <a:lnTo>
                    <a:pt x="2721091" y="285445"/>
                  </a:lnTo>
                  <a:lnTo>
                    <a:pt x="2699098" y="279830"/>
                  </a:lnTo>
                  <a:lnTo>
                    <a:pt x="2676637" y="270003"/>
                  </a:lnTo>
                  <a:lnTo>
                    <a:pt x="2674765" y="270471"/>
                  </a:lnTo>
                  <a:lnTo>
                    <a:pt x="2673361" y="272343"/>
                  </a:lnTo>
                  <a:lnTo>
                    <a:pt x="2673361" y="277490"/>
                  </a:lnTo>
                  <a:lnTo>
                    <a:pt x="2667278" y="281234"/>
                  </a:lnTo>
                  <a:lnTo>
                    <a:pt x="2665874" y="276087"/>
                  </a:lnTo>
                  <a:lnTo>
                    <a:pt x="2664470" y="203087"/>
                  </a:lnTo>
                  <a:lnTo>
                    <a:pt x="2639201" y="298548"/>
                  </a:lnTo>
                  <a:lnTo>
                    <a:pt x="2610188" y="300420"/>
                  </a:lnTo>
                  <a:lnTo>
                    <a:pt x="2580240" y="299952"/>
                  </a:lnTo>
                  <a:lnTo>
                    <a:pt x="2550292" y="297144"/>
                  </a:lnTo>
                  <a:lnTo>
                    <a:pt x="2542337" y="294804"/>
                  </a:lnTo>
                  <a:lnTo>
                    <a:pt x="2534850" y="285445"/>
                  </a:lnTo>
                  <a:lnTo>
                    <a:pt x="2533446" y="285913"/>
                  </a:lnTo>
                  <a:lnTo>
                    <a:pt x="2529702" y="295740"/>
                  </a:lnTo>
                  <a:lnTo>
                    <a:pt x="2499286" y="298548"/>
                  </a:lnTo>
                  <a:lnTo>
                    <a:pt x="2489459" y="258305"/>
                  </a:lnTo>
                  <a:lnTo>
                    <a:pt x="2477761" y="218530"/>
                  </a:lnTo>
                  <a:lnTo>
                    <a:pt x="2463722" y="180158"/>
                  </a:lnTo>
                  <a:lnTo>
                    <a:pt x="2447344" y="142255"/>
                  </a:lnTo>
                  <a:lnTo>
                    <a:pt x="2429094" y="105287"/>
                  </a:lnTo>
                  <a:lnTo>
                    <a:pt x="2406633" y="67852"/>
                  </a:lnTo>
                  <a:lnTo>
                    <a:pt x="2402890" y="69256"/>
                  </a:lnTo>
                  <a:lnTo>
                    <a:pt x="2402421" y="70659"/>
                  </a:lnTo>
                  <a:lnTo>
                    <a:pt x="2416928" y="106691"/>
                  </a:lnTo>
                  <a:lnTo>
                    <a:pt x="2429094" y="142723"/>
                  </a:lnTo>
                  <a:lnTo>
                    <a:pt x="2439389" y="179690"/>
                  </a:lnTo>
                  <a:lnTo>
                    <a:pt x="2447344" y="216658"/>
                  </a:lnTo>
                  <a:lnTo>
                    <a:pt x="2453427" y="254561"/>
                  </a:lnTo>
                  <a:lnTo>
                    <a:pt x="2457171" y="293401"/>
                  </a:lnTo>
                  <a:lnTo>
                    <a:pt x="2325211" y="284977"/>
                  </a:lnTo>
                  <a:lnTo>
                    <a:pt x="2194187" y="279362"/>
                  </a:lnTo>
                  <a:lnTo>
                    <a:pt x="2176405" y="273747"/>
                  </a:lnTo>
                  <a:lnTo>
                    <a:pt x="2174065" y="275619"/>
                  </a:lnTo>
                  <a:lnTo>
                    <a:pt x="2169386" y="284042"/>
                  </a:lnTo>
                  <a:lnTo>
                    <a:pt x="2148796" y="258305"/>
                  </a:lnTo>
                  <a:lnTo>
                    <a:pt x="2130079" y="231164"/>
                  </a:lnTo>
                  <a:lnTo>
                    <a:pt x="2106214" y="189985"/>
                  </a:lnTo>
                  <a:lnTo>
                    <a:pt x="2102002" y="186241"/>
                  </a:lnTo>
                  <a:lnTo>
                    <a:pt x="2100598" y="185774"/>
                  </a:lnTo>
                  <a:lnTo>
                    <a:pt x="2100130" y="192793"/>
                  </a:lnTo>
                  <a:lnTo>
                    <a:pt x="2105746" y="223209"/>
                  </a:lnTo>
                  <a:lnTo>
                    <a:pt x="2113233" y="251753"/>
                  </a:lnTo>
                  <a:lnTo>
                    <a:pt x="2122124" y="277958"/>
                  </a:lnTo>
                  <a:lnTo>
                    <a:pt x="1887216" y="297144"/>
                  </a:lnTo>
                  <a:lnTo>
                    <a:pt x="1652776" y="318202"/>
                  </a:lnTo>
                  <a:lnTo>
                    <a:pt x="1417869" y="341599"/>
                  </a:lnTo>
                  <a:lnTo>
                    <a:pt x="1183429" y="366867"/>
                  </a:lnTo>
                  <a:lnTo>
                    <a:pt x="967239" y="386989"/>
                  </a:lnTo>
                  <a:lnTo>
                    <a:pt x="891432" y="390265"/>
                  </a:lnTo>
                  <a:lnTo>
                    <a:pt x="793164" y="392137"/>
                  </a:lnTo>
                  <a:lnTo>
                    <a:pt x="439867" y="388393"/>
                  </a:lnTo>
                  <a:lnTo>
                    <a:pt x="178754" y="389797"/>
                  </a:lnTo>
                  <a:lnTo>
                    <a:pt x="173139" y="388861"/>
                  </a:lnTo>
                  <a:lnTo>
                    <a:pt x="167992" y="386989"/>
                  </a:lnTo>
                  <a:lnTo>
                    <a:pt x="164248" y="381842"/>
                  </a:lnTo>
                  <a:lnTo>
                    <a:pt x="160037" y="380438"/>
                  </a:lnTo>
                  <a:lnTo>
                    <a:pt x="175011" y="363592"/>
                  </a:lnTo>
                  <a:lnTo>
                    <a:pt x="192325" y="348150"/>
                  </a:lnTo>
                  <a:lnTo>
                    <a:pt x="211043" y="335047"/>
                  </a:lnTo>
                  <a:lnTo>
                    <a:pt x="231632" y="323349"/>
                  </a:lnTo>
                  <a:lnTo>
                    <a:pt x="255029" y="313990"/>
                  </a:lnTo>
                  <a:lnTo>
                    <a:pt x="343938" y="284042"/>
                  </a:lnTo>
                  <a:lnTo>
                    <a:pt x="385585" y="271407"/>
                  </a:lnTo>
                  <a:lnTo>
                    <a:pt x="567147" y="229292"/>
                  </a:lnTo>
                  <a:lnTo>
                    <a:pt x="579782" y="229292"/>
                  </a:lnTo>
                  <a:lnTo>
                    <a:pt x="594756" y="226953"/>
                  </a:lnTo>
                  <a:lnTo>
                    <a:pt x="612538" y="221805"/>
                  </a:lnTo>
                  <a:lnTo>
                    <a:pt x="640615" y="220401"/>
                  </a:lnTo>
                  <a:lnTo>
                    <a:pt x="661204" y="212914"/>
                  </a:lnTo>
                  <a:lnTo>
                    <a:pt x="719697" y="203087"/>
                  </a:lnTo>
                  <a:lnTo>
                    <a:pt x="726716" y="201216"/>
                  </a:lnTo>
                  <a:lnTo>
                    <a:pt x="729524" y="198876"/>
                  </a:lnTo>
                  <a:lnTo>
                    <a:pt x="729992" y="196536"/>
                  </a:lnTo>
                  <a:lnTo>
                    <a:pt x="722505" y="189049"/>
                  </a:lnTo>
                  <a:lnTo>
                    <a:pt x="706127" y="183902"/>
                  </a:lnTo>
                  <a:lnTo>
                    <a:pt x="664480" y="175947"/>
                  </a:lnTo>
                  <a:lnTo>
                    <a:pt x="622833" y="170331"/>
                  </a:lnTo>
                  <a:lnTo>
                    <a:pt x="580250" y="166588"/>
                  </a:lnTo>
                  <a:lnTo>
                    <a:pt x="426297" y="158165"/>
                  </a:lnTo>
                  <a:lnTo>
                    <a:pt x="124941" y="144127"/>
                  </a:lnTo>
                  <a:lnTo>
                    <a:pt x="2340" y="130556"/>
                  </a:lnTo>
                  <a:lnTo>
                    <a:pt x="468" y="130088"/>
                  </a:lnTo>
                  <a:lnTo>
                    <a:pt x="0" y="127748"/>
                  </a:lnTo>
                  <a:lnTo>
                    <a:pt x="2340" y="125877"/>
                  </a:lnTo>
                  <a:lnTo>
                    <a:pt x="51474" y="120262"/>
                  </a:lnTo>
                  <a:lnTo>
                    <a:pt x="101076" y="112306"/>
                  </a:lnTo>
                  <a:lnTo>
                    <a:pt x="150678" y="101544"/>
                  </a:lnTo>
                  <a:lnTo>
                    <a:pt x="280766" y="93589"/>
                  </a:lnTo>
                  <a:lnTo>
                    <a:pt x="658864" y="63640"/>
                  </a:lnTo>
                  <a:lnTo>
                    <a:pt x="885817" y="61769"/>
                  </a:lnTo>
                  <a:lnTo>
                    <a:pt x="1050065" y="62704"/>
                  </a:lnTo>
                  <a:lnTo>
                    <a:pt x="1059892" y="75339"/>
                  </a:lnTo>
                  <a:lnTo>
                    <a:pt x="1071590" y="86570"/>
                  </a:lnTo>
                  <a:lnTo>
                    <a:pt x="1084693" y="95460"/>
                  </a:lnTo>
                  <a:lnTo>
                    <a:pt x="1099199" y="102948"/>
                  </a:lnTo>
                  <a:lnTo>
                    <a:pt x="1116045" y="108095"/>
                  </a:lnTo>
                  <a:lnTo>
                    <a:pt x="1134763" y="111838"/>
                  </a:lnTo>
                  <a:lnTo>
                    <a:pt x="1188576" y="117922"/>
                  </a:lnTo>
                  <a:lnTo>
                    <a:pt x="1236774" y="120729"/>
                  </a:lnTo>
                  <a:lnTo>
                    <a:pt x="1263915" y="120729"/>
                  </a:lnTo>
                  <a:lnTo>
                    <a:pt x="1338786" y="114646"/>
                  </a:lnTo>
                  <a:lnTo>
                    <a:pt x="1636398" y="80018"/>
                  </a:lnTo>
                  <a:lnTo>
                    <a:pt x="1954600" y="49134"/>
                  </a:lnTo>
                  <a:lnTo>
                    <a:pt x="2179213" y="30416"/>
                  </a:lnTo>
                  <a:lnTo>
                    <a:pt x="2405229" y="14506"/>
                  </a:lnTo>
                  <a:lnTo>
                    <a:pt x="2642477" y="0"/>
                  </a:lnTo>
                  <a:lnTo>
                    <a:pt x="2660726" y="280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560211D-2346-8EC2-D4AE-0C8FD628B517}"/>
                </a:ext>
              </a:extLst>
            </p:cNvPr>
            <p:cNvSpPr/>
            <p:nvPr/>
          </p:nvSpPr>
          <p:spPr>
            <a:xfrm>
              <a:off x="9225842" y="5582099"/>
              <a:ext cx="402431" cy="91716"/>
            </a:xfrm>
            <a:custGeom>
              <a:avLst/>
              <a:gdLst>
                <a:gd name="connsiteX0" fmla="*/ 402431 w 402431"/>
                <a:gd name="connsiteY0" fmla="*/ 0 h 91716"/>
                <a:gd name="connsiteX1" fmla="*/ 385585 w 402431"/>
                <a:gd name="connsiteY1" fmla="*/ 15442 h 91716"/>
                <a:gd name="connsiteX2" fmla="*/ 379034 w 402431"/>
                <a:gd name="connsiteY2" fmla="*/ 22929 h 91716"/>
                <a:gd name="connsiteX3" fmla="*/ 374355 w 402431"/>
                <a:gd name="connsiteY3" fmla="*/ 31352 h 91716"/>
                <a:gd name="connsiteX4" fmla="*/ 371547 w 402431"/>
                <a:gd name="connsiteY4" fmla="*/ 40711 h 91716"/>
                <a:gd name="connsiteX5" fmla="*/ 371079 w 402431"/>
                <a:gd name="connsiteY5" fmla="*/ 55685 h 91716"/>
                <a:gd name="connsiteX6" fmla="*/ 378566 w 402431"/>
                <a:gd name="connsiteY6" fmla="*/ 60833 h 91716"/>
                <a:gd name="connsiteX7" fmla="*/ 386989 w 402431"/>
                <a:gd name="connsiteY7" fmla="*/ 61769 h 91716"/>
                <a:gd name="connsiteX8" fmla="*/ 8891 w 402431"/>
                <a:gd name="connsiteY8" fmla="*/ 91717 h 91716"/>
                <a:gd name="connsiteX9" fmla="*/ 0 w 402431"/>
                <a:gd name="connsiteY9" fmla="*/ 21525 h 91716"/>
                <a:gd name="connsiteX10" fmla="*/ 4212 w 402431"/>
                <a:gd name="connsiteY10" fmla="*/ 28077 h 91716"/>
                <a:gd name="connsiteX11" fmla="*/ 6551 w 402431"/>
                <a:gd name="connsiteY11" fmla="*/ 34628 h 91716"/>
                <a:gd name="connsiteX12" fmla="*/ 7487 w 402431"/>
                <a:gd name="connsiteY12" fmla="*/ 44922 h 91716"/>
                <a:gd name="connsiteX13" fmla="*/ 14974 w 402431"/>
                <a:gd name="connsiteY13" fmla="*/ 51006 h 91716"/>
                <a:gd name="connsiteX14" fmla="*/ 17782 w 402431"/>
                <a:gd name="connsiteY14" fmla="*/ 51474 h 91716"/>
                <a:gd name="connsiteX15" fmla="*/ 21526 w 402431"/>
                <a:gd name="connsiteY15" fmla="*/ 45858 h 91716"/>
                <a:gd name="connsiteX16" fmla="*/ 51474 w 402431"/>
                <a:gd name="connsiteY16" fmla="*/ 47262 h 91716"/>
                <a:gd name="connsiteX17" fmla="*/ 142255 w 402431"/>
                <a:gd name="connsiteY17" fmla="*/ 38371 h 91716"/>
                <a:gd name="connsiteX18" fmla="*/ 223209 w 402431"/>
                <a:gd name="connsiteY18" fmla="*/ 36032 h 91716"/>
                <a:gd name="connsiteX19" fmla="*/ 274215 w 402431"/>
                <a:gd name="connsiteY19" fmla="*/ 31352 h 91716"/>
                <a:gd name="connsiteX20" fmla="*/ 321477 w 402431"/>
                <a:gd name="connsiteY20" fmla="*/ 30884 h 91716"/>
                <a:gd name="connsiteX21" fmla="*/ 368740 w 402431"/>
                <a:gd name="connsiteY21" fmla="*/ 20590 h 91716"/>
                <a:gd name="connsiteX22" fmla="*/ 386521 w 402431"/>
                <a:gd name="connsiteY22" fmla="*/ 5615 h 91716"/>
                <a:gd name="connsiteX23" fmla="*/ 402431 w 402431"/>
                <a:gd name="connsiteY23" fmla="*/ 0 h 9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2431" h="91716">
                  <a:moveTo>
                    <a:pt x="402431" y="0"/>
                  </a:moveTo>
                  <a:lnTo>
                    <a:pt x="385585" y="15442"/>
                  </a:lnTo>
                  <a:lnTo>
                    <a:pt x="379034" y="22929"/>
                  </a:lnTo>
                  <a:lnTo>
                    <a:pt x="374355" y="31352"/>
                  </a:lnTo>
                  <a:lnTo>
                    <a:pt x="371547" y="40711"/>
                  </a:lnTo>
                  <a:lnTo>
                    <a:pt x="371079" y="55685"/>
                  </a:lnTo>
                  <a:lnTo>
                    <a:pt x="378566" y="60833"/>
                  </a:lnTo>
                  <a:lnTo>
                    <a:pt x="386989" y="61769"/>
                  </a:lnTo>
                  <a:lnTo>
                    <a:pt x="8891" y="91717"/>
                  </a:lnTo>
                  <a:lnTo>
                    <a:pt x="0" y="21525"/>
                  </a:lnTo>
                  <a:lnTo>
                    <a:pt x="4212" y="28077"/>
                  </a:lnTo>
                  <a:lnTo>
                    <a:pt x="6551" y="34628"/>
                  </a:lnTo>
                  <a:lnTo>
                    <a:pt x="7487" y="44922"/>
                  </a:lnTo>
                  <a:lnTo>
                    <a:pt x="14974" y="51006"/>
                  </a:lnTo>
                  <a:lnTo>
                    <a:pt x="17782" y="51474"/>
                  </a:lnTo>
                  <a:lnTo>
                    <a:pt x="21526" y="45858"/>
                  </a:lnTo>
                  <a:lnTo>
                    <a:pt x="51474" y="47262"/>
                  </a:lnTo>
                  <a:lnTo>
                    <a:pt x="142255" y="38371"/>
                  </a:lnTo>
                  <a:lnTo>
                    <a:pt x="223209" y="36032"/>
                  </a:lnTo>
                  <a:lnTo>
                    <a:pt x="274215" y="31352"/>
                  </a:lnTo>
                  <a:lnTo>
                    <a:pt x="321477" y="30884"/>
                  </a:lnTo>
                  <a:lnTo>
                    <a:pt x="368740" y="20590"/>
                  </a:lnTo>
                  <a:lnTo>
                    <a:pt x="386521" y="5615"/>
                  </a:lnTo>
                  <a:lnTo>
                    <a:pt x="402431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76DCB2A5-B6D5-AFDC-8CD6-A14D57CA5DB9}"/>
                </a:ext>
              </a:extLst>
            </p:cNvPr>
            <p:cNvSpPr/>
            <p:nvPr/>
          </p:nvSpPr>
          <p:spPr>
            <a:xfrm>
              <a:off x="6922624" y="5601753"/>
              <a:ext cx="126344" cy="48198"/>
            </a:xfrm>
            <a:custGeom>
              <a:avLst/>
              <a:gdLst>
                <a:gd name="connsiteX0" fmla="*/ 125877 w 126344"/>
                <a:gd name="connsiteY0" fmla="*/ 0 h 48198"/>
                <a:gd name="connsiteX1" fmla="*/ 126345 w 126344"/>
                <a:gd name="connsiteY1" fmla="*/ 12166 h 48198"/>
                <a:gd name="connsiteX2" fmla="*/ 124473 w 126344"/>
                <a:gd name="connsiteY2" fmla="*/ 24333 h 48198"/>
                <a:gd name="connsiteX3" fmla="*/ 120262 w 126344"/>
                <a:gd name="connsiteY3" fmla="*/ 36032 h 48198"/>
                <a:gd name="connsiteX4" fmla="*/ 115114 w 126344"/>
                <a:gd name="connsiteY4" fmla="*/ 38839 h 48198"/>
                <a:gd name="connsiteX5" fmla="*/ 95928 w 126344"/>
                <a:gd name="connsiteY5" fmla="*/ 41179 h 48198"/>
                <a:gd name="connsiteX6" fmla="*/ 84698 w 126344"/>
                <a:gd name="connsiteY6" fmla="*/ 48198 h 48198"/>
                <a:gd name="connsiteX7" fmla="*/ 4211 w 126344"/>
                <a:gd name="connsiteY7" fmla="*/ 46794 h 48198"/>
                <a:gd name="connsiteX8" fmla="*/ 7019 w 126344"/>
                <a:gd name="connsiteY8" fmla="*/ 43987 h 48198"/>
                <a:gd name="connsiteX9" fmla="*/ 1872 w 126344"/>
                <a:gd name="connsiteY9" fmla="*/ 41179 h 48198"/>
                <a:gd name="connsiteX10" fmla="*/ 468 w 126344"/>
                <a:gd name="connsiteY10" fmla="*/ 38371 h 48198"/>
                <a:gd name="connsiteX11" fmla="*/ 0 w 126344"/>
                <a:gd name="connsiteY11" fmla="*/ 1872 h 48198"/>
                <a:gd name="connsiteX12" fmla="*/ 125877 w 126344"/>
                <a:gd name="connsiteY12" fmla="*/ 0 h 4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44" h="48198">
                  <a:moveTo>
                    <a:pt x="125877" y="0"/>
                  </a:moveTo>
                  <a:lnTo>
                    <a:pt x="126345" y="12166"/>
                  </a:lnTo>
                  <a:lnTo>
                    <a:pt x="124473" y="24333"/>
                  </a:lnTo>
                  <a:lnTo>
                    <a:pt x="120262" y="36032"/>
                  </a:lnTo>
                  <a:lnTo>
                    <a:pt x="115114" y="38839"/>
                  </a:lnTo>
                  <a:lnTo>
                    <a:pt x="95928" y="41179"/>
                  </a:lnTo>
                  <a:lnTo>
                    <a:pt x="84698" y="48198"/>
                  </a:lnTo>
                  <a:lnTo>
                    <a:pt x="4211" y="46794"/>
                  </a:lnTo>
                  <a:lnTo>
                    <a:pt x="7019" y="43987"/>
                  </a:lnTo>
                  <a:lnTo>
                    <a:pt x="1872" y="41179"/>
                  </a:lnTo>
                  <a:lnTo>
                    <a:pt x="468" y="38371"/>
                  </a:lnTo>
                  <a:lnTo>
                    <a:pt x="0" y="1872"/>
                  </a:lnTo>
                  <a:lnTo>
                    <a:pt x="125877" y="0"/>
                  </a:lnTo>
                  <a:close/>
                </a:path>
              </a:pathLst>
            </a:custGeom>
            <a:solidFill>
              <a:srgbClr val="5655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2BFB2C39-47EA-A131-81E5-10368307E1A1}"/>
                </a:ext>
              </a:extLst>
            </p:cNvPr>
            <p:cNvSpPr/>
            <p:nvPr/>
          </p:nvSpPr>
          <p:spPr>
            <a:xfrm>
              <a:off x="6798151" y="5622342"/>
              <a:ext cx="32756" cy="86569"/>
            </a:xfrm>
            <a:custGeom>
              <a:avLst/>
              <a:gdLst>
                <a:gd name="connsiteX0" fmla="*/ 30416 w 32756"/>
                <a:gd name="connsiteY0" fmla="*/ 5148 h 86569"/>
                <a:gd name="connsiteX1" fmla="*/ 29948 w 32756"/>
                <a:gd name="connsiteY1" fmla="*/ 18250 h 86569"/>
                <a:gd name="connsiteX2" fmla="*/ 32756 w 32756"/>
                <a:gd name="connsiteY2" fmla="*/ 52878 h 86569"/>
                <a:gd name="connsiteX3" fmla="*/ 30416 w 32756"/>
                <a:gd name="connsiteY3" fmla="*/ 65980 h 86569"/>
                <a:gd name="connsiteX4" fmla="*/ 21993 w 32756"/>
                <a:gd name="connsiteY4" fmla="*/ 76743 h 86569"/>
                <a:gd name="connsiteX5" fmla="*/ 14506 w 32756"/>
                <a:gd name="connsiteY5" fmla="*/ 81890 h 86569"/>
                <a:gd name="connsiteX6" fmla="*/ 2808 w 32756"/>
                <a:gd name="connsiteY6" fmla="*/ 86570 h 86569"/>
                <a:gd name="connsiteX7" fmla="*/ 468 w 32756"/>
                <a:gd name="connsiteY7" fmla="*/ 86102 h 86569"/>
                <a:gd name="connsiteX8" fmla="*/ 0 w 32756"/>
                <a:gd name="connsiteY8" fmla="*/ 83762 h 86569"/>
                <a:gd name="connsiteX9" fmla="*/ 22461 w 32756"/>
                <a:gd name="connsiteY9" fmla="*/ 468 h 86569"/>
                <a:gd name="connsiteX10" fmla="*/ 26673 w 32756"/>
                <a:gd name="connsiteY10" fmla="*/ 0 h 86569"/>
                <a:gd name="connsiteX11" fmla="*/ 29012 w 32756"/>
                <a:gd name="connsiteY11" fmla="*/ 1872 h 86569"/>
                <a:gd name="connsiteX12" fmla="*/ 30416 w 32756"/>
                <a:gd name="connsiteY12" fmla="*/ 5148 h 86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756" h="86569">
                  <a:moveTo>
                    <a:pt x="30416" y="5148"/>
                  </a:moveTo>
                  <a:lnTo>
                    <a:pt x="29948" y="18250"/>
                  </a:lnTo>
                  <a:lnTo>
                    <a:pt x="32756" y="52878"/>
                  </a:lnTo>
                  <a:lnTo>
                    <a:pt x="30416" y="65980"/>
                  </a:lnTo>
                  <a:lnTo>
                    <a:pt x="21993" y="76743"/>
                  </a:lnTo>
                  <a:lnTo>
                    <a:pt x="14506" y="81890"/>
                  </a:lnTo>
                  <a:lnTo>
                    <a:pt x="2808" y="86570"/>
                  </a:lnTo>
                  <a:lnTo>
                    <a:pt x="468" y="86102"/>
                  </a:lnTo>
                  <a:lnTo>
                    <a:pt x="0" y="83762"/>
                  </a:lnTo>
                  <a:lnTo>
                    <a:pt x="22461" y="468"/>
                  </a:lnTo>
                  <a:lnTo>
                    <a:pt x="26673" y="0"/>
                  </a:lnTo>
                  <a:lnTo>
                    <a:pt x="29012" y="1872"/>
                  </a:lnTo>
                  <a:lnTo>
                    <a:pt x="30416" y="51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F5E40866-F57D-3509-BE43-15DA385A8DFE}"/>
                </a:ext>
              </a:extLst>
            </p:cNvPr>
            <p:cNvSpPr/>
            <p:nvPr/>
          </p:nvSpPr>
          <p:spPr>
            <a:xfrm>
              <a:off x="8183732" y="5639656"/>
              <a:ext cx="920912" cy="95460"/>
            </a:xfrm>
            <a:custGeom>
              <a:avLst/>
              <a:gdLst>
                <a:gd name="connsiteX0" fmla="*/ 908746 w 920912"/>
                <a:gd name="connsiteY0" fmla="*/ 0 h 95460"/>
                <a:gd name="connsiteX1" fmla="*/ 907342 w 920912"/>
                <a:gd name="connsiteY1" fmla="*/ 19186 h 95460"/>
                <a:gd name="connsiteX2" fmla="*/ 907810 w 920912"/>
                <a:gd name="connsiteY2" fmla="*/ 31352 h 95460"/>
                <a:gd name="connsiteX3" fmla="*/ 910150 w 920912"/>
                <a:gd name="connsiteY3" fmla="*/ 38371 h 95460"/>
                <a:gd name="connsiteX4" fmla="*/ 912957 w 920912"/>
                <a:gd name="connsiteY4" fmla="*/ 42115 h 95460"/>
                <a:gd name="connsiteX5" fmla="*/ 916233 w 920912"/>
                <a:gd name="connsiteY5" fmla="*/ 43519 h 95460"/>
                <a:gd name="connsiteX6" fmla="*/ 920913 w 920912"/>
                <a:gd name="connsiteY6" fmla="*/ 43051 h 95460"/>
                <a:gd name="connsiteX7" fmla="*/ 871310 w 920912"/>
                <a:gd name="connsiteY7" fmla="*/ 53813 h 95460"/>
                <a:gd name="connsiteX8" fmla="*/ 822176 w 920912"/>
                <a:gd name="connsiteY8" fmla="*/ 61769 h 95460"/>
                <a:gd name="connsiteX9" fmla="*/ 772574 w 920912"/>
                <a:gd name="connsiteY9" fmla="*/ 67384 h 95460"/>
                <a:gd name="connsiteX10" fmla="*/ 770235 w 920912"/>
                <a:gd name="connsiteY10" fmla="*/ 69256 h 95460"/>
                <a:gd name="connsiteX11" fmla="*/ 770703 w 920912"/>
                <a:gd name="connsiteY11" fmla="*/ 71127 h 95460"/>
                <a:gd name="connsiteX12" fmla="*/ 772574 w 920912"/>
                <a:gd name="connsiteY12" fmla="*/ 72063 h 95460"/>
                <a:gd name="connsiteX13" fmla="*/ 895176 w 920912"/>
                <a:gd name="connsiteY13" fmla="*/ 85634 h 95460"/>
                <a:gd name="connsiteX14" fmla="*/ 836683 w 920912"/>
                <a:gd name="connsiteY14" fmla="*/ 87505 h 95460"/>
                <a:gd name="connsiteX15" fmla="*/ 663076 w 920912"/>
                <a:gd name="connsiteY15" fmla="*/ 85634 h 95460"/>
                <a:gd name="connsiteX16" fmla="*/ 518949 w 920912"/>
                <a:gd name="connsiteY16" fmla="*/ 88441 h 95460"/>
                <a:gd name="connsiteX17" fmla="*/ 484789 w 920912"/>
                <a:gd name="connsiteY17" fmla="*/ 89845 h 95460"/>
                <a:gd name="connsiteX18" fmla="*/ 441271 w 920912"/>
                <a:gd name="connsiteY18" fmla="*/ 95461 h 95460"/>
                <a:gd name="connsiteX19" fmla="*/ 147870 w 920912"/>
                <a:gd name="connsiteY19" fmla="*/ 53346 h 95460"/>
                <a:gd name="connsiteX20" fmla="*/ 87505 w 920912"/>
                <a:gd name="connsiteY20" fmla="*/ 49134 h 95460"/>
                <a:gd name="connsiteX21" fmla="*/ 0 w 920912"/>
                <a:gd name="connsiteY21" fmla="*/ 38839 h 95460"/>
                <a:gd name="connsiteX22" fmla="*/ 45858 w 920912"/>
                <a:gd name="connsiteY22" fmla="*/ 38839 h 95460"/>
                <a:gd name="connsiteX23" fmla="*/ 141787 w 920912"/>
                <a:gd name="connsiteY23" fmla="*/ 41179 h 95460"/>
                <a:gd name="connsiteX24" fmla="*/ 241459 w 920912"/>
                <a:gd name="connsiteY24" fmla="*/ 37904 h 95460"/>
                <a:gd name="connsiteX25" fmla="*/ 332240 w 920912"/>
                <a:gd name="connsiteY25" fmla="*/ 39307 h 95460"/>
                <a:gd name="connsiteX26" fmla="*/ 422553 w 920912"/>
                <a:gd name="connsiteY26" fmla="*/ 38371 h 95460"/>
                <a:gd name="connsiteX27" fmla="*/ 442207 w 920912"/>
                <a:gd name="connsiteY27" fmla="*/ 36500 h 95460"/>
                <a:gd name="connsiteX28" fmla="*/ 445014 w 920912"/>
                <a:gd name="connsiteY28" fmla="*/ 35096 h 95460"/>
                <a:gd name="connsiteX29" fmla="*/ 446886 w 920912"/>
                <a:gd name="connsiteY29" fmla="*/ 27141 h 95460"/>
                <a:gd name="connsiteX30" fmla="*/ 445482 w 920912"/>
                <a:gd name="connsiteY30" fmla="*/ 19186 h 95460"/>
                <a:gd name="connsiteX31" fmla="*/ 569955 w 920912"/>
                <a:gd name="connsiteY31" fmla="*/ 21057 h 95460"/>
                <a:gd name="connsiteX32" fmla="*/ 581654 w 920912"/>
                <a:gd name="connsiteY32" fmla="*/ 18250 h 95460"/>
                <a:gd name="connsiteX33" fmla="*/ 715017 w 920912"/>
                <a:gd name="connsiteY33" fmla="*/ 14506 h 95460"/>
                <a:gd name="connsiteX34" fmla="*/ 740754 w 920912"/>
                <a:gd name="connsiteY34" fmla="*/ 14974 h 95460"/>
                <a:gd name="connsiteX35" fmla="*/ 767895 w 920912"/>
                <a:gd name="connsiteY35" fmla="*/ 18250 h 95460"/>
                <a:gd name="connsiteX36" fmla="*/ 773510 w 920912"/>
                <a:gd name="connsiteY36" fmla="*/ 15442 h 95460"/>
                <a:gd name="connsiteX37" fmla="*/ 886285 w 920912"/>
                <a:gd name="connsiteY37" fmla="*/ 15442 h 95460"/>
                <a:gd name="connsiteX38" fmla="*/ 894708 w 920912"/>
                <a:gd name="connsiteY38" fmla="*/ 11699 h 95460"/>
                <a:gd name="connsiteX39" fmla="*/ 899855 w 920912"/>
                <a:gd name="connsiteY39" fmla="*/ 11699 h 95460"/>
                <a:gd name="connsiteX40" fmla="*/ 904535 w 920912"/>
                <a:gd name="connsiteY40" fmla="*/ 3276 h 95460"/>
                <a:gd name="connsiteX41" fmla="*/ 908746 w 920912"/>
                <a:gd name="connsiteY41" fmla="*/ 0 h 95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20912" h="95460">
                  <a:moveTo>
                    <a:pt x="908746" y="0"/>
                  </a:moveTo>
                  <a:lnTo>
                    <a:pt x="907342" y="19186"/>
                  </a:lnTo>
                  <a:lnTo>
                    <a:pt x="907810" y="31352"/>
                  </a:lnTo>
                  <a:lnTo>
                    <a:pt x="910150" y="38371"/>
                  </a:lnTo>
                  <a:lnTo>
                    <a:pt x="912957" y="42115"/>
                  </a:lnTo>
                  <a:lnTo>
                    <a:pt x="916233" y="43519"/>
                  </a:lnTo>
                  <a:lnTo>
                    <a:pt x="920913" y="43051"/>
                  </a:lnTo>
                  <a:lnTo>
                    <a:pt x="871310" y="53813"/>
                  </a:lnTo>
                  <a:lnTo>
                    <a:pt x="822176" y="61769"/>
                  </a:lnTo>
                  <a:lnTo>
                    <a:pt x="772574" y="67384"/>
                  </a:lnTo>
                  <a:lnTo>
                    <a:pt x="770235" y="69256"/>
                  </a:lnTo>
                  <a:lnTo>
                    <a:pt x="770703" y="71127"/>
                  </a:lnTo>
                  <a:lnTo>
                    <a:pt x="772574" y="72063"/>
                  </a:lnTo>
                  <a:lnTo>
                    <a:pt x="895176" y="85634"/>
                  </a:lnTo>
                  <a:lnTo>
                    <a:pt x="836683" y="87505"/>
                  </a:lnTo>
                  <a:lnTo>
                    <a:pt x="663076" y="85634"/>
                  </a:lnTo>
                  <a:lnTo>
                    <a:pt x="518949" y="88441"/>
                  </a:lnTo>
                  <a:lnTo>
                    <a:pt x="484789" y="89845"/>
                  </a:lnTo>
                  <a:lnTo>
                    <a:pt x="441271" y="95461"/>
                  </a:lnTo>
                  <a:lnTo>
                    <a:pt x="147870" y="53346"/>
                  </a:lnTo>
                  <a:lnTo>
                    <a:pt x="87505" y="49134"/>
                  </a:lnTo>
                  <a:lnTo>
                    <a:pt x="0" y="38839"/>
                  </a:lnTo>
                  <a:lnTo>
                    <a:pt x="45858" y="38839"/>
                  </a:lnTo>
                  <a:lnTo>
                    <a:pt x="141787" y="41179"/>
                  </a:lnTo>
                  <a:lnTo>
                    <a:pt x="241459" y="37904"/>
                  </a:lnTo>
                  <a:lnTo>
                    <a:pt x="332240" y="39307"/>
                  </a:lnTo>
                  <a:lnTo>
                    <a:pt x="422553" y="38371"/>
                  </a:lnTo>
                  <a:lnTo>
                    <a:pt x="442207" y="36500"/>
                  </a:lnTo>
                  <a:lnTo>
                    <a:pt x="445014" y="35096"/>
                  </a:lnTo>
                  <a:lnTo>
                    <a:pt x="446886" y="27141"/>
                  </a:lnTo>
                  <a:lnTo>
                    <a:pt x="445482" y="19186"/>
                  </a:lnTo>
                  <a:lnTo>
                    <a:pt x="569955" y="21057"/>
                  </a:lnTo>
                  <a:lnTo>
                    <a:pt x="581654" y="18250"/>
                  </a:lnTo>
                  <a:lnTo>
                    <a:pt x="715017" y="14506"/>
                  </a:lnTo>
                  <a:lnTo>
                    <a:pt x="740754" y="14974"/>
                  </a:lnTo>
                  <a:lnTo>
                    <a:pt x="767895" y="18250"/>
                  </a:lnTo>
                  <a:lnTo>
                    <a:pt x="773510" y="15442"/>
                  </a:lnTo>
                  <a:lnTo>
                    <a:pt x="886285" y="15442"/>
                  </a:lnTo>
                  <a:lnTo>
                    <a:pt x="894708" y="11699"/>
                  </a:lnTo>
                  <a:lnTo>
                    <a:pt x="899855" y="11699"/>
                  </a:lnTo>
                  <a:lnTo>
                    <a:pt x="904535" y="3276"/>
                  </a:lnTo>
                  <a:lnTo>
                    <a:pt x="908746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3F26F58C-F089-340A-D95C-31B0AE8C463D}"/>
                </a:ext>
              </a:extLst>
            </p:cNvPr>
            <p:cNvSpPr/>
            <p:nvPr/>
          </p:nvSpPr>
          <p:spPr>
            <a:xfrm>
              <a:off x="11063924" y="5647611"/>
              <a:ext cx="448289" cy="1195127"/>
            </a:xfrm>
            <a:custGeom>
              <a:avLst/>
              <a:gdLst>
                <a:gd name="connsiteX0" fmla="*/ 388393 w 448289"/>
                <a:gd name="connsiteY0" fmla="*/ 231164 h 1195127"/>
                <a:gd name="connsiteX1" fmla="*/ 391668 w 448289"/>
                <a:gd name="connsiteY1" fmla="*/ 273747 h 1195127"/>
                <a:gd name="connsiteX2" fmla="*/ 393072 w 448289"/>
                <a:gd name="connsiteY2" fmla="*/ 371079 h 1195127"/>
                <a:gd name="connsiteX3" fmla="*/ 395412 w 448289"/>
                <a:gd name="connsiteY3" fmla="*/ 373419 h 1195127"/>
                <a:gd name="connsiteX4" fmla="*/ 401964 w 448289"/>
                <a:gd name="connsiteY4" fmla="*/ 373887 h 1195127"/>
                <a:gd name="connsiteX5" fmla="*/ 408514 w 448289"/>
                <a:gd name="connsiteY5" fmla="*/ 369675 h 1195127"/>
                <a:gd name="connsiteX6" fmla="*/ 409450 w 448289"/>
                <a:gd name="connsiteY6" fmla="*/ 366400 h 1195127"/>
                <a:gd name="connsiteX7" fmla="*/ 411790 w 448289"/>
                <a:gd name="connsiteY7" fmla="*/ 320073 h 1195127"/>
                <a:gd name="connsiteX8" fmla="*/ 419277 w 448289"/>
                <a:gd name="connsiteY8" fmla="*/ 236311 h 1195127"/>
                <a:gd name="connsiteX9" fmla="*/ 422085 w 448289"/>
                <a:gd name="connsiteY9" fmla="*/ 234440 h 1195127"/>
                <a:gd name="connsiteX10" fmla="*/ 425361 w 448289"/>
                <a:gd name="connsiteY10" fmla="*/ 234908 h 1195127"/>
                <a:gd name="connsiteX11" fmla="*/ 426296 w 448289"/>
                <a:gd name="connsiteY11" fmla="*/ 236311 h 1195127"/>
                <a:gd name="connsiteX12" fmla="*/ 431911 w 448289"/>
                <a:gd name="connsiteY12" fmla="*/ 268132 h 1195127"/>
                <a:gd name="connsiteX13" fmla="*/ 439399 w 448289"/>
                <a:gd name="connsiteY13" fmla="*/ 296676 h 1195127"/>
                <a:gd name="connsiteX14" fmla="*/ 448289 w 448289"/>
                <a:gd name="connsiteY14" fmla="*/ 323817 h 1195127"/>
                <a:gd name="connsiteX15" fmla="*/ 433315 w 448289"/>
                <a:gd name="connsiteY15" fmla="*/ 414598 h 1195127"/>
                <a:gd name="connsiteX16" fmla="*/ 424892 w 448289"/>
                <a:gd name="connsiteY16" fmla="*/ 442674 h 1195127"/>
                <a:gd name="connsiteX17" fmla="*/ 415533 w 448289"/>
                <a:gd name="connsiteY17" fmla="*/ 456245 h 1195127"/>
                <a:gd name="connsiteX18" fmla="*/ 411790 w 448289"/>
                <a:gd name="connsiteY18" fmla="*/ 468879 h 1195127"/>
                <a:gd name="connsiteX19" fmla="*/ 409918 w 448289"/>
                <a:gd name="connsiteY19" fmla="*/ 471219 h 1195127"/>
                <a:gd name="connsiteX20" fmla="*/ 407111 w 448289"/>
                <a:gd name="connsiteY20" fmla="*/ 470751 h 1195127"/>
                <a:gd name="connsiteX21" fmla="*/ 403367 w 448289"/>
                <a:gd name="connsiteY21" fmla="*/ 465604 h 1195127"/>
                <a:gd name="connsiteX22" fmla="*/ 411322 w 448289"/>
                <a:gd name="connsiteY22" fmla="*/ 438931 h 1195127"/>
                <a:gd name="connsiteX23" fmla="*/ 386521 w 448289"/>
                <a:gd name="connsiteY23" fmla="*/ 437995 h 1195127"/>
                <a:gd name="connsiteX24" fmla="*/ 381374 w 448289"/>
                <a:gd name="connsiteY24" fmla="*/ 440335 h 1195127"/>
                <a:gd name="connsiteX25" fmla="*/ 365464 w 448289"/>
                <a:gd name="connsiteY25" fmla="*/ 488065 h 1195127"/>
                <a:gd name="connsiteX26" fmla="*/ 355637 w 448289"/>
                <a:gd name="connsiteY26" fmla="*/ 510526 h 1195127"/>
                <a:gd name="connsiteX27" fmla="*/ 321009 w 448289"/>
                <a:gd name="connsiteY27" fmla="*/ 562000 h 1195127"/>
                <a:gd name="connsiteX28" fmla="*/ 313990 w 448289"/>
                <a:gd name="connsiteY28" fmla="*/ 576974 h 1195127"/>
                <a:gd name="connsiteX29" fmla="*/ 309778 w 448289"/>
                <a:gd name="connsiteY29" fmla="*/ 591948 h 1195127"/>
                <a:gd name="connsiteX30" fmla="*/ 329432 w 448289"/>
                <a:gd name="connsiteY30" fmla="*/ 867567 h 1195127"/>
                <a:gd name="connsiteX31" fmla="*/ 332708 w 448289"/>
                <a:gd name="connsiteY31" fmla="*/ 893304 h 1195127"/>
                <a:gd name="connsiteX32" fmla="*/ 330368 w 448289"/>
                <a:gd name="connsiteY32" fmla="*/ 907342 h 1195127"/>
                <a:gd name="connsiteX33" fmla="*/ 329900 w 448289"/>
                <a:gd name="connsiteY33" fmla="*/ 921849 h 1195127"/>
                <a:gd name="connsiteX34" fmla="*/ 338791 w 448289"/>
                <a:gd name="connsiteY34" fmla="*/ 1007014 h 1195127"/>
                <a:gd name="connsiteX35" fmla="*/ 336451 w 448289"/>
                <a:gd name="connsiteY35" fmla="*/ 1012630 h 1195127"/>
                <a:gd name="connsiteX36" fmla="*/ 341599 w 448289"/>
                <a:gd name="connsiteY36" fmla="*/ 1072058 h 1195127"/>
                <a:gd name="connsiteX37" fmla="*/ 347214 w 448289"/>
                <a:gd name="connsiteY37" fmla="*/ 1189044 h 1195127"/>
                <a:gd name="connsiteX38" fmla="*/ 344406 w 448289"/>
                <a:gd name="connsiteY38" fmla="*/ 1195128 h 1195127"/>
                <a:gd name="connsiteX39" fmla="*/ 296208 w 448289"/>
                <a:gd name="connsiteY39" fmla="*/ 1195128 h 1195127"/>
                <a:gd name="connsiteX40" fmla="*/ 292465 w 448289"/>
                <a:gd name="connsiteY40" fmla="*/ 1194191 h 1195127"/>
                <a:gd name="connsiteX41" fmla="*/ 290125 w 448289"/>
                <a:gd name="connsiteY41" fmla="*/ 1192320 h 1195127"/>
                <a:gd name="connsiteX42" fmla="*/ 289189 w 448289"/>
                <a:gd name="connsiteY42" fmla="*/ 1188576 h 1195127"/>
                <a:gd name="connsiteX43" fmla="*/ 286381 w 448289"/>
                <a:gd name="connsiteY43" fmla="*/ 1074866 h 1195127"/>
                <a:gd name="connsiteX44" fmla="*/ 285445 w 448289"/>
                <a:gd name="connsiteY44" fmla="*/ 1067379 h 1195127"/>
                <a:gd name="connsiteX45" fmla="*/ 282170 w 448289"/>
                <a:gd name="connsiteY45" fmla="*/ 1060360 h 1195127"/>
                <a:gd name="connsiteX46" fmla="*/ 276087 w 448289"/>
                <a:gd name="connsiteY46" fmla="*/ 1054277 h 1195127"/>
                <a:gd name="connsiteX47" fmla="*/ 253157 w 448289"/>
                <a:gd name="connsiteY47" fmla="*/ 1040238 h 1195127"/>
                <a:gd name="connsiteX48" fmla="*/ 252222 w 448289"/>
                <a:gd name="connsiteY48" fmla="*/ 1034155 h 1195127"/>
                <a:gd name="connsiteX49" fmla="*/ 255497 w 448289"/>
                <a:gd name="connsiteY49" fmla="*/ 1024796 h 1195127"/>
                <a:gd name="connsiteX50" fmla="*/ 254561 w 448289"/>
                <a:gd name="connsiteY50" fmla="*/ 1020584 h 1195127"/>
                <a:gd name="connsiteX51" fmla="*/ 245670 w 448289"/>
                <a:gd name="connsiteY51" fmla="*/ 1012630 h 1195127"/>
                <a:gd name="connsiteX52" fmla="*/ 226016 w 448289"/>
                <a:gd name="connsiteY52" fmla="*/ 988765 h 1195127"/>
                <a:gd name="connsiteX53" fmla="*/ 192325 w 448289"/>
                <a:gd name="connsiteY53" fmla="*/ 954137 h 1195127"/>
                <a:gd name="connsiteX54" fmla="*/ 180158 w 448289"/>
                <a:gd name="connsiteY54" fmla="*/ 925592 h 1195127"/>
                <a:gd name="connsiteX55" fmla="*/ 170799 w 448289"/>
                <a:gd name="connsiteY55" fmla="*/ 897047 h 1195127"/>
                <a:gd name="connsiteX56" fmla="*/ 163312 w 448289"/>
                <a:gd name="connsiteY56" fmla="*/ 868971 h 1195127"/>
                <a:gd name="connsiteX57" fmla="*/ 158165 w 448289"/>
                <a:gd name="connsiteY57" fmla="*/ 839958 h 1195127"/>
                <a:gd name="connsiteX58" fmla="*/ 154889 w 448289"/>
                <a:gd name="connsiteY58" fmla="*/ 811414 h 1195127"/>
                <a:gd name="connsiteX59" fmla="*/ 154421 w 448289"/>
                <a:gd name="connsiteY59" fmla="*/ 781933 h 1195127"/>
                <a:gd name="connsiteX60" fmla="*/ 155825 w 448289"/>
                <a:gd name="connsiteY60" fmla="*/ 752453 h 1195127"/>
                <a:gd name="connsiteX61" fmla="*/ 157229 w 448289"/>
                <a:gd name="connsiteY61" fmla="*/ 744966 h 1195127"/>
                <a:gd name="connsiteX62" fmla="*/ 158165 w 448289"/>
                <a:gd name="connsiteY62" fmla="*/ 744966 h 1195127"/>
                <a:gd name="connsiteX63" fmla="*/ 182030 w 448289"/>
                <a:gd name="connsiteY63" fmla="*/ 839023 h 1195127"/>
                <a:gd name="connsiteX64" fmla="*/ 193260 w 448289"/>
                <a:gd name="connsiteY64" fmla="*/ 872714 h 1195127"/>
                <a:gd name="connsiteX65" fmla="*/ 209638 w 448289"/>
                <a:gd name="connsiteY65" fmla="*/ 912490 h 1195127"/>
                <a:gd name="connsiteX66" fmla="*/ 229760 w 448289"/>
                <a:gd name="connsiteY66" fmla="*/ 951329 h 1195127"/>
                <a:gd name="connsiteX67" fmla="*/ 255497 w 448289"/>
                <a:gd name="connsiteY67" fmla="*/ 991572 h 1195127"/>
                <a:gd name="connsiteX68" fmla="*/ 277490 w 448289"/>
                <a:gd name="connsiteY68" fmla="*/ 1017309 h 1195127"/>
                <a:gd name="connsiteX69" fmla="*/ 284509 w 448289"/>
                <a:gd name="connsiteY69" fmla="*/ 1021521 h 1195127"/>
                <a:gd name="connsiteX70" fmla="*/ 287317 w 448289"/>
                <a:gd name="connsiteY70" fmla="*/ 1021521 h 1195127"/>
                <a:gd name="connsiteX71" fmla="*/ 288721 w 448289"/>
                <a:gd name="connsiteY71" fmla="*/ 1018713 h 1195127"/>
                <a:gd name="connsiteX72" fmla="*/ 285913 w 448289"/>
                <a:gd name="connsiteY72" fmla="*/ 945246 h 1195127"/>
                <a:gd name="connsiteX73" fmla="*/ 274215 w 448289"/>
                <a:gd name="connsiteY73" fmla="*/ 729524 h 1195127"/>
                <a:gd name="connsiteX74" fmla="*/ 269067 w 448289"/>
                <a:gd name="connsiteY74" fmla="*/ 722037 h 1195127"/>
                <a:gd name="connsiteX75" fmla="*/ 264856 w 448289"/>
                <a:gd name="connsiteY75" fmla="*/ 719697 h 1195127"/>
                <a:gd name="connsiteX76" fmla="*/ 221805 w 448289"/>
                <a:gd name="connsiteY76" fmla="*/ 701915 h 1195127"/>
                <a:gd name="connsiteX77" fmla="*/ 181094 w 448289"/>
                <a:gd name="connsiteY77" fmla="*/ 682730 h 1195127"/>
                <a:gd name="connsiteX78" fmla="*/ 143191 w 448289"/>
                <a:gd name="connsiteY78" fmla="*/ 661672 h 1195127"/>
                <a:gd name="connsiteX79" fmla="*/ 107627 w 448289"/>
                <a:gd name="connsiteY79" fmla="*/ 639211 h 1195127"/>
                <a:gd name="connsiteX80" fmla="*/ 84230 w 448289"/>
                <a:gd name="connsiteY80" fmla="*/ 617685 h 1195127"/>
                <a:gd name="connsiteX81" fmla="*/ 63640 w 448289"/>
                <a:gd name="connsiteY81" fmla="*/ 595224 h 1195127"/>
                <a:gd name="connsiteX82" fmla="*/ 45390 w 448289"/>
                <a:gd name="connsiteY82" fmla="*/ 572295 h 1195127"/>
                <a:gd name="connsiteX83" fmla="*/ 29948 w 448289"/>
                <a:gd name="connsiteY83" fmla="*/ 548898 h 1195127"/>
                <a:gd name="connsiteX84" fmla="*/ 33224 w 448289"/>
                <a:gd name="connsiteY84" fmla="*/ 539071 h 1195127"/>
                <a:gd name="connsiteX85" fmla="*/ 39775 w 448289"/>
                <a:gd name="connsiteY85" fmla="*/ 528776 h 1195127"/>
                <a:gd name="connsiteX86" fmla="*/ 39307 w 448289"/>
                <a:gd name="connsiteY86" fmla="*/ 525969 h 1195127"/>
                <a:gd name="connsiteX87" fmla="*/ 31820 w 448289"/>
                <a:gd name="connsiteY87" fmla="*/ 507719 h 1195127"/>
                <a:gd name="connsiteX88" fmla="*/ 27140 w 448289"/>
                <a:gd name="connsiteY88" fmla="*/ 489001 h 1195127"/>
                <a:gd name="connsiteX89" fmla="*/ 22929 w 448289"/>
                <a:gd name="connsiteY89" fmla="*/ 462328 h 1195127"/>
                <a:gd name="connsiteX90" fmla="*/ 19186 w 448289"/>
                <a:gd name="connsiteY90" fmla="*/ 451565 h 1195127"/>
                <a:gd name="connsiteX91" fmla="*/ 14506 w 448289"/>
                <a:gd name="connsiteY91" fmla="*/ 445482 h 1195127"/>
                <a:gd name="connsiteX92" fmla="*/ 13570 w 448289"/>
                <a:gd name="connsiteY92" fmla="*/ 427700 h 1195127"/>
                <a:gd name="connsiteX93" fmla="*/ 0 w 448289"/>
                <a:gd name="connsiteY93" fmla="*/ 369675 h 1195127"/>
                <a:gd name="connsiteX94" fmla="*/ 0 w 448289"/>
                <a:gd name="connsiteY94" fmla="*/ 364996 h 1195127"/>
                <a:gd name="connsiteX95" fmla="*/ 2808 w 448289"/>
                <a:gd name="connsiteY95" fmla="*/ 361720 h 1195127"/>
                <a:gd name="connsiteX96" fmla="*/ 77678 w 448289"/>
                <a:gd name="connsiteY96" fmla="*/ 363592 h 1195127"/>
                <a:gd name="connsiteX97" fmla="*/ 82826 w 448289"/>
                <a:gd name="connsiteY97" fmla="*/ 365464 h 1195127"/>
                <a:gd name="connsiteX98" fmla="*/ 84230 w 448289"/>
                <a:gd name="connsiteY98" fmla="*/ 368272 h 1195127"/>
                <a:gd name="connsiteX99" fmla="*/ 94992 w 448289"/>
                <a:gd name="connsiteY99" fmla="*/ 440335 h 1195127"/>
                <a:gd name="connsiteX100" fmla="*/ 28077 w 448289"/>
                <a:gd name="connsiteY100" fmla="*/ 437995 h 1195127"/>
                <a:gd name="connsiteX101" fmla="*/ 26205 w 448289"/>
                <a:gd name="connsiteY101" fmla="*/ 438931 h 1195127"/>
                <a:gd name="connsiteX102" fmla="*/ 25737 w 448289"/>
                <a:gd name="connsiteY102" fmla="*/ 441271 h 1195127"/>
                <a:gd name="connsiteX103" fmla="*/ 61768 w 448289"/>
                <a:gd name="connsiteY103" fmla="*/ 522693 h 1195127"/>
                <a:gd name="connsiteX104" fmla="*/ 73935 w 448289"/>
                <a:gd name="connsiteY104" fmla="*/ 543750 h 1195127"/>
                <a:gd name="connsiteX105" fmla="*/ 88441 w 448289"/>
                <a:gd name="connsiteY105" fmla="*/ 562936 h 1195127"/>
                <a:gd name="connsiteX106" fmla="*/ 105287 w 448289"/>
                <a:gd name="connsiteY106" fmla="*/ 580718 h 1195127"/>
                <a:gd name="connsiteX107" fmla="*/ 126345 w 448289"/>
                <a:gd name="connsiteY107" fmla="*/ 599903 h 1195127"/>
                <a:gd name="connsiteX108" fmla="*/ 147402 w 448289"/>
                <a:gd name="connsiteY108" fmla="*/ 616281 h 1195127"/>
                <a:gd name="connsiteX109" fmla="*/ 178286 w 448289"/>
                <a:gd name="connsiteY109" fmla="*/ 634063 h 1195127"/>
                <a:gd name="connsiteX110" fmla="*/ 197472 w 448289"/>
                <a:gd name="connsiteY110" fmla="*/ 641082 h 1195127"/>
                <a:gd name="connsiteX111" fmla="*/ 197940 w 448289"/>
                <a:gd name="connsiteY111" fmla="*/ 638275 h 1195127"/>
                <a:gd name="connsiteX112" fmla="*/ 196068 w 448289"/>
                <a:gd name="connsiteY112" fmla="*/ 634531 h 1195127"/>
                <a:gd name="connsiteX113" fmla="*/ 191389 w 448289"/>
                <a:gd name="connsiteY113" fmla="*/ 630320 h 1195127"/>
                <a:gd name="connsiteX114" fmla="*/ 193729 w 448289"/>
                <a:gd name="connsiteY114" fmla="*/ 622833 h 1195127"/>
                <a:gd name="connsiteX115" fmla="*/ 204491 w 448289"/>
                <a:gd name="connsiteY115" fmla="*/ 607859 h 1195127"/>
                <a:gd name="connsiteX116" fmla="*/ 212446 w 448289"/>
                <a:gd name="connsiteY116" fmla="*/ 601775 h 1195127"/>
                <a:gd name="connsiteX117" fmla="*/ 214786 w 448289"/>
                <a:gd name="connsiteY117" fmla="*/ 606922 h 1195127"/>
                <a:gd name="connsiteX118" fmla="*/ 268600 w 448289"/>
                <a:gd name="connsiteY118" fmla="*/ 675243 h 1195127"/>
                <a:gd name="connsiteX119" fmla="*/ 264856 w 448289"/>
                <a:gd name="connsiteY119" fmla="*/ 604115 h 1195127"/>
                <a:gd name="connsiteX120" fmla="*/ 265324 w 448289"/>
                <a:gd name="connsiteY120" fmla="*/ 579314 h 1195127"/>
                <a:gd name="connsiteX121" fmla="*/ 260176 w 448289"/>
                <a:gd name="connsiteY121" fmla="*/ 537667 h 1195127"/>
                <a:gd name="connsiteX122" fmla="*/ 254561 w 448289"/>
                <a:gd name="connsiteY122" fmla="*/ 517545 h 1195127"/>
                <a:gd name="connsiteX123" fmla="*/ 247074 w 448289"/>
                <a:gd name="connsiteY123" fmla="*/ 497892 h 1195127"/>
                <a:gd name="connsiteX124" fmla="*/ 222741 w 448289"/>
                <a:gd name="connsiteY124" fmla="*/ 449694 h 1195127"/>
                <a:gd name="connsiteX125" fmla="*/ 219466 w 448289"/>
                <a:gd name="connsiteY125" fmla="*/ 445950 h 1195127"/>
                <a:gd name="connsiteX126" fmla="*/ 214318 w 448289"/>
                <a:gd name="connsiteY126" fmla="*/ 444078 h 1195127"/>
                <a:gd name="connsiteX127" fmla="*/ 129620 w 448289"/>
                <a:gd name="connsiteY127" fmla="*/ 440803 h 1195127"/>
                <a:gd name="connsiteX128" fmla="*/ 125408 w 448289"/>
                <a:gd name="connsiteY128" fmla="*/ 439399 h 1195127"/>
                <a:gd name="connsiteX129" fmla="*/ 123069 w 448289"/>
                <a:gd name="connsiteY129" fmla="*/ 435655 h 1195127"/>
                <a:gd name="connsiteX130" fmla="*/ 105755 w 448289"/>
                <a:gd name="connsiteY130" fmla="*/ 365932 h 1195127"/>
                <a:gd name="connsiteX131" fmla="*/ 142255 w 448289"/>
                <a:gd name="connsiteY131" fmla="*/ 361720 h 1195127"/>
                <a:gd name="connsiteX132" fmla="*/ 156293 w 448289"/>
                <a:gd name="connsiteY132" fmla="*/ 362188 h 1195127"/>
                <a:gd name="connsiteX133" fmla="*/ 175479 w 448289"/>
                <a:gd name="connsiteY133" fmla="*/ 365464 h 1195127"/>
                <a:gd name="connsiteX134" fmla="*/ 177351 w 448289"/>
                <a:gd name="connsiteY134" fmla="*/ 364996 h 1195127"/>
                <a:gd name="connsiteX135" fmla="*/ 164248 w 448289"/>
                <a:gd name="connsiteY135" fmla="*/ 349554 h 1195127"/>
                <a:gd name="connsiteX136" fmla="*/ 156293 w 448289"/>
                <a:gd name="connsiteY136" fmla="*/ 337387 h 1195127"/>
                <a:gd name="connsiteX137" fmla="*/ 144126 w 448289"/>
                <a:gd name="connsiteY137" fmla="*/ 314458 h 1195127"/>
                <a:gd name="connsiteX138" fmla="*/ 123537 w 448289"/>
                <a:gd name="connsiteY138" fmla="*/ 267664 h 1195127"/>
                <a:gd name="connsiteX139" fmla="*/ 121665 w 448289"/>
                <a:gd name="connsiteY139" fmla="*/ 257369 h 1195127"/>
                <a:gd name="connsiteX140" fmla="*/ 129620 w 448289"/>
                <a:gd name="connsiteY140" fmla="*/ 263920 h 1195127"/>
                <a:gd name="connsiteX141" fmla="*/ 162376 w 448289"/>
                <a:gd name="connsiteY141" fmla="*/ 306503 h 1195127"/>
                <a:gd name="connsiteX142" fmla="*/ 177351 w 448289"/>
                <a:gd name="connsiteY142" fmla="*/ 329900 h 1195127"/>
                <a:gd name="connsiteX143" fmla="*/ 188113 w 448289"/>
                <a:gd name="connsiteY143" fmla="*/ 354233 h 1195127"/>
                <a:gd name="connsiteX144" fmla="*/ 192325 w 448289"/>
                <a:gd name="connsiteY144" fmla="*/ 360784 h 1195127"/>
                <a:gd name="connsiteX145" fmla="*/ 196068 w 448289"/>
                <a:gd name="connsiteY145" fmla="*/ 363592 h 1195127"/>
                <a:gd name="connsiteX146" fmla="*/ 209170 w 448289"/>
                <a:gd name="connsiteY146" fmla="*/ 365932 h 1195127"/>
                <a:gd name="connsiteX147" fmla="*/ 250350 w 448289"/>
                <a:gd name="connsiteY147" fmla="*/ 364996 h 1195127"/>
                <a:gd name="connsiteX148" fmla="*/ 290593 w 448289"/>
                <a:gd name="connsiteY148" fmla="*/ 366400 h 1195127"/>
                <a:gd name="connsiteX149" fmla="*/ 293868 w 448289"/>
                <a:gd name="connsiteY149" fmla="*/ 364996 h 1195127"/>
                <a:gd name="connsiteX150" fmla="*/ 297612 w 448289"/>
                <a:gd name="connsiteY150" fmla="*/ 308375 h 1195127"/>
                <a:gd name="connsiteX151" fmla="*/ 299484 w 448289"/>
                <a:gd name="connsiteY151" fmla="*/ 306971 h 1195127"/>
                <a:gd name="connsiteX152" fmla="*/ 300887 w 448289"/>
                <a:gd name="connsiteY152" fmla="*/ 308843 h 1195127"/>
                <a:gd name="connsiteX153" fmla="*/ 301824 w 448289"/>
                <a:gd name="connsiteY153" fmla="*/ 345810 h 1195127"/>
                <a:gd name="connsiteX154" fmla="*/ 305567 w 448289"/>
                <a:gd name="connsiteY154" fmla="*/ 365932 h 1195127"/>
                <a:gd name="connsiteX155" fmla="*/ 307439 w 448289"/>
                <a:gd name="connsiteY155" fmla="*/ 367336 h 1195127"/>
                <a:gd name="connsiteX156" fmla="*/ 310715 w 448289"/>
                <a:gd name="connsiteY156" fmla="*/ 367336 h 1195127"/>
                <a:gd name="connsiteX157" fmla="*/ 333643 w 448289"/>
                <a:gd name="connsiteY157" fmla="*/ 366400 h 1195127"/>
                <a:gd name="connsiteX158" fmla="*/ 347214 w 448289"/>
                <a:gd name="connsiteY158" fmla="*/ 367803 h 1195127"/>
                <a:gd name="connsiteX159" fmla="*/ 349086 w 448289"/>
                <a:gd name="connsiteY159" fmla="*/ 366868 h 1195127"/>
                <a:gd name="connsiteX160" fmla="*/ 351425 w 448289"/>
                <a:gd name="connsiteY160" fmla="*/ 317266 h 1195127"/>
                <a:gd name="connsiteX161" fmla="*/ 350021 w 448289"/>
                <a:gd name="connsiteY161" fmla="*/ 270939 h 1195127"/>
                <a:gd name="connsiteX162" fmla="*/ 342534 w 448289"/>
                <a:gd name="connsiteY162" fmla="*/ 186241 h 1195127"/>
                <a:gd name="connsiteX163" fmla="*/ 336451 w 448289"/>
                <a:gd name="connsiteY163" fmla="*/ 148338 h 1195127"/>
                <a:gd name="connsiteX164" fmla="*/ 328496 w 448289"/>
                <a:gd name="connsiteY164" fmla="*/ 111370 h 1195127"/>
                <a:gd name="connsiteX165" fmla="*/ 318202 w 448289"/>
                <a:gd name="connsiteY165" fmla="*/ 74403 h 1195127"/>
                <a:gd name="connsiteX166" fmla="*/ 306035 w 448289"/>
                <a:gd name="connsiteY166" fmla="*/ 38371 h 1195127"/>
                <a:gd name="connsiteX167" fmla="*/ 291528 w 448289"/>
                <a:gd name="connsiteY167" fmla="*/ 2340 h 1195127"/>
                <a:gd name="connsiteX168" fmla="*/ 293868 w 448289"/>
                <a:gd name="connsiteY168" fmla="*/ 0 h 1195127"/>
                <a:gd name="connsiteX169" fmla="*/ 297612 w 448289"/>
                <a:gd name="connsiteY169" fmla="*/ 936 h 1195127"/>
                <a:gd name="connsiteX170" fmla="*/ 318202 w 448289"/>
                <a:gd name="connsiteY170" fmla="*/ 37435 h 1195127"/>
                <a:gd name="connsiteX171" fmla="*/ 336919 w 448289"/>
                <a:gd name="connsiteY171" fmla="*/ 74871 h 1195127"/>
                <a:gd name="connsiteX172" fmla="*/ 352829 w 448289"/>
                <a:gd name="connsiteY172" fmla="*/ 112774 h 1195127"/>
                <a:gd name="connsiteX173" fmla="*/ 366868 w 448289"/>
                <a:gd name="connsiteY173" fmla="*/ 151146 h 1195127"/>
                <a:gd name="connsiteX174" fmla="*/ 378566 w 448289"/>
                <a:gd name="connsiteY174" fmla="*/ 190921 h 1195127"/>
                <a:gd name="connsiteX175" fmla="*/ 388393 w 448289"/>
                <a:gd name="connsiteY175" fmla="*/ 231164 h 1195127"/>
                <a:gd name="connsiteX176" fmla="*/ 264388 w 448289"/>
                <a:gd name="connsiteY176" fmla="*/ 443610 h 1195127"/>
                <a:gd name="connsiteX177" fmla="*/ 296208 w 448289"/>
                <a:gd name="connsiteY177" fmla="*/ 531584 h 1195127"/>
                <a:gd name="connsiteX178" fmla="*/ 307906 w 448289"/>
                <a:gd name="connsiteY178" fmla="*/ 511930 h 1195127"/>
                <a:gd name="connsiteX179" fmla="*/ 317265 w 448289"/>
                <a:gd name="connsiteY179" fmla="*/ 491341 h 1195127"/>
                <a:gd name="connsiteX180" fmla="*/ 331772 w 448289"/>
                <a:gd name="connsiteY180" fmla="*/ 446886 h 1195127"/>
                <a:gd name="connsiteX181" fmla="*/ 330836 w 448289"/>
                <a:gd name="connsiteY181" fmla="*/ 443142 h 1195127"/>
                <a:gd name="connsiteX182" fmla="*/ 327560 w 448289"/>
                <a:gd name="connsiteY182" fmla="*/ 441271 h 1195127"/>
                <a:gd name="connsiteX183" fmla="*/ 267663 w 448289"/>
                <a:gd name="connsiteY183" fmla="*/ 440335 h 1195127"/>
                <a:gd name="connsiteX184" fmla="*/ 264856 w 448289"/>
                <a:gd name="connsiteY184" fmla="*/ 441271 h 1195127"/>
                <a:gd name="connsiteX185" fmla="*/ 264388 w 448289"/>
                <a:gd name="connsiteY185" fmla="*/ 443610 h 119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448289" h="1195127">
                  <a:moveTo>
                    <a:pt x="388393" y="231164"/>
                  </a:moveTo>
                  <a:lnTo>
                    <a:pt x="391668" y="273747"/>
                  </a:lnTo>
                  <a:lnTo>
                    <a:pt x="393072" y="371079"/>
                  </a:lnTo>
                  <a:lnTo>
                    <a:pt x="395412" y="373419"/>
                  </a:lnTo>
                  <a:lnTo>
                    <a:pt x="401964" y="373887"/>
                  </a:lnTo>
                  <a:lnTo>
                    <a:pt x="408514" y="369675"/>
                  </a:lnTo>
                  <a:lnTo>
                    <a:pt x="409450" y="366400"/>
                  </a:lnTo>
                  <a:lnTo>
                    <a:pt x="411790" y="320073"/>
                  </a:lnTo>
                  <a:lnTo>
                    <a:pt x="419277" y="236311"/>
                  </a:lnTo>
                  <a:lnTo>
                    <a:pt x="422085" y="234440"/>
                  </a:lnTo>
                  <a:lnTo>
                    <a:pt x="425361" y="234908"/>
                  </a:lnTo>
                  <a:lnTo>
                    <a:pt x="426296" y="236311"/>
                  </a:lnTo>
                  <a:lnTo>
                    <a:pt x="431911" y="268132"/>
                  </a:lnTo>
                  <a:lnTo>
                    <a:pt x="439399" y="296676"/>
                  </a:lnTo>
                  <a:lnTo>
                    <a:pt x="448289" y="323817"/>
                  </a:lnTo>
                  <a:lnTo>
                    <a:pt x="433315" y="414598"/>
                  </a:lnTo>
                  <a:lnTo>
                    <a:pt x="424892" y="442674"/>
                  </a:lnTo>
                  <a:lnTo>
                    <a:pt x="415533" y="456245"/>
                  </a:lnTo>
                  <a:lnTo>
                    <a:pt x="411790" y="468879"/>
                  </a:lnTo>
                  <a:lnTo>
                    <a:pt x="409918" y="471219"/>
                  </a:lnTo>
                  <a:lnTo>
                    <a:pt x="407111" y="470751"/>
                  </a:lnTo>
                  <a:lnTo>
                    <a:pt x="403367" y="465604"/>
                  </a:lnTo>
                  <a:lnTo>
                    <a:pt x="411322" y="438931"/>
                  </a:lnTo>
                  <a:lnTo>
                    <a:pt x="386521" y="437995"/>
                  </a:lnTo>
                  <a:lnTo>
                    <a:pt x="381374" y="440335"/>
                  </a:lnTo>
                  <a:lnTo>
                    <a:pt x="365464" y="488065"/>
                  </a:lnTo>
                  <a:lnTo>
                    <a:pt x="355637" y="510526"/>
                  </a:lnTo>
                  <a:lnTo>
                    <a:pt x="321009" y="562000"/>
                  </a:lnTo>
                  <a:lnTo>
                    <a:pt x="313990" y="576974"/>
                  </a:lnTo>
                  <a:lnTo>
                    <a:pt x="309778" y="591948"/>
                  </a:lnTo>
                  <a:lnTo>
                    <a:pt x="329432" y="867567"/>
                  </a:lnTo>
                  <a:lnTo>
                    <a:pt x="332708" y="893304"/>
                  </a:lnTo>
                  <a:lnTo>
                    <a:pt x="330368" y="907342"/>
                  </a:lnTo>
                  <a:lnTo>
                    <a:pt x="329900" y="921849"/>
                  </a:lnTo>
                  <a:lnTo>
                    <a:pt x="338791" y="1007014"/>
                  </a:lnTo>
                  <a:lnTo>
                    <a:pt x="336451" y="1012630"/>
                  </a:lnTo>
                  <a:lnTo>
                    <a:pt x="341599" y="1072058"/>
                  </a:lnTo>
                  <a:lnTo>
                    <a:pt x="347214" y="1189044"/>
                  </a:lnTo>
                  <a:lnTo>
                    <a:pt x="344406" y="1195128"/>
                  </a:lnTo>
                  <a:lnTo>
                    <a:pt x="296208" y="1195128"/>
                  </a:lnTo>
                  <a:lnTo>
                    <a:pt x="292465" y="1194191"/>
                  </a:lnTo>
                  <a:lnTo>
                    <a:pt x="290125" y="1192320"/>
                  </a:lnTo>
                  <a:lnTo>
                    <a:pt x="289189" y="1188576"/>
                  </a:lnTo>
                  <a:lnTo>
                    <a:pt x="286381" y="1074866"/>
                  </a:lnTo>
                  <a:lnTo>
                    <a:pt x="285445" y="1067379"/>
                  </a:lnTo>
                  <a:lnTo>
                    <a:pt x="282170" y="1060360"/>
                  </a:lnTo>
                  <a:lnTo>
                    <a:pt x="276087" y="1054277"/>
                  </a:lnTo>
                  <a:lnTo>
                    <a:pt x="253157" y="1040238"/>
                  </a:lnTo>
                  <a:lnTo>
                    <a:pt x="252222" y="1034155"/>
                  </a:lnTo>
                  <a:lnTo>
                    <a:pt x="255497" y="1024796"/>
                  </a:lnTo>
                  <a:lnTo>
                    <a:pt x="254561" y="1020584"/>
                  </a:lnTo>
                  <a:lnTo>
                    <a:pt x="245670" y="1012630"/>
                  </a:lnTo>
                  <a:lnTo>
                    <a:pt x="226016" y="988765"/>
                  </a:lnTo>
                  <a:lnTo>
                    <a:pt x="192325" y="954137"/>
                  </a:lnTo>
                  <a:lnTo>
                    <a:pt x="180158" y="925592"/>
                  </a:lnTo>
                  <a:lnTo>
                    <a:pt x="170799" y="897047"/>
                  </a:lnTo>
                  <a:lnTo>
                    <a:pt x="163312" y="868971"/>
                  </a:lnTo>
                  <a:lnTo>
                    <a:pt x="158165" y="839958"/>
                  </a:lnTo>
                  <a:lnTo>
                    <a:pt x="154889" y="811414"/>
                  </a:lnTo>
                  <a:lnTo>
                    <a:pt x="154421" y="781933"/>
                  </a:lnTo>
                  <a:lnTo>
                    <a:pt x="155825" y="752453"/>
                  </a:lnTo>
                  <a:lnTo>
                    <a:pt x="157229" y="744966"/>
                  </a:lnTo>
                  <a:lnTo>
                    <a:pt x="158165" y="744966"/>
                  </a:lnTo>
                  <a:lnTo>
                    <a:pt x="182030" y="839023"/>
                  </a:lnTo>
                  <a:lnTo>
                    <a:pt x="193260" y="872714"/>
                  </a:lnTo>
                  <a:lnTo>
                    <a:pt x="209638" y="912490"/>
                  </a:lnTo>
                  <a:lnTo>
                    <a:pt x="229760" y="951329"/>
                  </a:lnTo>
                  <a:lnTo>
                    <a:pt x="255497" y="991572"/>
                  </a:lnTo>
                  <a:lnTo>
                    <a:pt x="277490" y="1017309"/>
                  </a:lnTo>
                  <a:lnTo>
                    <a:pt x="284509" y="1021521"/>
                  </a:lnTo>
                  <a:lnTo>
                    <a:pt x="287317" y="1021521"/>
                  </a:lnTo>
                  <a:lnTo>
                    <a:pt x="288721" y="1018713"/>
                  </a:lnTo>
                  <a:lnTo>
                    <a:pt x="285913" y="945246"/>
                  </a:lnTo>
                  <a:lnTo>
                    <a:pt x="274215" y="729524"/>
                  </a:lnTo>
                  <a:lnTo>
                    <a:pt x="269067" y="722037"/>
                  </a:lnTo>
                  <a:lnTo>
                    <a:pt x="264856" y="719697"/>
                  </a:lnTo>
                  <a:lnTo>
                    <a:pt x="221805" y="701915"/>
                  </a:lnTo>
                  <a:lnTo>
                    <a:pt x="181094" y="682730"/>
                  </a:lnTo>
                  <a:lnTo>
                    <a:pt x="143191" y="661672"/>
                  </a:lnTo>
                  <a:lnTo>
                    <a:pt x="107627" y="639211"/>
                  </a:lnTo>
                  <a:lnTo>
                    <a:pt x="84230" y="617685"/>
                  </a:lnTo>
                  <a:lnTo>
                    <a:pt x="63640" y="595224"/>
                  </a:lnTo>
                  <a:lnTo>
                    <a:pt x="45390" y="572295"/>
                  </a:lnTo>
                  <a:lnTo>
                    <a:pt x="29948" y="548898"/>
                  </a:lnTo>
                  <a:lnTo>
                    <a:pt x="33224" y="539071"/>
                  </a:lnTo>
                  <a:lnTo>
                    <a:pt x="39775" y="528776"/>
                  </a:lnTo>
                  <a:lnTo>
                    <a:pt x="39307" y="525969"/>
                  </a:lnTo>
                  <a:lnTo>
                    <a:pt x="31820" y="507719"/>
                  </a:lnTo>
                  <a:lnTo>
                    <a:pt x="27140" y="489001"/>
                  </a:lnTo>
                  <a:lnTo>
                    <a:pt x="22929" y="462328"/>
                  </a:lnTo>
                  <a:lnTo>
                    <a:pt x="19186" y="451565"/>
                  </a:lnTo>
                  <a:lnTo>
                    <a:pt x="14506" y="445482"/>
                  </a:lnTo>
                  <a:lnTo>
                    <a:pt x="13570" y="427700"/>
                  </a:lnTo>
                  <a:lnTo>
                    <a:pt x="0" y="369675"/>
                  </a:lnTo>
                  <a:lnTo>
                    <a:pt x="0" y="364996"/>
                  </a:lnTo>
                  <a:lnTo>
                    <a:pt x="2808" y="361720"/>
                  </a:lnTo>
                  <a:lnTo>
                    <a:pt x="77678" y="363592"/>
                  </a:lnTo>
                  <a:lnTo>
                    <a:pt x="82826" y="365464"/>
                  </a:lnTo>
                  <a:lnTo>
                    <a:pt x="84230" y="368272"/>
                  </a:lnTo>
                  <a:lnTo>
                    <a:pt x="94992" y="440335"/>
                  </a:lnTo>
                  <a:lnTo>
                    <a:pt x="28077" y="437995"/>
                  </a:lnTo>
                  <a:lnTo>
                    <a:pt x="26205" y="438931"/>
                  </a:lnTo>
                  <a:lnTo>
                    <a:pt x="25737" y="441271"/>
                  </a:lnTo>
                  <a:lnTo>
                    <a:pt x="61768" y="522693"/>
                  </a:lnTo>
                  <a:lnTo>
                    <a:pt x="73935" y="543750"/>
                  </a:lnTo>
                  <a:lnTo>
                    <a:pt x="88441" y="562936"/>
                  </a:lnTo>
                  <a:lnTo>
                    <a:pt x="105287" y="580718"/>
                  </a:lnTo>
                  <a:lnTo>
                    <a:pt x="126345" y="599903"/>
                  </a:lnTo>
                  <a:lnTo>
                    <a:pt x="147402" y="616281"/>
                  </a:lnTo>
                  <a:lnTo>
                    <a:pt x="178286" y="634063"/>
                  </a:lnTo>
                  <a:lnTo>
                    <a:pt x="197472" y="641082"/>
                  </a:lnTo>
                  <a:lnTo>
                    <a:pt x="197940" y="638275"/>
                  </a:lnTo>
                  <a:lnTo>
                    <a:pt x="196068" y="634531"/>
                  </a:lnTo>
                  <a:lnTo>
                    <a:pt x="191389" y="630320"/>
                  </a:lnTo>
                  <a:lnTo>
                    <a:pt x="193729" y="622833"/>
                  </a:lnTo>
                  <a:lnTo>
                    <a:pt x="204491" y="607859"/>
                  </a:lnTo>
                  <a:lnTo>
                    <a:pt x="212446" y="601775"/>
                  </a:lnTo>
                  <a:lnTo>
                    <a:pt x="214786" y="606922"/>
                  </a:lnTo>
                  <a:lnTo>
                    <a:pt x="268600" y="675243"/>
                  </a:lnTo>
                  <a:lnTo>
                    <a:pt x="264856" y="604115"/>
                  </a:lnTo>
                  <a:lnTo>
                    <a:pt x="265324" y="579314"/>
                  </a:lnTo>
                  <a:lnTo>
                    <a:pt x="260176" y="537667"/>
                  </a:lnTo>
                  <a:lnTo>
                    <a:pt x="254561" y="517545"/>
                  </a:lnTo>
                  <a:lnTo>
                    <a:pt x="247074" y="497892"/>
                  </a:lnTo>
                  <a:lnTo>
                    <a:pt x="222741" y="449694"/>
                  </a:lnTo>
                  <a:lnTo>
                    <a:pt x="219466" y="445950"/>
                  </a:lnTo>
                  <a:lnTo>
                    <a:pt x="214318" y="444078"/>
                  </a:lnTo>
                  <a:lnTo>
                    <a:pt x="129620" y="440803"/>
                  </a:lnTo>
                  <a:lnTo>
                    <a:pt x="125408" y="439399"/>
                  </a:lnTo>
                  <a:lnTo>
                    <a:pt x="123069" y="435655"/>
                  </a:lnTo>
                  <a:lnTo>
                    <a:pt x="105755" y="365932"/>
                  </a:lnTo>
                  <a:lnTo>
                    <a:pt x="142255" y="361720"/>
                  </a:lnTo>
                  <a:lnTo>
                    <a:pt x="156293" y="362188"/>
                  </a:lnTo>
                  <a:lnTo>
                    <a:pt x="175479" y="365464"/>
                  </a:lnTo>
                  <a:lnTo>
                    <a:pt x="177351" y="364996"/>
                  </a:lnTo>
                  <a:lnTo>
                    <a:pt x="164248" y="349554"/>
                  </a:lnTo>
                  <a:lnTo>
                    <a:pt x="156293" y="337387"/>
                  </a:lnTo>
                  <a:lnTo>
                    <a:pt x="144126" y="314458"/>
                  </a:lnTo>
                  <a:lnTo>
                    <a:pt x="123537" y="267664"/>
                  </a:lnTo>
                  <a:lnTo>
                    <a:pt x="121665" y="257369"/>
                  </a:lnTo>
                  <a:lnTo>
                    <a:pt x="129620" y="263920"/>
                  </a:lnTo>
                  <a:lnTo>
                    <a:pt x="162376" y="306503"/>
                  </a:lnTo>
                  <a:lnTo>
                    <a:pt x="177351" y="329900"/>
                  </a:lnTo>
                  <a:lnTo>
                    <a:pt x="188113" y="354233"/>
                  </a:lnTo>
                  <a:lnTo>
                    <a:pt x="192325" y="360784"/>
                  </a:lnTo>
                  <a:lnTo>
                    <a:pt x="196068" y="363592"/>
                  </a:lnTo>
                  <a:lnTo>
                    <a:pt x="209170" y="365932"/>
                  </a:lnTo>
                  <a:lnTo>
                    <a:pt x="250350" y="364996"/>
                  </a:lnTo>
                  <a:lnTo>
                    <a:pt x="290593" y="366400"/>
                  </a:lnTo>
                  <a:lnTo>
                    <a:pt x="293868" y="364996"/>
                  </a:lnTo>
                  <a:lnTo>
                    <a:pt x="297612" y="308375"/>
                  </a:lnTo>
                  <a:lnTo>
                    <a:pt x="299484" y="306971"/>
                  </a:lnTo>
                  <a:lnTo>
                    <a:pt x="300887" y="308843"/>
                  </a:lnTo>
                  <a:lnTo>
                    <a:pt x="301824" y="345810"/>
                  </a:lnTo>
                  <a:lnTo>
                    <a:pt x="305567" y="365932"/>
                  </a:lnTo>
                  <a:lnTo>
                    <a:pt x="307439" y="367336"/>
                  </a:lnTo>
                  <a:lnTo>
                    <a:pt x="310715" y="367336"/>
                  </a:lnTo>
                  <a:lnTo>
                    <a:pt x="333643" y="366400"/>
                  </a:lnTo>
                  <a:lnTo>
                    <a:pt x="347214" y="367803"/>
                  </a:lnTo>
                  <a:lnTo>
                    <a:pt x="349086" y="366868"/>
                  </a:lnTo>
                  <a:lnTo>
                    <a:pt x="351425" y="317266"/>
                  </a:lnTo>
                  <a:lnTo>
                    <a:pt x="350021" y="270939"/>
                  </a:lnTo>
                  <a:lnTo>
                    <a:pt x="342534" y="186241"/>
                  </a:lnTo>
                  <a:lnTo>
                    <a:pt x="336451" y="148338"/>
                  </a:lnTo>
                  <a:lnTo>
                    <a:pt x="328496" y="111370"/>
                  </a:lnTo>
                  <a:lnTo>
                    <a:pt x="318202" y="74403"/>
                  </a:lnTo>
                  <a:lnTo>
                    <a:pt x="306035" y="38371"/>
                  </a:lnTo>
                  <a:lnTo>
                    <a:pt x="291528" y="2340"/>
                  </a:lnTo>
                  <a:lnTo>
                    <a:pt x="293868" y="0"/>
                  </a:lnTo>
                  <a:lnTo>
                    <a:pt x="297612" y="936"/>
                  </a:lnTo>
                  <a:lnTo>
                    <a:pt x="318202" y="37435"/>
                  </a:lnTo>
                  <a:lnTo>
                    <a:pt x="336919" y="74871"/>
                  </a:lnTo>
                  <a:lnTo>
                    <a:pt x="352829" y="112774"/>
                  </a:lnTo>
                  <a:lnTo>
                    <a:pt x="366868" y="151146"/>
                  </a:lnTo>
                  <a:lnTo>
                    <a:pt x="378566" y="190921"/>
                  </a:lnTo>
                  <a:lnTo>
                    <a:pt x="388393" y="231164"/>
                  </a:lnTo>
                  <a:close/>
                  <a:moveTo>
                    <a:pt x="264388" y="443610"/>
                  </a:moveTo>
                  <a:lnTo>
                    <a:pt x="296208" y="531584"/>
                  </a:lnTo>
                  <a:lnTo>
                    <a:pt x="307906" y="511930"/>
                  </a:lnTo>
                  <a:lnTo>
                    <a:pt x="317265" y="491341"/>
                  </a:lnTo>
                  <a:lnTo>
                    <a:pt x="331772" y="446886"/>
                  </a:lnTo>
                  <a:lnTo>
                    <a:pt x="330836" y="443142"/>
                  </a:lnTo>
                  <a:lnTo>
                    <a:pt x="327560" y="441271"/>
                  </a:lnTo>
                  <a:lnTo>
                    <a:pt x="267663" y="440335"/>
                  </a:lnTo>
                  <a:lnTo>
                    <a:pt x="264856" y="441271"/>
                  </a:lnTo>
                  <a:lnTo>
                    <a:pt x="264388" y="443610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06BA4294-AF0D-C523-B5DC-3634417249C9}"/>
                </a:ext>
              </a:extLst>
            </p:cNvPr>
            <p:cNvSpPr/>
            <p:nvPr/>
          </p:nvSpPr>
          <p:spPr>
            <a:xfrm>
              <a:off x="6923560" y="5648547"/>
              <a:ext cx="83761" cy="114178"/>
            </a:xfrm>
            <a:custGeom>
              <a:avLst/>
              <a:gdLst>
                <a:gd name="connsiteX0" fmla="*/ 3276 w 83761"/>
                <a:gd name="connsiteY0" fmla="*/ 0 h 114178"/>
                <a:gd name="connsiteX1" fmla="*/ 83762 w 83761"/>
                <a:gd name="connsiteY1" fmla="*/ 1404 h 114178"/>
                <a:gd name="connsiteX2" fmla="*/ 77211 w 83761"/>
                <a:gd name="connsiteY2" fmla="*/ 26205 h 114178"/>
                <a:gd name="connsiteX3" fmla="*/ 72531 w 83761"/>
                <a:gd name="connsiteY3" fmla="*/ 51942 h 114178"/>
                <a:gd name="connsiteX4" fmla="*/ 68788 w 83761"/>
                <a:gd name="connsiteY4" fmla="*/ 100608 h 114178"/>
                <a:gd name="connsiteX5" fmla="*/ 67384 w 83761"/>
                <a:gd name="connsiteY5" fmla="*/ 111838 h 114178"/>
                <a:gd name="connsiteX6" fmla="*/ 65980 w 83761"/>
                <a:gd name="connsiteY6" fmla="*/ 114178 h 114178"/>
                <a:gd name="connsiteX7" fmla="*/ 64108 w 83761"/>
                <a:gd name="connsiteY7" fmla="*/ 112306 h 114178"/>
                <a:gd name="connsiteX8" fmla="*/ 55685 w 83761"/>
                <a:gd name="connsiteY8" fmla="*/ 93121 h 114178"/>
                <a:gd name="connsiteX9" fmla="*/ 49134 w 83761"/>
                <a:gd name="connsiteY9" fmla="*/ 82826 h 114178"/>
                <a:gd name="connsiteX10" fmla="*/ 31352 w 83761"/>
                <a:gd name="connsiteY10" fmla="*/ 62236 h 114178"/>
                <a:gd name="connsiteX11" fmla="*/ 25269 w 83761"/>
                <a:gd name="connsiteY11" fmla="*/ 52878 h 114178"/>
                <a:gd name="connsiteX12" fmla="*/ 21525 w 83761"/>
                <a:gd name="connsiteY12" fmla="*/ 43051 h 114178"/>
                <a:gd name="connsiteX13" fmla="*/ 18250 w 83761"/>
                <a:gd name="connsiteY13" fmla="*/ 28077 h 114178"/>
                <a:gd name="connsiteX14" fmla="*/ 468 w 83761"/>
                <a:gd name="connsiteY14" fmla="*/ 6083 h 114178"/>
                <a:gd name="connsiteX15" fmla="*/ 0 w 83761"/>
                <a:gd name="connsiteY15" fmla="*/ 3276 h 114178"/>
                <a:gd name="connsiteX16" fmla="*/ 3276 w 83761"/>
                <a:gd name="connsiteY16" fmla="*/ 0 h 11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761" h="114178">
                  <a:moveTo>
                    <a:pt x="3276" y="0"/>
                  </a:moveTo>
                  <a:lnTo>
                    <a:pt x="83762" y="1404"/>
                  </a:lnTo>
                  <a:lnTo>
                    <a:pt x="77211" y="26205"/>
                  </a:lnTo>
                  <a:lnTo>
                    <a:pt x="72531" y="51942"/>
                  </a:lnTo>
                  <a:lnTo>
                    <a:pt x="68788" y="100608"/>
                  </a:lnTo>
                  <a:lnTo>
                    <a:pt x="67384" y="111838"/>
                  </a:lnTo>
                  <a:lnTo>
                    <a:pt x="65980" y="114178"/>
                  </a:lnTo>
                  <a:lnTo>
                    <a:pt x="64108" y="112306"/>
                  </a:lnTo>
                  <a:lnTo>
                    <a:pt x="55685" y="93121"/>
                  </a:lnTo>
                  <a:lnTo>
                    <a:pt x="49134" y="82826"/>
                  </a:lnTo>
                  <a:lnTo>
                    <a:pt x="31352" y="62236"/>
                  </a:lnTo>
                  <a:lnTo>
                    <a:pt x="25269" y="52878"/>
                  </a:lnTo>
                  <a:lnTo>
                    <a:pt x="21525" y="43051"/>
                  </a:lnTo>
                  <a:lnTo>
                    <a:pt x="18250" y="28077"/>
                  </a:lnTo>
                  <a:lnTo>
                    <a:pt x="468" y="6083"/>
                  </a:lnTo>
                  <a:lnTo>
                    <a:pt x="0" y="3276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05126F1-C3B3-5FDD-28EF-5DA9349292C8}"/>
                </a:ext>
              </a:extLst>
            </p:cNvPr>
            <p:cNvSpPr/>
            <p:nvPr/>
          </p:nvSpPr>
          <p:spPr>
            <a:xfrm>
              <a:off x="11570706" y="5649015"/>
              <a:ext cx="258305" cy="379034"/>
            </a:xfrm>
            <a:custGeom>
              <a:avLst/>
              <a:gdLst>
                <a:gd name="connsiteX0" fmla="*/ 191389 w 258305"/>
                <a:gd name="connsiteY0" fmla="*/ 145062 h 379034"/>
                <a:gd name="connsiteX1" fmla="*/ 186242 w 258305"/>
                <a:gd name="connsiteY1" fmla="*/ 146934 h 379034"/>
                <a:gd name="connsiteX2" fmla="*/ 185774 w 258305"/>
                <a:gd name="connsiteY2" fmla="*/ 151614 h 379034"/>
                <a:gd name="connsiteX3" fmla="*/ 253626 w 258305"/>
                <a:gd name="connsiteY3" fmla="*/ 232568 h 379034"/>
                <a:gd name="connsiteX4" fmla="*/ 258305 w 258305"/>
                <a:gd name="connsiteY4" fmla="*/ 367804 h 379034"/>
                <a:gd name="connsiteX5" fmla="*/ 244267 w 258305"/>
                <a:gd name="connsiteY5" fmla="*/ 376227 h 379034"/>
                <a:gd name="connsiteX6" fmla="*/ 235844 w 258305"/>
                <a:gd name="connsiteY6" fmla="*/ 379034 h 379034"/>
                <a:gd name="connsiteX7" fmla="*/ 230229 w 258305"/>
                <a:gd name="connsiteY7" fmla="*/ 379034 h 379034"/>
                <a:gd name="connsiteX8" fmla="*/ 226485 w 258305"/>
                <a:gd name="connsiteY8" fmla="*/ 377163 h 379034"/>
                <a:gd name="connsiteX9" fmla="*/ 92185 w 258305"/>
                <a:gd name="connsiteY9" fmla="*/ 372951 h 379034"/>
                <a:gd name="connsiteX10" fmla="*/ 93121 w 258305"/>
                <a:gd name="connsiteY10" fmla="*/ 329900 h 379034"/>
                <a:gd name="connsiteX11" fmla="*/ 91249 w 258305"/>
                <a:gd name="connsiteY11" fmla="*/ 310246 h 379034"/>
                <a:gd name="connsiteX12" fmla="*/ 86570 w 258305"/>
                <a:gd name="connsiteY12" fmla="*/ 291061 h 379034"/>
                <a:gd name="connsiteX13" fmla="*/ 80019 w 258305"/>
                <a:gd name="connsiteY13" fmla="*/ 272343 h 379034"/>
                <a:gd name="connsiteX14" fmla="*/ 69724 w 258305"/>
                <a:gd name="connsiteY14" fmla="*/ 253158 h 379034"/>
                <a:gd name="connsiteX15" fmla="*/ 67384 w 258305"/>
                <a:gd name="connsiteY15" fmla="*/ 251753 h 379034"/>
                <a:gd name="connsiteX16" fmla="*/ 65044 w 258305"/>
                <a:gd name="connsiteY16" fmla="*/ 253158 h 379034"/>
                <a:gd name="connsiteX17" fmla="*/ 62705 w 258305"/>
                <a:gd name="connsiteY17" fmla="*/ 262984 h 379034"/>
                <a:gd name="connsiteX18" fmla="*/ 64576 w 258305"/>
                <a:gd name="connsiteY18" fmla="*/ 288721 h 379034"/>
                <a:gd name="connsiteX19" fmla="*/ 63641 w 258305"/>
                <a:gd name="connsiteY19" fmla="*/ 314458 h 379034"/>
                <a:gd name="connsiteX20" fmla="*/ 60833 w 258305"/>
                <a:gd name="connsiteY20" fmla="*/ 340195 h 379034"/>
                <a:gd name="connsiteX21" fmla="*/ 55685 w 258305"/>
                <a:gd name="connsiteY21" fmla="*/ 365932 h 379034"/>
                <a:gd name="connsiteX22" fmla="*/ 52878 w 258305"/>
                <a:gd name="connsiteY22" fmla="*/ 371547 h 379034"/>
                <a:gd name="connsiteX23" fmla="*/ 48666 w 258305"/>
                <a:gd name="connsiteY23" fmla="*/ 374355 h 379034"/>
                <a:gd name="connsiteX24" fmla="*/ 43051 w 258305"/>
                <a:gd name="connsiteY24" fmla="*/ 374823 h 379034"/>
                <a:gd name="connsiteX25" fmla="*/ 2808 w 258305"/>
                <a:gd name="connsiteY25" fmla="*/ 369207 h 379034"/>
                <a:gd name="connsiteX26" fmla="*/ 0 w 258305"/>
                <a:gd name="connsiteY26" fmla="*/ 364060 h 379034"/>
                <a:gd name="connsiteX27" fmla="*/ 17314 w 258305"/>
                <a:gd name="connsiteY27" fmla="*/ 322881 h 379034"/>
                <a:gd name="connsiteX28" fmla="*/ 29948 w 258305"/>
                <a:gd name="connsiteY28" fmla="*/ 285445 h 379034"/>
                <a:gd name="connsiteX29" fmla="*/ 39775 w 258305"/>
                <a:gd name="connsiteY29" fmla="*/ 247542 h 379034"/>
                <a:gd name="connsiteX30" fmla="*/ 47731 w 258305"/>
                <a:gd name="connsiteY30" fmla="*/ 207299 h 379034"/>
                <a:gd name="connsiteX31" fmla="*/ 49602 w 258305"/>
                <a:gd name="connsiteY31" fmla="*/ 206831 h 379034"/>
                <a:gd name="connsiteX32" fmla="*/ 50538 w 258305"/>
                <a:gd name="connsiteY32" fmla="*/ 211510 h 379034"/>
                <a:gd name="connsiteX33" fmla="*/ 52878 w 258305"/>
                <a:gd name="connsiteY33" fmla="*/ 211510 h 379034"/>
                <a:gd name="connsiteX34" fmla="*/ 56622 w 258305"/>
                <a:gd name="connsiteY34" fmla="*/ 208235 h 379034"/>
                <a:gd name="connsiteX35" fmla="*/ 57089 w 258305"/>
                <a:gd name="connsiteY35" fmla="*/ 203088 h 379034"/>
                <a:gd name="connsiteX36" fmla="*/ 60833 w 258305"/>
                <a:gd name="connsiteY36" fmla="*/ 200748 h 379034"/>
                <a:gd name="connsiteX37" fmla="*/ 82358 w 258305"/>
                <a:gd name="connsiteY37" fmla="*/ 210575 h 379034"/>
                <a:gd name="connsiteX38" fmla="*/ 104352 w 258305"/>
                <a:gd name="connsiteY38" fmla="*/ 216190 h 379034"/>
                <a:gd name="connsiteX39" fmla="*/ 131960 w 258305"/>
                <a:gd name="connsiteY39" fmla="*/ 226953 h 379034"/>
                <a:gd name="connsiteX40" fmla="*/ 136640 w 258305"/>
                <a:gd name="connsiteY40" fmla="*/ 219933 h 379034"/>
                <a:gd name="connsiteX41" fmla="*/ 140851 w 258305"/>
                <a:gd name="connsiteY41" fmla="*/ 217594 h 379034"/>
                <a:gd name="connsiteX42" fmla="*/ 209171 w 258305"/>
                <a:gd name="connsiteY42" fmla="*/ 229292 h 379034"/>
                <a:gd name="connsiteX43" fmla="*/ 212446 w 258305"/>
                <a:gd name="connsiteY43" fmla="*/ 227889 h 379034"/>
                <a:gd name="connsiteX44" fmla="*/ 212446 w 258305"/>
                <a:gd name="connsiteY44" fmla="*/ 224613 h 379034"/>
                <a:gd name="connsiteX45" fmla="*/ 160505 w 258305"/>
                <a:gd name="connsiteY45" fmla="*/ 138511 h 379034"/>
                <a:gd name="connsiteX46" fmla="*/ 152550 w 258305"/>
                <a:gd name="connsiteY46" fmla="*/ 113710 h 379034"/>
                <a:gd name="connsiteX47" fmla="*/ 149742 w 258305"/>
                <a:gd name="connsiteY47" fmla="*/ 94992 h 379034"/>
                <a:gd name="connsiteX48" fmla="*/ 148806 w 258305"/>
                <a:gd name="connsiteY48" fmla="*/ 71127 h 379034"/>
                <a:gd name="connsiteX49" fmla="*/ 149274 w 258305"/>
                <a:gd name="connsiteY49" fmla="*/ 48198 h 379034"/>
                <a:gd name="connsiteX50" fmla="*/ 152082 w 258305"/>
                <a:gd name="connsiteY50" fmla="*/ 26205 h 379034"/>
                <a:gd name="connsiteX51" fmla="*/ 158633 w 258305"/>
                <a:gd name="connsiteY51" fmla="*/ 0 h 379034"/>
                <a:gd name="connsiteX52" fmla="*/ 159101 w 258305"/>
                <a:gd name="connsiteY52" fmla="*/ 71127 h 379034"/>
                <a:gd name="connsiteX53" fmla="*/ 162377 w 258305"/>
                <a:gd name="connsiteY53" fmla="*/ 105755 h 379034"/>
                <a:gd name="connsiteX54" fmla="*/ 164716 w 258305"/>
                <a:gd name="connsiteY54" fmla="*/ 116986 h 379034"/>
                <a:gd name="connsiteX55" fmla="*/ 171736 w 258305"/>
                <a:gd name="connsiteY55" fmla="*/ 131960 h 379034"/>
                <a:gd name="connsiteX56" fmla="*/ 191389 w 258305"/>
                <a:gd name="connsiteY56" fmla="*/ 145062 h 3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58305" h="379034">
                  <a:moveTo>
                    <a:pt x="191389" y="145062"/>
                  </a:moveTo>
                  <a:lnTo>
                    <a:pt x="186242" y="146934"/>
                  </a:lnTo>
                  <a:lnTo>
                    <a:pt x="185774" y="151614"/>
                  </a:lnTo>
                  <a:lnTo>
                    <a:pt x="253626" y="232568"/>
                  </a:lnTo>
                  <a:lnTo>
                    <a:pt x="258305" y="367804"/>
                  </a:lnTo>
                  <a:lnTo>
                    <a:pt x="244267" y="376227"/>
                  </a:lnTo>
                  <a:lnTo>
                    <a:pt x="235844" y="379034"/>
                  </a:lnTo>
                  <a:lnTo>
                    <a:pt x="230229" y="379034"/>
                  </a:lnTo>
                  <a:lnTo>
                    <a:pt x="226485" y="377163"/>
                  </a:lnTo>
                  <a:lnTo>
                    <a:pt x="92185" y="372951"/>
                  </a:lnTo>
                  <a:lnTo>
                    <a:pt x="93121" y="329900"/>
                  </a:lnTo>
                  <a:lnTo>
                    <a:pt x="91249" y="310246"/>
                  </a:lnTo>
                  <a:lnTo>
                    <a:pt x="86570" y="291061"/>
                  </a:lnTo>
                  <a:lnTo>
                    <a:pt x="80019" y="272343"/>
                  </a:lnTo>
                  <a:lnTo>
                    <a:pt x="69724" y="253158"/>
                  </a:lnTo>
                  <a:lnTo>
                    <a:pt x="67384" y="251753"/>
                  </a:lnTo>
                  <a:lnTo>
                    <a:pt x="65044" y="253158"/>
                  </a:lnTo>
                  <a:lnTo>
                    <a:pt x="62705" y="262984"/>
                  </a:lnTo>
                  <a:lnTo>
                    <a:pt x="64576" y="288721"/>
                  </a:lnTo>
                  <a:lnTo>
                    <a:pt x="63641" y="314458"/>
                  </a:lnTo>
                  <a:lnTo>
                    <a:pt x="60833" y="340195"/>
                  </a:lnTo>
                  <a:lnTo>
                    <a:pt x="55685" y="365932"/>
                  </a:lnTo>
                  <a:lnTo>
                    <a:pt x="52878" y="371547"/>
                  </a:lnTo>
                  <a:lnTo>
                    <a:pt x="48666" y="374355"/>
                  </a:lnTo>
                  <a:lnTo>
                    <a:pt x="43051" y="374823"/>
                  </a:lnTo>
                  <a:lnTo>
                    <a:pt x="2808" y="369207"/>
                  </a:lnTo>
                  <a:lnTo>
                    <a:pt x="0" y="364060"/>
                  </a:lnTo>
                  <a:lnTo>
                    <a:pt x="17314" y="322881"/>
                  </a:lnTo>
                  <a:lnTo>
                    <a:pt x="29948" y="285445"/>
                  </a:lnTo>
                  <a:lnTo>
                    <a:pt x="39775" y="247542"/>
                  </a:lnTo>
                  <a:lnTo>
                    <a:pt x="47731" y="207299"/>
                  </a:lnTo>
                  <a:lnTo>
                    <a:pt x="49602" y="206831"/>
                  </a:lnTo>
                  <a:lnTo>
                    <a:pt x="50538" y="211510"/>
                  </a:lnTo>
                  <a:lnTo>
                    <a:pt x="52878" y="211510"/>
                  </a:lnTo>
                  <a:lnTo>
                    <a:pt x="56622" y="208235"/>
                  </a:lnTo>
                  <a:lnTo>
                    <a:pt x="57089" y="203088"/>
                  </a:lnTo>
                  <a:lnTo>
                    <a:pt x="60833" y="200748"/>
                  </a:lnTo>
                  <a:lnTo>
                    <a:pt x="82358" y="210575"/>
                  </a:lnTo>
                  <a:lnTo>
                    <a:pt x="104352" y="216190"/>
                  </a:lnTo>
                  <a:lnTo>
                    <a:pt x="131960" y="226953"/>
                  </a:lnTo>
                  <a:lnTo>
                    <a:pt x="136640" y="219933"/>
                  </a:lnTo>
                  <a:lnTo>
                    <a:pt x="140851" y="217594"/>
                  </a:lnTo>
                  <a:lnTo>
                    <a:pt x="209171" y="229292"/>
                  </a:lnTo>
                  <a:lnTo>
                    <a:pt x="212446" y="227889"/>
                  </a:lnTo>
                  <a:lnTo>
                    <a:pt x="212446" y="224613"/>
                  </a:lnTo>
                  <a:lnTo>
                    <a:pt x="160505" y="138511"/>
                  </a:lnTo>
                  <a:lnTo>
                    <a:pt x="152550" y="113710"/>
                  </a:lnTo>
                  <a:lnTo>
                    <a:pt x="149742" y="94992"/>
                  </a:lnTo>
                  <a:lnTo>
                    <a:pt x="148806" y="71127"/>
                  </a:lnTo>
                  <a:lnTo>
                    <a:pt x="149274" y="48198"/>
                  </a:lnTo>
                  <a:lnTo>
                    <a:pt x="152082" y="26205"/>
                  </a:lnTo>
                  <a:lnTo>
                    <a:pt x="158633" y="0"/>
                  </a:lnTo>
                  <a:lnTo>
                    <a:pt x="159101" y="71127"/>
                  </a:lnTo>
                  <a:lnTo>
                    <a:pt x="162377" y="105755"/>
                  </a:lnTo>
                  <a:lnTo>
                    <a:pt x="164716" y="116986"/>
                  </a:lnTo>
                  <a:lnTo>
                    <a:pt x="171736" y="131960"/>
                  </a:lnTo>
                  <a:lnTo>
                    <a:pt x="191389" y="145062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D715C45-73D0-6B88-5DA7-66561FCB4592}"/>
                </a:ext>
              </a:extLst>
            </p:cNvPr>
            <p:cNvSpPr/>
            <p:nvPr/>
          </p:nvSpPr>
          <p:spPr>
            <a:xfrm>
              <a:off x="7179057" y="5658842"/>
              <a:ext cx="119325" cy="90313"/>
            </a:xfrm>
            <a:custGeom>
              <a:avLst/>
              <a:gdLst>
                <a:gd name="connsiteX0" fmla="*/ 71595 w 119325"/>
                <a:gd name="connsiteY0" fmla="*/ 90313 h 90313"/>
                <a:gd name="connsiteX1" fmla="*/ 46794 w 119325"/>
                <a:gd name="connsiteY1" fmla="*/ 83294 h 90313"/>
                <a:gd name="connsiteX2" fmla="*/ 42115 w 119325"/>
                <a:gd name="connsiteY2" fmla="*/ 80486 h 90313"/>
                <a:gd name="connsiteX3" fmla="*/ 37903 w 119325"/>
                <a:gd name="connsiteY3" fmla="*/ 71127 h 90313"/>
                <a:gd name="connsiteX4" fmla="*/ 39775 w 119325"/>
                <a:gd name="connsiteY4" fmla="*/ 58493 h 90313"/>
                <a:gd name="connsiteX5" fmla="*/ 39307 w 119325"/>
                <a:gd name="connsiteY5" fmla="*/ 46794 h 90313"/>
                <a:gd name="connsiteX6" fmla="*/ 36500 w 119325"/>
                <a:gd name="connsiteY6" fmla="*/ 36500 h 90313"/>
                <a:gd name="connsiteX7" fmla="*/ 31820 w 119325"/>
                <a:gd name="connsiteY7" fmla="*/ 26673 h 90313"/>
                <a:gd name="connsiteX8" fmla="*/ 24333 w 119325"/>
                <a:gd name="connsiteY8" fmla="*/ 17314 h 90313"/>
                <a:gd name="connsiteX9" fmla="*/ 14038 w 119325"/>
                <a:gd name="connsiteY9" fmla="*/ 8423 h 90313"/>
                <a:gd name="connsiteX10" fmla="*/ 0 w 119325"/>
                <a:gd name="connsiteY10" fmla="*/ 0 h 90313"/>
                <a:gd name="connsiteX11" fmla="*/ 111370 w 119325"/>
                <a:gd name="connsiteY11" fmla="*/ 3743 h 90313"/>
                <a:gd name="connsiteX12" fmla="*/ 119326 w 119325"/>
                <a:gd name="connsiteY12" fmla="*/ 41179 h 90313"/>
                <a:gd name="connsiteX13" fmla="*/ 117922 w 119325"/>
                <a:gd name="connsiteY13" fmla="*/ 49134 h 90313"/>
                <a:gd name="connsiteX14" fmla="*/ 111838 w 119325"/>
                <a:gd name="connsiteY14" fmla="*/ 54281 h 90313"/>
                <a:gd name="connsiteX15" fmla="*/ 86570 w 119325"/>
                <a:gd name="connsiteY15" fmla="*/ 65512 h 90313"/>
                <a:gd name="connsiteX16" fmla="*/ 80018 w 119325"/>
                <a:gd name="connsiteY16" fmla="*/ 71127 h 90313"/>
                <a:gd name="connsiteX17" fmla="*/ 75339 w 119325"/>
                <a:gd name="connsiteY17" fmla="*/ 78614 h 90313"/>
                <a:gd name="connsiteX18" fmla="*/ 71595 w 119325"/>
                <a:gd name="connsiteY18" fmla="*/ 90313 h 9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325" h="90313">
                  <a:moveTo>
                    <a:pt x="71595" y="90313"/>
                  </a:moveTo>
                  <a:lnTo>
                    <a:pt x="46794" y="83294"/>
                  </a:lnTo>
                  <a:lnTo>
                    <a:pt x="42115" y="80486"/>
                  </a:lnTo>
                  <a:lnTo>
                    <a:pt x="37903" y="71127"/>
                  </a:lnTo>
                  <a:lnTo>
                    <a:pt x="39775" y="58493"/>
                  </a:lnTo>
                  <a:lnTo>
                    <a:pt x="39307" y="46794"/>
                  </a:lnTo>
                  <a:lnTo>
                    <a:pt x="36500" y="36500"/>
                  </a:lnTo>
                  <a:lnTo>
                    <a:pt x="31820" y="26673"/>
                  </a:lnTo>
                  <a:lnTo>
                    <a:pt x="24333" y="17314"/>
                  </a:lnTo>
                  <a:lnTo>
                    <a:pt x="14038" y="8423"/>
                  </a:lnTo>
                  <a:lnTo>
                    <a:pt x="0" y="0"/>
                  </a:lnTo>
                  <a:lnTo>
                    <a:pt x="111370" y="3743"/>
                  </a:lnTo>
                  <a:lnTo>
                    <a:pt x="119326" y="41179"/>
                  </a:lnTo>
                  <a:lnTo>
                    <a:pt x="117922" y="49134"/>
                  </a:lnTo>
                  <a:lnTo>
                    <a:pt x="111838" y="54281"/>
                  </a:lnTo>
                  <a:lnTo>
                    <a:pt x="86570" y="65512"/>
                  </a:lnTo>
                  <a:lnTo>
                    <a:pt x="80018" y="71127"/>
                  </a:lnTo>
                  <a:lnTo>
                    <a:pt x="75339" y="78614"/>
                  </a:lnTo>
                  <a:lnTo>
                    <a:pt x="71595" y="90313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3EB692FB-9D53-19D4-B221-63C513B2AB23}"/>
                </a:ext>
              </a:extLst>
            </p:cNvPr>
            <p:cNvSpPr/>
            <p:nvPr/>
          </p:nvSpPr>
          <p:spPr>
            <a:xfrm>
              <a:off x="7428939" y="5658842"/>
              <a:ext cx="18249" cy="54749"/>
            </a:xfrm>
            <a:custGeom>
              <a:avLst/>
              <a:gdLst>
                <a:gd name="connsiteX0" fmla="*/ 18250 w 18249"/>
                <a:gd name="connsiteY0" fmla="*/ 53345 h 54749"/>
                <a:gd name="connsiteX1" fmla="*/ 17314 w 18249"/>
                <a:gd name="connsiteY1" fmla="*/ 54749 h 54749"/>
                <a:gd name="connsiteX2" fmla="*/ 13102 w 18249"/>
                <a:gd name="connsiteY2" fmla="*/ 54281 h 54749"/>
                <a:gd name="connsiteX3" fmla="*/ 6083 w 18249"/>
                <a:gd name="connsiteY3" fmla="*/ 48198 h 54749"/>
                <a:gd name="connsiteX4" fmla="*/ 2340 w 18249"/>
                <a:gd name="connsiteY4" fmla="*/ 40711 h 54749"/>
                <a:gd name="connsiteX5" fmla="*/ 0 w 18249"/>
                <a:gd name="connsiteY5" fmla="*/ 24801 h 54749"/>
                <a:gd name="connsiteX6" fmla="*/ 468 w 18249"/>
                <a:gd name="connsiteY6" fmla="*/ 14974 h 54749"/>
                <a:gd name="connsiteX7" fmla="*/ 2808 w 18249"/>
                <a:gd name="connsiteY7" fmla="*/ 7019 h 54749"/>
                <a:gd name="connsiteX8" fmla="*/ 8891 w 18249"/>
                <a:gd name="connsiteY8" fmla="*/ 0 h 54749"/>
                <a:gd name="connsiteX9" fmla="*/ 14506 w 18249"/>
                <a:gd name="connsiteY9" fmla="*/ 0 h 54749"/>
                <a:gd name="connsiteX10" fmla="*/ 18250 w 18249"/>
                <a:gd name="connsiteY10" fmla="*/ 5334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49" h="54749">
                  <a:moveTo>
                    <a:pt x="18250" y="53345"/>
                  </a:moveTo>
                  <a:lnTo>
                    <a:pt x="17314" y="54749"/>
                  </a:lnTo>
                  <a:lnTo>
                    <a:pt x="13102" y="54281"/>
                  </a:lnTo>
                  <a:lnTo>
                    <a:pt x="6083" y="48198"/>
                  </a:lnTo>
                  <a:lnTo>
                    <a:pt x="2340" y="40711"/>
                  </a:lnTo>
                  <a:lnTo>
                    <a:pt x="0" y="24801"/>
                  </a:lnTo>
                  <a:lnTo>
                    <a:pt x="468" y="14974"/>
                  </a:lnTo>
                  <a:lnTo>
                    <a:pt x="2808" y="7019"/>
                  </a:lnTo>
                  <a:lnTo>
                    <a:pt x="8891" y="0"/>
                  </a:lnTo>
                  <a:lnTo>
                    <a:pt x="14506" y="0"/>
                  </a:lnTo>
                  <a:lnTo>
                    <a:pt x="18250" y="53345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F2EA59D5-6C7E-EC58-97F7-B7E28A8BDEB9}"/>
                </a:ext>
              </a:extLst>
            </p:cNvPr>
            <p:cNvSpPr/>
            <p:nvPr/>
          </p:nvSpPr>
          <p:spPr>
            <a:xfrm>
              <a:off x="7836518" y="5662585"/>
              <a:ext cx="21525" cy="40711"/>
            </a:xfrm>
            <a:custGeom>
              <a:avLst/>
              <a:gdLst>
                <a:gd name="connsiteX0" fmla="*/ 8891 w 21525"/>
                <a:gd name="connsiteY0" fmla="*/ 0 h 40711"/>
                <a:gd name="connsiteX1" fmla="*/ 14974 w 21525"/>
                <a:gd name="connsiteY1" fmla="*/ 2808 h 40711"/>
                <a:gd name="connsiteX2" fmla="*/ 21525 w 21525"/>
                <a:gd name="connsiteY2" fmla="*/ 9359 h 40711"/>
                <a:gd name="connsiteX3" fmla="*/ 21525 w 21525"/>
                <a:gd name="connsiteY3" fmla="*/ 20589 h 40711"/>
                <a:gd name="connsiteX4" fmla="*/ 18250 w 21525"/>
                <a:gd name="connsiteY4" fmla="*/ 28077 h 40711"/>
                <a:gd name="connsiteX5" fmla="*/ 12634 w 21525"/>
                <a:gd name="connsiteY5" fmla="*/ 34160 h 40711"/>
                <a:gd name="connsiteX6" fmla="*/ 1404 w 21525"/>
                <a:gd name="connsiteY6" fmla="*/ 40711 h 40711"/>
                <a:gd name="connsiteX7" fmla="*/ 0 w 21525"/>
                <a:gd name="connsiteY7" fmla="*/ 36500 h 40711"/>
                <a:gd name="connsiteX8" fmla="*/ 4679 w 21525"/>
                <a:gd name="connsiteY8" fmla="*/ 2808 h 40711"/>
                <a:gd name="connsiteX9" fmla="*/ 6083 w 21525"/>
                <a:gd name="connsiteY9" fmla="*/ 0 h 40711"/>
                <a:gd name="connsiteX10" fmla="*/ 8891 w 21525"/>
                <a:gd name="connsiteY10" fmla="*/ 0 h 4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525" h="40711">
                  <a:moveTo>
                    <a:pt x="8891" y="0"/>
                  </a:moveTo>
                  <a:lnTo>
                    <a:pt x="14974" y="2808"/>
                  </a:lnTo>
                  <a:lnTo>
                    <a:pt x="21525" y="9359"/>
                  </a:lnTo>
                  <a:lnTo>
                    <a:pt x="21525" y="20589"/>
                  </a:lnTo>
                  <a:lnTo>
                    <a:pt x="18250" y="28077"/>
                  </a:lnTo>
                  <a:lnTo>
                    <a:pt x="12634" y="34160"/>
                  </a:lnTo>
                  <a:lnTo>
                    <a:pt x="1404" y="40711"/>
                  </a:lnTo>
                  <a:lnTo>
                    <a:pt x="0" y="36500"/>
                  </a:lnTo>
                  <a:lnTo>
                    <a:pt x="4679" y="2808"/>
                  </a:lnTo>
                  <a:lnTo>
                    <a:pt x="6083" y="0"/>
                  </a:lnTo>
                  <a:lnTo>
                    <a:pt x="8891" y="0"/>
                  </a:lnTo>
                  <a:close/>
                </a:path>
              </a:pathLst>
            </a:custGeom>
            <a:solidFill>
              <a:srgbClr val="BD7B7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81D8083-A52A-F7C3-33D2-0732C4044D66}"/>
                </a:ext>
              </a:extLst>
            </p:cNvPr>
            <p:cNvSpPr/>
            <p:nvPr/>
          </p:nvSpPr>
          <p:spPr>
            <a:xfrm>
              <a:off x="7946952" y="5669136"/>
              <a:ext cx="73935" cy="127280"/>
            </a:xfrm>
            <a:custGeom>
              <a:avLst/>
              <a:gdLst>
                <a:gd name="connsiteX0" fmla="*/ 54749 w 73935"/>
                <a:gd name="connsiteY0" fmla="*/ 0 h 127280"/>
                <a:gd name="connsiteX1" fmla="*/ 69724 w 73935"/>
                <a:gd name="connsiteY1" fmla="*/ 4212 h 127280"/>
                <a:gd name="connsiteX2" fmla="*/ 73467 w 73935"/>
                <a:gd name="connsiteY2" fmla="*/ 7019 h 127280"/>
                <a:gd name="connsiteX3" fmla="*/ 73935 w 73935"/>
                <a:gd name="connsiteY3" fmla="*/ 11231 h 127280"/>
                <a:gd name="connsiteX4" fmla="*/ 60365 w 73935"/>
                <a:gd name="connsiteY4" fmla="*/ 103883 h 127280"/>
                <a:gd name="connsiteX5" fmla="*/ 30884 w 73935"/>
                <a:gd name="connsiteY5" fmla="*/ 115582 h 127280"/>
                <a:gd name="connsiteX6" fmla="*/ 17314 w 73935"/>
                <a:gd name="connsiteY6" fmla="*/ 127281 h 127280"/>
                <a:gd name="connsiteX7" fmla="*/ 3276 w 73935"/>
                <a:gd name="connsiteY7" fmla="*/ 126813 h 127280"/>
                <a:gd name="connsiteX8" fmla="*/ 936 w 73935"/>
                <a:gd name="connsiteY8" fmla="*/ 124005 h 127280"/>
                <a:gd name="connsiteX9" fmla="*/ 0 w 73935"/>
                <a:gd name="connsiteY9" fmla="*/ 118390 h 127280"/>
                <a:gd name="connsiteX10" fmla="*/ 12635 w 73935"/>
                <a:gd name="connsiteY10" fmla="*/ 105755 h 127280"/>
                <a:gd name="connsiteX11" fmla="*/ 22929 w 73935"/>
                <a:gd name="connsiteY11" fmla="*/ 92185 h 127280"/>
                <a:gd name="connsiteX12" fmla="*/ 31352 w 73935"/>
                <a:gd name="connsiteY12" fmla="*/ 76743 h 127280"/>
                <a:gd name="connsiteX13" fmla="*/ 37435 w 73935"/>
                <a:gd name="connsiteY13" fmla="*/ 60365 h 127280"/>
                <a:gd name="connsiteX14" fmla="*/ 52410 w 73935"/>
                <a:gd name="connsiteY14" fmla="*/ 4679 h 127280"/>
                <a:gd name="connsiteX15" fmla="*/ 54749 w 73935"/>
                <a:gd name="connsiteY15" fmla="*/ 0 h 12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935" h="127280">
                  <a:moveTo>
                    <a:pt x="54749" y="0"/>
                  </a:moveTo>
                  <a:lnTo>
                    <a:pt x="69724" y="4212"/>
                  </a:lnTo>
                  <a:lnTo>
                    <a:pt x="73467" y="7019"/>
                  </a:lnTo>
                  <a:lnTo>
                    <a:pt x="73935" y="11231"/>
                  </a:lnTo>
                  <a:lnTo>
                    <a:pt x="60365" y="103883"/>
                  </a:lnTo>
                  <a:lnTo>
                    <a:pt x="30884" y="115582"/>
                  </a:lnTo>
                  <a:lnTo>
                    <a:pt x="17314" y="127281"/>
                  </a:lnTo>
                  <a:lnTo>
                    <a:pt x="3276" y="126813"/>
                  </a:lnTo>
                  <a:lnTo>
                    <a:pt x="936" y="124005"/>
                  </a:lnTo>
                  <a:lnTo>
                    <a:pt x="0" y="118390"/>
                  </a:lnTo>
                  <a:lnTo>
                    <a:pt x="12635" y="105755"/>
                  </a:lnTo>
                  <a:lnTo>
                    <a:pt x="22929" y="92185"/>
                  </a:lnTo>
                  <a:lnTo>
                    <a:pt x="31352" y="76743"/>
                  </a:lnTo>
                  <a:lnTo>
                    <a:pt x="37435" y="60365"/>
                  </a:lnTo>
                  <a:lnTo>
                    <a:pt x="52410" y="4679"/>
                  </a:lnTo>
                  <a:lnTo>
                    <a:pt x="54749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4CD25065-8D95-787F-F63C-1F1EEBE4AB17}"/>
                </a:ext>
              </a:extLst>
            </p:cNvPr>
            <p:cNvSpPr/>
            <p:nvPr/>
          </p:nvSpPr>
          <p:spPr>
            <a:xfrm>
              <a:off x="7474330" y="5672880"/>
              <a:ext cx="133831" cy="94056"/>
            </a:xfrm>
            <a:custGeom>
              <a:avLst/>
              <a:gdLst>
                <a:gd name="connsiteX0" fmla="*/ 98736 w 133831"/>
                <a:gd name="connsiteY0" fmla="*/ 3275 h 94056"/>
                <a:gd name="connsiteX1" fmla="*/ 133832 w 133831"/>
                <a:gd name="connsiteY1" fmla="*/ 94057 h 94056"/>
                <a:gd name="connsiteX2" fmla="*/ 117454 w 133831"/>
                <a:gd name="connsiteY2" fmla="*/ 82826 h 94056"/>
                <a:gd name="connsiteX3" fmla="*/ 87973 w 133831"/>
                <a:gd name="connsiteY3" fmla="*/ 58493 h 94056"/>
                <a:gd name="connsiteX4" fmla="*/ 76743 w 133831"/>
                <a:gd name="connsiteY4" fmla="*/ 54281 h 94056"/>
                <a:gd name="connsiteX5" fmla="*/ 56153 w 133831"/>
                <a:gd name="connsiteY5" fmla="*/ 51474 h 94056"/>
                <a:gd name="connsiteX6" fmla="*/ 27609 w 133831"/>
                <a:gd name="connsiteY6" fmla="*/ 56621 h 94056"/>
                <a:gd name="connsiteX7" fmla="*/ 17782 w 133831"/>
                <a:gd name="connsiteY7" fmla="*/ 55685 h 94056"/>
                <a:gd name="connsiteX8" fmla="*/ 5147 w 133831"/>
                <a:gd name="connsiteY8" fmla="*/ 50070 h 94056"/>
                <a:gd name="connsiteX9" fmla="*/ 0 w 133831"/>
                <a:gd name="connsiteY9" fmla="*/ 7019 h 94056"/>
                <a:gd name="connsiteX10" fmla="*/ 1872 w 133831"/>
                <a:gd name="connsiteY10" fmla="*/ 0 h 94056"/>
                <a:gd name="connsiteX11" fmla="*/ 98736 w 133831"/>
                <a:gd name="connsiteY11" fmla="*/ 3275 h 9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831" h="94056">
                  <a:moveTo>
                    <a:pt x="98736" y="3275"/>
                  </a:moveTo>
                  <a:lnTo>
                    <a:pt x="133832" y="94057"/>
                  </a:lnTo>
                  <a:lnTo>
                    <a:pt x="117454" y="82826"/>
                  </a:lnTo>
                  <a:lnTo>
                    <a:pt x="87973" y="58493"/>
                  </a:lnTo>
                  <a:lnTo>
                    <a:pt x="76743" y="54281"/>
                  </a:lnTo>
                  <a:lnTo>
                    <a:pt x="56153" y="51474"/>
                  </a:lnTo>
                  <a:lnTo>
                    <a:pt x="27609" y="56621"/>
                  </a:lnTo>
                  <a:lnTo>
                    <a:pt x="17782" y="55685"/>
                  </a:lnTo>
                  <a:lnTo>
                    <a:pt x="5147" y="50070"/>
                  </a:lnTo>
                  <a:lnTo>
                    <a:pt x="0" y="7019"/>
                  </a:lnTo>
                  <a:lnTo>
                    <a:pt x="1872" y="0"/>
                  </a:lnTo>
                  <a:lnTo>
                    <a:pt x="98736" y="3275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0714854E-3453-51EB-5056-A070656740CC}"/>
                </a:ext>
              </a:extLst>
            </p:cNvPr>
            <p:cNvSpPr/>
            <p:nvPr/>
          </p:nvSpPr>
          <p:spPr>
            <a:xfrm>
              <a:off x="8074701" y="5674752"/>
              <a:ext cx="940566" cy="176882"/>
            </a:xfrm>
            <a:custGeom>
              <a:avLst/>
              <a:gdLst>
                <a:gd name="connsiteX0" fmla="*/ 22462 w 940566"/>
                <a:gd name="connsiteY0" fmla="*/ 0 h 176882"/>
                <a:gd name="connsiteX1" fmla="*/ 109031 w 940566"/>
                <a:gd name="connsiteY1" fmla="*/ 3743 h 176882"/>
                <a:gd name="connsiteX2" fmla="*/ 196536 w 940566"/>
                <a:gd name="connsiteY2" fmla="*/ 14038 h 176882"/>
                <a:gd name="connsiteX3" fmla="*/ 257369 w 940566"/>
                <a:gd name="connsiteY3" fmla="*/ 18250 h 176882"/>
                <a:gd name="connsiteX4" fmla="*/ 453905 w 940566"/>
                <a:gd name="connsiteY4" fmla="*/ 45391 h 176882"/>
                <a:gd name="connsiteX5" fmla="*/ 657461 w 940566"/>
                <a:gd name="connsiteY5" fmla="*/ 76743 h 176882"/>
                <a:gd name="connsiteX6" fmla="*/ 645762 w 940566"/>
                <a:gd name="connsiteY6" fmla="*/ 78614 h 176882"/>
                <a:gd name="connsiteX7" fmla="*/ 643890 w 940566"/>
                <a:gd name="connsiteY7" fmla="*/ 80018 h 176882"/>
                <a:gd name="connsiteX8" fmla="*/ 645762 w 940566"/>
                <a:gd name="connsiteY8" fmla="*/ 80954 h 176882"/>
                <a:gd name="connsiteX9" fmla="*/ 718761 w 940566"/>
                <a:gd name="connsiteY9" fmla="*/ 93589 h 176882"/>
                <a:gd name="connsiteX10" fmla="*/ 796908 w 940566"/>
                <a:gd name="connsiteY10" fmla="*/ 111370 h 176882"/>
                <a:gd name="connsiteX11" fmla="*/ 909682 w 940566"/>
                <a:gd name="connsiteY11" fmla="*/ 140383 h 176882"/>
                <a:gd name="connsiteX12" fmla="*/ 915297 w 940566"/>
                <a:gd name="connsiteY12" fmla="*/ 143659 h 176882"/>
                <a:gd name="connsiteX13" fmla="*/ 940566 w 940566"/>
                <a:gd name="connsiteY13" fmla="*/ 168460 h 176882"/>
                <a:gd name="connsiteX14" fmla="*/ 918105 w 940566"/>
                <a:gd name="connsiteY14" fmla="*/ 173607 h 176882"/>
                <a:gd name="connsiteX15" fmla="*/ 900323 w 940566"/>
                <a:gd name="connsiteY15" fmla="*/ 175011 h 176882"/>
                <a:gd name="connsiteX16" fmla="*/ 803459 w 940566"/>
                <a:gd name="connsiteY16" fmla="*/ 176883 h 176882"/>
                <a:gd name="connsiteX17" fmla="*/ 431912 w 940566"/>
                <a:gd name="connsiteY17" fmla="*/ 172671 h 176882"/>
                <a:gd name="connsiteX18" fmla="*/ 229292 w 940566"/>
                <a:gd name="connsiteY18" fmla="*/ 159569 h 176882"/>
                <a:gd name="connsiteX19" fmla="*/ 166588 w 940566"/>
                <a:gd name="connsiteY19" fmla="*/ 157229 h 176882"/>
                <a:gd name="connsiteX20" fmla="*/ 107159 w 940566"/>
                <a:gd name="connsiteY20" fmla="*/ 158633 h 176882"/>
                <a:gd name="connsiteX21" fmla="*/ 23865 w 940566"/>
                <a:gd name="connsiteY21" fmla="*/ 165652 h 176882"/>
                <a:gd name="connsiteX22" fmla="*/ 0 w 940566"/>
                <a:gd name="connsiteY22" fmla="*/ 164716 h 176882"/>
                <a:gd name="connsiteX23" fmla="*/ 14974 w 940566"/>
                <a:gd name="connsiteY23" fmla="*/ 81422 h 176882"/>
                <a:gd name="connsiteX24" fmla="*/ 22462 w 940566"/>
                <a:gd name="connsiteY24" fmla="*/ 0 h 1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40566" h="176882">
                  <a:moveTo>
                    <a:pt x="22462" y="0"/>
                  </a:moveTo>
                  <a:lnTo>
                    <a:pt x="109031" y="3743"/>
                  </a:lnTo>
                  <a:lnTo>
                    <a:pt x="196536" y="14038"/>
                  </a:lnTo>
                  <a:lnTo>
                    <a:pt x="257369" y="18250"/>
                  </a:lnTo>
                  <a:lnTo>
                    <a:pt x="453905" y="45391"/>
                  </a:lnTo>
                  <a:lnTo>
                    <a:pt x="657461" y="76743"/>
                  </a:lnTo>
                  <a:lnTo>
                    <a:pt x="645762" y="78614"/>
                  </a:lnTo>
                  <a:lnTo>
                    <a:pt x="643890" y="80018"/>
                  </a:lnTo>
                  <a:lnTo>
                    <a:pt x="645762" y="80954"/>
                  </a:lnTo>
                  <a:lnTo>
                    <a:pt x="718761" y="93589"/>
                  </a:lnTo>
                  <a:lnTo>
                    <a:pt x="796908" y="111370"/>
                  </a:lnTo>
                  <a:lnTo>
                    <a:pt x="909682" y="140383"/>
                  </a:lnTo>
                  <a:lnTo>
                    <a:pt x="915297" y="143659"/>
                  </a:lnTo>
                  <a:lnTo>
                    <a:pt x="940566" y="168460"/>
                  </a:lnTo>
                  <a:lnTo>
                    <a:pt x="918105" y="173607"/>
                  </a:lnTo>
                  <a:lnTo>
                    <a:pt x="900323" y="175011"/>
                  </a:lnTo>
                  <a:lnTo>
                    <a:pt x="803459" y="176883"/>
                  </a:lnTo>
                  <a:lnTo>
                    <a:pt x="431912" y="172671"/>
                  </a:lnTo>
                  <a:lnTo>
                    <a:pt x="229292" y="159569"/>
                  </a:lnTo>
                  <a:lnTo>
                    <a:pt x="166588" y="157229"/>
                  </a:lnTo>
                  <a:lnTo>
                    <a:pt x="107159" y="158633"/>
                  </a:lnTo>
                  <a:lnTo>
                    <a:pt x="23865" y="165652"/>
                  </a:lnTo>
                  <a:lnTo>
                    <a:pt x="0" y="164716"/>
                  </a:lnTo>
                  <a:lnTo>
                    <a:pt x="14974" y="81422"/>
                  </a:lnTo>
                  <a:lnTo>
                    <a:pt x="22462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D0A1400-A1E3-F094-120B-6C714F8AAFFD}"/>
                </a:ext>
              </a:extLst>
            </p:cNvPr>
            <p:cNvSpPr/>
            <p:nvPr/>
          </p:nvSpPr>
          <p:spPr>
            <a:xfrm>
              <a:off x="7471054" y="5679899"/>
              <a:ext cx="73467" cy="136171"/>
            </a:xfrm>
            <a:custGeom>
              <a:avLst/>
              <a:gdLst>
                <a:gd name="connsiteX0" fmla="*/ 2340 w 73467"/>
                <a:gd name="connsiteY0" fmla="*/ 0 h 136171"/>
                <a:gd name="connsiteX1" fmla="*/ 6551 w 73467"/>
                <a:gd name="connsiteY1" fmla="*/ 39775 h 136171"/>
                <a:gd name="connsiteX2" fmla="*/ 9827 w 73467"/>
                <a:gd name="connsiteY2" fmla="*/ 44922 h 136171"/>
                <a:gd name="connsiteX3" fmla="*/ 20589 w 73467"/>
                <a:gd name="connsiteY3" fmla="*/ 48666 h 136171"/>
                <a:gd name="connsiteX4" fmla="*/ 30416 w 73467"/>
                <a:gd name="connsiteY4" fmla="*/ 49602 h 136171"/>
                <a:gd name="connsiteX5" fmla="*/ 50070 w 73467"/>
                <a:gd name="connsiteY5" fmla="*/ 45390 h 136171"/>
                <a:gd name="connsiteX6" fmla="*/ 66448 w 73467"/>
                <a:gd name="connsiteY6" fmla="*/ 45390 h 136171"/>
                <a:gd name="connsiteX7" fmla="*/ 59897 w 73467"/>
                <a:gd name="connsiteY7" fmla="*/ 46326 h 136171"/>
                <a:gd name="connsiteX8" fmla="*/ 58025 w 73467"/>
                <a:gd name="connsiteY8" fmla="*/ 50538 h 136171"/>
                <a:gd name="connsiteX9" fmla="*/ 62236 w 73467"/>
                <a:gd name="connsiteY9" fmla="*/ 53813 h 136171"/>
                <a:gd name="connsiteX10" fmla="*/ 69724 w 73467"/>
                <a:gd name="connsiteY10" fmla="*/ 54281 h 136171"/>
                <a:gd name="connsiteX11" fmla="*/ 73467 w 73467"/>
                <a:gd name="connsiteY11" fmla="*/ 58961 h 136171"/>
                <a:gd name="connsiteX12" fmla="*/ 63172 w 73467"/>
                <a:gd name="connsiteY12" fmla="*/ 88909 h 136171"/>
                <a:gd name="connsiteX13" fmla="*/ 61301 w 73467"/>
                <a:gd name="connsiteY13" fmla="*/ 102012 h 136171"/>
                <a:gd name="connsiteX14" fmla="*/ 61301 w 73467"/>
                <a:gd name="connsiteY14" fmla="*/ 115114 h 136171"/>
                <a:gd name="connsiteX15" fmla="*/ 63640 w 73467"/>
                <a:gd name="connsiteY15" fmla="*/ 128684 h 136171"/>
                <a:gd name="connsiteX16" fmla="*/ 60365 w 73467"/>
                <a:gd name="connsiteY16" fmla="*/ 133832 h 136171"/>
                <a:gd name="connsiteX17" fmla="*/ 53813 w 73467"/>
                <a:gd name="connsiteY17" fmla="*/ 136171 h 136171"/>
                <a:gd name="connsiteX18" fmla="*/ 46794 w 73467"/>
                <a:gd name="connsiteY18" fmla="*/ 133364 h 136171"/>
                <a:gd name="connsiteX19" fmla="*/ 35096 w 73467"/>
                <a:gd name="connsiteY19" fmla="*/ 131492 h 136171"/>
                <a:gd name="connsiteX20" fmla="*/ 29012 w 73467"/>
                <a:gd name="connsiteY20" fmla="*/ 128216 h 136171"/>
                <a:gd name="connsiteX21" fmla="*/ 23865 w 73467"/>
                <a:gd name="connsiteY21" fmla="*/ 122133 h 136171"/>
                <a:gd name="connsiteX22" fmla="*/ 2340 w 73467"/>
                <a:gd name="connsiteY22" fmla="*/ 67384 h 136171"/>
                <a:gd name="connsiteX23" fmla="*/ 0 w 73467"/>
                <a:gd name="connsiteY23" fmla="*/ 43987 h 136171"/>
                <a:gd name="connsiteX24" fmla="*/ 2340 w 73467"/>
                <a:gd name="connsiteY24" fmla="*/ 0 h 13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3467" h="136171">
                  <a:moveTo>
                    <a:pt x="2340" y="0"/>
                  </a:moveTo>
                  <a:lnTo>
                    <a:pt x="6551" y="39775"/>
                  </a:lnTo>
                  <a:lnTo>
                    <a:pt x="9827" y="44922"/>
                  </a:lnTo>
                  <a:lnTo>
                    <a:pt x="20589" y="48666"/>
                  </a:lnTo>
                  <a:lnTo>
                    <a:pt x="30416" y="49602"/>
                  </a:lnTo>
                  <a:lnTo>
                    <a:pt x="50070" y="45390"/>
                  </a:lnTo>
                  <a:lnTo>
                    <a:pt x="66448" y="45390"/>
                  </a:lnTo>
                  <a:lnTo>
                    <a:pt x="59897" y="46326"/>
                  </a:lnTo>
                  <a:lnTo>
                    <a:pt x="58025" y="50538"/>
                  </a:lnTo>
                  <a:lnTo>
                    <a:pt x="62236" y="53813"/>
                  </a:lnTo>
                  <a:lnTo>
                    <a:pt x="69724" y="54281"/>
                  </a:lnTo>
                  <a:lnTo>
                    <a:pt x="73467" y="58961"/>
                  </a:lnTo>
                  <a:lnTo>
                    <a:pt x="63172" y="88909"/>
                  </a:lnTo>
                  <a:lnTo>
                    <a:pt x="61301" y="102012"/>
                  </a:lnTo>
                  <a:lnTo>
                    <a:pt x="61301" y="115114"/>
                  </a:lnTo>
                  <a:lnTo>
                    <a:pt x="63640" y="128684"/>
                  </a:lnTo>
                  <a:lnTo>
                    <a:pt x="60365" y="133832"/>
                  </a:lnTo>
                  <a:lnTo>
                    <a:pt x="53813" y="136171"/>
                  </a:lnTo>
                  <a:lnTo>
                    <a:pt x="46794" y="133364"/>
                  </a:lnTo>
                  <a:lnTo>
                    <a:pt x="35096" y="131492"/>
                  </a:lnTo>
                  <a:lnTo>
                    <a:pt x="29012" y="128216"/>
                  </a:lnTo>
                  <a:lnTo>
                    <a:pt x="23865" y="122133"/>
                  </a:lnTo>
                  <a:lnTo>
                    <a:pt x="2340" y="67384"/>
                  </a:lnTo>
                  <a:lnTo>
                    <a:pt x="0" y="43987"/>
                  </a:lnTo>
                  <a:lnTo>
                    <a:pt x="2340" y="0"/>
                  </a:lnTo>
                  <a:close/>
                </a:path>
              </a:pathLst>
            </a:custGeom>
            <a:solidFill>
              <a:srgbClr val="CA68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AECB0890-7269-6C31-61DB-DDCBA178C96E}"/>
                </a:ext>
              </a:extLst>
            </p:cNvPr>
            <p:cNvSpPr/>
            <p:nvPr/>
          </p:nvSpPr>
          <p:spPr>
            <a:xfrm>
              <a:off x="8625002" y="5725290"/>
              <a:ext cx="600839" cy="26205"/>
            </a:xfrm>
            <a:custGeom>
              <a:avLst/>
              <a:gdLst>
                <a:gd name="connsiteX0" fmla="*/ 453905 w 600839"/>
                <a:gd name="connsiteY0" fmla="*/ 0 h 26205"/>
                <a:gd name="connsiteX1" fmla="*/ 600839 w 600839"/>
                <a:gd name="connsiteY1" fmla="*/ 7487 h 26205"/>
                <a:gd name="connsiteX2" fmla="*/ 519885 w 600839"/>
                <a:gd name="connsiteY2" fmla="*/ 10295 h 26205"/>
                <a:gd name="connsiteX3" fmla="*/ 509122 w 600839"/>
                <a:gd name="connsiteY3" fmla="*/ 13103 h 26205"/>
                <a:gd name="connsiteX4" fmla="*/ 487597 w 600839"/>
                <a:gd name="connsiteY4" fmla="*/ 12635 h 26205"/>
                <a:gd name="connsiteX5" fmla="*/ 446418 w 600839"/>
                <a:gd name="connsiteY5" fmla="*/ 6083 h 26205"/>
                <a:gd name="connsiteX6" fmla="*/ 326157 w 600839"/>
                <a:gd name="connsiteY6" fmla="*/ 5148 h 26205"/>
                <a:gd name="connsiteX7" fmla="*/ 305567 w 600839"/>
                <a:gd name="connsiteY7" fmla="*/ 2340 h 26205"/>
                <a:gd name="connsiteX8" fmla="*/ 303695 w 600839"/>
                <a:gd name="connsiteY8" fmla="*/ 2808 h 26205"/>
                <a:gd name="connsiteX9" fmla="*/ 308375 w 600839"/>
                <a:gd name="connsiteY9" fmla="*/ 11231 h 26205"/>
                <a:gd name="connsiteX10" fmla="*/ 307439 w 600839"/>
                <a:gd name="connsiteY10" fmla="*/ 19186 h 26205"/>
                <a:gd name="connsiteX11" fmla="*/ 300888 w 600839"/>
                <a:gd name="connsiteY11" fmla="*/ 22929 h 26205"/>
                <a:gd name="connsiteX12" fmla="*/ 296676 w 600839"/>
                <a:gd name="connsiteY12" fmla="*/ 22462 h 26205"/>
                <a:gd name="connsiteX13" fmla="*/ 304163 w 600839"/>
                <a:gd name="connsiteY13" fmla="*/ 26205 h 26205"/>
                <a:gd name="connsiteX14" fmla="*/ 107159 w 600839"/>
                <a:gd name="connsiteY14" fmla="*/ 26205 h 26205"/>
                <a:gd name="connsiteX15" fmla="*/ 0 w 600839"/>
                <a:gd name="connsiteY15" fmla="*/ 9827 h 26205"/>
                <a:gd name="connsiteX16" fmla="*/ 43051 w 600839"/>
                <a:gd name="connsiteY16" fmla="*/ 4212 h 26205"/>
                <a:gd name="connsiteX17" fmla="*/ 77678 w 600839"/>
                <a:gd name="connsiteY17" fmla="*/ 2808 h 26205"/>
                <a:gd name="connsiteX18" fmla="*/ 221805 w 600839"/>
                <a:gd name="connsiteY18" fmla="*/ 0 h 26205"/>
                <a:gd name="connsiteX19" fmla="*/ 395412 w 600839"/>
                <a:gd name="connsiteY19" fmla="*/ 1404 h 26205"/>
                <a:gd name="connsiteX20" fmla="*/ 453905 w 600839"/>
                <a:gd name="connsiteY20" fmla="*/ 0 h 2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0839" h="26205">
                  <a:moveTo>
                    <a:pt x="453905" y="0"/>
                  </a:moveTo>
                  <a:lnTo>
                    <a:pt x="600839" y="7487"/>
                  </a:lnTo>
                  <a:lnTo>
                    <a:pt x="519885" y="10295"/>
                  </a:lnTo>
                  <a:lnTo>
                    <a:pt x="509122" y="13103"/>
                  </a:lnTo>
                  <a:lnTo>
                    <a:pt x="487597" y="12635"/>
                  </a:lnTo>
                  <a:lnTo>
                    <a:pt x="446418" y="6083"/>
                  </a:lnTo>
                  <a:lnTo>
                    <a:pt x="326157" y="5148"/>
                  </a:lnTo>
                  <a:lnTo>
                    <a:pt x="305567" y="2340"/>
                  </a:lnTo>
                  <a:lnTo>
                    <a:pt x="303695" y="2808"/>
                  </a:lnTo>
                  <a:lnTo>
                    <a:pt x="308375" y="11231"/>
                  </a:lnTo>
                  <a:lnTo>
                    <a:pt x="307439" y="19186"/>
                  </a:lnTo>
                  <a:lnTo>
                    <a:pt x="300888" y="22929"/>
                  </a:lnTo>
                  <a:lnTo>
                    <a:pt x="296676" y="22462"/>
                  </a:lnTo>
                  <a:lnTo>
                    <a:pt x="304163" y="26205"/>
                  </a:lnTo>
                  <a:lnTo>
                    <a:pt x="107159" y="26205"/>
                  </a:lnTo>
                  <a:lnTo>
                    <a:pt x="0" y="9827"/>
                  </a:lnTo>
                  <a:lnTo>
                    <a:pt x="43051" y="4212"/>
                  </a:lnTo>
                  <a:lnTo>
                    <a:pt x="77678" y="2808"/>
                  </a:lnTo>
                  <a:lnTo>
                    <a:pt x="221805" y="0"/>
                  </a:lnTo>
                  <a:lnTo>
                    <a:pt x="395412" y="1404"/>
                  </a:lnTo>
                  <a:lnTo>
                    <a:pt x="453905" y="0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8E9CC18A-357C-F0C7-CFA5-9AD2EAA9D388}"/>
                </a:ext>
              </a:extLst>
            </p:cNvPr>
            <p:cNvSpPr/>
            <p:nvPr/>
          </p:nvSpPr>
          <p:spPr>
            <a:xfrm>
              <a:off x="8921678" y="5727629"/>
              <a:ext cx="761812" cy="66448"/>
            </a:xfrm>
            <a:custGeom>
              <a:avLst/>
              <a:gdLst>
                <a:gd name="connsiteX0" fmla="*/ 303695 w 761812"/>
                <a:gd name="connsiteY0" fmla="*/ 5148 h 66448"/>
                <a:gd name="connsiteX1" fmla="*/ 457649 w 761812"/>
                <a:gd name="connsiteY1" fmla="*/ 11699 h 66448"/>
                <a:gd name="connsiteX2" fmla="*/ 612070 w 761812"/>
                <a:gd name="connsiteY2" fmla="*/ 20122 h 66448"/>
                <a:gd name="connsiteX3" fmla="*/ 654185 w 761812"/>
                <a:gd name="connsiteY3" fmla="*/ 23865 h 66448"/>
                <a:gd name="connsiteX4" fmla="*/ 696300 w 761812"/>
                <a:gd name="connsiteY4" fmla="*/ 29481 h 66448"/>
                <a:gd name="connsiteX5" fmla="*/ 749645 w 761812"/>
                <a:gd name="connsiteY5" fmla="*/ 40711 h 66448"/>
                <a:gd name="connsiteX6" fmla="*/ 754325 w 761812"/>
                <a:gd name="connsiteY6" fmla="*/ 42583 h 66448"/>
                <a:gd name="connsiteX7" fmla="*/ 761812 w 761812"/>
                <a:gd name="connsiteY7" fmla="*/ 50070 h 66448"/>
                <a:gd name="connsiteX8" fmla="*/ 761344 w 761812"/>
                <a:gd name="connsiteY8" fmla="*/ 52410 h 66448"/>
                <a:gd name="connsiteX9" fmla="*/ 758536 w 761812"/>
                <a:gd name="connsiteY9" fmla="*/ 54749 h 66448"/>
                <a:gd name="connsiteX10" fmla="*/ 751517 w 761812"/>
                <a:gd name="connsiteY10" fmla="*/ 56621 h 66448"/>
                <a:gd name="connsiteX11" fmla="*/ 693024 w 761812"/>
                <a:gd name="connsiteY11" fmla="*/ 66448 h 66448"/>
                <a:gd name="connsiteX12" fmla="*/ 613006 w 761812"/>
                <a:gd name="connsiteY12" fmla="*/ 54282 h 66448"/>
                <a:gd name="connsiteX13" fmla="*/ 487129 w 761812"/>
                <a:gd name="connsiteY13" fmla="*/ 45859 h 66448"/>
                <a:gd name="connsiteX14" fmla="*/ 197940 w 761812"/>
                <a:gd name="connsiteY14" fmla="*/ 29948 h 66448"/>
                <a:gd name="connsiteX15" fmla="*/ 102480 w 761812"/>
                <a:gd name="connsiteY15" fmla="*/ 25737 h 66448"/>
                <a:gd name="connsiteX16" fmla="*/ 7487 w 761812"/>
                <a:gd name="connsiteY16" fmla="*/ 23865 h 66448"/>
                <a:gd name="connsiteX17" fmla="*/ 0 w 761812"/>
                <a:gd name="connsiteY17" fmla="*/ 20122 h 66448"/>
                <a:gd name="connsiteX18" fmla="*/ 4212 w 761812"/>
                <a:gd name="connsiteY18" fmla="*/ 20590 h 66448"/>
                <a:gd name="connsiteX19" fmla="*/ 10763 w 761812"/>
                <a:gd name="connsiteY19" fmla="*/ 16846 h 66448"/>
                <a:gd name="connsiteX20" fmla="*/ 11699 w 761812"/>
                <a:gd name="connsiteY20" fmla="*/ 8891 h 66448"/>
                <a:gd name="connsiteX21" fmla="*/ 7019 w 761812"/>
                <a:gd name="connsiteY21" fmla="*/ 936 h 66448"/>
                <a:gd name="connsiteX22" fmla="*/ 8891 w 761812"/>
                <a:gd name="connsiteY22" fmla="*/ 0 h 66448"/>
                <a:gd name="connsiteX23" fmla="*/ 29481 w 761812"/>
                <a:gd name="connsiteY23" fmla="*/ 2808 h 66448"/>
                <a:gd name="connsiteX24" fmla="*/ 149274 w 761812"/>
                <a:gd name="connsiteY24" fmla="*/ 3744 h 66448"/>
                <a:gd name="connsiteX25" fmla="*/ 190921 w 761812"/>
                <a:gd name="connsiteY25" fmla="*/ 10295 h 66448"/>
                <a:gd name="connsiteX26" fmla="*/ 212446 w 761812"/>
                <a:gd name="connsiteY26" fmla="*/ 10763 h 66448"/>
                <a:gd name="connsiteX27" fmla="*/ 223209 w 761812"/>
                <a:gd name="connsiteY27" fmla="*/ 7955 h 66448"/>
                <a:gd name="connsiteX28" fmla="*/ 303695 w 761812"/>
                <a:gd name="connsiteY28" fmla="*/ 5148 h 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1812" h="66448">
                  <a:moveTo>
                    <a:pt x="303695" y="5148"/>
                  </a:moveTo>
                  <a:lnTo>
                    <a:pt x="457649" y="11699"/>
                  </a:lnTo>
                  <a:lnTo>
                    <a:pt x="612070" y="20122"/>
                  </a:lnTo>
                  <a:lnTo>
                    <a:pt x="654185" y="23865"/>
                  </a:lnTo>
                  <a:lnTo>
                    <a:pt x="696300" y="29481"/>
                  </a:lnTo>
                  <a:lnTo>
                    <a:pt x="749645" y="40711"/>
                  </a:lnTo>
                  <a:lnTo>
                    <a:pt x="754325" y="42583"/>
                  </a:lnTo>
                  <a:lnTo>
                    <a:pt x="761812" y="50070"/>
                  </a:lnTo>
                  <a:lnTo>
                    <a:pt x="761344" y="52410"/>
                  </a:lnTo>
                  <a:lnTo>
                    <a:pt x="758536" y="54749"/>
                  </a:lnTo>
                  <a:lnTo>
                    <a:pt x="751517" y="56621"/>
                  </a:lnTo>
                  <a:lnTo>
                    <a:pt x="693024" y="66448"/>
                  </a:lnTo>
                  <a:lnTo>
                    <a:pt x="613006" y="54282"/>
                  </a:lnTo>
                  <a:lnTo>
                    <a:pt x="487129" y="45859"/>
                  </a:lnTo>
                  <a:lnTo>
                    <a:pt x="197940" y="29948"/>
                  </a:lnTo>
                  <a:lnTo>
                    <a:pt x="102480" y="25737"/>
                  </a:lnTo>
                  <a:lnTo>
                    <a:pt x="7487" y="23865"/>
                  </a:lnTo>
                  <a:lnTo>
                    <a:pt x="0" y="20122"/>
                  </a:lnTo>
                  <a:lnTo>
                    <a:pt x="4212" y="20590"/>
                  </a:lnTo>
                  <a:lnTo>
                    <a:pt x="10763" y="16846"/>
                  </a:lnTo>
                  <a:lnTo>
                    <a:pt x="11699" y="8891"/>
                  </a:lnTo>
                  <a:lnTo>
                    <a:pt x="7019" y="936"/>
                  </a:lnTo>
                  <a:lnTo>
                    <a:pt x="8891" y="0"/>
                  </a:lnTo>
                  <a:lnTo>
                    <a:pt x="29481" y="2808"/>
                  </a:lnTo>
                  <a:lnTo>
                    <a:pt x="149274" y="3744"/>
                  </a:lnTo>
                  <a:lnTo>
                    <a:pt x="190921" y="10295"/>
                  </a:lnTo>
                  <a:lnTo>
                    <a:pt x="212446" y="10763"/>
                  </a:lnTo>
                  <a:lnTo>
                    <a:pt x="223209" y="7955"/>
                  </a:lnTo>
                  <a:lnTo>
                    <a:pt x="303695" y="5148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A7B8CF1-C8E3-5EFC-1030-708F45CE01F7}"/>
                </a:ext>
              </a:extLst>
            </p:cNvPr>
            <p:cNvSpPr/>
            <p:nvPr/>
          </p:nvSpPr>
          <p:spPr>
            <a:xfrm>
              <a:off x="7205730" y="5729969"/>
              <a:ext cx="45390" cy="94524"/>
            </a:xfrm>
            <a:custGeom>
              <a:avLst/>
              <a:gdLst>
                <a:gd name="connsiteX0" fmla="*/ 10763 w 45390"/>
                <a:gd name="connsiteY0" fmla="*/ 0 h 94524"/>
                <a:gd name="connsiteX1" fmla="*/ 12167 w 45390"/>
                <a:gd name="connsiteY1" fmla="*/ 5148 h 94524"/>
                <a:gd name="connsiteX2" fmla="*/ 14974 w 45390"/>
                <a:gd name="connsiteY2" fmla="*/ 9359 h 94524"/>
                <a:gd name="connsiteX3" fmla="*/ 19654 w 45390"/>
                <a:gd name="connsiteY3" fmla="*/ 12635 h 94524"/>
                <a:gd name="connsiteX4" fmla="*/ 44455 w 45390"/>
                <a:gd name="connsiteY4" fmla="*/ 19186 h 94524"/>
                <a:gd name="connsiteX5" fmla="*/ 45391 w 45390"/>
                <a:gd name="connsiteY5" fmla="*/ 94525 h 94524"/>
                <a:gd name="connsiteX6" fmla="*/ 3744 w 45390"/>
                <a:gd name="connsiteY6" fmla="*/ 87505 h 94524"/>
                <a:gd name="connsiteX7" fmla="*/ 8423 w 45390"/>
                <a:gd name="connsiteY7" fmla="*/ 87505 h 94524"/>
                <a:gd name="connsiteX8" fmla="*/ 11699 w 45390"/>
                <a:gd name="connsiteY8" fmla="*/ 84230 h 94524"/>
                <a:gd name="connsiteX9" fmla="*/ 6083 w 45390"/>
                <a:gd name="connsiteY9" fmla="*/ 75339 h 94524"/>
                <a:gd name="connsiteX10" fmla="*/ 3276 w 45390"/>
                <a:gd name="connsiteY10" fmla="*/ 63640 h 94524"/>
                <a:gd name="connsiteX11" fmla="*/ 0 w 45390"/>
                <a:gd name="connsiteY11" fmla="*/ 36968 h 94524"/>
                <a:gd name="connsiteX12" fmla="*/ 3276 w 45390"/>
                <a:gd name="connsiteY12" fmla="*/ 14974 h 94524"/>
                <a:gd name="connsiteX13" fmla="*/ 10763 w 45390"/>
                <a:gd name="connsiteY13" fmla="*/ 0 h 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390" h="94524">
                  <a:moveTo>
                    <a:pt x="10763" y="0"/>
                  </a:moveTo>
                  <a:lnTo>
                    <a:pt x="12167" y="5148"/>
                  </a:lnTo>
                  <a:lnTo>
                    <a:pt x="14974" y="9359"/>
                  </a:lnTo>
                  <a:lnTo>
                    <a:pt x="19654" y="12635"/>
                  </a:lnTo>
                  <a:lnTo>
                    <a:pt x="44455" y="19186"/>
                  </a:lnTo>
                  <a:lnTo>
                    <a:pt x="45391" y="94525"/>
                  </a:lnTo>
                  <a:lnTo>
                    <a:pt x="3744" y="87505"/>
                  </a:lnTo>
                  <a:lnTo>
                    <a:pt x="8423" y="87505"/>
                  </a:lnTo>
                  <a:lnTo>
                    <a:pt x="11699" y="84230"/>
                  </a:lnTo>
                  <a:lnTo>
                    <a:pt x="6083" y="75339"/>
                  </a:lnTo>
                  <a:lnTo>
                    <a:pt x="3276" y="63640"/>
                  </a:lnTo>
                  <a:lnTo>
                    <a:pt x="0" y="36968"/>
                  </a:lnTo>
                  <a:lnTo>
                    <a:pt x="3276" y="14974"/>
                  </a:lnTo>
                  <a:lnTo>
                    <a:pt x="10763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A55661E9-2B16-8E80-0C95-C3AF0C16E69D}"/>
                </a:ext>
              </a:extLst>
            </p:cNvPr>
            <p:cNvSpPr/>
            <p:nvPr/>
          </p:nvSpPr>
          <p:spPr>
            <a:xfrm>
              <a:off x="11977349" y="5744943"/>
              <a:ext cx="227420" cy="215253"/>
            </a:xfrm>
            <a:custGeom>
              <a:avLst/>
              <a:gdLst>
                <a:gd name="connsiteX0" fmla="*/ 227420 w 227420"/>
                <a:gd name="connsiteY0" fmla="*/ 0 h 215253"/>
                <a:gd name="connsiteX1" fmla="*/ 172671 w 227420"/>
                <a:gd name="connsiteY1" fmla="*/ 197472 h 215253"/>
                <a:gd name="connsiteX2" fmla="*/ 11699 w 227420"/>
                <a:gd name="connsiteY2" fmla="*/ 215254 h 215253"/>
                <a:gd name="connsiteX3" fmla="*/ 0 w 227420"/>
                <a:gd name="connsiteY3" fmla="*/ 214786 h 215253"/>
                <a:gd name="connsiteX4" fmla="*/ 22929 w 227420"/>
                <a:gd name="connsiteY4" fmla="*/ 175479 h 215253"/>
                <a:gd name="connsiteX5" fmla="*/ 30416 w 227420"/>
                <a:gd name="connsiteY5" fmla="*/ 155825 h 215253"/>
                <a:gd name="connsiteX6" fmla="*/ 36032 w 227420"/>
                <a:gd name="connsiteY6" fmla="*/ 135236 h 215253"/>
                <a:gd name="connsiteX7" fmla="*/ 42115 w 227420"/>
                <a:gd name="connsiteY7" fmla="*/ 98268 h 215253"/>
                <a:gd name="connsiteX8" fmla="*/ 44922 w 227420"/>
                <a:gd name="connsiteY8" fmla="*/ 91717 h 215253"/>
                <a:gd name="connsiteX9" fmla="*/ 48666 w 227420"/>
                <a:gd name="connsiteY9" fmla="*/ 86102 h 215253"/>
                <a:gd name="connsiteX10" fmla="*/ 54281 w 227420"/>
                <a:gd name="connsiteY10" fmla="*/ 82358 h 215253"/>
                <a:gd name="connsiteX11" fmla="*/ 75339 w 227420"/>
                <a:gd name="connsiteY11" fmla="*/ 74871 h 215253"/>
                <a:gd name="connsiteX12" fmla="*/ 97800 w 227420"/>
                <a:gd name="connsiteY12" fmla="*/ 63172 h 215253"/>
                <a:gd name="connsiteX13" fmla="*/ 127749 w 227420"/>
                <a:gd name="connsiteY13" fmla="*/ 38839 h 215253"/>
                <a:gd name="connsiteX14" fmla="*/ 139915 w 227420"/>
                <a:gd name="connsiteY14" fmla="*/ 20590 h 215253"/>
                <a:gd name="connsiteX15" fmla="*/ 148338 w 227420"/>
                <a:gd name="connsiteY15" fmla="*/ 14506 h 215253"/>
                <a:gd name="connsiteX16" fmla="*/ 165652 w 227420"/>
                <a:gd name="connsiteY16" fmla="*/ 9827 h 215253"/>
                <a:gd name="connsiteX17" fmla="*/ 202152 w 227420"/>
                <a:gd name="connsiteY17" fmla="*/ 5615 h 215253"/>
                <a:gd name="connsiteX18" fmla="*/ 227420 w 227420"/>
                <a:gd name="connsiteY18" fmla="*/ 0 h 21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420" h="215253">
                  <a:moveTo>
                    <a:pt x="227420" y="0"/>
                  </a:moveTo>
                  <a:lnTo>
                    <a:pt x="172671" y="197472"/>
                  </a:lnTo>
                  <a:lnTo>
                    <a:pt x="11699" y="215254"/>
                  </a:lnTo>
                  <a:lnTo>
                    <a:pt x="0" y="214786"/>
                  </a:lnTo>
                  <a:lnTo>
                    <a:pt x="22929" y="175479"/>
                  </a:lnTo>
                  <a:lnTo>
                    <a:pt x="30416" y="155825"/>
                  </a:lnTo>
                  <a:lnTo>
                    <a:pt x="36032" y="135236"/>
                  </a:lnTo>
                  <a:lnTo>
                    <a:pt x="42115" y="98268"/>
                  </a:lnTo>
                  <a:lnTo>
                    <a:pt x="44922" y="91717"/>
                  </a:lnTo>
                  <a:lnTo>
                    <a:pt x="48666" y="86102"/>
                  </a:lnTo>
                  <a:lnTo>
                    <a:pt x="54281" y="82358"/>
                  </a:lnTo>
                  <a:lnTo>
                    <a:pt x="75339" y="74871"/>
                  </a:lnTo>
                  <a:lnTo>
                    <a:pt x="97800" y="63172"/>
                  </a:lnTo>
                  <a:lnTo>
                    <a:pt x="127749" y="38839"/>
                  </a:lnTo>
                  <a:lnTo>
                    <a:pt x="139915" y="20590"/>
                  </a:lnTo>
                  <a:lnTo>
                    <a:pt x="148338" y="14506"/>
                  </a:lnTo>
                  <a:lnTo>
                    <a:pt x="165652" y="9827"/>
                  </a:lnTo>
                  <a:lnTo>
                    <a:pt x="202152" y="5615"/>
                  </a:lnTo>
                  <a:lnTo>
                    <a:pt x="22742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22E61DE5-A91D-8E15-3CC5-74CC753931FF}"/>
                </a:ext>
              </a:extLst>
            </p:cNvPr>
            <p:cNvSpPr/>
            <p:nvPr/>
          </p:nvSpPr>
          <p:spPr>
            <a:xfrm>
              <a:off x="8250180" y="5751495"/>
              <a:ext cx="1269998" cy="265791"/>
            </a:xfrm>
            <a:custGeom>
              <a:avLst/>
              <a:gdLst>
                <a:gd name="connsiteX0" fmla="*/ 481982 w 1269998"/>
                <a:gd name="connsiteY0" fmla="*/ 0 h 265791"/>
                <a:gd name="connsiteX1" fmla="*/ 505847 w 1269998"/>
                <a:gd name="connsiteY1" fmla="*/ 468 h 265791"/>
                <a:gd name="connsiteX2" fmla="*/ 563872 w 1269998"/>
                <a:gd name="connsiteY2" fmla="*/ 9359 h 265791"/>
                <a:gd name="connsiteX3" fmla="*/ 591481 w 1269998"/>
                <a:gd name="connsiteY3" fmla="*/ 12166 h 265791"/>
                <a:gd name="connsiteX4" fmla="*/ 694896 w 1269998"/>
                <a:gd name="connsiteY4" fmla="*/ 14974 h 265791"/>
                <a:gd name="connsiteX5" fmla="*/ 828728 w 1269998"/>
                <a:gd name="connsiteY5" fmla="*/ 24801 h 265791"/>
                <a:gd name="connsiteX6" fmla="*/ 951797 w 1269998"/>
                <a:gd name="connsiteY6" fmla="*/ 38839 h 265791"/>
                <a:gd name="connsiteX7" fmla="*/ 1033219 w 1269998"/>
                <a:gd name="connsiteY7" fmla="*/ 42583 h 265791"/>
                <a:gd name="connsiteX8" fmla="*/ 1076270 w 1269998"/>
                <a:gd name="connsiteY8" fmla="*/ 45858 h 265791"/>
                <a:gd name="connsiteX9" fmla="*/ 1112302 w 1269998"/>
                <a:gd name="connsiteY9" fmla="*/ 51474 h 265791"/>
                <a:gd name="connsiteX10" fmla="*/ 1269999 w 1269998"/>
                <a:gd name="connsiteY10" fmla="*/ 57557 h 265791"/>
                <a:gd name="connsiteX11" fmla="*/ 1088437 w 1269998"/>
                <a:gd name="connsiteY11" fmla="*/ 100140 h 265791"/>
                <a:gd name="connsiteX12" fmla="*/ 1046789 w 1269998"/>
                <a:gd name="connsiteY12" fmla="*/ 112306 h 265791"/>
                <a:gd name="connsiteX13" fmla="*/ 957880 w 1269998"/>
                <a:gd name="connsiteY13" fmla="*/ 142255 h 265791"/>
                <a:gd name="connsiteX14" fmla="*/ 934951 w 1269998"/>
                <a:gd name="connsiteY14" fmla="*/ 151613 h 265791"/>
                <a:gd name="connsiteX15" fmla="*/ 913894 w 1269998"/>
                <a:gd name="connsiteY15" fmla="*/ 162844 h 265791"/>
                <a:gd name="connsiteX16" fmla="*/ 895176 w 1269998"/>
                <a:gd name="connsiteY16" fmla="*/ 175947 h 265791"/>
                <a:gd name="connsiteX17" fmla="*/ 877862 w 1269998"/>
                <a:gd name="connsiteY17" fmla="*/ 191389 h 265791"/>
                <a:gd name="connsiteX18" fmla="*/ 862888 w 1269998"/>
                <a:gd name="connsiteY18" fmla="*/ 208703 h 265791"/>
                <a:gd name="connsiteX19" fmla="*/ 839023 w 1269998"/>
                <a:gd name="connsiteY19" fmla="*/ 212446 h 265791"/>
                <a:gd name="connsiteX20" fmla="*/ 815157 w 1269998"/>
                <a:gd name="connsiteY20" fmla="*/ 217594 h 265791"/>
                <a:gd name="connsiteX21" fmla="*/ 792228 w 1269998"/>
                <a:gd name="connsiteY21" fmla="*/ 225081 h 265791"/>
                <a:gd name="connsiteX22" fmla="*/ 783337 w 1269998"/>
                <a:gd name="connsiteY22" fmla="*/ 229292 h 265791"/>
                <a:gd name="connsiteX23" fmla="*/ 776786 w 1269998"/>
                <a:gd name="connsiteY23" fmla="*/ 235375 h 265791"/>
                <a:gd name="connsiteX24" fmla="*/ 775382 w 1269998"/>
                <a:gd name="connsiteY24" fmla="*/ 241459 h 265791"/>
                <a:gd name="connsiteX25" fmla="*/ 778658 w 1269998"/>
                <a:gd name="connsiteY25" fmla="*/ 250818 h 265791"/>
                <a:gd name="connsiteX26" fmla="*/ 785209 w 1269998"/>
                <a:gd name="connsiteY26" fmla="*/ 259240 h 265791"/>
                <a:gd name="connsiteX27" fmla="*/ 786145 w 1269998"/>
                <a:gd name="connsiteY27" fmla="*/ 263452 h 265791"/>
                <a:gd name="connsiteX28" fmla="*/ 787081 w 1269998"/>
                <a:gd name="connsiteY28" fmla="*/ 262516 h 265791"/>
                <a:gd name="connsiteX29" fmla="*/ 785677 w 1269998"/>
                <a:gd name="connsiteY29" fmla="*/ 265792 h 265791"/>
                <a:gd name="connsiteX30" fmla="*/ 752921 w 1269998"/>
                <a:gd name="connsiteY30" fmla="*/ 262048 h 265791"/>
                <a:gd name="connsiteX31" fmla="*/ 693024 w 1269998"/>
                <a:gd name="connsiteY31" fmla="*/ 260645 h 265791"/>
                <a:gd name="connsiteX32" fmla="*/ 570891 w 1269998"/>
                <a:gd name="connsiteY32" fmla="*/ 250350 h 265791"/>
                <a:gd name="connsiteX33" fmla="*/ 450630 w 1269998"/>
                <a:gd name="connsiteY33" fmla="*/ 249414 h 265791"/>
                <a:gd name="connsiteX34" fmla="*/ 445014 w 1269998"/>
                <a:gd name="connsiteY34" fmla="*/ 244734 h 265791"/>
                <a:gd name="connsiteX35" fmla="*/ 439399 w 1269998"/>
                <a:gd name="connsiteY35" fmla="*/ 244267 h 265791"/>
                <a:gd name="connsiteX36" fmla="*/ 439867 w 1269998"/>
                <a:gd name="connsiteY36" fmla="*/ 240991 h 265791"/>
                <a:gd name="connsiteX37" fmla="*/ 441271 w 1269998"/>
                <a:gd name="connsiteY37" fmla="*/ 240991 h 265791"/>
                <a:gd name="connsiteX38" fmla="*/ 516610 w 1269998"/>
                <a:gd name="connsiteY38" fmla="*/ 240523 h 265791"/>
                <a:gd name="connsiteX39" fmla="*/ 591948 w 1269998"/>
                <a:gd name="connsiteY39" fmla="*/ 238183 h 265791"/>
                <a:gd name="connsiteX40" fmla="*/ 666819 w 1269998"/>
                <a:gd name="connsiteY40" fmla="*/ 233504 h 265791"/>
                <a:gd name="connsiteX41" fmla="*/ 669159 w 1269998"/>
                <a:gd name="connsiteY41" fmla="*/ 233036 h 265791"/>
                <a:gd name="connsiteX42" fmla="*/ 676178 w 1269998"/>
                <a:gd name="connsiteY42" fmla="*/ 227889 h 265791"/>
                <a:gd name="connsiteX43" fmla="*/ 677582 w 1269998"/>
                <a:gd name="connsiteY43" fmla="*/ 226017 h 265791"/>
                <a:gd name="connsiteX44" fmla="*/ 675243 w 1269998"/>
                <a:gd name="connsiteY44" fmla="*/ 225081 h 265791"/>
                <a:gd name="connsiteX45" fmla="*/ 630788 w 1269998"/>
                <a:gd name="connsiteY45" fmla="*/ 221337 h 265791"/>
                <a:gd name="connsiteX46" fmla="*/ 548430 w 1269998"/>
                <a:gd name="connsiteY46" fmla="*/ 218997 h 265791"/>
                <a:gd name="connsiteX47" fmla="*/ 512398 w 1269998"/>
                <a:gd name="connsiteY47" fmla="*/ 219933 h 265791"/>
                <a:gd name="connsiteX48" fmla="*/ 366868 w 1269998"/>
                <a:gd name="connsiteY48" fmla="*/ 226484 h 265791"/>
                <a:gd name="connsiteX49" fmla="*/ 325689 w 1269998"/>
                <a:gd name="connsiteY49" fmla="*/ 231164 h 265791"/>
                <a:gd name="connsiteX50" fmla="*/ 276087 w 1269998"/>
                <a:gd name="connsiteY50" fmla="*/ 232100 h 265791"/>
                <a:gd name="connsiteX51" fmla="*/ 226017 w 1269998"/>
                <a:gd name="connsiteY51" fmla="*/ 235375 h 265791"/>
                <a:gd name="connsiteX52" fmla="*/ 41179 w 1269998"/>
                <a:gd name="connsiteY52" fmla="*/ 234908 h 265791"/>
                <a:gd name="connsiteX53" fmla="*/ 14974 w 1269998"/>
                <a:gd name="connsiteY53" fmla="*/ 232100 h 265791"/>
                <a:gd name="connsiteX54" fmla="*/ 0 w 1269998"/>
                <a:gd name="connsiteY54" fmla="*/ 228356 h 265791"/>
                <a:gd name="connsiteX55" fmla="*/ 40711 w 1269998"/>
                <a:gd name="connsiteY55" fmla="*/ 221337 h 265791"/>
                <a:gd name="connsiteX56" fmla="*/ 43051 w 1269998"/>
                <a:gd name="connsiteY56" fmla="*/ 218530 h 265791"/>
                <a:gd name="connsiteX57" fmla="*/ 54282 w 1269998"/>
                <a:gd name="connsiteY57" fmla="*/ 218997 h 265791"/>
                <a:gd name="connsiteX58" fmla="*/ 78615 w 1269998"/>
                <a:gd name="connsiteY58" fmla="*/ 213850 h 265791"/>
                <a:gd name="connsiteX59" fmla="*/ 166588 w 1269998"/>
                <a:gd name="connsiteY59" fmla="*/ 208235 h 265791"/>
                <a:gd name="connsiteX60" fmla="*/ 224145 w 1269998"/>
                <a:gd name="connsiteY60" fmla="*/ 207299 h 265791"/>
                <a:gd name="connsiteX61" fmla="*/ 283574 w 1269998"/>
                <a:gd name="connsiteY61" fmla="*/ 204491 h 265791"/>
                <a:gd name="connsiteX62" fmla="*/ 327093 w 1269998"/>
                <a:gd name="connsiteY62" fmla="*/ 204959 h 265791"/>
                <a:gd name="connsiteX63" fmla="*/ 409450 w 1269998"/>
                <a:gd name="connsiteY63" fmla="*/ 202619 h 265791"/>
                <a:gd name="connsiteX64" fmla="*/ 574635 w 1269998"/>
                <a:gd name="connsiteY64" fmla="*/ 203087 h 265791"/>
                <a:gd name="connsiteX65" fmla="*/ 771171 w 1269998"/>
                <a:gd name="connsiteY65" fmla="*/ 200748 h 265791"/>
                <a:gd name="connsiteX66" fmla="*/ 811882 w 1269998"/>
                <a:gd name="connsiteY66" fmla="*/ 197472 h 265791"/>
                <a:gd name="connsiteX67" fmla="*/ 846978 w 1269998"/>
                <a:gd name="connsiteY67" fmla="*/ 189985 h 265791"/>
                <a:gd name="connsiteX68" fmla="*/ 856805 w 1269998"/>
                <a:gd name="connsiteY68" fmla="*/ 184370 h 265791"/>
                <a:gd name="connsiteX69" fmla="*/ 857272 w 1269998"/>
                <a:gd name="connsiteY69" fmla="*/ 180626 h 265791"/>
                <a:gd name="connsiteX70" fmla="*/ 855869 w 1269998"/>
                <a:gd name="connsiteY70" fmla="*/ 178754 h 265791"/>
                <a:gd name="connsiteX71" fmla="*/ 853529 w 1269998"/>
                <a:gd name="connsiteY71" fmla="*/ 178286 h 265791"/>
                <a:gd name="connsiteX72" fmla="*/ 817965 w 1269998"/>
                <a:gd name="connsiteY72" fmla="*/ 183902 h 265791"/>
                <a:gd name="connsiteX73" fmla="*/ 789421 w 1269998"/>
                <a:gd name="connsiteY73" fmla="*/ 185774 h 265791"/>
                <a:gd name="connsiteX74" fmla="*/ 662140 w 1269998"/>
                <a:gd name="connsiteY74" fmla="*/ 181094 h 265791"/>
                <a:gd name="connsiteX75" fmla="*/ 614410 w 1269998"/>
                <a:gd name="connsiteY75" fmla="*/ 182030 h 265791"/>
                <a:gd name="connsiteX76" fmla="*/ 613474 w 1269998"/>
                <a:gd name="connsiteY76" fmla="*/ 182498 h 265791"/>
                <a:gd name="connsiteX77" fmla="*/ 614410 w 1269998"/>
                <a:gd name="connsiteY77" fmla="*/ 186241 h 265791"/>
                <a:gd name="connsiteX78" fmla="*/ 613006 w 1269998"/>
                <a:gd name="connsiteY78" fmla="*/ 187177 h 265791"/>
                <a:gd name="connsiteX79" fmla="*/ 499296 w 1269998"/>
                <a:gd name="connsiteY79" fmla="*/ 188581 h 265791"/>
                <a:gd name="connsiteX80" fmla="*/ 442207 w 1269998"/>
                <a:gd name="connsiteY80" fmla="*/ 186709 h 265791"/>
                <a:gd name="connsiteX81" fmla="*/ 437527 w 1269998"/>
                <a:gd name="connsiteY81" fmla="*/ 181094 h 265791"/>
                <a:gd name="connsiteX82" fmla="*/ 437995 w 1269998"/>
                <a:gd name="connsiteY82" fmla="*/ 175011 h 265791"/>
                <a:gd name="connsiteX83" fmla="*/ 440335 w 1269998"/>
                <a:gd name="connsiteY83" fmla="*/ 168927 h 265791"/>
                <a:gd name="connsiteX84" fmla="*/ 446418 w 1269998"/>
                <a:gd name="connsiteY84" fmla="*/ 163312 h 265791"/>
                <a:gd name="connsiteX85" fmla="*/ 717825 w 1269998"/>
                <a:gd name="connsiteY85" fmla="*/ 143659 h 265791"/>
                <a:gd name="connsiteX86" fmla="*/ 771171 w 1269998"/>
                <a:gd name="connsiteY86" fmla="*/ 134300 h 265791"/>
                <a:gd name="connsiteX87" fmla="*/ 813754 w 1269998"/>
                <a:gd name="connsiteY87" fmla="*/ 120729 h 265791"/>
                <a:gd name="connsiteX88" fmla="*/ 817029 w 1269998"/>
                <a:gd name="connsiteY88" fmla="*/ 118390 h 265791"/>
                <a:gd name="connsiteX89" fmla="*/ 818433 w 1269998"/>
                <a:gd name="connsiteY89" fmla="*/ 115582 h 265791"/>
                <a:gd name="connsiteX90" fmla="*/ 816561 w 1269998"/>
                <a:gd name="connsiteY90" fmla="*/ 108563 h 265791"/>
                <a:gd name="connsiteX91" fmla="*/ 801587 w 1269998"/>
                <a:gd name="connsiteY91" fmla="*/ 98268 h 265791"/>
                <a:gd name="connsiteX92" fmla="*/ 774446 w 1269998"/>
                <a:gd name="connsiteY92" fmla="*/ 91717 h 265791"/>
                <a:gd name="connsiteX93" fmla="*/ 764152 w 1269998"/>
                <a:gd name="connsiteY93" fmla="*/ 91249 h 265791"/>
                <a:gd name="connsiteX94" fmla="*/ 738883 w 1269998"/>
                <a:gd name="connsiteY94" fmla="*/ 66448 h 265791"/>
                <a:gd name="connsiteX95" fmla="*/ 733267 w 1269998"/>
                <a:gd name="connsiteY95" fmla="*/ 63172 h 265791"/>
                <a:gd name="connsiteX96" fmla="*/ 620493 w 1269998"/>
                <a:gd name="connsiteY96" fmla="*/ 34160 h 265791"/>
                <a:gd name="connsiteX97" fmla="*/ 542347 w 1269998"/>
                <a:gd name="connsiteY97" fmla="*/ 16378 h 265791"/>
                <a:gd name="connsiteX98" fmla="*/ 469347 w 1269998"/>
                <a:gd name="connsiteY98" fmla="*/ 3743 h 265791"/>
                <a:gd name="connsiteX99" fmla="*/ 467008 w 1269998"/>
                <a:gd name="connsiteY99" fmla="*/ 2808 h 265791"/>
                <a:gd name="connsiteX100" fmla="*/ 469347 w 1269998"/>
                <a:gd name="connsiteY100" fmla="*/ 1404 h 265791"/>
                <a:gd name="connsiteX101" fmla="*/ 481982 w 1269998"/>
                <a:gd name="connsiteY101" fmla="*/ 0 h 2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69998" h="265791">
                  <a:moveTo>
                    <a:pt x="481982" y="0"/>
                  </a:moveTo>
                  <a:lnTo>
                    <a:pt x="505847" y="468"/>
                  </a:lnTo>
                  <a:lnTo>
                    <a:pt x="563872" y="9359"/>
                  </a:lnTo>
                  <a:lnTo>
                    <a:pt x="591481" y="12166"/>
                  </a:lnTo>
                  <a:lnTo>
                    <a:pt x="694896" y="14974"/>
                  </a:lnTo>
                  <a:lnTo>
                    <a:pt x="828728" y="24801"/>
                  </a:lnTo>
                  <a:lnTo>
                    <a:pt x="951797" y="38839"/>
                  </a:lnTo>
                  <a:lnTo>
                    <a:pt x="1033219" y="42583"/>
                  </a:lnTo>
                  <a:lnTo>
                    <a:pt x="1076270" y="45858"/>
                  </a:lnTo>
                  <a:lnTo>
                    <a:pt x="1112302" y="51474"/>
                  </a:lnTo>
                  <a:lnTo>
                    <a:pt x="1269999" y="57557"/>
                  </a:lnTo>
                  <a:lnTo>
                    <a:pt x="1088437" y="100140"/>
                  </a:lnTo>
                  <a:lnTo>
                    <a:pt x="1046789" y="112306"/>
                  </a:lnTo>
                  <a:lnTo>
                    <a:pt x="957880" y="142255"/>
                  </a:lnTo>
                  <a:lnTo>
                    <a:pt x="934951" y="151613"/>
                  </a:lnTo>
                  <a:lnTo>
                    <a:pt x="913894" y="162844"/>
                  </a:lnTo>
                  <a:lnTo>
                    <a:pt x="895176" y="175947"/>
                  </a:lnTo>
                  <a:lnTo>
                    <a:pt x="877862" y="191389"/>
                  </a:lnTo>
                  <a:lnTo>
                    <a:pt x="862888" y="208703"/>
                  </a:lnTo>
                  <a:lnTo>
                    <a:pt x="839023" y="212446"/>
                  </a:lnTo>
                  <a:lnTo>
                    <a:pt x="815157" y="217594"/>
                  </a:lnTo>
                  <a:lnTo>
                    <a:pt x="792228" y="225081"/>
                  </a:lnTo>
                  <a:lnTo>
                    <a:pt x="783337" y="229292"/>
                  </a:lnTo>
                  <a:lnTo>
                    <a:pt x="776786" y="235375"/>
                  </a:lnTo>
                  <a:lnTo>
                    <a:pt x="775382" y="241459"/>
                  </a:lnTo>
                  <a:lnTo>
                    <a:pt x="778658" y="250818"/>
                  </a:lnTo>
                  <a:lnTo>
                    <a:pt x="785209" y="259240"/>
                  </a:lnTo>
                  <a:lnTo>
                    <a:pt x="786145" y="263452"/>
                  </a:lnTo>
                  <a:lnTo>
                    <a:pt x="787081" y="262516"/>
                  </a:lnTo>
                  <a:lnTo>
                    <a:pt x="785677" y="265792"/>
                  </a:lnTo>
                  <a:lnTo>
                    <a:pt x="752921" y="262048"/>
                  </a:lnTo>
                  <a:lnTo>
                    <a:pt x="693024" y="260645"/>
                  </a:lnTo>
                  <a:lnTo>
                    <a:pt x="570891" y="250350"/>
                  </a:lnTo>
                  <a:lnTo>
                    <a:pt x="450630" y="249414"/>
                  </a:lnTo>
                  <a:lnTo>
                    <a:pt x="445014" y="244734"/>
                  </a:lnTo>
                  <a:lnTo>
                    <a:pt x="439399" y="244267"/>
                  </a:lnTo>
                  <a:lnTo>
                    <a:pt x="439867" y="240991"/>
                  </a:lnTo>
                  <a:lnTo>
                    <a:pt x="441271" y="240991"/>
                  </a:lnTo>
                  <a:lnTo>
                    <a:pt x="516610" y="240523"/>
                  </a:lnTo>
                  <a:lnTo>
                    <a:pt x="591948" y="238183"/>
                  </a:lnTo>
                  <a:lnTo>
                    <a:pt x="666819" y="233504"/>
                  </a:lnTo>
                  <a:lnTo>
                    <a:pt x="669159" y="233036"/>
                  </a:lnTo>
                  <a:lnTo>
                    <a:pt x="676178" y="227889"/>
                  </a:lnTo>
                  <a:lnTo>
                    <a:pt x="677582" y="226017"/>
                  </a:lnTo>
                  <a:lnTo>
                    <a:pt x="675243" y="225081"/>
                  </a:lnTo>
                  <a:lnTo>
                    <a:pt x="630788" y="221337"/>
                  </a:lnTo>
                  <a:lnTo>
                    <a:pt x="548430" y="218997"/>
                  </a:lnTo>
                  <a:lnTo>
                    <a:pt x="512398" y="219933"/>
                  </a:lnTo>
                  <a:lnTo>
                    <a:pt x="366868" y="226484"/>
                  </a:lnTo>
                  <a:lnTo>
                    <a:pt x="325689" y="231164"/>
                  </a:lnTo>
                  <a:lnTo>
                    <a:pt x="276087" y="232100"/>
                  </a:lnTo>
                  <a:lnTo>
                    <a:pt x="226017" y="235375"/>
                  </a:lnTo>
                  <a:lnTo>
                    <a:pt x="41179" y="234908"/>
                  </a:lnTo>
                  <a:lnTo>
                    <a:pt x="14974" y="232100"/>
                  </a:lnTo>
                  <a:lnTo>
                    <a:pt x="0" y="228356"/>
                  </a:lnTo>
                  <a:lnTo>
                    <a:pt x="40711" y="221337"/>
                  </a:lnTo>
                  <a:lnTo>
                    <a:pt x="43051" y="218530"/>
                  </a:lnTo>
                  <a:lnTo>
                    <a:pt x="54282" y="218997"/>
                  </a:lnTo>
                  <a:lnTo>
                    <a:pt x="78615" y="213850"/>
                  </a:lnTo>
                  <a:lnTo>
                    <a:pt x="166588" y="208235"/>
                  </a:lnTo>
                  <a:lnTo>
                    <a:pt x="224145" y="207299"/>
                  </a:lnTo>
                  <a:lnTo>
                    <a:pt x="283574" y="204491"/>
                  </a:lnTo>
                  <a:lnTo>
                    <a:pt x="327093" y="204959"/>
                  </a:lnTo>
                  <a:lnTo>
                    <a:pt x="409450" y="202619"/>
                  </a:lnTo>
                  <a:lnTo>
                    <a:pt x="574635" y="203087"/>
                  </a:lnTo>
                  <a:lnTo>
                    <a:pt x="771171" y="200748"/>
                  </a:lnTo>
                  <a:lnTo>
                    <a:pt x="811882" y="197472"/>
                  </a:lnTo>
                  <a:lnTo>
                    <a:pt x="846978" y="189985"/>
                  </a:lnTo>
                  <a:lnTo>
                    <a:pt x="856805" y="184370"/>
                  </a:lnTo>
                  <a:lnTo>
                    <a:pt x="857272" y="180626"/>
                  </a:lnTo>
                  <a:lnTo>
                    <a:pt x="855869" y="178754"/>
                  </a:lnTo>
                  <a:lnTo>
                    <a:pt x="853529" y="178286"/>
                  </a:lnTo>
                  <a:lnTo>
                    <a:pt x="817965" y="183902"/>
                  </a:lnTo>
                  <a:lnTo>
                    <a:pt x="789421" y="185774"/>
                  </a:lnTo>
                  <a:lnTo>
                    <a:pt x="662140" y="181094"/>
                  </a:lnTo>
                  <a:lnTo>
                    <a:pt x="614410" y="182030"/>
                  </a:lnTo>
                  <a:lnTo>
                    <a:pt x="613474" y="182498"/>
                  </a:lnTo>
                  <a:lnTo>
                    <a:pt x="614410" y="186241"/>
                  </a:lnTo>
                  <a:lnTo>
                    <a:pt x="613006" y="187177"/>
                  </a:lnTo>
                  <a:lnTo>
                    <a:pt x="499296" y="188581"/>
                  </a:lnTo>
                  <a:lnTo>
                    <a:pt x="442207" y="186709"/>
                  </a:lnTo>
                  <a:lnTo>
                    <a:pt x="437527" y="181094"/>
                  </a:lnTo>
                  <a:lnTo>
                    <a:pt x="437995" y="175011"/>
                  </a:lnTo>
                  <a:lnTo>
                    <a:pt x="440335" y="168927"/>
                  </a:lnTo>
                  <a:lnTo>
                    <a:pt x="446418" y="163312"/>
                  </a:lnTo>
                  <a:lnTo>
                    <a:pt x="717825" y="143659"/>
                  </a:lnTo>
                  <a:lnTo>
                    <a:pt x="771171" y="134300"/>
                  </a:lnTo>
                  <a:lnTo>
                    <a:pt x="813754" y="120729"/>
                  </a:lnTo>
                  <a:lnTo>
                    <a:pt x="817029" y="118390"/>
                  </a:lnTo>
                  <a:lnTo>
                    <a:pt x="818433" y="115582"/>
                  </a:lnTo>
                  <a:lnTo>
                    <a:pt x="816561" y="108563"/>
                  </a:lnTo>
                  <a:lnTo>
                    <a:pt x="801587" y="98268"/>
                  </a:lnTo>
                  <a:lnTo>
                    <a:pt x="774446" y="91717"/>
                  </a:lnTo>
                  <a:lnTo>
                    <a:pt x="764152" y="91249"/>
                  </a:lnTo>
                  <a:lnTo>
                    <a:pt x="738883" y="66448"/>
                  </a:lnTo>
                  <a:lnTo>
                    <a:pt x="733267" y="63172"/>
                  </a:lnTo>
                  <a:lnTo>
                    <a:pt x="620493" y="34160"/>
                  </a:lnTo>
                  <a:lnTo>
                    <a:pt x="542347" y="16378"/>
                  </a:lnTo>
                  <a:lnTo>
                    <a:pt x="469347" y="3743"/>
                  </a:lnTo>
                  <a:lnTo>
                    <a:pt x="467008" y="2808"/>
                  </a:lnTo>
                  <a:lnTo>
                    <a:pt x="469347" y="1404"/>
                  </a:lnTo>
                  <a:lnTo>
                    <a:pt x="481982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53FAB471-5DA6-EEC7-AF31-A0C5E1DBCDF8}"/>
                </a:ext>
              </a:extLst>
            </p:cNvPr>
            <p:cNvSpPr/>
            <p:nvPr/>
          </p:nvSpPr>
          <p:spPr>
            <a:xfrm>
              <a:off x="8756027" y="5751495"/>
              <a:ext cx="858676" cy="51473"/>
            </a:xfrm>
            <a:custGeom>
              <a:avLst/>
              <a:gdLst>
                <a:gd name="connsiteX0" fmla="*/ 0 w 858676"/>
                <a:gd name="connsiteY0" fmla="*/ 468 h 51473"/>
                <a:gd name="connsiteX1" fmla="*/ 173139 w 858676"/>
                <a:gd name="connsiteY1" fmla="*/ 0 h 51473"/>
                <a:gd name="connsiteX2" fmla="*/ 268132 w 858676"/>
                <a:gd name="connsiteY2" fmla="*/ 1872 h 51473"/>
                <a:gd name="connsiteX3" fmla="*/ 652781 w 858676"/>
                <a:gd name="connsiteY3" fmla="*/ 21993 h 51473"/>
                <a:gd name="connsiteX4" fmla="*/ 778658 w 858676"/>
                <a:gd name="connsiteY4" fmla="*/ 30416 h 51473"/>
                <a:gd name="connsiteX5" fmla="*/ 810478 w 858676"/>
                <a:gd name="connsiteY5" fmla="*/ 34160 h 51473"/>
                <a:gd name="connsiteX6" fmla="*/ 858676 w 858676"/>
                <a:gd name="connsiteY6" fmla="*/ 42583 h 51473"/>
                <a:gd name="connsiteX7" fmla="*/ 838087 w 858676"/>
                <a:gd name="connsiteY7" fmla="*/ 50070 h 51473"/>
                <a:gd name="connsiteX8" fmla="*/ 810010 w 858676"/>
                <a:gd name="connsiteY8" fmla="*/ 51474 h 51473"/>
                <a:gd name="connsiteX9" fmla="*/ 795972 w 858676"/>
                <a:gd name="connsiteY9" fmla="*/ 48198 h 51473"/>
                <a:gd name="connsiteX10" fmla="*/ 780062 w 858676"/>
                <a:gd name="connsiteY10" fmla="*/ 47730 h 51473"/>
                <a:gd name="connsiteX11" fmla="*/ 751049 w 858676"/>
                <a:gd name="connsiteY11" fmla="*/ 51474 h 51473"/>
                <a:gd name="connsiteX12" fmla="*/ 740287 w 858676"/>
                <a:gd name="connsiteY12" fmla="*/ 51006 h 51473"/>
                <a:gd name="connsiteX13" fmla="*/ 677582 w 858676"/>
                <a:gd name="connsiteY13" fmla="*/ 43519 h 51473"/>
                <a:gd name="connsiteX14" fmla="*/ 568083 w 858676"/>
                <a:gd name="connsiteY14" fmla="*/ 38839 h 51473"/>
                <a:gd name="connsiteX15" fmla="*/ 481046 w 858676"/>
                <a:gd name="connsiteY15" fmla="*/ 36500 h 51473"/>
                <a:gd name="connsiteX16" fmla="*/ 459052 w 858676"/>
                <a:gd name="connsiteY16" fmla="*/ 32288 h 51473"/>
                <a:gd name="connsiteX17" fmla="*/ 438463 w 858676"/>
                <a:gd name="connsiteY17" fmla="*/ 30416 h 51473"/>
                <a:gd name="connsiteX18" fmla="*/ 415066 w 858676"/>
                <a:gd name="connsiteY18" fmla="*/ 24333 h 51473"/>
                <a:gd name="connsiteX19" fmla="*/ 395412 w 858676"/>
                <a:gd name="connsiteY19" fmla="*/ 22461 h 51473"/>
                <a:gd name="connsiteX20" fmla="*/ 323817 w 858676"/>
                <a:gd name="connsiteY20" fmla="*/ 25269 h 51473"/>
                <a:gd name="connsiteX21" fmla="*/ 189985 w 858676"/>
                <a:gd name="connsiteY21" fmla="*/ 15910 h 51473"/>
                <a:gd name="connsiteX22" fmla="*/ 86101 w 858676"/>
                <a:gd name="connsiteY22" fmla="*/ 12635 h 51473"/>
                <a:gd name="connsiteX23" fmla="*/ 58961 w 858676"/>
                <a:gd name="connsiteY23" fmla="*/ 9827 h 51473"/>
                <a:gd name="connsiteX24" fmla="*/ 0 w 858676"/>
                <a:gd name="connsiteY24" fmla="*/ 468 h 5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8676" h="51473">
                  <a:moveTo>
                    <a:pt x="0" y="468"/>
                  </a:moveTo>
                  <a:lnTo>
                    <a:pt x="173139" y="0"/>
                  </a:lnTo>
                  <a:lnTo>
                    <a:pt x="268132" y="1872"/>
                  </a:lnTo>
                  <a:lnTo>
                    <a:pt x="652781" y="21993"/>
                  </a:lnTo>
                  <a:lnTo>
                    <a:pt x="778658" y="30416"/>
                  </a:lnTo>
                  <a:lnTo>
                    <a:pt x="810478" y="34160"/>
                  </a:lnTo>
                  <a:lnTo>
                    <a:pt x="858676" y="42583"/>
                  </a:lnTo>
                  <a:lnTo>
                    <a:pt x="838087" y="50070"/>
                  </a:lnTo>
                  <a:lnTo>
                    <a:pt x="810010" y="51474"/>
                  </a:lnTo>
                  <a:lnTo>
                    <a:pt x="795972" y="48198"/>
                  </a:lnTo>
                  <a:lnTo>
                    <a:pt x="780062" y="47730"/>
                  </a:lnTo>
                  <a:lnTo>
                    <a:pt x="751049" y="51474"/>
                  </a:lnTo>
                  <a:lnTo>
                    <a:pt x="740287" y="51006"/>
                  </a:lnTo>
                  <a:lnTo>
                    <a:pt x="677582" y="43519"/>
                  </a:lnTo>
                  <a:lnTo>
                    <a:pt x="568083" y="38839"/>
                  </a:lnTo>
                  <a:lnTo>
                    <a:pt x="481046" y="36500"/>
                  </a:lnTo>
                  <a:lnTo>
                    <a:pt x="459052" y="32288"/>
                  </a:lnTo>
                  <a:lnTo>
                    <a:pt x="438463" y="30416"/>
                  </a:lnTo>
                  <a:lnTo>
                    <a:pt x="415066" y="24333"/>
                  </a:lnTo>
                  <a:lnTo>
                    <a:pt x="395412" y="22461"/>
                  </a:lnTo>
                  <a:lnTo>
                    <a:pt x="323817" y="25269"/>
                  </a:lnTo>
                  <a:lnTo>
                    <a:pt x="189985" y="15910"/>
                  </a:lnTo>
                  <a:lnTo>
                    <a:pt x="86101" y="12635"/>
                  </a:lnTo>
                  <a:lnTo>
                    <a:pt x="58961" y="9827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8F60A0C0-40BE-2DE9-E4BA-79841AA255F6}"/>
                </a:ext>
              </a:extLst>
            </p:cNvPr>
            <p:cNvSpPr/>
            <p:nvPr/>
          </p:nvSpPr>
          <p:spPr>
            <a:xfrm>
              <a:off x="11052225" y="5767405"/>
              <a:ext cx="224145" cy="511462"/>
            </a:xfrm>
            <a:custGeom>
              <a:avLst/>
              <a:gdLst>
                <a:gd name="connsiteX0" fmla="*/ 71127 w 224145"/>
                <a:gd name="connsiteY0" fmla="*/ 96864 h 511462"/>
                <a:gd name="connsiteX1" fmla="*/ 91249 w 224145"/>
                <a:gd name="connsiteY1" fmla="*/ 122601 h 511462"/>
                <a:gd name="connsiteX2" fmla="*/ 100608 w 224145"/>
                <a:gd name="connsiteY2" fmla="*/ 140851 h 511462"/>
                <a:gd name="connsiteX3" fmla="*/ 109030 w 224145"/>
                <a:gd name="connsiteY3" fmla="*/ 176415 h 511462"/>
                <a:gd name="connsiteX4" fmla="*/ 117922 w 224145"/>
                <a:gd name="connsiteY4" fmla="*/ 246606 h 511462"/>
                <a:gd name="connsiteX5" fmla="*/ 135236 w 224145"/>
                <a:gd name="connsiteY5" fmla="*/ 316330 h 511462"/>
                <a:gd name="connsiteX6" fmla="*/ 138511 w 224145"/>
                <a:gd name="connsiteY6" fmla="*/ 321009 h 511462"/>
                <a:gd name="connsiteX7" fmla="*/ 141787 w 224145"/>
                <a:gd name="connsiteY7" fmla="*/ 321477 h 511462"/>
                <a:gd name="connsiteX8" fmla="*/ 166120 w 224145"/>
                <a:gd name="connsiteY8" fmla="*/ 321945 h 511462"/>
                <a:gd name="connsiteX9" fmla="*/ 147870 w 224145"/>
                <a:gd name="connsiteY9" fmla="*/ 322413 h 511462"/>
                <a:gd name="connsiteX10" fmla="*/ 145062 w 224145"/>
                <a:gd name="connsiteY10" fmla="*/ 324285 h 511462"/>
                <a:gd name="connsiteX11" fmla="*/ 144595 w 224145"/>
                <a:gd name="connsiteY11" fmla="*/ 327093 h 511462"/>
                <a:gd name="connsiteX12" fmla="*/ 182966 w 224145"/>
                <a:gd name="connsiteY12" fmla="*/ 415534 h 511462"/>
                <a:gd name="connsiteX13" fmla="*/ 196068 w 224145"/>
                <a:gd name="connsiteY13" fmla="*/ 440335 h 511462"/>
                <a:gd name="connsiteX14" fmla="*/ 224145 w 224145"/>
                <a:gd name="connsiteY14" fmla="*/ 482918 h 511462"/>
                <a:gd name="connsiteX15" fmla="*/ 216190 w 224145"/>
                <a:gd name="connsiteY15" fmla="*/ 489001 h 511462"/>
                <a:gd name="connsiteX16" fmla="*/ 208703 w 224145"/>
                <a:gd name="connsiteY16" fmla="*/ 497892 h 511462"/>
                <a:gd name="connsiteX17" fmla="*/ 203088 w 224145"/>
                <a:gd name="connsiteY17" fmla="*/ 511462 h 511462"/>
                <a:gd name="connsiteX18" fmla="*/ 184370 w 224145"/>
                <a:gd name="connsiteY18" fmla="*/ 490405 h 511462"/>
                <a:gd name="connsiteX19" fmla="*/ 147870 w 224145"/>
                <a:gd name="connsiteY19" fmla="*/ 431912 h 511462"/>
                <a:gd name="connsiteX20" fmla="*/ 118389 w 224145"/>
                <a:gd name="connsiteY20" fmla="*/ 370611 h 511462"/>
                <a:gd name="connsiteX21" fmla="*/ 106223 w 224145"/>
                <a:gd name="connsiteY21" fmla="*/ 321477 h 511462"/>
                <a:gd name="connsiteX22" fmla="*/ 95461 w 224145"/>
                <a:gd name="connsiteY22" fmla="*/ 249414 h 511462"/>
                <a:gd name="connsiteX23" fmla="*/ 94057 w 224145"/>
                <a:gd name="connsiteY23" fmla="*/ 246606 h 511462"/>
                <a:gd name="connsiteX24" fmla="*/ 88909 w 224145"/>
                <a:gd name="connsiteY24" fmla="*/ 244735 h 511462"/>
                <a:gd name="connsiteX25" fmla="*/ 93589 w 224145"/>
                <a:gd name="connsiteY25" fmla="*/ 244735 h 511462"/>
                <a:gd name="connsiteX26" fmla="*/ 95461 w 224145"/>
                <a:gd name="connsiteY26" fmla="*/ 242863 h 511462"/>
                <a:gd name="connsiteX27" fmla="*/ 95928 w 224145"/>
                <a:gd name="connsiteY27" fmla="*/ 238183 h 511462"/>
                <a:gd name="connsiteX28" fmla="*/ 92652 w 224145"/>
                <a:gd name="connsiteY28" fmla="*/ 228824 h 511462"/>
                <a:gd name="connsiteX29" fmla="*/ 70659 w 224145"/>
                <a:gd name="connsiteY29" fmla="*/ 181094 h 511462"/>
                <a:gd name="connsiteX30" fmla="*/ 32288 w 224145"/>
                <a:gd name="connsiteY30" fmla="*/ 114178 h 511462"/>
                <a:gd name="connsiteX31" fmla="*/ 22461 w 224145"/>
                <a:gd name="connsiteY31" fmla="*/ 91717 h 511462"/>
                <a:gd name="connsiteX32" fmla="*/ 13570 w 224145"/>
                <a:gd name="connsiteY32" fmla="*/ 65512 h 511462"/>
                <a:gd name="connsiteX33" fmla="*/ 6083 w 224145"/>
                <a:gd name="connsiteY33" fmla="*/ 37435 h 511462"/>
                <a:gd name="connsiteX34" fmla="*/ 468 w 224145"/>
                <a:gd name="connsiteY34" fmla="*/ 6551 h 511462"/>
                <a:gd name="connsiteX35" fmla="*/ 0 w 224145"/>
                <a:gd name="connsiteY35" fmla="*/ 936 h 511462"/>
                <a:gd name="connsiteX36" fmla="*/ 2808 w 224145"/>
                <a:gd name="connsiteY36" fmla="*/ 0 h 511462"/>
                <a:gd name="connsiteX37" fmla="*/ 6551 w 224145"/>
                <a:gd name="connsiteY37" fmla="*/ 3744 h 511462"/>
                <a:gd name="connsiteX38" fmla="*/ 31352 w 224145"/>
                <a:gd name="connsiteY38" fmla="*/ 44455 h 511462"/>
                <a:gd name="connsiteX39" fmla="*/ 50538 w 224145"/>
                <a:gd name="connsiteY39" fmla="*/ 71596 h 511462"/>
                <a:gd name="connsiteX40" fmla="*/ 71127 w 224145"/>
                <a:gd name="connsiteY40" fmla="*/ 96864 h 51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24145" h="511462">
                  <a:moveTo>
                    <a:pt x="71127" y="96864"/>
                  </a:moveTo>
                  <a:lnTo>
                    <a:pt x="91249" y="122601"/>
                  </a:lnTo>
                  <a:lnTo>
                    <a:pt x="100608" y="140851"/>
                  </a:lnTo>
                  <a:lnTo>
                    <a:pt x="109030" y="176415"/>
                  </a:lnTo>
                  <a:lnTo>
                    <a:pt x="117922" y="246606"/>
                  </a:lnTo>
                  <a:lnTo>
                    <a:pt x="135236" y="316330"/>
                  </a:lnTo>
                  <a:lnTo>
                    <a:pt x="138511" y="321009"/>
                  </a:lnTo>
                  <a:lnTo>
                    <a:pt x="141787" y="321477"/>
                  </a:lnTo>
                  <a:lnTo>
                    <a:pt x="166120" y="321945"/>
                  </a:lnTo>
                  <a:lnTo>
                    <a:pt x="147870" y="322413"/>
                  </a:lnTo>
                  <a:lnTo>
                    <a:pt x="145062" y="324285"/>
                  </a:lnTo>
                  <a:lnTo>
                    <a:pt x="144595" y="327093"/>
                  </a:lnTo>
                  <a:lnTo>
                    <a:pt x="182966" y="415534"/>
                  </a:lnTo>
                  <a:lnTo>
                    <a:pt x="196068" y="440335"/>
                  </a:lnTo>
                  <a:lnTo>
                    <a:pt x="224145" y="482918"/>
                  </a:lnTo>
                  <a:lnTo>
                    <a:pt x="216190" y="489001"/>
                  </a:lnTo>
                  <a:lnTo>
                    <a:pt x="208703" y="497892"/>
                  </a:lnTo>
                  <a:lnTo>
                    <a:pt x="203088" y="511462"/>
                  </a:lnTo>
                  <a:lnTo>
                    <a:pt x="184370" y="490405"/>
                  </a:lnTo>
                  <a:lnTo>
                    <a:pt x="147870" y="431912"/>
                  </a:lnTo>
                  <a:lnTo>
                    <a:pt x="118389" y="370611"/>
                  </a:lnTo>
                  <a:lnTo>
                    <a:pt x="106223" y="321477"/>
                  </a:lnTo>
                  <a:lnTo>
                    <a:pt x="95461" y="249414"/>
                  </a:lnTo>
                  <a:lnTo>
                    <a:pt x="94057" y="246606"/>
                  </a:lnTo>
                  <a:lnTo>
                    <a:pt x="88909" y="244735"/>
                  </a:lnTo>
                  <a:lnTo>
                    <a:pt x="93589" y="244735"/>
                  </a:lnTo>
                  <a:lnTo>
                    <a:pt x="95461" y="242863"/>
                  </a:lnTo>
                  <a:lnTo>
                    <a:pt x="95928" y="238183"/>
                  </a:lnTo>
                  <a:lnTo>
                    <a:pt x="92652" y="228824"/>
                  </a:lnTo>
                  <a:lnTo>
                    <a:pt x="70659" y="181094"/>
                  </a:lnTo>
                  <a:lnTo>
                    <a:pt x="32288" y="114178"/>
                  </a:lnTo>
                  <a:lnTo>
                    <a:pt x="22461" y="91717"/>
                  </a:lnTo>
                  <a:lnTo>
                    <a:pt x="13570" y="65512"/>
                  </a:lnTo>
                  <a:lnTo>
                    <a:pt x="6083" y="37435"/>
                  </a:lnTo>
                  <a:lnTo>
                    <a:pt x="468" y="6551"/>
                  </a:lnTo>
                  <a:lnTo>
                    <a:pt x="0" y="936"/>
                  </a:lnTo>
                  <a:lnTo>
                    <a:pt x="2808" y="0"/>
                  </a:lnTo>
                  <a:lnTo>
                    <a:pt x="6551" y="3744"/>
                  </a:lnTo>
                  <a:lnTo>
                    <a:pt x="31352" y="44455"/>
                  </a:lnTo>
                  <a:lnTo>
                    <a:pt x="50538" y="71596"/>
                  </a:lnTo>
                  <a:lnTo>
                    <a:pt x="71127" y="96864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A027405-8FCD-4A0B-65D6-7A9EF66730CA}"/>
                </a:ext>
              </a:extLst>
            </p:cNvPr>
            <p:cNvSpPr/>
            <p:nvPr/>
          </p:nvSpPr>
          <p:spPr>
            <a:xfrm>
              <a:off x="9078908" y="5774424"/>
              <a:ext cx="486661" cy="35563"/>
            </a:xfrm>
            <a:custGeom>
              <a:avLst/>
              <a:gdLst>
                <a:gd name="connsiteX0" fmla="*/ 486661 w 486661"/>
                <a:gd name="connsiteY0" fmla="*/ 28077 h 35563"/>
                <a:gd name="connsiteX1" fmla="*/ 469347 w 486661"/>
                <a:gd name="connsiteY1" fmla="*/ 33224 h 35563"/>
                <a:gd name="connsiteX2" fmla="*/ 454373 w 486661"/>
                <a:gd name="connsiteY2" fmla="*/ 35564 h 35563"/>
                <a:gd name="connsiteX3" fmla="*/ 297612 w 486661"/>
                <a:gd name="connsiteY3" fmla="*/ 29948 h 35563"/>
                <a:gd name="connsiteX4" fmla="*/ 239587 w 486661"/>
                <a:gd name="connsiteY4" fmla="*/ 22929 h 35563"/>
                <a:gd name="connsiteX5" fmla="*/ 123069 w 486661"/>
                <a:gd name="connsiteY5" fmla="*/ 16378 h 35563"/>
                <a:gd name="connsiteX6" fmla="*/ 0 w 486661"/>
                <a:gd name="connsiteY6" fmla="*/ 2808 h 35563"/>
                <a:gd name="connsiteX7" fmla="*/ 72063 w 486661"/>
                <a:gd name="connsiteY7" fmla="*/ 0 h 35563"/>
                <a:gd name="connsiteX8" fmla="*/ 91249 w 486661"/>
                <a:gd name="connsiteY8" fmla="*/ 1872 h 35563"/>
                <a:gd name="connsiteX9" fmla="*/ 114646 w 486661"/>
                <a:gd name="connsiteY9" fmla="*/ 7955 h 35563"/>
                <a:gd name="connsiteX10" fmla="*/ 135704 w 486661"/>
                <a:gd name="connsiteY10" fmla="*/ 9827 h 35563"/>
                <a:gd name="connsiteX11" fmla="*/ 157697 w 486661"/>
                <a:gd name="connsiteY11" fmla="*/ 14038 h 35563"/>
                <a:gd name="connsiteX12" fmla="*/ 244267 w 486661"/>
                <a:gd name="connsiteY12" fmla="*/ 16378 h 35563"/>
                <a:gd name="connsiteX13" fmla="*/ 354233 w 486661"/>
                <a:gd name="connsiteY13" fmla="*/ 21057 h 35563"/>
                <a:gd name="connsiteX14" fmla="*/ 416470 w 486661"/>
                <a:gd name="connsiteY14" fmla="*/ 28545 h 35563"/>
                <a:gd name="connsiteX15" fmla="*/ 427700 w 486661"/>
                <a:gd name="connsiteY15" fmla="*/ 29013 h 35563"/>
                <a:gd name="connsiteX16" fmla="*/ 465604 w 486661"/>
                <a:gd name="connsiteY16" fmla="*/ 24333 h 35563"/>
                <a:gd name="connsiteX17" fmla="*/ 486661 w 486661"/>
                <a:gd name="connsiteY17" fmla="*/ 28077 h 3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6661" h="35563">
                  <a:moveTo>
                    <a:pt x="486661" y="28077"/>
                  </a:moveTo>
                  <a:lnTo>
                    <a:pt x="469347" y="33224"/>
                  </a:lnTo>
                  <a:lnTo>
                    <a:pt x="454373" y="35564"/>
                  </a:lnTo>
                  <a:lnTo>
                    <a:pt x="297612" y="29948"/>
                  </a:lnTo>
                  <a:lnTo>
                    <a:pt x="239587" y="22929"/>
                  </a:lnTo>
                  <a:lnTo>
                    <a:pt x="123069" y="16378"/>
                  </a:lnTo>
                  <a:lnTo>
                    <a:pt x="0" y="2808"/>
                  </a:lnTo>
                  <a:lnTo>
                    <a:pt x="72063" y="0"/>
                  </a:lnTo>
                  <a:lnTo>
                    <a:pt x="91249" y="1872"/>
                  </a:lnTo>
                  <a:lnTo>
                    <a:pt x="114646" y="7955"/>
                  </a:lnTo>
                  <a:lnTo>
                    <a:pt x="135704" y="9827"/>
                  </a:lnTo>
                  <a:lnTo>
                    <a:pt x="157697" y="14038"/>
                  </a:lnTo>
                  <a:lnTo>
                    <a:pt x="244267" y="16378"/>
                  </a:lnTo>
                  <a:lnTo>
                    <a:pt x="354233" y="21057"/>
                  </a:lnTo>
                  <a:lnTo>
                    <a:pt x="416470" y="28545"/>
                  </a:lnTo>
                  <a:lnTo>
                    <a:pt x="427700" y="29013"/>
                  </a:lnTo>
                  <a:lnTo>
                    <a:pt x="465604" y="24333"/>
                  </a:lnTo>
                  <a:lnTo>
                    <a:pt x="486661" y="28077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4ACFAAD4-C05A-A53A-0F68-51817432E0A1}"/>
                </a:ext>
              </a:extLst>
            </p:cNvPr>
            <p:cNvSpPr/>
            <p:nvPr/>
          </p:nvSpPr>
          <p:spPr>
            <a:xfrm>
              <a:off x="11515021" y="5782847"/>
              <a:ext cx="281701" cy="364527"/>
            </a:xfrm>
            <a:custGeom>
              <a:avLst/>
              <a:gdLst>
                <a:gd name="connsiteX0" fmla="*/ 104819 w 281701"/>
                <a:gd name="connsiteY0" fmla="*/ 73467 h 364527"/>
                <a:gd name="connsiteX1" fmla="*/ 102011 w 281701"/>
                <a:gd name="connsiteY1" fmla="*/ 75339 h 364527"/>
                <a:gd name="connsiteX2" fmla="*/ 96864 w 281701"/>
                <a:gd name="connsiteY2" fmla="*/ 106223 h 364527"/>
                <a:gd name="connsiteX3" fmla="*/ 89845 w 281701"/>
                <a:gd name="connsiteY3" fmla="*/ 136639 h 364527"/>
                <a:gd name="connsiteX4" fmla="*/ 80954 w 281701"/>
                <a:gd name="connsiteY4" fmla="*/ 166588 h 364527"/>
                <a:gd name="connsiteX5" fmla="*/ 69723 w 281701"/>
                <a:gd name="connsiteY5" fmla="*/ 196536 h 364527"/>
                <a:gd name="connsiteX6" fmla="*/ 56621 w 281701"/>
                <a:gd name="connsiteY6" fmla="*/ 226017 h 364527"/>
                <a:gd name="connsiteX7" fmla="*/ 55217 w 281701"/>
                <a:gd name="connsiteY7" fmla="*/ 230696 h 364527"/>
                <a:gd name="connsiteX8" fmla="*/ 55685 w 281701"/>
                <a:gd name="connsiteY8" fmla="*/ 233972 h 364527"/>
                <a:gd name="connsiteX9" fmla="*/ 62704 w 281701"/>
                <a:gd name="connsiteY9" fmla="*/ 237247 h 364527"/>
                <a:gd name="connsiteX10" fmla="*/ 98268 w 281701"/>
                <a:gd name="connsiteY10" fmla="*/ 241459 h 364527"/>
                <a:gd name="connsiteX11" fmla="*/ 104351 w 281701"/>
                <a:gd name="connsiteY11" fmla="*/ 240991 h 364527"/>
                <a:gd name="connsiteX12" fmla="*/ 108563 w 281701"/>
                <a:gd name="connsiteY12" fmla="*/ 238183 h 364527"/>
                <a:gd name="connsiteX13" fmla="*/ 110902 w 281701"/>
                <a:gd name="connsiteY13" fmla="*/ 232568 h 364527"/>
                <a:gd name="connsiteX14" fmla="*/ 116050 w 281701"/>
                <a:gd name="connsiteY14" fmla="*/ 206831 h 364527"/>
                <a:gd name="connsiteX15" fmla="*/ 118857 w 281701"/>
                <a:gd name="connsiteY15" fmla="*/ 181094 h 364527"/>
                <a:gd name="connsiteX16" fmla="*/ 119326 w 281701"/>
                <a:gd name="connsiteY16" fmla="*/ 155357 h 364527"/>
                <a:gd name="connsiteX17" fmla="*/ 117922 w 281701"/>
                <a:gd name="connsiteY17" fmla="*/ 129620 h 364527"/>
                <a:gd name="connsiteX18" fmla="*/ 120261 w 281701"/>
                <a:gd name="connsiteY18" fmla="*/ 119793 h 364527"/>
                <a:gd name="connsiteX19" fmla="*/ 122601 w 281701"/>
                <a:gd name="connsiteY19" fmla="*/ 118390 h 364527"/>
                <a:gd name="connsiteX20" fmla="*/ 124941 w 281701"/>
                <a:gd name="connsiteY20" fmla="*/ 119793 h 364527"/>
                <a:gd name="connsiteX21" fmla="*/ 135235 w 281701"/>
                <a:gd name="connsiteY21" fmla="*/ 138979 h 364527"/>
                <a:gd name="connsiteX22" fmla="*/ 141787 w 281701"/>
                <a:gd name="connsiteY22" fmla="*/ 157697 h 364527"/>
                <a:gd name="connsiteX23" fmla="*/ 146466 w 281701"/>
                <a:gd name="connsiteY23" fmla="*/ 176883 h 364527"/>
                <a:gd name="connsiteX24" fmla="*/ 148338 w 281701"/>
                <a:gd name="connsiteY24" fmla="*/ 196536 h 364527"/>
                <a:gd name="connsiteX25" fmla="*/ 147402 w 281701"/>
                <a:gd name="connsiteY25" fmla="*/ 239587 h 364527"/>
                <a:gd name="connsiteX26" fmla="*/ 281702 w 281701"/>
                <a:gd name="connsiteY26" fmla="*/ 243798 h 364527"/>
                <a:gd name="connsiteX27" fmla="*/ 275618 w 281701"/>
                <a:gd name="connsiteY27" fmla="*/ 261580 h 364527"/>
                <a:gd name="connsiteX28" fmla="*/ 267196 w 281701"/>
                <a:gd name="connsiteY28" fmla="*/ 277490 h 364527"/>
                <a:gd name="connsiteX29" fmla="*/ 256433 w 281701"/>
                <a:gd name="connsiteY29" fmla="*/ 292932 h 364527"/>
                <a:gd name="connsiteX30" fmla="*/ 239119 w 281701"/>
                <a:gd name="connsiteY30" fmla="*/ 309778 h 364527"/>
                <a:gd name="connsiteX31" fmla="*/ 227420 w 281701"/>
                <a:gd name="connsiteY31" fmla="*/ 314926 h 364527"/>
                <a:gd name="connsiteX32" fmla="*/ 148806 w 281701"/>
                <a:gd name="connsiteY32" fmla="*/ 313054 h 364527"/>
                <a:gd name="connsiteX33" fmla="*/ 133364 w 281701"/>
                <a:gd name="connsiteY33" fmla="*/ 314458 h 364527"/>
                <a:gd name="connsiteX34" fmla="*/ 123537 w 281701"/>
                <a:gd name="connsiteY34" fmla="*/ 317266 h 364527"/>
                <a:gd name="connsiteX35" fmla="*/ 114646 w 281701"/>
                <a:gd name="connsiteY35" fmla="*/ 321945 h 364527"/>
                <a:gd name="connsiteX36" fmla="*/ 107159 w 281701"/>
                <a:gd name="connsiteY36" fmla="*/ 327560 h 364527"/>
                <a:gd name="connsiteX37" fmla="*/ 79550 w 281701"/>
                <a:gd name="connsiteY37" fmla="*/ 362188 h 364527"/>
                <a:gd name="connsiteX38" fmla="*/ 75807 w 281701"/>
                <a:gd name="connsiteY38" fmla="*/ 364528 h 364527"/>
                <a:gd name="connsiteX39" fmla="*/ 71127 w 281701"/>
                <a:gd name="connsiteY39" fmla="*/ 364528 h 364527"/>
                <a:gd name="connsiteX40" fmla="*/ 65044 w 281701"/>
                <a:gd name="connsiteY40" fmla="*/ 361720 h 364527"/>
                <a:gd name="connsiteX41" fmla="*/ 64576 w 281701"/>
                <a:gd name="connsiteY41" fmla="*/ 348618 h 364527"/>
                <a:gd name="connsiteX42" fmla="*/ 75339 w 281701"/>
                <a:gd name="connsiteY42" fmla="*/ 322881 h 364527"/>
                <a:gd name="connsiteX43" fmla="*/ 79082 w 281701"/>
                <a:gd name="connsiteY43" fmla="*/ 309310 h 364527"/>
                <a:gd name="connsiteX44" fmla="*/ 78614 w 281701"/>
                <a:gd name="connsiteY44" fmla="*/ 306503 h 364527"/>
                <a:gd name="connsiteX45" fmla="*/ 46326 w 281701"/>
                <a:gd name="connsiteY45" fmla="*/ 308375 h 364527"/>
                <a:gd name="connsiteX46" fmla="*/ 11699 w 281701"/>
                <a:gd name="connsiteY46" fmla="*/ 308375 h 364527"/>
                <a:gd name="connsiteX47" fmla="*/ 6551 w 281701"/>
                <a:gd name="connsiteY47" fmla="*/ 310246 h 364527"/>
                <a:gd name="connsiteX48" fmla="*/ 3743 w 281701"/>
                <a:gd name="connsiteY48" fmla="*/ 313522 h 364527"/>
                <a:gd name="connsiteX49" fmla="*/ 2340 w 281701"/>
                <a:gd name="connsiteY49" fmla="*/ 317733 h 364527"/>
                <a:gd name="connsiteX50" fmla="*/ 0 w 281701"/>
                <a:gd name="connsiteY50" fmla="*/ 318669 h 364527"/>
                <a:gd name="connsiteX51" fmla="*/ 0 w 281701"/>
                <a:gd name="connsiteY51" fmla="*/ 297144 h 364527"/>
                <a:gd name="connsiteX52" fmla="*/ 3275 w 281701"/>
                <a:gd name="connsiteY52" fmla="*/ 277490 h 364527"/>
                <a:gd name="connsiteX53" fmla="*/ 8890 w 281701"/>
                <a:gd name="connsiteY53" fmla="*/ 258305 h 364527"/>
                <a:gd name="connsiteX54" fmla="*/ 17314 w 281701"/>
                <a:gd name="connsiteY54" fmla="*/ 239587 h 364527"/>
                <a:gd name="connsiteX55" fmla="*/ 33692 w 281701"/>
                <a:gd name="connsiteY55" fmla="*/ 212446 h 364527"/>
                <a:gd name="connsiteX56" fmla="*/ 47730 w 281701"/>
                <a:gd name="connsiteY56" fmla="*/ 184370 h 364527"/>
                <a:gd name="connsiteX57" fmla="*/ 59896 w 281701"/>
                <a:gd name="connsiteY57" fmla="*/ 155357 h 364527"/>
                <a:gd name="connsiteX58" fmla="*/ 69723 w 281701"/>
                <a:gd name="connsiteY58" fmla="*/ 125877 h 364527"/>
                <a:gd name="connsiteX59" fmla="*/ 103415 w 281701"/>
                <a:gd name="connsiteY59" fmla="*/ 0 h 364527"/>
                <a:gd name="connsiteX60" fmla="*/ 104819 w 281701"/>
                <a:gd name="connsiteY60" fmla="*/ 73467 h 36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81701" h="364527">
                  <a:moveTo>
                    <a:pt x="104819" y="73467"/>
                  </a:moveTo>
                  <a:lnTo>
                    <a:pt x="102011" y="75339"/>
                  </a:lnTo>
                  <a:lnTo>
                    <a:pt x="96864" y="106223"/>
                  </a:lnTo>
                  <a:lnTo>
                    <a:pt x="89845" y="136639"/>
                  </a:lnTo>
                  <a:lnTo>
                    <a:pt x="80954" y="166588"/>
                  </a:lnTo>
                  <a:lnTo>
                    <a:pt x="69723" y="196536"/>
                  </a:lnTo>
                  <a:lnTo>
                    <a:pt x="56621" y="226017"/>
                  </a:lnTo>
                  <a:lnTo>
                    <a:pt x="55217" y="230696"/>
                  </a:lnTo>
                  <a:lnTo>
                    <a:pt x="55685" y="233972"/>
                  </a:lnTo>
                  <a:lnTo>
                    <a:pt x="62704" y="237247"/>
                  </a:lnTo>
                  <a:lnTo>
                    <a:pt x="98268" y="241459"/>
                  </a:lnTo>
                  <a:lnTo>
                    <a:pt x="104351" y="240991"/>
                  </a:lnTo>
                  <a:lnTo>
                    <a:pt x="108563" y="238183"/>
                  </a:lnTo>
                  <a:lnTo>
                    <a:pt x="110902" y="232568"/>
                  </a:lnTo>
                  <a:lnTo>
                    <a:pt x="116050" y="206831"/>
                  </a:lnTo>
                  <a:lnTo>
                    <a:pt x="118857" y="181094"/>
                  </a:lnTo>
                  <a:lnTo>
                    <a:pt x="119326" y="155357"/>
                  </a:lnTo>
                  <a:lnTo>
                    <a:pt x="117922" y="129620"/>
                  </a:lnTo>
                  <a:lnTo>
                    <a:pt x="120261" y="119793"/>
                  </a:lnTo>
                  <a:lnTo>
                    <a:pt x="122601" y="118390"/>
                  </a:lnTo>
                  <a:lnTo>
                    <a:pt x="124941" y="119793"/>
                  </a:lnTo>
                  <a:lnTo>
                    <a:pt x="135235" y="138979"/>
                  </a:lnTo>
                  <a:lnTo>
                    <a:pt x="141787" y="157697"/>
                  </a:lnTo>
                  <a:lnTo>
                    <a:pt x="146466" y="176883"/>
                  </a:lnTo>
                  <a:lnTo>
                    <a:pt x="148338" y="196536"/>
                  </a:lnTo>
                  <a:lnTo>
                    <a:pt x="147402" y="239587"/>
                  </a:lnTo>
                  <a:lnTo>
                    <a:pt x="281702" y="243798"/>
                  </a:lnTo>
                  <a:lnTo>
                    <a:pt x="275618" y="261580"/>
                  </a:lnTo>
                  <a:lnTo>
                    <a:pt x="267196" y="277490"/>
                  </a:lnTo>
                  <a:lnTo>
                    <a:pt x="256433" y="292932"/>
                  </a:lnTo>
                  <a:lnTo>
                    <a:pt x="239119" y="309778"/>
                  </a:lnTo>
                  <a:lnTo>
                    <a:pt x="227420" y="314926"/>
                  </a:lnTo>
                  <a:lnTo>
                    <a:pt x="148806" y="313054"/>
                  </a:lnTo>
                  <a:lnTo>
                    <a:pt x="133364" y="314458"/>
                  </a:lnTo>
                  <a:lnTo>
                    <a:pt x="123537" y="317266"/>
                  </a:lnTo>
                  <a:lnTo>
                    <a:pt x="114646" y="321945"/>
                  </a:lnTo>
                  <a:lnTo>
                    <a:pt x="107159" y="327560"/>
                  </a:lnTo>
                  <a:lnTo>
                    <a:pt x="79550" y="362188"/>
                  </a:lnTo>
                  <a:lnTo>
                    <a:pt x="75807" y="364528"/>
                  </a:lnTo>
                  <a:lnTo>
                    <a:pt x="71127" y="364528"/>
                  </a:lnTo>
                  <a:lnTo>
                    <a:pt x="65044" y="361720"/>
                  </a:lnTo>
                  <a:lnTo>
                    <a:pt x="64576" y="348618"/>
                  </a:lnTo>
                  <a:lnTo>
                    <a:pt x="75339" y="322881"/>
                  </a:lnTo>
                  <a:lnTo>
                    <a:pt x="79082" y="309310"/>
                  </a:lnTo>
                  <a:lnTo>
                    <a:pt x="78614" y="306503"/>
                  </a:lnTo>
                  <a:lnTo>
                    <a:pt x="46326" y="308375"/>
                  </a:lnTo>
                  <a:lnTo>
                    <a:pt x="11699" y="308375"/>
                  </a:lnTo>
                  <a:lnTo>
                    <a:pt x="6551" y="310246"/>
                  </a:lnTo>
                  <a:lnTo>
                    <a:pt x="3743" y="313522"/>
                  </a:lnTo>
                  <a:lnTo>
                    <a:pt x="2340" y="317733"/>
                  </a:lnTo>
                  <a:lnTo>
                    <a:pt x="0" y="318669"/>
                  </a:lnTo>
                  <a:lnTo>
                    <a:pt x="0" y="297144"/>
                  </a:lnTo>
                  <a:lnTo>
                    <a:pt x="3275" y="277490"/>
                  </a:lnTo>
                  <a:lnTo>
                    <a:pt x="8890" y="258305"/>
                  </a:lnTo>
                  <a:lnTo>
                    <a:pt x="17314" y="239587"/>
                  </a:lnTo>
                  <a:lnTo>
                    <a:pt x="33692" y="212446"/>
                  </a:lnTo>
                  <a:lnTo>
                    <a:pt x="47730" y="184370"/>
                  </a:lnTo>
                  <a:lnTo>
                    <a:pt x="59896" y="155357"/>
                  </a:lnTo>
                  <a:lnTo>
                    <a:pt x="69723" y="125877"/>
                  </a:lnTo>
                  <a:lnTo>
                    <a:pt x="103415" y="0"/>
                  </a:lnTo>
                  <a:lnTo>
                    <a:pt x="104819" y="73467"/>
                  </a:lnTo>
                  <a:close/>
                </a:path>
              </a:pathLst>
            </a:custGeom>
            <a:solidFill>
              <a:srgbClr val="222B4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7DC2F476-27F1-2F54-6C0E-989C71E152E5}"/>
                </a:ext>
              </a:extLst>
            </p:cNvPr>
            <p:cNvSpPr/>
            <p:nvPr/>
          </p:nvSpPr>
          <p:spPr>
            <a:xfrm>
              <a:off x="7835582" y="5787526"/>
              <a:ext cx="128684" cy="109966"/>
            </a:xfrm>
            <a:custGeom>
              <a:avLst/>
              <a:gdLst>
                <a:gd name="connsiteX0" fmla="*/ 111370 w 128684"/>
                <a:gd name="connsiteY0" fmla="*/ 0 h 109966"/>
                <a:gd name="connsiteX1" fmla="*/ 112306 w 128684"/>
                <a:gd name="connsiteY1" fmla="*/ 5615 h 109966"/>
                <a:gd name="connsiteX2" fmla="*/ 114646 w 128684"/>
                <a:gd name="connsiteY2" fmla="*/ 8423 h 109966"/>
                <a:gd name="connsiteX3" fmla="*/ 128684 w 128684"/>
                <a:gd name="connsiteY3" fmla="*/ 8891 h 109966"/>
                <a:gd name="connsiteX4" fmla="*/ 125409 w 128684"/>
                <a:gd name="connsiteY4" fmla="*/ 19186 h 109966"/>
                <a:gd name="connsiteX5" fmla="*/ 124005 w 128684"/>
                <a:gd name="connsiteY5" fmla="*/ 31352 h 109966"/>
                <a:gd name="connsiteX6" fmla="*/ 87505 w 128684"/>
                <a:gd name="connsiteY6" fmla="*/ 105755 h 109966"/>
                <a:gd name="connsiteX7" fmla="*/ 46326 w 128684"/>
                <a:gd name="connsiteY7" fmla="*/ 109967 h 109966"/>
                <a:gd name="connsiteX8" fmla="*/ 11699 w 128684"/>
                <a:gd name="connsiteY8" fmla="*/ 106691 h 109966"/>
                <a:gd name="connsiteX9" fmla="*/ 5615 w 128684"/>
                <a:gd name="connsiteY9" fmla="*/ 104351 h 109966"/>
                <a:gd name="connsiteX10" fmla="*/ 1872 w 128684"/>
                <a:gd name="connsiteY10" fmla="*/ 100608 h 109966"/>
                <a:gd name="connsiteX11" fmla="*/ 0 w 128684"/>
                <a:gd name="connsiteY11" fmla="*/ 94992 h 109966"/>
                <a:gd name="connsiteX12" fmla="*/ 468 w 128684"/>
                <a:gd name="connsiteY12" fmla="*/ 86101 h 109966"/>
                <a:gd name="connsiteX13" fmla="*/ 4211 w 128684"/>
                <a:gd name="connsiteY13" fmla="*/ 72063 h 109966"/>
                <a:gd name="connsiteX14" fmla="*/ 9827 w 128684"/>
                <a:gd name="connsiteY14" fmla="*/ 59897 h 109966"/>
                <a:gd name="connsiteX15" fmla="*/ 17782 w 128684"/>
                <a:gd name="connsiteY15" fmla="*/ 49602 h 109966"/>
                <a:gd name="connsiteX16" fmla="*/ 28545 w 128684"/>
                <a:gd name="connsiteY16" fmla="*/ 41179 h 109966"/>
                <a:gd name="connsiteX17" fmla="*/ 76743 w 128684"/>
                <a:gd name="connsiteY17" fmla="*/ 18718 h 109966"/>
                <a:gd name="connsiteX18" fmla="*/ 111370 w 128684"/>
                <a:gd name="connsiteY18" fmla="*/ 0 h 10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684" h="109966">
                  <a:moveTo>
                    <a:pt x="111370" y="0"/>
                  </a:moveTo>
                  <a:lnTo>
                    <a:pt x="112306" y="5615"/>
                  </a:lnTo>
                  <a:lnTo>
                    <a:pt x="114646" y="8423"/>
                  </a:lnTo>
                  <a:lnTo>
                    <a:pt x="128684" y="8891"/>
                  </a:lnTo>
                  <a:lnTo>
                    <a:pt x="125409" y="19186"/>
                  </a:lnTo>
                  <a:lnTo>
                    <a:pt x="124005" y="31352"/>
                  </a:lnTo>
                  <a:lnTo>
                    <a:pt x="87505" y="105755"/>
                  </a:lnTo>
                  <a:lnTo>
                    <a:pt x="46326" y="109967"/>
                  </a:lnTo>
                  <a:lnTo>
                    <a:pt x="11699" y="106691"/>
                  </a:lnTo>
                  <a:lnTo>
                    <a:pt x="5615" y="104351"/>
                  </a:lnTo>
                  <a:lnTo>
                    <a:pt x="1872" y="100608"/>
                  </a:lnTo>
                  <a:lnTo>
                    <a:pt x="0" y="94992"/>
                  </a:lnTo>
                  <a:lnTo>
                    <a:pt x="468" y="86101"/>
                  </a:lnTo>
                  <a:lnTo>
                    <a:pt x="4211" y="72063"/>
                  </a:lnTo>
                  <a:lnTo>
                    <a:pt x="9827" y="59897"/>
                  </a:lnTo>
                  <a:lnTo>
                    <a:pt x="17782" y="49602"/>
                  </a:lnTo>
                  <a:lnTo>
                    <a:pt x="28545" y="41179"/>
                  </a:lnTo>
                  <a:lnTo>
                    <a:pt x="76743" y="18718"/>
                  </a:lnTo>
                  <a:lnTo>
                    <a:pt x="111370" y="0"/>
                  </a:lnTo>
                  <a:close/>
                </a:path>
              </a:pathLst>
            </a:custGeom>
            <a:solidFill>
              <a:srgbClr val="B05E6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F283E11E-527F-C084-6ACE-97E1BD1CF22F}"/>
                </a:ext>
              </a:extLst>
            </p:cNvPr>
            <p:cNvSpPr/>
            <p:nvPr/>
          </p:nvSpPr>
          <p:spPr>
            <a:xfrm>
              <a:off x="6951637" y="5795481"/>
              <a:ext cx="37435" cy="67851"/>
            </a:xfrm>
            <a:custGeom>
              <a:avLst/>
              <a:gdLst>
                <a:gd name="connsiteX0" fmla="*/ 37435 w 37435"/>
                <a:gd name="connsiteY0" fmla="*/ 12167 h 67851"/>
                <a:gd name="connsiteX1" fmla="*/ 37435 w 37435"/>
                <a:gd name="connsiteY1" fmla="*/ 65512 h 67851"/>
                <a:gd name="connsiteX2" fmla="*/ 32288 w 37435"/>
                <a:gd name="connsiteY2" fmla="*/ 67852 h 67851"/>
                <a:gd name="connsiteX3" fmla="*/ 2340 w 37435"/>
                <a:gd name="connsiteY3" fmla="*/ 66448 h 67851"/>
                <a:gd name="connsiteX4" fmla="*/ 468 w 37435"/>
                <a:gd name="connsiteY4" fmla="*/ 64576 h 67851"/>
                <a:gd name="connsiteX5" fmla="*/ 0 w 37435"/>
                <a:gd name="connsiteY5" fmla="*/ 60365 h 67851"/>
                <a:gd name="connsiteX6" fmla="*/ 9359 w 37435"/>
                <a:gd name="connsiteY6" fmla="*/ 0 h 67851"/>
                <a:gd name="connsiteX7" fmla="*/ 26205 w 37435"/>
                <a:gd name="connsiteY7" fmla="*/ 3276 h 67851"/>
                <a:gd name="connsiteX8" fmla="*/ 37435 w 37435"/>
                <a:gd name="connsiteY8" fmla="*/ 12167 h 6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35" h="67851">
                  <a:moveTo>
                    <a:pt x="37435" y="12167"/>
                  </a:moveTo>
                  <a:lnTo>
                    <a:pt x="37435" y="65512"/>
                  </a:lnTo>
                  <a:lnTo>
                    <a:pt x="32288" y="67852"/>
                  </a:lnTo>
                  <a:lnTo>
                    <a:pt x="2340" y="66448"/>
                  </a:lnTo>
                  <a:lnTo>
                    <a:pt x="468" y="64576"/>
                  </a:lnTo>
                  <a:lnTo>
                    <a:pt x="0" y="60365"/>
                  </a:lnTo>
                  <a:lnTo>
                    <a:pt x="9359" y="0"/>
                  </a:lnTo>
                  <a:lnTo>
                    <a:pt x="26205" y="3276"/>
                  </a:lnTo>
                  <a:lnTo>
                    <a:pt x="37435" y="12167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68D17FA-662C-345F-17CC-89D9187872E9}"/>
                </a:ext>
              </a:extLst>
            </p:cNvPr>
            <p:cNvSpPr/>
            <p:nvPr/>
          </p:nvSpPr>
          <p:spPr>
            <a:xfrm>
              <a:off x="11755544" y="5794077"/>
              <a:ext cx="73467" cy="87037"/>
            </a:xfrm>
            <a:custGeom>
              <a:avLst/>
              <a:gdLst>
                <a:gd name="connsiteX0" fmla="*/ 6551 w 73467"/>
                <a:gd name="connsiteY0" fmla="*/ 0 h 87037"/>
                <a:gd name="connsiteX1" fmla="*/ 63172 w 73467"/>
                <a:gd name="connsiteY1" fmla="*/ 61301 h 87037"/>
                <a:gd name="connsiteX2" fmla="*/ 68788 w 73467"/>
                <a:gd name="connsiteY2" fmla="*/ 65044 h 87037"/>
                <a:gd name="connsiteX3" fmla="*/ 72063 w 73467"/>
                <a:gd name="connsiteY3" fmla="*/ 69256 h 87037"/>
                <a:gd name="connsiteX4" fmla="*/ 73467 w 73467"/>
                <a:gd name="connsiteY4" fmla="*/ 73935 h 87037"/>
                <a:gd name="connsiteX5" fmla="*/ 72531 w 73467"/>
                <a:gd name="connsiteY5" fmla="*/ 80018 h 87037"/>
                <a:gd name="connsiteX6" fmla="*/ 68788 w 73467"/>
                <a:gd name="connsiteY6" fmla="*/ 87038 h 87037"/>
                <a:gd name="connsiteX7" fmla="*/ 936 w 73467"/>
                <a:gd name="connsiteY7" fmla="*/ 6083 h 87037"/>
                <a:gd name="connsiteX8" fmla="*/ 0 w 73467"/>
                <a:gd name="connsiteY8" fmla="*/ 4679 h 87037"/>
                <a:gd name="connsiteX9" fmla="*/ 1404 w 73467"/>
                <a:gd name="connsiteY9" fmla="*/ 1404 h 87037"/>
                <a:gd name="connsiteX10" fmla="*/ 6551 w 73467"/>
                <a:gd name="connsiteY10" fmla="*/ 0 h 8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467" h="87037">
                  <a:moveTo>
                    <a:pt x="6551" y="0"/>
                  </a:moveTo>
                  <a:lnTo>
                    <a:pt x="63172" y="61301"/>
                  </a:lnTo>
                  <a:lnTo>
                    <a:pt x="68788" y="65044"/>
                  </a:lnTo>
                  <a:lnTo>
                    <a:pt x="72063" y="69256"/>
                  </a:lnTo>
                  <a:lnTo>
                    <a:pt x="73467" y="73935"/>
                  </a:lnTo>
                  <a:lnTo>
                    <a:pt x="72531" y="80018"/>
                  </a:lnTo>
                  <a:lnTo>
                    <a:pt x="68788" y="87038"/>
                  </a:lnTo>
                  <a:lnTo>
                    <a:pt x="936" y="6083"/>
                  </a:lnTo>
                  <a:lnTo>
                    <a:pt x="0" y="4679"/>
                  </a:lnTo>
                  <a:lnTo>
                    <a:pt x="1404" y="1404"/>
                  </a:lnTo>
                  <a:lnTo>
                    <a:pt x="6551" y="0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CCCBAA77-59D8-C2E7-DA8A-1B5FD50FD16F}"/>
                </a:ext>
              </a:extLst>
            </p:cNvPr>
            <p:cNvSpPr/>
            <p:nvPr/>
          </p:nvSpPr>
          <p:spPr>
            <a:xfrm>
              <a:off x="11861767" y="5798289"/>
              <a:ext cx="146934" cy="204023"/>
            </a:xfrm>
            <a:custGeom>
              <a:avLst/>
              <a:gdLst>
                <a:gd name="connsiteX0" fmla="*/ 21057 w 146934"/>
                <a:gd name="connsiteY0" fmla="*/ 198408 h 204023"/>
                <a:gd name="connsiteX1" fmla="*/ 3743 w 146934"/>
                <a:gd name="connsiteY1" fmla="*/ 204023 h 204023"/>
                <a:gd name="connsiteX2" fmla="*/ 0 w 146934"/>
                <a:gd name="connsiteY2" fmla="*/ 201216 h 204023"/>
                <a:gd name="connsiteX3" fmla="*/ 0 w 146934"/>
                <a:gd name="connsiteY3" fmla="*/ 154889 h 204023"/>
                <a:gd name="connsiteX4" fmla="*/ 2808 w 146934"/>
                <a:gd name="connsiteY4" fmla="*/ 108563 h 204023"/>
                <a:gd name="connsiteX5" fmla="*/ 8891 w 146934"/>
                <a:gd name="connsiteY5" fmla="*/ 55217 h 204023"/>
                <a:gd name="connsiteX6" fmla="*/ 15910 w 146934"/>
                <a:gd name="connsiteY6" fmla="*/ 46326 h 204023"/>
                <a:gd name="connsiteX7" fmla="*/ 48198 w 146934"/>
                <a:gd name="connsiteY7" fmla="*/ 35564 h 204023"/>
                <a:gd name="connsiteX8" fmla="*/ 69724 w 146934"/>
                <a:gd name="connsiteY8" fmla="*/ 24333 h 204023"/>
                <a:gd name="connsiteX9" fmla="*/ 78146 w 146934"/>
                <a:gd name="connsiteY9" fmla="*/ 15910 h 204023"/>
                <a:gd name="connsiteX10" fmla="*/ 89377 w 146934"/>
                <a:gd name="connsiteY10" fmla="*/ 0 h 204023"/>
                <a:gd name="connsiteX11" fmla="*/ 91717 w 146934"/>
                <a:gd name="connsiteY11" fmla="*/ 0 h 204023"/>
                <a:gd name="connsiteX12" fmla="*/ 99672 w 146934"/>
                <a:gd name="connsiteY12" fmla="*/ 17782 h 204023"/>
                <a:gd name="connsiteX13" fmla="*/ 106691 w 146934"/>
                <a:gd name="connsiteY13" fmla="*/ 28077 h 204023"/>
                <a:gd name="connsiteX14" fmla="*/ 116050 w 146934"/>
                <a:gd name="connsiteY14" fmla="*/ 36500 h 204023"/>
                <a:gd name="connsiteX15" fmla="*/ 127748 w 146934"/>
                <a:gd name="connsiteY15" fmla="*/ 43051 h 204023"/>
                <a:gd name="connsiteX16" fmla="*/ 145062 w 146934"/>
                <a:gd name="connsiteY16" fmla="*/ 49134 h 204023"/>
                <a:gd name="connsiteX17" fmla="*/ 146934 w 146934"/>
                <a:gd name="connsiteY17" fmla="*/ 51474 h 204023"/>
                <a:gd name="connsiteX18" fmla="*/ 142255 w 146934"/>
                <a:gd name="connsiteY18" fmla="*/ 77678 h 204023"/>
                <a:gd name="connsiteX19" fmla="*/ 135236 w 146934"/>
                <a:gd name="connsiteY19" fmla="*/ 98268 h 204023"/>
                <a:gd name="connsiteX20" fmla="*/ 126813 w 146934"/>
                <a:gd name="connsiteY20" fmla="*/ 116518 h 204023"/>
                <a:gd name="connsiteX21" fmla="*/ 116986 w 146934"/>
                <a:gd name="connsiteY21" fmla="*/ 132896 h 204023"/>
                <a:gd name="connsiteX22" fmla="*/ 104819 w 146934"/>
                <a:gd name="connsiteY22" fmla="*/ 147402 h 204023"/>
                <a:gd name="connsiteX23" fmla="*/ 91249 w 146934"/>
                <a:gd name="connsiteY23" fmla="*/ 160505 h 204023"/>
                <a:gd name="connsiteX24" fmla="*/ 75807 w 146934"/>
                <a:gd name="connsiteY24" fmla="*/ 172203 h 204023"/>
                <a:gd name="connsiteX25" fmla="*/ 58025 w 146934"/>
                <a:gd name="connsiteY25" fmla="*/ 182498 h 204023"/>
                <a:gd name="connsiteX26" fmla="*/ 21057 w 146934"/>
                <a:gd name="connsiteY26" fmla="*/ 198408 h 20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6934" h="204023">
                  <a:moveTo>
                    <a:pt x="21057" y="198408"/>
                  </a:moveTo>
                  <a:lnTo>
                    <a:pt x="3743" y="204023"/>
                  </a:lnTo>
                  <a:lnTo>
                    <a:pt x="0" y="201216"/>
                  </a:lnTo>
                  <a:lnTo>
                    <a:pt x="0" y="154889"/>
                  </a:lnTo>
                  <a:lnTo>
                    <a:pt x="2808" y="108563"/>
                  </a:lnTo>
                  <a:lnTo>
                    <a:pt x="8891" y="55217"/>
                  </a:lnTo>
                  <a:lnTo>
                    <a:pt x="15910" y="46326"/>
                  </a:lnTo>
                  <a:lnTo>
                    <a:pt x="48198" y="35564"/>
                  </a:lnTo>
                  <a:lnTo>
                    <a:pt x="69724" y="24333"/>
                  </a:lnTo>
                  <a:lnTo>
                    <a:pt x="78146" y="15910"/>
                  </a:lnTo>
                  <a:lnTo>
                    <a:pt x="89377" y="0"/>
                  </a:lnTo>
                  <a:lnTo>
                    <a:pt x="91717" y="0"/>
                  </a:lnTo>
                  <a:lnTo>
                    <a:pt x="99672" y="17782"/>
                  </a:lnTo>
                  <a:lnTo>
                    <a:pt x="106691" y="28077"/>
                  </a:lnTo>
                  <a:lnTo>
                    <a:pt x="116050" y="36500"/>
                  </a:lnTo>
                  <a:lnTo>
                    <a:pt x="127748" y="43051"/>
                  </a:lnTo>
                  <a:lnTo>
                    <a:pt x="145062" y="49134"/>
                  </a:lnTo>
                  <a:lnTo>
                    <a:pt x="146934" y="51474"/>
                  </a:lnTo>
                  <a:lnTo>
                    <a:pt x="142255" y="77678"/>
                  </a:lnTo>
                  <a:lnTo>
                    <a:pt x="135236" y="98268"/>
                  </a:lnTo>
                  <a:lnTo>
                    <a:pt x="126813" y="116518"/>
                  </a:lnTo>
                  <a:lnTo>
                    <a:pt x="116986" y="132896"/>
                  </a:lnTo>
                  <a:lnTo>
                    <a:pt x="104819" y="147402"/>
                  </a:lnTo>
                  <a:lnTo>
                    <a:pt x="91249" y="160505"/>
                  </a:lnTo>
                  <a:lnTo>
                    <a:pt x="75807" y="172203"/>
                  </a:lnTo>
                  <a:lnTo>
                    <a:pt x="58025" y="182498"/>
                  </a:lnTo>
                  <a:lnTo>
                    <a:pt x="21057" y="19840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440D0071-7A09-C17E-313C-2A181CB581DC}"/>
                </a:ext>
              </a:extLst>
            </p:cNvPr>
            <p:cNvSpPr/>
            <p:nvPr/>
          </p:nvSpPr>
          <p:spPr>
            <a:xfrm>
              <a:off x="6887996" y="5799225"/>
              <a:ext cx="2406165" cy="606454"/>
            </a:xfrm>
            <a:custGeom>
              <a:avLst/>
              <a:gdLst>
                <a:gd name="connsiteX0" fmla="*/ 188581 w 2406165"/>
                <a:gd name="connsiteY0" fmla="*/ 0 h 606454"/>
                <a:gd name="connsiteX1" fmla="*/ 321945 w 2406165"/>
                <a:gd name="connsiteY1" fmla="*/ 18250 h 606454"/>
                <a:gd name="connsiteX2" fmla="*/ 363592 w 2406165"/>
                <a:gd name="connsiteY2" fmla="*/ 25269 h 606454"/>
                <a:gd name="connsiteX3" fmla="*/ 633595 w 2406165"/>
                <a:gd name="connsiteY3" fmla="*/ 78614 h 606454"/>
                <a:gd name="connsiteX4" fmla="*/ 663544 w 2406165"/>
                <a:gd name="connsiteY4" fmla="*/ 87973 h 606454"/>
                <a:gd name="connsiteX5" fmla="*/ 681794 w 2406165"/>
                <a:gd name="connsiteY5" fmla="*/ 91717 h 606454"/>
                <a:gd name="connsiteX6" fmla="*/ 717825 w 2406165"/>
                <a:gd name="connsiteY6" fmla="*/ 94524 h 606454"/>
                <a:gd name="connsiteX7" fmla="*/ 757600 w 2406165"/>
                <a:gd name="connsiteY7" fmla="*/ 117922 h 606454"/>
                <a:gd name="connsiteX8" fmla="*/ 786145 w 2406165"/>
                <a:gd name="connsiteY8" fmla="*/ 140383 h 606454"/>
                <a:gd name="connsiteX9" fmla="*/ 797844 w 2406165"/>
                <a:gd name="connsiteY9" fmla="*/ 152549 h 606454"/>
                <a:gd name="connsiteX10" fmla="*/ 808606 w 2406165"/>
                <a:gd name="connsiteY10" fmla="*/ 169395 h 606454"/>
                <a:gd name="connsiteX11" fmla="*/ 811414 w 2406165"/>
                <a:gd name="connsiteY11" fmla="*/ 177350 h 606454"/>
                <a:gd name="connsiteX12" fmla="*/ 814222 w 2406165"/>
                <a:gd name="connsiteY12" fmla="*/ 196536 h 606454"/>
                <a:gd name="connsiteX13" fmla="*/ 815625 w 2406165"/>
                <a:gd name="connsiteY13" fmla="*/ 225548 h 606454"/>
                <a:gd name="connsiteX14" fmla="*/ 816093 w 2406165"/>
                <a:gd name="connsiteY14" fmla="*/ 267196 h 606454"/>
                <a:gd name="connsiteX15" fmla="*/ 815157 w 2406165"/>
                <a:gd name="connsiteY15" fmla="*/ 270003 h 606454"/>
                <a:gd name="connsiteX16" fmla="*/ 811882 w 2406165"/>
                <a:gd name="connsiteY16" fmla="*/ 270003 h 606454"/>
                <a:gd name="connsiteX17" fmla="*/ 788485 w 2406165"/>
                <a:gd name="connsiteY17" fmla="*/ 261580 h 606454"/>
                <a:gd name="connsiteX18" fmla="*/ 771171 w 2406165"/>
                <a:gd name="connsiteY18" fmla="*/ 253625 h 606454"/>
                <a:gd name="connsiteX19" fmla="*/ 751049 w 2406165"/>
                <a:gd name="connsiteY19" fmla="*/ 239587 h 606454"/>
                <a:gd name="connsiteX20" fmla="*/ 730928 w 2406165"/>
                <a:gd name="connsiteY20" fmla="*/ 218062 h 606454"/>
                <a:gd name="connsiteX21" fmla="*/ 712210 w 2406165"/>
                <a:gd name="connsiteY21" fmla="*/ 195600 h 606454"/>
                <a:gd name="connsiteX22" fmla="*/ 695364 w 2406165"/>
                <a:gd name="connsiteY22" fmla="*/ 172203 h 606454"/>
                <a:gd name="connsiteX23" fmla="*/ 664480 w 2406165"/>
                <a:gd name="connsiteY23" fmla="*/ 118390 h 606454"/>
                <a:gd name="connsiteX24" fmla="*/ 656525 w 2406165"/>
                <a:gd name="connsiteY24" fmla="*/ 120729 h 606454"/>
                <a:gd name="connsiteX25" fmla="*/ 653249 w 2406165"/>
                <a:gd name="connsiteY25" fmla="*/ 124473 h 606454"/>
                <a:gd name="connsiteX26" fmla="*/ 649505 w 2406165"/>
                <a:gd name="connsiteY26" fmla="*/ 133832 h 606454"/>
                <a:gd name="connsiteX27" fmla="*/ 647166 w 2406165"/>
                <a:gd name="connsiteY27" fmla="*/ 134300 h 606454"/>
                <a:gd name="connsiteX28" fmla="*/ 638743 w 2406165"/>
                <a:gd name="connsiteY28" fmla="*/ 130556 h 606454"/>
                <a:gd name="connsiteX29" fmla="*/ 633127 w 2406165"/>
                <a:gd name="connsiteY29" fmla="*/ 129620 h 606454"/>
                <a:gd name="connsiteX30" fmla="*/ 629852 w 2406165"/>
                <a:gd name="connsiteY30" fmla="*/ 131024 h 606454"/>
                <a:gd name="connsiteX31" fmla="*/ 628448 w 2406165"/>
                <a:gd name="connsiteY31" fmla="*/ 134300 h 606454"/>
                <a:gd name="connsiteX32" fmla="*/ 629384 w 2406165"/>
                <a:gd name="connsiteY32" fmla="*/ 148806 h 606454"/>
                <a:gd name="connsiteX33" fmla="*/ 632660 w 2406165"/>
                <a:gd name="connsiteY33" fmla="*/ 156761 h 606454"/>
                <a:gd name="connsiteX34" fmla="*/ 654185 w 2406165"/>
                <a:gd name="connsiteY34" fmla="*/ 200748 h 606454"/>
                <a:gd name="connsiteX35" fmla="*/ 665883 w 2406165"/>
                <a:gd name="connsiteY35" fmla="*/ 220869 h 606454"/>
                <a:gd name="connsiteX36" fmla="*/ 688345 w 2406165"/>
                <a:gd name="connsiteY36" fmla="*/ 250350 h 606454"/>
                <a:gd name="connsiteX37" fmla="*/ 711274 w 2406165"/>
                <a:gd name="connsiteY37" fmla="*/ 269535 h 606454"/>
                <a:gd name="connsiteX38" fmla="*/ 724376 w 2406165"/>
                <a:gd name="connsiteY38" fmla="*/ 277490 h 606454"/>
                <a:gd name="connsiteX39" fmla="*/ 739351 w 2406165"/>
                <a:gd name="connsiteY39" fmla="*/ 284041 h 606454"/>
                <a:gd name="connsiteX40" fmla="*/ 756665 w 2406165"/>
                <a:gd name="connsiteY40" fmla="*/ 289189 h 606454"/>
                <a:gd name="connsiteX41" fmla="*/ 808138 w 2406165"/>
                <a:gd name="connsiteY41" fmla="*/ 302759 h 606454"/>
                <a:gd name="connsiteX42" fmla="*/ 816561 w 2406165"/>
                <a:gd name="connsiteY42" fmla="*/ 308375 h 606454"/>
                <a:gd name="connsiteX43" fmla="*/ 826388 w 2406165"/>
                <a:gd name="connsiteY43" fmla="*/ 318669 h 606454"/>
                <a:gd name="connsiteX44" fmla="*/ 838087 w 2406165"/>
                <a:gd name="connsiteY44" fmla="*/ 334111 h 606454"/>
                <a:gd name="connsiteX45" fmla="*/ 774446 w 2406165"/>
                <a:gd name="connsiteY45" fmla="*/ 338323 h 606454"/>
                <a:gd name="connsiteX46" fmla="*/ 744966 w 2406165"/>
                <a:gd name="connsiteY46" fmla="*/ 342534 h 606454"/>
                <a:gd name="connsiteX47" fmla="*/ 717357 w 2406165"/>
                <a:gd name="connsiteY47" fmla="*/ 349086 h 606454"/>
                <a:gd name="connsiteX48" fmla="*/ 885349 w 2406165"/>
                <a:gd name="connsiteY48" fmla="*/ 356105 h 606454"/>
                <a:gd name="connsiteX49" fmla="*/ 926528 w 2406165"/>
                <a:gd name="connsiteY49" fmla="*/ 356573 h 606454"/>
                <a:gd name="connsiteX50" fmla="*/ 1051469 w 2406165"/>
                <a:gd name="connsiteY50" fmla="*/ 352361 h 606454"/>
                <a:gd name="connsiteX51" fmla="*/ 1053809 w 2406165"/>
                <a:gd name="connsiteY51" fmla="*/ 350958 h 606454"/>
                <a:gd name="connsiteX52" fmla="*/ 1053341 w 2406165"/>
                <a:gd name="connsiteY52" fmla="*/ 348150 h 606454"/>
                <a:gd name="connsiteX53" fmla="*/ 1048661 w 2406165"/>
                <a:gd name="connsiteY53" fmla="*/ 346278 h 606454"/>
                <a:gd name="connsiteX54" fmla="*/ 1004207 w 2406165"/>
                <a:gd name="connsiteY54" fmla="*/ 339259 h 606454"/>
                <a:gd name="connsiteX55" fmla="*/ 915297 w 2406165"/>
                <a:gd name="connsiteY55" fmla="*/ 330836 h 606454"/>
                <a:gd name="connsiteX56" fmla="*/ 920445 w 2406165"/>
                <a:gd name="connsiteY56" fmla="*/ 321945 h 606454"/>
                <a:gd name="connsiteX57" fmla="*/ 927932 w 2406165"/>
                <a:gd name="connsiteY57" fmla="*/ 313990 h 606454"/>
                <a:gd name="connsiteX58" fmla="*/ 937291 w 2406165"/>
                <a:gd name="connsiteY58" fmla="*/ 307439 h 606454"/>
                <a:gd name="connsiteX59" fmla="*/ 1008886 w 2406165"/>
                <a:gd name="connsiteY59" fmla="*/ 279362 h 606454"/>
                <a:gd name="connsiteX60" fmla="*/ 1035559 w 2406165"/>
                <a:gd name="connsiteY60" fmla="*/ 267196 h 606454"/>
                <a:gd name="connsiteX61" fmla="*/ 1059424 w 2406165"/>
                <a:gd name="connsiteY61" fmla="*/ 252689 h 606454"/>
                <a:gd name="connsiteX62" fmla="*/ 1088904 w 2406165"/>
                <a:gd name="connsiteY62" fmla="*/ 228824 h 606454"/>
                <a:gd name="connsiteX63" fmla="*/ 1103411 w 2406165"/>
                <a:gd name="connsiteY63" fmla="*/ 213382 h 606454"/>
                <a:gd name="connsiteX64" fmla="*/ 1131487 w 2406165"/>
                <a:gd name="connsiteY64" fmla="*/ 207299 h 606454"/>
                <a:gd name="connsiteX65" fmla="*/ 1158160 w 2406165"/>
                <a:gd name="connsiteY65" fmla="*/ 208235 h 606454"/>
                <a:gd name="connsiteX66" fmla="*/ 1358908 w 2406165"/>
                <a:gd name="connsiteY66" fmla="*/ 246606 h 606454"/>
                <a:gd name="connsiteX67" fmla="*/ 1583988 w 2406165"/>
                <a:gd name="connsiteY67" fmla="*/ 297144 h 606454"/>
                <a:gd name="connsiteX68" fmla="*/ 1788948 w 2406165"/>
                <a:gd name="connsiteY68" fmla="*/ 346746 h 606454"/>
                <a:gd name="connsiteX69" fmla="*/ 1878325 w 2406165"/>
                <a:gd name="connsiteY69" fmla="*/ 371079 h 606454"/>
                <a:gd name="connsiteX70" fmla="*/ 1966766 w 2406165"/>
                <a:gd name="connsiteY70" fmla="*/ 397284 h 606454"/>
                <a:gd name="connsiteX71" fmla="*/ 2054739 w 2406165"/>
                <a:gd name="connsiteY71" fmla="*/ 425829 h 606454"/>
                <a:gd name="connsiteX72" fmla="*/ 2142245 w 2406165"/>
                <a:gd name="connsiteY72" fmla="*/ 456245 h 606454"/>
                <a:gd name="connsiteX73" fmla="*/ 2228814 w 2406165"/>
                <a:gd name="connsiteY73" fmla="*/ 489001 h 606454"/>
                <a:gd name="connsiteX74" fmla="*/ 2259699 w 2406165"/>
                <a:gd name="connsiteY74" fmla="*/ 503039 h 606454"/>
                <a:gd name="connsiteX75" fmla="*/ 2313980 w 2406165"/>
                <a:gd name="connsiteY75" fmla="*/ 530648 h 606454"/>
                <a:gd name="connsiteX76" fmla="*/ 2356563 w 2406165"/>
                <a:gd name="connsiteY76" fmla="*/ 558725 h 606454"/>
                <a:gd name="connsiteX77" fmla="*/ 2406165 w 2406165"/>
                <a:gd name="connsiteY77" fmla="*/ 606455 h 606454"/>
                <a:gd name="connsiteX78" fmla="*/ 2393531 w 2406165"/>
                <a:gd name="connsiteY78" fmla="*/ 605519 h 606454"/>
                <a:gd name="connsiteX79" fmla="*/ 2382768 w 2406165"/>
                <a:gd name="connsiteY79" fmla="*/ 601775 h 606454"/>
                <a:gd name="connsiteX80" fmla="*/ 2259699 w 2406165"/>
                <a:gd name="connsiteY80" fmla="*/ 575570 h 606454"/>
                <a:gd name="connsiteX81" fmla="*/ 2171725 w 2406165"/>
                <a:gd name="connsiteY81" fmla="*/ 561532 h 606454"/>
                <a:gd name="connsiteX82" fmla="*/ 2081880 w 2406165"/>
                <a:gd name="connsiteY82" fmla="*/ 550301 h 606454"/>
                <a:gd name="connsiteX83" fmla="*/ 1991567 w 2406165"/>
                <a:gd name="connsiteY83" fmla="*/ 541878 h 606454"/>
                <a:gd name="connsiteX84" fmla="*/ 1899382 w 2406165"/>
                <a:gd name="connsiteY84" fmla="*/ 536263 h 606454"/>
                <a:gd name="connsiteX85" fmla="*/ 1888620 w 2406165"/>
                <a:gd name="connsiteY85" fmla="*/ 485725 h 606454"/>
                <a:gd name="connsiteX86" fmla="*/ 1886748 w 2406165"/>
                <a:gd name="connsiteY86" fmla="*/ 485257 h 606454"/>
                <a:gd name="connsiteX87" fmla="*/ 1884408 w 2406165"/>
                <a:gd name="connsiteY87" fmla="*/ 489001 h 606454"/>
                <a:gd name="connsiteX88" fmla="*/ 1873646 w 2406165"/>
                <a:gd name="connsiteY88" fmla="*/ 533923 h 606454"/>
                <a:gd name="connsiteX89" fmla="*/ 1802050 w 2406165"/>
                <a:gd name="connsiteY89" fmla="*/ 540942 h 606454"/>
                <a:gd name="connsiteX90" fmla="*/ 1803454 w 2406165"/>
                <a:gd name="connsiteY90" fmla="*/ 515206 h 606454"/>
                <a:gd name="connsiteX91" fmla="*/ 1800646 w 2406165"/>
                <a:gd name="connsiteY91" fmla="*/ 467007 h 606454"/>
                <a:gd name="connsiteX92" fmla="*/ 1789884 w 2406165"/>
                <a:gd name="connsiteY92" fmla="*/ 402899 h 606454"/>
                <a:gd name="connsiteX93" fmla="*/ 1787076 w 2406165"/>
                <a:gd name="connsiteY93" fmla="*/ 394476 h 606454"/>
                <a:gd name="connsiteX94" fmla="*/ 1782864 w 2406165"/>
                <a:gd name="connsiteY94" fmla="*/ 402431 h 606454"/>
                <a:gd name="connsiteX95" fmla="*/ 1766019 w 2406165"/>
                <a:gd name="connsiteY95" fmla="*/ 469347 h 606454"/>
                <a:gd name="connsiteX96" fmla="*/ 1754320 w 2406165"/>
                <a:gd name="connsiteY96" fmla="*/ 542814 h 606454"/>
                <a:gd name="connsiteX97" fmla="*/ 1678513 w 2406165"/>
                <a:gd name="connsiteY97" fmla="*/ 543750 h 606454"/>
                <a:gd name="connsiteX98" fmla="*/ 1677577 w 2406165"/>
                <a:gd name="connsiteY98" fmla="*/ 533923 h 606454"/>
                <a:gd name="connsiteX99" fmla="*/ 1693955 w 2406165"/>
                <a:gd name="connsiteY99" fmla="*/ 455309 h 606454"/>
                <a:gd name="connsiteX100" fmla="*/ 1696763 w 2406165"/>
                <a:gd name="connsiteY100" fmla="*/ 423021 h 606454"/>
                <a:gd name="connsiteX101" fmla="*/ 1695359 w 2406165"/>
                <a:gd name="connsiteY101" fmla="*/ 398688 h 606454"/>
                <a:gd name="connsiteX102" fmla="*/ 1692083 w 2406165"/>
                <a:gd name="connsiteY102" fmla="*/ 375290 h 606454"/>
                <a:gd name="connsiteX103" fmla="*/ 1682724 w 2406165"/>
                <a:gd name="connsiteY103" fmla="*/ 328496 h 606454"/>
                <a:gd name="connsiteX104" fmla="*/ 1680853 w 2406165"/>
                <a:gd name="connsiteY104" fmla="*/ 323817 h 606454"/>
                <a:gd name="connsiteX105" fmla="*/ 1679449 w 2406165"/>
                <a:gd name="connsiteY105" fmla="*/ 323817 h 606454"/>
                <a:gd name="connsiteX106" fmla="*/ 1661199 w 2406165"/>
                <a:gd name="connsiteY106" fmla="*/ 373419 h 606454"/>
                <a:gd name="connsiteX107" fmla="*/ 1656052 w 2406165"/>
                <a:gd name="connsiteY107" fmla="*/ 394476 h 606454"/>
                <a:gd name="connsiteX108" fmla="*/ 1653712 w 2406165"/>
                <a:gd name="connsiteY108" fmla="*/ 416470 h 606454"/>
                <a:gd name="connsiteX109" fmla="*/ 1655116 w 2406165"/>
                <a:gd name="connsiteY109" fmla="*/ 447354 h 606454"/>
                <a:gd name="connsiteX110" fmla="*/ 1664007 w 2406165"/>
                <a:gd name="connsiteY110" fmla="*/ 489001 h 606454"/>
                <a:gd name="connsiteX111" fmla="*/ 1666815 w 2406165"/>
                <a:gd name="connsiteY111" fmla="*/ 512866 h 606454"/>
                <a:gd name="connsiteX112" fmla="*/ 1668218 w 2406165"/>
                <a:gd name="connsiteY112" fmla="*/ 537199 h 606454"/>
                <a:gd name="connsiteX113" fmla="*/ 1666815 w 2406165"/>
                <a:gd name="connsiteY113" fmla="*/ 540942 h 606454"/>
                <a:gd name="connsiteX114" fmla="*/ 1663071 w 2406165"/>
                <a:gd name="connsiteY114" fmla="*/ 542347 h 606454"/>
                <a:gd name="connsiteX115" fmla="*/ 1614873 w 2406165"/>
                <a:gd name="connsiteY115" fmla="*/ 541878 h 606454"/>
                <a:gd name="connsiteX116" fmla="*/ 1610193 w 2406165"/>
                <a:gd name="connsiteY116" fmla="*/ 539538 h 606454"/>
                <a:gd name="connsiteX117" fmla="*/ 1607853 w 2406165"/>
                <a:gd name="connsiteY117" fmla="*/ 485725 h 606454"/>
                <a:gd name="connsiteX118" fmla="*/ 1606918 w 2406165"/>
                <a:gd name="connsiteY118" fmla="*/ 483854 h 606454"/>
                <a:gd name="connsiteX119" fmla="*/ 1605046 w 2406165"/>
                <a:gd name="connsiteY119" fmla="*/ 482917 h 606454"/>
                <a:gd name="connsiteX120" fmla="*/ 1603174 w 2406165"/>
                <a:gd name="connsiteY120" fmla="*/ 482917 h 606454"/>
                <a:gd name="connsiteX121" fmla="*/ 1594283 w 2406165"/>
                <a:gd name="connsiteY121" fmla="*/ 538135 h 606454"/>
                <a:gd name="connsiteX122" fmla="*/ 1588668 w 2406165"/>
                <a:gd name="connsiteY122" fmla="*/ 541410 h 606454"/>
                <a:gd name="connsiteX123" fmla="*/ 1555912 w 2406165"/>
                <a:gd name="connsiteY123" fmla="*/ 543750 h 606454"/>
                <a:gd name="connsiteX124" fmla="*/ 1550765 w 2406165"/>
                <a:gd name="connsiteY124" fmla="*/ 542347 h 606454"/>
                <a:gd name="connsiteX125" fmla="*/ 1548425 w 2406165"/>
                <a:gd name="connsiteY125" fmla="*/ 538135 h 606454"/>
                <a:gd name="connsiteX126" fmla="*/ 1528771 w 2406165"/>
                <a:gd name="connsiteY126" fmla="*/ 442207 h 606454"/>
                <a:gd name="connsiteX127" fmla="*/ 1525963 w 2406165"/>
                <a:gd name="connsiteY127" fmla="*/ 433315 h 606454"/>
                <a:gd name="connsiteX128" fmla="*/ 1524092 w 2406165"/>
                <a:gd name="connsiteY128" fmla="*/ 431911 h 606454"/>
                <a:gd name="connsiteX129" fmla="*/ 1522220 w 2406165"/>
                <a:gd name="connsiteY129" fmla="*/ 433315 h 606454"/>
                <a:gd name="connsiteX130" fmla="*/ 1518476 w 2406165"/>
                <a:gd name="connsiteY130" fmla="*/ 441739 h 606454"/>
                <a:gd name="connsiteX131" fmla="*/ 1487592 w 2406165"/>
                <a:gd name="connsiteY131" fmla="*/ 554045 h 606454"/>
                <a:gd name="connsiteX132" fmla="*/ 1382773 w 2406165"/>
                <a:gd name="connsiteY132" fmla="*/ 564340 h 606454"/>
                <a:gd name="connsiteX133" fmla="*/ 1379029 w 2406165"/>
                <a:gd name="connsiteY133" fmla="*/ 561064 h 606454"/>
                <a:gd name="connsiteX134" fmla="*/ 1378561 w 2406165"/>
                <a:gd name="connsiteY134" fmla="*/ 558725 h 606454"/>
                <a:gd name="connsiteX135" fmla="*/ 1370138 w 2406165"/>
                <a:gd name="connsiteY135" fmla="*/ 473091 h 606454"/>
                <a:gd name="connsiteX136" fmla="*/ 1362651 w 2406165"/>
                <a:gd name="connsiteY136" fmla="*/ 431444 h 606454"/>
                <a:gd name="connsiteX137" fmla="*/ 1357036 w 2406165"/>
                <a:gd name="connsiteY137" fmla="*/ 470283 h 606454"/>
                <a:gd name="connsiteX138" fmla="*/ 1345805 w 2406165"/>
                <a:gd name="connsiteY138" fmla="*/ 503507 h 606454"/>
                <a:gd name="connsiteX139" fmla="*/ 1336914 w 2406165"/>
                <a:gd name="connsiteY139" fmla="*/ 538135 h 606454"/>
                <a:gd name="connsiteX140" fmla="*/ 1329427 w 2406165"/>
                <a:gd name="connsiteY140" fmla="*/ 576038 h 606454"/>
                <a:gd name="connsiteX141" fmla="*/ 1324748 w 2406165"/>
                <a:gd name="connsiteY141" fmla="*/ 577442 h 606454"/>
                <a:gd name="connsiteX142" fmla="*/ 1301819 w 2406165"/>
                <a:gd name="connsiteY142" fmla="*/ 576506 h 606454"/>
                <a:gd name="connsiteX143" fmla="*/ 1251749 w 2406165"/>
                <a:gd name="connsiteY143" fmla="*/ 578378 h 606454"/>
                <a:gd name="connsiteX144" fmla="*/ 1248941 w 2406165"/>
                <a:gd name="connsiteY144" fmla="*/ 517545 h 606454"/>
                <a:gd name="connsiteX145" fmla="*/ 1242858 w 2406165"/>
                <a:gd name="connsiteY145" fmla="*/ 470751 h 606454"/>
                <a:gd name="connsiteX146" fmla="*/ 1241922 w 2406165"/>
                <a:gd name="connsiteY146" fmla="*/ 443142 h 606454"/>
                <a:gd name="connsiteX147" fmla="*/ 1243794 w 2406165"/>
                <a:gd name="connsiteY147" fmla="*/ 415533 h 606454"/>
                <a:gd name="connsiteX148" fmla="*/ 1241922 w 2406165"/>
                <a:gd name="connsiteY148" fmla="*/ 413662 h 606454"/>
                <a:gd name="connsiteX149" fmla="*/ 1237710 w 2406165"/>
                <a:gd name="connsiteY149" fmla="*/ 414130 h 606454"/>
                <a:gd name="connsiteX150" fmla="*/ 1237243 w 2406165"/>
                <a:gd name="connsiteY150" fmla="*/ 416002 h 606454"/>
                <a:gd name="connsiteX151" fmla="*/ 1225544 w 2406165"/>
                <a:gd name="connsiteY151" fmla="*/ 492744 h 606454"/>
                <a:gd name="connsiteX152" fmla="*/ 1219929 w 2406165"/>
                <a:gd name="connsiteY152" fmla="*/ 574634 h 606454"/>
                <a:gd name="connsiteX153" fmla="*/ 1218993 w 2406165"/>
                <a:gd name="connsiteY153" fmla="*/ 577442 h 606454"/>
                <a:gd name="connsiteX154" fmla="*/ 1216185 w 2406165"/>
                <a:gd name="connsiteY154" fmla="*/ 578378 h 606454"/>
                <a:gd name="connsiteX155" fmla="*/ 1196531 w 2406165"/>
                <a:gd name="connsiteY155" fmla="*/ 580250 h 606454"/>
                <a:gd name="connsiteX156" fmla="*/ 1176410 w 2406165"/>
                <a:gd name="connsiteY156" fmla="*/ 579314 h 606454"/>
                <a:gd name="connsiteX157" fmla="*/ 1155820 w 2406165"/>
                <a:gd name="connsiteY157" fmla="*/ 576506 h 606454"/>
                <a:gd name="connsiteX158" fmla="*/ 1138974 w 2406165"/>
                <a:gd name="connsiteY158" fmla="*/ 470283 h 606454"/>
                <a:gd name="connsiteX159" fmla="*/ 1136167 w 2406165"/>
                <a:gd name="connsiteY159" fmla="*/ 462328 h 606454"/>
                <a:gd name="connsiteX160" fmla="*/ 1132891 w 2406165"/>
                <a:gd name="connsiteY160" fmla="*/ 470283 h 606454"/>
                <a:gd name="connsiteX161" fmla="*/ 1112302 w 2406165"/>
                <a:gd name="connsiteY161" fmla="*/ 570891 h 606454"/>
                <a:gd name="connsiteX162" fmla="*/ 1112769 w 2406165"/>
                <a:gd name="connsiteY162" fmla="*/ 576038 h 606454"/>
                <a:gd name="connsiteX163" fmla="*/ 1111366 w 2406165"/>
                <a:gd name="connsiteY163" fmla="*/ 579314 h 606454"/>
                <a:gd name="connsiteX164" fmla="*/ 1108090 w 2406165"/>
                <a:gd name="connsiteY164" fmla="*/ 582122 h 606454"/>
                <a:gd name="connsiteX165" fmla="*/ 1101539 w 2406165"/>
                <a:gd name="connsiteY165" fmla="*/ 583525 h 606454"/>
                <a:gd name="connsiteX166" fmla="*/ 1090308 w 2406165"/>
                <a:gd name="connsiteY166" fmla="*/ 583993 h 606454"/>
                <a:gd name="connsiteX167" fmla="*/ 1069251 w 2406165"/>
                <a:gd name="connsiteY167" fmla="*/ 579782 h 606454"/>
                <a:gd name="connsiteX168" fmla="*/ 1063168 w 2406165"/>
                <a:gd name="connsiteY168" fmla="*/ 564807 h 606454"/>
                <a:gd name="connsiteX169" fmla="*/ 1060360 w 2406165"/>
                <a:gd name="connsiteY169" fmla="*/ 550301 h 606454"/>
                <a:gd name="connsiteX170" fmla="*/ 1058020 w 2406165"/>
                <a:gd name="connsiteY170" fmla="*/ 549366 h 606454"/>
                <a:gd name="connsiteX171" fmla="*/ 1055680 w 2406165"/>
                <a:gd name="connsiteY171" fmla="*/ 551705 h 606454"/>
                <a:gd name="connsiteX172" fmla="*/ 1055680 w 2406165"/>
                <a:gd name="connsiteY172" fmla="*/ 574634 h 606454"/>
                <a:gd name="connsiteX173" fmla="*/ 1054276 w 2406165"/>
                <a:gd name="connsiteY173" fmla="*/ 577442 h 606454"/>
                <a:gd name="connsiteX174" fmla="*/ 1051001 w 2406165"/>
                <a:gd name="connsiteY174" fmla="*/ 578846 h 606454"/>
                <a:gd name="connsiteX175" fmla="*/ 941034 w 2406165"/>
                <a:gd name="connsiteY175" fmla="*/ 569487 h 606454"/>
                <a:gd name="connsiteX176" fmla="*/ 869907 w 2406165"/>
                <a:gd name="connsiteY176" fmla="*/ 559660 h 606454"/>
                <a:gd name="connsiteX177" fmla="*/ 798779 w 2406165"/>
                <a:gd name="connsiteY177" fmla="*/ 547494 h 606454"/>
                <a:gd name="connsiteX178" fmla="*/ 727652 w 2406165"/>
                <a:gd name="connsiteY178" fmla="*/ 532988 h 606454"/>
                <a:gd name="connsiteX179" fmla="*/ 656525 w 2406165"/>
                <a:gd name="connsiteY179" fmla="*/ 516141 h 606454"/>
                <a:gd name="connsiteX180" fmla="*/ 585865 w 2406165"/>
                <a:gd name="connsiteY180" fmla="*/ 497424 h 606454"/>
                <a:gd name="connsiteX181" fmla="*/ 572295 w 2406165"/>
                <a:gd name="connsiteY181" fmla="*/ 449694 h 606454"/>
                <a:gd name="connsiteX182" fmla="*/ 564808 w 2406165"/>
                <a:gd name="connsiteY182" fmla="*/ 434251 h 606454"/>
                <a:gd name="connsiteX183" fmla="*/ 554513 w 2406165"/>
                <a:gd name="connsiteY183" fmla="*/ 419745 h 606454"/>
                <a:gd name="connsiteX184" fmla="*/ 541878 w 2406165"/>
                <a:gd name="connsiteY184" fmla="*/ 406643 h 606454"/>
                <a:gd name="connsiteX185" fmla="*/ 512398 w 2406165"/>
                <a:gd name="connsiteY185" fmla="*/ 384181 h 606454"/>
                <a:gd name="connsiteX186" fmla="*/ 495552 w 2406165"/>
                <a:gd name="connsiteY186" fmla="*/ 375290 h 606454"/>
                <a:gd name="connsiteX187" fmla="*/ 469815 w 2406165"/>
                <a:gd name="connsiteY187" fmla="*/ 363592 h 606454"/>
                <a:gd name="connsiteX188" fmla="*/ 445014 w 2406165"/>
                <a:gd name="connsiteY188" fmla="*/ 355169 h 606454"/>
                <a:gd name="connsiteX189" fmla="*/ 244734 w 2406165"/>
                <a:gd name="connsiteY189" fmla="*/ 305099 h 606454"/>
                <a:gd name="connsiteX190" fmla="*/ 0 w 2406165"/>
                <a:gd name="connsiteY190" fmla="*/ 256433 h 606454"/>
                <a:gd name="connsiteX191" fmla="*/ 57089 w 2406165"/>
                <a:gd name="connsiteY191" fmla="*/ 233504 h 606454"/>
                <a:gd name="connsiteX192" fmla="*/ 75807 w 2406165"/>
                <a:gd name="connsiteY192" fmla="*/ 223677 h 606454"/>
                <a:gd name="connsiteX193" fmla="*/ 93121 w 2406165"/>
                <a:gd name="connsiteY193" fmla="*/ 211978 h 606454"/>
                <a:gd name="connsiteX194" fmla="*/ 108563 w 2406165"/>
                <a:gd name="connsiteY194" fmla="*/ 199344 h 606454"/>
                <a:gd name="connsiteX195" fmla="*/ 122133 w 2406165"/>
                <a:gd name="connsiteY195" fmla="*/ 185305 h 606454"/>
                <a:gd name="connsiteX196" fmla="*/ 134768 w 2406165"/>
                <a:gd name="connsiteY196" fmla="*/ 168927 h 606454"/>
                <a:gd name="connsiteX197" fmla="*/ 145998 w 2406165"/>
                <a:gd name="connsiteY197" fmla="*/ 150678 h 606454"/>
                <a:gd name="connsiteX198" fmla="*/ 156293 w 2406165"/>
                <a:gd name="connsiteY198" fmla="*/ 130088 h 606454"/>
                <a:gd name="connsiteX199" fmla="*/ 172671 w 2406165"/>
                <a:gd name="connsiteY199" fmla="*/ 87037 h 606454"/>
                <a:gd name="connsiteX200" fmla="*/ 178754 w 2406165"/>
                <a:gd name="connsiteY200" fmla="*/ 65980 h 606454"/>
                <a:gd name="connsiteX201" fmla="*/ 185306 w 2406165"/>
                <a:gd name="connsiteY201" fmla="*/ 33224 h 606454"/>
                <a:gd name="connsiteX202" fmla="*/ 188581 w 2406165"/>
                <a:gd name="connsiteY202" fmla="*/ 0 h 606454"/>
                <a:gd name="connsiteX203" fmla="*/ 1293864 w 2406165"/>
                <a:gd name="connsiteY203" fmla="*/ 451098 h 606454"/>
                <a:gd name="connsiteX204" fmla="*/ 1292460 w 2406165"/>
                <a:gd name="connsiteY204" fmla="*/ 446886 h 606454"/>
                <a:gd name="connsiteX205" fmla="*/ 1288248 w 2406165"/>
                <a:gd name="connsiteY205" fmla="*/ 445014 h 606454"/>
                <a:gd name="connsiteX206" fmla="*/ 1283569 w 2406165"/>
                <a:gd name="connsiteY206" fmla="*/ 446418 h 606454"/>
                <a:gd name="connsiteX207" fmla="*/ 1281697 w 2406165"/>
                <a:gd name="connsiteY207" fmla="*/ 450629 h 606454"/>
                <a:gd name="connsiteX208" fmla="*/ 1277018 w 2406165"/>
                <a:gd name="connsiteY208" fmla="*/ 541410 h 606454"/>
                <a:gd name="connsiteX209" fmla="*/ 1278421 w 2406165"/>
                <a:gd name="connsiteY209" fmla="*/ 545622 h 606454"/>
                <a:gd name="connsiteX210" fmla="*/ 1282633 w 2406165"/>
                <a:gd name="connsiteY210" fmla="*/ 547494 h 606454"/>
                <a:gd name="connsiteX211" fmla="*/ 1287312 w 2406165"/>
                <a:gd name="connsiteY211" fmla="*/ 546090 h 606454"/>
                <a:gd name="connsiteX212" fmla="*/ 1289184 w 2406165"/>
                <a:gd name="connsiteY212" fmla="*/ 541878 h 606454"/>
                <a:gd name="connsiteX213" fmla="*/ 1293864 w 2406165"/>
                <a:gd name="connsiteY213" fmla="*/ 451098 h 606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2406165" h="606454">
                  <a:moveTo>
                    <a:pt x="188581" y="0"/>
                  </a:moveTo>
                  <a:lnTo>
                    <a:pt x="321945" y="18250"/>
                  </a:lnTo>
                  <a:lnTo>
                    <a:pt x="363592" y="25269"/>
                  </a:lnTo>
                  <a:lnTo>
                    <a:pt x="633595" y="78614"/>
                  </a:lnTo>
                  <a:lnTo>
                    <a:pt x="663544" y="87973"/>
                  </a:lnTo>
                  <a:lnTo>
                    <a:pt x="681794" y="91717"/>
                  </a:lnTo>
                  <a:lnTo>
                    <a:pt x="717825" y="94524"/>
                  </a:lnTo>
                  <a:lnTo>
                    <a:pt x="757600" y="117922"/>
                  </a:lnTo>
                  <a:lnTo>
                    <a:pt x="786145" y="140383"/>
                  </a:lnTo>
                  <a:lnTo>
                    <a:pt x="797844" y="152549"/>
                  </a:lnTo>
                  <a:lnTo>
                    <a:pt x="808606" y="169395"/>
                  </a:lnTo>
                  <a:lnTo>
                    <a:pt x="811414" y="177350"/>
                  </a:lnTo>
                  <a:lnTo>
                    <a:pt x="814222" y="196536"/>
                  </a:lnTo>
                  <a:lnTo>
                    <a:pt x="815625" y="225548"/>
                  </a:lnTo>
                  <a:lnTo>
                    <a:pt x="816093" y="267196"/>
                  </a:lnTo>
                  <a:lnTo>
                    <a:pt x="815157" y="270003"/>
                  </a:lnTo>
                  <a:lnTo>
                    <a:pt x="811882" y="270003"/>
                  </a:lnTo>
                  <a:lnTo>
                    <a:pt x="788485" y="261580"/>
                  </a:lnTo>
                  <a:lnTo>
                    <a:pt x="771171" y="253625"/>
                  </a:lnTo>
                  <a:lnTo>
                    <a:pt x="751049" y="239587"/>
                  </a:lnTo>
                  <a:lnTo>
                    <a:pt x="730928" y="218062"/>
                  </a:lnTo>
                  <a:lnTo>
                    <a:pt x="712210" y="195600"/>
                  </a:lnTo>
                  <a:lnTo>
                    <a:pt x="695364" y="172203"/>
                  </a:lnTo>
                  <a:lnTo>
                    <a:pt x="664480" y="118390"/>
                  </a:lnTo>
                  <a:lnTo>
                    <a:pt x="656525" y="120729"/>
                  </a:lnTo>
                  <a:lnTo>
                    <a:pt x="653249" y="124473"/>
                  </a:lnTo>
                  <a:lnTo>
                    <a:pt x="649505" y="133832"/>
                  </a:lnTo>
                  <a:lnTo>
                    <a:pt x="647166" y="134300"/>
                  </a:lnTo>
                  <a:lnTo>
                    <a:pt x="638743" y="130556"/>
                  </a:lnTo>
                  <a:lnTo>
                    <a:pt x="633127" y="129620"/>
                  </a:lnTo>
                  <a:lnTo>
                    <a:pt x="629852" y="131024"/>
                  </a:lnTo>
                  <a:lnTo>
                    <a:pt x="628448" y="134300"/>
                  </a:lnTo>
                  <a:lnTo>
                    <a:pt x="629384" y="148806"/>
                  </a:lnTo>
                  <a:lnTo>
                    <a:pt x="632660" y="156761"/>
                  </a:lnTo>
                  <a:lnTo>
                    <a:pt x="654185" y="200748"/>
                  </a:lnTo>
                  <a:lnTo>
                    <a:pt x="665883" y="220869"/>
                  </a:lnTo>
                  <a:lnTo>
                    <a:pt x="688345" y="250350"/>
                  </a:lnTo>
                  <a:lnTo>
                    <a:pt x="711274" y="269535"/>
                  </a:lnTo>
                  <a:lnTo>
                    <a:pt x="724376" y="277490"/>
                  </a:lnTo>
                  <a:lnTo>
                    <a:pt x="739351" y="284041"/>
                  </a:lnTo>
                  <a:lnTo>
                    <a:pt x="756665" y="289189"/>
                  </a:lnTo>
                  <a:lnTo>
                    <a:pt x="808138" y="302759"/>
                  </a:lnTo>
                  <a:lnTo>
                    <a:pt x="816561" y="308375"/>
                  </a:lnTo>
                  <a:lnTo>
                    <a:pt x="826388" y="318669"/>
                  </a:lnTo>
                  <a:lnTo>
                    <a:pt x="838087" y="334111"/>
                  </a:lnTo>
                  <a:lnTo>
                    <a:pt x="774446" y="338323"/>
                  </a:lnTo>
                  <a:lnTo>
                    <a:pt x="744966" y="342534"/>
                  </a:lnTo>
                  <a:lnTo>
                    <a:pt x="717357" y="349086"/>
                  </a:lnTo>
                  <a:lnTo>
                    <a:pt x="885349" y="356105"/>
                  </a:lnTo>
                  <a:lnTo>
                    <a:pt x="926528" y="356573"/>
                  </a:lnTo>
                  <a:lnTo>
                    <a:pt x="1051469" y="352361"/>
                  </a:lnTo>
                  <a:lnTo>
                    <a:pt x="1053809" y="350958"/>
                  </a:lnTo>
                  <a:lnTo>
                    <a:pt x="1053341" y="348150"/>
                  </a:lnTo>
                  <a:lnTo>
                    <a:pt x="1048661" y="346278"/>
                  </a:lnTo>
                  <a:lnTo>
                    <a:pt x="1004207" y="339259"/>
                  </a:lnTo>
                  <a:lnTo>
                    <a:pt x="915297" y="330836"/>
                  </a:lnTo>
                  <a:lnTo>
                    <a:pt x="920445" y="321945"/>
                  </a:lnTo>
                  <a:lnTo>
                    <a:pt x="927932" y="313990"/>
                  </a:lnTo>
                  <a:lnTo>
                    <a:pt x="937291" y="307439"/>
                  </a:lnTo>
                  <a:lnTo>
                    <a:pt x="1008886" y="279362"/>
                  </a:lnTo>
                  <a:lnTo>
                    <a:pt x="1035559" y="267196"/>
                  </a:lnTo>
                  <a:lnTo>
                    <a:pt x="1059424" y="252689"/>
                  </a:lnTo>
                  <a:lnTo>
                    <a:pt x="1088904" y="228824"/>
                  </a:lnTo>
                  <a:lnTo>
                    <a:pt x="1103411" y="213382"/>
                  </a:lnTo>
                  <a:lnTo>
                    <a:pt x="1131487" y="207299"/>
                  </a:lnTo>
                  <a:lnTo>
                    <a:pt x="1158160" y="208235"/>
                  </a:lnTo>
                  <a:lnTo>
                    <a:pt x="1358908" y="246606"/>
                  </a:lnTo>
                  <a:lnTo>
                    <a:pt x="1583988" y="297144"/>
                  </a:lnTo>
                  <a:lnTo>
                    <a:pt x="1788948" y="346746"/>
                  </a:lnTo>
                  <a:lnTo>
                    <a:pt x="1878325" y="371079"/>
                  </a:lnTo>
                  <a:lnTo>
                    <a:pt x="1966766" y="397284"/>
                  </a:lnTo>
                  <a:lnTo>
                    <a:pt x="2054739" y="425829"/>
                  </a:lnTo>
                  <a:lnTo>
                    <a:pt x="2142245" y="456245"/>
                  </a:lnTo>
                  <a:lnTo>
                    <a:pt x="2228814" y="489001"/>
                  </a:lnTo>
                  <a:lnTo>
                    <a:pt x="2259699" y="503039"/>
                  </a:lnTo>
                  <a:lnTo>
                    <a:pt x="2313980" y="530648"/>
                  </a:lnTo>
                  <a:lnTo>
                    <a:pt x="2356563" y="558725"/>
                  </a:lnTo>
                  <a:lnTo>
                    <a:pt x="2406165" y="606455"/>
                  </a:lnTo>
                  <a:lnTo>
                    <a:pt x="2393531" y="605519"/>
                  </a:lnTo>
                  <a:lnTo>
                    <a:pt x="2382768" y="601775"/>
                  </a:lnTo>
                  <a:lnTo>
                    <a:pt x="2259699" y="575570"/>
                  </a:lnTo>
                  <a:lnTo>
                    <a:pt x="2171725" y="561532"/>
                  </a:lnTo>
                  <a:lnTo>
                    <a:pt x="2081880" y="550301"/>
                  </a:lnTo>
                  <a:lnTo>
                    <a:pt x="1991567" y="541878"/>
                  </a:lnTo>
                  <a:lnTo>
                    <a:pt x="1899382" y="536263"/>
                  </a:lnTo>
                  <a:lnTo>
                    <a:pt x="1888620" y="485725"/>
                  </a:lnTo>
                  <a:lnTo>
                    <a:pt x="1886748" y="485257"/>
                  </a:lnTo>
                  <a:lnTo>
                    <a:pt x="1884408" y="489001"/>
                  </a:lnTo>
                  <a:lnTo>
                    <a:pt x="1873646" y="533923"/>
                  </a:lnTo>
                  <a:lnTo>
                    <a:pt x="1802050" y="540942"/>
                  </a:lnTo>
                  <a:lnTo>
                    <a:pt x="1803454" y="515206"/>
                  </a:lnTo>
                  <a:lnTo>
                    <a:pt x="1800646" y="467007"/>
                  </a:lnTo>
                  <a:lnTo>
                    <a:pt x="1789884" y="402899"/>
                  </a:lnTo>
                  <a:lnTo>
                    <a:pt x="1787076" y="394476"/>
                  </a:lnTo>
                  <a:lnTo>
                    <a:pt x="1782864" y="402431"/>
                  </a:lnTo>
                  <a:lnTo>
                    <a:pt x="1766019" y="469347"/>
                  </a:lnTo>
                  <a:lnTo>
                    <a:pt x="1754320" y="542814"/>
                  </a:lnTo>
                  <a:lnTo>
                    <a:pt x="1678513" y="543750"/>
                  </a:lnTo>
                  <a:lnTo>
                    <a:pt x="1677577" y="533923"/>
                  </a:lnTo>
                  <a:lnTo>
                    <a:pt x="1693955" y="455309"/>
                  </a:lnTo>
                  <a:lnTo>
                    <a:pt x="1696763" y="423021"/>
                  </a:lnTo>
                  <a:lnTo>
                    <a:pt x="1695359" y="398688"/>
                  </a:lnTo>
                  <a:lnTo>
                    <a:pt x="1692083" y="375290"/>
                  </a:lnTo>
                  <a:lnTo>
                    <a:pt x="1682724" y="328496"/>
                  </a:lnTo>
                  <a:lnTo>
                    <a:pt x="1680853" y="323817"/>
                  </a:lnTo>
                  <a:lnTo>
                    <a:pt x="1679449" y="323817"/>
                  </a:lnTo>
                  <a:lnTo>
                    <a:pt x="1661199" y="373419"/>
                  </a:lnTo>
                  <a:lnTo>
                    <a:pt x="1656052" y="394476"/>
                  </a:lnTo>
                  <a:lnTo>
                    <a:pt x="1653712" y="416470"/>
                  </a:lnTo>
                  <a:lnTo>
                    <a:pt x="1655116" y="447354"/>
                  </a:lnTo>
                  <a:lnTo>
                    <a:pt x="1664007" y="489001"/>
                  </a:lnTo>
                  <a:lnTo>
                    <a:pt x="1666815" y="512866"/>
                  </a:lnTo>
                  <a:lnTo>
                    <a:pt x="1668218" y="537199"/>
                  </a:lnTo>
                  <a:lnTo>
                    <a:pt x="1666815" y="540942"/>
                  </a:lnTo>
                  <a:lnTo>
                    <a:pt x="1663071" y="542347"/>
                  </a:lnTo>
                  <a:lnTo>
                    <a:pt x="1614873" y="541878"/>
                  </a:lnTo>
                  <a:lnTo>
                    <a:pt x="1610193" y="539538"/>
                  </a:lnTo>
                  <a:lnTo>
                    <a:pt x="1607853" y="485725"/>
                  </a:lnTo>
                  <a:lnTo>
                    <a:pt x="1606918" y="483854"/>
                  </a:lnTo>
                  <a:lnTo>
                    <a:pt x="1605046" y="482917"/>
                  </a:lnTo>
                  <a:lnTo>
                    <a:pt x="1603174" y="482917"/>
                  </a:lnTo>
                  <a:lnTo>
                    <a:pt x="1594283" y="538135"/>
                  </a:lnTo>
                  <a:lnTo>
                    <a:pt x="1588668" y="541410"/>
                  </a:lnTo>
                  <a:lnTo>
                    <a:pt x="1555912" y="543750"/>
                  </a:lnTo>
                  <a:lnTo>
                    <a:pt x="1550765" y="542347"/>
                  </a:lnTo>
                  <a:lnTo>
                    <a:pt x="1548425" y="538135"/>
                  </a:lnTo>
                  <a:lnTo>
                    <a:pt x="1528771" y="442207"/>
                  </a:lnTo>
                  <a:lnTo>
                    <a:pt x="1525963" y="433315"/>
                  </a:lnTo>
                  <a:lnTo>
                    <a:pt x="1524092" y="431911"/>
                  </a:lnTo>
                  <a:lnTo>
                    <a:pt x="1522220" y="433315"/>
                  </a:lnTo>
                  <a:lnTo>
                    <a:pt x="1518476" y="441739"/>
                  </a:lnTo>
                  <a:lnTo>
                    <a:pt x="1487592" y="554045"/>
                  </a:lnTo>
                  <a:lnTo>
                    <a:pt x="1382773" y="564340"/>
                  </a:lnTo>
                  <a:lnTo>
                    <a:pt x="1379029" y="561064"/>
                  </a:lnTo>
                  <a:lnTo>
                    <a:pt x="1378561" y="558725"/>
                  </a:lnTo>
                  <a:lnTo>
                    <a:pt x="1370138" y="473091"/>
                  </a:lnTo>
                  <a:lnTo>
                    <a:pt x="1362651" y="431444"/>
                  </a:lnTo>
                  <a:lnTo>
                    <a:pt x="1357036" y="470283"/>
                  </a:lnTo>
                  <a:lnTo>
                    <a:pt x="1345805" y="503507"/>
                  </a:lnTo>
                  <a:lnTo>
                    <a:pt x="1336914" y="538135"/>
                  </a:lnTo>
                  <a:lnTo>
                    <a:pt x="1329427" y="576038"/>
                  </a:lnTo>
                  <a:lnTo>
                    <a:pt x="1324748" y="577442"/>
                  </a:lnTo>
                  <a:lnTo>
                    <a:pt x="1301819" y="576506"/>
                  </a:lnTo>
                  <a:lnTo>
                    <a:pt x="1251749" y="578378"/>
                  </a:lnTo>
                  <a:lnTo>
                    <a:pt x="1248941" y="517545"/>
                  </a:lnTo>
                  <a:lnTo>
                    <a:pt x="1242858" y="470751"/>
                  </a:lnTo>
                  <a:lnTo>
                    <a:pt x="1241922" y="443142"/>
                  </a:lnTo>
                  <a:lnTo>
                    <a:pt x="1243794" y="415533"/>
                  </a:lnTo>
                  <a:lnTo>
                    <a:pt x="1241922" y="413662"/>
                  </a:lnTo>
                  <a:lnTo>
                    <a:pt x="1237710" y="414130"/>
                  </a:lnTo>
                  <a:lnTo>
                    <a:pt x="1237243" y="416002"/>
                  </a:lnTo>
                  <a:lnTo>
                    <a:pt x="1225544" y="492744"/>
                  </a:lnTo>
                  <a:lnTo>
                    <a:pt x="1219929" y="574634"/>
                  </a:lnTo>
                  <a:lnTo>
                    <a:pt x="1218993" y="577442"/>
                  </a:lnTo>
                  <a:lnTo>
                    <a:pt x="1216185" y="578378"/>
                  </a:lnTo>
                  <a:lnTo>
                    <a:pt x="1196531" y="580250"/>
                  </a:lnTo>
                  <a:lnTo>
                    <a:pt x="1176410" y="579314"/>
                  </a:lnTo>
                  <a:lnTo>
                    <a:pt x="1155820" y="576506"/>
                  </a:lnTo>
                  <a:lnTo>
                    <a:pt x="1138974" y="470283"/>
                  </a:lnTo>
                  <a:lnTo>
                    <a:pt x="1136167" y="462328"/>
                  </a:lnTo>
                  <a:lnTo>
                    <a:pt x="1132891" y="470283"/>
                  </a:lnTo>
                  <a:lnTo>
                    <a:pt x="1112302" y="570891"/>
                  </a:lnTo>
                  <a:lnTo>
                    <a:pt x="1112769" y="576038"/>
                  </a:lnTo>
                  <a:lnTo>
                    <a:pt x="1111366" y="579314"/>
                  </a:lnTo>
                  <a:lnTo>
                    <a:pt x="1108090" y="582122"/>
                  </a:lnTo>
                  <a:lnTo>
                    <a:pt x="1101539" y="583525"/>
                  </a:lnTo>
                  <a:lnTo>
                    <a:pt x="1090308" y="583993"/>
                  </a:lnTo>
                  <a:lnTo>
                    <a:pt x="1069251" y="579782"/>
                  </a:lnTo>
                  <a:lnTo>
                    <a:pt x="1063168" y="564807"/>
                  </a:lnTo>
                  <a:lnTo>
                    <a:pt x="1060360" y="550301"/>
                  </a:lnTo>
                  <a:lnTo>
                    <a:pt x="1058020" y="549366"/>
                  </a:lnTo>
                  <a:lnTo>
                    <a:pt x="1055680" y="551705"/>
                  </a:lnTo>
                  <a:lnTo>
                    <a:pt x="1055680" y="574634"/>
                  </a:lnTo>
                  <a:lnTo>
                    <a:pt x="1054276" y="577442"/>
                  </a:lnTo>
                  <a:lnTo>
                    <a:pt x="1051001" y="578846"/>
                  </a:lnTo>
                  <a:lnTo>
                    <a:pt x="941034" y="569487"/>
                  </a:lnTo>
                  <a:lnTo>
                    <a:pt x="869907" y="559660"/>
                  </a:lnTo>
                  <a:lnTo>
                    <a:pt x="798779" y="547494"/>
                  </a:lnTo>
                  <a:lnTo>
                    <a:pt x="727652" y="532988"/>
                  </a:lnTo>
                  <a:lnTo>
                    <a:pt x="656525" y="516141"/>
                  </a:lnTo>
                  <a:lnTo>
                    <a:pt x="585865" y="497424"/>
                  </a:lnTo>
                  <a:lnTo>
                    <a:pt x="572295" y="449694"/>
                  </a:lnTo>
                  <a:lnTo>
                    <a:pt x="564808" y="434251"/>
                  </a:lnTo>
                  <a:lnTo>
                    <a:pt x="554513" y="419745"/>
                  </a:lnTo>
                  <a:lnTo>
                    <a:pt x="541878" y="406643"/>
                  </a:lnTo>
                  <a:lnTo>
                    <a:pt x="512398" y="384181"/>
                  </a:lnTo>
                  <a:lnTo>
                    <a:pt x="495552" y="375290"/>
                  </a:lnTo>
                  <a:lnTo>
                    <a:pt x="469815" y="363592"/>
                  </a:lnTo>
                  <a:lnTo>
                    <a:pt x="445014" y="355169"/>
                  </a:lnTo>
                  <a:lnTo>
                    <a:pt x="244734" y="305099"/>
                  </a:lnTo>
                  <a:lnTo>
                    <a:pt x="0" y="256433"/>
                  </a:lnTo>
                  <a:lnTo>
                    <a:pt x="57089" y="233504"/>
                  </a:lnTo>
                  <a:lnTo>
                    <a:pt x="75807" y="223677"/>
                  </a:lnTo>
                  <a:lnTo>
                    <a:pt x="93121" y="211978"/>
                  </a:lnTo>
                  <a:lnTo>
                    <a:pt x="108563" y="199344"/>
                  </a:lnTo>
                  <a:lnTo>
                    <a:pt x="122133" y="185305"/>
                  </a:lnTo>
                  <a:lnTo>
                    <a:pt x="134768" y="168927"/>
                  </a:lnTo>
                  <a:lnTo>
                    <a:pt x="145998" y="150678"/>
                  </a:lnTo>
                  <a:lnTo>
                    <a:pt x="156293" y="130088"/>
                  </a:lnTo>
                  <a:lnTo>
                    <a:pt x="172671" y="87037"/>
                  </a:lnTo>
                  <a:lnTo>
                    <a:pt x="178754" y="65980"/>
                  </a:lnTo>
                  <a:lnTo>
                    <a:pt x="185306" y="33224"/>
                  </a:lnTo>
                  <a:lnTo>
                    <a:pt x="188581" y="0"/>
                  </a:lnTo>
                  <a:close/>
                  <a:moveTo>
                    <a:pt x="1293864" y="451098"/>
                  </a:moveTo>
                  <a:lnTo>
                    <a:pt x="1292460" y="446886"/>
                  </a:lnTo>
                  <a:lnTo>
                    <a:pt x="1288248" y="445014"/>
                  </a:lnTo>
                  <a:lnTo>
                    <a:pt x="1283569" y="446418"/>
                  </a:lnTo>
                  <a:lnTo>
                    <a:pt x="1281697" y="450629"/>
                  </a:lnTo>
                  <a:lnTo>
                    <a:pt x="1277018" y="541410"/>
                  </a:lnTo>
                  <a:lnTo>
                    <a:pt x="1278421" y="545622"/>
                  </a:lnTo>
                  <a:lnTo>
                    <a:pt x="1282633" y="547494"/>
                  </a:lnTo>
                  <a:lnTo>
                    <a:pt x="1287312" y="546090"/>
                  </a:lnTo>
                  <a:lnTo>
                    <a:pt x="1289184" y="541878"/>
                  </a:lnTo>
                  <a:lnTo>
                    <a:pt x="1293864" y="451098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464ACEF7-8EF5-2C9A-6C78-D6C085ABF999}"/>
                </a:ext>
              </a:extLst>
            </p:cNvPr>
            <p:cNvSpPr/>
            <p:nvPr/>
          </p:nvSpPr>
          <p:spPr>
            <a:xfrm>
              <a:off x="7493047" y="5802032"/>
              <a:ext cx="112774" cy="92184"/>
            </a:xfrm>
            <a:custGeom>
              <a:avLst/>
              <a:gdLst>
                <a:gd name="connsiteX0" fmla="*/ 1404 w 112774"/>
                <a:gd name="connsiteY0" fmla="*/ 0 h 92184"/>
                <a:gd name="connsiteX1" fmla="*/ 6551 w 112774"/>
                <a:gd name="connsiteY1" fmla="*/ 5615 h 92184"/>
                <a:gd name="connsiteX2" fmla="*/ 12635 w 112774"/>
                <a:gd name="connsiteY2" fmla="*/ 9359 h 92184"/>
                <a:gd name="connsiteX3" fmla="*/ 24333 w 112774"/>
                <a:gd name="connsiteY3" fmla="*/ 11231 h 92184"/>
                <a:gd name="connsiteX4" fmla="*/ 31352 w 112774"/>
                <a:gd name="connsiteY4" fmla="*/ 14038 h 92184"/>
                <a:gd name="connsiteX5" fmla="*/ 37903 w 112774"/>
                <a:gd name="connsiteY5" fmla="*/ 11699 h 92184"/>
                <a:gd name="connsiteX6" fmla="*/ 41179 w 112774"/>
                <a:gd name="connsiteY6" fmla="*/ 6551 h 92184"/>
                <a:gd name="connsiteX7" fmla="*/ 46327 w 112774"/>
                <a:gd name="connsiteY7" fmla="*/ 21057 h 92184"/>
                <a:gd name="connsiteX8" fmla="*/ 58961 w 112774"/>
                <a:gd name="connsiteY8" fmla="*/ 42583 h 92184"/>
                <a:gd name="connsiteX9" fmla="*/ 70192 w 112774"/>
                <a:gd name="connsiteY9" fmla="*/ 56153 h 92184"/>
                <a:gd name="connsiteX10" fmla="*/ 83294 w 112774"/>
                <a:gd name="connsiteY10" fmla="*/ 68320 h 92184"/>
                <a:gd name="connsiteX11" fmla="*/ 112774 w 112774"/>
                <a:gd name="connsiteY11" fmla="*/ 92185 h 92184"/>
                <a:gd name="connsiteX12" fmla="*/ 76275 w 112774"/>
                <a:gd name="connsiteY12" fmla="*/ 89377 h 92184"/>
                <a:gd name="connsiteX13" fmla="*/ 58493 w 112774"/>
                <a:gd name="connsiteY13" fmla="*/ 85166 h 92184"/>
                <a:gd name="connsiteX14" fmla="*/ 28545 w 112774"/>
                <a:gd name="connsiteY14" fmla="*/ 76275 h 92184"/>
                <a:gd name="connsiteX15" fmla="*/ 0 w 112774"/>
                <a:gd name="connsiteY15" fmla="*/ 70192 h 92184"/>
                <a:gd name="connsiteX16" fmla="*/ 2808 w 112774"/>
                <a:gd name="connsiteY16" fmla="*/ 50070 h 92184"/>
                <a:gd name="connsiteX17" fmla="*/ 3276 w 112774"/>
                <a:gd name="connsiteY17" fmla="*/ 26673 h 92184"/>
                <a:gd name="connsiteX18" fmla="*/ 1404 w 112774"/>
                <a:gd name="connsiteY18" fmla="*/ 0 h 9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74" h="92184">
                  <a:moveTo>
                    <a:pt x="1404" y="0"/>
                  </a:moveTo>
                  <a:lnTo>
                    <a:pt x="6551" y="5615"/>
                  </a:lnTo>
                  <a:lnTo>
                    <a:pt x="12635" y="9359"/>
                  </a:lnTo>
                  <a:lnTo>
                    <a:pt x="24333" y="11231"/>
                  </a:lnTo>
                  <a:lnTo>
                    <a:pt x="31352" y="14038"/>
                  </a:lnTo>
                  <a:lnTo>
                    <a:pt x="37903" y="11699"/>
                  </a:lnTo>
                  <a:lnTo>
                    <a:pt x="41179" y="6551"/>
                  </a:lnTo>
                  <a:lnTo>
                    <a:pt x="46327" y="21057"/>
                  </a:lnTo>
                  <a:lnTo>
                    <a:pt x="58961" y="42583"/>
                  </a:lnTo>
                  <a:lnTo>
                    <a:pt x="70192" y="56153"/>
                  </a:lnTo>
                  <a:lnTo>
                    <a:pt x="83294" y="68320"/>
                  </a:lnTo>
                  <a:lnTo>
                    <a:pt x="112774" y="92185"/>
                  </a:lnTo>
                  <a:lnTo>
                    <a:pt x="76275" y="89377"/>
                  </a:lnTo>
                  <a:lnTo>
                    <a:pt x="58493" y="85166"/>
                  </a:lnTo>
                  <a:lnTo>
                    <a:pt x="28545" y="76275"/>
                  </a:lnTo>
                  <a:lnTo>
                    <a:pt x="0" y="70192"/>
                  </a:lnTo>
                  <a:lnTo>
                    <a:pt x="2808" y="50070"/>
                  </a:lnTo>
                  <a:lnTo>
                    <a:pt x="3276" y="26673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0807CA74-00D9-A61D-9CA6-FFA71EEEC2A1}"/>
                </a:ext>
              </a:extLst>
            </p:cNvPr>
            <p:cNvSpPr/>
            <p:nvPr/>
          </p:nvSpPr>
          <p:spPr>
            <a:xfrm>
              <a:off x="7923087" y="5819346"/>
              <a:ext cx="67851" cy="74402"/>
            </a:xfrm>
            <a:custGeom>
              <a:avLst/>
              <a:gdLst>
                <a:gd name="connsiteX0" fmla="*/ 36500 w 67851"/>
                <a:gd name="connsiteY0" fmla="*/ 0 h 74402"/>
                <a:gd name="connsiteX1" fmla="*/ 45858 w 67851"/>
                <a:gd name="connsiteY1" fmla="*/ 8423 h 74402"/>
                <a:gd name="connsiteX2" fmla="*/ 53346 w 67851"/>
                <a:gd name="connsiteY2" fmla="*/ 17782 h 74402"/>
                <a:gd name="connsiteX3" fmla="*/ 59429 w 67851"/>
                <a:gd name="connsiteY3" fmla="*/ 28544 h 74402"/>
                <a:gd name="connsiteX4" fmla="*/ 64576 w 67851"/>
                <a:gd name="connsiteY4" fmla="*/ 41179 h 74402"/>
                <a:gd name="connsiteX5" fmla="*/ 67852 w 67851"/>
                <a:gd name="connsiteY5" fmla="*/ 55217 h 74402"/>
                <a:gd name="connsiteX6" fmla="*/ 67384 w 67851"/>
                <a:gd name="connsiteY6" fmla="*/ 60833 h 74402"/>
                <a:gd name="connsiteX7" fmla="*/ 65044 w 67851"/>
                <a:gd name="connsiteY7" fmla="*/ 64576 h 74402"/>
                <a:gd name="connsiteX8" fmla="*/ 59429 w 67851"/>
                <a:gd name="connsiteY8" fmla="*/ 66448 h 74402"/>
                <a:gd name="connsiteX9" fmla="*/ 0 w 67851"/>
                <a:gd name="connsiteY9" fmla="*/ 74403 h 74402"/>
                <a:gd name="connsiteX10" fmla="*/ 36500 w 67851"/>
                <a:gd name="connsiteY10" fmla="*/ 0 h 7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851" h="74402">
                  <a:moveTo>
                    <a:pt x="36500" y="0"/>
                  </a:moveTo>
                  <a:lnTo>
                    <a:pt x="45858" y="8423"/>
                  </a:lnTo>
                  <a:lnTo>
                    <a:pt x="53346" y="17782"/>
                  </a:lnTo>
                  <a:lnTo>
                    <a:pt x="59429" y="28544"/>
                  </a:lnTo>
                  <a:lnTo>
                    <a:pt x="64576" y="41179"/>
                  </a:lnTo>
                  <a:lnTo>
                    <a:pt x="67852" y="55217"/>
                  </a:lnTo>
                  <a:lnTo>
                    <a:pt x="67384" y="60833"/>
                  </a:lnTo>
                  <a:lnTo>
                    <a:pt x="65044" y="64576"/>
                  </a:lnTo>
                  <a:lnTo>
                    <a:pt x="59429" y="66448"/>
                  </a:lnTo>
                  <a:lnTo>
                    <a:pt x="0" y="74403"/>
                  </a:lnTo>
                  <a:lnTo>
                    <a:pt x="36500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CCDF0DE9-EDAC-5C46-E52D-7B16272BB6A4}"/>
                </a:ext>
              </a:extLst>
            </p:cNvPr>
            <p:cNvSpPr/>
            <p:nvPr/>
          </p:nvSpPr>
          <p:spPr>
            <a:xfrm>
              <a:off x="8058323" y="5830577"/>
              <a:ext cx="537666" cy="59428"/>
            </a:xfrm>
            <a:custGeom>
              <a:avLst/>
              <a:gdLst>
                <a:gd name="connsiteX0" fmla="*/ 448758 w 537666"/>
                <a:gd name="connsiteY0" fmla="*/ 15910 h 59428"/>
                <a:gd name="connsiteX1" fmla="*/ 467008 w 537666"/>
                <a:gd name="connsiteY1" fmla="*/ 19186 h 59428"/>
                <a:gd name="connsiteX2" fmla="*/ 486193 w 537666"/>
                <a:gd name="connsiteY2" fmla="*/ 20122 h 59428"/>
                <a:gd name="connsiteX3" fmla="*/ 506315 w 537666"/>
                <a:gd name="connsiteY3" fmla="*/ 19186 h 59428"/>
                <a:gd name="connsiteX4" fmla="*/ 489001 w 537666"/>
                <a:gd name="connsiteY4" fmla="*/ 20590 h 59428"/>
                <a:gd name="connsiteX5" fmla="*/ 507718 w 537666"/>
                <a:gd name="connsiteY5" fmla="*/ 23397 h 59428"/>
                <a:gd name="connsiteX6" fmla="*/ 510058 w 537666"/>
                <a:gd name="connsiteY6" fmla="*/ 28077 h 59428"/>
                <a:gd name="connsiteX7" fmla="*/ 537667 w 537666"/>
                <a:gd name="connsiteY7" fmla="*/ 33224 h 59428"/>
                <a:gd name="connsiteX8" fmla="*/ 490873 w 537666"/>
                <a:gd name="connsiteY8" fmla="*/ 37904 h 59428"/>
                <a:gd name="connsiteX9" fmla="*/ 80954 w 537666"/>
                <a:gd name="connsiteY9" fmla="*/ 54749 h 59428"/>
                <a:gd name="connsiteX10" fmla="*/ 0 w 537666"/>
                <a:gd name="connsiteY10" fmla="*/ 59429 h 59428"/>
                <a:gd name="connsiteX11" fmla="*/ 15910 w 537666"/>
                <a:gd name="connsiteY11" fmla="*/ 7487 h 59428"/>
                <a:gd name="connsiteX12" fmla="*/ 39775 w 537666"/>
                <a:gd name="connsiteY12" fmla="*/ 8891 h 59428"/>
                <a:gd name="connsiteX13" fmla="*/ 123069 w 537666"/>
                <a:gd name="connsiteY13" fmla="*/ 1404 h 59428"/>
                <a:gd name="connsiteX14" fmla="*/ 182498 w 537666"/>
                <a:gd name="connsiteY14" fmla="*/ 0 h 59428"/>
                <a:gd name="connsiteX15" fmla="*/ 245202 w 537666"/>
                <a:gd name="connsiteY15" fmla="*/ 2340 h 59428"/>
                <a:gd name="connsiteX16" fmla="*/ 448758 w 537666"/>
                <a:gd name="connsiteY16" fmla="*/ 15910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7666" h="59428">
                  <a:moveTo>
                    <a:pt x="448758" y="15910"/>
                  </a:moveTo>
                  <a:lnTo>
                    <a:pt x="467008" y="19186"/>
                  </a:lnTo>
                  <a:lnTo>
                    <a:pt x="486193" y="20122"/>
                  </a:lnTo>
                  <a:lnTo>
                    <a:pt x="506315" y="19186"/>
                  </a:lnTo>
                  <a:lnTo>
                    <a:pt x="489001" y="20590"/>
                  </a:lnTo>
                  <a:lnTo>
                    <a:pt x="507718" y="23397"/>
                  </a:lnTo>
                  <a:lnTo>
                    <a:pt x="510058" y="28077"/>
                  </a:lnTo>
                  <a:lnTo>
                    <a:pt x="537667" y="33224"/>
                  </a:lnTo>
                  <a:lnTo>
                    <a:pt x="490873" y="37904"/>
                  </a:lnTo>
                  <a:lnTo>
                    <a:pt x="80954" y="54749"/>
                  </a:lnTo>
                  <a:lnTo>
                    <a:pt x="0" y="59429"/>
                  </a:lnTo>
                  <a:lnTo>
                    <a:pt x="15910" y="7487"/>
                  </a:lnTo>
                  <a:lnTo>
                    <a:pt x="39775" y="8891"/>
                  </a:lnTo>
                  <a:lnTo>
                    <a:pt x="123069" y="1404"/>
                  </a:lnTo>
                  <a:lnTo>
                    <a:pt x="182498" y="0"/>
                  </a:lnTo>
                  <a:lnTo>
                    <a:pt x="245202" y="2340"/>
                  </a:lnTo>
                  <a:lnTo>
                    <a:pt x="448758" y="1591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A0766F37-FDEB-4584-18D9-C90D0D588C9E}"/>
                </a:ext>
              </a:extLst>
            </p:cNvPr>
            <p:cNvSpPr/>
            <p:nvPr/>
          </p:nvSpPr>
          <p:spPr>
            <a:xfrm>
              <a:off x="8059727" y="5842744"/>
              <a:ext cx="972854" cy="74870"/>
            </a:xfrm>
            <a:custGeom>
              <a:avLst/>
              <a:gdLst>
                <a:gd name="connsiteX0" fmla="*/ 956008 w 972854"/>
                <a:gd name="connsiteY0" fmla="*/ 0 h 74870"/>
                <a:gd name="connsiteX1" fmla="*/ 972854 w 972854"/>
                <a:gd name="connsiteY1" fmla="*/ 1872 h 74870"/>
                <a:gd name="connsiteX2" fmla="*/ 965835 w 972854"/>
                <a:gd name="connsiteY2" fmla="*/ 4679 h 74870"/>
                <a:gd name="connsiteX3" fmla="*/ 956944 w 972854"/>
                <a:gd name="connsiteY3" fmla="*/ 4211 h 74870"/>
                <a:gd name="connsiteX4" fmla="*/ 934483 w 972854"/>
                <a:gd name="connsiteY4" fmla="*/ 19654 h 74870"/>
                <a:gd name="connsiteX5" fmla="*/ 883477 w 972854"/>
                <a:gd name="connsiteY5" fmla="*/ 30416 h 74870"/>
                <a:gd name="connsiteX6" fmla="*/ 873182 w 972854"/>
                <a:gd name="connsiteY6" fmla="*/ 34160 h 74870"/>
                <a:gd name="connsiteX7" fmla="*/ 127749 w 972854"/>
                <a:gd name="connsiteY7" fmla="*/ 74871 h 74870"/>
                <a:gd name="connsiteX8" fmla="*/ 33224 w 972854"/>
                <a:gd name="connsiteY8" fmla="*/ 67852 h 74870"/>
                <a:gd name="connsiteX9" fmla="*/ 25269 w 972854"/>
                <a:gd name="connsiteY9" fmla="*/ 71127 h 74870"/>
                <a:gd name="connsiteX10" fmla="*/ 25737 w 972854"/>
                <a:gd name="connsiteY10" fmla="*/ 64108 h 74870"/>
                <a:gd name="connsiteX11" fmla="*/ 21993 w 972854"/>
                <a:gd name="connsiteY11" fmla="*/ 55685 h 74870"/>
                <a:gd name="connsiteX12" fmla="*/ 7487 w 972854"/>
                <a:gd name="connsiteY12" fmla="*/ 55685 h 74870"/>
                <a:gd name="connsiteX13" fmla="*/ 0 w 972854"/>
                <a:gd name="connsiteY13" fmla="*/ 48198 h 74870"/>
                <a:gd name="connsiteX14" fmla="*/ 107627 w 972854"/>
                <a:gd name="connsiteY14" fmla="*/ 42583 h 74870"/>
                <a:gd name="connsiteX15" fmla="*/ 458585 w 972854"/>
                <a:gd name="connsiteY15" fmla="*/ 28544 h 74870"/>
                <a:gd name="connsiteX16" fmla="*/ 537667 w 972854"/>
                <a:gd name="connsiteY16" fmla="*/ 21993 h 74870"/>
                <a:gd name="connsiteX17" fmla="*/ 608327 w 972854"/>
                <a:gd name="connsiteY17" fmla="*/ 21993 h 74870"/>
                <a:gd name="connsiteX18" fmla="*/ 678518 w 972854"/>
                <a:gd name="connsiteY18" fmla="*/ 19654 h 74870"/>
                <a:gd name="connsiteX19" fmla="*/ 749177 w 972854"/>
                <a:gd name="connsiteY19" fmla="*/ 14974 h 74870"/>
                <a:gd name="connsiteX20" fmla="*/ 819369 w 972854"/>
                <a:gd name="connsiteY20" fmla="*/ 8423 h 74870"/>
                <a:gd name="connsiteX21" fmla="*/ 916233 w 972854"/>
                <a:gd name="connsiteY21" fmla="*/ 6551 h 74870"/>
                <a:gd name="connsiteX22" fmla="*/ 933547 w 972854"/>
                <a:gd name="connsiteY22" fmla="*/ 5147 h 74870"/>
                <a:gd name="connsiteX23" fmla="*/ 956008 w 972854"/>
                <a:gd name="connsiteY23" fmla="*/ 0 h 7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72854" h="74870">
                  <a:moveTo>
                    <a:pt x="956008" y="0"/>
                  </a:moveTo>
                  <a:lnTo>
                    <a:pt x="972854" y="1872"/>
                  </a:lnTo>
                  <a:lnTo>
                    <a:pt x="965835" y="4679"/>
                  </a:lnTo>
                  <a:lnTo>
                    <a:pt x="956944" y="4211"/>
                  </a:lnTo>
                  <a:lnTo>
                    <a:pt x="934483" y="19654"/>
                  </a:lnTo>
                  <a:lnTo>
                    <a:pt x="883477" y="30416"/>
                  </a:lnTo>
                  <a:lnTo>
                    <a:pt x="873182" y="34160"/>
                  </a:lnTo>
                  <a:lnTo>
                    <a:pt x="127749" y="74871"/>
                  </a:lnTo>
                  <a:lnTo>
                    <a:pt x="33224" y="67852"/>
                  </a:lnTo>
                  <a:lnTo>
                    <a:pt x="25269" y="71127"/>
                  </a:lnTo>
                  <a:lnTo>
                    <a:pt x="25737" y="64108"/>
                  </a:lnTo>
                  <a:lnTo>
                    <a:pt x="21993" y="55685"/>
                  </a:lnTo>
                  <a:lnTo>
                    <a:pt x="7487" y="55685"/>
                  </a:lnTo>
                  <a:lnTo>
                    <a:pt x="0" y="48198"/>
                  </a:lnTo>
                  <a:lnTo>
                    <a:pt x="107627" y="42583"/>
                  </a:lnTo>
                  <a:lnTo>
                    <a:pt x="458585" y="28544"/>
                  </a:lnTo>
                  <a:lnTo>
                    <a:pt x="537667" y="21993"/>
                  </a:lnTo>
                  <a:lnTo>
                    <a:pt x="608327" y="21993"/>
                  </a:lnTo>
                  <a:lnTo>
                    <a:pt x="678518" y="19654"/>
                  </a:lnTo>
                  <a:lnTo>
                    <a:pt x="749177" y="14974"/>
                  </a:lnTo>
                  <a:lnTo>
                    <a:pt x="819369" y="8423"/>
                  </a:lnTo>
                  <a:lnTo>
                    <a:pt x="916233" y="6551"/>
                  </a:lnTo>
                  <a:lnTo>
                    <a:pt x="933547" y="5147"/>
                  </a:lnTo>
                  <a:lnTo>
                    <a:pt x="956008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4A0BB670-0B63-9200-F231-585AB873B4F0}"/>
                </a:ext>
              </a:extLst>
            </p:cNvPr>
            <p:cNvSpPr/>
            <p:nvPr/>
          </p:nvSpPr>
          <p:spPr>
            <a:xfrm>
              <a:off x="8048496" y="5844615"/>
              <a:ext cx="1021052" cy="94992"/>
            </a:xfrm>
            <a:custGeom>
              <a:avLst/>
              <a:gdLst>
                <a:gd name="connsiteX0" fmla="*/ 983617 w 1021052"/>
                <a:gd name="connsiteY0" fmla="*/ 0 h 94992"/>
                <a:gd name="connsiteX1" fmla="*/ 994848 w 1021052"/>
                <a:gd name="connsiteY1" fmla="*/ 1872 h 94992"/>
                <a:gd name="connsiteX2" fmla="*/ 1012162 w 1021052"/>
                <a:gd name="connsiteY2" fmla="*/ 9827 h 94992"/>
                <a:gd name="connsiteX3" fmla="*/ 1021053 w 1021052"/>
                <a:gd name="connsiteY3" fmla="*/ 18718 h 94992"/>
                <a:gd name="connsiteX4" fmla="*/ 1019649 w 1021052"/>
                <a:gd name="connsiteY4" fmla="*/ 25269 h 94992"/>
                <a:gd name="connsiteX5" fmla="*/ 1016373 w 1021052"/>
                <a:gd name="connsiteY5" fmla="*/ 27609 h 94992"/>
                <a:gd name="connsiteX6" fmla="*/ 984553 w 1021052"/>
                <a:gd name="connsiteY6" fmla="*/ 37904 h 94992"/>
                <a:gd name="connsiteX7" fmla="*/ 952733 w 1021052"/>
                <a:gd name="connsiteY7" fmla="*/ 45391 h 94992"/>
                <a:gd name="connsiteX8" fmla="*/ 920445 w 1021052"/>
                <a:gd name="connsiteY8" fmla="*/ 50538 h 94992"/>
                <a:gd name="connsiteX9" fmla="*/ 886753 w 1021052"/>
                <a:gd name="connsiteY9" fmla="*/ 53813 h 94992"/>
                <a:gd name="connsiteX10" fmla="*/ 613942 w 1021052"/>
                <a:gd name="connsiteY10" fmla="*/ 72063 h 94992"/>
                <a:gd name="connsiteX11" fmla="*/ 584461 w 1021052"/>
                <a:gd name="connsiteY11" fmla="*/ 69256 h 94992"/>
                <a:gd name="connsiteX12" fmla="*/ 556385 w 1021052"/>
                <a:gd name="connsiteY12" fmla="*/ 69256 h 94992"/>
                <a:gd name="connsiteX13" fmla="*/ 529712 w 1021052"/>
                <a:gd name="connsiteY13" fmla="*/ 71596 h 94992"/>
                <a:gd name="connsiteX14" fmla="*/ 504443 w 1021052"/>
                <a:gd name="connsiteY14" fmla="*/ 75807 h 94992"/>
                <a:gd name="connsiteX15" fmla="*/ 480578 w 1021052"/>
                <a:gd name="connsiteY15" fmla="*/ 82358 h 94992"/>
                <a:gd name="connsiteX16" fmla="*/ 331304 w 1021052"/>
                <a:gd name="connsiteY16" fmla="*/ 94993 h 94992"/>
                <a:gd name="connsiteX17" fmla="*/ 240055 w 1021052"/>
                <a:gd name="connsiteY17" fmla="*/ 90781 h 94992"/>
                <a:gd name="connsiteX18" fmla="*/ 82358 w 1021052"/>
                <a:gd name="connsiteY18" fmla="*/ 91249 h 94992"/>
                <a:gd name="connsiteX19" fmla="*/ 0 w 1021052"/>
                <a:gd name="connsiteY19" fmla="*/ 84698 h 94992"/>
                <a:gd name="connsiteX20" fmla="*/ 138511 w 1021052"/>
                <a:gd name="connsiteY20" fmla="*/ 72999 h 94992"/>
                <a:gd name="connsiteX21" fmla="*/ 883945 w 1021052"/>
                <a:gd name="connsiteY21" fmla="*/ 32288 h 94992"/>
                <a:gd name="connsiteX22" fmla="*/ 914829 w 1021052"/>
                <a:gd name="connsiteY22" fmla="*/ 36500 h 94992"/>
                <a:gd name="connsiteX23" fmla="*/ 930740 w 1021052"/>
                <a:gd name="connsiteY23" fmla="*/ 36500 h 94992"/>
                <a:gd name="connsiteX24" fmla="*/ 933079 w 1021052"/>
                <a:gd name="connsiteY24" fmla="*/ 36032 h 94992"/>
                <a:gd name="connsiteX25" fmla="*/ 930740 w 1021052"/>
                <a:gd name="connsiteY25" fmla="*/ 32756 h 94992"/>
                <a:gd name="connsiteX26" fmla="*/ 915765 w 1021052"/>
                <a:gd name="connsiteY26" fmla="*/ 30416 h 94992"/>
                <a:gd name="connsiteX27" fmla="*/ 904535 w 1021052"/>
                <a:gd name="connsiteY27" fmla="*/ 26673 h 94992"/>
                <a:gd name="connsiteX28" fmla="*/ 945246 w 1021052"/>
                <a:gd name="connsiteY28" fmla="*/ 18250 h 94992"/>
                <a:gd name="connsiteX29" fmla="*/ 965367 w 1021052"/>
                <a:gd name="connsiteY29" fmla="*/ 3744 h 94992"/>
                <a:gd name="connsiteX30" fmla="*/ 976598 w 1021052"/>
                <a:gd name="connsiteY30" fmla="*/ 3276 h 94992"/>
                <a:gd name="connsiteX31" fmla="*/ 983617 w 1021052"/>
                <a:gd name="connsiteY31" fmla="*/ 0 h 94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1052" h="94992">
                  <a:moveTo>
                    <a:pt x="983617" y="0"/>
                  </a:moveTo>
                  <a:lnTo>
                    <a:pt x="994848" y="1872"/>
                  </a:lnTo>
                  <a:lnTo>
                    <a:pt x="1012162" y="9827"/>
                  </a:lnTo>
                  <a:lnTo>
                    <a:pt x="1021053" y="18718"/>
                  </a:lnTo>
                  <a:lnTo>
                    <a:pt x="1019649" y="25269"/>
                  </a:lnTo>
                  <a:lnTo>
                    <a:pt x="1016373" y="27609"/>
                  </a:lnTo>
                  <a:lnTo>
                    <a:pt x="984553" y="37904"/>
                  </a:lnTo>
                  <a:lnTo>
                    <a:pt x="952733" y="45391"/>
                  </a:lnTo>
                  <a:lnTo>
                    <a:pt x="920445" y="50538"/>
                  </a:lnTo>
                  <a:lnTo>
                    <a:pt x="886753" y="53813"/>
                  </a:lnTo>
                  <a:lnTo>
                    <a:pt x="613942" y="72063"/>
                  </a:lnTo>
                  <a:lnTo>
                    <a:pt x="584461" y="69256"/>
                  </a:lnTo>
                  <a:lnTo>
                    <a:pt x="556385" y="69256"/>
                  </a:lnTo>
                  <a:lnTo>
                    <a:pt x="529712" y="71596"/>
                  </a:lnTo>
                  <a:lnTo>
                    <a:pt x="504443" y="75807"/>
                  </a:lnTo>
                  <a:lnTo>
                    <a:pt x="480578" y="82358"/>
                  </a:lnTo>
                  <a:lnTo>
                    <a:pt x="331304" y="94993"/>
                  </a:lnTo>
                  <a:lnTo>
                    <a:pt x="240055" y="90781"/>
                  </a:lnTo>
                  <a:lnTo>
                    <a:pt x="82358" y="91249"/>
                  </a:lnTo>
                  <a:lnTo>
                    <a:pt x="0" y="84698"/>
                  </a:lnTo>
                  <a:lnTo>
                    <a:pt x="138511" y="72999"/>
                  </a:lnTo>
                  <a:lnTo>
                    <a:pt x="883945" y="32288"/>
                  </a:lnTo>
                  <a:lnTo>
                    <a:pt x="914829" y="36500"/>
                  </a:lnTo>
                  <a:lnTo>
                    <a:pt x="930740" y="36500"/>
                  </a:lnTo>
                  <a:lnTo>
                    <a:pt x="933079" y="36032"/>
                  </a:lnTo>
                  <a:lnTo>
                    <a:pt x="930740" y="32756"/>
                  </a:lnTo>
                  <a:lnTo>
                    <a:pt x="915765" y="30416"/>
                  </a:lnTo>
                  <a:lnTo>
                    <a:pt x="904535" y="26673"/>
                  </a:lnTo>
                  <a:lnTo>
                    <a:pt x="945246" y="18250"/>
                  </a:lnTo>
                  <a:lnTo>
                    <a:pt x="965367" y="3744"/>
                  </a:lnTo>
                  <a:lnTo>
                    <a:pt x="976598" y="3276"/>
                  </a:lnTo>
                  <a:lnTo>
                    <a:pt x="983617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34DAA983-B640-82EF-014B-4891BEB9B04C}"/>
                </a:ext>
              </a:extLst>
            </p:cNvPr>
            <p:cNvSpPr/>
            <p:nvPr/>
          </p:nvSpPr>
          <p:spPr>
            <a:xfrm>
              <a:off x="8507081" y="5846487"/>
              <a:ext cx="371547" cy="17781"/>
            </a:xfrm>
            <a:custGeom>
              <a:avLst/>
              <a:gdLst>
                <a:gd name="connsiteX0" fmla="*/ 0 w 371547"/>
                <a:gd name="connsiteY0" fmla="*/ 0 h 17781"/>
                <a:gd name="connsiteX1" fmla="*/ 371547 w 371547"/>
                <a:gd name="connsiteY1" fmla="*/ 4212 h 17781"/>
                <a:gd name="connsiteX2" fmla="*/ 301356 w 371547"/>
                <a:gd name="connsiteY2" fmla="*/ 10763 h 17781"/>
                <a:gd name="connsiteX3" fmla="*/ 230696 w 371547"/>
                <a:gd name="connsiteY3" fmla="*/ 15442 h 17781"/>
                <a:gd name="connsiteX4" fmla="*/ 160505 w 371547"/>
                <a:gd name="connsiteY4" fmla="*/ 17782 h 17781"/>
                <a:gd name="connsiteX5" fmla="*/ 89845 w 371547"/>
                <a:gd name="connsiteY5" fmla="*/ 17782 h 17781"/>
                <a:gd name="connsiteX6" fmla="*/ 62236 w 371547"/>
                <a:gd name="connsiteY6" fmla="*/ 12635 h 17781"/>
                <a:gd name="connsiteX7" fmla="*/ 60833 w 371547"/>
                <a:gd name="connsiteY7" fmla="*/ 12166 h 17781"/>
                <a:gd name="connsiteX8" fmla="*/ 59897 w 371547"/>
                <a:gd name="connsiteY8" fmla="*/ 7955 h 17781"/>
                <a:gd name="connsiteX9" fmla="*/ 41179 w 371547"/>
                <a:gd name="connsiteY9" fmla="*/ 5147 h 17781"/>
                <a:gd name="connsiteX10" fmla="*/ 58493 w 371547"/>
                <a:gd name="connsiteY10" fmla="*/ 3743 h 17781"/>
                <a:gd name="connsiteX11" fmla="*/ 37435 w 371547"/>
                <a:gd name="connsiteY11" fmla="*/ 4679 h 17781"/>
                <a:gd name="connsiteX12" fmla="*/ 18250 w 371547"/>
                <a:gd name="connsiteY12" fmla="*/ 3276 h 17781"/>
                <a:gd name="connsiteX13" fmla="*/ 0 w 371547"/>
                <a:gd name="connsiteY13" fmla="*/ 0 h 1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1547" h="17781">
                  <a:moveTo>
                    <a:pt x="0" y="0"/>
                  </a:moveTo>
                  <a:lnTo>
                    <a:pt x="371547" y="4212"/>
                  </a:lnTo>
                  <a:lnTo>
                    <a:pt x="301356" y="10763"/>
                  </a:lnTo>
                  <a:lnTo>
                    <a:pt x="230696" y="15442"/>
                  </a:lnTo>
                  <a:lnTo>
                    <a:pt x="160505" y="17782"/>
                  </a:lnTo>
                  <a:lnTo>
                    <a:pt x="89845" y="17782"/>
                  </a:lnTo>
                  <a:lnTo>
                    <a:pt x="62236" y="12635"/>
                  </a:lnTo>
                  <a:lnTo>
                    <a:pt x="60833" y="12166"/>
                  </a:lnTo>
                  <a:lnTo>
                    <a:pt x="59897" y="7955"/>
                  </a:lnTo>
                  <a:lnTo>
                    <a:pt x="41179" y="5147"/>
                  </a:lnTo>
                  <a:lnTo>
                    <a:pt x="58493" y="3743"/>
                  </a:lnTo>
                  <a:lnTo>
                    <a:pt x="37435" y="4679"/>
                  </a:lnTo>
                  <a:lnTo>
                    <a:pt x="18250" y="3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874522D-FBB6-1C07-5EE6-B19146C04A75}"/>
                </a:ext>
              </a:extLst>
            </p:cNvPr>
            <p:cNvSpPr/>
            <p:nvPr/>
          </p:nvSpPr>
          <p:spPr>
            <a:xfrm>
              <a:off x="11123820" y="5854442"/>
              <a:ext cx="292464" cy="161908"/>
            </a:xfrm>
            <a:custGeom>
              <a:avLst/>
              <a:gdLst>
                <a:gd name="connsiteX0" fmla="*/ 287317 w 292464"/>
                <a:gd name="connsiteY0" fmla="*/ 19186 h 161908"/>
                <a:gd name="connsiteX1" fmla="*/ 291061 w 292464"/>
                <a:gd name="connsiteY1" fmla="*/ 65044 h 161908"/>
                <a:gd name="connsiteX2" fmla="*/ 292465 w 292464"/>
                <a:gd name="connsiteY2" fmla="*/ 110903 h 161908"/>
                <a:gd name="connsiteX3" fmla="*/ 291061 w 292464"/>
                <a:gd name="connsiteY3" fmla="*/ 157697 h 161908"/>
                <a:gd name="connsiteX4" fmla="*/ 288721 w 292464"/>
                <a:gd name="connsiteY4" fmla="*/ 161908 h 161908"/>
                <a:gd name="connsiteX5" fmla="*/ 263452 w 292464"/>
                <a:gd name="connsiteY5" fmla="*/ 160037 h 161908"/>
                <a:gd name="connsiteX6" fmla="*/ 251754 w 292464"/>
                <a:gd name="connsiteY6" fmla="*/ 161440 h 161908"/>
                <a:gd name="connsiteX7" fmla="*/ 248478 w 292464"/>
                <a:gd name="connsiteY7" fmla="*/ 161440 h 161908"/>
                <a:gd name="connsiteX8" fmla="*/ 246607 w 292464"/>
                <a:gd name="connsiteY8" fmla="*/ 160037 h 161908"/>
                <a:gd name="connsiteX9" fmla="*/ 242863 w 292464"/>
                <a:gd name="connsiteY9" fmla="*/ 139915 h 161908"/>
                <a:gd name="connsiteX10" fmla="*/ 241927 w 292464"/>
                <a:gd name="connsiteY10" fmla="*/ 102948 h 161908"/>
                <a:gd name="connsiteX11" fmla="*/ 240523 w 292464"/>
                <a:gd name="connsiteY11" fmla="*/ 101076 h 161908"/>
                <a:gd name="connsiteX12" fmla="*/ 238651 w 292464"/>
                <a:gd name="connsiteY12" fmla="*/ 102479 h 161908"/>
                <a:gd name="connsiteX13" fmla="*/ 236311 w 292464"/>
                <a:gd name="connsiteY13" fmla="*/ 129620 h 161908"/>
                <a:gd name="connsiteX14" fmla="*/ 235844 w 292464"/>
                <a:gd name="connsiteY14" fmla="*/ 156293 h 161908"/>
                <a:gd name="connsiteX15" fmla="*/ 233504 w 292464"/>
                <a:gd name="connsiteY15" fmla="*/ 160505 h 161908"/>
                <a:gd name="connsiteX16" fmla="*/ 191389 w 292464"/>
                <a:gd name="connsiteY16" fmla="*/ 159101 h 161908"/>
                <a:gd name="connsiteX17" fmla="*/ 150210 w 292464"/>
                <a:gd name="connsiteY17" fmla="*/ 160037 h 161908"/>
                <a:gd name="connsiteX18" fmla="*/ 137108 w 292464"/>
                <a:gd name="connsiteY18" fmla="*/ 157697 h 161908"/>
                <a:gd name="connsiteX19" fmla="*/ 132896 w 292464"/>
                <a:gd name="connsiteY19" fmla="*/ 154421 h 161908"/>
                <a:gd name="connsiteX20" fmla="*/ 128684 w 292464"/>
                <a:gd name="connsiteY20" fmla="*/ 148338 h 161908"/>
                <a:gd name="connsiteX21" fmla="*/ 118390 w 292464"/>
                <a:gd name="connsiteY21" fmla="*/ 124005 h 161908"/>
                <a:gd name="connsiteX22" fmla="*/ 103416 w 292464"/>
                <a:gd name="connsiteY22" fmla="*/ 100608 h 161908"/>
                <a:gd name="connsiteX23" fmla="*/ 70660 w 292464"/>
                <a:gd name="connsiteY23" fmla="*/ 58025 h 161908"/>
                <a:gd name="connsiteX24" fmla="*/ 62705 w 292464"/>
                <a:gd name="connsiteY24" fmla="*/ 51474 h 161908"/>
                <a:gd name="connsiteX25" fmla="*/ 62237 w 292464"/>
                <a:gd name="connsiteY25" fmla="*/ 53345 h 161908"/>
                <a:gd name="connsiteX26" fmla="*/ 64576 w 292464"/>
                <a:gd name="connsiteY26" fmla="*/ 61769 h 161908"/>
                <a:gd name="connsiteX27" fmla="*/ 85166 w 292464"/>
                <a:gd name="connsiteY27" fmla="*/ 108563 h 161908"/>
                <a:gd name="connsiteX28" fmla="*/ 97332 w 292464"/>
                <a:gd name="connsiteY28" fmla="*/ 131492 h 161908"/>
                <a:gd name="connsiteX29" fmla="*/ 118390 w 292464"/>
                <a:gd name="connsiteY29" fmla="*/ 159101 h 161908"/>
                <a:gd name="connsiteX30" fmla="*/ 116518 w 292464"/>
                <a:gd name="connsiteY30" fmla="*/ 159569 h 161908"/>
                <a:gd name="connsiteX31" fmla="*/ 97332 w 292464"/>
                <a:gd name="connsiteY31" fmla="*/ 156293 h 161908"/>
                <a:gd name="connsiteX32" fmla="*/ 83294 w 292464"/>
                <a:gd name="connsiteY32" fmla="*/ 155825 h 161908"/>
                <a:gd name="connsiteX33" fmla="*/ 46794 w 292464"/>
                <a:gd name="connsiteY33" fmla="*/ 160037 h 161908"/>
                <a:gd name="connsiteX34" fmla="*/ 37904 w 292464"/>
                <a:gd name="connsiteY34" fmla="*/ 89845 h 161908"/>
                <a:gd name="connsiteX35" fmla="*/ 34160 w 292464"/>
                <a:gd name="connsiteY35" fmla="*/ 69723 h 161908"/>
                <a:gd name="connsiteX36" fmla="*/ 25269 w 292464"/>
                <a:gd name="connsiteY36" fmla="*/ 43987 h 161908"/>
                <a:gd name="connsiteX37" fmla="*/ 0 w 292464"/>
                <a:gd name="connsiteY37" fmla="*/ 10295 h 161908"/>
                <a:gd name="connsiteX38" fmla="*/ 6551 w 292464"/>
                <a:gd name="connsiteY38" fmla="*/ 0 h 161908"/>
                <a:gd name="connsiteX39" fmla="*/ 24801 w 292464"/>
                <a:gd name="connsiteY39" fmla="*/ 5615 h 161908"/>
                <a:gd name="connsiteX40" fmla="*/ 198876 w 292464"/>
                <a:gd name="connsiteY40" fmla="*/ 13102 h 161908"/>
                <a:gd name="connsiteX41" fmla="*/ 287317 w 292464"/>
                <a:gd name="connsiteY41" fmla="*/ 19186 h 161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2464" h="161908">
                  <a:moveTo>
                    <a:pt x="287317" y="19186"/>
                  </a:moveTo>
                  <a:lnTo>
                    <a:pt x="291061" y="65044"/>
                  </a:lnTo>
                  <a:lnTo>
                    <a:pt x="292465" y="110903"/>
                  </a:lnTo>
                  <a:lnTo>
                    <a:pt x="291061" y="157697"/>
                  </a:lnTo>
                  <a:lnTo>
                    <a:pt x="288721" y="161908"/>
                  </a:lnTo>
                  <a:lnTo>
                    <a:pt x="263452" y="160037"/>
                  </a:lnTo>
                  <a:lnTo>
                    <a:pt x="251754" y="161440"/>
                  </a:lnTo>
                  <a:lnTo>
                    <a:pt x="248478" y="161440"/>
                  </a:lnTo>
                  <a:lnTo>
                    <a:pt x="246607" y="160037"/>
                  </a:lnTo>
                  <a:lnTo>
                    <a:pt x="242863" y="139915"/>
                  </a:lnTo>
                  <a:lnTo>
                    <a:pt x="241927" y="102948"/>
                  </a:lnTo>
                  <a:lnTo>
                    <a:pt x="240523" y="101076"/>
                  </a:lnTo>
                  <a:lnTo>
                    <a:pt x="238651" y="102479"/>
                  </a:lnTo>
                  <a:lnTo>
                    <a:pt x="236311" y="129620"/>
                  </a:lnTo>
                  <a:lnTo>
                    <a:pt x="235844" y="156293"/>
                  </a:lnTo>
                  <a:lnTo>
                    <a:pt x="233504" y="160505"/>
                  </a:lnTo>
                  <a:lnTo>
                    <a:pt x="191389" y="159101"/>
                  </a:lnTo>
                  <a:lnTo>
                    <a:pt x="150210" y="160037"/>
                  </a:lnTo>
                  <a:lnTo>
                    <a:pt x="137108" y="157697"/>
                  </a:lnTo>
                  <a:lnTo>
                    <a:pt x="132896" y="154421"/>
                  </a:lnTo>
                  <a:lnTo>
                    <a:pt x="128684" y="148338"/>
                  </a:lnTo>
                  <a:lnTo>
                    <a:pt x="118390" y="124005"/>
                  </a:lnTo>
                  <a:lnTo>
                    <a:pt x="103416" y="100608"/>
                  </a:lnTo>
                  <a:lnTo>
                    <a:pt x="70660" y="58025"/>
                  </a:lnTo>
                  <a:lnTo>
                    <a:pt x="62705" y="51474"/>
                  </a:lnTo>
                  <a:lnTo>
                    <a:pt x="62237" y="53345"/>
                  </a:lnTo>
                  <a:lnTo>
                    <a:pt x="64576" y="61769"/>
                  </a:lnTo>
                  <a:lnTo>
                    <a:pt x="85166" y="108563"/>
                  </a:lnTo>
                  <a:lnTo>
                    <a:pt x="97332" y="131492"/>
                  </a:lnTo>
                  <a:lnTo>
                    <a:pt x="118390" y="159101"/>
                  </a:lnTo>
                  <a:lnTo>
                    <a:pt x="116518" y="159569"/>
                  </a:lnTo>
                  <a:lnTo>
                    <a:pt x="97332" y="156293"/>
                  </a:lnTo>
                  <a:lnTo>
                    <a:pt x="83294" y="155825"/>
                  </a:lnTo>
                  <a:lnTo>
                    <a:pt x="46794" y="160037"/>
                  </a:lnTo>
                  <a:lnTo>
                    <a:pt x="37904" y="89845"/>
                  </a:lnTo>
                  <a:lnTo>
                    <a:pt x="34160" y="69723"/>
                  </a:lnTo>
                  <a:lnTo>
                    <a:pt x="25269" y="43987"/>
                  </a:lnTo>
                  <a:lnTo>
                    <a:pt x="0" y="10295"/>
                  </a:lnTo>
                  <a:lnTo>
                    <a:pt x="6551" y="0"/>
                  </a:lnTo>
                  <a:lnTo>
                    <a:pt x="24801" y="5615"/>
                  </a:lnTo>
                  <a:lnTo>
                    <a:pt x="198876" y="13102"/>
                  </a:lnTo>
                  <a:lnTo>
                    <a:pt x="287317" y="19186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80A64A2-D081-4590-7A8C-168D76BC89DC}"/>
                </a:ext>
              </a:extLst>
            </p:cNvPr>
            <p:cNvSpPr/>
            <p:nvPr/>
          </p:nvSpPr>
          <p:spPr>
            <a:xfrm>
              <a:off x="10126633" y="5858186"/>
              <a:ext cx="1022456" cy="153017"/>
            </a:xfrm>
            <a:custGeom>
              <a:avLst/>
              <a:gdLst>
                <a:gd name="connsiteX0" fmla="*/ 948989 w 1022456"/>
                <a:gd name="connsiteY0" fmla="*/ 0 h 153017"/>
                <a:gd name="connsiteX1" fmla="*/ 963963 w 1022456"/>
                <a:gd name="connsiteY1" fmla="*/ 33692 h 153017"/>
                <a:gd name="connsiteX2" fmla="*/ 997187 w 1022456"/>
                <a:gd name="connsiteY2" fmla="*/ 89377 h 153017"/>
                <a:gd name="connsiteX3" fmla="*/ 1019181 w 1022456"/>
                <a:gd name="connsiteY3" fmla="*/ 137107 h 153017"/>
                <a:gd name="connsiteX4" fmla="*/ 1022456 w 1022456"/>
                <a:gd name="connsiteY4" fmla="*/ 146466 h 153017"/>
                <a:gd name="connsiteX5" fmla="*/ 1021989 w 1022456"/>
                <a:gd name="connsiteY5" fmla="*/ 151146 h 153017"/>
                <a:gd name="connsiteX6" fmla="*/ 1020117 w 1022456"/>
                <a:gd name="connsiteY6" fmla="*/ 153018 h 153017"/>
                <a:gd name="connsiteX7" fmla="*/ 940566 w 1022456"/>
                <a:gd name="connsiteY7" fmla="*/ 151146 h 153017"/>
                <a:gd name="connsiteX8" fmla="*/ 933547 w 1022456"/>
                <a:gd name="connsiteY8" fmla="*/ 148338 h 153017"/>
                <a:gd name="connsiteX9" fmla="*/ 923253 w 1022456"/>
                <a:gd name="connsiteY9" fmla="*/ 153018 h 153017"/>
                <a:gd name="connsiteX10" fmla="*/ 913894 w 1022456"/>
                <a:gd name="connsiteY10" fmla="*/ 149742 h 153017"/>
                <a:gd name="connsiteX11" fmla="*/ 869907 w 1022456"/>
                <a:gd name="connsiteY11" fmla="*/ 150678 h 153017"/>
                <a:gd name="connsiteX12" fmla="*/ 522693 w 1022456"/>
                <a:gd name="connsiteY12" fmla="*/ 147402 h 153017"/>
                <a:gd name="connsiteX13" fmla="*/ 0 w 1022456"/>
                <a:gd name="connsiteY13" fmla="*/ 140383 h 153017"/>
                <a:gd name="connsiteX14" fmla="*/ 31820 w 1022456"/>
                <a:gd name="connsiteY14" fmla="*/ 136640 h 153017"/>
                <a:gd name="connsiteX15" fmla="*/ 97800 w 1022456"/>
                <a:gd name="connsiteY15" fmla="*/ 135704 h 153017"/>
                <a:gd name="connsiteX16" fmla="*/ 96864 w 1022456"/>
                <a:gd name="connsiteY16" fmla="*/ 134300 h 153017"/>
                <a:gd name="connsiteX17" fmla="*/ 61769 w 1022456"/>
                <a:gd name="connsiteY17" fmla="*/ 133832 h 153017"/>
                <a:gd name="connsiteX18" fmla="*/ 65980 w 1022456"/>
                <a:gd name="connsiteY18" fmla="*/ 124005 h 153017"/>
                <a:gd name="connsiteX19" fmla="*/ 64576 w 1022456"/>
                <a:gd name="connsiteY19" fmla="*/ 116986 h 153017"/>
                <a:gd name="connsiteX20" fmla="*/ 73935 w 1022456"/>
                <a:gd name="connsiteY20" fmla="*/ 101076 h 153017"/>
                <a:gd name="connsiteX21" fmla="*/ 71127 w 1022456"/>
                <a:gd name="connsiteY21" fmla="*/ 97800 h 153017"/>
                <a:gd name="connsiteX22" fmla="*/ 72999 w 1022456"/>
                <a:gd name="connsiteY22" fmla="*/ 95928 h 153017"/>
                <a:gd name="connsiteX23" fmla="*/ 76743 w 1022456"/>
                <a:gd name="connsiteY23" fmla="*/ 96396 h 153017"/>
                <a:gd name="connsiteX24" fmla="*/ 75339 w 1022456"/>
                <a:gd name="connsiteY24" fmla="*/ 93121 h 153017"/>
                <a:gd name="connsiteX25" fmla="*/ 52878 w 1022456"/>
                <a:gd name="connsiteY25" fmla="*/ 91717 h 153017"/>
                <a:gd name="connsiteX26" fmla="*/ 28077 w 1022456"/>
                <a:gd name="connsiteY26" fmla="*/ 93121 h 153017"/>
                <a:gd name="connsiteX27" fmla="*/ 10295 w 1022456"/>
                <a:gd name="connsiteY27" fmla="*/ 88909 h 153017"/>
                <a:gd name="connsiteX28" fmla="*/ 244735 w 1022456"/>
                <a:gd name="connsiteY28" fmla="*/ 63172 h 153017"/>
                <a:gd name="connsiteX29" fmla="*/ 479642 w 1022456"/>
                <a:gd name="connsiteY29" fmla="*/ 40243 h 153017"/>
                <a:gd name="connsiteX30" fmla="*/ 714082 w 1022456"/>
                <a:gd name="connsiteY30" fmla="*/ 18718 h 153017"/>
                <a:gd name="connsiteX31" fmla="*/ 948989 w 1022456"/>
                <a:gd name="connsiteY31" fmla="*/ 0 h 15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22456" h="153017">
                  <a:moveTo>
                    <a:pt x="948989" y="0"/>
                  </a:moveTo>
                  <a:lnTo>
                    <a:pt x="963963" y="33692"/>
                  </a:lnTo>
                  <a:lnTo>
                    <a:pt x="997187" y="89377"/>
                  </a:lnTo>
                  <a:lnTo>
                    <a:pt x="1019181" y="137107"/>
                  </a:lnTo>
                  <a:lnTo>
                    <a:pt x="1022456" y="146466"/>
                  </a:lnTo>
                  <a:lnTo>
                    <a:pt x="1021989" y="151146"/>
                  </a:lnTo>
                  <a:lnTo>
                    <a:pt x="1020117" y="153018"/>
                  </a:lnTo>
                  <a:lnTo>
                    <a:pt x="940566" y="151146"/>
                  </a:lnTo>
                  <a:lnTo>
                    <a:pt x="933547" y="148338"/>
                  </a:lnTo>
                  <a:lnTo>
                    <a:pt x="923253" y="153018"/>
                  </a:lnTo>
                  <a:lnTo>
                    <a:pt x="913894" y="149742"/>
                  </a:lnTo>
                  <a:lnTo>
                    <a:pt x="869907" y="150678"/>
                  </a:lnTo>
                  <a:lnTo>
                    <a:pt x="522693" y="147402"/>
                  </a:lnTo>
                  <a:lnTo>
                    <a:pt x="0" y="140383"/>
                  </a:lnTo>
                  <a:lnTo>
                    <a:pt x="31820" y="136640"/>
                  </a:lnTo>
                  <a:lnTo>
                    <a:pt x="97800" y="135704"/>
                  </a:lnTo>
                  <a:lnTo>
                    <a:pt x="96864" y="134300"/>
                  </a:lnTo>
                  <a:lnTo>
                    <a:pt x="61769" y="133832"/>
                  </a:lnTo>
                  <a:lnTo>
                    <a:pt x="65980" y="124005"/>
                  </a:lnTo>
                  <a:lnTo>
                    <a:pt x="64576" y="116986"/>
                  </a:lnTo>
                  <a:lnTo>
                    <a:pt x="73935" y="101076"/>
                  </a:lnTo>
                  <a:lnTo>
                    <a:pt x="71127" y="97800"/>
                  </a:lnTo>
                  <a:lnTo>
                    <a:pt x="72999" y="95928"/>
                  </a:lnTo>
                  <a:lnTo>
                    <a:pt x="76743" y="96396"/>
                  </a:lnTo>
                  <a:lnTo>
                    <a:pt x="75339" y="93121"/>
                  </a:lnTo>
                  <a:lnTo>
                    <a:pt x="52878" y="91717"/>
                  </a:lnTo>
                  <a:lnTo>
                    <a:pt x="28077" y="93121"/>
                  </a:lnTo>
                  <a:lnTo>
                    <a:pt x="10295" y="88909"/>
                  </a:lnTo>
                  <a:lnTo>
                    <a:pt x="244735" y="63172"/>
                  </a:lnTo>
                  <a:lnTo>
                    <a:pt x="479642" y="40243"/>
                  </a:lnTo>
                  <a:lnTo>
                    <a:pt x="714082" y="18718"/>
                  </a:lnTo>
                  <a:lnTo>
                    <a:pt x="948989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21ACD916-03E2-1315-277C-8921560E3483}"/>
                </a:ext>
              </a:extLst>
            </p:cNvPr>
            <p:cNvSpPr/>
            <p:nvPr/>
          </p:nvSpPr>
          <p:spPr>
            <a:xfrm>
              <a:off x="11453252" y="5865673"/>
              <a:ext cx="139447" cy="157696"/>
            </a:xfrm>
            <a:custGeom>
              <a:avLst/>
              <a:gdLst>
                <a:gd name="connsiteX0" fmla="*/ 139447 w 139447"/>
                <a:gd name="connsiteY0" fmla="*/ 12635 h 157696"/>
                <a:gd name="connsiteX1" fmla="*/ 131024 w 139447"/>
                <a:gd name="connsiteY1" fmla="*/ 43051 h 157696"/>
                <a:gd name="connsiteX2" fmla="*/ 121197 w 139447"/>
                <a:gd name="connsiteY2" fmla="*/ 72531 h 157696"/>
                <a:gd name="connsiteX3" fmla="*/ 109031 w 139447"/>
                <a:gd name="connsiteY3" fmla="*/ 101544 h 157696"/>
                <a:gd name="connsiteX4" fmla="*/ 94993 w 139447"/>
                <a:gd name="connsiteY4" fmla="*/ 129620 h 157696"/>
                <a:gd name="connsiteX5" fmla="*/ 78615 w 139447"/>
                <a:gd name="connsiteY5" fmla="*/ 156761 h 157696"/>
                <a:gd name="connsiteX6" fmla="*/ 72063 w 139447"/>
                <a:gd name="connsiteY6" fmla="*/ 157697 h 157696"/>
                <a:gd name="connsiteX7" fmla="*/ 67852 w 139447"/>
                <a:gd name="connsiteY7" fmla="*/ 156761 h 157696"/>
                <a:gd name="connsiteX8" fmla="*/ 64576 w 139447"/>
                <a:gd name="connsiteY8" fmla="*/ 153954 h 157696"/>
                <a:gd name="connsiteX9" fmla="*/ 62705 w 139447"/>
                <a:gd name="connsiteY9" fmla="*/ 148338 h 157696"/>
                <a:gd name="connsiteX10" fmla="*/ 59897 w 139447"/>
                <a:gd name="connsiteY10" fmla="*/ 106223 h 157696"/>
                <a:gd name="connsiteX11" fmla="*/ 50538 w 139447"/>
                <a:gd name="connsiteY11" fmla="*/ 79083 h 157696"/>
                <a:gd name="connsiteX12" fmla="*/ 43519 w 139447"/>
                <a:gd name="connsiteY12" fmla="*/ 50070 h 157696"/>
                <a:gd name="connsiteX13" fmla="*/ 38372 w 139447"/>
                <a:gd name="connsiteY13" fmla="*/ 20122 h 157696"/>
                <a:gd name="connsiteX14" fmla="*/ 36500 w 139447"/>
                <a:gd name="connsiteY14" fmla="*/ 17314 h 157696"/>
                <a:gd name="connsiteX15" fmla="*/ 33692 w 139447"/>
                <a:gd name="connsiteY15" fmla="*/ 16846 h 157696"/>
                <a:gd name="connsiteX16" fmla="*/ 30884 w 139447"/>
                <a:gd name="connsiteY16" fmla="*/ 18718 h 157696"/>
                <a:gd name="connsiteX17" fmla="*/ 29948 w 139447"/>
                <a:gd name="connsiteY17" fmla="*/ 23397 h 157696"/>
                <a:gd name="connsiteX18" fmla="*/ 23397 w 139447"/>
                <a:gd name="connsiteY18" fmla="*/ 102480 h 157696"/>
                <a:gd name="connsiteX19" fmla="*/ 21057 w 139447"/>
                <a:gd name="connsiteY19" fmla="*/ 148806 h 157696"/>
                <a:gd name="connsiteX20" fmla="*/ 20122 w 139447"/>
                <a:gd name="connsiteY20" fmla="*/ 152082 h 157696"/>
                <a:gd name="connsiteX21" fmla="*/ 13103 w 139447"/>
                <a:gd name="connsiteY21" fmla="*/ 156293 h 157696"/>
                <a:gd name="connsiteX22" fmla="*/ 6551 w 139447"/>
                <a:gd name="connsiteY22" fmla="*/ 155825 h 157696"/>
                <a:gd name="connsiteX23" fmla="*/ 4212 w 139447"/>
                <a:gd name="connsiteY23" fmla="*/ 153486 h 157696"/>
                <a:gd name="connsiteX24" fmla="*/ 4679 w 139447"/>
                <a:gd name="connsiteY24" fmla="*/ 101076 h 157696"/>
                <a:gd name="connsiteX25" fmla="*/ 3744 w 139447"/>
                <a:gd name="connsiteY25" fmla="*/ 55685 h 157696"/>
                <a:gd name="connsiteX26" fmla="*/ 0 w 139447"/>
                <a:gd name="connsiteY26" fmla="*/ 13570 h 157696"/>
                <a:gd name="connsiteX27" fmla="*/ 30416 w 139447"/>
                <a:gd name="connsiteY27" fmla="*/ 11231 h 157696"/>
                <a:gd name="connsiteX28" fmla="*/ 32288 w 139447"/>
                <a:gd name="connsiteY28" fmla="*/ 8423 h 157696"/>
                <a:gd name="connsiteX29" fmla="*/ 34160 w 139447"/>
                <a:gd name="connsiteY29" fmla="*/ 468 h 157696"/>
                <a:gd name="connsiteX30" fmla="*/ 35564 w 139447"/>
                <a:gd name="connsiteY30" fmla="*/ 0 h 157696"/>
                <a:gd name="connsiteX31" fmla="*/ 43051 w 139447"/>
                <a:gd name="connsiteY31" fmla="*/ 9827 h 157696"/>
                <a:gd name="connsiteX32" fmla="*/ 51006 w 139447"/>
                <a:gd name="connsiteY32" fmla="*/ 12167 h 157696"/>
                <a:gd name="connsiteX33" fmla="*/ 80954 w 139447"/>
                <a:gd name="connsiteY33" fmla="*/ 14038 h 157696"/>
                <a:gd name="connsiteX34" fmla="*/ 109967 w 139447"/>
                <a:gd name="connsiteY34" fmla="*/ 14506 h 157696"/>
                <a:gd name="connsiteX35" fmla="*/ 139447 w 139447"/>
                <a:gd name="connsiteY35" fmla="*/ 12635 h 15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47" h="157696">
                  <a:moveTo>
                    <a:pt x="139447" y="12635"/>
                  </a:moveTo>
                  <a:lnTo>
                    <a:pt x="131024" y="43051"/>
                  </a:lnTo>
                  <a:lnTo>
                    <a:pt x="121197" y="72531"/>
                  </a:lnTo>
                  <a:lnTo>
                    <a:pt x="109031" y="101544"/>
                  </a:lnTo>
                  <a:lnTo>
                    <a:pt x="94993" y="129620"/>
                  </a:lnTo>
                  <a:lnTo>
                    <a:pt x="78615" y="156761"/>
                  </a:lnTo>
                  <a:lnTo>
                    <a:pt x="72063" y="157697"/>
                  </a:lnTo>
                  <a:lnTo>
                    <a:pt x="67852" y="156761"/>
                  </a:lnTo>
                  <a:lnTo>
                    <a:pt x="64576" y="153954"/>
                  </a:lnTo>
                  <a:lnTo>
                    <a:pt x="62705" y="148338"/>
                  </a:lnTo>
                  <a:lnTo>
                    <a:pt x="59897" y="106223"/>
                  </a:lnTo>
                  <a:lnTo>
                    <a:pt x="50538" y="79083"/>
                  </a:lnTo>
                  <a:lnTo>
                    <a:pt x="43519" y="50070"/>
                  </a:lnTo>
                  <a:lnTo>
                    <a:pt x="38372" y="20122"/>
                  </a:lnTo>
                  <a:lnTo>
                    <a:pt x="36500" y="17314"/>
                  </a:lnTo>
                  <a:lnTo>
                    <a:pt x="33692" y="16846"/>
                  </a:lnTo>
                  <a:lnTo>
                    <a:pt x="30884" y="18718"/>
                  </a:lnTo>
                  <a:lnTo>
                    <a:pt x="29948" y="23397"/>
                  </a:lnTo>
                  <a:lnTo>
                    <a:pt x="23397" y="102480"/>
                  </a:lnTo>
                  <a:lnTo>
                    <a:pt x="21057" y="148806"/>
                  </a:lnTo>
                  <a:lnTo>
                    <a:pt x="20122" y="152082"/>
                  </a:lnTo>
                  <a:lnTo>
                    <a:pt x="13103" y="156293"/>
                  </a:lnTo>
                  <a:lnTo>
                    <a:pt x="6551" y="155825"/>
                  </a:lnTo>
                  <a:lnTo>
                    <a:pt x="4212" y="153486"/>
                  </a:lnTo>
                  <a:lnTo>
                    <a:pt x="4679" y="101076"/>
                  </a:lnTo>
                  <a:lnTo>
                    <a:pt x="3744" y="55685"/>
                  </a:lnTo>
                  <a:lnTo>
                    <a:pt x="0" y="13570"/>
                  </a:lnTo>
                  <a:lnTo>
                    <a:pt x="30416" y="11231"/>
                  </a:lnTo>
                  <a:lnTo>
                    <a:pt x="32288" y="8423"/>
                  </a:lnTo>
                  <a:lnTo>
                    <a:pt x="34160" y="468"/>
                  </a:lnTo>
                  <a:lnTo>
                    <a:pt x="35564" y="0"/>
                  </a:lnTo>
                  <a:lnTo>
                    <a:pt x="43051" y="9827"/>
                  </a:lnTo>
                  <a:lnTo>
                    <a:pt x="51006" y="12167"/>
                  </a:lnTo>
                  <a:lnTo>
                    <a:pt x="80954" y="14038"/>
                  </a:lnTo>
                  <a:lnTo>
                    <a:pt x="109967" y="14506"/>
                  </a:lnTo>
                  <a:lnTo>
                    <a:pt x="139447" y="12635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9A6EFC9D-0B44-8F3D-C91E-4161847944AD}"/>
                </a:ext>
              </a:extLst>
            </p:cNvPr>
            <p:cNvSpPr/>
            <p:nvPr/>
          </p:nvSpPr>
          <p:spPr>
            <a:xfrm>
              <a:off x="8932441" y="5871288"/>
              <a:ext cx="49134" cy="10294"/>
            </a:xfrm>
            <a:custGeom>
              <a:avLst/>
              <a:gdLst>
                <a:gd name="connsiteX0" fmla="*/ 20589 w 49134"/>
                <a:gd name="connsiteY0" fmla="*/ 0 h 10294"/>
                <a:gd name="connsiteX1" fmla="*/ 31820 w 49134"/>
                <a:gd name="connsiteY1" fmla="*/ 3743 h 10294"/>
                <a:gd name="connsiteX2" fmla="*/ 46794 w 49134"/>
                <a:gd name="connsiteY2" fmla="*/ 6083 h 10294"/>
                <a:gd name="connsiteX3" fmla="*/ 49134 w 49134"/>
                <a:gd name="connsiteY3" fmla="*/ 9359 h 10294"/>
                <a:gd name="connsiteX4" fmla="*/ 46794 w 49134"/>
                <a:gd name="connsiteY4" fmla="*/ 9827 h 10294"/>
                <a:gd name="connsiteX5" fmla="*/ 30884 w 49134"/>
                <a:gd name="connsiteY5" fmla="*/ 10295 h 10294"/>
                <a:gd name="connsiteX6" fmla="*/ 0 w 49134"/>
                <a:gd name="connsiteY6" fmla="*/ 5615 h 10294"/>
                <a:gd name="connsiteX7" fmla="*/ 20589 w 49134"/>
                <a:gd name="connsiteY7" fmla="*/ 0 h 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4" h="10294">
                  <a:moveTo>
                    <a:pt x="20589" y="0"/>
                  </a:moveTo>
                  <a:lnTo>
                    <a:pt x="31820" y="3743"/>
                  </a:lnTo>
                  <a:lnTo>
                    <a:pt x="46794" y="6083"/>
                  </a:lnTo>
                  <a:lnTo>
                    <a:pt x="49134" y="9359"/>
                  </a:lnTo>
                  <a:lnTo>
                    <a:pt x="46794" y="9827"/>
                  </a:lnTo>
                  <a:lnTo>
                    <a:pt x="30884" y="10295"/>
                  </a:lnTo>
                  <a:lnTo>
                    <a:pt x="0" y="5615"/>
                  </a:lnTo>
                  <a:lnTo>
                    <a:pt x="20589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9F409C30-B5EA-1EA1-67C0-B40B61609FE4}"/>
                </a:ext>
              </a:extLst>
            </p:cNvPr>
            <p:cNvSpPr/>
            <p:nvPr/>
          </p:nvSpPr>
          <p:spPr>
            <a:xfrm>
              <a:off x="8528606" y="5913403"/>
              <a:ext cx="133831" cy="14974"/>
            </a:xfrm>
            <a:custGeom>
              <a:avLst/>
              <a:gdLst>
                <a:gd name="connsiteX0" fmla="*/ 133832 w 133831"/>
                <a:gd name="connsiteY0" fmla="*/ 2808 h 14974"/>
                <a:gd name="connsiteX1" fmla="*/ 90781 w 133831"/>
                <a:gd name="connsiteY1" fmla="*/ 6551 h 14974"/>
                <a:gd name="connsiteX2" fmla="*/ 75339 w 133831"/>
                <a:gd name="connsiteY2" fmla="*/ 11699 h 14974"/>
                <a:gd name="connsiteX3" fmla="*/ 51474 w 133831"/>
                <a:gd name="connsiteY3" fmla="*/ 14506 h 14974"/>
                <a:gd name="connsiteX4" fmla="*/ 26205 w 133831"/>
                <a:gd name="connsiteY4" fmla="*/ 14974 h 14974"/>
                <a:gd name="connsiteX5" fmla="*/ 0 w 133831"/>
                <a:gd name="connsiteY5" fmla="*/ 13102 h 14974"/>
                <a:gd name="connsiteX6" fmla="*/ 24333 w 133831"/>
                <a:gd name="connsiteY6" fmla="*/ 6551 h 14974"/>
                <a:gd name="connsiteX7" fmla="*/ 49602 w 133831"/>
                <a:gd name="connsiteY7" fmla="*/ 2340 h 14974"/>
                <a:gd name="connsiteX8" fmla="*/ 76275 w 133831"/>
                <a:gd name="connsiteY8" fmla="*/ 0 h 14974"/>
                <a:gd name="connsiteX9" fmla="*/ 104352 w 133831"/>
                <a:gd name="connsiteY9" fmla="*/ 468 h 14974"/>
                <a:gd name="connsiteX10" fmla="*/ 133832 w 133831"/>
                <a:gd name="connsiteY10" fmla="*/ 2808 h 1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831" h="14974">
                  <a:moveTo>
                    <a:pt x="133832" y="2808"/>
                  </a:moveTo>
                  <a:lnTo>
                    <a:pt x="90781" y="6551"/>
                  </a:lnTo>
                  <a:lnTo>
                    <a:pt x="75339" y="11699"/>
                  </a:lnTo>
                  <a:lnTo>
                    <a:pt x="51474" y="14506"/>
                  </a:lnTo>
                  <a:lnTo>
                    <a:pt x="26205" y="14974"/>
                  </a:lnTo>
                  <a:lnTo>
                    <a:pt x="0" y="13102"/>
                  </a:lnTo>
                  <a:lnTo>
                    <a:pt x="24333" y="6551"/>
                  </a:lnTo>
                  <a:lnTo>
                    <a:pt x="49602" y="2340"/>
                  </a:lnTo>
                  <a:lnTo>
                    <a:pt x="76275" y="0"/>
                  </a:lnTo>
                  <a:lnTo>
                    <a:pt x="104352" y="468"/>
                  </a:lnTo>
                  <a:lnTo>
                    <a:pt x="133832" y="2808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813F607-7CA9-48B7-387E-C6BA5A92FF06}"/>
                </a:ext>
              </a:extLst>
            </p:cNvPr>
            <p:cNvSpPr/>
            <p:nvPr/>
          </p:nvSpPr>
          <p:spPr>
            <a:xfrm>
              <a:off x="8379800" y="5914339"/>
              <a:ext cx="728587" cy="41178"/>
            </a:xfrm>
            <a:custGeom>
              <a:avLst/>
              <a:gdLst>
                <a:gd name="connsiteX0" fmla="*/ 282638 w 728587"/>
                <a:gd name="connsiteY0" fmla="*/ 1872 h 41178"/>
                <a:gd name="connsiteX1" fmla="*/ 317734 w 728587"/>
                <a:gd name="connsiteY1" fmla="*/ 0 h 41178"/>
                <a:gd name="connsiteX2" fmla="*/ 311650 w 728587"/>
                <a:gd name="connsiteY2" fmla="*/ 5615 h 41178"/>
                <a:gd name="connsiteX3" fmla="*/ 309311 w 728587"/>
                <a:gd name="connsiteY3" fmla="*/ 11699 h 41178"/>
                <a:gd name="connsiteX4" fmla="*/ 308843 w 728587"/>
                <a:gd name="connsiteY4" fmla="*/ 17782 h 41178"/>
                <a:gd name="connsiteX5" fmla="*/ 310246 w 728587"/>
                <a:gd name="connsiteY5" fmla="*/ 20590 h 41178"/>
                <a:gd name="connsiteX6" fmla="*/ 315862 w 728587"/>
                <a:gd name="connsiteY6" fmla="*/ 23865 h 41178"/>
                <a:gd name="connsiteX7" fmla="*/ 426297 w 728587"/>
                <a:gd name="connsiteY7" fmla="*/ 25269 h 41178"/>
                <a:gd name="connsiteX8" fmla="*/ 484321 w 728587"/>
                <a:gd name="connsiteY8" fmla="*/ 23865 h 41178"/>
                <a:gd name="connsiteX9" fmla="*/ 485725 w 728587"/>
                <a:gd name="connsiteY9" fmla="*/ 22929 h 41178"/>
                <a:gd name="connsiteX10" fmla="*/ 485725 w 728587"/>
                <a:gd name="connsiteY10" fmla="*/ 18718 h 41178"/>
                <a:gd name="connsiteX11" fmla="*/ 532988 w 728587"/>
                <a:gd name="connsiteY11" fmla="*/ 17782 h 41178"/>
                <a:gd name="connsiteX12" fmla="*/ 660736 w 728587"/>
                <a:gd name="connsiteY12" fmla="*/ 22461 h 41178"/>
                <a:gd name="connsiteX13" fmla="*/ 688813 w 728587"/>
                <a:gd name="connsiteY13" fmla="*/ 20590 h 41178"/>
                <a:gd name="connsiteX14" fmla="*/ 724844 w 728587"/>
                <a:gd name="connsiteY14" fmla="*/ 14974 h 41178"/>
                <a:gd name="connsiteX15" fmla="*/ 728588 w 728587"/>
                <a:gd name="connsiteY15" fmla="*/ 17314 h 41178"/>
                <a:gd name="connsiteX16" fmla="*/ 728120 w 728587"/>
                <a:gd name="connsiteY16" fmla="*/ 21057 h 41178"/>
                <a:gd name="connsiteX17" fmla="*/ 718293 w 728587"/>
                <a:gd name="connsiteY17" fmla="*/ 26673 h 41178"/>
                <a:gd name="connsiteX18" fmla="*/ 674307 w 728587"/>
                <a:gd name="connsiteY18" fmla="*/ 35564 h 41178"/>
                <a:gd name="connsiteX19" fmla="*/ 598500 w 728587"/>
                <a:gd name="connsiteY19" fmla="*/ 38839 h 41178"/>
                <a:gd name="connsiteX20" fmla="*/ 515206 w 728587"/>
                <a:gd name="connsiteY20" fmla="*/ 37903 h 41178"/>
                <a:gd name="connsiteX21" fmla="*/ 445950 w 728587"/>
                <a:gd name="connsiteY21" fmla="*/ 39775 h 41178"/>
                <a:gd name="connsiteX22" fmla="*/ 280766 w 728587"/>
                <a:gd name="connsiteY22" fmla="*/ 39307 h 41178"/>
                <a:gd name="connsiteX23" fmla="*/ 154889 w 728587"/>
                <a:gd name="connsiteY23" fmla="*/ 41179 h 41178"/>
                <a:gd name="connsiteX24" fmla="*/ 192325 w 728587"/>
                <a:gd name="connsiteY24" fmla="*/ 35564 h 41178"/>
                <a:gd name="connsiteX25" fmla="*/ 200280 w 728587"/>
                <a:gd name="connsiteY25" fmla="*/ 28077 h 41178"/>
                <a:gd name="connsiteX26" fmla="*/ 199812 w 728587"/>
                <a:gd name="connsiteY26" fmla="*/ 26673 h 41178"/>
                <a:gd name="connsiteX27" fmla="*/ 196536 w 728587"/>
                <a:gd name="connsiteY27" fmla="*/ 25737 h 41178"/>
                <a:gd name="connsiteX28" fmla="*/ 117454 w 728587"/>
                <a:gd name="connsiteY28" fmla="*/ 25269 h 41178"/>
                <a:gd name="connsiteX29" fmla="*/ 29948 w 728587"/>
                <a:gd name="connsiteY29" fmla="*/ 28077 h 41178"/>
                <a:gd name="connsiteX30" fmla="*/ 0 w 728587"/>
                <a:gd name="connsiteY30" fmla="*/ 25737 h 41178"/>
                <a:gd name="connsiteX31" fmla="*/ 149274 w 728587"/>
                <a:gd name="connsiteY31" fmla="*/ 13102 h 41178"/>
                <a:gd name="connsiteX32" fmla="*/ 175479 w 728587"/>
                <a:gd name="connsiteY32" fmla="*/ 14974 h 41178"/>
                <a:gd name="connsiteX33" fmla="*/ 200280 w 728587"/>
                <a:gd name="connsiteY33" fmla="*/ 14506 h 41178"/>
                <a:gd name="connsiteX34" fmla="*/ 224613 w 728587"/>
                <a:gd name="connsiteY34" fmla="*/ 11699 h 41178"/>
                <a:gd name="connsiteX35" fmla="*/ 240055 w 728587"/>
                <a:gd name="connsiteY35" fmla="*/ 6551 h 41178"/>
                <a:gd name="connsiteX36" fmla="*/ 282638 w 728587"/>
                <a:gd name="connsiteY36" fmla="*/ 1872 h 4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28587" h="41178">
                  <a:moveTo>
                    <a:pt x="282638" y="1872"/>
                  </a:moveTo>
                  <a:lnTo>
                    <a:pt x="317734" y="0"/>
                  </a:lnTo>
                  <a:lnTo>
                    <a:pt x="311650" y="5615"/>
                  </a:lnTo>
                  <a:lnTo>
                    <a:pt x="309311" y="11699"/>
                  </a:lnTo>
                  <a:lnTo>
                    <a:pt x="308843" y="17782"/>
                  </a:lnTo>
                  <a:lnTo>
                    <a:pt x="310246" y="20590"/>
                  </a:lnTo>
                  <a:lnTo>
                    <a:pt x="315862" y="23865"/>
                  </a:lnTo>
                  <a:lnTo>
                    <a:pt x="426297" y="25269"/>
                  </a:lnTo>
                  <a:lnTo>
                    <a:pt x="484321" y="23865"/>
                  </a:lnTo>
                  <a:lnTo>
                    <a:pt x="485725" y="22929"/>
                  </a:lnTo>
                  <a:lnTo>
                    <a:pt x="485725" y="18718"/>
                  </a:lnTo>
                  <a:lnTo>
                    <a:pt x="532988" y="17782"/>
                  </a:lnTo>
                  <a:lnTo>
                    <a:pt x="660736" y="22461"/>
                  </a:lnTo>
                  <a:lnTo>
                    <a:pt x="688813" y="20590"/>
                  </a:lnTo>
                  <a:lnTo>
                    <a:pt x="724844" y="14974"/>
                  </a:lnTo>
                  <a:lnTo>
                    <a:pt x="728588" y="17314"/>
                  </a:lnTo>
                  <a:lnTo>
                    <a:pt x="728120" y="21057"/>
                  </a:lnTo>
                  <a:lnTo>
                    <a:pt x="718293" y="26673"/>
                  </a:lnTo>
                  <a:lnTo>
                    <a:pt x="674307" y="35564"/>
                  </a:lnTo>
                  <a:lnTo>
                    <a:pt x="598500" y="38839"/>
                  </a:lnTo>
                  <a:lnTo>
                    <a:pt x="515206" y="37903"/>
                  </a:lnTo>
                  <a:lnTo>
                    <a:pt x="445950" y="39775"/>
                  </a:lnTo>
                  <a:lnTo>
                    <a:pt x="280766" y="39307"/>
                  </a:lnTo>
                  <a:lnTo>
                    <a:pt x="154889" y="41179"/>
                  </a:lnTo>
                  <a:lnTo>
                    <a:pt x="192325" y="35564"/>
                  </a:lnTo>
                  <a:lnTo>
                    <a:pt x="200280" y="28077"/>
                  </a:lnTo>
                  <a:lnTo>
                    <a:pt x="199812" y="26673"/>
                  </a:lnTo>
                  <a:lnTo>
                    <a:pt x="196536" y="25737"/>
                  </a:lnTo>
                  <a:lnTo>
                    <a:pt x="117454" y="25269"/>
                  </a:lnTo>
                  <a:lnTo>
                    <a:pt x="29948" y="28077"/>
                  </a:lnTo>
                  <a:lnTo>
                    <a:pt x="0" y="25737"/>
                  </a:lnTo>
                  <a:lnTo>
                    <a:pt x="149274" y="13102"/>
                  </a:lnTo>
                  <a:lnTo>
                    <a:pt x="175479" y="14974"/>
                  </a:lnTo>
                  <a:lnTo>
                    <a:pt x="200280" y="14506"/>
                  </a:lnTo>
                  <a:lnTo>
                    <a:pt x="224613" y="11699"/>
                  </a:lnTo>
                  <a:lnTo>
                    <a:pt x="240055" y="6551"/>
                  </a:lnTo>
                  <a:lnTo>
                    <a:pt x="282638" y="1872"/>
                  </a:lnTo>
                  <a:close/>
                </a:path>
              </a:pathLst>
            </a:custGeom>
            <a:solidFill>
              <a:srgbClr val="DCE5C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40118AA4-177B-EB5C-8B00-D1BCE96023E1}"/>
                </a:ext>
              </a:extLst>
            </p:cNvPr>
            <p:cNvSpPr/>
            <p:nvPr/>
          </p:nvSpPr>
          <p:spPr>
            <a:xfrm>
              <a:off x="8019952" y="5929313"/>
              <a:ext cx="560128" cy="52409"/>
            </a:xfrm>
            <a:custGeom>
              <a:avLst/>
              <a:gdLst>
                <a:gd name="connsiteX0" fmla="*/ 28077 w 560128"/>
                <a:gd name="connsiteY0" fmla="*/ 0 h 52409"/>
                <a:gd name="connsiteX1" fmla="*/ 110435 w 560128"/>
                <a:gd name="connsiteY1" fmla="*/ 6551 h 52409"/>
                <a:gd name="connsiteX2" fmla="*/ 268132 w 560128"/>
                <a:gd name="connsiteY2" fmla="*/ 6083 h 52409"/>
                <a:gd name="connsiteX3" fmla="*/ 320541 w 560128"/>
                <a:gd name="connsiteY3" fmla="*/ 9359 h 52409"/>
                <a:gd name="connsiteX4" fmla="*/ 346746 w 560128"/>
                <a:gd name="connsiteY4" fmla="*/ 8891 h 52409"/>
                <a:gd name="connsiteX5" fmla="*/ 388861 w 560128"/>
                <a:gd name="connsiteY5" fmla="*/ 12635 h 52409"/>
                <a:gd name="connsiteX6" fmla="*/ 476834 w 560128"/>
                <a:gd name="connsiteY6" fmla="*/ 9827 h 52409"/>
                <a:gd name="connsiteX7" fmla="*/ 555917 w 560128"/>
                <a:gd name="connsiteY7" fmla="*/ 10295 h 52409"/>
                <a:gd name="connsiteX8" fmla="*/ 559660 w 560128"/>
                <a:gd name="connsiteY8" fmla="*/ 11230 h 52409"/>
                <a:gd name="connsiteX9" fmla="*/ 560128 w 560128"/>
                <a:gd name="connsiteY9" fmla="*/ 12635 h 52409"/>
                <a:gd name="connsiteX10" fmla="*/ 551237 w 560128"/>
                <a:gd name="connsiteY10" fmla="*/ 20589 h 52409"/>
                <a:gd name="connsiteX11" fmla="*/ 514270 w 560128"/>
                <a:gd name="connsiteY11" fmla="*/ 25737 h 52409"/>
                <a:gd name="connsiteX12" fmla="*/ 454841 w 560128"/>
                <a:gd name="connsiteY12" fmla="*/ 28544 h 52409"/>
                <a:gd name="connsiteX13" fmla="*/ 396816 w 560128"/>
                <a:gd name="connsiteY13" fmla="*/ 29480 h 52409"/>
                <a:gd name="connsiteX14" fmla="*/ 308843 w 560128"/>
                <a:gd name="connsiteY14" fmla="*/ 35096 h 52409"/>
                <a:gd name="connsiteX15" fmla="*/ 284978 w 560128"/>
                <a:gd name="connsiteY15" fmla="*/ 40243 h 52409"/>
                <a:gd name="connsiteX16" fmla="*/ 273747 w 560128"/>
                <a:gd name="connsiteY16" fmla="*/ 39775 h 52409"/>
                <a:gd name="connsiteX17" fmla="*/ 271407 w 560128"/>
                <a:gd name="connsiteY17" fmla="*/ 42583 h 52409"/>
                <a:gd name="connsiteX18" fmla="*/ 230696 w 560128"/>
                <a:gd name="connsiteY18" fmla="*/ 49602 h 52409"/>
                <a:gd name="connsiteX19" fmla="*/ 175947 w 560128"/>
                <a:gd name="connsiteY19" fmla="*/ 52410 h 52409"/>
                <a:gd name="connsiteX20" fmla="*/ 161441 w 560128"/>
                <a:gd name="connsiteY20" fmla="*/ 48198 h 52409"/>
                <a:gd name="connsiteX21" fmla="*/ 145530 w 560128"/>
                <a:gd name="connsiteY21" fmla="*/ 46794 h 52409"/>
                <a:gd name="connsiteX22" fmla="*/ 124941 w 560128"/>
                <a:gd name="connsiteY22" fmla="*/ 48198 h 52409"/>
                <a:gd name="connsiteX23" fmla="*/ 115582 w 560128"/>
                <a:gd name="connsiteY23" fmla="*/ 43519 h 52409"/>
                <a:gd name="connsiteX24" fmla="*/ 101076 w 560128"/>
                <a:gd name="connsiteY24" fmla="*/ 40711 h 52409"/>
                <a:gd name="connsiteX25" fmla="*/ 51474 w 560128"/>
                <a:gd name="connsiteY25" fmla="*/ 42115 h 52409"/>
                <a:gd name="connsiteX26" fmla="*/ 0 w 560128"/>
                <a:gd name="connsiteY26" fmla="*/ 41647 h 52409"/>
                <a:gd name="connsiteX27" fmla="*/ 7019 w 560128"/>
                <a:gd name="connsiteY27" fmla="*/ 29948 h 52409"/>
                <a:gd name="connsiteX28" fmla="*/ 11699 w 560128"/>
                <a:gd name="connsiteY28" fmla="*/ 26205 h 52409"/>
                <a:gd name="connsiteX29" fmla="*/ 325221 w 560128"/>
                <a:gd name="connsiteY29" fmla="*/ 19654 h 52409"/>
                <a:gd name="connsiteX30" fmla="*/ 326156 w 560128"/>
                <a:gd name="connsiteY30" fmla="*/ 18718 h 52409"/>
                <a:gd name="connsiteX31" fmla="*/ 325221 w 560128"/>
                <a:gd name="connsiteY31" fmla="*/ 14506 h 52409"/>
                <a:gd name="connsiteX32" fmla="*/ 16378 w 560128"/>
                <a:gd name="connsiteY32" fmla="*/ 13570 h 52409"/>
                <a:gd name="connsiteX33" fmla="*/ 20122 w 560128"/>
                <a:gd name="connsiteY33" fmla="*/ 3743 h 52409"/>
                <a:gd name="connsiteX34" fmla="*/ 23397 w 560128"/>
                <a:gd name="connsiteY34" fmla="*/ 936 h 52409"/>
                <a:gd name="connsiteX35" fmla="*/ 28077 w 560128"/>
                <a:gd name="connsiteY35" fmla="*/ 0 h 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60128" h="52409">
                  <a:moveTo>
                    <a:pt x="28077" y="0"/>
                  </a:moveTo>
                  <a:lnTo>
                    <a:pt x="110435" y="6551"/>
                  </a:lnTo>
                  <a:lnTo>
                    <a:pt x="268132" y="6083"/>
                  </a:lnTo>
                  <a:lnTo>
                    <a:pt x="320541" y="9359"/>
                  </a:lnTo>
                  <a:lnTo>
                    <a:pt x="346746" y="8891"/>
                  </a:lnTo>
                  <a:lnTo>
                    <a:pt x="388861" y="12635"/>
                  </a:lnTo>
                  <a:lnTo>
                    <a:pt x="476834" y="9827"/>
                  </a:lnTo>
                  <a:lnTo>
                    <a:pt x="555917" y="10295"/>
                  </a:lnTo>
                  <a:lnTo>
                    <a:pt x="559660" y="11230"/>
                  </a:lnTo>
                  <a:lnTo>
                    <a:pt x="560128" y="12635"/>
                  </a:lnTo>
                  <a:lnTo>
                    <a:pt x="551237" y="20589"/>
                  </a:lnTo>
                  <a:lnTo>
                    <a:pt x="514270" y="25737"/>
                  </a:lnTo>
                  <a:lnTo>
                    <a:pt x="454841" y="28544"/>
                  </a:lnTo>
                  <a:lnTo>
                    <a:pt x="396816" y="29480"/>
                  </a:lnTo>
                  <a:lnTo>
                    <a:pt x="308843" y="35096"/>
                  </a:lnTo>
                  <a:lnTo>
                    <a:pt x="284978" y="40243"/>
                  </a:lnTo>
                  <a:lnTo>
                    <a:pt x="273747" y="39775"/>
                  </a:lnTo>
                  <a:lnTo>
                    <a:pt x="271407" y="42583"/>
                  </a:lnTo>
                  <a:lnTo>
                    <a:pt x="230696" y="49602"/>
                  </a:lnTo>
                  <a:lnTo>
                    <a:pt x="175947" y="52410"/>
                  </a:lnTo>
                  <a:lnTo>
                    <a:pt x="161441" y="48198"/>
                  </a:lnTo>
                  <a:lnTo>
                    <a:pt x="145530" y="46794"/>
                  </a:lnTo>
                  <a:lnTo>
                    <a:pt x="124941" y="48198"/>
                  </a:lnTo>
                  <a:lnTo>
                    <a:pt x="115582" y="43519"/>
                  </a:lnTo>
                  <a:lnTo>
                    <a:pt x="101076" y="40711"/>
                  </a:lnTo>
                  <a:lnTo>
                    <a:pt x="51474" y="42115"/>
                  </a:lnTo>
                  <a:lnTo>
                    <a:pt x="0" y="41647"/>
                  </a:lnTo>
                  <a:lnTo>
                    <a:pt x="7019" y="29948"/>
                  </a:lnTo>
                  <a:lnTo>
                    <a:pt x="11699" y="26205"/>
                  </a:lnTo>
                  <a:lnTo>
                    <a:pt x="325221" y="19654"/>
                  </a:lnTo>
                  <a:lnTo>
                    <a:pt x="326156" y="18718"/>
                  </a:lnTo>
                  <a:lnTo>
                    <a:pt x="325221" y="14506"/>
                  </a:lnTo>
                  <a:lnTo>
                    <a:pt x="16378" y="13570"/>
                  </a:lnTo>
                  <a:lnTo>
                    <a:pt x="20122" y="3743"/>
                  </a:lnTo>
                  <a:lnTo>
                    <a:pt x="23397" y="936"/>
                  </a:lnTo>
                  <a:lnTo>
                    <a:pt x="28077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F21CC573-F750-9CCE-446A-59639D50391B}"/>
                </a:ext>
              </a:extLst>
            </p:cNvPr>
            <p:cNvSpPr/>
            <p:nvPr/>
          </p:nvSpPr>
          <p:spPr>
            <a:xfrm>
              <a:off x="11855216" y="5942415"/>
              <a:ext cx="294804" cy="97800"/>
            </a:xfrm>
            <a:custGeom>
              <a:avLst/>
              <a:gdLst>
                <a:gd name="connsiteX0" fmla="*/ 294804 w 294804"/>
                <a:gd name="connsiteY0" fmla="*/ 0 h 97800"/>
                <a:gd name="connsiteX1" fmla="*/ 262516 w 294804"/>
                <a:gd name="connsiteY1" fmla="*/ 97800 h 97800"/>
                <a:gd name="connsiteX2" fmla="*/ 71127 w 294804"/>
                <a:gd name="connsiteY2" fmla="*/ 92185 h 97800"/>
                <a:gd name="connsiteX3" fmla="*/ 12166 w 294804"/>
                <a:gd name="connsiteY3" fmla="*/ 92653 h 97800"/>
                <a:gd name="connsiteX4" fmla="*/ 7019 w 294804"/>
                <a:gd name="connsiteY4" fmla="*/ 94992 h 97800"/>
                <a:gd name="connsiteX5" fmla="*/ 1404 w 294804"/>
                <a:gd name="connsiteY5" fmla="*/ 88441 h 97800"/>
                <a:gd name="connsiteX6" fmla="*/ 0 w 294804"/>
                <a:gd name="connsiteY6" fmla="*/ 85634 h 97800"/>
                <a:gd name="connsiteX7" fmla="*/ 936 w 294804"/>
                <a:gd name="connsiteY7" fmla="*/ 82826 h 97800"/>
                <a:gd name="connsiteX8" fmla="*/ 8423 w 294804"/>
                <a:gd name="connsiteY8" fmla="*/ 71127 h 97800"/>
                <a:gd name="connsiteX9" fmla="*/ 12634 w 294804"/>
                <a:gd name="connsiteY9" fmla="*/ 72999 h 97800"/>
                <a:gd name="connsiteX10" fmla="*/ 14506 w 294804"/>
                <a:gd name="connsiteY10" fmla="*/ 72531 h 97800"/>
                <a:gd name="connsiteX11" fmla="*/ 29481 w 294804"/>
                <a:gd name="connsiteY11" fmla="*/ 67384 h 97800"/>
                <a:gd name="connsiteX12" fmla="*/ 56621 w 294804"/>
                <a:gd name="connsiteY12" fmla="*/ 60365 h 97800"/>
                <a:gd name="connsiteX13" fmla="*/ 140851 w 294804"/>
                <a:gd name="connsiteY13" fmla="*/ 16378 h 97800"/>
                <a:gd name="connsiteX14" fmla="*/ 294804 w 294804"/>
                <a:gd name="connsiteY14" fmla="*/ 0 h 9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4804" h="97800">
                  <a:moveTo>
                    <a:pt x="294804" y="0"/>
                  </a:moveTo>
                  <a:lnTo>
                    <a:pt x="262516" y="97800"/>
                  </a:lnTo>
                  <a:lnTo>
                    <a:pt x="71127" y="92185"/>
                  </a:lnTo>
                  <a:lnTo>
                    <a:pt x="12166" y="92653"/>
                  </a:lnTo>
                  <a:lnTo>
                    <a:pt x="7019" y="94992"/>
                  </a:lnTo>
                  <a:lnTo>
                    <a:pt x="1404" y="88441"/>
                  </a:lnTo>
                  <a:lnTo>
                    <a:pt x="0" y="85634"/>
                  </a:lnTo>
                  <a:lnTo>
                    <a:pt x="936" y="82826"/>
                  </a:lnTo>
                  <a:lnTo>
                    <a:pt x="8423" y="71127"/>
                  </a:lnTo>
                  <a:lnTo>
                    <a:pt x="12634" y="72999"/>
                  </a:lnTo>
                  <a:lnTo>
                    <a:pt x="14506" y="72531"/>
                  </a:lnTo>
                  <a:lnTo>
                    <a:pt x="29481" y="67384"/>
                  </a:lnTo>
                  <a:lnTo>
                    <a:pt x="56621" y="60365"/>
                  </a:lnTo>
                  <a:lnTo>
                    <a:pt x="140851" y="16378"/>
                  </a:lnTo>
                  <a:lnTo>
                    <a:pt x="294804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382A34D-5CB0-8C16-DCD6-D9EEB5347440}"/>
                </a:ext>
              </a:extLst>
            </p:cNvPr>
            <p:cNvSpPr/>
            <p:nvPr/>
          </p:nvSpPr>
          <p:spPr>
            <a:xfrm>
              <a:off x="6217434" y="5944755"/>
              <a:ext cx="263452" cy="182497"/>
            </a:xfrm>
            <a:custGeom>
              <a:avLst/>
              <a:gdLst>
                <a:gd name="connsiteX0" fmla="*/ 263452 w 263452"/>
                <a:gd name="connsiteY0" fmla="*/ 34160 h 182497"/>
                <a:gd name="connsiteX1" fmla="*/ 255497 w 263452"/>
                <a:gd name="connsiteY1" fmla="*/ 48198 h 182497"/>
                <a:gd name="connsiteX2" fmla="*/ 246606 w 263452"/>
                <a:gd name="connsiteY2" fmla="*/ 60365 h 182497"/>
                <a:gd name="connsiteX3" fmla="*/ 236311 w 263452"/>
                <a:gd name="connsiteY3" fmla="*/ 70659 h 182497"/>
                <a:gd name="connsiteX4" fmla="*/ 224613 w 263452"/>
                <a:gd name="connsiteY4" fmla="*/ 79083 h 182497"/>
                <a:gd name="connsiteX5" fmla="*/ 211043 w 263452"/>
                <a:gd name="connsiteY5" fmla="*/ 85634 h 182497"/>
                <a:gd name="connsiteX6" fmla="*/ 196068 w 263452"/>
                <a:gd name="connsiteY6" fmla="*/ 91249 h 182497"/>
                <a:gd name="connsiteX7" fmla="*/ 174075 w 263452"/>
                <a:gd name="connsiteY7" fmla="*/ 96396 h 182497"/>
                <a:gd name="connsiteX8" fmla="*/ 167056 w 263452"/>
                <a:gd name="connsiteY8" fmla="*/ 101544 h 182497"/>
                <a:gd name="connsiteX9" fmla="*/ 163312 w 263452"/>
                <a:gd name="connsiteY9" fmla="*/ 105755 h 182497"/>
                <a:gd name="connsiteX10" fmla="*/ 153485 w 263452"/>
                <a:gd name="connsiteY10" fmla="*/ 125877 h 182497"/>
                <a:gd name="connsiteX11" fmla="*/ 145062 w 263452"/>
                <a:gd name="connsiteY11" fmla="*/ 137575 h 182497"/>
                <a:gd name="connsiteX12" fmla="*/ 135236 w 263452"/>
                <a:gd name="connsiteY12" fmla="*/ 147870 h 182497"/>
                <a:gd name="connsiteX13" fmla="*/ 123537 w 263452"/>
                <a:gd name="connsiteY13" fmla="*/ 156293 h 182497"/>
                <a:gd name="connsiteX14" fmla="*/ 109967 w 263452"/>
                <a:gd name="connsiteY14" fmla="*/ 163312 h 182497"/>
                <a:gd name="connsiteX15" fmla="*/ 66916 w 263452"/>
                <a:gd name="connsiteY15" fmla="*/ 182498 h 182497"/>
                <a:gd name="connsiteX16" fmla="*/ 0 w 263452"/>
                <a:gd name="connsiteY16" fmla="*/ 0 h 182497"/>
                <a:gd name="connsiteX17" fmla="*/ 263452 w 263452"/>
                <a:gd name="connsiteY17" fmla="*/ 34160 h 18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3452" h="182497">
                  <a:moveTo>
                    <a:pt x="263452" y="34160"/>
                  </a:moveTo>
                  <a:lnTo>
                    <a:pt x="255497" y="48198"/>
                  </a:lnTo>
                  <a:lnTo>
                    <a:pt x="246606" y="60365"/>
                  </a:lnTo>
                  <a:lnTo>
                    <a:pt x="236311" y="70659"/>
                  </a:lnTo>
                  <a:lnTo>
                    <a:pt x="224613" y="79083"/>
                  </a:lnTo>
                  <a:lnTo>
                    <a:pt x="211043" y="85634"/>
                  </a:lnTo>
                  <a:lnTo>
                    <a:pt x="196068" y="91249"/>
                  </a:lnTo>
                  <a:lnTo>
                    <a:pt x="174075" y="96396"/>
                  </a:lnTo>
                  <a:lnTo>
                    <a:pt x="167056" y="101544"/>
                  </a:lnTo>
                  <a:lnTo>
                    <a:pt x="163312" y="105755"/>
                  </a:lnTo>
                  <a:lnTo>
                    <a:pt x="153485" y="125877"/>
                  </a:lnTo>
                  <a:lnTo>
                    <a:pt x="145062" y="137575"/>
                  </a:lnTo>
                  <a:lnTo>
                    <a:pt x="135236" y="147870"/>
                  </a:lnTo>
                  <a:lnTo>
                    <a:pt x="123537" y="156293"/>
                  </a:lnTo>
                  <a:lnTo>
                    <a:pt x="109967" y="163312"/>
                  </a:lnTo>
                  <a:lnTo>
                    <a:pt x="66916" y="182498"/>
                  </a:lnTo>
                  <a:lnTo>
                    <a:pt x="0" y="0"/>
                  </a:lnTo>
                  <a:lnTo>
                    <a:pt x="263452" y="3416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503E1DB4-B0B0-34A3-B164-7F3BC0248C12}"/>
                </a:ext>
              </a:extLst>
            </p:cNvPr>
            <p:cNvSpPr/>
            <p:nvPr/>
          </p:nvSpPr>
          <p:spPr>
            <a:xfrm>
              <a:off x="8030714" y="5943819"/>
              <a:ext cx="314458" cy="12634"/>
            </a:xfrm>
            <a:custGeom>
              <a:avLst/>
              <a:gdLst>
                <a:gd name="connsiteX0" fmla="*/ 4679 w 314458"/>
                <a:gd name="connsiteY0" fmla="*/ 0 h 12634"/>
                <a:gd name="connsiteX1" fmla="*/ 311650 w 314458"/>
                <a:gd name="connsiteY1" fmla="*/ 468 h 12634"/>
                <a:gd name="connsiteX2" fmla="*/ 313990 w 314458"/>
                <a:gd name="connsiteY2" fmla="*/ 1404 h 12634"/>
                <a:gd name="connsiteX3" fmla="*/ 314458 w 314458"/>
                <a:gd name="connsiteY3" fmla="*/ 5148 h 12634"/>
                <a:gd name="connsiteX4" fmla="*/ 0 w 314458"/>
                <a:gd name="connsiteY4" fmla="*/ 12635 h 12634"/>
                <a:gd name="connsiteX5" fmla="*/ 4679 w 314458"/>
                <a:gd name="connsiteY5" fmla="*/ 0 h 1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458" h="12634">
                  <a:moveTo>
                    <a:pt x="4679" y="0"/>
                  </a:moveTo>
                  <a:lnTo>
                    <a:pt x="311650" y="468"/>
                  </a:lnTo>
                  <a:lnTo>
                    <a:pt x="313990" y="1404"/>
                  </a:lnTo>
                  <a:lnTo>
                    <a:pt x="314458" y="5148"/>
                  </a:lnTo>
                  <a:lnTo>
                    <a:pt x="0" y="12635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A734EFF-C7C9-EB59-DB02-88CC71C9DA93}"/>
                </a:ext>
              </a:extLst>
            </p:cNvPr>
            <p:cNvSpPr/>
            <p:nvPr/>
          </p:nvSpPr>
          <p:spPr>
            <a:xfrm>
              <a:off x="7887524" y="5946627"/>
              <a:ext cx="38371" cy="43050"/>
            </a:xfrm>
            <a:custGeom>
              <a:avLst/>
              <a:gdLst>
                <a:gd name="connsiteX0" fmla="*/ 0 w 38371"/>
                <a:gd name="connsiteY0" fmla="*/ 29948 h 43050"/>
                <a:gd name="connsiteX1" fmla="*/ 4211 w 38371"/>
                <a:gd name="connsiteY1" fmla="*/ 18718 h 43050"/>
                <a:gd name="connsiteX2" fmla="*/ 23397 w 38371"/>
                <a:gd name="connsiteY2" fmla="*/ 1872 h 43050"/>
                <a:gd name="connsiteX3" fmla="*/ 28545 w 38371"/>
                <a:gd name="connsiteY3" fmla="*/ 0 h 43050"/>
                <a:gd name="connsiteX4" fmla="*/ 33224 w 38371"/>
                <a:gd name="connsiteY4" fmla="*/ 936 h 43050"/>
                <a:gd name="connsiteX5" fmla="*/ 36968 w 38371"/>
                <a:gd name="connsiteY5" fmla="*/ 3743 h 43050"/>
                <a:gd name="connsiteX6" fmla="*/ 38371 w 38371"/>
                <a:gd name="connsiteY6" fmla="*/ 8891 h 43050"/>
                <a:gd name="connsiteX7" fmla="*/ 37435 w 38371"/>
                <a:gd name="connsiteY7" fmla="*/ 19186 h 43050"/>
                <a:gd name="connsiteX8" fmla="*/ 34628 w 38371"/>
                <a:gd name="connsiteY8" fmla="*/ 27141 h 43050"/>
                <a:gd name="connsiteX9" fmla="*/ 30416 w 38371"/>
                <a:gd name="connsiteY9" fmla="*/ 33692 h 43050"/>
                <a:gd name="connsiteX10" fmla="*/ 24333 w 38371"/>
                <a:gd name="connsiteY10" fmla="*/ 38839 h 43050"/>
                <a:gd name="connsiteX11" fmla="*/ 16378 w 38371"/>
                <a:gd name="connsiteY11" fmla="*/ 43051 h 43050"/>
                <a:gd name="connsiteX12" fmla="*/ 8423 w 38371"/>
                <a:gd name="connsiteY12" fmla="*/ 43051 h 43050"/>
                <a:gd name="connsiteX13" fmla="*/ 936 w 38371"/>
                <a:gd name="connsiteY13" fmla="*/ 36031 h 43050"/>
                <a:gd name="connsiteX14" fmla="*/ 0 w 38371"/>
                <a:gd name="connsiteY14" fmla="*/ 29948 h 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71" h="43050">
                  <a:moveTo>
                    <a:pt x="0" y="29948"/>
                  </a:moveTo>
                  <a:lnTo>
                    <a:pt x="4211" y="18718"/>
                  </a:lnTo>
                  <a:lnTo>
                    <a:pt x="23397" y="1872"/>
                  </a:lnTo>
                  <a:lnTo>
                    <a:pt x="28545" y="0"/>
                  </a:lnTo>
                  <a:lnTo>
                    <a:pt x="33224" y="936"/>
                  </a:lnTo>
                  <a:lnTo>
                    <a:pt x="36968" y="3743"/>
                  </a:lnTo>
                  <a:lnTo>
                    <a:pt x="38371" y="8891"/>
                  </a:lnTo>
                  <a:lnTo>
                    <a:pt x="37435" y="19186"/>
                  </a:lnTo>
                  <a:lnTo>
                    <a:pt x="34628" y="27141"/>
                  </a:lnTo>
                  <a:lnTo>
                    <a:pt x="30416" y="33692"/>
                  </a:lnTo>
                  <a:lnTo>
                    <a:pt x="24333" y="38839"/>
                  </a:lnTo>
                  <a:lnTo>
                    <a:pt x="16378" y="43051"/>
                  </a:lnTo>
                  <a:lnTo>
                    <a:pt x="8423" y="43051"/>
                  </a:lnTo>
                  <a:lnTo>
                    <a:pt x="936" y="36031"/>
                  </a:lnTo>
                  <a:lnTo>
                    <a:pt x="0" y="299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1832B3DE-9FBD-803B-72BC-D2A383656F75}"/>
                </a:ext>
              </a:extLst>
            </p:cNvPr>
            <p:cNvSpPr/>
            <p:nvPr/>
          </p:nvSpPr>
          <p:spPr>
            <a:xfrm>
              <a:off x="9119619" y="5947095"/>
              <a:ext cx="1104814" cy="52409"/>
            </a:xfrm>
            <a:custGeom>
              <a:avLst/>
              <a:gdLst>
                <a:gd name="connsiteX0" fmla="*/ 1017309 w 1104814"/>
                <a:gd name="connsiteY0" fmla="*/ 0 h 52409"/>
                <a:gd name="connsiteX1" fmla="*/ 1035091 w 1104814"/>
                <a:gd name="connsiteY1" fmla="*/ 4212 h 52409"/>
                <a:gd name="connsiteX2" fmla="*/ 1059892 w 1104814"/>
                <a:gd name="connsiteY2" fmla="*/ 2808 h 52409"/>
                <a:gd name="connsiteX3" fmla="*/ 1082353 w 1104814"/>
                <a:gd name="connsiteY3" fmla="*/ 4212 h 52409"/>
                <a:gd name="connsiteX4" fmla="*/ 1083757 w 1104814"/>
                <a:gd name="connsiteY4" fmla="*/ 7487 h 52409"/>
                <a:gd name="connsiteX5" fmla="*/ 1080013 w 1104814"/>
                <a:gd name="connsiteY5" fmla="*/ 7019 h 52409"/>
                <a:gd name="connsiteX6" fmla="*/ 1078141 w 1104814"/>
                <a:gd name="connsiteY6" fmla="*/ 8891 h 52409"/>
                <a:gd name="connsiteX7" fmla="*/ 1080949 w 1104814"/>
                <a:gd name="connsiteY7" fmla="*/ 12166 h 52409"/>
                <a:gd name="connsiteX8" fmla="*/ 1072058 w 1104814"/>
                <a:gd name="connsiteY8" fmla="*/ 27609 h 52409"/>
                <a:gd name="connsiteX9" fmla="*/ 1072994 w 1104814"/>
                <a:gd name="connsiteY9" fmla="*/ 35096 h 52409"/>
                <a:gd name="connsiteX10" fmla="*/ 1068783 w 1104814"/>
                <a:gd name="connsiteY10" fmla="*/ 44922 h 52409"/>
                <a:gd name="connsiteX11" fmla="*/ 1103878 w 1104814"/>
                <a:gd name="connsiteY11" fmla="*/ 45391 h 52409"/>
                <a:gd name="connsiteX12" fmla="*/ 1104814 w 1104814"/>
                <a:gd name="connsiteY12" fmla="*/ 46794 h 52409"/>
                <a:gd name="connsiteX13" fmla="*/ 1038834 w 1104814"/>
                <a:gd name="connsiteY13" fmla="*/ 47730 h 52409"/>
                <a:gd name="connsiteX14" fmla="*/ 1007014 w 1104814"/>
                <a:gd name="connsiteY14" fmla="*/ 51474 h 52409"/>
                <a:gd name="connsiteX15" fmla="*/ 793632 w 1104814"/>
                <a:gd name="connsiteY15" fmla="*/ 52410 h 52409"/>
                <a:gd name="connsiteX16" fmla="*/ 269067 w 1104814"/>
                <a:gd name="connsiteY16" fmla="*/ 48666 h 52409"/>
                <a:gd name="connsiteX17" fmla="*/ 84230 w 1104814"/>
                <a:gd name="connsiteY17" fmla="*/ 44455 h 52409"/>
                <a:gd name="connsiteX18" fmla="*/ 13570 w 1104814"/>
                <a:gd name="connsiteY18" fmla="*/ 38839 h 52409"/>
                <a:gd name="connsiteX19" fmla="*/ 9359 w 1104814"/>
                <a:gd name="connsiteY19" fmla="*/ 37435 h 52409"/>
                <a:gd name="connsiteX20" fmla="*/ 7019 w 1104814"/>
                <a:gd name="connsiteY20" fmla="*/ 34160 h 52409"/>
                <a:gd name="connsiteX21" fmla="*/ 6551 w 1104814"/>
                <a:gd name="connsiteY21" fmla="*/ 23865 h 52409"/>
                <a:gd name="connsiteX22" fmla="*/ 5615 w 1104814"/>
                <a:gd name="connsiteY22" fmla="*/ 22929 h 52409"/>
                <a:gd name="connsiteX23" fmla="*/ 2808 w 1104814"/>
                <a:gd name="connsiteY23" fmla="*/ 24333 h 52409"/>
                <a:gd name="connsiteX24" fmla="*/ 1404 w 1104814"/>
                <a:gd name="connsiteY24" fmla="*/ 26205 h 52409"/>
                <a:gd name="connsiteX25" fmla="*/ 1872 w 1104814"/>
                <a:gd name="connsiteY25" fmla="*/ 29948 h 52409"/>
                <a:gd name="connsiteX26" fmla="*/ 0 w 1104814"/>
                <a:gd name="connsiteY26" fmla="*/ 26205 h 52409"/>
                <a:gd name="connsiteX27" fmla="*/ 1872 w 1104814"/>
                <a:gd name="connsiteY27" fmla="*/ 20590 h 52409"/>
                <a:gd name="connsiteX28" fmla="*/ 12634 w 1104814"/>
                <a:gd name="connsiteY28" fmla="*/ 23397 h 52409"/>
                <a:gd name="connsiteX29" fmla="*/ 273747 w 1104814"/>
                <a:gd name="connsiteY29" fmla="*/ 21993 h 52409"/>
                <a:gd name="connsiteX30" fmla="*/ 627044 w 1104814"/>
                <a:gd name="connsiteY30" fmla="*/ 25737 h 52409"/>
                <a:gd name="connsiteX31" fmla="*/ 725312 w 1104814"/>
                <a:gd name="connsiteY31" fmla="*/ 23865 h 52409"/>
                <a:gd name="connsiteX32" fmla="*/ 801119 w 1104814"/>
                <a:gd name="connsiteY32" fmla="*/ 20590 h 52409"/>
                <a:gd name="connsiteX33" fmla="*/ 858208 w 1104814"/>
                <a:gd name="connsiteY33" fmla="*/ 15910 h 52409"/>
                <a:gd name="connsiteX34" fmla="*/ 1017309 w 1104814"/>
                <a:gd name="connsiteY34" fmla="*/ 0 h 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04814" h="52409">
                  <a:moveTo>
                    <a:pt x="1017309" y="0"/>
                  </a:moveTo>
                  <a:lnTo>
                    <a:pt x="1035091" y="4212"/>
                  </a:lnTo>
                  <a:lnTo>
                    <a:pt x="1059892" y="2808"/>
                  </a:lnTo>
                  <a:lnTo>
                    <a:pt x="1082353" y="4212"/>
                  </a:lnTo>
                  <a:lnTo>
                    <a:pt x="1083757" y="7487"/>
                  </a:lnTo>
                  <a:lnTo>
                    <a:pt x="1080013" y="7019"/>
                  </a:lnTo>
                  <a:lnTo>
                    <a:pt x="1078141" y="8891"/>
                  </a:lnTo>
                  <a:lnTo>
                    <a:pt x="1080949" y="12166"/>
                  </a:lnTo>
                  <a:lnTo>
                    <a:pt x="1072058" y="27609"/>
                  </a:lnTo>
                  <a:lnTo>
                    <a:pt x="1072994" y="35096"/>
                  </a:lnTo>
                  <a:lnTo>
                    <a:pt x="1068783" y="44922"/>
                  </a:lnTo>
                  <a:lnTo>
                    <a:pt x="1103878" y="45391"/>
                  </a:lnTo>
                  <a:lnTo>
                    <a:pt x="1104814" y="46794"/>
                  </a:lnTo>
                  <a:lnTo>
                    <a:pt x="1038834" y="47730"/>
                  </a:lnTo>
                  <a:lnTo>
                    <a:pt x="1007014" y="51474"/>
                  </a:lnTo>
                  <a:lnTo>
                    <a:pt x="793632" y="52410"/>
                  </a:lnTo>
                  <a:lnTo>
                    <a:pt x="269067" y="48666"/>
                  </a:lnTo>
                  <a:lnTo>
                    <a:pt x="84230" y="44455"/>
                  </a:lnTo>
                  <a:lnTo>
                    <a:pt x="13570" y="38839"/>
                  </a:lnTo>
                  <a:lnTo>
                    <a:pt x="9359" y="37435"/>
                  </a:lnTo>
                  <a:lnTo>
                    <a:pt x="7019" y="34160"/>
                  </a:lnTo>
                  <a:lnTo>
                    <a:pt x="6551" y="23865"/>
                  </a:lnTo>
                  <a:lnTo>
                    <a:pt x="5615" y="22929"/>
                  </a:lnTo>
                  <a:lnTo>
                    <a:pt x="2808" y="24333"/>
                  </a:lnTo>
                  <a:lnTo>
                    <a:pt x="1404" y="26205"/>
                  </a:lnTo>
                  <a:lnTo>
                    <a:pt x="1872" y="29948"/>
                  </a:lnTo>
                  <a:lnTo>
                    <a:pt x="0" y="26205"/>
                  </a:lnTo>
                  <a:lnTo>
                    <a:pt x="1872" y="20590"/>
                  </a:lnTo>
                  <a:lnTo>
                    <a:pt x="12634" y="23397"/>
                  </a:lnTo>
                  <a:lnTo>
                    <a:pt x="273747" y="21993"/>
                  </a:lnTo>
                  <a:lnTo>
                    <a:pt x="627044" y="25737"/>
                  </a:lnTo>
                  <a:lnTo>
                    <a:pt x="725312" y="23865"/>
                  </a:lnTo>
                  <a:lnTo>
                    <a:pt x="801119" y="20590"/>
                  </a:lnTo>
                  <a:lnTo>
                    <a:pt x="858208" y="15910"/>
                  </a:lnTo>
                  <a:lnTo>
                    <a:pt x="1017309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4FD02D87-7CA7-E994-A2C0-B6F7887ABDBE}"/>
                </a:ext>
              </a:extLst>
            </p:cNvPr>
            <p:cNvSpPr/>
            <p:nvPr/>
          </p:nvSpPr>
          <p:spPr>
            <a:xfrm>
              <a:off x="9025094" y="5960665"/>
              <a:ext cx="1152544" cy="133363"/>
            </a:xfrm>
            <a:custGeom>
              <a:avLst/>
              <a:gdLst>
                <a:gd name="connsiteX0" fmla="*/ 87973 w 1152544"/>
                <a:gd name="connsiteY0" fmla="*/ 0 h 133363"/>
                <a:gd name="connsiteX1" fmla="*/ 91717 w 1152544"/>
                <a:gd name="connsiteY1" fmla="*/ 1404 h 133363"/>
                <a:gd name="connsiteX2" fmla="*/ 95928 w 1152544"/>
                <a:gd name="connsiteY2" fmla="*/ 6551 h 133363"/>
                <a:gd name="connsiteX3" fmla="*/ 94057 w 1152544"/>
                <a:gd name="connsiteY3" fmla="*/ 8891 h 133363"/>
                <a:gd name="connsiteX4" fmla="*/ 94057 w 1152544"/>
                <a:gd name="connsiteY4" fmla="*/ 12166 h 133363"/>
                <a:gd name="connsiteX5" fmla="*/ 95928 w 1152544"/>
                <a:gd name="connsiteY5" fmla="*/ 15910 h 133363"/>
                <a:gd name="connsiteX6" fmla="*/ 94525 w 1152544"/>
                <a:gd name="connsiteY6" fmla="*/ 26205 h 133363"/>
                <a:gd name="connsiteX7" fmla="*/ 95928 w 1152544"/>
                <a:gd name="connsiteY7" fmla="*/ 34160 h 133363"/>
                <a:gd name="connsiteX8" fmla="*/ 99672 w 1152544"/>
                <a:gd name="connsiteY8" fmla="*/ 40243 h 133363"/>
                <a:gd name="connsiteX9" fmla="*/ 106223 w 1152544"/>
                <a:gd name="connsiteY9" fmla="*/ 44922 h 133363"/>
                <a:gd name="connsiteX10" fmla="*/ 115582 w 1152544"/>
                <a:gd name="connsiteY10" fmla="*/ 48666 h 133363"/>
                <a:gd name="connsiteX11" fmla="*/ 144594 w 1152544"/>
                <a:gd name="connsiteY11" fmla="*/ 54749 h 133363"/>
                <a:gd name="connsiteX12" fmla="*/ 180158 w 1152544"/>
                <a:gd name="connsiteY12" fmla="*/ 59429 h 133363"/>
                <a:gd name="connsiteX13" fmla="*/ 224145 w 1152544"/>
                <a:gd name="connsiteY13" fmla="*/ 62704 h 133363"/>
                <a:gd name="connsiteX14" fmla="*/ 399624 w 1152544"/>
                <a:gd name="connsiteY14" fmla="*/ 70192 h 133363"/>
                <a:gd name="connsiteX15" fmla="*/ 738415 w 1152544"/>
                <a:gd name="connsiteY15" fmla="*/ 79082 h 133363"/>
                <a:gd name="connsiteX16" fmla="*/ 1060360 w 1152544"/>
                <a:gd name="connsiteY16" fmla="*/ 91717 h 133363"/>
                <a:gd name="connsiteX17" fmla="*/ 1051469 w 1152544"/>
                <a:gd name="connsiteY17" fmla="*/ 91717 h 133363"/>
                <a:gd name="connsiteX18" fmla="*/ 1046321 w 1152544"/>
                <a:gd name="connsiteY18" fmla="*/ 93121 h 133363"/>
                <a:gd name="connsiteX19" fmla="*/ 1044918 w 1152544"/>
                <a:gd name="connsiteY19" fmla="*/ 94992 h 133363"/>
                <a:gd name="connsiteX20" fmla="*/ 1046789 w 1152544"/>
                <a:gd name="connsiteY20" fmla="*/ 95928 h 133363"/>
                <a:gd name="connsiteX21" fmla="*/ 1120256 w 1152544"/>
                <a:gd name="connsiteY21" fmla="*/ 102948 h 133363"/>
                <a:gd name="connsiteX22" fmla="*/ 1132423 w 1152544"/>
                <a:gd name="connsiteY22" fmla="*/ 108095 h 133363"/>
                <a:gd name="connsiteX23" fmla="*/ 1149737 w 1152544"/>
                <a:gd name="connsiteY23" fmla="*/ 108563 h 133363"/>
                <a:gd name="connsiteX24" fmla="*/ 1152545 w 1152544"/>
                <a:gd name="connsiteY24" fmla="*/ 113242 h 133363"/>
                <a:gd name="connsiteX25" fmla="*/ 1152545 w 1152544"/>
                <a:gd name="connsiteY25" fmla="*/ 114646 h 133363"/>
                <a:gd name="connsiteX26" fmla="*/ 1148333 w 1152544"/>
                <a:gd name="connsiteY26" fmla="*/ 114646 h 133363"/>
                <a:gd name="connsiteX27" fmla="*/ 1150205 w 1152544"/>
                <a:gd name="connsiteY27" fmla="*/ 121665 h 133363"/>
                <a:gd name="connsiteX28" fmla="*/ 1146461 w 1152544"/>
                <a:gd name="connsiteY28" fmla="*/ 127280 h 133363"/>
                <a:gd name="connsiteX29" fmla="*/ 1141782 w 1152544"/>
                <a:gd name="connsiteY29" fmla="*/ 131492 h 133363"/>
                <a:gd name="connsiteX30" fmla="*/ 1135231 w 1152544"/>
                <a:gd name="connsiteY30" fmla="*/ 133364 h 133363"/>
                <a:gd name="connsiteX31" fmla="*/ 983149 w 1152544"/>
                <a:gd name="connsiteY31" fmla="*/ 124005 h 133363"/>
                <a:gd name="connsiteX32" fmla="*/ 524564 w 1152544"/>
                <a:gd name="connsiteY32" fmla="*/ 104351 h 133363"/>
                <a:gd name="connsiteX33" fmla="*/ 466072 w 1152544"/>
                <a:gd name="connsiteY33" fmla="*/ 97332 h 133363"/>
                <a:gd name="connsiteX34" fmla="*/ 407579 w 1152544"/>
                <a:gd name="connsiteY34" fmla="*/ 92653 h 133363"/>
                <a:gd name="connsiteX35" fmla="*/ 284042 w 1152544"/>
                <a:gd name="connsiteY35" fmla="*/ 89377 h 133363"/>
                <a:gd name="connsiteX36" fmla="*/ 270471 w 1152544"/>
                <a:gd name="connsiteY36" fmla="*/ 82826 h 133363"/>
                <a:gd name="connsiteX37" fmla="*/ 170331 w 1152544"/>
                <a:gd name="connsiteY37" fmla="*/ 75339 h 133363"/>
                <a:gd name="connsiteX38" fmla="*/ 155825 w 1152544"/>
                <a:gd name="connsiteY38" fmla="*/ 72063 h 133363"/>
                <a:gd name="connsiteX39" fmla="*/ 105287 w 1152544"/>
                <a:gd name="connsiteY39" fmla="*/ 66448 h 133363"/>
                <a:gd name="connsiteX40" fmla="*/ 76743 w 1152544"/>
                <a:gd name="connsiteY40" fmla="*/ 60833 h 133363"/>
                <a:gd name="connsiteX41" fmla="*/ 53345 w 1152544"/>
                <a:gd name="connsiteY41" fmla="*/ 52878 h 133363"/>
                <a:gd name="connsiteX42" fmla="*/ 9827 w 1152544"/>
                <a:gd name="connsiteY42" fmla="*/ 49602 h 133363"/>
                <a:gd name="connsiteX43" fmla="*/ 3276 w 1152544"/>
                <a:gd name="connsiteY43" fmla="*/ 41179 h 133363"/>
                <a:gd name="connsiteX44" fmla="*/ 0 w 1152544"/>
                <a:gd name="connsiteY44" fmla="*/ 31820 h 133363"/>
                <a:gd name="connsiteX45" fmla="*/ 1404 w 1152544"/>
                <a:gd name="connsiteY45" fmla="*/ 25737 h 133363"/>
                <a:gd name="connsiteX46" fmla="*/ 7955 w 1152544"/>
                <a:gd name="connsiteY46" fmla="*/ 19653 h 133363"/>
                <a:gd name="connsiteX47" fmla="*/ 16846 w 1152544"/>
                <a:gd name="connsiteY47" fmla="*/ 15442 h 133363"/>
                <a:gd name="connsiteX48" fmla="*/ 40711 w 1152544"/>
                <a:gd name="connsiteY48" fmla="*/ 8891 h 133363"/>
                <a:gd name="connsiteX49" fmla="*/ 87973 w 1152544"/>
                <a:gd name="connsiteY49" fmla="*/ 0 h 13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52544" h="133363">
                  <a:moveTo>
                    <a:pt x="87973" y="0"/>
                  </a:moveTo>
                  <a:lnTo>
                    <a:pt x="91717" y="1404"/>
                  </a:lnTo>
                  <a:lnTo>
                    <a:pt x="95928" y="6551"/>
                  </a:lnTo>
                  <a:lnTo>
                    <a:pt x="94057" y="8891"/>
                  </a:lnTo>
                  <a:lnTo>
                    <a:pt x="94057" y="12166"/>
                  </a:lnTo>
                  <a:lnTo>
                    <a:pt x="95928" y="15910"/>
                  </a:lnTo>
                  <a:lnTo>
                    <a:pt x="94525" y="26205"/>
                  </a:lnTo>
                  <a:lnTo>
                    <a:pt x="95928" y="34160"/>
                  </a:lnTo>
                  <a:lnTo>
                    <a:pt x="99672" y="40243"/>
                  </a:lnTo>
                  <a:lnTo>
                    <a:pt x="106223" y="44922"/>
                  </a:lnTo>
                  <a:lnTo>
                    <a:pt x="115582" y="48666"/>
                  </a:lnTo>
                  <a:lnTo>
                    <a:pt x="144594" y="54749"/>
                  </a:lnTo>
                  <a:lnTo>
                    <a:pt x="180158" y="59429"/>
                  </a:lnTo>
                  <a:lnTo>
                    <a:pt x="224145" y="62704"/>
                  </a:lnTo>
                  <a:lnTo>
                    <a:pt x="399624" y="70192"/>
                  </a:lnTo>
                  <a:lnTo>
                    <a:pt x="738415" y="79082"/>
                  </a:lnTo>
                  <a:lnTo>
                    <a:pt x="1060360" y="91717"/>
                  </a:lnTo>
                  <a:lnTo>
                    <a:pt x="1051469" y="91717"/>
                  </a:lnTo>
                  <a:lnTo>
                    <a:pt x="1046321" y="93121"/>
                  </a:lnTo>
                  <a:lnTo>
                    <a:pt x="1044918" y="94992"/>
                  </a:lnTo>
                  <a:lnTo>
                    <a:pt x="1046789" y="95928"/>
                  </a:lnTo>
                  <a:lnTo>
                    <a:pt x="1120256" y="102948"/>
                  </a:lnTo>
                  <a:lnTo>
                    <a:pt x="1132423" y="108095"/>
                  </a:lnTo>
                  <a:lnTo>
                    <a:pt x="1149737" y="108563"/>
                  </a:lnTo>
                  <a:lnTo>
                    <a:pt x="1152545" y="113242"/>
                  </a:lnTo>
                  <a:lnTo>
                    <a:pt x="1152545" y="114646"/>
                  </a:lnTo>
                  <a:lnTo>
                    <a:pt x="1148333" y="114646"/>
                  </a:lnTo>
                  <a:lnTo>
                    <a:pt x="1150205" y="121665"/>
                  </a:lnTo>
                  <a:lnTo>
                    <a:pt x="1146461" y="127280"/>
                  </a:lnTo>
                  <a:lnTo>
                    <a:pt x="1141782" y="131492"/>
                  </a:lnTo>
                  <a:lnTo>
                    <a:pt x="1135231" y="133364"/>
                  </a:lnTo>
                  <a:lnTo>
                    <a:pt x="983149" y="124005"/>
                  </a:lnTo>
                  <a:lnTo>
                    <a:pt x="524564" y="104351"/>
                  </a:lnTo>
                  <a:lnTo>
                    <a:pt x="466072" y="97332"/>
                  </a:lnTo>
                  <a:lnTo>
                    <a:pt x="407579" y="92653"/>
                  </a:lnTo>
                  <a:lnTo>
                    <a:pt x="284042" y="89377"/>
                  </a:lnTo>
                  <a:lnTo>
                    <a:pt x="270471" y="82826"/>
                  </a:lnTo>
                  <a:lnTo>
                    <a:pt x="170331" y="75339"/>
                  </a:lnTo>
                  <a:lnTo>
                    <a:pt x="155825" y="72063"/>
                  </a:lnTo>
                  <a:lnTo>
                    <a:pt x="105287" y="66448"/>
                  </a:lnTo>
                  <a:lnTo>
                    <a:pt x="76743" y="60833"/>
                  </a:lnTo>
                  <a:lnTo>
                    <a:pt x="53345" y="52878"/>
                  </a:lnTo>
                  <a:lnTo>
                    <a:pt x="9827" y="49602"/>
                  </a:lnTo>
                  <a:lnTo>
                    <a:pt x="3276" y="41179"/>
                  </a:lnTo>
                  <a:lnTo>
                    <a:pt x="0" y="31820"/>
                  </a:lnTo>
                  <a:lnTo>
                    <a:pt x="1404" y="25737"/>
                  </a:lnTo>
                  <a:lnTo>
                    <a:pt x="7955" y="19653"/>
                  </a:lnTo>
                  <a:lnTo>
                    <a:pt x="16846" y="15442"/>
                  </a:lnTo>
                  <a:lnTo>
                    <a:pt x="40711" y="8891"/>
                  </a:lnTo>
                  <a:lnTo>
                    <a:pt x="87973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8102CD92-10B3-DEF8-F544-E3197C4B5753}"/>
                </a:ext>
              </a:extLst>
            </p:cNvPr>
            <p:cNvSpPr/>
            <p:nvPr/>
          </p:nvSpPr>
          <p:spPr>
            <a:xfrm>
              <a:off x="8003574" y="5971428"/>
              <a:ext cx="191388" cy="29480"/>
            </a:xfrm>
            <a:custGeom>
              <a:avLst/>
              <a:gdLst>
                <a:gd name="connsiteX0" fmla="*/ 15442 w 191388"/>
                <a:gd name="connsiteY0" fmla="*/ 468 h 29480"/>
                <a:gd name="connsiteX1" fmla="*/ 124473 w 191388"/>
                <a:gd name="connsiteY1" fmla="*/ 0 h 29480"/>
                <a:gd name="connsiteX2" fmla="*/ 131024 w 191388"/>
                <a:gd name="connsiteY2" fmla="*/ 1872 h 29480"/>
                <a:gd name="connsiteX3" fmla="*/ 140383 w 191388"/>
                <a:gd name="connsiteY3" fmla="*/ 7019 h 29480"/>
                <a:gd name="connsiteX4" fmla="*/ 160973 w 191388"/>
                <a:gd name="connsiteY4" fmla="*/ 5615 h 29480"/>
                <a:gd name="connsiteX5" fmla="*/ 176883 w 191388"/>
                <a:gd name="connsiteY5" fmla="*/ 7019 h 29480"/>
                <a:gd name="connsiteX6" fmla="*/ 191389 w 191388"/>
                <a:gd name="connsiteY6" fmla="*/ 11230 h 29480"/>
                <a:gd name="connsiteX7" fmla="*/ 104819 w 191388"/>
                <a:gd name="connsiteY7" fmla="*/ 27141 h 29480"/>
                <a:gd name="connsiteX8" fmla="*/ 59429 w 191388"/>
                <a:gd name="connsiteY8" fmla="*/ 29480 h 29480"/>
                <a:gd name="connsiteX9" fmla="*/ 31820 w 191388"/>
                <a:gd name="connsiteY9" fmla="*/ 27608 h 29480"/>
                <a:gd name="connsiteX10" fmla="*/ 0 w 191388"/>
                <a:gd name="connsiteY10" fmla="*/ 23865 h 29480"/>
                <a:gd name="connsiteX11" fmla="*/ 8423 w 191388"/>
                <a:gd name="connsiteY11" fmla="*/ 8891 h 29480"/>
                <a:gd name="connsiteX12" fmla="*/ 15442 w 191388"/>
                <a:gd name="connsiteY12" fmla="*/ 468 h 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388" h="29480">
                  <a:moveTo>
                    <a:pt x="15442" y="468"/>
                  </a:moveTo>
                  <a:lnTo>
                    <a:pt x="124473" y="0"/>
                  </a:lnTo>
                  <a:lnTo>
                    <a:pt x="131024" y="1872"/>
                  </a:lnTo>
                  <a:lnTo>
                    <a:pt x="140383" y="7019"/>
                  </a:lnTo>
                  <a:lnTo>
                    <a:pt x="160973" y="5615"/>
                  </a:lnTo>
                  <a:lnTo>
                    <a:pt x="176883" y="7019"/>
                  </a:lnTo>
                  <a:lnTo>
                    <a:pt x="191389" y="11230"/>
                  </a:lnTo>
                  <a:lnTo>
                    <a:pt x="104819" y="27141"/>
                  </a:lnTo>
                  <a:lnTo>
                    <a:pt x="59429" y="29480"/>
                  </a:lnTo>
                  <a:lnTo>
                    <a:pt x="31820" y="27608"/>
                  </a:lnTo>
                  <a:lnTo>
                    <a:pt x="0" y="23865"/>
                  </a:lnTo>
                  <a:lnTo>
                    <a:pt x="8423" y="8891"/>
                  </a:lnTo>
                  <a:lnTo>
                    <a:pt x="15442" y="468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1B5F4DFF-C1C0-83CF-5998-BC8189B0262A}"/>
                </a:ext>
              </a:extLst>
            </p:cNvPr>
            <p:cNvSpPr/>
            <p:nvPr/>
          </p:nvSpPr>
          <p:spPr>
            <a:xfrm>
              <a:off x="8476197" y="5970960"/>
              <a:ext cx="451097" cy="30416"/>
            </a:xfrm>
            <a:custGeom>
              <a:avLst/>
              <a:gdLst>
                <a:gd name="connsiteX0" fmla="*/ 224613 w 451097"/>
                <a:gd name="connsiteY0" fmla="*/ 30416 h 30416"/>
                <a:gd name="connsiteX1" fmla="*/ 113710 w 451097"/>
                <a:gd name="connsiteY1" fmla="*/ 25269 h 30416"/>
                <a:gd name="connsiteX2" fmla="*/ 106691 w 451097"/>
                <a:gd name="connsiteY2" fmla="*/ 21526 h 30416"/>
                <a:gd name="connsiteX3" fmla="*/ 0 w 451097"/>
                <a:gd name="connsiteY3" fmla="*/ 15910 h 30416"/>
                <a:gd name="connsiteX4" fmla="*/ 50070 w 451097"/>
                <a:gd name="connsiteY4" fmla="*/ 12635 h 30416"/>
                <a:gd name="connsiteX5" fmla="*/ 99672 w 451097"/>
                <a:gd name="connsiteY5" fmla="*/ 11699 h 30416"/>
                <a:gd name="connsiteX6" fmla="*/ 140851 w 451097"/>
                <a:gd name="connsiteY6" fmla="*/ 7019 h 30416"/>
                <a:gd name="connsiteX7" fmla="*/ 286381 w 451097"/>
                <a:gd name="connsiteY7" fmla="*/ 468 h 30416"/>
                <a:gd name="connsiteX8" fmla="*/ 322413 w 451097"/>
                <a:gd name="connsiteY8" fmla="*/ 0 h 30416"/>
                <a:gd name="connsiteX9" fmla="*/ 404771 w 451097"/>
                <a:gd name="connsiteY9" fmla="*/ 1872 h 30416"/>
                <a:gd name="connsiteX10" fmla="*/ 427232 w 451097"/>
                <a:gd name="connsiteY10" fmla="*/ 2808 h 30416"/>
                <a:gd name="connsiteX11" fmla="*/ 451097 w 451097"/>
                <a:gd name="connsiteY11" fmla="*/ 6551 h 30416"/>
                <a:gd name="connsiteX12" fmla="*/ 445482 w 451097"/>
                <a:gd name="connsiteY12" fmla="*/ 12167 h 30416"/>
                <a:gd name="connsiteX13" fmla="*/ 440802 w 451097"/>
                <a:gd name="connsiteY13" fmla="*/ 14038 h 30416"/>
                <a:gd name="connsiteX14" fmla="*/ 365932 w 451097"/>
                <a:gd name="connsiteY14" fmla="*/ 18718 h 30416"/>
                <a:gd name="connsiteX15" fmla="*/ 290593 w 451097"/>
                <a:gd name="connsiteY15" fmla="*/ 21057 h 30416"/>
                <a:gd name="connsiteX16" fmla="*/ 215254 w 451097"/>
                <a:gd name="connsiteY16" fmla="*/ 21526 h 30416"/>
                <a:gd name="connsiteX17" fmla="*/ 213850 w 451097"/>
                <a:gd name="connsiteY17" fmla="*/ 21993 h 30416"/>
                <a:gd name="connsiteX18" fmla="*/ 213382 w 451097"/>
                <a:gd name="connsiteY18" fmla="*/ 24801 h 30416"/>
                <a:gd name="connsiteX19" fmla="*/ 218997 w 451097"/>
                <a:gd name="connsiteY19" fmla="*/ 25737 h 30416"/>
                <a:gd name="connsiteX20" fmla="*/ 224613 w 451097"/>
                <a:gd name="connsiteY20" fmla="*/ 30416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1097" h="30416">
                  <a:moveTo>
                    <a:pt x="224613" y="30416"/>
                  </a:moveTo>
                  <a:lnTo>
                    <a:pt x="113710" y="25269"/>
                  </a:lnTo>
                  <a:lnTo>
                    <a:pt x="106691" y="21526"/>
                  </a:lnTo>
                  <a:lnTo>
                    <a:pt x="0" y="15910"/>
                  </a:lnTo>
                  <a:lnTo>
                    <a:pt x="50070" y="12635"/>
                  </a:lnTo>
                  <a:lnTo>
                    <a:pt x="99672" y="11699"/>
                  </a:lnTo>
                  <a:lnTo>
                    <a:pt x="140851" y="7019"/>
                  </a:lnTo>
                  <a:lnTo>
                    <a:pt x="286381" y="468"/>
                  </a:lnTo>
                  <a:lnTo>
                    <a:pt x="322413" y="0"/>
                  </a:lnTo>
                  <a:lnTo>
                    <a:pt x="404771" y="1872"/>
                  </a:lnTo>
                  <a:lnTo>
                    <a:pt x="427232" y="2808"/>
                  </a:lnTo>
                  <a:lnTo>
                    <a:pt x="451097" y="6551"/>
                  </a:lnTo>
                  <a:lnTo>
                    <a:pt x="445482" y="12167"/>
                  </a:lnTo>
                  <a:lnTo>
                    <a:pt x="440802" y="14038"/>
                  </a:lnTo>
                  <a:lnTo>
                    <a:pt x="365932" y="18718"/>
                  </a:lnTo>
                  <a:lnTo>
                    <a:pt x="290593" y="21057"/>
                  </a:lnTo>
                  <a:lnTo>
                    <a:pt x="215254" y="21526"/>
                  </a:lnTo>
                  <a:lnTo>
                    <a:pt x="213850" y="21993"/>
                  </a:lnTo>
                  <a:lnTo>
                    <a:pt x="213382" y="24801"/>
                  </a:lnTo>
                  <a:lnTo>
                    <a:pt x="218997" y="25737"/>
                  </a:lnTo>
                  <a:lnTo>
                    <a:pt x="224613" y="30416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892819D2-0EB4-41BB-9515-7FA973E85059}"/>
                </a:ext>
              </a:extLst>
            </p:cNvPr>
            <p:cNvSpPr/>
            <p:nvPr/>
          </p:nvSpPr>
          <p:spPr>
            <a:xfrm>
              <a:off x="9120087" y="5970492"/>
              <a:ext cx="1931670" cy="109498"/>
            </a:xfrm>
            <a:custGeom>
              <a:avLst/>
              <a:gdLst>
                <a:gd name="connsiteX0" fmla="*/ 1006078 w 1931670"/>
                <a:gd name="connsiteY0" fmla="*/ 28077 h 109498"/>
                <a:gd name="connsiteX1" fmla="*/ 1134295 w 1931670"/>
                <a:gd name="connsiteY1" fmla="*/ 29013 h 109498"/>
                <a:gd name="connsiteX2" fmla="*/ 1528771 w 1931670"/>
                <a:gd name="connsiteY2" fmla="*/ 35096 h 109498"/>
                <a:gd name="connsiteX3" fmla="*/ 1875985 w 1931670"/>
                <a:gd name="connsiteY3" fmla="*/ 38371 h 109498"/>
                <a:gd name="connsiteX4" fmla="*/ 1919972 w 1931670"/>
                <a:gd name="connsiteY4" fmla="*/ 37435 h 109498"/>
                <a:gd name="connsiteX5" fmla="*/ 1922780 w 1931670"/>
                <a:gd name="connsiteY5" fmla="*/ 37903 h 109498"/>
                <a:gd name="connsiteX6" fmla="*/ 1924651 w 1931670"/>
                <a:gd name="connsiteY6" fmla="*/ 40243 h 109498"/>
                <a:gd name="connsiteX7" fmla="*/ 1924651 w 1931670"/>
                <a:gd name="connsiteY7" fmla="*/ 57089 h 109498"/>
                <a:gd name="connsiteX8" fmla="*/ 1931671 w 1931670"/>
                <a:gd name="connsiteY8" fmla="*/ 102012 h 109498"/>
                <a:gd name="connsiteX9" fmla="*/ 1931202 w 1931670"/>
                <a:gd name="connsiteY9" fmla="*/ 104819 h 109498"/>
                <a:gd name="connsiteX10" fmla="*/ 1927459 w 1931670"/>
                <a:gd name="connsiteY10" fmla="*/ 109499 h 109498"/>
                <a:gd name="connsiteX11" fmla="*/ 965835 w 1931670"/>
                <a:gd name="connsiteY11" fmla="*/ 82358 h 109498"/>
                <a:gd name="connsiteX12" fmla="*/ 643422 w 1931670"/>
                <a:gd name="connsiteY12" fmla="*/ 69724 h 109498"/>
                <a:gd name="connsiteX13" fmla="*/ 304631 w 1931670"/>
                <a:gd name="connsiteY13" fmla="*/ 60833 h 109498"/>
                <a:gd name="connsiteX14" fmla="*/ 129620 w 1931670"/>
                <a:gd name="connsiteY14" fmla="*/ 53346 h 109498"/>
                <a:gd name="connsiteX15" fmla="*/ 85634 w 1931670"/>
                <a:gd name="connsiteY15" fmla="*/ 50070 h 109498"/>
                <a:gd name="connsiteX16" fmla="*/ 50070 w 1931670"/>
                <a:gd name="connsiteY16" fmla="*/ 45391 h 109498"/>
                <a:gd name="connsiteX17" fmla="*/ 21057 w 1931670"/>
                <a:gd name="connsiteY17" fmla="*/ 39307 h 109498"/>
                <a:gd name="connsiteX18" fmla="*/ 11231 w 1931670"/>
                <a:gd name="connsiteY18" fmla="*/ 35564 h 109498"/>
                <a:gd name="connsiteX19" fmla="*/ 5147 w 1931670"/>
                <a:gd name="connsiteY19" fmla="*/ 30416 h 109498"/>
                <a:gd name="connsiteX20" fmla="*/ 1404 w 1931670"/>
                <a:gd name="connsiteY20" fmla="*/ 24333 h 109498"/>
                <a:gd name="connsiteX21" fmla="*/ 0 w 1931670"/>
                <a:gd name="connsiteY21" fmla="*/ 16378 h 109498"/>
                <a:gd name="connsiteX22" fmla="*/ 936 w 1931670"/>
                <a:gd name="connsiteY22" fmla="*/ 2808 h 109498"/>
                <a:gd name="connsiteX23" fmla="*/ 5147 w 1931670"/>
                <a:gd name="connsiteY23" fmla="*/ 0 h 109498"/>
                <a:gd name="connsiteX24" fmla="*/ 6551 w 1931670"/>
                <a:gd name="connsiteY24" fmla="*/ 10763 h 109498"/>
                <a:gd name="connsiteX25" fmla="*/ 8891 w 1931670"/>
                <a:gd name="connsiteY25" fmla="*/ 14038 h 109498"/>
                <a:gd name="connsiteX26" fmla="*/ 13102 w 1931670"/>
                <a:gd name="connsiteY26" fmla="*/ 15442 h 109498"/>
                <a:gd name="connsiteX27" fmla="*/ 83762 w 1931670"/>
                <a:gd name="connsiteY27" fmla="*/ 21057 h 109498"/>
                <a:gd name="connsiteX28" fmla="*/ 268600 w 1931670"/>
                <a:gd name="connsiteY28" fmla="*/ 25269 h 109498"/>
                <a:gd name="connsiteX29" fmla="*/ 792696 w 1931670"/>
                <a:gd name="connsiteY29" fmla="*/ 29013 h 109498"/>
                <a:gd name="connsiteX30" fmla="*/ 1006078 w 1931670"/>
                <a:gd name="connsiteY30" fmla="*/ 28077 h 10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31670" h="109498">
                  <a:moveTo>
                    <a:pt x="1006078" y="28077"/>
                  </a:moveTo>
                  <a:lnTo>
                    <a:pt x="1134295" y="29013"/>
                  </a:lnTo>
                  <a:lnTo>
                    <a:pt x="1528771" y="35096"/>
                  </a:lnTo>
                  <a:lnTo>
                    <a:pt x="1875985" y="38371"/>
                  </a:lnTo>
                  <a:lnTo>
                    <a:pt x="1919972" y="37435"/>
                  </a:lnTo>
                  <a:lnTo>
                    <a:pt x="1922780" y="37903"/>
                  </a:lnTo>
                  <a:lnTo>
                    <a:pt x="1924651" y="40243"/>
                  </a:lnTo>
                  <a:lnTo>
                    <a:pt x="1924651" y="57089"/>
                  </a:lnTo>
                  <a:lnTo>
                    <a:pt x="1931671" y="102012"/>
                  </a:lnTo>
                  <a:lnTo>
                    <a:pt x="1931202" y="104819"/>
                  </a:lnTo>
                  <a:lnTo>
                    <a:pt x="1927459" y="109499"/>
                  </a:lnTo>
                  <a:lnTo>
                    <a:pt x="965835" y="82358"/>
                  </a:lnTo>
                  <a:lnTo>
                    <a:pt x="643422" y="69724"/>
                  </a:lnTo>
                  <a:lnTo>
                    <a:pt x="304631" y="60833"/>
                  </a:lnTo>
                  <a:lnTo>
                    <a:pt x="129620" y="53346"/>
                  </a:lnTo>
                  <a:lnTo>
                    <a:pt x="85634" y="50070"/>
                  </a:lnTo>
                  <a:lnTo>
                    <a:pt x="50070" y="45391"/>
                  </a:lnTo>
                  <a:lnTo>
                    <a:pt x="21057" y="39307"/>
                  </a:lnTo>
                  <a:lnTo>
                    <a:pt x="11231" y="35564"/>
                  </a:lnTo>
                  <a:lnTo>
                    <a:pt x="5147" y="30416"/>
                  </a:lnTo>
                  <a:lnTo>
                    <a:pt x="1404" y="24333"/>
                  </a:lnTo>
                  <a:lnTo>
                    <a:pt x="0" y="16378"/>
                  </a:lnTo>
                  <a:lnTo>
                    <a:pt x="936" y="2808"/>
                  </a:lnTo>
                  <a:lnTo>
                    <a:pt x="5147" y="0"/>
                  </a:lnTo>
                  <a:lnTo>
                    <a:pt x="6551" y="10763"/>
                  </a:lnTo>
                  <a:lnTo>
                    <a:pt x="8891" y="14038"/>
                  </a:lnTo>
                  <a:lnTo>
                    <a:pt x="13102" y="15442"/>
                  </a:lnTo>
                  <a:lnTo>
                    <a:pt x="83762" y="21057"/>
                  </a:lnTo>
                  <a:lnTo>
                    <a:pt x="268600" y="25269"/>
                  </a:lnTo>
                  <a:lnTo>
                    <a:pt x="792696" y="29013"/>
                  </a:lnTo>
                  <a:lnTo>
                    <a:pt x="1006078" y="28077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1A7342D0-AD5E-3B7A-5387-8C7C79DC7EEC}"/>
                </a:ext>
              </a:extLst>
            </p:cNvPr>
            <p:cNvSpPr/>
            <p:nvPr/>
          </p:nvSpPr>
          <p:spPr>
            <a:xfrm>
              <a:off x="11456528" y="5971896"/>
              <a:ext cx="74870" cy="266728"/>
            </a:xfrm>
            <a:custGeom>
              <a:avLst/>
              <a:gdLst>
                <a:gd name="connsiteX0" fmla="*/ 56153 w 74870"/>
                <a:gd name="connsiteY0" fmla="*/ 0 h 266728"/>
                <a:gd name="connsiteX1" fmla="*/ 58961 w 74870"/>
                <a:gd name="connsiteY1" fmla="*/ 42115 h 266728"/>
                <a:gd name="connsiteX2" fmla="*/ 60833 w 74870"/>
                <a:gd name="connsiteY2" fmla="*/ 47730 h 266728"/>
                <a:gd name="connsiteX3" fmla="*/ 64108 w 74870"/>
                <a:gd name="connsiteY3" fmla="*/ 50538 h 266728"/>
                <a:gd name="connsiteX4" fmla="*/ 68320 w 74870"/>
                <a:gd name="connsiteY4" fmla="*/ 51474 h 266728"/>
                <a:gd name="connsiteX5" fmla="*/ 74871 w 74870"/>
                <a:gd name="connsiteY5" fmla="*/ 50538 h 266728"/>
                <a:gd name="connsiteX6" fmla="*/ 66448 w 74870"/>
                <a:gd name="connsiteY6" fmla="*/ 69256 h 266728"/>
                <a:gd name="connsiteX7" fmla="*/ 60833 w 74870"/>
                <a:gd name="connsiteY7" fmla="*/ 88441 h 266728"/>
                <a:gd name="connsiteX8" fmla="*/ 57557 w 74870"/>
                <a:gd name="connsiteY8" fmla="*/ 108095 h 266728"/>
                <a:gd name="connsiteX9" fmla="*/ 57089 w 74870"/>
                <a:gd name="connsiteY9" fmla="*/ 128684 h 266728"/>
                <a:gd name="connsiteX10" fmla="*/ 57557 w 74870"/>
                <a:gd name="connsiteY10" fmla="*/ 129620 h 266728"/>
                <a:gd name="connsiteX11" fmla="*/ 59896 w 74870"/>
                <a:gd name="connsiteY11" fmla="*/ 128684 h 266728"/>
                <a:gd name="connsiteX12" fmla="*/ 48198 w 74870"/>
                <a:gd name="connsiteY12" fmla="*/ 180626 h 266728"/>
                <a:gd name="connsiteX13" fmla="*/ 42583 w 74870"/>
                <a:gd name="connsiteY13" fmla="*/ 218062 h 266728"/>
                <a:gd name="connsiteX14" fmla="*/ 40243 w 74870"/>
                <a:gd name="connsiteY14" fmla="*/ 255965 h 266728"/>
                <a:gd name="connsiteX15" fmla="*/ 1403 w 74870"/>
                <a:gd name="connsiteY15" fmla="*/ 266728 h 266728"/>
                <a:gd name="connsiteX16" fmla="*/ 0 w 74870"/>
                <a:gd name="connsiteY16" fmla="*/ 257837 h 266728"/>
                <a:gd name="connsiteX17" fmla="*/ 0 w 74870"/>
                <a:gd name="connsiteY17" fmla="*/ 228356 h 266728"/>
                <a:gd name="connsiteX18" fmla="*/ 2340 w 74870"/>
                <a:gd name="connsiteY18" fmla="*/ 198876 h 266728"/>
                <a:gd name="connsiteX19" fmla="*/ 11230 w 74870"/>
                <a:gd name="connsiteY19" fmla="*/ 141787 h 266728"/>
                <a:gd name="connsiteX20" fmla="*/ 14974 w 74870"/>
                <a:gd name="connsiteY20" fmla="*/ 147402 h 266728"/>
                <a:gd name="connsiteX21" fmla="*/ 17782 w 74870"/>
                <a:gd name="connsiteY21" fmla="*/ 147870 h 266728"/>
                <a:gd name="connsiteX22" fmla="*/ 19653 w 74870"/>
                <a:gd name="connsiteY22" fmla="*/ 145062 h 266728"/>
                <a:gd name="connsiteX23" fmla="*/ 23397 w 74870"/>
                <a:gd name="connsiteY23" fmla="*/ 132428 h 266728"/>
                <a:gd name="connsiteX24" fmla="*/ 32756 w 74870"/>
                <a:gd name="connsiteY24" fmla="*/ 118858 h 266728"/>
                <a:gd name="connsiteX25" fmla="*/ 41179 w 74870"/>
                <a:gd name="connsiteY25" fmla="*/ 90781 h 266728"/>
                <a:gd name="connsiteX26" fmla="*/ 56153 w 74870"/>
                <a:gd name="connsiteY26" fmla="*/ 0 h 26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870" h="266728">
                  <a:moveTo>
                    <a:pt x="56153" y="0"/>
                  </a:moveTo>
                  <a:lnTo>
                    <a:pt x="58961" y="42115"/>
                  </a:lnTo>
                  <a:lnTo>
                    <a:pt x="60833" y="47730"/>
                  </a:lnTo>
                  <a:lnTo>
                    <a:pt x="64108" y="50538"/>
                  </a:lnTo>
                  <a:lnTo>
                    <a:pt x="68320" y="51474"/>
                  </a:lnTo>
                  <a:lnTo>
                    <a:pt x="74871" y="50538"/>
                  </a:lnTo>
                  <a:lnTo>
                    <a:pt x="66448" y="69256"/>
                  </a:lnTo>
                  <a:lnTo>
                    <a:pt x="60833" y="88441"/>
                  </a:lnTo>
                  <a:lnTo>
                    <a:pt x="57557" y="108095"/>
                  </a:lnTo>
                  <a:lnTo>
                    <a:pt x="57089" y="128684"/>
                  </a:lnTo>
                  <a:lnTo>
                    <a:pt x="57557" y="129620"/>
                  </a:lnTo>
                  <a:lnTo>
                    <a:pt x="59896" y="128684"/>
                  </a:lnTo>
                  <a:lnTo>
                    <a:pt x="48198" y="180626"/>
                  </a:lnTo>
                  <a:lnTo>
                    <a:pt x="42583" y="218062"/>
                  </a:lnTo>
                  <a:lnTo>
                    <a:pt x="40243" y="255965"/>
                  </a:lnTo>
                  <a:lnTo>
                    <a:pt x="1403" y="266728"/>
                  </a:lnTo>
                  <a:lnTo>
                    <a:pt x="0" y="257837"/>
                  </a:lnTo>
                  <a:lnTo>
                    <a:pt x="0" y="228356"/>
                  </a:lnTo>
                  <a:lnTo>
                    <a:pt x="2340" y="198876"/>
                  </a:lnTo>
                  <a:lnTo>
                    <a:pt x="11230" y="141787"/>
                  </a:lnTo>
                  <a:lnTo>
                    <a:pt x="14974" y="147402"/>
                  </a:lnTo>
                  <a:lnTo>
                    <a:pt x="17782" y="147870"/>
                  </a:lnTo>
                  <a:lnTo>
                    <a:pt x="19653" y="145062"/>
                  </a:lnTo>
                  <a:lnTo>
                    <a:pt x="23397" y="132428"/>
                  </a:lnTo>
                  <a:lnTo>
                    <a:pt x="32756" y="118858"/>
                  </a:lnTo>
                  <a:lnTo>
                    <a:pt x="41179" y="90781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C0AD8286-2E26-811F-096F-9032B6BAD31E}"/>
                </a:ext>
              </a:extLst>
            </p:cNvPr>
            <p:cNvSpPr/>
            <p:nvPr/>
          </p:nvSpPr>
          <p:spPr>
            <a:xfrm>
              <a:off x="6285753" y="5978915"/>
              <a:ext cx="1050532" cy="457180"/>
            </a:xfrm>
            <a:custGeom>
              <a:avLst/>
              <a:gdLst>
                <a:gd name="connsiteX0" fmla="*/ 195132 w 1050532"/>
                <a:gd name="connsiteY0" fmla="*/ 0 h 457180"/>
                <a:gd name="connsiteX1" fmla="*/ 224613 w 1050532"/>
                <a:gd name="connsiteY1" fmla="*/ 936 h 457180"/>
                <a:gd name="connsiteX2" fmla="*/ 242863 w 1050532"/>
                <a:gd name="connsiteY2" fmla="*/ 6083 h 457180"/>
                <a:gd name="connsiteX3" fmla="*/ 239119 w 1050532"/>
                <a:gd name="connsiteY3" fmla="*/ 28545 h 457180"/>
                <a:gd name="connsiteX4" fmla="*/ 233036 w 1050532"/>
                <a:gd name="connsiteY4" fmla="*/ 49602 h 457180"/>
                <a:gd name="connsiteX5" fmla="*/ 224145 w 1050532"/>
                <a:gd name="connsiteY5" fmla="*/ 69256 h 457180"/>
                <a:gd name="connsiteX6" fmla="*/ 179222 w 1050532"/>
                <a:gd name="connsiteY6" fmla="*/ 137107 h 457180"/>
                <a:gd name="connsiteX7" fmla="*/ 170331 w 1050532"/>
                <a:gd name="connsiteY7" fmla="*/ 147870 h 457180"/>
                <a:gd name="connsiteX8" fmla="*/ 149274 w 1050532"/>
                <a:gd name="connsiteY8" fmla="*/ 162844 h 457180"/>
                <a:gd name="connsiteX9" fmla="*/ 113710 w 1050532"/>
                <a:gd name="connsiteY9" fmla="*/ 179690 h 457180"/>
                <a:gd name="connsiteX10" fmla="*/ 105287 w 1050532"/>
                <a:gd name="connsiteY10" fmla="*/ 184838 h 457180"/>
                <a:gd name="connsiteX11" fmla="*/ 100140 w 1050532"/>
                <a:gd name="connsiteY11" fmla="*/ 190453 h 457180"/>
                <a:gd name="connsiteX12" fmla="*/ 95460 w 1050532"/>
                <a:gd name="connsiteY12" fmla="*/ 202619 h 457180"/>
                <a:gd name="connsiteX13" fmla="*/ 97800 w 1050532"/>
                <a:gd name="connsiteY13" fmla="*/ 215722 h 457180"/>
                <a:gd name="connsiteX14" fmla="*/ 102948 w 1050532"/>
                <a:gd name="connsiteY14" fmla="*/ 225081 h 457180"/>
                <a:gd name="connsiteX15" fmla="*/ 111371 w 1050532"/>
                <a:gd name="connsiteY15" fmla="*/ 234440 h 457180"/>
                <a:gd name="connsiteX16" fmla="*/ 125409 w 1050532"/>
                <a:gd name="connsiteY16" fmla="*/ 245671 h 457180"/>
                <a:gd name="connsiteX17" fmla="*/ 139447 w 1050532"/>
                <a:gd name="connsiteY17" fmla="*/ 254093 h 457180"/>
                <a:gd name="connsiteX18" fmla="*/ 153953 w 1050532"/>
                <a:gd name="connsiteY18" fmla="*/ 259709 h 457180"/>
                <a:gd name="connsiteX19" fmla="*/ 169396 w 1050532"/>
                <a:gd name="connsiteY19" fmla="*/ 262984 h 457180"/>
                <a:gd name="connsiteX20" fmla="*/ 185774 w 1050532"/>
                <a:gd name="connsiteY20" fmla="*/ 263920 h 457180"/>
                <a:gd name="connsiteX21" fmla="*/ 203555 w 1050532"/>
                <a:gd name="connsiteY21" fmla="*/ 262516 h 457180"/>
                <a:gd name="connsiteX22" fmla="*/ 237247 w 1050532"/>
                <a:gd name="connsiteY22" fmla="*/ 252690 h 457180"/>
                <a:gd name="connsiteX23" fmla="*/ 312586 w 1050532"/>
                <a:gd name="connsiteY23" fmla="*/ 216190 h 457180"/>
                <a:gd name="connsiteX24" fmla="*/ 366400 w 1050532"/>
                <a:gd name="connsiteY24" fmla="*/ 192325 h 457180"/>
                <a:gd name="connsiteX25" fmla="*/ 440803 w 1050532"/>
                <a:gd name="connsiteY25" fmla="*/ 161440 h 457180"/>
                <a:gd name="connsiteX26" fmla="*/ 495552 w 1050532"/>
                <a:gd name="connsiteY26" fmla="*/ 144595 h 457180"/>
                <a:gd name="connsiteX27" fmla="*/ 510526 w 1050532"/>
                <a:gd name="connsiteY27" fmla="*/ 137575 h 457180"/>
                <a:gd name="connsiteX28" fmla="*/ 523629 w 1050532"/>
                <a:gd name="connsiteY28" fmla="*/ 128684 h 457180"/>
                <a:gd name="connsiteX29" fmla="*/ 540007 w 1050532"/>
                <a:gd name="connsiteY29" fmla="*/ 110903 h 457180"/>
                <a:gd name="connsiteX30" fmla="*/ 554045 w 1050532"/>
                <a:gd name="connsiteY30" fmla="*/ 80018 h 457180"/>
                <a:gd name="connsiteX31" fmla="*/ 558257 w 1050532"/>
                <a:gd name="connsiteY31" fmla="*/ 75339 h 457180"/>
                <a:gd name="connsiteX32" fmla="*/ 564340 w 1050532"/>
                <a:gd name="connsiteY32" fmla="*/ 72531 h 457180"/>
                <a:gd name="connsiteX33" fmla="*/ 571827 w 1050532"/>
                <a:gd name="connsiteY33" fmla="*/ 71127 h 457180"/>
                <a:gd name="connsiteX34" fmla="*/ 604583 w 1050532"/>
                <a:gd name="connsiteY34" fmla="*/ 73935 h 457180"/>
                <a:gd name="connsiteX35" fmla="*/ 814221 w 1050532"/>
                <a:gd name="connsiteY35" fmla="*/ 115114 h 457180"/>
                <a:gd name="connsiteX36" fmla="*/ 797843 w 1050532"/>
                <a:gd name="connsiteY36" fmla="*/ 116050 h 457180"/>
                <a:gd name="connsiteX37" fmla="*/ 790824 w 1050532"/>
                <a:gd name="connsiteY37" fmla="*/ 119326 h 457180"/>
                <a:gd name="connsiteX38" fmla="*/ 790356 w 1050532"/>
                <a:gd name="connsiteY38" fmla="*/ 122601 h 457180"/>
                <a:gd name="connsiteX39" fmla="*/ 788485 w 1050532"/>
                <a:gd name="connsiteY39" fmla="*/ 124473 h 457180"/>
                <a:gd name="connsiteX40" fmla="*/ 723908 w 1050532"/>
                <a:gd name="connsiteY40" fmla="*/ 145531 h 457180"/>
                <a:gd name="connsiteX41" fmla="*/ 703319 w 1050532"/>
                <a:gd name="connsiteY41" fmla="*/ 148806 h 457180"/>
                <a:gd name="connsiteX42" fmla="*/ 653717 w 1050532"/>
                <a:gd name="connsiteY42" fmla="*/ 153018 h 457180"/>
                <a:gd name="connsiteX43" fmla="*/ 629852 w 1050532"/>
                <a:gd name="connsiteY43" fmla="*/ 156761 h 457180"/>
                <a:gd name="connsiteX44" fmla="*/ 519885 w 1050532"/>
                <a:gd name="connsiteY44" fmla="*/ 182030 h 457180"/>
                <a:gd name="connsiteX45" fmla="*/ 461860 w 1050532"/>
                <a:gd name="connsiteY45" fmla="*/ 203555 h 457180"/>
                <a:gd name="connsiteX46" fmla="*/ 393540 w 1050532"/>
                <a:gd name="connsiteY46" fmla="*/ 222273 h 457180"/>
                <a:gd name="connsiteX47" fmla="*/ 382778 w 1050532"/>
                <a:gd name="connsiteY47" fmla="*/ 226485 h 457180"/>
                <a:gd name="connsiteX48" fmla="*/ 374355 w 1050532"/>
                <a:gd name="connsiteY48" fmla="*/ 231164 h 457180"/>
                <a:gd name="connsiteX49" fmla="*/ 366400 w 1050532"/>
                <a:gd name="connsiteY49" fmla="*/ 239119 h 457180"/>
                <a:gd name="connsiteX50" fmla="*/ 367336 w 1050532"/>
                <a:gd name="connsiteY50" fmla="*/ 254561 h 457180"/>
                <a:gd name="connsiteX51" fmla="*/ 370611 w 1050532"/>
                <a:gd name="connsiteY51" fmla="*/ 264388 h 457180"/>
                <a:gd name="connsiteX52" fmla="*/ 375291 w 1050532"/>
                <a:gd name="connsiteY52" fmla="*/ 272343 h 457180"/>
                <a:gd name="connsiteX53" fmla="*/ 381374 w 1050532"/>
                <a:gd name="connsiteY53" fmla="*/ 278894 h 457180"/>
                <a:gd name="connsiteX54" fmla="*/ 391669 w 1050532"/>
                <a:gd name="connsiteY54" fmla="*/ 285446 h 457180"/>
                <a:gd name="connsiteX55" fmla="*/ 404303 w 1050532"/>
                <a:gd name="connsiteY55" fmla="*/ 289657 h 457180"/>
                <a:gd name="connsiteX56" fmla="*/ 419745 w 1050532"/>
                <a:gd name="connsiteY56" fmla="*/ 291529 h 457180"/>
                <a:gd name="connsiteX57" fmla="*/ 467475 w 1050532"/>
                <a:gd name="connsiteY57" fmla="*/ 291529 h 457180"/>
                <a:gd name="connsiteX58" fmla="*/ 514738 w 1050532"/>
                <a:gd name="connsiteY58" fmla="*/ 288253 h 457180"/>
                <a:gd name="connsiteX59" fmla="*/ 576974 w 1050532"/>
                <a:gd name="connsiteY59" fmla="*/ 280298 h 457180"/>
                <a:gd name="connsiteX60" fmla="*/ 594756 w 1050532"/>
                <a:gd name="connsiteY60" fmla="*/ 280766 h 457180"/>
                <a:gd name="connsiteX61" fmla="*/ 606455 w 1050532"/>
                <a:gd name="connsiteY61" fmla="*/ 284042 h 457180"/>
                <a:gd name="connsiteX62" fmla="*/ 585865 w 1050532"/>
                <a:gd name="connsiteY62" fmla="*/ 289189 h 457180"/>
                <a:gd name="connsiteX63" fmla="*/ 568083 w 1050532"/>
                <a:gd name="connsiteY63" fmla="*/ 297612 h 457180"/>
                <a:gd name="connsiteX64" fmla="*/ 566679 w 1050532"/>
                <a:gd name="connsiteY64" fmla="*/ 299952 h 457180"/>
                <a:gd name="connsiteX65" fmla="*/ 569019 w 1050532"/>
                <a:gd name="connsiteY65" fmla="*/ 301355 h 457180"/>
                <a:gd name="connsiteX66" fmla="*/ 578846 w 1050532"/>
                <a:gd name="connsiteY66" fmla="*/ 302759 h 457180"/>
                <a:gd name="connsiteX67" fmla="*/ 661672 w 1050532"/>
                <a:gd name="connsiteY67" fmla="*/ 304164 h 457180"/>
                <a:gd name="connsiteX68" fmla="*/ 684133 w 1050532"/>
                <a:gd name="connsiteY68" fmla="*/ 303227 h 457180"/>
                <a:gd name="connsiteX69" fmla="*/ 703787 w 1050532"/>
                <a:gd name="connsiteY69" fmla="*/ 299484 h 457180"/>
                <a:gd name="connsiteX70" fmla="*/ 720633 w 1050532"/>
                <a:gd name="connsiteY70" fmla="*/ 293868 h 457180"/>
                <a:gd name="connsiteX71" fmla="*/ 735607 w 1050532"/>
                <a:gd name="connsiteY71" fmla="*/ 285914 h 457180"/>
                <a:gd name="connsiteX72" fmla="*/ 775382 w 1050532"/>
                <a:gd name="connsiteY72" fmla="*/ 260177 h 457180"/>
                <a:gd name="connsiteX73" fmla="*/ 824048 w 1050532"/>
                <a:gd name="connsiteY73" fmla="*/ 226485 h 457180"/>
                <a:gd name="connsiteX74" fmla="*/ 826388 w 1050532"/>
                <a:gd name="connsiteY74" fmla="*/ 222741 h 457180"/>
                <a:gd name="connsiteX75" fmla="*/ 826388 w 1050532"/>
                <a:gd name="connsiteY75" fmla="*/ 214318 h 457180"/>
                <a:gd name="connsiteX76" fmla="*/ 820305 w 1050532"/>
                <a:gd name="connsiteY76" fmla="*/ 205895 h 457180"/>
                <a:gd name="connsiteX77" fmla="*/ 807670 w 1050532"/>
                <a:gd name="connsiteY77" fmla="*/ 197004 h 457180"/>
                <a:gd name="connsiteX78" fmla="*/ 794568 w 1050532"/>
                <a:gd name="connsiteY78" fmla="*/ 190921 h 457180"/>
                <a:gd name="connsiteX79" fmla="*/ 780530 w 1050532"/>
                <a:gd name="connsiteY79" fmla="*/ 187177 h 457180"/>
                <a:gd name="connsiteX80" fmla="*/ 765555 w 1050532"/>
                <a:gd name="connsiteY80" fmla="*/ 186241 h 457180"/>
                <a:gd name="connsiteX81" fmla="*/ 762280 w 1050532"/>
                <a:gd name="connsiteY81" fmla="*/ 183902 h 457180"/>
                <a:gd name="connsiteX82" fmla="*/ 762748 w 1050532"/>
                <a:gd name="connsiteY82" fmla="*/ 181562 h 457180"/>
                <a:gd name="connsiteX83" fmla="*/ 822177 w 1050532"/>
                <a:gd name="connsiteY83" fmla="*/ 146466 h 457180"/>
                <a:gd name="connsiteX84" fmla="*/ 845106 w 1050532"/>
                <a:gd name="connsiteY84" fmla="*/ 135704 h 457180"/>
                <a:gd name="connsiteX85" fmla="*/ 848849 w 1050532"/>
                <a:gd name="connsiteY85" fmla="*/ 131960 h 457180"/>
                <a:gd name="connsiteX86" fmla="*/ 850253 w 1050532"/>
                <a:gd name="connsiteY86" fmla="*/ 127281 h 457180"/>
                <a:gd name="connsiteX87" fmla="*/ 850253 w 1050532"/>
                <a:gd name="connsiteY87" fmla="*/ 121665 h 457180"/>
                <a:gd name="connsiteX88" fmla="*/ 1050533 w 1050532"/>
                <a:gd name="connsiteY88" fmla="*/ 171735 h 457180"/>
                <a:gd name="connsiteX89" fmla="*/ 1045853 w 1050532"/>
                <a:gd name="connsiteY89" fmla="*/ 215254 h 457180"/>
                <a:gd name="connsiteX90" fmla="*/ 1038834 w 1050532"/>
                <a:gd name="connsiteY90" fmla="*/ 235375 h 457180"/>
                <a:gd name="connsiteX91" fmla="*/ 1031347 w 1050532"/>
                <a:gd name="connsiteY91" fmla="*/ 244734 h 457180"/>
                <a:gd name="connsiteX92" fmla="*/ 1022924 w 1050532"/>
                <a:gd name="connsiteY92" fmla="*/ 250818 h 457180"/>
                <a:gd name="connsiteX93" fmla="*/ 1013565 w 1050532"/>
                <a:gd name="connsiteY93" fmla="*/ 254561 h 457180"/>
                <a:gd name="connsiteX94" fmla="*/ 995784 w 1050532"/>
                <a:gd name="connsiteY94" fmla="*/ 257369 h 457180"/>
                <a:gd name="connsiteX95" fmla="*/ 990168 w 1050532"/>
                <a:gd name="connsiteY95" fmla="*/ 261112 h 457180"/>
                <a:gd name="connsiteX96" fmla="*/ 986425 w 1050532"/>
                <a:gd name="connsiteY96" fmla="*/ 266728 h 457180"/>
                <a:gd name="connsiteX97" fmla="*/ 985021 w 1050532"/>
                <a:gd name="connsiteY97" fmla="*/ 273747 h 457180"/>
                <a:gd name="connsiteX98" fmla="*/ 986425 w 1050532"/>
                <a:gd name="connsiteY98" fmla="*/ 302759 h 457180"/>
                <a:gd name="connsiteX99" fmla="*/ 1017309 w 1050532"/>
                <a:gd name="connsiteY99" fmla="*/ 457181 h 457180"/>
                <a:gd name="connsiteX100" fmla="*/ 763216 w 1050532"/>
                <a:gd name="connsiteY100" fmla="*/ 422085 h 457180"/>
                <a:gd name="connsiteX101" fmla="*/ 432848 w 1050532"/>
                <a:gd name="connsiteY101" fmla="*/ 385117 h 457180"/>
                <a:gd name="connsiteX102" fmla="*/ 211978 w 1050532"/>
                <a:gd name="connsiteY102" fmla="*/ 364060 h 457180"/>
                <a:gd name="connsiteX103" fmla="*/ 101544 w 1050532"/>
                <a:gd name="connsiteY103" fmla="*/ 355637 h 457180"/>
                <a:gd name="connsiteX104" fmla="*/ 95460 w 1050532"/>
                <a:gd name="connsiteY104" fmla="*/ 356573 h 457180"/>
                <a:gd name="connsiteX105" fmla="*/ 90313 w 1050532"/>
                <a:gd name="connsiteY105" fmla="*/ 350958 h 457180"/>
                <a:gd name="connsiteX106" fmla="*/ 58025 w 1050532"/>
                <a:gd name="connsiteY106" fmla="*/ 283574 h 457180"/>
                <a:gd name="connsiteX107" fmla="*/ 28077 w 1050532"/>
                <a:gd name="connsiteY107" fmla="*/ 215254 h 457180"/>
                <a:gd name="connsiteX108" fmla="*/ 0 w 1050532"/>
                <a:gd name="connsiteY108" fmla="*/ 145998 h 457180"/>
                <a:gd name="connsiteX109" fmla="*/ 43051 w 1050532"/>
                <a:gd name="connsiteY109" fmla="*/ 126813 h 457180"/>
                <a:gd name="connsiteX110" fmla="*/ 56621 w 1050532"/>
                <a:gd name="connsiteY110" fmla="*/ 119794 h 457180"/>
                <a:gd name="connsiteX111" fmla="*/ 68320 w 1050532"/>
                <a:gd name="connsiteY111" fmla="*/ 111370 h 457180"/>
                <a:gd name="connsiteX112" fmla="*/ 78147 w 1050532"/>
                <a:gd name="connsiteY112" fmla="*/ 101076 h 457180"/>
                <a:gd name="connsiteX113" fmla="*/ 86570 w 1050532"/>
                <a:gd name="connsiteY113" fmla="*/ 89377 h 457180"/>
                <a:gd name="connsiteX114" fmla="*/ 96396 w 1050532"/>
                <a:gd name="connsiteY114" fmla="*/ 69724 h 457180"/>
                <a:gd name="connsiteX115" fmla="*/ 100140 w 1050532"/>
                <a:gd name="connsiteY115" fmla="*/ 65044 h 457180"/>
                <a:gd name="connsiteX116" fmla="*/ 111838 w 1050532"/>
                <a:gd name="connsiteY116" fmla="*/ 58025 h 457180"/>
                <a:gd name="connsiteX117" fmla="*/ 139447 w 1050532"/>
                <a:gd name="connsiteY117" fmla="*/ 52410 h 457180"/>
                <a:gd name="connsiteX118" fmla="*/ 161908 w 1050532"/>
                <a:gd name="connsiteY118" fmla="*/ 41179 h 457180"/>
                <a:gd name="connsiteX119" fmla="*/ 180626 w 1050532"/>
                <a:gd name="connsiteY119" fmla="*/ 23865 h 457180"/>
                <a:gd name="connsiteX120" fmla="*/ 195132 w 1050532"/>
                <a:gd name="connsiteY120" fmla="*/ 0 h 4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050532" h="457180">
                  <a:moveTo>
                    <a:pt x="195132" y="0"/>
                  </a:moveTo>
                  <a:lnTo>
                    <a:pt x="224613" y="936"/>
                  </a:lnTo>
                  <a:lnTo>
                    <a:pt x="242863" y="6083"/>
                  </a:lnTo>
                  <a:lnTo>
                    <a:pt x="239119" y="28545"/>
                  </a:lnTo>
                  <a:lnTo>
                    <a:pt x="233036" y="49602"/>
                  </a:lnTo>
                  <a:lnTo>
                    <a:pt x="224145" y="69256"/>
                  </a:lnTo>
                  <a:lnTo>
                    <a:pt x="179222" y="137107"/>
                  </a:lnTo>
                  <a:lnTo>
                    <a:pt x="170331" y="147870"/>
                  </a:lnTo>
                  <a:lnTo>
                    <a:pt x="149274" y="162844"/>
                  </a:lnTo>
                  <a:lnTo>
                    <a:pt x="113710" y="179690"/>
                  </a:lnTo>
                  <a:lnTo>
                    <a:pt x="105287" y="184838"/>
                  </a:lnTo>
                  <a:lnTo>
                    <a:pt x="100140" y="190453"/>
                  </a:lnTo>
                  <a:lnTo>
                    <a:pt x="95460" y="202619"/>
                  </a:lnTo>
                  <a:lnTo>
                    <a:pt x="97800" y="215722"/>
                  </a:lnTo>
                  <a:lnTo>
                    <a:pt x="102948" y="225081"/>
                  </a:lnTo>
                  <a:lnTo>
                    <a:pt x="111371" y="234440"/>
                  </a:lnTo>
                  <a:lnTo>
                    <a:pt x="125409" y="245671"/>
                  </a:lnTo>
                  <a:lnTo>
                    <a:pt x="139447" y="254093"/>
                  </a:lnTo>
                  <a:lnTo>
                    <a:pt x="153953" y="259709"/>
                  </a:lnTo>
                  <a:lnTo>
                    <a:pt x="169396" y="262984"/>
                  </a:lnTo>
                  <a:lnTo>
                    <a:pt x="185774" y="263920"/>
                  </a:lnTo>
                  <a:lnTo>
                    <a:pt x="203555" y="262516"/>
                  </a:lnTo>
                  <a:lnTo>
                    <a:pt x="237247" y="252690"/>
                  </a:lnTo>
                  <a:lnTo>
                    <a:pt x="312586" y="216190"/>
                  </a:lnTo>
                  <a:lnTo>
                    <a:pt x="366400" y="192325"/>
                  </a:lnTo>
                  <a:lnTo>
                    <a:pt x="440803" y="161440"/>
                  </a:lnTo>
                  <a:lnTo>
                    <a:pt x="495552" y="144595"/>
                  </a:lnTo>
                  <a:lnTo>
                    <a:pt x="510526" y="137575"/>
                  </a:lnTo>
                  <a:lnTo>
                    <a:pt x="523629" y="128684"/>
                  </a:lnTo>
                  <a:lnTo>
                    <a:pt x="540007" y="110903"/>
                  </a:lnTo>
                  <a:lnTo>
                    <a:pt x="554045" y="80018"/>
                  </a:lnTo>
                  <a:lnTo>
                    <a:pt x="558257" y="75339"/>
                  </a:lnTo>
                  <a:lnTo>
                    <a:pt x="564340" y="72531"/>
                  </a:lnTo>
                  <a:lnTo>
                    <a:pt x="571827" y="71127"/>
                  </a:lnTo>
                  <a:lnTo>
                    <a:pt x="604583" y="73935"/>
                  </a:lnTo>
                  <a:lnTo>
                    <a:pt x="814221" y="115114"/>
                  </a:lnTo>
                  <a:lnTo>
                    <a:pt x="797843" y="116050"/>
                  </a:lnTo>
                  <a:lnTo>
                    <a:pt x="790824" y="119326"/>
                  </a:lnTo>
                  <a:lnTo>
                    <a:pt x="790356" y="122601"/>
                  </a:lnTo>
                  <a:lnTo>
                    <a:pt x="788485" y="124473"/>
                  </a:lnTo>
                  <a:lnTo>
                    <a:pt x="723908" y="145531"/>
                  </a:lnTo>
                  <a:lnTo>
                    <a:pt x="703319" y="148806"/>
                  </a:lnTo>
                  <a:lnTo>
                    <a:pt x="653717" y="153018"/>
                  </a:lnTo>
                  <a:lnTo>
                    <a:pt x="629852" y="156761"/>
                  </a:lnTo>
                  <a:lnTo>
                    <a:pt x="519885" y="182030"/>
                  </a:lnTo>
                  <a:lnTo>
                    <a:pt x="461860" y="203555"/>
                  </a:lnTo>
                  <a:lnTo>
                    <a:pt x="393540" y="222273"/>
                  </a:lnTo>
                  <a:lnTo>
                    <a:pt x="382778" y="226485"/>
                  </a:lnTo>
                  <a:lnTo>
                    <a:pt x="374355" y="231164"/>
                  </a:lnTo>
                  <a:lnTo>
                    <a:pt x="366400" y="239119"/>
                  </a:lnTo>
                  <a:lnTo>
                    <a:pt x="367336" y="254561"/>
                  </a:lnTo>
                  <a:lnTo>
                    <a:pt x="370611" y="264388"/>
                  </a:lnTo>
                  <a:lnTo>
                    <a:pt x="375291" y="272343"/>
                  </a:lnTo>
                  <a:lnTo>
                    <a:pt x="381374" y="278894"/>
                  </a:lnTo>
                  <a:lnTo>
                    <a:pt x="391669" y="285446"/>
                  </a:lnTo>
                  <a:lnTo>
                    <a:pt x="404303" y="289657"/>
                  </a:lnTo>
                  <a:lnTo>
                    <a:pt x="419745" y="291529"/>
                  </a:lnTo>
                  <a:lnTo>
                    <a:pt x="467475" y="291529"/>
                  </a:lnTo>
                  <a:lnTo>
                    <a:pt x="514738" y="288253"/>
                  </a:lnTo>
                  <a:lnTo>
                    <a:pt x="576974" y="280298"/>
                  </a:lnTo>
                  <a:lnTo>
                    <a:pt x="594756" y="280766"/>
                  </a:lnTo>
                  <a:lnTo>
                    <a:pt x="606455" y="284042"/>
                  </a:lnTo>
                  <a:lnTo>
                    <a:pt x="585865" y="289189"/>
                  </a:lnTo>
                  <a:lnTo>
                    <a:pt x="568083" y="297612"/>
                  </a:lnTo>
                  <a:lnTo>
                    <a:pt x="566679" y="299952"/>
                  </a:lnTo>
                  <a:lnTo>
                    <a:pt x="569019" y="301355"/>
                  </a:lnTo>
                  <a:lnTo>
                    <a:pt x="578846" y="302759"/>
                  </a:lnTo>
                  <a:lnTo>
                    <a:pt x="661672" y="304164"/>
                  </a:lnTo>
                  <a:lnTo>
                    <a:pt x="684133" y="303227"/>
                  </a:lnTo>
                  <a:lnTo>
                    <a:pt x="703787" y="299484"/>
                  </a:lnTo>
                  <a:lnTo>
                    <a:pt x="720633" y="293868"/>
                  </a:lnTo>
                  <a:lnTo>
                    <a:pt x="735607" y="285914"/>
                  </a:lnTo>
                  <a:lnTo>
                    <a:pt x="775382" y="260177"/>
                  </a:lnTo>
                  <a:lnTo>
                    <a:pt x="824048" y="226485"/>
                  </a:lnTo>
                  <a:lnTo>
                    <a:pt x="826388" y="222741"/>
                  </a:lnTo>
                  <a:lnTo>
                    <a:pt x="826388" y="214318"/>
                  </a:lnTo>
                  <a:lnTo>
                    <a:pt x="820305" y="205895"/>
                  </a:lnTo>
                  <a:lnTo>
                    <a:pt x="807670" y="197004"/>
                  </a:lnTo>
                  <a:lnTo>
                    <a:pt x="794568" y="190921"/>
                  </a:lnTo>
                  <a:lnTo>
                    <a:pt x="780530" y="187177"/>
                  </a:lnTo>
                  <a:lnTo>
                    <a:pt x="765555" y="186241"/>
                  </a:lnTo>
                  <a:lnTo>
                    <a:pt x="762280" y="183902"/>
                  </a:lnTo>
                  <a:lnTo>
                    <a:pt x="762748" y="181562"/>
                  </a:lnTo>
                  <a:lnTo>
                    <a:pt x="822177" y="146466"/>
                  </a:lnTo>
                  <a:lnTo>
                    <a:pt x="845106" y="135704"/>
                  </a:lnTo>
                  <a:lnTo>
                    <a:pt x="848849" y="131960"/>
                  </a:lnTo>
                  <a:lnTo>
                    <a:pt x="850253" y="127281"/>
                  </a:lnTo>
                  <a:lnTo>
                    <a:pt x="850253" y="121665"/>
                  </a:lnTo>
                  <a:lnTo>
                    <a:pt x="1050533" y="171735"/>
                  </a:lnTo>
                  <a:lnTo>
                    <a:pt x="1045853" y="215254"/>
                  </a:lnTo>
                  <a:lnTo>
                    <a:pt x="1038834" y="235375"/>
                  </a:lnTo>
                  <a:lnTo>
                    <a:pt x="1031347" y="244734"/>
                  </a:lnTo>
                  <a:lnTo>
                    <a:pt x="1022924" y="250818"/>
                  </a:lnTo>
                  <a:lnTo>
                    <a:pt x="1013565" y="254561"/>
                  </a:lnTo>
                  <a:lnTo>
                    <a:pt x="995784" y="257369"/>
                  </a:lnTo>
                  <a:lnTo>
                    <a:pt x="990168" y="261112"/>
                  </a:lnTo>
                  <a:lnTo>
                    <a:pt x="986425" y="266728"/>
                  </a:lnTo>
                  <a:lnTo>
                    <a:pt x="985021" y="273747"/>
                  </a:lnTo>
                  <a:lnTo>
                    <a:pt x="986425" y="302759"/>
                  </a:lnTo>
                  <a:lnTo>
                    <a:pt x="1017309" y="457181"/>
                  </a:lnTo>
                  <a:lnTo>
                    <a:pt x="763216" y="422085"/>
                  </a:lnTo>
                  <a:lnTo>
                    <a:pt x="432848" y="385117"/>
                  </a:lnTo>
                  <a:lnTo>
                    <a:pt x="211978" y="364060"/>
                  </a:lnTo>
                  <a:lnTo>
                    <a:pt x="101544" y="355637"/>
                  </a:lnTo>
                  <a:lnTo>
                    <a:pt x="95460" y="356573"/>
                  </a:lnTo>
                  <a:lnTo>
                    <a:pt x="90313" y="350958"/>
                  </a:lnTo>
                  <a:lnTo>
                    <a:pt x="58025" y="283574"/>
                  </a:lnTo>
                  <a:lnTo>
                    <a:pt x="28077" y="215254"/>
                  </a:lnTo>
                  <a:lnTo>
                    <a:pt x="0" y="145998"/>
                  </a:lnTo>
                  <a:lnTo>
                    <a:pt x="43051" y="126813"/>
                  </a:lnTo>
                  <a:lnTo>
                    <a:pt x="56621" y="119794"/>
                  </a:lnTo>
                  <a:lnTo>
                    <a:pt x="68320" y="111370"/>
                  </a:lnTo>
                  <a:lnTo>
                    <a:pt x="78147" y="101076"/>
                  </a:lnTo>
                  <a:lnTo>
                    <a:pt x="86570" y="89377"/>
                  </a:lnTo>
                  <a:lnTo>
                    <a:pt x="96396" y="69724"/>
                  </a:lnTo>
                  <a:lnTo>
                    <a:pt x="100140" y="65044"/>
                  </a:lnTo>
                  <a:lnTo>
                    <a:pt x="111838" y="58025"/>
                  </a:lnTo>
                  <a:lnTo>
                    <a:pt x="139447" y="52410"/>
                  </a:lnTo>
                  <a:lnTo>
                    <a:pt x="161908" y="41179"/>
                  </a:lnTo>
                  <a:lnTo>
                    <a:pt x="180626" y="23865"/>
                  </a:lnTo>
                  <a:lnTo>
                    <a:pt x="195132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1ED56CB2-9924-8070-A31F-41EC444B6EA6}"/>
                </a:ext>
              </a:extLst>
            </p:cNvPr>
            <p:cNvSpPr/>
            <p:nvPr/>
          </p:nvSpPr>
          <p:spPr>
            <a:xfrm>
              <a:off x="7990003" y="5979851"/>
              <a:ext cx="2671956" cy="665883"/>
            </a:xfrm>
            <a:custGeom>
              <a:avLst/>
              <a:gdLst>
                <a:gd name="connsiteX0" fmla="*/ 260176 w 2671956"/>
                <a:gd name="connsiteY0" fmla="*/ 0 h 665883"/>
                <a:gd name="connsiteX1" fmla="*/ 275151 w 2671956"/>
                <a:gd name="connsiteY1" fmla="*/ 3743 h 665883"/>
                <a:gd name="connsiteX2" fmla="*/ 301356 w 2671956"/>
                <a:gd name="connsiteY2" fmla="*/ 6551 h 665883"/>
                <a:gd name="connsiteX3" fmla="*/ 486193 w 2671956"/>
                <a:gd name="connsiteY3" fmla="*/ 7019 h 665883"/>
                <a:gd name="connsiteX4" fmla="*/ 592884 w 2671956"/>
                <a:gd name="connsiteY4" fmla="*/ 12635 h 665883"/>
                <a:gd name="connsiteX5" fmla="*/ 599904 w 2671956"/>
                <a:gd name="connsiteY5" fmla="*/ 16378 h 665883"/>
                <a:gd name="connsiteX6" fmla="*/ 710806 w 2671956"/>
                <a:gd name="connsiteY6" fmla="*/ 21525 h 665883"/>
                <a:gd name="connsiteX7" fmla="*/ 831536 w 2671956"/>
                <a:gd name="connsiteY7" fmla="*/ 22461 h 665883"/>
                <a:gd name="connsiteX8" fmla="*/ 953201 w 2671956"/>
                <a:gd name="connsiteY8" fmla="*/ 32756 h 665883"/>
                <a:gd name="connsiteX9" fmla="*/ 1013565 w 2671956"/>
                <a:gd name="connsiteY9" fmla="*/ 34160 h 665883"/>
                <a:gd name="connsiteX10" fmla="*/ 1044918 w 2671956"/>
                <a:gd name="connsiteY10" fmla="*/ 37903 h 665883"/>
                <a:gd name="connsiteX11" fmla="*/ 1046789 w 2671956"/>
                <a:gd name="connsiteY11" fmla="*/ 36968 h 665883"/>
                <a:gd name="connsiteX12" fmla="*/ 1047257 w 2671956"/>
                <a:gd name="connsiteY12" fmla="*/ 34628 h 665883"/>
                <a:gd name="connsiteX13" fmla="*/ 1046321 w 2671956"/>
                <a:gd name="connsiteY13" fmla="*/ 35564 h 665883"/>
                <a:gd name="connsiteX14" fmla="*/ 1073930 w 2671956"/>
                <a:gd name="connsiteY14" fmla="*/ 48198 h 665883"/>
                <a:gd name="connsiteX15" fmla="*/ 649038 w 2671956"/>
                <a:gd name="connsiteY15" fmla="*/ 51942 h 665883"/>
                <a:gd name="connsiteX16" fmla="*/ 631256 w 2671956"/>
                <a:gd name="connsiteY16" fmla="*/ 52878 h 665883"/>
                <a:gd name="connsiteX17" fmla="*/ 615346 w 2671956"/>
                <a:gd name="connsiteY17" fmla="*/ 56153 h 665883"/>
                <a:gd name="connsiteX18" fmla="*/ 607391 w 2671956"/>
                <a:gd name="connsiteY18" fmla="*/ 58961 h 665883"/>
                <a:gd name="connsiteX19" fmla="*/ 605987 w 2671956"/>
                <a:gd name="connsiteY19" fmla="*/ 60365 h 665883"/>
                <a:gd name="connsiteX20" fmla="*/ 607391 w 2671956"/>
                <a:gd name="connsiteY20" fmla="*/ 61769 h 665883"/>
                <a:gd name="connsiteX21" fmla="*/ 644358 w 2671956"/>
                <a:gd name="connsiteY21" fmla="*/ 65512 h 665883"/>
                <a:gd name="connsiteX22" fmla="*/ 673839 w 2671956"/>
                <a:gd name="connsiteY22" fmla="*/ 66448 h 665883"/>
                <a:gd name="connsiteX23" fmla="*/ 969579 w 2671956"/>
                <a:gd name="connsiteY23" fmla="*/ 66448 h 665883"/>
                <a:gd name="connsiteX24" fmla="*/ 1117449 w 2671956"/>
                <a:gd name="connsiteY24" fmla="*/ 68788 h 665883"/>
                <a:gd name="connsiteX25" fmla="*/ 1144122 w 2671956"/>
                <a:gd name="connsiteY25" fmla="*/ 70192 h 665883"/>
                <a:gd name="connsiteX26" fmla="*/ 1153013 w 2671956"/>
                <a:gd name="connsiteY26" fmla="*/ 71595 h 665883"/>
                <a:gd name="connsiteX27" fmla="*/ 1172198 w 2671956"/>
                <a:gd name="connsiteY27" fmla="*/ 77678 h 665883"/>
                <a:gd name="connsiteX28" fmla="*/ 1182961 w 2671956"/>
                <a:gd name="connsiteY28" fmla="*/ 79083 h 665883"/>
                <a:gd name="connsiteX29" fmla="*/ 1184833 w 2671956"/>
                <a:gd name="connsiteY29" fmla="*/ 80954 h 665883"/>
                <a:gd name="connsiteX30" fmla="*/ 1184833 w 2671956"/>
                <a:gd name="connsiteY30" fmla="*/ 84230 h 665883"/>
                <a:gd name="connsiteX31" fmla="*/ 1182493 w 2671956"/>
                <a:gd name="connsiteY31" fmla="*/ 87037 h 665883"/>
                <a:gd name="connsiteX32" fmla="*/ 1087033 w 2671956"/>
                <a:gd name="connsiteY32" fmla="*/ 90781 h 665883"/>
                <a:gd name="connsiteX33" fmla="*/ 934483 w 2671956"/>
                <a:gd name="connsiteY33" fmla="*/ 92653 h 665883"/>
                <a:gd name="connsiteX34" fmla="*/ 780062 w 2671956"/>
                <a:gd name="connsiteY34" fmla="*/ 96864 h 665883"/>
                <a:gd name="connsiteX35" fmla="*/ 680390 w 2671956"/>
                <a:gd name="connsiteY35" fmla="*/ 96864 h 665883"/>
                <a:gd name="connsiteX36" fmla="*/ 653249 w 2671956"/>
                <a:gd name="connsiteY36" fmla="*/ 99672 h 665883"/>
                <a:gd name="connsiteX37" fmla="*/ 651377 w 2671956"/>
                <a:gd name="connsiteY37" fmla="*/ 101076 h 665883"/>
                <a:gd name="connsiteX38" fmla="*/ 650909 w 2671956"/>
                <a:gd name="connsiteY38" fmla="*/ 105287 h 665883"/>
                <a:gd name="connsiteX39" fmla="*/ 652313 w 2671956"/>
                <a:gd name="connsiteY39" fmla="*/ 106223 h 665883"/>
                <a:gd name="connsiteX40" fmla="*/ 671499 w 2671956"/>
                <a:gd name="connsiteY40" fmla="*/ 109967 h 665883"/>
                <a:gd name="connsiteX41" fmla="*/ 879266 w 2671956"/>
                <a:gd name="connsiteY41" fmla="*/ 112774 h 665883"/>
                <a:gd name="connsiteX42" fmla="*/ 1518009 w 2671956"/>
                <a:gd name="connsiteY42" fmla="*/ 107627 h 665883"/>
                <a:gd name="connsiteX43" fmla="*/ 1523156 w 2671956"/>
                <a:gd name="connsiteY43" fmla="*/ 103883 h 665883"/>
                <a:gd name="connsiteX44" fmla="*/ 1543745 w 2671956"/>
                <a:gd name="connsiteY44" fmla="*/ 101544 h 665883"/>
                <a:gd name="connsiteX45" fmla="*/ 1591944 w 2671956"/>
                <a:gd name="connsiteY45" fmla="*/ 101076 h 665883"/>
                <a:gd name="connsiteX46" fmla="*/ 1609725 w 2671956"/>
                <a:gd name="connsiteY46" fmla="*/ 97800 h 665883"/>
                <a:gd name="connsiteX47" fmla="*/ 1612065 w 2671956"/>
                <a:gd name="connsiteY47" fmla="*/ 95928 h 665883"/>
                <a:gd name="connsiteX48" fmla="*/ 1609725 w 2671956"/>
                <a:gd name="connsiteY48" fmla="*/ 90781 h 665883"/>
                <a:gd name="connsiteX49" fmla="*/ 1603174 w 2671956"/>
                <a:gd name="connsiteY49" fmla="*/ 90781 h 665883"/>
                <a:gd name="connsiteX50" fmla="*/ 1598495 w 2671956"/>
                <a:gd name="connsiteY50" fmla="*/ 87505 h 665883"/>
                <a:gd name="connsiteX51" fmla="*/ 2018240 w 2671956"/>
                <a:gd name="connsiteY51" fmla="*/ 106223 h 665883"/>
                <a:gd name="connsiteX52" fmla="*/ 2162366 w 2671956"/>
                <a:gd name="connsiteY52" fmla="*/ 116050 h 665883"/>
                <a:gd name="connsiteX53" fmla="*/ 2293859 w 2671956"/>
                <a:gd name="connsiteY53" fmla="*/ 132896 h 665883"/>
                <a:gd name="connsiteX54" fmla="*/ 2320532 w 2671956"/>
                <a:gd name="connsiteY54" fmla="*/ 140851 h 665883"/>
                <a:gd name="connsiteX55" fmla="*/ 2379960 w 2671956"/>
                <a:gd name="connsiteY55" fmla="*/ 152549 h 665883"/>
                <a:gd name="connsiteX56" fmla="*/ 2462318 w 2671956"/>
                <a:gd name="connsiteY56" fmla="*/ 171735 h 665883"/>
                <a:gd name="connsiteX57" fmla="*/ 2525959 w 2671956"/>
                <a:gd name="connsiteY57" fmla="*/ 194197 h 665883"/>
                <a:gd name="connsiteX58" fmla="*/ 2556375 w 2671956"/>
                <a:gd name="connsiteY58" fmla="*/ 208235 h 665883"/>
                <a:gd name="connsiteX59" fmla="*/ 2585387 w 2671956"/>
                <a:gd name="connsiteY59" fmla="*/ 225081 h 665883"/>
                <a:gd name="connsiteX60" fmla="*/ 2613464 w 2671956"/>
                <a:gd name="connsiteY60" fmla="*/ 244266 h 665883"/>
                <a:gd name="connsiteX61" fmla="*/ 2632182 w 2671956"/>
                <a:gd name="connsiteY61" fmla="*/ 261580 h 665883"/>
                <a:gd name="connsiteX62" fmla="*/ 2646688 w 2671956"/>
                <a:gd name="connsiteY62" fmla="*/ 278894 h 665883"/>
                <a:gd name="connsiteX63" fmla="*/ 2657451 w 2671956"/>
                <a:gd name="connsiteY63" fmla="*/ 295740 h 665883"/>
                <a:gd name="connsiteX64" fmla="*/ 2665406 w 2671956"/>
                <a:gd name="connsiteY64" fmla="*/ 312586 h 665883"/>
                <a:gd name="connsiteX65" fmla="*/ 2670085 w 2671956"/>
                <a:gd name="connsiteY65" fmla="*/ 328964 h 665883"/>
                <a:gd name="connsiteX66" fmla="*/ 2671957 w 2671956"/>
                <a:gd name="connsiteY66" fmla="*/ 343938 h 665883"/>
                <a:gd name="connsiteX67" fmla="*/ 2671021 w 2671956"/>
                <a:gd name="connsiteY67" fmla="*/ 358912 h 665883"/>
                <a:gd name="connsiteX68" fmla="*/ 2668682 w 2671956"/>
                <a:gd name="connsiteY68" fmla="*/ 373887 h 665883"/>
                <a:gd name="connsiteX69" fmla="*/ 2659323 w 2671956"/>
                <a:gd name="connsiteY69" fmla="*/ 406643 h 665883"/>
                <a:gd name="connsiteX70" fmla="*/ 2660258 w 2671956"/>
                <a:gd name="connsiteY70" fmla="*/ 408515 h 665883"/>
                <a:gd name="connsiteX71" fmla="*/ 2669149 w 2671956"/>
                <a:gd name="connsiteY71" fmla="*/ 409450 h 665883"/>
                <a:gd name="connsiteX72" fmla="*/ 2510516 w 2671956"/>
                <a:gd name="connsiteY72" fmla="*/ 445482 h 665883"/>
                <a:gd name="connsiteX73" fmla="*/ 2352352 w 2671956"/>
                <a:gd name="connsiteY73" fmla="*/ 484321 h 665883"/>
                <a:gd name="connsiteX74" fmla="*/ 2194655 w 2671956"/>
                <a:gd name="connsiteY74" fmla="*/ 525969 h 665883"/>
                <a:gd name="connsiteX75" fmla="*/ 2050996 w 2671956"/>
                <a:gd name="connsiteY75" fmla="*/ 573699 h 665883"/>
                <a:gd name="connsiteX76" fmla="*/ 1994375 w 2671956"/>
                <a:gd name="connsiteY76" fmla="*/ 595692 h 665883"/>
                <a:gd name="connsiteX77" fmla="*/ 1943837 w 2671956"/>
                <a:gd name="connsiteY77" fmla="*/ 617217 h 665883"/>
                <a:gd name="connsiteX78" fmla="*/ 1898446 w 2671956"/>
                <a:gd name="connsiteY78" fmla="*/ 639211 h 665883"/>
                <a:gd name="connsiteX79" fmla="*/ 1867562 w 2671956"/>
                <a:gd name="connsiteY79" fmla="*/ 660268 h 665883"/>
                <a:gd name="connsiteX80" fmla="*/ 1866626 w 2671956"/>
                <a:gd name="connsiteY80" fmla="*/ 651377 h 665883"/>
                <a:gd name="connsiteX81" fmla="*/ 1867562 w 2671956"/>
                <a:gd name="connsiteY81" fmla="*/ 643422 h 665883"/>
                <a:gd name="connsiteX82" fmla="*/ 1863819 w 2671956"/>
                <a:gd name="connsiteY82" fmla="*/ 637339 h 665883"/>
                <a:gd name="connsiteX83" fmla="*/ 1843697 w 2671956"/>
                <a:gd name="connsiteY83" fmla="*/ 636403 h 665883"/>
                <a:gd name="connsiteX84" fmla="*/ 1839018 w 2671956"/>
                <a:gd name="connsiteY84" fmla="*/ 640147 h 665883"/>
                <a:gd name="connsiteX85" fmla="*/ 1838082 w 2671956"/>
                <a:gd name="connsiteY85" fmla="*/ 635935 h 665883"/>
                <a:gd name="connsiteX86" fmla="*/ 1835742 w 2671956"/>
                <a:gd name="connsiteY86" fmla="*/ 634999 h 665883"/>
                <a:gd name="connsiteX87" fmla="*/ 1813281 w 2671956"/>
                <a:gd name="connsiteY87" fmla="*/ 629852 h 665883"/>
                <a:gd name="connsiteX88" fmla="*/ 1771634 w 2671956"/>
                <a:gd name="connsiteY88" fmla="*/ 638743 h 665883"/>
                <a:gd name="connsiteX89" fmla="*/ 1726243 w 2671956"/>
                <a:gd name="connsiteY89" fmla="*/ 663544 h 665883"/>
                <a:gd name="connsiteX90" fmla="*/ 1583053 w 2671956"/>
                <a:gd name="connsiteY90" fmla="*/ 665884 h 665883"/>
                <a:gd name="connsiteX91" fmla="*/ 1573226 w 2671956"/>
                <a:gd name="connsiteY91" fmla="*/ 664012 h 665883"/>
                <a:gd name="connsiteX92" fmla="*/ 1567610 w 2671956"/>
                <a:gd name="connsiteY92" fmla="*/ 661204 h 665883"/>
                <a:gd name="connsiteX93" fmla="*/ 1562463 w 2671956"/>
                <a:gd name="connsiteY93" fmla="*/ 653717 h 665883"/>
                <a:gd name="connsiteX94" fmla="*/ 1559188 w 2671956"/>
                <a:gd name="connsiteY94" fmla="*/ 652313 h 665883"/>
                <a:gd name="connsiteX95" fmla="*/ 1544213 w 2671956"/>
                <a:gd name="connsiteY95" fmla="*/ 655589 h 665883"/>
                <a:gd name="connsiteX96" fmla="*/ 1539534 w 2671956"/>
                <a:gd name="connsiteY96" fmla="*/ 651845 h 665883"/>
                <a:gd name="connsiteX97" fmla="*/ 1537194 w 2671956"/>
                <a:gd name="connsiteY97" fmla="*/ 652781 h 665883"/>
                <a:gd name="connsiteX98" fmla="*/ 1507714 w 2671956"/>
                <a:gd name="connsiteY98" fmla="*/ 647166 h 665883"/>
                <a:gd name="connsiteX99" fmla="*/ 1501162 w 2671956"/>
                <a:gd name="connsiteY99" fmla="*/ 648102 h 665883"/>
                <a:gd name="connsiteX100" fmla="*/ 1482913 w 2671956"/>
                <a:gd name="connsiteY100" fmla="*/ 657461 h 665883"/>
                <a:gd name="connsiteX101" fmla="*/ 1471682 w 2671956"/>
                <a:gd name="connsiteY101" fmla="*/ 658396 h 665883"/>
                <a:gd name="connsiteX102" fmla="*/ 1466067 w 2671956"/>
                <a:gd name="connsiteY102" fmla="*/ 662608 h 665883"/>
                <a:gd name="connsiteX103" fmla="*/ 1455772 w 2671956"/>
                <a:gd name="connsiteY103" fmla="*/ 660736 h 665883"/>
                <a:gd name="connsiteX104" fmla="*/ 1446881 w 2671956"/>
                <a:gd name="connsiteY104" fmla="*/ 654653 h 665883"/>
                <a:gd name="connsiteX105" fmla="*/ 1432843 w 2671956"/>
                <a:gd name="connsiteY105" fmla="*/ 656056 h 665883"/>
                <a:gd name="connsiteX106" fmla="*/ 1428163 w 2671956"/>
                <a:gd name="connsiteY106" fmla="*/ 652781 h 665883"/>
                <a:gd name="connsiteX107" fmla="*/ 1431907 w 2671956"/>
                <a:gd name="connsiteY107" fmla="*/ 649974 h 665883"/>
                <a:gd name="connsiteX108" fmla="*/ 1429567 w 2671956"/>
                <a:gd name="connsiteY108" fmla="*/ 649506 h 665883"/>
                <a:gd name="connsiteX109" fmla="*/ 1408510 w 2671956"/>
                <a:gd name="connsiteY109" fmla="*/ 649037 h 665883"/>
                <a:gd name="connsiteX110" fmla="*/ 1369202 w 2671956"/>
                <a:gd name="connsiteY110" fmla="*/ 652313 h 665883"/>
                <a:gd name="connsiteX111" fmla="*/ 1314453 w 2671956"/>
                <a:gd name="connsiteY111" fmla="*/ 650441 h 665883"/>
                <a:gd name="connsiteX112" fmla="*/ 1311178 w 2671956"/>
                <a:gd name="connsiteY112" fmla="*/ 649506 h 665883"/>
                <a:gd name="connsiteX113" fmla="*/ 1309306 w 2671956"/>
                <a:gd name="connsiteY113" fmla="*/ 647166 h 665883"/>
                <a:gd name="connsiteX114" fmla="*/ 1306030 w 2671956"/>
                <a:gd name="connsiteY114" fmla="*/ 638275 h 665883"/>
                <a:gd name="connsiteX115" fmla="*/ 1304626 w 2671956"/>
                <a:gd name="connsiteY115" fmla="*/ 628916 h 665883"/>
                <a:gd name="connsiteX116" fmla="*/ 1300883 w 2671956"/>
                <a:gd name="connsiteY116" fmla="*/ 628448 h 665883"/>
                <a:gd name="connsiteX117" fmla="*/ 1305562 w 2671956"/>
                <a:gd name="connsiteY117" fmla="*/ 621429 h 665883"/>
                <a:gd name="connsiteX118" fmla="*/ 1307434 w 2671956"/>
                <a:gd name="connsiteY118" fmla="*/ 612538 h 665883"/>
                <a:gd name="connsiteX119" fmla="*/ 1297607 w 2671956"/>
                <a:gd name="connsiteY119" fmla="*/ 606455 h 665883"/>
                <a:gd name="connsiteX120" fmla="*/ 1298543 w 2671956"/>
                <a:gd name="connsiteY120" fmla="*/ 604583 h 665883"/>
                <a:gd name="connsiteX121" fmla="*/ 1320068 w 2671956"/>
                <a:gd name="connsiteY121" fmla="*/ 603647 h 665883"/>
                <a:gd name="connsiteX122" fmla="*/ 1324280 w 2671956"/>
                <a:gd name="connsiteY122" fmla="*/ 602243 h 665883"/>
                <a:gd name="connsiteX123" fmla="*/ 1326620 w 2671956"/>
                <a:gd name="connsiteY123" fmla="*/ 598500 h 665883"/>
                <a:gd name="connsiteX124" fmla="*/ 1327087 w 2671956"/>
                <a:gd name="connsiteY124" fmla="*/ 594756 h 665883"/>
                <a:gd name="connsiteX125" fmla="*/ 1324748 w 2671956"/>
                <a:gd name="connsiteY125" fmla="*/ 590544 h 665883"/>
                <a:gd name="connsiteX126" fmla="*/ 1317729 w 2671956"/>
                <a:gd name="connsiteY126" fmla="*/ 585865 h 665883"/>
                <a:gd name="connsiteX127" fmla="*/ 1309774 w 2671956"/>
                <a:gd name="connsiteY127" fmla="*/ 584461 h 665883"/>
                <a:gd name="connsiteX128" fmla="*/ 1160032 w 2671956"/>
                <a:gd name="connsiteY128" fmla="*/ 586801 h 665883"/>
                <a:gd name="connsiteX129" fmla="*/ 1129147 w 2671956"/>
                <a:gd name="connsiteY129" fmla="*/ 582122 h 665883"/>
                <a:gd name="connsiteX130" fmla="*/ 1126808 w 2671956"/>
                <a:gd name="connsiteY130" fmla="*/ 581186 h 665883"/>
                <a:gd name="connsiteX131" fmla="*/ 1124468 w 2671956"/>
                <a:gd name="connsiteY131" fmla="*/ 576506 h 665883"/>
                <a:gd name="connsiteX132" fmla="*/ 1117449 w 2671956"/>
                <a:gd name="connsiteY132" fmla="*/ 575103 h 665883"/>
                <a:gd name="connsiteX133" fmla="*/ 1211973 w 2671956"/>
                <a:gd name="connsiteY133" fmla="*/ 546090 h 665883"/>
                <a:gd name="connsiteX134" fmla="*/ 1215717 w 2671956"/>
                <a:gd name="connsiteY134" fmla="*/ 551238 h 665883"/>
                <a:gd name="connsiteX135" fmla="*/ 1220396 w 2671956"/>
                <a:gd name="connsiteY135" fmla="*/ 551705 h 665883"/>
                <a:gd name="connsiteX136" fmla="*/ 1242390 w 2671956"/>
                <a:gd name="connsiteY136" fmla="*/ 546090 h 665883"/>
                <a:gd name="connsiteX137" fmla="*/ 1258300 w 2671956"/>
                <a:gd name="connsiteY137" fmla="*/ 544218 h 665883"/>
                <a:gd name="connsiteX138" fmla="*/ 1309306 w 2671956"/>
                <a:gd name="connsiteY138" fmla="*/ 542347 h 665883"/>
                <a:gd name="connsiteX139" fmla="*/ 1369202 w 2671956"/>
                <a:gd name="connsiteY139" fmla="*/ 544218 h 665883"/>
                <a:gd name="connsiteX140" fmla="*/ 1388388 w 2671956"/>
                <a:gd name="connsiteY140" fmla="*/ 543282 h 665883"/>
                <a:gd name="connsiteX141" fmla="*/ 1412253 w 2671956"/>
                <a:gd name="connsiteY141" fmla="*/ 538603 h 665883"/>
                <a:gd name="connsiteX142" fmla="*/ 1412721 w 2671956"/>
                <a:gd name="connsiteY142" fmla="*/ 534391 h 665883"/>
                <a:gd name="connsiteX143" fmla="*/ 1408978 w 2671956"/>
                <a:gd name="connsiteY143" fmla="*/ 531116 h 665883"/>
                <a:gd name="connsiteX144" fmla="*/ 1397747 w 2671956"/>
                <a:gd name="connsiteY144" fmla="*/ 527372 h 665883"/>
                <a:gd name="connsiteX145" fmla="*/ 1362183 w 2671956"/>
                <a:gd name="connsiteY145" fmla="*/ 524564 h 665883"/>
                <a:gd name="connsiteX146" fmla="*/ 1330363 w 2671956"/>
                <a:gd name="connsiteY146" fmla="*/ 524097 h 665883"/>
                <a:gd name="connsiteX147" fmla="*/ 1301819 w 2671956"/>
                <a:gd name="connsiteY147" fmla="*/ 525969 h 665883"/>
                <a:gd name="connsiteX148" fmla="*/ 1295735 w 2671956"/>
                <a:gd name="connsiteY148" fmla="*/ 524097 h 665883"/>
                <a:gd name="connsiteX149" fmla="*/ 1291056 w 2671956"/>
                <a:gd name="connsiteY149" fmla="*/ 520353 h 665883"/>
                <a:gd name="connsiteX150" fmla="*/ 1309306 w 2671956"/>
                <a:gd name="connsiteY150" fmla="*/ 512398 h 665883"/>
                <a:gd name="connsiteX151" fmla="*/ 1339722 w 2671956"/>
                <a:gd name="connsiteY151" fmla="*/ 503039 h 665883"/>
                <a:gd name="connsiteX152" fmla="*/ 1362651 w 2671956"/>
                <a:gd name="connsiteY152" fmla="*/ 493680 h 665883"/>
                <a:gd name="connsiteX153" fmla="*/ 1384177 w 2671956"/>
                <a:gd name="connsiteY153" fmla="*/ 481046 h 665883"/>
                <a:gd name="connsiteX154" fmla="*/ 1386048 w 2671956"/>
                <a:gd name="connsiteY154" fmla="*/ 478238 h 665883"/>
                <a:gd name="connsiteX155" fmla="*/ 1385113 w 2671956"/>
                <a:gd name="connsiteY155" fmla="*/ 475430 h 665883"/>
                <a:gd name="connsiteX156" fmla="*/ 1377626 w 2671956"/>
                <a:gd name="connsiteY156" fmla="*/ 464668 h 665883"/>
                <a:gd name="connsiteX157" fmla="*/ 1370606 w 2671956"/>
                <a:gd name="connsiteY157" fmla="*/ 457649 h 665883"/>
                <a:gd name="connsiteX158" fmla="*/ 1319600 w 2671956"/>
                <a:gd name="connsiteY158" fmla="*/ 435187 h 665883"/>
                <a:gd name="connsiteX159" fmla="*/ 1325684 w 2671956"/>
                <a:gd name="connsiteY159" fmla="*/ 432848 h 665883"/>
                <a:gd name="connsiteX160" fmla="*/ 1333171 w 2671956"/>
                <a:gd name="connsiteY160" fmla="*/ 432848 h 665883"/>
                <a:gd name="connsiteX161" fmla="*/ 1342530 w 2671956"/>
                <a:gd name="connsiteY161" fmla="*/ 429572 h 665883"/>
                <a:gd name="connsiteX162" fmla="*/ 1344870 w 2671956"/>
                <a:gd name="connsiteY162" fmla="*/ 428168 h 665883"/>
                <a:gd name="connsiteX163" fmla="*/ 1345805 w 2671956"/>
                <a:gd name="connsiteY163" fmla="*/ 423021 h 665883"/>
                <a:gd name="connsiteX164" fmla="*/ 1350017 w 2671956"/>
                <a:gd name="connsiteY164" fmla="*/ 422085 h 665883"/>
                <a:gd name="connsiteX165" fmla="*/ 1371074 w 2671956"/>
                <a:gd name="connsiteY165" fmla="*/ 420681 h 665883"/>
                <a:gd name="connsiteX166" fmla="*/ 1596155 w 2671956"/>
                <a:gd name="connsiteY166" fmla="*/ 416937 h 665883"/>
                <a:gd name="connsiteX167" fmla="*/ 1807198 w 2671956"/>
                <a:gd name="connsiteY167" fmla="*/ 415066 h 665883"/>
                <a:gd name="connsiteX168" fmla="*/ 2004202 w 2671956"/>
                <a:gd name="connsiteY168" fmla="*/ 416002 h 665883"/>
                <a:gd name="connsiteX169" fmla="*/ 2007945 w 2671956"/>
                <a:gd name="connsiteY169" fmla="*/ 415066 h 665883"/>
                <a:gd name="connsiteX170" fmla="*/ 2010753 w 2671956"/>
                <a:gd name="connsiteY170" fmla="*/ 412258 h 665883"/>
                <a:gd name="connsiteX171" fmla="*/ 2011221 w 2671956"/>
                <a:gd name="connsiteY171" fmla="*/ 409450 h 665883"/>
                <a:gd name="connsiteX172" fmla="*/ 2009349 w 2671956"/>
                <a:gd name="connsiteY172" fmla="*/ 408046 h 665883"/>
                <a:gd name="connsiteX173" fmla="*/ 1971914 w 2671956"/>
                <a:gd name="connsiteY173" fmla="*/ 404303 h 665883"/>
                <a:gd name="connsiteX174" fmla="*/ 1932138 w 2671956"/>
                <a:gd name="connsiteY174" fmla="*/ 402431 h 665883"/>
                <a:gd name="connsiteX175" fmla="*/ 1722968 w 2671956"/>
                <a:gd name="connsiteY175" fmla="*/ 400559 h 665883"/>
                <a:gd name="connsiteX176" fmla="*/ 1443605 w 2671956"/>
                <a:gd name="connsiteY176" fmla="*/ 401964 h 665883"/>
                <a:gd name="connsiteX177" fmla="*/ 1344401 w 2671956"/>
                <a:gd name="connsiteY177" fmla="*/ 408046 h 665883"/>
                <a:gd name="connsiteX178" fmla="*/ 1320536 w 2671956"/>
                <a:gd name="connsiteY178" fmla="*/ 407579 h 665883"/>
                <a:gd name="connsiteX179" fmla="*/ 1307902 w 2671956"/>
                <a:gd name="connsiteY179" fmla="*/ 403835 h 665883"/>
                <a:gd name="connsiteX180" fmla="*/ 1297139 w 2671956"/>
                <a:gd name="connsiteY180" fmla="*/ 398220 h 665883"/>
                <a:gd name="connsiteX181" fmla="*/ 1261575 w 2671956"/>
                <a:gd name="connsiteY181" fmla="*/ 370611 h 665883"/>
                <a:gd name="connsiteX182" fmla="*/ 1259236 w 2671956"/>
                <a:gd name="connsiteY182" fmla="*/ 369675 h 665883"/>
                <a:gd name="connsiteX183" fmla="*/ 1255024 w 2671956"/>
                <a:gd name="connsiteY183" fmla="*/ 371547 h 665883"/>
                <a:gd name="connsiteX184" fmla="*/ 1253621 w 2671956"/>
                <a:gd name="connsiteY184" fmla="*/ 378099 h 665883"/>
                <a:gd name="connsiteX185" fmla="*/ 1211038 w 2671956"/>
                <a:gd name="connsiteY185" fmla="*/ 350022 h 665883"/>
                <a:gd name="connsiteX186" fmla="*/ 1156756 w 2671956"/>
                <a:gd name="connsiteY186" fmla="*/ 322413 h 665883"/>
                <a:gd name="connsiteX187" fmla="*/ 1191852 w 2671956"/>
                <a:gd name="connsiteY187" fmla="*/ 318669 h 665883"/>
                <a:gd name="connsiteX188" fmla="*/ 1211973 w 2671956"/>
                <a:gd name="connsiteY188" fmla="*/ 317734 h 665883"/>
                <a:gd name="connsiteX189" fmla="*/ 1440798 w 2671956"/>
                <a:gd name="connsiteY189" fmla="*/ 319606 h 665883"/>
                <a:gd name="connsiteX190" fmla="*/ 1956003 w 2671956"/>
                <a:gd name="connsiteY190" fmla="*/ 320541 h 665883"/>
                <a:gd name="connsiteX191" fmla="*/ 2034150 w 2671956"/>
                <a:gd name="connsiteY191" fmla="*/ 318669 h 665883"/>
                <a:gd name="connsiteX192" fmla="*/ 2197930 w 2671956"/>
                <a:gd name="connsiteY192" fmla="*/ 318202 h 665883"/>
                <a:gd name="connsiteX193" fmla="*/ 2362178 w 2671956"/>
                <a:gd name="connsiteY193" fmla="*/ 314458 h 665883"/>
                <a:gd name="connsiteX194" fmla="*/ 2363582 w 2671956"/>
                <a:gd name="connsiteY194" fmla="*/ 313054 h 665883"/>
                <a:gd name="connsiteX195" fmla="*/ 2362646 w 2671956"/>
                <a:gd name="connsiteY195" fmla="*/ 307907 h 665883"/>
                <a:gd name="connsiteX196" fmla="*/ 2204014 w 2671956"/>
                <a:gd name="connsiteY196" fmla="*/ 303695 h 665883"/>
                <a:gd name="connsiteX197" fmla="*/ 2088900 w 2671956"/>
                <a:gd name="connsiteY197" fmla="*/ 302291 h 665883"/>
                <a:gd name="connsiteX198" fmla="*/ 1194192 w 2671956"/>
                <a:gd name="connsiteY198" fmla="*/ 301824 h 665883"/>
                <a:gd name="connsiteX199" fmla="*/ 1168455 w 2671956"/>
                <a:gd name="connsiteY199" fmla="*/ 299016 h 665883"/>
                <a:gd name="connsiteX200" fmla="*/ 1130083 w 2671956"/>
                <a:gd name="connsiteY200" fmla="*/ 301356 h 665883"/>
                <a:gd name="connsiteX201" fmla="*/ 1127744 w 2671956"/>
                <a:gd name="connsiteY201" fmla="*/ 303228 h 665883"/>
                <a:gd name="connsiteX202" fmla="*/ 1125404 w 2671956"/>
                <a:gd name="connsiteY202" fmla="*/ 308843 h 665883"/>
                <a:gd name="connsiteX203" fmla="*/ 1038834 w 2671956"/>
                <a:gd name="connsiteY203" fmla="*/ 276087 h 665883"/>
                <a:gd name="connsiteX204" fmla="*/ 951329 w 2671956"/>
                <a:gd name="connsiteY204" fmla="*/ 245670 h 665883"/>
                <a:gd name="connsiteX205" fmla="*/ 863356 w 2671956"/>
                <a:gd name="connsiteY205" fmla="*/ 217126 h 665883"/>
                <a:gd name="connsiteX206" fmla="*/ 774914 w 2671956"/>
                <a:gd name="connsiteY206" fmla="*/ 190921 h 665883"/>
                <a:gd name="connsiteX207" fmla="*/ 685537 w 2671956"/>
                <a:gd name="connsiteY207" fmla="*/ 166588 h 665883"/>
                <a:gd name="connsiteX208" fmla="*/ 595692 w 2671956"/>
                <a:gd name="connsiteY208" fmla="*/ 144127 h 665883"/>
                <a:gd name="connsiteX209" fmla="*/ 364528 w 2671956"/>
                <a:gd name="connsiteY209" fmla="*/ 89845 h 665883"/>
                <a:gd name="connsiteX210" fmla="*/ 152082 w 2671956"/>
                <a:gd name="connsiteY210" fmla="*/ 45858 h 665883"/>
                <a:gd name="connsiteX211" fmla="*/ 41647 w 2671956"/>
                <a:gd name="connsiteY211" fmla="*/ 26673 h 665883"/>
                <a:gd name="connsiteX212" fmla="*/ 14038 w 2671956"/>
                <a:gd name="connsiteY212" fmla="*/ 29013 h 665883"/>
                <a:gd name="connsiteX213" fmla="*/ 0 w 2671956"/>
                <a:gd name="connsiteY213" fmla="*/ 33224 h 665883"/>
                <a:gd name="connsiteX214" fmla="*/ 12167 w 2671956"/>
                <a:gd name="connsiteY214" fmla="*/ 17314 h 665883"/>
                <a:gd name="connsiteX215" fmla="*/ 43987 w 2671956"/>
                <a:gd name="connsiteY215" fmla="*/ 21057 h 665883"/>
                <a:gd name="connsiteX216" fmla="*/ 95928 w 2671956"/>
                <a:gd name="connsiteY216" fmla="*/ 22461 h 665883"/>
                <a:gd name="connsiteX217" fmla="*/ 116986 w 2671956"/>
                <a:gd name="connsiteY217" fmla="*/ 20590 h 665883"/>
                <a:gd name="connsiteX218" fmla="*/ 203555 w 2671956"/>
                <a:gd name="connsiteY218" fmla="*/ 4679 h 665883"/>
                <a:gd name="connsiteX219" fmla="*/ 260176 w 2671956"/>
                <a:gd name="connsiteY219" fmla="*/ 0 h 665883"/>
                <a:gd name="connsiteX220" fmla="*/ 2017304 w 2671956"/>
                <a:gd name="connsiteY220" fmla="*/ 140383 h 665883"/>
                <a:gd name="connsiteX221" fmla="*/ 2029938 w 2671956"/>
                <a:gd name="connsiteY221" fmla="*/ 136171 h 665883"/>
                <a:gd name="connsiteX222" fmla="*/ 2016836 w 2671956"/>
                <a:gd name="connsiteY222" fmla="*/ 134768 h 665883"/>
                <a:gd name="connsiteX223" fmla="*/ 1605514 w 2671956"/>
                <a:gd name="connsiteY223" fmla="*/ 131024 h 665883"/>
                <a:gd name="connsiteX224" fmla="*/ 1295267 w 2671956"/>
                <a:gd name="connsiteY224" fmla="*/ 131492 h 665883"/>
                <a:gd name="connsiteX225" fmla="*/ 905003 w 2671956"/>
                <a:gd name="connsiteY225" fmla="*/ 137107 h 665883"/>
                <a:gd name="connsiteX226" fmla="*/ 902663 w 2671956"/>
                <a:gd name="connsiteY226" fmla="*/ 138043 h 665883"/>
                <a:gd name="connsiteX227" fmla="*/ 901259 w 2671956"/>
                <a:gd name="connsiteY227" fmla="*/ 140383 h 665883"/>
                <a:gd name="connsiteX228" fmla="*/ 901727 w 2671956"/>
                <a:gd name="connsiteY228" fmla="*/ 143659 h 665883"/>
                <a:gd name="connsiteX229" fmla="*/ 905938 w 2671956"/>
                <a:gd name="connsiteY229" fmla="*/ 148338 h 665883"/>
                <a:gd name="connsiteX230" fmla="*/ 908746 w 2671956"/>
                <a:gd name="connsiteY230" fmla="*/ 148806 h 665883"/>
                <a:gd name="connsiteX231" fmla="*/ 1005611 w 2671956"/>
                <a:gd name="connsiteY231" fmla="*/ 151146 h 665883"/>
                <a:gd name="connsiteX232" fmla="*/ 1110430 w 2671956"/>
                <a:gd name="connsiteY232" fmla="*/ 151614 h 665883"/>
                <a:gd name="connsiteX233" fmla="*/ 1938222 w 2671956"/>
                <a:gd name="connsiteY233" fmla="*/ 148338 h 665883"/>
                <a:gd name="connsiteX234" fmla="*/ 1991567 w 2671956"/>
                <a:gd name="connsiteY234" fmla="*/ 144595 h 665883"/>
                <a:gd name="connsiteX235" fmla="*/ 2017304 w 2671956"/>
                <a:gd name="connsiteY235" fmla="*/ 140383 h 665883"/>
                <a:gd name="connsiteX236" fmla="*/ 1731858 w 2671956"/>
                <a:gd name="connsiteY236" fmla="*/ 229292 h 665883"/>
                <a:gd name="connsiteX237" fmla="*/ 1735134 w 2671956"/>
                <a:gd name="connsiteY237" fmla="*/ 232568 h 665883"/>
                <a:gd name="connsiteX238" fmla="*/ 1855863 w 2671956"/>
                <a:gd name="connsiteY238" fmla="*/ 237247 h 665883"/>
                <a:gd name="connsiteX239" fmla="*/ 2074861 w 2671956"/>
                <a:gd name="connsiteY239" fmla="*/ 239587 h 665883"/>
                <a:gd name="connsiteX240" fmla="*/ 2299006 w 2671956"/>
                <a:gd name="connsiteY240" fmla="*/ 240055 h 665883"/>
                <a:gd name="connsiteX241" fmla="*/ 2522683 w 2671956"/>
                <a:gd name="connsiteY241" fmla="*/ 237247 h 665883"/>
                <a:gd name="connsiteX242" fmla="*/ 2525490 w 2671956"/>
                <a:gd name="connsiteY242" fmla="*/ 236779 h 665883"/>
                <a:gd name="connsiteX243" fmla="*/ 2528299 w 2671956"/>
                <a:gd name="connsiteY243" fmla="*/ 233036 h 665883"/>
                <a:gd name="connsiteX244" fmla="*/ 2528299 w 2671956"/>
                <a:gd name="connsiteY244" fmla="*/ 230228 h 665883"/>
                <a:gd name="connsiteX245" fmla="*/ 2523151 w 2671956"/>
                <a:gd name="connsiteY245" fmla="*/ 228824 h 665883"/>
                <a:gd name="connsiteX246" fmla="*/ 2426754 w 2671956"/>
                <a:gd name="connsiteY246" fmla="*/ 222741 h 665883"/>
                <a:gd name="connsiteX247" fmla="*/ 1801582 w 2671956"/>
                <a:gd name="connsiteY247" fmla="*/ 222741 h 665883"/>
                <a:gd name="connsiteX248" fmla="*/ 1734666 w 2671956"/>
                <a:gd name="connsiteY248" fmla="*/ 224613 h 665883"/>
                <a:gd name="connsiteX249" fmla="*/ 1733263 w 2671956"/>
                <a:gd name="connsiteY249" fmla="*/ 225081 h 665883"/>
                <a:gd name="connsiteX250" fmla="*/ 1732794 w 2671956"/>
                <a:gd name="connsiteY250" fmla="*/ 229292 h 665883"/>
                <a:gd name="connsiteX251" fmla="*/ 2196058 w 2671956"/>
                <a:gd name="connsiteY251" fmla="*/ 360784 h 665883"/>
                <a:gd name="connsiteX252" fmla="*/ 2191847 w 2671956"/>
                <a:gd name="connsiteY252" fmla="*/ 357041 h 665883"/>
                <a:gd name="connsiteX253" fmla="*/ 2185764 w 2671956"/>
                <a:gd name="connsiteY253" fmla="*/ 355637 h 665883"/>
                <a:gd name="connsiteX254" fmla="*/ 2113701 w 2671956"/>
                <a:gd name="connsiteY254" fmla="*/ 353297 h 665883"/>
                <a:gd name="connsiteX255" fmla="*/ 1635930 w 2671956"/>
                <a:gd name="connsiteY255" fmla="*/ 353297 h 665883"/>
                <a:gd name="connsiteX256" fmla="*/ 1392600 w 2671956"/>
                <a:gd name="connsiteY256" fmla="*/ 355637 h 665883"/>
                <a:gd name="connsiteX257" fmla="*/ 1387452 w 2671956"/>
                <a:gd name="connsiteY257" fmla="*/ 357509 h 665883"/>
                <a:gd name="connsiteX258" fmla="*/ 1384645 w 2671956"/>
                <a:gd name="connsiteY258" fmla="*/ 360784 h 665883"/>
                <a:gd name="connsiteX259" fmla="*/ 1384645 w 2671956"/>
                <a:gd name="connsiteY259" fmla="*/ 366400 h 665883"/>
                <a:gd name="connsiteX260" fmla="*/ 1389324 w 2671956"/>
                <a:gd name="connsiteY260" fmla="*/ 369207 h 665883"/>
                <a:gd name="connsiteX261" fmla="*/ 1455772 w 2671956"/>
                <a:gd name="connsiteY261" fmla="*/ 371079 h 665883"/>
                <a:gd name="connsiteX262" fmla="*/ 1593815 w 2671956"/>
                <a:gd name="connsiteY262" fmla="*/ 370143 h 665883"/>
                <a:gd name="connsiteX263" fmla="*/ 1723904 w 2671956"/>
                <a:gd name="connsiteY263" fmla="*/ 371547 h 665883"/>
                <a:gd name="connsiteX264" fmla="*/ 1842761 w 2671956"/>
                <a:gd name="connsiteY264" fmla="*/ 370611 h 665883"/>
                <a:gd name="connsiteX265" fmla="*/ 1999990 w 2671956"/>
                <a:gd name="connsiteY265" fmla="*/ 372015 h 665883"/>
                <a:gd name="connsiteX266" fmla="*/ 2097323 w 2671956"/>
                <a:gd name="connsiteY266" fmla="*/ 371079 h 665883"/>
                <a:gd name="connsiteX267" fmla="*/ 2191847 w 2671956"/>
                <a:gd name="connsiteY267" fmla="*/ 368271 h 665883"/>
                <a:gd name="connsiteX268" fmla="*/ 2196058 w 2671956"/>
                <a:gd name="connsiteY268" fmla="*/ 365464 h 665883"/>
                <a:gd name="connsiteX269" fmla="*/ 2196058 w 2671956"/>
                <a:gd name="connsiteY269" fmla="*/ 360784 h 665883"/>
                <a:gd name="connsiteX270" fmla="*/ 1535790 w 2671956"/>
                <a:gd name="connsiteY270" fmla="*/ 467476 h 665883"/>
                <a:gd name="connsiteX271" fmla="*/ 1533451 w 2671956"/>
                <a:gd name="connsiteY271" fmla="*/ 462328 h 665883"/>
                <a:gd name="connsiteX272" fmla="*/ 1528303 w 2671956"/>
                <a:gd name="connsiteY272" fmla="*/ 459989 h 665883"/>
                <a:gd name="connsiteX273" fmla="*/ 1460919 w 2671956"/>
                <a:gd name="connsiteY273" fmla="*/ 459520 h 665883"/>
                <a:gd name="connsiteX274" fmla="*/ 1455772 w 2671956"/>
                <a:gd name="connsiteY274" fmla="*/ 461860 h 665883"/>
                <a:gd name="connsiteX275" fmla="*/ 1453432 w 2671956"/>
                <a:gd name="connsiteY275" fmla="*/ 467008 h 665883"/>
                <a:gd name="connsiteX276" fmla="*/ 1455772 w 2671956"/>
                <a:gd name="connsiteY276" fmla="*/ 473091 h 665883"/>
                <a:gd name="connsiteX277" fmla="*/ 1460919 w 2671956"/>
                <a:gd name="connsiteY277" fmla="*/ 475430 h 665883"/>
                <a:gd name="connsiteX278" fmla="*/ 1528303 w 2671956"/>
                <a:gd name="connsiteY278" fmla="*/ 475898 h 665883"/>
                <a:gd name="connsiteX279" fmla="*/ 1533451 w 2671956"/>
                <a:gd name="connsiteY279" fmla="*/ 473559 h 665883"/>
                <a:gd name="connsiteX280" fmla="*/ 1535790 w 2671956"/>
                <a:gd name="connsiteY280" fmla="*/ 467476 h 665883"/>
                <a:gd name="connsiteX281" fmla="*/ 1480573 w 2671956"/>
                <a:gd name="connsiteY281" fmla="*/ 523161 h 665883"/>
                <a:gd name="connsiteX282" fmla="*/ 1480105 w 2671956"/>
                <a:gd name="connsiteY282" fmla="*/ 529244 h 665883"/>
                <a:gd name="connsiteX283" fmla="*/ 1485253 w 2671956"/>
                <a:gd name="connsiteY283" fmla="*/ 532051 h 665883"/>
                <a:gd name="connsiteX284" fmla="*/ 1562931 w 2671956"/>
                <a:gd name="connsiteY284" fmla="*/ 534391 h 665883"/>
                <a:gd name="connsiteX285" fmla="*/ 1634994 w 2671956"/>
                <a:gd name="connsiteY285" fmla="*/ 534860 h 665883"/>
                <a:gd name="connsiteX286" fmla="*/ 1701910 w 2671956"/>
                <a:gd name="connsiteY286" fmla="*/ 533456 h 665883"/>
                <a:gd name="connsiteX287" fmla="*/ 1764147 w 2671956"/>
                <a:gd name="connsiteY287" fmla="*/ 530180 h 665883"/>
                <a:gd name="connsiteX288" fmla="*/ 1766486 w 2671956"/>
                <a:gd name="connsiteY288" fmla="*/ 529244 h 665883"/>
                <a:gd name="connsiteX289" fmla="*/ 1765083 w 2671956"/>
                <a:gd name="connsiteY289" fmla="*/ 521289 h 665883"/>
                <a:gd name="connsiteX290" fmla="*/ 1759935 w 2671956"/>
                <a:gd name="connsiteY290" fmla="*/ 518949 h 665883"/>
                <a:gd name="connsiteX291" fmla="*/ 1694423 w 2671956"/>
                <a:gd name="connsiteY291" fmla="*/ 516610 h 665883"/>
                <a:gd name="connsiteX292" fmla="*/ 1557316 w 2671956"/>
                <a:gd name="connsiteY292" fmla="*/ 516142 h 665883"/>
                <a:gd name="connsiteX293" fmla="*/ 1485720 w 2671956"/>
                <a:gd name="connsiteY293" fmla="*/ 518482 h 665883"/>
                <a:gd name="connsiteX294" fmla="*/ 1482445 w 2671956"/>
                <a:gd name="connsiteY294" fmla="*/ 520353 h 665883"/>
                <a:gd name="connsiteX295" fmla="*/ 1480573 w 2671956"/>
                <a:gd name="connsiteY295" fmla="*/ 523161 h 66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</a:cxnLst>
              <a:rect l="l" t="t" r="r" b="b"/>
              <a:pathLst>
                <a:path w="2671956" h="665883">
                  <a:moveTo>
                    <a:pt x="260176" y="0"/>
                  </a:moveTo>
                  <a:lnTo>
                    <a:pt x="275151" y="3743"/>
                  </a:lnTo>
                  <a:lnTo>
                    <a:pt x="301356" y="6551"/>
                  </a:lnTo>
                  <a:lnTo>
                    <a:pt x="486193" y="7019"/>
                  </a:lnTo>
                  <a:lnTo>
                    <a:pt x="592884" y="12635"/>
                  </a:lnTo>
                  <a:lnTo>
                    <a:pt x="599904" y="16378"/>
                  </a:lnTo>
                  <a:lnTo>
                    <a:pt x="710806" y="21525"/>
                  </a:lnTo>
                  <a:lnTo>
                    <a:pt x="831536" y="22461"/>
                  </a:lnTo>
                  <a:lnTo>
                    <a:pt x="953201" y="32756"/>
                  </a:lnTo>
                  <a:lnTo>
                    <a:pt x="1013565" y="34160"/>
                  </a:lnTo>
                  <a:lnTo>
                    <a:pt x="1044918" y="37903"/>
                  </a:lnTo>
                  <a:lnTo>
                    <a:pt x="1046789" y="36968"/>
                  </a:lnTo>
                  <a:lnTo>
                    <a:pt x="1047257" y="34628"/>
                  </a:lnTo>
                  <a:lnTo>
                    <a:pt x="1046321" y="35564"/>
                  </a:lnTo>
                  <a:lnTo>
                    <a:pt x="1073930" y="48198"/>
                  </a:lnTo>
                  <a:lnTo>
                    <a:pt x="649038" y="51942"/>
                  </a:lnTo>
                  <a:lnTo>
                    <a:pt x="631256" y="52878"/>
                  </a:lnTo>
                  <a:lnTo>
                    <a:pt x="615346" y="56153"/>
                  </a:lnTo>
                  <a:lnTo>
                    <a:pt x="607391" y="58961"/>
                  </a:lnTo>
                  <a:lnTo>
                    <a:pt x="605987" y="60365"/>
                  </a:lnTo>
                  <a:lnTo>
                    <a:pt x="607391" y="61769"/>
                  </a:lnTo>
                  <a:lnTo>
                    <a:pt x="644358" y="65512"/>
                  </a:lnTo>
                  <a:lnTo>
                    <a:pt x="673839" y="66448"/>
                  </a:lnTo>
                  <a:lnTo>
                    <a:pt x="969579" y="66448"/>
                  </a:lnTo>
                  <a:lnTo>
                    <a:pt x="1117449" y="68788"/>
                  </a:lnTo>
                  <a:lnTo>
                    <a:pt x="1144122" y="70192"/>
                  </a:lnTo>
                  <a:lnTo>
                    <a:pt x="1153013" y="71595"/>
                  </a:lnTo>
                  <a:lnTo>
                    <a:pt x="1172198" y="77678"/>
                  </a:lnTo>
                  <a:lnTo>
                    <a:pt x="1182961" y="79083"/>
                  </a:lnTo>
                  <a:lnTo>
                    <a:pt x="1184833" y="80954"/>
                  </a:lnTo>
                  <a:lnTo>
                    <a:pt x="1184833" y="84230"/>
                  </a:lnTo>
                  <a:lnTo>
                    <a:pt x="1182493" y="87037"/>
                  </a:lnTo>
                  <a:lnTo>
                    <a:pt x="1087033" y="90781"/>
                  </a:lnTo>
                  <a:lnTo>
                    <a:pt x="934483" y="92653"/>
                  </a:lnTo>
                  <a:lnTo>
                    <a:pt x="780062" y="96864"/>
                  </a:lnTo>
                  <a:lnTo>
                    <a:pt x="680390" y="96864"/>
                  </a:lnTo>
                  <a:lnTo>
                    <a:pt x="653249" y="99672"/>
                  </a:lnTo>
                  <a:lnTo>
                    <a:pt x="651377" y="101076"/>
                  </a:lnTo>
                  <a:lnTo>
                    <a:pt x="650909" y="105287"/>
                  </a:lnTo>
                  <a:lnTo>
                    <a:pt x="652313" y="106223"/>
                  </a:lnTo>
                  <a:lnTo>
                    <a:pt x="671499" y="109967"/>
                  </a:lnTo>
                  <a:lnTo>
                    <a:pt x="879266" y="112774"/>
                  </a:lnTo>
                  <a:lnTo>
                    <a:pt x="1518009" y="107627"/>
                  </a:lnTo>
                  <a:lnTo>
                    <a:pt x="1523156" y="103883"/>
                  </a:lnTo>
                  <a:lnTo>
                    <a:pt x="1543745" y="101544"/>
                  </a:lnTo>
                  <a:lnTo>
                    <a:pt x="1591944" y="101076"/>
                  </a:lnTo>
                  <a:lnTo>
                    <a:pt x="1609725" y="97800"/>
                  </a:lnTo>
                  <a:lnTo>
                    <a:pt x="1612065" y="95928"/>
                  </a:lnTo>
                  <a:lnTo>
                    <a:pt x="1609725" y="90781"/>
                  </a:lnTo>
                  <a:lnTo>
                    <a:pt x="1603174" y="90781"/>
                  </a:lnTo>
                  <a:lnTo>
                    <a:pt x="1598495" y="87505"/>
                  </a:lnTo>
                  <a:lnTo>
                    <a:pt x="2018240" y="106223"/>
                  </a:lnTo>
                  <a:lnTo>
                    <a:pt x="2162366" y="116050"/>
                  </a:lnTo>
                  <a:lnTo>
                    <a:pt x="2293859" y="132896"/>
                  </a:lnTo>
                  <a:lnTo>
                    <a:pt x="2320532" y="140851"/>
                  </a:lnTo>
                  <a:lnTo>
                    <a:pt x="2379960" y="152549"/>
                  </a:lnTo>
                  <a:lnTo>
                    <a:pt x="2462318" y="171735"/>
                  </a:lnTo>
                  <a:lnTo>
                    <a:pt x="2525959" y="194197"/>
                  </a:lnTo>
                  <a:lnTo>
                    <a:pt x="2556375" y="208235"/>
                  </a:lnTo>
                  <a:lnTo>
                    <a:pt x="2585387" y="225081"/>
                  </a:lnTo>
                  <a:lnTo>
                    <a:pt x="2613464" y="244266"/>
                  </a:lnTo>
                  <a:lnTo>
                    <a:pt x="2632182" y="261580"/>
                  </a:lnTo>
                  <a:lnTo>
                    <a:pt x="2646688" y="278894"/>
                  </a:lnTo>
                  <a:lnTo>
                    <a:pt x="2657451" y="295740"/>
                  </a:lnTo>
                  <a:lnTo>
                    <a:pt x="2665406" y="312586"/>
                  </a:lnTo>
                  <a:lnTo>
                    <a:pt x="2670085" y="328964"/>
                  </a:lnTo>
                  <a:lnTo>
                    <a:pt x="2671957" y="343938"/>
                  </a:lnTo>
                  <a:lnTo>
                    <a:pt x="2671021" y="358912"/>
                  </a:lnTo>
                  <a:lnTo>
                    <a:pt x="2668682" y="373887"/>
                  </a:lnTo>
                  <a:lnTo>
                    <a:pt x="2659323" y="406643"/>
                  </a:lnTo>
                  <a:lnTo>
                    <a:pt x="2660258" y="408515"/>
                  </a:lnTo>
                  <a:lnTo>
                    <a:pt x="2669149" y="409450"/>
                  </a:lnTo>
                  <a:lnTo>
                    <a:pt x="2510516" y="445482"/>
                  </a:lnTo>
                  <a:lnTo>
                    <a:pt x="2352352" y="484321"/>
                  </a:lnTo>
                  <a:lnTo>
                    <a:pt x="2194655" y="525969"/>
                  </a:lnTo>
                  <a:lnTo>
                    <a:pt x="2050996" y="573699"/>
                  </a:lnTo>
                  <a:lnTo>
                    <a:pt x="1994375" y="595692"/>
                  </a:lnTo>
                  <a:lnTo>
                    <a:pt x="1943837" y="617217"/>
                  </a:lnTo>
                  <a:lnTo>
                    <a:pt x="1898446" y="639211"/>
                  </a:lnTo>
                  <a:lnTo>
                    <a:pt x="1867562" y="660268"/>
                  </a:lnTo>
                  <a:lnTo>
                    <a:pt x="1866626" y="651377"/>
                  </a:lnTo>
                  <a:lnTo>
                    <a:pt x="1867562" y="643422"/>
                  </a:lnTo>
                  <a:lnTo>
                    <a:pt x="1863819" y="637339"/>
                  </a:lnTo>
                  <a:lnTo>
                    <a:pt x="1843697" y="636403"/>
                  </a:lnTo>
                  <a:lnTo>
                    <a:pt x="1839018" y="640147"/>
                  </a:lnTo>
                  <a:lnTo>
                    <a:pt x="1838082" y="635935"/>
                  </a:lnTo>
                  <a:lnTo>
                    <a:pt x="1835742" y="634999"/>
                  </a:lnTo>
                  <a:lnTo>
                    <a:pt x="1813281" y="629852"/>
                  </a:lnTo>
                  <a:lnTo>
                    <a:pt x="1771634" y="638743"/>
                  </a:lnTo>
                  <a:lnTo>
                    <a:pt x="1726243" y="663544"/>
                  </a:lnTo>
                  <a:lnTo>
                    <a:pt x="1583053" y="665884"/>
                  </a:lnTo>
                  <a:lnTo>
                    <a:pt x="1573226" y="664012"/>
                  </a:lnTo>
                  <a:lnTo>
                    <a:pt x="1567610" y="661204"/>
                  </a:lnTo>
                  <a:lnTo>
                    <a:pt x="1562463" y="653717"/>
                  </a:lnTo>
                  <a:lnTo>
                    <a:pt x="1559188" y="652313"/>
                  </a:lnTo>
                  <a:lnTo>
                    <a:pt x="1544213" y="655589"/>
                  </a:lnTo>
                  <a:lnTo>
                    <a:pt x="1539534" y="651845"/>
                  </a:lnTo>
                  <a:lnTo>
                    <a:pt x="1537194" y="652781"/>
                  </a:lnTo>
                  <a:lnTo>
                    <a:pt x="1507714" y="647166"/>
                  </a:lnTo>
                  <a:lnTo>
                    <a:pt x="1501162" y="648102"/>
                  </a:lnTo>
                  <a:lnTo>
                    <a:pt x="1482913" y="657461"/>
                  </a:lnTo>
                  <a:lnTo>
                    <a:pt x="1471682" y="658396"/>
                  </a:lnTo>
                  <a:lnTo>
                    <a:pt x="1466067" y="662608"/>
                  </a:lnTo>
                  <a:lnTo>
                    <a:pt x="1455772" y="660736"/>
                  </a:lnTo>
                  <a:lnTo>
                    <a:pt x="1446881" y="654653"/>
                  </a:lnTo>
                  <a:lnTo>
                    <a:pt x="1432843" y="656056"/>
                  </a:lnTo>
                  <a:lnTo>
                    <a:pt x="1428163" y="652781"/>
                  </a:lnTo>
                  <a:lnTo>
                    <a:pt x="1431907" y="649974"/>
                  </a:lnTo>
                  <a:lnTo>
                    <a:pt x="1429567" y="649506"/>
                  </a:lnTo>
                  <a:lnTo>
                    <a:pt x="1408510" y="649037"/>
                  </a:lnTo>
                  <a:lnTo>
                    <a:pt x="1369202" y="652313"/>
                  </a:lnTo>
                  <a:lnTo>
                    <a:pt x="1314453" y="650441"/>
                  </a:lnTo>
                  <a:lnTo>
                    <a:pt x="1311178" y="649506"/>
                  </a:lnTo>
                  <a:lnTo>
                    <a:pt x="1309306" y="647166"/>
                  </a:lnTo>
                  <a:lnTo>
                    <a:pt x="1306030" y="638275"/>
                  </a:lnTo>
                  <a:lnTo>
                    <a:pt x="1304626" y="628916"/>
                  </a:lnTo>
                  <a:lnTo>
                    <a:pt x="1300883" y="628448"/>
                  </a:lnTo>
                  <a:lnTo>
                    <a:pt x="1305562" y="621429"/>
                  </a:lnTo>
                  <a:lnTo>
                    <a:pt x="1307434" y="612538"/>
                  </a:lnTo>
                  <a:lnTo>
                    <a:pt x="1297607" y="606455"/>
                  </a:lnTo>
                  <a:lnTo>
                    <a:pt x="1298543" y="604583"/>
                  </a:lnTo>
                  <a:lnTo>
                    <a:pt x="1320068" y="603647"/>
                  </a:lnTo>
                  <a:lnTo>
                    <a:pt x="1324280" y="602243"/>
                  </a:lnTo>
                  <a:lnTo>
                    <a:pt x="1326620" y="598500"/>
                  </a:lnTo>
                  <a:lnTo>
                    <a:pt x="1327087" y="594756"/>
                  </a:lnTo>
                  <a:lnTo>
                    <a:pt x="1324748" y="590544"/>
                  </a:lnTo>
                  <a:lnTo>
                    <a:pt x="1317729" y="585865"/>
                  </a:lnTo>
                  <a:lnTo>
                    <a:pt x="1309774" y="584461"/>
                  </a:lnTo>
                  <a:lnTo>
                    <a:pt x="1160032" y="586801"/>
                  </a:lnTo>
                  <a:lnTo>
                    <a:pt x="1129147" y="582122"/>
                  </a:lnTo>
                  <a:lnTo>
                    <a:pt x="1126808" y="581186"/>
                  </a:lnTo>
                  <a:lnTo>
                    <a:pt x="1124468" y="576506"/>
                  </a:lnTo>
                  <a:lnTo>
                    <a:pt x="1117449" y="575103"/>
                  </a:lnTo>
                  <a:lnTo>
                    <a:pt x="1211973" y="546090"/>
                  </a:lnTo>
                  <a:lnTo>
                    <a:pt x="1215717" y="551238"/>
                  </a:lnTo>
                  <a:lnTo>
                    <a:pt x="1220396" y="551705"/>
                  </a:lnTo>
                  <a:lnTo>
                    <a:pt x="1242390" y="546090"/>
                  </a:lnTo>
                  <a:lnTo>
                    <a:pt x="1258300" y="544218"/>
                  </a:lnTo>
                  <a:lnTo>
                    <a:pt x="1309306" y="542347"/>
                  </a:lnTo>
                  <a:lnTo>
                    <a:pt x="1369202" y="544218"/>
                  </a:lnTo>
                  <a:lnTo>
                    <a:pt x="1388388" y="543282"/>
                  </a:lnTo>
                  <a:lnTo>
                    <a:pt x="1412253" y="538603"/>
                  </a:lnTo>
                  <a:lnTo>
                    <a:pt x="1412721" y="534391"/>
                  </a:lnTo>
                  <a:lnTo>
                    <a:pt x="1408978" y="531116"/>
                  </a:lnTo>
                  <a:lnTo>
                    <a:pt x="1397747" y="527372"/>
                  </a:lnTo>
                  <a:lnTo>
                    <a:pt x="1362183" y="524564"/>
                  </a:lnTo>
                  <a:lnTo>
                    <a:pt x="1330363" y="524097"/>
                  </a:lnTo>
                  <a:lnTo>
                    <a:pt x="1301819" y="525969"/>
                  </a:lnTo>
                  <a:lnTo>
                    <a:pt x="1295735" y="524097"/>
                  </a:lnTo>
                  <a:lnTo>
                    <a:pt x="1291056" y="520353"/>
                  </a:lnTo>
                  <a:lnTo>
                    <a:pt x="1309306" y="512398"/>
                  </a:lnTo>
                  <a:lnTo>
                    <a:pt x="1339722" y="503039"/>
                  </a:lnTo>
                  <a:lnTo>
                    <a:pt x="1362651" y="493680"/>
                  </a:lnTo>
                  <a:lnTo>
                    <a:pt x="1384177" y="481046"/>
                  </a:lnTo>
                  <a:lnTo>
                    <a:pt x="1386048" y="478238"/>
                  </a:lnTo>
                  <a:lnTo>
                    <a:pt x="1385113" y="475430"/>
                  </a:lnTo>
                  <a:lnTo>
                    <a:pt x="1377626" y="464668"/>
                  </a:lnTo>
                  <a:lnTo>
                    <a:pt x="1370606" y="457649"/>
                  </a:lnTo>
                  <a:lnTo>
                    <a:pt x="1319600" y="435187"/>
                  </a:lnTo>
                  <a:lnTo>
                    <a:pt x="1325684" y="432848"/>
                  </a:lnTo>
                  <a:lnTo>
                    <a:pt x="1333171" y="432848"/>
                  </a:lnTo>
                  <a:lnTo>
                    <a:pt x="1342530" y="429572"/>
                  </a:lnTo>
                  <a:lnTo>
                    <a:pt x="1344870" y="428168"/>
                  </a:lnTo>
                  <a:lnTo>
                    <a:pt x="1345805" y="423021"/>
                  </a:lnTo>
                  <a:lnTo>
                    <a:pt x="1350017" y="422085"/>
                  </a:lnTo>
                  <a:lnTo>
                    <a:pt x="1371074" y="420681"/>
                  </a:lnTo>
                  <a:lnTo>
                    <a:pt x="1596155" y="416937"/>
                  </a:lnTo>
                  <a:lnTo>
                    <a:pt x="1807198" y="415066"/>
                  </a:lnTo>
                  <a:lnTo>
                    <a:pt x="2004202" y="416002"/>
                  </a:lnTo>
                  <a:lnTo>
                    <a:pt x="2007945" y="415066"/>
                  </a:lnTo>
                  <a:lnTo>
                    <a:pt x="2010753" y="412258"/>
                  </a:lnTo>
                  <a:lnTo>
                    <a:pt x="2011221" y="409450"/>
                  </a:lnTo>
                  <a:lnTo>
                    <a:pt x="2009349" y="408046"/>
                  </a:lnTo>
                  <a:lnTo>
                    <a:pt x="1971914" y="404303"/>
                  </a:lnTo>
                  <a:lnTo>
                    <a:pt x="1932138" y="402431"/>
                  </a:lnTo>
                  <a:lnTo>
                    <a:pt x="1722968" y="400559"/>
                  </a:lnTo>
                  <a:lnTo>
                    <a:pt x="1443605" y="401964"/>
                  </a:lnTo>
                  <a:lnTo>
                    <a:pt x="1344401" y="408046"/>
                  </a:lnTo>
                  <a:lnTo>
                    <a:pt x="1320536" y="407579"/>
                  </a:lnTo>
                  <a:lnTo>
                    <a:pt x="1307902" y="403835"/>
                  </a:lnTo>
                  <a:lnTo>
                    <a:pt x="1297139" y="398220"/>
                  </a:lnTo>
                  <a:lnTo>
                    <a:pt x="1261575" y="370611"/>
                  </a:lnTo>
                  <a:lnTo>
                    <a:pt x="1259236" y="369675"/>
                  </a:lnTo>
                  <a:lnTo>
                    <a:pt x="1255024" y="371547"/>
                  </a:lnTo>
                  <a:lnTo>
                    <a:pt x="1253621" y="378099"/>
                  </a:lnTo>
                  <a:lnTo>
                    <a:pt x="1211038" y="350022"/>
                  </a:lnTo>
                  <a:lnTo>
                    <a:pt x="1156756" y="322413"/>
                  </a:lnTo>
                  <a:lnTo>
                    <a:pt x="1191852" y="318669"/>
                  </a:lnTo>
                  <a:lnTo>
                    <a:pt x="1211973" y="317734"/>
                  </a:lnTo>
                  <a:lnTo>
                    <a:pt x="1440798" y="319606"/>
                  </a:lnTo>
                  <a:lnTo>
                    <a:pt x="1956003" y="320541"/>
                  </a:lnTo>
                  <a:lnTo>
                    <a:pt x="2034150" y="318669"/>
                  </a:lnTo>
                  <a:lnTo>
                    <a:pt x="2197930" y="318202"/>
                  </a:lnTo>
                  <a:lnTo>
                    <a:pt x="2362178" y="314458"/>
                  </a:lnTo>
                  <a:lnTo>
                    <a:pt x="2363582" y="313054"/>
                  </a:lnTo>
                  <a:lnTo>
                    <a:pt x="2362646" y="307907"/>
                  </a:lnTo>
                  <a:lnTo>
                    <a:pt x="2204014" y="303695"/>
                  </a:lnTo>
                  <a:lnTo>
                    <a:pt x="2088900" y="302291"/>
                  </a:lnTo>
                  <a:lnTo>
                    <a:pt x="1194192" y="301824"/>
                  </a:lnTo>
                  <a:lnTo>
                    <a:pt x="1168455" y="299016"/>
                  </a:lnTo>
                  <a:lnTo>
                    <a:pt x="1130083" y="301356"/>
                  </a:lnTo>
                  <a:lnTo>
                    <a:pt x="1127744" y="303228"/>
                  </a:lnTo>
                  <a:lnTo>
                    <a:pt x="1125404" y="308843"/>
                  </a:lnTo>
                  <a:lnTo>
                    <a:pt x="1038834" y="276087"/>
                  </a:lnTo>
                  <a:lnTo>
                    <a:pt x="951329" y="245670"/>
                  </a:lnTo>
                  <a:lnTo>
                    <a:pt x="863356" y="217126"/>
                  </a:lnTo>
                  <a:lnTo>
                    <a:pt x="774914" y="190921"/>
                  </a:lnTo>
                  <a:lnTo>
                    <a:pt x="685537" y="166588"/>
                  </a:lnTo>
                  <a:lnTo>
                    <a:pt x="595692" y="144127"/>
                  </a:lnTo>
                  <a:lnTo>
                    <a:pt x="364528" y="89845"/>
                  </a:lnTo>
                  <a:lnTo>
                    <a:pt x="152082" y="45858"/>
                  </a:lnTo>
                  <a:lnTo>
                    <a:pt x="41647" y="26673"/>
                  </a:lnTo>
                  <a:lnTo>
                    <a:pt x="14038" y="29013"/>
                  </a:lnTo>
                  <a:lnTo>
                    <a:pt x="0" y="33224"/>
                  </a:lnTo>
                  <a:lnTo>
                    <a:pt x="12167" y="17314"/>
                  </a:lnTo>
                  <a:lnTo>
                    <a:pt x="43987" y="21057"/>
                  </a:lnTo>
                  <a:lnTo>
                    <a:pt x="95928" y="22461"/>
                  </a:lnTo>
                  <a:lnTo>
                    <a:pt x="116986" y="20590"/>
                  </a:lnTo>
                  <a:lnTo>
                    <a:pt x="203555" y="4679"/>
                  </a:lnTo>
                  <a:lnTo>
                    <a:pt x="260176" y="0"/>
                  </a:lnTo>
                  <a:close/>
                  <a:moveTo>
                    <a:pt x="2017304" y="140383"/>
                  </a:moveTo>
                  <a:lnTo>
                    <a:pt x="2029938" y="136171"/>
                  </a:lnTo>
                  <a:lnTo>
                    <a:pt x="2016836" y="134768"/>
                  </a:lnTo>
                  <a:lnTo>
                    <a:pt x="1605514" y="131024"/>
                  </a:lnTo>
                  <a:lnTo>
                    <a:pt x="1295267" y="131492"/>
                  </a:lnTo>
                  <a:lnTo>
                    <a:pt x="905003" y="137107"/>
                  </a:lnTo>
                  <a:lnTo>
                    <a:pt x="902663" y="138043"/>
                  </a:lnTo>
                  <a:lnTo>
                    <a:pt x="901259" y="140383"/>
                  </a:lnTo>
                  <a:lnTo>
                    <a:pt x="901727" y="143659"/>
                  </a:lnTo>
                  <a:lnTo>
                    <a:pt x="905938" y="148338"/>
                  </a:lnTo>
                  <a:lnTo>
                    <a:pt x="908746" y="148806"/>
                  </a:lnTo>
                  <a:lnTo>
                    <a:pt x="1005611" y="151146"/>
                  </a:lnTo>
                  <a:lnTo>
                    <a:pt x="1110430" y="151614"/>
                  </a:lnTo>
                  <a:lnTo>
                    <a:pt x="1938222" y="148338"/>
                  </a:lnTo>
                  <a:lnTo>
                    <a:pt x="1991567" y="144595"/>
                  </a:lnTo>
                  <a:lnTo>
                    <a:pt x="2017304" y="140383"/>
                  </a:lnTo>
                  <a:close/>
                  <a:moveTo>
                    <a:pt x="1731858" y="229292"/>
                  </a:moveTo>
                  <a:lnTo>
                    <a:pt x="1735134" y="232568"/>
                  </a:lnTo>
                  <a:lnTo>
                    <a:pt x="1855863" y="237247"/>
                  </a:lnTo>
                  <a:lnTo>
                    <a:pt x="2074861" y="239587"/>
                  </a:lnTo>
                  <a:lnTo>
                    <a:pt x="2299006" y="240055"/>
                  </a:lnTo>
                  <a:lnTo>
                    <a:pt x="2522683" y="237247"/>
                  </a:lnTo>
                  <a:lnTo>
                    <a:pt x="2525490" y="236779"/>
                  </a:lnTo>
                  <a:lnTo>
                    <a:pt x="2528299" y="233036"/>
                  </a:lnTo>
                  <a:lnTo>
                    <a:pt x="2528299" y="230228"/>
                  </a:lnTo>
                  <a:lnTo>
                    <a:pt x="2523151" y="228824"/>
                  </a:lnTo>
                  <a:lnTo>
                    <a:pt x="2426754" y="222741"/>
                  </a:lnTo>
                  <a:lnTo>
                    <a:pt x="1801582" y="222741"/>
                  </a:lnTo>
                  <a:lnTo>
                    <a:pt x="1734666" y="224613"/>
                  </a:lnTo>
                  <a:lnTo>
                    <a:pt x="1733263" y="225081"/>
                  </a:lnTo>
                  <a:lnTo>
                    <a:pt x="1732794" y="229292"/>
                  </a:lnTo>
                  <a:close/>
                  <a:moveTo>
                    <a:pt x="2196058" y="360784"/>
                  </a:moveTo>
                  <a:lnTo>
                    <a:pt x="2191847" y="357041"/>
                  </a:lnTo>
                  <a:lnTo>
                    <a:pt x="2185764" y="355637"/>
                  </a:lnTo>
                  <a:lnTo>
                    <a:pt x="2113701" y="353297"/>
                  </a:lnTo>
                  <a:lnTo>
                    <a:pt x="1635930" y="353297"/>
                  </a:lnTo>
                  <a:lnTo>
                    <a:pt x="1392600" y="355637"/>
                  </a:lnTo>
                  <a:lnTo>
                    <a:pt x="1387452" y="357509"/>
                  </a:lnTo>
                  <a:lnTo>
                    <a:pt x="1384645" y="360784"/>
                  </a:lnTo>
                  <a:lnTo>
                    <a:pt x="1384645" y="366400"/>
                  </a:lnTo>
                  <a:lnTo>
                    <a:pt x="1389324" y="369207"/>
                  </a:lnTo>
                  <a:lnTo>
                    <a:pt x="1455772" y="371079"/>
                  </a:lnTo>
                  <a:lnTo>
                    <a:pt x="1593815" y="370143"/>
                  </a:lnTo>
                  <a:lnTo>
                    <a:pt x="1723904" y="371547"/>
                  </a:lnTo>
                  <a:lnTo>
                    <a:pt x="1842761" y="370611"/>
                  </a:lnTo>
                  <a:lnTo>
                    <a:pt x="1999990" y="372015"/>
                  </a:lnTo>
                  <a:lnTo>
                    <a:pt x="2097323" y="371079"/>
                  </a:lnTo>
                  <a:lnTo>
                    <a:pt x="2191847" y="368271"/>
                  </a:lnTo>
                  <a:lnTo>
                    <a:pt x="2196058" y="365464"/>
                  </a:lnTo>
                  <a:lnTo>
                    <a:pt x="2196058" y="360784"/>
                  </a:lnTo>
                  <a:close/>
                  <a:moveTo>
                    <a:pt x="1535790" y="467476"/>
                  </a:moveTo>
                  <a:lnTo>
                    <a:pt x="1533451" y="462328"/>
                  </a:lnTo>
                  <a:lnTo>
                    <a:pt x="1528303" y="459989"/>
                  </a:lnTo>
                  <a:lnTo>
                    <a:pt x="1460919" y="459520"/>
                  </a:lnTo>
                  <a:lnTo>
                    <a:pt x="1455772" y="461860"/>
                  </a:lnTo>
                  <a:lnTo>
                    <a:pt x="1453432" y="467008"/>
                  </a:lnTo>
                  <a:lnTo>
                    <a:pt x="1455772" y="473091"/>
                  </a:lnTo>
                  <a:lnTo>
                    <a:pt x="1460919" y="475430"/>
                  </a:lnTo>
                  <a:lnTo>
                    <a:pt x="1528303" y="475898"/>
                  </a:lnTo>
                  <a:lnTo>
                    <a:pt x="1533451" y="473559"/>
                  </a:lnTo>
                  <a:lnTo>
                    <a:pt x="1535790" y="467476"/>
                  </a:lnTo>
                  <a:close/>
                  <a:moveTo>
                    <a:pt x="1480573" y="523161"/>
                  </a:moveTo>
                  <a:lnTo>
                    <a:pt x="1480105" y="529244"/>
                  </a:lnTo>
                  <a:lnTo>
                    <a:pt x="1485253" y="532051"/>
                  </a:lnTo>
                  <a:lnTo>
                    <a:pt x="1562931" y="534391"/>
                  </a:lnTo>
                  <a:lnTo>
                    <a:pt x="1634994" y="534860"/>
                  </a:lnTo>
                  <a:lnTo>
                    <a:pt x="1701910" y="533456"/>
                  </a:lnTo>
                  <a:lnTo>
                    <a:pt x="1764147" y="530180"/>
                  </a:lnTo>
                  <a:lnTo>
                    <a:pt x="1766486" y="529244"/>
                  </a:lnTo>
                  <a:lnTo>
                    <a:pt x="1765083" y="521289"/>
                  </a:lnTo>
                  <a:lnTo>
                    <a:pt x="1759935" y="518949"/>
                  </a:lnTo>
                  <a:lnTo>
                    <a:pt x="1694423" y="516610"/>
                  </a:lnTo>
                  <a:lnTo>
                    <a:pt x="1557316" y="516142"/>
                  </a:lnTo>
                  <a:lnTo>
                    <a:pt x="1485720" y="518482"/>
                  </a:lnTo>
                  <a:lnTo>
                    <a:pt x="1482445" y="520353"/>
                  </a:lnTo>
                  <a:lnTo>
                    <a:pt x="1480573" y="523161"/>
                  </a:lnTo>
                  <a:close/>
                </a:path>
              </a:pathLst>
            </a:custGeom>
            <a:solidFill>
              <a:srgbClr val="FEE8B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FBC2BC3-1446-8AFB-FBA7-F525526B0CFE}"/>
                </a:ext>
              </a:extLst>
            </p:cNvPr>
            <p:cNvSpPr/>
            <p:nvPr/>
          </p:nvSpPr>
          <p:spPr>
            <a:xfrm>
              <a:off x="6380746" y="5984998"/>
              <a:ext cx="487129" cy="258305"/>
            </a:xfrm>
            <a:custGeom>
              <a:avLst/>
              <a:gdLst>
                <a:gd name="connsiteX0" fmla="*/ 147870 w 487129"/>
                <a:gd name="connsiteY0" fmla="*/ 0 h 258305"/>
                <a:gd name="connsiteX1" fmla="*/ 445950 w 487129"/>
                <a:gd name="connsiteY1" fmla="*/ 55218 h 258305"/>
                <a:gd name="connsiteX2" fmla="*/ 463732 w 487129"/>
                <a:gd name="connsiteY2" fmla="*/ 61769 h 258305"/>
                <a:gd name="connsiteX3" fmla="*/ 477302 w 487129"/>
                <a:gd name="connsiteY3" fmla="*/ 63172 h 258305"/>
                <a:gd name="connsiteX4" fmla="*/ 487129 w 487129"/>
                <a:gd name="connsiteY4" fmla="*/ 66448 h 258305"/>
                <a:gd name="connsiteX5" fmla="*/ 476834 w 487129"/>
                <a:gd name="connsiteY5" fmla="*/ 65512 h 258305"/>
                <a:gd name="connsiteX6" fmla="*/ 469347 w 487129"/>
                <a:gd name="connsiteY6" fmla="*/ 66916 h 258305"/>
                <a:gd name="connsiteX7" fmla="*/ 463264 w 487129"/>
                <a:gd name="connsiteY7" fmla="*/ 69724 h 258305"/>
                <a:gd name="connsiteX8" fmla="*/ 459052 w 487129"/>
                <a:gd name="connsiteY8" fmla="*/ 74403 h 258305"/>
                <a:gd name="connsiteX9" fmla="*/ 450629 w 487129"/>
                <a:gd name="connsiteY9" fmla="*/ 93589 h 258305"/>
                <a:gd name="connsiteX10" fmla="*/ 436591 w 487129"/>
                <a:gd name="connsiteY10" fmla="*/ 114646 h 258305"/>
                <a:gd name="connsiteX11" fmla="*/ 428168 w 487129"/>
                <a:gd name="connsiteY11" fmla="*/ 123069 h 258305"/>
                <a:gd name="connsiteX12" fmla="*/ 415066 w 487129"/>
                <a:gd name="connsiteY12" fmla="*/ 131960 h 258305"/>
                <a:gd name="connsiteX13" fmla="*/ 400092 w 487129"/>
                <a:gd name="connsiteY13" fmla="*/ 138979 h 258305"/>
                <a:gd name="connsiteX14" fmla="*/ 345342 w 487129"/>
                <a:gd name="connsiteY14" fmla="*/ 155825 h 258305"/>
                <a:gd name="connsiteX15" fmla="*/ 270939 w 487129"/>
                <a:gd name="connsiteY15" fmla="*/ 186242 h 258305"/>
                <a:gd name="connsiteX16" fmla="*/ 217594 w 487129"/>
                <a:gd name="connsiteY16" fmla="*/ 210575 h 258305"/>
                <a:gd name="connsiteX17" fmla="*/ 150210 w 487129"/>
                <a:gd name="connsiteY17" fmla="*/ 243331 h 258305"/>
                <a:gd name="connsiteX18" fmla="*/ 126813 w 487129"/>
                <a:gd name="connsiteY18" fmla="*/ 252222 h 258305"/>
                <a:gd name="connsiteX19" fmla="*/ 108095 w 487129"/>
                <a:gd name="connsiteY19" fmla="*/ 256433 h 258305"/>
                <a:gd name="connsiteX20" fmla="*/ 90313 w 487129"/>
                <a:gd name="connsiteY20" fmla="*/ 258305 h 258305"/>
                <a:gd name="connsiteX21" fmla="*/ 73935 w 487129"/>
                <a:gd name="connsiteY21" fmla="*/ 257369 h 258305"/>
                <a:gd name="connsiteX22" fmla="*/ 58493 w 487129"/>
                <a:gd name="connsiteY22" fmla="*/ 254094 h 258305"/>
                <a:gd name="connsiteX23" fmla="*/ 43987 w 487129"/>
                <a:gd name="connsiteY23" fmla="*/ 248478 h 258305"/>
                <a:gd name="connsiteX24" fmla="*/ 29480 w 487129"/>
                <a:gd name="connsiteY24" fmla="*/ 240055 h 258305"/>
                <a:gd name="connsiteX25" fmla="*/ 15910 w 487129"/>
                <a:gd name="connsiteY25" fmla="*/ 228824 h 258305"/>
                <a:gd name="connsiteX26" fmla="*/ 7487 w 487129"/>
                <a:gd name="connsiteY26" fmla="*/ 219466 h 258305"/>
                <a:gd name="connsiteX27" fmla="*/ 2340 w 487129"/>
                <a:gd name="connsiteY27" fmla="*/ 209639 h 258305"/>
                <a:gd name="connsiteX28" fmla="*/ 0 w 487129"/>
                <a:gd name="connsiteY28" fmla="*/ 203088 h 258305"/>
                <a:gd name="connsiteX29" fmla="*/ 1404 w 487129"/>
                <a:gd name="connsiteY29" fmla="*/ 190453 h 258305"/>
                <a:gd name="connsiteX30" fmla="*/ 4679 w 487129"/>
                <a:gd name="connsiteY30" fmla="*/ 184838 h 258305"/>
                <a:gd name="connsiteX31" fmla="*/ 9827 w 487129"/>
                <a:gd name="connsiteY31" fmla="*/ 179223 h 258305"/>
                <a:gd name="connsiteX32" fmla="*/ 53813 w 487129"/>
                <a:gd name="connsiteY32" fmla="*/ 157229 h 258305"/>
                <a:gd name="connsiteX33" fmla="*/ 65044 w 487129"/>
                <a:gd name="connsiteY33" fmla="*/ 150210 h 258305"/>
                <a:gd name="connsiteX34" fmla="*/ 74871 w 487129"/>
                <a:gd name="connsiteY34" fmla="*/ 142255 h 258305"/>
                <a:gd name="connsiteX35" fmla="*/ 83762 w 487129"/>
                <a:gd name="connsiteY35" fmla="*/ 131492 h 258305"/>
                <a:gd name="connsiteX36" fmla="*/ 129152 w 487129"/>
                <a:gd name="connsiteY36" fmla="*/ 63640 h 258305"/>
                <a:gd name="connsiteX37" fmla="*/ 138043 w 487129"/>
                <a:gd name="connsiteY37" fmla="*/ 43519 h 258305"/>
                <a:gd name="connsiteX38" fmla="*/ 144127 w 487129"/>
                <a:gd name="connsiteY38" fmla="*/ 22462 h 258305"/>
                <a:gd name="connsiteX39" fmla="*/ 147870 w 487129"/>
                <a:gd name="connsiteY39" fmla="*/ 0 h 25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87129" h="258305">
                  <a:moveTo>
                    <a:pt x="147870" y="0"/>
                  </a:moveTo>
                  <a:lnTo>
                    <a:pt x="445950" y="55218"/>
                  </a:lnTo>
                  <a:lnTo>
                    <a:pt x="463732" y="61769"/>
                  </a:lnTo>
                  <a:lnTo>
                    <a:pt x="477302" y="63172"/>
                  </a:lnTo>
                  <a:lnTo>
                    <a:pt x="487129" y="66448"/>
                  </a:lnTo>
                  <a:lnTo>
                    <a:pt x="476834" y="65512"/>
                  </a:lnTo>
                  <a:lnTo>
                    <a:pt x="469347" y="66916"/>
                  </a:lnTo>
                  <a:lnTo>
                    <a:pt x="463264" y="69724"/>
                  </a:lnTo>
                  <a:lnTo>
                    <a:pt x="459052" y="74403"/>
                  </a:lnTo>
                  <a:lnTo>
                    <a:pt x="450629" y="93589"/>
                  </a:lnTo>
                  <a:lnTo>
                    <a:pt x="436591" y="114646"/>
                  </a:lnTo>
                  <a:lnTo>
                    <a:pt x="428168" y="123069"/>
                  </a:lnTo>
                  <a:lnTo>
                    <a:pt x="415066" y="131960"/>
                  </a:lnTo>
                  <a:lnTo>
                    <a:pt x="400092" y="138979"/>
                  </a:lnTo>
                  <a:lnTo>
                    <a:pt x="345342" y="155825"/>
                  </a:lnTo>
                  <a:lnTo>
                    <a:pt x="270939" y="186242"/>
                  </a:lnTo>
                  <a:lnTo>
                    <a:pt x="217594" y="210575"/>
                  </a:lnTo>
                  <a:lnTo>
                    <a:pt x="150210" y="243331"/>
                  </a:lnTo>
                  <a:lnTo>
                    <a:pt x="126813" y="252222"/>
                  </a:lnTo>
                  <a:lnTo>
                    <a:pt x="108095" y="256433"/>
                  </a:lnTo>
                  <a:lnTo>
                    <a:pt x="90313" y="258305"/>
                  </a:lnTo>
                  <a:lnTo>
                    <a:pt x="73935" y="257369"/>
                  </a:lnTo>
                  <a:lnTo>
                    <a:pt x="58493" y="254094"/>
                  </a:lnTo>
                  <a:lnTo>
                    <a:pt x="43987" y="248478"/>
                  </a:lnTo>
                  <a:lnTo>
                    <a:pt x="29480" y="240055"/>
                  </a:lnTo>
                  <a:lnTo>
                    <a:pt x="15910" y="228824"/>
                  </a:lnTo>
                  <a:lnTo>
                    <a:pt x="7487" y="219466"/>
                  </a:lnTo>
                  <a:lnTo>
                    <a:pt x="2340" y="209639"/>
                  </a:lnTo>
                  <a:lnTo>
                    <a:pt x="0" y="203088"/>
                  </a:lnTo>
                  <a:lnTo>
                    <a:pt x="1404" y="190453"/>
                  </a:lnTo>
                  <a:lnTo>
                    <a:pt x="4679" y="184838"/>
                  </a:lnTo>
                  <a:lnTo>
                    <a:pt x="9827" y="179223"/>
                  </a:lnTo>
                  <a:lnTo>
                    <a:pt x="53813" y="157229"/>
                  </a:lnTo>
                  <a:lnTo>
                    <a:pt x="65044" y="150210"/>
                  </a:lnTo>
                  <a:lnTo>
                    <a:pt x="74871" y="142255"/>
                  </a:lnTo>
                  <a:lnTo>
                    <a:pt x="83762" y="131492"/>
                  </a:lnTo>
                  <a:lnTo>
                    <a:pt x="129152" y="63640"/>
                  </a:lnTo>
                  <a:lnTo>
                    <a:pt x="138043" y="43519"/>
                  </a:lnTo>
                  <a:lnTo>
                    <a:pt x="144127" y="22462"/>
                  </a:lnTo>
                  <a:lnTo>
                    <a:pt x="14787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E0B21256-8E08-1635-9264-3510603D0016}"/>
                </a:ext>
              </a:extLst>
            </p:cNvPr>
            <p:cNvSpPr/>
            <p:nvPr/>
          </p:nvSpPr>
          <p:spPr>
            <a:xfrm>
              <a:off x="11044738" y="6006524"/>
              <a:ext cx="59428" cy="189984"/>
            </a:xfrm>
            <a:custGeom>
              <a:avLst/>
              <a:gdLst>
                <a:gd name="connsiteX0" fmla="*/ 22461 w 59428"/>
                <a:gd name="connsiteY0" fmla="*/ 2808 h 189984"/>
                <a:gd name="connsiteX1" fmla="*/ 19653 w 59428"/>
                <a:gd name="connsiteY1" fmla="*/ 6083 h 189984"/>
                <a:gd name="connsiteX2" fmla="*/ 19653 w 59428"/>
                <a:gd name="connsiteY2" fmla="*/ 10763 h 189984"/>
                <a:gd name="connsiteX3" fmla="*/ 33224 w 59428"/>
                <a:gd name="connsiteY3" fmla="*/ 68788 h 189984"/>
                <a:gd name="connsiteX4" fmla="*/ 34160 w 59428"/>
                <a:gd name="connsiteY4" fmla="*/ 86570 h 189984"/>
                <a:gd name="connsiteX5" fmla="*/ 40243 w 59428"/>
                <a:gd name="connsiteY5" fmla="*/ 95460 h 189984"/>
                <a:gd name="connsiteX6" fmla="*/ 44455 w 59428"/>
                <a:gd name="connsiteY6" fmla="*/ 110903 h 189984"/>
                <a:gd name="connsiteX7" fmla="*/ 46794 w 59428"/>
                <a:gd name="connsiteY7" fmla="*/ 130088 h 189984"/>
                <a:gd name="connsiteX8" fmla="*/ 51474 w 59428"/>
                <a:gd name="connsiteY8" fmla="*/ 148806 h 189984"/>
                <a:gd name="connsiteX9" fmla="*/ 59429 w 59428"/>
                <a:gd name="connsiteY9" fmla="*/ 169863 h 189984"/>
                <a:gd name="connsiteX10" fmla="*/ 52877 w 59428"/>
                <a:gd name="connsiteY10" fmla="*/ 180158 h 189984"/>
                <a:gd name="connsiteX11" fmla="*/ 49602 w 59428"/>
                <a:gd name="connsiteY11" fmla="*/ 189985 h 189984"/>
                <a:gd name="connsiteX12" fmla="*/ 27608 w 59428"/>
                <a:gd name="connsiteY12" fmla="*/ 147870 h 189984"/>
                <a:gd name="connsiteX13" fmla="*/ 20121 w 59428"/>
                <a:gd name="connsiteY13" fmla="*/ 128216 h 189984"/>
                <a:gd name="connsiteX14" fmla="*/ 10762 w 59428"/>
                <a:gd name="connsiteY14" fmla="*/ 90781 h 189984"/>
                <a:gd name="connsiteX15" fmla="*/ 6551 w 59428"/>
                <a:gd name="connsiteY15" fmla="*/ 79082 h 189984"/>
                <a:gd name="connsiteX16" fmla="*/ 2808 w 59428"/>
                <a:gd name="connsiteY16" fmla="*/ 73467 h 189984"/>
                <a:gd name="connsiteX17" fmla="*/ 7019 w 59428"/>
                <a:gd name="connsiteY17" fmla="*/ 68788 h 189984"/>
                <a:gd name="connsiteX18" fmla="*/ 7019 w 59428"/>
                <a:gd name="connsiteY18" fmla="*/ 65980 h 189984"/>
                <a:gd name="connsiteX19" fmla="*/ 468 w 59428"/>
                <a:gd name="connsiteY19" fmla="*/ 26205 h 189984"/>
                <a:gd name="connsiteX20" fmla="*/ 0 w 59428"/>
                <a:gd name="connsiteY20" fmla="*/ 4211 h 189984"/>
                <a:gd name="connsiteX21" fmla="*/ 4679 w 59428"/>
                <a:gd name="connsiteY21" fmla="*/ 4679 h 189984"/>
                <a:gd name="connsiteX22" fmla="*/ 14974 w 59428"/>
                <a:gd name="connsiteY22" fmla="*/ 0 h 189984"/>
                <a:gd name="connsiteX23" fmla="*/ 22461 w 59428"/>
                <a:gd name="connsiteY23" fmla="*/ 2808 h 18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9428" h="189984">
                  <a:moveTo>
                    <a:pt x="22461" y="2808"/>
                  </a:moveTo>
                  <a:lnTo>
                    <a:pt x="19653" y="6083"/>
                  </a:lnTo>
                  <a:lnTo>
                    <a:pt x="19653" y="10763"/>
                  </a:lnTo>
                  <a:lnTo>
                    <a:pt x="33224" y="68788"/>
                  </a:lnTo>
                  <a:lnTo>
                    <a:pt x="34160" y="86570"/>
                  </a:lnTo>
                  <a:lnTo>
                    <a:pt x="40243" y="95460"/>
                  </a:lnTo>
                  <a:lnTo>
                    <a:pt x="44455" y="110903"/>
                  </a:lnTo>
                  <a:lnTo>
                    <a:pt x="46794" y="130088"/>
                  </a:lnTo>
                  <a:lnTo>
                    <a:pt x="51474" y="148806"/>
                  </a:lnTo>
                  <a:lnTo>
                    <a:pt x="59429" y="169863"/>
                  </a:lnTo>
                  <a:lnTo>
                    <a:pt x="52877" y="180158"/>
                  </a:lnTo>
                  <a:lnTo>
                    <a:pt x="49602" y="189985"/>
                  </a:lnTo>
                  <a:lnTo>
                    <a:pt x="27608" y="147870"/>
                  </a:lnTo>
                  <a:lnTo>
                    <a:pt x="20121" y="128216"/>
                  </a:lnTo>
                  <a:lnTo>
                    <a:pt x="10762" y="90781"/>
                  </a:lnTo>
                  <a:lnTo>
                    <a:pt x="6551" y="79082"/>
                  </a:lnTo>
                  <a:lnTo>
                    <a:pt x="2808" y="73467"/>
                  </a:lnTo>
                  <a:lnTo>
                    <a:pt x="7019" y="68788"/>
                  </a:lnTo>
                  <a:lnTo>
                    <a:pt x="7019" y="65980"/>
                  </a:lnTo>
                  <a:lnTo>
                    <a:pt x="468" y="26205"/>
                  </a:lnTo>
                  <a:lnTo>
                    <a:pt x="0" y="4211"/>
                  </a:lnTo>
                  <a:lnTo>
                    <a:pt x="4679" y="4679"/>
                  </a:lnTo>
                  <a:lnTo>
                    <a:pt x="14974" y="0"/>
                  </a:lnTo>
                  <a:lnTo>
                    <a:pt x="22461" y="2808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E70D23C7-916D-4BD1-04EF-CAD21FF9F770}"/>
                </a:ext>
              </a:extLst>
            </p:cNvPr>
            <p:cNvSpPr/>
            <p:nvPr/>
          </p:nvSpPr>
          <p:spPr>
            <a:xfrm>
              <a:off x="9035389" y="6011203"/>
              <a:ext cx="514737" cy="54749"/>
            </a:xfrm>
            <a:custGeom>
              <a:avLst/>
              <a:gdLst>
                <a:gd name="connsiteX0" fmla="*/ 0 w 514737"/>
                <a:gd name="connsiteY0" fmla="*/ 0 h 54749"/>
                <a:gd name="connsiteX1" fmla="*/ 43519 w 514737"/>
                <a:gd name="connsiteY1" fmla="*/ 3276 h 54749"/>
                <a:gd name="connsiteX2" fmla="*/ 66916 w 514737"/>
                <a:gd name="connsiteY2" fmla="*/ 11230 h 54749"/>
                <a:gd name="connsiteX3" fmla="*/ 95460 w 514737"/>
                <a:gd name="connsiteY3" fmla="*/ 16846 h 54749"/>
                <a:gd name="connsiteX4" fmla="*/ 150678 w 514737"/>
                <a:gd name="connsiteY4" fmla="*/ 22929 h 54749"/>
                <a:gd name="connsiteX5" fmla="*/ 160505 w 514737"/>
                <a:gd name="connsiteY5" fmla="*/ 25737 h 54749"/>
                <a:gd name="connsiteX6" fmla="*/ 260644 w 514737"/>
                <a:gd name="connsiteY6" fmla="*/ 33224 h 54749"/>
                <a:gd name="connsiteX7" fmla="*/ 274215 w 514737"/>
                <a:gd name="connsiteY7" fmla="*/ 39775 h 54749"/>
                <a:gd name="connsiteX8" fmla="*/ 397752 w 514737"/>
                <a:gd name="connsiteY8" fmla="*/ 43051 h 54749"/>
                <a:gd name="connsiteX9" fmla="*/ 456245 w 514737"/>
                <a:gd name="connsiteY9" fmla="*/ 47730 h 54749"/>
                <a:gd name="connsiteX10" fmla="*/ 514738 w 514737"/>
                <a:gd name="connsiteY10" fmla="*/ 54749 h 54749"/>
                <a:gd name="connsiteX11" fmla="*/ 188581 w 514737"/>
                <a:gd name="connsiteY11" fmla="*/ 40711 h 54749"/>
                <a:gd name="connsiteX12" fmla="*/ 149742 w 514737"/>
                <a:gd name="connsiteY12" fmla="*/ 37903 h 54749"/>
                <a:gd name="connsiteX13" fmla="*/ 62236 w 514737"/>
                <a:gd name="connsiteY13" fmla="*/ 21057 h 54749"/>
                <a:gd name="connsiteX14" fmla="*/ 29012 w 514737"/>
                <a:gd name="connsiteY14" fmla="*/ 17314 h 54749"/>
                <a:gd name="connsiteX15" fmla="*/ 1404 w 514737"/>
                <a:gd name="connsiteY15" fmla="*/ 4679 h 54749"/>
                <a:gd name="connsiteX16" fmla="*/ 0 w 514737"/>
                <a:gd name="connsiteY16" fmla="*/ 0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4737" h="54749">
                  <a:moveTo>
                    <a:pt x="0" y="0"/>
                  </a:moveTo>
                  <a:lnTo>
                    <a:pt x="43519" y="3276"/>
                  </a:lnTo>
                  <a:lnTo>
                    <a:pt x="66916" y="11230"/>
                  </a:lnTo>
                  <a:lnTo>
                    <a:pt x="95460" y="16846"/>
                  </a:lnTo>
                  <a:lnTo>
                    <a:pt x="150678" y="22929"/>
                  </a:lnTo>
                  <a:lnTo>
                    <a:pt x="160505" y="25737"/>
                  </a:lnTo>
                  <a:lnTo>
                    <a:pt x="260644" y="33224"/>
                  </a:lnTo>
                  <a:lnTo>
                    <a:pt x="274215" y="39775"/>
                  </a:lnTo>
                  <a:lnTo>
                    <a:pt x="397752" y="43051"/>
                  </a:lnTo>
                  <a:lnTo>
                    <a:pt x="456245" y="47730"/>
                  </a:lnTo>
                  <a:lnTo>
                    <a:pt x="514738" y="54749"/>
                  </a:lnTo>
                  <a:lnTo>
                    <a:pt x="188581" y="40711"/>
                  </a:lnTo>
                  <a:lnTo>
                    <a:pt x="149742" y="37903"/>
                  </a:lnTo>
                  <a:lnTo>
                    <a:pt x="62236" y="21057"/>
                  </a:lnTo>
                  <a:lnTo>
                    <a:pt x="29012" y="17314"/>
                  </a:lnTo>
                  <a:lnTo>
                    <a:pt x="1404" y="4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C9BFCBA6-C3B2-C181-FECD-35D6E916E00A}"/>
                </a:ext>
              </a:extLst>
            </p:cNvPr>
            <p:cNvSpPr/>
            <p:nvPr/>
          </p:nvSpPr>
          <p:spPr>
            <a:xfrm>
              <a:off x="8596458" y="6028049"/>
              <a:ext cx="1005610" cy="63640"/>
            </a:xfrm>
            <a:custGeom>
              <a:avLst/>
              <a:gdLst>
                <a:gd name="connsiteX0" fmla="*/ 467476 w 1005610"/>
                <a:gd name="connsiteY0" fmla="*/ 0 h 63640"/>
                <a:gd name="connsiteX1" fmla="*/ 500699 w 1005610"/>
                <a:gd name="connsiteY1" fmla="*/ 4212 h 63640"/>
                <a:gd name="connsiteX2" fmla="*/ 587737 w 1005610"/>
                <a:gd name="connsiteY2" fmla="*/ 20590 h 63640"/>
                <a:gd name="connsiteX3" fmla="*/ 627044 w 1005610"/>
                <a:gd name="connsiteY3" fmla="*/ 23397 h 63640"/>
                <a:gd name="connsiteX4" fmla="*/ 992040 w 1005610"/>
                <a:gd name="connsiteY4" fmla="*/ 38371 h 63640"/>
                <a:gd name="connsiteX5" fmla="*/ 996719 w 1005610"/>
                <a:gd name="connsiteY5" fmla="*/ 41647 h 63640"/>
                <a:gd name="connsiteX6" fmla="*/ 1003271 w 1005610"/>
                <a:gd name="connsiteY6" fmla="*/ 41179 h 63640"/>
                <a:gd name="connsiteX7" fmla="*/ 1005611 w 1005610"/>
                <a:gd name="connsiteY7" fmla="*/ 46794 h 63640"/>
                <a:gd name="connsiteX8" fmla="*/ 1003271 w 1005610"/>
                <a:gd name="connsiteY8" fmla="*/ 48666 h 63640"/>
                <a:gd name="connsiteX9" fmla="*/ 992040 w 1005610"/>
                <a:gd name="connsiteY9" fmla="*/ 51474 h 63640"/>
                <a:gd name="connsiteX10" fmla="*/ 937291 w 1005610"/>
                <a:gd name="connsiteY10" fmla="*/ 52410 h 63640"/>
                <a:gd name="connsiteX11" fmla="*/ 916701 w 1005610"/>
                <a:gd name="connsiteY11" fmla="*/ 54749 h 63640"/>
                <a:gd name="connsiteX12" fmla="*/ 911554 w 1005610"/>
                <a:gd name="connsiteY12" fmla="*/ 58493 h 63640"/>
                <a:gd name="connsiteX13" fmla="*/ 774446 w 1005610"/>
                <a:gd name="connsiteY13" fmla="*/ 58961 h 63640"/>
                <a:gd name="connsiteX14" fmla="*/ 770235 w 1005610"/>
                <a:gd name="connsiteY14" fmla="*/ 60365 h 63640"/>
                <a:gd name="connsiteX15" fmla="*/ 556385 w 1005610"/>
                <a:gd name="connsiteY15" fmla="*/ 60833 h 63640"/>
                <a:gd name="connsiteX16" fmla="*/ 272811 w 1005610"/>
                <a:gd name="connsiteY16" fmla="*/ 63640 h 63640"/>
                <a:gd name="connsiteX17" fmla="*/ 57089 w 1005610"/>
                <a:gd name="connsiteY17" fmla="*/ 59897 h 63640"/>
                <a:gd name="connsiteX18" fmla="*/ 44455 w 1005610"/>
                <a:gd name="connsiteY18" fmla="*/ 56153 h 63640"/>
                <a:gd name="connsiteX19" fmla="*/ 44923 w 1005610"/>
                <a:gd name="connsiteY19" fmla="*/ 51942 h 63640"/>
                <a:gd name="connsiteX20" fmla="*/ 46794 w 1005610"/>
                <a:gd name="connsiteY20" fmla="*/ 50538 h 63640"/>
                <a:gd name="connsiteX21" fmla="*/ 73935 w 1005610"/>
                <a:gd name="connsiteY21" fmla="*/ 47730 h 63640"/>
                <a:gd name="connsiteX22" fmla="*/ 173139 w 1005610"/>
                <a:gd name="connsiteY22" fmla="*/ 47730 h 63640"/>
                <a:gd name="connsiteX23" fmla="*/ 328029 w 1005610"/>
                <a:gd name="connsiteY23" fmla="*/ 43051 h 63640"/>
                <a:gd name="connsiteX24" fmla="*/ 480578 w 1005610"/>
                <a:gd name="connsiteY24" fmla="*/ 41647 h 63640"/>
                <a:gd name="connsiteX25" fmla="*/ 576039 w 1005610"/>
                <a:gd name="connsiteY25" fmla="*/ 37904 h 63640"/>
                <a:gd name="connsiteX26" fmla="*/ 577910 w 1005610"/>
                <a:gd name="connsiteY26" fmla="*/ 37435 h 63640"/>
                <a:gd name="connsiteX27" fmla="*/ 577910 w 1005610"/>
                <a:gd name="connsiteY27" fmla="*/ 30884 h 63640"/>
                <a:gd name="connsiteX28" fmla="*/ 566212 w 1005610"/>
                <a:gd name="connsiteY28" fmla="*/ 28545 h 63640"/>
                <a:gd name="connsiteX29" fmla="*/ 546558 w 1005610"/>
                <a:gd name="connsiteY29" fmla="*/ 22461 h 63640"/>
                <a:gd name="connsiteX30" fmla="*/ 510994 w 1005610"/>
                <a:gd name="connsiteY30" fmla="*/ 19654 h 63640"/>
                <a:gd name="connsiteX31" fmla="*/ 363124 w 1005610"/>
                <a:gd name="connsiteY31" fmla="*/ 17314 h 63640"/>
                <a:gd name="connsiteX32" fmla="*/ 37904 w 1005610"/>
                <a:gd name="connsiteY32" fmla="*/ 16378 h 63640"/>
                <a:gd name="connsiteX33" fmla="*/ 9359 w 1005610"/>
                <a:gd name="connsiteY33" fmla="*/ 14038 h 63640"/>
                <a:gd name="connsiteX34" fmla="*/ 0 w 1005610"/>
                <a:gd name="connsiteY34" fmla="*/ 11231 h 63640"/>
                <a:gd name="connsiteX35" fmla="*/ 8891 w 1005610"/>
                <a:gd name="connsiteY35" fmla="*/ 7019 h 63640"/>
                <a:gd name="connsiteX36" fmla="*/ 24801 w 1005610"/>
                <a:gd name="connsiteY36" fmla="*/ 4212 h 63640"/>
                <a:gd name="connsiteX37" fmla="*/ 42583 w 1005610"/>
                <a:gd name="connsiteY37" fmla="*/ 2808 h 63640"/>
                <a:gd name="connsiteX38" fmla="*/ 467476 w 1005610"/>
                <a:gd name="connsiteY38" fmla="*/ 0 h 6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05610" h="63640">
                  <a:moveTo>
                    <a:pt x="467476" y="0"/>
                  </a:moveTo>
                  <a:lnTo>
                    <a:pt x="500699" y="4212"/>
                  </a:lnTo>
                  <a:lnTo>
                    <a:pt x="587737" y="20590"/>
                  </a:lnTo>
                  <a:lnTo>
                    <a:pt x="627044" y="23397"/>
                  </a:lnTo>
                  <a:lnTo>
                    <a:pt x="992040" y="38371"/>
                  </a:lnTo>
                  <a:lnTo>
                    <a:pt x="996719" y="41647"/>
                  </a:lnTo>
                  <a:lnTo>
                    <a:pt x="1003271" y="41179"/>
                  </a:lnTo>
                  <a:lnTo>
                    <a:pt x="1005611" y="46794"/>
                  </a:lnTo>
                  <a:lnTo>
                    <a:pt x="1003271" y="48666"/>
                  </a:lnTo>
                  <a:lnTo>
                    <a:pt x="992040" y="51474"/>
                  </a:lnTo>
                  <a:lnTo>
                    <a:pt x="937291" y="52410"/>
                  </a:lnTo>
                  <a:lnTo>
                    <a:pt x="916701" y="54749"/>
                  </a:lnTo>
                  <a:lnTo>
                    <a:pt x="911554" y="58493"/>
                  </a:lnTo>
                  <a:lnTo>
                    <a:pt x="774446" y="58961"/>
                  </a:lnTo>
                  <a:lnTo>
                    <a:pt x="770235" y="60365"/>
                  </a:lnTo>
                  <a:lnTo>
                    <a:pt x="556385" y="60833"/>
                  </a:lnTo>
                  <a:lnTo>
                    <a:pt x="272811" y="63640"/>
                  </a:lnTo>
                  <a:lnTo>
                    <a:pt x="57089" y="59897"/>
                  </a:lnTo>
                  <a:lnTo>
                    <a:pt x="44455" y="56153"/>
                  </a:lnTo>
                  <a:lnTo>
                    <a:pt x="44923" y="51942"/>
                  </a:lnTo>
                  <a:lnTo>
                    <a:pt x="46794" y="50538"/>
                  </a:lnTo>
                  <a:lnTo>
                    <a:pt x="73935" y="47730"/>
                  </a:lnTo>
                  <a:lnTo>
                    <a:pt x="173139" y="47730"/>
                  </a:lnTo>
                  <a:lnTo>
                    <a:pt x="328029" y="43051"/>
                  </a:lnTo>
                  <a:lnTo>
                    <a:pt x="480578" y="41647"/>
                  </a:lnTo>
                  <a:lnTo>
                    <a:pt x="576039" y="37904"/>
                  </a:lnTo>
                  <a:lnTo>
                    <a:pt x="577910" y="37435"/>
                  </a:lnTo>
                  <a:lnTo>
                    <a:pt x="577910" y="30884"/>
                  </a:lnTo>
                  <a:lnTo>
                    <a:pt x="566212" y="28545"/>
                  </a:lnTo>
                  <a:lnTo>
                    <a:pt x="546558" y="22461"/>
                  </a:lnTo>
                  <a:lnTo>
                    <a:pt x="510994" y="19654"/>
                  </a:lnTo>
                  <a:lnTo>
                    <a:pt x="363124" y="17314"/>
                  </a:lnTo>
                  <a:lnTo>
                    <a:pt x="37904" y="16378"/>
                  </a:lnTo>
                  <a:lnTo>
                    <a:pt x="9359" y="14038"/>
                  </a:lnTo>
                  <a:lnTo>
                    <a:pt x="0" y="11231"/>
                  </a:lnTo>
                  <a:lnTo>
                    <a:pt x="8891" y="7019"/>
                  </a:lnTo>
                  <a:lnTo>
                    <a:pt x="24801" y="4212"/>
                  </a:lnTo>
                  <a:lnTo>
                    <a:pt x="42583" y="2808"/>
                  </a:lnTo>
                  <a:lnTo>
                    <a:pt x="467476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AC090C28-77F7-ADE8-094E-974BA0F1FDB2}"/>
                </a:ext>
              </a:extLst>
            </p:cNvPr>
            <p:cNvSpPr/>
            <p:nvPr/>
          </p:nvSpPr>
          <p:spPr>
            <a:xfrm>
              <a:off x="11852876" y="6034600"/>
              <a:ext cx="264855" cy="66448"/>
            </a:xfrm>
            <a:custGeom>
              <a:avLst/>
              <a:gdLst>
                <a:gd name="connsiteX0" fmla="*/ 264856 w 264855"/>
                <a:gd name="connsiteY0" fmla="*/ 5615 h 66448"/>
                <a:gd name="connsiteX1" fmla="*/ 243798 w 264855"/>
                <a:gd name="connsiteY1" fmla="*/ 66448 h 66448"/>
                <a:gd name="connsiteX2" fmla="*/ 6551 w 264855"/>
                <a:gd name="connsiteY2" fmla="*/ 62704 h 66448"/>
                <a:gd name="connsiteX3" fmla="*/ 2340 w 264855"/>
                <a:gd name="connsiteY3" fmla="*/ 61300 h 66448"/>
                <a:gd name="connsiteX4" fmla="*/ 468 w 264855"/>
                <a:gd name="connsiteY4" fmla="*/ 58025 h 66448"/>
                <a:gd name="connsiteX5" fmla="*/ 0 w 264855"/>
                <a:gd name="connsiteY5" fmla="*/ 52410 h 66448"/>
                <a:gd name="connsiteX6" fmla="*/ 9827 w 264855"/>
                <a:gd name="connsiteY6" fmla="*/ 2808 h 66448"/>
                <a:gd name="connsiteX7" fmla="*/ 14974 w 264855"/>
                <a:gd name="connsiteY7" fmla="*/ 468 h 66448"/>
                <a:gd name="connsiteX8" fmla="*/ 73935 w 264855"/>
                <a:gd name="connsiteY8" fmla="*/ 0 h 66448"/>
                <a:gd name="connsiteX9" fmla="*/ 264856 w 264855"/>
                <a:gd name="connsiteY9" fmla="*/ 5615 h 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855" h="66448">
                  <a:moveTo>
                    <a:pt x="264856" y="5615"/>
                  </a:moveTo>
                  <a:lnTo>
                    <a:pt x="243798" y="66448"/>
                  </a:lnTo>
                  <a:lnTo>
                    <a:pt x="6551" y="62704"/>
                  </a:lnTo>
                  <a:lnTo>
                    <a:pt x="2340" y="61300"/>
                  </a:lnTo>
                  <a:lnTo>
                    <a:pt x="468" y="58025"/>
                  </a:lnTo>
                  <a:lnTo>
                    <a:pt x="0" y="52410"/>
                  </a:lnTo>
                  <a:lnTo>
                    <a:pt x="9827" y="2808"/>
                  </a:lnTo>
                  <a:lnTo>
                    <a:pt x="14974" y="468"/>
                  </a:lnTo>
                  <a:lnTo>
                    <a:pt x="73935" y="0"/>
                  </a:lnTo>
                  <a:lnTo>
                    <a:pt x="264856" y="5615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87DFFE59-2EFB-42D8-5339-4697508842B5}"/>
                </a:ext>
              </a:extLst>
            </p:cNvPr>
            <p:cNvSpPr/>
            <p:nvPr/>
          </p:nvSpPr>
          <p:spPr>
            <a:xfrm>
              <a:off x="10070012" y="6052382"/>
              <a:ext cx="989700" cy="64576"/>
            </a:xfrm>
            <a:custGeom>
              <a:avLst/>
              <a:gdLst>
                <a:gd name="connsiteX0" fmla="*/ 15910 w 989700"/>
                <a:gd name="connsiteY0" fmla="*/ 468 h 64576"/>
                <a:gd name="connsiteX1" fmla="*/ 977534 w 989700"/>
                <a:gd name="connsiteY1" fmla="*/ 27609 h 64576"/>
                <a:gd name="connsiteX2" fmla="*/ 981277 w 989700"/>
                <a:gd name="connsiteY2" fmla="*/ 33224 h 64576"/>
                <a:gd name="connsiteX3" fmla="*/ 985489 w 989700"/>
                <a:gd name="connsiteY3" fmla="*/ 44922 h 64576"/>
                <a:gd name="connsiteX4" fmla="*/ 989700 w 989700"/>
                <a:gd name="connsiteY4" fmla="*/ 64108 h 64576"/>
                <a:gd name="connsiteX5" fmla="*/ 890028 w 989700"/>
                <a:gd name="connsiteY5" fmla="*/ 64576 h 64576"/>
                <a:gd name="connsiteX6" fmla="*/ 760876 w 989700"/>
                <a:gd name="connsiteY6" fmla="*/ 61300 h 64576"/>
                <a:gd name="connsiteX7" fmla="*/ 715953 w 989700"/>
                <a:gd name="connsiteY7" fmla="*/ 62236 h 64576"/>
                <a:gd name="connsiteX8" fmla="*/ 673371 w 989700"/>
                <a:gd name="connsiteY8" fmla="*/ 64576 h 64576"/>
                <a:gd name="connsiteX9" fmla="*/ 581186 w 989700"/>
                <a:gd name="connsiteY9" fmla="*/ 58961 h 64576"/>
                <a:gd name="connsiteX10" fmla="*/ 521289 w 989700"/>
                <a:gd name="connsiteY10" fmla="*/ 56621 h 64576"/>
                <a:gd name="connsiteX11" fmla="*/ 259241 w 989700"/>
                <a:gd name="connsiteY11" fmla="*/ 54749 h 64576"/>
                <a:gd name="connsiteX12" fmla="*/ 141787 w 989700"/>
                <a:gd name="connsiteY12" fmla="*/ 49134 h 64576"/>
                <a:gd name="connsiteX13" fmla="*/ 82826 w 989700"/>
                <a:gd name="connsiteY13" fmla="*/ 42115 h 64576"/>
                <a:gd name="connsiteX14" fmla="*/ 90781 w 989700"/>
                <a:gd name="connsiteY14" fmla="*/ 41647 h 64576"/>
                <a:gd name="connsiteX15" fmla="*/ 97332 w 989700"/>
                <a:gd name="connsiteY15" fmla="*/ 39775 h 64576"/>
                <a:gd name="connsiteX16" fmla="*/ 102012 w 989700"/>
                <a:gd name="connsiteY16" fmla="*/ 35564 h 64576"/>
                <a:gd name="connsiteX17" fmla="*/ 105755 w 989700"/>
                <a:gd name="connsiteY17" fmla="*/ 29948 h 64576"/>
                <a:gd name="connsiteX18" fmla="*/ 103883 w 989700"/>
                <a:gd name="connsiteY18" fmla="*/ 22929 h 64576"/>
                <a:gd name="connsiteX19" fmla="*/ 108095 w 989700"/>
                <a:gd name="connsiteY19" fmla="*/ 22929 h 64576"/>
                <a:gd name="connsiteX20" fmla="*/ 105287 w 989700"/>
                <a:gd name="connsiteY20" fmla="*/ 16846 h 64576"/>
                <a:gd name="connsiteX21" fmla="*/ 94525 w 989700"/>
                <a:gd name="connsiteY21" fmla="*/ 17782 h 64576"/>
                <a:gd name="connsiteX22" fmla="*/ 87973 w 989700"/>
                <a:gd name="connsiteY22" fmla="*/ 16846 h 64576"/>
                <a:gd name="connsiteX23" fmla="*/ 75807 w 989700"/>
                <a:gd name="connsiteY23" fmla="*/ 11231 h 64576"/>
                <a:gd name="connsiteX24" fmla="*/ 2340 w 989700"/>
                <a:gd name="connsiteY24" fmla="*/ 4212 h 64576"/>
                <a:gd name="connsiteX25" fmla="*/ 0 w 989700"/>
                <a:gd name="connsiteY25" fmla="*/ 3743 h 64576"/>
                <a:gd name="connsiteX26" fmla="*/ 1872 w 989700"/>
                <a:gd name="connsiteY26" fmla="*/ 1404 h 64576"/>
                <a:gd name="connsiteX27" fmla="*/ 7019 w 989700"/>
                <a:gd name="connsiteY27" fmla="*/ 0 h 64576"/>
                <a:gd name="connsiteX28" fmla="*/ 15910 w 989700"/>
                <a:gd name="connsiteY28" fmla="*/ 468 h 6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89700" h="64576">
                  <a:moveTo>
                    <a:pt x="15910" y="468"/>
                  </a:moveTo>
                  <a:lnTo>
                    <a:pt x="977534" y="27609"/>
                  </a:lnTo>
                  <a:lnTo>
                    <a:pt x="981277" y="33224"/>
                  </a:lnTo>
                  <a:lnTo>
                    <a:pt x="985489" y="44922"/>
                  </a:lnTo>
                  <a:lnTo>
                    <a:pt x="989700" y="64108"/>
                  </a:lnTo>
                  <a:lnTo>
                    <a:pt x="890028" y="64576"/>
                  </a:lnTo>
                  <a:lnTo>
                    <a:pt x="760876" y="61300"/>
                  </a:lnTo>
                  <a:lnTo>
                    <a:pt x="715953" y="62236"/>
                  </a:lnTo>
                  <a:lnTo>
                    <a:pt x="673371" y="64576"/>
                  </a:lnTo>
                  <a:lnTo>
                    <a:pt x="581186" y="58961"/>
                  </a:lnTo>
                  <a:lnTo>
                    <a:pt x="521289" y="56621"/>
                  </a:lnTo>
                  <a:lnTo>
                    <a:pt x="259241" y="54749"/>
                  </a:lnTo>
                  <a:lnTo>
                    <a:pt x="141787" y="49134"/>
                  </a:lnTo>
                  <a:lnTo>
                    <a:pt x="82826" y="42115"/>
                  </a:lnTo>
                  <a:lnTo>
                    <a:pt x="90781" y="41647"/>
                  </a:lnTo>
                  <a:lnTo>
                    <a:pt x="97332" y="39775"/>
                  </a:lnTo>
                  <a:lnTo>
                    <a:pt x="102012" y="35564"/>
                  </a:lnTo>
                  <a:lnTo>
                    <a:pt x="105755" y="29948"/>
                  </a:lnTo>
                  <a:lnTo>
                    <a:pt x="103883" y="22929"/>
                  </a:lnTo>
                  <a:lnTo>
                    <a:pt x="108095" y="22929"/>
                  </a:lnTo>
                  <a:lnTo>
                    <a:pt x="105287" y="16846"/>
                  </a:lnTo>
                  <a:lnTo>
                    <a:pt x="94525" y="17782"/>
                  </a:lnTo>
                  <a:lnTo>
                    <a:pt x="87973" y="16846"/>
                  </a:lnTo>
                  <a:lnTo>
                    <a:pt x="75807" y="11231"/>
                  </a:lnTo>
                  <a:lnTo>
                    <a:pt x="2340" y="4212"/>
                  </a:lnTo>
                  <a:lnTo>
                    <a:pt x="0" y="3743"/>
                  </a:lnTo>
                  <a:lnTo>
                    <a:pt x="1872" y="1404"/>
                  </a:lnTo>
                  <a:lnTo>
                    <a:pt x="7019" y="0"/>
                  </a:lnTo>
                  <a:lnTo>
                    <a:pt x="15910" y="46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CB8C1380-5F79-3DC5-582E-7666A3B6879E}"/>
                </a:ext>
              </a:extLst>
            </p:cNvPr>
            <p:cNvSpPr/>
            <p:nvPr/>
          </p:nvSpPr>
          <p:spPr>
            <a:xfrm>
              <a:off x="11090128" y="6085138"/>
              <a:ext cx="81422" cy="65044"/>
            </a:xfrm>
            <a:custGeom>
              <a:avLst/>
              <a:gdLst>
                <a:gd name="connsiteX0" fmla="*/ 69256 w 81422"/>
                <a:gd name="connsiteY0" fmla="*/ 2808 h 65044"/>
                <a:gd name="connsiteX1" fmla="*/ 81422 w 81422"/>
                <a:gd name="connsiteY1" fmla="*/ 51942 h 65044"/>
                <a:gd name="connsiteX2" fmla="*/ 75807 w 81422"/>
                <a:gd name="connsiteY2" fmla="*/ 51006 h 65044"/>
                <a:gd name="connsiteX3" fmla="*/ 72531 w 81422"/>
                <a:gd name="connsiteY3" fmla="*/ 59429 h 65044"/>
                <a:gd name="connsiteX4" fmla="*/ 70192 w 81422"/>
                <a:gd name="connsiteY4" fmla="*/ 62705 h 65044"/>
                <a:gd name="connsiteX5" fmla="*/ 56621 w 81422"/>
                <a:gd name="connsiteY5" fmla="*/ 65044 h 65044"/>
                <a:gd name="connsiteX6" fmla="*/ 26205 w 81422"/>
                <a:gd name="connsiteY6" fmla="*/ 61300 h 65044"/>
                <a:gd name="connsiteX7" fmla="*/ 0 w 81422"/>
                <a:gd name="connsiteY7" fmla="*/ 3276 h 65044"/>
                <a:gd name="connsiteX8" fmla="*/ 0 w 81422"/>
                <a:gd name="connsiteY8" fmla="*/ 936 h 65044"/>
                <a:gd name="connsiteX9" fmla="*/ 2340 w 81422"/>
                <a:gd name="connsiteY9" fmla="*/ 0 h 65044"/>
                <a:gd name="connsiteX10" fmla="*/ 69256 w 81422"/>
                <a:gd name="connsiteY10" fmla="*/ 2808 h 6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22" h="65044">
                  <a:moveTo>
                    <a:pt x="69256" y="2808"/>
                  </a:moveTo>
                  <a:lnTo>
                    <a:pt x="81422" y="51942"/>
                  </a:lnTo>
                  <a:lnTo>
                    <a:pt x="75807" y="51006"/>
                  </a:lnTo>
                  <a:lnTo>
                    <a:pt x="72531" y="59429"/>
                  </a:lnTo>
                  <a:lnTo>
                    <a:pt x="70192" y="62705"/>
                  </a:lnTo>
                  <a:lnTo>
                    <a:pt x="56621" y="65044"/>
                  </a:lnTo>
                  <a:lnTo>
                    <a:pt x="26205" y="61300"/>
                  </a:lnTo>
                  <a:lnTo>
                    <a:pt x="0" y="3276"/>
                  </a:lnTo>
                  <a:lnTo>
                    <a:pt x="0" y="936"/>
                  </a:lnTo>
                  <a:lnTo>
                    <a:pt x="2340" y="0"/>
                  </a:lnTo>
                  <a:lnTo>
                    <a:pt x="69256" y="2808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E5EF69CA-A6D2-10CD-AC8C-81E0243C3992}"/>
                </a:ext>
              </a:extLst>
            </p:cNvPr>
            <p:cNvSpPr/>
            <p:nvPr/>
          </p:nvSpPr>
          <p:spPr>
            <a:xfrm>
              <a:off x="11374170" y="6085606"/>
              <a:ext cx="101544" cy="153953"/>
            </a:xfrm>
            <a:custGeom>
              <a:avLst/>
              <a:gdLst>
                <a:gd name="connsiteX0" fmla="*/ 93589 w 101544"/>
                <a:gd name="connsiteY0" fmla="*/ 28077 h 153953"/>
                <a:gd name="connsiteX1" fmla="*/ 84698 w 101544"/>
                <a:gd name="connsiteY1" fmla="*/ 85166 h 153953"/>
                <a:gd name="connsiteX2" fmla="*/ 82358 w 101544"/>
                <a:gd name="connsiteY2" fmla="*/ 144127 h 153953"/>
                <a:gd name="connsiteX3" fmla="*/ 80019 w 101544"/>
                <a:gd name="connsiteY3" fmla="*/ 148338 h 153953"/>
                <a:gd name="connsiteX4" fmla="*/ 80954 w 101544"/>
                <a:gd name="connsiteY4" fmla="*/ 151146 h 153953"/>
                <a:gd name="connsiteX5" fmla="*/ 0 w 101544"/>
                <a:gd name="connsiteY5" fmla="*/ 153954 h 153953"/>
                <a:gd name="connsiteX6" fmla="*/ 4212 w 101544"/>
                <a:gd name="connsiteY6" fmla="*/ 139447 h 153953"/>
                <a:gd name="connsiteX7" fmla="*/ 11231 w 101544"/>
                <a:gd name="connsiteY7" fmla="*/ 124473 h 153953"/>
                <a:gd name="connsiteX8" fmla="*/ 45859 w 101544"/>
                <a:gd name="connsiteY8" fmla="*/ 72531 h 153953"/>
                <a:gd name="connsiteX9" fmla="*/ 55685 w 101544"/>
                <a:gd name="connsiteY9" fmla="*/ 50070 h 153953"/>
                <a:gd name="connsiteX10" fmla="*/ 73000 w 101544"/>
                <a:gd name="connsiteY10" fmla="*/ 1404 h 153953"/>
                <a:gd name="connsiteX11" fmla="*/ 76743 w 101544"/>
                <a:gd name="connsiteY11" fmla="*/ 0 h 153953"/>
                <a:gd name="connsiteX12" fmla="*/ 101544 w 101544"/>
                <a:gd name="connsiteY12" fmla="*/ 936 h 153953"/>
                <a:gd name="connsiteX13" fmla="*/ 101544 w 101544"/>
                <a:gd name="connsiteY13" fmla="*/ 3744 h 153953"/>
                <a:gd name="connsiteX14" fmla="*/ 93589 w 101544"/>
                <a:gd name="connsiteY14" fmla="*/ 28077 h 15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1544" h="153953">
                  <a:moveTo>
                    <a:pt x="93589" y="28077"/>
                  </a:moveTo>
                  <a:lnTo>
                    <a:pt x="84698" y="85166"/>
                  </a:lnTo>
                  <a:lnTo>
                    <a:pt x="82358" y="144127"/>
                  </a:lnTo>
                  <a:lnTo>
                    <a:pt x="80019" y="148338"/>
                  </a:lnTo>
                  <a:lnTo>
                    <a:pt x="80954" y="151146"/>
                  </a:lnTo>
                  <a:lnTo>
                    <a:pt x="0" y="153954"/>
                  </a:lnTo>
                  <a:lnTo>
                    <a:pt x="4212" y="139447"/>
                  </a:lnTo>
                  <a:lnTo>
                    <a:pt x="11231" y="124473"/>
                  </a:lnTo>
                  <a:lnTo>
                    <a:pt x="45859" y="72531"/>
                  </a:lnTo>
                  <a:lnTo>
                    <a:pt x="55685" y="50070"/>
                  </a:lnTo>
                  <a:lnTo>
                    <a:pt x="73000" y="1404"/>
                  </a:lnTo>
                  <a:lnTo>
                    <a:pt x="76743" y="0"/>
                  </a:lnTo>
                  <a:lnTo>
                    <a:pt x="101544" y="936"/>
                  </a:lnTo>
                  <a:lnTo>
                    <a:pt x="101544" y="3744"/>
                  </a:lnTo>
                  <a:lnTo>
                    <a:pt x="93589" y="28077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938F1C5C-3AC0-3B49-5613-C5E1FF3052AE}"/>
                </a:ext>
              </a:extLst>
            </p:cNvPr>
            <p:cNvSpPr/>
            <p:nvPr/>
          </p:nvSpPr>
          <p:spPr>
            <a:xfrm>
              <a:off x="11328312" y="6087478"/>
              <a:ext cx="66915" cy="91248"/>
            </a:xfrm>
            <a:custGeom>
              <a:avLst/>
              <a:gdLst>
                <a:gd name="connsiteX0" fmla="*/ 30416 w 66915"/>
                <a:gd name="connsiteY0" fmla="*/ 90781 h 91248"/>
                <a:gd name="connsiteX1" fmla="*/ 0 w 66915"/>
                <a:gd name="connsiteY1" fmla="*/ 3743 h 91248"/>
                <a:gd name="connsiteX2" fmla="*/ 468 w 66915"/>
                <a:gd name="connsiteY2" fmla="*/ 1404 h 91248"/>
                <a:gd name="connsiteX3" fmla="*/ 2808 w 66915"/>
                <a:gd name="connsiteY3" fmla="*/ 0 h 91248"/>
                <a:gd name="connsiteX4" fmla="*/ 64576 w 66915"/>
                <a:gd name="connsiteY4" fmla="*/ 1404 h 91248"/>
                <a:gd name="connsiteX5" fmla="*/ 66916 w 66915"/>
                <a:gd name="connsiteY5" fmla="*/ 4679 h 91248"/>
                <a:gd name="connsiteX6" fmla="*/ 66916 w 66915"/>
                <a:gd name="connsiteY6" fmla="*/ 6551 h 91248"/>
                <a:gd name="connsiteX7" fmla="*/ 52409 w 66915"/>
                <a:gd name="connsiteY7" fmla="*/ 51006 h 91248"/>
                <a:gd name="connsiteX8" fmla="*/ 43051 w 66915"/>
                <a:gd name="connsiteY8" fmla="*/ 71595 h 91248"/>
                <a:gd name="connsiteX9" fmla="*/ 32288 w 66915"/>
                <a:gd name="connsiteY9" fmla="*/ 90781 h 91248"/>
                <a:gd name="connsiteX10" fmla="*/ 31352 w 66915"/>
                <a:gd name="connsiteY10" fmla="*/ 91249 h 91248"/>
                <a:gd name="connsiteX11" fmla="*/ 30416 w 66915"/>
                <a:gd name="connsiteY11" fmla="*/ 90781 h 9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15" h="91248">
                  <a:moveTo>
                    <a:pt x="30416" y="90781"/>
                  </a:moveTo>
                  <a:lnTo>
                    <a:pt x="0" y="3743"/>
                  </a:lnTo>
                  <a:lnTo>
                    <a:pt x="468" y="1404"/>
                  </a:lnTo>
                  <a:lnTo>
                    <a:pt x="2808" y="0"/>
                  </a:lnTo>
                  <a:lnTo>
                    <a:pt x="64576" y="1404"/>
                  </a:lnTo>
                  <a:lnTo>
                    <a:pt x="66916" y="4679"/>
                  </a:lnTo>
                  <a:lnTo>
                    <a:pt x="66916" y="6551"/>
                  </a:lnTo>
                  <a:lnTo>
                    <a:pt x="52409" y="51006"/>
                  </a:lnTo>
                  <a:lnTo>
                    <a:pt x="43051" y="71595"/>
                  </a:lnTo>
                  <a:lnTo>
                    <a:pt x="32288" y="90781"/>
                  </a:lnTo>
                  <a:lnTo>
                    <a:pt x="31352" y="91249"/>
                  </a:lnTo>
                  <a:lnTo>
                    <a:pt x="30416" y="90781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8CC7D9F0-54F5-22FC-1F61-5CE947B305AF}"/>
                </a:ext>
              </a:extLst>
            </p:cNvPr>
            <p:cNvSpPr/>
            <p:nvPr/>
          </p:nvSpPr>
          <p:spPr>
            <a:xfrm>
              <a:off x="11513617" y="6089350"/>
              <a:ext cx="80018" cy="54281"/>
            </a:xfrm>
            <a:custGeom>
              <a:avLst/>
              <a:gdLst>
                <a:gd name="connsiteX0" fmla="*/ 65980 w 80018"/>
                <a:gd name="connsiteY0" fmla="*/ 46794 h 54281"/>
                <a:gd name="connsiteX1" fmla="*/ 46794 w 80018"/>
                <a:gd name="connsiteY1" fmla="*/ 51474 h 54281"/>
                <a:gd name="connsiteX2" fmla="*/ 27141 w 80018"/>
                <a:gd name="connsiteY2" fmla="*/ 54281 h 54281"/>
                <a:gd name="connsiteX3" fmla="*/ 6551 w 80018"/>
                <a:gd name="connsiteY3" fmla="*/ 54281 h 54281"/>
                <a:gd name="connsiteX4" fmla="*/ 2808 w 80018"/>
                <a:gd name="connsiteY4" fmla="*/ 50070 h 54281"/>
                <a:gd name="connsiteX5" fmla="*/ 2808 w 80018"/>
                <a:gd name="connsiteY5" fmla="*/ 34628 h 54281"/>
                <a:gd name="connsiteX6" fmla="*/ 1872 w 80018"/>
                <a:gd name="connsiteY6" fmla="*/ 27608 h 54281"/>
                <a:gd name="connsiteX7" fmla="*/ 0 w 80018"/>
                <a:gd name="connsiteY7" fmla="*/ 25269 h 54281"/>
                <a:gd name="connsiteX8" fmla="*/ 4679 w 80018"/>
                <a:gd name="connsiteY8" fmla="*/ 6551 h 54281"/>
                <a:gd name="connsiteX9" fmla="*/ 7955 w 80018"/>
                <a:gd name="connsiteY9" fmla="*/ 3275 h 54281"/>
                <a:gd name="connsiteX10" fmla="*/ 12634 w 80018"/>
                <a:gd name="connsiteY10" fmla="*/ 1404 h 54281"/>
                <a:gd name="connsiteX11" fmla="*/ 79550 w 80018"/>
                <a:gd name="connsiteY11" fmla="*/ 0 h 54281"/>
                <a:gd name="connsiteX12" fmla="*/ 80018 w 80018"/>
                <a:gd name="connsiteY12" fmla="*/ 2808 h 54281"/>
                <a:gd name="connsiteX13" fmla="*/ 76275 w 80018"/>
                <a:gd name="connsiteY13" fmla="*/ 16378 h 54281"/>
                <a:gd name="connsiteX14" fmla="*/ 65512 w 80018"/>
                <a:gd name="connsiteY14" fmla="*/ 42115 h 54281"/>
                <a:gd name="connsiteX15" fmla="*/ 65980 w 80018"/>
                <a:gd name="connsiteY15" fmla="*/ 46794 h 5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0018" h="54281">
                  <a:moveTo>
                    <a:pt x="65980" y="46794"/>
                  </a:moveTo>
                  <a:lnTo>
                    <a:pt x="46794" y="51474"/>
                  </a:lnTo>
                  <a:lnTo>
                    <a:pt x="27141" y="54281"/>
                  </a:lnTo>
                  <a:lnTo>
                    <a:pt x="6551" y="54281"/>
                  </a:lnTo>
                  <a:lnTo>
                    <a:pt x="2808" y="50070"/>
                  </a:lnTo>
                  <a:lnTo>
                    <a:pt x="2808" y="34628"/>
                  </a:lnTo>
                  <a:lnTo>
                    <a:pt x="1872" y="27608"/>
                  </a:lnTo>
                  <a:lnTo>
                    <a:pt x="0" y="25269"/>
                  </a:lnTo>
                  <a:lnTo>
                    <a:pt x="4679" y="6551"/>
                  </a:lnTo>
                  <a:lnTo>
                    <a:pt x="7955" y="3275"/>
                  </a:lnTo>
                  <a:lnTo>
                    <a:pt x="12634" y="1404"/>
                  </a:lnTo>
                  <a:lnTo>
                    <a:pt x="79550" y="0"/>
                  </a:lnTo>
                  <a:lnTo>
                    <a:pt x="80018" y="2808"/>
                  </a:lnTo>
                  <a:lnTo>
                    <a:pt x="76275" y="16378"/>
                  </a:lnTo>
                  <a:lnTo>
                    <a:pt x="65512" y="42115"/>
                  </a:lnTo>
                  <a:lnTo>
                    <a:pt x="65980" y="46794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E3D0A9D-C1BD-DCD0-C014-EBFE970ED99A}"/>
                </a:ext>
              </a:extLst>
            </p:cNvPr>
            <p:cNvSpPr/>
            <p:nvPr/>
          </p:nvSpPr>
          <p:spPr>
            <a:xfrm>
              <a:off x="11196820" y="6088882"/>
              <a:ext cx="114646" cy="69723"/>
            </a:xfrm>
            <a:custGeom>
              <a:avLst/>
              <a:gdLst>
                <a:gd name="connsiteX0" fmla="*/ 21525 w 114646"/>
                <a:gd name="connsiteY0" fmla="*/ 0 h 69723"/>
                <a:gd name="connsiteX1" fmla="*/ 81890 w 114646"/>
                <a:gd name="connsiteY1" fmla="*/ 2808 h 69723"/>
                <a:gd name="connsiteX2" fmla="*/ 87037 w 114646"/>
                <a:gd name="connsiteY2" fmla="*/ 4212 h 69723"/>
                <a:gd name="connsiteX3" fmla="*/ 90313 w 114646"/>
                <a:gd name="connsiteY3" fmla="*/ 8423 h 69723"/>
                <a:gd name="connsiteX4" fmla="*/ 114646 w 114646"/>
                <a:gd name="connsiteY4" fmla="*/ 56621 h 69723"/>
                <a:gd name="connsiteX5" fmla="*/ 100608 w 114646"/>
                <a:gd name="connsiteY5" fmla="*/ 63172 h 69723"/>
                <a:gd name="connsiteX6" fmla="*/ 85165 w 114646"/>
                <a:gd name="connsiteY6" fmla="*/ 67852 h 69723"/>
                <a:gd name="connsiteX7" fmla="*/ 67852 w 114646"/>
                <a:gd name="connsiteY7" fmla="*/ 69724 h 69723"/>
                <a:gd name="connsiteX8" fmla="*/ 48666 w 114646"/>
                <a:gd name="connsiteY8" fmla="*/ 69256 h 69723"/>
                <a:gd name="connsiteX9" fmla="*/ 26673 w 114646"/>
                <a:gd name="connsiteY9" fmla="*/ 65512 h 69723"/>
                <a:gd name="connsiteX10" fmla="*/ 0 w 114646"/>
                <a:gd name="connsiteY10" fmla="*/ 2808 h 69723"/>
                <a:gd name="connsiteX11" fmla="*/ 1871 w 114646"/>
                <a:gd name="connsiteY11" fmla="*/ 468 h 69723"/>
                <a:gd name="connsiteX12" fmla="*/ 3743 w 114646"/>
                <a:gd name="connsiteY12" fmla="*/ 0 h 69723"/>
                <a:gd name="connsiteX13" fmla="*/ 21525 w 114646"/>
                <a:gd name="connsiteY13" fmla="*/ 0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646" h="69723">
                  <a:moveTo>
                    <a:pt x="21525" y="0"/>
                  </a:moveTo>
                  <a:lnTo>
                    <a:pt x="81890" y="2808"/>
                  </a:lnTo>
                  <a:lnTo>
                    <a:pt x="87037" y="4212"/>
                  </a:lnTo>
                  <a:lnTo>
                    <a:pt x="90313" y="8423"/>
                  </a:lnTo>
                  <a:lnTo>
                    <a:pt x="114646" y="56621"/>
                  </a:lnTo>
                  <a:lnTo>
                    <a:pt x="100608" y="63172"/>
                  </a:lnTo>
                  <a:lnTo>
                    <a:pt x="85165" y="67852"/>
                  </a:lnTo>
                  <a:lnTo>
                    <a:pt x="67852" y="69724"/>
                  </a:lnTo>
                  <a:lnTo>
                    <a:pt x="48666" y="69256"/>
                  </a:lnTo>
                  <a:lnTo>
                    <a:pt x="26673" y="65512"/>
                  </a:lnTo>
                  <a:lnTo>
                    <a:pt x="0" y="2808"/>
                  </a:lnTo>
                  <a:lnTo>
                    <a:pt x="1871" y="468"/>
                  </a:lnTo>
                  <a:lnTo>
                    <a:pt x="3743" y="0"/>
                  </a:lnTo>
                  <a:lnTo>
                    <a:pt x="21525" y="0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2506AE48-4B1D-F752-3B24-493FF4EA71AF}"/>
                </a:ext>
              </a:extLst>
            </p:cNvPr>
            <p:cNvSpPr/>
            <p:nvPr/>
          </p:nvSpPr>
          <p:spPr>
            <a:xfrm>
              <a:off x="6650281" y="6094497"/>
              <a:ext cx="484321" cy="189984"/>
            </a:xfrm>
            <a:custGeom>
              <a:avLst/>
              <a:gdLst>
                <a:gd name="connsiteX0" fmla="*/ 449226 w 484321"/>
                <a:gd name="connsiteY0" fmla="*/ 0 h 189984"/>
                <a:gd name="connsiteX1" fmla="*/ 484322 w 484321"/>
                <a:gd name="connsiteY1" fmla="*/ 7487 h 189984"/>
                <a:gd name="connsiteX2" fmla="*/ 484322 w 484321"/>
                <a:gd name="connsiteY2" fmla="*/ 13102 h 189984"/>
                <a:gd name="connsiteX3" fmla="*/ 482918 w 484321"/>
                <a:gd name="connsiteY3" fmla="*/ 17782 h 189984"/>
                <a:gd name="connsiteX4" fmla="*/ 479174 w 484321"/>
                <a:gd name="connsiteY4" fmla="*/ 21525 h 189984"/>
                <a:gd name="connsiteX5" fmla="*/ 456245 w 484321"/>
                <a:gd name="connsiteY5" fmla="*/ 32288 h 189984"/>
                <a:gd name="connsiteX6" fmla="*/ 398220 w 484321"/>
                <a:gd name="connsiteY6" fmla="*/ 65512 h 189984"/>
                <a:gd name="connsiteX7" fmla="*/ 396348 w 484321"/>
                <a:gd name="connsiteY7" fmla="*/ 69724 h 189984"/>
                <a:gd name="connsiteX8" fmla="*/ 399624 w 484321"/>
                <a:gd name="connsiteY8" fmla="*/ 72063 h 189984"/>
                <a:gd name="connsiteX9" fmla="*/ 414598 w 484321"/>
                <a:gd name="connsiteY9" fmla="*/ 72999 h 189984"/>
                <a:gd name="connsiteX10" fmla="*/ 428636 w 484321"/>
                <a:gd name="connsiteY10" fmla="*/ 76743 h 189984"/>
                <a:gd name="connsiteX11" fmla="*/ 441739 w 484321"/>
                <a:gd name="connsiteY11" fmla="*/ 82826 h 189984"/>
                <a:gd name="connsiteX12" fmla="*/ 458585 w 484321"/>
                <a:gd name="connsiteY12" fmla="*/ 95928 h 189984"/>
                <a:gd name="connsiteX13" fmla="*/ 461392 w 484321"/>
                <a:gd name="connsiteY13" fmla="*/ 104351 h 189984"/>
                <a:gd name="connsiteX14" fmla="*/ 458117 w 484321"/>
                <a:gd name="connsiteY14" fmla="*/ 112306 h 189984"/>
                <a:gd name="connsiteX15" fmla="*/ 409451 w 484321"/>
                <a:gd name="connsiteY15" fmla="*/ 145998 h 189984"/>
                <a:gd name="connsiteX16" fmla="*/ 369675 w 484321"/>
                <a:gd name="connsiteY16" fmla="*/ 171735 h 189984"/>
                <a:gd name="connsiteX17" fmla="*/ 355169 w 484321"/>
                <a:gd name="connsiteY17" fmla="*/ 179223 h 189984"/>
                <a:gd name="connsiteX18" fmla="*/ 337855 w 484321"/>
                <a:gd name="connsiteY18" fmla="*/ 185305 h 189984"/>
                <a:gd name="connsiteX19" fmla="*/ 318669 w 484321"/>
                <a:gd name="connsiteY19" fmla="*/ 188581 h 189984"/>
                <a:gd name="connsiteX20" fmla="*/ 295740 w 484321"/>
                <a:gd name="connsiteY20" fmla="*/ 189985 h 189984"/>
                <a:gd name="connsiteX21" fmla="*/ 255029 w 484321"/>
                <a:gd name="connsiteY21" fmla="*/ 189517 h 189984"/>
                <a:gd name="connsiteX22" fmla="*/ 203087 w 484321"/>
                <a:gd name="connsiteY22" fmla="*/ 187177 h 189984"/>
                <a:gd name="connsiteX23" fmla="*/ 200748 w 484321"/>
                <a:gd name="connsiteY23" fmla="*/ 185773 h 189984"/>
                <a:gd name="connsiteX24" fmla="*/ 202152 w 484321"/>
                <a:gd name="connsiteY24" fmla="*/ 183434 h 189984"/>
                <a:gd name="connsiteX25" fmla="*/ 211043 w 484321"/>
                <a:gd name="connsiteY25" fmla="*/ 178286 h 189984"/>
                <a:gd name="connsiteX26" fmla="*/ 240991 w 484321"/>
                <a:gd name="connsiteY26" fmla="*/ 169864 h 189984"/>
                <a:gd name="connsiteX27" fmla="*/ 228824 w 484321"/>
                <a:gd name="connsiteY27" fmla="*/ 166588 h 189984"/>
                <a:gd name="connsiteX28" fmla="*/ 217594 w 484321"/>
                <a:gd name="connsiteY28" fmla="*/ 165652 h 189984"/>
                <a:gd name="connsiteX29" fmla="*/ 204023 w 484321"/>
                <a:gd name="connsiteY29" fmla="*/ 166588 h 189984"/>
                <a:gd name="connsiteX30" fmla="*/ 148806 w 484321"/>
                <a:gd name="connsiteY30" fmla="*/ 174075 h 189984"/>
                <a:gd name="connsiteX31" fmla="*/ 101544 w 484321"/>
                <a:gd name="connsiteY31" fmla="*/ 177351 h 189984"/>
                <a:gd name="connsiteX32" fmla="*/ 53813 w 484321"/>
                <a:gd name="connsiteY32" fmla="*/ 177351 h 189984"/>
                <a:gd name="connsiteX33" fmla="*/ 38371 w 484321"/>
                <a:gd name="connsiteY33" fmla="*/ 175011 h 189984"/>
                <a:gd name="connsiteX34" fmla="*/ 25737 w 484321"/>
                <a:gd name="connsiteY34" fmla="*/ 170799 h 189984"/>
                <a:gd name="connsiteX35" fmla="*/ 15442 w 484321"/>
                <a:gd name="connsiteY35" fmla="*/ 164248 h 189984"/>
                <a:gd name="connsiteX36" fmla="*/ 8891 w 484321"/>
                <a:gd name="connsiteY36" fmla="*/ 158165 h 189984"/>
                <a:gd name="connsiteX37" fmla="*/ 4679 w 484321"/>
                <a:gd name="connsiteY37" fmla="*/ 150210 h 189984"/>
                <a:gd name="connsiteX38" fmla="*/ 1404 w 484321"/>
                <a:gd name="connsiteY38" fmla="*/ 140383 h 189984"/>
                <a:gd name="connsiteX39" fmla="*/ 0 w 484321"/>
                <a:gd name="connsiteY39" fmla="*/ 128217 h 189984"/>
                <a:gd name="connsiteX40" fmla="*/ 2340 w 484321"/>
                <a:gd name="connsiteY40" fmla="*/ 122133 h 189984"/>
                <a:gd name="connsiteX41" fmla="*/ 16846 w 484321"/>
                <a:gd name="connsiteY41" fmla="*/ 112306 h 189984"/>
                <a:gd name="connsiteX42" fmla="*/ 27609 w 484321"/>
                <a:gd name="connsiteY42" fmla="*/ 108095 h 189984"/>
                <a:gd name="connsiteX43" fmla="*/ 104351 w 484321"/>
                <a:gd name="connsiteY43" fmla="*/ 86570 h 189984"/>
                <a:gd name="connsiteX44" fmla="*/ 153953 w 484321"/>
                <a:gd name="connsiteY44" fmla="*/ 67852 h 189984"/>
                <a:gd name="connsiteX45" fmla="*/ 263920 w 484321"/>
                <a:gd name="connsiteY45" fmla="*/ 42583 h 189984"/>
                <a:gd name="connsiteX46" fmla="*/ 287785 w 484321"/>
                <a:gd name="connsiteY46" fmla="*/ 38839 h 189984"/>
                <a:gd name="connsiteX47" fmla="*/ 337387 w 484321"/>
                <a:gd name="connsiteY47" fmla="*/ 34628 h 189984"/>
                <a:gd name="connsiteX48" fmla="*/ 357977 w 484321"/>
                <a:gd name="connsiteY48" fmla="*/ 31352 h 189984"/>
                <a:gd name="connsiteX49" fmla="*/ 422553 w 484321"/>
                <a:gd name="connsiteY49" fmla="*/ 10295 h 189984"/>
                <a:gd name="connsiteX50" fmla="*/ 425829 w 484321"/>
                <a:gd name="connsiteY50" fmla="*/ 4212 h 189984"/>
                <a:gd name="connsiteX51" fmla="*/ 432848 w 484321"/>
                <a:gd name="connsiteY51" fmla="*/ 1404 h 189984"/>
                <a:gd name="connsiteX52" fmla="*/ 449226 w 484321"/>
                <a:gd name="connsiteY52" fmla="*/ 0 h 18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84321" h="189984">
                  <a:moveTo>
                    <a:pt x="449226" y="0"/>
                  </a:moveTo>
                  <a:lnTo>
                    <a:pt x="484322" y="7487"/>
                  </a:lnTo>
                  <a:lnTo>
                    <a:pt x="484322" y="13102"/>
                  </a:lnTo>
                  <a:lnTo>
                    <a:pt x="482918" y="17782"/>
                  </a:lnTo>
                  <a:lnTo>
                    <a:pt x="479174" y="21525"/>
                  </a:lnTo>
                  <a:lnTo>
                    <a:pt x="456245" y="32288"/>
                  </a:lnTo>
                  <a:lnTo>
                    <a:pt x="398220" y="65512"/>
                  </a:lnTo>
                  <a:lnTo>
                    <a:pt x="396348" y="69724"/>
                  </a:lnTo>
                  <a:lnTo>
                    <a:pt x="399624" y="72063"/>
                  </a:lnTo>
                  <a:lnTo>
                    <a:pt x="414598" y="72999"/>
                  </a:lnTo>
                  <a:lnTo>
                    <a:pt x="428636" y="76743"/>
                  </a:lnTo>
                  <a:lnTo>
                    <a:pt x="441739" y="82826"/>
                  </a:lnTo>
                  <a:lnTo>
                    <a:pt x="458585" y="95928"/>
                  </a:lnTo>
                  <a:lnTo>
                    <a:pt x="461392" y="104351"/>
                  </a:lnTo>
                  <a:lnTo>
                    <a:pt x="458117" y="112306"/>
                  </a:lnTo>
                  <a:lnTo>
                    <a:pt x="409451" y="145998"/>
                  </a:lnTo>
                  <a:lnTo>
                    <a:pt x="369675" y="171735"/>
                  </a:lnTo>
                  <a:lnTo>
                    <a:pt x="355169" y="179223"/>
                  </a:lnTo>
                  <a:lnTo>
                    <a:pt x="337855" y="185305"/>
                  </a:lnTo>
                  <a:lnTo>
                    <a:pt x="318669" y="188581"/>
                  </a:lnTo>
                  <a:lnTo>
                    <a:pt x="295740" y="189985"/>
                  </a:lnTo>
                  <a:lnTo>
                    <a:pt x="255029" y="189517"/>
                  </a:lnTo>
                  <a:lnTo>
                    <a:pt x="203087" y="187177"/>
                  </a:lnTo>
                  <a:lnTo>
                    <a:pt x="200748" y="185773"/>
                  </a:lnTo>
                  <a:lnTo>
                    <a:pt x="202152" y="183434"/>
                  </a:lnTo>
                  <a:lnTo>
                    <a:pt x="211043" y="178286"/>
                  </a:lnTo>
                  <a:lnTo>
                    <a:pt x="240991" y="169864"/>
                  </a:lnTo>
                  <a:lnTo>
                    <a:pt x="228824" y="166588"/>
                  </a:lnTo>
                  <a:lnTo>
                    <a:pt x="217594" y="165652"/>
                  </a:lnTo>
                  <a:lnTo>
                    <a:pt x="204023" y="166588"/>
                  </a:lnTo>
                  <a:lnTo>
                    <a:pt x="148806" y="174075"/>
                  </a:lnTo>
                  <a:lnTo>
                    <a:pt x="101544" y="177351"/>
                  </a:lnTo>
                  <a:lnTo>
                    <a:pt x="53813" y="177351"/>
                  </a:lnTo>
                  <a:lnTo>
                    <a:pt x="38371" y="175011"/>
                  </a:lnTo>
                  <a:lnTo>
                    <a:pt x="25737" y="170799"/>
                  </a:lnTo>
                  <a:lnTo>
                    <a:pt x="15442" y="164248"/>
                  </a:lnTo>
                  <a:lnTo>
                    <a:pt x="8891" y="158165"/>
                  </a:lnTo>
                  <a:lnTo>
                    <a:pt x="4679" y="150210"/>
                  </a:lnTo>
                  <a:lnTo>
                    <a:pt x="1404" y="140383"/>
                  </a:lnTo>
                  <a:lnTo>
                    <a:pt x="0" y="128217"/>
                  </a:lnTo>
                  <a:lnTo>
                    <a:pt x="2340" y="122133"/>
                  </a:lnTo>
                  <a:lnTo>
                    <a:pt x="16846" y="112306"/>
                  </a:lnTo>
                  <a:lnTo>
                    <a:pt x="27609" y="108095"/>
                  </a:lnTo>
                  <a:lnTo>
                    <a:pt x="104351" y="86570"/>
                  </a:lnTo>
                  <a:lnTo>
                    <a:pt x="153953" y="67852"/>
                  </a:lnTo>
                  <a:lnTo>
                    <a:pt x="263920" y="42583"/>
                  </a:lnTo>
                  <a:lnTo>
                    <a:pt x="287785" y="38839"/>
                  </a:lnTo>
                  <a:lnTo>
                    <a:pt x="337387" y="34628"/>
                  </a:lnTo>
                  <a:lnTo>
                    <a:pt x="357977" y="31352"/>
                  </a:lnTo>
                  <a:lnTo>
                    <a:pt x="422553" y="10295"/>
                  </a:lnTo>
                  <a:lnTo>
                    <a:pt x="425829" y="4212"/>
                  </a:lnTo>
                  <a:lnTo>
                    <a:pt x="432848" y="1404"/>
                  </a:lnTo>
                  <a:lnTo>
                    <a:pt x="449226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D7623C47-DD88-4D59-ABAE-8E4518DE3CAD}"/>
                </a:ext>
              </a:extLst>
            </p:cNvPr>
            <p:cNvSpPr/>
            <p:nvPr/>
          </p:nvSpPr>
          <p:spPr>
            <a:xfrm>
              <a:off x="11596911" y="6095901"/>
              <a:ext cx="146933" cy="56153"/>
            </a:xfrm>
            <a:custGeom>
              <a:avLst/>
              <a:gdLst>
                <a:gd name="connsiteX0" fmla="*/ 145062 w 146933"/>
                <a:gd name="connsiteY0" fmla="*/ 1404 h 56153"/>
                <a:gd name="connsiteX1" fmla="*/ 146934 w 146933"/>
                <a:gd name="connsiteY1" fmla="*/ 4679 h 56153"/>
                <a:gd name="connsiteX2" fmla="*/ 145530 w 146933"/>
                <a:gd name="connsiteY2" fmla="*/ 7955 h 56153"/>
                <a:gd name="connsiteX3" fmla="*/ 137107 w 146933"/>
                <a:gd name="connsiteY3" fmla="*/ 14974 h 56153"/>
                <a:gd name="connsiteX4" fmla="*/ 129620 w 146933"/>
                <a:gd name="connsiteY4" fmla="*/ 29480 h 56153"/>
                <a:gd name="connsiteX5" fmla="*/ 122601 w 146933"/>
                <a:gd name="connsiteY5" fmla="*/ 37904 h 56153"/>
                <a:gd name="connsiteX6" fmla="*/ 0 w 146933"/>
                <a:gd name="connsiteY6" fmla="*/ 56153 h 56153"/>
                <a:gd name="connsiteX7" fmla="*/ 1871 w 146933"/>
                <a:gd name="connsiteY7" fmla="*/ 43987 h 56153"/>
                <a:gd name="connsiteX8" fmla="*/ 19186 w 146933"/>
                <a:gd name="connsiteY8" fmla="*/ 21526 h 56153"/>
                <a:gd name="connsiteX9" fmla="*/ 32756 w 146933"/>
                <a:gd name="connsiteY9" fmla="*/ 8891 h 56153"/>
                <a:gd name="connsiteX10" fmla="*/ 41647 w 146933"/>
                <a:gd name="connsiteY10" fmla="*/ 4212 h 56153"/>
                <a:gd name="connsiteX11" fmla="*/ 51005 w 146933"/>
                <a:gd name="connsiteY11" fmla="*/ 1404 h 56153"/>
                <a:gd name="connsiteX12" fmla="*/ 66916 w 146933"/>
                <a:gd name="connsiteY12" fmla="*/ 0 h 56153"/>
                <a:gd name="connsiteX13" fmla="*/ 145062 w 146933"/>
                <a:gd name="connsiteY13" fmla="*/ 1404 h 56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6933" h="56153">
                  <a:moveTo>
                    <a:pt x="145062" y="1404"/>
                  </a:moveTo>
                  <a:lnTo>
                    <a:pt x="146934" y="4679"/>
                  </a:lnTo>
                  <a:lnTo>
                    <a:pt x="145530" y="7955"/>
                  </a:lnTo>
                  <a:lnTo>
                    <a:pt x="137107" y="14974"/>
                  </a:lnTo>
                  <a:lnTo>
                    <a:pt x="129620" y="29480"/>
                  </a:lnTo>
                  <a:lnTo>
                    <a:pt x="122601" y="37904"/>
                  </a:lnTo>
                  <a:lnTo>
                    <a:pt x="0" y="56153"/>
                  </a:lnTo>
                  <a:lnTo>
                    <a:pt x="1871" y="43987"/>
                  </a:lnTo>
                  <a:lnTo>
                    <a:pt x="19186" y="21526"/>
                  </a:lnTo>
                  <a:lnTo>
                    <a:pt x="32756" y="8891"/>
                  </a:lnTo>
                  <a:lnTo>
                    <a:pt x="41647" y="4212"/>
                  </a:lnTo>
                  <a:lnTo>
                    <a:pt x="51005" y="1404"/>
                  </a:lnTo>
                  <a:lnTo>
                    <a:pt x="66916" y="0"/>
                  </a:lnTo>
                  <a:lnTo>
                    <a:pt x="145062" y="1404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993A62B4-626E-9459-C2CF-9717AC378C39}"/>
                </a:ext>
              </a:extLst>
            </p:cNvPr>
            <p:cNvSpPr/>
            <p:nvPr/>
          </p:nvSpPr>
          <p:spPr>
            <a:xfrm>
              <a:off x="11854748" y="6097305"/>
              <a:ext cx="241926" cy="51941"/>
            </a:xfrm>
            <a:custGeom>
              <a:avLst/>
              <a:gdLst>
                <a:gd name="connsiteX0" fmla="*/ 4679 w 241926"/>
                <a:gd name="connsiteY0" fmla="*/ 0 h 51941"/>
                <a:gd name="connsiteX1" fmla="*/ 241927 w 241926"/>
                <a:gd name="connsiteY1" fmla="*/ 3744 h 51941"/>
                <a:gd name="connsiteX2" fmla="*/ 226953 w 241926"/>
                <a:gd name="connsiteY2" fmla="*/ 40711 h 51941"/>
                <a:gd name="connsiteX3" fmla="*/ 207299 w 241926"/>
                <a:gd name="connsiteY3" fmla="*/ 47262 h 51941"/>
                <a:gd name="connsiteX4" fmla="*/ 5147 w 241926"/>
                <a:gd name="connsiteY4" fmla="*/ 51942 h 51941"/>
                <a:gd name="connsiteX5" fmla="*/ 1403 w 241926"/>
                <a:gd name="connsiteY5" fmla="*/ 36032 h 51941"/>
                <a:gd name="connsiteX6" fmla="*/ 0 w 241926"/>
                <a:gd name="connsiteY6" fmla="*/ 22462 h 51941"/>
                <a:gd name="connsiteX7" fmla="*/ 1403 w 241926"/>
                <a:gd name="connsiteY7" fmla="*/ 10763 h 51941"/>
                <a:gd name="connsiteX8" fmla="*/ 4679 w 241926"/>
                <a:gd name="connsiteY8" fmla="*/ 0 h 5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26" h="51941">
                  <a:moveTo>
                    <a:pt x="4679" y="0"/>
                  </a:moveTo>
                  <a:lnTo>
                    <a:pt x="241927" y="3744"/>
                  </a:lnTo>
                  <a:lnTo>
                    <a:pt x="226953" y="40711"/>
                  </a:lnTo>
                  <a:lnTo>
                    <a:pt x="207299" y="47262"/>
                  </a:lnTo>
                  <a:lnTo>
                    <a:pt x="5147" y="51942"/>
                  </a:lnTo>
                  <a:lnTo>
                    <a:pt x="1403" y="36032"/>
                  </a:lnTo>
                  <a:lnTo>
                    <a:pt x="0" y="22462"/>
                  </a:lnTo>
                  <a:lnTo>
                    <a:pt x="1403" y="10763"/>
                  </a:lnTo>
                  <a:lnTo>
                    <a:pt x="4679" y="0"/>
                  </a:lnTo>
                  <a:close/>
                </a:path>
              </a:pathLst>
            </a:custGeom>
            <a:solidFill>
              <a:srgbClr val="74A8B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C61ACA0E-2089-F450-C2C1-BFC36D35392E}"/>
                </a:ext>
              </a:extLst>
            </p:cNvPr>
            <p:cNvSpPr/>
            <p:nvPr/>
          </p:nvSpPr>
          <p:spPr>
            <a:xfrm>
              <a:off x="10211798" y="6101984"/>
              <a:ext cx="747773" cy="120729"/>
            </a:xfrm>
            <a:custGeom>
              <a:avLst/>
              <a:gdLst>
                <a:gd name="connsiteX0" fmla="*/ 0 w 747773"/>
                <a:gd name="connsiteY0" fmla="*/ 0 h 120729"/>
                <a:gd name="connsiteX1" fmla="*/ 117454 w 747773"/>
                <a:gd name="connsiteY1" fmla="*/ 5615 h 120729"/>
                <a:gd name="connsiteX2" fmla="*/ 379502 w 747773"/>
                <a:gd name="connsiteY2" fmla="*/ 7487 h 120729"/>
                <a:gd name="connsiteX3" fmla="*/ 439867 w 747773"/>
                <a:gd name="connsiteY3" fmla="*/ 9359 h 120729"/>
                <a:gd name="connsiteX4" fmla="*/ 531584 w 747773"/>
                <a:gd name="connsiteY4" fmla="*/ 15442 h 120729"/>
                <a:gd name="connsiteX5" fmla="*/ 545154 w 747773"/>
                <a:gd name="connsiteY5" fmla="*/ 14974 h 120729"/>
                <a:gd name="connsiteX6" fmla="*/ 551705 w 747773"/>
                <a:gd name="connsiteY6" fmla="*/ 15910 h 120729"/>
                <a:gd name="connsiteX7" fmla="*/ 586801 w 747773"/>
                <a:gd name="connsiteY7" fmla="*/ 32288 h 120729"/>
                <a:gd name="connsiteX8" fmla="*/ 635467 w 747773"/>
                <a:gd name="connsiteY8" fmla="*/ 44923 h 120729"/>
                <a:gd name="connsiteX9" fmla="*/ 694428 w 747773"/>
                <a:gd name="connsiteY9" fmla="*/ 57089 h 120729"/>
                <a:gd name="connsiteX10" fmla="*/ 710338 w 747773"/>
                <a:gd name="connsiteY10" fmla="*/ 63172 h 120729"/>
                <a:gd name="connsiteX11" fmla="*/ 728120 w 747773"/>
                <a:gd name="connsiteY11" fmla="*/ 72063 h 120729"/>
                <a:gd name="connsiteX12" fmla="*/ 737011 w 747773"/>
                <a:gd name="connsiteY12" fmla="*/ 72063 h 120729"/>
                <a:gd name="connsiteX13" fmla="*/ 741691 w 747773"/>
                <a:gd name="connsiteY13" fmla="*/ 73935 h 120729"/>
                <a:gd name="connsiteX14" fmla="*/ 746370 w 747773"/>
                <a:gd name="connsiteY14" fmla="*/ 77211 h 120729"/>
                <a:gd name="connsiteX15" fmla="*/ 747774 w 747773"/>
                <a:gd name="connsiteY15" fmla="*/ 80954 h 120729"/>
                <a:gd name="connsiteX16" fmla="*/ 728120 w 747773"/>
                <a:gd name="connsiteY16" fmla="*/ 79550 h 120729"/>
                <a:gd name="connsiteX17" fmla="*/ 736543 w 747773"/>
                <a:gd name="connsiteY17" fmla="*/ 84698 h 120729"/>
                <a:gd name="connsiteX18" fmla="*/ 736543 w 747773"/>
                <a:gd name="connsiteY18" fmla="*/ 88441 h 120729"/>
                <a:gd name="connsiteX19" fmla="*/ 735139 w 747773"/>
                <a:gd name="connsiteY19" fmla="*/ 90313 h 120729"/>
                <a:gd name="connsiteX20" fmla="*/ 730460 w 747773"/>
                <a:gd name="connsiteY20" fmla="*/ 93589 h 120729"/>
                <a:gd name="connsiteX21" fmla="*/ 724376 w 747773"/>
                <a:gd name="connsiteY21" fmla="*/ 94993 h 120729"/>
                <a:gd name="connsiteX22" fmla="*/ 715954 w 747773"/>
                <a:gd name="connsiteY22" fmla="*/ 94057 h 120729"/>
                <a:gd name="connsiteX23" fmla="*/ 716422 w 747773"/>
                <a:gd name="connsiteY23" fmla="*/ 91249 h 120729"/>
                <a:gd name="connsiteX24" fmla="*/ 715485 w 747773"/>
                <a:gd name="connsiteY24" fmla="*/ 90313 h 120729"/>
                <a:gd name="connsiteX25" fmla="*/ 714082 w 747773"/>
                <a:gd name="connsiteY25" fmla="*/ 90313 h 120729"/>
                <a:gd name="connsiteX26" fmla="*/ 683666 w 747773"/>
                <a:gd name="connsiteY26" fmla="*/ 97800 h 120729"/>
                <a:gd name="connsiteX27" fmla="*/ 660268 w 747773"/>
                <a:gd name="connsiteY27" fmla="*/ 100140 h 120729"/>
                <a:gd name="connsiteX28" fmla="*/ 636871 w 747773"/>
                <a:gd name="connsiteY28" fmla="*/ 105755 h 120729"/>
                <a:gd name="connsiteX29" fmla="*/ 636403 w 747773"/>
                <a:gd name="connsiteY29" fmla="*/ 109967 h 120729"/>
                <a:gd name="connsiteX30" fmla="*/ 634531 w 747773"/>
                <a:gd name="connsiteY30" fmla="*/ 111371 h 120729"/>
                <a:gd name="connsiteX31" fmla="*/ 593352 w 747773"/>
                <a:gd name="connsiteY31" fmla="*/ 114178 h 120729"/>
                <a:gd name="connsiteX32" fmla="*/ 583526 w 747773"/>
                <a:gd name="connsiteY32" fmla="*/ 113243 h 120729"/>
                <a:gd name="connsiteX33" fmla="*/ 574634 w 747773"/>
                <a:gd name="connsiteY33" fmla="*/ 117454 h 120729"/>
                <a:gd name="connsiteX34" fmla="*/ 563872 w 747773"/>
                <a:gd name="connsiteY34" fmla="*/ 117922 h 120729"/>
                <a:gd name="connsiteX35" fmla="*/ 553109 w 747773"/>
                <a:gd name="connsiteY35" fmla="*/ 115582 h 120729"/>
                <a:gd name="connsiteX36" fmla="*/ 541878 w 747773"/>
                <a:gd name="connsiteY36" fmla="*/ 116986 h 120729"/>
                <a:gd name="connsiteX37" fmla="*/ 518481 w 747773"/>
                <a:gd name="connsiteY37" fmla="*/ 112774 h 120729"/>
                <a:gd name="connsiteX38" fmla="*/ 489937 w 747773"/>
                <a:gd name="connsiteY38" fmla="*/ 109967 h 120729"/>
                <a:gd name="connsiteX39" fmla="*/ 443610 w 747773"/>
                <a:gd name="connsiteY39" fmla="*/ 107627 h 120729"/>
                <a:gd name="connsiteX40" fmla="*/ 408982 w 747773"/>
                <a:gd name="connsiteY40" fmla="*/ 98736 h 120729"/>
                <a:gd name="connsiteX41" fmla="*/ 373887 w 747773"/>
                <a:gd name="connsiteY41" fmla="*/ 93121 h 120729"/>
                <a:gd name="connsiteX42" fmla="*/ 371079 w 747773"/>
                <a:gd name="connsiteY42" fmla="*/ 93589 h 120729"/>
                <a:gd name="connsiteX43" fmla="*/ 370611 w 747773"/>
                <a:gd name="connsiteY43" fmla="*/ 94525 h 120729"/>
                <a:gd name="connsiteX44" fmla="*/ 371079 w 747773"/>
                <a:gd name="connsiteY44" fmla="*/ 97332 h 120729"/>
                <a:gd name="connsiteX45" fmla="*/ 373887 w 747773"/>
                <a:gd name="connsiteY45" fmla="*/ 100608 h 120729"/>
                <a:gd name="connsiteX46" fmla="*/ 381374 w 747773"/>
                <a:gd name="connsiteY46" fmla="*/ 104352 h 120729"/>
                <a:gd name="connsiteX47" fmla="*/ 391669 w 747773"/>
                <a:gd name="connsiteY47" fmla="*/ 112774 h 120729"/>
                <a:gd name="connsiteX48" fmla="*/ 394008 w 747773"/>
                <a:gd name="connsiteY48" fmla="*/ 115582 h 120729"/>
                <a:gd name="connsiteX49" fmla="*/ 394008 w 747773"/>
                <a:gd name="connsiteY49" fmla="*/ 117922 h 120729"/>
                <a:gd name="connsiteX50" fmla="*/ 392137 w 747773"/>
                <a:gd name="connsiteY50" fmla="*/ 120730 h 120729"/>
                <a:gd name="connsiteX51" fmla="*/ 364060 w 747773"/>
                <a:gd name="connsiteY51" fmla="*/ 101544 h 120729"/>
                <a:gd name="connsiteX52" fmla="*/ 335048 w 747773"/>
                <a:gd name="connsiteY52" fmla="*/ 85166 h 120729"/>
                <a:gd name="connsiteX53" fmla="*/ 304631 w 747773"/>
                <a:gd name="connsiteY53" fmla="*/ 71127 h 120729"/>
                <a:gd name="connsiteX54" fmla="*/ 240991 w 747773"/>
                <a:gd name="connsiteY54" fmla="*/ 48666 h 120729"/>
                <a:gd name="connsiteX55" fmla="*/ 158633 w 747773"/>
                <a:gd name="connsiteY55" fmla="*/ 29013 h 120729"/>
                <a:gd name="connsiteX56" fmla="*/ 109031 w 747773"/>
                <a:gd name="connsiteY56" fmla="*/ 19654 h 120729"/>
                <a:gd name="connsiteX57" fmla="*/ 72531 w 747773"/>
                <a:gd name="connsiteY57" fmla="*/ 9359 h 120729"/>
                <a:gd name="connsiteX58" fmla="*/ 0 w 747773"/>
                <a:gd name="connsiteY58" fmla="*/ 0 h 1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747773" h="120729">
                  <a:moveTo>
                    <a:pt x="0" y="0"/>
                  </a:moveTo>
                  <a:lnTo>
                    <a:pt x="117454" y="5615"/>
                  </a:lnTo>
                  <a:lnTo>
                    <a:pt x="379502" y="7487"/>
                  </a:lnTo>
                  <a:lnTo>
                    <a:pt x="439867" y="9359"/>
                  </a:lnTo>
                  <a:lnTo>
                    <a:pt x="531584" y="15442"/>
                  </a:lnTo>
                  <a:lnTo>
                    <a:pt x="545154" y="14974"/>
                  </a:lnTo>
                  <a:lnTo>
                    <a:pt x="551705" y="15910"/>
                  </a:lnTo>
                  <a:lnTo>
                    <a:pt x="586801" y="32288"/>
                  </a:lnTo>
                  <a:lnTo>
                    <a:pt x="635467" y="44923"/>
                  </a:lnTo>
                  <a:lnTo>
                    <a:pt x="694428" y="57089"/>
                  </a:lnTo>
                  <a:lnTo>
                    <a:pt x="710338" y="63172"/>
                  </a:lnTo>
                  <a:lnTo>
                    <a:pt x="728120" y="72063"/>
                  </a:lnTo>
                  <a:lnTo>
                    <a:pt x="737011" y="72063"/>
                  </a:lnTo>
                  <a:lnTo>
                    <a:pt x="741691" y="73935"/>
                  </a:lnTo>
                  <a:lnTo>
                    <a:pt x="746370" y="77211"/>
                  </a:lnTo>
                  <a:lnTo>
                    <a:pt x="747774" y="80954"/>
                  </a:lnTo>
                  <a:lnTo>
                    <a:pt x="728120" y="79550"/>
                  </a:lnTo>
                  <a:lnTo>
                    <a:pt x="736543" y="84698"/>
                  </a:lnTo>
                  <a:lnTo>
                    <a:pt x="736543" y="88441"/>
                  </a:lnTo>
                  <a:lnTo>
                    <a:pt x="735139" y="90313"/>
                  </a:lnTo>
                  <a:lnTo>
                    <a:pt x="730460" y="93589"/>
                  </a:lnTo>
                  <a:lnTo>
                    <a:pt x="724376" y="94993"/>
                  </a:lnTo>
                  <a:lnTo>
                    <a:pt x="715954" y="94057"/>
                  </a:lnTo>
                  <a:lnTo>
                    <a:pt x="716422" y="91249"/>
                  </a:lnTo>
                  <a:lnTo>
                    <a:pt x="715485" y="90313"/>
                  </a:lnTo>
                  <a:lnTo>
                    <a:pt x="714082" y="90313"/>
                  </a:lnTo>
                  <a:lnTo>
                    <a:pt x="683666" y="97800"/>
                  </a:lnTo>
                  <a:lnTo>
                    <a:pt x="660268" y="100140"/>
                  </a:lnTo>
                  <a:lnTo>
                    <a:pt x="636871" y="105755"/>
                  </a:lnTo>
                  <a:lnTo>
                    <a:pt x="636403" y="109967"/>
                  </a:lnTo>
                  <a:lnTo>
                    <a:pt x="634531" y="111371"/>
                  </a:lnTo>
                  <a:lnTo>
                    <a:pt x="593352" y="114178"/>
                  </a:lnTo>
                  <a:lnTo>
                    <a:pt x="583526" y="113243"/>
                  </a:lnTo>
                  <a:lnTo>
                    <a:pt x="574634" y="117454"/>
                  </a:lnTo>
                  <a:lnTo>
                    <a:pt x="563872" y="117922"/>
                  </a:lnTo>
                  <a:lnTo>
                    <a:pt x="553109" y="115582"/>
                  </a:lnTo>
                  <a:lnTo>
                    <a:pt x="541878" y="116986"/>
                  </a:lnTo>
                  <a:lnTo>
                    <a:pt x="518481" y="112774"/>
                  </a:lnTo>
                  <a:lnTo>
                    <a:pt x="489937" y="109967"/>
                  </a:lnTo>
                  <a:lnTo>
                    <a:pt x="443610" y="107627"/>
                  </a:lnTo>
                  <a:lnTo>
                    <a:pt x="408982" y="98736"/>
                  </a:lnTo>
                  <a:lnTo>
                    <a:pt x="373887" y="93121"/>
                  </a:lnTo>
                  <a:lnTo>
                    <a:pt x="371079" y="93589"/>
                  </a:lnTo>
                  <a:lnTo>
                    <a:pt x="370611" y="94525"/>
                  </a:lnTo>
                  <a:lnTo>
                    <a:pt x="371079" y="97332"/>
                  </a:lnTo>
                  <a:lnTo>
                    <a:pt x="373887" y="100608"/>
                  </a:lnTo>
                  <a:lnTo>
                    <a:pt x="381374" y="104352"/>
                  </a:lnTo>
                  <a:lnTo>
                    <a:pt x="391669" y="112774"/>
                  </a:lnTo>
                  <a:lnTo>
                    <a:pt x="394008" y="115582"/>
                  </a:lnTo>
                  <a:lnTo>
                    <a:pt x="394008" y="117922"/>
                  </a:lnTo>
                  <a:lnTo>
                    <a:pt x="392137" y="120730"/>
                  </a:lnTo>
                  <a:lnTo>
                    <a:pt x="364060" y="101544"/>
                  </a:lnTo>
                  <a:lnTo>
                    <a:pt x="335048" y="85166"/>
                  </a:lnTo>
                  <a:lnTo>
                    <a:pt x="304631" y="71127"/>
                  </a:lnTo>
                  <a:lnTo>
                    <a:pt x="240991" y="48666"/>
                  </a:lnTo>
                  <a:lnTo>
                    <a:pt x="158633" y="29013"/>
                  </a:lnTo>
                  <a:lnTo>
                    <a:pt x="109031" y="19654"/>
                  </a:lnTo>
                  <a:lnTo>
                    <a:pt x="72531" y="93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76187BD-DF9E-86D2-4252-5878B0058D01}"/>
                </a:ext>
              </a:extLst>
            </p:cNvPr>
            <p:cNvSpPr/>
            <p:nvPr/>
          </p:nvSpPr>
          <p:spPr>
            <a:xfrm>
              <a:off x="8891262" y="6109939"/>
              <a:ext cx="1128679" cy="20121"/>
            </a:xfrm>
            <a:custGeom>
              <a:avLst/>
              <a:gdLst>
                <a:gd name="connsiteX0" fmla="*/ 1116045 w 1128679"/>
                <a:gd name="connsiteY0" fmla="*/ 10295 h 20121"/>
                <a:gd name="connsiteX1" fmla="*/ 1090308 w 1128679"/>
                <a:gd name="connsiteY1" fmla="*/ 14506 h 20121"/>
                <a:gd name="connsiteX2" fmla="*/ 1036963 w 1128679"/>
                <a:gd name="connsiteY2" fmla="*/ 18250 h 20121"/>
                <a:gd name="connsiteX3" fmla="*/ 104352 w 1128679"/>
                <a:gd name="connsiteY3" fmla="*/ 20122 h 20121"/>
                <a:gd name="connsiteX4" fmla="*/ 7487 w 1128679"/>
                <a:gd name="connsiteY4" fmla="*/ 17782 h 20121"/>
                <a:gd name="connsiteX5" fmla="*/ 2808 w 1128679"/>
                <a:gd name="connsiteY5" fmla="*/ 15910 h 20121"/>
                <a:gd name="connsiteX6" fmla="*/ 468 w 1128679"/>
                <a:gd name="connsiteY6" fmla="*/ 12635 h 20121"/>
                <a:gd name="connsiteX7" fmla="*/ 0 w 1128679"/>
                <a:gd name="connsiteY7" fmla="*/ 9359 h 20121"/>
                <a:gd name="connsiteX8" fmla="*/ 936 w 1128679"/>
                <a:gd name="connsiteY8" fmla="*/ 7019 h 20121"/>
                <a:gd name="connsiteX9" fmla="*/ 3744 w 1128679"/>
                <a:gd name="connsiteY9" fmla="*/ 6083 h 20121"/>
                <a:gd name="connsiteX10" fmla="*/ 394008 w 1128679"/>
                <a:gd name="connsiteY10" fmla="*/ 468 h 20121"/>
                <a:gd name="connsiteX11" fmla="*/ 704255 w 1128679"/>
                <a:gd name="connsiteY11" fmla="*/ 0 h 20121"/>
                <a:gd name="connsiteX12" fmla="*/ 1115577 w 1128679"/>
                <a:gd name="connsiteY12" fmla="*/ 3743 h 20121"/>
                <a:gd name="connsiteX13" fmla="*/ 1128680 w 1128679"/>
                <a:gd name="connsiteY13" fmla="*/ 6083 h 20121"/>
                <a:gd name="connsiteX14" fmla="*/ 1116045 w 1128679"/>
                <a:gd name="connsiteY14" fmla="*/ 10295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28679" h="20121">
                  <a:moveTo>
                    <a:pt x="1116045" y="10295"/>
                  </a:moveTo>
                  <a:lnTo>
                    <a:pt x="1090308" y="14506"/>
                  </a:lnTo>
                  <a:lnTo>
                    <a:pt x="1036963" y="18250"/>
                  </a:lnTo>
                  <a:lnTo>
                    <a:pt x="104352" y="20122"/>
                  </a:lnTo>
                  <a:lnTo>
                    <a:pt x="7487" y="17782"/>
                  </a:lnTo>
                  <a:lnTo>
                    <a:pt x="2808" y="15910"/>
                  </a:lnTo>
                  <a:lnTo>
                    <a:pt x="468" y="12635"/>
                  </a:lnTo>
                  <a:lnTo>
                    <a:pt x="0" y="9359"/>
                  </a:lnTo>
                  <a:lnTo>
                    <a:pt x="936" y="7019"/>
                  </a:lnTo>
                  <a:lnTo>
                    <a:pt x="3744" y="6083"/>
                  </a:lnTo>
                  <a:lnTo>
                    <a:pt x="394008" y="468"/>
                  </a:lnTo>
                  <a:lnTo>
                    <a:pt x="704255" y="0"/>
                  </a:lnTo>
                  <a:lnTo>
                    <a:pt x="1115577" y="3743"/>
                  </a:lnTo>
                  <a:lnTo>
                    <a:pt x="1128680" y="6083"/>
                  </a:lnTo>
                  <a:lnTo>
                    <a:pt x="1116045" y="1029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95B2D806-4DB9-1530-058E-579FC6A1AD90}"/>
                </a:ext>
              </a:extLst>
            </p:cNvPr>
            <p:cNvSpPr/>
            <p:nvPr/>
          </p:nvSpPr>
          <p:spPr>
            <a:xfrm>
              <a:off x="10582877" y="6115087"/>
              <a:ext cx="589140" cy="273279"/>
            </a:xfrm>
            <a:custGeom>
              <a:avLst/>
              <a:gdLst>
                <a:gd name="connsiteX0" fmla="*/ 476834 w 589140"/>
                <a:gd name="connsiteY0" fmla="*/ 1404 h 273279"/>
                <a:gd name="connsiteX1" fmla="*/ 489469 w 589140"/>
                <a:gd name="connsiteY1" fmla="*/ 38839 h 273279"/>
                <a:gd name="connsiteX2" fmla="*/ 499296 w 589140"/>
                <a:gd name="connsiteY2" fmla="*/ 59429 h 273279"/>
                <a:gd name="connsiteX3" fmla="*/ 526904 w 589140"/>
                <a:gd name="connsiteY3" fmla="*/ 104819 h 273279"/>
                <a:gd name="connsiteX4" fmla="*/ 544686 w 589140"/>
                <a:gd name="connsiteY4" fmla="*/ 127748 h 273279"/>
                <a:gd name="connsiteX5" fmla="*/ 565276 w 589140"/>
                <a:gd name="connsiteY5" fmla="*/ 150210 h 273279"/>
                <a:gd name="connsiteX6" fmla="*/ 589141 w 589140"/>
                <a:gd name="connsiteY6" fmla="*/ 171735 h 273279"/>
                <a:gd name="connsiteX7" fmla="*/ 417406 w 589140"/>
                <a:gd name="connsiteY7" fmla="*/ 203088 h 273279"/>
                <a:gd name="connsiteX8" fmla="*/ 270472 w 589140"/>
                <a:gd name="connsiteY8" fmla="*/ 231632 h 273279"/>
                <a:gd name="connsiteX9" fmla="*/ 76743 w 589140"/>
                <a:gd name="connsiteY9" fmla="*/ 273279 h 273279"/>
                <a:gd name="connsiteX10" fmla="*/ 66916 w 589140"/>
                <a:gd name="connsiteY10" fmla="*/ 270471 h 273279"/>
                <a:gd name="connsiteX11" fmla="*/ 76275 w 589140"/>
                <a:gd name="connsiteY11" fmla="*/ 237715 h 273279"/>
                <a:gd name="connsiteX12" fmla="*/ 78615 w 589140"/>
                <a:gd name="connsiteY12" fmla="*/ 222741 h 273279"/>
                <a:gd name="connsiteX13" fmla="*/ 79083 w 589140"/>
                <a:gd name="connsiteY13" fmla="*/ 207767 h 273279"/>
                <a:gd name="connsiteX14" fmla="*/ 77678 w 589140"/>
                <a:gd name="connsiteY14" fmla="*/ 192792 h 273279"/>
                <a:gd name="connsiteX15" fmla="*/ 72999 w 589140"/>
                <a:gd name="connsiteY15" fmla="*/ 176414 h 273279"/>
                <a:gd name="connsiteX16" fmla="*/ 65044 w 589140"/>
                <a:gd name="connsiteY16" fmla="*/ 159569 h 273279"/>
                <a:gd name="connsiteX17" fmla="*/ 54281 w 589140"/>
                <a:gd name="connsiteY17" fmla="*/ 142723 h 273279"/>
                <a:gd name="connsiteX18" fmla="*/ 39775 w 589140"/>
                <a:gd name="connsiteY18" fmla="*/ 125408 h 273279"/>
                <a:gd name="connsiteX19" fmla="*/ 21057 w 589140"/>
                <a:gd name="connsiteY19" fmla="*/ 108095 h 273279"/>
                <a:gd name="connsiteX20" fmla="*/ 22929 w 589140"/>
                <a:gd name="connsiteY20" fmla="*/ 105287 h 273279"/>
                <a:gd name="connsiteX21" fmla="*/ 22929 w 589140"/>
                <a:gd name="connsiteY21" fmla="*/ 102948 h 273279"/>
                <a:gd name="connsiteX22" fmla="*/ 10295 w 589140"/>
                <a:gd name="connsiteY22" fmla="*/ 91717 h 273279"/>
                <a:gd name="connsiteX23" fmla="*/ 2808 w 589140"/>
                <a:gd name="connsiteY23" fmla="*/ 87973 h 273279"/>
                <a:gd name="connsiteX24" fmla="*/ 0 w 589140"/>
                <a:gd name="connsiteY24" fmla="*/ 84698 h 273279"/>
                <a:gd name="connsiteX25" fmla="*/ 0 w 589140"/>
                <a:gd name="connsiteY25" fmla="*/ 80486 h 273279"/>
                <a:gd name="connsiteX26" fmla="*/ 20590 w 589140"/>
                <a:gd name="connsiteY26" fmla="*/ 82358 h 273279"/>
                <a:gd name="connsiteX27" fmla="*/ 37903 w 589140"/>
                <a:gd name="connsiteY27" fmla="*/ 85634 h 273279"/>
                <a:gd name="connsiteX28" fmla="*/ 72531 w 589140"/>
                <a:gd name="connsiteY28" fmla="*/ 94992 h 273279"/>
                <a:gd name="connsiteX29" fmla="*/ 118858 w 589140"/>
                <a:gd name="connsiteY29" fmla="*/ 97332 h 273279"/>
                <a:gd name="connsiteX30" fmla="*/ 147402 w 589140"/>
                <a:gd name="connsiteY30" fmla="*/ 100140 h 273279"/>
                <a:gd name="connsiteX31" fmla="*/ 170799 w 589140"/>
                <a:gd name="connsiteY31" fmla="*/ 104351 h 273279"/>
                <a:gd name="connsiteX32" fmla="*/ 184838 w 589140"/>
                <a:gd name="connsiteY32" fmla="*/ 103415 h 273279"/>
                <a:gd name="connsiteX33" fmla="*/ 193261 w 589140"/>
                <a:gd name="connsiteY33" fmla="*/ 105287 h 273279"/>
                <a:gd name="connsiteX34" fmla="*/ 203555 w 589140"/>
                <a:gd name="connsiteY34" fmla="*/ 104819 h 273279"/>
                <a:gd name="connsiteX35" fmla="*/ 212446 w 589140"/>
                <a:gd name="connsiteY35" fmla="*/ 100608 h 273279"/>
                <a:gd name="connsiteX36" fmla="*/ 222273 w 589140"/>
                <a:gd name="connsiteY36" fmla="*/ 101543 h 273279"/>
                <a:gd name="connsiteX37" fmla="*/ 263452 w 589140"/>
                <a:gd name="connsiteY37" fmla="*/ 98736 h 273279"/>
                <a:gd name="connsiteX38" fmla="*/ 267196 w 589140"/>
                <a:gd name="connsiteY38" fmla="*/ 92653 h 273279"/>
                <a:gd name="connsiteX39" fmla="*/ 288721 w 589140"/>
                <a:gd name="connsiteY39" fmla="*/ 87505 h 273279"/>
                <a:gd name="connsiteX40" fmla="*/ 312586 w 589140"/>
                <a:gd name="connsiteY40" fmla="*/ 85165 h 273279"/>
                <a:gd name="connsiteX41" fmla="*/ 343003 w 589140"/>
                <a:gd name="connsiteY41" fmla="*/ 77678 h 273279"/>
                <a:gd name="connsiteX42" fmla="*/ 345342 w 589140"/>
                <a:gd name="connsiteY42" fmla="*/ 78614 h 273279"/>
                <a:gd name="connsiteX43" fmla="*/ 345810 w 589140"/>
                <a:gd name="connsiteY43" fmla="*/ 81890 h 273279"/>
                <a:gd name="connsiteX44" fmla="*/ 353765 w 589140"/>
                <a:gd name="connsiteY44" fmla="*/ 82358 h 273279"/>
                <a:gd name="connsiteX45" fmla="*/ 359381 w 589140"/>
                <a:gd name="connsiteY45" fmla="*/ 80954 h 273279"/>
                <a:gd name="connsiteX46" fmla="*/ 364060 w 589140"/>
                <a:gd name="connsiteY46" fmla="*/ 77678 h 273279"/>
                <a:gd name="connsiteX47" fmla="*/ 365464 w 589140"/>
                <a:gd name="connsiteY47" fmla="*/ 73935 h 273279"/>
                <a:gd name="connsiteX48" fmla="*/ 364060 w 589140"/>
                <a:gd name="connsiteY48" fmla="*/ 70192 h 273279"/>
                <a:gd name="connsiteX49" fmla="*/ 357041 w 589140"/>
                <a:gd name="connsiteY49" fmla="*/ 66916 h 273279"/>
                <a:gd name="connsiteX50" fmla="*/ 376694 w 589140"/>
                <a:gd name="connsiteY50" fmla="*/ 68320 h 273279"/>
                <a:gd name="connsiteX51" fmla="*/ 377162 w 589140"/>
                <a:gd name="connsiteY51" fmla="*/ 67384 h 273279"/>
                <a:gd name="connsiteX52" fmla="*/ 375291 w 589140"/>
                <a:gd name="connsiteY52" fmla="*/ 64576 h 273279"/>
                <a:gd name="connsiteX53" fmla="*/ 371079 w 589140"/>
                <a:gd name="connsiteY53" fmla="*/ 61300 h 273279"/>
                <a:gd name="connsiteX54" fmla="*/ 365932 w 589140"/>
                <a:gd name="connsiteY54" fmla="*/ 59429 h 273279"/>
                <a:gd name="connsiteX55" fmla="*/ 356573 w 589140"/>
                <a:gd name="connsiteY55" fmla="*/ 59429 h 273279"/>
                <a:gd name="connsiteX56" fmla="*/ 338791 w 589140"/>
                <a:gd name="connsiteY56" fmla="*/ 50538 h 273279"/>
                <a:gd name="connsiteX57" fmla="*/ 322881 w 589140"/>
                <a:gd name="connsiteY57" fmla="*/ 44455 h 273279"/>
                <a:gd name="connsiteX58" fmla="*/ 264388 w 589140"/>
                <a:gd name="connsiteY58" fmla="*/ 32288 h 273279"/>
                <a:gd name="connsiteX59" fmla="*/ 239587 w 589140"/>
                <a:gd name="connsiteY59" fmla="*/ 24801 h 273279"/>
                <a:gd name="connsiteX60" fmla="*/ 215722 w 589140"/>
                <a:gd name="connsiteY60" fmla="*/ 19653 h 273279"/>
                <a:gd name="connsiteX61" fmla="*/ 180626 w 589140"/>
                <a:gd name="connsiteY61" fmla="*/ 3275 h 273279"/>
                <a:gd name="connsiteX62" fmla="*/ 174075 w 589140"/>
                <a:gd name="connsiteY62" fmla="*/ 2340 h 273279"/>
                <a:gd name="connsiteX63" fmla="*/ 160505 w 589140"/>
                <a:gd name="connsiteY63" fmla="*/ 2808 h 273279"/>
                <a:gd name="connsiteX64" fmla="*/ 248010 w 589140"/>
                <a:gd name="connsiteY64" fmla="*/ 0 h 273279"/>
                <a:gd name="connsiteX65" fmla="*/ 377162 w 589140"/>
                <a:gd name="connsiteY65" fmla="*/ 2340 h 273279"/>
                <a:gd name="connsiteX66" fmla="*/ 476834 w 589140"/>
                <a:gd name="connsiteY66" fmla="*/ 1404 h 27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89140" h="273279">
                  <a:moveTo>
                    <a:pt x="476834" y="1404"/>
                  </a:moveTo>
                  <a:lnTo>
                    <a:pt x="489469" y="38839"/>
                  </a:lnTo>
                  <a:lnTo>
                    <a:pt x="499296" y="59429"/>
                  </a:lnTo>
                  <a:lnTo>
                    <a:pt x="526904" y="104819"/>
                  </a:lnTo>
                  <a:lnTo>
                    <a:pt x="544686" y="127748"/>
                  </a:lnTo>
                  <a:lnTo>
                    <a:pt x="565276" y="150210"/>
                  </a:lnTo>
                  <a:lnTo>
                    <a:pt x="589141" y="171735"/>
                  </a:lnTo>
                  <a:lnTo>
                    <a:pt x="417406" y="203088"/>
                  </a:lnTo>
                  <a:lnTo>
                    <a:pt x="270472" y="231632"/>
                  </a:lnTo>
                  <a:lnTo>
                    <a:pt x="76743" y="273279"/>
                  </a:lnTo>
                  <a:lnTo>
                    <a:pt x="66916" y="270471"/>
                  </a:lnTo>
                  <a:lnTo>
                    <a:pt x="76275" y="237715"/>
                  </a:lnTo>
                  <a:lnTo>
                    <a:pt x="78615" y="222741"/>
                  </a:lnTo>
                  <a:lnTo>
                    <a:pt x="79083" y="207767"/>
                  </a:lnTo>
                  <a:lnTo>
                    <a:pt x="77678" y="192792"/>
                  </a:lnTo>
                  <a:lnTo>
                    <a:pt x="72999" y="176414"/>
                  </a:lnTo>
                  <a:lnTo>
                    <a:pt x="65044" y="159569"/>
                  </a:lnTo>
                  <a:lnTo>
                    <a:pt x="54281" y="142723"/>
                  </a:lnTo>
                  <a:lnTo>
                    <a:pt x="39775" y="125408"/>
                  </a:lnTo>
                  <a:lnTo>
                    <a:pt x="21057" y="108095"/>
                  </a:lnTo>
                  <a:lnTo>
                    <a:pt x="22929" y="105287"/>
                  </a:lnTo>
                  <a:lnTo>
                    <a:pt x="22929" y="102948"/>
                  </a:lnTo>
                  <a:lnTo>
                    <a:pt x="10295" y="91717"/>
                  </a:lnTo>
                  <a:lnTo>
                    <a:pt x="2808" y="87973"/>
                  </a:lnTo>
                  <a:lnTo>
                    <a:pt x="0" y="84698"/>
                  </a:lnTo>
                  <a:lnTo>
                    <a:pt x="0" y="80486"/>
                  </a:lnTo>
                  <a:lnTo>
                    <a:pt x="20590" y="82358"/>
                  </a:lnTo>
                  <a:lnTo>
                    <a:pt x="37903" y="85634"/>
                  </a:lnTo>
                  <a:lnTo>
                    <a:pt x="72531" y="94992"/>
                  </a:lnTo>
                  <a:lnTo>
                    <a:pt x="118858" y="97332"/>
                  </a:lnTo>
                  <a:lnTo>
                    <a:pt x="147402" y="100140"/>
                  </a:lnTo>
                  <a:lnTo>
                    <a:pt x="170799" y="104351"/>
                  </a:lnTo>
                  <a:lnTo>
                    <a:pt x="184838" y="103415"/>
                  </a:lnTo>
                  <a:lnTo>
                    <a:pt x="193261" y="105287"/>
                  </a:lnTo>
                  <a:lnTo>
                    <a:pt x="203555" y="104819"/>
                  </a:lnTo>
                  <a:lnTo>
                    <a:pt x="212446" y="100608"/>
                  </a:lnTo>
                  <a:lnTo>
                    <a:pt x="222273" y="101543"/>
                  </a:lnTo>
                  <a:lnTo>
                    <a:pt x="263452" y="98736"/>
                  </a:lnTo>
                  <a:lnTo>
                    <a:pt x="267196" y="92653"/>
                  </a:lnTo>
                  <a:lnTo>
                    <a:pt x="288721" y="87505"/>
                  </a:lnTo>
                  <a:lnTo>
                    <a:pt x="312586" y="85165"/>
                  </a:lnTo>
                  <a:lnTo>
                    <a:pt x="343003" y="77678"/>
                  </a:lnTo>
                  <a:lnTo>
                    <a:pt x="345342" y="78614"/>
                  </a:lnTo>
                  <a:lnTo>
                    <a:pt x="345810" y="81890"/>
                  </a:lnTo>
                  <a:lnTo>
                    <a:pt x="353765" y="82358"/>
                  </a:lnTo>
                  <a:lnTo>
                    <a:pt x="359381" y="80954"/>
                  </a:lnTo>
                  <a:lnTo>
                    <a:pt x="364060" y="77678"/>
                  </a:lnTo>
                  <a:lnTo>
                    <a:pt x="365464" y="73935"/>
                  </a:lnTo>
                  <a:lnTo>
                    <a:pt x="364060" y="70192"/>
                  </a:lnTo>
                  <a:lnTo>
                    <a:pt x="357041" y="66916"/>
                  </a:lnTo>
                  <a:lnTo>
                    <a:pt x="376694" y="68320"/>
                  </a:lnTo>
                  <a:lnTo>
                    <a:pt x="377162" y="67384"/>
                  </a:lnTo>
                  <a:lnTo>
                    <a:pt x="375291" y="64576"/>
                  </a:lnTo>
                  <a:lnTo>
                    <a:pt x="371079" y="61300"/>
                  </a:lnTo>
                  <a:lnTo>
                    <a:pt x="365932" y="59429"/>
                  </a:lnTo>
                  <a:lnTo>
                    <a:pt x="356573" y="59429"/>
                  </a:lnTo>
                  <a:lnTo>
                    <a:pt x="338791" y="50538"/>
                  </a:lnTo>
                  <a:lnTo>
                    <a:pt x="322881" y="44455"/>
                  </a:lnTo>
                  <a:lnTo>
                    <a:pt x="264388" y="32288"/>
                  </a:lnTo>
                  <a:lnTo>
                    <a:pt x="239587" y="24801"/>
                  </a:lnTo>
                  <a:lnTo>
                    <a:pt x="215722" y="19653"/>
                  </a:lnTo>
                  <a:lnTo>
                    <a:pt x="180626" y="3275"/>
                  </a:lnTo>
                  <a:lnTo>
                    <a:pt x="174075" y="2340"/>
                  </a:lnTo>
                  <a:lnTo>
                    <a:pt x="160505" y="2808"/>
                  </a:lnTo>
                  <a:lnTo>
                    <a:pt x="248010" y="0"/>
                  </a:lnTo>
                  <a:lnTo>
                    <a:pt x="377162" y="2340"/>
                  </a:lnTo>
                  <a:lnTo>
                    <a:pt x="476834" y="1404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22938B76-60FD-3A71-72E3-C7613B5F3DA1}"/>
                </a:ext>
              </a:extLst>
            </p:cNvPr>
            <p:cNvSpPr/>
            <p:nvPr/>
          </p:nvSpPr>
          <p:spPr>
            <a:xfrm>
              <a:off x="11496771" y="6114619"/>
              <a:ext cx="82825" cy="115114"/>
            </a:xfrm>
            <a:custGeom>
              <a:avLst/>
              <a:gdLst>
                <a:gd name="connsiteX0" fmla="*/ 16846 w 82825"/>
                <a:gd name="connsiteY0" fmla="*/ 0 h 115114"/>
                <a:gd name="connsiteX1" fmla="*/ 18718 w 82825"/>
                <a:gd name="connsiteY1" fmla="*/ 2808 h 115114"/>
                <a:gd name="connsiteX2" fmla="*/ 19653 w 82825"/>
                <a:gd name="connsiteY2" fmla="*/ 9827 h 115114"/>
                <a:gd name="connsiteX3" fmla="*/ 20590 w 82825"/>
                <a:gd name="connsiteY3" fmla="*/ 27609 h 115114"/>
                <a:gd name="connsiteX4" fmla="*/ 23397 w 82825"/>
                <a:gd name="connsiteY4" fmla="*/ 29013 h 115114"/>
                <a:gd name="connsiteX5" fmla="*/ 43987 w 82825"/>
                <a:gd name="connsiteY5" fmla="*/ 29013 h 115114"/>
                <a:gd name="connsiteX6" fmla="*/ 63640 w 82825"/>
                <a:gd name="connsiteY6" fmla="*/ 26205 h 115114"/>
                <a:gd name="connsiteX7" fmla="*/ 82826 w 82825"/>
                <a:gd name="connsiteY7" fmla="*/ 21526 h 115114"/>
                <a:gd name="connsiteX8" fmla="*/ 82826 w 82825"/>
                <a:gd name="connsiteY8" fmla="*/ 29480 h 115114"/>
                <a:gd name="connsiteX9" fmla="*/ 62705 w 82825"/>
                <a:gd name="connsiteY9" fmla="*/ 91717 h 115114"/>
                <a:gd name="connsiteX10" fmla="*/ 50070 w 82825"/>
                <a:gd name="connsiteY10" fmla="*/ 100608 h 115114"/>
                <a:gd name="connsiteX11" fmla="*/ 35564 w 82825"/>
                <a:gd name="connsiteY11" fmla="*/ 107627 h 115114"/>
                <a:gd name="connsiteX12" fmla="*/ 19186 w 82825"/>
                <a:gd name="connsiteY12" fmla="*/ 112307 h 115114"/>
                <a:gd name="connsiteX13" fmla="*/ 936 w 82825"/>
                <a:gd name="connsiteY13" fmla="*/ 115114 h 115114"/>
                <a:gd name="connsiteX14" fmla="*/ 0 w 82825"/>
                <a:gd name="connsiteY14" fmla="*/ 112775 h 115114"/>
                <a:gd name="connsiteX15" fmla="*/ 2808 w 82825"/>
                <a:gd name="connsiteY15" fmla="*/ 75339 h 115114"/>
                <a:gd name="connsiteX16" fmla="*/ 8423 w 82825"/>
                <a:gd name="connsiteY16" fmla="*/ 37904 h 115114"/>
                <a:gd name="connsiteX17" fmla="*/ 16846 w 82825"/>
                <a:gd name="connsiteY17" fmla="*/ 0 h 115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825" h="115114">
                  <a:moveTo>
                    <a:pt x="16846" y="0"/>
                  </a:moveTo>
                  <a:lnTo>
                    <a:pt x="18718" y="2808"/>
                  </a:lnTo>
                  <a:lnTo>
                    <a:pt x="19653" y="9827"/>
                  </a:lnTo>
                  <a:lnTo>
                    <a:pt x="20590" y="27609"/>
                  </a:lnTo>
                  <a:lnTo>
                    <a:pt x="23397" y="29013"/>
                  </a:lnTo>
                  <a:lnTo>
                    <a:pt x="43987" y="29013"/>
                  </a:lnTo>
                  <a:lnTo>
                    <a:pt x="63640" y="26205"/>
                  </a:lnTo>
                  <a:lnTo>
                    <a:pt x="82826" y="21526"/>
                  </a:lnTo>
                  <a:lnTo>
                    <a:pt x="82826" y="29480"/>
                  </a:lnTo>
                  <a:lnTo>
                    <a:pt x="62705" y="91717"/>
                  </a:lnTo>
                  <a:lnTo>
                    <a:pt x="50070" y="100608"/>
                  </a:lnTo>
                  <a:lnTo>
                    <a:pt x="35564" y="107627"/>
                  </a:lnTo>
                  <a:lnTo>
                    <a:pt x="19186" y="112307"/>
                  </a:lnTo>
                  <a:lnTo>
                    <a:pt x="936" y="115114"/>
                  </a:lnTo>
                  <a:lnTo>
                    <a:pt x="0" y="112775"/>
                  </a:lnTo>
                  <a:lnTo>
                    <a:pt x="2808" y="75339"/>
                  </a:lnTo>
                  <a:lnTo>
                    <a:pt x="8423" y="37904"/>
                  </a:lnTo>
                  <a:lnTo>
                    <a:pt x="16846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61B5615E-9E67-E9AD-CE75-99E5D92B4E6F}"/>
                </a:ext>
              </a:extLst>
            </p:cNvPr>
            <p:cNvSpPr/>
            <p:nvPr/>
          </p:nvSpPr>
          <p:spPr>
            <a:xfrm>
              <a:off x="11741974" y="6120702"/>
              <a:ext cx="66447" cy="59428"/>
            </a:xfrm>
            <a:custGeom>
              <a:avLst/>
              <a:gdLst>
                <a:gd name="connsiteX0" fmla="*/ 66448 w 66447"/>
                <a:gd name="connsiteY0" fmla="*/ 55685 h 59428"/>
                <a:gd name="connsiteX1" fmla="*/ 0 w 66447"/>
                <a:gd name="connsiteY1" fmla="*/ 59429 h 59428"/>
                <a:gd name="connsiteX2" fmla="*/ 27140 w 66447"/>
                <a:gd name="connsiteY2" fmla="*/ 0 h 59428"/>
                <a:gd name="connsiteX3" fmla="*/ 44922 w 66447"/>
                <a:gd name="connsiteY3" fmla="*/ 4212 h 59428"/>
                <a:gd name="connsiteX4" fmla="*/ 63172 w 66447"/>
                <a:gd name="connsiteY4" fmla="*/ 2340 h 59428"/>
                <a:gd name="connsiteX5" fmla="*/ 65044 w 66447"/>
                <a:gd name="connsiteY5" fmla="*/ 3744 h 59428"/>
                <a:gd name="connsiteX6" fmla="*/ 66448 w 66447"/>
                <a:gd name="connsiteY6" fmla="*/ 55685 h 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47" h="59428">
                  <a:moveTo>
                    <a:pt x="66448" y="55685"/>
                  </a:moveTo>
                  <a:lnTo>
                    <a:pt x="0" y="59429"/>
                  </a:lnTo>
                  <a:lnTo>
                    <a:pt x="27140" y="0"/>
                  </a:lnTo>
                  <a:lnTo>
                    <a:pt x="44922" y="4212"/>
                  </a:lnTo>
                  <a:lnTo>
                    <a:pt x="63172" y="2340"/>
                  </a:lnTo>
                  <a:lnTo>
                    <a:pt x="65044" y="3744"/>
                  </a:lnTo>
                  <a:lnTo>
                    <a:pt x="66448" y="55685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993B1741-5731-CE74-8C1F-A05F603C2A2E}"/>
                </a:ext>
              </a:extLst>
            </p:cNvPr>
            <p:cNvSpPr/>
            <p:nvPr/>
          </p:nvSpPr>
          <p:spPr>
            <a:xfrm>
              <a:off x="7454208" y="6120702"/>
              <a:ext cx="1132890" cy="350489"/>
            </a:xfrm>
            <a:custGeom>
              <a:avLst/>
              <a:gdLst>
                <a:gd name="connsiteX0" fmla="*/ 1112769 w 1132890"/>
                <a:gd name="connsiteY0" fmla="*/ 210575 h 350489"/>
                <a:gd name="connsiteX1" fmla="*/ 1097795 w 1132890"/>
                <a:gd name="connsiteY1" fmla="*/ 313054 h 350489"/>
                <a:gd name="connsiteX2" fmla="*/ 1095455 w 1132890"/>
                <a:gd name="connsiteY2" fmla="*/ 316330 h 350489"/>
                <a:gd name="connsiteX3" fmla="*/ 1086097 w 1132890"/>
                <a:gd name="connsiteY3" fmla="*/ 320073 h 350489"/>
                <a:gd name="connsiteX4" fmla="*/ 985489 w 1132890"/>
                <a:gd name="connsiteY4" fmla="*/ 322881 h 350489"/>
                <a:gd name="connsiteX5" fmla="*/ 599904 w 1132890"/>
                <a:gd name="connsiteY5" fmla="*/ 326157 h 350489"/>
                <a:gd name="connsiteX6" fmla="*/ 588205 w 1132890"/>
                <a:gd name="connsiteY6" fmla="*/ 327560 h 350489"/>
                <a:gd name="connsiteX7" fmla="*/ 573231 w 1132890"/>
                <a:gd name="connsiteY7" fmla="*/ 332240 h 350489"/>
                <a:gd name="connsiteX8" fmla="*/ 547494 w 1132890"/>
                <a:gd name="connsiteY8" fmla="*/ 323349 h 350489"/>
                <a:gd name="connsiteX9" fmla="*/ 445482 w 1132890"/>
                <a:gd name="connsiteY9" fmla="*/ 324285 h 350489"/>
                <a:gd name="connsiteX10" fmla="*/ 316798 w 1132890"/>
                <a:gd name="connsiteY10" fmla="*/ 330836 h 350489"/>
                <a:gd name="connsiteX11" fmla="*/ 187177 w 1132890"/>
                <a:gd name="connsiteY11" fmla="*/ 339727 h 350489"/>
                <a:gd name="connsiteX12" fmla="*/ 56621 w 1132890"/>
                <a:gd name="connsiteY12" fmla="*/ 350490 h 350489"/>
                <a:gd name="connsiteX13" fmla="*/ 0 w 1132890"/>
                <a:gd name="connsiteY13" fmla="*/ 340663 h 350489"/>
                <a:gd name="connsiteX14" fmla="*/ 16378 w 1132890"/>
                <a:gd name="connsiteY14" fmla="*/ 268600 h 350489"/>
                <a:gd name="connsiteX15" fmla="*/ 21993 w 1132890"/>
                <a:gd name="connsiteY15" fmla="*/ 173607 h 350489"/>
                <a:gd name="connsiteX16" fmla="*/ 92653 w 1132890"/>
                <a:gd name="connsiteY16" fmla="*/ 192325 h 350489"/>
                <a:gd name="connsiteX17" fmla="*/ 163312 w 1132890"/>
                <a:gd name="connsiteY17" fmla="*/ 208703 h 350489"/>
                <a:gd name="connsiteX18" fmla="*/ 234440 w 1132890"/>
                <a:gd name="connsiteY18" fmla="*/ 223209 h 350489"/>
                <a:gd name="connsiteX19" fmla="*/ 305567 w 1132890"/>
                <a:gd name="connsiteY19" fmla="*/ 235376 h 350489"/>
                <a:gd name="connsiteX20" fmla="*/ 377162 w 1132890"/>
                <a:gd name="connsiteY20" fmla="*/ 245670 h 350489"/>
                <a:gd name="connsiteX21" fmla="*/ 431912 w 1132890"/>
                <a:gd name="connsiteY21" fmla="*/ 251754 h 350489"/>
                <a:gd name="connsiteX22" fmla="*/ 487129 w 1132890"/>
                <a:gd name="connsiteY22" fmla="*/ 255029 h 350489"/>
                <a:gd name="connsiteX23" fmla="*/ 490405 w 1132890"/>
                <a:gd name="connsiteY23" fmla="*/ 253626 h 350489"/>
                <a:gd name="connsiteX24" fmla="*/ 491809 w 1132890"/>
                <a:gd name="connsiteY24" fmla="*/ 250818 h 350489"/>
                <a:gd name="connsiteX25" fmla="*/ 491809 w 1132890"/>
                <a:gd name="connsiteY25" fmla="*/ 227889 h 350489"/>
                <a:gd name="connsiteX26" fmla="*/ 492277 w 1132890"/>
                <a:gd name="connsiteY26" fmla="*/ 226017 h 350489"/>
                <a:gd name="connsiteX27" fmla="*/ 495552 w 1132890"/>
                <a:gd name="connsiteY27" fmla="*/ 225549 h 350489"/>
                <a:gd name="connsiteX28" fmla="*/ 503507 w 1132890"/>
                <a:gd name="connsiteY28" fmla="*/ 253626 h 350489"/>
                <a:gd name="connsiteX29" fmla="*/ 508187 w 1132890"/>
                <a:gd name="connsiteY29" fmla="*/ 257369 h 350489"/>
                <a:gd name="connsiteX30" fmla="*/ 526436 w 1132890"/>
                <a:gd name="connsiteY30" fmla="*/ 260176 h 350489"/>
                <a:gd name="connsiteX31" fmla="*/ 537667 w 1132890"/>
                <a:gd name="connsiteY31" fmla="*/ 260176 h 350489"/>
                <a:gd name="connsiteX32" fmla="*/ 544218 w 1132890"/>
                <a:gd name="connsiteY32" fmla="*/ 258305 h 350489"/>
                <a:gd name="connsiteX33" fmla="*/ 547494 w 1132890"/>
                <a:gd name="connsiteY33" fmla="*/ 255965 h 350489"/>
                <a:gd name="connsiteX34" fmla="*/ 548898 w 1132890"/>
                <a:gd name="connsiteY34" fmla="*/ 252222 h 350489"/>
                <a:gd name="connsiteX35" fmla="*/ 548430 w 1132890"/>
                <a:gd name="connsiteY35" fmla="*/ 247074 h 350489"/>
                <a:gd name="connsiteX36" fmla="*/ 555917 w 1132890"/>
                <a:gd name="connsiteY36" fmla="*/ 269535 h 350489"/>
                <a:gd name="connsiteX37" fmla="*/ 564808 w 1132890"/>
                <a:gd name="connsiteY37" fmla="*/ 289657 h 350489"/>
                <a:gd name="connsiteX38" fmla="*/ 577910 w 1132890"/>
                <a:gd name="connsiteY38" fmla="*/ 310247 h 350489"/>
                <a:gd name="connsiteX39" fmla="*/ 580250 w 1132890"/>
                <a:gd name="connsiteY39" fmla="*/ 306035 h 350489"/>
                <a:gd name="connsiteX40" fmla="*/ 582122 w 1132890"/>
                <a:gd name="connsiteY40" fmla="*/ 286382 h 350489"/>
                <a:gd name="connsiteX41" fmla="*/ 586333 w 1132890"/>
                <a:gd name="connsiteY41" fmla="*/ 269067 h 350489"/>
                <a:gd name="connsiteX42" fmla="*/ 591948 w 1132890"/>
                <a:gd name="connsiteY42" fmla="*/ 252689 h 350489"/>
                <a:gd name="connsiteX43" fmla="*/ 612538 w 1132890"/>
                <a:gd name="connsiteY43" fmla="*/ 255497 h 350489"/>
                <a:gd name="connsiteX44" fmla="*/ 632660 w 1132890"/>
                <a:gd name="connsiteY44" fmla="*/ 256433 h 350489"/>
                <a:gd name="connsiteX45" fmla="*/ 652313 w 1132890"/>
                <a:gd name="connsiteY45" fmla="*/ 254561 h 350489"/>
                <a:gd name="connsiteX46" fmla="*/ 656057 w 1132890"/>
                <a:gd name="connsiteY46" fmla="*/ 250818 h 350489"/>
                <a:gd name="connsiteX47" fmla="*/ 661672 w 1132890"/>
                <a:gd name="connsiteY47" fmla="*/ 168927 h 350489"/>
                <a:gd name="connsiteX48" fmla="*/ 673371 w 1132890"/>
                <a:gd name="connsiteY48" fmla="*/ 92185 h 350489"/>
                <a:gd name="connsiteX49" fmla="*/ 675242 w 1132890"/>
                <a:gd name="connsiteY49" fmla="*/ 89845 h 350489"/>
                <a:gd name="connsiteX50" fmla="*/ 679454 w 1132890"/>
                <a:gd name="connsiteY50" fmla="*/ 90313 h 350489"/>
                <a:gd name="connsiteX51" fmla="*/ 679922 w 1132890"/>
                <a:gd name="connsiteY51" fmla="*/ 91717 h 350489"/>
                <a:gd name="connsiteX52" fmla="*/ 678050 w 1132890"/>
                <a:gd name="connsiteY52" fmla="*/ 119326 h 350489"/>
                <a:gd name="connsiteX53" fmla="*/ 678986 w 1132890"/>
                <a:gd name="connsiteY53" fmla="*/ 146934 h 350489"/>
                <a:gd name="connsiteX54" fmla="*/ 685069 w 1132890"/>
                <a:gd name="connsiteY54" fmla="*/ 193729 h 350489"/>
                <a:gd name="connsiteX55" fmla="*/ 687877 w 1132890"/>
                <a:gd name="connsiteY55" fmla="*/ 254561 h 350489"/>
                <a:gd name="connsiteX56" fmla="*/ 737947 w 1132890"/>
                <a:gd name="connsiteY56" fmla="*/ 252689 h 350489"/>
                <a:gd name="connsiteX57" fmla="*/ 760876 w 1132890"/>
                <a:gd name="connsiteY57" fmla="*/ 253626 h 350489"/>
                <a:gd name="connsiteX58" fmla="*/ 765555 w 1132890"/>
                <a:gd name="connsiteY58" fmla="*/ 252222 h 350489"/>
                <a:gd name="connsiteX59" fmla="*/ 773043 w 1132890"/>
                <a:gd name="connsiteY59" fmla="*/ 214318 h 350489"/>
                <a:gd name="connsiteX60" fmla="*/ 781933 w 1132890"/>
                <a:gd name="connsiteY60" fmla="*/ 179690 h 350489"/>
                <a:gd name="connsiteX61" fmla="*/ 793164 w 1132890"/>
                <a:gd name="connsiteY61" fmla="*/ 146467 h 350489"/>
                <a:gd name="connsiteX62" fmla="*/ 795972 w 1132890"/>
                <a:gd name="connsiteY62" fmla="*/ 134300 h 350489"/>
                <a:gd name="connsiteX63" fmla="*/ 798779 w 1132890"/>
                <a:gd name="connsiteY63" fmla="*/ 107627 h 350489"/>
                <a:gd name="connsiteX64" fmla="*/ 806266 w 1132890"/>
                <a:gd name="connsiteY64" fmla="*/ 149274 h 350489"/>
                <a:gd name="connsiteX65" fmla="*/ 814689 w 1132890"/>
                <a:gd name="connsiteY65" fmla="*/ 234908 h 350489"/>
                <a:gd name="connsiteX66" fmla="*/ 815157 w 1132890"/>
                <a:gd name="connsiteY66" fmla="*/ 237248 h 350489"/>
                <a:gd name="connsiteX67" fmla="*/ 818901 w 1132890"/>
                <a:gd name="connsiteY67" fmla="*/ 240523 h 350489"/>
                <a:gd name="connsiteX68" fmla="*/ 923720 w 1132890"/>
                <a:gd name="connsiteY68" fmla="*/ 230229 h 350489"/>
                <a:gd name="connsiteX69" fmla="*/ 954605 w 1132890"/>
                <a:gd name="connsiteY69" fmla="*/ 117922 h 350489"/>
                <a:gd name="connsiteX70" fmla="*/ 958348 w 1132890"/>
                <a:gd name="connsiteY70" fmla="*/ 109499 h 350489"/>
                <a:gd name="connsiteX71" fmla="*/ 960220 w 1132890"/>
                <a:gd name="connsiteY71" fmla="*/ 108095 h 350489"/>
                <a:gd name="connsiteX72" fmla="*/ 962092 w 1132890"/>
                <a:gd name="connsiteY72" fmla="*/ 109499 h 350489"/>
                <a:gd name="connsiteX73" fmla="*/ 964899 w 1132890"/>
                <a:gd name="connsiteY73" fmla="*/ 118390 h 350489"/>
                <a:gd name="connsiteX74" fmla="*/ 985957 w 1132890"/>
                <a:gd name="connsiteY74" fmla="*/ 217594 h 350489"/>
                <a:gd name="connsiteX75" fmla="*/ 992040 w 1132890"/>
                <a:gd name="connsiteY75" fmla="*/ 219933 h 350489"/>
                <a:gd name="connsiteX76" fmla="*/ 1024796 w 1132890"/>
                <a:gd name="connsiteY76" fmla="*/ 217594 h 350489"/>
                <a:gd name="connsiteX77" fmla="*/ 1030411 w 1132890"/>
                <a:gd name="connsiteY77" fmla="*/ 214318 h 350489"/>
                <a:gd name="connsiteX78" fmla="*/ 1039302 w 1132890"/>
                <a:gd name="connsiteY78" fmla="*/ 159101 h 350489"/>
                <a:gd name="connsiteX79" fmla="*/ 1041174 w 1132890"/>
                <a:gd name="connsiteY79" fmla="*/ 159101 h 350489"/>
                <a:gd name="connsiteX80" fmla="*/ 1043982 w 1132890"/>
                <a:gd name="connsiteY80" fmla="*/ 161908 h 350489"/>
                <a:gd name="connsiteX81" fmla="*/ 1045854 w 1132890"/>
                <a:gd name="connsiteY81" fmla="*/ 212914 h 350489"/>
                <a:gd name="connsiteX82" fmla="*/ 1048193 w 1132890"/>
                <a:gd name="connsiteY82" fmla="*/ 217126 h 350489"/>
                <a:gd name="connsiteX83" fmla="*/ 1101071 w 1132890"/>
                <a:gd name="connsiteY83" fmla="*/ 218062 h 350489"/>
                <a:gd name="connsiteX84" fmla="*/ 1104346 w 1132890"/>
                <a:gd name="connsiteY84" fmla="*/ 213382 h 350489"/>
                <a:gd name="connsiteX85" fmla="*/ 1103411 w 1132890"/>
                <a:gd name="connsiteY85" fmla="*/ 189049 h 350489"/>
                <a:gd name="connsiteX86" fmla="*/ 1100135 w 1132890"/>
                <a:gd name="connsiteY86" fmla="*/ 165184 h 350489"/>
                <a:gd name="connsiteX87" fmla="*/ 1091244 w 1132890"/>
                <a:gd name="connsiteY87" fmla="*/ 123537 h 350489"/>
                <a:gd name="connsiteX88" fmla="*/ 1089840 w 1132890"/>
                <a:gd name="connsiteY88" fmla="*/ 92653 h 350489"/>
                <a:gd name="connsiteX89" fmla="*/ 1092180 w 1132890"/>
                <a:gd name="connsiteY89" fmla="*/ 70660 h 350489"/>
                <a:gd name="connsiteX90" fmla="*/ 1097327 w 1132890"/>
                <a:gd name="connsiteY90" fmla="*/ 49602 h 350489"/>
                <a:gd name="connsiteX91" fmla="*/ 1115577 w 1132890"/>
                <a:gd name="connsiteY91" fmla="*/ 0 h 350489"/>
                <a:gd name="connsiteX92" fmla="*/ 1116981 w 1132890"/>
                <a:gd name="connsiteY92" fmla="*/ 0 h 350489"/>
                <a:gd name="connsiteX93" fmla="*/ 1118853 w 1132890"/>
                <a:gd name="connsiteY93" fmla="*/ 4679 h 350489"/>
                <a:gd name="connsiteX94" fmla="*/ 1128211 w 1132890"/>
                <a:gd name="connsiteY94" fmla="*/ 51474 h 350489"/>
                <a:gd name="connsiteX95" fmla="*/ 1131487 w 1132890"/>
                <a:gd name="connsiteY95" fmla="*/ 75339 h 350489"/>
                <a:gd name="connsiteX96" fmla="*/ 1132891 w 1132890"/>
                <a:gd name="connsiteY96" fmla="*/ 99672 h 350489"/>
                <a:gd name="connsiteX97" fmla="*/ 1130083 w 1132890"/>
                <a:gd name="connsiteY97" fmla="*/ 131960 h 350489"/>
                <a:gd name="connsiteX98" fmla="*/ 1118385 w 1132890"/>
                <a:gd name="connsiteY98" fmla="*/ 179690 h 350489"/>
                <a:gd name="connsiteX99" fmla="*/ 1112769 w 1132890"/>
                <a:gd name="connsiteY99" fmla="*/ 210575 h 35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32890" h="350489">
                  <a:moveTo>
                    <a:pt x="1112769" y="210575"/>
                  </a:moveTo>
                  <a:lnTo>
                    <a:pt x="1097795" y="313054"/>
                  </a:lnTo>
                  <a:lnTo>
                    <a:pt x="1095455" y="316330"/>
                  </a:lnTo>
                  <a:lnTo>
                    <a:pt x="1086097" y="320073"/>
                  </a:lnTo>
                  <a:lnTo>
                    <a:pt x="985489" y="322881"/>
                  </a:lnTo>
                  <a:lnTo>
                    <a:pt x="599904" y="326157"/>
                  </a:lnTo>
                  <a:lnTo>
                    <a:pt x="588205" y="327560"/>
                  </a:lnTo>
                  <a:lnTo>
                    <a:pt x="573231" y="332240"/>
                  </a:lnTo>
                  <a:lnTo>
                    <a:pt x="547494" y="323349"/>
                  </a:lnTo>
                  <a:lnTo>
                    <a:pt x="445482" y="324285"/>
                  </a:lnTo>
                  <a:lnTo>
                    <a:pt x="316798" y="330836"/>
                  </a:lnTo>
                  <a:lnTo>
                    <a:pt x="187177" y="339727"/>
                  </a:lnTo>
                  <a:lnTo>
                    <a:pt x="56621" y="350490"/>
                  </a:lnTo>
                  <a:lnTo>
                    <a:pt x="0" y="340663"/>
                  </a:lnTo>
                  <a:lnTo>
                    <a:pt x="16378" y="268600"/>
                  </a:lnTo>
                  <a:lnTo>
                    <a:pt x="21993" y="173607"/>
                  </a:lnTo>
                  <a:lnTo>
                    <a:pt x="92653" y="192325"/>
                  </a:lnTo>
                  <a:lnTo>
                    <a:pt x="163312" y="208703"/>
                  </a:lnTo>
                  <a:lnTo>
                    <a:pt x="234440" y="223209"/>
                  </a:lnTo>
                  <a:lnTo>
                    <a:pt x="305567" y="235376"/>
                  </a:lnTo>
                  <a:lnTo>
                    <a:pt x="377162" y="245670"/>
                  </a:lnTo>
                  <a:lnTo>
                    <a:pt x="431912" y="251754"/>
                  </a:lnTo>
                  <a:lnTo>
                    <a:pt x="487129" y="255029"/>
                  </a:lnTo>
                  <a:lnTo>
                    <a:pt x="490405" y="253626"/>
                  </a:lnTo>
                  <a:lnTo>
                    <a:pt x="491809" y="250818"/>
                  </a:lnTo>
                  <a:lnTo>
                    <a:pt x="491809" y="227889"/>
                  </a:lnTo>
                  <a:lnTo>
                    <a:pt x="492277" y="226017"/>
                  </a:lnTo>
                  <a:lnTo>
                    <a:pt x="495552" y="225549"/>
                  </a:lnTo>
                  <a:lnTo>
                    <a:pt x="503507" y="253626"/>
                  </a:lnTo>
                  <a:lnTo>
                    <a:pt x="508187" y="257369"/>
                  </a:lnTo>
                  <a:lnTo>
                    <a:pt x="526436" y="260176"/>
                  </a:lnTo>
                  <a:lnTo>
                    <a:pt x="537667" y="260176"/>
                  </a:lnTo>
                  <a:lnTo>
                    <a:pt x="544218" y="258305"/>
                  </a:lnTo>
                  <a:lnTo>
                    <a:pt x="547494" y="255965"/>
                  </a:lnTo>
                  <a:lnTo>
                    <a:pt x="548898" y="252222"/>
                  </a:lnTo>
                  <a:lnTo>
                    <a:pt x="548430" y="247074"/>
                  </a:lnTo>
                  <a:lnTo>
                    <a:pt x="555917" y="269535"/>
                  </a:lnTo>
                  <a:lnTo>
                    <a:pt x="564808" y="289657"/>
                  </a:lnTo>
                  <a:lnTo>
                    <a:pt x="577910" y="310247"/>
                  </a:lnTo>
                  <a:lnTo>
                    <a:pt x="580250" y="306035"/>
                  </a:lnTo>
                  <a:lnTo>
                    <a:pt x="582122" y="286382"/>
                  </a:lnTo>
                  <a:lnTo>
                    <a:pt x="586333" y="269067"/>
                  </a:lnTo>
                  <a:lnTo>
                    <a:pt x="591948" y="252689"/>
                  </a:lnTo>
                  <a:lnTo>
                    <a:pt x="612538" y="255497"/>
                  </a:lnTo>
                  <a:lnTo>
                    <a:pt x="632660" y="256433"/>
                  </a:lnTo>
                  <a:lnTo>
                    <a:pt x="652313" y="254561"/>
                  </a:lnTo>
                  <a:lnTo>
                    <a:pt x="656057" y="250818"/>
                  </a:lnTo>
                  <a:lnTo>
                    <a:pt x="661672" y="168927"/>
                  </a:lnTo>
                  <a:lnTo>
                    <a:pt x="673371" y="92185"/>
                  </a:lnTo>
                  <a:lnTo>
                    <a:pt x="675242" y="89845"/>
                  </a:lnTo>
                  <a:lnTo>
                    <a:pt x="679454" y="90313"/>
                  </a:lnTo>
                  <a:lnTo>
                    <a:pt x="679922" y="91717"/>
                  </a:lnTo>
                  <a:lnTo>
                    <a:pt x="678050" y="119326"/>
                  </a:lnTo>
                  <a:lnTo>
                    <a:pt x="678986" y="146934"/>
                  </a:lnTo>
                  <a:lnTo>
                    <a:pt x="685069" y="193729"/>
                  </a:lnTo>
                  <a:lnTo>
                    <a:pt x="687877" y="254561"/>
                  </a:lnTo>
                  <a:lnTo>
                    <a:pt x="737947" y="252689"/>
                  </a:lnTo>
                  <a:lnTo>
                    <a:pt x="760876" y="253626"/>
                  </a:lnTo>
                  <a:lnTo>
                    <a:pt x="765555" y="252222"/>
                  </a:lnTo>
                  <a:lnTo>
                    <a:pt x="773043" y="214318"/>
                  </a:lnTo>
                  <a:lnTo>
                    <a:pt x="781933" y="179690"/>
                  </a:lnTo>
                  <a:lnTo>
                    <a:pt x="793164" y="146467"/>
                  </a:lnTo>
                  <a:lnTo>
                    <a:pt x="795972" y="134300"/>
                  </a:lnTo>
                  <a:lnTo>
                    <a:pt x="798779" y="107627"/>
                  </a:lnTo>
                  <a:lnTo>
                    <a:pt x="806266" y="149274"/>
                  </a:lnTo>
                  <a:lnTo>
                    <a:pt x="814689" y="234908"/>
                  </a:lnTo>
                  <a:lnTo>
                    <a:pt x="815157" y="237248"/>
                  </a:lnTo>
                  <a:lnTo>
                    <a:pt x="818901" y="240523"/>
                  </a:lnTo>
                  <a:lnTo>
                    <a:pt x="923720" y="230229"/>
                  </a:lnTo>
                  <a:lnTo>
                    <a:pt x="954605" y="117922"/>
                  </a:lnTo>
                  <a:lnTo>
                    <a:pt x="958348" y="109499"/>
                  </a:lnTo>
                  <a:lnTo>
                    <a:pt x="960220" y="108095"/>
                  </a:lnTo>
                  <a:lnTo>
                    <a:pt x="962092" y="109499"/>
                  </a:lnTo>
                  <a:lnTo>
                    <a:pt x="964899" y="118390"/>
                  </a:lnTo>
                  <a:lnTo>
                    <a:pt x="985957" y="217594"/>
                  </a:lnTo>
                  <a:lnTo>
                    <a:pt x="992040" y="219933"/>
                  </a:lnTo>
                  <a:lnTo>
                    <a:pt x="1024796" y="217594"/>
                  </a:lnTo>
                  <a:lnTo>
                    <a:pt x="1030411" y="214318"/>
                  </a:lnTo>
                  <a:lnTo>
                    <a:pt x="1039302" y="159101"/>
                  </a:lnTo>
                  <a:lnTo>
                    <a:pt x="1041174" y="159101"/>
                  </a:lnTo>
                  <a:lnTo>
                    <a:pt x="1043982" y="161908"/>
                  </a:lnTo>
                  <a:lnTo>
                    <a:pt x="1045854" y="212914"/>
                  </a:lnTo>
                  <a:lnTo>
                    <a:pt x="1048193" y="217126"/>
                  </a:lnTo>
                  <a:lnTo>
                    <a:pt x="1101071" y="218062"/>
                  </a:lnTo>
                  <a:lnTo>
                    <a:pt x="1104346" y="213382"/>
                  </a:lnTo>
                  <a:lnTo>
                    <a:pt x="1103411" y="189049"/>
                  </a:lnTo>
                  <a:lnTo>
                    <a:pt x="1100135" y="165184"/>
                  </a:lnTo>
                  <a:lnTo>
                    <a:pt x="1091244" y="123537"/>
                  </a:lnTo>
                  <a:lnTo>
                    <a:pt x="1089840" y="92653"/>
                  </a:lnTo>
                  <a:lnTo>
                    <a:pt x="1092180" y="70660"/>
                  </a:lnTo>
                  <a:lnTo>
                    <a:pt x="1097327" y="49602"/>
                  </a:lnTo>
                  <a:lnTo>
                    <a:pt x="1115577" y="0"/>
                  </a:lnTo>
                  <a:lnTo>
                    <a:pt x="1116981" y="0"/>
                  </a:lnTo>
                  <a:lnTo>
                    <a:pt x="1118853" y="4679"/>
                  </a:lnTo>
                  <a:lnTo>
                    <a:pt x="1128211" y="51474"/>
                  </a:lnTo>
                  <a:lnTo>
                    <a:pt x="1131487" y="75339"/>
                  </a:lnTo>
                  <a:lnTo>
                    <a:pt x="1132891" y="99672"/>
                  </a:lnTo>
                  <a:lnTo>
                    <a:pt x="1130083" y="131960"/>
                  </a:lnTo>
                  <a:lnTo>
                    <a:pt x="1118385" y="179690"/>
                  </a:lnTo>
                  <a:lnTo>
                    <a:pt x="1112769" y="210575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628AEC70-5BF6-67E6-4CC6-A5DC8DD08DC7}"/>
                </a:ext>
              </a:extLst>
            </p:cNvPr>
            <p:cNvSpPr/>
            <p:nvPr/>
          </p:nvSpPr>
          <p:spPr>
            <a:xfrm>
              <a:off x="7605354" y="6129593"/>
              <a:ext cx="336451" cy="25269"/>
            </a:xfrm>
            <a:custGeom>
              <a:avLst/>
              <a:gdLst>
                <a:gd name="connsiteX0" fmla="*/ 121197 w 336451"/>
                <a:gd name="connsiteY0" fmla="*/ 2808 h 25269"/>
                <a:gd name="connsiteX1" fmla="*/ 86570 w 336451"/>
                <a:gd name="connsiteY1" fmla="*/ 8423 h 25269"/>
                <a:gd name="connsiteX2" fmla="*/ 86102 w 336451"/>
                <a:gd name="connsiteY2" fmla="*/ 10295 h 25269"/>
                <a:gd name="connsiteX3" fmla="*/ 92653 w 336451"/>
                <a:gd name="connsiteY3" fmla="*/ 17314 h 25269"/>
                <a:gd name="connsiteX4" fmla="*/ 186242 w 336451"/>
                <a:gd name="connsiteY4" fmla="*/ 19186 h 25269"/>
                <a:gd name="connsiteX5" fmla="*/ 194664 w 336451"/>
                <a:gd name="connsiteY5" fmla="*/ 12166 h 25269"/>
                <a:gd name="connsiteX6" fmla="*/ 197472 w 336451"/>
                <a:gd name="connsiteY6" fmla="*/ 6551 h 25269"/>
                <a:gd name="connsiteX7" fmla="*/ 197940 w 336451"/>
                <a:gd name="connsiteY7" fmla="*/ 0 h 25269"/>
                <a:gd name="connsiteX8" fmla="*/ 286849 w 336451"/>
                <a:gd name="connsiteY8" fmla="*/ 8423 h 25269"/>
                <a:gd name="connsiteX9" fmla="*/ 331304 w 336451"/>
                <a:gd name="connsiteY9" fmla="*/ 15442 h 25269"/>
                <a:gd name="connsiteX10" fmla="*/ 336451 w 336451"/>
                <a:gd name="connsiteY10" fmla="*/ 18718 h 25269"/>
                <a:gd name="connsiteX11" fmla="*/ 334112 w 336451"/>
                <a:gd name="connsiteY11" fmla="*/ 21525 h 25269"/>
                <a:gd name="connsiteX12" fmla="*/ 250818 w 336451"/>
                <a:gd name="connsiteY12" fmla="*/ 24801 h 25269"/>
                <a:gd name="connsiteX13" fmla="*/ 167992 w 336451"/>
                <a:gd name="connsiteY13" fmla="*/ 25269 h 25269"/>
                <a:gd name="connsiteX14" fmla="*/ 0 w 336451"/>
                <a:gd name="connsiteY14" fmla="*/ 18250 h 25269"/>
                <a:gd name="connsiteX15" fmla="*/ 28077 w 336451"/>
                <a:gd name="connsiteY15" fmla="*/ 11231 h 25269"/>
                <a:gd name="connsiteX16" fmla="*/ 57557 w 336451"/>
                <a:gd name="connsiteY16" fmla="*/ 7019 h 25269"/>
                <a:gd name="connsiteX17" fmla="*/ 121197 w 336451"/>
                <a:gd name="connsiteY17" fmla="*/ 2808 h 25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6451" h="25269">
                  <a:moveTo>
                    <a:pt x="121197" y="2808"/>
                  </a:moveTo>
                  <a:lnTo>
                    <a:pt x="86570" y="8423"/>
                  </a:lnTo>
                  <a:lnTo>
                    <a:pt x="86102" y="10295"/>
                  </a:lnTo>
                  <a:lnTo>
                    <a:pt x="92653" y="17314"/>
                  </a:lnTo>
                  <a:lnTo>
                    <a:pt x="186242" y="19186"/>
                  </a:lnTo>
                  <a:lnTo>
                    <a:pt x="194664" y="12166"/>
                  </a:lnTo>
                  <a:lnTo>
                    <a:pt x="197472" y="6551"/>
                  </a:lnTo>
                  <a:lnTo>
                    <a:pt x="197940" y="0"/>
                  </a:lnTo>
                  <a:lnTo>
                    <a:pt x="286849" y="8423"/>
                  </a:lnTo>
                  <a:lnTo>
                    <a:pt x="331304" y="15442"/>
                  </a:lnTo>
                  <a:lnTo>
                    <a:pt x="336451" y="18718"/>
                  </a:lnTo>
                  <a:lnTo>
                    <a:pt x="334112" y="21525"/>
                  </a:lnTo>
                  <a:lnTo>
                    <a:pt x="250818" y="24801"/>
                  </a:lnTo>
                  <a:lnTo>
                    <a:pt x="167992" y="25269"/>
                  </a:lnTo>
                  <a:lnTo>
                    <a:pt x="0" y="18250"/>
                  </a:lnTo>
                  <a:lnTo>
                    <a:pt x="28077" y="11231"/>
                  </a:lnTo>
                  <a:lnTo>
                    <a:pt x="57557" y="7019"/>
                  </a:lnTo>
                  <a:lnTo>
                    <a:pt x="121197" y="2808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80419C00-E42B-85C2-FB9D-F6D7C6D1AA48}"/>
                </a:ext>
              </a:extLst>
            </p:cNvPr>
            <p:cNvSpPr/>
            <p:nvPr/>
          </p:nvSpPr>
          <p:spPr>
            <a:xfrm>
              <a:off x="11581937" y="6133804"/>
              <a:ext cx="137107" cy="75338"/>
            </a:xfrm>
            <a:custGeom>
              <a:avLst/>
              <a:gdLst>
                <a:gd name="connsiteX0" fmla="*/ 137108 w 137107"/>
                <a:gd name="connsiteY0" fmla="*/ 0 h 75338"/>
                <a:gd name="connsiteX1" fmla="*/ 112774 w 137107"/>
                <a:gd name="connsiteY1" fmla="*/ 58961 h 75338"/>
                <a:gd name="connsiteX2" fmla="*/ 0 w 137107"/>
                <a:gd name="connsiteY2" fmla="*/ 75339 h 75338"/>
                <a:gd name="connsiteX3" fmla="*/ 14038 w 137107"/>
                <a:gd name="connsiteY3" fmla="*/ 18718 h 75338"/>
                <a:gd name="connsiteX4" fmla="*/ 137108 w 137107"/>
                <a:gd name="connsiteY4" fmla="*/ 0 h 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07" h="75338">
                  <a:moveTo>
                    <a:pt x="137108" y="0"/>
                  </a:moveTo>
                  <a:lnTo>
                    <a:pt x="112774" y="58961"/>
                  </a:lnTo>
                  <a:lnTo>
                    <a:pt x="0" y="75339"/>
                  </a:lnTo>
                  <a:lnTo>
                    <a:pt x="14038" y="18718"/>
                  </a:lnTo>
                  <a:lnTo>
                    <a:pt x="137108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4E6FDD07-7FFF-ADB0-1D82-8B6BB74BBB12}"/>
                </a:ext>
              </a:extLst>
            </p:cNvPr>
            <p:cNvSpPr/>
            <p:nvPr/>
          </p:nvSpPr>
          <p:spPr>
            <a:xfrm>
              <a:off x="11116801" y="6136612"/>
              <a:ext cx="145998" cy="152549"/>
            </a:xfrm>
            <a:custGeom>
              <a:avLst/>
              <a:gdLst>
                <a:gd name="connsiteX0" fmla="*/ 54750 w 145998"/>
                <a:gd name="connsiteY0" fmla="*/ 936 h 152549"/>
                <a:gd name="connsiteX1" fmla="*/ 84230 w 145998"/>
                <a:gd name="connsiteY1" fmla="*/ 62236 h 152549"/>
                <a:gd name="connsiteX2" fmla="*/ 101544 w 145998"/>
                <a:gd name="connsiteY2" fmla="*/ 91717 h 152549"/>
                <a:gd name="connsiteX3" fmla="*/ 120730 w 145998"/>
                <a:gd name="connsiteY3" fmla="*/ 120730 h 152549"/>
                <a:gd name="connsiteX4" fmla="*/ 129153 w 145998"/>
                <a:gd name="connsiteY4" fmla="*/ 131492 h 152549"/>
                <a:gd name="connsiteX5" fmla="*/ 143659 w 145998"/>
                <a:gd name="connsiteY5" fmla="*/ 145530 h 152549"/>
                <a:gd name="connsiteX6" fmla="*/ 145999 w 145998"/>
                <a:gd name="connsiteY6" fmla="*/ 152082 h 152549"/>
                <a:gd name="connsiteX7" fmla="*/ 143191 w 145998"/>
                <a:gd name="connsiteY7" fmla="*/ 152549 h 152549"/>
                <a:gd name="connsiteX8" fmla="*/ 110435 w 145998"/>
                <a:gd name="connsiteY8" fmla="*/ 137575 h 152549"/>
                <a:gd name="connsiteX9" fmla="*/ 95461 w 145998"/>
                <a:gd name="connsiteY9" fmla="*/ 127749 h 152549"/>
                <a:gd name="connsiteX10" fmla="*/ 74403 w 145998"/>
                <a:gd name="connsiteY10" fmla="*/ 111371 h 152549"/>
                <a:gd name="connsiteX11" fmla="*/ 53346 w 145998"/>
                <a:gd name="connsiteY11" fmla="*/ 92185 h 152549"/>
                <a:gd name="connsiteX12" fmla="*/ 36500 w 145998"/>
                <a:gd name="connsiteY12" fmla="*/ 74403 h 152549"/>
                <a:gd name="connsiteX13" fmla="*/ 21994 w 145998"/>
                <a:gd name="connsiteY13" fmla="*/ 55217 h 152549"/>
                <a:gd name="connsiteX14" fmla="*/ 9827 w 145998"/>
                <a:gd name="connsiteY14" fmla="*/ 34160 h 152549"/>
                <a:gd name="connsiteX15" fmla="*/ 0 w 145998"/>
                <a:gd name="connsiteY15" fmla="*/ 10763 h 152549"/>
                <a:gd name="connsiteX16" fmla="*/ 17314 w 145998"/>
                <a:gd name="connsiteY16" fmla="*/ 13570 h 152549"/>
                <a:gd name="connsiteX17" fmla="*/ 40244 w 145998"/>
                <a:gd name="connsiteY17" fmla="*/ 13570 h 152549"/>
                <a:gd name="connsiteX18" fmla="*/ 46327 w 145998"/>
                <a:gd name="connsiteY18" fmla="*/ 8891 h 152549"/>
                <a:gd name="connsiteX19" fmla="*/ 48666 w 145998"/>
                <a:gd name="connsiteY19" fmla="*/ 1404 h 152549"/>
                <a:gd name="connsiteX20" fmla="*/ 51474 w 145998"/>
                <a:gd name="connsiteY20" fmla="*/ 0 h 152549"/>
                <a:gd name="connsiteX21" fmla="*/ 54750 w 145998"/>
                <a:gd name="connsiteY21" fmla="*/ 936 h 15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5998" h="152549">
                  <a:moveTo>
                    <a:pt x="54750" y="936"/>
                  </a:moveTo>
                  <a:lnTo>
                    <a:pt x="84230" y="62236"/>
                  </a:lnTo>
                  <a:lnTo>
                    <a:pt x="101544" y="91717"/>
                  </a:lnTo>
                  <a:lnTo>
                    <a:pt x="120730" y="120730"/>
                  </a:lnTo>
                  <a:lnTo>
                    <a:pt x="129153" y="131492"/>
                  </a:lnTo>
                  <a:lnTo>
                    <a:pt x="143659" y="145530"/>
                  </a:lnTo>
                  <a:lnTo>
                    <a:pt x="145999" y="152082"/>
                  </a:lnTo>
                  <a:lnTo>
                    <a:pt x="143191" y="152549"/>
                  </a:lnTo>
                  <a:lnTo>
                    <a:pt x="110435" y="137575"/>
                  </a:lnTo>
                  <a:lnTo>
                    <a:pt x="95461" y="127749"/>
                  </a:lnTo>
                  <a:lnTo>
                    <a:pt x="74403" y="111371"/>
                  </a:lnTo>
                  <a:lnTo>
                    <a:pt x="53346" y="92185"/>
                  </a:lnTo>
                  <a:lnTo>
                    <a:pt x="36500" y="74403"/>
                  </a:lnTo>
                  <a:lnTo>
                    <a:pt x="21994" y="55217"/>
                  </a:lnTo>
                  <a:lnTo>
                    <a:pt x="9827" y="34160"/>
                  </a:lnTo>
                  <a:lnTo>
                    <a:pt x="0" y="10763"/>
                  </a:lnTo>
                  <a:lnTo>
                    <a:pt x="17314" y="13570"/>
                  </a:lnTo>
                  <a:lnTo>
                    <a:pt x="40244" y="13570"/>
                  </a:lnTo>
                  <a:lnTo>
                    <a:pt x="46327" y="8891"/>
                  </a:lnTo>
                  <a:lnTo>
                    <a:pt x="48666" y="1404"/>
                  </a:lnTo>
                  <a:lnTo>
                    <a:pt x="51474" y="0"/>
                  </a:lnTo>
                  <a:lnTo>
                    <a:pt x="54750" y="936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CD5AE7B0-7957-BEF5-5C02-3A3FA4BE95A6}"/>
                </a:ext>
              </a:extLst>
            </p:cNvPr>
            <p:cNvSpPr/>
            <p:nvPr/>
          </p:nvSpPr>
          <p:spPr>
            <a:xfrm>
              <a:off x="11404586" y="6138484"/>
              <a:ext cx="677114" cy="445481"/>
            </a:xfrm>
            <a:custGeom>
              <a:avLst/>
              <a:gdLst>
                <a:gd name="connsiteX0" fmla="*/ 677114 w 677114"/>
                <a:gd name="connsiteY0" fmla="*/ 0 h 445481"/>
                <a:gd name="connsiteX1" fmla="*/ 664948 w 677114"/>
                <a:gd name="connsiteY1" fmla="*/ 33224 h 445481"/>
                <a:gd name="connsiteX2" fmla="*/ 631724 w 677114"/>
                <a:gd name="connsiteY2" fmla="*/ 112774 h 445481"/>
                <a:gd name="connsiteX3" fmla="*/ 596628 w 677114"/>
                <a:gd name="connsiteY3" fmla="*/ 189985 h 445481"/>
                <a:gd name="connsiteX4" fmla="*/ 559661 w 677114"/>
                <a:gd name="connsiteY4" fmla="*/ 265324 h 445481"/>
                <a:gd name="connsiteX5" fmla="*/ 521289 w 677114"/>
                <a:gd name="connsiteY5" fmla="*/ 338323 h 445481"/>
                <a:gd name="connsiteX6" fmla="*/ 417874 w 677114"/>
                <a:gd name="connsiteY6" fmla="*/ 364528 h 445481"/>
                <a:gd name="connsiteX7" fmla="*/ 314458 w 677114"/>
                <a:gd name="connsiteY7" fmla="*/ 388393 h 445481"/>
                <a:gd name="connsiteX8" fmla="*/ 211043 w 677114"/>
                <a:gd name="connsiteY8" fmla="*/ 409450 h 445481"/>
                <a:gd name="connsiteX9" fmla="*/ 108563 w 677114"/>
                <a:gd name="connsiteY9" fmla="*/ 428636 h 445481"/>
                <a:gd name="connsiteX10" fmla="*/ 5616 w 677114"/>
                <a:gd name="connsiteY10" fmla="*/ 445482 h 445481"/>
                <a:gd name="connsiteX11" fmla="*/ 468 w 677114"/>
                <a:gd name="connsiteY11" fmla="*/ 443610 h 445481"/>
                <a:gd name="connsiteX12" fmla="*/ 0 w 677114"/>
                <a:gd name="connsiteY12" fmla="*/ 440802 h 445481"/>
                <a:gd name="connsiteX13" fmla="*/ 1404 w 677114"/>
                <a:gd name="connsiteY13" fmla="*/ 437995 h 445481"/>
                <a:gd name="connsiteX14" fmla="*/ 11699 w 677114"/>
                <a:gd name="connsiteY14" fmla="*/ 434720 h 445481"/>
                <a:gd name="connsiteX15" fmla="*/ 17782 w 677114"/>
                <a:gd name="connsiteY15" fmla="*/ 430976 h 445481"/>
                <a:gd name="connsiteX16" fmla="*/ 44455 w 677114"/>
                <a:gd name="connsiteY16" fmla="*/ 409918 h 445481"/>
                <a:gd name="connsiteX17" fmla="*/ 73000 w 677114"/>
                <a:gd name="connsiteY17" fmla="*/ 390265 h 445481"/>
                <a:gd name="connsiteX18" fmla="*/ 158165 w 677114"/>
                <a:gd name="connsiteY18" fmla="*/ 338791 h 445481"/>
                <a:gd name="connsiteX19" fmla="*/ 182030 w 677114"/>
                <a:gd name="connsiteY19" fmla="*/ 321477 h 445481"/>
                <a:gd name="connsiteX20" fmla="*/ 204024 w 677114"/>
                <a:gd name="connsiteY20" fmla="*/ 303695 h 445481"/>
                <a:gd name="connsiteX21" fmla="*/ 223677 w 677114"/>
                <a:gd name="connsiteY21" fmla="*/ 284041 h 445481"/>
                <a:gd name="connsiteX22" fmla="*/ 241927 w 677114"/>
                <a:gd name="connsiteY22" fmla="*/ 263920 h 445481"/>
                <a:gd name="connsiteX23" fmla="*/ 258305 w 677114"/>
                <a:gd name="connsiteY23" fmla="*/ 241927 h 445481"/>
                <a:gd name="connsiteX24" fmla="*/ 272811 w 677114"/>
                <a:gd name="connsiteY24" fmla="*/ 218529 h 445481"/>
                <a:gd name="connsiteX25" fmla="*/ 285445 w 677114"/>
                <a:gd name="connsiteY25" fmla="*/ 192792 h 445481"/>
                <a:gd name="connsiteX26" fmla="*/ 296208 w 677114"/>
                <a:gd name="connsiteY26" fmla="*/ 165652 h 445481"/>
                <a:gd name="connsiteX27" fmla="*/ 314926 w 677114"/>
                <a:gd name="connsiteY27" fmla="*/ 103883 h 445481"/>
                <a:gd name="connsiteX28" fmla="*/ 337388 w 677114"/>
                <a:gd name="connsiteY28" fmla="*/ 41647 h 445481"/>
                <a:gd name="connsiteX29" fmla="*/ 403835 w 677114"/>
                <a:gd name="connsiteY29" fmla="*/ 37903 h 445481"/>
                <a:gd name="connsiteX30" fmla="*/ 404303 w 677114"/>
                <a:gd name="connsiteY30" fmla="*/ 104351 h 445481"/>
                <a:gd name="connsiteX31" fmla="*/ 405707 w 677114"/>
                <a:gd name="connsiteY31" fmla="*/ 107627 h 445481"/>
                <a:gd name="connsiteX32" fmla="*/ 408515 w 677114"/>
                <a:gd name="connsiteY32" fmla="*/ 109967 h 445481"/>
                <a:gd name="connsiteX33" fmla="*/ 428637 w 677114"/>
                <a:gd name="connsiteY33" fmla="*/ 116518 h 445481"/>
                <a:gd name="connsiteX34" fmla="*/ 448758 w 677114"/>
                <a:gd name="connsiteY34" fmla="*/ 121665 h 445481"/>
                <a:gd name="connsiteX35" fmla="*/ 468880 w 677114"/>
                <a:gd name="connsiteY35" fmla="*/ 124473 h 445481"/>
                <a:gd name="connsiteX36" fmla="*/ 489001 w 677114"/>
                <a:gd name="connsiteY36" fmla="*/ 124941 h 445481"/>
                <a:gd name="connsiteX37" fmla="*/ 502104 w 677114"/>
                <a:gd name="connsiteY37" fmla="*/ 123537 h 445481"/>
                <a:gd name="connsiteX38" fmla="*/ 528776 w 677114"/>
                <a:gd name="connsiteY38" fmla="*/ 115114 h 445481"/>
                <a:gd name="connsiteX39" fmla="*/ 532520 w 677114"/>
                <a:gd name="connsiteY39" fmla="*/ 111370 h 445481"/>
                <a:gd name="connsiteX40" fmla="*/ 482450 w 677114"/>
                <a:gd name="connsiteY40" fmla="*/ 99672 h 445481"/>
                <a:gd name="connsiteX41" fmla="*/ 456713 w 677114"/>
                <a:gd name="connsiteY41" fmla="*/ 90781 h 445481"/>
                <a:gd name="connsiteX42" fmla="*/ 454841 w 677114"/>
                <a:gd name="connsiteY42" fmla="*/ 75807 h 445481"/>
                <a:gd name="connsiteX43" fmla="*/ 457649 w 677114"/>
                <a:gd name="connsiteY43" fmla="*/ 40243 h 445481"/>
                <a:gd name="connsiteX44" fmla="*/ 458585 w 677114"/>
                <a:gd name="connsiteY44" fmla="*/ 36031 h 445481"/>
                <a:gd name="connsiteX45" fmla="*/ 464200 w 677114"/>
                <a:gd name="connsiteY45" fmla="*/ 30416 h 445481"/>
                <a:gd name="connsiteX46" fmla="*/ 643422 w 677114"/>
                <a:gd name="connsiteY46" fmla="*/ 13570 h 445481"/>
                <a:gd name="connsiteX47" fmla="*/ 652781 w 677114"/>
                <a:gd name="connsiteY47" fmla="*/ 7019 h 445481"/>
                <a:gd name="connsiteX48" fmla="*/ 677114 w 677114"/>
                <a:gd name="connsiteY48" fmla="*/ 0 h 44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77114" h="445481">
                  <a:moveTo>
                    <a:pt x="677114" y="0"/>
                  </a:moveTo>
                  <a:lnTo>
                    <a:pt x="664948" y="33224"/>
                  </a:lnTo>
                  <a:lnTo>
                    <a:pt x="631724" y="112774"/>
                  </a:lnTo>
                  <a:lnTo>
                    <a:pt x="596628" y="189985"/>
                  </a:lnTo>
                  <a:lnTo>
                    <a:pt x="559661" y="265324"/>
                  </a:lnTo>
                  <a:lnTo>
                    <a:pt x="521289" y="338323"/>
                  </a:lnTo>
                  <a:lnTo>
                    <a:pt x="417874" y="364528"/>
                  </a:lnTo>
                  <a:lnTo>
                    <a:pt x="314458" y="388393"/>
                  </a:lnTo>
                  <a:lnTo>
                    <a:pt x="211043" y="409450"/>
                  </a:lnTo>
                  <a:lnTo>
                    <a:pt x="108563" y="428636"/>
                  </a:lnTo>
                  <a:lnTo>
                    <a:pt x="5616" y="445482"/>
                  </a:lnTo>
                  <a:lnTo>
                    <a:pt x="468" y="443610"/>
                  </a:lnTo>
                  <a:lnTo>
                    <a:pt x="0" y="440802"/>
                  </a:lnTo>
                  <a:lnTo>
                    <a:pt x="1404" y="437995"/>
                  </a:lnTo>
                  <a:lnTo>
                    <a:pt x="11699" y="434720"/>
                  </a:lnTo>
                  <a:lnTo>
                    <a:pt x="17782" y="430976"/>
                  </a:lnTo>
                  <a:lnTo>
                    <a:pt x="44455" y="409918"/>
                  </a:lnTo>
                  <a:lnTo>
                    <a:pt x="73000" y="390265"/>
                  </a:lnTo>
                  <a:lnTo>
                    <a:pt x="158165" y="338791"/>
                  </a:lnTo>
                  <a:lnTo>
                    <a:pt x="182030" y="321477"/>
                  </a:lnTo>
                  <a:lnTo>
                    <a:pt x="204024" y="303695"/>
                  </a:lnTo>
                  <a:lnTo>
                    <a:pt x="223677" y="284041"/>
                  </a:lnTo>
                  <a:lnTo>
                    <a:pt x="241927" y="263920"/>
                  </a:lnTo>
                  <a:lnTo>
                    <a:pt x="258305" y="241927"/>
                  </a:lnTo>
                  <a:lnTo>
                    <a:pt x="272811" y="218529"/>
                  </a:lnTo>
                  <a:lnTo>
                    <a:pt x="285445" y="192792"/>
                  </a:lnTo>
                  <a:lnTo>
                    <a:pt x="296208" y="165652"/>
                  </a:lnTo>
                  <a:lnTo>
                    <a:pt x="314926" y="103883"/>
                  </a:lnTo>
                  <a:lnTo>
                    <a:pt x="337388" y="41647"/>
                  </a:lnTo>
                  <a:lnTo>
                    <a:pt x="403835" y="37903"/>
                  </a:lnTo>
                  <a:lnTo>
                    <a:pt x="404303" y="104351"/>
                  </a:lnTo>
                  <a:lnTo>
                    <a:pt x="405707" y="107627"/>
                  </a:lnTo>
                  <a:lnTo>
                    <a:pt x="408515" y="109967"/>
                  </a:lnTo>
                  <a:lnTo>
                    <a:pt x="428637" y="116518"/>
                  </a:lnTo>
                  <a:lnTo>
                    <a:pt x="448758" y="121665"/>
                  </a:lnTo>
                  <a:lnTo>
                    <a:pt x="468880" y="124473"/>
                  </a:lnTo>
                  <a:lnTo>
                    <a:pt x="489001" y="124941"/>
                  </a:lnTo>
                  <a:lnTo>
                    <a:pt x="502104" y="123537"/>
                  </a:lnTo>
                  <a:lnTo>
                    <a:pt x="528776" y="115114"/>
                  </a:lnTo>
                  <a:lnTo>
                    <a:pt x="532520" y="111370"/>
                  </a:lnTo>
                  <a:lnTo>
                    <a:pt x="482450" y="99672"/>
                  </a:lnTo>
                  <a:lnTo>
                    <a:pt x="456713" y="90781"/>
                  </a:lnTo>
                  <a:lnTo>
                    <a:pt x="454841" y="75807"/>
                  </a:lnTo>
                  <a:lnTo>
                    <a:pt x="457649" y="40243"/>
                  </a:lnTo>
                  <a:lnTo>
                    <a:pt x="458585" y="36031"/>
                  </a:lnTo>
                  <a:lnTo>
                    <a:pt x="464200" y="30416"/>
                  </a:lnTo>
                  <a:lnTo>
                    <a:pt x="643422" y="13570"/>
                  </a:lnTo>
                  <a:lnTo>
                    <a:pt x="652781" y="7019"/>
                  </a:lnTo>
                  <a:lnTo>
                    <a:pt x="677114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6D4A1409-A0BC-3A65-5CF6-567EEE9FED32}"/>
                </a:ext>
              </a:extLst>
            </p:cNvPr>
            <p:cNvSpPr/>
            <p:nvPr/>
          </p:nvSpPr>
          <p:spPr>
            <a:xfrm>
              <a:off x="11394759" y="6139888"/>
              <a:ext cx="203555" cy="400559"/>
            </a:xfrm>
            <a:custGeom>
              <a:avLst/>
              <a:gdLst>
                <a:gd name="connsiteX0" fmla="*/ 203555 w 203555"/>
                <a:gd name="connsiteY0" fmla="*/ 0 h 400559"/>
                <a:gd name="connsiteX1" fmla="*/ 203555 w 203555"/>
                <a:gd name="connsiteY1" fmla="*/ 3743 h 400559"/>
                <a:gd name="connsiteX2" fmla="*/ 187645 w 203555"/>
                <a:gd name="connsiteY2" fmla="*/ 68788 h 400559"/>
                <a:gd name="connsiteX3" fmla="*/ 179223 w 203555"/>
                <a:gd name="connsiteY3" fmla="*/ 115582 h 400559"/>
                <a:gd name="connsiteX4" fmla="*/ 175011 w 203555"/>
                <a:gd name="connsiteY4" fmla="*/ 127748 h 400559"/>
                <a:gd name="connsiteX5" fmla="*/ 164716 w 203555"/>
                <a:gd name="connsiteY5" fmla="*/ 147870 h 400559"/>
                <a:gd name="connsiteX6" fmla="*/ 152549 w 203555"/>
                <a:gd name="connsiteY6" fmla="*/ 166588 h 400559"/>
                <a:gd name="connsiteX7" fmla="*/ 138511 w 203555"/>
                <a:gd name="connsiteY7" fmla="*/ 183902 h 400559"/>
                <a:gd name="connsiteX8" fmla="*/ 122602 w 203555"/>
                <a:gd name="connsiteY8" fmla="*/ 199812 h 400559"/>
                <a:gd name="connsiteX9" fmla="*/ 104819 w 203555"/>
                <a:gd name="connsiteY9" fmla="*/ 214318 h 400559"/>
                <a:gd name="connsiteX10" fmla="*/ 97800 w 203555"/>
                <a:gd name="connsiteY10" fmla="*/ 222273 h 400559"/>
                <a:gd name="connsiteX11" fmla="*/ 88909 w 203555"/>
                <a:gd name="connsiteY11" fmla="*/ 243799 h 400559"/>
                <a:gd name="connsiteX12" fmla="*/ 75807 w 203555"/>
                <a:gd name="connsiteY12" fmla="*/ 294336 h 400559"/>
                <a:gd name="connsiteX13" fmla="*/ 60833 w 203555"/>
                <a:gd name="connsiteY13" fmla="*/ 343470 h 400559"/>
                <a:gd name="connsiteX14" fmla="*/ 55685 w 203555"/>
                <a:gd name="connsiteY14" fmla="*/ 345810 h 400559"/>
                <a:gd name="connsiteX15" fmla="*/ 52878 w 203555"/>
                <a:gd name="connsiteY15" fmla="*/ 348618 h 400559"/>
                <a:gd name="connsiteX16" fmla="*/ 48198 w 203555"/>
                <a:gd name="connsiteY16" fmla="*/ 357976 h 400559"/>
                <a:gd name="connsiteX17" fmla="*/ 3276 w 203555"/>
                <a:gd name="connsiteY17" fmla="*/ 400560 h 400559"/>
                <a:gd name="connsiteX18" fmla="*/ 0 w 203555"/>
                <a:gd name="connsiteY18" fmla="*/ 374823 h 400559"/>
                <a:gd name="connsiteX19" fmla="*/ 29481 w 203555"/>
                <a:gd name="connsiteY19" fmla="*/ 309779 h 400559"/>
                <a:gd name="connsiteX20" fmla="*/ 45391 w 203555"/>
                <a:gd name="connsiteY20" fmla="*/ 265324 h 400559"/>
                <a:gd name="connsiteX21" fmla="*/ 53346 w 203555"/>
                <a:gd name="connsiteY21" fmla="*/ 238183 h 400559"/>
                <a:gd name="connsiteX22" fmla="*/ 55685 w 203555"/>
                <a:gd name="connsiteY22" fmla="*/ 223209 h 400559"/>
                <a:gd name="connsiteX23" fmla="*/ 58961 w 203555"/>
                <a:gd name="connsiteY23" fmla="*/ 159569 h 400559"/>
                <a:gd name="connsiteX24" fmla="*/ 60365 w 203555"/>
                <a:gd name="connsiteY24" fmla="*/ 93121 h 400559"/>
                <a:gd name="connsiteX25" fmla="*/ 62705 w 203555"/>
                <a:gd name="connsiteY25" fmla="*/ 88909 h 400559"/>
                <a:gd name="connsiteX26" fmla="*/ 64109 w 203555"/>
                <a:gd name="connsiteY26" fmla="*/ 97332 h 400559"/>
                <a:gd name="connsiteX27" fmla="*/ 66916 w 203555"/>
                <a:gd name="connsiteY27" fmla="*/ 97800 h 400559"/>
                <a:gd name="connsiteX28" fmla="*/ 102948 w 203555"/>
                <a:gd name="connsiteY28" fmla="*/ 87038 h 400559"/>
                <a:gd name="connsiteX29" fmla="*/ 103884 w 203555"/>
                <a:gd name="connsiteY29" fmla="*/ 89377 h 400559"/>
                <a:gd name="connsiteX30" fmla="*/ 98268 w 203555"/>
                <a:gd name="connsiteY30" fmla="*/ 183902 h 400559"/>
                <a:gd name="connsiteX31" fmla="*/ 99204 w 203555"/>
                <a:gd name="connsiteY31" fmla="*/ 188581 h 400559"/>
                <a:gd name="connsiteX32" fmla="*/ 109967 w 203555"/>
                <a:gd name="connsiteY32" fmla="*/ 172671 h 400559"/>
                <a:gd name="connsiteX33" fmla="*/ 137108 w 203555"/>
                <a:gd name="connsiteY33" fmla="*/ 139447 h 400559"/>
                <a:gd name="connsiteX34" fmla="*/ 152082 w 203555"/>
                <a:gd name="connsiteY34" fmla="*/ 115582 h 400559"/>
                <a:gd name="connsiteX35" fmla="*/ 162377 w 203555"/>
                <a:gd name="connsiteY35" fmla="*/ 82826 h 400559"/>
                <a:gd name="connsiteX36" fmla="*/ 165184 w 203555"/>
                <a:gd name="connsiteY36" fmla="*/ 65512 h 400559"/>
                <a:gd name="connsiteX37" fmla="*/ 185305 w 203555"/>
                <a:gd name="connsiteY37" fmla="*/ 3276 h 400559"/>
                <a:gd name="connsiteX38" fmla="*/ 190921 w 203555"/>
                <a:gd name="connsiteY38" fmla="*/ 7019 h 400559"/>
                <a:gd name="connsiteX39" fmla="*/ 195601 w 203555"/>
                <a:gd name="connsiteY39" fmla="*/ 7019 h 400559"/>
                <a:gd name="connsiteX40" fmla="*/ 199344 w 203555"/>
                <a:gd name="connsiteY40" fmla="*/ 5147 h 400559"/>
                <a:gd name="connsiteX41" fmla="*/ 203555 w 203555"/>
                <a:gd name="connsiteY41" fmla="*/ 0 h 40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03555" h="400559">
                  <a:moveTo>
                    <a:pt x="203555" y="0"/>
                  </a:moveTo>
                  <a:lnTo>
                    <a:pt x="203555" y="3743"/>
                  </a:lnTo>
                  <a:lnTo>
                    <a:pt x="187645" y="68788"/>
                  </a:lnTo>
                  <a:lnTo>
                    <a:pt x="179223" y="115582"/>
                  </a:lnTo>
                  <a:lnTo>
                    <a:pt x="175011" y="127748"/>
                  </a:lnTo>
                  <a:lnTo>
                    <a:pt x="164716" y="147870"/>
                  </a:lnTo>
                  <a:lnTo>
                    <a:pt x="152549" y="166588"/>
                  </a:lnTo>
                  <a:lnTo>
                    <a:pt x="138511" y="183902"/>
                  </a:lnTo>
                  <a:lnTo>
                    <a:pt x="122602" y="199812"/>
                  </a:lnTo>
                  <a:lnTo>
                    <a:pt x="104819" y="214318"/>
                  </a:lnTo>
                  <a:lnTo>
                    <a:pt x="97800" y="222273"/>
                  </a:lnTo>
                  <a:lnTo>
                    <a:pt x="88909" y="243799"/>
                  </a:lnTo>
                  <a:lnTo>
                    <a:pt x="75807" y="294336"/>
                  </a:lnTo>
                  <a:lnTo>
                    <a:pt x="60833" y="343470"/>
                  </a:lnTo>
                  <a:lnTo>
                    <a:pt x="55685" y="345810"/>
                  </a:lnTo>
                  <a:lnTo>
                    <a:pt x="52878" y="348618"/>
                  </a:lnTo>
                  <a:lnTo>
                    <a:pt x="48198" y="357976"/>
                  </a:lnTo>
                  <a:lnTo>
                    <a:pt x="3276" y="400560"/>
                  </a:lnTo>
                  <a:lnTo>
                    <a:pt x="0" y="374823"/>
                  </a:lnTo>
                  <a:lnTo>
                    <a:pt x="29481" y="309779"/>
                  </a:lnTo>
                  <a:lnTo>
                    <a:pt x="45391" y="265324"/>
                  </a:lnTo>
                  <a:lnTo>
                    <a:pt x="53346" y="238183"/>
                  </a:lnTo>
                  <a:lnTo>
                    <a:pt x="55685" y="223209"/>
                  </a:lnTo>
                  <a:lnTo>
                    <a:pt x="58961" y="159569"/>
                  </a:lnTo>
                  <a:lnTo>
                    <a:pt x="60365" y="93121"/>
                  </a:lnTo>
                  <a:lnTo>
                    <a:pt x="62705" y="88909"/>
                  </a:lnTo>
                  <a:lnTo>
                    <a:pt x="64109" y="97332"/>
                  </a:lnTo>
                  <a:lnTo>
                    <a:pt x="66916" y="97800"/>
                  </a:lnTo>
                  <a:lnTo>
                    <a:pt x="102948" y="87038"/>
                  </a:lnTo>
                  <a:lnTo>
                    <a:pt x="103884" y="89377"/>
                  </a:lnTo>
                  <a:lnTo>
                    <a:pt x="98268" y="183902"/>
                  </a:lnTo>
                  <a:lnTo>
                    <a:pt x="99204" y="188581"/>
                  </a:lnTo>
                  <a:lnTo>
                    <a:pt x="109967" y="172671"/>
                  </a:lnTo>
                  <a:lnTo>
                    <a:pt x="137108" y="139447"/>
                  </a:lnTo>
                  <a:lnTo>
                    <a:pt x="152082" y="115582"/>
                  </a:lnTo>
                  <a:lnTo>
                    <a:pt x="162377" y="82826"/>
                  </a:lnTo>
                  <a:lnTo>
                    <a:pt x="165184" y="65512"/>
                  </a:lnTo>
                  <a:lnTo>
                    <a:pt x="185305" y="3276"/>
                  </a:lnTo>
                  <a:lnTo>
                    <a:pt x="190921" y="7019"/>
                  </a:lnTo>
                  <a:lnTo>
                    <a:pt x="195601" y="7019"/>
                  </a:lnTo>
                  <a:lnTo>
                    <a:pt x="199344" y="5147"/>
                  </a:lnTo>
                  <a:lnTo>
                    <a:pt x="203555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2B63BC8B-0AC2-5F98-F614-BE82AF8AE68C}"/>
                </a:ext>
              </a:extLst>
            </p:cNvPr>
            <p:cNvSpPr/>
            <p:nvPr/>
          </p:nvSpPr>
          <p:spPr>
            <a:xfrm>
              <a:off x="11860363" y="6144567"/>
              <a:ext cx="201683" cy="57556"/>
            </a:xfrm>
            <a:custGeom>
              <a:avLst/>
              <a:gdLst>
                <a:gd name="connsiteX0" fmla="*/ 201683 w 201683"/>
                <a:gd name="connsiteY0" fmla="*/ 0 h 57556"/>
                <a:gd name="connsiteX1" fmla="*/ 197004 w 201683"/>
                <a:gd name="connsiteY1" fmla="*/ 936 h 57556"/>
                <a:gd name="connsiteX2" fmla="*/ 188114 w 201683"/>
                <a:gd name="connsiteY2" fmla="*/ 7487 h 57556"/>
                <a:gd name="connsiteX3" fmla="*/ 8891 w 201683"/>
                <a:gd name="connsiteY3" fmla="*/ 23865 h 57556"/>
                <a:gd name="connsiteX4" fmla="*/ 3276 w 201683"/>
                <a:gd name="connsiteY4" fmla="*/ 29948 h 57556"/>
                <a:gd name="connsiteX5" fmla="*/ 468 w 201683"/>
                <a:gd name="connsiteY5" fmla="*/ 57557 h 57556"/>
                <a:gd name="connsiteX6" fmla="*/ 0 w 201683"/>
                <a:gd name="connsiteY6" fmla="*/ 4679 h 57556"/>
                <a:gd name="connsiteX7" fmla="*/ 201683 w 201683"/>
                <a:gd name="connsiteY7" fmla="*/ 0 h 57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83" h="57556">
                  <a:moveTo>
                    <a:pt x="201683" y="0"/>
                  </a:moveTo>
                  <a:lnTo>
                    <a:pt x="197004" y="936"/>
                  </a:lnTo>
                  <a:lnTo>
                    <a:pt x="188114" y="7487"/>
                  </a:lnTo>
                  <a:lnTo>
                    <a:pt x="8891" y="23865"/>
                  </a:lnTo>
                  <a:lnTo>
                    <a:pt x="3276" y="29948"/>
                  </a:lnTo>
                  <a:lnTo>
                    <a:pt x="468" y="57557"/>
                  </a:lnTo>
                  <a:lnTo>
                    <a:pt x="0" y="4679"/>
                  </a:lnTo>
                  <a:lnTo>
                    <a:pt x="201683" y="0"/>
                  </a:lnTo>
                  <a:close/>
                </a:path>
              </a:pathLst>
            </a:custGeom>
            <a:solidFill>
              <a:srgbClr val="F9D5BB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9B169C5A-1CB1-4A3B-5B77-270A9A34083F}"/>
                </a:ext>
              </a:extLst>
            </p:cNvPr>
            <p:cNvSpPr/>
            <p:nvPr/>
          </p:nvSpPr>
          <p:spPr>
            <a:xfrm>
              <a:off x="11223492" y="6145503"/>
              <a:ext cx="106222" cy="106222"/>
            </a:xfrm>
            <a:custGeom>
              <a:avLst/>
              <a:gdLst>
                <a:gd name="connsiteX0" fmla="*/ 87974 w 106222"/>
                <a:gd name="connsiteY0" fmla="*/ 0 h 106222"/>
                <a:gd name="connsiteX1" fmla="*/ 95461 w 106222"/>
                <a:gd name="connsiteY1" fmla="*/ 19653 h 106222"/>
                <a:gd name="connsiteX2" fmla="*/ 101076 w 106222"/>
                <a:gd name="connsiteY2" fmla="*/ 39775 h 106222"/>
                <a:gd name="connsiteX3" fmla="*/ 104819 w 106222"/>
                <a:gd name="connsiteY3" fmla="*/ 60365 h 106222"/>
                <a:gd name="connsiteX4" fmla="*/ 106223 w 106222"/>
                <a:gd name="connsiteY4" fmla="*/ 81422 h 106222"/>
                <a:gd name="connsiteX5" fmla="*/ 106223 w 106222"/>
                <a:gd name="connsiteY5" fmla="*/ 103415 h 106222"/>
                <a:gd name="connsiteX6" fmla="*/ 89845 w 106222"/>
                <a:gd name="connsiteY6" fmla="*/ 102011 h 106222"/>
                <a:gd name="connsiteX7" fmla="*/ 72531 w 106222"/>
                <a:gd name="connsiteY7" fmla="*/ 102948 h 106222"/>
                <a:gd name="connsiteX8" fmla="*/ 54749 w 106222"/>
                <a:gd name="connsiteY8" fmla="*/ 106223 h 106222"/>
                <a:gd name="connsiteX9" fmla="*/ 25269 w 106222"/>
                <a:gd name="connsiteY9" fmla="*/ 61300 h 106222"/>
                <a:gd name="connsiteX10" fmla="*/ 0 w 106222"/>
                <a:gd name="connsiteY10" fmla="*/ 8891 h 106222"/>
                <a:gd name="connsiteX11" fmla="*/ 21993 w 106222"/>
                <a:gd name="connsiteY11" fmla="*/ 12634 h 106222"/>
                <a:gd name="connsiteX12" fmla="*/ 41179 w 106222"/>
                <a:gd name="connsiteY12" fmla="*/ 13102 h 106222"/>
                <a:gd name="connsiteX13" fmla="*/ 58493 w 106222"/>
                <a:gd name="connsiteY13" fmla="*/ 11230 h 106222"/>
                <a:gd name="connsiteX14" fmla="*/ 73935 w 106222"/>
                <a:gd name="connsiteY14" fmla="*/ 6551 h 106222"/>
                <a:gd name="connsiteX15" fmla="*/ 87974 w 106222"/>
                <a:gd name="connsiteY15" fmla="*/ 0 h 10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222" h="106222">
                  <a:moveTo>
                    <a:pt x="87974" y="0"/>
                  </a:moveTo>
                  <a:lnTo>
                    <a:pt x="95461" y="19653"/>
                  </a:lnTo>
                  <a:lnTo>
                    <a:pt x="101076" y="39775"/>
                  </a:lnTo>
                  <a:lnTo>
                    <a:pt x="104819" y="60365"/>
                  </a:lnTo>
                  <a:lnTo>
                    <a:pt x="106223" y="81422"/>
                  </a:lnTo>
                  <a:lnTo>
                    <a:pt x="106223" y="103415"/>
                  </a:lnTo>
                  <a:lnTo>
                    <a:pt x="89845" y="102011"/>
                  </a:lnTo>
                  <a:lnTo>
                    <a:pt x="72531" y="102948"/>
                  </a:lnTo>
                  <a:lnTo>
                    <a:pt x="54749" y="106223"/>
                  </a:lnTo>
                  <a:lnTo>
                    <a:pt x="25269" y="61300"/>
                  </a:lnTo>
                  <a:lnTo>
                    <a:pt x="0" y="8891"/>
                  </a:lnTo>
                  <a:lnTo>
                    <a:pt x="21993" y="12634"/>
                  </a:lnTo>
                  <a:lnTo>
                    <a:pt x="41179" y="13102"/>
                  </a:lnTo>
                  <a:lnTo>
                    <a:pt x="58493" y="11230"/>
                  </a:lnTo>
                  <a:lnTo>
                    <a:pt x="73935" y="6551"/>
                  </a:lnTo>
                  <a:lnTo>
                    <a:pt x="87974" y="0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D11B0531-F4C2-570E-6D50-20E65DDF2FE4}"/>
                </a:ext>
              </a:extLst>
            </p:cNvPr>
            <p:cNvSpPr/>
            <p:nvPr/>
          </p:nvSpPr>
          <p:spPr>
            <a:xfrm>
              <a:off x="7268902" y="6152054"/>
              <a:ext cx="206363" cy="309310"/>
            </a:xfrm>
            <a:custGeom>
              <a:avLst/>
              <a:gdLst>
                <a:gd name="connsiteX0" fmla="*/ 65512 w 206363"/>
                <a:gd name="connsiteY0" fmla="*/ 0 h 309310"/>
                <a:gd name="connsiteX1" fmla="*/ 90313 w 206363"/>
                <a:gd name="connsiteY1" fmla="*/ 8423 h 309310"/>
                <a:gd name="connsiteX2" fmla="*/ 116050 w 206363"/>
                <a:gd name="connsiteY2" fmla="*/ 20122 h 309310"/>
                <a:gd name="connsiteX3" fmla="*/ 132896 w 206363"/>
                <a:gd name="connsiteY3" fmla="*/ 29013 h 309310"/>
                <a:gd name="connsiteX4" fmla="*/ 162376 w 206363"/>
                <a:gd name="connsiteY4" fmla="*/ 51474 h 309310"/>
                <a:gd name="connsiteX5" fmla="*/ 175011 w 206363"/>
                <a:gd name="connsiteY5" fmla="*/ 64576 h 309310"/>
                <a:gd name="connsiteX6" fmla="*/ 185306 w 206363"/>
                <a:gd name="connsiteY6" fmla="*/ 79082 h 309310"/>
                <a:gd name="connsiteX7" fmla="*/ 192793 w 206363"/>
                <a:gd name="connsiteY7" fmla="*/ 94525 h 309310"/>
                <a:gd name="connsiteX8" fmla="*/ 206363 w 206363"/>
                <a:gd name="connsiteY8" fmla="*/ 142255 h 309310"/>
                <a:gd name="connsiteX9" fmla="*/ 203555 w 206363"/>
                <a:gd name="connsiteY9" fmla="*/ 203556 h 309310"/>
                <a:gd name="connsiteX10" fmla="*/ 197940 w 206363"/>
                <a:gd name="connsiteY10" fmla="*/ 253625 h 309310"/>
                <a:gd name="connsiteX11" fmla="*/ 184370 w 206363"/>
                <a:gd name="connsiteY11" fmla="*/ 309311 h 309310"/>
                <a:gd name="connsiteX12" fmla="*/ 32288 w 206363"/>
                <a:gd name="connsiteY12" fmla="*/ 285446 h 309310"/>
                <a:gd name="connsiteX13" fmla="*/ 1404 w 206363"/>
                <a:gd name="connsiteY13" fmla="*/ 131024 h 309310"/>
                <a:gd name="connsiteX14" fmla="*/ 0 w 206363"/>
                <a:gd name="connsiteY14" fmla="*/ 102012 h 309310"/>
                <a:gd name="connsiteX15" fmla="*/ 1404 w 206363"/>
                <a:gd name="connsiteY15" fmla="*/ 94992 h 309310"/>
                <a:gd name="connsiteX16" fmla="*/ 5147 w 206363"/>
                <a:gd name="connsiteY16" fmla="*/ 89377 h 309310"/>
                <a:gd name="connsiteX17" fmla="*/ 10763 w 206363"/>
                <a:gd name="connsiteY17" fmla="*/ 85634 h 309310"/>
                <a:gd name="connsiteX18" fmla="*/ 28077 w 206363"/>
                <a:gd name="connsiteY18" fmla="*/ 82826 h 309310"/>
                <a:gd name="connsiteX19" fmla="*/ 37435 w 206363"/>
                <a:gd name="connsiteY19" fmla="*/ 79082 h 309310"/>
                <a:gd name="connsiteX20" fmla="*/ 45859 w 206363"/>
                <a:gd name="connsiteY20" fmla="*/ 72999 h 309310"/>
                <a:gd name="connsiteX21" fmla="*/ 53813 w 206363"/>
                <a:gd name="connsiteY21" fmla="*/ 63640 h 309310"/>
                <a:gd name="connsiteX22" fmla="*/ 57557 w 206363"/>
                <a:gd name="connsiteY22" fmla="*/ 55685 h 309310"/>
                <a:gd name="connsiteX23" fmla="*/ 61301 w 206363"/>
                <a:gd name="connsiteY23" fmla="*/ 43519 h 309310"/>
                <a:gd name="connsiteX24" fmla="*/ 64108 w 206363"/>
                <a:gd name="connsiteY24" fmla="*/ 25737 h 309310"/>
                <a:gd name="connsiteX25" fmla="*/ 65512 w 206363"/>
                <a:gd name="connsiteY25" fmla="*/ 0 h 309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363" h="309310">
                  <a:moveTo>
                    <a:pt x="65512" y="0"/>
                  </a:moveTo>
                  <a:lnTo>
                    <a:pt x="90313" y="8423"/>
                  </a:lnTo>
                  <a:lnTo>
                    <a:pt x="116050" y="20122"/>
                  </a:lnTo>
                  <a:lnTo>
                    <a:pt x="132896" y="29013"/>
                  </a:lnTo>
                  <a:lnTo>
                    <a:pt x="162376" y="51474"/>
                  </a:lnTo>
                  <a:lnTo>
                    <a:pt x="175011" y="64576"/>
                  </a:lnTo>
                  <a:lnTo>
                    <a:pt x="185306" y="79082"/>
                  </a:lnTo>
                  <a:lnTo>
                    <a:pt x="192793" y="94525"/>
                  </a:lnTo>
                  <a:lnTo>
                    <a:pt x="206363" y="142255"/>
                  </a:lnTo>
                  <a:lnTo>
                    <a:pt x="203555" y="203556"/>
                  </a:lnTo>
                  <a:lnTo>
                    <a:pt x="197940" y="253625"/>
                  </a:lnTo>
                  <a:lnTo>
                    <a:pt x="184370" y="309311"/>
                  </a:lnTo>
                  <a:lnTo>
                    <a:pt x="32288" y="285446"/>
                  </a:lnTo>
                  <a:lnTo>
                    <a:pt x="1404" y="131024"/>
                  </a:lnTo>
                  <a:lnTo>
                    <a:pt x="0" y="102012"/>
                  </a:lnTo>
                  <a:lnTo>
                    <a:pt x="1404" y="94992"/>
                  </a:lnTo>
                  <a:lnTo>
                    <a:pt x="5147" y="89377"/>
                  </a:lnTo>
                  <a:lnTo>
                    <a:pt x="10763" y="85634"/>
                  </a:lnTo>
                  <a:lnTo>
                    <a:pt x="28077" y="82826"/>
                  </a:lnTo>
                  <a:lnTo>
                    <a:pt x="37435" y="79082"/>
                  </a:lnTo>
                  <a:lnTo>
                    <a:pt x="45859" y="72999"/>
                  </a:lnTo>
                  <a:lnTo>
                    <a:pt x="53813" y="63640"/>
                  </a:lnTo>
                  <a:lnTo>
                    <a:pt x="57557" y="55685"/>
                  </a:lnTo>
                  <a:lnTo>
                    <a:pt x="61301" y="43519"/>
                  </a:lnTo>
                  <a:lnTo>
                    <a:pt x="64108" y="25737"/>
                  </a:lnTo>
                  <a:lnTo>
                    <a:pt x="65512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1579118A-80F1-096E-872C-10FC4CC015DC}"/>
                </a:ext>
              </a:extLst>
            </p:cNvPr>
            <p:cNvSpPr/>
            <p:nvPr/>
          </p:nvSpPr>
          <p:spPr>
            <a:xfrm>
              <a:off x="8642784" y="6191829"/>
              <a:ext cx="49134" cy="170799"/>
            </a:xfrm>
            <a:custGeom>
              <a:avLst/>
              <a:gdLst>
                <a:gd name="connsiteX0" fmla="*/ 47730 w 49134"/>
                <a:gd name="connsiteY0" fmla="*/ 146934 h 170799"/>
                <a:gd name="connsiteX1" fmla="*/ 47262 w 49134"/>
                <a:gd name="connsiteY1" fmla="*/ 145531 h 170799"/>
                <a:gd name="connsiteX2" fmla="*/ 43519 w 49134"/>
                <a:gd name="connsiteY2" fmla="*/ 151146 h 170799"/>
                <a:gd name="connsiteX3" fmla="*/ 41179 w 49134"/>
                <a:gd name="connsiteY3" fmla="*/ 151146 h 170799"/>
                <a:gd name="connsiteX4" fmla="*/ 37903 w 49134"/>
                <a:gd name="connsiteY4" fmla="*/ 149274 h 170799"/>
                <a:gd name="connsiteX5" fmla="*/ 34160 w 49134"/>
                <a:gd name="connsiteY5" fmla="*/ 143659 h 170799"/>
                <a:gd name="connsiteX6" fmla="*/ 31820 w 49134"/>
                <a:gd name="connsiteY6" fmla="*/ 144594 h 170799"/>
                <a:gd name="connsiteX7" fmla="*/ 19654 w 49134"/>
                <a:gd name="connsiteY7" fmla="*/ 158633 h 170799"/>
                <a:gd name="connsiteX8" fmla="*/ 15442 w 49134"/>
                <a:gd name="connsiteY8" fmla="*/ 167992 h 170799"/>
                <a:gd name="connsiteX9" fmla="*/ 11231 w 49134"/>
                <a:gd name="connsiteY9" fmla="*/ 170800 h 170799"/>
                <a:gd name="connsiteX10" fmla="*/ 6551 w 49134"/>
                <a:gd name="connsiteY10" fmla="*/ 169396 h 170799"/>
                <a:gd name="connsiteX11" fmla="*/ 5147 w 49134"/>
                <a:gd name="connsiteY11" fmla="*/ 166588 h 170799"/>
                <a:gd name="connsiteX12" fmla="*/ 0 w 49134"/>
                <a:gd name="connsiteY12" fmla="*/ 147870 h 170799"/>
                <a:gd name="connsiteX13" fmla="*/ 11699 w 49134"/>
                <a:gd name="connsiteY13" fmla="*/ 73935 h 170799"/>
                <a:gd name="connsiteX14" fmla="*/ 28544 w 49134"/>
                <a:gd name="connsiteY14" fmla="*/ 7487 h 170799"/>
                <a:gd name="connsiteX15" fmla="*/ 32756 w 49134"/>
                <a:gd name="connsiteY15" fmla="*/ 0 h 170799"/>
                <a:gd name="connsiteX16" fmla="*/ 35564 w 49134"/>
                <a:gd name="connsiteY16" fmla="*/ 7955 h 170799"/>
                <a:gd name="connsiteX17" fmla="*/ 46327 w 49134"/>
                <a:gd name="connsiteY17" fmla="*/ 72999 h 170799"/>
                <a:gd name="connsiteX18" fmla="*/ 49134 w 49134"/>
                <a:gd name="connsiteY18" fmla="*/ 121666 h 170799"/>
                <a:gd name="connsiteX19" fmla="*/ 47730 w 49134"/>
                <a:gd name="connsiteY19" fmla="*/ 146934 h 17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134" h="170799">
                  <a:moveTo>
                    <a:pt x="47730" y="146934"/>
                  </a:moveTo>
                  <a:lnTo>
                    <a:pt x="47262" y="145531"/>
                  </a:lnTo>
                  <a:lnTo>
                    <a:pt x="43519" y="151146"/>
                  </a:lnTo>
                  <a:lnTo>
                    <a:pt x="41179" y="151146"/>
                  </a:lnTo>
                  <a:lnTo>
                    <a:pt x="37903" y="149274"/>
                  </a:lnTo>
                  <a:lnTo>
                    <a:pt x="34160" y="143659"/>
                  </a:lnTo>
                  <a:lnTo>
                    <a:pt x="31820" y="144594"/>
                  </a:lnTo>
                  <a:lnTo>
                    <a:pt x="19654" y="158633"/>
                  </a:lnTo>
                  <a:lnTo>
                    <a:pt x="15442" y="167992"/>
                  </a:lnTo>
                  <a:lnTo>
                    <a:pt x="11231" y="170800"/>
                  </a:lnTo>
                  <a:lnTo>
                    <a:pt x="6551" y="169396"/>
                  </a:lnTo>
                  <a:lnTo>
                    <a:pt x="5147" y="166588"/>
                  </a:lnTo>
                  <a:lnTo>
                    <a:pt x="0" y="147870"/>
                  </a:lnTo>
                  <a:lnTo>
                    <a:pt x="11699" y="73935"/>
                  </a:lnTo>
                  <a:lnTo>
                    <a:pt x="28544" y="7487"/>
                  </a:lnTo>
                  <a:lnTo>
                    <a:pt x="32756" y="0"/>
                  </a:lnTo>
                  <a:lnTo>
                    <a:pt x="35564" y="7955"/>
                  </a:lnTo>
                  <a:lnTo>
                    <a:pt x="46327" y="72999"/>
                  </a:lnTo>
                  <a:lnTo>
                    <a:pt x="49134" y="121666"/>
                  </a:lnTo>
                  <a:lnTo>
                    <a:pt x="47730" y="146934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7F87779C-F8DB-1657-FF9B-CD5C09D1E67B}"/>
                </a:ext>
              </a:extLst>
            </p:cNvPr>
            <p:cNvSpPr/>
            <p:nvPr/>
          </p:nvSpPr>
          <p:spPr>
            <a:xfrm>
              <a:off x="11451380" y="6192765"/>
              <a:ext cx="243798" cy="299951"/>
            </a:xfrm>
            <a:custGeom>
              <a:avLst/>
              <a:gdLst>
                <a:gd name="connsiteX0" fmla="*/ 243799 w 243798"/>
                <a:gd name="connsiteY0" fmla="*/ 0 h 299951"/>
                <a:gd name="connsiteX1" fmla="*/ 227889 w 243798"/>
                <a:gd name="connsiteY1" fmla="*/ 48198 h 299951"/>
                <a:gd name="connsiteX2" fmla="*/ 204492 w 243798"/>
                <a:gd name="connsiteY2" fmla="*/ 108563 h 299951"/>
                <a:gd name="connsiteX3" fmla="*/ 189985 w 243798"/>
                <a:gd name="connsiteY3" fmla="*/ 137108 h 299951"/>
                <a:gd name="connsiteX4" fmla="*/ 173607 w 243798"/>
                <a:gd name="connsiteY4" fmla="*/ 163780 h 299951"/>
                <a:gd name="connsiteX5" fmla="*/ 155358 w 243798"/>
                <a:gd name="connsiteY5" fmla="*/ 188113 h 299951"/>
                <a:gd name="connsiteX6" fmla="*/ 139915 w 243798"/>
                <a:gd name="connsiteY6" fmla="*/ 205427 h 299951"/>
                <a:gd name="connsiteX7" fmla="*/ 123069 w 243798"/>
                <a:gd name="connsiteY7" fmla="*/ 221337 h 299951"/>
                <a:gd name="connsiteX8" fmla="*/ 104352 w 243798"/>
                <a:gd name="connsiteY8" fmla="*/ 236311 h 299951"/>
                <a:gd name="connsiteX9" fmla="*/ 2808 w 243798"/>
                <a:gd name="connsiteY9" fmla="*/ 299952 h 299951"/>
                <a:gd name="connsiteX10" fmla="*/ 0 w 243798"/>
                <a:gd name="connsiteY10" fmla="*/ 298548 h 299951"/>
                <a:gd name="connsiteX11" fmla="*/ 936 w 243798"/>
                <a:gd name="connsiteY11" fmla="*/ 295272 h 299951"/>
                <a:gd name="connsiteX12" fmla="*/ 3744 w 243798"/>
                <a:gd name="connsiteY12" fmla="*/ 291529 h 299951"/>
                <a:gd name="connsiteX13" fmla="*/ 18718 w 243798"/>
                <a:gd name="connsiteY13" fmla="*/ 242395 h 299951"/>
                <a:gd name="connsiteX14" fmla="*/ 35096 w 243798"/>
                <a:gd name="connsiteY14" fmla="*/ 181562 h 299951"/>
                <a:gd name="connsiteX15" fmla="*/ 44455 w 243798"/>
                <a:gd name="connsiteY15" fmla="*/ 165652 h 299951"/>
                <a:gd name="connsiteX16" fmla="*/ 65512 w 243798"/>
                <a:gd name="connsiteY16" fmla="*/ 147870 h 299951"/>
                <a:gd name="connsiteX17" fmla="*/ 81422 w 243798"/>
                <a:gd name="connsiteY17" fmla="*/ 131960 h 299951"/>
                <a:gd name="connsiteX18" fmla="*/ 95461 w 243798"/>
                <a:gd name="connsiteY18" fmla="*/ 114646 h 299951"/>
                <a:gd name="connsiteX19" fmla="*/ 107627 w 243798"/>
                <a:gd name="connsiteY19" fmla="*/ 95928 h 299951"/>
                <a:gd name="connsiteX20" fmla="*/ 117922 w 243798"/>
                <a:gd name="connsiteY20" fmla="*/ 75807 h 299951"/>
                <a:gd name="connsiteX21" fmla="*/ 122134 w 243798"/>
                <a:gd name="connsiteY21" fmla="*/ 63172 h 299951"/>
                <a:gd name="connsiteX22" fmla="*/ 130556 w 243798"/>
                <a:gd name="connsiteY22" fmla="*/ 16846 h 299951"/>
                <a:gd name="connsiteX23" fmla="*/ 243799 w 243798"/>
                <a:gd name="connsiteY23" fmla="*/ 0 h 2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798" h="299951">
                  <a:moveTo>
                    <a:pt x="243799" y="0"/>
                  </a:moveTo>
                  <a:lnTo>
                    <a:pt x="227889" y="48198"/>
                  </a:lnTo>
                  <a:lnTo>
                    <a:pt x="204492" y="108563"/>
                  </a:lnTo>
                  <a:lnTo>
                    <a:pt x="189985" y="137108"/>
                  </a:lnTo>
                  <a:lnTo>
                    <a:pt x="173607" y="163780"/>
                  </a:lnTo>
                  <a:lnTo>
                    <a:pt x="155358" y="188113"/>
                  </a:lnTo>
                  <a:lnTo>
                    <a:pt x="139915" y="205427"/>
                  </a:lnTo>
                  <a:lnTo>
                    <a:pt x="123069" y="221337"/>
                  </a:lnTo>
                  <a:lnTo>
                    <a:pt x="104352" y="236311"/>
                  </a:lnTo>
                  <a:lnTo>
                    <a:pt x="2808" y="299952"/>
                  </a:lnTo>
                  <a:lnTo>
                    <a:pt x="0" y="298548"/>
                  </a:lnTo>
                  <a:lnTo>
                    <a:pt x="936" y="295272"/>
                  </a:lnTo>
                  <a:lnTo>
                    <a:pt x="3744" y="291529"/>
                  </a:lnTo>
                  <a:lnTo>
                    <a:pt x="18718" y="242395"/>
                  </a:lnTo>
                  <a:lnTo>
                    <a:pt x="35096" y="181562"/>
                  </a:lnTo>
                  <a:lnTo>
                    <a:pt x="44455" y="165652"/>
                  </a:lnTo>
                  <a:lnTo>
                    <a:pt x="65512" y="147870"/>
                  </a:lnTo>
                  <a:lnTo>
                    <a:pt x="81422" y="131960"/>
                  </a:lnTo>
                  <a:lnTo>
                    <a:pt x="95461" y="114646"/>
                  </a:lnTo>
                  <a:lnTo>
                    <a:pt x="107627" y="95928"/>
                  </a:lnTo>
                  <a:lnTo>
                    <a:pt x="117922" y="75807"/>
                  </a:lnTo>
                  <a:lnTo>
                    <a:pt x="122134" y="63172"/>
                  </a:lnTo>
                  <a:lnTo>
                    <a:pt x="130556" y="16846"/>
                  </a:lnTo>
                  <a:lnTo>
                    <a:pt x="243799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08EF22AB-0D57-5EF4-9F24-E23ECEB10EE6}"/>
                </a:ext>
              </a:extLst>
            </p:cNvPr>
            <p:cNvSpPr/>
            <p:nvPr/>
          </p:nvSpPr>
          <p:spPr>
            <a:xfrm>
              <a:off x="9721862" y="6202592"/>
              <a:ext cx="795503" cy="17314"/>
            </a:xfrm>
            <a:custGeom>
              <a:avLst/>
              <a:gdLst>
                <a:gd name="connsiteX0" fmla="*/ 0 w 795503"/>
                <a:gd name="connsiteY0" fmla="*/ 6551 h 17314"/>
                <a:gd name="connsiteX1" fmla="*/ 468 w 795503"/>
                <a:gd name="connsiteY1" fmla="*/ 2340 h 17314"/>
                <a:gd name="connsiteX2" fmla="*/ 1872 w 795503"/>
                <a:gd name="connsiteY2" fmla="*/ 1872 h 17314"/>
                <a:gd name="connsiteX3" fmla="*/ 68788 w 795503"/>
                <a:gd name="connsiteY3" fmla="*/ 0 h 17314"/>
                <a:gd name="connsiteX4" fmla="*/ 693960 w 795503"/>
                <a:gd name="connsiteY4" fmla="*/ 0 h 17314"/>
                <a:gd name="connsiteX5" fmla="*/ 742158 w 795503"/>
                <a:gd name="connsiteY5" fmla="*/ 2340 h 17314"/>
                <a:gd name="connsiteX6" fmla="*/ 795504 w 795503"/>
                <a:gd name="connsiteY6" fmla="*/ 7487 h 17314"/>
                <a:gd name="connsiteX7" fmla="*/ 794568 w 795503"/>
                <a:gd name="connsiteY7" fmla="*/ 12166 h 17314"/>
                <a:gd name="connsiteX8" fmla="*/ 789889 w 795503"/>
                <a:gd name="connsiteY8" fmla="*/ 14506 h 17314"/>
                <a:gd name="connsiteX9" fmla="*/ 566212 w 795503"/>
                <a:gd name="connsiteY9" fmla="*/ 17314 h 17314"/>
                <a:gd name="connsiteX10" fmla="*/ 123069 w 795503"/>
                <a:gd name="connsiteY10" fmla="*/ 14506 h 17314"/>
                <a:gd name="connsiteX11" fmla="*/ 2340 w 795503"/>
                <a:gd name="connsiteY11" fmla="*/ 9827 h 17314"/>
                <a:gd name="connsiteX12" fmla="*/ 0 w 795503"/>
                <a:gd name="connsiteY12" fmla="*/ 6551 h 17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503" h="17314">
                  <a:moveTo>
                    <a:pt x="0" y="6551"/>
                  </a:moveTo>
                  <a:lnTo>
                    <a:pt x="468" y="2340"/>
                  </a:lnTo>
                  <a:lnTo>
                    <a:pt x="1872" y="1872"/>
                  </a:lnTo>
                  <a:lnTo>
                    <a:pt x="68788" y="0"/>
                  </a:lnTo>
                  <a:lnTo>
                    <a:pt x="693960" y="0"/>
                  </a:lnTo>
                  <a:lnTo>
                    <a:pt x="742158" y="2340"/>
                  </a:lnTo>
                  <a:lnTo>
                    <a:pt x="795504" y="7487"/>
                  </a:lnTo>
                  <a:lnTo>
                    <a:pt x="794568" y="12166"/>
                  </a:lnTo>
                  <a:lnTo>
                    <a:pt x="789889" y="14506"/>
                  </a:lnTo>
                  <a:lnTo>
                    <a:pt x="566212" y="17314"/>
                  </a:lnTo>
                  <a:lnTo>
                    <a:pt x="123069" y="14506"/>
                  </a:lnTo>
                  <a:lnTo>
                    <a:pt x="2340" y="9827"/>
                  </a:lnTo>
                  <a:lnTo>
                    <a:pt x="0" y="6551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AF0E8211-E325-E90B-4ADA-A2FD528830A6}"/>
                </a:ext>
              </a:extLst>
            </p:cNvPr>
            <p:cNvSpPr/>
            <p:nvPr/>
          </p:nvSpPr>
          <p:spPr>
            <a:xfrm>
              <a:off x="11492560" y="6206803"/>
              <a:ext cx="66916" cy="123069"/>
            </a:xfrm>
            <a:custGeom>
              <a:avLst/>
              <a:gdLst>
                <a:gd name="connsiteX0" fmla="*/ 66916 w 66916"/>
                <a:gd name="connsiteY0" fmla="*/ 0 h 123069"/>
                <a:gd name="connsiteX1" fmla="*/ 64576 w 66916"/>
                <a:gd name="connsiteY1" fmla="*/ 17314 h 123069"/>
                <a:gd name="connsiteX2" fmla="*/ 59897 w 66916"/>
                <a:gd name="connsiteY2" fmla="*/ 33692 h 123069"/>
                <a:gd name="connsiteX3" fmla="*/ 53813 w 66916"/>
                <a:gd name="connsiteY3" fmla="*/ 50070 h 123069"/>
                <a:gd name="connsiteX4" fmla="*/ 46794 w 66916"/>
                <a:gd name="connsiteY4" fmla="*/ 62705 h 123069"/>
                <a:gd name="connsiteX5" fmla="*/ 11699 w 66916"/>
                <a:gd name="connsiteY5" fmla="*/ 107159 h 123069"/>
                <a:gd name="connsiteX6" fmla="*/ 936 w 66916"/>
                <a:gd name="connsiteY6" fmla="*/ 123069 h 123069"/>
                <a:gd name="connsiteX7" fmla="*/ 0 w 66916"/>
                <a:gd name="connsiteY7" fmla="*/ 118390 h 123069"/>
                <a:gd name="connsiteX8" fmla="*/ 5615 w 66916"/>
                <a:gd name="connsiteY8" fmla="*/ 23865 h 123069"/>
                <a:gd name="connsiteX9" fmla="*/ 23865 w 66916"/>
                <a:gd name="connsiteY9" fmla="*/ 21057 h 123069"/>
                <a:gd name="connsiteX10" fmla="*/ 39775 w 66916"/>
                <a:gd name="connsiteY10" fmla="*/ 15910 h 123069"/>
                <a:gd name="connsiteX11" fmla="*/ 54281 w 66916"/>
                <a:gd name="connsiteY11" fmla="*/ 8891 h 123069"/>
                <a:gd name="connsiteX12" fmla="*/ 66916 w 66916"/>
                <a:gd name="connsiteY12" fmla="*/ 0 h 1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916" h="123069">
                  <a:moveTo>
                    <a:pt x="66916" y="0"/>
                  </a:moveTo>
                  <a:lnTo>
                    <a:pt x="64576" y="17314"/>
                  </a:lnTo>
                  <a:lnTo>
                    <a:pt x="59897" y="33692"/>
                  </a:lnTo>
                  <a:lnTo>
                    <a:pt x="53813" y="50070"/>
                  </a:lnTo>
                  <a:lnTo>
                    <a:pt x="46794" y="62705"/>
                  </a:lnTo>
                  <a:lnTo>
                    <a:pt x="11699" y="107159"/>
                  </a:lnTo>
                  <a:lnTo>
                    <a:pt x="936" y="123069"/>
                  </a:lnTo>
                  <a:lnTo>
                    <a:pt x="0" y="118390"/>
                  </a:lnTo>
                  <a:lnTo>
                    <a:pt x="5615" y="23865"/>
                  </a:lnTo>
                  <a:lnTo>
                    <a:pt x="23865" y="21057"/>
                  </a:lnTo>
                  <a:lnTo>
                    <a:pt x="39775" y="15910"/>
                  </a:lnTo>
                  <a:lnTo>
                    <a:pt x="54281" y="8891"/>
                  </a:lnTo>
                  <a:lnTo>
                    <a:pt x="66916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3" name="Freeform 202">
              <a:extLst>
                <a:ext uri="{FF2B5EF4-FFF2-40B4-BE49-F238E27FC236}">
                  <a16:creationId xmlns:a16="http://schemas.microsoft.com/office/drawing/2014/main" id="{85BFBB19-587F-AFF8-EAC0-7E5D2F5C3BAF}"/>
                </a:ext>
              </a:extLst>
            </p:cNvPr>
            <p:cNvSpPr/>
            <p:nvPr/>
          </p:nvSpPr>
          <p:spPr>
            <a:xfrm>
              <a:off x="11394759" y="6205868"/>
              <a:ext cx="335983" cy="379034"/>
            </a:xfrm>
            <a:custGeom>
              <a:avLst/>
              <a:gdLst>
                <a:gd name="connsiteX0" fmla="*/ 335984 w 335983"/>
                <a:gd name="connsiteY0" fmla="*/ 5148 h 379034"/>
                <a:gd name="connsiteX1" fmla="*/ 324285 w 335983"/>
                <a:gd name="connsiteY1" fmla="*/ 36500 h 379034"/>
                <a:gd name="connsiteX2" fmla="*/ 306035 w 335983"/>
                <a:gd name="connsiteY2" fmla="*/ 98268 h 379034"/>
                <a:gd name="connsiteX3" fmla="*/ 295272 w 335983"/>
                <a:gd name="connsiteY3" fmla="*/ 125877 h 379034"/>
                <a:gd name="connsiteX4" fmla="*/ 282638 w 335983"/>
                <a:gd name="connsiteY4" fmla="*/ 151613 h 379034"/>
                <a:gd name="connsiteX5" fmla="*/ 268132 w 335983"/>
                <a:gd name="connsiteY5" fmla="*/ 175011 h 379034"/>
                <a:gd name="connsiteX6" fmla="*/ 251754 w 335983"/>
                <a:gd name="connsiteY6" fmla="*/ 197004 h 379034"/>
                <a:gd name="connsiteX7" fmla="*/ 233504 w 335983"/>
                <a:gd name="connsiteY7" fmla="*/ 217126 h 379034"/>
                <a:gd name="connsiteX8" fmla="*/ 213850 w 335983"/>
                <a:gd name="connsiteY8" fmla="*/ 236312 h 379034"/>
                <a:gd name="connsiteX9" fmla="*/ 191857 w 335983"/>
                <a:gd name="connsiteY9" fmla="*/ 254561 h 379034"/>
                <a:gd name="connsiteX10" fmla="*/ 167992 w 335983"/>
                <a:gd name="connsiteY10" fmla="*/ 271407 h 379034"/>
                <a:gd name="connsiteX11" fmla="*/ 82826 w 335983"/>
                <a:gd name="connsiteY11" fmla="*/ 322881 h 379034"/>
                <a:gd name="connsiteX12" fmla="*/ 54281 w 335983"/>
                <a:gd name="connsiteY12" fmla="*/ 342535 h 379034"/>
                <a:gd name="connsiteX13" fmla="*/ 27609 w 335983"/>
                <a:gd name="connsiteY13" fmla="*/ 363592 h 379034"/>
                <a:gd name="connsiteX14" fmla="*/ 21525 w 335983"/>
                <a:gd name="connsiteY14" fmla="*/ 367336 h 379034"/>
                <a:gd name="connsiteX15" fmla="*/ 11231 w 335983"/>
                <a:gd name="connsiteY15" fmla="*/ 370611 h 379034"/>
                <a:gd name="connsiteX16" fmla="*/ 9827 w 335983"/>
                <a:gd name="connsiteY16" fmla="*/ 376226 h 379034"/>
                <a:gd name="connsiteX17" fmla="*/ 15442 w 335983"/>
                <a:gd name="connsiteY17" fmla="*/ 378098 h 379034"/>
                <a:gd name="connsiteX18" fmla="*/ 1872 w 335983"/>
                <a:gd name="connsiteY18" fmla="*/ 379034 h 379034"/>
                <a:gd name="connsiteX19" fmla="*/ 0 w 335983"/>
                <a:gd name="connsiteY19" fmla="*/ 363592 h 379034"/>
                <a:gd name="connsiteX20" fmla="*/ 468 w 335983"/>
                <a:gd name="connsiteY20" fmla="*/ 348618 h 379034"/>
                <a:gd name="connsiteX21" fmla="*/ 2808 w 335983"/>
                <a:gd name="connsiteY21" fmla="*/ 335048 h 379034"/>
                <a:gd name="connsiteX22" fmla="*/ 47731 w 335983"/>
                <a:gd name="connsiteY22" fmla="*/ 292465 h 379034"/>
                <a:gd name="connsiteX23" fmla="*/ 52410 w 335983"/>
                <a:gd name="connsiteY23" fmla="*/ 283574 h 379034"/>
                <a:gd name="connsiteX24" fmla="*/ 55685 w 335983"/>
                <a:gd name="connsiteY24" fmla="*/ 280298 h 379034"/>
                <a:gd name="connsiteX25" fmla="*/ 60365 w 335983"/>
                <a:gd name="connsiteY25" fmla="*/ 277958 h 379034"/>
                <a:gd name="connsiteX26" fmla="*/ 57557 w 335983"/>
                <a:gd name="connsiteY26" fmla="*/ 281702 h 379034"/>
                <a:gd name="connsiteX27" fmla="*/ 56621 w 335983"/>
                <a:gd name="connsiteY27" fmla="*/ 284977 h 379034"/>
                <a:gd name="connsiteX28" fmla="*/ 57557 w 335983"/>
                <a:gd name="connsiteY28" fmla="*/ 286381 h 379034"/>
                <a:gd name="connsiteX29" fmla="*/ 59429 w 335983"/>
                <a:gd name="connsiteY29" fmla="*/ 286381 h 379034"/>
                <a:gd name="connsiteX30" fmla="*/ 140383 w 335983"/>
                <a:gd name="connsiteY30" fmla="*/ 236780 h 379034"/>
                <a:gd name="connsiteX31" fmla="*/ 160973 w 335983"/>
                <a:gd name="connsiteY31" fmla="*/ 222741 h 379034"/>
                <a:gd name="connsiteX32" fmla="*/ 180158 w 335983"/>
                <a:gd name="connsiteY32" fmla="*/ 207767 h 379034"/>
                <a:gd name="connsiteX33" fmla="*/ 197004 w 335983"/>
                <a:gd name="connsiteY33" fmla="*/ 191857 h 379034"/>
                <a:gd name="connsiteX34" fmla="*/ 212446 w 335983"/>
                <a:gd name="connsiteY34" fmla="*/ 174543 h 379034"/>
                <a:gd name="connsiteX35" fmla="*/ 230696 w 335983"/>
                <a:gd name="connsiteY35" fmla="*/ 150210 h 379034"/>
                <a:gd name="connsiteX36" fmla="*/ 247074 w 335983"/>
                <a:gd name="connsiteY36" fmla="*/ 123537 h 379034"/>
                <a:gd name="connsiteX37" fmla="*/ 261113 w 335983"/>
                <a:gd name="connsiteY37" fmla="*/ 94992 h 379034"/>
                <a:gd name="connsiteX38" fmla="*/ 273747 w 335983"/>
                <a:gd name="connsiteY38" fmla="*/ 65980 h 379034"/>
                <a:gd name="connsiteX39" fmla="*/ 294804 w 335983"/>
                <a:gd name="connsiteY39" fmla="*/ 1872 h 379034"/>
                <a:gd name="connsiteX40" fmla="*/ 310715 w 335983"/>
                <a:gd name="connsiteY40" fmla="*/ 0 h 379034"/>
                <a:gd name="connsiteX41" fmla="*/ 326157 w 335983"/>
                <a:gd name="connsiteY41" fmla="*/ 1404 h 379034"/>
                <a:gd name="connsiteX42" fmla="*/ 327560 w 335983"/>
                <a:gd name="connsiteY42" fmla="*/ 1872 h 379034"/>
                <a:gd name="connsiteX43" fmla="*/ 328497 w 335983"/>
                <a:gd name="connsiteY43" fmla="*/ 3276 h 379034"/>
                <a:gd name="connsiteX44" fmla="*/ 328964 w 335983"/>
                <a:gd name="connsiteY44" fmla="*/ 5615 h 379034"/>
                <a:gd name="connsiteX45" fmla="*/ 335984 w 335983"/>
                <a:gd name="connsiteY45" fmla="*/ 5148 h 37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35983" h="379034">
                  <a:moveTo>
                    <a:pt x="335984" y="5148"/>
                  </a:moveTo>
                  <a:lnTo>
                    <a:pt x="324285" y="36500"/>
                  </a:lnTo>
                  <a:lnTo>
                    <a:pt x="306035" y="98268"/>
                  </a:lnTo>
                  <a:lnTo>
                    <a:pt x="295272" y="125877"/>
                  </a:lnTo>
                  <a:lnTo>
                    <a:pt x="282638" y="151613"/>
                  </a:lnTo>
                  <a:lnTo>
                    <a:pt x="268132" y="175011"/>
                  </a:lnTo>
                  <a:lnTo>
                    <a:pt x="251754" y="197004"/>
                  </a:lnTo>
                  <a:lnTo>
                    <a:pt x="233504" y="217126"/>
                  </a:lnTo>
                  <a:lnTo>
                    <a:pt x="213850" y="236312"/>
                  </a:lnTo>
                  <a:lnTo>
                    <a:pt x="191857" y="254561"/>
                  </a:lnTo>
                  <a:lnTo>
                    <a:pt x="167992" y="271407"/>
                  </a:lnTo>
                  <a:lnTo>
                    <a:pt x="82826" y="322881"/>
                  </a:lnTo>
                  <a:lnTo>
                    <a:pt x="54281" y="342535"/>
                  </a:lnTo>
                  <a:lnTo>
                    <a:pt x="27609" y="363592"/>
                  </a:lnTo>
                  <a:lnTo>
                    <a:pt x="21525" y="367336"/>
                  </a:lnTo>
                  <a:lnTo>
                    <a:pt x="11231" y="370611"/>
                  </a:lnTo>
                  <a:lnTo>
                    <a:pt x="9827" y="376226"/>
                  </a:lnTo>
                  <a:lnTo>
                    <a:pt x="15442" y="378098"/>
                  </a:lnTo>
                  <a:lnTo>
                    <a:pt x="1872" y="379034"/>
                  </a:lnTo>
                  <a:lnTo>
                    <a:pt x="0" y="363592"/>
                  </a:lnTo>
                  <a:lnTo>
                    <a:pt x="468" y="348618"/>
                  </a:lnTo>
                  <a:lnTo>
                    <a:pt x="2808" y="335048"/>
                  </a:lnTo>
                  <a:lnTo>
                    <a:pt x="47731" y="292465"/>
                  </a:lnTo>
                  <a:lnTo>
                    <a:pt x="52410" y="283574"/>
                  </a:lnTo>
                  <a:lnTo>
                    <a:pt x="55685" y="280298"/>
                  </a:lnTo>
                  <a:lnTo>
                    <a:pt x="60365" y="277958"/>
                  </a:lnTo>
                  <a:lnTo>
                    <a:pt x="57557" y="281702"/>
                  </a:lnTo>
                  <a:lnTo>
                    <a:pt x="56621" y="284977"/>
                  </a:lnTo>
                  <a:lnTo>
                    <a:pt x="57557" y="286381"/>
                  </a:lnTo>
                  <a:lnTo>
                    <a:pt x="59429" y="286381"/>
                  </a:lnTo>
                  <a:lnTo>
                    <a:pt x="140383" y="236780"/>
                  </a:lnTo>
                  <a:lnTo>
                    <a:pt x="160973" y="222741"/>
                  </a:lnTo>
                  <a:lnTo>
                    <a:pt x="180158" y="207767"/>
                  </a:lnTo>
                  <a:lnTo>
                    <a:pt x="197004" y="191857"/>
                  </a:lnTo>
                  <a:lnTo>
                    <a:pt x="212446" y="174543"/>
                  </a:lnTo>
                  <a:lnTo>
                    <a:pt x="230696" y="150210"/>
                  </a:lnTo>
                  <a:lnTo>
                    <a:pt x="247074" y="123537"/>
                  </a:lnTo>
                  <a:lnTo>
                    <a:pt x="261113" y="94992"/>
                  </a:lnTo>
                  <a:lnTo>
                    <a:pt x="273747" y="65980"/>
                  </a:lnTo>
                  <a:lnTo>
                    <a:pt x="294804" y="1872"/>
                  </a:lnTo>
                  <a:lnTo>
                    <a:pt x="310715" y="0"/>
                  </a:lnTo>
                  <a:lnTo>
                    <a:pt x="326157" y="1404"/>
                  </a:lnTo>
                  <a:lnTo>
                    <a:pt x="327560" y="1872"/>
                  </a:lnTo>
                  <a:lnTo>
                    <a:pt x="328497" y="3276"/>
                  </a:lnTo>
                  <a:lnTo>
                    <a:pt x="328964" y="5615"/>
                  </a:lnTo>
                  <a:lnTo>
                    <a:pt x="335984" y="5148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4" name="Freeform 203">
              <a:extLst>
                <a:ext uri="{FF2B5EF4-FFF2-40B4-BE49-F238E27FC236}">
                  <a16:creationId xmlns:a16="http://schemas.microsoft.com/office/drawing/2014/main" id="{A8BD1E97-4EC3-B602-418B-FE9F7BDCDAE2}"/>
                </a:ext>
              </a:extLst>
            </p:cNvPr>
            <p:cNvSpPr/>
            <p:nvPr/>
          </p:nvSpPr>
          <p:spPr>
            <a:xfrm>
              <a:off x="11374170" y="6236752"/>
              <a:ext cx="80954" cy="278894"/>
            </a:xfrm>
            <a:custGeom>
              <a:avLst/>
              <a:gdLst>
                <a:gd name="connsiteX0" fmla="*/ 80954 w 80954"/>
                <a:gd name="connsiteY0" fmla="*/ 0 h 278894"/>
                <a:gd name="connsiteX1" fmla="*/ 75339 w 80954"/>
                <a:gd name="connsiteY1" fmla="*/ 127280 h 278894"/>
                <a:gd name="connsiteX2" fmla="*/ 73000 w 80954"/>
                <a:gd name="connsiteY2" fmla="*/ 142255 h 278894"/>
                <a:gd name="connsiteX3" fmla="*/ 65044 w 80954"/>
                <a:gd name="connsiteY3" fmla="*/ 169395 h 278894"/>
                <a:gd name="connsiteX4" fmla="*/ 49134 w 80954"/>
                <a:gd name="connsiteY4" fmla="*/ 213850 h 278894"/>
                <a:gd name="connsiteX5" fmla="*/ 19654 w 80954"/>
                <a:gd name="connsiteY5" fmla="*/ 278894 h 278894"/>
                <a:gd name="connsiteX6" fmla="*/ 0 w 80954"/>
                <a:gd name="connsiteY6" fmla="*/ 3275 h 278894"/>
                <a:gd name="connsiteX7" fmla="*/ 80954 w 80954"/>
                <a:gd name="connsiteY7" fmla="*/ 0 h 27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954" h="278894">
                  <a:moveTo>
                    <a:pt x="80954" y="0"/>
                  </a:moveTo>
                  <a:lnTo>
                    <a:pt x="75339" y="127280"/>
                  </a:lnTo>
                  <a:lnTo>
                    <a:pt x="73000" y="142255"/>
                  </a:lnTo>
                  <a:lnTo>
                    <a:pt x="65044" y="169395"/>
                  </a:lnTo>
                  <a:lnTo>
                    <a:pt x="49134" y="213850"/>
                  </a:lnTo>
                  <a:lnTo>
                    <a:pt x="19654" y="278894"/>
                  </a:lnTo>
                  <a:lnTo>
                    <a:pt x="0" y="3275"/>
                  </a:lnTo>
                  <a:lnTo>
                    <a:pt x="80954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5" name="Freeform 204">
              <a:extLst>
                <a:ext uri="{FF2B5EF4-FFF2-40B4-BE49-F238E27FC236}">
                  <a16:creationId xmlns:a16="http://schemas.microsoft.com/office/drawing/2014/main" id="{CDF386FA-4871-5AD3-CB1D-5A35919CFBED}"/>
                </a:ext>
              </a:extLst>
            </p:cNvPr>
            <p:cNvSpPr/>
            <p:nvPr/>
          </p:nvSpPr>
          <p:spPr>
            <a:xfrm>
              <a:off x="8165014" y="6244239"/>
              <a:ext cx="16845" cy="102011"/>
            </a:xfrm>
            <a:custGeom>
              <a:avLst/>
              <a:gdLst>
                <a:gd name="connsiteX0" fmla="*/ 10763 w 16845"/>
                <a:gd name="connsiteY0" fmla="*/ 0 h 102011"/>
                <a:gd name="connsiteX1" fmla="*/ 15442 w 16845"/>
                <a:gd name="connsiteY1" fmla="*/ 1872 h 102011"/>
                <a:gd name="connsiteX2" fmla="*/ 16846 w 16845"/>
                <a:gd name="connsiteY2" fmla="*/ 6083 h 102011"/>
                <a:gd name="connsiteX3" fmla="*/ 12166 w 16845"/>
                <a:gd name="connsiteY3" fmla="*/ 96864 h 102011"/>
                <a:gd name="connsiteX4" fmla="*/ 8423 w 16845"/>
                <a:gd name="connsiteY4" fmla="*/ 102012 h 102011"/>
                <a:gd name="connsiteX5" fmla="*/ 3275 w 16845"/>
                <a:gd name="connsiteY5" fmla="*/ 102012 h 102011"/>
                <a:gd name="connsiteX6" fmla="*/ 0 w 16845"/>
                <a:gd name="connsiteY6" fmla="*/ 96396 h 102011"/>
                <a:gd name="connsiteX7" fmla="*/ 4679 w 16845"/>
                <a:gd name="connsiteY7" fmla="*/ 5615 h 102011"/>
                <a:gd name="connsiteX8" fmla="*/ 7019 w 16845"/>
                <a:gd name="connsiteY8" fmla="*/ 1404 h 102011"/>
                <a:gd name="connsiteX9" fmla="*/ 10763 w 16845"/>
                <a:gd name="connsiteY9" fmla="*/ 0 h 102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45" h="102011">
                  <a:moveTo>
                    <a:pt x="10763" y="0"/>
                  </a:moveTo>
                  <a:lnTo>
                    <a:pt x="15442" y="1872"/>
                  </a:lnTo>
                  <a:lnTo>
                    <a:pt x="16846" y="6083"/>
                  </a:lnTo>
                  <a:lnTo>
                    <a:pt x="12166" y="96864"/>
                  </a:lnTo>
                  <a:lnTo>
                    <a:pt x="8423" y="102012"/>
                  </a:lnTo>
                  <a:lnTo>
                    <a:pt x="3275" y="102012"/>
                  </a:lnTo>
                  <a:lnTo>
                    <a:pt x="0" y="96396"/>
                  </a:lnTo>
                  <a:lnTo>
                    <a:pt x="4679" y="5615"/>
                  </a:lnTo>
                  <a:lnTo>
                    <a:pt x="7019" y="1404"/>
                  </a:lnTo>
                  <a:lnTo>
                    <a:pt x="10763" y="0"/>
                  </a:lnTo>
                  <a:close/>
                </a:path>
              </a:pathLst>
            </a:custGeom>
            <a:solidFill>
              <a:srgbClr val="8655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6" name="Freeform 205">
              <a:extLst>
                <a:ext uri="{FF2B5EF4-FFF2-40B4-BE49-F238E27FC236}">
                  <a16:creationId xmlns:a16="http://schemas.microsoft.com/office/drawing/2014/main" id="{5BDBAC28-3CC9-6BAE-D3B6-4864F43DED92}"/>
                </a:ext>
              </a:extLst>
            </p:cNvPr>
            <p:cNvSpPr/>
            <p:nvPr/>
          </p:nvSpPr>
          <p:spPr>
            <a:xfrm>
              <a:off x="11278710" y="6247514"/>
              <a:ext cx="51005" cy="11230"/>
            </a:xfrm>
            <a:custGeom>
              <a:avLst/>
              <a:gdLst>
                <a:gd name="connsiteX0" fmla="*/ 51005 w 51005"/>
                <a:gd name="connsiteY0" fmla="*/ 1404 h 11230"/>
                <a:gd name="connsiteX1" fmla="*/ 50538 w 51005"/>
                <a:gd name="connsiteY1" fmla="*/ 4212 h 11230"/>
                <a:gd name="connsiteX2" fmla="*/ 7955 w 51005"/>
                <a:gd name="connsiteY2" fmla="*/ 6551 h 11230"/>
                <a:gd name="connsiteX3" fmla="*/ 5615 w 51005"/>
                <a:gd name="connsiteY3" fmla="*/ 7019 h 11230"/>
                <a:gd name="connsiteX4" fmla="*/ 4679 w 51005"/>
                <a:gd name="connsiteY4" fmla="*/ 11231 h 11230"/>
                <a:gd name="connsiteX5" fmla="*/ 0 w 51005"/>
                <a:gd name="connsiteY5" fmla="*/ 4212 h 11230"/>
                <a:gd name="connsiteX6" fmla="*/ 17314 w 51005"/>
                <a:gd name="connsiteY6" fmla="*/ 936 h 11230"/>
                <a:gd name="connsiteX7" fmla="*/ 34160 w 51005"/>
                <a:gd name="connsiteY7" fmla="*/ 0 h 11230"/>
                <a:gd name="connsiteX8" fmla="*/ 51005 w 51005"/>
                <a:gd name="connsiteY8" fmla="*/ 1404 h 11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05" h="11230">
                  <a:moveTo>
                    <a:pt x="51005" y="1404"/>
                  </a:moveTo>
                  <a:lnTo>
                    <a:pt x="50538" y="4212"/>
                  </a:lnTo>
                  <a:lnTo>
                    <a:pt x="7955" y="6551"/>
                  </a:lnTo>
                  <a:lnTo>
                    <a:pt x="5615" y="7019"/>
                  </a:lnTo>
                  <a:lnTo>
                    <a:pt x="4679" y="11231"/>
                  </a:lnTo>
                  <a:lnTo>
                    <a:pt x="0" y="4212"/>
                  </a:lnTo>
                  <a:lnTo>
                    <a:pt x="17314" y="936"/>
                  </a:lnTo>
                  <a:lnTo>
                    <a:pt x="34160" y="0"/>
                  </a:lnTo>
                  <a:lnTo>
                    <a:pt x="51005" y="1404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BCAE345A-EBE5-E388-8A0C-E4FD30896A55}"/>
                </a:ext>
              </a:extLst>
            </p:cNvPr>
            <p:cNvSpPr/>
            <p:nvPr/>
          </p:nvSpPr>
          <p:spPr>
            <a:xfrm>
              <a:off x="11282453" y="6251726"/>
              <a:ext cx="50070" cy="71127"/>
            </a:xfrm>
            <a:custGeom>
              <a:avLst/>
              <a:gdLst>
                <a:gd name="connsiteX0" fmla="*/ 46327 w 50070"/>
                <a:gd name="connsiteY0" fmla="*/ 0 h 71127"/>
                <a:gd name="connsiteX1" fmla="*/ 50070 w 50070"/>
                <a:gd name="connsiteY1" fmla="*/ 71128 h 71127"/>
                <a:gd name="connsiteX2" fmla="*/ 0 w 50070"/>
                <a:gd name="connsiteY2" fmla="*/ 7019 h 71127"/>
                <a:gd name="connsiteX3" fmla="*/ 1404 w 50070"/>
                <a:gd name="connsiteY3" fmla="*/ 2808 h 71127"/>
                <a:gd name="connsiteX4" fmla="*/ 3276 w 50070"/>
                <a:gd name="connsiteY4" fmla="*/ 2340 h 71127"/>
                <a:gd name="connsiteX5" fmla="*/ 46327 w 50070"/>
                <a:gd name="connsiteY5" fmla="*/ 0 h 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0" h="71127">
                  <a:moveTo>
                    <a:pt x="46327" y="0"/>
                  </a:moveTo>
                  <a:lnTo>
                    <a:pt x="50070" y="71128"/>
                  </a:lnTo>
                  <a:lnTo>
                    <a:pt x="0" y="7019"/>
                  </a:lnTo>
                  <a:lnTo>
                    <a:pt x="1404" y="2808"/>
                  </a:lnTo>
                  <a:lnTo>
                    <a:pt x="3276" y="2340"/>
                  </a:lnTo>
                  <a:lnTo>
                    <a:pt x="46327" y="0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8" name="Freeform 207">
              <a:extLst>
                <a:ext uri="{FF2B5EF4-FFF2-40B4-BE49-F238E27FC236}">
                  <a16:creationId xmlns:a16="http://schemas.microsoft.com/office/drawing/2014/main" id="{91F4F8D4-2BC9-B5C0-6B8A-8ED5161A16A2}"/>
                </a:ext>
              </a:extLst>
            </p:cNvPr>
            <p:cNvSpPr/>
            <p:nvPr/>
          </p:nvSpPr>
          <p:spPr>
            <a:xfrm>
              <a:off x="8002170" y="6260149"/>
              <a:ext cx="43518" cy="171734"/>
            </a:xfrm>
            <a:custGeom>
              <a:avLst/>
              <a:gdLst>
                <a:gd name="connsiteX0" fmla="*/ 43519 w 43518"/>
                <a:gd name="connsiteY0" fmla="*/ 114178 h 171734"/>
                <a:gd name="connsiteX1" fmla="*/ 37903 w 43518"/>
                <a:gd name="connsiteY1" fmla="*/ 130556 h 171734"/>
                <a:gd name="connsiteX2" fmla="*/ 33692 w 43518"/>
                <a:gd name="connsiteY2" fmla="*/ 147870 h 171734"/>
                <a:gd name="connsiteX3" fmla="*/ 31820 w 43518"/>
                <a:gd name="connsiteY3" fmla="*/ 167523 h 171734"/>
                <a:gd name="connsiteX4" fmla="*/ 29948 w 43518"/>
                <a:gd name="connsiteY4" fmla="*/ 171735 h 171734"/>
                <a:gd name="connsiteX5" fmla="*/ 16846 w 43518"/>
                <a:gd name="connsiteY5" fmla="*/ 151614 h 171734"/>
                <a:gd name="connsiteX6" fmla="*/ 7487 w 43518"/>
                <a:gd name="connsiteY6" fmla="*/ 131492 h 171734"/>
                <a:gd name="connsiteX7" fmla="*/ 0 w 43518"/>
                <a:gd name="connsiteY7" fmla="*/ 108563 h 171734"/>
                <a:gd name="connsiteX8" fmla="*/ 20589 w 43518"/>
                <a:gd name="connsiteY8" fmla="*/ 7955 h 171734"/>
                <a:gd name="connsiteX9" fmla="*/ 23865 w 43518"/>
                <a:gd name="connsiteY9" fmla="*/ 0 h 171734"/>
                <a:gd name="connsiteX10" fmla="*/ 26673 w 43518"/>
                <a:gd name="connsiteY10" fmla="*/ 7955 h 171734"/>
                <a:gd name="connsiteX11" fmla="*/ 43519 w 43518"/>
                <a:gd name="connsiteY11" fmla="*/ 114178 h 171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518" h="171734">
                  <a:moveTo>
                    <a:pt x="43519" y="114178"/>
                  </a:moveTo>
                  <a:lnTo>
                    <a:pt x="37903" y="130556"/>
                  </a:lnTo>
                  <a:lnTo>
                    <a:pt x="33692" y="147870"/>
                  </a:lnTo>
                  <a:lnTo>
                    <a:pt x="31820" y="167523"/>
                  </a:lnTo>
                  <a:lnTo>
                    <a:pt x="29948" y="171735"/>
                  </a:lnTo>
                  <a:lnTo>
                    <a:pt x="16846" y="151614"/>
                  </a:lnTo>
                  <a:lnTo>
                    <a:pt x="7487" y="131492"/>
                  </a:lnTo>
                  <a:lnTo>
                    <a:pt x="0" y="108563"/>
                  </a:lnTo>
                  <a:lnTo>
                    <a:pt x="20589" y="7955"/>
                  </a:lnTo>
                  <a:lnTo>
                    <a:pt x="23865" y="0"/>
                  </a:lnTo>
                  <a:lnTo>
                    <a:pt x="26673" y="7955"/>
                  </a:lnTo>
                  <a:lnTo>
                    <a:pt x="43519" y="114178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09" name="Freeform 208">
              <a:extLst>
                <a:ext uri="{FF2B5EF4-FFF2-40B4-BE49-F238E27FC236}">
                  <a16:creationId xmlns:a16="http://schemas.microsoft.com/office/drawing/2014/main" id="{E3492D9C-26D1-20F0-A554-7D34415F690F}"/>
                </a:ext>
              </a:extLst>
            </p:cNvPr>
            <p:cNvSpPr/>
            <p:nvPr/>
          </p:nvSpPr>
          <p:spPr>
            <a:xfrm>
              <a:off x="9116811" y="6276995"/>
              <a:ext cx="1238178" cy="23864"/>
            </a:xfrm>
            <a:custGeom>
              <a:avLst/>
              <a:gdLst>
                <a:gd name="connsiteX0" fmla="*/ 30884 w 1238178"/>
                <a:gd name="connsiteY0" fmla="*/ 23865 h 23864"/>
                <a:gd name="connsiteX1" fmla="*/ 0 w 1238178"/>
                <a:gd name="connsiteY1" fmla="*/ 9827 h 23864"/>
                <a:gd name="connsiteX2" fmla="*/ 936 w 1238178"/>
                <a:gd name="connsiteY2" fmla="*/ 6551 h 23864"/>
                <a:gd name="connsiteX3" fmla="*/ 4679 w 1238178"/>
                <a:gd name="connsiteY3" fmla="*/ 2340 h 23864"/>
                <a:gd name="connsiteX4" fmla="*/ 7955 w 1238178"/>
                <a:gd name="connsiteY4" fmla="*/ 1404 h 23864"/>
                <a:gd name="connsiteX5" fmla="*/ 22461 w 1238178"/>
                <a:gd name="connsiteY5" fmla="*/ 1872 h 23864"/>
                <a:gd name="connsiteX6" fmla="*/ 43051 w 1238178"/>
                <a:gd name="connsiteY6" fmla="*/ 0 h 23864"/>
                <a:gd name="connsiteX7" fmla="*/ 68788 w 1238178"/>
                <a:gd name="connsiteY7" fmla="*/ 2808 h 23864"/>
                <a:gd name="connsiteX8" fmla="*/ 523629 w 1238178"/>
                <a:gd name="connsiteY8" fmla="*/ 2340 h 23864"/>
                <a:gd name="connsiteX9" fmla="*/ 1079078 w 1238178"/>
                <a:gd name="connsiteY9" fmla="*/ 4679 h 23864"/>
                <a:gd name="connsiteX10" fmla="*/ 1234435 w 1238178"/>
                <a:gd name="connsiteY10" fmla="*/ 7955 h 23864"/>
                <a:gd name="connsiteX11" fmla="*/ 1237243 w 1238178"/>
                <a:gd name="connsiteY11" fmla="*/ 8891 h 23864"/>
                <a:gd name="connsiteX12" fmla="*/ 1238178 w 1238178"/>
                <a:gd name="connsiteY12" fmla="*/ 11699 h 23864"/>
                <a:gd name="connsiteX13" fmla="*/ 1236774 w 1238178"/>
                <a:gd name="connsiteY13" fmla="*/ 15442 h 23864"/>
                <a:gd name="connsiteX14" fmla="*/ 1072526 w 1238178"/>
                <a:gd name="connsiteY14" fmla="*/ 19186 h 23864"/>
                <a:gd name="connsiteX15" fmla="*/ 908746 w 1238178"/>
                <a:gd name="connsiteY15" fmla="*/ 19653 h 23864"/>
                <a:gd name="connsiteX16" fmla="*/ 830600 w 1238178"/>
                <a:gd name="connsiteY16" fmla="*/ 21525 h 23864"/>
                <a:gd name="connsiteX17" fmla="*/ 315394 w 1238178"/>
                <a:gd name="connsiteY17" fmla="*/ 20590 h 23864"/>
                <a:gd name="connsiteX18" fmla="*/ 86570 w 1238178"/>
                <a:gd name="connsiteY18" fmla="*/ 18718 h 23864"/>
                <a:gd name="connsiteX19" fmla="*/ 30884 w 1238178"/>
                <a:gd name="connsiteY19" fmla="*/ 23865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178" h="23864">
                  <a:moveTo>
                    <a:pt x="30884" y="23865"/>
                  </a:moveTo>
                  <a:lnTo>
                    <a:pt x="0" y="9827"/>
                  </a:lnTo>
                  <a:lnTo>
                    <a:pt x="936" y="6551"/>
                  </a:lnTo>
                  <a:lnTo>
                    <a:pt x="4679" y="2340"/>
                  </a:lnTo>
                  <a:lnTo>
                    <a:pt x="7955" y="1404"/>
                  </a:lnTo>
                  <a:lnTo>
                    <a:pt x="22461" y="1872"/>
                  </a:lnTo>
                  <a:lnTo>
                    <a:pt x="43051" y="0"/>
                  </a:lnTo>
                  <a:lnTo>
                    <a:pt x="68788" y="2808"/>
                  </a:lnTo>
                  <a:lnTo>
                    <a:pt x="523629" y="2340"/>
                  </a:lnTo>
                  <a:lnTo>
                    <a:pt x="1079078" y="4679"/>
                  </a:lnTo>
                  <a:lnTo>
                    <a:pt x="1234435" y="7955"/>
                  </a:lnTo>
                  <a:lnTo>
                    <a:pt x="1237243" y="8891"/>
                  </a:lnTo>
                  <a:lnTo>
                    <a:pt x="1238178" y="11699"/>
                  </a:lnTo>
                  <a:lnTo>
                    <a:pt x="1236774" y="15442"/>
                  </a:lnTo>
                  <a:lnTo>
                    <a:pt x="1072526" y="19186"/>
                  </a:lnTo>
                  <a:lnTo>
                    <a:pt x="908746" y="19653"/>
                  </a:lnTo>
                  <a:lnTo>
                    <a:pt x="830600" y="21525"/>
                  </a:lnTo>
                  <a:lnTo>
                    <a:pt x="315394" y="20590"/>
                  </a:lnTo>
                  <a:lnTo>
                    <a:pt x="86570" y="18718"/>
                  </a:lnTo>
                  <a:lnTo>
                    <a:pt x="30884" y="2386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B4E16DE6-5F64-2474-8B3B-40D6B6336C50}"/>
                </a:ext>
              </a:extLst>
            </p:cNvPr>
            <p:cNvSpPr/>
            <p:nvPr/>
          </p:nvSpPr>
          <p:spPr>
            <a:xfrm>
              <a:off x="8762110" y="6283078"/>
              <a:ext cx="29012" cy="139446"/>
            </a:xfrm>
            <a:custGeom>
              <a:avLst/>
              <a:gdLst>
                <a:gd name="connsiteX0" fmla="*/ 25737 w 29012"/>
                <a:gd name="connsiteY0" fmla="*/ 51005 h 139446"/>
                <a:gd name="connsiteX1" fmla="*/ 29013 w 29012"/>
                <a:gd name="connsiteY1" fmla="*/ 135704 h 139446"/>
                <a:gd name="connsiteX2" fmla="*/ 25737 w 29012"/>
                <a:gd name="connsiteY2" fmla="*/ 139447 h 139446"/>
                <a:gd name="connsiteX3" fmla="*/ 21993 w 29012"/>
                <a:gd name="connsiteY3" fmla="*/ 138511 h 139446"/>
                <a:gd name="connsiteX4" fmla="*/ 21525 w 29012"/>
                <a:gd name="connsiteY4" fmla="*/ 136171 h 139446"/>
                <a:gd name="connsiteX5" fmla="*/ 17314 w 29012"/>
                <a:gd name="connsiteY5" fmla="*/ 110435 h 139446"/>
                <a:gd name="connsiteX6" fmla="*/ 9827 w 29012"/>
                <a:gd name="connsiteY6" fmla="*/ 87505 h 139446"/>
                <a:gd name="connsiteX7" fmla="*/ 5147 w 29012"/>
                <a:gd name="connsiteY7" fmla="*/ 60364 h 139446"/>
                <a:gd name="connsiteX8" fmla="*/ 0 w 29012"/>
                <a:gd name="connsiteY8" fmla="*/ 48666 h 139446"/>
                <a:gd name="connsiteX9" fmla="*/ 10763 w 29012"/>
                <a:gd name="connsiteY9" fmla="*/ 3743 h 139446"/>
                <a:gd name="connsiteX10" fmla="*/ 13102 w 29012"/>
                <a:gd name="connsiteY10" fmla="*/ 0 h 139446"/>
                <a:gd name="connsiteX11" fmla="*/ 14506 w 29012"/>
                <a:gd name="connsiteY11" fmla="*/ 468 h 139446"/>
                <a:gd name="connsiteX12" fmla="*/ 16378 w 29012"/>
                <a:gd name="connsiteY12" fmla="*/ 4211 h 139446"/>
                <a:gd name="connsiteX13" fmla="*/ 20590 w 29012"/>
                <a:gd name="connsiteY13" fmla="*/ 30884 h 139446"/>
                <a:gd name="connsiteX14" fmla="*/ 25737 w 29012"/>
                <a:gd name="connsiteY14" fmla="*/ 5100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12" h="139446">
                  <a:moveTo>
                    <a:pt x="25737" y="51005"/>
                  </a:moveTo>
                  <a:lnTo>
                    <a:pt x="29013" y="135704"/>
                  </a:lnTo>
                  <a:lnTo>
                    <a:pt x="25737" y="139447"/>
                  </a:lnTo>
                  <a:lnTo>
                    <a:pt x="21993" y="138511"/>
                  </a:lnTo>
                  <a:lnTo>
                    <a:pt x="21525" y="136171"/>
                  </a:lnTo>
                  <a:lnTo>
                    <a:pt x="17314" y="110435"/>
                  </a:lnTo>
                  <a:lnTo>
                    <a:pt x="9827" y="87505"/>
                  </a:lnTo>
                  <a:lnTo>
                    <a:pt x="5147" y="60364"/>
                  </a:lnTo>
                  <a:lnTo>
                    <a:pt x="0" y="48666"/>
                  </a:lnTo>
                  <a:lnTo>
                    <a:pt x="10763" y="3743"/>
                  </a:lnTo>
                  <a:lnTo>
                    <a:pt x="13102" y="0"/>
                  </a:lnTo>
                  <a:lnTo>
                    <a:pt x="14506" y="468"/>
                  </a:lnTo>
                  <a:lnTo>
                    <a:pt x="16378" y="4211"/>
                  </a:lnTo>
                  <a:lnTo>
                    <a:pt x="20590" y="30884"/>
                  </a:lnTo>
                  <a:lnTo>
                    <a:pt x="25737" y="51005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1" name="Freeform 210">
              <a:extLst>
                <a:ext uri="{FF2B5EF4-FFF2-40B4-BE49-F238E27FC236}">
                  <a16:creationId xmlns:a16="http://schemas.microsoft.com/office/drawing/2014/main" id="{4199E29A-ED07-1EBC-5A3F-10A895AD4E0B}"/>
                </a:ext>
              </a:extLst>
            </p:cNvPr>
            <p:cNvSpPr/>
            <p:nvPr/>
          </p:nvSpPr>
          <p:spPr>
            <a:xfrm>
              <a:off x="9824809" y="6286822"/>
              <a:ext cx="1525027" cy="402899"/>
            </a:xfrm>
            <a:custGeom>
              <a:avLst/>
              <a:gdLst>
                <a:gd name="connsiteX0" fmla="*/ 1346741 w 1525027"/>
                <a:gd name="connsiteY0" fmla="*/ 0 h 402899"/>
                <a:gd name="connsiteX1" fmla="*/ 1382305 w 1525027"/>
                <a:gd name="connsiteY1" fmla="*/ 22462 h 402899"/>
                <a:gd name="connsiteX2" fmla="*/ 1420676 w 1525027"/>
                <a:gd name="connsiteY2" fmla="*/ 43519 h 402899"/>
                <a:gd name="connsiteX3" fmla="*/ 1460920 w 1525027"/>
                <a:gd name="connsiteY3" fmla="*/ 62705 h 402899"/>
                <a:gd name="connsiteX4" fmla="*/ 1503970 w 1525027"/>
                <a:gd name="connsiteY4" fmla="*/ 80487 h 402899"/>
                <a:gd name="connsiteX5" fmla="*/ 1509118 w 1525027"/>
                <a:gd name="connsiteY5" fmla="*/ 83762 h 402899"/>
                <a:gd name="connsiteX6" fmla="*/ 1512861 w 1525027"/>
                <a:gd name="connsiteY6" fmla="*/ 88441 h 402899"/>
                <a:gd name="connsiteX7" fmla="*/ 1514265 w 1525027"/>
                <a:gd name="connsiteY7" fmla="*/ 94525 h 402899"/>
                <a:gd name="connsiteX8" fmla="*/ 1525028 w 1525027"/>
                <a:gd name="connsiteY8" fmla="*/ 306035 h 402899"/>
                <a:gd name="connsiteX9" fmla="*/ 1468407 w 1525027"/>
                <a:gd name="connsiteY9" fmla="*/ 312586 h 402899"/>
                <a:gd name="connsiteX10" fmla="*/ 1448285 w 1525027"/>
                <a:gd name="connsiteY10" fmla="*/ 273747 h 402899"/>
                <a:gd name="connsiteX11" fmla="*/ 1431907 w 1525027"/>
                <a:gd name="connsiteY11" fmla="*/ 233504 h 402899"/>
                <a:gd name="connsiteX12" fmla="*/ 1420676 w 1525027"/>
                <a:gd name="connsiteY12" fmla="*/ 200280 h 402899"/>
                <a:gd name="connsiteX13" fmla="*/ 1397279 w 1525027"/>
                <a:gd name="connsiteY13" fmla="*/ 106223 h 402899"/>
                <a:gd name="connsiteX14" fmla="*/ 1395875 w 1525027"/>
                <a:gd name="connsiteY14" fmla="*/ 106223 h 402899"/>
                <a:gd name="connsiteX15" fmla="*/ 1394471 w 1525027"/>
                <a:gd name="connsiteY15" fmla="*/ 113710 h 402899"/>
                <a:gd name="connsiteX16" fmla="*/ 1393068 w 1525027"/>
                <a:gd name="connsiteY16" fmla="*/ 143191 h 402899"/>
                <a:gd name="connsiteX17" fmla="*/ 1393536 w 1525027"/>
                <a:gd name="connsiteY17" fmla="*/ 172671 h 402899"/>
                <a:gd name="connsiteX18" fmla="*/ 1396811 w 1525027"/>
                <a:gd name="connsiteY18" fmla="*/ 201216 h 402899"/>
                <a:gd name="connsiteX19" fmla="*/ 1401958 w 1525027"/>
                <a:gd name="connsiteY19" fmla="*/ 230229 h 402899"/>
                <a:gd name="connsiteX20" fmla="*/ 1409446 w 1525027"/>
                <a:gd name="connsiteY20" fmla="*/ 258305 h 402899"/>
                <a:gd name="connsiteX21" fmla="*/ 1418805 w 1525027"/>
                <a:gd name="connsiteY21" fmla="*/ 286850 h 402899"/>
                <a:gd name="connsiteX22" fmla="*/ 1430971 w 1525027"/>
                <a:gd name="connsiteY22" fmla="*/ 315394 h 402899"/>
                <a:gd name="connsiteX23" fmla="*/ 1423016 w 1525027"/>
                <a:gd name="connsiteY23" fmla="*/ 320541 h 402899"/>
                <a:gd name="connsiteX24" fmla="*/ 1417401 w 1525027"/>
                <a:gd name="connsiteY24" fmla="*/ 320541 h 402899"/>
                <a:gd name="connsiteX25" fmla="*/ 1405234 w 1525027"/>
                <a:gd name="connsiteY25" fmla="*/ 316798 h 402899"/>
                <a:gd name="connsiteX26" fmla="*/ 1400087 w 1525027"/>
                <a:gd name="connsiteY26" fmla="*/ 313054 h 402899"/>
                <a:gd name="connsiteX27" fmla="*/ 1382305 w 1525027"/>
                <a:gd name="connsiteY27" fmla="*/ 285913 h 402899"/>
                <a:gd name="connsiteX28" fmla="*/ 1298075 w 1525027"/>
                <a:gd name="connsiteY28" fmla="*/ 118858 h 402899"/>
                <a:gd name="connsiteX29" fmla="*/ 1296671 w 1525027"/>
                <a:gd name="connsiteY29" fmla="*/ 122133 h 402899"/>
                <a:gd name="connsiteX30" fmla="*/ 1297140 w 1525027"/>
                <a:gd name="connsiteY30" fmla="*/ 138511 h 402899"/>
                <a:gd name="connsiteX31" fmla="*/ 1302287 w 1525027"/>
                <a:gd name="connsiteY31" fmla="*/ 172203 h 402899"/>
                <a:gd name="connsiteX32" fmla="*/ 1317261 w 1525027"/>
                <a:gd name="connsiteY32" fmla="*/ 221805 h 402899"/>
                <a:gd name="connsiteX33" fmla="*/ 1335511 w 1525027"/>
                <a:gd name="connsiteY33" fmla="*/ 267196 h 402899"/>
                <a:gd name="connsiteX34" fmla="*/ 1285909 w 1525027"/>
                <a:gd name="connsiteY34" fmla="*/ 255965 h 402899"/>
                <a:gd name="connsiteX35" fmla="*/ 1265319 w 1525027"/>
                <a:gd name="connsiteY35" fmla="*/ 248946 h 402899"/>
                <a:gd name="connsiteX36" fmla="*/ 1246601 w 1525027"/>
                <a:gd name="connsiteY36" fmla="*/ 240055 h 402899"/>
                <a:gd name="connsiteX37" fmla="*/ 1229288 w 1525027"/>
                <a:gd name="connsiteY37" fmla="*/ 230229 h 402899"/>
                <a:gd name="connsiteX38" fmla="*/ 1213378 w 1525027"/>
                <a:gd name="connsiteY38" fmla="*/ 218530 h 402899"/>
                <a:gd name="connsiteX39" fmla="*/ 1184833 w 1525027"/>
                <a:gd name="connsiteY39" fmla="*/ 190921 h 402899"/>
                <a:gd name="connsiteX40" fmla="*/ 1161904 w 1525027"/>
                <a:gd name="connsiteY40" fmla="*/ 158165 h 402899"/>
                <a:gd name="connsiteX41" fmla="*/ 1149737 w 1525027"/>
                <a:gd name="connsiteY41" fmla="*/ 134300 h 402899"/>
                <a:gd name="connsiteX42" fmla="*/ 1139442 w 1525027"/>
                <a:gd name="connsiteY42" fmla="*/ 109031 h 402899"/>
                <a:gd name="connsiteX43" fmla="*/ 1125404 w 1525027"/>
                <a:gd name="connsiteY43" fmla="*/ 65512 h 402899"/>
                <a:gd name="connsiteX44" fmla="*/ 1124000 w 1525027"/>
                <a:gd name="connsiteY44" fmla="*/ 83294 h 402899"/>
                <a:gd name="connsiteX45" fmla="*/ 1125872 w 1525027"/>
                <a:gd name="connsiteY45" fmla="*/ 109967 h 402899"/>
                <a:gd name="connsiteX46" fmla="*/ 1131020 w 1525027"/>
                <a:gd name="connsiteY46" fmla="*/ 135236 h 402899"/>
                <a:gd name="connsiteX47" fmla="*/ 1138507 w 1525027"/>
                <a:gd name="connsiteY47" fmla="*/ 159569 h 402899"/>
                <a:gd name="connsiteX48" fmla="*/ 1148801 w 1525027"/>
                <a:gd name="connsiteY48" fmla="*/ 182966 h 402899"/>
                <a:gd name="connsiteX49" fmla="*/ 1162372 w 1525027"/>
                <a:gd name="connsiteY49" fmla="*/ 205895 h 402899"/>
                <a:gd name="connsiteX50" fmla="*/ 1186237 w 1525027"/>
                <a:gd name="connsiteY50" fmla="*/ 235844 h 402899"/>
                <a:gd name="connsiteX51" fmla="*/ 1212441 w 1525027"/>
                <a:gd name="connsiteY51" fmla="*/ 257837 h 402899"/>
                <a:gd name="connsiteX52" fmla="*/ 1232095 w 1525027"/>
                <a:gd name="connsiteY52" fmla="*/ 269535 h 402899"/>
                <a:gd name="connsiteX53" fmla="*/ 1252685 w 1525027"/>
                <a:gd name="connsiteY53" fmla="*/ 279363 h 402899"/>
                <a:gd name="connsiteX54" fmla="*/ 1274678 w 1525027"/>
                <a:gd name="connsiteY54" fmla="*/ 286850 h 402899"/>
                <a:gd name="connsiteX55" fmla="*/ 1297140 w 1525027"/>
                <a:gd name="connsiteY55" fmla="*/ 292465 h 402899"/>
                <a:gd name="connsiteX56" fmla="*/ 1346274 w 1525027"/>
                <a:gd name="connsiteY56" fmla="*/ 300420 h 402899"/>
                <a:gd name="connsiteX57" fmla="*/ 1365459 w 1525027"/>
                <a:gd name="connsiteY57" fmla="*/ 328964 h 402899"/>
                <a:gd name="connsiteX58" fmla="*/ 1171730 w 1525027"/>
                <a:gd name="connsiteY58" fmla="*/ 347682 h 402899"/>
                <a:gd name="connsiteX59" fmla="*/ 1042578 w 1525027"/>
                <a:gd name="connsiteY59" fmla="*/ 358445 h 402899"/>
                <a:gd name="connsiteX60" fmla="*/ 631256 w 1525027"/>
                <a:gd name="connsiteY60" fmla="*/ 379034 h 402899"/>
                <a:gd name="connsiteX61" fmla="*/ 542814 w 1525027"/>
                <a:gd name="connsiteY61" fmla="*/ 384650 h 402899"/>
                <a:gd name="connsiteX62" fmla="*/ 324753 w 1525027"/>
                <a:gd name="connsiteY62" fmla="*/ 402899 h 402899"/>
                <a:gd name="connsiteX63" fmla="*/ 161440 w 1525027"/>
                <a:gd name="connsiteY63" fmla="*/ 402431 h 402899"/>
                <a:gd name="connsiteX64" fmla="*/ 157229 w 1525027"/>
                <a:gd name="connsiteY64" fmla="*/ 400559 h 402899"/>
                <a:gd name="connsiteX65" fmla="*/ 153954 w 1525027"/>
                <a:gd name="connsiteY65" fmla="*/ 394944 h 402899"/>
                <a:gd name="connsiteX66" fmla="*/ 154889 w 1525027"/>
                <a:gd name="connsiteY66" fmla="*/ 393540 h 402899"/>
                <a:gd name="connsiteX67" fmla="*/ 164248 w 1525027"/>
                <a:gd name="connsiteY67" fmla="*/ 391201 h 402899"/>
                <a:gd name="connsiteX68" fmla="*/ 167524 w 1525027"/>
                <a:gd name="connsiteY68" fmla="*/ 387925 h 402899"/>
                <a:gd name="connsiteX69" fmla="*/ 167992 w 1525027"/>
                <a:gd name="connsiteY69" fmla="*/ 385585 h 402899"/>
                <a:gd name="connsiteX70" fmla="*/ 165652 w 1525027"/>
                <a:gd name="connsiteY70" fmla="*/ 384650 h 402899"/>
                <a:gd name="connsiteX71" fmla="*/ 112775 w 1525027"/>
                <a:gd name="connsiteY71" fmla="*/ 385118 h 402899"/>
                <a:gd name="connsiteX72" fmla="*/ 0 w 1525027"/>
                <a:gd name="connsiteY72" fmla="*/ 392137 h 402899"/>
                <a:gd name="connsiteX73" fmla="*/ 4679 w 1525027"/>
                <a:gd name="connsiteY73" fmla="*/ 380906 h 402899"/>
                <a:gd name="connsiteX74" fmla="*/ 11699 w 1525027"/>
                <a:gd name="connsiteY74" fmla="*/ 370612 h 402899"/>
                <a:gd name="connsiteX75" fmla="*/ 21057 w 1525027"/>
                <a:gd name="connsiteY75" fmla="*/ 361253 h 402899"/>
                <a:gd name="connsiteX76" fmla="*/ 50538 w 1525027"/>
                <a:gd name="connsiteY76" fmla="*/ 339727 h 402899"/>
                <a:gd name="connsiteX77" fmla="*/ 109031 w 1525027"/>
                <a:gd name="connsiteY77" fmla="*/ 309779 h 402899"/>
                <a:gd name="connsiteX78" fmla="*/ 159569 w 1525027"/>
                <a:gd name="connsiteY78" fmla="*/ 288253 h 402899"/>
                <a:gd name="connsiteX79" fmla="*/ 216658 w 1525027"/>
                <a:gd name="connsiteY79" fmla="*/ 266260 h 402899"/>
                <a:gd name="connsiteX80" fmla="*/ 360316 w 1525027"/>
                <a:gd name="connsiteY80" fmla="*/ 218530 h 402899"/>
                <a:gd name="connsiteX81" fmla="*/ 597096 w 1525027"/>
                <a:gd name="connsiteY81" fmla="*/ 156761 h 402899"/>
                <a:gd name="connsiteX82" fmla="*/ 834811 w 1525027"/>
                <a:gd name="connsiteY82" fmla="*/ 102012 h 402899"/>
                <a:gd name="connsiteX83" fmla="*/ 968643 w 1525027"/>
                <a:gd name="connsiteY83" fmla="*/ 72999 h 402899"/>
                <a:gd name="connsiteX84" fmla="*/ 1175474 w 1525027"/>
                <a:gd name="connsiteY84" fmla="*/ 31820 h 402899"/>
                <a:gd name="connsiteX85" fmla="*/ 1346741 w 1525027"/>
                <a:gd name="connsiteY85" fmla="*/ 0 h 40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525027" h="402899">
                  <a:moveTo>
                    <a:pt x="1346741" y="0"/>
                  </a:moveTo>
                  <a:lnTo>
                    <a:pt x="1382305" y="22462"/>
                  </a:lnTo>
                  <a:lnTo>
                    <a:pt x="1420676" y="43519"/>
                  </a:lnTo>
                  <a:lnTo>
                    <a:pt x="1460920" y="62705"/>
                  </a:lnTo>
                  <a:lnTo>
                    <a:pt x="1503970" y="80487"/>
                  </a:lnTo>
                  <a:lnTo>
                    <a:pt x="1509118" y="83762"/>
                  </a:lnTo>
                  <a:lnTo>
                    <a:pt x="1512861" y="88441"/>
                  </a:lnTo>
                  <a:lnTo>
                    <a:pt x="1514265" y="94525"/>
                  </a:lnTo>
                  <a:lnTo>
                    <a:pt x="1525028" y="306035"/>
                  </a:lnTo>
                  <a:lnTo>
                    <a:pt x="1468407" y="312586"/>
                  </a:lnTo>
                  <a:lnTo>
                    <a:pt x="1448285" y="273747"/>
                  </a:lnTo>
                  <a:lnTo>
                    <a:pt x="1431907" y="233504"/>
                  </a:lnTo>
                  <a:lnTo>
                    <a:pt x="1420676" y="200280"/>
                  </a:lnTo>
                  <a:lnTo>
                    <a:pt x="1397279" y="106223"/>
                  </a:lnTo>
                  <a:lnTo>
                    <a:pt x="1395875" y="106223"/>
                  </a:lnTo>
                  <a:lnTo>
                    <a:pt x="1394471" y="113710"/>
                  </a:lnTo>
                  <a:lnTo>
                    <a:pt x="1393068" y="143191"/>
                  </a:lnTo>
                  <a:lnTo>
                    <a:pt x="1393536" y="172671"/>
                  </a:lnTo>
                  <a:lnTo>
                    <a:pt x="1396811" y="201216"/>
                  </a:lnTo>
                  <a:lnTo>
                    <a:pt x="1401958" y="230229"/>
                  </a:lnTo>
                  <a:lnTo>
                    <a:pt x="1409446" y="258305"/>
                  </a:lnTo>
                  <a:lnTo>
                    <a:pt x="1418805" y="286850"/>
                  </a:lnTo>
                  <a:lnTo>
                    <a:pt x="1430971" y="315394"/>
                  </a:lnTo>
                  <a:lnTo>
                    <a:pt x="1423016" y="320541"/>
                  </a:lnTo>
                  <a:lnTo>
                    <a:pt x="1417401" y="320541"/>
                  </a:lnTo>
                  <a:lnTo>
                    <a:pt x="1405234" y="316798"/>
                  </a:lnTo>
                  <a:lnTo>
                    <a:pt x="1400087" y="313054"/>
                  </a:lnTo>
                  <a:lnTo>
                    <a:pt x="1382305" y="285913"/>
                  </a:lnTo>
                  <a:lnTo>
                    <a:pt x="1298075" y="118858"/>
                  </a:lnTo>
                  <a:lnTo>
                    <a:pt x="1296671" y="122133"/>
                  </a:lnTo>
                  <a:lnTo>
                    <a:pt x="1297140" y="138511"/>
                  </a:lnTo>
                  <a:lnTo>
                    <a:pt x="1302287" y="172203"/>
                  </a:lnTo>
                  <a:lnTo>
                    <a:pt x="1317261" y="221805"/>
                  </a:lnTo>
                  <a:lnTo>
                    <a:pt x="1335511" y="267196"/>
                  </a:lnTo>
                  <a:lnTo>
                    <a:pt x="1285909" y="255965"/>
                  </a:lnTo>
                  <a:lnTo>
                    <a:pt x="1265319" y="248946"/>
                  </a:lnTo>
                  <a:lnTo>
                    <a:pt x="1246601" y="240055"/>
                  </a:lnTo>
                  <a:lnTo>
                    <a:pt x="1229288" y="230229"/>
                  </a:lnTo>
                  <a:lnTo>
                    <a:pt x="1213378" y="218530"/>
                  </a:lnTo>
                  <a:lnTo>
                    <a:pt x="1184833" y="190921"/>
                  </a:lnTo>
                  <a:lnTo>
                    <a:pt x="1161904" y="158165"/>
                  </a:lnTo>
                  <a:lnTo>
                    <a:pt x="1149737" y="134300"/>
                  </a:lnTo>
                  <a:lnTo>
                    <a:pt x="1139442" y="109031"/>
                  </a:lnTo>
                  <a:lnTo>
                    <a:pt x="1125404" y="65512"/>
                  </a:lnTo>
                  <a:lnTo>
                    <a:pt x="1124000" y="83294"/>
                  </a:lnTo>
                  <a:lnTo>
                    <a:pt x="1125872" y="109967"/>
                  </a:lnTo>
                  <a:lnTo>
                    <a:pt x="1131020" y="135236"/>
                  </a:lnTo>
                  <a:lnTo>
                    <a:pt x="1138507" y="159569"/>
                  </a:lnTo>
                  <a:lnTo>
                    <a:pt x="1148801" y="182966"/>
                  </a:lnTo>
                  <a:lnTo>
                    <a:pt x="1162372" y="205895"/>
                  </a:lnTo>
                  <a:lnTo>
                    <a:pt x="1186237" y="235844"/>
                  </a:lnTo>
                  <a:lnTo>
                    <a:pt x="1212441" y="257837"/>
                  </a:lnTo>
                  <a:lnTo>
                    <a:pt x="1232095" y="269535"/>
                  </a:lnTo>
                  <a:lnTo>
                    <a:pt x="1252685" y="279363"/>
                  </a:lnTo>
                  <a:lnTo>
                    <a:pt x="1274678" y="286850"/>
                  </a:lnTo>
                  <a:lnTo>
                    <a:pt x="1297140" y="292465"/>
                  </a:lnTo>
                  <a:lnTo>
                    <a:pt x="1346274" y="300420"/>
                  </a:lnTo>
                  <a:lnTo>
                    <a:pt x="1365459" y="328964"/>
                  </a:lnTo>
                  <a:lnTo>
                    <a:pt x="1171730" y="347682"/>
                  </a:lnTo>
                  <a:lnTo>
                    <a:pt x="1042578" y="358445"/>
                  </a:lnTo>
                  <a:lnTo>
                    <a:pt x="631256" y="379034"/>
                  </a:lnTo>
                  <a:lnTo>
                    <a:pt x="542814" y="384650"/>
                  </a:lnTo>
                  <a:lnTo>
                    <a:pt x="324753" y="402899"/>
                  </a:lnTo>
                  <a:lnTo>
                    <a:pt x="161440" y="402431"/>
                  </a:lnTo>
                  <a:lnTo>
                    <a:pt x="157229" y="400559"/>
                  </a:lnTo>
                  <a:lnTo>
                    <a:pt x="153954" y="394944"/>
                  </a:lnTo>
                  <a:lnTo>
                    <a:pt x="154889" y="393540"/>
                  </a:lnTo>
                  <a:lnTo>
                    <a:pt x="164248" y="391201"/>
                  </a:lnTo>
                  <a:lnTo>
                    <a:pt x="167524" y="387925"/>
                  </a:lnTo>
                  <a:lnTo>
                    <a:pt x="167992" y="385585"/>
                  </a:lnTo>
                  <a:lnTo>
                    <a:pt x="165652" y="384650"/>
                  </a:lnTo>
                  <a:lnTo>
                    <a:pt x="112775" y="385118"/>
                  </a:lnTo>
                  <a:lnTo>
                    <a:pt x="0" y="392137"/>
                  </a:lnTo>
                  <a:lnTo>
                    <a:pt x="4679" y="380906"/>
                  </a:lnTo>
                  <a:lnTo>
                    <a:pt x="11699" y="370612"/>
                  </a:lnTo>
                  <a:lnTo>
                    <a:pt x="21057" y="361253"/>
                  </a:lnTo>
                  <a:lnTo>
                    <a:pt x="50538" y="339727"/>
                  </a:lnTo>
                  <a:lnTo>
                    <a:pt x="109031" y="309779"/>
                  </a:lnTo>
                  <a:lnTo>
                    <a:pt x="159569" y="288253"/>
                  </a:lnTo>
                  <a:lnTo>
                    <a:pt x="216658" y="266260"/>
                  </a:lnTo>
                  <a:lnTo>
                    <a:pt x="360316" y="218530"/>
                  </a:lnTo>
                  <a:lnTo>
                    <a:pt x="597096" y="156761"/>
                  </a:lnTo>
                  <a:lnTo>
                    <a:pt x="834811" y="102012"/>
                  </a:lnTo>
                  <a:lnTo>
                    <a:pt x="968643" y="72999"/>
                  </a:lnTo>
                  <a:lnTo>
                    <a:pt x="1175474" y="31820"/>
                  </a:lnTo>
                  <a:lnTo>
                    <a:pt x="1346741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2" name="Freeform 211">
              <a:extLst>
                <a:ext uri="{FF2B5EF4-FFF2-40B4-BE49-F238E27FC236}">
                  <a16:creationId xmlns:a16="http://schemas.microsoft.com/office/drawing/2014/main" id="{8FEC084D-AD67-2B64-D361-0AFED122D952}"/>
                </a:ext>
              </a:extLst>
            </p:cNvPr>
            <p:cNvSpPr/>
            <p:nvPr/>
          </p:nvSpPr>
          <p:spPr>
            <a:xfrm>
              <a:off x="8550132" y="6331276"/>
              <a:ext cx="751985" cy="109966"/>
            </a:xfrm>
            <a:custGeom>
              <a:avLst/>
              <a:gdLst>
                <a:gd name="connsiteX0" fmla="*/ 16846 w 751985"/>
                <a:gd name="connsiteY0" fmla="*/ 0 h 109966"/>
                <a:gd name="connsiteX1" fmla="*/ 17782 w 751985"/>
                <a:gd name="connsiteY1" fmla="*/ 9827 h 109966"/>
                <a:gd name="connsiteX2" fmla="*/ 20589 w 751985"/>
                <a:gd name="connsiteY2" fmla="*/ 10763 h 109966"/>
                <a:gd name="connsiteX3" fmla="*/ 93589 w 751985"/>
                <a:gd name="connsiteY3" fmla="*/ 8891 h 109966"/>
                <a:gd name="connsiteX4" fmla="*/ 98736 w 751985"/>
                <a:gd name="connsiteY4" fmla="*/ 27609 h 109966"/>
                <a:gd name="connsiteX5" fmla="*/ 100140 w 751985"/>
                <a:gd name="connsiteY5" fmla="*/ 30416 h 109966"/>
                <a:gd name="connsiteX6" fmla="*/ 104819 w 751985"/>
                <a:gd name="connsiteY6" fmla="*/ 31820 h 109966"/>
                <a:gd name="connsiteX7" fmla="*/ 109031 w 751985"/>
                <a:gd name="connsiteY7" fmla="*/ 29013 h 109966"/>
                <a:gd name="connsiteX8" fmla="*/ 118390 w 751985"/>
                <a:gd name="connsiteY8" fmla="*/ 12166 h 109966"/>
                <a:gd name="connsiteX9" fmla="*/ 127748 w 751985"/>
                <a:gd name="connsiteY9" fmla="*/ 4679 h 109966"/>
                <a:gd name="connsiteX10" fmla="*/ 131492 w 751985"/>
                <a:gd name="connsiteY10" fmla="*/ 9827 h 109966"/>
                <a:gd name="connsiteX11" fmla="*/ 137107 w 751985"/>
                <a:gd name="connsiteY11" fmla="*/ 12166 h 109966"/>
                <a:gd name="connsiteX12" fmla="*/ 140851 w 751985"/>
                <a:gd name="connsiteY12" fmla="*/ 6551 h 109966"/>
                <a:gd name="connsiteX13" fmla="*/ 141319 w 751985"/>
                <a:gd name="connsiteY13" fmla="*/ 7955 h 109966"/>
                <a:gd name="connsiteX14" fmla="*/ 212914 w 751985"/>
                <a:gd name="connsiteY14" fmla="*/ 936 h 109966"/>
                <a:gd name="connsiteX15" fmla="*/ 217594 w 751985"/>
                <a:gd name="connsiteY15" fmla="*/ 12635 h 109966"/>
                <a:gd name="connsiteX16" fmla="*/ 222741 w 751985"/>
                <a:gd name="connsiteY16" fmla="*/ 39775 h 109966"/>
                <a:gd name="connsiteX17" fmla="*/ 231632 w 751985"/>
                <a:gd name="connsiteY17" fmla="*/ 68788 h 109966"/>
                <a:gd name="connsiteX18" fmla="*/ 234440 w 751985"/>
                <a:gd name="connsiteY18" fmla="*/ 88441 h 109966"/>
                <a:gd name="connsiteX19" fmla="*/ 236779 w 751985"/>
                <a:gd name="connsiteY19" fmla="*/ 91717 h 109966"/>
                <a:gd name="connsiteX20" fmla="*/ 240523 w 751985"/>
                <a:gd name="connsiteY20" fmla="*/ 91249 h 109966"/>
                <a:gd name="connsiteX21" fmla="*/ 241927 w 751985"/>
                <a:gd name="connsiteY21" fmla="*/ 87974 h 109966"/>
                <a:gd name="connsiteX22" fmla="*/ 238651 w 751985"/>
                <a:gd name="connsiteY22" fmla="*/ 3276 h 109966"/>
                <a:gd name="connsiteX23" fmla="*/ 330836 w 751985"/>
                <a:gd name="connsiteY23" fmla="*/ 8891 h 109966"/>
                <a:gd name="connsiteX24" fmla="*/ 421617 w 751985"/>
                <a:gd name="connsiteY24" fmla="*/ 17314 h 109966"/>
                <a:gd name="connsiteX25" fmla="*/ 510994 w 751985"/>
                <a:gd name="connsiteY25" fmla="*/ 28544 h 109966"/>
                <a:gd name="connsiteX26" fmla="*/ 598968 w 751985"/>
                <a:gd name="connsiteY26" fmla="*/ 42583 h 109966"/>
                <a:gd name="connsiteX27" fmla="*/ 638275 w 751985"/>
                <a:gd name="connsiteY27" fmla="*/ 50538 h 109966"/>
                <a:gd name="connsiteX28" fmla="*/ 722037 w 751985"/>
                <a:gd name="connsiteY28" fmla="*/ 68788 h 109966"/>
                <a:gd name="connsiteX29" fmla="*/ 732799 w 751985"/>
                <a:gd name="connsiteY29" fmla="*/ 72531 h 109966"/>
                <a:gd name="connsiteX30" fmla="*/ 745434 w 751985"/>
                <a:gd name="connsiteY30" fmla="*/ 73467 h 109966"/>
                <a:gd name="connsiteX31" fmla="*/ 751985 w 751985"/>
                <a:gd name="connsiteY31" fmla="*/ 79083 h 109966"/>
                <a:gd name="connsiteX32" fmla="*/ 732799 w 751985"/>
                <a:gd name="connsiteY32" fmla="*/ 83294 h 109966"/>
                <a:gd name="connsiteX33" fmla="*/ 713146 w 751985"/>
                <a:gd name="connsiteY33" fmla="*/ 84698 h 109966"/>
                <a:gd name="connsiteX34" fmla="*/ 491341 w 751985"/>
                <a:gd name="connsiteY34" fmla="*/ 97332 h 109966"/>
                <a:gd name="connsiteX35" fmla="*/ 215254 w 751985"/>
                <a:gd name="connsiteY35" fmla="*/ 107159 h 109966"/>
                <a:gd name="connsiteX36" fmla="*/ 105755 w 751985"/>
                <a:gd name="connsiteY36" fmla="*/ 106691 h 109966"/>
                <a:gd name="connsiteX37" fmla="*/ 92185 w 751985"/>
                <a:gd name="connsiteY37" fmla="*/ 109967 h 109966"/>
                <a:gd name="connsiteX38" fmla="*/ 72999 w 751985"/>
                <a:gd name="connsiteY38" fmla="*/ 107627 h 109966"/>
                <a:gd name="connsiteX39" fmla="*/ 5147 w 751985"/>
                <a:gd name="connsiteY39" fmla="*/ 109499 h 109966"/>
                <a:gd name="connsiteX40" fmla="*/ 0 w 751985"/>
                <a:gd name="connsiteY40" fmla="*/ 105755 h 109966"/>
                <a:gd name="connsiteX41" fmla="*/ 2340 w 751985"/>
                <a:gd name="connsiteY41" fmla="*/ 102480 h 109966"/>
                <a:gd name="connsiteX42" fmla="*/ 16846 w 751985"/>
                <a:gd name="connsiteY42" fmla="*/ 0 h 10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51985" h="109966">
                  <a:moveTo>
                    <a:pt x="16846" y="0"/>
                  </a:moveTo>
                  <a:lnTo>
                    <a:pt x="17782" y="9827"/>
                  </a:lnTo>
                  <a:lnTo>
                    <a:pt x="20589" y="10763"/>
                  </a:lnTo>
                  <a:lnTo>
                    <a:pt x="93589" y="8891"/>
                  </a:lnTo>
                  <a:lnTo>
                    <a:pt x="98736" y="27609"/>
                  </a:lnTo>
                  <a:lnTo>
                    <a:pt x="100140" y="30416"/>
                  </a:lnTo>
                  <a:lnTo>
                    <a:pt x="104819" y="31820"/>
                  </a:lnTo>
                  <a:lnTo>
                    <a:pt x="109031" y="29013"/>
                  </a:lnTo>
                  <a:lnTo>
                    <a:pt x="118390" y="12166"/>
                  </a:lnTo>
                  <a:lnTo>
                    <a:pt x="127748" y="4679"/>
                  </a:lnTo>
                  <a:lnTo>
                    <a:pt x="131492" y="9827"/>
                  </a:lnTo>
                  <a:lnTo>
                    <a:pt x="137107" y="12166"/>
                  </a:lnTo>
                  <a:lnTo>
                    <a:pt x="140851" y="6551"/>
                  </a:lnTo>
                  <a:lnTo>
                    <a:pt x="141319" y="7955"/>
                  </a:lnTo>
                  <a:lnTo>
                    <a:pt x="212914" y="936"/>
                  </a:lnTo>
                  <a:lnTo>
                    <a:pt x="217594" y="12635"/>
                  </a:lnTo>
                  <a:lnTo>
                    <a:pt x="222741" y="39775"/>
                  </a:lnTo>
                  <a:lnTo>
                    <a:pt x="231632" y="68788"/>
                  </a:lnTo>
                  <a:lnTo>
                    <a:pt x="234440" y="88441"/>
                  </a:lnTo>
                  <a:lnTo>
                    <a:pt x="236779" y="91717"/>
                  </a:lnTo>
                  <a:lnTo>
                    <a:pt x="240523" y="91249"/>
                  </a:lnTo>
                  <a:lnTo>
                    <a:pt x="241927" y="87974"/>
                  </a:lnTo>
                  <a:lnTo>
                    <a:pt x="238651" y="3276"/>
                  </a:lnTo>
                  <a:lnTo>
                    <a:pt x="330836" y="8891"/>
                  </a:lnTo>
                  <a:lnTo>
                    <a:pt x="421617" y="17314"/>
                  </a:lnTo>
                  <a:lnTo>
                    <a:pt x="510994" y="28544"/>
                  </a:lnTo>
                  <a:lnTo>
                    <a:pt x="598968" y="42583"/>
                  </a:lnTo>
                  <a:lnTo>
                    <a:pt x="638275" y="50538"/>
                  </a:lnTo>
                  <a:lnTo>
                    <a:pt x="722037" y="68788"/>
                  </a:lnTo>
                  <a:lnTo>
                    <a:pt x="732799" y="72531"/>
                  </a:lnTo>
                  <a:lnTo>
                    <a:pt x="745434" y="73467"/>
                  </a:lnTo>
                  <a:lnTo>
                    <a:pt x="751985" y="79083"/>
                  </a:lnTo>
                  <a:lnTo>
                    <a:pt x="732799" y="83294"/>
                  </a:lnTo>
                  <a:lnTo>
                    <a:pt x="713146" y="84698"/>
                  </a:lnTo>
                  <a:lnTo>
                    <a:pt x="491341" y="97332"/>
                  </a:lnTo>
                  <a:lnTo>
                    <a:pt x="215254" y="107159"/>
                  </a:lnTo>
                  <a:lnTo>
                    <a:pt x="105755" y="106691"/>
                  </a:lnTo>
                  <a:lnTo>
                    <a:pt x="92185" y="109967"/>
                  </a:lnTo>
                  <a:lnTo>
                    <a:pt x="72999" y="107627"/>
                  </a:lnTo>
                  <a:lnTo>
                    <a:pt x="5147" y="109499"/>
                  </a:lnTo>
                  <a:lnTo>
                    <a:pt x="0" y="105755"/>
                  </a:lnTo>
                  <a:lnTo>
                    <a:pt x="2340" y="102480"/>
                  </a:lnTo>
                  <a:lnTo>
                    <a:pt x="16846" y="0"/>
                  </a:lnTo>
                  <a:close/>
                </a:path>
              </a:pathLst>
            </a:custGeom>
            <a:solidFill>
              <a:srgbClr val="744F6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3" name="Freeform 212">
              <a:extLst>
                <a:ext uri="{FF2B5EF4-FFF2-40B4-BE49-F238E27FC236}">
                  <a16:creationId xmlns:a16="http://schemas.microsoft.com/office/drawing/2014/main" id="{0246EFE2-1BBD-4552-644D-71A72F5B8F18}"/>
                </a:ext>
              </a:extLst>
            </p:cNvPr>
            <p:cNvSpPr/>
            <p:nvPr/>
          </p:nvSpPr>
          <p:spPr>
            <a:xfrm>
              <a:off x="9375583" y="6333148"/>
              <a:ext cx="810946" cy="18717"/>
            </a:xfrm>
            <a:custGeom>
              <a:avLst/>
              <a:gdLst>
                <a:gd name="connsiteX0" fmla="*/ 810478 w 810946"/>
                <a:gd name="connsiteY0" fmla="*/ 7487 h 18717"/>
                <a:gd name="connsiteX1" fmla="*/ 810946 w 810946"/>
                <a:gd name="connsiteY1" fmla="*/ 12166 h 18717"/>
                <a:gd name="connsiteX2" fmla="*/ 807202 w 810946"/>
                <a:gd name="connsiteY2" fmla="*/ 14974 h 18717"/>
                <a:gd name="connsiteX3" fmla="*/ 712678 w 810946"/>
                <a:gd name="connsiteY3" fmla="*/ 17782 h 18717"/>
                <a:gd name="connsiteX4" fmla="*/ 615346 w 810946"/>
                <a:gd name="connsiteY4" fmla="*/ 18718 h 18717"/>
                <a:gd name="connsiteX5" fmla="*/ 209171 w 810946"/>
                <a:gd name="connsiteY5" fmla="*/ 16846 h 18717"/>
                <a:gd name="connsiteX6" fmla="*/ 71127 w 810946"/>
                <a:gd name="connsiteY6" fmla="*/ 17782 h 18717"/>
                <a:gd name="connsiteX7" fmla="*/ 1872 w 810946"/>
                <a:gd name="connsiteY7" fmla="*/ 15442 h 18717"/>
                <a:gd name="connsiteX8" fmla="*/ 0 w 810946"/>
                <a:gd name="connsiteY8" fmla="*/ 13103 h 18717"/>
                <a:gd name="connsiteX9" fmla="*/ 0 w 810946"/>
                <a:gd name="connsiteY9" fmla="*/ 7487 h 18717"/>
                <a:gd name="connsiteX10" fmla="*/ 2808 w 810946"/>
                <a:gd name="connsiteY10" fmla="*/ 4212 h 18717"/>
                <a:gd name="connsiteX11" fmla="*/ 7955 w 810946"/>
                <a:gd name="connsiteY11" fmla="*/ 2340 h 18717"/>
                <a:gd name="connsiteX12" fmla="*/ 250818 w 810946"/>
                <a:gd name="connsiteY12" fmla="*/ 468 h 18717"/>
                <a:gd name="connsiteX13" fmla="*/ 729056 w 810946"/>
                <a:gd name="connsiteY13" fmla="*/ 0 h 18717"/>
                <a:gd name="connsiteX14" fmla="*/ 801119 w 810946"/>
                <a:gd name="connsiteY14" fmla="*/ 2340 h 18717"/>
                <a:gd name="connsiteX15" fmla="*/ 805799 w 810946"/>
                <a:gd name="connsiteY15" fmla="*/ 3744 h 18717"/>
                <a:gd name="connsiteX16" fmla="*/ 810478 w 810946"/>
                <a:gd name="connsiteY16" fmla="*/ 7487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0946" h="18717">
                  <a:moveTo>
                    <a:pt x="810478" y="7487"/>
                  </a:moveTo>
                  <a:lnTo>
                    <a:pt x="810946" y="12166"/>
                  </a:lnTo>
                  <a:lnTo>
                    <a:pt x="807202" y="14974"/>
                  </a:lnTo>
                  <a:lnTo>
                    <a:pt x="712678" y="17782"/>
                  </a:lnTo>
                  <a:lnTo>
                    <a:pt x="615346" y="18718"/>
                  </a:lnTo>
                  <a:lnTo>
                    <a:pt x="209171" y="16846"/>
                  </a:lnTo>
                  <a:lnTo>
                    <a:pt x="71127" y="17782"/>
                  </a:lnTo>
                  <a:lnTo>
                    <a:pt x="1872" y="15442"/>
                  </a:lnTo>
                  <a:lnTo>
                    <a:pt x="0" y="13103"/>
                  </a:lnTo>
                  <a:lnTo>
                    <a:pt x="0" y="7487"/>
                  </a:lnTo>
                  <a:lnTo>
                    <a:pt x="2808" y="4212"/>
                  </a:lnTo>
                  <a:lnTo>
                    <a:pt x="7955" y="2340"/>
                  </a:lnTo>
                  <a:lnTo>
                    <a:pt x="250818" y="468"/>
                  </a:lnTo>
                  <a:lnTo>
                    <a:pt x="729056" y="0"/>
                  </a:lnTo>
                  <a:lnTo>
                    <a:pt x="801119" y="2340"/>
                  </a:lnTo>
                  <a:lnTo>
                    <a:pt x="805799" y="3744"/>
                  </a:lnTo>
                  <a:lnTo>
                    <a:pt x="810478" y="7487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4" name="Freeform 213">
              <a:extLst>
                <a:ext uri="{FF2B5EF4-FFF2-40B4-BE49-F238E27FC236}">
                  <a16:creationId xmlns:a16="http://schemas.microsoft.com/office/drawing/2014/main" id="{D54FB8BF-65D6-4EE4-633F-D90B5EA4FDCC}"/>
                </a:ext>
              </a:extLst>
            </p:cNvPr>
            <p:cNvSpPr/>
            <p:nvPr/>
          </p:nvSpPr>
          <p:spPr>
            <a:xfrm>
              <a:off x="6379810" y="6336424"/>
              <a:ext cx="1882536" cy="431911"/>
            </a:xfrm>
            <a:custGeom>
              <a:avLst/>
              <a:gdLst>
                <a:gd name="connsiteX0" fmla="*/ 921381 w 1882536"/>
                <a:gd name="connsiteY0" fmla="*/ 101544 h 431911"/>
                <a:gd name="connsiteX1" fmla="*/ 1130083 w 1882536"/>
                <a:gd name="connsiteY1" fmla="*/ 135236 h 431911"/>
                <a:gd name="connsiteX2" fmla="*/ 1470278 w 1882536"/>
                <a:gd name="connsiteY2" fmla="*/ 204492 h 431911"/>
                <a:gd name="connsiteX3" fmla="*/ 1473554 w 1882536"/>
                <a:gd name="connsiteY3" fmla="*/ 209639 h 431911"/>
                <a:gd name="connsiteX4" fmla="*/ 1477765 w 1882536"/>
                <a:gd name="connsiteY4" fmla="*/ 211979 h 431911"/>
                <a:gd name="connsiteX5" fmla="*/ 1553572 w 1882536"/>
                <a:gd name="connsiteY5" fmla="*/ 232100 h 431911"/>
                <a:gd name="connsiteX6" fmla="*/ 1625635 w 1882536"/>
                <a:gd name="connsiteY6" fmla="*/ 254094 h 431911"/>
                <a:gd name="connsiteX7" fmla="*/ 1634994 w 1882536"/>
                <a:gd name="connsiteY7" fmla="*/ 260177 h 431911"/>
                <a:gd name="connsiteX8" fmla="*/ 1643885 w 1882536"/>
                <a:gd name="connsiteY8" fmla="*/ 263920 h 431911"/>
                <a:gd name="connsiteX9" fmla="*/ 1656052 w 1882536"/>
                <a:gd name="connsiteY9" fmla="*/ 265792 h 431911"/>
                <a:gd name="connsiteX10" fmla="*/ 1666347 w 1882536"/>
                <a:gd name="connsiteY10" fmla="*/ 271407 h 431911"/>
                <a:gd name="connsiteX11" fmla="*/ 1715013 w 1882536"/>
                <a:gd name="connsiteY11" fmla="*/ 281702 h 431911"/>
                <a:gd name="connsiteX12" fmla="*/ 1758999 w 1882536"/>
                <a:gd name="connsiteY12" fmla="*/ 296208 h 431911"/>
                <a:gd name="connsiteX13" fmla="*/ 1801582 w 1882536"/>
                <a:gd name="connsiteY13" fmla="*/ 312119 h 431911"/>
                <a:gd name="connsiteX14" fmla="*/ 1842761 w 1882536"/>
                <a:gd name="connsiteY14" fmla="*/ 329900 h 431911"/>
                <a:gd name="connsiteX15" fmla="*/ 1882536 w 1882536"/>
                <a:gd name="connsiteY15" fmla="*/ 349086 h 431911"/>
                <a:gd name="connsiteX16" fmla="*/ 1870838 w 1882536"/>
                <a:gd name="connsiteY16" fmla="*/ 361720 h 431911"/>
                <a:gd name="connsiteX17" fmla="*/ 1855396 w 1882536"/>
                <a:gd name="connsiteY17" fmla="*/ 373887 h 431911"/>
                <a:gd name="connsiteX18" fmla="*/ 1837614 w 1882536"/>
                <a:gd name="connsiteY18" fmla="*/ 384650 h 431911"/>
                <a:gd name="connsiteX19" fmla="*/ 1818896 w 1882536"/>
                <a:gd name="connsiteY19" fmla="*/ 394009 h 431911"/>
                <a:gd name="connsiteX20" fmla="*/ 1798774 w 1882536"/>
                <a:gd name="connsiteY20" fmla="*/ 401028 h 431911"/>
                <a:gd name="connsiteX21" fmla="*/ 1779121 w 1882536"/>
                <a:gd name="connsiteY21" fmla="*/ 406175 h 431911"/>
                <a:gd name="connsiteX22" fmla="*/ 1753384 w 1882536"/>
                <a:gd name="connsiteY22" fmla="*/ 408515 h 431911"/>
                <a:gd name="connsiteX23" fmla="*/ 1473086 w 1882536"/>
                <a:gd name="connsiteY23" fmla="*/ 367804 h 431911"/>
                <a:gd name="connsiteX24" fmla="*/ 1424420 w 1882536"/>
                <a:gd name="connsiteY24" fmla="*/ 361720 h 431911"/>
                <a:gd name="connsiteX25" fmla="*/ 1379965 w 1882536"/>
                <a:gd name="connsiteY25" fmla="*/ 358913 h 431911"/>
                <a:gd name="connsiteX26" fmla="*/ 1340190 w 1882536"/>
                <a:gd name="connsiteY26" fmla="*/ 358445 h 431911"/>
                <a:gd name="connsiteX27" fmla="*/ 1303690 w 1882536"/>
                <a:gd name="connsiteY27" fmla="*/ 359849 h 431911"/>
                <a:gd name="connsiteX28" fmla="*/ 1270934 w 1882536"/>
                <a:gd name="connsiteY28" fmla="*/ 363592 h 431911"/>
                <a:gd name="connsiteX29" fmla="*/ 977066 w 1882536"/>
                <a:gd name="connsiteY29" fmla="*/ 417406 h 431911"/>
                <a:gd name="connsiteX30" fmla="*/ 916233 w 1882536"/>
                <a:gd name="connsiteY30" fmla="*/ 426765 h 431911"/>
                <a:gd name="connsiteX31" fmla="*/ 881605 w 1882536"/>
                <a:gd name="connsiteY31" fmla="*/ 430508 h 431911"/>
                <a:gd name="connsiteX32" fmla="*/ 849317 w 1882536"/>
                <a:gd name="connsiteY32" fmla="*/ 431912 h 431911"/>
                <a:gd name="connsiteX33" fmla="*/ 783805 w 1882536"/>
                <a:gd name="connsiteY33" fmla="*/ 429104 h 431911"/>
                <a:gd name="connsiteX34" fmla="*/ 644358 w 1882536"/>
                <a:gd name="connsiteY34" fmla="*/ 417406 h 431911"/>
                <a:gd name="connsiteX35" fmla="*/ 503975 w 1882536"/>
                <a:gd name="connsiteY35" fmla="*/ 407579 h 431911"/>
                <a:gd name="connsiteX36" fmla="*/ 362188 w 1882536"/>
                <a:gd name="connsiteY36" fmla="*/ 399624 h 431911"/>
                <a:gd name="connsiteX37" fmla="*/ 218998 w 1882536"/>
                <a:gd name="connsiteY37" fmla="*/ 393541 h 431911"/>
                <a:gd name="connsiteX38" fmla="*/ 174543 w 1882536"/>
                <a:gd name="connsiteY38" fmla="*/ 323349 h 431911"/>
                <a:gd name="connsiteX39" fmla="*/ 130556 w 1882536"/>
                <a:gd name="connsiteY39" fmla="*/ 249882 h 431911"/>
                <a:gd name="connsiteX40" fmla="*/ 87038 w 1882536"/>
                <a:gd name="connsiteY40" fmla="*/ 174075 h 431911"/>
                <a:gd name="connsiteX41" fmla="*/ 44455 w 1882536"/>
                <a:gd name="connsiteY41" fmla="*/ 94993 h 431911"/>
                <a:gd name="connsiteX42" fmla="*/ 2340 w 1882536"/>
                <a:gd name="connsiteY42" fmla="*/ 13103 h 431911"/>
                <a:gd name="connsiteX43" fmla="*/ 0 w 1882536"/>
                <a:gd name="connsiteY43" fmla="*/ 936 h 431911"/>
                <a:gd name="connsiteX44" fmla="*/ 6083 w 1882536"/>
                <a:gd name="connsiteY44" fmla="*/ 0 h 431911"/>
                <a:gd name="connsiteX45" fmla="*/ 116518 w 1882536"/>
                <a:gd name="connsiteY45" fmla="*/ 8423 h 431911"/>
                <a:gd name="connsiteX46" fmla="*/ 337387 w 1882536"/>
                <a:gd name="connsiteY46" fmla="*/ 29481 h 431911"/>
                <a:gd name="connsiteX47" fmla="*/ 667755 w 1882536"/>
                <a:gd name="connsiteY47" fmla="*/ 66448 h 431911"/>
                <a:gd name="connsiteX48" fmla="*/ 921381 w 1882536"/>
                <a:gd name="connsiteY48" fmla="*/ 101544 h 431911"/>
                <a:gd name="connsiteX49" fmla="*/ 481514 w 1882536"/>
                <a:gd name="connsiteY49" fmla="*/ 205427 h 431911"/>
                <a:gd name="connsiteX50" fmla="*/ 452501 w 1882536"/>
                <a:gd name="connsiteY50" fmla="*/ 200748 h 431911"/>
                <a:gd name="connsiteX51" fmla="*/ 443610 w 1882536"/>
                <a:gd name="connsiteY51" fmla="*/ 201216 h 431911"/>
                <a:gd name="connsiteX52" fmla="*/ 423021 w 1882536"/>
                <a:gd name="connsiteY52" fmla="*/ 196536 h 431911"/>
                <a:gd name="connsiteX53" fmla="*/ 374355 w 1882536"/>
                <a:gd name="connsiteY53" fmla="*/ 203088 h 431911"/>
                <a:gd name="connsiteX54" fmla="*/ 356573 w 1882536"/>
                <a:gd name="connsiteY54" fmla="*/ 196068 h 431911"/>
                <a:gd name="connsiteX55" fmla="*/ 341131 w 1882536"/>
                <a:gd name="connsiteY55" fmla="*/ 195601 h 431911"/>
                <a:gd name="connsiteX56" fmla="*/ 334580 w 1882536"/>
                <a:gd name="connsiteY56" fmla="*/ 198408 h 431911"/>
                <a:gd name="connsiteX57" fmla="*/ 322881 w 1882536"/>
                <a:gd name="connsiteY57" fmla="*/ 208235 h 431911"/>
                <a:gd name="connsiteX58" fmla="*/ 296208 w 1882536"/>
                <a:gd name="connsiteY58" fmla="*/ 218998 h 431911"/>
                <a:gd name="connsiteX59" fmla="*/ 291529 w 1882536"/>
                <a:gd name="connsiteY59" fmla="*/ 219933 h 431911"/>
                <a:gd name="connsiteX60" fmla="*/ 275619 w 1882536"/>
                <a:gd name="connsiteY60" fmla="*/ 218998 h 431911"/>
                <a:gd name="connsiteX61" fmla="*/ 238183 w 1882536"/>
                <a:gd name="connsiteY61" fmla="*/ 239587 h 431911"/>
                <a:gd name="connsiteX62" fmla="*/ 224145 w 1882536"/>
                <a:gd name="connsiteY62" fmla="*/ 245202 h 431911"/>
                <a:gd name="connsiteX63" fmla="*/ 214318 w 1882536"/>
                <a:gd name="connsiteY63" fmla="*/ 245202 h 431911"/>
                <a:gd name="connsiteX64" fmla="*/ 211510 w 1882536"/>
                <a:gd name="connsiteY64" fmla="*/ 246607 h 431911"/>
                <a:gd name="connsiteX65" fmla="*/ 207299 w 1882536"/>
                <a:gd name="connsiteY65" fmla="*/ 264388 h 431911"/>
                <a:gd name="connsiteX66" fmla="*/ 207299 w 1882536"/>
                <a:gd name="connsiteY66" fmla="*/ 294804 h 431911"/>
                <a:gd name="connsiteX67" fmla="*/ 210107 w 1882536"/>
                <a:gd name="connsiteY67" fmla="*/ 300420 h 431911"/>
                <a:gd name="connsiteX68" fmla="*/ 216658 w 1882536"/>
                <a:gd name="connsiteY68" fmla="*/ 305567 h 431911"/>
                <a:gd name="connsiteX69" fmla="*/ 224613 w 1882536"/>
                <a:gd name="connsiteY69" fmla="*/ 308843 h 431911"/>
                <a:gd name="connsiteX70" fmla="*/ 269067 w 1882536"/>
                <a:gd name="connsiteY70" fmla="*/ 311651 h 431911"/>
                <a:gd name="connsiteX71" fmla="*/ 307439 w 1882536"/>
                <a:gd name="connsiteY71" fmla="*/ 311182 h 431911"/>
                <a:gd name="connsiteX72" fmla="*/ 394008 w 1882536"/>
                <a:gd name="connsiteY72" fmla="*/ 301824 h 431911"/>
                <a:gd name="connsiteX73" fmla="*/ 452501 w 1882536"/>
                <a:gd name="connsiteY73" fmla="*/ 290125 h 431911"/>
                <a:gd name="connsiteX74" fmla="*/ 478238 w 1882536"/>
                <a:gd name="connsiteY74" fmla="*/ 280298 h 431911"/>
                <a:gd name="connsiteX75" fmla="*/ 489001 w 1882536"/>
                <a:gd name="connsiteY75" fmla="*/ 277959 h 431911"/>
                <a:gd name="connsiteX76" fmla="*/ 528776 w 1882536"/>
                <a:gd name="connsiteY76" fmla="*/ 274215 h 431911"/>
                <a:gd name="connsiteX77" fmla="*/ 558257 w 1882536"/>
                <a:gd name="connsiteY77" fmla="*/ 268600 h 431911"/>
                <a:gd name="connsiteX78" fmla="*/ 587737 w 1882536"/>
                <a:gd name="connsiteY78" fmla="*/ 260177 h 431911"/>
                <a:gd name="connsiteX79" fmla="*/ 590545 w 1882536"/>
                <a:gd name="connsiteY79" fmla="*/ 257837 h 431911"/>
                <a:gd name="connsiteX80" fmla="*/ 590545 w 1882536"/>
                <a:gd name="connsiteY80" fmla="*/ 252689 h 431911"/>
                <a:gd name="connsiteX81" fmla="*/ 590077 w 1882536"/>
                <a:gd name="connsiteY81" fmla="*/ 251286 h 431911"/>
                <a:gd name="connsiteX82" fmla="*/ 588205 w 1882536"/>
                <a:gd name="connsiteY82" fmla="*/ 251286 h 431911"/>
                <a:gd name="connsiteX83" fmla="*/ 510058 w 1882536"/>
                <a:gd name="connsiteY83" fmla="*/ 264388 h 431911"/>
                <a:gd name="connsiteX84" fmla="*/ 507251 w 1882536"/>
                <a:gd name="connsiteY84" fmla="*/ 262985 h 431911"/>
                <a:gd name="connsiteX85" fmla="*/ 507719 w 1882536"/>
                <a:gd name="connsiteY85" fmla="*/ 260177 h 431911"/>
                <a:gd name="connsiteX86" fmla="*/ 523161 w 1882536"/>
                <a:gd name="connsiteY86" fmla="*/ 240523 h 431911"/>
                <a:gd name="connsiteX87" fmla="*/ 564808 w 1882536"/>
                <a:gd name="connsiteY87" fmla="*/ 212914 h 431911"/>
                <a:gd name="connsiteX88" fmla="*/ 558724 w 1882536"/>
                <a:gd name="connsiteY88" fmla="*/ 208235 h 431911"/>
                <a:gd name="connsiteX89" fmla="*/ 555449 w 1882536"/>
                <a:gd name="connsiteY89" fmla="*/ 207767 h 431911"/>
                <a:gd name="connsiteX90" fmla="*/ 533923 w 1882536"/>
                <a:gd name="connsiteY90" fmla="*/ 217126 h 431911"/>
                <a:gd name="connsiteX91" fmla="*/ 518013 w 1882536"/>
                <a:gd name="connsiteY91" fmla="*/ 221805 h 431911"/>
                <a:gd name="connsiteX92" fmla="*/ 512866 w 1882536"/>
                <a:gd name="connsiteY92" fmla="*/ 221805 h 431911"/>
                <a:gd name="connsiteX93" fmla="*/ 504911 w 1882536"/>
                <a:gd name="connsiteY93" fmla="*/ 216658 h 431911"/>
                <a:gd name="connsiteX94" fmla="*/ 496956 w 1882536"/>
                <a:gd name="connsiteY94" fmla="*/ 200748 h 431911"/>
                <a:gd name="connsiteX95" fmla="*/ 494148 w 1882536"/>
                <a:gd name="connsiteY95" fmla="*/ 199344 h 431911"/>
                <a:gd name="connsiteX96" fmla="*/ 490873 w 1882536"/>
                <a:gd name="connsiteY96" fmla="*/ 200280 h 431911"/>
                <a:gd name="connsiteX97" fmla="*/ 485725 w 1882536"/>
                <a:gd name="connsiteY97" fmla="*/ 204959 h 431911"/>
                <a:gd name="connsiteX98" fmla="*/ 481514 w 1882536"/>
                <a:gd name="connsiteY98" fmla="*/ 205427 h 4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882536" h="431911">
                  <a:moveTo>
                    <a:pt x="921381" y="101544"/>
                  </a:moveTo>
                  <a:lnTo>
                    <a:pt x="1130083" y="135236"/>
                  </a:lnTo>
                  <a:lnTo>
                    <a:pt x="1470278" y="204492"/>
                  </a:lnTo>
                  <a:lnTo>
                    <a:pt x="1473554" y="209639"/>
                  </a:lnTo>
                  <a:lnTo>
                    <a:pt x="1477765" y="211979"/>
                  </a:lnTo>
                  <a:lnTo>
                    <a:pt x="1553572" y="232100"/>
                  </a:lnTo>
                  <a:lnTo>
                    <a:pt x="1625635" y="254094"/>
                  </a:lnTo>
                  <a:lnTo>
                    <a:pt x="1634994" y="260177"/>
                  </a:lnTo>
                  <a:lnTo>
                    <a:pt x="1643885" y="263920"/>
                  </a:lnTo>
                  <a:lnTo>
                    <a:pt x="1656052" y="265792"/>
                  </a:lnTo>
                  <a:lnTo>
                    <a:pt x="1666347" y="271407"/>
                  </a:lnTo>
                  <a:lnTo>
                    <a:pt x="1715013" y="281702"/>
                  </a:lnTo>
                  <a:lnTo>
                    <a:pt x="1758999" y="296208"/>
                  </a:lnTo>
                  <a:lnTo>
                    <a:pt x="1801582" y="312119"/>
                  </a:lnTo>
                  <a:lnTo>
                    <a:pt x="1842761" y="329900"/>
                  </a:lnTo>
                  <a:lnTo>
                    <a:pt x="1882536" y="349086"/>
                  </a:lnTo>
                  <a:lnTo>
                    <a:pt x="1870838" y="361720"/>
                  </a:lnTo>
                  <a:lnTo>
                    <a:pt x="1855396" y="373887"/>
                  </a:lnTo>
                  <a:lnTo>
                    <a:pt x="1837614" y="384650"/>
                  </a:lnTo>
                  <a:lnTo>
                    <a:pt x="1818896" y="394009"/>
                  </a:lnTo>
                  <a:lnTo>
                    <a:pt x="1798774" y="401028"/>
                  </a:lnTo>
                  <a:lnTo>
                    <a:pt x="1779121" y="406175"/>
                  </a:lnTo>
                  <a:lnTo>
                    <a:pt x="1753384" y="408515"/>
                  </a:lnTo>
                  <a:lnTo>
                    <a:pt x="1473086" y="367804"/>
                  </a:lnTo>
                  <a:lnTo>
                    <a:pt x="1424420" y="361720"/>
                  </a:lnTo>
                  <a:lnTo>
                    <a:pt x="1379965" y="358913"/>
                  </a:lnTo>
                  <a:lnTo>
                    <a:pt x="1340190" y="358445"/>
                  </a:lnTo>
                  <a:lnTo>
                    <a:pt x="1303690" y="359849"/>
                  </a:lnTo>
                  <a:lnTo>
                    <a:pt x="1270934" y="363592"/>
                  </a:lnTo>
                  <a:lnTo>
                    <a:pt x="977066" y="417406"/>
                  </a:lnTo>
                  <a:lnTo>
                    <a:pt x="916233" y="426765"/>
                  </a:lnTo>
                  <a:lnTo>
                    <a:pt x="881605" y="430508"/>
                  </a:lnTo>
                  <a:lnTo>
                    <a:pt x="849317" y="431912"/>
                  </a:lnTo>
                  <a:lnTo>
                    <a:pt x="783805" y="429104"/>
                  </a:lnTo>
                  <a:lnTo>
                    <a:pt x="644358" y="417406"/>
                  </a:lnTo>
                  <a:lnTo>
                    <a:pt x="503975" y="407579"/>
                  </a:lnTo>
                  <a:lnTo>
                    <a:pt x="362188" y="399624"/>
                  </a:lnTo>
                  <a:lnTo>
                    <a:pt x="218998" y="393541"/>
                  </a:lnTo>
                  <a:lnTo>
                    <a:pt x="174543" y="323349"/>
                  </a:lnTo>
                  <a:lnTo>
                    <a:pt x="130556" y="249882"/>
                  </a:lnTo>
                  <a:lnTo>
                    <a:pt x="87038" y="174075"/>
                  </a:lnTo>
                  <a:lnTo>
                    <a:pt x="44455" y="94993"/>
                  </a:lnTo>
                  <a:lnTo>
                    <a:pt x="2340" y="13103"/>
                  </a:lnTo>
                  <a:lnTo>
                    <a:pt x="0" y="936"/>
                  </a:lnTo>
                  <a:lnTo>
                    <a:pt x="6083" y="0"/>
                  </a:lnTo>
                  <a:lnTo>
                    <a:pt x="116518" y="8423"/>
                  </a:lnTo>
                  <a:lnTo>
                    <a:pt x="337387" y="29481"/>
                  </a:lnTo>
                  <a:lnTo>
                    <a:pt x="667755" y="66448"/>
                  </a:lnTo>
                  <a:lnTo>
                    <a:pt x="921381" y="101544"/>
                  </a:lnTo>
                  <a:close/>
                  <a:moveTo>
                    <a:pt x="481514" y="205427"/>
                  </a:moveTo>
                  <a:lnTo>
                    <a:pt x="452501" y="200748"/>
                  </a:lnTo>
                  <a:lnTo>
                    <a:pt x="443610" y="201216"/>
                  </a:lnTo>
                  <a:lnTo>
                    <a:pt x="423021" y="196536"/>
                  </a:lnTo>
                  <a:lnTo>
                    <a:pt x="374355" y="203088"/>
                  </a:lnTo>
                  <a:lnTo>
                    <a:pt x="356573" y="196068"/>
                  </a:lnTo>
                  <a:lnTo>
                    <a:pt x="341131" y="195601"/>
                  </a:lnTo>
                  <a:lnTo>
                    <a:pt x="334580" y="198408"/>
                  </a:lnTo>
                  <a:lnTo>
                    <a:pt x="322881" y="208235"/>
                  </a:lnTo>
                  <a:lnTo>
                    <a:pt x="296208" y="218998"/>
                  </a:lnTo>
                  <a:lnTo>
                    <a:pt x="291529" y="219933"/>
                  </a:lnTo>
                  <a:lnTo>
                    <a:pt x="275619" y="218998"/>
                  </a:lnTo>
                  <a:lnTo>
                    <a:pt x="238183" y="239587"/>
                  </a:lnTo>
                  <a:lnTo>
                    <a:pt x="224145" y="245202"/>
                  </a:lnTo>
                  <a:lnTo>
                    <a:pt x="214318" y="245202"/>
                  </a:lnTo>
                  <a:lnTo>
                    <a:pt x="211510" y="246607"/>
                  </a:lnTo>
                  <a:lnTo>
                    <a:pt x="207299" y="264388"/>
                  </a:lnTo>
                  <a:lnTo>
                    <a:pt x="207299" y="294804"/>
                  </a:lnTo>
                  <a:lnTo>
                    <a:pt x="210107" y="300420"/>
                  </a:lnTo>
                  <a:lnTo>
                    <a:pt x="216658" y="305567"/>
                  </a:lnTo>
                  <a:lnTo>
                    <a:pt x="224613" y="308843"/>
                  </a:lnTo>
                  <a:lnTo>
                    <a:pt x="269067" y="311651"/>
                  </a:lnTo>
                  <a:lnTo>
                    <a:pt x="307439" y="311182"/>
                  </a:lnTo>
                  <a:lnTo>
                    <a:pt x="394008" y="301824"/>
                  </a:lnTo>
                  <a:lnTo>
                    <a:pt x="452501" y="290125"/>
                  </a:lnTo>
                  <a:lnTo>
                    <a:pt x="478238" y="280298"/>
                  </a:lnTo>
                  <a:lnTo>
                    <a:pt x="489001" y="277959"/>
                  </a:lnTo>
                  <a:lnTo>
                    <a:pt x="528776" y="274215"/>
                  </a:lnTo>
                  <a:lnTo>
                    <a:pt x="558257" y="268600"/>
                  </a:lnTo>
                  <a:lnTo>
                    <a:pt x="587737" y="260177"/>
                  </a:lnTo>
                  <a:lnTo>
                    <a:pt x="590545" y="257837"/>
                  </a:lnTo>
                  <a:lnTo>
                    <a:pt x="590545" y="252689"/>
                  </a:lnTo>
                  <a:lnTo>
                    <a:pt x="590077" y="251286"/>
                  </a:lnTo>
                  <a:lnTo>
                    <a:pt x="588205" y="251286"/>
                  </a:lnTo>
                  <a:lnTo>
                    <a:pt x="510058" y="264388"/>
                  </a:lnTo>
                  <a:lnTo>
                    <a:pt x="507251" y="262985"/>
                  </a:lnTo>
                  <a:lnTo>
                    <a:pt x="507719" y="260177"/>
                  </a:lnTo>
                  <a:lnTo>
                    <a:pt x="523161" y="240523"/>
                  </a:lnTo>
                  <a:lnTo>
                    <a:pt x="564808" y="212914"/>
                  </a:lnTo>
                  <a:lnTo>
                    <a:pt x="558724" y="208235"/>
                  </a:lnTo>
                  <a:lnTo>
                    <a:pt x="555449" y="207767"/>
                  </a:lnTo>
                  <a:lnTo>
                    <a:pt x="533923" y="217126"/>
                  </a:lnTo>
                  <a:lnTo>
                    <a:pt x="518013" y="221805"/>
                  </a:lnTo>
                  <a:lnTo>
                    <a:pt x="512866" y="221805"/>
                  </a:lnTo>
                  <a:lnTo>
                    <a:pt x="504911" y="216658"/>
                  </a:lnTo>
                  <a:lnTo>
                    <a:pt x="496956" y="200748"/>
                  </a:lnTo>
                  <a:lnTo>
                    <a:pt x="494148" y="199344"/>
                  </a:lnTo>
                  <a:lnTo>
                    <a:pt x="490873" y="200280"/>
                  </a:lnTo>
                  <a:lnTo>
                    <a:pt x="485725" y="204959"/>
                  </a:lnTo>
                  <a:lnTo>
                    <a:pt x="481514" y="205427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7AE183B8-3DF8-49AC-87D8-2F1D14C4BE92}"/>
                </a:ext>
              </a:extLst>
            </p:cNvPr>
            <p:cNvSpPr/>
            <p:nvPr/>
          </p:nvSpPr>
          <p:spPr>
            <a:xfrm>
              <a:off x="9244559" y="6347654"/>
              <a:ext cx="757600" cy="65979"/>
            </a:xfrm>
            <a:custGeom>
              <a:avLst/>
              <a:gdLst>
                <a:gd name="connsiteX0" fmla="*/ 65980 w 757600"/>
                <a:gd name="connsiteY0" fmla="*/ 65980 h 65979"/>
                <a:gd name="connsiteX1" fmla="*/ 56153 w 757600"/>
                <a:gd name="connsiteY1" fmla="*/ 61769 h 65979"/>
                <a:gd name="connsiteX2" fmla="*/ 49602 w 757600"/>
                <a:gd name="connsiteY2" fmla="*/ 56153 h 65979"/>
                <a:gd name="connsiteX3" fmla="*/ 0 w 757600"/>
                <a:gd name="connsiteY3" fmla="*/ 8423 h 65979"/>
                <a:gd name="connsiteX4" fmla="*/ 1404 w 757600"/>
                <a:gd name="connsiteY4" fmla="*/ 1872 h 65979"/>
                <a:gd name="connsiteX5" fmla="*/ 5615 w 757600"/>
                <a:gd name="connsiteY5" fmla="*/ 0 h 65979"/>
                <a:gd name="connsiteX6" fmla="*/ 43519 w 757600"/>
                <a:gd name="connsiteY6" fmla="*/ 28544 h 65979"/>
                <a:gd name="connsiteX7" fmla="*/ 54282 w 757600"/>
                <a:gd name="connsiteY7" fmla="*/ 34628 h 65979"/>
                <a:gd name="connsiteX8" fmla="*/ 66916 w 757600"/>
                <a:gd name="connsiteY8" fmla="*/ 37903 h 65979"/>
                <a:gd name="connsiteX9" fmla="*/ 77679 w 757600"/>
                <a:gd name="connsiteY9" fmla="*/ 38840 h 65979"/>
                <a:gd name="connsiteX10" fmla="*/ 189985 w 757600"/>
                <a:gd name="connsiteY10" fmla="*/ 32288 h 65979"/>
                <a:gd name="connsiteX11" fmla="*/ 239587 w 757600"/>
                <a:gd name="connsiteY11" fmla="*/ 31353 h 65979"/>
                <a:gd name="connsiteX12" fmla="*/ 678518 w 757600"/>
                <a:gd name="connsiteY12" fmla="*/ 32756 h 65979"/>
                <a:gd name="connsiteX13" fmla="*/ 718761 w 757600"/>
                <a:gd name="connsiteY13" fmla="*/ 34628 h 65979"/>
                <a:gd name="connsiteX14" fmla="*/ 755729 w 757600"/>
                <a:gd name="connsiteY14" fmla="*/ 38372 h 65979"/>
                <a:gd name="connsiteX15" fmla="*/ 757601 w 757600"/>
                <a:gd name="connsiteY15" fmla="*/ 39775 h 65979"/>
                <a:gd name="connsiteX16" fmla="*/ 754325 w 757600"/>
                <a:gd name="connsiteY16" fmla="*/ 45391 h 65979"/>
                <a:gd name="connsiteX17" fmla="*/ 750581 w 757600"/>
                <a:gd name="connsiteY17" fmla="*/ 46327 h 65979"/>
                <a:gd name="connsiteX18" fmla="*/ 553109 w 757600"/>
                <a:gd name="connsiteY18" fmla="*/ 45391 h 65979"/>
                <a:gd name="connsiteX19" fmla="*/ 342067 w 757600"/>
                <a:gd name="connsiteY19" fmla="*/ 47262 h 65979"/>
                <a:gd name="connsiteX20" fmla="*/ 117454 w 757600"/>
                <a:gd name="connsiteY20" fmla="*/ 51006 h 65979"/>
                <a:gd name="connsiteX21" fmla="*/ 92185 w 757600"/>
                <a:gd name="connsiteY21" fmla="*/ 53346 h 65979"/>
                <a:gd name="connsiteX22" fmla="*/ 91249 w 757600"/>
                <a:gd name="connsiteY22" fmla="*/ 58493 h 65979"/>
                <a:gd name="connsiteX23" fmla="*/ 88909 w 757600"/>
                <a:gd name="connsiteY23" fmla="*/ 59897 h 65979"/>
                <a:gd name="connsiteX24" fmla="*/ 80018 w 757600"/>
                <a:gd name="connsiteY24" fmla="*/ 63172 h 65979"/>
                <a:gd name="connsiteX25" fmla="*/ 72063 w 757600"/>
                <a:gd name="connsiteY25" fmla="*/ 63640 h 65979"/>
                <a:gd name="connsiteX26" fmla="*/ 65980 w 757600"/>
                <a:gd name="connsiteY26" fmla="*/ 65980 h 6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57600" h="65979">
                  <a:moveTo>
                    <a:pt x="65980" y="65980"/>
                  </a:moveTo>
                  <a:lnTo>
                    <a:pt x="56153" y="61769"/>
                  </a:lnTo>
                  <a:lnTo>
                    <a:pt x="49602" y="56153"/>
                  </a:lnTo>
                  <a:lnTo>
                    <a:pt x="0" y="8423"/>
                  </a:lnTo>
                  <a:lnTo>
                    <a:pt x="1404" y="1872"/>
                  </a:lnTo>
                  <a:lnTo>
                    <a:pt x="5615" y="0"/>
                  </a:lnTo>
                  <a:lnTo>
                    <a:pt x="43519" y="28544"/>
                  </a:lnTo>
                  <a:lnTo>
                    <a:pt x="54282" y="34628"/>
                  </a:lnTo>
                  <a:lnTo>
                    <a:pt x="66916" y="37903"/>
                  </a:lnTo>
                  <a:lnTo>
                    <a:pt x="77679" y="38840"/>
                  </a:lnTo>
                  <a:lnTo>
                    <a:pt x="189985" y="32288"/>
                  </a:lnTo>
                  <a:lnTo>
                    <a:pt x="239587" y="31353"/>
                  </a:lnTo>
                  <a:lnTo>
                    <a:pt x="678518" y="32756"/>
                  </a:lnTo>
                  <a:lnTo>
                    <a:pt x="718761" y="34628"/>
                  </a:lnTo>
                  <a:lnTo>
                    <a:pt x="755729" y="38372"/>
                  </a:lnTo>
                  <a:lnTo>
                    <a:pt x="757601" y="39775"/>
                  </a:lnTo>
                  <a:lnTo>
                    <a:pt x="754325" y="45391"/>
                  </a:lnTo>
                  <a:lnTo>
                    <a:pt x="750581" y="46327"/>
                  </a:lnTo>
                  <a:lnTo>
                    <a:pt x="553109" y="45391"/>
                  </a:lnTo>
                  <a:lnTo>
                    <a:pt x="342067" y="47262"/>
                  </a:lnTo>
                  <a:lnTo>
                    <a:pt x="117454" y="51006"/>
                  </a:lnTo>
                  <a:lnTo>
                    <a:pt x="92185" y="53346"/>
                  </a:lnTo>
                  <a:lnTo>
                    <a:pt x="91249" y="58493"/>
                  </a:lnTo>
                  <a:lnTo>
                    <a:pt x="88909" y="59897"/>
                  </a:lnTo>
                  <a:lnTo>
                    <a:pt x="80018" y="63172"/>
                  </a:lnTo>
                  <a:lnTo>
                    <a:pt x="72063" y="63640"/>
                  </a:lnTo>
                  <a:lnTo>
                    <a:pt x="65980" y="6598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6" name="Freeform 215">
              <a:extLst>
                <a:ext uri="{FF2B5EF4-FFF2-40B4-BE49-F238E27FC236}">
                  <a16:creationId xmlns:a16="http://schemas.microsoft.com/office/drawing/2014/main" id="{92F240F7-2A77-4DF6-A372-6B446C07871D}"/>
                </a:ext>
              </a:extLst>
            </p:cNvPr>
            <p:cNvSpPr/>
            <p:nvPr/>
          </p:nvSpPr>
          <p:spPr>
            <a:xfrm>
              <a:off x="10950213" y="6351866"/>
              <a:ext cx="222273" cy="234907"/>
            </a:xfrm>
            <a:custGeom>
              <a:avLst/>
              <a:gdLst>
                <a:gd name="connsiteX0" fmla="*/ 211511 w 222273"/>
                <a:gd name="connsiteY0" fmla="*/ 201683 h 234907"/>
                <a:gd name="connsiteX1" fmla="*/ 221337 w 222273"/>
                <a:gd name="connsiteY1" fmla="*/ 220401 h 234907"/>
                <a:gd name="connsiteX2" fmla="*/ 222273 w 222273"/>
                <a:gd name="connsiteY2" fmla="*/ 234907 h 234907"/>
                <a:gd name="connsiteX3" fmla="*/ 173139 w 222273"/>
                <a:gd name="connsiteY3" fmla="*/ 226953 h 234907"/>
                <a:gd name="connsiteX4" fmla="*/ 150678 w 222273"/>
                <a:gd name="connsiteY4" fmla="*/ 221337 h 234907"/>
                <a:gd name="connsiteX5" fmla="*/ 128684 w 222273"/>
                <a:gd name="connsiteY5" fmla="*/ 213850 h 234907"/>
                <a:gd name="connsiteX6" fmla="*/ 108095 w 222273"/>
                <a:gd name="connsiteY6" fmla="*/ 204023 h 234907"/>
                <a:gd name="connsiteX7" fmla="*/ 88441 w 222273"/>
                <a:gd name="connsiteY7" fmla="*/ 192325 h 234907"/>
                <a:gd name="connsiteX8" fmla="*/ 62237 w 222273"/>
                <a:gd name="connsiteY8" fmla="*/ 170332 h 234907"/>
                <a:gd name="connsiteX9" fmla="*/ 38372 w 222273"/>
                <a:gd name="connsiteY9" fmla="*/ 140383 h 234907"/>
                <a:gd name="connsiteX10" fmla="*/ 25269 w 222273"/>
                <a:gd name="connsiteY10" fmla="*/ 117454 h 234907"/>
                <a:gd name="connsiteX11" fmla="*/ 14506 w 222273"/>
                <a:gd name="connsiteY11" fmla="*/ 93589 h 234907"/>
                <a:gd name="connsiteX12" fmla="*/ 7019 w 222273"/>
                <a:gd name="connsiteY12" fmla="*/ 69256 h 234907"/>
                <a:gd name="connsiteX13" fmla="*/ 2340 w 222273"/>
                <a:gd name="connsiteY13" fmla="*/ 43987 h 234907"/>
                <a:gd name="connsiteX14" fmla="*/ 0 w 222273"/>
                <a:gd name="connsiteY14" fmla="*/ 17782 h 234907"/>
                <a:gd name="connsiteX15" fmla="*/ 1404 w 222273"/>
                <a:gd name="connsiteY15" fmla="*/ 0 h 234907"/>
                <a:gd name="connsiteX16" fmla="*/ 3276 w 222273"/>
                <a:gd name="connsiteY16" fmla="*/ 1872 h 234907"/>
                <a:gd name="connsiteX17" fmla="*/ 15442 w 222273"/>
                <a:gd name="connsiteY17" fmla="*/ 43519 h 234907"/>
                <a:gd name="connsiteX18" fmla="*/ 25737 w 222273"/>
                <a:gd name="connsiteY18" fmla="*/ 68787 h 234907"/>
                <a:gd name="connsiteX19" fmla="*/ 37903 w 222273"/>
                <a:gd name="connsiteY19" fmla="*/ 92653 h 234907"/>
                <a:gd name="connsiteX20" fmla="*/ 48666 w 222273"/>
                <a:gd name="connsiteY20" fmla="*/ 109499 h 234907"/>
                <a:gd name="connsiteX21" fmla="*/ 74403 w 222273"/>
                <a:gd name="connsiteY21" fmla="*/ 139915 h 234907"/>
                <a:gd name="connsiteX22" fmla="*/ 89377 w 222273"/>
                <a:gd name="connsiteY22" fmla="*/ 153017 h 234907"/>
                <a:gd name="connsiteX23" fmla="*/ 105287 w 222273"/>
                <a:gd name="connsiteY23" fmla="*/ 164716 h 234907"/>
                <a:gd name="connsiteX24" fmla="*/ 122602 w 222273"/>
                <a:gd name="connsiteY24" fmla="*/ 174543 h 234907"/>
                <a:gd name="connsiteX25" fmla="*/ 141319 w 222273"/>
                <a:gd name="connsiteY25" fmla="*/ 183434 h 234907"/>
                <a:gd name="connsiteX26" fmla="*/ 161908 w 222273"/>
                <a:gd name="connsiteY26" fmla="*/ 190453 h 234907"/>
                <a:gd name="connsiteX27" fmla="*/ 211511 w 222273"/>
                <a:gd name="connsiteY27" fmla="*/ 201683 h 23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2273" h="234907">
                  <a:moveTo>
                    <a:pt x="211511" y="201683"/>
                  </a:moveTo>
                  <a:lnTo>
                    <a:pt x="221337" y="220401"/>
                  </a:lnTo>
                  <a:lnTo>
                    <a:pt x="222273" y="234907"/>
                  </a:lnTo>
                  <a:lnTo>
                    <a:pt x="173139" y="226953"/>
                  </a:lnTo>
                  <a:lnTo>
                    <a:pt x="150678" y="221337"/>
                  </a:lnTo>
                  <a:lnTo>
                    <a:pt x="128684" y="213850"/>
                  </a:lnTo>
                  <a:lnTo>
                    <a:pt x="108095" y="204023"/>
                  </a:lnTo>
                  <a:lnTo>
                    <a:pt x="88441" y="192325"/>
                  </a:lnTo>
                  <a:lnTo>
                    <a:pt x="62237" y="170332"/>
                  </a:lnTo>
                  <a:lnTo>
                    <a:pt x="38372" y="140383"/>
                  </a:lnTo>
                  <a:lnTo>
                    <a:pt x="25269" y="117454"/>
                  </a:lnTo>
                  <a:lnTo>
                    <a:pt x="14506" y="93589"/>
                  </a:lnTo>
                  <a:lnTo>
                    <a:pt x="7019" y="69256"/>
                  </a:lnTo>
                  <a:lnTo>
                    <a:pt x="2340" y="43987"/>
                  </a:lnTo>
                  <a:lnTo>
                    <a:pt x="0" y="17782"/>
                  </a:lnTo>
                  <a:lnTo>
                    <a:pt x="1404" y="0"/>
                  </a:lnTo>
                  <a:lnTo>
                    <a:pt x="3276" y="1872"/>
                  </a:lnTo>
                  <a:lnTo>
                    <a:pt x="15442" y="43519"/>
                  </a:lnTo>
                  <a:lnTo>
                    <a:pt x="25737" y="68787"/>
                  </a:lnTo>
                  <a:lnTo>
                    <a:pt x="37903" y="92653"/>
                  </a:lnTo>
                  <a:lnTo>
                    <a:pt x="48666" y="109499"/>
                  </a:lnTo>
                  <a:lnTo>
                    <a:pt x="74403" y="139915"/>
                  </a:lnTo>
                  <a:lnTo>
                    <a:pt x="89377" y="153017"/>
                  </a:lnTo>
                  <a:lnTo>
                    <a:pt x="105287" y="164716"/>
                  </a:lnTo>
                  <a:lnTo>
                    <a:pt x="122602" y="174543"/>
                  </a:lnTo>
                  <a:lnTo>
                    <a:pt x="141319" y="183434"/>
                  </a:lnTo>
                  <a:lnTo>
                    <a:pt x="161908" y="190453"/>
                  </a:lnTo>
                  <a:lnTo>
                    <a:pt x="211511" y="201683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7" name="Freeform 216">
              <a:extLst>
                <a:ext uri="{FF2B5EF4-FFF2-40B4-BE49-F238E27FC236}">
                  <a16:creationId xmlns:a16="http://schemas.microsoft.com/office/drawing/2014/main" id="{F804ED3C-D6D0-CAD6-1DC4-86D6DAA7E9C8}"/>
                </a:ext>
              </a:extLst>
            </p:cNvPr>
            <p:cNvSpPr/>
            <p:nvPr/>
          </p:nvSpPr>
          <p:spPr>
            <a:xfrm>
              <a:off x="11122884" y="6405679"/>
              <a:ext cx="197004" cy="281701"/>
            </a:xfrm>
            <a:custGeom>
              <a:avLst/>
              <a:gdLst>
                <a:gd name="connsiteX0" fmla="*/ 133832 w 197004"/>
                <a:gd name="connsiteY0" fmla="*/ 195601 h 281701"/>
                <a:gd name="connsiteX1" fmla="*/ 151146 w 197004"/>
                <a:gd name="connsiteY1" fmla="*/ 211979 h 281701"/>
                <a:gd name="connsiteX2" fmla="*/ 167992 w 197004"/>
                <a:gd name="connsiteY2" fmla="*/ 230228 h 281701"/>
                <a:gd name="connsiteX3" fmla="*/ 183902 w 197004"/>
                <a:gd name="connsiteY3" fmla="*/ 250818 h 281701"/>
                <a:gd name="connsiteX4" fmla="*/ 196068 w 197004"/>
                <a:gd name="connsiteY4" fmla="*/ 261580 h 281701"/>
                <a:gd name="connsiteX5" fmla="*/ 197004 w 197004"/>
                <a:gd name="connsiteY5" fmla="*/ 265792 h 281701"/>
                <a:gd name="connsiteX6" fmla="*/ 193261 w 197004"/>
                <a:gd name="connsiteY6" fmla="*/ 275619 h 281701"/>
                <a:gd name="connsiteX7" fmla="*/ 194664 w 197004"/>
                <a:gd name="connsiteY7" fmla="*/ 281702 h 281701"/>
                <a:gd name="connsiteX8" fmla="*/ 181094 w 197004"/>
                <a:gd name="connsiteY8" fmla="*/ 275619 h 281701"/>
                <a:gd name="connsiteX9" fmla="*/ 167992 w 197004"/>
                <a:gd name="connsiteY9" fmla="*/ 272343 h 281701"/>
                <a:gd name="connsiteX10" fmla="*/ 154889 w 197004"/>
                <a:gd name="connsiteY10" fmla="*/ 271407 h 281701"/>
                <a:gd name="connsiteX11" fmla="*/ 141787 w 197004"/>
                <a:gd name="connsiteY11" fmla="*/ 272811 h 281701"/>
                <a:gd name="connsiteX12" fmla="*/ 138979 w 197004"/>
                <a:gd name="connsiteY12" fmla="*/ 271407 h 281701"/>
                <a:gd name="connsiteX13" fmla="*/ 136171 w 197004"/>
                <a:gd name="connsiteY13" fmla="*/ 270939 h 281701"/>
                <a:gd name="connsiteX14" fmla="*/ 137108 w 197004"/>
                <a:gd name="connsiteY14" fmla="*/ 264856 h 281701"/>
                <a:gd name="connsiteX15" fmla="*/ 135236 w 197004"/>
                <a:gd name="connsiteY15" fmla="*/ 262516 h 281701"/>
                <a:gd name="connsiteX16" fmla="*/ 68320 w 197004"/>
                <a:gd name="connsiteY16" fmla="*/ 210107 h 281701"/>
                <a:gd name="connsiteX17" fmla="*/ 49134 w 197004"/>
                <a:gd name="connsiteY17" fmla="*/ 181562 h 281701"/>
                <a:gd name="connsiteX18" fmla="*/ 48198 w 197004"/>
                <a:gd name="connsiteY18" fmla="*/ 167056 h 281701"/>
                <a:gd name="connsiteX19" fmla="*/ 38371 w 197004"/>
                <a:gd name="connsiteY19" fmla="*/ 148338 h 281701"/>
                <a:gd name="connsiteX20" fmla="*/ 20122 w 197004"/>
                <a:gd name="connsiteY20" fmla="*/ 102948 h 281701"/>
                <a:gd name="connsiteX21" fmla="*/ 12166 w 197004"/>
                <a:gd name="connsiteY21" fmla="*/ 78615 h 281701"/>
                <a:gd name="connsiteX22" fmla="*/ 1872 w 197004"/>
                <a:gd name="connsiteY22" fmla="*/ 36968 h 281701"/>
                <a:gd name="connsiteX23" fmla="*/ 0 w 197004"/>
                <a:gd name="connsiteY23" fmla="*/ 0 h 281701"/>
                <a:gd name="connsiteX24" fmla="*/ 2808 w 197004"/>
                <a:gd name="connsiteY24" fmla="*/ 2340 h 281701"/>
                <a:gd name="connsiteX25" fmla="*/ 23397 w 197004"/>
                <a:gd name="connsiteY25" fmla="*/ 46794 h 281701"/>
                <a:gd name="connsiteX26" fmla="*/ 72999 w 197004"/>
                <a:gd name="connsiteY26" fmla="*/ 145062 h 281701"/>
                <a:gd name="connsiteX27" fmla="*/ 98268 w 197004"/>
                <a:gd name="connsiteY27" fmla="*/ 188113 h 281701"/>
                <a:gd name="connsiteX28" fmla="*/ 102948 w 197004"/>
                <a:gd name="connsiteY28" fmla="*/ 193729 h 281701"/>
                <a:gd name="connsiteX29" fmla="*/ 113242 w 197004"/>
                <a:gd name="connsiteY29" fmla="*/ 200280 h 281701"/>
                <a:gd name="connsiteX30" fmla="*/ 122601 w 197004"/>
                <a:gd name="connsiteY30" fmla="*/ 201216 h 281701"/>
                <a:gd name="connsiteX31" fmla="*/ 129152 w 197004"/>
                <a:gd name="connsiteY31" fmla="*/ 199812 h 281701"/>
                <a:gd name="connsiteX32" fmla="*/ 133832 w 197004"/>
                <a:gd name="connsiteY32" fmla="*/ 195601 h 281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7004" h="281701">
                  <a:moveTo>
                    <a:pt x="133832" y="195601"/>
                  </a:moveTo>
                  <a:lnTo>
                    <a:pt x="151146" y="211979"/>
                  </a:lnTo>
                  <a:lnTo>
                    <a:pt x="167992" y="230228"/>
                  </a:lnTo>
                  <a:lnTo>
                    <a:pt x="183902" y="250818"/>
                  </a:lnTo>
                  <a:lnTo>
                    <a:pt x="196068" y="261580"/>
                  </a:lnTo>
                  <a:lnTo>
                    <a:pt x="197004" y="265792"/>
                  </a:lnTo>
                  <a:lnTo>
                    <a:pt x="193261" y="275619"/>
                  </a:lnTo>
                  <a:lnTo>
                    <a:pt x="194664" y="281702"/>
                  </a:lnTo>
                  <a:lnTo>
                    <a:pt x="181094" y="275619"/>
                  </a:lnTo>
                  <a:lnTo>
                    <a:pt x="167992" y="272343"/>
                  </a:lnTo>
                  <a:lnTo>
                    <a:pt x="154889" y="271407"/>
                  </a:lnTo>
                  <a:lnTo>
                    <a:pt x="141787" y="272811"/>
                  </a:lnTo>
                  <a:lnTo>
                    <a:pt x="138979" y="271407"/>
                  </a:lnTo>
                  <a:lnTo>
                    <a:pt x="136171" y="270939"/>
                  </a:lnTo>
                  <a:lnTo>
                    <a:pt x="137108" y="264856"/>
                  </a:lnTo>
                  <a:lnTo>
                    <a:pt x="135236" y="262516"/>
                  </a:lnTo>
                  <a:lnTo>
                    <a:pt x="68320" y="210107"/>
                  </a:lnTo>
                  <a:lnTo>
                    <a:pt x="49134" y="181562"/>
                  </a:lnTo>
                  <a:lnTo>
                    <a:pt x="48198" y="167056"/>
                  </a:lnTo>
                  <a:lnTo>
                    <a:pt x="38371" y="148338"/>
                  </a:lnTo>
                  <a:lnTo>
                    <a:pt x="20122" y="102948"/>
                  </a:lnTo>
                  <a:lnTo>
                    <a:pt x="12166" y="78615"/>
                  </a:lnTo>
                  <a:lnTo>
                    <a:pt x="1872" y="36968"/>
                  </a:lnTo>
                  <a:lnTo>
                    <a:pt x="0" y="0"/>
                  </a:lnTo>
                  <a:lnTo>
                    <a:pt x="2808" y="2340"/>
                  </a:lnTo>
                  <a:lnTo>
                    <a:pt x="23397" y="46794"/>
                  </a:lnTo>
                  <a:lnTo>
                    <a:pt x="72999" y="145062"/>
                  </a:lnTo>
                  <a:lnTo>
                    <a:pt x="98268" y="188113"/>
                  </a:lnTo>
                  <a:lnTo>
                    <a:pt x="102948" y="193729"/>
                  </a:lnTo>
                  <a:lnTo>
                    <a:pt x="113242" y="200280"/>
                  </a:lnTo>
                  <a:lnTo>
                    <a:pt x="122601" y="201216"/>
                  </a:lnTo>
                  <a:lnTo>
                    <a:pt x="129152" y="199812"/>
                  </a:lnTo>
                  <a:lnTo>
                    <a:pt x="133832" y="195601"/>
                  </a:lnTo>
                  <a:close/>
                </a:path>
              </a:pathLst>
            </a:custGeom>
            <a:solidFill>
              <a:srgbClr val="4B435D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2523F35D-8FAB-A1F6-91D2-A409FB3889FB}"/>
                </a:ext>
              </a:extLst>
            </p:cNvPr>
            <p:cNvSpPr/>
            <p:nvPr/>
          </p:nvSpPr>
          <p:spPr>
            <a:xfrm>
              <a:off x="7509425" y="6409891"/>
              <a:ext cx="1863818" cy="131959"/>
            </a:xfrm>
            <a:custGeom>
              <a:avLst/>
              <a:gdLst>
                <a:gd name="connsiteX0" fmla="*/ 1791287 w 1863818"/>
                <a:gd name="connsiteY0" fmla="*/ 0 h 131959"/>
                <a:gd name="connsiteX1" fmla="*/ 1842293 w 1863818"/>
                <a:gd name="connsiteY1" fmla="*/ 21525 h 131959"/>
                <a:gd name="connsiteX2" fmla="*/ 1852120 w 1863818"/>
                <a:gd name="connsiteY2" fmla="*/ 27140 h 131959"/>
                <a:gd name="connsiteX3" fmla="*/ 1859139 w 1863818"/>
                <a:gd name="connsiteY3" fmla="*/ 33692 h 131959"/>
                <a:gd name="connsiteX4" fmla="*/ 1863819 w 1863818"/>
                <a:gd name="connsiteY4" fmla="*/ 41647 h 131959"/>
                <a:gd name="connsiteX5" fmla="*/ 1851652 w 1863818"/>
                <a:gd name="connsiteY5" fmla="*/ 35096 h 131959"/>
                <a:gd name="connsiteX6" fmla="*/ 1840421 w 1863818"/>
                <a:gd name="connsiteY6" fmla="*/ 31820 h 131959"/>
                <a:gd name="connsiteX7" fmla="*/ 1829659 w 1863818"/>
                <a:gd name="connsiteY7" fmla="*/ 31820 h 131959"/>
                <a:gd name="connsiteX8" fmla="*/ 1720628 w 1863818"/>
                <a:gd name="connsiteY8" fmla="*/ 51474 h 131959"/>
                <a:gd name="connsiteX9" fmla="*/ 1540938 w 1863818"/>
                <a:gd name="connsiteY9" fmla="*/ 78614 h 131959"/>
                <a:gd name="connsiteX10" fmla="*/ 1487592 w 1863818"/>
                <a:gd name="connsiteY10" fmla="*/ 85633 h 131959"/>
                <a:gd name="connsiteX11" fmla="*/ 1424420 w 1863818"/>
                <a:gd name="connsiteY11" fmla="*/ 91249 h 131959"/>
                <a:gd name="connsiteX12" fmla="*/ 1349081 w 1863818"/>
                <a:gd name="connsiteY12" fmla="*/ 95928 h 131959"/>
                <a:gd name="connsiteX13" fmla="*/ 707531 w 1863818"/>
                <a:gd name="connsiteY13" fmla="*/ 110902 h 131959"/>
                <a:gd name="connsiteX14" fmla="*/ 568551 w 1863818"/>
                <a:gd name="connsiteY14" fmla="*/ 116050 h 131959"/>
                <a:gd name="connsiteX15" fmla="*/ 430040 w 1863818"/>
                <a:gd name="connsiteY15" fmla="*/ 123069 h 131959"/>
                <a:gd name="connsiteX16" fmla="*/ 340195 w 1863818"/>
                <a:gd name="connsiteY16" fmla="*/ 131960 h 131959"/>
                <a:gd name="connsiteX17" fmla="*/ 0 w 1863818"/>
                <a:gd name="connsiteY17" fmla="*/ 62705 h 131959"/>
                <a:gd name="connsiteX18" fmla="*/ 130556 w 1863818"/>
                <a:gd name="connsiteY18" fmla="*/ 51942 h 131959"/>
                <a:gd name="connsiteX19" fmla="*/ 260177 w 1863818"/>
                <a:gd name="connsiteY19" fmla="*/ 43051 h 131959"/>
                <a:gd name="connsiteX20" fmla="*/ 388861 w 1863818"/>
                <a:gd name="connsiteY20" fmla="*/ 36499 h 131959"/>
                <a:gd name="connsiteX21" fmla="*/ 490873 w 1863818"/>
                <a:gd name="connsiteY21" fmla="*/ 35564 h 131959"/>
                <a:gd name="connsiteX22" fmla="*/ 516610 w 1863818"/>
                <a:gd name="connsiteY22" fmla="*/ 44455 h 131959"/>
                <a:gd name="connsiteX23" fmla="*/ 531584 w 1863818"/>
                <a:gd name="connsiteY23" fmla="*/ 39775 h 131959"/>
                <a:gd name="connsiteX24" fmla="*/ 543282 w 1863818"/>
                <a:gd name="connsiteY24" fmla="*/ 38371 h 131959"/>
                <a:gd name="connsiteX25" fmla="*/ 928868 w 1863818"/>
                <a:gd name="connsiteY25" fmla="*/ 35096 h 131959"/>
                <a:gd name="connsiteX26" fmla="*/ 1026200 w 1863818"/>
                <a:gd name="connsiteY26" fmla="*/ 32756 h 131959"/>
                <a:gd name="connsiteX27" fmla="*/ 1038834 w 1863818"/>
                <a:gd name="connsiteY27" fmla="*/ 28544 h 131959"/>
                <a:gd name="connsiteX28" fmla="*/ 1043982 w 1863818"/>
                <a:gd name="connsiteY28" fmla="*/ 32288 h 131959"/>
                <a:gd name="connsiteX29" fmla="*/ 1111834 w 1863818"/>
                <a:gd name="connsiteY29" fmla="*/ 30416 h 131959"/>
                <a:gd name="connsiteX30" fmla="*/ 1131019 w 1863818"/>
                <a:gd name="connsiteY30" fmla="*/ 32756 h 131959"/>
                <a:gd name="connsiteX31" fmla="*/ 1144590 w 1863818"/>
                <a:gd name="connsiteY31" fmla="*/ 29480 h 131959"/>
                <a:gd name="connsiteX32" fmla="*/ 1254088 w 1863818"/>
                <a:gd name="connsiteY32" fmla="*/ 29948 h 131959"/>
                <a:gd name="connsiteX33" fmla="*/ 1302755 w 1863818"/>
                <a:gd name="connsiteY33" fmla="*/ 28544 h 131959"/>
                <a:gd name="connsiteX34" fmla="*/ 1530175 w 1863818"/>
                <a:gd name="connsiteY34" fmla="*/ 20121 h 131959"/>
                <a:gd name="connsiteX35" fmla="*/ 1615341 w 1863818"/>
                <a:gd name="connsiteY35" fmla="*/ 15910 h 131959"/>
                <a:gd name="connsiteX36" fmla="*/ 1719692 w 1863818"/>
                <a:gd name="connsiteY36" fmla="*/ 8423 h 131959"/>
                <a:gd name="connsiteX37" fmla="*/ 1751980 w 1863818"/>
                <a:gd name="connsiteY37" fmla="*/ 7487 h 131959"/>
                <a:gd name="connsiteX38" fmla="*/ 1791287 w 1863818"/>
                <a:gd name="connsiteY38" fmla="*/ 0 h 13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863818" h="131959">
                  <a:moveTo>
                    <a:pt x="1791287" y="0"/>
                  </a:moveTo>
                  <a:lnTo>
                    <a:pt x="1842293" y="21525"/>
                  </a:lnTo>
                  <a:lnTo>
                    <a:pt x="1852120" y="27140"/>
                  </a:lnTo>
                  <a:lnTo>
                    <a:pt x="1859139" y="33692"/>
                  </a:lnTo>
                  <a:lnTo>
                    <a:pt x="1863819" y="41647"/>
                  </a:lnTo>
                  <a:lnTo>
                    <a:pt x="1851652" y="35096"/>
                  </a:lnTo>
                  <a:lnTo>
                    <a:pt x="1840421" y="31820"/>
                  </a:lnTo>
                  <a:lnTo>
                    <a:pt x="1829659" y="31820"/>
                  </a:lnTo>
                  <a:lnTo>
                    <a:pt x="1720628" y="51474"/>
                  </a:lnTo>
                  <a:lnTo>
                    <a:pt x="1540938" y="78614"/>
                  </a:lnTo>
                  <a:lnTo>
                    <a:pt x="1487592" y="85633"/>
                  </a:lnTo>
                  <a:lnTo>
                    <a:pt x="1424420" y="91249"/>
                  </a:lnTo>
                  <a:lnTo>
                    <a:pt x="1349081" y="95928"/>
                  </a:lnTo>
                  <a:lnTo>
                    <a:pt x="707531" y="110902"/>
                  </a:lnTo>
                  <a:lnTo>
                    <a:pt x="568551" y="116050"/>
                  </a:lnTo>
                  <a:lnTo>
                    <a:pt x="430040" y="123069"/>
                  </a:lnTo>
                  <a:lnTo>
                    <a:pt x="340195" y="131960"/>
                  </a:lnTo>
                  <a:lnTo>
                    <a:pt x="0" y="62705"/>
                  </a:lnTo>
                  <a:lnTo>
                    <a:pt x="130556" y="51942"/>
                  </a:lnTo>
                  <a:lnTo>
                    <a:pt x="260177" y="43051"/>
                  </a:lnTo>
                  <a:lnTo>
                    <a:pt x="388861" y="36499"/>
                  </a:lnTo>
                  <a:lnTo>
                    <a:pt x="490873" y="35564"/>
                  </a:lnTo>
                  <a:lnTo>
                    <a:pt x="516610" y="44455"/>
                  </a:lnTo>
                  <a:lnTo>
                    <a:pt x="531584" y="39775"/>
                  </a:lnTo>
                  <a:lnTo>
                    <a:pt x="543282" y="38371"/>
                  </a:lnTo>
                  <a:lnTo>
                    <a:pt x="928868" y="35096"/>
                  </a:lnTo>
                  <a:lnTo>
                    <a:pt x="1026200" y="32756"/>
                  </a:lnTo>
                  <a:lnTo>
                    <a:pt x="1038834" y="28544"/>
                  </a:lnTo>
                  <a:lnTo>
                    <a:pt x="1043982" y="32288"/>
                  </a:lnTo>
                  <a:lnTo>
                    <a:pt x="1111834" y="30416"/>
                  </a:lnTo>
                  <a:lnTo>
                    <a:pt x="1131019" y="32756"/>
                  </a:lnTo>
                  <a:lnTo>
                    <a:pt x="1144590" y="29480"/>
                  </a:lnTo>
                  <a:lnTo>
                    <a:pt x="1254088" y="29948"/>
                  </a:lnTo>
                  <a:lnTo>
                    <a:pt x="1302755" y="28544"/>
                  </a:lnTo>
                  <a:lnTo>
                    <a:pt x="1530175" y="20121"/>
                  </a:lnTo>
                  <a:lnTo>
                    <a:pt x="1615341" y="15910"/>
                  </a:lnTo>
                  <a:lnTo>
                    <a:pt x="1719692" y="8423"/>
                  </a:lnTo>
                  <a:lnTo>
                    <a:pt x="1751980" y="7487"/>
                  </a:lnTo>
                  <a:lnTo>
                    <a:pt x="1791287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19" name="Freeform 218">
              <a:extLst>
                <a:ext uri="{FF2B5EF4-FFF2-40B4-BE49-F238E27FC236}">
                  <a16:creationId xmlns:a16="http://schemas.microsoft.com/office/drawing/2014/main" id="{80F52258-111B-16C4-13DB-1AF54094539A}"/>
                </a:ext>
              </a:extLst>
            </p:cNvPr>
            <p:cNvSpPr/>
            <p:nvPr/>
          </p:nvSpPr>
          <p:spPr>
            <a:xfrm>
              <a:off x="9443435" y="6439371"/>
              <a:ext cx="82358" cy="15910"/>
            </a:xfrm>
            <a:custGeom>
              <a:avLst/>
              <a:gdLst>
                <a:gd name="connsiteX0" fmla="*/ 7487 w 82358"/>
                <a:gd name="connsiteY0" fmla="*/ 0 h 15910"/>
                <a:gd name="connsiteX1" fmla="*/ 77679 w 82358"/>
                <a:gd name="connsiteY1" fmla="*/ 936 h 15910"/>
                <a:gd name="connsiteX2" fmla="*/ 81890 w 82358"/>
                <a:gd name="connsiteY2" fmla="*/ 5148 h 15910"/>
                <a:gd name="connsiteX3" fmla="*/ 82358 w 82358"/>
                <a:gd name="connsiteY3" fmla="*/ 7955 h 15910"/>
                <a:gd name="connsiteX4" fmla="*/ 81890 w 82358"/>
                <a:gd name="connsiteY4" fmla="*/ 11699 h 15910"/>
                <a:gd name="connsiteX5" fmla="*/ 77679 w 82358"/>
                <a:gd name="connsiteY5" fmla="*/ 15910 h 15910"/>
                <a:gd name="connsiteX6" fmla="*/ 4679 w 82358"/>
                <a:gd name="connsiteY6" fmla="*/ 15442 h 15910"/>
                <a:gd name="connsiteX7" fmla="*/ 468 w 82358"/>
                <a:gd name="connsiteY7" fmla="*/ 11231 h 15910"/>
                <a:gd name="connsiteX8" fmla="*/ 0 w 82358"/>
                <a:gd name="connsiteY8" fmla="*/ 7488 h 15910"/>
                <a:gd name="connsiteX9" fmla="*/ 2340 w 82358"/>
                <a:gd name="connsiteY9" fmla="*/ 2340 h 15910"/>
                <a:gd name="connsiteX10" fmla="*/ 7487 w 82358"/>
                <a:gd name="connsiteY10" fmla="*/ 0 h 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358" h="15910">
                  <a:moveTo>
                    <a:pt x="7487" y="0"/>
                  </a:moveTo>
                  <a:lnTo>
                    <a:pt x="77679" y="936"/>
                  </a:lnTo>
                  <a:lnTo>
                    <a:pt x="81890" y="5148"/>
                  </a:lnTo>
                  <a:lnTo>
                    <a:pt x="82358" y="7955"/>
                  </a:lnTo>
                  <a:lnTo>
                    <a:pt x="81890" y="11699"/>
                  </a:lnTo>
                  <a:lnTo>
                    <a:pt x="77679" y="15910"/>
                  </a:lnTo>
                  <a:lnTo>
                    <a:pt x="4679" y="15442"/>
                  </a:lnTo>
                  <a:lnTo>
                    <a:pt x="468" y="11231"/>
                  </a:lnTo>
                  <a:lnTo>
                    <a:pt x="0" y="7488"/>
                  </a:lnTo>
                  <a:lnTo>
                    <a:pt x="2340" y="2340"/>
                  </a:lnTo>
                  <a:lnTo>
                    <a:pt x="7487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ECBA2E31-BFB0-EDE3-11DB-308A16FE88BB}"/>
                </a:ext>
              </a:extLst>
            </p:cNvPr>
            <p:cNvSpPr/>
            <p:nvPr/>
          </p:nvSpPr>
          <p:spPr>
            <a:xfrm>
              <a:off x="8858974" y="6441711"/>
              <a:ext cx="518013" cy="68788"/>
            </a:xfrm>
            <a:custGeom>
              <a:avLst/>
              <a:gdLst>
                <a:gd name="connsiteX0" fmla="*/ 514270 w 518013"/>
                <a:gd name="connsiteY0" fmla="*/ 9827 h 68788"/>
                <a:gd name="connsiteX1" fmla="*/ 517077 w 518013"/>
                <a:gd name="connsiteY1" fmla="*/ 12635 h 68788"/>
                <a:gd name="connsiteX2" fmla="*/ 518013 w 518013"/>
                <a:gd name="connsiteY2" fmla="*/ 14975 h 68788"/>
                <a:gd name="connsiteX3" fmla="*/ 510994 w 518013"/>
                <a:gd name="connsiteY3" fmla="*/ 22462 h 68788"/>
                <a:gd name="connsiteX4" fmla="*/ 494148 w 518013"/>
                <a:gd name="connsiteY4" fmla="*/ 30885 h 68788"/>
                <a:gd name="connsiteX5" fmla="*/ 471687 w 518013"/>
                <a:gd name="connsiteY5" fmla="*/ 40244 h 68788"/>
                <a:gd name="connsiteX6" fmla="*/ 441271 w 518013"/>
                <a:gd name="connsiteY6" fmla="*/ 49602 h 68788"/>
                <a:gd name="connsiteX7" fmla="*/ 430976 w 518013"/>
                <a:gd name="connsiteY7" fmla="*/ 46327 h 68788"/>
                <a:gd name="connsiteX8" fmla="*/ 419277 w 518013"/>
                <a:gd name="connsiteY8" fmla="*/ 44923 h 68788"/>
                <a:gd name="connsiteX9" fmla="*/ 373887 w 518013"/>
                <a:gd name="connsiteY9" fmla="*/ 51942 h 68788"/>
                <a:gd name="connsiteX10" fmla="*/ 235843 w 518013"/>
                <a:gd name="connsiteY10" fmla="*/ 60365 h 68788"/>
                <a:gd name="connsiteX11" fmla="*/ 139447 w 518013"/>
                <a:gd name="connsiteY11" fmla="*/ 68788 h 68788"/>
                <a:gd name="connsiteX12" fmla="*/ 107159 w 518013"/>
                <a:gd name="connsiteY12" fmla="*/ 68788 h 68788"/>
                <a:gd name="connsiteX13" fmla="*/ 58025 w 518013"/>
                <a:gd name="connsiteY13" fmla="*/ 64109 h 68788"/>
                <a:gd name="connsiteX14" fmla="*/ 0 w 518013"/>
                <a:gd name="connsiteY14" fmla="*/ 64109 h 68788"/>
                <a:gd name="connsiteX15" fmla="*/ 74871 w 518013"/>
                <a:gd name="connsiteY15" fmla="*/ 59897 h 68788"/>
                <a:gd name="connsiteX16" fmla="*/ 138511 w 518013"/>
                <a:gd name="connsiteY16" fmla="*/ 53813 h 68788"/>
                <a:gd name="connsiteX17" fmla="*/ 191857 w 518013"/>
                <a:gd name="connsiteY17" fmla="*/ 46794 h 68788"/>
                <a:gd name="connsiteX18" fmla="*/ 371547 w 518013"/>
                <a:gd name="connsiteY18" fmla="*/ 19654 h 68788"/>
                <a:gd name="connsiteX19" fmla="*/ 480578 w 518013"/>
                <a:gd name="connsiteY19" fmla="*/ 0 h 68788"/>
                <a:gd name="connsiteX20" fmla="*/ 496488 w 518013"/>
                <a:gd name="connsiteY20" fmla="*/ 936 h 68788"/>
                <a:gd name="connsiteX21" fmla="*/ 514270 w 518013"/>
                <a:gd name="connsiteY21" fmla="*/ 9827 h 6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8013" h="68788">
                  <a:moveTo>
                    <a:pt x="514270" y="9827"/>
                  </a:moveTo>
                  <a:lnTo>
                    <a:pt x="517077" y="12635"/>
                  </a:lnTo>
                  <a:lnTo>
                    <a:pt x="518013" y="14975"/>
                  </a:lnTo>
                  <a:lnTo>
                    <a:pt x="510994" y="22462"/>
                  </a:lnTo>
                  <a:lnTo>
                    <a:pt x="494148" y="30885"/>
                  </a:lnTo>
                  <a:lnTo>
                    <a:pt x="471687" y="40244"/>
                  </a:lnTo>
                  <a:lnTo>
                    <a:pt x="441271" y="49602"/>
                  </a:lnTo>
                  <a:lnTo>
                    <a:pt x="430976" y="46327"/>
                  </a:lnTo>
                  <a:lnTo>
                    <a:pt x="419277" y="44923"/>
                  </a:lnTo>
                  <a:lnTo>
                    <a:pt x="373887" y="51942"/>
                  </a:lnTo>
                  <a:lnTo>
                    <a:pt x="235843" y="60365"/>
                  </a:lnTo>
                  <a:lnTo>
                    <a:pt x="139447" y="68788"/>
                  </a:lnTo>
                  <a:lnTo>
                    <a:pt x="107159" y="68788"/>
                  </a:lnTo>
                  <a:lnTo>
                    <a:pt x="58025" y="64109"/>
                  </a:lnTo>
                  <a:lnTo>
                    <a:pt x="0" y="64109"/>
                  </a:lnTo>
                  <a:lnTo>
                    <a:pt x="74871" y="59897"/>
                  </a:lnTo>
                  <a:lnTo>
                    <a:pt x="138511" y="53813"/>
                  </a:lnTo>
                  <a:lnTo>
                    <a:pt x="191857" y="46794"/>
                  </a:lnTo>
                  <a:lnTo>
                    <a:pt x="371547" y="19654"/>
                  </a:lnTo>
                  <a:lnTo>
                    <a:pt x="480578" y="0"/>
                  </a:lnTo>
                  <a:lnTo>
                    <a:pt x="496488" y="936"/>
                  </a:lnTo>
                  <a:lnTo>
                    <a:pt x="514270" y="982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1" name="Freeform 220">
              <a:extLst>
                <a:ext uri="{FF2B5EF4-FFF2-40B4-BE49-F238E27FC236}">
                  <a16:creationId xmlns:a16="http://schemas.microsoft.com/office/drawing/2014/main" id="{43022C91-46A8-20D6-A2B0-02FCE3823017}"/>
                </a:ext>
              </a:extLst>
            </p:cNvPr>
            <p:cNvSpPr/>
            <p:nvPr/>
          </p:nvSpPr>
          <p:spPr>
            <a:xfrm>
              <a:off x="11396163" y="6476339"/>
              <a:ext cx="529711" cy="178286"/>
            </a:xfrm>
            <a:custGeom>
              <a:avLst/>
              <a:gdLst>
                <a:gd name="connsiteX0" fmla="*/ 529712 w 529711"/>
                <a:gd name="connsiteY0" fmla="*/ 0 h 178286"/>
                <a:gd name="connsiteX1" fmla="*/ 455777 w 529711"/>
                <a:gd name="connsiteY1" fmla="*/ 125409 h 178286"/>
                <a:gd name="connsiteX2" fmla="*/ 7019 w 529711"/>
                <a:gd name="connsiteY2" fmla="*/ 178286 h 178286"/>
                <a:gd name="connsiteX3" fmla="*/ 0 w 529711"/>
                <a:gd name="connsiteY3" fmla="*/ 108563 h 178286"/>
                <a:gd name="connsiteX4" fmla="*/ 13570 w 529711"/>
                <a:gd name="connsiteY4" fmla="*/ 107627 h 178286"/>
                <a:gd name="connsiteX5" fmla="*/ 116518 w 529711"/>
                <a:gd name="connsiteY5" fmla="*/ 90781 h 178286"/>
                <a:gd name="connsiteX6" fmla="*/ 219466 w 529711"/>
                <a:gd name="connsiteY6" fmla="*/ 71596 h 178286"/>
                <a:gd name="connsiteX7" fmla="*/ 322881 w 529711"/>
                <a:gd name="connsiteY7" fmla="*/ 50070 h 178286"/>
                <a:gd name="connsiteX8" fmla="*/ 426296 w 529711"/>
                <a:gd name="connsiteY8" fmla="*/ 26205 h 178286"/>
                <a:gd name="connsiteX9" fmla="*/ 529712 w 529711"/>
                <a:gd name="connsiteY9" fmla="*/ 0 h 178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711" h="178286">
                  <a:moveTo>
                    <a:pt x="529712" y="0"/>
                  </a:moveTo>
                  <a:lnTo>
                    <a:pt x="455777" y="125409"/>
                  </a:lnTo>
                  <a:lnTo>
                    <a:pt x="7019" y="178286"/>
                  </a:lnTo>
                  <a:lnTo>
                    <a:pt x="0" y="108563"/>
                  </a:lnTo>
                  <a:lnTo>
                    <a:pt x="13570" y="107627"/>
                  </a:lnTo>
                  <a:lnTo>
                    <a:pt x="116518" y="90781"/>
                  </a:lnTo>
                  <a:lnTo>
                    <a:pt x="219466" y="71596"/>
                  </a:lnTo>
                  <a:lnTo>
                    <a:pt x="322881" y="50070"/>
                  </a:lnTo>
                  <a:lnTo>
                    <a:pt x="426296" y="26205"/>
                  </a:lnTo>
                  <a:lnTo>
                    <a:pt x="529712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2" name="Freeform 221">
              <a:extLst>
                <a:ext uri="{FF2B5EF4-FFF2-40B4-BE49-F238E27FC236}">
                  <a16:creationId xmlns:a16="http://schemas.microsoft.com/office/drawing/2014/main" id="{130F4C54-2C99-89EB-E0AB-DA7D72695F35}"/>
                </a:ext>
              </a:extLst>
            </p:cNvPr>
            <p:cNvSpPr/>
            <p:nvPr/>
          </p:nvSpPr>
          <p:spPr>
            <a:xfrm>
              <a:off x="8519247" y="6486165"/>
              <a:ext cx="780529" cy="76275"/>
            </a:xfrm>
            <a:custGeom>
              <a:avLst/>
              <a:gdLst>
                <a:gd name="connsiteX0" fmla="*/ 780530 w 780529"/>
                <a:gd name="connsiteY0" fmla="*/ 4679 h 76275"/>
                <a:gd name="connsiteX1" fmla="*/ 762280 w 780529"/>
                <a:gd name="connsiteY1" fmla="*/ 12635 h 76275"/>
                <a:gd name="connsiteX2" fmla="*/ 682730 w 780529"/>
                <a:gd name="connsiteY2" fmla="*/ 38840 h 76275"/>
                <a:gd name="connsiteX3" fmla="*/ 588205 w 780529"/>
                <a:gd name="connsiteY3" fmla="*/ 67852 h 76275"/>
                <a:gd name="connsiteX4" fmla="*/ 332240 w 780529"/>
                <a:gd name="connsiteY4" fmla="*/ 73000 h 76275"/>
                <a:gd name="connsiteX5" fmla="*/ 299484 w 780529"/>
                <a:gd name="connsiteY5" fmla="*/ 71596 h 76275"/>
                <a:gd name="connsiteX6" fmla="*/ 0 w 780529"/>
                <a:gd name="connsiteY6" fmla="*/ 76275 h 76275"/>
                <a:gd name="connsiteX7" fmla="*/ 37435 w 780529"/>
                <a:gd name="connsiteY7" fmla="*/ 71128 h 76275"/>
                <a:gd name="connsiteX8" fmla="*/ 85634 w 780529"/>
                <a:gd name="connsiteY8" fmla="*/ 67852 h 76275"/>
                <a:gd name="connsiteX9" fmla="*/ 123537 w 780529"/>
                <a:gd name="connsiteY9" fmla="*/ 60833 h 76275"/>
                <a:gd name="connsiteX10" fmla="*/ 149274 w 780529"/>
                <a:gd name="connsiteY10" fmla="*/ 54282 h 76275"/>
                <a:gd name="connsiteX11" fmla="*/ 154421 w 780529"/>
                <a:gd name="connsiteY11" fmla="*/ 49134 h 76275"/>
                <a:gd name="connsiteX12" fmla="*/ 156293 w 780529"/>
                <a:gd name="connsiteY12" fmla="*/ 42115 h 76275"/>
                <a:gd name="connsiteX13" fmla="*/ 168928 w 780529"/>
                <a:gd name="connsiteY13" fmla="*/ 39307 h 76275"/>
                <a:gd name="connsiteX14" fmla="*/ 168460 w 780529"/>
                <a:gd name="connsiteY14" fmla="*/ 36500 h 76275"/>
                <a:gd name="connsiteX15" fmla="*/ 94057 w 780529"/>
                <a:gd name="connsiteY15" fmla="*/ 31353 h 76275"/>
                <a:gd name="connsiteX16" fmla="*/ 92653 w 780529"/>
                <a:gd name="connsiteY16" fmla="*/ 29948 h 76275"/>
                <a:gd name="connsiteX17" fmla="*/ 93589 w 780529"/>
                <a:gd name="connsiteY17" fmla="*/ 27141 h 76275"/>
                <a:gd name="connsiteX18" fmla="*/ 106691 w 780529"/>
                <a:gd name="connsiteY18" fmla="*/ 27609 h 76275"/>
                <a:gd name="connsiteX19" fmla="*/ 119794 w 780529"/>
                <a:gd name="connsiteY19" fmla="*/ 25269 h 76275"/>
                <a:gd name="connsiteX20" fmla="*/ 339259 w 780529"/>
                <a:gd name="connsiteY20" fmla="*/ 19186 h 76275"/>
                <a:gd name="connsiteX21" fmla="*/ 397284 w 780529"/>
                <a:gd name="connsiteY21" fmla="*/ 19186 h 76275"/>
                <a:gd name="connsiteX22" fmla="*/ 432380 w 780529"/>
                <a:gd name="connsiteY22" fmla="*/ 23397 h 76275"/>
                <a:gd name="connsiteX23" fmla="*/ 478706 w 780529"/>
                <a:gd name="connsiteY23" fmla="*/ 23866 h 76275"/>
                <a:gd name="connsiteX24" fmla="*/ 575103 w 780529"/>
                <a:gd name="connsiteY24" fmla="*/ 15442 h 76275"/>
                <a:gd name="connsiteX25" fmla="*/ 713146 w 780529"/>
                <a:gd name="connsiteY25" fmla="*/ 7019 h 76275"/>
                <a:gd name="connsiteX26" fmla="*/ 759004 w 780529"/>
                <a:gd name="connsiteY26" fmla="*/ 0 h 76275"/>
                <a:gd name="connsiteX27" fmla="*/ 770235 w 780529"/>
                <a:gd name="connsiteY27" fmla="*/ 1404 h 76275"/>
                <a:gd name="connsiteX28" fmla="*/ 780530 w 780529"/>
                <a:gd name="connsiteY28" fmla="*/ 4679 h 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80529" h="76275">
                  <a:moveTo>
                    <a:pt x="780530" y="4679"/>
                  </a:moveTo>
                  <a:lnTo>
                    <a:pt x="762280" y="12635"/>
                  </a:lnTo>
                  <a:lnTo>
                    <a:pt x="682730" y="38840"/>
                  </a:lnTo>
                  <a:lnTo>
                    <a:pt x="588205" y="67852"/>
                  </a:lnTo>
                  <a:lnTo>
                    <a:pt x="332240" y="73000"/>
                  </a:lnTo>
                  <a:lnTo>
                    <a:pt x="299484" y="71596"/>
                  </a:lnTo>
                  <a:lnTo>
                    <a:pt x="0" y="76275"/>
                  </a:lnTo>
                  <a:lnTo>
                    <a:pt x="37435" y="71128"/>
                  </a:lnTo>
                  <a:lnTo>
                    <a:pt x="85634" y="67852"/>
                  </a:lnTo>
                  <a:lnTo>
                    <a:pt x="123537" y="60833"/>
                  </a:lnTo>
                  <a:lnTo>
                    <a:pt x="149274" y="54282"/>
                  </a:lnTo>
                  <a:lnTo>
                    <a:pt x="154421" y="49134"/>
                  </a:lnTo>
                  <a:lnTo>
                    <a:pt x="156293" y="42115"/>
                  </a:lnTo>
                  <a:lnTo>
                    <a:pt x="168928" y="39307"/>
                  </a:lnTo>
                  <a:lnTo>
                    <a:pt x="168460" y="36500"/>
                  </a:lnTo>
                  <a:lnTo>
                    <a:pt x="94057" y="31353"/>
                  </a:lnTo>
                  <a:lnTo>
                    <a:pt x="92653" y="29948"/>
                  </a:lnTo>
                  <a:lnTo>
                    <a:pt x="93589" y="27141"/>
                  </a:lnTo>
                  <a:lnTo>
                    <a:pt x="106691" y="27609"/>
                  </a:lnTo>
                  <a:lnTo>
                    <a:pt x="119794" y="25269"/>
                  </a:lnTo>
                  <a:lnTo>
                    <a:pt x="339259" y="19186"/>
                  </a:lnTo>
                  <a:lnTo>
                    <a:pt x="397284" y="19186"/>
                  </a:lnTo>
                  <a:lnTo>
                    <a:pt x="432380" y="23397"/>
                  </a:lnTo>
                  <a:lnTo>
                    <a:pt x="478706" y="23866"/>
                  </a:lnTo>
                  <a:lnTo>
                    <a:pt x="575103" y="15442"/>
                  </a:lnTo>
                  <a:lnTo>
                    <a:pt x="713146" y="7019"/>
                  </a:lnTo>
                  <a:lnTo>
                    <a:pt x="759004" y="0"/>
                  </a:lnTo>
                  <a:lnTo>
                    <a:pt x="770235" y="1404"/>
                  </a:lnTo>
                  <a:lnTo>
                    <a:pt x="780530" y="4679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3" name="Freeform 222">
              <a:extLst>
                <a:ext uri="{FF2B5EF4-FFF2-40B4-BE49-F238E27FC236}">
                  <a16:creationId xmlns:a16="http://schemas.microsoft.com/office/drawing/2014/main" id="{0ED66B99-76FA-BBEB-793B-5FDF5C7FD5D9}"/>
                </a:ext>
              </a:extLst>
            </p:cNvPr>
            <p:cNvSpPr/>
            <p:nvPr/>
          </p:nvSpPr>
          <p:spPr>
            <a:xfrm>
              <a:off x="9470108" y="6495993"/>
              <a:ext cx="286849" cy="18717"/>
            </a:xfrm>
            <a:custGeom>
              <a:avLst/>
              <a:gdLst>
                <a:gd name="connsiteX0" fmla="*/ 468 w 286849"/>
                <a:gd name="connsiteY0" fmla="*/ 7019 h 18717"/>
                <a:gd name="connsiteX1" fmla="*/ 2340 w 286849"/>
                <a:gd name="connsiteY1" fmla="*/ 4211 h 18717"/>
                <a:gd name="connsiteX2" fmla="*/ 5615 w 286849"/>
                <a:gd name="connsiteY2" fmla="*/ 2808 h 18717"/>
                <a:gd name="connsiteX3" fmla="*/ 146934 w 286849"/>
                <a:gd name="connsiteY3" fmla="*/ 0 h 18717"/>
                <a:gd name="connsiteX4" fmla="*/ 279830 w 286849"/>
                <a:gd name="connsiteY4" fmla="*/ 3275 h 18717"/>
                <a:gd name="connsiteX5" fmla="*/ 284042 w 286849"/>
                <a:gd name="connsiteY5" fmla="*/ 4679 h 18717"/>
                <a:gd name="connsiteX6" fmla="*/ 286849 w 286849"/>
                <a:gd name="connsiteY6" fmla="*/ 10762 h 18717"/>
                <a:gd name="connsiteX7" fmla="*/ 286381 w 286849"/>
                <a:gd name="connsiteY7" fmla="*/ 13570 h 18717"/>
                <a:gd name="connsiteX8" fmla="*/ 284042 w 286849"/>
                <a:gd name="connsiteY8" fmla="*/ 14506 h 18717"/>
                <a:gd name="connsiteX9" fmla="*/ 221805 w 286849"/>
                <a:gd name="connsiteY9" fmla="*/ 17782 h 18717"/>
                <a:gd name="connsiteX10" fmla="*/ 82826 w 286849"/>
                <a:gd name="connsiteY10" fmla="*/ 18718 h 18717"/>
                <a:gd name="connsiteX11" fmla="*/ 5148 w 286849"/>
                <a:gd name="connsiteY11" fmla="*/ 16378 h 18717"/>
                <a:gd name="connsiteX12" fmla="*/ 1404 w 286849"/>
                <a:gd name="connsiteY12" fmla="*/ 15442 h 18717"/>
                <a:gd name="connsiteX13" fmla="*/ 0 w 286849"/>
                <a:gd name="connsiteY13" fmla="*/ 13570 h 18717"/>
                <a:gd name="connsiteX14" fmla="*/ 468 w 286849"/>
                <a:gd name="connsiteY14" fmla="*/ 7019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849" h="18717">
                  <a:moveTo>
                    <a:pt x="468" y="7019"/>
                  </a:moveTo>
                  <a:lnTo>
                    <a:pt x="2340" y="4211"/>
                  </a:lnTo>
                  <a:lnTo>
                    <a:pt x="5615" y="2808"/>
                  </a:lnTo>
                  <a:lnTo>
                    <a:pt x="146934" y="0"/>
                  </a:lnTo>
                  <a:lnTo>
                    <a:pt x="279830" y="3275"/>
                  </a:lnTo>
                  <a:lnTo>
                    <a:pt x="284042" y="4679"/>
                  </a:lnTo>
                  <a:lnTo>
                    <a:pt x="286849" y="10762"/>
                  </a:lnTo>
                  <a:lnTo>
                    <a:pt x="286381" y="13570"/>
                  </a:lnTo>
                  <a:lnTo>
                    <a:pt x="284042" y="14506"/>
                  </a:lnTo>
                  <a:lnTo>
                    <a:pt x="221805" y="17782"/>
                  </a:lnTo>
                  <a:lnTo>
                    <a:pt x="82826" y="18718"/>
                  </a:lnTo>
                  <a:lnTo>
                    <a:pt x="5148" y="16378"/>
                  </a:lnTo>
                  <a:lnTo>
                    <a:pt x="1404" y="15442"/>
                  </a:lnTo>
                  <a:lnTo>
                    <a:pt x="0" y="13570"/>
                  </a:lnTo>
                  <a:lnTo>
                    <a:pt x="468" y="7019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F7E3DA8D-F958-3DC2-6D65-0EA45321590F}"/>
                </a:ext>
              </a:extLst>
            </p:cNvPr>
            <p:cNvSpPr/>
            <p:nvPr/>
          </p:nvSpPr>
          <p:spPr>
            <a:xfrm>
              <a:off x="9202444" y="6498800"/>
              <a:ext cx="200747" cy="31351"/>
            </a:xfrm>
            <a:custGeom>
              <a:avLst/>
              <a:gdLst>
                <a:gd name="connsiteX0" fmla="*/ 79083 w 200747"/>
                <a:gd name="connsiteY0" fmla="*/ 0 h 31351"/>
                <a:gd name="connsiteX1" fmla="*/ 86570 w 200747"/>
                <a:gd name="connsiteY1" fmla="*/ 5615 h 31351"/>
                <a:gd name="connsiteX2" fmla="*/ 89845 w 200747"/>
                <a:gd name="connsiteY2" fmla="*/ 5615 h 31351"/>
                <a:gd name="connsiteX3" fmla="*/ 118390 w 200747"/>
                <a:gd name="connsiteY3" fmla="*/ 3743 h 31351"/>
                <a:gd name="connsiteX4" fmla="*/ 150210 w 200747"/>
                <a:gd name="connsiteY4" fmla="*/ 4212 h 31351"/>
                <a:gd name="connsiteX5" fmla="*/ 185774 w 200747"/>
                <a:gd name="connsiteY5" fmla="*/ 7019 h 31351"/>
                <a:gd name="connsiteX6" fmla="*/ 197004 w 200747"/>
                <a:gd name="connsiteY6" fmla="*/ 10762 h 31351"/>
                <a:gd name="connsiteX7" fmla="*/ 200748 w 200747"/>
                <a:gd name="connsiteY7" fmla="*/ 14038 h 31351"/>
                <a:gd name="connsiteX8" fmla="*/ 200280 w 200747"/>
                <a:gd name="connsiteY8" fmla="*/ 18250 h 31351"/>
                <a:gd name="connsiteX9" fmla="*/ 195132 w 200747"/>
                <a:gd name="connsiteY9" fmla="*/ 20121 h 31351"/>
                <a:gd name="connsiteX10" fmla="*/ 176415 w 200747"/>
                <a:gd name="connsiteY10" fmla="*/ 22929 h 31351"/>
                <a:gd name="connsiteX11" fmla="*/ 156761 w 200747"/>
                <a:gd name="connsiteY11" fmla="*/ 23865 h 31351"/>
                <a:gd name="connsiteX12" fmla="*/ 97332 w 200747"/>
                <a:gd name="connsiteY12" fmla="*/ 21993 h 31351"/>
                <a:gd name="connsiteX13" fmla="*/ 46327 w 200747"/>
                <a:gd name="connsiteY13" fmla="*/ 23865 h 31351"/>
                <a:gd name="connsiteX14" fmla="*/ 30416 w 200747"/>
                <a:gd name="connsiteY14" fmla="*/ 25737 h 31351"/>
                <a:gd name="connsiteX15" fmla="*/ 7955 w 200747"/>
                <a:gd name="connsiteY15" fmla="*/ 31352 h 31351"/>
                <a:gd name="connsiteX16" fmla="*/ 3744 w 200747"/>
                <a:gd name="connsiteY16" fmla="*/ 30884 h 31351"/>
                <a:gd name="connsiteX17" fmla="*/ 0 w 200747"/>
                <a:gd name="connsiteY17" fmla="*/ 25737 h 31351"/>
                <a:gd name="connsiteX18" fmla="*/ 79083 w 200747"/>
                <a:gd name="connsiteY18" fmla="*/ 0 h 3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747" h="31351">
                  <a:moveTo>
                    <a:pt x="79083" y="0"/>
                  </a:moveTo>
                  <a:lnTo>
                    <a:pt x="86570" y="5615"/>
                  </a:lnTo>
                  <a:lnTo>
                    <a:pt x="89845" y="5615"/>
                  </a:lnTo>
                  <a:lnTo>
                    <a:pt x="118390" y="3743"/>
                  </a:lnTo>
                  <a:lnTo>
                    <a:pt x="150210" y="4212"/>
                  </a:lnTo>
                  <a:lnTo>
                    <a:pt x="185774" y="7019"/>
                  </a:lnTo>
                  <a:lnTo>
                    <a:pt x="197004" y="10762"/>
                  </a:lnTo>
                  <a:lnTo>
                    <a:pt x="200748" y="14038"/>
                  </a:lnTo>
                  <a:lnTo>
                    <a:pt x="200280" y="18250"/>
                  </a:lnTo>
                  <a:lnTo>
                    <a:pt x="195132" y="20121"/>
                  </a:lnTo>
                  <a:lnTo>
                    <a:pt x="176415" y="22929"/>
                  </a:lnTo>
                  <a:lnTo>
                    <a:pt x="156761" y="23865"/>
                  </a:lnTo>
                  <a:lnTo>
                    <a:pt x="97332" y="21993"/>
                  </a:lnTo>
                  <a:lnTo>
                    <a:pt x="46327" y="23865"/>
                  </a:lnTo>
                  <a:lnTo>
                    <a:pt x="30416" y="25737"/>
                  </a:lnTo>
                  <a:lnTo>
                    <a:pt x="7955" y="31352"/>
                  </a:lnTo>
                  <a:lnTo>
                    <a:pt x="3744" y="30884"/>
                  </a:lnTo>
                  <a:lnTo>
                    <a:pt x="0" y="25737"/>
                  </a:lnTo>
                  <a:lnTo>
                    <a:pt x="79083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5" name="Freeform 224">
              <a:extLst>
                <a:ext uri="{FF2B5EF4-FFF2-40B4-BE49-F238E27FC236}">
                  <a16:creationId xmlns:a16="http://schemas.microsoft.com/office/drawing/2014/main" id="{0DB8B24F-E1E9-2FEE-8610-81E98ECDA5A5}"/>
                </a:ext>
              </a:extLst>
            </p:cNvPr>
            <p:cNvSpPr/>
            <p:nvPr/>
          </p:nvSpPr>
          <p:spPr>
            <a:xfrm>
              <a:off x="7850088" y="6511435"/>
              <a:ext cx="838554" cy="79082"/>
            </a:xfrm>
            <a:custGeom>
              <a:avLst/>
              <a:gdLst>
                <a:gd name="connsiteX0" fmla="*/ 789420 w 838554"/>
                <a:gd name="connsiteY0" fmla="*/ 0 h 79082"/>
                <a:gd name="connsiteX1" fmla="*/ 776318 w 838554"/>
                <a:gd name="connsiteY1" fmla="*/ 2340 h 79082"/>
                <a:gd name="connsiteX2" fmla="*/ 763216 w 838554"/>
                <a:gd name="connsiteY2" fmla="*/ 1872 h 79082"/>
                <a:gd name="connsiteX3" fmla="*/ 762280 w 838554"/>
                <a:gd name="connsiteY3" fmla="*/ 4679 h 79082"/>
                <a:gd name="connsiteX4" fmla="*/ 763684 w 838554"/>
                <a:gd name="connsiteY4" fmla="*/ 6083 h 79082"/>
                <a:gd name="connsiteX5" fmla="*/ 838087 w 838554"/>
                <a:gd name="connsiteY5" fmla="*/ 11231 h 79082"/>
                <a:gd name="connsiteX6" fmla="*/ 838555 w 838554"/>
                <a:gd name="connsiteY6" fmla="*/ 14038 h 79082"/>
                <a:gd name="connsiteX7" fmla="*/ 825920 w 838554"/>
                <a:gd name="connsiteY7" fmla="*/ 16846 h 79082"/>
                <a:gd name="connsiteX8" fmla="*/ 824048 w 838554"/>
                <a:gd name="connsiteY8" fmla="*/ 23397 h 79082"/>
                <a:gd name="connsiteX9" fmla="*/ 818433 w 838554"/>
                <a:gd name="connsiteY9" fmla="*/ 29013 h 79082"/>
                <a:gd name="connsiteX10" fmla="*/ 793164 w 838554"/>
                <a:gd name="connsiteY10" fmla="*/ 35564 h 79082"/>
                <a:gd name="connsiteX11" fmla="*/ 755261 w 838554"/>
                <a:gd name="connsiteY11" fmla="*/ 42583 h 79082"/>
                <a:gd name="connsiteX12" fmla="*/ 707530 w 838554"/>
                <a:gd name="connsiteY12" fmla="*/ 45859 h 79082"/>
                <a:gd name="connsiteX13" fmla="*/ 669627 w 838554"/>
                <a:gd name="connsiteY13" fmla="*/ 51006 h 79082"/>
                <a:gd name="connsiteX14" fmla="*/ 598032 w 838554"/>
                <a:gd name="connsiteY14" fmla="*/ 57089 h 79082"/>
                <a:gd name="connsiteX15" fmla="*/ 599903 w 838554"/>
                <a:gd name="connsiteY15" fmla="*/ 63172 h 79082"/>
                <a:gd name="connsiteX16" fmla="*/ 603179 w 838554"/>
                <a:gd name="connsiteY16" fmla="*/ 64109 h 79082"/>
                <a:gd name="connsiteX17" fmla="*/ 727652 w 838554"/>
                <a:gd name="connsiteY17" fmla="*/ 65980 h 79082"/>
                <a:gd name="connsiteX18" fmla="*/ 527840 w 838554"/>
                <a:gd name="connsiteY18" fmla="*/ 68320 h 79082"/>
                <a:gd name="connsiteX19" fmla="*/ 389797 w 838554"/>
                <a:gd name="connsiteY19" fmla="*/ 65512 h 79082"/>
                <a:gd name="connsiteX20" fmla="*/ 285445 w 838554"/>
                <a:gd name="connsiteY20" fmla="*/ 68788 h 79082"/>
                <a:gd name="connsiteX21" fmla="*/ 157697 w 838554"/>
                <a:gd name="connsiteY21" fmla="*/ 65980 h 79082"/>
                <a:gd name="connsiteX22" fmla="*/ 155825 w 838554"/>
                <a:gd name="connsiteY22" fmla="*/ 66448 h 79082"/>
                <a:gd name="connsiteX23" fmla="*/ 154889 w 838554"/>
                <a:gd name="connsiteY23" fmla="*/ 68788 h 79082"/>
                <a:gd name="connsiteX24" fmla="*/ 157697 w 838554"/>
                <a:gd name="connsiteY24" fmla="*/ 72999 h 79082"/>
                <a:gd name="connsiteX25" fmla="*/ 158165 w 838554"/>
                <a:gd name="connsiteY25" fmla="*/ 79083 h 79082"/>
                <a:gd name="connsiteX26" fmla="*/ 7487 w 838554"/>
                <a:gd name="connsiteY26" fmla="*/ 36968 h 79082"/>
                <a:gd name="connsiteX27" fmla="*/ 3276 w 838554"/>
                <a:gd name="connsiteY27" fmla="*/ 34628 h 79082"/>
                <a:gd name="connsiteX28" fmla="*/ 0 w 838554"/>
                <a:gd name="connsiteY28" fmla="*/ 29481 h 79082"/>
                <a:gd name="connsiteX29" fmla="*/ 89845 w 838554"/>
                <a:gd name="connsiteY29" fmla="*/ 20590 h 79082"/>
                <a:gd name="connsiteX30" fmla="*/ 228356 w 838554"/>
                <a:gd name="connsiteY30" fmla="*/ 13570 h 79082"/>
                <a:gd name="connsiteX31" fmla="*/ 367335 w 838554"/>
                <a:gd name="connsiteY31" fmla="*/ 8891 h 79082"/>
                <a:gd name="connsiteX32" fmla="*/ 789420 w 838554"/>
                <a:gd name="connsiteY32" fmla="*/ 0 h 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38554" h="79082">
                  <a:moveTo>
                    <a:pt x="789420" y="0"/>
                  </a:moveTo>
                  <a:lnTo>
                    <a:pt x="776318" y="2340"/>
                  </a:lnTo>
                  <a:lnTo>
                    <a:pt x="763216" y="1872"/>
                  </a:lnTo>
                  <a:lnTo>
                    <a:pt x="762280" y="4679"/>
                  </a:lnTo>
                  <a:lnTo>
                    <a:pt x="763684" y="6083"/>
                  </a:lnTo>
                  <a:lnTo>
                    <a:pt x="838087" y="11231"/>
                  </a:lnTo>
                  <a:lnTo>
                    <a:pt x="838555" y="14038"/>
                  </a:lnTo>
                  <a:lnTo>
                    <a:pt x="825920" y="16846"/>
                  </a:lnTo>
                  <a:lnTo>
                    <a:pt x="824048" y="23397"/>
                  </a:lnTo>
                  <a:lnTo>
                    <a:pt x="818433" y="29013"/>
                  </a:lnTo>
                  <a:lnTo>
                    <a:pt x="793164" y="35564"/>
                  </a:lnTo>
                  <a:lnTo>
                    <a:pt x="755261" y="42583"/>
                  </a:lnTo>
                  <a:lnTo>
                    <a:pt x="707530" y="45859"/>
                  </a:lnTo>
                  <a:lnTo>
                    <a:pt x="669627" y="51006"/>
                  </a:lnTo>
                  <a:lnTo>
                    <a:pt x="598032" y="57089"/>
                  </a:lnTo>
                  <a:lnTo>
                    <a:pt x="599903" y="63172"/>
                  </a:lnTo>
                  <a:lnTo>
                    <a:pt x="603179" y="64109"/>
                  </a:lnTo>
                  <a:lnTo>
                    <a:pt x="727652" y="65980"/>
                  </a:lnTo>
                  <a:lnTo>
                    <a:pt x="527840" y="68320"/>
                  </a:lnTo>
                  <a:lnTo>
                    <a:pt x="389797" y="65512"/>
                  </a:lnTo>
                  <a:lnTo>
                    <a:pt x="285445" y="68788"/>
                  </a:lnTo>
                  <a:lnTo>
                    <a:pt x="157697" y="65980"/>
                  </a:lnTo>
                  <a:lnTo>
                    <a:pt x="155825" y="66448"/>
                  </a:lnTo>
                  <a:lnTo>
                    <a:pt x="154889" y="68788"/>
                  </a:lnTo>
                  <a:lnTo>
                    <a:pt x="157697" y="72999"/>
                  </a:lnTo>
                  <a:lnTo>
                    <a:pt x="158165" y="79083"/>
                  </a:lnTo>
                  <a:lnTo>
                    <a:pt x="7487" y="36968"/>
                  </a:lnTo>
                  <a:lnTo>
                    <a:pt x="3276" y="34628"/>
                  </a:lnTo>
                  <a:lnTo>
                    <a:pt x="0" y="29481"/>
                  </a:lnTo>
                  <a:lnTo>
                    <a:pt x="89845" y="20590"/>
                  </a:lnTo>
                  <a:lnTo>
                    <a:pt x="228356" y="13570"/>
                  </a:lnTo>
                  <a:lnTo>
                    <a:pt x="367335" y="8891"/>
                  </a:lnTo>
                  <a:lnTo>
                    <a:pt x="789420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B15759F7-4498-CF52-C4BD-AA431D1147F1}"/>
                </a:ext>
              </a:extLst>
            </p:cNvPr>
            <p:cNvSpPr/>
            <p:nvPr/>
          </p:nvSpPr>
          <p:spPr>
            <a:xfrm>
              <a:off x="6588045" y="6532492"/>
              <a:ext cx="383245" cy="116050"/>
            </a:xfrm>
            <a:custGeom>
              <a:avLst/>
              <a:gdLst>
                <a:gd name="connsiteX0" fmla="*/ 280766 w 383245"/>
                <a:gd name="connsiteY0" fmla="*/ 6551 h 116050"/>
                <a:gd name="connsiteX1" fmla="*/ 286849 w 383245"/>
                <a:gd name="connsiteY1" fmla="*/ 3744 h 116050"/>
                <a:gd name="connsiteX2" fmla="*/ 289657 w 383245"/>
                <a:gd name="connsiteY2" fmla="*/ 4679 h 116050"/>
                <a:gd name="connsiteX3" fmla="*/ 298080 w 383245"/>
                <a:gd name="connsiteY3" fmla="*/ 21057 h 116050"/>
                <a:gd name="connsiteX4" fmla="*/ 306035 w 383245"/>
                <a:gd name="connsiteY4" fmla="*/ 26205 h 116050"/>
                <a:gd name="connsiteX5" fmla="*/ 310714 w 383245"/>
                <a:gd name="connsiteY5" fmla="*/ 26205 h 116050"/>
                <a:gd name="connsiteX6" fmla="*/ 326625 w 383245"/>
                <a:gd name="connsiteY6" fmla="*/ 21057 h 116050"/>
                <a:gd name="connsiteX7" fmla="*/ 349554 w 383245"/>
                <a:gd name="connsiteY7" fmla="*/ 11699 h 116050"/>
                <a:gd name="connsiteX8" fmla="*/ 357041 w 383245"/>
                <a:gd name="connsiteY8" fmla="*/ 17314 h 116050"/>
                <a:gd name="connsiteX9" fmla="*/ 315394 w 383245"/>
                <a:gd name="connsiteY9" fmla="*/ 44922 h 116050"/>
                <a:gd name="connsiteX10" fmla="*/ 299952 w 383245"/>
                <a:gd name="connsiteY10" fmla="*/ 64576 h 116050"/>
                <a:gd name="connsiteX11" fmla="*/ 299952 w 383245"/>
                <a:gd name="connsiteY11" fmla="*/ 67384 h 116050"/>
                <a:gd name="connsiteX12" fmla="*/ 302759 w 383245"/>
                <a:gd name="connsiteY12" fmla="*/ 68788 h 116050"/>
                <a:gd name="connsiteX13" fmla="*/ 310714 w 383245"/>
                <a:gd name="connsiteY13" fmla="*/ 68320 h 116050"/>
                <a:gd name="connsiteX14" fmla="*/ 380906 w 383245"/>
                <a:gd name="connsiteY14" fmla="*/ 55685 h 116050"/>
                <a:gd name="connsiteX15" fmla="*/ 383246 w 383245"/>
                <a:gd name="connsiteY15" fmla="*/ 57089 h 116050"/>
                <a:gd name="connsiteX16" fmla="*/ 383246 w 383245"/>
                <a:gd name="connsiteY16" fmla="*/ 62705 h 116050"/>
                <a:gd name="connsiteX17" fmla="*/ 350958 w 383245"/>
                <a:gd name="connsiteY17" fmla="*/ 72999 h 116050"/>
                <a:gd name="connsiteX18" fmla="*/ 321477 w 383245"/>
                <a:gd name="connsiteY18" fmla="*/ 78147 h 116050"/>
                <a:gd name="connsiteX19" fmla="*/ 281702 w 383245"/>
                <a:gd name="connsiteY19" fmla="*/ 82358 h 116050"/>
                <a:gd name="connsiteX20" fmla="*/ 270939 w 383245"/>
                <a:gd name="connsiteY20" fmla="*/ 84698 h 116050"/>
                <a:gd name="connsiteX21" fmla="*/ 245202 w 383245"/>
                <a:gd name="connsiteY21" fmla="*/ 94525 h 116050"/>
                <a:gd name="connsiteX22" fmla="*/ 186709 w 383245"/>
                <a:gd name="connsiteY22" fmla="*/ 106223 h 116050"/>
                <a:gd name="connsiteX23" fmla="*/ 100140 w 383245"/>
                <a:gd name="connsiteY23" fmla="*/ 115582 h 116050"/>
                <a:gd name="connsiteX24" fmla="*/ 61301 w 383245"/>
                <a:gd name="connsiteY24" fmla="*/ 116050 h 116050"/>
                <a:gd name="connsiteX25" fmla="*/ 17314 w 383245"/>
                <a:gd name="connsiteY25" fmla="*/ 113243 h 116050"/>
                <a:gd name="connsiteX26" fmla="*/ 9359 w 383245"/>
                <a:gd name="connsiteY26" fmla="*/ 109967 h 116050"/>
                <a:gd name="connsiteX27" fmla="*/ 2808 w 383245"/>
                <a:gd name="connsiteY27" fmla="*/ 104819 h 116050"/>
                <a:gd name="connsiteX28" fmla="*/ 0 w 383245"/>
                <a:gd name="connsiteY28" fmla="*/ 99204 h 116050"/>
                <a:gd name="connsiteX29" fmla="*/ 0 w 383245"/>
                <a:gd name="connsiteY29" fmla="*/ 68788 h 116050"/>
                <a:gd name="connsiteX30" fmla="*/ 4212 w 383245"/>
                <a:gd name="connsiteY30" fmla="*/ 51006 h 116050"/>
                <a:gd name="connsiteX31" fmla="*/ 7019 w 383245"/>
                <a:gd name="connsiteY31" fmla="*/ 49602 h 116050"/>
                <a:gd name="connsiteX32" fmla="*/ 16846 w 383245"/>
                <a:gd name="connsiteY32" fmla="*/ 49602 h 116050"/>
                <a:gd name="connsiteX33" fmla="*/ 30884 w 383245"/>
                <a:gd name="connsiteY33" fmla="*/ 43987 h 116050"/>
                <a:gd name="connsiteX34" fmla="*/ 68320 w 383245"/>
                <a:gd name="connsiteY34" fmla="*/ 22929 h 116050"/>
                <a:gd name="connsiteX35" fmla="*/ 73467 w 383245"/>
                <a:gd name="connsiteY35" fmla="*/ 22462 h 116050"/>
                <a:gd name="connsiteX36" fmla="*/ 84230 w 383245"/>
                <a:gd name="connsiteY36" fmla="*/ 24333 h 116050"/>
                <a:gd name="connsiteX37" fmla="*/ 88909 w 383245"/>
                <a:gd name="connsiteY37" fmla="*/ 23397 h 116050"/>
                <a:gd name="connsiteX38" fmla="*/ 115582 w 383245"/>
                <a:gd name="connsiteY38" fmla="*/ 12635 h 116050"/>
                <a:gd name="connsiteX39" fmla="*/ 126813 w 383245"/>
                <a:gd name="connsiteY39" fmla="*/ 2808 h 116050"/>
                <a:gd name="connsiteX40" fmla="*/ 133832 w 383245"/>
                <a:gd name="connsiteY40" fmla="*/ 0 h 116050"/>
                <a:gd name="connsiteX41" fmla="*/ 148806 w 383245"/>
                <a:gd name="connsiteY41" fmla="*/ 468 h 116050"/>
                <a:gd name="connsiteX42" fmla="*/ 167056 w 383245"/>
                <a:gd name="connsiteY42" fmla="*/ 7487 h 116050"/>
                <a:gd name="connsiteX43" fmla="*/ 215722 w 383245"/>
                <a:gd name="connsiteY43" fmla="*/ 936 h 116050"/>
                <a:gd name="connsiteX44" fmla="*/ 236311 w 383245"/>
                <a:gd name="connsiteY44" fmla="*/ 5616 h 116050"/>
                <a:gd name="connsiteX45" fmla="*/ 245202 w 383245"/>
                <a:gd name="connsiteY45" fmla="*/ 5147 h 116050"/>
                <a:gd name="connsiteX46" fmla="*/ 274215 w 383245"/>
                <a:gd name="connsiteY46" fmla="*/ 9827 h 116050"/>
                <a:gd name="connsiteX47" fmla="*/ 280766 w 383245"/>
                <a:gd name="connsiteY47" fmla="*/ 6551 h 1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83245" h="116050">
                  <a:moveTo>
                    <a:pt x="280766" y="6551"/>
                  </a:moveTo>
                  <a:lnTo>
                    <a:pt x="286849" y="3744"/>
                  </a:lnTo>
                  <a:lnTo>
                    <a:pt x="289657" y="4679"/>
                  </a:lnTo>
                  <a:lnTo>
                    <a:pt x="298080" y="21057"/>
                  </a:lnTo>
                  <a:lnTo>
                    <a:pt x="306035" y="26205"/>
                  </a:lnTo>
                  <a:lnTo>
                    <a:pt x="310714" y="26205"/>
                  </a:lnTo>
                  <a:lnTo>
                    <a:pt x="326625" y="21057"/>
                  </a:lnTo>
                  <a:lnTo>
                    <a:pt x="349554" y="11699"/>
                  </a:lnTo>
                  <a:lnTo>
                    <a:pt x="357041" y="17314"/>
                  </a:lnTo>
                  <a:lnTo>
                    <a:pt x="315394" y="44922"/>
                  </a:lnTo>
                  <a:lnTo>
                    <a:pt x="299952" y="64576"/>
                  </a:lnTo>
                  <a:lnTo>
                    <a:pt x="299952" y="67384"/>
                  </a:lnTo>
                  <a:lnTo>
                    <a:pt x="302759" y="68788"/>
                  </a:lnTo>
                  <a:lnTo>
                    <a:pt x="310714" y="68320"/>
                  </a:lnTo>
                  <a:lnTo>
                    <a:pt x="380906" y="55685"/>
                  </a:lnTo>
                  <a:lnTo>
                    <a:pt x="383246" y="57089"/>
                  </a:lnTo>
                  <a:lnTo>
                    <a:pt x="383246" y="62705"/>
                  </a:lnTo>
                  <a:lnTo>
                    <a:pt x="350958" y="72999"/>
                  </a:lnTo>
                  <a:lnTo>
                    <a:pt x="321477" y="78147"/>
                  </a:lnTo>
                  <a:lnTo>
                    <a:pt x="281702" y="82358"/>
                  </a:lnTo>
                  <a:lnTo>
                    <a:pt x="270939" y="84698"/>
                  </a:lnTo>
                  <a:lnTo>
                    <a:pt x="245202" y="94525"/>
                  </a:lnTo>
                  <a:lnTo>
                    <a:pt x="186709" y="106223"/>
                  </a:lnTo>
                  <a:lnTo>
                    <a:pt x="100140" y="115582"/>
                  </a:lnTo>
                  <a:lnTo>
                    <a:pt x="61301" y="116050"/>
                  </a:lnTo>
                  <a:lnTo>
                    <a:pt x="17314" y="113243"/>
                  </a:lnTo>
                  <a:lnTo>
                    <a:pt x="9359" y="109967"/>
                  </a:lnTo>
                  <a:lnTo>
                    <a:pt x="2808" y="104819"/>
                  </a:lnTo>
                  <a:lnTo>
                    <a:pt x="0" y="99204"/>
                  </a:lnTo>
                  <a:lnTo>
                    <a:pt x="0" y="68788"/>
                  </a:lnTo>
                  <a:lnTo>
                    <a:pt x="4212" y="51006"/>
                  </a:lnTo>
                  <a:lnTo>
                    <a:pt x="7019" y="49602"/>
                  </a:lnTo>
                  <a:lnTo>
                    <a:pt x="16846" y="49602"/>
                  </a:lnTo>
                  <a:lnTo>
                    <a:pt x="30884" y="43987"/>
                  </a:lnTo>
                  <a:lnTo>
                    <a:pt x="68320" y="22929"/>
                  </a:lnTo>
                  <a:lnTo>
                    <a:pt x="73467" y="22462"/>
                  </a:lnTo>
                  <a:lnTo>
                    <a:pt x="84230" y="24333"/>
                  </a:lnTo>
                  <a:lnTo>
                    <a:pt x="88909" y="23397"/>
                  </a:lnTo>
                  <a:lnTo>
                    <a:pt x="115582" y="12635"/>
                  </a:lnTo>
                  <a:lnTo>
                    <a:pt x="126813" y="2808"/>
                  </a:lnTo>
                  <a:lnTo>
                    <a:pt x="133832" y="0"/>
                  </a:lnTo>
                  <a:lnTo>
                    <a:pt x="148806" y="468"/>
                  </a:lnTo>
                  <a:lnTo>
                    <a:pt x="167056" y="7487"/>
                  </a:lnTo>
                  <a:lnTo>
                    <a:pt x="215722" y="936"/>
                  </a:lnTo>
                  <a:lnTo>
                    <a:pt x="236311" y="5616"/>
                  </a:lnTo>
                  <a:lnTo>
                    <a:pt x="245202" y="5147"/>
                  </a:lnTo>
                  <a:lnTo>
                    <a:pt x="274215" y="9827"/>
                  </a:lnTo>
                  <a:lnTo>
                    <a:pt x="280766" y="6551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7" name="Freeform 226">
              <a:extLst>
                <a:ext uri="{FF2B5EF4-FFF2-40B4-BE49-F238E27FC236}">
                  <a16:creationId xmlns:a16="http://schemas.microsoft.com/office/drawing/2014/main" id="{6416B0FF-2158-7DD1-B6A7-116E1A854052}"/>
                </a:ext>
              </a:extLst>
            </p:cNvPr>
            <p:cNvSpPr/>
            <p:nvPr/>
          </p:nvSpPr>
          <p:spPr>
            <a:xfrm>
              <a:off x="8841192" y="6554017"/>
              <a:ext cx="475898" cy="29480"/>
            </a:xfrm>
            <a:custGeom>
              <a:avLst/>
              <a:gdLst>
                <a:gd name="connsiteX0" fmla="*/ 266260 w 475898"/>
                <a:gd name="connsiteY0" fmla="*/ 0 h 29480"/>
                <a:gd name="connsiteX1" fmla="*/ 273279 w 475898"/>
                <a:gd name="connsiteY1" fmla="*/ 1404 h 29480"/>
                <a:gd name="connsiteX2" fmla="*/ 275151 w 475898"/>
                <a:gd name="connsiteY2" fmla="*/ 6083 h 29480"/>
                <a:gd name="connsiteX3" fmla="*/ 277958 w 475898"/>
                <a:gd name="connsiteY3" fmla="*/ 7019 h 29480"/>
                <a:gd name="connsiteX4" fmla="*/ 308843 w 475898"/>
                <a:gd name="connsiteY4" fmla="*/ 11699 h 29480"/>
                <a:gd name="connsiteX5" fmla="*/ 464200 w 475898"/>
                <a:gd name="connsiteY5" fmla="*/ 9827 h 29480"/>
                <a:gd name="connsiteX6" fmla="*/ 473559 w 475898"/>
                <a:gd name="connsiteY6" fmla="*/ 15442 h 29480"/>
                <a:gd name="connsiteX7" fmla="*/ 475898 w 475898"/>
                <a:gd name="connsiteY7" fmla="*/ 19654 h 29480"/>
                <a:gd name="connsiteX8" fmla="*/ 475430 w 475898"/>
                <a:gd name="connsiteY8" fmla="*/ 23397 h 29480"/>
                <a:gd name="connsiteX9" fmla="*/ 473091 w 475898"/>
                <a:gd name="connsiteY9" fmla="*/ 27141 h 29480"/>
                <a:gd name="connsiteX10" fmla="*/ 468879 w 475898"/>
                <a:gd name="connsiteY10" fmla="*/ 28545 h 29480"/>
                <a:gd name="connsiteX11" fmla="*/ 447354 w 475898"/>
                <a:gd name="connsiteY11" fmla="*/ 29481 h 29480"/>
                <a:gd name="connsiteX12" fmla="*/ 131492 w 475898"/>
                <a:gd name="connsiteY12" fmla="*/ 23397 h 29480"/>
                <a:gd name="connsiteX13" fmla="*/ 77678 w 475898"/>
                <a:gd name="connsiteY13" fmla="*/ 20590 h 29480"/>
                <a:gd name="connsiteX14" fmla="*/ 43519 w 475898"/>
                <a:gd name="connsiteY14" fmla="*/ 24801 h 29480"/>
                <a:gd name="connsiteX15" fmla="*/ 33692 w 475898"/>
                <a:gd name="connsiteY15" fmla="*/ 23397 h 29480"/>
                <a:gd name="connsiteX16" fmla="*/ 17314 w 475898"/>
                <a:gd name="connsiteY16" fmla="*/ 25269 h 29480"/>
                <a:gd name="connsiteX17" fmla="*/ 8891 w 475898"/>
                <a:gd name="connsiteY17" fmla="*/ 18250 h 29480"/>
                <a:gd name="connsiteX18" fmla="*/ 0 w 475898"/>
                <a:gd name="connsiteY18" fmla="*/ 14975 h 29480"/>
                <a:gd name="connsiteX19" fmla="*/ 1872 w 475898"/>
                <a:gd name="connsiteY19" fmla="*/ 9359 h 29480"/>
                <a:gd name="connsiteX20" fmla="*/ 10295 w 475898"/>
                <a:gd name="connsiteY20" fmla="*/ 5148 h 29480"/>
                <a:gd name="connsiteX21" fmla="*/ 266260 w 475898"/>
                <a:gd name="connsiteY21" fmla="*/ 0 h 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5898" h="29480">
                  <a:moveTo>
                    <a:pt x="266260" y="0"/>
                  </a:moveTo>
                  <a:lnTo>
                    <a:pt x="273279" y="1404"/>
                  </a:lnTo>
                  <a:lnTo>
                    <a:pt x="275151" y="6083"/>
                  </a:lnTo>
                  <a:lnTo>
                    <a:pt x="277958" y="7019"/>
                  </a:lnTo>
                  <a:lnTo>
                    <a:pt x="308843" y="11699"/>
                  </a:lnTo>
                  <a:lnTo>
                    <a:pt x="464200" y="9827"/>
                  </a:lnTo>
                  <a:lnTo>
                    <a:pt x="473559" y="15442"/>
                  </a:lnTo>
                  <a:lnTo>
                    <a:pt x="475898" y="19654"/>
                  </a:lnTo>
                  <a:lnTo>
                    <a:pt x="475430" y="23397"/>
                  </a:lnTo>
                  <a:lnTo>
                    <a:pt x="473091" y="27141"/>
                  </a:lnTo>
                  <a:lnTo>
                    <a:pt x="468879" y="28545"/>
                  </a:lnTo>
                  <a:lnTo>
                    <a:pt x="447354" y="29481"/>
                  </a:lnTo>
                  <a:lnTo>
                    <a:pt x="131492" y="23397"/>
                  </a:lnTo>
                  <a:lnTo>
                    <a:pt x="77678" y="20590"/>
                  </a:lnTo>
                  <a:lnTo>
                    <a:pt x="43519" y="24801"/>
                  </a:lnTo>
                  <a:lnTo>
                    <a:pt x="33692" y="23397"/>
                  </a:lnTo>
                  <a:lnTo>
                    <a:pt x="17314" y="25269"/>
                  </a:lnTo>
                  <a:lnTo>
                    <a:pt x="8891" y="18250"/>
                  </a:lnTo>
                  <a:lnTo>
                    <a:pt x="0" y="14975"/>
                  </a:lnTo>
                  <a:lnTo>
                    <a:pt x="1872" y="9359"/>
                  </a:lnTo>
                  <a:lnTo>
                    <a:pt x="10295" y="5148"/>
                  </a:lnTo>
                  <a:lnTo>
                    <a:pt x="266260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8" name="Freeform 227">
              <a:extLst>
                <a:ext uri="{FF2B5EF4-FFF2-40B4-BE49-F238E27FC236}">
                  <a16:creationId xmlns:a16="http://schemas.microsoft.com/office/drawing/2014/main" id="{27EC57CA-AB61-8D03-A76A-65EC295AE2BB}"/>
                </a:ext>
              </a:extLst>
            </p:cNvPr>
            <p:cNvSpPr/>
            <p:nvPr/>
          </p:nvSpPr>
          <p:spPr>
            <a:xfrm>
              <a:off x="8579144" y="6558229"/>
              <a:ext cx="240054" cy="5147"/>
            </a:xfrm>
            <a:custGeom>
              <a:avLst/>
              <a:gdLst>
                <a:gd name="connsiteX0" fmla="*/ 240055 w 240054"/>
                <a:gd name="connsiteY0" fmla="*/ 0 h 5147"/>
                <a:gd name="connsiteX1" fmla="*/ 164716 w 240054"/>
                <a:gd name="connsiteY1" fmla="*/ 5147 h 5147"/>
                <a:gd name="connsiteX2" fmla="*/ 0 w 240054"/>
                <a:gd name="connsiteY2" fmla="*/ 4212 h 5147"/>
                <a:gd name="connsiteX3" fmla="*/ 240055 w 240054"/>
                <a:gd name="connsiteY3" fmla="*/ 0 h 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54" h="5147">
                  <a:moveTo>
                    <a:pt x="240055" y="0"/>
                  </a:moveTo>
                  <a:lnTo>
                    <a:pt x="164716" y="5147"/>
                  </a:lnTo>
                  <a:lnTo>
                    <a:pt x="0" y="4212"/>
                  </a:lnTo>
                  <a:lnTo>
                    <a:pt x="240055" y="0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29" name="Freeform 228">
              <a:extLst>
                <a:ext uri="{FF2B5EF4-FFF2-40B4-BE49-F238E27FC236}">
                  <a16:creationId xmlns:a16="http://schemas.microsoft.com/office/drawing/2014/main" id="{930D94DF-F245-301E-1078-6AD1834958EE}"/>
                </a:ext>
              </a:extLst>
            </p:cNvPr>
            <p:cNvSpPr/>
            <p:nvPr/>
          </p:nvSpPr>
          <p:spPr>
            <a:xfrm>
              <a:off x="8448588" y="6558229"/>
              <a:ext cx="410386" cy="21525"/>
            </a:xfrm>
            <a:custGeom>
              <a:avLst/>
              <a:gdLst>
                <a:gd name="connsiteX0" fmla="*/ 370611 w 410386"/>
                <a:gd name="connsiteY0" fmla="*/ 0 h 21525"/>
                <a:gd name="connsiteX1" fmla="*/ 403367 w 410386"/>
                <a:gd name="connsiteY1" fmla="*/ 1404 h 21525"/>
                <a:gd name="connsiteX2" fmla="*/ 394944 w 410386"/>
                <a:gd name="connsiteY2" fmla="*/ 5616 h 21525"/>
                <a:gd name="connsiteX3" fmla="*/ 392605 w 410386"/>
                <a:gd name="connsiteY3" fmla="*/ 11231 h 21525"/>
                <a:gd name="connsiteX4" fmla="*/ 401964 w 410386"/>
                <a:gd name="connsiteY4" fmla="*/ 14506 h 21525"/>
                <a:gd name="connsiteX5" fmla="*/ 410386 w 410386"/>
                <a:gd name="connsiteY5" fmla="*/ 21525 h 21525"/>
                <a:gd name="connsiteX6" fmla="*/ 316798 w 410386"/>
                <a:gd name="connsiteY6" fmla="*/ 17782 h 21525"/>
                <a:gd name="connsiteX7" fmla="*/ 223209 w 410386"/>
                <a:gd name="connsiteY7" fmla="*/ 16846 h 21525"/>
                <a:gd name="connsiteX8" fmla="*/ 129620 w 410386"/>
                <a:gd name="connsiteY8" fmla="*/ 19186 h 21525"/>
                <a:gd name="connsiteX9" fmla="*/ 2340 w 410386"/>
                <a:gd name="connsiteY9" fmla="*/ 16378 h 21525"/>
                <a:gd name="connsiteX10" fmla="*/ 0 w 410386"/>
                <a:gd name="connsiteY10" fmla="*/ 12166 h 21525"/>
                <a:gd name="connsiteX11" fmla="*/ 1404 w 410386"/>
                <a:gd name="connsiteY11" fmla="*/ 9827 h 21525"/>
                <a:gd name="connsiteX12" fmla="*/ 71595 w 410386"/>
                <a:gd name="connsiteY12" fmla="*/ 4212 h 21525"/>
                <a:gd name="connsiteX13" fmla="*/ 296208 w 410386"/>
                <a:gd name="connsiteY13" fmla="*/ 4679 h 21525"/>
                <a:gd name="connsiteX14" fmla="*/ 370611 w 410386"/>
                <a:gd name="connsiteY14" fmla="*/ 0 h 2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0386" h="21525">
                  <a:moveTo>
                    <a:pt x="370611" y="0"/>
                  </a:moveTo>
                  <a:lnTo>
                    <a:pt x="403367" y="1404"/>
                  </a:lnTo>
                  <a:lnTo>
                    <a:pt x="394944" y="5616"/>
                  </a:lnTo>
                  <a:lnTo>
                    <a:pt x="392605" y="11231"/>
                  </a:lnTo>
                  <a:lnTo>
                    <a:pt x="401964" y="14506"/>
                  </a:lnTo>
                  <a:lnTo>
                    <a:pt x="410386" y="21525"/>
                  </a:lnTo>
                  <a:lnTo>
                    <a:pt x="316798" y="17782"/>
                  </a:lnTo>
                  <a:lnTo>
                    <a:pt x="223209" y="16846"/>
                  </a:lnTo>
                  <a:lnTo>
                    <a:pt x="129620" y="19186"/>
                  </a:lnTo>
                  <a:lnTo>
                    <a:pt x="2340" y="16378"/>
                  </a:lnTo>
                  <a:lnTo>
                    <a:pt x="0" y="12166"/>
                  </a:lnTo>
                  <a:lnTo>
                    <a:pt x="1404" y="9827"/>
                  </a:lnTo>
                  <a:lnTo>
                    <a:pt x="71595" y="4212"/>
                  </a:lnTo>
                  <a:lnTo>
                    <a:pt x="296208" y="4679"/>
                  </a:lnTo>
                  <a:lnTo>
                    <a:pt x="370611" y="0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0" name="Freeform 229">
              <a:extLst>
                <a:ext uri="{FF2B5EF4-FFF2-40B4-BE49-F238E27FC236}">
                  <a16:creationId xmlns:a16="http://schemas.microsoft.com/office/drawing/2014/main" id="{2C102BA3-2D0E-ABD4-FBF3-FA6741C458AF}"/>
                </a:ext>
              </a:extLst>
            </p:cNvPr>
            <p:cNvSpPr/>
            <p:nvPr/>
          </p:nvSpPr>
          <p:spPr>
            <a:xfrm>
              <a:off x="8004977" y="6575075"/>
              <a:ext cx="879733" cy="27140"/>
            </a:xfrm>
            <a:custGeom>
              <a:avLst/>
              <a:gdLst>
                <a:gd name="connsiteX0" fmla="*/ 853529 w 879733"/>
                <a:gd name="connsiteY0" fmla="*/ 4212 h 27140"/>
                <a:gd name="connsiteX1" fmla="*/ 869907 w 879733"/>
                <a:gd name="connsiteY1" fmla="*/ 2340 h 27140"/>
                <a:gd name="connsiteX2" fmla="*/ 879734 w 879733"/>
                <a:gd name="connsiteY2" fmla="*/ 3744 h 27140"/>
                <a:gd name="connsiteX3" fmla="*/ 756665 w 879733"/>
                <a:gd name="connsiteY3" fmla="*/ 21526 h 27140"/>
                <a:gd name="connsiteX4" fmla="*/ 756196 w 879733"/>
                <a:gd name="connsiteY4" fmla="*/ 22929 h 27140"/>
                <a:gd name="connsiteX5" fmla="*/ 355169 w 879733"/>
                <a:gd name="connsiteY5" fmla="*/ 23866 h 27140"/>
                <a:gd name="connsiteX6" fmla="*/ 157697 w 879733"/>
                <a:gd name="connsiteY6" fmla="*/ 21526 h 27140"/>
                <a:gd name="connsiteX7" fmla="*/ 122133 w 879733"/>
                <a:gd name="connsiteY7" fmla="*/ 22462 h 27140"/>
                <a:gd name="connsiteX8" fmla="*/ 60365 w 879733"/>
                <a:gd name="connsiteY8" fmla="*/ 27141 h 27140"/>
                <a:gd name="connsiteX9" fmla="*/ 3276 w 879733"/>
                <a:gd name="connsiteY9" fmla="*/ 15442 h 27140"/>
                <a:gd name="connsiteX10" fmla="*/ 2808 w 879733"/>
                <a:gd name="connsiteY10" fmla="*/ 9359 h 27140"/>
                <a:gd name="connsiteX11" fmla="*/ 0 w 879733"/>
                <a:gd name="connsiteY11" fmla="*/ 5148 h 27140"/>
                <a:gd name="connsiteX12" fmla="*/ 936 w 879733"/>
                <a:gd name="connsiteY12" fmla="*/ 3276 h 27140"/>
                <a:gd name="connsiteX13" fmla="*/ 2808 w 879733"/>
                <a:gd name="connsiteY13" fmla="*/ 2340 h 27140"/>
                <a:gd name="connsiteX14" fmla="*/ 130556 w 879733"/>
                <a:gd name="connsiteY14" fmla="*/ 5148 h 27140"/>
                <a:gd name="connsiteX15" fmla="*/ 234908 w 879733"/>
                <a:gd name="connsiteY15" fmla="*/ 1872 h 27140"/>
                <a:gd name="connsiteX16" fmla="*/ 435655 w 879733"/>
                <a:gd name="connsiteY16" fmla="*/ 4679 h 27140"/>
                <a:gd name="connsiteX17" fmla="*/ 713146 w 879733"/>
                <a:gd name="connsiteY17" fmla="*/ 0 h 27140"/>
                <a:gd name="connsiteX18" fmla="*/ 853529 w 879733"/>
                <a:gd name="connsiteY18" fmla="*/ 4212 h 2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79733" h="27140">
                  <a:moveTo>
                    <a:pt x="853529" y="4212"/>
                  </a:moveTo>
                  <a:lnTo>
                    <a:pt x="869907" y="2340"/>
                  </a:lnTo>
                  <a:lnTo>
                    <a:pt x="879734" y="3744"/>
                  </a:lnTo>
                  <a:lnTo>
                    <a:pt x="756665" y="21526"/>
                  </a:lnTo>
                  <a:lnTo>
                    <a:pt x="756196" y="22929"/>
                  </a:lnTo>
                  <a:lnTo>
                    <a:pt x="355169" y="23866"/>
                  </a:lnTo>
                  <a:lnTo>
                    <a:pt x="157697" y="21526"/>
                  </a:lnTo>
                  <a:lnTo>
                    <a:pt x="122133" y="22462"/>
                  </a:lnTo>
                  <a:lnTo>
                    <a:pt x="60365" y="27141"/>
                  </a:lnTo>
                  <a:lnTo>
                    <a:pt x="3276" y="15442"/>
                  </a:lnTo>
                  <a:lnTo>
                    <a:pt x="2808" y="9359"/>
                  </a:lnTo>
                  <a:lnTo>
                    <a:pt x="0" y="5148"/>
                  </a:lnTo>
                  <a:lnTo>
                    <a:pt x="936" y="3276"/>
                  </a:lnTo>
                  <a:lnTo>
                    <a:pt x="2808" y="2340"/>
                  </a:lnTo>
                  <a:lnTo>
                    <a:pt x="130556" y="5148"/>
                  </a:lnTo>
                  <a:lnTo>
                    <a:pt x="234908" y="1872"/>
                  </a:lnTo>
                  <a:lnTo>
                    <a:pt x="435655" y="4679"/>
                  </a:lnTo>
                  <a:lnTo>
                    <a:pt x="713146" y="0"/>
                  </a:lnTo>
                  <a:lnTo>
                    <a:pt x="853529" y="4212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1" name="Freeform 230">
              <a:extLst>
                <a:ext uri="{FF2B5EF4-FFF2-40B4-BE49-F238E27FC236}">
                  <a16:creationId xmlns:a16="http://schemas.microsoft.com/office/drawing/2014/main" id="{A3F1E6EE-FCFA-974E-7B76-E98A9861B31C}"/>
                </a:ext>
              </a:extLst>
            </p:cNvPr>
            <p:cNvSpPr/>
            <p:nvPr/>
          </p:nvSpPr>
          <p:spPr>
            <a:xfrm>
              <a:off x="8356871" y="6575075"/>
              <a:ext cx="1553103" cy="258772"/>
            </a:xfrm>
            <a:custGeom>
              <a:avLst/>
              <a:gdLst>
                <a:gd name="connsiteX0" fmla="*/ 931207 w 1553103"/>
                <a:gd name="connsiteY0" fmla="*/ 7955 h 258772"/>
                <a:gd name="connsiteX1" fmla="*/ 930271 w 1553103"/>
                <a:gd name="connsiteY1" fmla="*/ 9827 h 258772"/>
                <a:gd name="connsiteX2" fmla="*/ 931675 w 1553103"/>
                <a:gd name="connsiteY2" fmla="*/ 12167 h 258772"/>
                <a:gd name="connsiteX3" fmla="*/ 940566 w 1553103"/>
                <a:gd name="connsiteY3" fmla="*/ 15910 h 258772"/>
                <a:gd name="connsiteX4" fmla="*/ 938227 w 1553103"/>
                <a:gd name="connsiteY4" fmla="*/ 24801 h 258772"/>
                <a:gd name="connsiteX5" fmla="*/ 933547 w 1553103"/>
                <a:gd name="connsiteY5" fmla="*/ 31820 h 258772"/>
                <a:gd name="connsiteX6" fmla="*/ 937291 w 1553103"/>
                <a:gd name="connsiteY6" fmla="*/ 32288 h 258772"/>
                <a:gd name="connsiteX7" fmla="*/ 938694 w 1553103"/>
                <a:gd name="connsiteY7" fmla="*/ 41647 h 258772"/>
                <a:gd name="connsiteX8" fmla="*/ 941970 w 1553103"/>
                <a:gd name="connsiteY8" fmla="*/ 50538 h 258772"/>
                <a:gd name="connsiteX9" fmla="*/ 947117 w 1553103"/>
                <a:gd name="connsiteY9" fmla="*/ 53813 h 258772"/>
                <a:gd name="connsiteX10" fmla="*/ 1001867 w 1553103"/>
                <a:gd name="connsiteY10" fmla="*/ 56153 h 258772"/>
                <a:gd name="connsiteX11" fmla="*/ 1041174 w 1553103"/>
                <a:gd name="connsiteY11" fmla="*/ 52410 h 258772"/>
                <a:gd name="connsiteX12" fmla="*/ 1062232 w 1553103"/>
                <a:gd name="connsiteY12" fmla="*/ 52878 h 258772"/>
                <a:gd name="connsiteX13" fmla="*/ 1064571 w 1553103"/>
                <a:gd name="connsiteY13" fmla="*/ 53346 h 258772"/>
                <a:gd name="connsiteX14" fmla="*/ 1060828 w 1553103"/>
                <a:gd name="connsiteY14" fmla="*/ 56153 h 258772"/>
                <a:gd name="connsiteX15" fmla="*/ 1065039 w 1553103"/>
                <a:gd name="connsiteY15" fmla="*/ 59429 h 258772"/>
                <a:gd name="connsiteX16" fmla="*/ 1079545 w 1553103"/>
                <a:gd name="connsiteY16" fmla="*/ 58025 h 258772"/>
                <a:gd name="connsiteX17" fmla="*/ 1088904 w 1553103"/>
                <a:gd name="connsiteY17" fmla="*/ 64109 h 258772"/>
                <a:gd name="connsiteX18" fmla="*/ 1098731 w 1553103"/>
                <a:gd name="connsiteY18" fmla="*/ 65980 h 258772"/>
                <a:gd name="connsiteX19" fmla="*/ 1104346 w 1553103"/>
                <a:gd name="connsiteY19" fmla="*/ 61769 h 258772"/>
                <a:gd name="connsiteX20" fmla="*/ 1115577 w 1553103"/>
                <a:gd name="connsiteY20" fmla="*/ 60833 h 258772"/>
                <a:gd name="connsiteX21" fmla="*/ 1133827 w 1553103"/>
                <a:gd name="connsiteY21" fmla="*/ 51474 h 258772"/>
                <a:gd name="connsiteX22" fmla="*/ 1140378 w 1553103"/>
                <a:gd name="connsiteY22" fmla="*/ 50538 h 258772"/>
                <a:gd name="connsiteX23" fmla="*/ 1169859 w 1553103"/>
                <a:gd name="connsiteY23" fmla="*/ 56153 h 258772"/>
                <a:gd name="connsiteX24" fmla="*/ 1172198 w 1553103"/>
                <a:gd name="connsiteY24" fmla="*/ 55218 h 258772"/>
                <a:gd name="connsiteX25" fmla="*/ 1176878 w 1553103"/>
                <a:gd name="connsiteY25" fmla="*/ 58961 h 258772"/>
                <a:gd name="connsiteX26" fmla="*/ 1192320 w 1553103"/>
                <a:gd name="connsiteY26" fmla="*/ 55685 h 258772"/>
                <a:gd name="connsiteX27" fmla="*/ 1195127 w 1553103"/>
                <a:gd name="connsiteY27" fmla="*/ 57089 h 258772"/>
                <a:gd name="connsiteX28" fmla="*/ 1200743 w 1553103"/>
                <a:gd name="connsiteY28" fmla="*/ 64576 h 258772"/>
                <a:gd name="connsiteX29" fmla="*/ 1206358 w 1553103"/>
                <a:gd name="connsiteY29" fmla="*/ 67384 h 258772"/>
                <a:gd name="connsiteX30" fmla="*/ 1215717 w 1553103"/>
                <a:gd name="connsiteY30" fmla="*/ 69256 h 258772"/>
                <a:gd name="connsiteX31" fmla="*/ 1207294 w 1553103"/>
                <a:gd name="connsiteY31" fmla="*/ 73000 h 258772"/>
                <a:gd name="connsiteX32" fmla="*/ 1206826 w 1553103"/>
                <a:gd name="connsiteY32" fmla="*/ 76275 h 258772"/>
                <a:gd name="connsiteX33" fmla="*/ 1208698 w 1553103"/>
                <a:gd name="connsiteY33" fmla="*/ 79083 h 258772"/>
                <a:gd name="connsiteX34" fmla="*/ 1211505 w 1553103"/>
                <a:gd name="connsiteY34" fmla="*/ 80019 h 258772"/>
                <a:gd name="connsiteX35" fmla="*/ 1345805 w 1553103"/>
                <a:gd name="connsiteY35" fmla="*/ 78615 h 258772"/>
                <a:gd name="connsiteX36" fmla="*/ 1357036 w 1553103"/>
                <a:gd name="connsiteY36" fmla="*/ 76275 h 258772"/>
                <a:gd name="connsiteX37" fmla="*/ 1361247 w 1553103"/>
                <a:gd name="connsiteY37" fmla="*/ 73467 h 258772"/>
                <a:gd name="connsiteX38" fmla="*/ 1361715 w 1553103"/>
                <a:gd name="connsiteY38" fmla="*/ 70192 h 258772"/>
                <a:gd name="connsiteX39" fmla="*/ 1359376 w 1553103"/>
                <a:gd name="connsiteY39" fmla="*/ 65980 h 258772"/>
                <a:gd name="connsiteX40" fmla="*/ 1397747 w 1553103"/>
                <a:gd name="connsiteY40" fmla="*/ 44455 h 258772"/>
                <a:gd name="connsiteX41" fmla="*/ 1419740 w 1553103"/>
                <a:gd name="connsiteY41" fmla="*/ 36968 h 258772"/>
                <a:gd name="connsiteX42" fmla="*/ 1449689 w 1553103"/>
                <a:gd name="connsiteY42" fmla="*/ 32288 h 258772"/>
                <a:gd name="connsiteX43" fmla="*/ 1470746 w 1553103"/>
                <a:gd name="connsiteY43" fmla="*/ 38372 h 258772"/>
                <a:gd name="connsiteX44" fmla="*/ 1472150 w 1553103"/>
                <a:gd name="connsiteY44" fmla="*/ 43051 h 258772"/>
                <a:gd name="connsiteX45" fmla="*/ 1475893 w 1553103"/>
                <a:gd name="connsiteY45" fmla="*/ 38840 h 258772"/>
                <a:gd name="connsiteX46" fmla="*/ 1496483 w 1553103"/>
                <a:gd name="connsiteY46" fmla="*/ 39775 h 258772"/>
                <a:gd name="connsiteX47" fmla="*/ 1500694 w 1553103"/>
                <a:gd name="connsiteY47" fmla="*/ 45859 h 258772"/>
                <a:gd name="connsiteX48" fmla="*/ 1499759 w 1553103"/>
                <a:gd name="connsiteY48" fmla="*/ 53813 h 258772"/>
                <a:gd name="connsiteX49" fmla="*/ 1500694 w 1553103"/>
                <a:gd name="connsiteY49" fmla="*/ 62705 h 258772"/>
                <a:gd name="connsiteX50" fmla="*/ 1488528 w 1553103"/>
                <a:gd name="connsiteY50" fmla="*/ 71128 h 258772"/>
                <a:gd name="connsiteX51" fmla="*/ 1479169 w 1553103"/>
                <a:gd name="connsiteY51" fmla="*/ 80487 h 258772"/>
                <a:gd name="connsiteX52" fmla="*/ 1472150 w 1553103"/>
                <a:gd name="connsiteY52" fmla="*/ 90781 h 258772"/>
                <a:gd name="connsiteX53" fmla="*/ 1466067 w 1553103"/>
                <a:gd name="connsiteY53" fmla="*/ 104819 h 258772"/>
                <a:gd name="connsiteX54" fmla="*/ 1425356 w 1553103"/>
                <a:gd name="connsiteY54" fmla="*/ 112775 h 258772"/>
                <a:gd name="connsiteX55" fmla="*/ 1409445 w 1553103"/>
                <a:gd name="connsiteY55" fmla="*/ 118858 h 258772"/>
                <a:gd name="connsiteX56" fmla="*/ 1394471 w 1553103"/>
                <a:gd name="connsiteY56" fmla="*/ 126813 h 258772"/>
                <a:gd name="connsiteX57" fmla="*/ 1380433 w 1553103"/>
                <a:gd name="connsiteY57" fmla="*/ 136172 h 258772"/>
                <a:gd name="connsiteX58" fmla="*/ 1398683 w 1553103"/>
                <a:gd name="connsiteY58" fmla="*/ 159569 h 258772"/>
                <a:gd name="connsiteX59" fmla="*/ 1414125 w 1553103"/>
                <a:gd name="connsiteY59" fmla="*/ 170799 h 258772"/>
                <a:gd name="connsiteX60" fmla="*/ 1477297 w 1553103"/>
                <a:gd name="connsiteY60" fmla="*/ 196068 h 258772"/>
                <a:gd name="connsiteX61" fmla="*/ 1553104 w 1553103"/>
                <a:gd name="connsiteY61" fmla="*/ 218530 h 258772"/>
                <a:gd name="connsiteX62" fmla="*/ 1543745 w 1553103"/>
                <a:gd name="connsiteY62" fmla="*/ 218998 h 258772"/>
                <a:gd name="connsiteX63" fmla="*/ 1535790 w 1553103"/>
                <a:gd name="connsiteY63" fmla="*/ 221805 h 258772"/>
                <a:gd name="connsiteX64" fmla="*/ 1522220 w 1553103"/>
                <a:gd name="connsiteY64" fmla="*/ 228824 h 258772"/>
                <a:gd name="connsiteX65" fmla="*/ 1336914 w 1553103"/>
                <a:gd name="connsiteY65" fmla="*/ 223209 h 258772"/>
                <a:gd name="connsiteX66" fmla="*/ 1269998 w 1553103"/>
                <a:gd name="connsiteY66" fmla="*/ 222273 h 258772"/>
                <a:gd name="connsiteX67" fmla="*/ 1080481 w 1553103"/>
                <a:gd name="connsiteY67" fmla="*/ 223209 h 258772"/>
                <a:gd name="connsiteX68" fmla="*/ 747305 w 1553103"/>
                <a:gd name="connsiteY68" fmla="*/ 222273 h 258772"/>
                <a:gd name="connsiteX69" fmla="*/ 604115 w 1553103"/>
                <a:gd name="connsiteY69" fmla="*/ 225081 h 258772"/>
                <a:gd name="connsiteX70" fmla="*/ 575570 w 1553103"/>
                <a:gd name="connsiteY70" fmla="*/ 227421 h 258772"/>
                <a:gd name="connsiteX71" fmla="*/ 547494 w 1553103"/>
                <a:gd name="connsiteY71" fmla="*/ 236311 h 258772"/>
                <a:gd name="connsiteX72" fmla="*/ 532051 w 1553103"/>
                <a:gd name="connsiteY72" fmla="*/ 239120 h 258772"/>
                <a:gd name="connsiteX73" fmla="*/ 362656 w 1553103"/>
                <a:gd name="connsiteY73" fmla="*/ 239120 h 258772"/>
                <a:gd name="connsiteX74" fmla="*/ 355169 w 1553103"/>
                <a:gd name="connsiteY74" fmla="*/ 241459 h 258772"/>
                <a:gd name="connsiteX75" fmla="*/ 350022 w 1553103"/>
                <a:gd name="connsiteY75" fmla="*/ 247542 h 258772"/>
                <a:gd name="connsiteX76" fmla="*/ 349086 w 1553103"/>
                <a:gd name="connsiteY76" fmla="*/ 251754 h 258772"/>
                <a:gd name="connsiteX77" fmla="*/ 350489 w 1553103"/>
                <a:gd name="connsiteY77" fmla="*/ 255029 h 258772"/>
                <a:gd name="connsiteX78" fmla="*/ 360784 w 1553103"/>
                <a:gd name="connsiteY78" fmla="*/ 258305 h 258772"/>
                <a:gd name="connsiteX79" fmla="*/ 354233 w 1553103"/>
                <a:gd name="connsiteY79" fmla="*/ 258773 h 258772"/>
                <a:gd name="connsiteX80" fmla="*/ 349554 w 1553103"/>
                <a:gd name="connsiteY80" fmla="*/ 257369 h 258772"/>
                <a:gd name="connsiteX81" fmla="*/ 346278 w 1553103"/>
                <a:gd name="connsiteY81" fmla="*/ 254561 h 258772"/>
                <a:gd name="connsiteX82" fmla="*/ 342067 w 1553103"/>
                <a:gd name="connsiteY82" fmla="*/ 246607 h 258772"/>
                <a:gd name="connsiteX83" fmla="*/ 317266 w 1553103"/>
                <a:gd name="connsiteY83" fmla="*/ 246139 h 258772"/>
                <a:gd name="connsiteX84" fmla="*/ 301824 w 1553103"/>
                <a:gd name="connsiteY84" fmla="*/ 243331 h 258772"/>
                <a:gd name="connsiteX85" fmla="*/ 285913 w 1553103"/>
                <a:gd name="connsiteY85" fmla="*/ 245670 h 258772"/>
                <a:gd name="connsiteX86" fmla="*/ 281234 w 1553103"/>
                <a:gd name="connsiteY86" fmla="*/ 248010 h 258772"/>
                <a:gd name="connsiteX87" fmla="*/ 275151 w 1553103"/>
                <a:gd name="connsiteY87" fmla="*/ 245670 h 258772"/>
                <a:gd name="connsiteX88" fmla="*/ 246606 w 1553103"/>
                <a:gd name="connsiteY88" fmla="*/ 243799 h 258772"/>
                <a:gd name="connsiteX89" fmla="*/ 221337 w 1553103"/>
                <a:gd name="connsiteY89" fmla="*/ 239587 h 258772"/>
                <a:gd name="connsiteX90" fmla="*/ 217594 w 1553103"/>
                <a:gd name="connsiteY90" fmla="*/ 238183 h 258772"/>
                <a:gd name="connsiteX91" fmla="*/ 212914 w 1553103"/>
                <a:gd name="connsiteY91" fmla="*/ 232100 h 258772"/>
                <a:gd name="connsiteX92" fmla="*/ 208703 w 1553103"/>
                <a:gd name="connsiteY92" fmla="*/ 231164 h 258772"/>
                <a:gd name="connsiteX93" fmla="*/ 197472 w 1553103"/>
                <a:gd name="connsiteY93" fmla="*/ 231632 h 258772"/>
                <a:gd name="connsiteX94" fmla="*/ 195600 w 1553103"/>
                <a:gd name="connsiteY94" fmla="*/ 233504 h 258772"/>
                <a:gd name="connsiteX95" fmla="*/ 195600 w 1553103"/>
                <a:gd name="connsiteY95" fmla="*/ 237248 h 258772"/>
                <a:gd name="connsiteX96" fmla="*/ 120261 w 1553103"/>
                <a:gd name="connsiteY96" fmla="*/ 197940 h 258772"/>
                <a:gd name="connsiteX97" fmla="*/ 2808 w 1553103"/>
                <a:gd name="connsiteY97" fmla="*/ 147871 h 258772"/>
                <a:gd name="connsiteX98" fmla="*/ 0 w 1553103"/>
                <a:gd name="connsiteY98" fmla="*/ 144127 h 258772"/>
                <a:gd name="connsiteX99" fmla="*/ 468 w 1553103"/>
                <a:gd name="connsiteY99" fmla="*/ 139915 h 258772"/>
                <a:gd name="connsiteX100" fmla="*/ 87973 w 1553103"/>
                <a:gd name="connsiteY100" fmla="*/ 109967 h 258772"/>
                <a:gd name="connsiteX101" fmla="*/ 100608 w 1553103"/>
                <a:gd name="connsiteY101" fmla="*/ 111839 h 258772"/>
                <a:gd name="connsiteX102" fmla="*/ 113242 w 1553103"/>
                <a:gd name="connsiteY102" fmla="*/ 111371 h 258772"/>
                <a:gd name="connsiteX103" fmla="*/ 126345 w 1553103"/>
                <a:gd name="connsiteY103" fmla="*/ 109031 h 258772"/>
                <a:gd name="connsiteX104" fmla="*/ 139447 w 1553103"/>
                <a:gd name="connsiteY104" fmla="*/ 103884 h 258772"/>
                <a:gd name="connsiteX105" fmla="*/ 148806 w 1553103"/>
                <a:gd name="connsiteY105" fmla="*/ 102948 h 258772"/>
                <a:gd name="connsiteX106" fmla="*/ 157697 w 1553103"/>
                <a:gd name="connsiteY106" fmla="*/ 98268 h 258772"/>
                <a:gd name="connsiteX107" fmla="*/ 165184 w 1553103"/>
                <a:gd name="connsiteY107" fmla="*/ 96397 h 258772"/>
                <a:gd name="connsiteX108" fmla="*/ 176414 w 1553103"/>
                <a:gd name="connsiteY108" fmla="*/ 96865 h 258772"/>
                <a:gd name="connsiteX109" fmla="*/ 192325 w 1553103"/>
                <a:gd name="connsiteY109" fmla="*/ 89845 h 258772"/>
                <a:gd name="connsiteX110" fmla="*/ 204023 w 1553103"/>
                <a:gd name="connsiteY110" fmla="*/ 86102 h 258772"/>
                <a:gd name="connsiteX111" fmla="*/ 223677 w 1553103"/>
                <a:gd name="connsiteY111" fmla="*/ 83762 h 258772"/>
                <a:gd name="connsiteX112" fmla="*/ 239587 w 1553103"/>
                <a:gd name="connsiteY112" fmla="*/ 76275 h 258772"/>
                <a:gd name="connsiteX113" fmla="*/ 259709 w 1553103"/>
                <a:gd name="connsiteY113" fmla="*/ 74871 h 258772"/>
                <a:gd name="connsiteX114" fmla="*/ 266260 w 1553103"/>
                <a:gd name="connsiteY114" fmla="*/ 69724 h 258772"/>
                <a:gd name="connsiteX115" fmla="*/ 282638 w 1553103"/>
                <a:gd name="connsiteY115" fmla="*/ 65512 h 258772"/>
                <a:gd name="connsiteX116" fmla="*/ 299952 w 1553103"/>
                <a:gd name="connsiteY116" fmla="*/ 54282 h 258772"/>
                <a:gd name="connsiteX117" fmla="*/ 310714 w 1553103"/>
                <a:gd name="connsiteY117" fmla="*/ 53346 h 258772"/>
                <a:gd name="connsiteX118" fmla="*/ 325689 w 1553103"/>
                <a:gd name="connsiteY118" fmla="*/ 45391 h 258772"/>
                <a:gd name="connsiteX119" fmla="*/ 406175 w 1553103"/>
                <a:gd name="connsiteY119" fmla="*/ 45859 h 258772"/>
                <a:gd name="connsiteX120" fmla="*/ 489469 w 1553103"/>
                <a:gd name="connsiteY120" fmla="*/ 43987 h 258772"/>
                <a:gd name="connsiteX121" fmla="*/ 578378 w 1553103"/>
                <a:gd name="connsiteY121" fmla="*/ 40244 h 258772"/>
                <a:gd name="connsiteX122" fmla="*/ 599903 w 1553103"/>
                <a:gd name="connsiteY122" fmla="*/ 37904 h 258772"/>
                <a:gd name="connsiteX123" fmla="*/ 603647 w 1553103"/>
                <a:gd name="connsiteY123" fmla="*/ 36968 h 258772"/>
                <a:gd name="connsiteX124" fmla="*/ 599903 w 1553103"/>
                <a:gd name="connsiteY124" fmla="*/ 35564 h 258772"/>
                <a:gd name="connsiteX125" fmla="*/ 576506 w 1553103"/>
                <a:gd name="connsiteY125" fmla="*/ 33224 h 258772"/>
                <a:gd name="connsiteX126" fmla="*/ 471687 w 1553103"/>
                <a:gd name="connsiteY126" fmla="*/ 33692 h 258772"/>
                <a:gd name="connsiteX127" fmla="*/ 444546 w 1553103"/>
                <a:gd name="connsiteY127" fmla="*/ 31353 h 258772"/>
                <a:gd name="connsiteX128" fmla="*/ 441271 w 1553103"/>
                <a:gd name="connsiteY128" fmla="*/ 30416 h 258772"/>
                <a:gd name="connsiteX129" fmla="*/ 435655 w 1553103"/>
                <a:gd name="connsiteY129" fmla="*/ 23397 h 258772"/>
                <a:gd name="connsiteX130" fmla="*/ 433315 w 1553103"/>
                <a:gd name="connsiteY130" fmla="*/ 22462 h 258772"/>
                <a:gd name="connsiteX131" fmla="*/ 408046 w 1553103"/>
                <a:gd name="connsiteY131" fmla="*/ 21994 h 258772"/>
                <a:gd name="connsiteX132" fmla="*/ 543282 w 1553103"/>
                <a:gd name="connsiteY132" fmla="*/ 1404 h 258772"/>
                <a:gd name="connsiteX133" fmla="*/ 560596 w 1553103"/>
                <a:gd name="connsiteY133" fmla="*/ 0 h 258772"/>
                <a:gd name="connsiteX134" fmla="*/ 614410 w 1553103"/>
                <a:gd name="connsiteY134" fmla="*/ 2808 h 258772"/>
                <a:gd name="connsiteX135" fmla="*/ 931207 w 1553103"/>
                <a:gd name="connsiteY135" fmla="*/ 7955 h 258772"/>
                <a:gd name="connsiteX136" fmla="*/ 894240 w 1553103"/>
                <a:gd name="connsiteY136" fmla="*/ 67852 h 258772"/>
                <a:gd name="connsiteX137" fmla="*/ 891900 w 1553103"/>
                <a:gd name="connsiteY137" fmla="*/ 69256 h 258772"/>
                <a:gd name="connsiteX138" fmla="*/ 891432 w 1553103"/>
                <a:gd name="connsiteY138" fmla="*/ 73935 h 258772"/>
                <a:gd name="connsiteX139" fmla="*/ 892368 w 1553103"/>
                <a:gd name="connsiteY139" fmla="*/ 77211 h 258772"/>
                <a:gd name="connsiteX140" fmla="*/ 897515 w 1553103"/>
                <a:gd name="connsiteY140" fmla="*/ 79550 h 258772"/>
                <a:gd name="connsiteX141" fmla="*/ 956008 w 1553103"/>
                <a:gd name="connsiteY141" fmla="*/ 81890 h 258772"/>
                <a:gd name="connsiteX142" fmla="*/ 1015437 w 1553103"/>
                <a:gd name="connsiteY142" fmla="*/ 81422 h 258772"/>
                <a:gd name="connsiteX143" fmla="*/ 1075334 w 1553103"/>
                <a:gd name="connsiteY143" fmla="*/ 78615 h 258772"/>
                <a:gd name="connsiteX144" fmla="*/ 1080013 w 1553103"/>
                <a:gd name="connsiteY144" fmla="*/ 77211 h 258772"/>
                <a:gd name="connsiteX145" fmla="*/ 1084225 w 1553103"/>
                <a:gd name="connsiteY145" fmla="*/ 74403 h 258772"/>
                <a:gd name="connsiteX146" fmla="*/ 1085161 w 1553103"/>
                <a:gd name="connsiteY146" fmla="*/ 72531 h 258772"/>
                <a:gd name="connsiteX147" fmla="*/ 1083757 w 1553103"/>
                <a:gd name="connsiteY147" fmla="*/ 69256 h 258772"/>
                <a:gd name="connsiteX148" fmla="*/ 1043982 w 1553103"/>
                <a:gd name="connsiteY148" fmla="*/ 65044 h 258772"/>
                <a:gd name="connsiteX149" fmla="*/ 1000463 w 1553103"/>
                <a:gd name="connsiteY149" fmla="*/ 63641 h 258772"/>
                <a:gd name="connsiteX150" fmla="*/ 950861 w 1553103"/>
                <a:gd name="connsiteY150" fmla="*/ 64576 h 258772"/>
                <a:gd name="connsiteX151" fmla="*/ 894240 w 1553103"/>
                <a:gd name="connsiteY151" fmla="*/ 67852 h 258772"/>
                <a:gd name="connsiteX152" fmla="*/ 730460 w 1553103"/>
                <a:gd name="connsiteY152" fmla="*/ 73467 h 258772"/>
                <a:gd name="connsiteX153" fmla="*/ 728588 w 1553103"/>
                <a:gd name="connsiteY153" fmla="*/ 69256 h 258772"/>
                <a:gd name="connsiteX154" fmla="*/ 724376 w 1553103"/>
                <a:gd name="connsiteY154" fmla="*/ 67384 h 258772"/>
                <a:gd name="connsiteX155" fmla="*/ 673839 w 1553103"/>
                <a:gd name="connsiteY155" fmla="*/ 66916 h 258772"/>
                <a:gd name="connsiteX156" fmla="*/ 669627 w 1553103"/>
                <a:gd name="connsiteY156" fmla="*/ 68788 h 258772"/>
                <a:gd name="connsiteX157" fmla="*/ 667755 w 1553103"/>
                <a:gd name="connsiteY157" fmla="*/ 73000 h 258772"/>
                <a:gd name="connsiteX158" fmla="*/ 669627 w 1553103"/>
                <a:gd name="connsiteY158" fmla="*/ 77679 h 258772"/>
                <a:gd name="connsiteX159" fmla="*/ 673839 w 1553103"/>
                <a:gd name="connsiteY159" fmla="*/ 79550 h 258772"/>
                <a:gd name="connsiteX160" fmla="*/ 724376 w 1553103"/>
                <a:gd name="connsiteY160" fmla="*/ 80019 h 258772"/>
                <a:gd name="connsiteX161" fmla="*/ 728588 w 1553103"/>
                <a:gd name="connsiteY161" fmla="*/ 78147 h 258772"/>
                <a:gd name="connsiteX162" fmla="*/ 730460 w 1553103"/>
                <a:gd name="connsiteY162" fmla="*/ 73467 h 258772"/>
                <a:gd name="connsiteX163" fmla="*/ 151146 w 1553103"/>
                <a:gd name="connsiteY163" fmla="*/ 179690 h 258772"/>
                <a:gd name="connsiteX164" fmla="*/ 188113 w 1553103"/>
                <a:gd name="connsiteY164" fmla="*/ 186710 h 258772"/>
                <a:gd name="connsiteX165" fmla="*/ 222273 w 1553103"/>
                <a:gd name="connsiteY165" fmla="*/ 189985 h 258772"/>
                <a:gd name="connsiteX166" fmla="*/ 266260 w 1553103"/>
                <a:gd name="connsiteY166" fmla="*/ 190921 h 258772"/>
                <a:gd name="connsiteX167" fmla="*/ 1011226 w 1553103"/>
                <a:gd name="connsiteY167" fmla="*/ 188114 h 258772"/>
                <a:gd name="connsiteX168" fmla="*/ 1223204 w 1553103"/>
                <a:gd name="connsiteY168" fmla="*/ 189985 h 258772"/>
                <a:gd name="connsiteX169" fmla="*/ 1393067 w 1553103"/>
                <a:gd name="connsiteY169" fmla="*/ 186710 h 258772"/>
                <a:gd name="connsiteX170" fmla="*/ 1396811 w 1553103"/>
                <a:gd name="connsiteY170" fmla="*/ 183902 h 258772"/>
                <a:gd name="connsiteX171" fmla="*/ 1396811 w 1553103"/>
                <a:gd name="connsiteY171" fmla="*/ 181562 h 258772"/>
                <a:gd name="connsiteX172" fmla="*/ 1394003 w 1553103"/>
                <a:gd name="connsiteY172" fmla="*/ 179690 h 258772"/>
                <a:gd name="connsiteX173" fmla="*/ 1374350 w 1553103"/>
                <a:gd name="connsiteY173" fmla="*/ 174075 h 258772"/>
                <a:gd name="connsiteX174" fmla="*/ 1354696 w 1553103"/>
                <a:gd name="connsiteY174" fmla="*/ 170799 h 258772"/>
                <a:gd name="connsiteX175" fmla="*/ 1334107 w 1553103"/>
                <a:gd name="connsiteY175" fmla="*/ 169396 h 258772"/>
                <a:gd name="connsiteX176" fmla="*/ 841830 w 1553103"/>
                <a:gd name="connsiteY176" fmla="*/ 167992 h 258772"/>
                <a:gd name="connsiteX177" fmla="*/ 425360 w 1553103"/>
                <a:gd name="connsiteY177" fmla="*/ 168928 h 258772"/>
                <a:gd name="connsiteX178" fmla="*/ 240055 w 1553103"/>
                <a:gd name="connsiteY178" fmla="*/ 167524 h 258772"/>
                <a:gd name="connsiteX179" fmla="*/ 134768 w 1553103"/>
                <a:gd name="connsiteY179" fmla="*/ 173139 h 258772"/>
                <a:gd name="connsiteX180" fmla="*/ 131492 w 1553103"/>
                <a:gd name="connsiteY180" fmla="*/ 174543 h 258772"/>
                <a:gd name="connsiteX181" fmla="*/ 131024 w 1553103"/>
                <a:gd name="connsiteY181" fmla="*/ 176883 h 258772"/>
                <a:gd name="connsiteX182" fmla="*/ 132896 w 1553103"/>
                <a:gd name="connsiteY182" fmla="*/ 177818 h 258772"/>
                <a:gd name="connsiteX183" fmla="*/ 151146 w 1553103"/>
                <a:gd name="connsiteY183" fmla="*/ 179690 h 2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1553103" h="258772">
                  <a:moveTo>
                    <a:pt x="931207" y="7955"/>
                  </a:moveTo>
                  <a:lnTo>
                    <a:pt x="930271" y="9827"/>
                  </a:lnTo>
                  <a:lnTo>
                    <a:pt x="931675" y="12167"/>
                  </a:lnTo>
                  <a:lnTo>
                    <a:pt x="940566" y="15910"/>
                  </a:lnTo>
                  <a:lnTo>
                    <a:pt x="938227" y="24801"/>
                  </a:lnTo>
                  <a:lnTo>
                    <a:pt x="933547" y="31820"/>
                  </a:lnTo>
                  <a:lnTo>
                    <a:pt x="937291" y="32288"/>
                  </a:lnTo>
                  <a:lnTo>
                    <a:pt x="938694" y="41647"/>
                  </a:lnTo>
                  <a:lnTo>
                    <a:pt x="941970" y="50538"/>
                  </a:lnTo>
                  <a:lnTo>
                    <a:pt x="947117" y="53813"/>
                  </a:lnTo>
                  <a:lnTo>
                    <a:pt x="1001867" y="56153"/>
                  </a:lnTo>
                  <a:lnTo>
                    <a:pt x="1041174" y="52410"/>
                  </a:lnTo>
                  <a:lnTo>
                    <a:pt x="1062232" y="52878"/>
                  </a:lnTo>
                  <a:lnTo>
                    <a:pt x="1064571" y="53346"/>
                  </a:lnTo>
                  <a:lnTo>
                    <a:pt x="1060828" y="56153"/>
                  </a:lnTo>
                  <a:lnTo>
                    <a:pt x="1065039" y="59429"/>
                  </a:lnTo>
                  <a:lnTo>
                    <a:pt x="1079545" y="58025"/>
                  </a:lnTo>
                  <a:lnTo>
                    <a:pt x="1088904" y="64109"/>
                  </a:lnTo>
                  <a:lnTo>
                    <a:pt x="1098731" y="65980"/>
                  </a:lnTo>
                  <a:lnTo>
                    <a:pt x="1104346" y="61769"/>
                  </a:lnTo>
                  <a:lnTo>
                    <a:pt x="1115577" y="60833"/>
                  </a:lnTo>
                  <a:lnTo>
                    <a:pt x="1133827" y="51474"/>
                  </a:lnTo>
                  <a:lnTo>
                    <a:pt x="1140378" y="50538"/>
                  </a:lnTo>
                  <a:lnTo>
                    <a:pt x="1169859" y="56153"/>
                  </a:lnTo>
                  <a:lnTo>
                    <a:pt x="1172198" y="55218"/>
                  </a:lnTo>
                  <a:lnTo>
                    <a:pt x="1176878" y="58961"/>
                  </a:lnTo>
                  <a:lnTo>
                    <a:pt x="1192320" y="55685"/>
                  </a:lnTo>
                  <a:lnTo>
                    <a:pt x="1195127" y="57089"/>
                  </a:lnTo>
                  <a:lnTo>
                    <a:pt x="1200743" y="64576"/>
                  </a:lnTo>
                  <a:lnTo>
                    <a:pt x="1206358" y="67384"/>
                  </a:lnTo>
                  <a:lnTo>
                    <a:pt x="1215717" y="69256"/>
                  </a:lnTo>
                  <a:lnTo>
                    <a:pt x="1207294" y="73000"/>
                  </a:lnTo>
                  <a:lnTo>
                    <a:pt x="1206826" y="76275"/>
                  </a:lnTo>
                  <a:lnTo>
                    <a:pt x="1208698" y="79083"/>
                  </a:lnTo>
                  <a:lnTo>
                    <a:pt x="1211505" y="80019"/>
                  </a:lnTo>
                  <a:lnTo>
                    <a:pt x="1345805" y="78615"/>
                  </a:lnTo>
                  <a:lnTo>
                    <a:pt x="1357036" y="76275"/>
                  </a:lnTo>
                  <a:lnTo>
                    <a:pt x="1361247" y="73467"/>
                  </a:lnTo>
                  <a:lnTo>
                    <a:pt x="1361715" y="70192"/>
                  </a:lnTo>
                  <a:lnTo>
                    <a:pt x="1359376" y="65980"/>
                  </a:lnTo>
                  <a:lnTo>
                    <a:pt x="1397747" y="44455"/>
                  </a:lnTo>
                  <a:lnTo>
                    <a:pt x="1419740" y="36968"/>
                  </a:lnTo>
                  <a:lnTo>
                    <a:pt x="1449689" y="32288"/>
                  </a:lnTo>
                  <a:lnTo>
                    <a:pt x="1470746" y="38372"/>
                  </a:lnTo>
                  <a:lnTo>
                    <a:pt x="1472150" y="43051"/>
                  </a:lnTo>
                  <a:lnTo>
                    <a:pt x="1475893" y="38840"/>
                  </a:lnTo>
                  <a:lnTo>
                    <a:pt x="1496483" y="39775"/>
                  </a:lnTo>
                  <a:lnTo>
                    <a:pt x="1500694" y="45859"/>
                  </a:lnTo>
                  <a:lnTo>
                    <a:pt x="1499759" y="53813"/>
                  </a:lnTo>
                  <a:lnTo>
                    <a:pt x="1500694" y="62705"/>
                  </a:lnTo>
                  <a:lnTo>
                    <a:pt x="1488528" y="71128"/>
                  </a:lnTo>
                  <a:lnTo>
                    <a:pt x="1479169" y="80487"/>
                  </a:lnTo>
                  <a:lnTo>
                    <a:pt x="1472150" y="90781"/>
                  </a:lnTo>
                  <a:lnTo>
                    <a:pt x="1466067" y="104819"/>
                  </a:lnTo>
                  <a:lnTo>
                    <a:pt x="1425356" y="112775"/>
                  </a:lnTo>
                  <a:lnTo>
                    <a:pt x="1409445" y="118858"/>
                  </a:lnTo>
                  <a:lnTo>
                    <a:pt x="1394471" y="126813"/>
                  </a:lnTo>
                  <a:lnTo>
                    <a:pt x="1380433" y="136172"/>
                  </a:lnTo>
                  <a:lnTo>
                    <a:pt x="1398683" y="159569"/>
                  </a:lnTo>
                  <a:lnTo>
                    <a:pt x="1414125" y="170799"/>
                  </a:lnTo>
                  <a:lnTo>
                    <a:pt x="1477297" y="196068"/>
                  </a:lnTo>
                  <a:lnTo>
                    <a:pt x="1553104" y="218530"/>
                  </a:lnTo>
                  <a:lnTo>
                    <a:pt x="1543745" y="218998"/>
                  </a:lnTo>
                  <a:lnTo>
                    <a:pt x="1535790" y="221805"/>
                  </a:lnTo>
                  <a:lnTo>
                    <a:pt x="1522220" y="228824"/>
                  </a:lnTo>
                  <a:lnTo>
                    <a:pt x="1336914" y="223209"/>
                  </a:lnTo>
                  <a:lnTo>
                    <a:pt x="1269998" y="222273"/>
                  </a:lnTo>
                  <a:lnTo>
                    <a:pt x="1080481" y="223209"/>
                  </a:lnTo>
                  <a:lnTo>
                    <a:pt x="747305" y="222273"/>
                  </a:lnTo>
                  <a:lnTo>
                    <a:pt x="604115" y="225081"/>
                  </a:lnTo>
                  <a:lnTo>
                    <a:pt x="575570" y="227421"/>
                  </a:lnTo>
                  <a:lnTo>
                    <a:pt x="547494" y="236311"/>
                  </a:lnTo>
                  <a:lnTo>
                    <a:pt x="532051" y="239120"/>
                  </a:lnTo>
                  <a:lnTo>
                    <a:pt x="362656" y="239120"/>
                  </a:lnTo>
                  <a:lnTo>
                    <a:pt x="355169" y="241459"/>
                  </a:lnTo>
                  <a:lnTo>
                    <a:pt x="350022" y="247542"/>
                  </a:lnTo>
                  <a:lnTo>
                    <a:pt x="349086" y="251754"/>
                  </a:lnTo>
                  <a:lnTo>
                    <a:pt x="350489" y="255029"/>
                  </a:lnTo>
                  <a:lnTo>
                    <a:pt x="360784" y="258305"/>
                  </a:lnTo>
                  <a:lnTo>
                    <a:pt x="354233" y="258773"/>
                  </a:lnTo>
                  <a:lnTo>
                    <a:pt x="349554" y="257369"/>
                  </a:lnTo>
                  <a:lnTo>
                    <a:pt x="346278" y="254561"/>
                  </a:lnTo>
                  <a:lnTo>
                    <a:pt x="342067" y="246607"/>
                  </a:lnTo>
                  <a:lnTo>
                    <a:pt x="317266" y="246139"/>
                  </a:lnTo>
                  <a:lnTo>
                    <a:pt x="301824" y="243331"/>
                  </a:lnTo>
                  <a:lnTo>
                    <a:pt x="285913" y="245670"/>
                  </a:lnTo>
                  <a:lnTo>
                    <a:pt x="281234" y="248010"/>
                  </a:lnTo>
                  <a:lnTo>
                    <a:pt x="275151" y="245670"/>
                  </a:lnTo>
                  <a:lnTo>
                    <a:pt x="246606" y="243799"/>
                  </a:lnTo>
                  <a:lnTo>
                    <a:pt x="221337" y="239587"/>
                  </a:lnTo>
                  <a:lnTo>
                    <a:pt x="217594" y="238183"/>
                  </a:lnTo>
                  <a:lnTo>
                    <a:pt x="212914" y="232100"/>
                  </a:lnTo>
                  <a:lnTo>
                    <a:pt x="208703" y="231164"/>
                  </a:lnTo>
                  <a:lnTo>
                    <a:pt x="197472" y="231632"/>
                  </a:lnTo>
                  <a:lnTo>
                    <a:pt x="195600" y="233504"/>
                  </a:lnTo>
                  <a:lnTo>
                    <a:pt x="195600" y="237248"/>
                  </a:lnTo>
                  <a:lnTo>
                    <a:pt x="120261" y="197940"/>
                  </a:lnTo>
                  <a:lnTo>
                    <a:pt x="2808" y="147871"/>
                  </a:lnTo>
                  <a:lnTo>
                    <a:pt x="0" y="144127"/>
                  </a:lnTo>
                  <a:lnTo>
                    <a:pt x="468" y="139915"/>
                  </a:lnTo>
                  <a:lnTo>
                    <a:pt x="87973" y="109967"/>
                  </a:lnTo>
                  <a:lnTo>
                    <a:pt x="100608" y="111839"/>
                  </a:lnTo>
                  <a:lnTo>
                    <a:pt x="113242" y="111371"/>
                  </a:lnTo>
                  <a:lnTo>
                    <a:pt x="126345" y="109031"/>
                  </a:lnTo>
                  <a:lnTo>
                    <a:pt x="139447" y="103884"/>
                  </a:lnTo>
                  <a:lnTo>
                    <a:pt x="148806" y="102948"/>
                  </a:lnTo>
                  <a:lnTo>
                    <a:pt x="157697" y="98268"/>
                  </a:lnTo>
                  <a:lnTo>
                    <a:pt x="165184" y="96397"/>
                  </a:lnTo>
                  <a:lnTo>
                    <a:pt x="176414" y="96865"/>
                  </a:lnTo>
                  <a:lnTo>
                    <a:pt x="192325" y="89845"/>
                  </a:lnTo>
                  <a:lnTo>
                    <a:pt x="204023" y="86102"/>
                  </a:lnTo>
                  <a:lnTo>
                    <a:pt x="223677" y="83762"/>
                  </a:lnTo>
                  <a:lnTo>
                    <a:pt x="239587" y="76275"/>
                  </a:lnTo>
                  <a:lnTo>
                    <a:pt x="259709" y="74871"/>
                  </a:lnTo>
                  <a:lnTo>
                    <a:pt x="266260" y="69724"/>
                  </a:lnTo>
                  <a:lnTo>
                    <a:pt x="282638" y="65512"/>
                  </a:lnTo>
                  <a:lnTo>
                    <a:pt x="299952" y="54282"/>
                  </a:lnTo>
                  <a:lnTo>
                    <a:pt x="310714" y="53346"/>
                  </a:lnTo>
                  <a:lnTo>
                    <a:pt x="325689" y="45391"/>
                  </a:lnTo>
                  <a:lnTo>
                    <a:pt x="406175" y="45859"/>
                  </a:lnTo>
                  <a:lnTo>
                    <a:pt x="489469" y="43987"/>
                  </a:lnTo>
                  <a:lnTo>
                    <a:pt x="578378" y="40244"/>
                  </a:lnTo>
                  <a:lnTo>
                    <a:pt x="599903" y="37904"/>
                  </a:lnTo>
                  <a:lnTo>
                    <a:pt x="603647" y="36968"/>
                  </a:lnTo>
                  <a:lnTo>
                    <a:pt x="599903" y="35564"/>
                  </a:lnTo>
                  <a:lnTo>
                    <a:pt x="576506" y="33224"/>
                  </a:lnTo>
                  <a:lnTo>
                    <a:pt x="471687" y="33692"/>
                  </a:lnTo>
                  <a:lnTo>
                    <a:pt x="444546" y="31353"/>
                  </a:lnTo>
                  <a:lnTo>
                    <a:pt x="441271" y="30416"/>
                  </a:lnTo>
                  <a:lnTo>
                    <a:pt x="435655" y="23397"/>
                  </a:lnTo>
                  <a:lnTo>
                    <a:pt x="433315" y="22462"/>
                  </a:lnTo>
                  <a:lnTo>
                    <a:pt x="408046" y="21994"/>
                  </a:lnTo>
                  <a:lnTo>
                    <a:pt x="543282" y="1404"/>
                  </a:lnTo>
                  <a:lnTo>
                    <a:pt x="560596" y="0"/>
                  </a:lnTo>
                  <a:lnTo>
                    <a:pt x="614410" y="2808"/>
                  </a:lnTo>
                  <a:lnTo>
                    <a:pt x="931207" y="7955"/>
                  </a:lnTo>
                  <a:close/>
                  <a:moveTo>
                    <a:pt x="894240" y="67852"/>
                  </a:moveTo>
                  <a:lnTo>
                    <a:pt x="891900" y="69256"/>
                  </a:lnTo>
                  <a:lnTo>
                    <a:pt x="891432" y="73935"/>
                  </a:lnTo>
                  <a:lnTo>
                    <a:pt x="892368" y="77211"/>
                  </a:lnTo>
                  <a:lnTo>
                    <a:pt x="897515" y="79550"/>
                  </a:lnTo>
                  <a:lnTo>
                    <a:pt x="956008" y="81890"/>
                  </a:lnTo>
                  <a:lnTo>
                    <a:pt x="1015437" y="81422"/>
                  </a:lnTo>
                  <a:lnTo>
                    <a:pt x="1075334" y="78615"/>
                  </a:lnTo>
                  <a:lnTo>
                    <a:pt x="1080013" y="77211"/>
                  </a:lnTo>
                  <a:lnTo>
                    <a:pt x="1084225" y="74403"/>
                  </a:lnTo>
                  <a:lnTo>
                    <a:pt x="1085161" y="72531"/>
                  </a:lnTo>
                  <a:lnTo>
                    <a:pt x="1083757" y="69256"/>
                  </a:lnTo>
                  <a:lnTo>
                    <a:pt x="1043982" y="65044"/>
                  </a:lnTo>
                  <a:lnTo>
                    <a:pt x="1000463" y="63641"/>
                  </a:lnTo>
                  <a:lnTo>
                    <a:pt x="950861" y="64576"/>
                  </a:lnTo>
                  <a:lnTo>
                    <a:pt x="894240" y="67852"/>
                  </a:lnTo>
                  <a:close/>
                  <a:moveTo>
                    <a:pt x="730460" y="73467"/>
                  </a:moveTo>
                  <a:lnTo>
                    <a:pt x="728588" y="69256"/>
                  </a:lnTo>
                  <a:lnTo>
                    <a:pt x="724376" y="67384"/>
                  </a:lnTo>
                  <a:lnTo>
                    <a:pt x="673839" y="66916"/>
                  </a:lnTo>
                  <a:lnTo>
                    <a:pt x="669627" y="68788"/>
                  </a:lnTo>
                  <a:lnTo>
                    <a:pt x="667755" y="73000"/>
                  </a:lnTo>
                  <a:lnTo>
                    <a:pt x="669627" y="77679"/>
                  </a:lnTo>
                  <a:lnTo>
                    <a:pt x="673839" y="79550"/>
                  </a:lnTo>
                  <a:lnTo>
                    <a:pt x="724376" y="80019"/>
                  </a:lnTo>
                  <a:lnTo>
                    <a:pt x="728588" y="78147"/>
                  </a:lnTo>
                  <a:lnTo>
                    <a:pt x="730460" y="73467"/>
                  </a:lnTo>
                  <a:close/>
                  <a:moveTo>
                    <a:pt x="151146" y="179690"/>
                  </a:moveTo>
                  <a:lnTo>
                    <a:pt x="188113" y="186710"/>
                  </a:lnTo>
                  <a:lnTo>
                    <a:pt x="222273" y="189985"/>
                  </a:lnTo>
                  <a:lnTo>
                    <a:pt x="266260" y="190921"/>
                  </a:lnTo>
                  <a:lnTo>
                    <a:pt x="1011226" y="188114"/>
                  </a:lnTo>
                  <a:lnTo>
                    <a:pt x="1223204" y="189985"/>
                  </a:lnTo>
                  <a:lnTo>
                    <a:pt x="1393067" y="186710"/>
                  </a:lnTo>
                  <a:lnTo>
                    <a:pt x="1396811" y="183902"/>
                  </a:lnTo>
                  <a:lnTo>
                    <a:pt x="1396811" y="181562"/>
                  </a:lnTo>
                  <a:lnTo>
                    <a:pt x="1394003" y="179690"/>
                  </a:lnTo>
                  <a:lnTo>
                    <a:pt x="1374350" y="174075"/>
                  </a:lnTo>
                  <a:lnTo>
                    <a:pt x="1354696" y="170799"/>
                  </a:lnTo>
                  <a:lnTo>
                    <a:pt x="1334107" y="169396"/>
                  </a:lnTo>
                  <a:lnTo>
                    <a:pt x="841830" y="167992"/>
                  </a:lnTo>
                  <a:lnTo>
                    <a:pt x="425360" y="168928"/>
                  </a:lnTo>
                  <a:lnTo>
                    <a:pt x="240055" y="167524"/>
                  </a:lnTo>
                  <a:lnTo>
                    <a:pt x="134768" y="173139"/>
                  </a:lnTo>
                  <a:lnTo>
                    <a:pt x="131492" y="174543"/>
                  </a:lnTo>
                  <a:lnTo>
                    <a:pt x="131024" y="176883"/>
                  </a:lnTo>
                  <a:lnTo>
                    <a:pt x="132896" y="177818"/>
                  </a:lnTo>
                  <a:lnTo>
                    <a:pt x="151146" y="179690"/>
                  </a:lnTo>
                  <a:close/>
                </a:path>
              </a:pathLst>
            </a:custGeom>
            <a:solidFill>
              <a:srgbClr val="FDEFC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0D92065E-7AD8-DB8E-5ACC-FEC2F1C2C761}"/>
                </a:ext>
              </a:extLst>
            </p:cNvPr>
            <p:cNvSpPr/>
            <p:nvPr/>
          </p:nvSpPr>
          <p:spPr>
            <a:xfrm>
              <a:off x="8005445" y="6590517"/>
              <a:ext cx="755728" cy="36031"/>
            </a:xfrm>
            <a:custGeom>
              <a:avLst/>
              <a:gdLst>
                <a:gd name="connsiteX0" fmla="*/ 0 w 755728"/>
                <a:gd name="connsiteY0" fmla="*/ 0 h 36031"/>
                <a:gd name="connsiteX1" fmla="*/ 59897 w 755728"/>
                <a:gd name="connsiteY1" fmla="*/ 11699 h 36031"/>
                <a:gd name="connsiteX2" fmla="*/ 453437 w 755728"/>
                <a:gd name="connsiteY2" fmla="*/ 7487 h 36031"/>
                <a:gd name="connsiteX3" fmla="*/ 755729 w 755728"/>
                <a:gd name="connsiteY3" fmla="*/ 7487 h 36031"/>
                <a:gd name="connsiteX4" fmla="*/ 686473 w 755728"/>
                <a:gd name="connsiteY4" fmla="*/ 12166 h 36031"/>
                <a:gd name="connsiteX5" fmla="*/ 671031 w 755728"/>
                <a:gd name="connsiteY5" fmla="*/ 18250 h 36031"/>
                <a:gd name="connsiteX6" fmla="*/ 669159 w 755728"/>
                <a:gd name="connsiteY6" fmla="*/ 20122 h 36031"/>
                <a:gd name="connsiteX7" fmla="*/ 670095 w 755728"/>
                <a:gd name="connsiteY7" fmla="*/ 26205 h 36031"/>
                <a:gd name="connsiteX8" fmla="*/ 669159 w 755728"/>
                <a:gd name="connsiteY8" fmla="*/ 28077 h 36031"/>
                <a:gd name="connsiteX9" fmla="*/ 662140 w 755728"/>
                <a:gd name="connsiteY9" fmla="*/ 33692 h 36031"/>
                <a:gd name="connsiteX10" fmla="*/ 656993 w 755728"/>
                <a:gd name="connsiteY10" fmla="*/ 36031 h 36031"/>
                <a:gd name="connsiteX11" fmla="*/ 653249 w 755728"/>
                <a:gd name="connsiteY11" fmla="*/ 36031 h 36031"/>
                <a:gd name="connsiteX12" fmla="*/ 649974 w 755728"/>
                <a:gd name="connsiteY12" fmla="*/ 33692 h 36031"/>
                <a:gd name="connsiteX13" fmla="*/ 88909 w 755728"/>
                <a:gd name="connsiteY13" fmla="*/ 27141 h 36031"/>
                <a:gd name="connsiteX14" fmla="*/ 40243 w 755728"/>
                <a:gd name="connsiteY14" fmla="*/ 16846 h 36031"/>
                <a:gd name="connsiteX15" fmla="*/ 29481 w 755728"/>
                <a:gd name="connsiteY15" fmla="*/ 11231 h 36031"/>
                <a:gd name="connsiteX16" fmla="*/ 18250 w 755728"/>
                <a:gd name="connsiteY16" fmla="*/ 9359 h 36031"/>
                <a:gd name="connsiteX17" fmla="*/ 9359 w 755728"/>
                <a:gd name="connsiteY17" fmla="*/ 6083 h 36031"/>
                <a:gd name="connsiteX18" fmla="*/ 0 w 755728"/>
                <a:gd name="connsiteY18" fmla="*/ 0 h 3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55728" h="36031">
                  <a:moveTo>
                    <a:pt x="0" y="0"/>
                  </a:moveTo>
                  <a:lnTo>
                    <a:pt x="59897" y="11699"/>
                  </a:lnTo>
                  <a:lnTo>
                    <a:pt x="453437" y="7487"/>
                  </a:lnTo>
                  <a:lnTo>
                    <a:pt x="755729" y="7487"/>
                  </a:lnTo>
                  <a:lnTo>
                    <a:pt x="686473" y="12166"/>
                  </a:lnTo>
                  <a:lnTo>
                    <a:pt x="671031" y="18250"/>
                  </a:lnTo>
                  <a:lnTo>
                    <a:pt x="669159" y="20122"/>
                  </a:lnTo>
                  <a:lnTo>
                    <a:pt x="670095" y="26205"/>
                  </a:lnTo>
                  <a:lnTo>
                    <a:pt x="669159" y="28077"/>
                  </a:lnTo>
                  <a:lnTo>
                    <a:pt x="662140" y="33692"/>
                  </a:lnTo>
                  <a:lnTo>
                    <a:pt x="656993" y="36031"/>
                  </a:lnTo>
                  <a:lnTo>
                    <a:pt x="653249" y="36031"/>
                  </a:lnTo>
                  <a:lnTo>
                    <a:pt x="649974" y="33692"/>
                  </a:lnTo>
                  <a:lnTo>
                    <a:pt x="88909" y="27141"/>
                  </a:lnTo>
                  <a:lnTo>
                    <a:pt x="40243" y="16846"/>
                  </a:lnTo>
                  <a:lnTo>
                    <a:pt x="29481" y="11231"/>
                  </a:lnTo>
                  <a:lnTo>
                    <a:pt x="18250" y="9359"/>
                  </a:lnTo>
                  <a:lnTo>
                    <a:pt x="9359" y="6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3" name="Freeform 232">
              <a:extLst>
                <a:ext uri="{FF2B5EF4-FFF2-40B4-BE49-F238E27FC236}">
                  <a16:creationId xmlns:a16="http://schemas.microsoft.com/office/drawing/2014/main" id="{6E57AED8-26DC-957F-F5F9-C2F22EA18EAA}"/>
                </a:ext>
              </a:extLst>
            </p:cNvPr>
            <p:cNvSpPr/>
            <p:nvPr/>
          </p:nvSpPr>
          <p:spPr>
            <a:xfrm>
              <a:off x="11294151" y="6592857"/>
              <a:ext cx="58960" cy="76275"/>
            </a:xfrm>
            <a:custGeom>
              <a:avLst/>
              <a:gdLst>
                <a:gd name="connsiteX0" fmla="*/ 56153 w 58960"/>
                <a:gd name="connsiteY0" fmla="*/ 0 h 76275"/>
                <a:gd name="connsiteX1" fmla="*/ 58961 w 58960"/>
                <a:gd name="connsiteY1" fmla="*/ 73467 h 76275"/>
                <a:gd name="connsiteX2" fmla="*/ 57557 w 58960"/>
                <a:gd name="connsiteY2" fmla="*/ 76275 h 76275"/>
                <a:gd name="connsiteX3" fmla="*/ 54750 w 58960"/>
                <a:gd name="connsiteY3" fmla="*/ 76275 h 76275"/>
                <a:gd name="connsiteX4" fmla="*/ 47731 w 58960"/>
                <a:gd name="connsiteY4" fmla="*/ 72063 h 76275"/>
                <a:gd name="connsiteX5" fmla="*/ 40711 w 58960"/>
                <a:gd name="connsiteY5" fmla="*/ 65512 h 76275"/>
                <a:gd name="connsiteX6" fmla="*/ 25269 w 58960"/>
                <a:gd name="connsiteY6" fmla="*/ 46327 h 76275"/>
                <a:gd name="connsiteX7" fmla="*/ 0 w 58960"/>
                <a:gd name="connsiteY7" fmla="*/ 6083 h 76275"/>
                <a:gd name="connsiteX8" fmla="*/ 56153 w 58960"/>
                <a:gd name="connsiteY8" fmla="*/ 0 h 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60" h="76275">
                  <a:moveTo>
                    <a:pt x="56153" y="0"/>
                  </a:moveTo>
                  <a:lnTo>
                    <a:pt x="58961" y="73467"/>
                  </a:lnTo>
                  <a:lnTo>
                    <a:pt x="57557" y="76275"/>
                  </a:lnTo>
                  <a:lnTo>
                    <a:pt x="54750" y="76275"/>
                  </a:lnTo>
                  <a:lnTo>
                    <a:pt x="47731" y="72063"/>
                  </a:lnTo>
                  <a:lnTo>
                    <a:pt x="40711" y="65512"/>
                  </a:lnTo>
                  <a:lnTo>
                    <a:pt x="25269" y="46327"/>
                  </a:lnTo>
                  <a:lnTo>
                    <a:pt x="0" y="6083"/>
                  </a:lnTo>
                  <a:lnTo>
                    <a:pt x="56153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248D5D43-B277-5922-FCA9-5E5E6A74898F}"/>
                </a:ext>
              </a:extLst>
            </p:cNvPr>
            <p:cNvSpPr/>
            <p:nvPr/>
          </p:nvSpPr>
          <p:spPr>
            <a:xfrm>
              <a:off x="8065342" y="6596601"/>
              <a:ext cx="393540" cy="5615"/>
            </a:xfrm>
            <a:custGeom>
              <a:avLst/>
              <a:gdLst>
                <a:gd name="connsiteX0" fmla="*/ 393541 w 393540"/>
                <a:gd name="connsiteY0" fmla="*/ 1403 h 5615"/>
                <a:gd name="connsiteX1" fmla="*/ 0 w 393540"/>
                <a:gd name="connsiteY1" fmla="*/ 5615 h 5615"/>
                <a:gd name="connsiteX2" fmla="*/ 61769 w 393540"/>
                <a:gd name="connsiteY2" fmla="*/ 936 h 5615"/>
                <a:gd name="connsiteX3" fmla="*/ 97332 w 393540"/>
                <a:gd name="connsiteY3" fmla="*/ 0 h 5615"/>
                <a:gd name="connsiteX4" fmla="*/ 245670 w 393540"/>
                <a:gd name="connsiteY4" fmla="*/ 2340 h 5615"/>
                <a:gd name="connsiteX5" fmla="*/ 393541 w 393540"/>
                <a:gd name="connsiteY5" fmla="*/ 1403 h 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3540" h="5615">
                  <a:moveTo>
                    <a:pt x="393541" y="1403"/>
                  </a:moveTo>
                  <a:lnTo>
                    <a:pt x="0" y="5615"/>
                  </a:lnTo>
                  <a:lnTo>
                    <a:pt x="61769" y="936"/>
                  </a:lnTo>
                  <a:lnTo>
                    <a:pt x="97332" y="0"/>
                  </a:lnTo>
                  <a:lnTo>
                    <a:pt x="245670" y="2340"/>
                  </a:lnTo>
                  <a:lnTo>
                    <a:pt x="393541" y="1403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5" name="Freeform 234">
              <a:extLst>
                <a:ext uri="{FF2B5EF4-FFF2-40B4-BE49-F238E27FC236}">
                  <a16:creationId xmlns:a16="http://schemas.microsoft.com/office/drawing/2014/main" id="{61FE6386-E23D-6758-8C21-B56D51B5257F}"/>
                </a:ext>
              </a:extLst>
            </p:cNvPr>
            <p:cNvSpPr/>
            <p:nvPr/>
          </p:nvSpPr>
          <p:spPr>
            <a:xfrm>
              <a:off x="8446248" y="6596601"/>
              <a:ext cx="515673" cy="89844"/>
            </a:xfrm>
            <a:custGeom>
              <a:avLst/>
              <a:gdLst>
                <a:gd name="connsiteX0" fmla="*/ 314926 w 515673"/>
                <a:gd name="connsiteY0" fmla="*/ 1403 h 89844"/>
                <a:gd name="connsiteX1" fmla="*/ 314926 w 515673"/>
                <a:gd name="connsiteY1" fmla="*/ 0 h 89844"/>
                <a:gd name="connsiteX2" fmla="*/ 320073 w 515673"/>
                <a:gd name="connsiteY2" fmla="*/ 0 h 89844"/>
                <a:gd name="connsiteX3" fmla="*/ 345342 w 515673"/>
                <a:gd name="connsiteY3" fmla="*/ 468 h 89844"/>
                <a:gd name="connsiteX4" fmla="*/ 347682 w 515673"/>
                <a:gd name="connsiteY4" fmla="*/ 1403 h 89844"/>
                <a:gd name="connsiteX5" fmla="*/ 353297 w 515673"/>
                <a:gd name="connsiteY5" fmla="*/ 8423 h 89844"/>
                <a:gd name="connsiteX6" fmla="*/ 383246 w 515673"/>
                <a:gd name="connsiteY6" fmla="*/ 11699 h 89844"/>
                <a:gd name="connsiteX7" fmla="*/ 488065 w 515673"/>
                <a:gd name="connsiteY7" fmla="*/ 11230 h 89844"/>
                <a:gd name="connsiteX8" fmla="*/ 499764 w 515673"/>
                <a:gd name="connsiteY8" fmla="*/ 11699 h 89844"/>
                <a:gd name="connsiteX9" fmla="*/ 515674 w 515673"/>
                <a:gd name="connsiteY9" fmla="*/ 14974 h 89844"/>
                <a:gd name="connsiteX10" fmla="*/ 490405 w 515673"/>
                <a:gd name="connsiteY10" fmla="*/ 18249 h 89844"/>
                <a:gd name="connsiteX11" fmla="*/ 401495 w 515673"/>
                <a:gd name="connsiteY11" fmla="*/ 21993 h 89844"/>
                <a:gd name="connsiteX12" fmla="*/ 237247 w 515673"/>
                <a:gd name="connsiteY12" fmla="*/ 23397 h 89844"/>
                <a:gd name="connsiteX13" fmla="*/ 228824 w 515673"/>
                <a:gd name="connsiteY13" fmla="*/ 29012 h 89844"/>
                <a:gd name="connsiteX14" fmla="*/ 222741 w 515673"/>
                <a:gd name="connsiteY14" fmla="*/ 31352 h 89844"/>
                <a:gd name="connsiteX15" fmla="*/ 208703 w 515673"/>
                <a:gd name="connsiteY15" fmla="*/ 33692 h 89844"/>
                <a:gd name="connsiteX16" fmla="*/ 194664 w 515673"/>
                <a:gd name="connsiteY16" fmla="*/ 43518 h 89844"/>
                <a:gd name="connsiteX17" fmla="*/ 178754 w 515673"/>
                <a:gd name="connsiteY17" fmla="*/ 47730 h 89844"/>
                <a:gd name="connsiteX18" fmla="*/ 171735 w 515673"/>
                <a:gd name="connsiteY18" fmla="*/ 52877 h 89844"/>
                <a:gd name="connsiteX19" fmla="*/ 151614 w 515673"/>
                <a:gd name="connsiteY19" fmla="*/ 54281 h 89844"/>
                <a:gd name="connsiteX20" fmla="*/ 136640 w 515673"/>
                <a:gd name="connsiteY20" fmla="*/ 61768 h 89844"/>
                <a:gd name="connsiteX21" fmla="*/ 116050 w 515673"/>
                <a:gd name="connsiteY21" fmla="*/ 64108 h 89844"/>
                <a:gd name="connsiteX22" fmla="*/ 103883 w 515673"/>
                <a:gd name="connsiteY22" fmla="*/ 67852 h 89844"/>
                <a:gd name="connsiteX23" fmla="*/ 88909 w 515673"/>
                <a:gd name="connsiteY23" fmla="*/ 74871 h 89844"/>
                <a:gd name="connsiteX24" fmla="*/ 77211 w 515673"/>
                <a:gd name="connsiteY24" fmla="*/ 74871 h 89844"/>
                <a:gd name="connsiteX25" fmla="*/ 70192 w 515673"/>
                <a:gd name="connsiteY25" fmla="*/ 76274 h 89844"/>
                <a:gd name="connsiteX26" fmla="*/ 60833 w 515673"/>
                <a:gd name="connsiteY26" fmla="*/ 80954 h 89844"/>
                <a:gd name="connsiteX27" fmla="*/ 51474 w 515673"/>
                <a:gd name="connsiteY27" fmla="*/ 81890 h 89844"/>
                <a:gd name="connsiteX28" fmla="*/ 38371 w 515673"/>
                <a:gd name="connsiteY28" fmla="*/ 87037 h 89844"/>
                <a:gd name="connsiteX29" fmla="*/ 25269 w 515673"/>
                <a:gd name="connsiteY29" fmla="*/ 89377 h 89844"/>
                <a:gd name="connsiteX30" fmla="*/ 12635 w 515673"/>
                <a:gd name="connsiteY30" fmla="*/ 89845 h 89844"/>
                <a:gd name="connsiteX31" fmla="*/ 0 w 515673"/>
                <a:gd name="connsiteY31" fmla="*/ 87973 h 89844"/>
                <a:gd name="connsiteX32" fmla="*/ 210107 w 515673"/>
                <a:gd name="connsiteY32" fmla="*/ 27608 h 89844"/>
                <a:gd name="connsiteX33" fmla="*/ 213382 w 515673"/>
                <a:gd name="connsiteY33" fmla="*/ 29948 h 89844"/>
                <a:gd name="connsiteX34" fmla="*/ 217126 w 515673"/>
                <a:gd name="connsiteY34" fmla="*/ 29948 h 89844"/>
                <a:gd name="connsiteX35" fmla="*/ 222273 w 515673"/>
                <a:gd name="connsiteY35" fmla="*/ 27608 h 89844"/>
                <a:gd name="connsiteX36" fmla="*/ 229292 w 515673"/>
                <a:gd name="connsiteY36" fmla="*/ 21993 h 89844"/>
                <a:gd name="connsiteX37" fmla="*/ 230696 w 515673"/>
                <a:gd name="connsiteY37" fmla="*/ 19653 h 89844"/>
                <a:gd name="connsiteX38" fmla="*/ 229292 w 515673"/>
                <a:gd name="connsiteY38" fmla="*/ 13570 h 89844"/>
                <a:gd name="connsiteX39" fmla="*/ 246606 w 515673"/>
                <a:gd name="connsiteY39" fmla="*/ 6083 h 89844"/>
                <a:gd name="connsiteX40" fmla="*/ 314926 w 515673"/>
                <a:gd name="connsiteY40" fmla="*/ 1403 h 8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15673" h="89844">
                  <a:moveTo>
                    <a:pt x="314926" y="1403"/>
                  </a:moveTo>
                  <a:lnTo>
                    <a:pt x="314926" y="0"/>
                  </a:lnTo>
                  <a:lnTo>
                    <a:pt x="320073" y="0"/>
                  </a:lnTo>
                  <a:lnTo>
                    <a:pt x="345342" y="468"/>
                  </a:lnTo>
                  <a:lnTo>
                    <a:pt x="347682" y="1403"/>
                  </a:lnTo>
                  <a:lnTo>
                    <a:pt x="353297" y="8423"/>
                  </a:lnTo>
                  <a:lnTo>
                    <a:pt x="383246" y="11699"/>
                  </a:lnTo>
                  <a:lnTo>
                    <a:pt x="488065" y="11230"/>
                  </a:lnTo>
                  <a:lnTo>
                    <a:pt x="499764" y="11699"/>
                  </a:lnTo>
                  <a:lnTo>
                    <a:pt x="515674" y="14974"/>
                  </a:lnTo>
                  <a:lnTo>
                    <a:pt x="490405" y="18249"/>
                  </a:lnTo>
                  <a:lnTo>
                    <a:pt x="401495" y="21993"/>
                  </a:lnTo>
                  <a:lnTo>
                    <a:pt x="237247" y="23397"/>
                  </a:lnTo>
                  <a:lnTo>
                    <a:pt x="228824" y="29012"/>
                  </a:lnTo>
                  <a:lnTo>
                    <a:pt x="222741" y="31352"/>
                  </a:lnTo>
                  <a:lnTo>
                    <a:pt x="208703" y="33692"/>
                  </a:lnTo>
                  <a:lnTo>
                    <a:pt x="194664" y="43518"/>
                  </a:lnTo>
                  <a:lnTo>
                    <a:pt x="178754" y="47730"/>
                  </a:lnTo>
                  <a:lnTo>
                    <a:pt x="171735" y="52877"/>
                  </a:lnTo>
                  <a:lnTo>
                    <a:pt x="151614" y="54281"/>
                  </a:lnTo>
                  <a:lnTo>
                    <a:pt x="136640" y="61768"/>
                  </a:lnTo>
                  <a:lnTo>
                    <a:pt x="116050" y="64108"/>
                  </a:lnTo>
                  <a:lnTo>
                    <a:pt x="103883" y="67852"/>
                  </a:lnTo>
                  <a:lnTo>
                    <a:pt x="88909" y="74871"/>
                  </a:lnTo>
                  <a:lnTo>
                    <a:pt x="77211" y="74871"/>
                  </a:lnTo>
                  <a:lnTo>
                    <a:pt x="70192" y="76274"/>
                  </a:lnTo>
                  <a:lnTo>
                    <a:pt x="60833" y="80954"/>
                  </a:lnTo>
                  <a:lnTo>
                    <a:pt x="51474" y="81890"/>
                  </a:lnTo>
                  <a:lnTo>
                    <a:pt x="38371" y="87037"/>
                  </a:lnTo>
                  <a:lnTo>
                    <a:pt x="25269" y="89377"/>
                  </a:lnTo>
                  <a:lnTo>
                    <a:pt x="12635" y="89845"/>
                  </a:lnTo>
                  <a:lnTo>
                    <a:pt x="0" y="87973"/>
                  </a:lnTo>
                  <a:lnTo>
                    <a:pt x="210107" y="27608"/>
                  </a:lnTo>
                  <a:lnTo>
                    <a:pt x="213382" y="29948"/>
                  </a:lnTo>
                  <a:lnTo>
                    <a:pt x="217126" y="29948"/>
                  </a:lnTo>
                  <a:lnTo>
                    <a:pt x="222273" y="27608"/>
                  </a:lnTo>
                  <a:lnTo>
                    <a:pt x="229292" y="21993"/>
                  </a:lnTo>
                  <a:lnTo>
                    <a:pt x="230696" y="19653"/>
                  </a:lnTo>
                  <a:lnTo>
                    <a:pt x="229292" y="13570"/>
                  </a:lnTo>
                  <a:lnTo>
                    <a:pt x="246606" y="6083"/>
                  </a:lnTo>
                  <a:lnTo>
                    <a:pt x="314926" y="1403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6" name="Freeform 235">
              <a:extLst>
                <a:ext uri="{FF2B5EF4-FFF2-40B4-BE49-F238E27FC236}">
                  <a16:creationId xmlns:a16="http://schemas.microsoft.com/office/drawing/2014/main" id="{DCE88341-07A6-A31E-B384-ED7B5A5743D5}"/>
                </a:ext>
              </a:extLst>
            </p:cNvPr>
            <p:cNvSpPr/>
            <p:nvPr/>
          </p:nvSpPr>
          <p:spPr>
            <a:xfrm>
              <a:off x="9894533" y="6601748"/>
              <a:ext cx="1957407" cy="625172"/>
            </a:xfrm>
            <a:custGeom>
              <a:avLst/>
              <a:gdLst>
                <a:gd name="connsiteX0" fmla="*/ 1957408 w 1957407"/>
                <a:gd name="connsiteY0" fmla="*/ 0 h 625172"/>
                <a:gd name="connsiteX1" fmla="*/ 1952728 w 1957407"/>
                <a:gd name="connsiteY1" fmla="*/ 14038 h 625172"/>
                <a:gd name="connsiteX2" fmla="*/ 1899850 w 1957407"/>
                <a:gd name="connsiteY2" fmla="*/ 95928 h 625172"/>
                <a:gd name="connsiteX3" fmla="*/ 1845101 w 1957407"/>
                <a:gd name="connsiteY3" fmla="*/ 175947 h 625172"/>
                <a:gd name="connsiteX4" fmla="*/ 1788480 w 1957407"/>
                <a:gd name="connsiteY4" fmla="*/ 255029 h 625172"/>
                <a:gd name="connsiteX5" fmla="*/ 1729987 w 1957407"/>
                <a:gd name="connsiteY5" fmla="*/ 332708 h 625172"/>
                <a:gd name="connsiteX6" fmla="*/ 1669622 w 1957407"/>
                <a:gd name="connsiteY6" fmla="*/ 408983 h 625172"/>
                <a:gd name="connsiteX7" fmla="*/ 1664943 w 1957407"/>
                <a:gd name="connsiteY7" fmla="*/ 405707 h 625172"/>
                <a:gd name="connsiteX8" fmla="*/ 1659795 w 1957407"/>
                <a:gd name="connsiteY8" fmla="*/ 406175 h 625172"/>
                <a:gd name="connsiteX9" fmla="*/ 1483848 w 1957407"/>
                <a:gd name="connsiteY9" fmla="*/ 440802 h 625172"/>
                <a:gd name="connsiteX10" fmla="*/ 1311177 w 1957407"/>
                <a:gd name="connsiteY10" fmla="*/ 477302 h 625172"/>
                <a:gd name="connsiteX11" fmla="*/ 1141782 w 1957407"/>
                <a:gd name="connsiteY11" fmla="*/ 515673 h 625172"/>
                <a:gd name="connsiteX12" fmla="*/ 976130 w 1957407"/>
                <a:gd name="connsiteY12" fmla="*/ 555449 h 625172"/>
                <a:gd name="connsiteX13" fmla="*/ 813754 w 1957407"/>
                <a:gd name="connsiteY13" fmla="*/ 597564 h 625172"/>
                <a:gd name="connsiteX14" fmla="*/ 731396 w 1957407"/>
                <a:gd name="connsiteY14" fmla="*/ 621897 h 625172"/>
                <a:gd name="connsiteX15" fmla="*/ 693024 w 1957407"/>
                <a:gd name="connsiteY15" fmla="*/ 625172 h 625172"/>
                <a:gd name="connsiteX16" fmla="*/ 90781 w 1957407"/>
                <a:gd name="connsiteY16" fmla="*/ 607859 h 625172"/>
                <a:gd name="connsiteX17" fmla="*/ 0 w 1957407"/>
                <a:gd name="connsiteY17" fmla="*/ 601307 h 625172"/>
                <a:gd name="connsiteX18" fmla="*/ 5147 w 1957407"/>
                <a:gd name="connsiteY18" fmla="*/ 586801 h 625172"/>
                <a:gd name="connsiteX19" fmla="*/ 12635 w 1957407"/>
                <a:gd name="connsiteY19" fmla="*/ 574166 h 625172"/>
                <a:gd name="connsiteX20" fmla="*/ 21525 w 1957407"/>
                <a:gd name="connsiteY20" fmla="*/ 563404 h 625172"/>
                <a:gd name="connsiteX21" fmla="*/ 32288 w 1957407"/>
                <a:gd name="connsiteY21" fmla="*/ 554045 h 625172"/>
                <a:gd name="connsiteX22" fmla="*/ 44455 w 1957407"/>
                <a:gd name="connsiteY22" fmla="*/ 551705 h 625172"/>
                <a:gd name="connsiteX23" fmla="*/ 54281 w 1957407"/>
                <a:gd name="connsiteY23" fmla="*/ 544686 h 625172"/>
                <a:gd name="connsiteX24" fmla="*/ 80486 w 1957407"/>
                <a:gd name="connsiteY24" fmla="*/ 541878 h 625172"/>
                <a:gd name="connsiteX25" fmla="*/ 198408 w 1957407"/>
                <a:gd name="connsiteY25" fmla="*/ 512398 h 625172"/>
                <a:gd name="connsiteX26" fmla="*/ 280298 w 1957407"/>
                <a:gd name="connsiteY26" fmla="*/ 494616 h 625172"/>
                <a:gd name="connsiteX27" fmla="*/ 371079 w 1957407"/>
                <a:gd name="connsiteY27" fmla="*/ 466539 h 625172"/>
                <a:gd name="connsiteX28" fmla="*/ 403367 w 1957407"/>
                <a:gd name="connsiteY28" fmla="*/ 461392 h 625172"/>
                <a:gd name="connsiteX29" fmla="*/ 430976 w 1957407"/>
                <a:gd name="connsiteY29" fmla="*/ 453905 h 625172"/>
                <a:gd name="connsiteX30" fmla="*/ 459520 w 1957407"/>
                <a:gd name="connsiteY30" fmla="*/ 450629 h 625172"/>
                <a:gd name="connsiteX31" fmla="*/ 462328 w 1957407"/>
                <a:gd name="connsiteY31" fmla="*/ 449226 h 625172"/>
                <a:gd name="connsiteX32" fmla="*/ 463264 w 1957407"/>
                <a:gd name="connsiteY32" fmla="*/ 446418 h 625172"/>
                <a:gd name="connsiteX33" fmla="*/ 462328 w 1957407"/>
                <a:gd name="connsiteY33" fmla="*/ 442674 h 625172"/>
                <a:gd name="connsiteX34" fmla="*/ 458585 w 1957407"/>
                <a:gd name="connsiteY34" fmla="*/ 440335 h 625172"/>
                <a:gd name="connsiteX35" fmla="*/ 445950 w 1957407"/>
                <a:gd name="connsiteY35" fmla="*/ 437527 h 625172"/>
                <a:gd name="connsiteX36" fmla="*/ 400559 w 1957407"/>
                <a:gd name="connsiteY36" fmla="*/ 408983 h 625172"/>
                <a:gd name="connsiteX37" fmla="*/ 400559 w 1957407"/>
                <a:gd name="connsiteY37" fmla="*/ 403835 h 625172"/>
                <a:gd name="connsiteX38" fmla="*/ 402899 w 1957407"/>
                <a:gd name="connsiteY38" fmla="*/ 401964 h 625172"/>
                <a:gd name="connsiteX39" fmla="*/ 416937 w 1957407"/>
                <a:gd name="connsiteY39" fmla="*/ 395880 h 625172"/>
                <a:gd name="connsiteX40" fmla="*/ 429572 w 1957407"/>
                <a:gd name="connsiteY40" fmla="*/ 392605 h 625172"/>
                <a:gd name="connsiteX41" fmla="*/ 441739 w 1957407"/>
                <a:gd name="connsiteY41" fmla="*/ 392136 h 625172"/>
                <a:gd name="connsiteX42" fmla="*/ 452969 w 1957407"/>
                <a:gd name="connsiteY42" fmla="*/ 393540 h 625172"/>
                <a:gd name="connsiteX43" fmla="*/ 464200 w 1957407"/>
                <a:gd name="connsiteY43" fmla="*/ 397284 h 625172"/>
                <a:gd name="connsiteX44" fmla="*/ 472155 w 1957407"/>
                <a:gd name="connsiteY44" fmla="*/ 403835 h 625172"/>
                <a:gd name="connsiteX45" fmla="*/ 473559 w 1957407"/>
                <a:gd name="connsiteY45" fmla="*/ 417405 h 625172"/>
                <a:gd name="connsiteX46" fmla="*/ 482918 w 1957407"/>
                <a:gd name="connsiteY46" fmla="*/ 422553 h 625172"/>
                <a:gd name="connsiteX47" fmla="*/ 490405 w 1957407"/>
                <a:gd name="connsiteY47" fmla="*/ 430508 h 625172"/>
                <a:gd name="connsiteX48" fmla="*/ 493680 w 1957407"/>
                <a:gd name="connsiteY48" fmla="*/ 431444 h 625172"/>
                <a:gd name="connsiteX49" fmla="*/ 497424 w 1957407"/>
                <a:gd name="connsiteY49" fmla="*/ 430976 h 625172"/>
                <a:gd name="connsiteX50" fmla="*/ 503975 w 1957407"/>
                <a:gd name="connsiteY50" fmla="*/ 425829 h 625172"/>
                <a:gd name="connsiteX51" fmla="*/ 512398 w 1957407"/>
                <a:gd name="connsiteY51" fmla="*/ 424424 h 625172"/>
                <a:gd name="connsiteX52" fmla="*/ 516610 w 1957407"/>
                <a:gd name="connsiteY52" fmla="*/ 422553 h 625172"/>
                <a:gd name="connsiteX53" fmla="*/ 522693 w 1957407"/>
                <a:gd name="connsiteY53" fmla="*/ 417873 h 625172"/>
                <a:gd name="connsiteX54" fmla="*/ 530180 w 1957407"/>
                <a:gd name="connsiteY54" fmla="*/ 406175 h 625172"/>
                <a:gd name="connsiteX55" fmla="*/ 533923 w 1957407"/>
                <a:gd name="connsiteY55" fmla="*/ 387925 h 625172"/>
                <a:gd name="connsiteX56" fmla="*/ 539071 w 1957407"/>
                <a:gd name="connsiteY56" fmla="*/ 372015 h 625172"/>
                <a:gd name="connsiteX57" fmla="*/ 536731 w 1957407"/>
                <a:gd name="connsiteY57" fmla="*/ 361252 h 625172"/>
                <a:gd name="connsiteX58" fmla="*/ 532988 w 1957407"/>
                <a:gd name="connsiteY58" fmla="*/ 352361 h 625172"/>
                <a:gd name="connsiteX59" fmla="*/ 526904 w 1957407"/>
                <a:gd name="connsiteY59" fmla="*/ 343002 h 625172"/>
                <a:gd name="connsiteX60" fmla="*/ 528776 w 1957407"/>
                <a:gd name="connsiteY60" fmla="*/ 334112 h 625172"/>
                <a:gd name="connsiteX61" fmla="*/ 523629 w 1957407"/>
                <a:gd name="connsiteY61" fmla="*/ 327093 h 625172"/>
                <a:gd name="connsiteX62" fmla="*/ 521757 w 1957407"/>
                <a:gd name="connsiteY62" fmla="*/ 319605 h 625172"/>
                <a:gd name="connsiteX63" fmla="*/ 518949 w 1957407"/>
                <a:gd name="connsiteY63" fmla="*/ 318202 h 625172"/>
                <a:gd name="connsiteX64" fmla="*/ 508655 w 1957407"/>
                <a:gd name="connsiteY64" fmla="*/ 316797 h 625172"/>
                <a:gd name="connsiteX65" fmla="*/ 501167 w 1957407"/>
                <a:gd name="connsiteY65" fmla="*/ 317265 h 625172"/>
                <a:gd name="connsiteX66" fmla="*/ 480578 w 1957407"/>
                <a:gd name="connsiteY66" fmla="*/ 321477 h 625172"/>
                <a:gd name="connsiteX67" fmla="*/ 457181 w 1957407"/>
                <a:gd name="connsiteY67" fmla="*/ 329900 h 625172"/>
                <a:gd name="connsiteX68" fmla="*/ 434720 w 1957407"/>
                <a:gd name="connsiteY68" fmla="*/ 335983 h 625172"/>
                <a:gd name="connsiteX69" fmla="*/ 410854 w 1957407"/>
                <a:gd name="connsiteY69" fmla="*/ 350490 h 625172"/>
                <a:gd name="connsiteX70" fmla="*/ 408047 w 1957407"/>
                <a:gd name="connsiteY70" fmla="*/ 356105 h 625172"/>
                <a:gd name="connsiteX71" fmla="*/ 392137 w 1957407"/>
                <a:gd name="connsiteY71" fmla="*/ 359380 h 625172"/>
                <a:gd name="connsiteX72" fmla="*/ 379034 w 1957407"/>
                <a:gd name="connsiteY72" fmla="*/ 364528 h 625172"/>
                <a:gd name="connsiteX73" fmla="*/ 366400 w 1957407"/>
                <a:gd name="connsiteY73" fmla="*/ 372951 h 625172"/>
                <a:gd name="connsiteX74" fmla="*/ 355637 w 1957407"/>
                <a:gd name="connsiteY74" fmla="*/ 375290 h 625172"/>
                <a:gd name="connsiteX75" fmla="*/ 346278 w 1957407"/>
                <a:gd name="connsiteY75" fmla="*/ 380906 h 625172"/>
                <a:gd name="connsiteX76" fmla="*/ 338323 w 1957407"/>
                <a:gd name="connsiteY76" fmla="*/ 382777 h 625172"/>
                <a:gd name="connsiteX77" fmla="*/ 326624 w 1957407"/>
                <a:gd name="connsiteY77" fmla="*/ 382310 h 625172"/>
                <a:gd name="connsiteX78" fmla="*/ 311182 w 1957407"/>
                <a:gd name="connsiteY78" fmla="*/ 386989 h 625172"/>
                <a:gd name="connsiteX79" fmla="*/ 304163 w 1957407"/>
                <a:gd name="connsiteY79" fmla="*/ 386053 h 625172"/>
                <a:gd name="connsiteX80" fmla="*/ 348618 w 1957407"/>
                <a:gd name="connsiteY80" fmla="*/ 365932 h 625172"/>
                <a:gd name="connsiteX81" fmla="*/ 393540 w 1957407"/>
                <a:gd name="connsiteY81" fmla="*/ 347682 h 625172"/>
                <a:gd name="connsiteX82" fmla="*/ 454841 w 1957407"/>
                <a:gd name="connsiteY82" fmla="*/ 325689 h 625172"/>
                <a:gd name="connsiteX83" fmla="*/ 490405 w 1957407"/>
                <a:gd name="connsiteY83" fmla="*/ 310246 h 625172"/>
                <a:gd name="connsiteX84" fmla="*/ 508186 w 1957407"/>
                <a:gd name="connsiteY84" fmla="*/ 307439 h 625172"/>
                <a:gd name="connsiteX85" fmla="*/ 524097 w 1957407"/>
                <a:gd name="connsiteY85" fmla="*/ 302759 h 625172"/>
                <a:gd name="connsiteX86" fmla="*/ 538603 w 1957407"/>
                <a:gd name="connsiteY86" fmla="*/ 295272 h 625172"/>
                <a:gd name="connsiteX87" fmla="*/ 588673 w 1957407"/>
                <a:gd name="connsiteY87" fmla="*/ 278426 h 625172"/>
                <a:gd name="connsiteX88" fmla="*/ 600839 w 1957407"/>
                <a:gd name="connsiteY88" fmla="*/ 276554 h 625172"/>
                <a:gd name="connsiteX89" fmla="*/ 625172 w 1957407"/>
                <a:gd name="connsiteY89" fmla="*/ 267663 h 625172"/>
                <a:gd name="connsiteX90" fmla="*/ 649974 w 1957407"/>
                <a:gd name="connsiteY90" fmla="*/ 262048 h 625172"/>
                <a:gd name="connsiteX91" fmla="*/ 686473 w 1957407"/>
                <a:gd name="connsiteY91" fmla="*/ 248010 h 625172"/>
                <a:gd name="connsiteX92" fmla="*/ 704723 w 1957407"/>
                <a:gd name="connsiteY92" fmla="*/ 244266 h 625172"/>
                <a:gd name="connsiteX93" fmla="*/ 737479 w 1957407"/>
                <a:gd name="connsiteY93" fmla="*/ 234440 h 625172"/>
                <a:gd name="connsiteX94" fmla="*/ 790824 w 1957407"/>
                <a:gd name="connsiteY94" fmla="*/ 224613 h 625172"/>
                <a:gd name="connsiteX95" fmla="*/ 798311 w 1957407"/>
                <a:gd name="connsiteY95" fmla="*/ 220869 h 625172"/>
                <a:gd name="connsiteX96" fmla="*/ 805331 w 1957407"/>
                <a:gd name="connsiteY96" fmla="*/ 215254 h 625172"/>
                <a:gd name="connsiteX97" fmla="*/ 1115109 w 1957407"/>
                <a:gd name="connsiteY97" fmla="*/ 133832 h 625172"/>
                <a:gd name="connsiteX98" fmla="*/ 1372010 w 1957407"/>
                <a:gd name="connsiteY98" fmla="*/ 75807 h 625172"/>
                <a:gd name="connsiteX99" fmla="*/ 1385580 w 1957407"/>
                <a:gd name="connsiteY99" fmla="*/ 74403 h 625172"/>
                <a:gd name="connsiteX100" fmla="*/ 1398683 w 1957407"/>
                <a:gd name="connsiteY100" fmla="*/ 75339 h 625172"/>
                <a:gd name="connsiteX101" fmla="*/ 1411785 w 1957407"/>
                <a:gd name="connsiteY101" fmla="*/ 78614 h 625172"/>
                <a:gd name="connsiteX102" fmla="*/ 1436586 w 1957407"/>
                <a:gd name="connsiteY102" fmla="*/ 90781 h 625172"/>
                <a:gd name="connsiteX103" fmla="*/ 1447817 w 1957407"/>
                <a:gd name="connsiteY103" fmla="*/ 98736 h 625172"/>
                <a:gd name="connsiteX104" fmla="*/ 1453900 w 1957407"/>
                <a:gd name="connsiteY104" fmla="*/ 105287 h 625172"/>
                <a:gd name="connsiteX105" fmla="*/ 1457176 w 1957407"/>
                <a:gd name="connsiteY105" fmla="*/ 111839 h 625172"/>
                <a:gd name="connsiteX106" fmla="*/ 1458112 w 1957407"/>
                <a:gd name="connsiteY106" fmla="*/ 119326 h 625172"/>
                <a:gd name="connsiteX107" fmla="*/ 1461855 w 1957407"/>
                <a:gd name="connsiteY107" fmla="*/ 236779 h 625172"/>
                <a:gd name="connsiteX108" fmla="*/ 1463727 w 1957407"/>
                <a:gd name="connsiteY108" fmla="*/ 239119 h 625172"/>
                <a:gd name="connsiteX109" fmla="*/ 1467938 w 1957407"/>
                <a:gd name="connsiteY109" fmla="*/ 239587 h 625172"/>
                <a:gd name="connsiteX110" fmla="*/ 1516137 w 1957407"/>
                <a:gd name="connsiteY110" fmla="*/ 239119 h 625172"/>
                <a:gd name="connsiteX111" fmla="*/ 1518944 w 1957407"/>
                <a:gd name="connsiteY111" fmla="*/ 233504 h 625172"/>
                <a:gd name="connsiteX112" fmla="*/ 1513329 w 1957407"/>
                <a:gd name="connsiteY112" fmla="*/ 116518 h 625172"/>
                <a:gd name="connsiteX113" fmla="*/ 1508182 w 1957407"/>
                <a:gd name="connsiteY113" fmla="*/ 57089 h 625172"/>
                <a:gd name="connsiteX114" fmla="*/ 1510522 w 1957407"/>
                <a:gd name="connsiteY114" fmla="*/ 51474 h 625172"/>
                <a:gd name="connsiteX115" fmla="*/ 1957408 w 1957407"/>
                <a:gd name="connsiteY115" fmla="*/ 0 h 62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957407" h="625172">
                  <a:moveTo>
                    <a:pt x="1957408" y="0"/>
                  </a:moveTo>
                  <a:lnTo>
                    <a:pt x="1952728" y="14038"/>
                  </a:lnTo>
                  <a:lnTo>
                    <a:pt x="1899850" y="95928"/>
                  </a:lnTo>
                  <a:lnTo>
                    <a:pt x="1845101" y="175947"/>
                  </a:lnTo>
                  <a:lnTo>
                    <a:pt x="1788480" y="255029"/>
                  </a:lnTo>
                  <a:lnTo>
                    <a:pt x="1729987" y="332708"/>
                  </a:lnTo>
                  <a:lnTo>
                    <a:pt x="1669622" y="408983"/>
                  </a:lnTo>
                  <a:lnTo>
                    <a:pt x="1664943" y="405707"/>
                  </a:lnTo>
                  <a:lnTo>
                    <a:pt x="1659795" y="406175"/>
                  </a:lnTo>
                  <a:lnTo>
                    <a:pt x="1483848" y="440802"/>
                  </a:lnTo>
                  <a:lnTo>
                    <a:pt x="1311177" y="477302"/>
                  </a:lnTo>
                  <a:lnTo>
                    <a:pt x="1141782" y="515673"/>
                  </a:lnTo>
                  <a:lnTo>
                    <a:pt x="976130" y="555449"/>
                  </a:lnTo>
                  <a:lnTo>
                    <a:pt x="813754" y="597564"/>
                  </a:lnTo>
                  <a:lnTo>
                    <a:pt x="731396" y="621897"/>
                  </a:lnTo>
                  <a:lnTo>
                    <a:pt x="693024" y="625172"/>
                  </a:lnTo>
                  <a:lnTo>
                    <a:pt x="90781" y="607859"/>
                  </a:lnTo>
                  <a:lnTo>
                    <a:pt x="0" y="601307"/>
                  </a:lnTo>
                  <a:lnTo>
                    <a:pt x="5147" y="586801"/>
                  </a:lnTo>
                  <a:lnTo>
                    <a:pt x="12635" y="574166"/>
                  </a:lnTo>
                  <a:lnTo>
                    <a:pt x="21525" y="563404"/>
                  </a:lnTo>
                  <a:lnTo>
                    <a:pt x="32288" y="554045"/>
                  </a:lnTo>
                  <a:lnTo>
                    <a:pt x="44455" y="551705"/>
                  </a:lnTo>
                  <a:lnTo>
                    <a:pt x="54281" y="544686"/>
                  </a:lnTo>
                  <a:lnTo>
                    <a:pt x="80486" y="541878"/>
                  </a:lnTo>
                  <a:lnTo>
                    <a:pt x="198408" y="512398"/>
                  </a:lnTo>
                  <a:lnTo>
                    <a:pt x="280298" y="494616"/>
                  </a:lnTo>
                  <a:lnTo>
                    <a:pt x="371079" y="466539"/>
                  </a:lnTo>
                  <a:lnTo>
                    <a:pt x="403367" y="461392"/>
                  </a:lnTo>
                  <a:lnTo>
                    <a:pt x="430976" y="453905"/>
                  </a:lnTo>
                  <a:lnTo>
                    <a:pt x="459520" y="450629"/>
                  </a:lnTo>
                  <a:lnTo>
                    <a:pt x="462328" y="449226"/>
                  </a:lnTo>
                  <a:lnTo>
                    <a:pt x="463264" y="446418"/>
                  </a:lnTo>
                  <a:lnTo>
                    <a:pt x="462328" y="442674"/>
                  </a:lnTo>
                  <a:lnTo>
                    <a:pt x="458585" y="440335"/>
                  </a:lnTo>
                  <a:lnTo>
                    <a:pt x="445950" y="437527"/>
                  </a:lnTo>
                  <a:lnTo>
                    <a:pt x="400559" y="408983"/>
                  </a:lnTo>
                  <a:lnTo>
                    <a:pt x="400559" y="403835"/>
                  </a:lnTo>
                  <a:lnTo>
                    <a:pt x="402899" y="401964"/>
                  </a:lnTo>
                  <a:lnTo>
                    <a:pt x="416937" y="395880"/>
                  </a:lnTo>
                  <a:lnTo>
                    <a:pt x="429572" y="392605"/>
                  </a:lnTo>
                  <a:lnTo>
                    <a:pt x="441739" y="392136"/>
                  </a:lnTo>
                  <a:lnTo>
                    <a:pt x="452969" y="393540"/>
                  </a:lnTo>
                  <a:lnTo>
                    <a:pt x="464200" y="397284"/>
                  </a:lnTo>
                  <a:lnTo>
                    <a:pt x="472155" y="403835"/>
                  </a:lnTo>
                  <a:lnTo>
                    <a:pt x="473559" y="417405"/>
                  </a:lnTo>
                  <a:lnTo>
                    <a:pt x="482918" y="422553"/>
                  </a:lnTo>
                  <a:lnTo>
                    <a:pt x="490405" y="430508"/>
                  </a:lnTo>
                  <a:lnTo>
                    <a:pt x="493680" y="431444"/>
                  </a:lnTo>
                  <a:lnTo>
                    <a:pt x="497424" y="430976"/>
                  </a:lnTo>
                  <a:lnTo>
                    <a:pt x="503975" y="425829"/>
                  </a:lnTo>
                  <a:lnTo>
                    <a:pt x="512398" y="424424"/>
                  </a:lnTo>
                  <a:lnTo>
                    <a:pt x="516610" y="422553"/>
                  </a:lnTo>
                  <a:lnTo>
                    <a:pt x="522693" y="417873"/>
                  </a:lnTo>
                  <a:lnTo>
                    <a:pt x="530180" y="406175"/>
                  </a:lnTo>
                  <a:lnTo>
                    <a:pt x="533923" y="387925"/>
                  </a:lnTo>
                  <a:lnTo>
                    <a:pt x="539071" y="372015"/>
                  </a:lnTo>
                  <a:lnTo>
                    <a:pt x="536731" y="361252"/>
                  </a:lnTo>
                  <a:lnTo>
                    <a:pt x="532988" y="352361"/>
                  </a:lnTo>
                  <a:lnTo>
                    <a:pt x="526904" y="343002"/>
                  </a:lnTo>
                  <a:lnTo>
                    <a:pt x="528776" y="334112"/>
                  </a:lnTo>
                  <a:lnTo>
                    <a:pt x="523629" y="327093"/>
                  </a:lnTo>
                  <a:lnTo>
                    <a:pt x="521757" y="319605"/>
                  </a:lnTo>
                  <a:lnTo>
                    <a:pt x="518949" y="318202"/>
                  </a:lnTo>
                  <a:lnTo>
                    <a:pt x="508655" y="316797"/>
                  </a:lnTo>
                  <a:lnTo>
                    <a:pt x="501167" y="317265"/>
                  </a:lnTo>
                  <a:lnTo>
                    <a:pt x="480578" y="321477"/>
                  </a:lnTo>
                  <a:lnTo>
                    <a:pt x="457181" y="329900"/>
                  </a:lnTo>
                  <a:lnTo>
                    <a:pt x="434720" y="335983"/>
                  </a:lnTo>
                  <a:lnTo>
                    <a:pt x="410854" y="350490"/>
                  </a:lnTo>
                  <a:lnTo>
                    <a:pt x="408047" y="356105"/>
                  </a:lnTo>
                  <a:lnTo>
                    <a:pt x="392137" y="359380"/>
                  </a:lnTo>
                  <a:lnTo>
                    <a:pt x="379034" y="364528"/>
                  </a:lnTo>
                  <a:lnTo>
                    <a:pt x="366400" y="372951"/>
                  </a:lnTo>
                  <a:lnTo>
                    <a:pt x="355637" y="375290"/>
                  </a:lnTo>
                  <a:lnTo>
                    <a:pt x="346278" y="380906"/>
                  </a:lnTo>
                  <a:lnTo>
                    <a:pt x="338323" y="382777"/>
                  </a:lnTo>
                  <a:lnTo>
                    <a:pt x="326624" y="382310"/>
                  </a:lnTo>
                  <a:lnTo>
                    <a:pt x="311182" y="386989"/>
                  </a:lnTo>
                  <a:lnTo>
                    <a:pt x="304163" y="386053"/>
                  </a:lnTo>
                  <a:lnTo>
                    <a:pt x="348618" y="365932"/>
                  </a:lnTo>
                  <a:lnTo>
                    <a:pt x="393540" y="347682"/>
                  </a:lnTo>
                  <a:lnTo>
                    <a:pt x="454841" y="325689"/>
                  </a:lnTo>
                  <a:lnTo>
                    <a:pt x="490405" y="310246"/>
                  </a:lnTo>
                  <a:lnTo>
                    <a:pt x="508186" y="307439"/>
                  </a:lnTo>
                  <a:lnTo>
                    <a:pt x="524097" y="302759"/>
                  </a:lnTo>
                  <a:lnTo>
                    <a:pt x="538603" y="295272"/>
                  </a:lnTo>
                  <a:lnTo>
                    <a:pt x="588673" y="278426"/>
                  </a:lnTo>
                  <a:lnTo>
                    <a:pt x="600839" y="276554"/>
                  </a:lnTo>
                  <a:lnTo>
                    <a:pt x="625172" y="267663"/>
                  </a:lnTo>
                  <a:lnTo>
                    <a:pt x="649974" y="262048"/>
                  </a:lnTo>
                  <a:lnTo>
                    <a:pt x="686473" y="248010"/>
                  </a:lnTo>
                  <a:lnTo>
                    <a:pt x="704723" y="244266"/>
                  </a:lnTo>
                  <a:lnTo>
                    <a:pt x="737479" y="234440"/>
                  </a:lnTo>
                  <a:lnTo>
                    <a:pt x="790824" y="224613"/>
                  </a:lnTo>
                  <a:lnTo>
                    <a:pt x="798311" y="220869"/>
                  </a:lnTo>
                  <a:lnTo>
                    <a:pt x="805331" y="215254"/>
                  </a:lnTo>
                  <a:lnTo>
                    <a:pt x="1115109" y="133832"/>
                  </a:lnTo>
                  <a:lnTo>
                    <a:pt x="1372010" y="75807"/>
                  </a:lnTo>
                  <a:lnTo>
                    <a:pt x="1385580" y="74403"/>
                  </a:lnTo>
                  <a:lnTo>
                    <a:pt x="1398683" y="75339"/>
                  </a:lnTo>
                  <a:lnTo>
                    <a:pt x="1411785" y="78614"/>
                  </a:lnTo>
                  <a:lnTo>
                    <a:pt x="1436586" y="90781"/>
                  </a:lnTo>
                  <a:lnTo>
                    <a:pt x="1447817" y="98736"/>
                  </a:lnTo>
                  <a:lnTo>
                    <a:pt x="1453900" y="105287"/>
                  </a:lnTo>
                  <a:lnTo>
                    <a:pt x="1457176" y="111839"/>
                  </a:lnTo>
                  <a:lnTo>
                    <a:pt x="1458112" y="119326"/>
                  </a:lnTo>
                  <a:lnTo>
                    <a:pt x="1461855" y="236779"/>
                  </a:lnTo>
                  <a:lnTo>
                    <a:pt x="1463727" y="239119"/>
                  </a:lnTo>
                  <a:lnTo>
                    <a:pt x="1467938" y="239587"/>
                  </a:lnTo>
                  <a:lnTo>
                    <a:pt x="1516137" y="239119"/>
                  </a:lnTo>
                  <a:lnTo>
                    <a:pt x="1518944" y="233504"/>
                  </a:lnTo>
                  <a:lnTo>
                    <a:pt x="1513329" y="116518"/>
                  </a:lnTo>
                  <a:lnTo>
                    <a:pt x="1508182" y="57089"/>
                  </a:lnTo>
                  <a:lnTo>
                    <a:pt x="1510522" y="51474"/>
                  </a:lnTo>
                  <a:lnTo>
                    <a:pt x="1957408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FFF557CD-C5B2-F23D-FC0C-7F4D6664C7B6}"/>
                </a:ext>
              </a:extLst>
            </p:cNvPr>
            <p:cNvSpPr/>
            <p:nvPr/>
          </p:nvSpPr>
          <p:spPr>
            <a:xfrm>
              <a:off x="8094823" y="6618126"/>
              <a:ext cx="561063" cy="96864"/>
            </a:xfrm>
            <a:custGeom>
              <a:avLst/>
              <a:gdLst>
                <a:gd name="connsiteX0" fmla="*/ 0 w 561063"/>
                <a:gd name="connsiteY0" fmla="*/ 0 h 96864"/>
                <a:gd name="connsiteX1" fmla="*/ 561064 w 561063"/>
                <a:gd name="connsiteY1" fmla="*/ 6551 h 96864"/>
                <a:gd name="connsiteX2" fmla="*/ 350958 w 561063"/>
                <a:gd name="connsiteY2" fmla="*/ 66916 h 96864"/>
                <a:gd name="connsiteX3" fmla="*/ 263452 w 561063"/>
                <a:gd name="connsiteY3" fmla="*/ 96864 h 96864"/>
                <a:gd name="connsiteX4" fmla="*/ 243798 w 561063"/>
                <a:gd name="connsiteY4" fmla="*/ 94057 h 96864"/>
                <a:gd name="connsiteX5" fmla="*/ 167524 w 561063"/>
                <a:gd name="connsiteY5" fmla="*/ 67384 h 96864"/>
                <a:gd name="connsiteX6" fmla="*/ 127748 w 561063"/>
                <a:gd name="connsiteY6" fmla="*/ 47730 h 96864"/>
                <a:gd name="connsiteX7" fmla="*/ 86570 w 561063"/>
                <a:gd name="connsiteY7" fmla="*/ 29948 h 96864"/>
                <a:gd name="connsiteX8" fmla="*/ 43987 w 561063"/>
                <a:gd name="connsiteY8" fmla="*/ 14038 h 96864"/>
                <a:gd name="connsiteX9" fmla="*/ 0 w 561063"/>
                <a:gd name="connsiteY9" fmla="*/ 0 h 9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1063" h="96864">
                  <a:moveTo>
                    <a:pt x="0" y="0"/>
                  </a:moveTo>
                  <a:lnTo>
                    <a:pt x="561064" y="6551"/>
                  </a:lnTo>
                  <a:lnTo>
                    <a:pt x="350958" y="66916"/>
                  </a:lnTo>
                  <a:lnTo>
                    <a:pt x="263452" y="96864"/>
                  </a:lnTo>
                  <a:lnTo>
                    <a:pt x="243798" y="94057"/>
                  </a:lnTo>
                  <a:lnTo>
                    <a:pt x="167524" y="67384"/>
                  </a:lnTo>
                  <a:lnTo>
                    <a:pt x="127748" y="47730"/>
                  </a:lnTo>
                  <a:lnTo>
                    <a:pt x="86570" y="29948"/>
                  </a:lnTo>
                  <a:lnTo>
                    <a:pt x="43987" y="14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8A9B0FB4-1C0E-E870-4BCF-115FBACC3E86}"/>
                </a:ext>
              </a:extLst>
            </p:cNvPr>
            <p:cNvSpPr/>
            <p:nvPr/>
          </p:nvSpPr>
          <p:spPr>
            <a:xfrm>
              <a:off x="10107915" y="6615318"/>
              <a:ext cx="1157224" cy="120729"/>
            </a:xfrm>
            <a:custGeom>
              <a:avLst/>
              <a:gdLst>
                <a:gd name="connsiteX0" fmla="*/ 1083757 w 1157224"/>
                <a:gd name="connsiteY0" fmla="*/ 0 h 120729"/>
                <a:gd name="connsiteX1" fmla="*/ 1150673 w 1157224"/>
                <a:gd name="connsiteY1" fmla="*/ 52409 h 120729"/>
                <a:gd name="connsiteX2" fmla="*/ 1152545 w 1157224"/>
                <a:gd name="connsiteY2" fmla="*/ 54749 h 120729"/>
                <a:gd name="connsiteX3" fmla="*/ 1151609 w 1157224"/>
                <a:gd name="connsiteY3" fmla="*/ 60833 h 120729"/>
                <a:gd name="connsiteX4" fmla="*/ 1157224 w 1157224"/>
                <a:gd name="connsiteY4" fmla="*/ 62704 h 120729"/>
                <a:gd name="connsiteX5" fmla="*/ 900323 w 1157224"/>
                <a:gd name="connsiteY5" fmla="*/ 120729 h 120729"/>
                <a:gd name="connsiteX6" fmla="*/ 882541 w 1157224"/>
                <a:gd name="connsiteY6" fmla="*/ 116517 h 120729"/>
                <a:gd name="connsiteX7" fmla="*/ 861484 w 1157224"/>
                <a:gd name="connsiteY7" fmla="*/ 113710 h 120729"/>
                <a:gd name="connsiteX8" fmla="*/ 837619 w 1157224"/>
                <a:gd name="connsiteY8" fmla="*/ 112306 h 120729"/>
                <a:gd name="connsiteX9" fmla="*/ 778658 w 1157224"/>
                <a:gd name="connsiteY9" fmla="*/ 113242 h 120729"/>
                <a:gd name="connsiteX10" fmla="*/ 711274 w 1157224"/>
                <a:gd name="connsiteY10" fmla="*/ 108563 h 120729"/>
                <a:gd name="connsiteX11" fmla="*/ 51474 w 1157224"/>
                <a:gd name="connsiteY11" fmla="*/ 86101 h 120729"/>
                <a:gd name="connsiteX12" fmla="*/ 0 w 1157224"/>
                <a:gd name="connsiteY12" fmla="*/ 78614 h 120729"/>
                <a:gd name="connsiteX13" fmla="*/ 43519 w 1157224"/>
                <a:gd name="connsiteY13" fmla="*/ 72999 h 120729"/>
                <a:gd name="connsiteX14" fmla="*/ 350022 w 1157224"/>
                <a:gd name="connsiteY14" fmla="*/ 49134 h 120729"/>
                <a:gd name="connsiteX15" fmla="*/ 626576 w 1157224"/>
                <a:gd name="connsiteY15" fmla="*/ 36031 h 120729"/>
                <a:gd name="connsiteX16" fmla="*/ 840895 w 1157224"/>
                <a:gd name="connsiteY16" fmla="*/ 22929 h 120729"/>
                <a:gd name="connsiteX17" fmla="*/ 1083757 w 1157224"/>
                <a:gd name="connsiteY17" fmla="*/ 0 h 1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7224" h="120729">
                  <a:moveTo>
                    <a:pt x="1083757" y="0"/>
                  </a:moveTo>
                  <a:lnTo>
                    <a:pt x="1150673" y="52409"/>
                  </a:lnTo>
                  <a:lnTo>
                    <a:pt x="1152545" y="54749"/>
                  </a:lnTo>
                  <a:lnTo>
                    <a:pt x="1151609" y="60833"/>
                  </a:lnTo>
                  <a:lnTo>
                    <a:pt x="1157224" y="62704"/>
                  </a:lnTo>
                  <a:lnTo>
                    <a:pt x="900323" y="120729"/>
                  </a:lnTo>
                  <a:lnTo>
                    <a:pt x="882541" y="116517"/>
                  </a:lnTo>
                  <a:lnTo>
                    <a:pt x="861484" y="113710"/>
                  </a:lnTo>
                  <a:lnTo>
                    <a:pt x="837619" y="112306"/>
                  </a:lnTo>
                  <a:lnTo>
                    <a:pt x="778658" y="113242"/>
                  </a:lnTo>
                  <a:lnTo>
                    <a:pt x="711274" y="108563"/>
                  </a:lnTo>
                  <a:lnTo>
                    <a:pt x="51474" y="86101"/>
                  </a:lnTo>
                  <a:lnTo>
                    <a:pt x="0" y="78614"/>
                  </a:lnTo>
                  <a:lnTo>
                    <a:pt x="43519" y="72999"/>
                  </a:lnTo>
                  <a:lnTo>
                    <a:pt x="350022" y="49134"/>
                  </a:lnTo>
                  <a:lnTo>
                    <a:pt x="626576" y="36031"/>
                  </a:lnTo>
                  <a:lnTo>
                    <a:pt x="840895" y="22929"/>
                  </a:lnTo>
                  <a:lnTo>
                    <a:pt x="1083757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3A58EC1E-0F18-ABE8-7CC7-64E277576BEE}"/>
                </a:ext>
              </a:extLst>
            </p:cNvPr>
            <p:cNvSpPr/>
            <p:nvPr/>
          </p:nvSpPr>
          <p:spPr>
            <a:xfrm>
              <a:off x="9248303" y="6638715"/>
              <a:ext cx="193728" cy="18717"/>
            </a:xfrm>
            <a:custGeom>
              <a:avLst/>
              <a:gdLst>
                <a:gd name="connsiteX0" fmla="*/ 2808 w 193728"/>
                <a:gd name="connsiteY0" fmla="*/ 4211 h 18717"/>
                <a:gd name="connsiteX1" fmla="*/ 59429 w 193728"/>
                <a:gd name="connsiteY1" fmla="*/ 936 h 18717"/>
                <a:gd name="connsiteX2" fmla="*/ 109031 w 193728"/>
                <a:gd name="connsiteY2" fmla="*/ 0 h 18717"/>
                <a:gd name="connsiteX3" fmla="*/ 152549 w 193728"/>
                <a:gd name="connsiteY3" fmla="*/ 1871 h 18717"/>
                <a:gd name="connsiteX4" fmla="*/ 190453 w 193728"/>
                <a:gd name="connsiteY4" fmla="*/ 5147 h 18717"/>
                <a:gd name="connsiteX5" fmla="*/ 193728 w 193728"/>
                <a:gd name="connsiteY5" fmla="*/ 9359 h 18717"/>
                <a:gd name="connsiteX6" fmla="*/ 189049 w 193728"/>
                <a:gd name="connsiteY6" fmla="*/ 14038 h 18717"/>
                <a:gd name="connsiteX7" fmla="*/ 183902 w 193728"/>
                <a:gd name="connsiteY7" fmla="*/ 15442 h 18717"/>
                <a:gd name="connsiteX8" fmla="*/ 124005 w 193728"/>
                <a:gd name="connsiteY8" fmla="*/ 18249 h 18717"/>
                <a:gd name="connsiteX9" fmla="*/ 64576 w 193728"/>
                <a:gd name="connsiteY9" fmla="*/ 18718 h 18717"/>
                <a:gd name="connsiteX10" fmla="*/ 6083 w 193728"/>
                <a:gd name="connsiteY10" fmla="*/ 16378 h 18717"/>
                <a:gd name="connsiteX11" fmla="*/ 2808 w 193728"/>
                <a:gd name="connsiteY11" fmla="*/ 15442 h 18717"/>
                <a:gd name="connsiteX12" fmla="*/ 0 w 193728"/>
                <a:gd name="connsiteY12" fmla="*/ 10762 h 18717"/>
                <a:gd name="connsiteX13" fmla="*/ 468 w 193728"/>
                <a:gd name="connsiteY13" fmla="*/ 5147 h 18717"/>
                <a:gd name="connsiteX14" fmla="*/ 2808 w 193728"/>
                <a:gd name="connsiteY14" fmla="*/ 4211 h 18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28" h="18717">
                  <a:moveTo>
                    <a:pt x="2808" y="4211"/>
                  </a:moveTo>
                  <a:lnTo>
                    <a:pt x="59429" y="936"/>
                  </a:lnTo>
                  <a:lnTo>
                    <a:pt x="109031" y="0"/>
                  </a:lnTo>
                  <a:lnTo>
                    <a:pt x="152549" y="1871"/>
                  </a:lnTo>
                  <a:lnTo>
                    <a:pt x="190453" y="5147"/>
                  </a:lnTo>
                  <a:lnTo>
                    <a:pt x="193728" y="9359"/>
                  </a:lnTo>
                  <a:lnTo>
                    <a:pt x="189049" y="14038"/>
                  </a:lnTo>
                  <a:lnTo>
                    <a:pt x="183902" y="15442"/>
                  </a:lnTo>
                  <a:lnTo>
                    <a:pt x="124005" y="18249"/>
                  </a:lnTo>
                  <a:lnTo>
                    <a:pt x="64576" y="18718"/>
                  </a:lnTo>
                  <a:lnTo>
                    <a:pt x="6083" y="16378"/>
                  </a:lnTo>
                  <a:lnTo>
                    <a:pt x="2808" y="15442"/>
                  </a:lnTo>
                  <a:lnTo>
                    <a:pt x="0" y="10762"/>
                  </a:lnTo>
                  <a:lnTo>
                    <a:pt x="468" y="5147"/>
                  </a:lnTo>
                  <a:lnTo>
                    <a:pt x="2808" y="4211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24F10F63-F338-3DBC-B189-DEC2A01A864C}"/>
                </a:ext>
              </a:extLst>
            </p:cNvPr>
            <p:cNvSpPr/>
            <p:nvPr/>
          </p:nvSpPr>
          <p:spPr>
            <a:xfrm>
              <a:off x="9024626" y="6641991"/>
              <a:ext cx="62704" cy="13102"/>
            </a:xfrm>
            <a:custGeom>
              <a:avLst/>
              <a:gdLst>
                <a:gd name="connsiteX0" fmla="*/ 6083 w 62704"/>
                <a:gd name="connsiteY0" fmla="*/ 0 h 13102"/>
                <a:gd name="connsiteX1" fmla="*/ 58961 w 62704"/>
                <a:gd name="connsiteY1" fmla="*/ 936 h 13102"/>
                <a:gd name="connsiteX2" fmla="*/ 62237 w 62704"/>
                <a:gd name="connsiteY2" fmla="*/ 4212 h 13102"/>
                <a:gd name="connsiteX3" fmla="*/ 62705 w 62704"/>
                <a:gd name="connsiteY3" fmla="*/ 7019 h 13102"/>
                <a:gd name="connsiteX4" fmla="*/ 60833 w 62704"/>
                <a:gd name="connsiteY4" fmla="*/ 11231 h 13102"/>
                <a:gd name="connsiteX5" fmla="*/ 56621 w 62704"/>
                <a:gd name="connsiteY5" fmla="*/ 13103 h 13102"/>
                <a:gd name="connsiteX6" fmla="*/ 3744 w 62704"/>
                <a:gd name="connsiteY6" fmla="*/ 12166 h 13102"/>
                <a:gd name="connsiteX7" fmla="*/ 468 w 62704"/>
                <a:gd name="connsiteY7" fmla="*/ 8891 h 13102"/>
                <a:gd name="connsiteX8" fmla="*/ 0 w 62704"/>
                <a:gd name="connsiteY8" fmla="*/ 6083 h 13102"/>
                <a:gd name="connsiteX9" fmla="*/ 1872 w 62704"/>
                <a:gd name="connsiteY9" fmla="*/ 1872 h 13102"/>
                <a:gd name="connsiteX10" fmla="*/ 6083 w 62704"/>
                <a:gd name="connsiteY10" fmla="*/ 0 h 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04" h="13102">
                  <a:moveTo>
                    <a:pt x="6083" y="0"/>
                  </a:moveTo>
                  <a:lnTo>
                    <a:pt x="58961" y="936"/>
                  </a:lnTo>
                  <a:lnTo>
                    <a:pt x="62237" y="4212"/>
                  </a:lnTo>
                  <a:lnTo>
                    <a:pt x="62705" y="7019"/>
                  </a:lnTo>
                  <a:lnTo>
                    <a:pt x="60833" y="11231"/>
                  </a:lnTo>
                  <a:lnTo>
                    <a:pt x="56621" y="13103"/>
                  </a:lnTo>
                  <a:lnTo>
                    <a:pt x="3744" y="12166"/>
                  </a:lnTo>
                  <a:lnTo>
                    <a:pt x="468" y="8891"/>
                  </a:lnTo>
                  <a:lnTo>
                    <a:pt x="0" y="6083"/>
                  </a:lnTo>
                  <a:lnTo>
                    <a:pt x="1872" y="1872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8DB1681E-9FCE-7121-58BB-5E12107DD436}"/>
                </a:ext>
              </a:extLst>
            </p:cNvPr>
            <p:cNvSpPr/>
            <p:nvPr/>
          </p:nvSpPr>
          <p:spPr>
            <a:xfrm>
              <a:off x="9564165" y="6642459"/>
              <a:ext cx="155356" cy="14038"/>
            </a:xfrm>
            <a:custGeom>
              <a:avLst/>
              <a:gdLst>
                <a:gd name="connsiteX0" fmla="*/ 152549 w 155356"/>
                <a:gd name="connsiteY0" fmla="*/ 0 h 14038"/>
                <a:gd name="connsiteX1" fmla="*/ 155357 w 155356"/>
                <a:gd name="connsiteY1" fmla="*/ 4212 h 14038"/>
                <a:gd name="connsiteX2" fmla="*/ 154421 w 155356"/>
                <a:gd name="connsiteY2" fmla="*/ 7487 h 14038"/>
                <a:gd name="connsiteX3" fmla="*/ 150210 w 155356"/>
                <a:gd name="connsiteY3" fmla="*/ 10295 h 14038"/>
                <a:gd name="connsiteX4" fmla="*/ 138979 w 155356"/>
                <a:gd name="connsiteY4" fmla="*/ 12635 h 14038"/>
                <a:gd name="connsiteX5" fmla="*/ 121665 w 155356"/>
                <a:gd name="connsiteY5" fmla="*/ 13103 h 14038"/>
                <a:gd name="connsiteX6" fmla="*/ 64576 w 155356"/>
                <a:gd name="connsiteY6" fmla="*/ 12635 h 14038"/>
                <a:gd name="connsiteX7" fmla="*/ 4679 w 155356"/>
                <a:gd name="connsiteY7" fmla="*/ 14038 h 14038"/>
                <a:gd name="connsiteX8" fmla="*/ 1872 w 155356"/>
                <a:gd name="connsiteY8" fmla="*/ 13103 h 14038"/>
                <a:gd name="connsiteX9" fmla="*/ 0 w 155356"/>
                <a:gd name="connsiteY9" fmla="*/ 10295 h 14038"/>
                <a:gd name="connsiteX10" fmla="*/ 468 w 155356"/>
                <a:gd name="connsiteY10" fmla="*/ 7019 h 14038"/>
                <a:gd name="connsiteX11" fmla="*/ 3275 w 155356"/>
                <a:gd name="connsiteY11" fmla="*/ 5147 h 14038"/>
                <a:gd name="connsiteX12" fmla="*/ 8891 w 155356"/>
                <a:gd name="connsiteY12" fmla="*/ 3276 h 14038"/>
                <a:gd name="connsiteX13" fmla="*/ 152549 w 155356"/>
                <a:gd name="connsiteY13" fmla="*/ 0 h 1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356" h="14038">
                  <a:moveTo>
                    <a:pt x="152549" y="0"/>
                  </a:moveTo>
                  <a:lnTo>
                    <a:pt x="155357" y="4212"/>
                  </a:lnTo>
                  <a:lnTo>
                    <a:pt x="154421" y="7487"/>
                  </a:lnTo>
                  <a:lnTo>
                    <a:pt x="150210" y="10295"/>
                  </a:lnTo>
                  <a:lnTo>
                    <a:pt x="138979" y="12635"/>
                  </a:lnTo>
                  <a:lnTo>
                    <a:pt x="121665" y="13103"/>
                  </a:lnTo>
                  <a:lnTo>
                    <a:pt x="64576" y="12635"/>
                  </a:lnTo>
                  <a:lnTo>
                    <a:pt x="4679" y="14038"/>
                  </a:lnTo>
                  <a:lnTo>
                    <a:pt x="1872" y="13103"/>
                  </a:lnTo>
                  <a:lnTo>
                    <a:pt x="0" y="10295"/>
                  </a:lnTo>
                  <a:lnTo>
                    <a:pt x="468" y="7019"/>
                  </a:lnTo>
                  <a:lnTo>
                    <a:pt x="3275" y="5147"/>
                  </a:lnTo>
                  <a:lnTo>
                    <a:pt x="8891" y="3276"/>
                  </a:lnTo>
                  <a:lnTo>
                    <a:pt x="152549" y="0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73EC557A-E229-4462-2D63-BDC3208D62D1}"/>
                </a:ext>
              </a:extLst>
            </p:cNvPr>
            <p:cNvSpPr/>
            <p:nvPr/>
          </p:nvSpPr>
          <p:spPr>
            <a:xfrm>
              <a:off x="9831360" y="6670535"/>
              <a:ext cx="319605" cy="23864"/>
            </a:xfrm>
            <a:custGeom>
              <a:avLst/>
              <a:gdLst>
                <a:gd name="connsiteX0" fmla="*/ 319605 w 319605"/>
                <a:gd name="connsiteY0" fmla="*/ 18250 h 23864"/>
                <a:gd name="connsiteX1" fmla="*/ 276087 w 319605"/>
                <a:gd name="connsiteY1" fmla="*/ 23865 h 23864"/>
                <a:gd name="connsiteX2" fmla="*/ 25737 w 319605"/>
                <a:gd name="connsiteY2" fmla="*/ 20122 h 23864"/>
                <a:gd name="connsiteX3" fmla="*/ 15910 w 319605"/>
                <a:gd name="connsiteY3" fmla="*/ 17314 h 23864"/>
                <a:gd name="connsiteX4" fmla="*/ 7019 w 319605"/>
                <a:gd name="connsiteY4" fmla="*/ 13570 h 23864"/>
                <a:gd name="connsiteX5" fmla="*/ 0 w 319605"/>
                <a:gd name="connsiteY5" fmla="*/ 7955 h 23864"/>
                <a:gd name="connsiteX6" fmla="*/ 53813 w 319605"/>
                <a:gd name="connsiteY6" fmla="*/ 2808 h 23864"/>
                <a:gd name="connsiteX7" fmla="*/ 106691 w 319605"/>
                <a:gd name="connsiteY7" fmla="*/ 468 h 23864"/>
                <a:gd name="connsiteX8" fmla="*/ 159569 w 319605"/>
                <a:gd name="connsiteY8" fmla="*/ 0 h 23864"/>
                <a:gd name="connsiteX9" fmla="*/ 161908 w 319605"/>
                <a:gd name="connsiteY9" fmla="*/ 936 h 23864"/>
                <a:gd name="connsiteX10" fmla="*/ 158633 w 319605"/>
                <a:gd name="connsiteY10" fmla="*/ 6551 h 23864"/>
                <a:gd name="connsiteX11" fmla="*/ 148806 w 319605"/>
                <a:gd name="connsiteY11" fmla="*/ 8891 h 23864"/>
                <a:gd name="connsiteX12" fmla="*/ 147870 w 319605"/>
                <a:gd name="connsiteY12" fmla="*/ 10295 h 23864"/>
                <a:gd name="connsiteX13" fmla="*/ 151146 w 319605"/>
                <a:gd name="connsiteY13" fmla="*/ 15910 h 23864"/>
                <a:gd name="connsiteX14" fmla="*/ 155357 w 319605"/>
                <a:gd name="connsiteY14" fmla="*/ 17782 h 23864"/>
                <a:gd name="connsiteX15" fmla="*/ 319605 w 319605"/>
                <a:gd name="connsiteY15" fmla="*/ 18250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9605" h="23864">
                  <a:moveTo>
                    <a:pt x="319605" y="18250"/>
                  </a:moveTo>
                  <a:lnTo>
                    <a:pt x="276087" y="23865"/>
                  </a:lnTo>
                  <a:lnTo>
                    <a:pt x="25737" y="20122"/>
                  </a:lnTo>
                  <a:lnTo>
                    <a:pt x="15910" y="17314"/>
                  </a:lnTo>
                  <a:lnTo>
                    <a:pt x="7019" y="13570"/>
                  </a:lnTo>
                  <a:lnTo>
                    <a:pt x="0" y="7955"/>
                  </a:lnTo>
                  <a:lnTo>
                    <a:pt x="53813" y="2808"/>
                  </a:lnTo>
                  <a:lnTo>
                    <a:pt x="106691" y="468"/>
                  </a:lnTo>
                  <a:lnTo>
                    <a:pt x="159569" y="0"/>
                  </a:lnTo>
                  <a:lnTo>
                    <a:pt x="161908" y="936"/>
                  </a:lnTo>
                  <a:lnTo>
                    <a:pt x="158633" y="6551"/>
                  </a:lnTo>
                  <a:lnTo>
                    <a:pt x="148806" y="8891"/>
                  </a:lnTo>
                  <a:lnTo>
                    <a:pt x="147870" y="10295"/>
                  </a:lnTo>
                  <a:lnTo>
                    <a:pt x="151146" y="15910"/>
                  </a:lnTo>
                  <a:lnTo>
                    <a:pt x="155357" y="17782"/>
                  </a:lnTo>
                  <a:lnTo>
                    <a:pt x="319605" y="18250"/>
                  </a:lnTo>
                  <a:close/>
                </a:path>
              </a:pathLst>
            </a:custGeom>
            <a:solidFill>
              <a:srgbClr val="9259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0FC09B09-C2B2-66E3-FF22-608018CCE2A1}"/>
                </a:ext>
              </a:extLst>
            </p:cNvPr>
            <p:cNvSpPr/>
            <p:nvPr/>
          </p:nvSpPr>
          <p:spPr>
            <a:xfrm>
              <a:off x="9738240" y="6678491"/>
              <a:ext cx="1269530" cy="142254"/>
            </a:xfrm>
            <a:custGeom>
              <a:avLst/>
              <a:gdLst>
                <a:gd name="connsiteX0" fmla="*/ 87038 w 1269530"/>
                <a:gd name="connsiteY0" fmla="*/ 0 h 142254"/>
                <a:gd name="connsiteX1" fmla="*/ 93121 w 1269530"/>
                <a:gd name="connsiteY1" fmla="*/ 468 h 142254"/>
                <a:gd name="connsiteX2" fmla="*/ 108563 w 1269530"/>
                <a:gd name="connsiteY2" fmla="*/ 9827 h 142254"/>
                <a:gd name="connsiteX3" fmla="*/ 130556 w 1269530"/>
                <a:gd name="connsiteY3" fmla="*/ 13570 h 142254"/>
                <a:gd name="connsiteX4" fmla="*/ 369207 w 1269530"/>
                <a:gd name="connsiteY4" fmla="*/ 16378 h 142254"/>
                <a:gd name="connsiteX5" fmla="*/ 420681 w 1269530"/>
                <a:gd name="connsiteY5" fmla="*/ 23865 h 142254"/>
                <a:gd name="connsiteX6" fmla="*/ 1080481 w 1269530"/>
                <a:gd name="connsiteY6" fmla="*/ 46326 h 142254"/>
                <a:gd name="connsiteX7" fmla="*/ 1147865 w 1269530"/>
                <a:gd name="connsiteY7" fmla="*/ 51005 h 142254"/>
                <a:gd name="connsiteX8" fmla="*/ 1206826 w 1269530"/>
                <a:gd name="connsiteY8" fmla="*/ 50070 h 142254"/>
                <a:gd name="connsiteX9" fmla="*/ 1231159 w 1269530"/>
                <a:gd name="connsiteY9" fmla="*/ 51474 h 142254"/>
                <a:gd name="connsiteX10" fmla="*/ 1251749 w 1269530"/>
                <a:gd name="connsiteY10" fmla="*/ 54281 h 142254"/>
                <a:gd name="connsiteX11" fmla="*/ 1269531 w 1269530"/>
                <a:gd name="connsiteY11" fmla="*/ 58493 h 142254"/>
                <a:gd name="connsiteX12" fmla="*/ 959752 w 1269530"/>
                <a:gd name="connsiteY12" fmla="*/ 139915 h 142254"/>
                <a:gd name="connsiteX13" fmla="*/ 929804 w 1269530"/>
                <a:gd name="connsiteY13" fmla="*/ 142254 h 142254"/>
                <a:gd name="connsiteX14" fmla="*/ 862888 w 1269530"/>
                <a:gd name="connsiteY14" fmla="*/ 137107 h 142254"/>
                <a:gd name="connsiteX15" fmla="*/ 593820 w 1269530"/>
                <a:gd name="connsiteY15" fmla="*/ 121665 h 142254"/>
                <a:gd name="connsiteX16" fmla="*/ 491341 w 1269530"/>
                <a:gd name="connsiteY16" fmla="*/ 112306 h 142254"/>
                <a:gd name="connsiteX17" fmla="*/ 371547 w 1269530"/>
                <a:gd name="connsiteY17" fmla="*/ 98736 h 142254"/>
                <a:gd name="connsiteX18" fmla="*/ 254094 w 1269530"/>
                <a:gd name="connsiteY18" fmla="*/ 81422 h 142254"/>
                <a:gd name="connsiteX19" fmla="*/ 197940 w 1269530"/>
                <a:gd name="connsiteY19" fmla="*/ 70192 h 142254"/>
                <a:gd name="connsiteX20" fmla="*/ 140383 w 1269530"/>
                <a:gd name="connsiteY20" fmla="*/ 57089 h 142254"/>
                <a:gd name="connsiteX21" fmla="*/ 115114 w 1269530"/>
                <a:gd name="connsiteY21" fmla="*/ 49134 h 142254"/>
                <a:gd name="connsiteX22" fmla="*/ 80486 w 1269530"/>
                <a:gd name="connsiteY22" fmla="*/ 35564 h 142254"/>
                <a:gd name="connsiteX23" fmla="*/ 0 w 1269530"/>
                <a:gd name="connsiteY23" fmla="*/ 35096 h 142254"/>
                <a:gd name="connsiteX24" fmla="*/ 13570 w 1269530"/>
                <a:gd name="connsiteY24" fmla="*/ 25268 h 142254"/>
                <a:gd name="connsiteX25" fmla="*/ 28545 w 1269530"/>
                <a:gd name="connsiteY25" fmla="*/ 17782 h 142254"/>
                <a:gd name="connsiteX26" fmla="*/ 44923 w 1269530"/>
                <a:gd name="connsiteY26" fmla="*/ 11699 h 142254"/>
                <a:gd name="connsiteX27" fmla="*/ 62705 w 1269530"/>
                <a:gd name="connsiteY27" fmla="*/ 7487 h 142254"/>
                <a:gd name="connsiteX28" fmla="*/ 81890 w 1269530"/>
                <a:gd name="connsiteY28" fmla="*/ 5147 h 142254"/>
                <a:gd name="connsiteX29" fmla="*/ 85634 w 1269530"/>
                <a:gd name="connsiteY29" fmla="*/ 2808 h 142254"/>
                <a:gd name="connsiteX30" fmla="*/ 87038 w 1269530"/>
                <a:gd name="connsiteY30" fmla="*/ 0 h 14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9530" h="142254">
                  <a:moveTo>
                    <a:pt x="87038" y="0"/>
                  </a:moveTo>
                  <a:lnTo>
                    <a:pt x="93121" y="468"/>
                  </a:lnTo>
                  <a:lnTo>
                    <a:pt x="108563" y="9827"/>
                  </a:lnTo>
                  <a:lnTo>
                    <a:pt x="130556" y="13570"/>
                  </a:lnTo>
                  <a:lnTo>
                    <a:pt x="369207" y="16378"/>
                  </a:lnTo>
                  <a:lnTo>
                    <a:pt x="420681" y="23865"/>
                  </a:lnTo>
                  <a:lnTo>
                    <a:pt x="1080481" y="46326"/>
                  </a:lnTo>
                  <a:lnTo>
                    <a:pt x="1147865" y="51005"/>
                  </a:lnTo>
                  <a:lnTo>
                    <a:pt x="1206826" y="50070"/>
                  </a:lnTo>
                  <a:lnTo>
                    <a:pt x="1231159" y="51474"/>
                  </a:lnTo>
                  <a:lnTo>
                    <a:pt x="1251749" y="54281"/>
                  </a:lnTo>
                  <a:lnTo>
                    <a:pt x="1269531" y="58493"/>
                  </a:lnTo>
                  <a:lnTo>
                    <a:pt x="959752" y="139915"/>
                  </a:lnTo>
                  <a:lnTo>
                    <a:pt x="929804" y="142254"/>
                  </a:lnTo>
                  <a:lnTo>
                    <a:pt x="862888" y="137107"/>
                  </a:lnTo>
                  <a:lnTo>
                    <a:pt x="593820" y="121665"/>
                  </a:lnTo>
                  <a:lnTo>
                    <a:pt x="491341" y="112306"/>
                  </a:lnTo>
                  <a:lnTo>
                    <a:pt x="371547" y="98736"/>
                  </a:lnTo>
                  <a:lnTo>
                    <a:pt x="254094" y="81422"/>
                  </a:lnTo>
                  <a:lnTo>
                    <a:pt x="197940" y="70192"/>
                  </a:lnTo>
                  <a:lnTo>
                    <a:pt x="140383" y="57089"/>
                  </a:lnTo>
                  <a:lnTo>
                    <a:pt x="115114" y="49134"/>
                  </a:lnTo>
                  <a:lnTo>
                    <a:pt x="80486" y="35564"/>
                  </a:lnTo>
                  <a:lnTo>
                    <a:pt x="0" y="35096"/>
                  </a:lnTo>
                  <a:lnTo>
                    <a:pt x="13570" y="25268"/>
                  </a:lnTo>
                  <a:lnTo>
                    <a:pt x="28545" y="17782"/>
                  </a:lnTo>
                  <a:lnTo>
                    <a:pt x="44923" y="11699"/>
                  </a:lnTo>
                  <a:lnTo>
                    <a:pt x="62705" y="7487"/>
                  </a:lnTo>
                  <a:lnTo>
                    <a:pt x="81890" y="5147"/>
                  </a:lnTo>
                  <a:lnTo>
                    <a:pt x="85634" y="2808"/>
                  </a:lnTo>
                  <a:lnTo>
                    <a:pt x="87038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9AF32E9C-3F0F-0413-437B-D4562AA19A27}"/>
                </a:ext>
              </a:extLst>
            </p:cNvPr>
            <p:cNvSpPr/>
            <p:nvPr/>
          </p:nvSpPr>
          <p:spPr>
            <a:xfrm>
              <a:off x="6598807" y="6685510"/>
              <a:ext cx="1940093" cy="194196"/>
            </a:xfrm>
            <a:custGeom>
              <a:avLst/>
              <a:gdLst>
                <a:gd name="connsiteX0" fmla="*/ 1663539 w 1940093"/>
                <a:gd name="connsiteY0" fmla="*/ 0 h 194196"/>
                <a:gd name="connsiteX1" fmla="*/ 1739814 w 1940093"/>
                <a:gd name="connsiteY1" fmla="*/ 26673 h 194196"/>
                <a:gd name="connsiteX2" fmla="*/ 1759467 w 1940093"/>
                <a:gd name="connsiteY2" fmla="*/ 29480 h 194196"/>
                <a:gd name="connsiteX3" fmla="*/ 1759935 w 1940093"/>
                <a:gd name="connsiteY3" fmla="*/ 35096 h 194196"/>
                <a:gd name="connsiteX4" fmla="*/ 1761807 w 1940093"/>
                <a:gd name="connsiteY4" fmla="*/ 37435 h 194196"/>
                <a:gd name="connsiteX5" fmla="*/ 1879261 w 1940093"/>
                <a:gd name="connsiteY5" fmla="*/ 87505 h 194196"/>
                <a:gd name="connsiteX6" fmla="*/ 1940093 w 1940093"/>
                <a:gd name="connsiteY6" fmla="*/ 119793 h 194196"/>
                <a:gd name="connsiteX7" fmla="*/ 1936350 w 1940093"/>
                <a:gd name="connsiteY7" fmla="*/ 126345 h 194196"/>
                <a:gd name="connsiteX8" fmla="*/ 1933542 w 1940093"/>
                <a:gd name="connsiteY8" fmla="*/ 127280 h 194196"/>
                <a:gd name="connsiteX9" fmla="*/ 1841825 w 1940093"/>
                <a:gd name="connsiteY9" fmla="*/ 133832 h 194196"/>
                <a:gd name="connsiteX10" fmla="*/ 1534854 w 1940093"/>
                <a:gd name="connsiteY10" fmla="*/ 134767 h 194196"/>
                <a:gd name="connsiteX11" fmla="*/ 1276082 w 1940093"/>
                <a:gd name="connsiteY11" fmla="*/ 139915 h 194196"/>
                <a:gd name="connsiteX12" fmla="*/ 1017309 w 1940093"/>
                <a:gd name="connsiteY12" fmla="*/ 147402 h 194196"/>
                <a:gd name="connsiteX13" fmla="*/ 758536 w 1940093"/>
                <a:gd name="connsiteY13" fmla="*/ 157229 h 194196"/>
                <a:gd name="connsiteX14" fmla="*/ 499764 w 1940093"/>
                <a:gd name="connsiteY14" fmla="*/ 169395 h 194196"/>
                <a:gd name="connsiteX15" fmla="*/ 240991 w 1940093"/>
                <a:gd name="connsiteY15" fmla="*/ 184369 h 194196"/>
                <a:gd name="connsiteX16" fmla="*/ 106223 w 1940093"/>
                <a:gd name="connsiteY16" fmla="*/ 194197 h 194196"/>
                <a:gd name="connsiteX17" fmla="*/ 0 w 1940093"/>
                <a:gd name="connsiteY17" fmla="*/ 44922 h 194196"/>
                <a:gd name="connsiteX18" fmla="*/ 143191 w 1940093"/>
                <a:gd name="connsiteY18" fmla="*/ 51005 h 194196"/>
                <a:gd name="connsiteX19" fmla="*/ 284978 w 1940093"/>
                <a:gd name="connsiteY19" fmla="*/ 58961 h 194196"/>
                <a:gd name="connsiteX20" fmla="*/ 598032 w 1940093"/>
                <a:gd name="connsiteY20" fmla="*/ 82826 h 194196"/>
                <a:gd name="connsiteX21" fmla="*/ 630320 w 1940093"/>
                <a:gd name="connsiteY21" fmla="*/ 83294 h 194196"/>
                <a:gd name="connsiteX22" fmla="*/ 662608 w 1940093"/>
                <a:gd name="connsiteY22" fmla="*/ 81890 h 194196"/>
                <a:gd name="connsiteX23" fmla="*/ 697236 w 1940093"/>
                <a:gd name="connsiteY23" fmla="*/ 78146 h 194196"/>
                <a:gd name="connsiteX24" fmla="*/ 758068 w 1940093"/>
                <a:gd name="connsiteY24" fmla="*/ 68787 h 194196"/>
                <a:gd name="connsiteX25" fmla="*/ 1051937 w 1940093"/>
                <a:gd name="connsiteY25" fmla="*/ 14974 h 194196"/>
                <a:gd name="connsiteX26" fmla="*/ 1085161 w 1940093"/>
                <a:gd name="connsiteY26" fmla="*/ 11230 h 194196"/>
                <a:gd name="connsiteX27" fmla="*/ 1121660 w 1940093"/>
                <a:gd name="connsiteY27" fmla="*/ 9827 h 194196"/>
                <a:gd name="connsiteX28" fmla="*/ 1161904 w 1940093"/>
                <a:gd name="connsiteY28" fmla="*/ 10295 h 194196"/>
                <a:gd name="connsiteX29" fmla="*/ 1205890 w 1940093"/>
                <a:gd name="connsiteY29" fmla="*/ 13570 h 194196"/>
                <a:gd name="connsiteX30" fmla="*/ 1254088 w 1940093"/>
                <a:gd name="connsiteY30" fmla="*/ 19186 h 194196"/>
                <a:gd name="connsiteX31" fmla="*/ 1534386 w 1940093"/>
                <a:gd name="connsiteY31" fmla="*/ 59896 h 194196"/>
                <a:gd name="connsiteX32" fmla="*/ 1560123 w 1940093"/>
                <a:gd name="connsiteY32" fmla="*/ 57089 h 194196"/>
                <a:gd name="connsiteX33" fmla="*/ 1579777 w 1940093"/>
                <a:gd name="connsiteY33" fmla="*/ 51942 h 194196"/>
                <a:gd name="connsiteX34" fmla="*/ 1599898 w 1940093"/>
                <a:gd name="connsiteY34" fmla="*/ 44922 h 194196"/>
                <a:gd name="connsiteX35" fmla="*/ 1618616 w 1940093"/>
                <a:gd name="connsiteY35" fmla="*/ 35564 h 194196"/>
                <a:gd name="connsiteX36" fmla="*/ 1636398 w 1940093"/>
                <a:gd name="connsiteY36" fmla="*/ 24801 h 194196"/>
                <a:gd name="connsiteX37" fmla="*/ 1651840 w 1940093"/>
                <a:gd name="connsiteY37" fmla="*/ 12634 h 194196"/>
                <a:gd name="connsiteX38" fmla="*/ 1663539 w 1940093"/>
                <a:gd name="connsiteY38" fmla="*/ 0 h 19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940093" h="194196">
                  <a:moveTo>
                    <a:pt x="1663539" y="0"/>
                  </a:moveTo>
                  <a:lnTo>
                    <a:pt x="1739814" y="26673"/>
                  </a:lnTo>
                  <a:lnTo>
                    <a:pt x="1759467" y="29480"/>
                  </a:lnTo>
                  <a:lnTo>
                    <a:pt x="1759935" y="35096"/>
                  </a:lnTo>
                  <a:lnTo>
                    <a:pt x="1761807" y="37435"/>
                  </a:lnTo>
                  <a:lnTo>
                    <a:pt x="1879261" y="87505"/>
                  </a:lnTo>
                  <a:lnTo>
                    <a:pt x="1940093" y="119793"/>
                  </a:lnTo>
                  <a:lnTo>
                    <a:pt x="1936350" y="126345"/>
                  </a:lnTo>
                  <a:lnTo>
                    <a:pt x="1933542" y="127280"/>
                  </a:lnTo>
                  <a:lnTo>
                    <a:pt x="1841825" y="133832"/>
                  </a:lnTo>
                  <a:lnTo>
                    <a:pt x="1534854" y="134767"/>
                  </a:lnTo>
                  <a:lnTo>
                    <a:pt x="1276082" y="139915"/>
                  </a:lnTo>
                  <a:lnTo>
                    <a:pt x="1017309" y="147402"/>
                  </a:lnTo>
                  <a:lnTo>
                    <a:pt x="758536" y="157229"/>
                  </a:lnTo>
                  <a:lnTo>
                    <a:pt x="499764" y="169395"/>
                  </a:lnTo>
                  <a:lnTo>
                    <a:pt x="240991" y="184369"/>
                  </a:lnTo>
                  <a:lnTo>
                    <a:pt x="106223" y="194197"/>
                  </a:lnTo>
                  <a:lnTo>
                    <a:pt x="0" y="44922"/>
                  </a:lnTo>
                  <a:lnTo>
                    <a:pt x="143191" y="51005"/>
                  </a:lnTo>
                  <a:lnTo>
                    <a:pt x="284978" y="58961"/>
                  </a:lnTo>
                  <a:lnTo>
                    <a:pt x="598032" y="82826"/>
                  </a:lnTo>
                  <a:lnTo>
                    <a:pt x="630320" y="83294"/>
                  </a:lnTo>
                  <a:lnTo>
                    <a:pt x="662608" y="81890"/>
                  </a:lnTo>
                  <a:lnTo>
                    <a:pt x="697236" y="78146"/>
                  </a:lnTo>
                  <a:lnTo>
                    <a:pt x="758068" y="68787"/>
                  </a:lnTo>
                  <a:lnTo>
                    <a:pt x="1051937" y="14974"/>
                  </a:lnTo>
                  <a:lnTo>
                    <a:pt x="1085161" y="11230"/>
                  </a:lnTo>
                  <a:lnTo>
                    <a:pt x="1121660" y="9827"/>
                  </a:lnTo>
                  <a:lnTo>
                    <a:pt x="1161904" y="10295"/>
                  </a:lnTo>
                  <a:lnTo>
                    <a:pt x="1205890" y="13570"/>
                  </a:lnTo>
                  <a:lnTo>
                    <a:pt x="1254088" y="19186"/>
                  </a:lnTo>
                  <a:lnTo>
                    <a:pt x="1534386" y="59896"/>
                  </a:lnTo>
                  <a:lnTo>
                    <a:pt x="1560123" y="57089"/>
                  </a:lnTo>
                  <a:lnTo>
                    <a:pt x="1579777" y="51942"/>
                  </a:lnTo>
                  <a:lnTo>
                    <a:pt x="1599898" y="44922"/>
                  </a:lnTo>
                  <a:lnTo>
                    <a:pt x="1618616" y="35564"/>
                  </a:lnTo>
                  <a:lnTo>
                    <a:pt x="1636398" y="24801"/>
                  </a:lnTo>
                  <a:lnTo>
                    <a:pt x="1651840" y="12634"/>
                  </a:lnTo>
                  <a:lnTo>
                    <a:pt x="1663539" y="0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A22AEAB0-BB98-F824-7F8E-AC55038CA50C}"/>
                </a:ext>
              </a:extLst>
            </p:cNvPr>
            <p:cNvSpPr/>
            <p:nvPr/>
          </p:nvSpPr>
          <p:spPr>
            <a:xfrm>
              <a:off x="9736836" y="6712650"/>
              <a:ext cx="930739" cy="163780"/>
            </a:xfrm>
            <a:custGeom>
              <a:avLst/>
              <a:gdLst>
                <a:gd name="connsiteX0" fmla="*/ 930739 w 930739"/>
                <a:gd name="connsiteY0" fmla="*/ 107627 h 163780"/>
                <a:gd name="connsiteX1" fmla="*/ 751517 w 930739"/>
                <a:gd name="connsiteY1" fmla="*/ 162377 h 163780"/>
                <a:gd name="connsiteX2" fmla="*/ 743562 w 930739"/>
                <a:gd name="connsiteY2" fmla="*/ 160037 h 163780"/>
                <a:gd name="connsiteX3" fmla="*/ 735607 w 930739"/>
                <a:gd name="connsiteY3" fmla="*/ 159101 h 163780"/>
                <a:gd name="connsiteX4" fmla="*/ 611602 w 930739"/>
                <a:gd name="connsiteY4" fmla="*/ 163780 h 163780"/>
                <a:gd name="connsiteX5" fmla="*/ 424893 w 930739"/>
                <a:gd name="connsiteY5" fmla="*/ 144127 h 163780"/>
                <a:gd name="connsiteX6" fmla="*/ 422085 w 930739"/>
                <a:gd name="connsiteY6" fmla="*/ 142723 h 163780"/>
                <a:gd name="connsiteX7" fmla="*/ 422553 w 930739"/>
                <a:gd name="connsiteY7" fmla="*/ 139915 h 163780"/>
                <a:gd name="connsiteX8" fmla="*/ 428636 w 930739"/>
                <a:gd name="connsiteY8" fmla="*/ 133832 h 163780"/>
                <a:gd name="connsiteX9" fmla="*/ 471687 w 930739"/>
                <a:gd name="connsiteY9" fmla="*/ 132428 h 163780"/>
                <a:gd name="connsiteX10" fmla="*/ 751517 w 930739"/>
                <a:gd name="connsiteY10" fmla="*/ 133364 h 163780"/>
                <a:gd name="connsiteX11" fmla="*/ 753857 w 930739"/>
                <a:gd name="connsiteY11" fmla="*/ 132428 h 163780"/>
                <a:gd name="connsiteX12" fmla="*/ 754793 w 930739"/>
                <a:gd name="connsiteY12" fmla="*/ 130088 h 163780"/>
                <a:gd name="connsiteX13" fmla="*/ 752453 w 930739"/>
                <a:gd name="connsiteY13" fmla="*/ 125409 h 163780"/>
                <a:gd name="connsiteX14" fmla="*/ 367336 w 930739"/>
                <a:gd name="connsiteY14" fmla="*/ 109031 h 163780"/>
                <a:gd name="connsiteX15" fmla="*/ 271407 w 930739"/>
                <a:gd name="connsiteY15" fmla="*/ 99672 h 163780"/>
                <a:gd name="connsiteX16" fmla="*/ 223209 w 930739"/>
                <a:gd name="connsiteY16" fmla="*/ 92653 h 163780"/>
                <a:gd name="connsiteX17" fmla="*/ 172671 w 930739"/>
                <a:gd name="connsiteY17" fmla="*/ 82358 h 163780"/>
                <a:gd name="connsiteX18" fmla="*/ 133364 w 930739"/>
                <a:gd name="connsiteY18" fmla="*/ 71596 h 163780"/>
                <a:gd name="connsiteX19" fmla="*/ 64108 w 930739"/>
                <a:gd name="connsiteY19" fmla="*/ 47731 h 163780"/>
                <a:gd name="connsiteX20" fmla="*/ 26205 w 930739"/>
                <a:gd name="connsiteY20" fmla="*/ 29948 h 163780"/>
                <a:gd name="connsiteX21" fmla="*/ 9359 w 930739"/>
                <a:gd name="connsiteY21" fmla="*/ 13570 h 163780"/>
                <a:gd name="connsiteX22" fmla="*/ 0 w 930739"/>
                <a:gd name="connsiteY22" fmla="*/ 0 h 163780"/>
                <a:gd name="connsiteX23" fmla="*/ 80486 w 930739"/>
                <a:gd name="connsiteY23" fmla="*/ 468 h 163780"/>
                <a:gd name="connsiteX24" fmla="*/ 124005 w 930739"/>
                <a:gd name="connsiteY24" fmla="*/ 17314 h 163780"/>
                <a:gd name="connsiteX25" fmla="*/ 197940 w 930739"/>
                <a:gd name="connsiteY25" fmla="*/ 35096 h 163780"/>
                <a:gd name="connsiteX26" fmla="*/ 254093 w 930739"/>
                <a:gd name="connsiteY26" fmla="*/ 46327 h 163780"/>
                <a:gd name="connsiteX27" fmla="*/ 311182 w 930739"/>
                <a:gd name="connsiteY27" fmla="*/ 55685 h 163780"/>
                <a:gd name="connsiteX28" fmla="*/ 371547 w 930739"/>
                <a:gd name="connsiteY28" fmla="*/ 63640 h 163780"/>
                <a:gd name="connsiteX29" fmla="*/ 491809 w 930739"/>
                <a:gd name="connsiteY29" fmla="*/ 77211 h 163780"/>
                <a:gd name="connsiteX30" fmla="*/ 593820 w 930739"/>
                <a:gd name="connsiteY30" fmla="*/ 86570 h 163780"/>
                <a:gd name="connsiteX31" fmla="*/ 897515 w 930739"/>
                <a:gd name="connsiteY31" fmla="*/ 104352 h 163780"/>
                <a:gd name="connsiteX32" fmla="*/ 930739 w 930739"/>
                <a:gd name="connsiteY32" fmla="*/ 107627 h 16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30739" h="163780">
                  <a:moveTo>
                    <a:pt x="930739" y="107627"/>
                  </a:moveTo>
                  <a:lnTo>
                    <a:pt x="751517" y="162377"/>
                  </a:lnTo>
                  <a:lnTo>
                    <a:pt x="743562" y="160037"/>
                  </a:lnTo>
                  <a:lnTo>
                    <a:pt x="735607" y="159101"/>
                  </a:lnTo>
                  <a:lnTo>
                    <a:pt x="611602" y="163780"/>
                  </a:lnTo>
                  <a:lnTo>
                    <a:pt x="424893" y="144127"/>
                  </a:lnTo>
                  <a:lnTo>
                    <a:pt x="422085" y="142723"/>
                  </a:lnTo>
                  <a:lnTo>
                    <a:pt x="422553" y="139915"/>
                  </a:lnTo>
                  <a:lnTo>
                    <a:pt x="428636" y="133832"/>
                  </a:lnTo>
                  <a:lnTo>
                    <a:pt x="471687" y="132428"/>
                  </a:lnTo>
                  <a:lnTo>
                    <a:pt x="751517" y="133364"/>
                  </a:lnTo>
                  <a:lnTo>
                    <a:pt x="753857" y="132428"/>
                  </a:lnTo>
                  <a:lnTo>
                    <a:pt x="754793" y="130088"/>
                  </a:lnTo>
                  <a:lnTo>
                    <a:pt x="752453" y="125409"/>
                  </a:lnTo>
                  <a:lnTo>
                    <a:pt x="367336" y="109031"/>
                  </a:lnTo>
                  <a:lnTo>
                    <a:pt x="271407" y="99672"/>
                  </a:lnTo>
                  <a:lnTo>
                    <a:pt x="223209" y="92653"/>
                  </a:lnTo>
                  <a:lnTo>
                    <a:pt x="172671" y="82358"/>
                  </a:lnTo>
                  <a:lnTo>
                    <a:pt x="133364" y="71596"/>
                  </a:lnTo>
                  <a:lnTo>
                    <a:pt x="64108" y="47731"/>
                  </a:lnTo>
                  <a:lnTo>
                    <a:pt x="26205" y="29948"/>
                  </a:lnTo>
                  <a:lnTo>
                    <a:pt x="9359" y="13570"/>
                  </a:lnTo>
                  <a:lnTo>
                    <a:pt x="0" y="0"/>
                  </a:lnTo>
                  <a:lnTo>
                    <a:pt x="80486" y="468"/>
                  </a:lnTo>
                  <a:lnTo>
                    <a:pt x="124005" y="17314"/>
                  </a:lnTo>
                  <a:lnTo>
                    <a:pt x="197940" y="35096"/>
                  </a:lnTo>
                  <a:lnTo>
                    <a:pt x="254093" y="46327"/>
                  </a:lnTo>
                  <a:lnTo>
                    <a:pt x="311182" y="55685"/>
                  </a:lnTo>
                  <a:lnTo>
                    <a:pt x="371547" y="63640"/>
                  </a:lnTo>
                  <a:lnTo>
                    <a:pt x="491809" y="77211"/>
                  </a:lnTo>
                  <a:lnTo>
                    <a:pt x="593820" y="86570"/>
                  </a:lnTo>
                  <a:lnTo>
                    <a:pt x="897515" y="104352"/>
                  </a:lnTo>
                  <a:lnTo>
                    <a:pt x="930739" y="107627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60E38B0B-D305-37AB-333F-53C8C39E7464}"/>
                </a:ext>
              </a:extLst>
            </p:cNvPr>
            <p:cNvSpPr/>
            <p:nvPr/>
          </p:nvSpPr>
          <p:spPr>
            <a:xfrm>
              <a:off x="8487895" y="6742599"/>
              <a:ext cx="1266254" cy="23864"/>
            </a:xfrm>
            <a:custGeom>
              <a:avLst/>
              <a:gdLst>
                <a:gd name="connsiteX0" fmla="*/ 20122 w 1266254"/>
                <a:gd name="connsiteY0" fmla="*/ 12166 h 23864"/>
                <a:gd name="connsiteX1" fmla="*/ 2340 w 1266254"/>
                <a:gd name="connsiteY1" fmla="*/ 10763 h 23864"/>
                <a:gd name="connsiteX2" fmla="*/ 0 w 1266254"/>
                <a:gd name="connsiteY2" fmla="*/ 9827 h 23864"/>
                <a:gd name="connsiteX3" fmla="*/ 936 w 1266254"/>
                <a:gd name="connsiteY3" fmla="*/ 7487 h 23864"/>
                <a:gd name="connsiteX4" fmla="*/ 4211 w 1266254"/>
                <a:gd name="connsiteY4" fmla="*/ 6083 h 23864"/>
                <a:gd name="connsiteX5" fmla="*/ 109499 w 1266254"/>
                <a:gd name="connsiteY5" fmla="*/ 468 h 23864"/>
                <a:gd name="connsiteX6" fmla="*/ 166120 w 1266254"/>
                <a:gd name="connsiteY6" fmla="*/ 0 h 23864"/>
                <a:gd name="connsiteX7" fmla="*/ 294804 w 1266254"/>
                <a:gd name="connsiteY7" fmla="*/ 1872 h 23864"/>
                <a:gd name="connsiteX8" fmla="*/ 711274 w 1266254"/>
                <a:gd name="connsiteY8" fmla="*/ 936 h 23864"/>
                <a:gd name="connsiteX9" fmla="*/ 1203550 w 1266254"/>
                <a:gd name="connsiteY9" fmla="*/ 2340 h 23864"/>
                <a:gd name="connsiteX10" fmla="*/ 1223672 w 1266254"/>
                <a:gd name="connsiteY10" fmla="*/ 3275 h 23864"/>
                <a:gd name="connsiteX11" fmla="*/ 1243794 w 1266254"/>
                <a:gd name="connsiteY11" fmla="*/ 7019 h 23864"/>
                <a:gd name="connsiteX12" fmla="*/ 1266255 w 1266254"/>
                <a:gd name="connsiteY12" fmla="*/ 14506 h 23864"/>
                <a:gd name="connsiteX13" fmla="*/ 1264851 w 1266254"/>
                <a:gd name="connsiteY13" fmla="*/ 19186 h 23864"/>
                <a:gd name="connsiteX14" fmla="*/ 1262511 w 1266254"/>
                <a:gd name="connsiteY14" fmla="*/ 19653 h 23864"/>
                <a:gd name="connsiteX15" fmla="*/ 1092648 w 1266254"/>
                <a:gd name="connsiteY15" fmla="*/ 22929 h 23864"/>
                <a:gd name="connsiteX16" fmla="*/ 880201 w 1266254"/>
                <a:gd name="connsiteY16" fmla="*/ 21057 h 23864"/>
                <a:gd name="connsiteX17" fmla="*/ 135704 w 1266254"/>
                <a:gd name="connsiteY17" fmla="*/ 23865 h 23864"/>
                <a:gd name="connsiteX18" fmla="*/ 79550 w 1266254"/>
                <a:gd name="connsiteY18" fmla="*/ 21993 h 23864"/>
                <a:gd name="connsiteX19" fmla="*/ 57557 w 1266254"/>
                <a:gd name="connsiteY19" fmla="*/ 19653 h 23864"/>
                <a:gd name="connsiteX20" fmla="*/ 20122 w 1266254"/>
                <a:gd name="connsiteY20" fmla="*/ 12166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66254" h="23864">
                  <a:moveTo>
                    <a:pt x="20122" y="12166"/>
                  </a:moveTo>
                  <a:lnTo>
                    <a:pt x="2340" y="10763"/>
                  </a:lnTo>
                  <a:lnTo>
                    <a:pt x="0" y="9827"/>
                  </a:lnTo>
                  <a:lnTo>
                    <a:pt x="936" y="7487"/>
                  </a:lnTo>
                  <a:lnTo>
                    <a:pt x="4211" y="6083"/>
                  </a:lnTo>
                  <a:lnTo>
                    <a:pt x="109499" y="468"/>
                  </a:lnTo>
                  <a:lnTo>
                    <a:pt x="166120" y="0"/>
                  </a:lnTo>
                  <a:lnTo>
                    <a:pt x="294804" y="1872"/>
                  </a:lnTo>
                  <a:lnTo>
                    <a:pt x="711274" y="936"/>
                  </a:lnTo>
                  <a:lnTo>
                    <a:pt x="1203550" y="2340"/>
                  </a:lnTo>
                  <a:lnTo>
                    <a:pt x="1223672" y="3275"/>
                  </a:lnTo>
                  <a:lnTo>
                    <a:pt x="1243794" y="7019"/>
                  </a:lnTo>
                  <a:lnTo>
                    <a:pt x="1266255" y="14506"/>
                  </a:lnTo>
                  <a:lnTo>
                    <a:pt x="1264851" y="19186"/>
                  </a:lnTo>
                  <a:lnTo>
                    <a:pt x="1262511" y="19653"/>
                  </a:lnTo>
                  <a:lnTo>
                    <a:pt x="1092648" y="22929"/>
                  </a:lnTo>
                  <a:lnTo>
                    <a:pt x="880201" y="21057"/>
                  </a:lnTo>
                  <a:lnTo>
                    <a:pt x="135704" y="23865"/>
                  </a:lnTo>
                  <a:lnTo>
                    <a:pt x="79550" y="21993"/>
                  </a:lnTo>
                  <a:lnTo>
                    <a:pt x="57557" y="19653"/>
                  </a:lnTo>
                  <a:lnTo>
                    <a:pt x="20122" y="12166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E35AA973-D9EB-8D7F-1789-54B63AFA7BF4}"/>
                </a:ext>
              </a:extLst>
            </p:cNvPr>
            <p:cNvSpPr/>
            <p:nvPr/>
          </p:nvSpPr>
          <p:spPr>
            <a:xfrm>
              <a:off x="8386819" y="6795008"/>
              <a:ext cx="2020111" cy="207299"/>
            </a:xfrm>
            <a:custGeom>
              <a:avLst/>
              <a:gdLst>
                <a:gd name="connsiteX0" fmla="*/ 1524092 w 2020111"/>
                <a:gd name="connsiteY0" fmla="*/ 0 h 207299"/>
                <a:gd name="connsiteX1" fmla="*/ 1574630 w 2020111"/>
                <a:gd name="connsiteY1" fmla="*/ 10295 h 207299"/>
                <a:gd name="connsiteX2" fmla="*/ 1622360 w 2020111"/>
                <a:gd name="connsiteY2" fmla="*/ 17314 h 207299"/>
                <a:gd name="connsiteX3" fmla="*/ 1670090 w 2020111"/>
                <a:gd name="connsiteY3" fmla="*/ 22929 h 207299"/>
                <a:gd name="connsiteX4" fmla="*/ 1718756 w 2020111"/>
                <a:gd name="connsiteY4" fmla="*/ 26673 h 207299"/>
                <a:gd name="connsiteX5" fmla="*/ 1822640 w 2020111"/>
                <a:gd name="connsiteY5" fmla="*/ 29948 h 207299"/>
                <a:gd name="connsiteX6" fmla="*/ 1828255 w 2020111"/>
                <a:gd name="connsiteY6" fmla="*/ 33224 h 207299"/>
                <a:gd name="connsiteX7" fmla="*/ 1827319 w 2020111"/>
                <a:gd name="connsiteY7" fmla="*/ 37904 h 207299"/>
                <a:gd name="connsiteX8" fmla="*/ 1836210 w 2020111"/>
                <a:gd name="connsiteY8" fmla="*/ 37435 h 207299"/>
                <a:gd name="connsiteX9" fmla="*/ 1845569 w 2020111"/>
                <a:gd name="connsiteY9" fmla="*/ 41179 h 207299"/>
                <a:gd name="connsiteX10" fmla="*/ 1845569 w 2020111"/>
                <a:gd name="connsiteY10" fmla="*/ 44455 h 207299"/>
                <a:gd name="connsiteX11" fmla="*/ 1844165 w 2020111"/>
                <a:gd name="connsiteY11" fmla="*/ 45859 h 207299"/>
                <a:gd name="connsiteX12" fmla="*/ 1834338 w 2020111"/>
                <a:gd name="connsiteY12" fmla="*/ 49134 h 207299"/>
                <a:gd name="connsiteX13" fmla="*/ 1722968 w 2020111"/>
                <a:gd name="connsiteY13" fmla="*/ 49134 h 207299"/>
                <a:gd name="connsiteX14" fmla="*/ 1707058 w 2020111"/>
                <a:gd name="connsiteY14" fmla="*/ 50070 h 207299"/>
                <a:gd name="connsiteX15" fmla="*/ 1704718 w 2020111"/>
                <a:gd name="connsiteY15" fmla="*/ 51006 h 207299"/>
                <a:gd name="connsiteX16" fmla="*/ 1706590 w 2020111"/>
                <a:gd name="connsiteY16" fmla="*/ 52410 h 207299"/>
                <a:gd name="connsiteX17" fmla="*/ 1745429 w 2020111"/>
                <a:gd name="connsiteY17" fmla="*/ 59897 h 207299"/>
                <a:gd name="connsiteX18" fmla="*/ 1963023 w 2020111"/>
                <a:gd name="connsiteY18" fmla="*/ 81890 h 207299"/>
                <a:gd name="connsiteX19" fmla="*/ 2016836 w 2020111"/>
                <a:gd name="connsiteY19" fmla="*/ 88909 h 207299"/>
                <a:gd name="connsiteX20" fmla="*/ 2020112 w 2020111"/>
                <a:gd name="connsiteY20" fmla="*/ 94057 h 207299"/>
                <a:gd name="connsiteX21" fmla="*/ 2017304 w 2020111"/>
                <a:gd name="connsiteY21" fmla="*/ 98737 h 207299"/>
                <a:gd name="connsiteX22" fmla="*/ 1999990 w 2020111"/>
                <a:gd name="connsiteY22" fmla="*/ 102480 h 207299"/>
                <a:gd name="connsiteX23" fmla="*/ 1985484 w 2020111"/>
                <a:gd name="connsiteY23" fmla="*/ 103884 h 207299"/>
                <a:gd name="connsiteX24" fmla="*/ 1949452 w 2020111"/>
                <a:gd name="connsiteY24" fmla="*/ 102948 h 207299"/>
                <a:gd name="connsiteX25" fmla="*/ 1927459 w 2020111"/>
                <a:gd name="connsiteY25" fmla="*/ 100608 h 207299"/>
                <a:gd name="connsiteX26" fmla="*/ 1904062 w 2020111"/>
                <a:gd name="connsiteY26" fmla="*/ 95928 h 207299"/>
                <a:gd name="connsiteX27" fmla="*/ 1897511 w 2020111"/>
                <a:gd name="connsiteY27" fmla="*/ 96397 h 207299"/>
                <a:gd name="connsiteX28" fmla="*/ 1895639 w 2020111"/>
                <a:gd name="connsiteY28" fmla="*/ 97800 h 207299"/>
                <a:gd name="connsiteX29" fmla="*/ 1897511 w 2020111"/>
                <a:gd name="connsiteY29" fmla="*/ 98737 h 207299"/>
                <a:gd name="connsiteX30" fmla="*/ 1997651 w 2020111"/>
                <a:gd name="connsiteY30" fmla="*/ 117454 h 207299"/>
                <a:gd name="connsiteX31" fmla="*/ 1962087 w 2020111"/>
                <a:gd name="connsiteY31" fmla="*/ 132896 h 207299"/>
                <a:gd name="connsiteX32" fmla="*/ 1900786 w 2020111"/>
                <a:gd name="connsiteY32" fmla="*/ 154890 h 207299"/>
                <a:gd name="connsiteX33" fmla="*/ 1855396 w 2020111"/>
                <a:gd name="connsiteY33" fmla="*/ 172671 h 207299"/>
                <a:gd name="connsiteX34" fmla="*/ 1780525 w 2020111"/>
                <a:gd name="connsiteY34" fmla="*/ 207299 h 207299"/>
                <a:gd name="connsiteX35" fmla="*/ 1788948 w 2020111"/>
                <a:gd name="connsiteY35" fmla="*/ 198408 h 207299"/>
                <a:gd name="connsiteX36" fmla="*/ 1802050 w 2020111"/>
                <a:gd name="connsiteY36" fmla="*/ 192325 h 207299"/>
                <a:gd name="connsiteX37" fmla="*/ 1807198 w 2020111"/>
                <a:gd name="connsiteY37" fmla="*/ 182498 h 207299"/>
                <a:gd name="connsiteX38" fmla="*/ 1814217 w 2020111"/>
                <a:gd name="connsiteY38" fmla="*/ 180158 h 207299"/>
                <a:gd name="connsiteX39" fmla="*/ 1810473 w 2020111"/>
                <a:gd name="connsiteY39" fmla="*/ 179223 h 207299"/>
                <a:gd name="connsiteX40" fmla="*/ 1801582 w 2020111"/>
                <a:gd name="connsiteY40" fmla="*/ 166588 h 207299"/>
                <a:gd name="connsiteX41" fmla="*/ 1795499 w 2020111"/>
                <a:gd name="connsiteY41" fmla="*/ 162377 h 207299"/>
                <a:gd name="connsiteX42" fmla="*/ 1788948 w 2020111"/>
                <a:gd name="connsiteY42" fmla="*/ 160973 h 207299"/>
                <a:gd name="connsiteX43" fmla="*/ 1769762 w 2020111"/>
                <a:gd name="connsiteY43" fmla="*/ 161440 h 207299"/>
                <a:gd name="connsiteX44" fmla="*/ 1750108 w 2020111"/>
                <a:gd name="connsiteY44" fmla="*/ 160037 h 207299"/>
                <a:gd name="connsiteX45" fmla="*/ 1734666 w 2020111"/>
                <a:gd name="connsiteY45" fmla="*/ 167524 h 207299"/>
                <a:gd name="connsiteX46" fmla="*/ 1706122 w 2020111"/>
                <a:gd name="connsiteY46" fmla="*/ 164716 h 207299"/>
                <a:gd name="connsiteX47" fmla="*/ 1587732 w 2020111"/>
                <a:gd name="connsiteY47" fmla="*/ 166588 h 207299"/>
                <a:gd name="connsiteX48" fmla="*/ 1499291 w 2020111"/>
                <a:gd name="connsiteY48" fmla="*/ 164249 h 207299"/>
                <a:gd name="connsiteX49" fmla="*/ 1350017 w 2020111"/>
                <a:gd name="connsiteY49" fmla="*/ 157229 h 207299"/>
                <a:gd name="connsiteX50" fmla="*/ 1137571 w 2020111"/>
                <a:gd name="connsiteY50" fmla="*/ 156761 h 207299"/>
                <a:gd name="connsiteX51" fmla="*/ 1127276 w 2020111"/>
                <a:gd name="connsiteY51" fmla="*/ 153954 h 207299"/>
                <a:gd name="connsiteX52" fmla="*/ 1120257 w 2020111"/>
                <a:gd name="connsiteY52" fmla="*/ 153954 h 207299"/>
                <a:gd name="connsiteX53" fmla="*/ 1110430 w 2020111"/>
                <a:gd name="connsiteY53" fmla="*/ 156761 h 207299"/>
                <a:gd name="connsiteX54" fmla="*/ 1095924 w 2020111"/>
                <a:gd name="connsiteY54" fmla="*/ 154421 h 207299"/>
                <a:gd name="connsiteX55" fmla="*/ 1081417 w 2020111"/>
                <a:gd name="connsiteY55" fmla="*/ 154890 h 207299"/>
                <a:gd name="connsiteX56" fmla="*/ 1069251 w 2020111"/>
                <a:gd name="connsiteY56" fmla="*/ 152082 h 207299"/>
                <a:gd name="connsiteX57" fmla="*/ 1050533 w 2020111"/>
                <a:gd name="connsiteY57" fmla="*/ 153486 h 207299"/>
                <a:gd name="connsiteX58" fmla="*/ 828728 w 2020111"/>
                <a:gd name="connsiteY58" fmla="*/ 150678 h 207299"/>
                <a:gd name="connsiteX59" fmla="*/ 823113 w 2020111"/>
                <a:gd name="connsiteY59" fmla="*/ 150210 h 207299"/>
                <a:gd name="connsiteX60" fmla="*/ 812350 w 2020111"/>
                <a:gd name="connsiteY60" fmla="*/ 144595 h 207299"/>
                <a:gd name="connsiteX61" fmla="*/ 807202 w 2020111"/>
                <a:gd name="connsiteY61" fmla="*/ 148338 h 207299"/>
                <a:gd name="connsiteX62" fmla="*/ 707998 w 2020111"/>
                <a:gd name="connsiteY62" fmla="*/ 147871 h 207299"/>
                <a:gd name="connsiteX63" fmla="*/ 649974 w 2020111"/>
                <a:gd name="connsiteY63" fmla="*/ 145531 h 207299"/>
                <a:gd name="connsiteX64" fmla="*/ 618621 w 2020111"/>
                <a:gd name="connsiteY64" fmla="*/ 141787 h 207299"/>
                <a:gd name="connsiteX65" fmla="*/ 606923 w 2020111"/>
                <a:gd name="connsiteY65" fmla="*/ 142255 h 207299"/>
                <a:gd name="connsiteX66" fmla="*/ 605519 w 2020111"/>
                <a:gd name="connsiteY66" fmla="*/ 140383 h 207299"/>
                <a:gd name="connsiteX67" fmla="*/ 536731 w 2020111"/>
                <a:gd name="connsiteY67" fmla="*/ 140851 h 207299"/>
                <a:gd name="connsiteX68" fmla="*/ 517077 w 2020111"/>
                <a:gd name="connsiteY68" fmla="*/ 144127 h 207299"/>
                <a:gd name="connsiteX69" fmla="*/ 503975 w 2020111"/>
                <a:gd name="connsiteY69" fmla="*/ 144127 h 207299"/>
                <a:gd name="connsiteX70" fmla="*/ 494616 w 2020111"/>
                <a:gd name="connsiteY70" fmla="*/ 149274 h 207299"/>
                <a:gd name="connsiteX71" fmla="*/ 486661 w 2020111"/>
                <a:gd name="connsiteY71" fmla="*/ 151146 h 207299"/>
                <a:gd name="connsiteX72" fmla="*/ 478238 w 2020111"/>
                <a:gd name="connsiteY72" fmla="*/ 151146 h 207299"/>
                <a:gd name="connsiteX73" fmla="*/ 481046 w 2020111"/>
                <a:gd name="connsiteY73" fmla="*/ 149742 h 207299"/>
                <a:gd name="connsiteX74" fmla="*/ 481982 w 2020111"/>
                <a:gd name="connsiteY74" fmla="*/ 145999 h 207299"/>
                <a:gd name="connsiteX75" fmla="*/ 477302 w 2020111"/>
                <a:gd name="connsiteY75" fmla="*/ 142723 h 207299"/>
                <a:gd name="connsiteX76" fmla="*/ 304631 w 2020111"/>
                <a:gd name="connsiteY76" fmla="*/ 141319 h 207299"/>
                <a:gd name="connsiteX77" fmla="*/ 131024 w 2020111"/>
                <a:gd name="connsiteY77" fmla="*/ 143191 h 207299"/>
                <a:gd name="connsiteX78" fmla="*/ 16378 w 2020111"/>
                <a:gd name="connsiteY78" fmla="*/ 141787 h 207299"/>
                <a:gd name="connsiteX79" fmla="*/ 13570 w 2020111"/>
                <a:gd name="connsiteY79" fmla="*/ 140851 h 207299"/>
                <a:gd name="connsiteX80" fmla="*/ 10295 w 2020111"/>
                <a:gd name="connsiteY80" fmla="*/ 136172 h 207299"/>
                <a:gd name="connsiteX81" fmla="*/ 0 w 2020111"/>
                <a:gd name="connsiteY81" fmla="*/ 134768 h 207299"/>
                <a:gd name="connsiteX82" fmla="*/ 65980 w 2020111"/>
                <a:gd name="connsiteY82" fmla="*/ 120262 h 207299"/>
                <a:gd name="connsiteX83" fmla="*/ 195132 w 2020111"/>
                <a:gd name="connsiteY83" fmla="*/ 86102 h 207299"/>
                <a:gd name="connsiteX84" fmla="*/ 226953 w 2020111"/>
                <a:gd name="connsiteY84" fmla="*/ 73467 h 207299"/>
                <a:gd name="connsiteX85" fmla="*/ 241927 w 2020111"/>
                <a:gd name="connsiteY85" fmla="*/ 65044 h 207299"/>
                <a:gd name="connsiteX86" fmla="*/ 246138 w 2020111"/>
                <a:gd name="connsiteY86" fmla="*/ 61769 h 207299"/>
                <a:gd name="connsiteX87" fmla="*/ 249882 w 2020111"/>
                <a:gd name="connsiteY87" fmla="*/ 51942 h 207299"/>
                <a:gd name="connsiteX88" fmla="*/ 249414 w 2020111"/>
                <a:gd name="connsiteY88" fmla="*/ 46794 h 207299"/>
                <a:gd name="connsiteX89" fmla="*/ 247074 w 2020111"/>
                <a:gd name="connsiteY89" fmla="*/ 42583 h 207299"/>
                <a:gd name="connsiteX90" fmla="*/ 240523 w 2020111"/>
                <a:gd name="connsiteY90" fmla="*/ 39307 h 207299"/>
                <a:gd name="connsiteX91" fmla="*/ 167056 w 2020111"/>
                <a:gd name="connsiteY91" fmla="*/ 17782 h 207299"/>
                <a:gd name="connsiteX92" fmla="*/ 167056 w 2020111"/>
                <a:gd name="connsiteY92" fmla="*/ 14507 h 207299"/>
                <a:gd name="connsiteX93" fmla="*/ 168928 w 2020111"/>
                <a:gd name="connsiteY93" fmla="*/ 12635 h 207299"/>
                <a:gd name="connsiteX94" fmla="*/ 172671 w 2020111"/>
                <a:gd name="connsiteY94" fmla="*/ 11699 h 207299"/>
                <a:gd name="connsiteX95" fmla="*/ 184370 w 2020111"/>
                <a:gd name="connsiteY95" fmla="*/ 12635 h 207299"/>
                <a:gd name="connsiteX96" fmla="*/ 189049 w 2020111"/>
                <a:gd name="connsiteY96" fmla="*/ 18718 h 207299"/>
                <a:gd name="connsiteX97" fmla="*/ 192793 w 2020111"/>
                <a:gd name="connsiteY97" fmla="*/ 20122 h 207299"/>
                <a:gd name="connsiteX98" fmla="*/ 218062 w 2020111"/>
                <a:gd name="connsiteY98" fmla="*/ 24333 h 207299"/>
                <a:gd name="connsiteX99" fmla="*/ 246606 w 2020111"/>
                <a:gd name="connsiteY99" fmla="*/ 26205 h 207299"/>
                <a:gd name="connsiteX100" fmla="*/ 252689 w 2020111"/>
                <a:gd name="connsiteY100" fmla="*/ 28545 h 207299"/>
                <a:gd name="connsiteX101" fmla="*/ 259241 w 2020111"/>
                <a:gd name="connsiteY101" fmla="*/ 25737 h 207299"/>
                <a:gd name="connsiteX102" fmla="*/ 273279 w 2020111"/>
                <a:gd name="connsiteY102" fmla="*/ 23866 h 207299"/>
                <a:gd name="connsiteX103" fmla="*/ 288721 w 2020111"/>
                <a:gd name="connsiteY103" fmla="*/ 26673 h 207299"/>
                <a:gd name="connsiteX104" fmla="*/ 313522 w 2020111"/>
                <a:gd name="connsiteY104" fmla="*/ 27141 h 207299"/>
                <a:gd name="connsiteX105" fmla="*/ 317734 w 2020111"/>
                <a:gd name="connsiteY105" fmla="*/ 35096 h 207299"/>
                <a:gd name="connsiteX106" fmla="*/ 325689 w 2020111"/>
                <a:gd name="connsiteY106" fmla="*/ 39307 h 207299"/>
                <a:gd name="connsiteX107" fmla="*/ 386053 w 2020111"/>
                <a:gd name="connsiteY107" fmla="*/ 39775 h 207299"/>
                <a:gd name="connsiteX108" fmla="*/ 493212 w 2020111"/>
                <a:gd name="connsiteY108" fmla="*/ 36500 h 207299"/>
                <a:gd name="connsiteX109" fmla="*/ 505847 w 2020111"/>
                <a:gd name="connsiteY109" fmla="*/ 34628 h 207299"/>
                <a:gd name="connsiteX110" fmla="*/ 536731 w 2020111"/>
                <a:gd name="connsiteY110" fmla="*/ 25737 h 207299"/>
                <a:gd name="connsiteX111" fmla="*/ 546090 w 2020111"/>
                <a:gd name="connsiteY111" fmla="*/ 24333 h 207299"/>
                <a:gd name="connsiteX112" fmla="*/ 723909 w 2020111"/>
                <a:gd name="connsiteY112" fmla="*/ 21994 h 207299"/>
                <a:gd name="connsiteX113" fmla="*/ 1475894 w 2020111"/>
                <a:gd name="connsiteY113" fmla="*/ 22929 h 207299"/>
                <a:gd name="connsiteX114" fmla="*/ 1481977 w 2020111"/>
                <a:gd name="connsiteY114" fmla="*/ 21526 h 207299"/>
                <a:gd name="connsiteX115" fmla="*/ 1488996 w 2020111"/>
                <a:gd name="connsiteY115" fmla="*/ 17314 h 207299"/>
                <a:gd name="connsiteX116" fmla="*/ 1488996 w 2020111"/>
                <a:gd name="connsiteY116" fmla="*/ 14038 h 207299"/>
                <a:gd name="connsiteX117" fmla="*/ 1449221 w 2020111"/>
                <a:gd name="connsiteY117" fmla="*/ 8891 h 207299"/>
                <a:gd name="connsiteX118" fmla="*/ 1493208 w 2020111"/>
                <a:gd name="connsiteY118" fmla="*/ 9359 h 207299"/>
                <a:gd name="connsiteX119" fmla="*/ 1506310 w 2020111"/>
                <a:gd name="connsiteY119" fmla="*/ 3276 h 207299"/>
                <a:gd name="connsiteX120" fmla="*/ 1514265 w 2020111"/>
                <a:gd name="connsiteY120" fmla="*/ 468 h 207299"/>
                <a:gd name="connsiteX121" fmla="*/ 1524092 w 2020111"/>
                <a:gd name="connsiteY121" fmla="*/ 0 h 207299"/>
                <a:gd name="connsiteX122" fmla="*/ 549834 w 2020111"/>
                <a:gd name="connsiteY122" fmla="*/ 102948 h 207299"/>
                <a:gd name="connsiteX123" fmla="*/ 547494 w 2020111"/>
                <a:gd name="connsiteY123" fmla="*/ 97332 h 207299"/>
                <a:gd name="connsiteX124" fmla="*/ 542347 w 2020111"/>
                <a:gd name="connsiteY124" fmla="*/ 94993 h 207299"/>
                <a:gd name="connsiteX125" fmla="*/ 418809 w 2020111"/>
                <a:gd name="connsiteY125" fmla="*/ 94525 h 207299"/>
                <a:gd name="connsiteX126" fmla="*/ 413194 w 2020111"/>
                <a:gd name="connsiteY126" fmla="*/ 96865 h 207299"/>
                <a:gd name="connsiteX127" fmla="*/ 410854 w 2020111"/>
                <a:gd name="connsiteY127" fmla="*/ 102012 h 207299"/>
                <a:gd name="connsiteX128" fmla="*/ 413194 w 2020111"/>
                <a:gd name="connsiteY128" fmla="*/ 108095 h 207299"/>
                <a:gd name="connsiteX129" fmla="*/ 418342 w 2020111"/>
                <a:gd name="connsiteY129" fmla="*/ 110435 h 207299"/>
                <a:gd name="connsiteX130" fmla="*/ 541878 w 2020111"/>
                <a:gd name="connsiteY130" fmla="*/ 110903 h 207299"/>
                <a:gd name="connsiteX131" fmla="*/ 547494 w 2020111"/>
                <a:gd name="connsiteY131" fmla="*/ 109031 h 207299"/>
                <a:gd name="connsiteX132" fmla="*/ 549834 w 2020111"/>
                <a:gd name="connsiteY132" fmla="*/ 102948 h 20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020111" h="207299">
                  <a:moveTo>
                    <a:pt x="1524092" y="0"/>
                  </a:moveTo>
                  <a:lnTo>
                    <a:pt x="1574630" y="10295"/>
                  </a:lnTo>
                  <a:lnTo>
                    <a:pt x="1622360" y="17314"/>
                  </a:lnTo>
                  <a:lnTo>
                    <a:pt x="1670090" y="22929"/>
                  </a:lnTo>
                  <a:lnTo>
                    <a:pt x="1718756" y="26673"/>
                  </a:lnTo>
                  <a:lnTo>
                    <a:pt x="1822640" y="29948"/>
                  </a:lnTo>
                  <a:lnTo>
                    <a:pt x="1828255" y="33224"/>
                  </a:lnTo>
                  <a:lnTo>
                    <a:pt x="1827319" y="37904"/>
                  </a:lnTo>
                  <a:lnTo>
                    <a:pt x="1836210" y="37435"/>
                  </a:lnTo>
                  <a:lnTo>
                    <a:pt x="1845569" y="41179"/>
                  </a:lnTo>
                  <a:lnTo>
                    <a:pt x="1845569" y="44455"/>
                  </a:lnTo>
                  <a:lnTo>
                    <a:pt x="1844165" y="45859"/>
                  </a:lnTo>
                  <a:lnTo>
                    <a:pt x="1834338" y="49134"/>
                  </a:lnTo>
                  <a:lnTo>
                    <a:pt x="1722968" y="49134"/>
                  </a:lnTo>
                  <a:lnTo>
                    <a:pt x="1707058" y="50070"/>
                  </a:lnTo>
                  <a:lnTo>
                    <a:pt x="1704718" y="51006"/>
                  </a:lnTo>
                  <a:lnTo>
                    <a:pt x="1706590" y="52410"/>
                  </a:lnTo>
                  <a:lnTo>
                    <a:pt x="1745429" y="59897"/>
                  </a:lnTo>
                  <a:lnTo>
                    <a:pt x="1963023" y="81890"/>
                  </a:lnTo>
                  <a:lnTo>
                    <a:pt x="2016836" y="88909"/>
                  </a:lnTo>
                  <a:lnTo>
                    <a:pt x="2020112" y="94057"/>
                  </a:lnTo>
                  <a:lnTo>
                    <a:pt x="2017304" y="98737"/>
                  </a:lnTo>
                  <a:lnTo>
                    <a:pt x="1999990" y="102480"/>
                  </a:lnTo>
                  <a:lnTo>
                    <a:pt x="1985484" y="103884"/>
                  </a:lnTo>
                  <a:lnTo>
                    <a:pt x="1949452" y="102948"/>
                  </a:lnTo>
                  <a:lnTo>
                    <a:pt x="1927459" y="100608"/>
                  </a:lnTo>
                  <a:lnTo>
                    <a:pt x="1904062" y="95928"/>
                  </a:lnTo>
                  <a:lnTo>
                    <a:pt x="1897511" y="96397"/>
                  </a:lnTo>
                  <a:lnTo>
                    <a:pt x="1895639" y="97800"/>
                  </a:lnTo>
                  <a:lnTo>
                    <a:pt x="1897511" y="98737"/>
                  </a:lnTo>
                  <a:lnTo>
                    <a:pt x="1997651" y="117454"/>
                  </a:lnTo>
                  <a:lnTo>
                    <a:pt x="1962087" y="132896"/>
                  </a:lnTo>
                  <a:lnTo>
                    <a:pt x="1900786" y="154890"/>
                  </a:lnTo>
                  <a:lnTo>
                    <a:pt x="1855396" y="172671"/>
                  </a:lnTo>
                  <a:lnTo>
                    <a:pt x="1780525" y="207299"/>
                  </a:lnTo>
                  <a:lnTo>
                    <a:pt x="1788948" y="198408"/>
                  </a:lnTo>
                  <a:lnTo>
                    <a:pt x="1802050" y="192325"/>
                  </a:lnTo>
                  <a:lnTo>
                    <a:pt x="1807198" y="182498"/>
                  </a:lnTo>
                  <a:lnTo>
                    <a:pt x="1814217" y="180158"/>
                  </a:lnTo>
                  <a:lnTo>
                    <a:pt x="1810473" y="179223"/>
                  </a:lnTo>
                  <a:lnTo>
                    <a:pt x="1801582" y="166588"/>
                  </a:lnTo>
                  <a:lnTo>
                    <a:pt x="1795499" y="162377"/>
                  </a:lnTo>
                  <a:lnTo>
                    <a:pt x="1788948" y="160973"/>
                  </a:lnTo>
                  <a:lnTo>
                    <a:pt x="1769762" y="161440"/>
                  </a:lnTo>
                  <a:lnTo>
                    <a:pt x="1750108" y="160037"/>
                  </a:lnTo>
                  <a:lnTo>
                    <a:pt x="1734666" y="167524"/>
                  </a:lnTo>
                  <a:lnTo>
                    <a:pt x="1706122" y="164716"/>
                  </a:lnTo>
                  <a:lnTo>
                    <a:pt x="1587732" y="166588"/>
                  </a:lnTo>
                  <a:lnTo>
                    <a:pt x="1499291" y="164249"/>
                  </a:lnTo>
                  <a:lnTo>
                    <a:pt x="1350017" y="157229"/>
                  </a:lnTo>
                  <a:lnTo>
                    <a:pt x="1137571" y="156761"/>
                  </a:lnTo>
                  <a:lnTo>
                    <a:pt x="1127276" y="153954"/>
                  </a:lnTo>
                  <a:lnTo>
                    <a:pt x="1120257" y="153954"/>
                  </a:lnTo>
                  <a:lnTo>
                    <a:pt x="1110430" y="156761"/>
                  </a:lnTo>
                  <a:lnTo>
                    <a:pt x="1095924" y="154421"/>
                  </a:lnTo>
                  <a:lnTo>
                    <a:pt x="1081417" y="154890"/>
                  </a:lnTo>
                  <a:lnTo>
                    <a:pt x="1069251" y="152082"/>
                  </a:lnTo>
                  <a:lnTo>
                    <a:pt x="1050533" y="153486"/>
                  </a:lnTo>
                  <a:lnTo>
                    <a:pt x="828728" y="150678"/>
                  </a:lnTo>
                  <a:lnTo>
                    <a:pt x="823113" y="150210"/>
                  </a:lnTo>
                  <a:lnTo>
                    <a:pt x="812350" y="144595"/>
                  </a:lnTo>
                  <a:lnTo>
                    <a:pt x="807202" y="148338"/>
                  </a:lnTo>
                  <a:lnTo>
                    <a:pt x="707998" y="147871"/>
                  </a:lnTo>
                  <a:lnTo>
                    <a:pt x="649974" y="145531"/>
                  </a:lnTo>
                  <a:lnTo>
                    <a:pt x="618621" y="141787"/>
                  </a:lnTo>
                  <a:lnTo>
                    <a:pt x="606923" y="142255"/>
                  </a:lnTo>
                  <a:lnTo>
                    <a:pt x="605519" y="140383"/>
                  </a:lnTo>
                  <a:lnTo>
                    <a:pt x="536731" y="140851"/>
                  </a:lnTo>
                  <a:lnTo>
                    <a:pt x="517077" y="144127"/>
                  </a:lnTo>
                  <a:lnTo>
                    <a:pt x="503975" y="144127"/>
                  </a:lnTo>
                  <a:lnTo>
                    <a:pt x="494616" y="149274"/>
                  </a:lnTo>
                  <a:lnTo>
                    <a:pt x="486661" y="151146"/>
                  </a:lnTo>
                  <a:lnTo>
                    <a:pt x="478238" y="151146"/>
                  </a:lnTo>
                  <a:lnTo>
                    <a:pt x="481046" y="149742"/>
                  </a:lnTo>
                  <a:lnTo>
                    <a:pt x="481982" y="145999"/>
                  </a:lnTo>
                  <a:lnTo>
                    <a:pt x="477302" y="142723"/>
                  </a:lnTo>
                  <a:lnTo>
                    <a:pt x="304631" y="141319"/>
                  </a:lnTo>
                  <a:lnTo>
                    <a:pt x="131024" y="143191"/>
                  </a:lnTo>
                  <a:lnTo>
                    <a:pt x="16378" y="141787"/>
                  </a:lnTo>
                  <a:lnTo>
                    <a:pt x="13570" y="140851"/>
                  </a:lnTo>
                  <a:lnTo>
                    <a:pt x="10295" y="136172"/>
                  </a:lnTo>
                  <a:lnTo>
                    <a:pt x="0" y="134768"/>
                  </a:lnTo>
                  <a:lnTo>
                    <a:pt x="65980" y="120262"/>
                  </a:lnTo>
                  <a:lnTo>
                    <a:pt x="195132" y="86102"/>
                  </a:lnTo>
                  <a:lnTo>
                    <a:pt x="226953" y="73467"/>
                  </a:lnTo>
                  <a:lnTo>
                    <a:pt x="241927" y="65044"/>
                  </a:lnTo>
                  <a:lnTo>
                    <a:pt x="246138" y="61769"/>
                  </a:lnTo>
                  <a:lnTo>
                    <a:pt x="249882" y="51942"/>
                  </a:lnTo>
                  <a:lnTo>
                    <a:pt x="249414" y="46794"/>
                  </a:lnTo>
                  <a:lnTo>
                    <a:pt x="247074" y="42583"/>
                  </a:lnTo>
                  <a:lnTo>
                    <a:pt x="240523" y="39307"/>
                  </a:lnTo>
                  <a:lnTo>
                    <a:pt x="167056" y="17782"/>
                  </a:lnTo>
                  <a:lnTo>
                    <a:pt x="167056" y="14507"/>
                  </a:lnTo>
                  <a:lnTo>
                    <a:pt x="168928" y="12635"/>
                  </a:lnTo>
                  <a:lnTo>
                    <a:pt x="172671" y="11699"/>
                  </a:lnTo>
                  <a:lnTo>
                    <a:pt x="184370" y="12635"/>
                  </a:lnTo>
                  <a:lnTo>
                    <a:pt x="189049" y="18718"/>
                  </a:lnTo>
                  <a:lnTo>
                    <a:pt x="192793" y="20122"/>
                  </a:lnTo>
                  <a:lnTo>
                    <a:pt x="218062" y="24333"/>
                  </a:lnTo>
                  <a:lnTo>
                    <a:pt x="246606" y="26205"/>
                  </a:lnTo>
                  <a:lnTo>
                    <a:pt x="252689" y="28545"/>
                  </a:lnTo>
                  <a:lnTo>
                    <a:pt x="259241" y="25737"/>
                  </a:lnTo>
                  <a:lnTo>
                    <a:pt x="273279" y="23866"/>
                  </a:lnTo>
                  <a:lnTo>
                    <a:pt x="288721" y="26673"/>
                  </a:lnTo>
                  <a:lnTo>
                    <a:pt x="313522" y="27141"/>
                  </a:lnTo>
                  <a:lnTo>
                    <a:pt x="317734" y="35096"/>
                  </a:lnTo>
                  <a:lnTo>
                    <a:pt x="325689" y="39307"/>
                  </a:lnTo>
                  <a:lnTo>
                    <a:pt x="386053" y="39775"/>
                  </a:lnTo>
                  <a:lnTo>
                    <a:pt x="493212" y="36500"/>
                  </a:lnTo>
                  <a:lnTo>
                    <a:pt x="505847" y="34628"/>
                  </a:lnTo>
                  <a:lnTo>
                    <a:pt x="536731" y="25737"/>
                  </a:lnTo>
                  <a:lnTo>
                    <a:pt x="546090" y="24333"/>
                  </a:lnTo>
                  <a:lnTo>
                    <a:pt x="723909" y="21994"/>
                  </a:lnTo>
                  <a:lnTo>
                    <a:pt x="1475894" y="22929"/>
                  </a:lnTo>
                  <a:lnTo>
                    <a:pt x="1481977" y="21526"/>
                  </a:lnTo>
                  <a:lnTo>
                    <a:pt x="1488996" y="17314"/>
                  </a:lnTo>
                  <a:lnTo>
                    <a:pt x="1488996" y="14038"/>
                  </a:lnTo>
                  <a:lnTo>
                    <a:pt x="1449221" y="8891"/>
                  </a:lnTo>
                  <a:lnTo>
                    <a:pt x="1493208" y="9359"/>
                  </a:lnTo>
                  <a:lnTo>
                    <a:pt x="1506310" y="3276"/>
                  </a:lnTo>
                  <a:lnTo>
                    <a:pt x="1514265" y="468"/>
                  </a:lnTo>
                  <a:lnTo>
                    <a:pt x="1524092" y="0"/>
                  </a:lnTo>
                  <a:close/>
                  <a:moveTo>
                    <a:pt x="549834" y="102948"/>
                  </a:moveTo>
                  <a:lnTo>
                    <a:pt x="547494" y="97332"/>
                  </a:lnTo>
                  <a:lnTo>
                    <a:pt x="542347" y="94993"/>
                  </a:lnTo>
                  <a:lnTo>
                    <a:pt x="418809" y="94525"/>
                  </a:lnTo>
                  <a:lnTo>
                    <a:pt x="413194" y="96865"/>
                  </a:lnTo>
                  <a:lnTo>
                    <a:pt x="410854" y="102012"/>
                  </a:lnTo>
                  <a:lnTo>
                    <a:pt x="413194" y="108095"/>
                  </a:lnTo>
                  <a:lnTo>
                    <a:pt x="418342" y="110435"/>
                  </a:lnTo>
                  <a:lnTo>
                    <a:pt x="541878" y="110903"/>
                  </a:lnTo>
                  <a:lnTo>
                    <a:pt x="547494" y="109031"/>
                  </a:lnTo>
                  <a:lnTo>
                    <a:pt x="549834" y="102948"/>
                  </a:lnTo>
                  <a:close/>
                </a:path>
              </a:pathLst>
            </a:custGeom>
            <a:solidFill>
              <a:srgbClr val="DCE5C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4863F51F-C604-946B-F59D-B2D81FEF1702}"/>
                </a:ext>
              </a:extLst>
            </p:cNvPr>
            <p:cNvSpPr/>
            <p:nvPr/>
          </p:nvSpPr>
          <p:spPr>
            <a:xfrm>
              <a:off x="8706893" y="6798284"/>
              <a:ext cx="1168454" cy="36031"/>
            </a:xfrm>
            <a:custGeom>
              <a:avLst/>
              <a:gdLst>
                <a:gd name="connsiteX0" fmla="*/ 1128680 w 1168454"/>
                <a:gd name="connsiteY0" fmla="*/ 6083 h 36031"/>
                <a:gd name="connsiteX1" fmla="*/ 1168455 w 1168454"/>
                <a:gd name="connsiteY1" fmla="*/ 11231 h 36031"/>
                <a:gd name="connsiteX2" fmla="*/ 1168455 w 1168454"/>
                <a:gd name="connsiteY2" fmla="*/ 14506 h 36031"/>
                <a:gd name="connsiteX3" fmla="*/ 1161436 w 1168454"/>
                <a:gd name="connsiteY3" fmla="*/ 18718 h 36031"/>
                <a:gd name="connsiteX4" fmla="*/ 1155352 w 1168454"/>
                <a:gd name="connsiteY4" fmla="*/ 20121 h 36031"/>
                <a:gd name="connsiteX5" fmla="*/ 402899 w 1168454"/>
                <a:gd name="connsiteY5" fmla="*/ 19186 h 36031"/>
                <a:gd name="connsiteX6" fmla="*/ 225549 w 1168454"/>
                <a:gd name="connsiteY6" fmla="*/ 21525 h 36031"/>
                <a:gd name="connsiteX7" fmla="*/ 216190 w 1168454"/>
                <a:gd name="connsiteY7" fmla="*/ 22929 h 36031"/>
                <a:gd name="connsiteX8" fmla="*/ 185305 w 1168454"/>
                <a:gd name="connsiteY8" fmla="*/ 31820 h 36031"/>
                <a:gd name="connsiteX9" fmla="*/ 172671 w 1168454"/>
                <a:gd name="connsiteY9" fmla="*/ 33692 h 36031"/>
                <a:gd name="connsiteX10" fmla="*/ 118857 w 1168454"/>
                <a:gd name="connsiteY10" fmla="*/ 36031 h 36031"/>
                <a:gd name="connsiteX11" fmla="*/ 11699 w 1168454"/>
                <a:gd name="connsiteY11" fmla="*/ 36031 h 36031"/>
                <a:gd name="connsiteX12" fmla="*/ 4679 w 1168454"/>
                <a:gd name="connsiteY12" fmla="*/ 34628 h 36031"/>
                <a:gd name="connsiteX13" fmla="*/ 1404 w 1168454"/>
                <a:gd name="connsiteY13" fmla="*/ 32288 h 36031"/>
                <a:gd name="connsiteX14" fmla="*/ 0 w 1168454"/>
                <a:gd name="connsiteY14" fmla="*/ 29480 h 36031"/>
                <a:gd name="connsiteX15" fmla="*/ 2808 w 1168454"/>
                <a:gd name="connsiteY15" fmla="*/ 21993 h 36031"/>
                <a:gd name="connsiteX16" fmla="*/ 9359 w 1168454"/>
                <a:gd name="connsiteY16" fmla="*/ 17314 h 36031"/>
                <a:gd name="connsiteX17" fmla="*/ 13570 w 1168454"/>
                <a:gd name="connsiteY17" fmla="*/ 16846 h 36031"/>
                <a:gd name="connsiteX18" fmla="*/ 182966 w 1168454"/>
                <a:gd name="connsiteY18" fmla="*/ 16846 h 36031"/>
                <a:gd name="connsiteX19" fmla="*/ 198408 w 1168454"/>
                <a:gd name="connsiteY19" fmla="*/ 14038 h 36031"/>
                <a:gd name="connsiteX20" fmla="*/ 226484 w 1168454"/>
                <a:gd name="connsiteY20" fmla="*/ 5147 h 36031"/>
                <a:gd name="connsiteX21" fmla="*/ 255029 w 1168454"/>
                <a:gd name="connsiteY21" fmla="*/ 2808 h 36031"/>
                <a:gd name="connsiteX22" fmla="*/ 398220 w 1168454"/>
                <a:gd name="connsiteY22" fmla="*/ 0 h 36031"/>
                <a:gd name="connsiteX23" fmla="*/ 731396 w 1168454"/>
                <a:gd name="connsiteY23" fmla="*/ 936 h 36031"/>
                <a:gd name="connsiteX24" fmla="*/ 920913 w 1168454"/>
                <a:gd name="connsiteY24" fmla="*/ 0 h 36031"/>
                <a:gd name="connsiteX25" fmla="*/ 987361 w 1168454"/>
                <a:gd name="connsiteY25" fmla="*/ 936 h 36031"/>
                <a:gd name="connsiteX26" fmla="*/ 1128680 w 1168454"/>
                <a:gd name="connsiteY26" fmla="*/ 6083 h 3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68454" h="36031">
                  <a:moveTo>
                    <a:pt x="1128680" y="6083"/>
                  </a:moveTo>
                  <a:lnTo>
                    <a:pt x="1168455" y="11231"/>
                  </a:lnTo>
                  <a:lnTo>
                    <a:pt x="1168455" y="14506"/>
                  </a:lnTo>
                  <a:lnTo>
                    <a:pt x="1161436" y="18718"/>
                  </a:lnTo>
                  <a:lnTo>
                    <a:pt x="1155352" y="20121"/>
                  </a:lnTo>
                  <a:lnTo>
                    <a:pt x="402899" y="19186"/>
                  </a:lnTo>
                  <a:lnTo>
                    <a:pt x="225549" y="21525"/>
                  </a:lnTo>
                  <a:lnTo>
                    <a:pt x="216190" y="22929"/>
                  </a:lnTo>
                  <a:lnTo>
                    <a:pt x="185305" y="31820"/>
                  </a:lnTo>
                  <a:lnTo>
                    <a:pt x="172671" y="33692"/>
                  </a:lnTo>
                  <a:lnTo>
                    <a:pt x="118857" y="36031"/>
                  </a:lnTo>
                  <a:lnTo>
                    <a:pt x="11699" y="36031"/>
                  </a:lnTo>
                  <a:lnTo>
                    <a:pt x="4679" y="34628"/>
                  </a:lnTo>
                  <a:lnTo>
                    <a:pt x="1404" y="32288"/>
                  </a:lnTo>
                  <a:lnTo>
                    <a:pt x="0" y="29480"/>
                  </a:lnTo>
                  <a:lnTo>
                    <a:pt x="2808" y="21993"/>
                  </a:lnTo>
                  <a:lnTo>
                    <a:pt x="9359" y="17314"/>
                  </a:lnTo>
                  <a:lnTo>
                    <a:pt x="13570" y="16846"/>
                  </a:lnTo>
                  <a:lnTo>
                    <a:pt x="182966" y="16846"/>
                  </a:lnTo>
                  <a:lnTo>
                    <a:pt x="198408" y="14038"/>
                  </a:lnTo>
                  <a:lnTo>
                    <a:pt x="226484" y="5147"/>
                  </a:lnTo>
                  <a:lnTo>
                    <a:pt x="255029" y="2808"/>
                  </a:lnTo>
                  <a:lnTo>
                    <a:pt x="398220" y="0"/>
                  </a:lnTo>
                  <a:lnTo>
                    <a:pt x="731396" y="936"/>
                  </a:lnTo>
                  <a:lnTo>
                    <a:pt x="920913" y="0"/>
                  </a:lnTo>
                  <a:lnTo>
                    <a:pt x="987361" y="936"/>
                  </a:lnTo>
                  <a:lnTo>
                    <a:pt x="1128680" y="6083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6A10841E-8B86-51EE-F014-AE0C593E9853}"/>
                </a:ext>
              </a:extLst>
            </p:cNvPr>
            <p:cNvSpPr/>
            <p:nvPr/>
          </p:nvSpPr>
          <p:spPr>
            <a:xfrm>
              <a:off x="6704563" y="6805303"/>
              <a:ext cx="1921843" cy="248010"/>
            </a:xfrm>
            <a:custGeom>
              <a:avLst/>
              <a:gdLst>
                <a:gd name="connsiteX0" fmla="*/ 1833870 w 1921843"/>
                <a:gd name="connsiteY0" fmla="*/ 0 h 248010"/>
                <a:gd name="connsiteX1" fmla="*/ 1848376 w 1921843"/>
                <a:gd name="connsiteY1" fmla="*/ 7019 h 248010"/>
                <a:gd name="connsiteX2" fmla="*/ 1921844 w 1921843"/>
                <a:gd name="connsiteY2" fmla="*/ 28544 h 248010"/>
                <a:gd name="connsiteX3" fmla="*/ 1912953 w 1921843"/>
                <a:gd name="connsiteY3" fmla="*/ 29012 h 248010"/>
                <a:gd name="connsiteX4" fmla="*/ 1886280 w 1921843"/>
                <a:gd name="connsiteY4" fmla="*/ 26205 h 248010"/>
                <a:gd name="connsiteX5" fmla="*/ 1868498 w 1921843"/>
                <a:gd name="connsiteY5" fmla="*/ 27140 h 248010"/>
                <a:gd name="connsiteX6" fmla="*/ 1657456 w 1921843"/>
                <a:gd name="connsiteY6" fmla="*/ 57089 h 248010"/>
                <a:gd name="connsiteX7" fmla="*/ 1584457 w 1921843"/>
                <a:gd name="connsiteY7" fmla="*/ 72531 h 248010"/>
                <a:gd name="connsiteX8" fmla="*/ 1477297 w 1921843"/>
                <a:gd name="connsiteY8" fmla="*/ 102480 h 248010"/>
                <a:gd name="connsiteX9" fmla="*/ 1366863 w 1921843"/>
                <a:gd name="connsiteY9" fmla="*/ 128684 h 248010"/>
                <a:gd name="connsiteX10" fmla="*/ 1364055 w 1921843"/>
                <a:gd name="connsiteY10" fmla="*/ 130088 h 248010"/>
                <a:gd name="connsiteX11" fmla="*/ 1362651 w 1921843"/>
                <a:gd name="connsiteY11" fmla="*/ 134767 h 248010"/>
                <a:gd name="connsiteX12" fmla="*/ 1360779 w 1921843"/>
                <a:gd name="connsiteY12" fmla="*/ 135704 h 248010"/>
                <a:gd name="connsiteX13" fmla="*/ 1325684 w 1921843"/>
                <a:gd name="connsiteY13" fmla="*/ 142255 h 248010"/>
                <a:gd name="connsiteX14" fmla="*/ 1246601 w 1921843"/>
                <a:gd name="connsiteY14" fmla="*/ 153954 h 248010"/>
                <a:gd name="connsiteX15" fmla="*/ 882541 w 1921843"/>
                <a:gd name="connsiteY15" fmla="*/ 193729 h 248010"/>
                <a:gd name="connsiteX16" fmla="*/ 742626 w 1921843"/>
                <a:gd name="connsiteY16" fmla="*/ 206363 h 248010"/>
                <a:gd name="connsiteX17" fmla="*/ 245202 w 1921843"/>
                <a:gd name="connsiteY17" fmla="*/ 240991 h 248010"/>
                <a:gd name="connsiteX18" fmla="*/ 193261 w 1921843"/>
                <a:gd name="connsiteY18" fmla="*/ 243331 h 248010"/>
                <a:gd name="connsiteX19" fmla="*/ 141319 w 1921843"/>
                <a:gd name="connsiteY19" fmla="*/ 248010 h 248010"/>
                <a:gd name="connsiteX20" fmla="*/ 94057 w 1921843"/>
                <a:gd name="connsiteY20" fmla="*/ 193260 h 248010"/>
                <a:gd name="connsiteX21" fmla="*/ 46794 w 1921843"/>
                <a:gd name="connsiteY21" fmla="*/ 135236 h 248010"/>
                <a:gd name="connsiteX22" fmla="*/ 0 w 1921843"/>
                <a:gd name="connsiteY22" fmla="*/ 73935 h 248010"/>
                <a:gd name="connsiteX23" fmla="*/ 134768 w 1921843"/>
                <a:gd name="connsiteY23" fmla="*/ 64108 h 248010"/>
                <a:gd name="connsiteX24" fmla="*/ 393540 w 1921843"/>
                <a:gd name="connsiteY24" fmla="*/ 49134 h 248010"/>
                <a:gd name="connsiteX25" fmla="*/ 651845 w 1921843"/>
                <a:gd name="connsiteY25" fmla="*/ 36968 h 248010"/>
                <a:gd name="connsiteX26" fmla="*/ 910618 w 1921843"/>
                <a:gd name="connsiteY26" fmla="*/ 27140 h 248010"/>
                <a:gd name="connsiteX27" fmla="*/ 1169391 w 1921843"/>
                <a:gd name="connsiteY27" fmla="*/ 19653 h 248010"/>
                <a:gd name="connsiteX28" fmla="*/ 1428631 w 1921843"/>
                <a:gd name="connsiteY28" fmla="*/ 14506 h 248010"/>
                <a:gd name="connsiteX29" fmla="*/ 1735602 w 1921843"/>
                <a:gd name="connsiteY29" fmla="*/ 13570 h 248010"/>
                <a:gd name="connsiteX30" fmla="*/ 1827319 w 1921843"/>
                <a:gd name="connsiteY30" fmla="*/ 7019 h 248010"/>
                <a:gd name="connsiteX31" fmla="*/ 1830127 w 1921843"/>
                <a:gd name="connsiteY31" fmla="*/ 6083 h 248010"/>
                <a:gd name="connsiteX32" fmla="*/ 1833870 w 1921843"/>
                <a:gd name="connsiteY32" fmla="*/ 0 h 2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21843" h="248010">
                  <a:moveTo>
                    <a:pt x="1833870" y="0"/>
                  </a:moveTo>
                  <a:lnTo>
                    <a:pt x="1848376" y="7019"/>
                  </a:lnTo>
                  <a:lnTo>
                    <a:pt x="1921844" y="28544"/>
                  </a:lnTo>
                  <a:lnTo>
                    <a:pt x="1912953" y="29012"/>
                  </a:lnTo>
                  <a:lnTo>
                    <a:pt x="1886280" y="26205"/>
                  </a:lnTo>
                  <a:lnTo>
                    <a:pt x="1868498" y="27140"/>
                  </a:lnTo>
                  <a:lnTo>
                    <a:pt x="1657456" y="57089"/>
                  </a:lnTo>
                  <a:lnTo>
                    <a:pt x="1584457" y="72531"/>
                  </a:lnTo>
                  <a:lnTo>
                    <a:pt x="1477297" y="102480"/>
                  </a:lnTo>
                  <a:lnTo>
                    <a:pt x="1366863" y="128684"/>
                  </a:lnTo>
                  <a:lnTo>
                    <a:pt x="1364055" y="130088"/>
                  </a:lnTo>
                  <a:lnTo>
                    <a:pt x="1362651" y="134767"/>
                  </a:lnTo>
                  <a:lnTo>
                    <a:pt x="1360779" y="135704"/>
                  </a:lnTo>
                  <a:lnTo>
                    <a:pt x="1325684" y="142255"/>
                  </a:lnTo>
                  <a:lnTo>
                    <a:pt x="1246601" y="153954"/>
                  </a:lnTo>
                  <a:lnTo>
                    <a:pt x="882541" y="193729"/>
                  </a:lnTo>
                  <a:lnTo>
                    <a:pt x="742626" y="206363"/>
                  </a:lnTo>
                  <a:lnTo>
                    <a:pt x="245202" y="240991"/>
                  </a:lnTo>
                  <a:lnTo>
                    <a:pt x="193261" y="243331"/>
                  </a:lnTo>
                  <a:lnTo>
                    <a:pt x="141319" y="248010"/>
                  </a:lnTo>
                  <a:lnTo>
                    <a:pt x="94057" y="193260"/>
                  </a:lnTo>
                  <a:lnTo>
                    <a:pt x="46794" y="135236"/>
                  </a:lnTo>
                  <a:lnTo>
                    <a:pt x="0" y="73935"/>
                  </a:lnTo>
                  <a:lnTo>
                    <a:pt x="134768" y="64108"/>
                  </a:lnTo>
                  <a:lnTo>
                    <a:pt x="393540" y="49134"/>
                  </a:lnTo>
                  <a:lnTo>
                    <a:pt x="651845" y="36968"/>
                  </a:lnTo>
                  <a:lnTo>
                    <a:pt x="910618" y="27140"/>
                  </a:lnTo>
                  <a:lnTo>
                    <a:pt x="1169391" y="19653"/>
                  </a:lnTo>
                  <a:lnTo>
                    <a:pt x="1428631" y="14506"/>
                  </a:lnTo>
                  <a:lnTo>
                    <a:pt x="1735602" y="13570"/>
                  </a:lnTo>
                  <a:lnTo>
                    <a:pt x="1827319" y="7019"/>
                  </a:lnTo>
                  <a:lnTo>
                    <a:pt x="1830127" y="6083"/>
                  </a:lnTo>
                  <a:lnTo>
                    <a:pt x="1833870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35125193-9512-936F-9339-1DD0F39128BE}"/>
                </a:ext>
              </a:extLst>
            </p:cNvPr>
            <p:cNvSpPr/>
            <p:nvPr/>
          </p:nvSpPr>
          <p:spPr>
            <a:xfrm>
              <a:off x="10481334" y="6817937"/>
              <a:ext cx="216657" cy="63172"/>
            </a:xfrm>
            <a:custGeom>
              <a:avLst/>
              <a:gdLst>
                <a:gd name="connsiteX0" fmla="*/ 216657 w 216657"/>
                <a:gd name="connsiteY0" fmla="*/ 0 h 63172"/>
                <a:gd name="connsiteX1" fmla="*/ 209638 w 216657"/>
                <a:gd name="connsiteY1" fmla="*/ 5616 h 63172"/>
                <a:gd name="connsiteX2" fmla="*/ 202151 w 216657"/>
                <a:gd name="connsiteY2" fmla="*/ 9359 h 63172"/>
                <a:gd name="connsiteX3" fmla="*/ 173139 w 216657"/>
                <a:gd name="connsiteY3" fmla="*/ 14038 h 63172"/>
                <a:gd name="connsiteX4" fmla="*/ 97800 w 216657"/>
                <a:gd name="connsiteY4" fmla="*/ 32756 h 63172"/>
                <a:gd name="connsiteX5" fmla="*/ 61300 w 216657"/>
                <a:gd name="connsiteY5" fmla="*/ 46794 h 63172"/>
                <a:gd name="connsiteX6" fmla="*/ 36968 w 216657"/>
                <a:gd name="connsiteY6" fmla="*/ 52410 h 63172"/>
                <a:gd name="connsiteX7" fmla="*/ 11699 w 216657"/>
                <a:gd name="connsiteY7" fmla="*/ 61300 h 63172"/>
                <a:gd name="connsiteX8" fmla="*/ 0 w 216657"/>
                <a:gd name="connsiteY8" fmla="*/ 63172 h 63172"/>
                <a:gd name="connsiteX9" fmla="*/ 7019 w 216657"/>
                <a:gd name="connsiteY9" fmla="*/ 57557 h 63172"/>
                <a:gd name="connsiteX10" fmla="*/ 186241 w 216657"/>
                <a:gd name="connsiteY10" fmla="*/ 2808 h 63172"/>
                <a:gd name="connsiteX11" fmla="*/ 216657 w 216657"/>
                <a:gd name="connsiteY11" fmla="*/ 0 h 6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57" h="63172">
                  <a:moveTo>
                    <a:pt x="216657" y="0"/>
                  </a:moveTo>
                  <a:lnTo>
                    <a:pt x="209638" y="5616"/>
                  </a:lnTo>
                  <a:lnTo>
                    <a:pt x="202151" y="9359"/>
                  </a:lnTo>
                  <a:lnTo>
                    <a:pt x="173139" y="14038"/>
                  </a:lnTo>
                  <a:lnTo>
                    <a:pt x="97800" y="32756"/>
                  </a:lnTo>
                  <a:lnTo>
                    <a:pt x="61300" y="46794"/>
                  </a:lnTo>
                  <a:lnTo>
                    <a:pt x="36968" y="52410"/>
                  </a:lnTo>
                  <a:lnTo>
                    <a:pt x="11699" y="61300"/>
                  </a:lnTo>
                  <a:lnTo>
                    <a:pt x="0" y="63172"/>
                  </a:lnTo>
                  <a:lnTo>
                    <a:pt x="7019" y="57557"/>
                  </a:lnTo>
                  <a:lnTo>
                    <a:pt x="186241" y="2808"/>
                  </a:lnTo>
                  <a:lnTo>
                    <a:pt x="216657" y="0"/>
                  </a:lnTo>
                  <a:close/>
                </a:path>
              </a:pathLst>
            </a:custGeom>
            <a:solidFill>
              <a:srgbClr val="C2938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C8D78225-4C3C-649E-6E92-80A4FC67D8E5}"/>
                </a:ext>
              </a:extLst>
            </p:cNvPr>
            <p:cNvSpPr/>
            <p:nvPr/>
          </p:nvSpPr>
          <p:spPr>
            <a:xfrm>
              <a:off x="10208991" y="6824489"/>
              <a:ext cx="283573" cy="21057"/>
            </a:xfrm>
            <a:custGeom>
              <a:avLst/>
              <a:gdLst>
                <a:gd name="connsiteX0" fmla="*/ 0 w 283573"/>
                <a:gd name="connsiteY0" fmla="*/ 0 h 21057"/>
                <a:gd name="connsiteX1" fmla="*/ 281234 w 283573"/>
                <a:gd name="connsiteY1" fmla="*/ 13103 h 21057"/>
                <a:gd name="connsiteX2" fmla="*/ 283574 w 283573"/>
                <a:gd name="connsiteY2" fmla="*/ 17782 h 21057"/>
                <a:gd name="connsiteX3" fmla="*/ 282638 w 283573"/>
                <a:gd name="connsiteY3" fmla="*/ 20122 h 21057"/>
                <a:gd name="connsiteX4" fmla="*/ 280298 w 283573"/>
                <a:gd name="connsiteY4" fmla="*/ 21057 h 21057"/>
                <a:gd name="connsiteX5" fmla="*/ 468 w 283573"/>
                <a:gd name="connsiteY5" fmla="*/ 20122 h 21057"/>
                <a:gd name="connsiteX6" fmla="*/ 11699 w 283573"/>
                <a:gd name="connsiteY6" fmla="*/ 19186 h 21057"/>
                <a:gd name="connsiteX7" fmla="*/ 21525 w 283573"/>
                <a:gd name="connsiteY7" fmla="*/ 15910 h 21057"/>
                <a:gd name="connsiteX8" fmla="*/ 23865 w 283573"/>
                <a:gd name="connsiteY8" fmla="*/ 12634 h 21057"/>
                <a:gd name="connsiteX9" fmla="*/ 21525 w 283573"/>
                <a:gd name="connsiteY9" fmla="*/ 9827 h 21057"/>
                <a:gd name="connsiteX10" fmla="*/ 14038 w 283573"/>
                <a:gd name="connsiteY10" fmla="*/ 7487 h 21057"/>
                <a:gd name="connsiteX11" fmla="*/ 4679 w 283573"/>
                <a:gd name="connsiteY11" fmla="*/ 7955 h 21057"/>
                <a:gd name="connsiteX12" fmla="*/ 5615 w 283573"/>
                <a:gd name="connsiteY12" fmla="*/ 3275 h 21057"/>
                <a:gd name="connsiteX13" fmla="*/ 4679 w 283573"/>
                <a:gd name="connsiteY13" fmla="*/ 1872 h 21057"/>
                <a:gd name="connsiteX14" fmla="*/ 0 w 283573"/>
                <a:gd name="connsiteY14" fmla="*/ 0 h 2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3573" h="21057">
                  <a:moveTo>
                    <a:pt x="0" y="0"/>
                  </a:moveTo>
                  <a:lnTo>
                    <a:pt x="281234" y="13103"/>
                  </a:lnTo>
                  <a:lnTo>
                    <a:pt x="283574" y="17782"/>
                  </a:lnTo>
                  <a:lnTo>
                    <a:pt x="282638" y="20122"/>
                  </a:lnTo>
                  <a:lnTo>
                    <a:pt x="280298" y="21057"/>
                  </a:lnTo>
                  <a:lnTo>
                    <a:pt x="468" y="20122"/>
                  </a:lnTo>
                  <a:lnTo>
                    <a:pt x="11699" y="19186"/>
                  </a:lnTo>
                  <a:lnTo>
                    <a:pt x="21525" y="15910"/>
                  </a:lnTo>
                  <a:lnTo>
                    <a:pt x="23865" y="12634"/>
                  </a:lnTo>
                  <a:lnTo>
                    <a:pt x="21525" y="9827"/>
                  </a:lnTo>
                  <a:lnTo>
                    <a:pt x="14038" y="7487"/>
                  </a:lnTo>
                  <a:lnTo>
                    <a:pt x="4679" y="7955"/>
                  </a:lnTo>
                  <a:lnTo>
                    <a:pt x="5615" y="3275"/>
                  </a:lnTo>
                  <a:lnTo>
                    <a:pt x="4679" y="18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7DC5F7B8-447A-8536-8209-146E7CDFE896}"/>
                </a:ext>
              </a:extLst>
            </p:cNvPr>
            <p:cNvSpPr/>
            <p:nvPr/>
          </p:nvSpPr>
          <p:spPr>
            <a:xfrm>
              <a:off x="8031182" y="6831976"/>
              <a:ext cx="604582" cy="116050"/>
            </a:xfrm>
            <a:custGeom>
              <a:avLst/>
              <a:gdLst>
                <a:gd name="connsiteX0" fmla="*/ 595224 w 604582"/>
                <a:gd name="connsiteY0" fmla="*/ 1872 h 116050"/>
                <a:gd name="connsiteX1" fmla="*/ 601775 w 604582"/>
                <a:gd name="connsiteY1" fmla="*/ 5616 h 116050"/>
                <a:gd name="connsiteX2" fmla="*/ 604115 w 604582"/>
                <a:gd name="connsiteY2" fmla="*/ 9359 h 116050"/>
                <a:gd name="connsiteX3" fmla="*/ 604583 w 604582"/>
                <a:gd name="connsiteY3" fmla="*/ 14506 h 116050"/>
                <a:gd name="connsiteX4" fmla="*/ 600839 w 604582"/>
                <a:gd name="connsiteY4" fmla="*/ 24333 h 116050"/>
                <a:gd name="connsiteX5" fmla="*/ 581654 w 604582"/>
                <a:gd name="connsiteY5" fmla="*/ 36032 h 116050"/>
                <a:gd name="connsiteX6" fmla="*/ 566212 w 604582"/>
                <a:gd name="connsiteY6" fmla="*/ 43051 h 116050"/>
                <a:gd name="connsiteX7" fmla="*/ 549834 w 604582"/>
                <a:gd name="connsiteY7" fmla="*/ 48666 h 116050"/>
                <a:gd name="connsiteX8" fmla="*/ 485725 w 604582"/>
                <a:gd name="connsiteY8" fmla="*/ 66448 h 116050"/>
                <a:gd name="connsiteX9" fmla="*/ 354701 w 604582"/>
                <a:gd name="connsiteY9" fmla="*/ 97332 h 116050"/>
                <a:gd name="connsiteX10" fmla="*/ 112775 w 604582"/>
                <a:gd name="connsiteY10" fmla="*/ 105287 h 116050"/>
                <a:gd name="connsiteX11" fmla="*/ 28545 w 604582"/>
                <a:gd name="connsiteY11" fmla="*/ 115582 h 116050"/>
                <a:gd name="connsiteX12" fmla="*/ 0 w 604582"/>
                <a:gd name="connsiteY12" fmla="*/ 116050 h 116050"/>
                <a:gd name="connsiteX13" fmla="*/ 35096 w 604582"/>
                <a:gd name="connsiteY13" fmla="*/ 109499 h 116050"/>
                <a:gd name="connsiteX14" fmla="*/ 36968 w 604582"/>
                <a:gd name="connsiteY14" fmla="*/ 108563 h 116050"/>
                <a:gd name="connsiteX15" fmla="*/ 38371 w 604582"/>
                <a:gd name="connsiteY15" fmla="*/ 103884 h 116050"/>
                <a:gd name="connsiteX16" fmla="*/ 41179 w 604582"/>
                <a:gd name="connsiteY16" fmla="*/ 102480 h 116050"/>
                <a:gd name="connsiteX17" fmla="*/ 152082 w 604582"/>
                <a:gd name="connsiteY17" fmla="*/ 75807 h 116050"/>
                <a:gd name="connsiteX18" fmla="*/ 220869 w 604582"/>
                <a:gd name="connsiteY18" fmla="*/ 57557 h 116050"/>
                <a:gd name="connsiteX19" fmla="*/ 225549 w 604582"/>
                <a:gd name="connsiteY19" fmla="*/ 59897 h 116050"/>
                <a:gd name="connsiteX20" fmla="*/ 222741 w 604582"/>
                <a:gd name="connsiteY20" fmla="*/ 64109 h 116050"/>
                <a:gd name="connsiteX21" fmla="*/ 222741 w 604582"/>
                <a:gd name="connsiteY21" fmla="*/ 66448 h 116050"/>
                <a:gd name="connsiteX22" fmla="*/ 225081 w 604582"/>
                <a:gd name="connsiteY22" fmla="*/ 66916 h 116050"/>
                <a:gd name="connsiteX23" fmla="*/ 331772 w 604582"/>
                <a:gd name="connsiteY23" fmla="*/ 58493 h 116050"/>
                <a:gd name="connsiteX24" fmla="*/ 414598 w 604582"/>
                <a:gd name="connsiteY24" fmla="*/ 49602 h 116050"/>
                <a:gd name="connsiteX25" fmla="*/ 433316 w 604582"/>
                <a:gd name="connsiteY25" fmla="*/ 45859 h 116050"/>
                <a:gd name="connsiteX26" fmla="*/ 458585 w 604582"/>
                <a:gd name="connsiteY26" fmla="*/ 38372 h 116050"/>
                <a:gd name="connsiteX27" fmla="*/ 459053 w 604582"/>
                <a:gd name="connsiteY27" fmla="*/ 33224 h 116050"/>
                <a:gd name="connsiteX28" fmla="*/ 455309 w 604582"/>
                <a:gd name="connsiteY28" fmla="*/ 28544 h 116050"/>
                <a:gd name="connsiteX29" fmla="*/ 447822 w 604582"/>
                <a:gd name="connsiteY29" fmla="*/ 23865 h 116050"/>
                <a:gd name="connsiteX30" fmla="*/ 438463 w 604582"/>
                <a:gd name="connsiteY30" fmla="*/ 23397 h 116050"/>
                <a:gd name="connsiteX31" fmla="*/ 405239 w 604582"/>
                <a:gd name="connsiteY31" fmla="*/ 28077 h 116050"/>
                <a:gd name="connsiteX32" fmla="*/ 365464 w 604582"/>
                <a:gd name="connsiteY32" fmla="*/ 25737 h 116050"/>
                <a:gd name="connsiteX33" fmla="*/ 541878 w 604582"/>
                <a:gd name="connsiteY33" fmla="*/ 936 h 116050"/>
                <a:gd name="connsiteX34" fmla="*/ 559661 w 604582"/>
                <a:gd name="connsiteY34" fmla="*/ 0 h 116050"/>
                <a:gd name="connsiteX35" fmla="*/ 595224 w 604582"/>
                <a:gd name="connsiteY35" fmla="*/ 1872 h 1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04582" h="116050">
                  <a:moveTo>
                    <a:pt x="595224" y="1872"/>
                  </a:moveTo>
                  <a:lnTo>
                    <a:pt x="601775" y="5616"/>
                  </a:lnTo>
                  <a:lnTo>
                    <a:pt x="604115" y="9359"/>
                  </a:lnTo>
                  <a:lnTo>
                    <a:pt x="604583" y="14506"/>
                  </a:lnTo>
                  <a:lnTo>
                    <a:pt x="600839" y="24333"/>
                  </a:lnTo>
                  <a:lnTo>
                    <a:pt x="581654" y="36032"/>
                  </a:lnTo>
                  <a:lnTo>
                    <a:pt x="566212" y="43051"/>
                  </a:lnTo>
                  <a:lnTo>
                    <a:pt x="549834" y="48666"/>
                  </a:lnTo>
                  <a:lnTo>
                    <a:pt x="485725" y="66448"/>
                  </a:lnTo>
                  <a:lnTo>
                    <a:pt x="354701" y="97332"/>
                  </a:lnTo>
                  <a:lnTo>
                    <a:pt x="112775" y="105287"/>
                  </a:lnTo>
                  <a:lnTo>
                    <a:pt x="28545" y="115582"/>
                  </a:lnTo>
                  <a:lnTo>
                    <a:pt x="0" y="116050"/>
                  </a:lnTo>
                  <a:lnTo>
                    <a:pt x="35096" y="109499"/>
                  </a:lnTo>
                  <a:lnTo>
                    <a:pt x="36968" y="108563"/>
                  </a:lnTo>
                  <a:lnTo>
                    <a:pt x="38371" y="103884"/>
                  </a:lnTo>
                  <a:lnTo>
                    <a:pt x="41179" y="102480"/>
                  </a:lnTo>
                  <a:lnTo>
                    <a:pt x="152082" y="75807"/>
                  </a:lnTo>
                  <a:lnTo>
                    <a:pt x="220869" y="57557"/>
                  </a:lnTo>
                  <a:lnTo>
                    <a:pt x="225549" y="59897"/>
                  </a:lnTo>
                  <a:lnTo>
                    <a:pt x="222741" y="64109"/>
                  </a:lnTo>
                  <a:lnTo>
                    <a:pt x="222741" y="66448"/>
                  </a:lnTo>
                  <a:lnTo>
                    <a:pt x="225081" y="66916"/>
                  </a:lnTo>
                  <a:lnTo>
                    <a:pt x="331772" y="58493"/>
                  </a:lnTo>
                  <a:lnTo>
                    <a:pt x="414598" y="49602"/>
                  </a:lnTo>
                  <a:lnTo>
                    <a:pt x="433316" y="45859"/>
                  </a:lnTo>
                  <a:lnTo>
                    <a:pt x="458585" y="38372"/>
                  </a:lnTo>
                  <a:lnTo>
                    <a:pt x="459053" y="33224"/>
                  </a:lnTo>
                  <a:lnTo>
                    <a:pt x="455309" y="28544"/>
                  </a:lnTo>
                  <a:lnTo>
                    <a:pt x="447822" y="23865"/>
                  </a:lnTo>
                  <a:lnTo>
                    <a:pt x="438463" y="23397"/>
                  </a:lnTo>
                  <a:lnTo>
                    <a:pt x="405239" y="28077"/>
                  </a:lnTo>
                  <a:lnTo>
                    <a:pt x="365464" y="25737"/>
                  </a:lnTo>
                  <a:lnTo>
                    <a:pt x="541878" y="936"/>
                  </a:lnTo>
                  <a:lnTo>
                    <a:pt x="559661" y="0"/>
                  </a:lnTo>
                  <a:lnTo>
                    <a:pt x="595224" y="1872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E07DA5A7-4A07-E7F8-459B-582F65539FE9}"/>
                </a:ext>
              </a:extLst>
            </p:cNvPr>
            <p:cNvSpPr/>
            <p:nvPr/>
          </p:nvSpPr>
          <p:spPr>
            <a:xfrm>
              <a:off x="10090133" y="6843207"/>
              <a:ext cx="118389" cy="16845"/>
            </a:xfrm>
            <a:custGeom>
              <a:avLst/>
              <a:gdLst>
                <a:gd name="connsiteX0" fmla="*/ 118390 w 118389"/>
                <a:gd name="connsiteY0" fmla="*/ 936 h 16845"/>
                <a:gd name="connsiteX1" fmla="*/ 80954 w 118389"/>
                <a:gd name="connsiteY1" fmla="*/ 1872 h 16845"/>
                <a:gd name="connsiteX2" fmla="*/ 76275 w 118389"/>
                <a:gd name="connsiteY2" fmla="*/ 2808 h 16845"/>
                <a:gd name="connsiteX3" fmla="*/ 72063 w 118389"/>
                <a:gd name="connsiteY3" fmla="*/ 5615 h 16845"/>
                <a:gd name="connsiteX4" fmla="*/ 69724 w 118389"/>
                <a:gd name="connsiteY4" fmla="*/ 8891 h 16845"/>
                <a:gd name="connsiteX5" fmla="*/ 69256 w 118389"/>
                <a:gd name="connsiteY5" fmla="*/ 11699 h 16845"/>
                <a:gd name="connsiteX6" fmla="*/ 72063 w 118389"/>
                <a:gd name="connsiteY6" fmla="*/ 13103 h 16845"/>
                <a:gd name="connsiteX7" fmla="*/ 106691 w 118389"/>
                <a:gd name="connsiteY7" fmla="*/ 16846 h 16845"/>
                <a:gd name="connsiteX8" fmla="*/ 41647 w 118389"/>
                <a:gd name="connsiteY8" fmla="*/ 11231 h 16845"/>
                <a:gd name="connsiteX9" fmla="*/ 17782 w 118389"/>
                <a:gd name="connsiteY9" fmla="*/ 7019 h 16845"/>
                <a:gd name="connsiteX10" fmla="*/ 0 w 118389"/>
                <a:gd name="connsiteY10" fmla="*/ 1404 h 16845"/>
                <a:gd name="connsiteX11" fmla="*/ 18718 w 118389"/>
                <a:gd name="connsiteY11" fmla="*/ 0 h 16845"/>
                <a:gd name="connsiteX12" fmla="*/ 118390 w 118389"/>
                <a:gd name="connsiteY12" fmla="*/ 936 h 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389" h="16845">
                  <a:moveTo>
                    <a:pt x="118390" y="936"/>
                  </a:moveTo>
                  <a:lnTo>
                    <a:pt x="80954" y="1872"/>
                  </a:lnTo>
                  <a:lnTo>
                    <a:pt x="76275" y="2808"/>
                  </a:lnTo>
                  <a:lnTo>
                    <a:pt x="72063" y="5615"/>
                  </a:lnTo>
                  <a:lnTo>
                    <a:pt x="69724" y="8891"/>
                  </a:lnTo>
                  <a:lnTo>
                    <a:pt x="69256" y="11699"/>
                  </a:lnTo>
                  <a:lnTo>
                    <a:pt x="72063" y="13103"/>
                  </a:lnTo>
                  <a:lnTo>
                    <a:pt x="106691" y="16846"/>
                  </a:lnTo>
                  <a:lnTo>
                    <a:pt x="41647" y="11231"/>
                  </a:lnTo>
                  <a:lnTo>
                    <a:pt x="17782" y="7019"/>
                  </a:lnTo>
                  <a:lnTo>
                    <a:pt x="0" y="1404"/>
                  </a:lnTo>
                  <a:lnTo>
                    <a:pt x="18718" y="0"/>
                  </a:lnTo>
                  <a:lnTo>
                    <a:pt x="118390" y="936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D025D143-558D-FFD5-B82B-4A683178A64C}"/>
                </a:ext>
              </a:extLst>
            </p:cNvPr>
            <p:cNvSpPr/>
            <p:nvPr/>
          </p:nvSpPr>
          <p:spPr>
            <a:xfrm>
              <a:off x="8251584" y="6853969"/>
              <a:ext cx="239586" cy="43986"/>
            </a:xfrm>
            <a:custGeom>
              <a:avLst/>
              <a:gdLst>
                <a:gd name="connsiteX0" fmla="*/ 0 w 239586"/>
                <a:gd name="connsiteY0" fmla="*/ 34627 h 43986"/>
                <a:gd name="connsiteX1" fmla="*/ 37903 w 239586"/>
                <a:gd name="connsiteY1" fmla="*/ 23397 h 43986"/>
                <a:gd name="connsiteX2" fmla="*/ 110435 w 239586"/>
                <a:gd name="connsiteY2" fmla="*/ 7487 h 43986"/>
                <a:gd name="connsiteX3" fmla="*/ 145530 w 239586"/>
                <a:gd name="connsiteY3" fmla="*/ 2808 h 43986"/>
                <a:gd name="connsiteX4" fmla="*/ 172203 w 239586"/>
                <a:gd name="connsiteY4" fmla="*/ 4679 h 43986"/>
                <a:gd name="connsiteX5" fmla="*/ 196536 w 239586"/>
                <a:gd name="connsiteY5" fmla="*/ 4211 h 43986"/>
                <a:gd name="connsiteX6" fmla="*/ 223209 w 239586"/>
                <a:gd name="connsiteY6" fmla="*/ 0 h 43986"/>
                <a:gd name="connsiteX7" fmla="*/ 227888 w 239586"/>
                <a:gd name="connsiteY7" fmla="*/ 936 h 43986"/>
                <a:gd name="connsiteX8" fmla="*/ 235375 w 239586"/>
                <a:gd name="connsiteY8" fmla="*/ 5615 h 43986"/>
                <a:gd name="connsiteX9" fmla="*/ 238651 w 239586"/>
                <a:gd name="connsiteY9" fmla="*/ 10295 h 43986"/>
                <a:gd name="connsiteX10" fmla="*/ 239587 w 239586"/>
                <a:gd name="connsiteY10" fmla="*/ 13570 h 43986"/>
                <a:gd name="connsiteX11" fmla="*/ 238183 w 239586"/>
                <a:gd name="connsiteY11" fmla="*/ 15910 h 43986"/>
                <a:gd name="connsiteX12" fmla="*/ 213382 w 239586"/>
                <a:gd name="connsiteY12" fmla="*/ 22929 h 43986"/>
                <a:gd name="connsiteX13" fmla="*/ 194664 w 239586"/>
                <a:gd name="connsiteY13" fmla="*/ 26673 h 43986"/>
                <a:gd name="connsiteX14" fmla="*/ 111838 w 239586"/>
                <a:gd name="connsiteY14" fmla="*/ 35564 h 43986"/>
                <a:gd name="connsiteX15" fmla="*/ 5147 w 239586"/>
                <a:gd name="connsiteY15" fmla="*/ 43986 h 43986"/>
                <a:gd name="connsiteX16" fmla="*/ 2808 w 239586"/>
                <a:gd name="connsiteY16" fmla="*/ 43051 h 43986"/>
                <a:gd name="connsiteX17" fmla="*/ 2808 w 239586"/>
                <a:gd name="connsiteY17" fmla="*/ 41179 h 43986"/>
                <a:gd name="connsiteX18" fmla="*/ 5615 w 239586"/>
                <a:gd name="connsiteY18" fmla="*/ 37435 h 43986"/>
                <a:gd name="connsiteX19" fmla="*/ 0 w 239586"/>
                <a:gd name="connsiteY19" fmla="*/ 34627 h 43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9586" h="43986">
                  <a:moveTo>
                    <a:pt x="0" y="34627"/>
                  </a:moveTo>
                  <a:lnTo>
                    <a:pt x="37903" y="23397"/>
                  </a:lnTo>
                  <a:lnTo>
                    <a:pt x="110435" y="7487"/>
                  </a:lnTo>
                  <a:lnTo>
                    <a:pt x="145530" y="2808"/>
                  </a:lnTo>
                  <a:lnTo>
                    <a:pt x="172203" y="4679"/>
                  </a:lnTo>
                  <a:lnTo>
                    <a:pt x="196536" y="4211"/>
                  </a:lnTo>
                  <a:lnTo>
                    <a:pt x="223209" y="0"/>
                  </a:lnTo>
                  <a:lnTo>
                    <a:pt x="227888" y="936"/>
                  </a:lnTo>
                  <a:lnTo>
                    <a:pt x="235375" y="5615"/>
                  </a:lnTo>
                  <a:lnTo>
                    <a:pt x="238651" y="10295"/>
                  </a:lnTo>
                  <a:lnTo>
                    <a:pt x="239587" y="13570"/>
                  </a:lnTo>
                  <a:lnTo>
                    <a:pt x="238183" y="15910"/>
                  </a:lnTo>
                  <a:lnTo>
                    <a:pt x="213382" y="22929"/>
                  </a:lnTo>
                  <a:lnTo>
                    <a:pt x="194664" y="26673"/>
                  </a:lnTo>
                  <a:lnTo>
                    <a:pt x="111838" y="35564"/>
                  </a:lnTo>
                  <a:lnTo>
                    <a:pt x="5147" y="43986"/>
                  </a:lnTo>
                  <a:lnTo>
                    <a:pt x="2808" y="43051"/>
                  </a:lnTo>
                  <a:lnTo>
                    <a:pt x="2808" y="41179"/>
                  </a:lnTo>
                  <a:lnTo>
                    <a:pt x="5615" y="37435"/>
                  </a:lnTo>
                  <a:lnTo>
                    <a:pt x="0" y="3462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C5FB011B-4AB6-A636-E825-7BA85AC51BFA}"/>
                </a:ext>
              </a:extLst>
            </p:cNvPr>
            <p:cNvSpPr/>
            <p:nvPr/>
          </p:nvSpPr>
          <p:spPr>
            <a:xfrm>
              <a:off x="10348438" y="6871751"/>
              <a:ext cx="140383" cy="29948"/>
            </a:xfrm>
            <a:custGeom>
              <a:avLst/>
              <a:gdLst>
                <a:gd name="connsiteX0" fmla="*/ 140383 w 140383"/>
                <a:gd name="connsiteY0" fmla="*/ 3276 h 29948"/>
                <a:gd name="connsiteX1" fmla="*/ 133364 w 140383"/>
                <a:gd name="connsiteY1" fmla="*/ 8891 h 29948"/>
                <a:gd name="connsiteX2" fmla="*/ 83294 w 140383"/>
                <a:gd name="connsiteY2" fmla="*/ 25737 h 29948"/>
                <a:gd name="connsiteX3" fmla="*/ 46327 w 140383"/>
                <a:gd name="connsiteY3" fmla="*/ 29948 h 29948"/>
                <a:gd name="connsiteX4" fmla="*/ 7487 w 140383"/>
                <a:gd name="connsiteY4" fmla="*/ 26205 h 29948"/>
                <a:gd name="connsiteX5" fmla="*/ 22461 w 140383"/>
                <a:gd name="connsiteY5" fmla="*/ 26673 h 29948"/>
                <a:gd name="connsiteX6" fmla="*/ 50538 w 140383"/>
                <a:gd name="connsiteY6" fmla="*/ 22929 h 29948"/>
                <a:gd name="connsiteX7" fmla="*/ 56153 w 140383"/>
                <a:gd name="connsiteY7" fmla="*/ 19186 h 29948"/>
                <a:gd name="connsiteX8" fmla="*/ 56153 w 140383"/>
                <a:gd name="connsiteY8" fmla="*/ 14038 h 29948"/>
                <a:gd name="connsiteX9" fmla="*/ 54281 w 140383"/>
                <a:gd name="connsiteY9" fmla="*/ 11699 h 29948"/>
                <a:gd name="connsiteX10" fmla="*/ 51006 w 140383"/>
                <a:gd name="connsiteY10" fmla="*/ 10763 h 29948"/>
                <a:gd name="connsiteX11" fmla="*/ 0 w 140383"/>
                <a:gd name="connsiteY11" fmla="*/ 4679 h 29948"/>
                <a:gd name="connsiteX12" fmla="*/ 124005 w 140383"/>
                <a:gd name="connsiteY12" fmla="*/ 0 h 29948"/>
                <a:gd name="connsiteX13" fmla="*/ 131960 w 140383"/>
                <a:gd name="connsiteY13" fmla="*/ 936 h 29948"/>
                <a:gd name="connsiteX14" fmla="*/ 140383 w 140383"/>
                <a:gd name="connsiteY14" fmla="*/ 3276 h 2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0383" h="29948">
                  <a:moveTo>
                    <a:pt x="140383" y="3276"/>
                  </a:moveTo>
                  <a:lnTo>
                    <a:pt x="133364" y="8891"/>
                  </a:lnTo>
                  <a:lnTo>
                    <a:pt x="83294" y="25737"/>
                  </a:lnTo>
                  <a:lnTo>
                    <a:pt x="46327" y="29948"/>
                  </a:lnTo>
                  <a:lnTo>
                    <a:pt x="7487" y="26205"/>
                  </a:lnTo>
                  <a:lnTo>
                    <a:pt x="22461" y="26673"/>
                  </a:lnTo>
                  <a:lnTo>
                    <a:pt x="50538" y="22929"/>
                  </a:lnTo>
                  <a:lnTo>
                    <a:pt x="56153" y="19186"/>
                  </a:lnTo>
                  <a:lnTo>
                    <a:pt x="56153" y="14038"/>
                  </a:lnTo>
                  <a:lnTo>
                    <a:pt x="54281" y="11699"/>
                  </a:lnTo>
                  <a:lnTo>
                    <a:pt x="51006" y="10763"/>
                  </a:lnTo>
                  <a:lnTo>
                    <a:pt x="0" y="4679"/>
                  </a:lnTo>
                  <a:lnTo>
                    <a:pt x="124005" y="0"/>
                  </a:lnTo>
                  <a:lnTo>
                    <a:pt x="131960" y="936"/>
                  </a:lnTo>
                  <a:lnTo>
                    <a:pt x="140383" y="3276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CB1B63D5-B82C-DE23-E5BC-6D30CE8622BE}"/>
                </a:ext>
              </a:extLst>
            </p:cNvPr>
            <p:cNvSpPr/>
            <p:nvPr/>
          </p:nvSpPr>
          <p:spPr>
            <a:xfrm>
              <a:off x="8797673" y="6890001"/>
              <a:ext cx="138511" cy="15910"/>
            </a:xfrm>
            <a:custGeom>
              <a:avLst/>
              <a:gdLst>
                <a:gd name="connsiteX0" fmla="*/ 7955 w 138511"/>
                <a:gd name="connsiteY0" fmla="*/ 0 h 15910"/>
                <a:gd name="connsiteX1" fmla="*/ 131492 w 138511"/>
                <a:gd name="connsiteY1" fmla="*/ 468 h 15910"/>
                <a:gd name="connsiteX2" fmla="*/ 134300 w 138511"/>
                <a:gd name="connsiteY2" fmla="*/ 936 h 15910"/>
                <a:gd name="connsiteX3" fmla="*/ 138511 w 138511"/>
                <a:gd name="connsiteY3" fmla="*/ 5147 h 15910"/>
                <a:gd name="connsiteX4" fmla="*/ 138511 w 138511"/>
                <a:gd name="connsiteY4" fmla="*/ 11699 h 15910"/>
                <a:gd name="connsiteX5" fmla="*/ 134300 w 138511"/>
                <a:gd name="connsiteY5" fmla="*/ 15910 h 15910"/>
                <a:gd name="connsiteX6" fmla="*/ 7487 w 138511"/>
                <a:gd name="connsiteY6" fmla="*/ 15910 h 15910"/>
                <a:gd name="connsiteX7" fmla="*/ 1872 w 138511"/>
                <a:gd name="connsiteY7" fmla="*/ 13570 h 15910"/>
                <a:gd name="connsiteX8" fmla="*/ 0 w 138511"/>
                <a:gd name="connsiteY8" fmla="*/ 7487 h 15910"/>
                <a:gd name="connsiteX9" fmla="*/ 2340 w 138511"/>
                <a:gd name="connsiteY9" fmla="*/ 2340 h 15910"/>
                <a:gd name="connsiteX10" fmla="*/ 7955 w 138511"/>
                <a:gd name="connsiteY10" fmla="*/ 0 h 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11" h="15910">
                  <a:moveTo>
                    <a:pt x="7955" y="0"/>
                  </a:moveTo>
                  <a:lnTo>
                    <a:pt x="131492" y="468"/>
                  </a:lnTo>
                  <a:lnTo>
                    <a:pt x="134300" y="936"/>
                  </a:lnTo>
                  <a:lnTo>
                    <a:pt x="138511" y="5147"/>
                  </a:lnTo>
                  <a:lnTo>
                    <a:pt x="138511" y="11699"/>
                  </a:lnTo>
                  <a:lnTo>
                    <a:pt x="134300" y="15910"/>
                  </a:lnTo>
                  <a:lnTo>
                    <a:pt x="7487" y="15910"/>
                  </a:lnTo>
                  <a:lnTo>
                    <a:pt x="1872" y="13570"/>
                  </a:lnTo>
                  <a:lnTo>
                    <a:pt x="0" y="7487"/>
                  </a:lnTo>
                  <a:lnTo>
                    <a:pt x="2340" y="2340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F839E331-93ED-E00D-6348-54CEEFECDEFD}"/>
                </a:ext>
              </a:extLst>
            </p:cNvPr>
            <p:cNvSpPr/>
            <p:nvPr/>
          </p:nvSpPr>
          <p:spPr>
            <a:xfrm>
              <a:off x="10281522" y="6890469"/>
              <a:ext cx="150209" cy="21993"/>
            </a:xfrm>
            <a:custGeom>
              <a:avLst/>
              <a:gdLst>
                <a:gd name="connsiteX0" fmla="*/ 74403 w 150209"/>
                <a:gd name="connsiteY0" fmla="*/ 7487 h 21993"/>
                <a:gd name="connsiteX1" fmla="*/ 94057 w 150209"/>
                <a:gd name="connsiteY1" fmla="*/ 10295 h 21993"/>
                <a:gd name="connsiteX2" fmla="*/ 113242 w 150209"/>
                <a:gd name="connsiteY2" fmla="*/ 11231 h 21993"/>
                <a:gd name="connsiteX3" fmla="*/ 131960 w 150209"/>
                <a:gd name="connsiteY3" fmla="*/ 9827 h 21993"/>
                <a:gd name="connsiteX4" fmla="*/ 150210 w 150209"/>
                <a:gd name="connsiteY4" fmla="*/ 7019 h 21993"/>
                <a:gd name="connsiteX5" fmla="*/ 135235 w 150209"/>
                <a:gd name="connsiteY5" fmla="*/ 14506 h 21993"/>
                <a:gd name="connsiteX6" fmla="*/ 119326 w 150209"/>
                <a:gd name="connsiteY6" fmla="*/ 19186 h 21993"/>
                <a:gd name="connsiteX7" fmla="*/ 102012 w 150209"/>
                <a:gd name="connsiteY7" fmla="*/ 21994 h 21993"/>
                <a:gd name="connsiteX8" fmla="*/ 0 w 150209"/>
                <a:gd name="connsiteY8" fmla="*/ 2340 h 21993"/>
                <a:gd name="connsiteX9" fmla="*/ 5147 w 150209"/>
                <a:gd name="connsiteY9" fmla="*/ 0 h 21993"/>
                <a:gd name="connsiteX10" fmla="*/ 31352 w 150209"/>
                <a:gd name="connsiteY10" fmla="*/ 4679 h 21993"/>
                <a:gd name="connsiteX11" fmla="*/ 74403 w 150209"/>
                <a:gd name="connsiteY11" fmla="*/ 7487 h 2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09" h="21993">
                  <a:moveTo>
                    <a:pt x="74403" y="7487"/>
                  </a:moveTo>
                  <a:lnTo>
                    <a:pt x="94057" y="10295"/>
                  </a:lnTo>
                  <a:lnTo>
                    <a:pt x="113242" y="11231"/>
                  </a:lnTo>
                  <a:lnTo>
                    <a:pt x="131960" y="9827"/>
                  </a:lnTo>
                  <a:lnTo>
                    <a:pt x="150210" y="7019"/>
                  </a:lnTo>
                  <a:lnTo>
                    <a:pt x="135235" y="14506"/>
                  </a:lnTo>
                  <a:lnTo>
                    <a:pt x="119326" y="19186"/>
                  </a:lnTo>
                  <a:lnTo>
                    <a:pt x="102012" y="21994"/>
                  </a:lnTo>
                  <a:lnTo>
                    <a:pt x="0" y="2340"/>
                  </a:lnTo>
                  <a:lnTo>
                    <a:pt x="5147" y="0"/>
                  </a:lnTo>
                  <a:lnTo>
                    <a:pt x="31352" y="4679"/>
                  </a:lnTo>
                  <a:lnTo>
                    <a:pt x="74403" y="7487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36D80818-0DEE-F330-180A-39AFFFEA5938}"/>
                </a:ext>
              </a:extLst>
            </p:cNvPr>
            <p:cNvSpPr/>
            <p:nvPr/>
          </p:nvSpPr>
          <p:spPr>
            <a:xfrm>
              <a:off x="9926821" y="6918545"/>
              <a:ext cx="505378" cy="237247"/>
            </a:xfrm>
            <a:custGeom>
              <a:avLst/>
              <a:gdLst>
                <a:gd name="connsiteX0" fmla="*/ 0 w 505378"/>
                <a:gd name="connsiteY0" fmla="*/ 237248 h 237247"/>
                <a:gd name="connsiteX1" fmla="*/ 39307 w 505378"/>
                <a:gd name="connsiteY1" fmla="*/ 200280 h 237247"/>
                <a:gd name="connsiteX2" fmla="*/ 78614 w 505378"/>
                <a:gd name="connsiteY2" fmla="*/ 172671 h 237247"/>
                <a:gd name="connsiteX3" fmla="*/ 117922 w 505378"/>
                <a:gd name="connsiteY3" fmla="*/ 147402 h 237247"/>
                <a:gd name="connsiteX4" fmla="*/ 158165 w 505378"/>
                <a:gd name="connsiteY4" fmla="*/ 124473 h 237247"/>
                <a:gd name="connsiteX5" fmla="*/ 198408 w 505378"/>
                <a:gd name="connsiteY5" fmla="*/ 102948 h 237247"/>
                <a:gd name="connsiteX6" fmla="*/ 270471 w 505378"/>
                <a:gd name="connsiteY6" fmla="*/ 69724 h 237247"/>
                <a:gd name="connsiteX7" fmla="*/ 277490 w 505378"/>
                <a:gd name="connsiteY7" fmla="*/ 70659 h 237247"/>
                <a:gd name="connsiteX8" fmla="*/ 284041 w 505378"/>
                <a:gd name="connsiteY8" fmla="*/ 69724 h 237247"/>
                <a:gd name="connsiteX9" fmla="*/ 292932 w 505378"/>
                <a:gd name="connsiteY9" fmla="*/ 65980 h 237247"/>
                <a:gd name="connsiteX10" fmla="*/ 304631 w 505378"/>
                <a:gd name="connsiteY10" fmla="*/ 66448 h 237247"/>
                <a:gd name="connsiteX11" fmla="*/ 312586 w 505378"/>
                <a:gd name="connsiteY11" fmla="*/ 64576 h 237247"/>
                <a:gd name="connsiteX12" fmla="*/ 324285 w 505378"/>
                <a:gd name="connsiteY12" fmla="*/ 58025 h 237247"/>
                <a:gd name="connsiteX13" fmla="*/ 329900 w 505378"/>
                <a:gd name="connsiteY13" fmla="*/ 58025 h 237247"/>
                <a:gd name="connsiteX14" fmla="*/ 345342 w 505378"/>
                <a:gd name="connsiteY14" fmla="*/ 48666 h 237247"/>
                <a:gd name="connsiteX15" fmla="*/ 358445 w 505378"/>
                <a:gd name="connsiteY15" fmla="*/ 43519 h 237247"/>
                <a:gd name="connsiteX16" fmla="*/ 374355 w 505378"/>
                <a:gd name="connsiteY16" fmla="*/ 39775 h 237247"/>
                <a:gd name="connsiteX17" fmla="*/ 377162 w 505378"/>
                <a:gd name="connsiteY17" fmla="*/ 34160 h 237247"/>
                <a:gd name="connsiteX18" fmla="*/ 397284 w 505378"/>
                <a:gd name="connsiteY18" fmla="*/ 21057 h 237247"/>
                <a:gd name="connsiteX19" fmla="*/ 446886 w 505378"/>
                <a:gd name="connsiteY19" fmla="*/ 5147 h 237247"/>
                <a:gd name="connsiteX20" fmla="*/ 470751 w 505378"/>
                <a:gd name="connsiteY20" fmla="*/ 0 h 237247"/>
                <a:gd name="connsiteX21" fmla="*/ 487597 w 505378"/>
                <a:gd name="connsiteY21" fmla="*/ 2808 h 237247"/>
                <a:gd name="connsiteX22" fmla="*/ 489937 w 505378"/>
                <a:gd name="connsiteY22" fmla="*/ 10763 h 237247"/>
                <a:gd name="connsiteX23" fmla="*/ 495084 w 505378"/>
                <a:gd name="connsiteY23" fmla="*/ 17314 h 237247"/>
                <a:gd name="connsiteX24" fmla="*/ 493212 w 505378"/>
                <a:gd name="connsiteY24" fmla="*/ 26673 h 237247"/>
                <a:gd name="connsiteX25" fmla="*/ 499295 w 505378"/>
                <a:gd name="connsiteY25" fmla="*/ 36500 h 237247"/>
                <a:gd name="connsiteX26" fmla="*/ 505379 w 505378"/>
                <a:gd name="connsiteY26" fmla="*/ 55685 h 237247"/>
                <a:gd name="connsiteX27" fmla="*/ 505379 w 505378"/>
                <a:gd name="connsiteY27" fmla="*/ 58961 h 237247"/>
                <a:gd name="connsiteX28" fmla="*/ 500231 w 505378"/>
                <a:gd name="connsiteY28" fmla="*/ 72063 h 237247"/>
                <a:gd name="connsiteX29" fmla="*/ 496488 w 505378"/>
                <a:gd name="connsiteY29" fmla="*/ 89845 h 237247"/>
                <a:gd name="connsiteX30" fmla="*/ 489001 w 505378"/>
                <a:gd name="connsiteY30" fmla="*/ 102012 h 237247"/>
                <a:gd name="connsiteX31" fmla="*/ 482917 w 505378"/>
                <a:gd name="connsiteY31" fmla="*/ 106223 h 237247"/>
                <a:gd name="connsiteX32" fmla="*/ 469815 w 505378"/>
                <a:gd name="connsiteY32" fmla="*/ 109499 h 237247"/>
                <a:gd name="connsiteX33" fmla="*/ 463264 w 505378"/>
                <a:gd name="connsiteY33" fmla="*/ 114646 h 237247"/>
                <a:gd name="connsiteX34" fmla="*/ 459988 w 505378"/>
                <a:gd name="connsiteY34" fmla="*/ 115114 h 237247"/>
                <a:gd name="connsiteX35" fmla="*/ 456245 w 505378"/>
                <a:gd name="connsiteY35" fmla="*/ 114178 h 237247"/>
                <a:gd name="connsiteX36" fmla="*/ 449226 w 505378"/>
                <a:gd name="connsiteY36" fmla="*/ 106223 h 237247"/>
                <a:gd name="connsiteX37" fmla="*/ 439867 w 505378"/>
                <a:gd name="connsiteY37" fmla="*/ 101076 h 237247"/>
                <a:gd name="connsiteX38" fmla="*/ 438463 w 505378"/>
                <a:gd name="connsiteY38" fmla="*/ 87506 h 237247"/>
                <a:gd name="connsiteX39" fmla="*/ 430508 w 505378"/>
                <a:gd name="connsiteY39" fmla="*/ 80954 h 237247"/>
                <a:gd name="connsiteX40" fmla="*/ 419277 w 505378"/>
                <a:gd name="connsiteY40" fmla="*/ 76743 h 237247"/>
                <a:gd name="connsiteX41" fmla="*/ 408046 w 505378"/>
                <a:gd name="connsiteY41" fmla="*/ 75339 h 237247"/>
                <a:gd name="connsiteX42" fmla="*/ 395880 w 505378"/>
                <a:gd name="connsiteY42" fmla="*/ 75807 h 237247"/>
                <a:gd name="connsiteX43" fmla="*/ 383245 w 505378"/>
                <a:gd name="connsiteY43" fmla="*/ 79550 h 237247"/>
                <a:gd name="connsiteX44" fmla="*/ 369207 w 505378"/>
                <a:gd name="connsiteY44" fmla="*/ 85634 h 237247"/>
                <a:gd name="connsiteX45" fmla="*/ 366867 w 505378"/>
                <a:gd name="connsiteY45" fmla="*/ 87506 h 237247"/>
                <a:gd name="connsiteX46" fmla="*/ 366867 w 505378"/>
                <a:gd name="connsiteY46" fmla="*/ 93121 h 237247"/>
                <a:gd name="connsiteX47" fmla="*/ 412258 w 505378"/>
                <a:gd name="connsiteY47" fmla="*/ 121197 h 237247"/>
                <a:gd name="connsiteX48" fmla="*/ 424893 w 505378"/>
                <a:gd name="connsiteY48" fmla="*/ 124005 h 237247"/>
                <a:gd name="connsiteX49" fmla="*/ 428636 w 505378"/>
                <a:gd name="connsiteY49" fmla="*/ 126813 h 237247"/>
                <a:gd name="connsiteX50" fmla="*/ 429572 w 505378"/>
                <a:gd name="connsiteY50" fmla="*/ 130088 h 237247"/>
                <a:gd name="connsiteX51" fmla="*/ 428636 w 505378"/>
                <a:gd name="connsiteY51" fmla="*/ 132896 h 237247"/>
                <a:gd name="connsiteX52" fmla="*/ 425829 w 505378"/>
                <a:gd name="connsiteY52" fmla="*/ 134300 h 237247"/>
                <a:gd name="connsiteX53" fmla="*/ 397752 w 505378"/>
                <a:gd name="connsiteY53" fmla="*/ 137575 h 237247"/>
                <a:gd name="connsiteX54" fmla="*/ 369675 w 505378"/>
                <a:gd name="connsiteY54" fmla="*/ 144595 h 237247"/>
                <a:gd name="connsiteX55" fmla="*/ 337387 w 505378"/>
                <a:gd name="connsiteY55" fmla="*/ 150210 h 237247"/>
                <a:gd name="connsiteX56" fmla="*/ 246606 w 505378"/>
                <a:gd name="connsiteY56" fmla="*/ 178286 h 237247"/>
                <a:gd name="connsiteX57" fmla="*/ 164716 w 505378"/>
                <a:gd name="connsiteY57" fmla="*/ 196068 h 237247"/>
                <a:gd name="connsiteX58" fmla="*/ 46794 w 505378"/>
                <a:gd name="connsiteY58" fmla="*/ 225549 h 237247"/>
                <a:gd name="connsiteX59" fmla="*/ 20122 w 505378"/>
                <a:gd name="connsiteY59" fmla="*/ 228357 h 237247"/>
                <a:gd name="connsiteX60" fmla="*/ 9359 w 505378"/>
                <a:gd name="connsiteY60" fmla="*/ 235844 h 237247"/>
                <a:gd name="connsiteX61" fmla="*/ 0 w 505378"/>
                <a:gd name="connsiteY61" fmla="*/ 237248 h 23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05378" h="237247">
                  <a:moveTo>
                    <a:pt x="0" y="237248"/>
                  </a:moveTo>
                  <a:lnTo>
                    <a:pt x="39307" y="200280"/>
                  </a:lnTo>
                  <a:lnTo>
                    <a:pt x="78614" y="172671"/>
                  </a:lnTo>
                  <a:lnTo>
                    <a:pt x="117922" y="147402"/>
                  </a:lnTo>
                  <a:lnTo>
                    <a:pt x="158165" y="124473"/>
                  </a:lnTo>
                  <a:lnTo>
                    <a:pt x="198408" y="102948"/>
                  </a:lnTo>
                  <a:lnTo>
                    <a:pt x="270471" y="69724"/>
                  </a:lnTo>
                  <a:lnTo>
                    <a:pt x="277490" y="70659"/>
                  </a:lnTo>
                  <a:lnTo>
                    <a:pt x="284041" y="69724"/>
                  </a:lnTo>
                  <a:lnTo>
                    <a:pt x="292932" y="65980"/>
                  </a:lnTo>
                  <a:lnTo>
                    <a:pt x="304631" y="66448"/>
                  </a:lnTo>
                  <a:lnTo>
                    <a:pt x="312586" y="64576"/>
                  </a:lnTo>
                  <a:lnTo>
                    <a:pt x="324285" y="58025"/>
                  </a:lnTo>
                  <a:lnTo>
                    <a:pt x="329900" y="58025"/>
                  </a:lnTo>
                  <a:lnTo>
                    <a:pt x="345342" y="48666"/>
                  </a:lnTo>
                  <a:lnTo>
                    <a:pt x="358445" y="43519"/>
                  </a:lnTo>
                  <a:lnTo>
                    <a:pt x="374355" y="39775"/>
                  </a:lnTo>
                  <a:lnTo>
                    <a:pt x="377162" y="34160"/>
                  </a:lnTo>
                  <a:lnTo>
                    <a:pt x="397284" y="21057"/>
                  </a:lnTo>
                  <a:lnTo>
                    <a:pt x="446886" y="5147"/>
                  </a:lnTo>
                  <a:lnTo>
                    <a:pt x="470751" y="0"/>
                  </a:lnTo>
                  <a:lnTo>
                    <a:pt x="487597" y="2808"/>
                  </a:lnTo>
                  <a:lnTo>
                    <a:pt x="489937" y="10763"/>
                  </a:lnTo>
                  <a:lnTo>
                    <a:pt x="495084" y="17314"/>
                  </a:lnTo>
                  <a:lnTo>
                    <a:pt x="493212" y="26673"/>
                  </a:lnTo>
                  <a:lnTo>
                    <a:pt x="499295" y="36500"/>
                  </a:lnTo>
                  <a:lnTo>
                    <a:pt x="505379" y="55685"/>
                  </a:lnTo>
                  <a:lnTo>
                    <a:pt x="505379" y="58961"/>
                  </a:lnTo>
                  <a:lnTo>
                    <a:pt x="500231" y="72063"/>
                  </a:lnTo>
                  <a:lnTo>
                    <a:pt x="496488" y="89845"/>
                  </a:lnTo>
                  <a:lnTo>
                    <a:pt x="489001" y="102012"/>
                  </a:lnTo>
                  <a:lnTo>
                    <a:pt x="482917" y="106223"/>
                  </a:lnTo>
                  <a:lnTo>
                    <a:pt x="469815" y="109499"/>
                  </a:lnTo>
                  <a:lnTo>
                    <a:pt x="463264" y="114646"/>
                  </a:lnTo>
                  <a:lnTo>
                    <a:pt x="459988" y="115114"/>
                  </a:lnTo>
                  <a:lnTo>
                    <a:pt x="456245" y="114178"/>
                  </a:lnTo>
                  <a:lnTo>
                    <a:pt x="449226" y="106223"/>
                  </a:lnTo>
                  <a:lnTo>
                    <a:pt x="439867" y="101076"/>
                  </a:lnTo>
                  <a:lnTo>
                    <a:pt x="438463" y="87506"/>
                  </a:lnTo>
                  <a:lnTo>
                    <a:pt x="430508" y="80954"/>
                  </a:lnTo>
                  <a:lnTo>
                    <a:pt x="419277" y="76743"/>
                  </a:lnTo>
                  <a:lnTo>
                    <a:pt x="408046" y="75339"/>
                  </a:lnTo>
                  <a:lnTo>
                    <a:pt x="395880" y="75807"/>
                  </a:lnTo>
                  <a:lnTo>
                    <a:pt x="383245" y="79550"/>
                  </a:lnTo>
                  <a:lnTo>
                    <a:pt x="369207" y="85634"/>
                  </a:lnTo>
                  <a:lnTo>
                    <a:pt x="366867" y="87506"/>
                  </a:lnTo>
                  <a:lnTo>
                    <a:pt x="366867" y="93121"/>
                  </a:lnTo>
                  <a:lnTo>
                    <a:pt x="412258" y="121197"/>
                  </a:lnTo>
                  <a:lnTo>
                    <a:pt x="424893" y="124005"/>
                  </a:lnTo>
                  <a:lnTo>
                    <a:pt x="428636" y="126813"/>
                  </a:lnTo>
                  <a:lnTo>
                    <a:pt x="429572" y="130088"/>
                  </a:lnTo>
                  <a:lnTo>
                    <a:pt x="428636" y="132896"/>
                  </a:lnTo>
                  <a:lnTo>
                    <a:pt x="425829" y="134300"/>
                  </a:lnTo>
                  <a:lnTo>
                    <a:pt x="397752" y="137575"/>
                  </a:lnTo>
                  <a:lnTo>
                    <a:pt x="369675" y="144595"/>
                  </a:lnTo>
                  <a:lnTo>
                    <a:pt x="337387" y="150210"/>
                  </a:lnTo>
                  <a:lnTo>
                    <a:pt x="246606" y="178286"/>
                  </a:lnTo>
                  <a:lnTo>
                    <a:pt x="164716" y="196068"/>
                  </a:lnTo>
                  <a:lnTo>
                    <a:pt x="46794" y="225549"/>
                  </a:lnTo>
                  <a:lnTo>
                    <a:pt x="20122" y="228357"/>
                  </a:lnTo>
                  <a:lnTo>
                    <a:pt x="9359" y="235844"/>
                  </a:lnTo>
                  <a:lnTo>
                    <a:pt x="0" y="23724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E37F2D10-C660-F75C-E337-276B29A2909A}"/>
                </a:ext>
              </a:extLst>
            </p:cNvPr>
            <p:cNvSpPr/>
            <p:nvPr/>
          </p:nvSpPr>
          <p:spPr>
            <a:xfrm>
              <a:off x="7951632" y="6929308"/>
              <a:ext cx="916233" cy="40243"/>
            </a:xfrm>
            <a:custGeom>
              <a:avLst/>
              <a:gdLst>
                <a:gd name="connsiteX0" fmla="*/ 434251 w 916233"/>
                <a:gd name="connsiteY0" fmla="*/ 0 h 40243"/>
                <a:gd name="connsiteX1" fmla="*/ 444546 w 916233"/>
                <a:gd name="connsiteY1" fmla="*/ 1403 h 40243"/>
                <a:gd name="connsiteX2" fmla="*/ 447354 w 916233"/>
                <a:gd name="connsiteY2" fmla="*/ 6083 h 40243"/>
                <a:gd name="connsiteX3" fmla="*/ 450629 w 916233"/>
                <a:gd name="connsiteY3" fmla="*/ 7019 h 40243"/>
                <a:gd name="connsiteX4" fmla="*/ 565276 w 916233"/>
                <a:gd name="connsiteY4" fmla="*/ 8423 h 40243"/>
                <a:gd name="connsiteX5" fmla="*/ 738883 w 916233"/>
                <a:gd name="connsiteY5" fmla="*/ 6083 h 40243"/>
                <a:gd name="connsiteX6" fmla="*/ 911554 w 916233"/>
                <a:gd name="connsiteY6" fmla="*/ 7955 h 40243"/>
                <a:gd name="connsiteX7" fmla="*/ 916233 w 916233"/>
                <a:gd name="connsiteY7" fmla="*/ 11231 h 40243"/>
                <a:gd name="connsiteX8" fmla="*/ 915297 w 916233"/>
                <a:gd name="connsiteY8" fmla="*/ 14974 h 40243"/>
                <a:gd name="connsiteX9" fmla="*/ 912490 w 916233"/>
                <a:gd name="connsiteY9" fmla="*/ 16378 h 40243"/>
                <a:gd name="connsiteX10" fmla="*/ 883009 w 916233"/>
                <a:gd name="connsiteY10" fmla="*/ 20121 h 40243"/>
                <a:gd name="connsiteX11" fmla="*/ 673371 w 916233"/>
                <a:gd name="connsiteY11" fmla="*/ 24333 h 40243"/>
                <a:gd name="connsiteX12" fmla="*/ 463732 w 916233"/>
                <a:gd name="connsiteY12" fmla="*/ 26205 h 40243"/>
                <a:gd name="connsiteX13" fmla="*/ 262984 w 916233"/>
                <a:gd name="connsiteY13" fmla="*/ 29948 h 40243"/>
                <a:gd name="connsiteX14" fmla="*/ 236780 w 916233"/>
                <a:gd name="connsiteY14" fmla="*/ 34628 h 40243"/>
                <a:gd name="connsiteX15" fmla="*/ 210107 w 916233"/>
                <a:gd name="connsiteY15" fmla="*/ 36968 h 40243"/>
                <a:gd name="connsiteX16" fmla="*/ 182966 w 916233"/>
                <a:gd name="connsiteY16" fmla="*/ 36968 h 40243"/>
                <a:gd name="connsiteX17" fmla="*/ 172203 w 916233"/>
                <a:gd name="connsiteY17" fmla="*/ 40243 h 40243"/>
                <a:gd name="connsiteX18" fmla="*/ 19654 w 916233"/>
                <a:gd name="connsiteY18" fmla="*/ 39307 h 40243"/>
                <a:gd name="connsiteX19" fmla="*/ 15910 w 916233"/>
                <a:gd name="connsiteY19" fmla="*/ 38371 h 40243"/>
                <a:gd name="connsiteX20" fmla="*/ 6083 w 916233"/>
                <a:gd name="connsiteY20" fmla="*/ 31820 h 40243"/>
                <a:gd name="connsiteX21" fmla="*/ 0 w 916233"/>
                <a:gd name="connsiteY21" fmla="*/ 29480 h 40243"/>
                <a:gd name="connsiteX22" fmla="*/ 79083 w 916233"/>
                <a:gd name="connsiteY22" fmla="*/ 17782 h 40243"/>
                <a:gd name="connsiteX23" fmla="*/ 107627 w 916233"/>
                <a:gd name="connsiteY23" fmla="*/ 16846 h 40243"/>
                <a:gd name="connsiteX24" fmla="*/ 191857 w 916233"/>
                <a:gd name="connsiteY24" fmla="*/ 7019 h 40243"/>
                <a:gd name="connsiteX25" fmla="*/ 434251 w 916233"/>
                <a:gd name="connsiteY25" fmla="*/ 0 h 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16233" h="40243">
                  <a:moveTo>
                    <a:pt x="434251" y="0"/>
                  </a:moveTo>
                  <a:lnTo>
                    <a:pt x="444546" y="1403"/>
                  </a:lnTo>
                  <a:lnTo>
                    <a:pt x="447354" y="6083"/>
                  </a:lnTo>
                  <a:lnTo>
                    <a:pt x="450629" y="7019"/>
                  </a:lnTo>
                  <a:lnTo>
                    <a:pt x="565276" y="8423"/>
                  </a:lnTo>
                  <a:lnTo>
                    <a:pt x="738883" y="6083"/>
                  </a:lnTo>
                  <a:lnTo>
                    <a:pt x="911554" y="7955"/>
                  </a:lnTo>
                  <a:lnTo>
                    <a:pt x="916233" y="11231"/>
                  </a:lnTo>
                  <a:lnTo>
                    <a:pt x="915297" y="14974"/>
                  </a:lnTo>
                  <a:lnTo>
                    <a:pt x="912490" y="16378"/>
                  </a:lnTo>
                  <a:lnTo>
                    <a:pt x="883009" y="20121"/>
                  </a:lnTo>
                  <a:lnTo>
                    <a:pt x="673371" y="24333"/>
                  </a:lnTo>
                  <a:lnTo>
                    <a:pt x="463732" y="26205"/>
                  </a:lnTo>
                  <a:lnTo>
                    <a:pt x="262984" y="29948"/>
                  </a:lnTo>
                  <a:lnTo>
                    <a:pt x="236780" y="34628"/>
                  </a:lnTo>
                  <a:lnTo>
                    <a:pt x="210107" y="36968"/>
                  </a:lnTo>
                  <a:lnTo>
                    <a:pt x="182966" y="36968"/>
                  </a:lnTo>
                  <a:lnTo>
                    <a:pt x="172203" y="40243"/>
                  </a:lnTo>
                  <a:lnTo>
                    <a:pt x="19654" y="39307"/>
                  </a:lnTo>
                  <a:lnTo>
                    <a:pt x="15910" y="38371"/>
                  </a:lnTo>
                  <a:lnTo>
                    <a:pt x="6083" y="31820"/>
                  </a:lnTo>
                  <a:lnTo>
                    <a:pt x="0" y="29480"/>
                  </a:lnTo>
                  <a:lnTo>
                    <a:pt x="79083" y="17782"/>
                  </a:lnTo>
                  <a:lnTo>
                    <a:pt x="107627" y="16846"/>
                  </a:lnTo>
                  <a:lnTo>
                    <a:pt x="191857" y="7019"/>
                  </a:lnTo>
                  <a:lnTo>
                    <a:pt x="434251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8E553239-0110-7636-1ADF-260AFB72CF93}"/>
                </a:ext>
              </a:extLst>
            </p:cNvPr>
            <p:cNvSpPr/>
            <p:nvPr/>
          </p:nvSpPr>
          <p:spPr>
            <a:xfrm>
              <a:off x="7955375" y="6934455"/>
              <a:ext cx="2245192" cy="184369"/>
            </a:xfrm>
            <a:custGeom>
              <a:avLst/>
              <a:gdLst>
                <a:gd name="connsiteX0" fmla="*/ 2210565 w 2245192"/>
                <a:gd name="connsiteY0" fmla="*/ 67852 h 184369"/>
                <a:gd name="connsiteX1" fmla="*/ 2169386 w 2245192"/>
                <a:gd name="connsiteY1" fmla="*/ 87037 h 184369"/>
                <a:gd name="connsiteX2" fmla="*/ 2129142 w 2245192"/>
                <a:gd name="connsiteY2" fmla="*/ 108563 h 184369"/>
                <a:gd name="connsiteX3" fmla="*/ 2088899 w 2245192"/>
                <a:gd name="connsiteY3" fmla="*/ 131492 h 184369"/>
                <a:gd name="connsiteX4" fmla="*/ 2049592 w 2245192"/>
                <a:gd name="connsiteY4" fmla="*/ 156761 h 184369"/>
                <a:gd name="connsiteX5" fmla="*/ 2010285 w 2245192"/>
                <a:gd name="connsiteY5" fmla="*/ 184370 h 184369"/>
                <a:gd name="connsiteX6" fmla="*/ 2024323 w 2245192"/>
                <a:gd name="connsiteY6" fmla="*/ 160973 h 184369"/>
                <a:gd name="connsiteX7" fmla="*/ 2013561 w 2245192"/>
                <a:gd name="connsiteY7" fmla="*/ 162376 h 184369"/>
                <a:gd name="connsiteX8" fmla="*/ 1995779 w 2245192"/>
                <a:gd name="connsiteY8" fmla="*/ 169395 h 184369"/>
                <a:gd name="connsiteX9" fmla="*/ 1985952 w 2245192"/>
                <a:gd name="connsiteY9" fmla="*/ 176883 h 184369"/>
                <a:gd name="connsiteX10" fmla="*/ 1977997 w 2245192"/>
                <a:gd name="connsiteY10" fmla="*/ 180158 h 184369"/>
                <a:gd name="connsiteX11" fmla="*/ 1969106 w 2245192"/>
                <a:gd name="connsiteY11" fmla="*/ 181562 h 184369"/>
                <a:gd name="connsiteX12" fmla="*/ 1935882 w 2245192"/>
                <a:gd name="connsiteY12" fmla="*/ 182498 h 184369"/>
                <a:gd name="connsiteX13" fmla="*/ 1912953 w 2245192"/>
                <a:gd name="connsiteY13" fmla="*/ 180158 h 184369"/>
                <a:gd name="connsiteX14" fmla="*/ 1890491 w 2245192"/>
                <a:gd name="connsiteY14" fmla="*/ 179223 h 184369"/>
                <a:gd name="connsiteX15" fmla="*/ 1875049 w 2245192"/>
                <a:gd name="connsiteY15" fmla="*/ 180626 h 184369"/>
                <a:gd name="connsiteX16" fmla="*/ 1866626 w 2245192"/>
                <a:gd name="connsiteY16" fmla="*/ 178286 h 184369"/>
                <a:gd name="connsiteX17" fmla="*/ 1851184 w 2245192"/>
                <a:gd name="connsiteY17" fmla="*/ 180626 h 184369"/>
                <a:gd name="connsiteX18" fmla="*/ 1840422 w 2245192"/>
                <a:gd name="connsiteY18" fmla="*/ 179690 h 184369"/>
                <a:gd name="connsiteX19" fmla="*/ 1825915 w 2245192"/>
                <a:gd name="connsiteY19" fmla="*/ 175479 h 184369"/>
                <a:gd name="connsiteX20" fmla="*/ 1806730 w 2245192"/>
                <a:gd name="connsiteY20" fmla="*/ 173139 h 184369"/>
                <a:gd name="connsiteX21" fmla="*/ 1798774 w 2245192"/>
                <a:gd name="connsiteY21" fmla="*/ 174543 h 184369"/>
                <a:gd name="connsiteX22" fmla="*/ 1773974 w 2245192"/>
                <a:gd name="connsiteY22" fmla="*/ 160036 h 184369"/>
                <a:gd name="connsiteX23" fmla="*/ 1779589 w 2245192"/>
                <a:gd name="connsiteY23" fmla="*/ 159569 h 184369"/>
                <a:gd name="connsiteX24" fmla="*/ 1780525 w 2245192"/>
                <a:gd name="connsiteY24" fmla="*/ 158165 h 184369"/>
                <a:gd name="connsiteX25" fmla="*/ 1775377 w 2245192"/>
                <a:gd name="connsiteY25" fmla="*/ 153486 h 184369"/>
                <a:gd name="connsiteX26" fmla="*/ 1773038 w 2245192"/>
                <a:gd name="connsiteY26" fmla="*/ 153017 h 184369"/>
                <a:gd name="connsiteX27" fmla="*/ 404303 w 2245192"/>
                <a:gd name="connsiteY27" fmla="*/ 149274 h 184369"/>
                <a:gd name="connsiteX28" fmla="*/ 394008 w 2245192"/>
                <a:gd name="connsiteY28" fmla="*/ 142255 h 184369"/>
                <a:gd name="connsiteX29" fmla="*/ 382778 w 2245192"/>
                <a:gd name="connsiteY29" fmla="*/ 137575 h 184369"/>
                <a:gd name="connsiteX30" fmla="*/ 369675 w 2245192"/>
                <a:gd name="connsiteY30" fmla="*/ 134768 h 184369"/>
                <a:gd name="connsiteX31" fmla="*/ 351426 w 2245192"/>
                <a:gd name="connsiteY31" fmla="*/ 133832 h 184369"/>
                <a:gd name="connsiteX32" fmla="*/ 345342 w 2245192"/>
                <a:gd name="connsiteY32" fmla="*/ 128684 h 184369"/>
                <a:gd name="connsiteX33" fmla="*/ 340663 w 2245192"/>
                <a:gd name="connsiteY33" fmla="*/ 127280 h 184369"/>
                <a:gd name="connsiteX34" fmla="*/ 333176 w 2245192"/>
                <a:gd name="connsiteY34" fmla="*/ 127749 h 184369"/>
                <a:gd name="connsiteX35" fmla="*/ 328496 w 2245192"/>
                <a:gd name="connsiteY35" fmla="*/ 124473 h 184369"/>
                <a:gd name="connsiteX36" fmla="*/ 327092 w 2245192"/>
                <a:gd name="connsiteY36" fmla="*/ 126345 h 184369"/>
                <a:gd name="connsiteX37" fmla="*/ 322881 w 2245192"/>
                <a:gd name="connsiteY37" fmla="*/ 124473 h 184369"/>
                <a:gd name="connsiteX38" fmla="*/ 312118 w 2245192"/>
                <a:gd name="connsiteY38" fmla="*/ 129152 h 184369"/>
                <a:gd name="connsiteX39" fmla="*/ 300420 w 2245192"/>
                <a:gd name="connsiteY39" fmla="*/ 131024 h 184369"/>
                <a:gd name="connsiteX40" fmla="*/ 217126 w 2245192"/>
                <a:gd name="connsiteY40" fmla="*/ 123069 h 184369"/>
                <a:gd name="connsiteX41" fmla="*/ 189049 w 2245192"/>
                <a:gd name="connsiteY41" fmla="*/ 124005 h 184369"/>
                <a:gd name="connsiteX42" fmla="*/ 176415 w 2245192"/>
                <a:gd name="connsiteY42" fmla="*/ 122601 h 184369"/>
                <a:gd name="connsiteX43" fmla="*/ 160973 w 2245192"/>
                <a:gd name="connsiteY43" fmla="*/ 125409 h 184369"/>
                <a:gd name="connsiteX44" fmla="*/ 146466 w 2245192"/>
                <a:gd name="connsiteY44" fmla="*/ 124941 h 184369"/>
                <a:gd name="connsiteX45" fmla="*/ 138511 w 2245192"/>
                <a:gd name="connsiteY45" fmla="*/ 129152 h 184369"/>
                <a:gd name="connsiteX46" fmla="*/ 132896 w 2245192"/>
                <a:gd name="connsiteY46" fmla="*/ 129620 h 184369"/>
                <a:gd name="connsiteX47" fmla="*/ 125409 w 2245192"/>
                <a:gd name="connsiteY47" fmla="*/ 127280 h 184369"/>
                <a:gd name="connsiteX48" fmla="*/ 122601 w 2245192"/>
                <a:gd name="connsiteY48" fmla="*/ 132428 h 184369"/>
                <a:gd name="connsiteX49" fmla="*/ 120261 w 2245192"/>
                <a:gd name="connsiteY49" fmla="*/ 128217 h 184369"/>
                <a:gd name="connsiteX50" fmla="*/ 107159 w 2245192"/>
                <a:gd name="connsiteY50" fmla="*/ 126813 h 184369"/>
                <a:gd name="connsiteX51" fmla="*/ 94992 w 2245192"/>
                <a:gd name="connsiteY51" fmla="*/ 127749 h 184369"/>
                <a:gd name="connsiteX52" fmla="*/ 79550 w 2245192"/>
                <a:gd name="connsiteY52" fmla="*/ 132428 h 184369"/>
                <a:gd name="connsiteX53" fmla="*/ 72999 w 2245192"/>
                <a:gd name="connsiteY53" fmla="*/ 131024 h 184369"/>
                <a:gd name="connsiteX54" fmla="*/ 70192 w 2245192"/>
                <a:gd name="connsiteY54" fmla="*/ 131960 h 184369"/>
                <a:gd name="connsiteX55" fmla="*/ 65980 w 2245192"/>
                <a:gd name="connsiteY55" fmla="*/ 138979 h 184369"/>
                <a:gd name="connsiteX56" fmla="*/ 61301 w 2245192"/>
                <a:gd name="connsiteY56" fmla="*/ 141319 h 184369"/>
                <a:gd name="connsiteX57" fmla="*/ 0 w 2245192"/>
                <a:gd name="connsiteY57" fmla="*/ 130088 h 184369"/>
                <a:gd name="connsiteX58" fmla="*/ 15910 w 2245192"/>
                <a:gd name="connsiteY58" fmla="*/ 124473 h 184369"/>
                <a:gd name="connsiteX59" fmla="*/ 13570 w 2245192"/>
                <a:gd name="connsiteY59" fmla="*/ 116518 h 184369"/>
                <a:gd name="connsiteX60" fmla="*/ 15910 w 2245192"/>
                <a:gd name="connsiteY60" fmla="*/ 111371 h 184369"/>
                <a:gd name="connsiteX61" fmla="*/ 46794 w 2245192"/>
                <a:gd name="connsiteY61" fmla="*/ 101076 h 184369"/>
                <a:gd name="connsiteX62" fmla="*/ 166120 w 2245192"/>
                <a:gd name="connsiteY62" fmla="*/ 66916 h 184369"/>
                <a:gd name="connsiteX63" fmla="*/ 324753 w 2245192"/>
                <a:gd name="connsiteY63" fmla="*/ 28077 h 184369"/>
                <a:gd name="connsiteX64" fmla="*/ 325221 w 2245192"/>
                <a:gd name="connsiteY64" fmla="*/ 25269 h 184369"/>
                <a:gd name="connsiteX65" fmla="*/ 259708 w 2245192"/>
                <a:gd name="connsiteY65" fmla="*/ 24333 h 184369"/>
                <a:gd name="connsiteX66" fmla="*/ 460456 w 2245192"/>
                <a:gd name="connsiteY66" fmla="*/ 20590 h 184369"/>
                <a:gd name="connsiteX67" fmla="*/ 670095 w 2245192"/>
                <a:gd name="connsiteY67" fmla="*/ 18718 h 184369"/>
                <a:gd name="connsiteX68" fmla="*/ 879733 w 2245192"/>
                <a:gd name="connsiteY68" fmla="*/ 14506 h 184369"/>
                <a:gd name="connsiteX69" fmla="*/ 909214 w 2245192"/>
                <a:gd name="connsiteY69" fmla="*/ 10763 h 184369"/>
                <a:gd name="connsiteX70" fmla="*/ 917637 w 2245192"/>
                <a:gd name="connsiteY70" fmla="*/ 11231 h 184369"/>
                <a:gd name="connsiteX71" fmla="*/ 925124 w 2245192"/>
                <a:gd name="connsiteY71" fmla="*/ 9359 h 184369"/>
                <a:gd name="connsiteX72" fmla="*/ 934951 w 2245192"/>
                <a:gd name="connsiteY72" fmla="*/ 3744 h 184369"/>
                <a:gd name="connsiteX73" fmla="*/ 948053 w 2245192"/>
                <a:gd name="connsiteY73" fmla="*/ 3744 h 184369"/>
                <a:gd name="connsiteX74" fmla="*/ 977066 w 2245192"/>
                <a:gd name="connsiteY74" fmla="*/ 0 h 184369"/>
                <a:gd name="connsiteX75" fmla="*/ 1036495 w 2245192"/>
                <a:gd name="connsiteY75" fmla="*/ 0 h 184369"/>
                <a:gd name="connsiteX76" fmla="*/ 1037899 w 2245192"/>
                <a:gd name="connsiteY76" fmla="*/ 1872 h 184369"/>
                <a:gd name="connsiteX77" fmla="*/ 1049597 w 2245192"/>
                <a:gd name="connsiteY77" fmla="*/ 1404 h 184369"/>
                <a:gd name="connsiteX78" fmla="*/ 1080949 w 2245192"/>
                <a:gd name="connsiteY78" fmla="*/ 5147 h 184369"/>
                <a:gd name="connsiteX79" fmla="*/ 1139442 w 2245192"/>
                <a:gd name="connsiteY79" fmla="*/ 7487 h 184369"/>
                <a:gd name="connsiteX80" fmla="*/ 1238178 w 2245192"/>
                <a:gd name="connsiteY80" fmla="*/ 7955 h 184369"/>
                <a:gd name="connsiteX81" fmla="*/ 1240518 w 2245192"/>
                <a:gd name="connsiteY81" fmla="*/ 7487 h 184369"/>
                <a:gd name="connsiteX82" fmla="*/ 1243794 w 2245192"/>
                <a:gd name="connsiteY82" fmla="*/ 3744 h 184369"/>
                <a:gd name="connsiteX83" fmla="*/ 1251749 w 2245192"/>
                <a:gd name="connsiteY83" fmla="*/ 8891 h 184369"/>
                <a:gd name="connsiteX84" fmla="*/ 1259704 w 2245192"/>
                <a:gd name="connsiteY84" fmla="*/ 10295 h 184369"/>
                <a:gd name="connsiteX85" fmla="*/ 1481509 w 2245192"/>
                <a:gd name="connsiteY85" fmla="*/ 13103 h 184369"/>
                <a:gd name="connsiteX86" fmla="*/ 1500227 w 2245192"/>
                <a:gd name="connsiteY86" fmla="*/ 11699 h 184369"/>
                <a:gd name="connsiteX87" fmla="*/ 1512861 w 2245192"/>
                <a:gd name="connsiteY87" fmla="*/ 14506 h 184369"/>
                <a:gd name="connsiteX88" fmla="*/ 1526899 w 2245192"/>
                <a:gd name="connsiteY88" fmla="*/ 14038 h 184369"/>
                <a:gd name="connsiteX89" fmla="*/ 1540938 w 2245192"/>
                <a:gd name="connsiteY89" fmla="*/ 16378 h 184369"/>
                <a:gd name="connsiteX90" fmla="*/ 1551232 w 2245192"/>
                <a:gd name="connsiteY90" fmla="*/ 13570 h 184369"/>
                <a:gd name="connsiteX91" fmla="*/ 1558251 w 2245192"/>
                <a:gd name="connsiteY91" fmla="*/ 13570 h 184369"/>
                <a:gd name="connsiteX92" fmla="*/ 1569014 w 2245192"/>
                <a:gd name="connsiteY92" fmla="*/ 16378 h 184369"/>
                <a:gd name="connsiteX93" fmla="*/ 1780993 w 2245192"/>
                <a:gd name="connsiteY93" fmla="*/ 16846 h 184369"/>
                <a:gd name="connsiteX94" fmla="*/ 1930266 w 2245192"/>
                <a:gd name="connsiteY94" fmla="*/ 23865 h 184369"/>
                <a:gd name="connsiteX95" fmla="*/ 2018708 w 2245192"/>
                <a:gd name="connsiteY95" fmla="*/ 26205 h 184369"/>
                <a:gd name="connsiteX96" fmla="*/ 2137098 w 2245192"/>
                <a:gd name="connsiteY96" fmla="*/ 24801 h 184369"/>
                <a:gd name="connsiteX97" fmla="*/ 2165642 w 2245192"/>
                <a:gd name="connsiteY97" fmla="*/ 27141 h 184369"/>
                <a:gd name="connsiteX98" fmla="*/ 2181084 w 2245192"/>
                <a:gd name="connsiteY98" fmla="*/ 19653 h 184369"/>
                <a:gd name="connsiteX99" fmla="*/ 2200738 w 2245192"/>
                <a:gd name="connsiteY99" fmla="*/ 21525 h 184369"/>
                <a:gd name="connsiteX100" fmla="*/ 2223199 w 2245192"/>
                <a:gd name="connsiteY100" fmla="*/ 20590 h 184369"/>
                <a:gd name="connsiteX101" fmla="*/ 2232558 w 2245192"/>
                <a:gd name="connsiteY101" fmla="*/ 26205 h 184369"/>
                <a:gd name="connsiteX102" fmla="*/ 2241449 w 2245192"/>
                <a:gd name="connsiteY102" fmla="*/ 38840 h 184369"/>
                <a:gd name="connsiteX103" fmla="*/ 2245193 w 2245192"/>
                <a:gd name="connsiteY103" fmla="*/ 39775 h 184369"/>
                <a:gd name="connsiteX104" fmla="*/ 2238173 w 2245192"/>
                <a:gd name="connsiteY104" fmla="*/ 42115 h 184369"/>
                <a:gd name="connsiteX105" fmla="*/ 2233026 w 2245192"/>
                <a:gd name="connsiteY105" fmla="*/ 51942 h 184369"/>
                <a:gd name="connsiteX106" fmla="*/ 2219456 w 2245192"/>
                <a:gd name="connsiteY106" fmla="*/ 58493 h 184369"/>
                <a:gd name="connsiteX107" fmla="*/ 2210565 w 2245192"/>
                <a:gd name="connsiteY107" fmla="*/ 67852 h 18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245192" h="184369">
                  <a:moveTo>
                    <a:pt x="2210565" y="67852"/>
                  </a:moveTo>
                  <a:lnTo>
                    <a:pt x="2169386" y="87037"/>
                  </a:lnTo>
                  <a:lnTo>
                    <a:pt x="2129142" y="108563"/>
                  </a:lnTo>
                  <a:lnTo>
                    <a:pt x="2088899" y="131492"/>
                  </a:lnTo>
                  <a:lnTo>
                    <a:pt x="2049592" y="156761"/>
                  </a:lnTo>
                  <a:lnTo>
                    <a:pt x="2010285" y="184370"/>
                  </a:lnTo>
                  <a:lnTo>
                    <a:pt x="2024323" y="160973"/>
                  </a:lnTo>
                  <a:lnTo>
                    <a:pt x="2013561" y="162376"/>
                  </a:lnTo>
                  <a:lnTo>
                    <a:pt x="1995779" y="169395"/>
                  </a:lnTo>
                  <a:lnTo>
                    <a:pt x="1985952" y="176883"/>
                  </a:lnTo>
                  <a:lnTo>
                    <a:pt x="1977997" y="180158"/>
                  </a:lnTo>
                  <a:lnTo>
                    <a:pt x="1969106" y="181562"/>
                  </a:lnTo>
                  <a:lnTo>
                    <a:pt x="1935882" y="182498"/>
                  </a:lnTo>
                  <a:lnTo>
                    <a:pt x="1912953" y="180158"/>
                  </a:lnTo>
                  <a:lnTo>
                    <a:pt x="1890491" y="179223"/>
                  </a:lnTo>
                  <a:lnTo>
                    <a:pt x="1875049" y="180626"/>
                  </a:lnTo>
                  <a:lnTo>
                    <a:pt x="1866626" y="178286"/>
                  </a:lnTo>
                  <a:lnTo>
                    <a:pt x="1851184" y="180626"/>
                  </a:lnTo>
                  <a:lnTo>
                    <a:pt x="1840422" y="179690"/>
                  </a:lnTo>
                  <a:lnTo>
                    <a:pt x="1825915" y="175479"/>
                  </a:lnTo>
                  <a:lnTo>
                    <a:pt x="1806730" y="173139"/>
                  </a:lnTo>
                  <a:lnTo>
                    <a:pt x="1798774" y="174543"/>
                  </a:lnTo>
                  <a:lnTo>
                    <a:pt x="1773974" y="160036"/>
                  </a:lnTo>
                  <a:lnTo>
                    <a:pt x="1779589" y="159569"/>
                  </a:lnTo>
                  <a:lnTo>
                    <a:pt x="1780525" y="158165"/>
                  </a:lnTo>
                  <a:lnTo>
                    <a:pt x="1775377" y="153486"/>
                  </a:lnTo>
                  <a:lnTo>
                    <a:pt x="1773038" y="153017"/>
                  </a:lnTo>
                  <a:lnTo>
                    <a:pt x="404303" y="149274"/>
                  </a:lnTo>
                  <a:lnTo>
                    <a:pt x="394008" y="142255"/>
                  </a:lnTo>
                  <a:lnTo>
                    <a:pt x="382778" y="137575"/>
                  </a:lnTo>
                  <a:lnTo>
                    <a:pt x="369675" y="134768"/>
                  </a:lnTo>
                  <a:lnTo>
                    <a:pt x="351426" y="133832"/>
                  </a:lnTo>
                  <a:lnTo>
                    <a:pt x="345342" y="128684"/>
                  </a:lnTo>
                  <a:lnTo>
                    <a:pt x="340663" y="127280"/>
                  </a:lnTo>
                  <a:lnTo>
                    <a:pt x="333176" y="127749"/>
                  </a:lnTo>
                  <a:lnTo>
                    <a:pt x="328496" y="124473"/>
                  </a:lnTo>
                  <a:lnTo>
                    <a:pt x="327092" y="126345"/>
                  </a:lnTo>
                  <a:lnTo>
                    <a:pt x="322881" y="124473"/>
                  </a:lnTo>
                  <a:lnTo>
                    <a:pt x="312118" y="129152"/>
                  </a:lnTo>
                  <a:lnTo>
                    <a:pt x="300420" y="131024"/>
                  </a:lnTo>
                  <a:lnTo>
                    <a:pt x="217126" y="123069"/>
                  </a:lnTo>
                  <a:lnTo>
                    <a:pt x="189049" y="124005"/>
                  </a:lnTo>
                  <a:lnTo>
                    <a:pt x="176415" y="122601"/>
                  </a:lnTo>
                  <a:lnTo>
                    <a:pt x="160973" y="125409"/>
                  </a:lnTo>
                  <a:lnTo>
                    <a:pt x="146466" y="124941"/>
                  </a:lnTo>
                  <a:lnTo>
                    <a:pt x="138511" y="129152"/>
                  </a:lnTo>
                  <a:lnTo>
                    <a:pt x="132896" y="129620"/>
                  </a:lnTo>
                  <a:lnTo>
                    <a:pt x="125409" y="127280"/>
                  </a:lnTo>
                  <a:lnTo>
                    <a:pt x="122601" y="132428"/>
                  </a:lnTo>
                  <a:lnTo>
                    <a:pt x="120261" y="128217"/>
                  </a:lnTo>
                  <a:lnTo>
                    <a:pt x="107159" y="126813"/>
                  </a:lnTo>
                  <a:lnTo>
                    <a:pt x="94992" y="127749"/>
                  </a:lnTo>
                  <a:lnTo>
                    <a:pt x="79550" y="132428"/>
                  </a:lnTo>
                  <a:lnTo>
                    <a:pt x="72999" y="131024"/>
                  </a:lnTo>
                  <a:lnTo>
                    <a:pt x="70192" y="131960"/>
                  </a:lnTo>
                  <a:lnTo>
                    <a:pt x="65980" y="138979"/>
                  </a:lnTo>
                  <a:lnTo>
                    <a:pt x="61301" y="141319"/>
                  </a:lnTo>
                  <a:lnTo>
                    <a:pt x="0" y="130088"/>
                  </a:lnTo>
                  <a:lnTo>
                    <a:pt x="15910" y="124473"/>
                  </a:lnTo>
                  <a:lnTo>
                    <a:pt x="13570" y="116518"/>
                  </a:lnTo>
                  <a:lnTo>
                    <a:pt x="15910" y="111371"/>
                  </a:lnTo>
                  <a:lnTo>
                    <a:pt x="46794" y="101076"/>
                  </a:lnTo>
                  <a:lnTo>
                    <a:pt x="166120" y="66916"/>
                  </a:lnTo>
                  <a:lnTo>
                    <a:pt x="324753" y="28077"/>
                  </a:lnTo>
                  <a:lnTo>
                    <a:pt x="325221" y="25269"/>
                  </a:lnTo>
                  <a:lnTo>
                    <a:pt x="259708" y="24333"/>
                  </a:lnTo>
                  <a:lnTo>
                    <a:pt x="460456" y="20590"/>
                  </a:lnTo>
                  <a:lnTo>
                    <a:pt x="670095" y="18718"/>
                  </a:lnTo>
                  <a:lnTo>
                    <a:pt x="879733" y="14506"/>
                  </a:lnTo>
                  <a:lnTo>
                    <a:pt x="909214" y="10763"/>
                  </a:lnTo>
                  <a:lnTo>
                    <a:pt x="917637" y="11231"/>
                  </a:lnTo>
                  <a:lnTo>
                    <a:pt x="925124" y="9359"/>
                  </a:lnTo>
                  <a:lnTo>
                    <a:pt x="934951" y="3744"/>
                  </a:lnTo>
                  <a:lnTo>
                    <a:pt x="948053" y="3744"/>
                  </a:lnTo>
                  <a:lnTo>
                    <a:pt x="977066" y="0"/>
                  </a:lnTo>
                  <a:lnTo>
                    <a:pt x="1036495" y="0"/>
                  </a:lnTo>
                  <a:lnTo>
                    <a:pt x="1037899" y="1872"/>
                  </a:lnTo>
                  <a:lnTo>
                    <a:pt x="1049597" y="1404"/>
                  </a:lnTo>
                  <a:lnTo>
                    <a:pt x="1080949" y="5147"/>
                  </a:lnTo>
                  <a:lnTo>
                    <a:pt x="1139442" y="7487"/>
                  </a:lnTo>
                  <a:lnTo>
                    <a:pt x="1238178" y="7955"/>
                  </a:lnTo>
                  <a:lnTo>
                    <a:pt x="1240518" y="7487"/>
                  </a:lnTo>
                  <a:lnTo>
                    <a:pt x="1243794" y="3744"/>
                  </a:lnTo>
                  <a:lnTo>
                    <a:pt x="1251749" y="8891"/>
                  </a:lnTo>
                  <a:lnTo>
                    <a:pt x="1259704" y="10295"/>
                  </a:lnTo>
                  <a:lnTo>
                    <a:pt x="1481509" y="13103"/>
                  </a:lnTo>
                  <a:lnTo>
                    <a:pt x="1500227" y="11699"/>
                  </a:lnTo>
                  <a:lnTo>
                    <a:pt x="1512861" y="14506"/>
                  </a:lnTo>
                  <a:lnTo>
                    <a:pt x="1526899" y="14038"/>
                  </a:lnTo>
                  <a:lnTo>
                    <a:pt x="1540938" y="16378"/>
                  </a:lnTo>
                  <a:lnTo>
                    <a:pt x="1551232" y="13570"/>
                  </a:lnTo>
                  <a:lnTo>
                    <a:pt x="1558251" y="13570"/>
                  </a:lnTo>
                  <a:lnTo>
                    <a:pt x="1569014" y="16378"/>
                  </a:lnTo>
                  <a:lnTo>
                    <a:pt x="1780993" y="16846"/>
                  </a:lnTo>
                  <a:lnTo>
                    <a:pt x="1930266" y="23865"/>
                  </a:lnTo>
                  <a:lnTo>
                    <a:pt x="2018708" y="26205"/>
                  </a:lnTo>
                  <a:lnTo>
                    <a:pt x="2137098" y="24801"/>
                  </a:lnTo>
                  <a:lnTo>
                    <a:pt x="2165642" y="27141"/>
                  </a:lnTo>
                  <a:lnTo>
                    <a:pt x="2181084" y="19653"/>
                  </a:lnTo>
                  <a:lnTo>
                    <a:pt x="2200738" y="21525"/>
                  </a:lnTo>
                  <a:lnTo>
                    <a:pt x="2223199" y="20590"/>
                  </a:lnTo>
                  <a:lnTo>
                    <a:pt x="2232558" y="26205"/>
                  </a:lnTo>
                  <a:lnTo>
                    <a:pt x="2241449" y="38840"/>
                  </a:lnTo>
                  <a:lnTo>
                    <a:pt x="2245193" y="39775"/>
                  </a:lnTo>
                  <a:lnTo>
                    <a:pt x="2238173" y="42115"/>
                  </a:lnTo>
                  <a:lnTo>
                    <a:pt x="2233026" y="51942"/>
                  </a:lnTo>
                  <a:lnTo>
                    <a:pt x="2219456" y="58493"/>
                  </a:lnTo>
                  <a:lnTo>
                    <a:pt x="2210565" y="67852"/>
                  </a:lnTo>
                  <a:close/>
                </a:path>
              </a:pathLst>
            </a:custGeom>
            <a:solidFill>
              <a:srgbClr val="CFE2C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94917A75-069C-0223-D035-316C706F4F47}"/>
                </a:ext>
              </a:extLst>
            </p:cNvPr>
            <p:cNvSpPr/>
            <p:nvPr/>
          </p:nvSpPr>
          <p:spPr>
            <a:xfrm>
              <a:off x="7391972" y="6959257"/>
              <a:ext cx="888624" cy="97799"/>
            </a:xfrm>
            <a:custGeom>
              <a:avLst/>
              <a:gdLst>
                <a:gd name="connsiteX0" fmla="*/ 560128 w 888624"/>
                <a:gd name="connsiteY0" fmla="*/ 0 h 97799"/>
                <a:gd name="connsiteX1" fmla="*/ 566212 w 888624"/>
                <a:gd name="connsiteY1" fmla="*/ 1871 h 97799"/>
                <a:gd name="connsiteX2" fmla="*/ 576038 w 888624"/>
                <a:gd name="connsiteY2" fmla="*/ 8890 h 97799"/>
                <a:gd name="connsiteX3" fmla="*/ 579782 w 888624"/>
                <a:gd name="connsiteY3" fmla="*/ 9827 h 97799"/>
                <a:gd name="connsiteX4" fmla="*/ 732331 w 888624"/>
                <a:gd name="connsiteY4" fmla="*/ 10762 h 97799"/>
                <a:gd name="connsiteX5" fmla="*/ 743094 w 888624"/>
                <a:gd name="connsiteY5" fmla="*/ 7487 h 97799"/>
                <a:gd name="connsiteX6" fmla="*/ 770235 w 888624"/>
                <a:gd name="connsiteY6" fmla="*/ 7487 h 97799"/>
                <a:gd name="connsiteX7" fmla="*/ 796908 w 888624"/>
                <a:gd name="connsiteY7" fmla="*/ 5147 h 97799"/>
                <a:gd name="connsiteX8" fmla="*/ 823112 w 888624"/>
                <a:gd name="connsiteY8" fmla="*/ 468 h 97799"/>
                <a:gd name="connsiteX9" fmla="*/ 888624 w 888624"/>
                <a:gd name="connsiteY9" fmla="*/ 1403 h 97799"/>
                <a:gd name="connsiteX10" fmla="*/ 888157 w 888624"/>
                <a:gd name="connsiteY10" fmla="*/ 4211 h 97799"/>
                <a:gd name="connsiteX11" fmla="*/ 729524 w 888624"/>
                <a:gd name="connsiteY11" fmla="*/ 43051 h 97799"/>
                <a:gd name="connsiteX12" fmla="*/ 609730 w 888624"/>
                <a:gd name="connsiteY12" fmla="*/ 77211 h 97799"/>
                <a:gd name="connsiteX13" fmla="*/ 579314 w 888624"/>
                <a:gd name="connsiteY13" fmla="*/ 87505 h 97799"/>
                <a:gd name="connsiteX14" fmla="*/ 578846 w 888624"/>
                <a:gd name="connsiteY14" fmla="*/ 81422 h 97799"/>
                <a:gd name="connsiteX15" fmla="*/ 576506 w 888624"/>
                <a:gd name="connsiteY15" fmla="*/ 80018 h 97799"/>
                <a:gd name="connsiteX16" fmla="*/ 131492 w 888624"/>
                <a:gd name="connsiteY16" fmla="*/ 97800 h 97799"/>
                <a:gd name="connsiteX17" fmla="*/ 55685 w 888624"/>
                <a:gd name="connsiteY17" fmla="*/ 92652 h 97799"/>
                <a:gd name="connsiteX18" fmla="*/ 49602 w 888624"/>
                <a:gd name="connsiteY18" fmla="*/ 94057 h 97799"/>
                <a:gd name="connsiteX19" fmla="*/ 36968 w 888624"/>
                <a:gd name="connsiteY19" fmla="*/ 92652 h 97799"/>
                <a:gd name="connsiteX20" fmla="*/ 19186 w 888624"/>
                <a:gd name="connsiteY20" fmla="*/ 93589 h 97799"/>
                <a:gd name="connsiteX21" fmla="*/ 12166 w 888624"/>
                <a:gd name="connsiteY21" fmla="*/ 92185 h 97799"/>
                <a:gd name="connsiteX22" fmla="*/ 6083 w 888624"/>
                <a:gd name="connsiteY22" fmla="*/ 88909 h 97799"/>
                <a:gd name="connsiteX23" fmla="*/ 468 w 888624"/>
                <a:gd name="connsiteY23" fmla="*/ 84230 h 97799"/>
                <a:gd name="connsiteX24" fmla="*/ 0 w 888624"/>
                <a:gd name="connsiteY24" fmla="*/ 81890 h 97799"/>
                <a:gd name="connsiteX25" fmla="*/ 1872 w 888624"/>
                <a:gd name="connsiteY25" fmla="*/ 78614 h 97799"/>
                <a:gd name="connsiteX26" fmla="*/ 0 w 888624"/>
                <a:gd name="connsiteY26" fmla="*/ 74871 h 97799"/>
                <a:gd name="connsiteX27" fmla="*/ 1404 w 888624"/>
                <a:gd name="connsiteY27" fmla="*/ 68787 h 97799"/>
                <a:gd name="connsiteX28" fmla="*/ 18718 w 888624"/>
                <a:gd name="connsiteY28" fmla="*/ 65512 h 97799"/>
                <a:gd name="connsiteX29" fmla="*/ 138043 w 888624"/>
                <a:gd name="connsiteY29" fmla="*/ 60833 h 97799"/>
                <a:gd name="connsiteX30" fmla="*/ 211978 w 888624"/>
                <a:gd name="connsiteY30" fmla="*/ 55217 h 97799"/>
                <a:gd name="connsiteX31" fmla="*/ 243331 w 888624"/>
                <a:gd name="connsiteY31" fmla="*/ 54281 h 97799"/>
                <a:gd name="connsiteX32" fmla="*/ 314926 w 888624"/>
                <a:gd name="connsiteY32" fmla="*/ 55685 h 97799"/>
                <a:gd name="connsiteX33" fmla="*/ 353765 w 888624"/>
                <a:gd name="connsiteY33" fmla="*/ 54749 h 97799"/>
                <a:gd name="connsiteX34" fmla="*/ 419277 w 888624"/>
                <a:gd name="connsiteY34" fmla="*/ 50538 h 97799"/>
                <a:gd name="connsiteX35" fmla="*/ 514270 w 888624"/>
                <a:gd name="connsiteY35" fmla="*/ 49134 h 97799"/>
                <a:gd name="connsiteX36" fmla="*/ 554513 w 888624"/>
                <a:gd name="connsiteY36" fmla="*/ 44455 h 97799"/>
                <a:gd name="connsiteX37" fmla="*/ 602711 w 888624"/>
                <a:gd name="connsiteY37" fmla="*/ 44455 h 97799"/>
                <a:gd name="connsiteX38" fmla="*/ 680390 w 888624"/>
                <a:gd name="connsiteY38" fmla="*/ 38839 h 97799"/>
                <a:gd name="connsiteX39" fmla="*/ 719229 w 888624"/>
                <a:gd name="connsiteY39" fmla="*/ 31820 h 97799"/>
                <a:gd name="connsiteX40" fmla="*/ 719697 w 888624"/>
                <a:gd name="connsiteY40" fmla="*/ 29480 h 97799"/>
                <a:gd name="connsiteX41" fmla="*/ 717825 w 888624"/>
                <a:gd name="connsiteY41" fmla="*/ 27608 h 97799"/>
                <a:gd name="connsiteX42" fmla="*/ 664012 w 888624"/>
                <a:gd name="connsiteY42" fmla="*/ 26673 h 97799"/>
                <a:gd name="connsiteX43" fmla="*/ 613006 w 888624"/>
                <a:gd name="connsiteY43" fmla="*/ 22461 h 97799"/>
                <a:gd name="connsiteX44" fmla="*/ 535327 w 888624"/>
                <a:gd name="connsiteY44" fmla="*/ 22461 h 97799"/>
                <a:gd name="connsiteX45" fmla="*/ 525032 w 888624"/>
                <a:gd name="connsiteY45" fmla="*/ 26673 h 97799"/>
                <a:gd name="connsiteX46" fmla="*/ 436591 w 888624"/>
                <a:gd name="connsiteY46" fmla="*/ 24801 h 97799"/>
                <a:gd name="connsiteX47" fmla="*/ 434251 w 888624"/>
                <a:gd name="connsiteY47" fmla="*/ 25268 h 97799"/>
                <a:gd name="connsiteX48" fmla="*/ 436123 w 888624"/>
                <a:gd name="connsiteY48" fmla="*/ 26673 h 97799"/>
                <a:gd name="connsiteX49" fmla="*/ 444546 w 888624"/>
                <a:gd name="connsiteY49" fmla="*/ 29012 h 97799"/>
                <a:gd name="connsiteX50" fmla="*/ 445950 w 888624"/>
                <a:gd name="connsiteY50" fmla="*/ 28077 h 97799"/>
                <a:gd name="connsiteX51" fmla="*/ 445482 w 888624"/>
                <a:gd name="connsiteY51" fmla="*/ 29948 h 97799"/>
                <a:gd name="connsiteX52" fmla="*/ 371547 w 888624"/>
                <a:gd name="connsiteY52" fmla="*/ 27140 h 97799"/>
                <a:gd name="connsiteX53" fmla="*/ 369675 w 888624"/>
                <a:gd name="connsiteY53" fmla="*/ 26205 h 97799"/>
                <a:gd name="connsiteX54" fmla="*/ 371079 w 888624"/>
                <a:gd name="connsiteY54" fmla="*/ 21525 h 97799"/>
                <a:gd name="connsiteX55" fmla="*/ 560128 w 888624"/>
                <a:gd name="connsiteY55" fmla="*/ 0 h 97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888624" h="97799">
                  <a:moveTo>
                    <a:pt x="560128" y="0"/>
                  </a:moveTo>
                  <a:lnTo>
                    <a:pt x="566212" y="1871"/>
                  </a:lnTo>
                  <a:lnTo>
                    <a:pt x="576038" y="8890"/>
                  </a:lnTo>
                  <a:lnTo>
                    <a:pt x="579782" y="9827"/>
                  </a:lnTo>
                  <a:lnTo>
                    <a:pt x="732331" y="10762"/>
                  </a:lnTo>
                  <a:lnTo>
                    <a:pt x="743094" y="7487"/>
                  </a:lnTo>
                  <a:lnTo>
                    <a:pt x="770235" y="7487"/>
                  </a:lnTo>
                  <a:lnTo>
                    <a:pt x="796908" y="5147"/>
                  </a:lnTo>
                  <a:lnTo>
                    <a:pt x="823112" y="468"/>
                  </a:lnTo>
                  <a:lnTo>
                    <a:pt x="888624" y="1403"/>
                  </a:lnTo>
                  <a:lnTo>
                    <a:pt x="888157" y="4211"/>
                  </a:lnTo>
                  <a:lnTo>
                    <a:pt x="729524" y="43051"/>
                  </a:lnTo>
                  <a:lnTo>
                    <a:pt x="609730" y="77211"/>
                  </a:lnTo>
                  <a:lnTo>
                    <a:pt x="579314" y="87505"/>
                  </a:lnTo>
                  <a:lnTo>
                    <a:pt x="578846" y="81422"/>
                  </a:lnTo>
                  <a:lnTo>
                    <a:pt x="576506" y="80018"/>
                  </a:lnTo>
                  <a:lnTo>
                    <a:pt x="131492" y="97800"/>
                  </a:lnTo>
                  <a:lnTo>
                    <a:pt x="55685" y="92652"/>
                  </a:lnTo>
                  <a:lnTo>
                    <a:pt x="49602" y="94057"/>
                  </a:lnTo>
                  <a:lnTo>
                    <a:pt x="36968" y="92652"/>
                  </a:lnTo>
                  <a:lnTo>
                    <a:pt x="19186" y="93589"/>
                  </a:lnTo>
                  <a:lnTo>
                    <a:pt x="12166" y="92185"/>
                  </a:lnTo>
                  <a:lnTo>
                    <a:pt x="6083" y="88909"/>
                  </a:lnTo>
                  <a:lnTo>
                    <a:pt x="468" y="84230"/>
                  </a:lnTo>
                  <a:lnTo>
                    <a:pt x="0" y="81890"/>
                  </a:lnTo>
                  <a:lnTo>
                    <a:pt x="1872" y="78614"/>
                  </a:lnTo>
                  <a:lnTo>
                    <a:pt x="0" y="74871"/>
                  </a:lnTo>
                  <a:lnTo>
                    <a:pt x="1404" y="68787"/>
                  </a:lnTo>
                  <a:lnTo>
                    <a:pt x="18718" y="65512"/>
                  </a:lnTo>
                  <a:lnTo>
                    <a:pt x="138043" y="60833"/>
                  </a:lnTo>
                  <a:lnTo>
                    <a:pt x="211978" y="55217"/>
                  </a:lnTo>
                  <a:lnTo>
                    <a:pt x="243331" y="54281"/>
                  </a:lnTo>
                  <a:lnTo>
                    <a:pt x="314926" y="55685"/>
                  </a:lnTo>
                  <a:lnTo>
                    <a:pt x="353765" y="54749"/>
                  </a:lnTo>
                  <a:lnTo>
                    <a:pt x="419277" y="50538"/>
                  </a:lnTo>
                  <a:lnTo>
                    <a:pt x="514270" y="49134"/>
                  </a:lnTo>
                  <a:lnTo>
                    <a:pt x="554513" y="44455"/>
                  </a:lnTo>
                  <a:lnTo>
                    <a:pt x="602711" y="44455"/>
                  </a:lnTo>
                  <a:lnTo>
                    <a:pt x="680390" y="38839"/>
                  </a:lnTo>
                  <a:lnTo>
                    <a:pt x="719229" y="31820"/>
                  </a:lnTo>
                  <a:lnTo>
                    <a:pt x="719697" y="29480"/>
                  </a:lnTo>
                  <a:lnTo>
                    <a:pt x="717825" y="27608"/>
                  </a:lnTo>
                  <a:lnTo>
                    <a:pt x="664012" y="26673"/>
                  </a:lnTo>
                  <a:lnTo>
                    <a:pt x="613006" y="22461"/>
                  </a:lnTo>
                  <a:lnTo>
                    <a:pt x="535327" y="22461"/>
                  </a:lnTo>
                  <a:lnTo>
                    <a:pt x="525032" y="26673"/>
                  </a:lnTo>
                  <a:lnTo>
                    <a:pt x="436591" y="24801"/>
                  </a:lnTo>
                  <a:lnTo>
                    <a:pt x="434251" y="25268"/>
                  </a:lnTo>
                  <a:lnTo>
                    <a:pt x="436123" y="26673"/>
                  </a:lnTo>
                  <a:lnTo>
                    <a:pt x="444546" y="29012"/>
                  </a:lnTo>
                  <a:lnTo>
                    <a:pt x="445950" y="28077"/>
                  </a:lnTo>
                  <a:lnTo>
                    <a:pt x="445482" y="29948"/>
                  </a:lnTo>
                  <a:lnTo>
                    <a:pt x="371547" y="27140"/>
                  </a:lnTo>
                  <a:lnTo>
                    <a:pt x="369675" y="26205"/>
                  </a:lnTo>
                  <a:lnTo>
                    <a:pt x="371079" y="21525"/>
                  </a:lnTo>
                  <a:lnTo>
                    <a:pt x="560128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718F54BA-8333-9EE5-4CBF-D1065983EF3A}"/>
                </a:ext>
              </a:extLst>
            </p:cNvPr>
            <p:cNvSpPr/>
            <p:nvPr/>
          </p:nvSpPr>
          <p:spPr>
            <a:xfrm>
              <a:off x="6846817" y="6980314"/>
              <a:ext cx="1264851" cy="121665"/>
            </a:xfrm>
            <a:custGeom>
              <a:avLst/>
              <a:gdLst>
                <a:gd name="connsiteX0" fmla="*/ 916233 w 1264851"/>
                <a:gd name="connsiteY0" fmla="*/ 0 h 121665"/>
                <a:gd name="connsiteX1" fmla="*/ 914829 w 1264851"/>
                <a:gd name="connsiteY1" fmla="*/ 4679 h 121665"/>
                <a:gd name="connsiteX2" fmla="*/ 916701 w 1264851"/>
                <a:gd name="connsiteY2" fmla="*/ 5615 h 121665"/>
                <a:gd name="connsiteX3" fmla="*/ 990636 w 1264851"/>
                <a:gd name="connsiteY3" fmla="*/ 8423 h 121665"/>
                <a:gd name="connsiteX4" fmla="*/ 991104 w 1264851"/>
                <a:gd name="connsiteY4" fmla="*/ 7955 h 121665"/>
                <a:gd name="connsiteX5" fmla="*/ 990636 w 1264851"/>
                <a:gd name="connsiteY5" fmla="*/ 7019 h 121665"/>
                <a:gd name="connsiteX6" fmla="*/ 981277 w 1264851"/>
                <a:gd name="connsiteY6" fmla="*/ 5147 h 121665"/>
                <a:gd name="connsiteX7" fmla="*/ 979406 w 1264851"/>
                <a:gd name="connsiteY7" fmla="*/ 3743 h 121665"/>
                <a:gd name="connsiteX8" fmla="*/ 981745 w 1264851"/>
                <a:gd name="connsiteY8" fmla="*/ 3275 h 121665"/>
                <a:gd name="connsiteX9" fmla="*/ 1070187 w 1264851"/>
                <a:gd name="connsiteY9" fmla="*/ 5147 h 121665"/>
                <a:gd name="connsiteX10" fmla="*/ 1080481 w 1264851"/>
                <a:gd name="connsiteY10" fmla="*/ 936 h 121665"/>
                <a:gd name="connsiteX11" fmla="*/ 1158628 w 1264851"/>
                <a:gd name="connsiteY11" fmla="*/ 936 h 121665"/>
                <a:gd name="connsiteX12" fmla="*/ 1209166 w 1264851"/>
                <a:gd name="connsiteY12" fmla="*/ 5147 h 121665"/>
                <a:gd name="connsiteX13" fmla="*/ 1262979 w 1264851"/>
                <a:gd name="connsiteY13" fmla="*/ 6083 h 121665"/>
                <a:gd name="connsiteX14" fmla="*/ 1264851 w 1264851"/>
                <a:gd name="connsiteY14" fmla="*/ 7955 h 121665"/>
                <a:gd name="connsiteX15" fmla="*/ 1264383 w 1264851"/>
                <a:gd name="connsiteY15" fmla="*/ 10295 h 121665"/>
                <a:gd name="connsiteX16" fmla="*/ 1212909 w 1264851"/>
                <a:gd name="connsiteY16" fmla="*/ 18718 h 121665"/>
                <a:gd name="connsiteX17" fmla="*/ 1147865 w 1264851"/>
                <a:gd name="connsiteY17" fmla="*/ 22929 h 121665"/>
                <a:gd name="connsiteX18" fmla="*/ 1099667 w 1264851"/>
                <a:gd name="connsiteY18" fmla="*/ 23397 h 121665"/>
                <a:gd name="connsiteX19" fmla="*/ 1058956 w 1264851"/>
                <a:gd name="connsiteY19" fmla="*/ 27608 h 121665"/>
                <a:gd name="connsiteX20" fmla="*/ 963964 w 1264851"/>
                <a:gd name="connsiteY20" fmla="*/ 29012 h 121665"/>
                <a:gd name="connsiteX21" fmla="*/ 898919 w 1264851"/>
                <a:gd name="connsiteY21" fmla="*/ 33224 h 121665"/>
                <a:gd name="connsiteX22" fmla="*/ 860080 w 1264851"/>
                <a:gd name="connsiteY22" fmla="*/ 34160 h 121665"/>
                <a:gd name="connsiteX23" fmla="*/ 788485 w 1264851"/>
                <a:gd name="connsiteY23" fmla="*/ 32756 h 121665"/>
                <a:gd name="connsiteX24" fmla="*/ 757132 w 1264851"/>
                <a:gd name="connsiteY24" fmla="*/ 33692 h 121665"/>
                <a:gd name="connsiteX25" fmla="*/ 683197 w 1264851"/>
                <a:gd name="connsiteY25" fmla="*/ 38839 h 121665"/>
                <a:gd name="connsiteX26" fmla="*/ 563872 w 1264851"/>
                <a:gd name="connsiteY26" fmla="*/ 43986 h 121665"/>
                <a:gd name="connsiteX27" fmla="*/ 549834 w 1264851"/>
                <a:gd name="connsiteY27" fmla="*/ 45858 h 121665"/>
                <a:gd name="connsiteX28" fmla="*/ 547026 w 1264851"/>
                <a:gd name="connsiteY28" fmla="*/ 47262 h 121665"/>
                <a:gd name="connsiteX29" fmla="*/ 545154 w 1264851"/>
                <a:gd name="connsiteY29" fmla="*/ 50070 h 121665"/>
                <a:gd name="connsiteX30" fmla="*/ 547026 w 1264851"/>
                <a:gd name="connsiteY30" fmla="*/ 57089 h 121665"/>
                <a:gd name="connsiteX31" fmla="*/ 545154 w 1264851"/>
                <a:gd name="connsiteY31" fmla="*/ 60364 h 121665"/>
                <a:gd name="connsiteX32" fmla="*/ 545622 w 1264851"/>
                <a:gd name="connsiteY32" fmla="*/ 62704 h 121665"/>
                <a:gd name="connsiteX33" fmla="*/ 557321 w 1264851"/>
                <a:gd name="connsiteY33" fmla="*/ 70659 h 121665"/>
                <a:gd name="connsiteX34" fmla="*/ 564340 w 1264851"/>
                <a:gd name="connsiteY34" fmla="*/ 72063 h 121665"/>
                <a:gd name="connsiteX35" fmla="*/ 581654 w 1264851"/>
                <a:gd name="connsiteY35" fmla="*/ 71127 h 121665"/>
                <a:gd name="connsiteX36" fmla="*/ 595224 w 1264851"/>
                <a:gd name="connsiteY36" fmla="*/ 72531 h 121665"/>
                <a:gd name="connsiteX37" fmla="*/ 600839 w 1264851"/>
                <a:gd name="connsiteY37" fmla="*/ 71127 h 121665"/>
                <a:gd name="connsiteX38" fmla="*/ 676646 w 1264851"/>
                <a:gd name="connsiteY38" fmla="*/ 76274 h 121665"/>
                <a:gd name="connsiteX39" fmla="*/ 530180 w 1264851"/>
                <a:gd name="connsiteY39" fmla="*/ 80018 h 121665"/>
                <a:gd name="connsiteX40" fmla="*/ 358445 w 1264851"/>
                <a:gd name="connsiteY40" fmla="*/ 90313 h 121665"/>
                <a:gd name="connsiteX41" fmla="*/ 357977 w 1264851"/>
                <a:gd name="connsiteY41" fmla="*/ 92185 h 121665"/>
                <a:gd name="connsiteX42" fmla="*/ 359381 w 1264851"/>
                <a:gd name="connsiteY42" fmla="*/ 92652 h 121665"/>
                <a:gd name="connsiteX43" fmla="*/ 380906 w 1264851"/>
                <a:gd name="connsiteY43" fmla="*/ 93589 h 121665"/>
                <a:gd name="connsiteX44" fmla="*/ 260644 w 1264851"/>
                <a:gd name="connsiteY44" fmla="*/ 102011 h 121665"/>
                <a:gd name="connsiteX45" fmla="*/ 247542 w 1264851"/>
                <a:gd name="connsiteY45" fmla="*/ 103883 h 121665"/>
                <a:gd name="connsiteX46" fmla="*/ 239119 w 1264851"/>
                <a:gd name="connsiteY46" fmla="*/ 106691 h 121665"/>
                <a:gd name="connsiteX47" fmla="*/ 233972 w 1264851"/>
                <a:gd name="connsiteY47" fmla="*/ 109967 h 121665"/>
                <a:gd name="connsiteX48" fmla="*/ 43987 w 1264851"/>
                <a:gd name="connsiteY48" fmla="*/ 121665 h 121665"/>
                <a:gd name="connsiteX49" fmla="*/ 0 w 1264851"/>
                <a:gd name="connsiteY49" fmla="*/ 71595 h 121665"/>
                <a:gd name="connsiteX50" fmla="*/ 26205 w 1264851"/>
                <a:gd name="connsiteY50" fmla="*/ 68320 h 121665"/>
                <a:gd name="connsiteX51" fmla="*/ 103883 w 1264851"/>
                <a:gd name="connsiteY51" fmla="*/ 64576 h 121665"/>
                <a:gd name="connsiteX52" fmla="*/ 601307 w 1264851"/>
                <a:gd name="connsiteY52" fmla="*/ 30884 h 121665"/>
                <a:gd name="connsiteX53" fmla="*/ 740754 w 1264851"/>
                <a:gd name="connsiteY53" fmla="*/ 18718 h 121665"/>
                <a:gd name="connsiteX54" fmla="*/ 916233 w 1264851"/>
                <a:gd name="connsiteY54" fmla="*/ 0 h 1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264851" h="121665">
                  <a:moveTo>
                    <a:pt x="916233" y="0"/>
                  </a:moveTo>
                  <a:lnTo>
                    <a:pt x="914829" y="4679"/>
                  </a:lnTo>
                  <a:lnTo>
                    <a:pt x="916701" y="5615"/>
                  </a:lnTo>
                  <a:lnTo>
                    <a:pt x="990636" y="8423"/>
                  </a:lnTo>
                  <a:lnTo>
                    <a:pt x="991104" y="7955"/>
                  </a:lnTo>
                  <a:lnTo>
                    <a:pt x="990636" y="7019"/>
                  </a:lnTo>
                  <a:lnTo>
                    <a:pt x="981277" y="5147"/>
                  </a:lnTo>
                  <a:lnTo>
                    <a:pt x="979406" y="3743"/>
                  </a:lnTo>
                  <a:lnTo>
                    <a:pt x="981745" y="3275"/>
                  </a:lnTo>
                  <a:lnTo>
                    <a:pt x="1070187" y="5147"/>
                  </a:lnTo>
                  <a:lnTo>
                    <a:pt x="1080481" y="936"/>
                  </a:lnTo>
                  <a:lnTo>
                    <a:pt x="1158628" y="936"/>
                  </a:lnTo>
                  <a:lnTo>
                    <a:pt x="1209166" y="5147"/>
                  </a:lnTo>
                  <a:lnTo>
                    <a:pt x="1262979" y="6083"/>
                  </a:lnTo>
                  <a:lnTo>
                    <a:pt x="1264851" y="7955"/>
                  </a:lnTo>
                  <a:lnTo>
                    <a:pt x="1264383" y="10295"/>
                  </a:lnTo>
                  <a:lnTo>
                    <a:pt x="1212909" y="18718"/>
                  </a:lnTo>
                  <a:lnTo>
                    <a:pt x="1147865" y="22929"/>
                  </a:lnTo>
                  <a:lnTo>
                    <a:pt x="1099667" y="23397"/>
                  </a:lnTo>
                  <a:lnTo>
                    <a:pt x="1058956" y="27608"/>
                  </a:lnTo>
                  <a:lnTo>
                    <a:pt x="963964" y="29012"/>
                  </a:lnTo>
                  <a:lnTo>
                    <a:pt x="898919" y="33224"/>
                  </a:lnTo>
                  <a:lnTo>
                    <a:pt x="860080" y="34160"/>
                  </a:lnTo>
                  <a:lnTo>
                    <a:pt x="788485" y="32756"/>
                  </a:lnTo>
                  <a:lnTo>
                    <a:pt x="757132" y="33692"/>
                  </a:lnTo>
                  <a:lnTo>
                    <a:pt x="683197" y="38839"/>
                  </a:lnTo>
                  <a:lnTo>
                    <a:pt x="563872" y="43986"/>
                  </a:lnTo>
                  <a:lnTo>
                    <a:pt x="549834" y="45858"/>
                  </a:lnTo>
                  <a:lnTo>
                    <a:pt x="547026" y="47262"/>
                  </a:lnTo>
                  <a:lnTo>
                    <a:pt x="545154" y="50070"/>
                  </a:lnTo>
                  <a:lnTo>
                    <a:pt x="547026" y="57089"/>
                  </a:lnTo>
                  <a:lnTo>
                    <a:pt x="545154" y="60364"/>
                  </a:lnTo>
                  <a:lnTo>
                    <a:pt x="545622" y="62704"/>
                  </a:lnTo>
                  <a:lnTo>
                    <a:pt x="557321" y="70659"/>
                  </a:lnTo>
                  <a:lnTo>
                    <a:pt x="564340" y="72063"/>
                  </a:lnTo>
                  <a:lnTo>
                    <a:pt x="581654" y="71127"/>
                  </a:lnTo>
                  <a:lnTo>
                    <a:pt x="595224" y="72531"/>
                  </a:lnTo>
                  <a:lnTo>
                    <a:pt x="600839" y="71127"/>
                  </a:lnTo>
                  <a:lnTo>
                    <a:pt x="676646" y="76274"/>
                  </a:lnTo>
                  <a:lnTo>
                    <a:pt x="530180" y="80018"/>
                  </a:lnTo>
                  <a:lnTo>
                    <a:pt x="358445" y="90313"/>
                  </a:lnTo>
                  <a:lnTo>
                    <a:pt x="357977" y="92185"/>
                  </a:lnTo>
                  <a:lnTo>
                    <a:pt x="359381" y="92652"/>
                  </a:lnTo>
                  <a:lnTo>
                    <a:pt x="380906" y="93589"/>
                  </a:lnTo>
                  <a:lnTo>
                    <a:pt x="260644" y="102011"/>
                  </a:lnTo>
                  <a:lnTo>
                    <a:pt x="247542" y="103883"/>
                  </a:lnTo>
                  <a:lnTo>
                    <a:pt x="239119" y="106691"/>
                  </a:lnTo>
                  <a:lnTo>
                    <a:pt x="233972" y="109967"/>
                  </a:lnTo>
                  <a:lnTo>
                    <a:pt x="43987" y="121665"/>
                  </a:lnTo>
                  <a:lnTo>
                    <a:pt x="0" y="71595"/>
                  </a:lnTo>
                  <a:lnTo>
                    <a:pt x="26205" y="68320"/>
                  </a:lnTo>
                  <a:lnTo>
                    <a:pt x="103883" y="64576"/>
                  </a:lnTo>
                  <a:lnTo>
                    <a:pt x="601307" y="30884"/>
                  </a:lnTo>
                  <a:lnTo>
                    <a:pt x="740754" y="18718"/>
                  </a:lnTo>
                  <a:lnTo>
                    <a:pt x="916233" y="0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80E7A8B-507D-AE1D-0518-C6C9050807B9}"/>
                </a:ext>
              </a:extLst>
            </p:cNvPr>
            <p:cNvSpPr/>
            <p:nvPr/>
          </p:nvSpPr>
          <p:spPr>
            <a:xfrm>
              <a:off x="10625929" y="7007455"/>
              <a:ext cx="938226" cy="242862"/>
            </a:xfrm>
            <a:custGeom>
              <a:avLst/>
              <a:gdLst>
                <a:gd name="connsiteX0" fmla="*/ 938227 w 938226"/>
                <a:gd name="connsiteY0" fmla="*/ 3276 h 242862"/>
                <a:gd name="connsiteX1" fmla="*/ 883477 w 938226"/>
                <a:gd name="connsiteY1" fmla="*/ 66916 h 242862"/>
                <a:gd name="connsiteX2" fmla="*/ 828260 w 938226"/>
                <a:gd name="connsiteY2" fmla="*/ 127749 h 242862"/>
                <a:gd name="connsiteX3" fmla="*/ 716421 w 938226"/>
                <a:gd name="connsiteY3" fmla="*/ 242863 h 242862"/>
                <a:gd name="connsiteX4" fmla="*/ 161440 w 938226"/>
                <a:gd name="connsiteY4" fmla="*/ 226017 h 242862"/>
                <a:gd name="connsiteX5" fmla="*/ 80954 w 938226"/>
                <a:gd name="connsiteY5" fmla="*/ 222741 h 242862"/>
                <a:gd name="connsiteX6" fmla="*/ 0 w 938226"/>
                <a:gd name="connsiteY6" fmla="*/ 216190 h 242862"/>
                <a:gd name="connsiteX7" fmla="*/ 82358 w 938226"/>
                <a:gd name="connsiteY7" fmla="*/ 191857 h 242862"/>
                <a:gd name="connsiteX8" fmla="*/ 244734 w 938226"/>
                <a:gd name="connsiteY8" fmla="*/ 149742 h 242862"/>
                <a:gd name="connsiteX9" fmla="*/ 410386 w 938226"/>
                <a:gd name="connsiteY9" fmla="*/ 109967 h 242862"/>
                <a:gd name="connsiteX10" fmla="*/ 579314 w 938226"/>
                <a:gd name="connsiteY10" fmla="*/ 71596 h 242862"/>
                <a:gd name="connsiteX11" fmla="*/ 751985 w 938226"/>
                <a:gd name="connsiteY11" fmla="*/ 35096 h 242862"/>
                <a:gd name="connsiteX12" fmla="*/ 928399 w 938226"/>
                <a:gd name="connsiteY12" fmla="*/ 468 h 242862"/>
                <a:gd name="connsiteX13" fmla="*/ 933547 w 938226"/>
                <a:gd name="connsiteY13" fmla="*/ 0 h 242862"/>
                <a:gd name="connsiteX14" fmla="*/ 938227 w 938226"/>
                <a:gd name="connsiteY14" fmla="*/ 3276 h 2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8226" h="242862">
                  <a:moveTo>
                    <a:pt x="938227" y="3276"/>
                  </a:moveTo>
                  <a:lnTo>
                    <a:pt x="883477" y="66916"/>
                  </a:lnTo>
                  <a:lnTo>
                    <a:pt x="828260" y="127749"/>
                  </a:lnTo>
                  <a:lnTo>
                    <a:pt x="716421" y="242863"/>
                  </a:lnTo>
                  <a:lnTo>
                    <a:pt x="161440" y="226017"/>
                  </a:lnTo>
                  <a:lnTo>
                    <a:pt x="80954" y="222741"/>
                  </a:lnTo>
                  <a:lnTo>
                    <a:pt x="0" y="216190"/>
                  </a:lnTo>
                  <a:lnTo>
                    <a:pt x="82358" y="191857"/>
                  </a:lnTo>
                  <a:lnTo>
                    <a:pt x="244734" y="149742"/>
                  </a:lnTo>
                  <a:lnTo>
                    <a:pt x="410386" y="109967"/>
                  </a:lnTo>
                  <a:lnTo>
                    <a:pt x="579314" y="71596"/>
                  </a:lnTo>
                  <a:lnTo>
                    <a:pt x="751985" y="35096"/>
                  </a:lnTo>
                  <a:lnTo>
                    <a:pt x="928399" y="468"/>
                  </a:lnTo>
                  <a:lnTo>
                    <a:pt x="933547" y="0"/>
                  </a:lnTo>
                  <a:lnTo>
                    <a:pt x="938227" y="3276"/>
                  </a:lnTo>
                  <a:close/>
                </a:path>
              </a:pathLst>
            </a:custGeom>
            <a:solidFill>
              <a:srgbClr val="61465F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958B2DC2-2CA3-8387-D61D-478753D4008F}"/>
                </a:ext>
              </a:extLst>
            </p:cNvPr>
            <p:cNvSpPr/>
            <p:nvPr/>
          </p:nvSpPr>
          <p:spPr>
            <a:xfrm>
              <a:off x="7475265" y="7039743"/>
              <a:ext cx="496020" cy="32288"/>
            </a:xfrm>
            <a:custGeom>
              <a:avLst/>
              <a:gdLst>
                <a:gd name="connsiteX0" fmla="*/ 495552 w 496020"/>
                <a:gd name="connsiteY0" fmla="*/ 6551 h 32288"/>
                <a:gd name="connsiteX1" fmla="*/ 493680 w 496020"/>
                <a:gd name="connsiteY1" fmla="*/ 11699 h 32288"/>
                <a:gd name="connsiteX2" fmla="*/ 495552 w 496020"/>
                <a:gd name="connsiteY2" fmla="*/ 19653 h 32288"/>
                <a:gd name="connsiteX3" fmla="*/ 479642 w 496020"/>
                <a:gd name="connsiteY3" fmla="*/ 25269 h 32288"/>
                <a:gd name="connsiteX4" fmla="*/ 310714 w 496020"/>
                <a:gd name="connsiteY4" fmla="*/ 32288 h 32288"/>
                <a:gd name="connsiteX5" fmla="*/ 77211 w 496020"/>
                <a:gd name="connsiteY5" fmla="*/ 30416 h 32288"/>
                <a:gd name="connsiteX6" fmla="*/ 73467 w 496020"/>
                <a:gd name="connsiteY6" fmla="*/ 28544 h 32288"/>
                <a:gd name="connsiteX7" fmla="*/ 2808 w 496020"/>
                <a:gd name="connsiteY7" fmla="*/ 29481 h 32288"/>
                <a:gd name="connsiteX8" fmla="*/ 468 w 496020"/>
                <a:gd name="connsiteY8" fmla="*/ 28544 h 32288"/>
                <a:gd name="connsiteX9" fmla="*/ 0 w 496020"/>
                <a:gd name="connsiteY9" fmla="*/ 26205 h 32288"/>
                <a:gd name="connsiteX10" fmla="*/ 3276 w 496020"/>
                <a:gd name="connsiteY10" fmla="*/ 22462 h 32288"/>
                <a:gd name="connsiteX11" fmla="*/ 14038 w 496020"/>
                <a:gd name="connsiteY11" fmla="*/ 23397 h 32288"/>
                <a:gd name="connsiteX12" fmla="*/ 26673 w 496020"/>
                <a:gd name="connsiteY12" fmla="*/ 20122 h 32288"/>
                <a:gd name="connsiteX13" fmla="*/ 60365 w 496020"/>
                <a:gd name="connsiteY13" fmla="*/ 21057 h 32288"/>
                <a:gd name="connsiteX14" fmla="*/ 208703 w 496020"/>
                <a:gd name="connsiteY14" fmla="*/ 15442 h 32288"/>
                <a:gd name="connsiteX15" fmla="*/ 302759 w 496020"/>
                <a:gd name="connsiteY15" fmla="*/ 8423 h 32288"/>
                <a:gd name="connsiteX16" fmla="*/ 493212 w 496020"/>
                <a:gd name="connsiteY16" fmla="*/ 0 h 32288"/>
                <a:gd name="connsiteX17" fmla="*/ 496020 w 496020"/>
                <a:gd name="connsiteY17" fmla="*/ 1404 h 32288"/>
                <a:gd name="connsiteX18" fmla="*/ 495552 w 496020"/>
                <a:gd name="connsiteY18" fmla="*/ 6551 h 32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96020" h="32288">
                  <a:moveTo>
                    <a:pt x="495552" y="6551"/>
                  </a:moveTo>
                  <a:lnTo>
                    <a:pt x="493680" y="11699"/>
                  </a:lnTo>
                  <a:lnTo>
                    <a:pt x="495552" y="19653"/>
                  </a:lnTo>
                  <a:lnTo>
                    <a:pt x="479642" y="25269"/>
                  </a:lnTo>
                  <a:lnTo>
                    <a:pt x="310714" y="32288"/>
                  </a:lnTo>
                  <a:lnTo>
                    <a:pt x="77211" y="30416"/>
                  </a:lnTo>
                  <a:lnTo>
                    <a:pt x="73467" y="28544"/>
                  </a:lnTo>
                  <a:lnTo>
                    <a:pt x="2808" y="29481"/>
                  </a:lnTo>
                  <a:lnTo>
                    <a:pt x="468" y="28544"/>
                  </a:lnTo>
                  <a:lnTo>
                    <a:pt x="0" y="26205"/>
                  </a:lnTo>
                  <a:lnTo>
                    <a:pt x="3276" y="22462"/>
                  </a:lnTo>
                  <a:lnTo>
                    <a:pt x="14038" y="23397"/>
                  </a:lnTo>
                  <a:lnTo>
                    <a:pt x="26673" y="20122"/>
                  </a:lnTo>
                  <a:lnTo>
                    <a:pt x="60365" y="21057"/>
                  </a:lnTo>
                  <a:lnTo>
                    <a:pt x="208703" y="15442"/>
                  </a:lnTo>
                  <a:lnTo>
                    <a:pt x="302759" y="8423"/>
                  </a:lnTo>
                  <a:lnTo>
                    <a:pt x="493212" y="0"/>
                  </a:lnTo>
                  <a:lnTo>
                    <a:pt x="496020" y="1404"/>
                  </a:lnTo>
                  <a:lnTo>
                    <a:pt x="495552" y="6551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465E0E0F-4713-54D9-9E6C-96F700751467}"/>
                </a:ext>
              </a:extLst>
            </p:cNvPr>
            <p:cNvSpPr/>
            <p:nvPr/>
          </p:nvSpPr>
          <p:spPr>
            <a:xfrm>
              <a:off x="7203858" y="7047698"/>
              <a:ext cx="574166" cy="27608"/>
            </a:xfrm>
            <a:custGeom>
              <a:avLst/>
              <a:gdLst>
                <a:gd name="connsiteX0" fmla="*/ 574167 w 574166"/>
                <a:gd name="connsiteY0" fmla="*/ 0 h 27608"/>
                <a:gd name="connsiteX1" fmla="*/ 480110 w 574166"/>
                <a:gd name="connsiteY1" fmla="*/ 7019 h 27608"/>
                <a:gd name="connsiteX2" fmla="*/ 400092 w 574166"/>
                <a:gd name="connsiteY2" fmla="*/ 9359 h 27608"/>
                <a:gd name="connsiteX3" fmla="*/ 331772 w 574166"/>
                <a:gd name="connsiteY3" fmla="*/ 12635 h 27608"/>
                <a:gd name="connsiteX4" fmla="*/ 298080 w 574166"/>
                <a:gd name="connsiteY4" fmla="*/ 11699 h 27608"/>
                <a:gd name="connsiteX5" fmla="*/ 285445 w 574166"/>
                <a:gd name="connsiteY5" fmla="*/ 14975 h 27608"/>
                <a:gd name="connsiteX6" fmla="*/ 274683 w 574166"/>
                <a:gd name="connsiteY6" fmla="*/ 14038 h 27608"/>
                <a:gd name="connsiteX7" fmla="*/ 271407 w 574166"/>
                <a:gd name="connsiteY7" fmla="*/ 17782 h 27608"/>
                <a:gd name="connsiteX8" fmla="*/ 271875 w 574166"/>
                <a:gd name="connsiteY8" fmla="*/ 20122 h 27608"/>
                <a:gd name="connsiteX9" fmla="*/ 274215 w 574166"/>
                <a:gd name="connsiteY9" fmla="*/ 21057 h 27608"/>
                <a:gd name="connsiteX10" fmla="*/ 344874 w 574166"/>
                <a:gd name="connsiteY10" fmla="*/ 20122 h 27608"/>
                <a:gd name="connsiteX11" fmla="*/ 348618 w 574166"/>
                <a:gd name="connsiteY11" fmla="*/ 21994 h 27608"/>
                <a:gd name="connsiteX12" fmla="*/ 499296 w 574166"/>
                <a:gd name="connsiteY12" fmla="*/ 23866 h 27608"/>
                <a:gd name="connsiteX13" fmla="*/ 340663 w 574166"/>
                <a:gd name="connsiteY13" fmla="*/ 21994 h 27608"/>
                <a:gd name="connsiteX14" fmla="*/ 182030 w 574166"/>
                <a:gd name="connsiteY14" fmla="*/ 23397 h 27608"/>
                <a:gd name="connsiteX15" fmla="*/ 23397 w 574166"/>
                <a:gd name="connsiteY15" fmla="*/ 27609 h 27608"/>
                <a:gd name="connsiteX16" fmla="*/ 1872 w 574166"/>
                <a:gd name="connsiteY16" fmla="*/ 26673 h 27608"/>
                <a:gd name="connsiteX17" fmla="*/ 0 w 574166"/>
                <a:gd name="connsiteY17" fmla="*/ 25269 h 27608"/>
                <a:gd name="connsiteX18" fmla="*/ 936 w 574166"/>
                <a:gd name="connsiteY18" fmla="*/ 24333 h 27608"/>
                <a:gd name="connsiteX19" fmla="*/ 173139 w 574166"/>
                <a:gd name="connsiteY19" fmla="*/ 14038 h 27608"/>
                <a:gd name="connsiteX20" fmla="*/ 319137 w 574166"/>
                <a:gd name="connsiteY20" fmla="*/ 10295 h 27608"/>
                <a:gd name="connsiteX21" fmla="*/ 574167 w 574166"/>
                <a:gd name="connsiteY21" fmla="*/ 0 h 2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4166" h="27608">
                  <a:moveTo>
                    <a:pt x="574167" y="0"/>
                  </a:moveTo>
                  <a:lnTo>
                    <a:pt x="480110" y="7019"/>
                  </a:lnTo>
                  <a:lnTo>
                    <a:pt x="400092" y="9359"/>
                  </a:lnTo>
                  <a:lnTo>
                    <a:pt x="331772" y="12635"/>
                  </a:lnTo>
                  <a:lnTo>
                    <a:pt x="298080" y="11699"/>
                  </a:lnTo>
                  <a:lnTo>
                    <a:pt x="285445" y="14975"/>
                  </a:lnTo>
                  <a:lnTo>
                    <a:pt x="274683" y="14038"/>
                  </a:lnTo>
                  <a:lnTo>
                    <a:pt x="271407" y="17782"/>
                  </a:lnTo>
                  <a:lnTo>
                    <a:pt x="271875" y="20122"/>
                  </a:lnTo>
                  <a:lnTo>
                    <a:pt x="274215" y="21057"/>
                  </a:lnTo>
                  <a:lnTo>
                    <a:pt x="344874" y="20122"/>
                  </a:lnTo>
                  <a:lnTo>
                    <a:pt x="348618" y="21994"/>
                  </a:lnTo>
                  <a:lnTo>
                    <a:pt x="499296" y="23866"/>
                  </a:lnTo>
                  <a:lnTo>
                    <a:pt x="340663" y="21994"/>
                  </a:lnTo>
                  <a:lnTo>
                    <a:pt x="182030" y="23397"/>
                  </a:lnTo>
                  <a:lnTo>
                    <a:pt x="23397" y="27609"/>
                  </a:lnTo>
                  <a:lnTo>
                    <a:pt x="1872" y="26673"/>
                  </a:lnTo>
                  <a:lnTo>
                    <a:pt x="0" y="25269"/>
                  </a:lnTo>
                  <a:lnTo>
                    <a:pt x="936" y="24333"/>
                  </a:lnTo>
                  <a:lnTo>
                    <a:pt x="173139" y="14038"/>
                  </a:lnTo>
                  <a:lnTo>
                    <a:pt x="319137" y="10295"/>
                  </a:lnTo>
                  <a:lnTo>
                    <a:pt x="574167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4FFFFDFD-B2BD-B6A2-1F63-3942B66ED9D2}"/>
                </a:ext>
              </a:extLst>
            </p:cNvPr>
            <p:cNvSpPr/>
            <p:nvPr/>
          </p:nvSpPr>
          <p:spPr>
            <a:xfrm>
              <a:off x="6984861" y="7056121"/>
              <a:ext cx="3575555" cy="384649"/>
            </a:xfrm>
            <a:custGeom>
              <a:avLst/>
              <a:gdLst>
                <a:gd name="connsiteX0" fmla="*/ 1374818 w 3575555"/>
                <a:gd name="connsiteY0" fmla="*/ 27609 h 384649"/>
                <a:gd name="connsiteX1" fmla="*/ 1369670 w 3575555"/>
                <a:gd name="connsiteY1" fmla="*/ 32756 h 384649"/>
                <a:gd name="connsiteX2" fmla="*/ 1368266 w 3575555"/>
                <a:gd name="connsiteY2" fmla="*/ 36500 h 384649"/>
                <a:gd name="connsiteX3" fmla="*/ 1369202 w 3575555"/>
                <a:gd name="connsiteY3" fmla="*/ 39307 h 384649"/>
                <a:gd name="connsiteX4" fmla="*/ 1372010 w 3575555"/>
                <a:gd name="connsiteY4" fmla="*/ 40711 h 384649"/>
                <a:gd name="connsiteX5" fmla="*/ 1415997 w 3575555"/>
                <a:gd name="connsiteY5" fmla="*/ 43051 h 384649"/>
                <a:gd name="connsiteX6" fmla="*/ 1999054 w 3575555"/>
                <a:gd name="connsiteY6" fmla="*/ 44455 h 384649"/>
                <a:gd name="connsiteX7" fmla="*/ 2582112 w 3575555"/>
                <a:gd name="connsiteY7" fmla="*/ 43519 h 384649"/>
                <a:gd name="connsiteX8" fmla="*/ 2744020 w 3575555"/>
                <a:gd name="connsiteY8" fmla="*/ 38371 h 384649"/>
                <a:gd name="connsiteX9" fmla="*/ 2768353 w 3575555"/>
                <a:gd name="connsiteY9" fmla="*/ 52878 h 384649"/>
                <a:gd name="connsiteX10" fmla="*/ 2776776 w 3575555"/>
                <a:gd name="connsiteY10" fmla="*/ 51474 h 384649"/>
                <a:gd name="connsiteX11" fmla="*/ 2799705 w 3575555"/>
                <a:gd name="connsiteY11" fmla="*/ 54749 h 384649"/>
                <a:gd name="connsiteX12" fmla="*/ 2810468 w 3575555"/>
                <a:gd name="connsiteY12" fmla="*/ 58025 h 384649"/>
                <a:gd name="connsiteX13" fmla="*/ 2821231 w 3575555"/>
                <a:gd name="connsiteY13" fmla="*/ 58961 h 384649"/>
                <a:gd name="connsiteX14" fmla="*/ 2836205 w 3575555"/>
                <a:gd name="connsiteY14" fmla="*/ 56621 h 384649"/>
                <a:gd name="connsiteX15" fmla="*/ 2845096 w 3575555"/>
                <a:gd name="connsiteY15" fmla="*/ 58961 h 384649"/>
                <a:gd name="connsiteX16" fmla="*/ 2860538 w 3575555"/>
                <a:gd name="connsiteY16" fmla="*/ 57557 h 384649"/>
                <a:gd name="connsiteX17" fmla="*/ 2882999 w 3575555"/>
                <a:gd name="connsiteY17" fmla="*/ 58493 h 384649"/>
                <a:gd name="connsiteX18" fmla="*/ 2913884 w 3575555"/>
                <a:gd name="connsiteY18" fmla="*/ 61768 h 384649"/>
                <a:gd name="connsiteX19" fmla="*/ 2948044 w 3575555"/>
                <a:gd name="connsiteY19" fmla="*/ 58493 h 384649"/>
                <a:gd name="connsiteX20" fmla="*/ 2955999 w 3575555"/>
                <a:gd name="connsiteY20" fmla="*/ 55218 h 384649"/>
                <a:gd name="connsiteX21" fmla="*/ 2965358 w 3575555"/>
                <a:gd name="connsiteY21" fmla="*/ 47730 h 384649"/>
                <a:gd name="connsiteX22" fmla="*/ 2976588 w 3575555"/>
                <a:gd name="connsiteY22" fmla="*/ 44455 h 384649"/>
                <a:gd name="connsiteX23" fmla="*/ 2985947 w 3575555"/>
                <a:gd name="connsiteY23" fmla="*/ 39775 h 384649"/>
                <a:gd name="connsiteX24" fmla="*/ 2994370 w 3575555"/>
                <a:gd name="connsiteY24" fmla="*/ 39307 h 384649"/>
                <a:gd name="connsiteX25" fmla="*/ 2980331 w 3575555"/>
                <a:gd name="connsiteY25" fmla="*/ 62705 h 384649"/>
                <a:gd name="connsiteX26" fmla="*/ 2930262 w 3575555"/>
                <a:gd name="connsiteY26" fmla="*/ 108563 h 384649"/>
                <a:gd name="connsiteX27" fmla="*/ 2921839 w 3575555"/>
                <a:gd name="connsiteY27" fmla="*/ 119326 h 384649"/>
                <a:gd name="connsiteX28" fmla="*/ 2914352 w 3575555"/>
                <a:gd name="connsiteY28" fmla="*/ 131960 h 384649"/>
                <a:gd name="connsiteX29" fmla="*/ 2908736 w 3575555"/>
                <a:gd name="connsiteY29" fmla="*/ 146934 h 384649"/>
                <a:gd name="connsiteX30" fmla="*/ 2906865 w 3575555"/>
                <a:gd name="connsiteY30" fmla="*/ 156761 h 384649"/>
                <a:gd name="connsiteX31" fmla="*/ 2907332 w 3575555"/>
                <a:gd name="connsiteY31" fmla="*/ 165652 h 384649"/>
                <a:gd name="connsiteX32" fmla="*/ 2909672 w 3575555"/>
                <a:gd name="connsiteY32" fmla="*/ 174543 h 384649"/>
                <a:gd name="connsiteX33" fmla="*/ 2914352 w 3575555"/>
                <a:gd name="connsiteY33" fmla="*/ 182498 h 384649"/>
                <a:gd name="connsiteX34" fmla="*/ 2923243 w 3575555"/>
                <a:gd name="connsiteY34" fmla="*/ 192792 h 384649"/>
                <a:gd name="connsiteX35" fmla="*/ 2917159 w 3575555"/>
                <a:gd name="connsiteY35" fmla="*/ 197472 h 384649"/>
                <a:gd name="connsiteX36" fmla="*/ 2916223 w 3575555"/>
                <a:gd name="connsiteY36" fmla="*/ 201683 h 384649"/>
                <a:gd name="connsiteX37" fmla="*/ 2917627 w 3575555"/>
                <a:gd name="connsiteY37" fmla="*/ 203555 h 384649"/>
                <a:gd name="connsiteX38" fmla="*/ 2941024 w 3575555"/>
                <a:gd name="connsiteY38" fmla="*/ 220401 h 384649"/>
                <a:gd name="connsiteX39" fmla="*/ 2964422 w 3575555"/>
                <a:gd name="connsiteY39" fmla="*/ 233972 h 384649"/>
                <a:gd name="connsiteX40" fmla="*/ 2987819 w 3575555"/>
                <a:gd name="connsiteY40" fmla="*/ 244735 h 384649"/>
                <a:gd name="connsiteX41" fmla="*/ 3011684 w 3575555"/>
                <a:gd name="connsiteY41" fmla="*/ 253157 h 384649"/>
                <a:gd name="connsiteX42" fmla="*/ 3035081 w 3575555"/>
                <a:gd name="connsiteY42" fmla="*/ 258773 h 384649"/>
                <a:gd name="connsiteX43" fmla="*/ 3059414 w 3575555"/>
                <a:gd name="connsiteY43" fmla="*/ 262048 h 384649"/>
                <a:gd name="connsiteX44" fmla="*/ 3504896 w 3575555"/>
                <a:gd name="connsiteY44" fmla="*/ 266260 h 384649"/>
                <a:gd name="connsiteX45" fmla="*/ 3545139 w 3575555"/>
                <a:gd name="connsiteY45" fmla="*/ 270472 h 384649"/>
                <a:gd name="connsiteX46" fmla="*/ 3575556 w 3575555"/>
                <a:gd name="connsiteY46" fmla="*/ 276087 h 384649"/>
                <a:gd name="connsiteX47" fmla="*/ 3574152 w 3575555"/>
                <a:gd name="connsiteY47" fmla="*/ 278426 h 384649"/>
                <a:gd name="connsiteX48" fmla="*/ 3569940 w 3575555"/>
                <a:gd name="connsiteY48" fmla="*/ 278894 h 384649"/>
                <a:gd name="connsiteX49" fmla="*/ 3119311 w 3575555"/>
                <a:gd name="connsiteY49" fmla="*/ 285445 h 384649"/>
                <a:gd name="connsiteX50" fmla="*/ 3119311 w 3575555"/>
                <a:gd name="connsiteY50" fmla="*/ 286850 h 384649"/>
                <a:gd name="connsiteX51" fmla="*/ 3125394 w 3575555"/>
                <a:gd name="connsiteY51" fmla="*/ 290125 h 384649"/>
                <a:gd name="connsiteX52" fmla="*/ 3254078 w 3575555"/>
                <a:gd name="connsiteY52" fmla="*/ 343471 h 384649"/>
                <a:gd name="connsiteX53" fmla="*/ 3251739 w 3575555"/>
                <a:gd name="connsiteY53" fmla="*/ 346746 h 384649"/>
                <a:gd name="connsiteX54" fmla="*/ 3252207 w 3575555"/>
                <a:gd name="connsiteY54" fmla="*/ 349086 h 384649"/>
                <a:gd name="connsiteX55" fmla="*/ 3255482 w 3575555"/>
                <a:gd name="connsiteY55" fmla="*/ 351425 h 384649"/>
                <a:gd name="connsiteX56" fmla="*/ 3267181 w 3575555"/>
                <a:gd name="connsiteY56" fmla="*/ 354233 h 384649"/>
                <a:gd name="connsiteX57" fmla="*/ 3273264 w 3575555"/>
                <a:gd name="connsiteY57" fmla="*/ 359381 h 384649"/>
                <a:gd name="connsiteX58" fmla="*/ 3283559 w 3575555"/>
                <a:gd name="connsiteY58" fmla="*/ 359849 h 384649"/>
                <a:gd name="connsiteX59" fmla="*/ 3285899 w 3575555"/>
                <a:gd name="connsiteY59" fmla="*/ 360784 h 384649"/>
                <a:gd name="connsiteX60" fmla="*/ 3287770 w 3575555"/>
                <a:gd name="connsiteY60" fmla="*/ 364528 h 384649"/>
                <a:gd name="connsiteX61" fmla="*/ 3295258 w 3575555"/>
                <a:gd name="connsiteY61" fmla="*/ 364060 h 384649"/>
                <a:gd name="connsiteX62" fmla="*/ 3314443 w 3575555"/>
                <a:gd name="connsiteY62" fmla="*/ 368740 h 384649"/>
                <a:gd name="connsiteX63" fmla="*/ 3288238 w 3575555"/>
                <a:gd name="connsiteY63" fmla="*/ 373887 h 384649"/>
                <a:gd name="connsiteX64" fmla="*/ 3272328 w 3575555"/>
                <a:gd name="connsiteY64" fmla="*/ 372015 h 384649"/>
                <a:gd name="connsiteX65" fmla="*/ 3254546 w 3575555"/>
                <a:gd name="connsiteY65" fmla="*/ 373887 h 384649"/>
                <a:gd name="connsiteX66" fmla="*/ 3248463 w 3575555"/>
                <a:gd name="connsiteY66" fmla="*/ 372015 h 384649"/>
                <a:gd name="connsiteX67" fmla="*/ 3240976 w 3575555"/>
                <a:gd name="connsiteY67" fmla="*/ 365932 h 384649"/>
                <a:gd name="connsiteX68" fmla="*/ 3232553 w 3575555"/>
                <a:gd name="connsiteY68" fmla="*/ 366400 h 384649"/>
                <a:gd name="connsiteX69" fmla="*/ 3226002 w 3575555"/>
                <a:gd name="connsiteY69" fmla="*/ 363592 h 384649"/>
                <a:gd name="connsiteX70" fmla="*/ 3217579 w 3575555"/>
                <a:gd name="connsiteY70" fmla="*/ 368271 h 384649"/>
                <a:gd name="connsiteX71" fmla="*/ 3172188 w 3575555"/>
                <a:gd name="connsiteY71" fmla="*/ 373887 h 384649"/>
                <a:gd name="connsiteX72" fmla="*/ 3164233 w 3575555"/>
                <a:gd name="connsiteY72" fmla="*/ 372951 h 384649"/>
                <a:gd name="connsiteX73" fmla="*/ 3158618 w 3575555"/>
                <a:gd name="connsiteY73" fmla="*/ 377162 h 384649"/>
                <a:gd name="connsiteX74" fmla="*/ 3154875 w 3575555"/>
                <a:gd name="connsiteY74" fmla="*/ 378099 h 384649"/>
                <a:gd name="connsiteX75" fmla="*/ 3148323 w 3575555"/>
                <a:gd name="connsiteY75" fmla="*/ 376227 h 384649"/>
                <a:gd name="connsiteX76" fmla="*/ 3143644 w 3575555"/>
                <a:gd name="connsiteY76" fmla="*/ 372951 h 384649"/>
                <a:gd name="connsiteX77" fmla="*/ 3137093 w 3575555"/>
                <a:gd name="connsiteY77" fmla="*/ 364528 h 384649"/>
                <a:gd name="connsiteX78" fmla="*/ 3132881 w 3575555"/>
                <a:gd name="connsiteY78" fmla="*/ 361720 h 384649"/>
                <a:gd name="connsiteX79" fmla="*/ 3127266 w 3575555"/>
                <a:gd name="connsiteY79" fmla="*/ 360316 h 384649"/>
                <a:gd name="connsiteX80" fmla="*/ 3115567 w 3575555"/>
                <a:gd name="connsiteY80" fmla="*/ 360784 h 384649"/>
                <a:gd name="connsiteX81" fmla="*/ 3111356 w 3575555"/>
                <a:gd name="connsiteY81" fmla="*/ 357977 h 384649"/>
                <a:gd name="connsiteX82" fmla="*/ 3104805 w 3575555"/>
                <a:gd name="connsiteY82" fmla="*/ 360784 h 384649"/>
                <a:gd name="connsiteX83" fmla="*/ 3100125 w 3575555"/>
                <a:gd name="connsiteY83" fmla="*/ 360784 h 384649"/>
                <a:gd name="connsiteX84" fmla="*/ 3092638 w 3575555"/>
                <a:gd name="connsiteY84" fmla="*/ 357041 h 384649"/>
                <a:gd name="connsiteX85" fmla="*/ 3082811 w 3575555"/>
                <a:gd name="connsiteY85" fmla="*/ 367803 h 384649"/>
                <a:gd name="connsiteX86" fmla="*/ 3067369 w 3575555"/>
                <a:gd name="connsiteY86" fmla="*/ 369675 h 384649"/>
                <a:gd name="connsiteX87" fmla="*/ 3065497 w 3575555"/>
                <a:gd name="connsiteY87" fmla="*/ 372015 h 384649"/>
                <a:gd name="connsiteX88" fmla="*/ 3065029 w 3575555"/>
                <a:gd name="connsiteY88" fmla="*/ 378566 h 384649"/>
                <a:gd name="connsiteX89" fmla="*/ 3051459 w 3575555"/>
                <a:gd name="connsiteY89" fmla="*/ 379970 h 384649"/>
                <a:gd name="connsiteX90" fmla="*/ 3042100 w 3575555"/>
                <a:gd name="connsiteY90" fmla="*/ 379034 h 384649"/>
                <a:gd name="connsiteX91" fmla="*/ 3024786 w 3575555"/>
                <a:gd name="connsiteY91" fmla="*/ 373887 h 384649"/>
                <a:gd name="connsiteX92" fmla="*/ 2980800 w 3575555"/>
                <a:gd name="connsiteY92" fmla="*/ 371547 h 384649"/>
                <a:gd name="connsiteX93" fmla="*/ 2935409 w 3575555"/>
                <a:gd name="connsiteY93" fmla="*/ 375290 h 384649"/>
                <a:gd name="connsiteX94" fmla="*/ 2924178 w 3575555"/>
                <a:gd name="connsiteY94" fmla="*/ 374355 h 384649"/>
                <a:gd name="connsiteX95" fmla="*/ 2916691 w 3575555"/>
                <a:gd name="connsiteY95" fmla="*/ 378099 h 384649"/>
                <a:gd name="connsiteX96" fmla="*/ 2908268 w 3575555"/>
                <a:gd name="connsiteY96" fmla="*/ 376227 h 384649"/>
                <a:gd name="connsiteX97" fmla="*/ 2900781 w 3575555"/>
                <a:gd name="connsiteY97" fmla="*/ 378099 h 384649"/>
                <a:gd name="connsiteX98" fmla="*/ 2867089 w 3575555"/>
                <a:gd name="connsiteY98" fmla="*/ 371547 h 384649"/>
                <a:gd name="connsiteX99" fmla="*/ 2864750 w 3575555"/>
                <a:gd name="connsiteY99" fmla="*/ 370611 h 384649"/>
                <a:gd name="connsiteX100" fmla="*/ 2860538 w 3575555"/>
                <a:gd name="connsiteY100" fmla="*/ 365464 h 384649"/>
                <a:gd name="connsiteX101" fmla="*/ 2857262 w 3575555"/>
                <a:gd name="connsiteY101" fmla="*/ 364060 h 384649"/>
                <a:gd name="connsiteX102" fmla="*/ 2844628 w 3575555"/>
                <a:gd name="connsiteY102" fmla="*/ 364996 h 384649"/>
                <a:gd name="connsiteX103" fmla="*/ 2830590 w 3575555"/>
                <a:gd name="connsiteY103" fmla="*/ 360316 h 384649"/>
                <a:gd name="connsiteX104" fmla="*/ 2823103 w 3575555"/>
                <a:gd name="connsiteY104" fmla="*/ 364996 h 384649"/>
                <a:gd name="connsiteX105" fmla="*/ 2815616 w 3575555"/>
                <a:gd name="connsiteY105" fmla="*/ 364528 h 384649"/>
                <a:gd name="connsiteX106" fmla="*/ 2806725 w 3575555"/>
                <a:gd name="connsiteY106" fmla="*/ 367336 h 384649"/>
                <a:gd name="connsiteX107" fmla="*/ 2780520 w 3575555"/>
                <a:gd name="connsiteY107" fmla="*/ 366868 h 384649"/>
                <a:gd name="connsiteX108" fmla="*/ 2763206 w 3575555"/>
                <a:gd name="connsiteY108" fmla="*/ 371079 h 384649"/>
                <a:gd name="connsiteX109" fmla="*/ 2757123 w 3575555"/>
                <a:gd name="connsiteY109" fmla="*/ 370611 h 384649"/>
                <a:gd name="connsiteX110" fmla="*/ 2745424 w 3575555"/>
                <a:gd name="connsiteY110" fmla="*/ 365932 h 384649"/>
                <a:gd name="connsiteX111" fmla="*/ 2728578 w 3575555"/>
                <a:gd name="connsiteY111" fmla="*/ 371547 h 384649"/>
                <a:gd name="connsiteX112" fmla="*/ 2693950 w 3575555"/>
                <a:gd name="connsiteY112" fmla="*/ 374823 h 384649"/>
                <a:gd name="connsiteX113" fmla="*/ 2663534 w 3575555"/>
                <a:gd name="connsiteY113" fmla="*/ 380906 h 384649"/>
                <a:gd name="connsiteX114" fmla="*/ 2657919 w 3575555"/>
                <a:gd name="connsiteY114" fmla="*/ 379970 h 384649"/>
                <a:gd name="connsiteX115" fmla="*/ 2651367 w 3575555"/>
                <a:gd name="connsiteY115" fmla="*/ 382778 h 384649"/>
                <a:gd name="connsiteX116" fmla="*/ 2641073 w 3575555"/>
                <a:gd name="connsiteY116" fmla="*/ 380438 h 384649"/>
                <a:gd name="connsiteX117" fmla="*/ 2614868 w 3575555"/>
                <a:gd name="connsiteY117" fmla="*/ 381842 h 384649"/>
                <a:gd name="connsiteX118" fmla="*/ 2605041 w 3575555"/>
                <a:gd name="connsiteY118" fmla="*/ 384649 h 384649"/>
                <a:gd name="connsiteX119" fmla="*/ 2598490 w 3575555"/>
                <a:gd name="connsiteY119" fmla="*/ 383714 h 384649"/>
                <a:gd name="connsiteX120" fmla="*/ 2589599 w 3575555"/>
                <a:gd name="connsiteY120" fmla="*/ 379502 h 384649"/>
                <a:gd name="connsiteX121" fmla="*/ 2580240 w 3575555"/>
                <a:gd name="connsiteY121" fmla="*/ 379502 h 384649"/>
                <a:gd name="connsiteX122" fmla="*/ 2575093 w 3575555"/>
                <a:gd name="connsiteY122" fmla="*/ 378099 h 384649"/>
                <a:gd name="connsiteX123" fmla="*/ 2565266 w 3575555"/>
                <a:gd name="connsiteY123" fmla="*/ 367803 h 384649"/>
                <a:gd name="connsiteX124" fmla="*/ 2561522 w 3575555"/>
                <a:gd name="connsiteY124" fmla="*/ 366400 h 384649"/>
                <a:gd name="connsiteX125" fmla="*/ 2558715 w 3575555"/>
                <a:gd name="connsiteY125" fmla="*/ 363124 h 384649"/>
                <a:gd name="connsiteX126" fmla="*/ 2559182 w 3575555"/>
                <a:gd name="connsiteY126" fmla="*/ 362188 h 384649"/>
                <a:gd name="connsiteX127" fmla="*/ 2569945 w 3575555"/>
                <a:gd name="connsiteY127" fmla="*/ 362656 h 384649"/>
                <a:gd name="connsiteX128" fmla="*/ 2578836 w 3575555"/>
                <a:gd name="connsiteY128" fmla="*/ 358445 h 384649"/>
                <a:gd name="connsiteX129" fmla="*/ 2552163 w 3575555"/>
                <a:gd name="connsiteY129" fmla="*/ 354233 h 384649"/>
                <a:gd name="connsiteX130" fmla="*/ 2462318 w 3575555"/>
                <a:gd name="connsiteY130" fmla="*/ 353297 h 384649"/>
                <a:gd name="connsiteX131" fmla="*/ 2682252 w 3575555"/>
                <a:gd name="connsiteY131" fmla="*/ 351893 h 384649"/>
                <a:gd name="connsiteX132" fmla="*/ 2904057 w 3575555"/>
                <a:gd name="connsiteY132" fmla="*/ 347214 h 384649"/>
                <a:gd name="connsiteX133" fmla="*/ 2906865 w 3575555"/>
                <a:gd name="connsiteY133" fmla="*/ 346746 h 384649"/>
                <a:gd name="connsiteX134" fmla="*/ 2907800 w 3575555"/>
                <a:gd name="connsiteY134" fmla="*/ 344874 h 384649"/>
                <a:gd name="connsiteX135" fmla="*/ 2907800 w 3575555"/>
                <a:gd name="connsiteY135" fmla="*/ 342067 h 384649"/>
                <a:gd name="connsiteX136" fmla="*/ 2901717 w 3575555"/>
                <a:gd name="connsiteY136" fmla="*/ 340663 h 384649"/>
                <a:gd name="connsiteX137" fmla="*/ 2753379 w 3575555"/>
                <a:gd name="connsiteY137" fmla="*/ 335515 h 384649"/>
                <a:gd name="connsiteX138" fmla="*/ 2445940 w 3575555"/>
                <a:gd name="connsiteY138" fmla="*/ 333175 h 384649"/>
                <a:gd name="connsiteX139" fmla="*/ 2138501 w 3575555"/>
                <a:gd name="connsiteY139" fmla="*/ 333644 h 384649"/>
                <a:gd name="connsiteX140" fmla="*/ 2148796 w 3575555"/>
                <a:gd name="connsiteY140" fmla="*/ 333644 h 384649"/>
                <a:gd name="connsiteX141" fmla="*/ 2159559 w 3575555"/>
                <a:gd name="connsiteY141" fmla="*/ 328964 h 384649"/>
                <a:gd name="connsiteX142" fmla="*/ 2155815 w 3575555"/>
                <a:gd name="connsiteY142" fmla="*/ 325689 h 384649"/>
                <a:gd name="connsiteX143" fmla="*/ 2149732 w 3575555"/>
                <a:gd name="connsiteY143" fmla="*/ 325689 h 384649"/>
                <a:gd name="connsiteX144" fmla="*/ 2125867 w 3575555"/>
                <a:gd name="connsiteY144" fmla="*/ 317734 h 384649"/>
                <a:gd name="connsiteX145" fmla="*/ 2126335 w 3575555"/>
                <a:gd name="connsiteY145" fmla="*/ 315862 h 384649"/>
                <a:gd name="connsiteX146" fmla="*/ 2138969 w 3575555"/>
                <a:gd name="connsiteY146" fmla="*/ 316330 h 384649"/>
                <a:gd name="connsiteX147" fmla="*/ 2141777 w 3575555"/>
                <a:gd name="connsiteY147" fmla="*/ 315394 h 384649"/>
                <a:gd name="connsiteX148" fmla="*/ 2130079 w 3575555"/>
                <a:gd name="connsiteY148" fmla="*/ 306503 h 384649"/>
                <a:gd name="connsiteX149" fmla="*/ 2110893 w 3575555"/>
                <a:gd name="connsiteY149" fmla="*/ 298080 h 384649"/>
                <a:gd name="connsiteX150" fmla="*/ 2102002 w 3575555"/>
                <a:gd name="connsiteY150" fmla="*/ 298080 h 384649"/>
                <a:gd name="connsiteX151" fmla="*/ 2093579 w 3575555"/>
                <a:gd name="connsiteY151" fmla="*/ 293400 h 384649"/>
                <a:gd name="connsiteX152" fmla="*/ 2055208 w 3575555"/>
                <a:gd name="connsiteY152" fmla="*/ 284510 h 384649"/>
                <a:gd name="connsiteX153" fmla="*/ 2041637 w 3575555"/>
                <a:gd name="connsiteY153" fmla="*/ 274683 h 384649"/>
                <a:gd name="connsiteX154" fmla="*/ 2034618 w 3575555"/>
                <a:gd name="connsiteY154" fmla="*/ 276554 h 384649"/>
                <a:gd name="connsiteX155" fmla="*/ 2032746 w 3575555"/>
                <a:gd name="connsiteY155" fmla="*/ 274683 h 384649"/>
                <a:gd name="connsiteX156" fmla="*/ 2032746 w 3575555"/>
                <a:gd name="connsiteY156" fmla="*/ 272811 h 384649"/>
                <a:gd name="connsiteX157" fmla="*/ 2036958 w 3575555"/>
                <a:gd name="connsiteY157" fmla="*/ 270003 h 384649"/>
                <a:gd name="connsiteX158" fmla="*/ 2031342 w 3575555"/>
                <a:gd name="connsiteY158" fmla="*/ 270472 h 384649"/>
                <a:gd name="connsiteX159" fmla="*/ 2028535 w 3575555"/>
                <a:gd name="connsiteY159" fmla="*/ 272343 h 384649"/>
                <a:gd name="connsiteX160" fmla="*/ 2028067 w 3575555"/>
                <a:gd name="connsiteY160" fmla="*/ 275151 h 384649"/>
                <a:gd name="connsiteX161" fmla="*/ 2036490 w 3575555"/>
                <a:gd name="connsiteY161" fmla="*/ 283574 h 384649"/>
                <a:gd name="connsiteX162" fmla="*/ 2041637 w 3575555"/>
                <a:gd name="connsiteY162" fmla="*/ 291061 h 384649"/>
                <a:gd name="connsiteX163" fmla="*/ 2045849 w 3575555"/>
                <a:gd name="connsiteY163" fmla="*/ 291997 h 384649"/>
                <a:gd name="connsiteX164" fmla="*/ 2044913 w 3575555"/>
                <a:gd name="connsiteY164" fmla="*/ 300888 h 384649"/>
                <a:gd name="connsiteX165" fmla="*/ 2032746 w 3575555"/>
                <a:gd name="connsiteY165" fmla="*/ 287317 h 384649"/>
                <a:gd name="connsiteX166" fmla="*/ 2018708 w 3575555"/>
                <a:gd name="connsiteY166" fmla="*/ 276087 h 384649"/>
                <a:gd name="connsiteX167" fmla="*/ 2003734 w 3575555"/>
                <a:gd name="connsiteY167" fmla="*/ 266260 h 384649"/>
                <a:gd name="connsiteX168" fmla="*/ 1987824 w 3575555"/>
                <a:gd name="connsiteY168" fmla="*/ 258773 h 384649"/>
                <a:gd name="connsiteX169" fmla="*/ 1953196 w 3575555"/>
                <a:gd name="connsiteY169" fmla="*/ 247542 h 384649"/>
                <a:gd name="connsiteX170" fmla="*/ 1916696 w 3575555"/>
                <a:gd name="connsiteY170" fmla="*/ 242863 h 384649"/>
                <a:gd name="connsiteX171" fmla="*/ 1898446 w 3575555"/>
                <a:gd name="connsiteY171" fmla="*/ 242395 h 384649"/>
                <a:gd name="connsiteX172" fmla="*/ 1870838 w 3575555"/>
                <a:gd name="connsiteY172" fmla="*/ 243798 h 384649"/>
                <a:gd name="connsiteX173" fmla="*/ 1845101 w 3575555"/>
                <a:gd name="connsiteY173" fmla="*/ 247542 h 384649"/>
                <a:gd name="connsiteX174" fmla="*/ 1824043 w 3575555"/>
                <a:gd name="connsiteY174" fmla="*/ 253157 h 384649"/>
                <a:gd name="connsiteX175" fmla="*/ 1787544 w 3575555"/>
                <a:gd name="connsiteY175" fmla="*/ 268600 h 384649"/>
                <a:gd name="connsiteX176" fmla="*/ 1761807 w 3575555"/>
                <a:gd name="connsiteY176" fmla="*/ 286381 h 384649"/>
                <a:gd name="connsiteX177" fmla="*/ 1750576 w 3575555"/>
                <a:gd name="connsiteY177" fmla="*/ 297144 h 384649"/>
                <a:gd name="connsiteX178" fmla="*/ 1741217 w 3575555"/>
                <a:gd name="connsiteY178" fmla="*/ 308375 h 384649"/>
                <a:gd name="connsiteX179" fmla="*/ 1733730 w 3575555"/>
                <a:gd name="connsiteY179" fmla="*/ 321009 h 384649"/>
                <a:gd name="connsiteX180" fmla="*/ 1732794 w 3575555"/>
                <a:gd name="connsiteY180" fmla="*/ 325689 h 384649"/>
                <a:gd name="connsiteX181" fmla="*/ 1734198 w 3575555"/>
                <a:gd name="connsiteY181" fmla="*/ 328028 h 384649"/>
                <a:gd name="connsiteX182" fmla="*/ 1737006 w 3575555"/>
                <a:gd name="connsiteY182" fmla="*/ 329432 h 384649"/>
                <a:gd name="connsiteX183" fmla="*/ 1732794 w 3575555"/>
                <a:gd name="connsiteY183" fmla="*/ 329900 h 384649"/>
                <a:gd name="connsiteX184" fmla="*/ 1729987 w 3575555"/>
                <a:gd name="connsiteY184" fmla="*/ 332708 h 384649"/>
                <a:gd name="connsiteX185" fmla="*/ 1728115 w 3575555"/>
                <a:gd name="connsiteY185" fmla="*/ 339259 h 384649"/>
                <a:gd name="connsiteX186" fmla="*/ 1719692 w 3575555"/>
                <a:gd name="connsiteY186" fmla="*/ 335984 h 384649"/>
                <a:gd name="connsiteX187" fmla="*/ 1721096 w 3575555"/>
                <a:gd name="connsiteY187" fmla="*/ 321945 h 384649"/>
                <a:gd name="connsiteX188" fmla="*/ 1723903 w 3575555"/>
                <a:gd name="connsiteY188" fmla="*/ 317266 h 384649"/>
                <a:gd name="connsiteX189" fmla="*/ 1737006 w 3575555"/>
                <a:gd name="connsiteY189" fmla="*/ 307439 h 384649"/>
                <a:gd name="connsiteX190" fmla="*/ 1737006 w 3575555"/>
                <a:gd name="connsiteY190" fmla="*/ 305099 h 384649"/>
                <a:gd name="connsiteX191" fmla="*/ 1732327 w 3575555"/>
                <a:gd name="connsiteY191" fmla="*/ 299016 h 384649"/>
                <a:gd name="connsiteX192" fmla="*/ 1729051 w 3575555"/>
                <a:gd name="connsiteY192" fmla="*/ 296208 h 384649"/>
                <a:gd name="connsiteX193" fmla="*/ 1724839 w 3575555"/>
                <a:gd name="connsiteY193" fmla="*/ 296208 h 384649"/>
                <a:gd name="connsiteX194" fmla="*/ 1693955 w 3575555"/>
                <a:gd name="connsiteY194" fmla="*/ 302759 h 384649"/>
                <a:gd name="connsiteX195" fmla="*/ 1687404 w 3575555"/>
                <a:gd name="connsiteY195" fmla="*/ 301356 h 384649"/>
                <a:gd name="connsiteX196" fmla="*/ 1680385 w 3575555"/>
                <a:gd name="connsiteY196" fmla="*/ 297144 h 384649"/>
                <a:gd name="connsiteX197" fmla="*/ 1674301 w 3575555"/>
                <a:gd name="connsiteY197" fmla="*/ 290593 h 384649"/>
                <a:gd name="connsiteX198" fmla="*/ 1677109 w 3575555"/>
                <a:gd name="connsiteY198" fmla="*/ 288253 h 384649"/>
                <a:gd name="connsiteX199" fmla="*/ 1678513 w 3575555"/>
                <a:gd name="connsiteY199" fmla="*/ 283574 h 384649"/>
                <a:gd name="connsiteX200" fmla="*/ 1678513 w 3575555"/>
                <a:gd name="connsiteY200" fmla="*/ 280766 h 384649"/>
                <a:gd name="connsiteX201" fmla="*/ 1675237 w 3575555"/>
                <a:gd name="connsiteY201" fmla="*/ 276554 h 384649"/>
                <a:gd name="connsiteX202" fmla="*/ 1664475 w 3575555"/>
                <a:gd name="connsiteY202" fmla="*/ 273747 h 384649"/>
                <a:gd name="connsiteX203" fmla="*/ 1654180 w 3575555"/>
                <a:gd name="connsiteY203" fmla="*/ 273279 h 384649"/>
                <a:gd name="connsiteX204" fmla="*/ 715017 w 3575555"/>
                <a:gd name="connsiteY204" fmla="*/ 272811 h 384649"/>
                <a:gd name="connsiteX205" fmla="*/ 560596 w 3575555"/>
                <a:gd name="connsiteY205" fmla="*/ 274215 h 384649"/>
                <a:gd name="connsiteX206" fmla="*/ 324753 w 3575555"/>
                <a:gd name="connsiteY206" fmla="*/ 279362 h 384649"/>
                <a:gd name="connsiteX207" fmla="*/ 322881 w 3575555"/>
                <a:gd name="connsiteY207" fmla="*/ 280298 h 384649"/>
                <a:gd name="connsiteX208" fmla="*/ 321945 w 3575555"/>
                <a:gd name="connsiteY208" fmla="*/ 282170 h 384649"/>
                <a:gd name="connsiteX209" fmla="*/ 322881 w 3575555"/>
                <a:gd name="connsiteY209" fmla="*/ 285445 h 384649"/>
                <a:gd name="connsiteX210" fmla="*/ 507251 w 3575555"/>
                <a:gd name="connsiteY210" fmla="*/ 291997 h 384649"/>
                <a:gd name="connsiteX211" fmla="*/ 395880 w 3575555"/>
                <a:gd name="connsiteY211" fmla="*/ 294337 h 384649"/>
                <a:gd name="connsiteX212" fmla="*/ 392604 w 3575555"/>
                <a:gd name="connsiteY212" fmla="*/ 295272 h 384649"/>
                <a:gd name="connsiteX213" fmla="*/ 388861 w 3575555"/>
                <a:gd name="connsiteY213" fmla="*/ 299484 h 384649"/>
                <a:gd name="connsiteX214" fmla="*/ 386053 w 3575555"/>
                <a:gd name="connsiteY214" fmla="*/ 299016 h 384649"/>
                <a:gd name="connsiteX215" fmla="*/ 382310 w 3575555"/>
                <a:gd name="connsiteY215" fmla="*/ 294804 h 384649"/>
                <a:gd name="connsiteX216" fmla="*/ 381842 w 3575555"/>
                <a:gd name="connsiteY216" fmla="*/ 296676 h 384649"/>
                <a:gd name="connsiteX217" fmla="*/ 384649 w 3575555"/>
                <a:gd name="connsiteY217" fmla="*/ 299016 h 384649"/>
                <a:gd name="connsiteX218" fmla="*/ 384181 w 3575555"/>
                <a:gd name="connsiteY218" fmla="*/ 300419 h 384649"/>
                <a:gd name="connsiteX219" fmla="*/ 379502 w 3575555"/>
                <a:gd name="connsiteY219" fmla="*/ 308375 h 384649"/>
                <a:gd name="connsiteX220" fmla="*/ 373887 w 3575555"/>
                <a:gd name="connsiteY220" fmla="*/ 313990 h 384649"/>
                <a:gd name="connsiteX221" fmla="*/ 363592 w 3575555"/>
                <a:gd name="connsiteY221" fmla="*/ 318202 h 384649"/>
                <a:gd name="connsiteX222" fmla="*/ 347682 w 3575555"/>
                <a:gd name="connsiteY222" fmla="*/ 313054 h 384649"/>
                <a:gd name="connsiteX223" fmla="*/ 321945 w 3575555"/>
                <a:gd name="connsiteY223" fmla="*/ 311182 h 384649"/>
                <a:gd name="connsiteX224" fmla="*/ 308375 w 3575555"/>
                <a:gd name="connsiteY224" fmla="*/ 313522 h 384649"/>
                <a:gd name="connsiteX225" fmla="*/ 291997 w 3575555"/>
                <a:gd name="connsiteY225" fmla="*/ 312118 h 384649"/>
                <a:gd name="connsiteX226" fmla="*/ 279830 w 3575555"/>
                <a:gd name="connsiteY226" fmla="*/ 314926 h 384649"/>
                <a:gd name="connsiteX227" fmla="*/ 264856 w 3575555"/>
                <a:gd name="connsiteY227" fmla="*/ 310715 h 384649"/>
                <a:gd name="connsiteX228" fmla="*/ 251286 w 3575555"/>
                <a:gd name="connsiteY228" fmla="*/ 310247 h 384649"/>
                <a:gd name="connsiteX229" fmla="*/ 246138 w 3575555"/>
                <a:gd name="connsiteY229" fmla="*/ 305099 h 384649"/>
                <a:gd name="connsiteX230" fmla="*/ 242395 w 3575555"/>
                <a:gd name="connsiteY230" fmla="*/ 304631 h 384649"/>
                <a:gd name="connsiteX231" fmla="*/ 240523 w 3575555"/>
                <a:gd name="connsiteY231" fmla="*/ 308843 h 384649"/>
                <a:gd name="connsiteX232" fmla="*/ 236779 w 3575555"/>
                <a:gd name="connsiteY232" fmla="*/ 310247 h 384649"/>
                <a:gd name="connsiteX233" fmla="*/ 235375 w 3575555"/>
                <a:gd name="connsiteY233" fmla="*/ 309778 h 384649"/>
                <a:gd name="connsiteX234" fmla="*/ 233972 w 3575555"/>
                <a:gd name="connsiteY234" fmla="*/ 302291 h 384649"/>
                <a:gd name="connsiteX235" fmla="*/ 229292 w 3575555"/>
                <a:gd name="connsiteY235" fmla="*/ 298080 h 384649"/>
                <a:gd name="connsiteX236" fmla="*/ 200748 w 3575555"/>
                <a:gd name="connsiteY236" fmla="*/ 290125 h 384649"/>
                <a:gd name="connsiteX237" fmla="*/ 174075 w 3575555"/>
                <a:gd name="connsiteY237" fmla="*/ 284041 h 384649"/>
                <a:gd name="connsiteX238" fmla="*/ 164248 w 3575555"/>
                <a:gd name="connsiteY238" fmla="*/ 283106 h 384649"/>
                <a:gd name="connsiteX239" fmla="*/ 151146 w 3575555"/>
                <a:gd name="connsiteY239" fmla="*/ 285445 h 384649"/>
                <a:gd name="connsiteX240" fmla="*/ 154889 w 3575555"/>
                <a:gd name="connsiteY240" fmla="*/ 287317 h 384649"/>
                <a:gd name="connsiteX241" fmla="*/ 155825 w 3575555"/>
                <a:gd name="connsiteY241" fmla="*/ 292465 h 384649"/>
                <a:gd name="connsiteX242" fmla="*/ 158633 w 3575555"/>
                <a:gd name="connsiteY242" fmla="*/ 293400 h 384649"/>
                <a:gd name="connsiteX243" fmla="*/ 165184 w 3575555"/>
                <a:gd name="connsiteY243" fmla="*/ 291997 h 384649"/>
                <a:gd name="connsiteX244" fmla="*/ 164716 w 3575555"/>
                <a:gd name="connsiteY244" fmla="*/ 299952 h 384649"/>
                <a:gd name="connsiteX245" fmla="*/ 171735 w 3575555"/>
                <a:gd name="connsiteY245" fmla="*/ 299484 h 384649"/>
                <a:gd name="connsiteX246" fmla="*/ 173139 w 3575555"/>
                <a:gd name="connsiteY246" fmla="*/ 304631 h 384649"/>
                <a:gd name="connsiteX247" fmla="*/ 179690 w 3575555"/>
                <a:gd name="connsiteY247" fmla="*/ 311182 h 384649"/>
                <a:gd name="connsiteX248" fmla="*/ 180626 w 3575555"/>
                <a:gd name="connsiteY248" fmla="*/ 317734 h 384649"/>
                <a:gd name="connsiteX249" fmla="*/ 0 w 3575555"/>
                <a:gd name="connsiteY249" fmla="*/ 150678 h 384649"/>
                <a:gd name="connsiteX250" fmla="*/ 664480 w 3575555"/>
                <a:gd name="connsiteY250" fmla="*/ 62705 h 384649"/>
                <a:gd name="connsiteX251" fmla="*/ 668223 w 3575555"/>
                <a:gd name="connsiteY251" fmla="*/ 63640 h 384649"/>
                <a:gd name="connsiteX252" fmla="*/ 669627 w 3575555"/>
                <a:gd name="connsiteY252" fmla="*/ 67384 h 384649"/>
                <a:gd name="connsiteX253" fmla="*/ 665415 w 3575555"/>
                <a:gd name="connsiteY253" fmla="*/ 108563 h 384649"/>
                <a:gd name="connsiteX254" fmla="*/ 663076 w 3575555"/>
                <a:gd name="connsiteY254" fmla="*/ 154889 h 384649"/>
                <a:gd name="connsiteX255" fmla="*/ 664947 w 3575555"/>
                <a:gd name="connsiteY255" fmla="*/ 162376 h 384649"/>
                <a:gd name="connsiteX256" fmla="*/ 672903 w 3575555"/>
                <a:gd name="connsiteY256" fmla="*/ 175011 h 384649"/>
                <a:gd name="connsiteX257" fmla="*/ 683665 w 3575555"/>
                <a:gd name="connsiteY257" fmla="*/ 183434 h 384649"/>
                <a:gd name="connsiteX258" fmla="*/ 695832 w 3575555"/>
                <a:gd name="connsiteY258" fmla="*/ 185305 h 384649"/>
                <a:gd name="connsiteX259" fmla="*/ 701447 w 3575555"/>
                <a:gd name="connsiteY259" fmla="*/ 182966 h 384649"/>
                <a:gd name="connsiteX260" fmla="*/ 706127 w 3575555"/>
                <a:gd name="connsiteY260" fmla="*/ 179223 h 384649"/>
                <a:gd name="connsiteX261" fmla="*/ 710338 w 3575555"/>
                <a:gd name="connsiteY261" fmla="*/ 172671 h 384649"/>
                <a:gd name="connsiteX262" fmla="*/ 714082 w 3575555"/>
                <a:gd name="connsiteY262" fmla="*/ 162376 h 384649"/>
                <a:gd name="connsiteX263" fmla="*/ 741222 w 3575555"/>
                <a:gd name="connsiteY263" fmla="*/ 47730 h 384649"/>
                <a:gd name="connsiteX264" fmla="*/ 747774 w 3575555"/>
                <a:gd name="connsiteY264" fmla="*/ 43051 h 384649"/>
                <a:gd name="connsiteX265" fmla="*/ 774914 w 3575555"/>
                <a:gd name="connsiteY265" fmla="*/ 34628 h 384649"/>
                <a:gd name="connsiteX266" fmla="*/ 809542 w 3575555"/>
                <a:gd name="connsiteY266" fmla="*/ 31352 h 384649"/>
                <a:gd name="connsiteX267" fmla="*/ 829196 w 3575555"/>
                <a:gd name="connsiteY267" fmla="*/ 31820 h 384649"/>
                <a:gd name="connsiteX268" fmla="*/ 865695 w 3575555"/>
                <a:gd name="connsiteY268" fmla="*/ 37903 h 384649"/>
                <a:gd name="connsiteX269" fmla="*/ 867099 w 3575555"/>
                <a:gd name="connsiteY269" fmla="*/ 47730 h 384649"/>
                <a:gd name="connsiteX270" fmla="*/ 870375 w 3575555"/>
                <a:gd name="connsiteY270" fmla="*/ 54281 h 384649"/>
                <a:gd name="connsiteX271" fmla="*/ 875054 w 3575555"/>
                <a:gd name="connsiteY271" fmla="*/ 58493 h 384649"/>
                <a:gd name="connsiteX272" fmla="*/ 881605 w 3575555"/>
                <a:gd name="connsiteY272" fmla="*/ 60365 h 384649"/>
                <a:gd name="connsiteX273" fmla="*/ 890964 w 3575555"/>
                <a:gd name="connsiteY273" fmla="*/ 59897 h 384649"/>
                <a:gd name="connsiteX274" fmla="*/ 898919 w 3575555"/>
                <a:gd name="connsiteY274" fmla="*/ 57557 h 384649"/>
                <a:gd name="connsiteX275" fmla="*/ 905938 w 3575555"/>
                <a:gd name="connsiteY275" fmla="*/ 52878 h 384649"/>
                <a:gd name="connsiteX276" fmla="*/ 911086 w 3575555"/>
                <a:gd name="connsiteY276" fmla="*/ 46327 h 384649"/>
                <a:gd name="connsiteX277" fmla="*/ 915765 w 3575555"/>
                <a:gd name="connsiteY277" fmla="*/ 36968 h 384649"/>
                <a:gd name="connsiteX278" fmla="*/ 1007482 w 3575555"/>
                <a:gd name="connsiteY278" fmla="*/ 28544 h 384649"/>
                <a:gd name="connsiteX279" fmla="*/ 1019181 w 3575555"/>
                <a:gd name="connsiteY279" fmla="*/ 24333 h 384649"/>
                <a:gd name="connsiteX280" fmla="*/ 1034623 w 3575555"/>
                <a:gd name="connsiteY280" fmla="*/ 15910 h 384649"/>
                <a:gd name="connsiteX281" fmla="*/ 1039302 w 3575555"/>
                <a:gd name="connsiteY281" fmla="*/ 8891 h 384649"/>
                <a:gd name="connsiteX282" fmla="*/ 1042110 w 3575555"/>
                <a:gd name="connsiteY282" fmla="*/ 7955 h 384649"/>
                <a:gd name="connsiteX283" fmla="*/ 1048661 w 3575555"/>
                <a:gd name="connsiteY283" fmla="*/ 9359 h 384649"/>
                <a:gd name="connsiteX284" fmla="*/ 1064103 w 3575555"/>
                <a:gd name="connsiteY284" fmla="*/ 4679 h 384649"/>
                <a:gd name="connsiteX285" fmla="*/ 1076270 w 3575555"/>
                <a:gd name="connsiteY285" fmla="*/ 3744 h 384649"/>
                <a:gd name="connsiteX286" fmla="*/ 1089372 w 3575555"/>
                <a:gd name="connsiteY286" fmla="*/ 5147 h 384649"/>
                <a:gd name="connsiteX287" fmla="*/ 1091712 w 3575555"/>
                <a:gd name="connsiteY287" fmla="*/ 9359 h 384649"/>
                <a:gd name="connsiteX288" fmla="*/ 1094520 w 3575555"/>
                <a:gd name="connsiteY288" fmla="*/ 4212 h 384649"/>
                <a:gd name="connsiteX289" fmla="*/ 1101539 w 3575555"/>
                <a:gd name="connsiteY289" fmla="*/ 6551 h 384649"/>
                <a:gd name="connsiteX290" fmla="*/ 1107154 w 3575555"/>
                <a:gd name="connsiteY290" fmla="*/ 6083 h 384649"/>
                <a:gd name="connsiteX291" fmla="*/ 1115109 w 3575555"/>
                <a:gd name="connsiteY291" fmla="*/ 2340 h 384649"/>
                <a:gd name="connsiteX292" fmla="*/ 1130083 w 3575555"/>
                <a:gd name="connsiteY292" fmla="*/ 2340 h 384649"/>
                <a:gd name="connsiteX293" fmla="*/ 1148333 w 3575555"/>
                <a:gd name="connsiteY293" fmla="*/ 0 h 384649"/>
                <a:gd name="connsiteX294" fmla="*/ 1158160 w 3575555"/>
                <a:gd name="connsiteY294" fmla="*/ 936 h 384649"/>
                <a:gd name="connsiteX295" fmla="*/ 1186237 w 3575555"/>
                <a:gd name="connsiteY295" fmla="*/ 0 h 384649"/>
                <a:gd name="connsiteX296" fmla="*/ 1269530 w 3575555"/>
                <a:gd name="connsiteY296" fmla="*/ 7955 h 384649"/>
                <a:gd name="connsiteX297" fmla="*/ 1281229 w 3575555"/>
                <a:gd name="connsiteY297" fmla="*/ 6083 h 384649"/>
                <a:gd name="connsiteX298" fmla="*/ 1291992 w 3575555"/>
                <a:gd name="connsiteY298" fmla="*/ 1404 h 384649"/>
                <a:gd name="connsiteX299" fmla="*/ 1296671 w 3575555"/>
                <a:gd name="connsiteY299" fmla="*/ 3275 h 384649"/>
                <a:gd name="connsiteX300" fmla="*/ 1297607 w 3575555"/>
                <a:gd name="connsiteY300" fmla="*/ 936 h 384649"/>
                <a:gd name="connsiteX301" fmla="*/ 1302286 w 3575555"/>
                <a:gd name="connsiteY301" fmla="*/ 4679 h 384649"/>
                <a:gd name="connsiteX302" fmla="*/ 1313985 w 3575555"/>
                <a:gd name="connsiteY302" fmla="*/ 5615 h 384649"/>
                <a:gd name="connsiteX303" fmla="*/ 1320536 w 3575555"/>
                <a:gd name="connsiteY303" fmla="*/ 10763 h 384649"/>
                <a:gd name="connsiteX304" fmla="*/ 1352356 w 3575555"/>
                <a:gd name="connsiteY304" fmla="*/ 15442 h 384649"/>
                <a:gd name="connsiteX305" fmla="*/ 1364523 w 3575555"/>
                <a:gd name="connsiteY305" fmla="*/ 20590 h 384649"/>
                <a:gd name="connsiteX306" fmla="*/ 1374818 w 3575555"/>
                <a:gd name="connsiteY306" fmla="*/ 27609 h 384649"/>
                <a:gd name="connsiteX307" fmla="*/ 1127276 w 3575555"/>
                <a:gd name="connsiteY307" fmla="*/ 80018 h 384649"/>
                <a:gd name="connsiteX308" fmla="*/ 1127276 w 3575555"/>
                <a:gd name="connsiteY308" fmla="*/ 73935 h 384649"/>
                <a:gd name="connsiteX309" fmla="*/ 1125872 w 3575555"/>
                <a:gd name="connsiteY309" fmla="*/ 72531 h 384649"/>
                <a:gd name="connsiteX310" fmla="*/ 1061296 w 3575555"/>
                <a:gd name="connsiteY310" fmla="*/ 74403 h 384649"/>
                <a:gd name="connsiteX311" fmla="*/ 1048661 w 3575555"/>
                <a:gd name="connsiteY311" fmla="*/ 77211 h 384649"/>
                <a:gd name="connsiteX312" fmla="*/ 1048661 w 3575555"/>
                <a:gd name="connsiteY312" fmla="*/ 79550 h 384649"/>
                <a:gd name="connsiteX313" fmla="*/ 1050533 w 3575555"/>
                <a:gd name="connsiteY313" fmla="*/ 80486 h 384649"/>
                <a:gd name="connsiteX314" fmla="*/ 1061296 w 3575555"/>
                <a:gd name="connsiteY314" fmla="*/ 81890 h 384649"/>
                <a:gd name="connsiteX315" fmla="*/ 1125872 w 3575555"/>
                <a:gd name="connsiteY315" fmla="*/ 81890 h 384649"/>
                <a:gd name="connsiteX316" fmla="*/ 1127276 w 3575555"/>
                <a:gd name="connsiteY316" fmla="*/ 80018 h 384649"/>
                <a:gd name="connsiteX317" fmla="*/ 2906396 w 3575555"/>
                <a:gd name="connsiteY317" fmla="*/ 137575 h 384649"/>
                <a:gd name="connsiteX318" fmla="*/ 2905461 w 3575555"/>
                <a:gd name="connsiteY318" fmla="*/ 135236 h 384649"/>
                <a:gd name="connsiteX319" fmla="*/ 2903121 w 3575555"/>
                <a:gd name="connsiteY319" fmla="*/ 134300 h 384649"/>
                <a:gd name="connsiteX320" fmla="*/ 2863814 w 3575555"/>
                <a:gd name="connsiteY320" fmla="*/ 135236 h 384649"/>
                <a:gd name="connsiteX321" fmla="*/ 2730450 w 3575555"/>
                <a:gd name="connsiteY321" fmla="*/ 133364 h 384649"/>
                <a:gd name="connsiteX322" fmla="*/ 2608785 w 3575555"/>
                <a:gd name="connsiteY322" fmla="*/ 134768 h 384649"/>
                <a:gd name="connsiteX323" fmla="*/ 2604105 w 3575555"/>
                <a:gd name="connsiteY323" fmla="*/ 135704 h 384649"/>
                <a:gd name="connsiteX324" fmla="*/ 2597554 w 3575555"/>
                <a:gd name="connsiteY324" fmla="*/ 142255 h 384649"/>
                <a:gd name="connsiteX325" fmla="*/ 2598490 w 3575555"/>
                <a:gd name="connsiteY325" fmla="*/ 143658 h 384649"/>
                <a:gd name="connsiteX326" fmla="*/ 2602701 w 3575555"/>
                <a:gd name="connsiteY326" fmla="*/ 144595 h 384649"/>
                <a:gd name="connsiteX327" fmla="*/ 2727174 w 3575555"/>
                <a:gd name="connsiteY327" fmla="*/ 147870 h 384649"/>
                <a:gd name="connsiteX328" fmla="*/ 2891890 w 3575555"/>
                <a:gd name="connsiteY328" fmla="*/ 145530 h 384649"/>
                <a:gd name="connsiteX329" fmla="*/ 2904057 w 3575555"/>
                <a:gd name="connsiteY329" fmla="*/ 147870 h 384649"/>
                <a:gd name="connsiteX330" fmla="*/ 2906396 w 3575555"/>
                <a:gd name="connsiteY330" fmla="*/ 137575 h 384649"/>
                <a:gd name="connsiteX331" fmla="*/ 2690207 w 3575555"/>
                <a:gd name="connsiteY331" fmla="*/ 188113 h 384649"/>
                <a:gd name="connsiteX332" fmla="*/ 2688803 w 3575555"/>
                <a:gd name="connsiteY332" fmla="*/ 185305 h 384649"/>
                <a:gd name="connsiteX333" fmla="*/ 2685995 w 3575555"/>
                <a:gd name="connsiteY333" fmla="*/ 183902 h 384649"/>
                <a:gd name="connsiteX334" fmla="*/ 2610656 w 3575555"/>
                <a:gd name="connsiteY334" fmla="*/ 183434 h 384649"/>
                <a:gd name="connsiteX335" fmla="*/ 2607849 w 3575555"/>
                <a:gd name="connsiteY335" fmla="*/ 184838 h 384649"/>
                <a:gd name="connsiteX336" fmla="*/ 2606445 w 3575555"/>
                <a:gd name="connsiteY336" fmla="*/ 187645 h 384649"/>
                <a:gd name="connsiteX337" fmla="*/ 2607849 w 3575555"/>
                <a:gd name="connsiteY337" fmla="*/ 190921 h 384649"/>
                <a:gd name="connsiteX338" fmla="*/ 2610656 w 3575555"/>
                <a:gd name="connsiteY338" fmla="*/ 192325 h 384649"/>
                <a:gd name="connsiteX339" fmla="*/ 2685995 w 3575555"/>
                <a:gd name="connsiteY339" fmla="*/ 192792 h 384649"/>
                <a:gd name="connsiteX340" fmla="*/ 2688803 w 3575555"/>
                <a:gd name="connsiteY340" fmla="*/ 190921 h 384649"/>
                <a:gd name="connsiteX341" fmla="*/ 2690207 w 3575555"/>
                <a:gd name="connsiteY341" fmla="*/ 188113 h 384649"/>
                <a:gd name="connsiteX342" fmla="*/ 2781924 w 3575555"/>
                <a:gd name="connsiteY342" fmla="*/ 252689 h 384649"/>
                <a:gd name="connsiteX343" fmla="*/ 2780520 w 3575555"/>
                <a:gd name="connsiteY343" fmla="*/ 248478 h 384649"/>
                <a:gd name="connsiteX344" fmla="*/ 2776308 w 3575555"/>
                <a:gd name="connsiteY344" fmla="*/ 247074 h 384649"/>
                <a:gd name="connsiteX345" fmla="*/ 2160027 w 3575555"/>
                <a:gd name="connsiteY345" fmla="*/ 244735 h 384649"/>
                <a:gd name="connsiteX346" fmla="*/ 2156283 w 3575555"/>
                <a:gd name="connsiteY346" fmla="*/ 246138 h 384649"/>
                <a:gd name="connsiteX347" fmla="*/ 2154411 w 3575555"/>
                <a:gd name="connsiteY347" fmla="*/ 250350 h 384649"/>
                <a:gd name="connsiteX348" fmla="*/ 2155815 w 3575555"/>
                <a:gd name="connsiteY348" fmla="*/ 255029 h 384649"/>
                <a:gd name="connsiteX349" fmla="*/ 2160027 w 3575555"/>
                <a:gd name="connsiteY349" fmla="*/ 256433 h 384649"/>
                <a:gd name="connsiteX350" fmla="*/ 2776308 w 3575555"/>
                <a:gd name="connsiteY350" fmla="*/ 258773 h 384649"/>
                <a:gd name="connsiteX351" fmla="*/ 2780520 w 3575555"/>
                <a:gd name="connsiteY351" fmla="*/ 256901 h 384649"/>
                <a:gd name="connsiteX352" fmla="*/ 2781924 w 3575555"/>
                <a:gd name="connsiteY352" fmla="*/ 252689 h 38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</a:cxnLst>
              <a:rect l="l" t="t" r="r" b="b"/>
              <a:pathLst>
                <a:path w="3575555" h="384649">
                  <a:moveTo>
                    <a:pt x="1374818" y="27609"/>
                  </a:moveTo>
                  <a:lnTo>
                    <a:pt x="1369670" y="32756"/>
                  </a:lnTo>
                  <a:lnTo>
                    <a:pt x="1368266" y="36500"/>
                  </a:lnTo>
                  <a:lnTo>
                    <a:pt x="1369202" y="39307"/>
                  </a:lnTo>
                  <a:lnTo>
                    <a:pt x="1372010" y="40711"/>
                  </a:lnTo>
                  <a:lnTo>
                    <a:pt x="1415997" y="43051"/>
                  </a:lnTo>
                  <a:lnTo>
                    <a:pt x="1999054" y="44455"/>
                  </a:lnTo>
                  <a:lnTo>
                    <a:pt x="2582112" y="43519"/>
                  </a:lnTo>
                  <a:lnTo>
                    <a:pt x="2744020" y="38371"/>
                  </a:lnTo>
                  <a:lnTo>
                    <a:pt x="2768353" y="52878"/>
                  </a:lnTo>
                  <a:lnTo>
                    <a:pt x="2776776" y="51474"/>
                  </a:lnTo>
                  <a:lnTo>
                    <a:pt x="2799705" y="54749"/>
                  </a:lnTo>
                  <a:lnTo>
                    <a:pt x="2810468" y="58025"/>
                  </a:lnTo>
                  <a:lnTo>
                    <a:pt x="2821231" y="58961"/>
                  </a:lnTo>
                  <a:lnTo>
                    <a:pt x="2836205" y="56621"/>
                  </a:lnTo>
                  <a:lnTo>
                    <a:pt x="2845096" y="58961"/>
                  </a:lnTo>
                  <a:lnTo>
                    <a:pt x="2860538" y="57557"/>
                  </a:lnTo>
                  <a:lnTo>
                    <a:pt x="2882999" y="58493"/>
                  </a:lnTo>
                  <a:lnTo>
                    <a:pt x="2913884" y="61768"/>
                  </a:lnTo>
                  <a:lnTo>
                    <a:pt x="2948044" y="58493"/>
                  </a:lnTo>
                  <a:lnTo>
                    <a:pt x="2955999" y="55218"/>
                  </a:lnTo>
                  <a:lnTo>
                    <a:pt x="2965358" y="47730"/>
                  </a:lnTo>
                  <a:lnTo>
                    <a:pt x="2976588" y="44455"/>
                  </a:lnTo>
                  <a:lnTo>
                    <a:pt x="2985947" y="39775"/>
                  </a:lnTo>
                  <a:lnTo>
                    <a:pt x="2994370" y="39307"/>
                  </a:lnTo>
                  <a:lnTo>
                    <a:pt x="2980331" y="62705"/>
                  </a:lnTo>
                  <a:lnTo>
                    <a:pt x="2930262" y="108563"/>
                  </a:lnTo>
                  <a:lnTo>
                    <a:pt x="2921839" y="119326"/>
                  </a:lnTo>
                  <a:lnTo>
                    <a:pt x="2914352" y="131960"/>
                  </a:lnTo>
                  <a:lnTo>
                    <a:pt x="2908736" y="146934"/>
                  </a:lnTo>
                  <a:lnTo>
                    <a:pt x="2906865" y="156761"/>
                  </a:lnTo>
                  <a:lnTo>
                    <a:pt x="2907332" y="165652"/>
                  </a:lnTo>
                  <a:lnTo>
                    <a:pt x="2909672" y="174543"/>
                  </a:lnTo>
                  <a:lnTo>
                    <a:pt x="2914352" y="182498"/>
                  </a:lnTo>
                  <a:lnTo>
                    <a:pt x="2923243" y="192792"/>
                  </a:lnTo>
                  <a:lnTo>
                    <a:pt x="2917159" y="197472"/>
                  </a:lnTo>
                  <a:lnTo>
                    <a:pt x="2916223" y="201683"/>
                  </a:lnTo>
                  <a:lnTo>
                    <a:pt x="2917627" y="203555"/>
                  </a:lnTo>
                  <a:lnTo>
                    <a:pt x="2941024" y="220401"/>
                  </a:lnTo>
                  <a:lnTo>
                    <a:pt x="2964422" y="233972"/>
                  </a:lnTo>
                  <a:lnTo>
                    <a:pt x="2987819" y="244735"/>
                  </a:lnTo>
                  <a:lnTo>
                    <a:pt x="3011684" y="253157"/>
                  </a:lnTo>
                  <a:lnTo>
                    <a:pt x="3035081" y="258773"/>
                  </a:lnTo>
                  <a:lnTo>
                    <a:pt x="3059414" y="262048"/>
                  </a:lnTo>
                  <a:lnTo>
                    <a:pt x="3504896" y="266260"/>
                  </a:lnTo>
                  <a:lnTo>
                    <a:pt x="3545139" y="270472"/>
                  </a:lnTo>
                  <a:lnTo>
                    <a:pt x="3575556" y="276087"/>
                  </a:lnTo>
                  <a:lnTo>
                    <a:pt x="3574152" y="278426"/>
                  </a:lnTo>
                  <a:lnTo>
                    <a:pt x="3569940" y="278894"/>
                  </a:lnTo>
                  <a:lnTo>
                    <a:pt x="3119311" y="285445"/>
                  </a:lnTo>
                  <a:lnTo>
                    <a:pt x="3119311" y="286850"/>
                  </a:lnTo>
                  <a:lnTo>
                    <a:pt x="3125394" y="290125"/>
                  </a:lnTo>
                  <a:lnTo>
                    <a:pt x="3254078" y="343471"/>
                  </a:lnTo>
                  <a:lnTo>
                    <a:pt x="3251739" y="346746"/>
                  </a:lnTo>
                  <a:lnTo>
                    <a:pt x="3252207" y="349086"/>
                  </a:lnTo>
                  <a:lnTo>
                    <a:pt x="3255482" y="351425"/>
                  </a:lnTo>
                  <a:lnTo>
                    <a:pt x="3267181" y="354233"/>
                  </a:lnTo>
                  <a:lnTo>
                    <a:pt x="3273264" y="359381"/>
                  </a:lnTo>
                  <a:lnTo>
                    <a:pt x="3283559" y="359849"/>
                  </a:lnTo>
                  <a:lnTo>
                    <a:pt x="3285899" y="360784"/>
                  </a:lnTo>
                  <a:lnTo>
                    <a:pt x="3287770" y="364528"/>
                  </a:lnTo>
                  <a:lnTo>
                    <a:pt x="3295258" y="364060"/>
                  </a:lnTo>
                  <a:lnTo>
                    <a:pt x="3314443" y="368740"/>
                  </a:lnTo>
                  <a:lnTo>
                    <a:pt x="3288238" y="373887"/>
                  </a:lnTo>
                  <a:lnTo>
                    <a:pt x="3272328" y="372015"/>
                  </a:lnTo>
                  <a:lnTo>
                    <a:pt x="3254546" y="373887"/>
                  </a:lnTo>
                  <a:lnTo>
                    <a:pt x="3248463" y="372015"/>
                  </a:lnTo>
                  <a:lnTo>
                    <a:pt x="3240976" y="365932"/>
                  </a:lnTo>
                  <a:lnTo>
                    <a:pt x="3232553" y="366400"/>
                  </a:lnTo>
                  <a:lnTo>
                    <a:pt x="3226002" y="363592"/>
                  </a:lnTo>
                  <a:lnTo>
                    <a:pt x="3217579" y="368271"/>
                  </a:lnTo>
                  <a:lnTo>
                    <a:pt x="3172188" y="373887"/>
                  </a:lnTo>
                  <a:lnTo>
                    <a:pt x="3164233" y="372951"/>
                  </a:lnTo>
                  <a:lnTo>
                    <a:pt x="3158618" y="377162"/>
                  </a:lnTo>
                  <a:lnTo>
                    <a:pt x="3154875" y="378099"/>
                  </a:lnTo>
                  <a:lnTo>
                    <a:pt x="3148323" y="376227"/>
                  </a:lnTo>
                  <a:lnTo>
                    <a:pt x="3143644" y="372951"/>
                  </a:lnTo>
                  <a:lnTo>
                    <a:pt x="3137093" y="364528"/>
                  </a:lnTo>
                  <a:lnTo>
                    <a:pt x="3132881" y="361720"/>
                  </a:lnTo>
                  <a:lnTo>
                    <a:pt x="3127266" y="360316"/>
                  </a:lnTo>
                  <a:lnTo>
                    <a:pt x="3115567" y="360784"/>
                  </a:lnTo>
                  <a:lnTo>
                    <a:pt x="3111356" y="357977"/>
                  </a:lnTo>
                  <a:lnTo>
                    <a:pt x="3104805" y="360784"/>
                  </a:lnTo>
                  <a:lnTo>
                    <a:pt x="3100125" y="360784"/>
                  </a:lnTo>
                  <a:lnTo>
                    <a:pt x="3092638" y="357041"/>
                  </a:lnTo>
                  <a:lnTo>
                    <a:pt x="3082811" y="367803"/>
                  </a:lnTo>
                  <a:lnTo>
                    <a:pt x="3067369" y="369675"/>
                  </a:lnTo>
                  <a:lnTo>
                    <a:pt x="3065497" y="372015"/>
                  </a:lnTo>
                  <a:lnTo>
                    <a:pt x="3065029" y="378566"/>
                  </a:lnTo>
                  <a:lnTo>
                    <a:pt x="3051459" y="379970"/>
                  </a:lnTo>
                  <a:lnTo>
                    <a:pt x="3042100" y="379034"/>
                  </a:lnTo>
                  <a:lnTo>
                    <a:pt x="3024786" y="373887"/>
                  </a:lnTo>
                  <a:lnTo>
                    <a:pt x="2980800" y="371547"/>
                  </a:lnTo>
                  <a:lnTo>
                    <a:pt x="2935409" y="375290"/>
                  </a:lnTo>
                  <a:lnTo>
                    <a:pt x="2924178" y="374355"/>
                  </a:lnTo>
                  <a:lnTo>
                    <a:pt x="2916691" y="378099"/>
                  </a:lnTo>
                  <a:lnTo>
                    <a:pt x="2908268" y="376227"/>
                  </a:lnTo>
                  <a:lnTo>
                    <a:pt x="2900781" y="378099"/>
                  </a:lnTo>
                  <a:lnTo>
                    <a:pt x="2867089" y="371547"/>
                  </a:lnTo>
                  <a:lnTo>
                    <a:pt x="2864750" y="370611"/>
                  </a:lnTo>
                  <a:lnTo>
                    <a:pt x="2860538" y="365464"/>
                  </a:lnTo>
                  <a:lnTo>
                    <a:pt x="2857262" y="364060"/>
                  </a:lnTo>
                  <a:lnTo>
                    <a:pt x="2844628" y="364996"/>
                  </a:lnTo>
                  <a:lnTo>
                    <a:pt x="2830590" y="360316"/>
                  </a:lnTo>
                  <a:lnTo>
                    <a:pt x="2823103" y="364996"/>
                  </a:lnTo>
                  <a:lnTo>
                    <a:pt x="2815616" y="364528"/>
                  </a:lnTo>
                  <a:lnTo>
                    <a:pt x="2806725" y="367336"/>
                  </a:lnTo>
                  <a:lnTo>
                    <a:pt x="2780520" y="366868"/>
                  </a:lnTo>
                  <a:lnTo>
                    <a:pt x="2763206" y="371079"/>
                  </a:lnTo>
                  <a:lnTo>
                    <a:pt x="2757123" y="370611"/>
                  </a:lnTo>
                  <a:lnTo>
                    <a:pt x="2745424" y="365932"/>
                  </a:lnTo>
                  <a:lnTo>
                    <a:pt x="2728578" y="371547"/>
                  </a:lnTo>
                  <a:lnTo>
                    <a:pt x="2693950" y="374823"/>
                  </a:lnTo>
                  <a:lnTo>
                    <a:pt x="2663534" y="380906"/>
                  </a:lnTo>
                  <a:lnTo>
                    <a:pt x="2657919" y="379970"/>
                  </a:lnTo>
                  <a:lnTo>
                    <a:pt x="2651367" y="382778"/>
                  </a:lnTo>
                  <a:lnTo>
                    <a:pt x="2641073" y="380438"/>
                  </a:lnTo>
                  <a:lnTo>
                    <a:pt x="2614868" y="381842"/>
                  </a:lnTo>
                  <a:lnTo>
                    <a:pt x="2605041" y="384649"/>
                  </a:lnTo>
                  <a:lnTo>
                    <a:pt x="2598490" y="383714"/>
                  </a:lnTo>
                  <a:lnTo>
                    <a:pt x="2589599" y="379502"/>
                  </a:lnTo>
                  <a:lnTo>
                    <a:pt x="2580240" y="379502"/>
                  </a:lnTo>
                  <a:lnTo>
                    <a:pt x="2575093" y="378099"/>
                  </a:lnTo>
                  <a:lnTo>
                    <a:pt x="2565266" y="367803"/>
                  </a:lnTo>
                  <a:lnTo>
                    <a:pt x="2561522" y="366400"/>
                  </a:lnTo>
                  <a:lnTo>
                    <a:pt x="2558715" y="363124"/>
                  </a:lnTo>
                  <a:lnTo>
                    <a:pt x="2559182" y="362188"/>
                  </a:lnTo>
                  <a:lnTo>
                    <a:pt x="2569945" y="362656"/>
                  </a:lnTo>
                  <a:lnTo>
                    <a:pt x="2578836" y="358445"/>
                  </a:lnTo>
                  <a:lnTo>
                    <a:pt x="2552163" y="354233"/>
                  </a:lnTo>
                  <a:lnTo>
                    <a:pt x="2462318" y="353297"/>
                  </a:lnTo>
                  <a:lnTo>
                    <a:pt x="2682252" y="351893"/>
                  </a:lnTo>
                  <a:lnTo>
                    <a:pt x="2904057" y="347214"/>
                  </a:lnTo>
                  <a:lnTo>
                    <a:pt x="2906865" y="346746"/>
                  </a:lnTo>
                  <a:lnTo>
                    <a:pt x="2907800" y="344874"/>
                  </a:lnTo>
                  <a:lnTo>
                    <a:pt x="2907800" y="342067"/>
                  </a:lnTo>
                  <a:lnTo>
                    <a:pt x="2901717" y="340663"/>
                  </a:lnTo>
                  <a:lnTo>
                    <a:pt x="2753379" y="335515"/>
                  </a:lnTo>
                  <a:lnTo>
                    <a:pt x="2445940" y="333175"/>
                  </a:lnTo>
                  <a:lnTo>
                    <a:pt x="2138501" y="333644"/>
                  </a:lnTo>
                  <a:lnTo>
                    <a:pt x="2148796" y="333644"/>
                  </a:lnTo>
                  <a:lnTo>
                    <a:pt x="2159559" y="328964"/>
                  </a:lnTo>
                  <a:lnTo>
                    <a:pt x="2155815" y="325689"/>
                  </a:lnTo>
                  <a:lnTo>
                    <a:pt x="2149732" y="325689"/>
                  </a:lnTo>
                  <a:lnTo>
                    <a:pt x="2125867" y="317734"/>
                  </a:lnTo>
                  <a:lnTo>
                    <a:pt x="2126335" y="315862"/>
                  </a:lnTo>
                  <a:lnTo>
                    <a:pt x="2138969" y="316330"/>
                  </a:lnTo>
                  <a:lnTo>
                    <a:pt x="2141777" y="315394"/>
                  </a:lnTo>
                  <a:lnTo>
                    <a:pt x="2130079" y="306503"/>
                  </a:lnTo>
                  <a:lnTo>
                    <a:pt x="2110893" y="298080"/>
                  </a:lnTo>
                  <a:lnTo>
                    <a:pt x="2102002" y="298080"/>
                  </a:lnTo>
                  <a:lnTo>
                    <a:pt x="2093579" y="293400"/>
                  </a:lnTo>
                  <a:lnTo>
                    <a:pt x="2055208" y="284510"/>
                  </a:lnTo>
                  <a:lnTo>
                    <a:pt x="2041637" y="274683"/>
                  </a:lnTo>
                  <a:lnTo>
                    <a:pt x="2034618" y="276554"/>
                  </a:lnTo>
                  <a:lnTo>
                    <a:pt x="2032746" y="274683"/>
                  </a:lnTo>
                  <a:lnTo>
                    <a:pt x="2032746" y="272811"/>
                  </a:lnTo>
                  <a:lnTo>
                    <a:pt x="2036958" y="270003"/>
                  </a:lnTo>
                  <a:lnTo>
                    <a:pt x="2031342" y="270472"/>
                  </a:lnTo>
                  <a:lnTo>
                    <a:pt x="2028535" y="272343"/>
                  </a:lnTo>
                  <a:lnTo>
                    <a:pt x="2028067" y="275151"/>
                  </a:lnTo>
                  <a:lnTo>
                    <a:pt x="2036490" y="283574"/>
                  </a:lnTo>
                  <a:lnTo>
                    <a:pt x="2041637" y="291061"/>
                  </a:lnTo>
                  <a:lnTo>
                    <a:pt x="2045849" y="291997"/>
                  </a:lnTo>
                  <a:lnTo>
                    <a:pt x="2044913" y="300888"/>
                  </a:lnTo>
                  <a:lnTo>
                    <a:pt x="2032746" y="287317"/>
                  </a:lnTo>
                  <a:lnTo>
                    <a:pt x="2018708" y="276087"/>
                  </a:lnTo>
                  <a:lnTo>
                    <a:pt x="2003734" y="266260"/>
                  </a:lnTo>
                  <a:lnTo>
                    <a:pt x="1987824" y="258773"/>
                  </a:lnTo>
                  <a:lnTo>
                    <a:pt x="1953196" y="247542"/>
                  </a:lnTo>
                  <a:lnTo>
                    <a:pt x="1916696" y="242863"/>
                  </a:lnTo>
                  <a:lnTo>
                    <a:pt x="1898446" y="242395"/>
                  </a:lnTo>
                  <a:lnTo>
                    <a:pt x="1870838" y="243798"/>
                  </a:lnTo>
                  <a:lnTo>
                    <a:pt x="1845101" y="247542"/>
                  </a:lnTo>
                  <a:lnTo>
                    <a:pt x="1824043" y="253157"/>
                  </a:lnTo>
                  <a:lnTo>
                    <a:pt x="1787544" y="268600"/>
                  </a:lnTo>
                  <a:lnTo>
                    <a:pt x="1761807" y="286381"/>
                  </a:lnTo>
                  <a:lnTo>
                    <a:pt x="1750576" y="297144"/>
                  </a:lnTo>
                  <a:lnTo>
                    <a:pt x="1741217" y="308375"/>
                  </a:lnTo>
                  <a:lnTo>
                    <a:pt x="1733730" y="321009"/>
                  </a:lnTo>
                  <a:lnTo>
                    <a:pt x="1732794" y="325689"/>
                  </a:lnTo>
                  <a:lnTo>
                    <a:pt x="1734198" y="328028"/>
                  </a:lnTo>
                  <a:lnTo>
                    <a:pt x="1737006" y="329432"/>
                  </a:lnTo>
                  <a:lnTo>
                    <a:pt x="1732794" y="329900"/>
                  </a:lnTo>
                  <a:lnTo>
                    <a:pt x="1729987" y="332708"/>
                  </a:lnTo>
                  <a:lnTo>
                    <a:pt x="1728115" y="339259"/>
                  </a:lnTo>
                  <a:lnTo>
                    <a:pt x="1719692" y="335984"/>
                  </a:lnTo>
                  <a:lnTo>
                    <a:pt x="1721096" y="321945"/>
                  </a:lnTo>
                  <a:lnTo>
                    <a:pt x="1723903" y="317266"/>
                  </a:lnTo>
                  <a:lnTo>
                    <a:pt x="1737006" y="307439"/>
                  </a:lnTo>
                  <a:lnTo>
                    <a:pt x="1737006" y="305099"/>
                  </a:lnTo>
                  <a:lnTo>
                    <a:pt x="1732327" y="299016"/>
                  </a:lnTo>
                  <a:lnTo>
                    <a:pt x="1729051" y="296208"/>
                  </a:lnTo>
                  <a:lnTo>
                    <a:pt x="1724839" y="296208"/>
                  </a:lnTo>
                  <a:lnTo>
                    <a:pt x="1693955" y="302759"/>
                  </a:lnTo>
                  <a:lnTo>
                    <a:pt x="1687404" y="301356"/>
                  </a:lnTo>
                  <a:lnTo>
                    <a:pt x="1680385" y="297144"/>
                  </a:lnTo>
                  <a:lnTo>
                    <a:pt x="1674301" y="290593"/>
                  </a:lnTo>
                  <a:lnTo>
                    <a:pt x="1677109" y="288253"/>
                  </a:lnTo>
                  <a:lnTo>
                    <a:pt x="1678513" y="283574"/>
                  </a:lnTo>
                  <a:lnTo>
                    <a:pt x="1678513" y="280766"/>
                  </a:lnTo>
                  <a:lnTo>
                    <a:pt x="1675237" y="276554"/>
                  </a:lnTo>
                  <a:lnTo>
                    <a:pt x="1664475" y="273747"/>
                  </a:lnTo>
                  <a:lnTo>
                    <a:pt x="1654180" y="273279"/>
                  </a:lnTo>
                  <a:lnTo>
                    <a:pt x="715017" y="272811"/>
                  </a:lnTo>
                  <a:lnTo>
                    <a:pt x="560596" y="274215"/>
                  </a:lnTo>
                  <a:lnTo>
                    <a:pt x="324753" y="279362"/>
                  </a:lnTo>
                  <a:lnTo>
                    <a:pt x="322881" y="280298"/>
                  </a:lnTo>
                  <a:lnTo>
                    <a:pt x="321945" y="282170"/>
                  </a:lnTo>
                  <a:lnTo>
                    <a:pt x="322881" y="285445"/>
                  </a:lnTo>
                  <a:lnTo>
                    <a:pt x="507251" y="291997"/>
                  </a:lnTo>
                  <a:lnTo>
                    <a:pt x="395880" y="294337"/>
                  </a:lnTo>
                  <a:lnTo>
                    <a:pt x="392604" y="295272"/>
                  </a:lnTo>
                  <a:lnTo>
                    <a:pt x="388861" y="299484"/>
                  </a:lnTo>
                  <a:lnTo>
                    <a:pt x="386053" y="299016"/>
                  </a:lnTo>
                  <a:lnTo>
                    <a:pt x="382310" y="294804"/>
                  </a:lnTo>
                  <a:lnTo>
                    <a:pt x="381842" y="296676"/>
                  </a:lnTo>
                  <a:lnTo>
                    <a:pt x="384649" y="299016"/>
                  </a:lnTo>
                  <a:lnTo>
                    <a:pt x="384181" y="300419"/>
                  </a:lnTo>
                  <a:lnTo>
                    <a:pt x="379502" y="308375"/>
                  </a:lnTo>
                  <a:lnTo>
                    <a:pt x="373887" y="313990"/>
                  </a:lnTo>
                  <a:lnTo>
                    <a:pt x="363592" y="318202"/>
                  </a:lnTo>
                  <a:lnTo>
                    <a:pt x="347682" y="313054"/>
                  </a:lnTo>
                  <a:lnTo>
                    <a:pt x="321945" y="311182"/>
                  </a:lnTo>
                  <a:lnTo>
                    <a:pt x="308375" y="313522"/>
                  </a:lnTo>
                  <a:lnTo>
                    <a:pt x="291997" y="312118"/>
                  </a:lnTo>
                  <a:lnTo>
                    <a:pt x="279830" y="314926"/>
                  </a:lnTo>
                  <a:lnTo>
                    <a:pt x="264856" y="310715"/>
                  </a:lnTo>
                  <a:lnTo>
                    <a:pt x="251286" y="310247"/>
                  </a:lnTo>
                  <a:lnTo>
                    <a:pt x="246138" y="305099"/>
                  </a:lnTo>
                  <a:lnTo>
                    <a:pt x="242395" y="304631"/>
                  </a:lnTo>
                  <a:lnTo>
                    <a:pt x="240523" y="308843"/>
                  </a:lnTo>
                  <a:lnTo>
                    <a:pt x="236779" y="310247"/>
                  </a:lnTo>
                  <a:lnTo>
                    <a:pt x="235375" y="309778"/>
                  </a:lnTo>
                  <a:lnTo>
                    <a:pt x="233972" y="302291"/>
                  </a:lnTo>
                  <a:lnTo>
                    <a:pt x="229292" y="298080"/>
                  </a:lnTo>
                  <a:lnTo>
                    <a:pt x="200748" y="290125"/>
                  </a:lnTo>
                  <a:lnTo>
                    <a:pt x="174075" y="284041"/>
                  </a:lnTo>
                  <a:lnTo>
                    <a:pt x="164248" y="283106"/>
                  </a:lnTo>
                  <a:lnTo>
                    <a:pt x="151146" y="285445"/>
                  </a:lnTo>
                  <a:lnTo>
                    <a:pt x="154889" y="287317"/>
                  </a:lnTo>
                  <a:lnTo>
                    <a:pt x="155825" y="292465"/>
                  </a:lnTo>
                  <a:lnTo>
                    <a:pt x="158633" y="293400"/>
                  </a:lnTo>
                  <a:lnTo>
                    <a:pt x="165184" y="291997"/>
                  </a:lnTo>
                  <a:lnTo>
                    <a:pt x="164716" y="299952"/>
                  </a:lnTo>
                  <a:lnTo>
                    <a:pt x="171735" y="299484"/>
                  </a:lnTo>
                  <a:lnTo>
                    <a:pt x="173139" y="304631"/>
                  </a:lnTo>
                  <a:lnTo>
                    <a:pt x="179690" y="311182"/>
                  </a:lnTo>
                  <a:lnTo>
                    <a:pt x="180626" y="317734"/>
                  </a:lnTo>
                  <a:lnTo>
                    <a:pt x="0" y="150678"/>
                  </a:lnTo>
                  <a:lnTo>
                    <a:pt x="664480" y="62705"/>
                  </a:lnTo>
                  <a:lnTo>
                    <a:pt x="668223" y="63640"/>
                  </a:lnTo>
                  <a:lnTo>
                    <a:pt x="669627" y="67384"/>
                  </a:lnTo>
                  <a:lnTo>
                    <a:pt x="665415" y="108563"/>
                  </a:lnTo>
                  <a:lnTo>
                    <a:pt x="663076" y="154889"/>
                  </a:lnTo>
                  <a:lnTo>
                    <a:pt x="664947" y="162376"/>
                  </a:lnTo>
                  <a:lnTo>
                    <a:pt x="672903" y="175011"/>
                  </a:lnTo>
                  <a:lnTo>
                    <a:pt x="683665" y="183434"/>
                  </a:lnTo>
                  <a:lnTo>
                    <a:pt x="695832" y="185305"/>
                  </a:lnTo>
                  <a:lnTo>
                    <a:pt x="701447" y="182966"/>
                  </a:lnTo>
                  <a:lnTo>
                    <a:pt x="706127" y="179223"/>
                  </a:lnTo>
                  <a:lnTo>
                    <a:pt x="710338" y="172671"/>
                  </a:lnTo>
                  <a:lnTo>
                    <a:pt x="714082" y="162376"/>
                  </a:lnTo>
                  <a:lnTo>
                    <a:pt x="741222" y="47730"/>
                  </a:lnTo>
                  <a:lnTo>
                    <a:pt x="747774" y="43051"/>
                  </a:lnTo>
                  <a:lnTo>
                    <a:pt x="774914" y="34628"/>
                  </a:lnTo>
                  <a:lnTo>
                    <a:pt x="809542" y="31352"/>
                  </a:lnTo>
                  <a:lnTo>
                    <a:pt x="829196" y="31820"/>
                  </a:lnTo>
                  <a:lnTo>
                    <a:pt x="865695" y="37903"/>
                  </a:lnTo>
                  <a:lnTo>
                    <a:pt x="867099" y="47730"/>
                  </a:lnTo>
                  <a:lnTo>
                    <a:pt x="870375" y="54281"/>
                  </a:lnTo>
                  <a:lnTo>
                    <a:pt x="875054" y="58493"/>
                  </a:lnTo>
                  <a:lnTo>
                    <a:pt x="881605" y="60365"/>
                  </a:lnTo>
                  <a:lnTo>
                    <a:pt x="890964" y="59897"/>
                  </a:lnTo>
                  <a:lnTo>
                    <a:pt x="898919" y="57557"/>
                  </a:lnTo>
                  <a:lnTo>
                    <a:pt x="905938" y="52878"/>
                  </a:lnTo>
                  <a:lnTo>
                    <a:pt x="911086" y="46327"/>
                  </a:lnTo>
                  <a:lnTo>
                    <a:pt x="915765" y="36968"/>
                  </a:lnTo>
                  <a:lnTo>
                    <a:pt x="1007482" y="28544"/>
                  </a:lnTo>
                  <a:lnTo>
                    <a:pt x="1019181" y="24333"/>
                  </a:lnTo>
                  <a:lnTo>
                    <a:pt x="1034623" y="15910"/>
                  </a:lnTo>
                  <a:lnTo>
                    <a:pt x="1039302" y="8891"/>
                  </a:lnTo>
                  <a:lnTo>
                    <a:pt x="1042110" y="7955"/>
                  </a:lnTo>
                  <a:lnTo>
                    <a:pt x="1048661" y="9359"/>
                  </a:lnTo>
                  <a:lnTo>
                    <a:pt x="1064103" y="4679"/>
                  </a:lnTo>
                  <a:lnTo>
                    <a:pt x="1076270" y="3744"/>
                  </a:lnTo>
                  <a:lnTo>
                    <a:pt x="1089372" y="5147"/>
                  </a:lnTo>
                  <a:lnTo>
                    <a:pt x="1091712" y="9359"/>
                  </a:lnTo>
                  <a:lnTo>
                    <a:pt x="1094520" y="4212"/>
                  </a:lnTo>
                  <a:lnTo>
                    <a:pt x="1101539" y="6551"/>
                  </a:lnTo>
                  <a:lnTo>
                    <a:pt x="1107154" y="6083"/>
                  </a:lnTo>
                  <a:lnTo>
                    <a:pt x="1115109" y="2340"/>
                  </a:lnTo>
                  <a:lnTo>
                    <a:pt x="1130083" y="2340"/>
                  </a:lnTo>
                  <a:lnTo>
                    <a:pt x="1148333" y="0"/>
                  </a:lnTo>
                  <a:lnTo>
                    <a:pt x="1158160" y="936"/>
                  </a:lnTo>
                  <a:lnTo>
                    <a:pt x="1186237" y="0"/>
                  </a:lnTo>
                  <a:lnTo>
                    <a:pt x="1269530" y="7955"/>
                  </a:lnTo>
                  <a:lnTo>
                    <a:pt x="1281229" y="6083"/>
                  </a:lnTo>
                  <a:lnTo>
                    <a:pt x="1291992" y="1404"/>
                  </a:lnTo>
                  <a:lnTo>
                    <a:pt x="1296671" y="3275"/>
                  </a:lnTo>
                  <a:lnTo>
                    <a:pt x="1297607" y="936"/>
                  </a:lnTo>
                  <a:lnTo>
                    <a:pt x="1302286" y="4679"/>
                  </a:lnTo>
                  <a:lnTo>
                    <a:pt x="1313985" y="5615"/>
                  </a:lnTo>
                  <a:lnTo>
                    <a:pt x="1320536" y="10763"/>
                  </a:lnTo>
                  <a:lnTo>
                    <a:pt x="1352356" y="15442"/>
                  </a:lnTo>
                  <a:lnTo>
                    <a:pt x="1364523" y="20590"/>
                  </a:lnTo>
                  <a:lnTo>
                    <a:pt x="1374818" y="27609"/>
                  </a:lnTo>
                  <a:close/>
                  <a:moveTo>
                    <a:pt x="1127276" y="80018"/>
                  </a:moveTo>
                  <a:lnTo>
                    <a:pt x="1127276" y="73935"/>
                  </a:lnTo>
                  <a:lnTo>
                    <a:pt x="1125872" y="72531"/>
                  </a:lnTo>
                  <a:lnTo>
                    <a:pt x="1061296" y="74403"/>
                  </a:lnTo>
                  <a:lnTo>
                    <a:pt x="1048661" y="77211"/>
                  </a:lnTo>
                  <a:lnTo>
                    <a:pt x="1048661" y="79550"/>
                  </a:lnTo>
                  <a:lnTo>
                    <a:pt x="1050533" y="80486"/>
                  </a:lnTo>
                  <a:lnTo>
                    <a:pt x="1061296" y="81890"/>
                  </a:lnTo>
                  <a:lnTo>
                    <a:pt x="1125872" y="81890"/>
                  </a:lnTo>
                  <a:lnTo>
                    <a:pt x="1127276" y="80018"/>
                  </a:lnTo>
                  <a:close/>
                  <a:moveTo>
                    <a:pt x="2906396" y="137575"/>
                  </a:moveTo>
                  <a:lnTo>
                    <a:pt x="2905461" y="135236"/>
                  </a:lnTo>
                  <a:lnTo>
                    <a:pt x="2903121" y="134300"/>
                  </a:lnTo>
                  <a:lnTo>
                    <a:pt x="2863814" y="135236"/>
                  </a:lnTo>
                  <a:lnTo>
                    <a:pt x="2730450" y="133364"/>
                  </a:lnTo>
                  <a:lnTo>
                    <a:pt x="2608785" y="134768"/>
                  </a:lnTo>
                  <a:lnTo>
                    <a:pt x="2604105" y="135704"/>
                  </a:lnTo>
                  <a:lnTo>
                    <a:pt x="2597554" y="142255"/>
                  </a:lnTo>
                  <a:lnTo>
                    <a:pt x="2598490" y="143658"/>
                  </a:lnTo>
                  <a:lnTo>
                    <a:pt x="2602701" y="144595"/>
                  </a:lnTo>
                  <a:lnTo>
                    <a:pt x="2727174" y="147870"/>
                  </a:lnTo>
                  <a:lnTo>
                    <a:pt x="2891890" y="145530"/>
                  </a:lnTo>
                  <a:lnTo>
                    <a:pt x="2904057" y="147870"/>
                  </a:lnTo>
                  <a:lnTo>
                    <a:pt x="2906396" y="137575"/>
                  </a:lnTo>
                  <a:close/>
                  <a:moveTo>
                    <a:pt x="2690207" y="188113"/>
                  </a:moveTo>
                  <a:lnTo>
                    <a:pt x="2688803" y="185305"/>
                  </a:lnTo>
                  <a:lnTo>
                    <a:pt x="2685995" y="183902"/>
                  </a:lnTo>
                  <a:lnTo>
                    <a:pt x="2610656" y="183434"/>
                  </a:lnTo>
                  <a:lnTo>
                    <a:pt x="2607849" y="184838"/>
                  </a:lnTo>
                  <a:lnTo>
                    <a:pt x="2606445" y="187645"/>
                  </a:lnTo>
                  <a:lnTo>
                    <a:pt x="2607849" y="190921"/>
                  </a:lnTo>
                  <a:lnTo>
                    <a:pt x="2610656" y="192325"/>
                  </a:lnTo>
                  <a:lnTo>
                    <a:pt x="2685995" y="192792"/>
                  </a:lnTo>
                  <a:lnTo>
                    <a:pt x="2688803" y="190921"/>
                  </a:lnTo>
                  <a:lnTo>
                    <a:pt x="2690207" y="188113"/>
                  </a:lnTo>
                  <a:close/>
                  <a:moveTo>
                    <a:pt x="2781924" y="252689"/>
                  </a:moveTo>
                  <a:lnTo>
                    <a:pt x="2780520" y="248478"/>
                  </a:lnTo>
                  <a:lnTo>
                    <a:pt x="2776308" y="247074"/>
                  </a:lnTo>
                  <a:lnTo>
                    <a:pt x="2160027" y="244735"/>
                  </a:lnTo>
                  <a:lnTo>
                    <a:pt x="2156283" y="246138"/>
                  </a:lnTo>
                  <a:lnTo>
                    <a:pt x="2154411" y="250350"/>
                  </a:lnTo>
                  <a:lnTo>
                    <a:pt x="2155815" y="255029"/>
                  </a:lnTo>
                  <a:lnTo>
                    <a:pt x="2160027" y="256433"/>
                  </a:lnTo>
                  <a:lnTo>
                    <a:pt x="2776308" y="258773"/>
                  </a:lnTo>
                  <a:lnTo>
                    <a:pt x="2780520" y="256901"/>
                  </a:lnTo>
                  <a:lnTo>
                    <a:pt x="2781924" y="252689"/>
                  </a:lnTo>
                  <a:close/>
                </a:path>
              </a:pathLst>
            </a:custGeom>
            <a:solidFill>
              <a:srgbClr val="BDDD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71C9D0FC-8D1E-B488-E827-5D2311231F9D}"/>
                </a:ext>
              </a:extLst>
            </p:cNvPr>
            <p:cNvSpPr/>
            <p:nvPr/>
          </p:nvSpPr>
          <p:spPr>
            <a:xfrm>
              <a:off x="7738718" y="7065012"/>
              <a:ext cx="277958" cy="30884"/>
            </a:xfrm>
            <a:custGeom>
              <a:avLst/>
              <a:gdLst>
                <a:gd name="connsiteX0" fmla="*/ 216658 w 277958"/>
                <a:gd name="connsiteY0" fmla="*/ 0 h 30884"/>
                <a:gd name="connsiteX1" fmla="*/ 277959 w 277958"/>
                <a:gd name="connsiteY1" fmla="*/ 11231 h 30884"/>
                <a:gd name="connsiteX2" fmla="*/ 266728 w 277958"/>
                <a:gd name="connsiteY2" fmla="*/ 17314 h 30884"/>
                <a:gd name="connsiteX3" fmla="*/ 255029 w 277958"/>
                <a:gd name="connsiteY3" fmla="*/ 21525 h 30884"/>
                <a:gd name="connsiteX4" fmla="*/ 242863 w 277958"/>
                <a:gd name="connsiteY4" fmla="*/ 22929 h 30884"/>
                <a:gd name="connsiteX5" fmla="*/ 201684 w 277958"/>
                <a:gd name="connsiteY5" fmla="*/ 25269 h 30884"/>
                <a:gd name="connsiteX6" fmla="*/ 163312 w 277958"/>
                <a:gd name="connsiteY6" fmla="*/ 29948 h 30884"/>
                <a:gd name="connsiteX7" fmla="*/ 113242 w 277958"/>
                <a:gd name="connsiteY7" fmla="*/ 30884 h 30884"/>
                <a:gd name="connsiteX8" fmla="*/ 89377 w 277958"/>
                <a:gd name="connsiteY8" fmla="*/ 26205 h 30884"/>
                <a:gd name="connsiteX9" fmla="*/ 63640 w 277958"/>
                <a:gd name="connsiteY9" fmla="*/ 24801 h 30884"/>
                <a:gd name="connsiteX10" fmla="*/ 35564 w 277958"/>
                <a:gd name="connsiteY10" fmla="*/ 25737 h 30884"/>
                <a:gd name="connsiteX11" fmla="*/ 1404 w 277958"/>
                <a:gd name="connsiteY11" fmla="*/ 23865 h 30884"/>
                <a:gd name="connsiteX12" fmla="*/ 0 w 277958"/>
                <a:gd name="connsiteY12" fmla="*/ 22929 h 30884"/>
                <a:gd name="connsiteX13" fmla="*/ 936 w 277958"/>
                <a:gd name="connsiteY13" fmla="*/ 21057 h 30884"/>
                <a:gd name="connsiteX14" fmla="*/ 7487 w 277958"/>
                <a:gd name="connsiteY14" fmla="*/ 17782 h 30884"/>
                <a:gd name="connsiteX15" fmla="*/ 13103 w 277958"/>
                <a:gd name="connsiteY15" fmla="*/ 11231 h 30884"/>
                <a:gd name="connsiteX16" fmla="*/ 48198 w 277958"/>
                <a:gd name="connsiteY16" fmla="*/ 7019 h 30884"/>
                <a:gd name="connsiteX17" fmla="*/ 216658 w 277958"/>
                <a:gd name="connsiteY17" fmla="*/ 0 h 3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7958" h="30884">
                  <a:moveTo>
                    <a:pt x="216658" y="0"/>
                  </a:moveTo>
                  <a:lnTo>
                    <a:pt x="277959" y="11231"/>
                  </a:lnTo>
                  <a:lnTo>
                    <a:pt x="266728" y="17314"/>
                  </a:lnTo>
                  <a:lnTo>
                    <a:pt x="255029" y="21525"/>
                  </a:lnTo>
                  <a:lnTo>
                    <a:pt x="242863" y="22929"/>
                  </a:lnTo>
                  <a:lnTo>
                    <a:pt x="201684" y="25269"/>
                  </a:lnTo>
                  <a:lnTo>
                    <a:pt x="163312" y="29948"/>
                  </a:lnTo>
                  <a:lnTo>
                    <a:pt x="113242" y="30884"/>
                  </a:lnTo>
                  <a:lnTo>
                    <a:pt x="89377" y="26205"/>
                  </a:lnTo>
                  <a:lnTo>
                    <a:pt x="63640" y="24801"/>
                  </a:lnTo>
                  <a:lnTo>
                    <a:pt x="35564" y="25737"/>
                  </a:lnTo>
                  <a:lnTo>
                    <a:pt x="1404" y="23865"/>
                  </a:lnTo>
                  <a:lnTo>
                    <a:pt x="0" y="22929"/>
                  </a:lnTo>
                  <a:lnTo>
                    <a:pt x="936" y="21057"/>
                  </a:lnTo>
                  <a:lnTo>
                    <a:pt x="7487" y="17782"/>
                  </a:lnTo>
                  <a:lnTo>
                    <a:pt x="13103" y="11231"/>
                  </a:lnTo>
                  <a:lnTo>
                    <a:pt x="48198" y="7019"/>
                  </a:lnTo>
                  <a:lnTo>
                    <a:pt x="216658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67227457-3B51-20B2-FB1F-A016BD64CD79}"/>
                </a:ext>
              </a:extLst>
            </p:cNvPr>
            <p:cNvSpPr/>
            <p:nvPr/>
          </p:nvSpPr>
          <p:spPr>
            <a:xfrm>
              <a:off x="7080789" y="7070159"/>
              <a:ext cx="622364" cy="24801"/>
            </a:xfrm>
            <a:custGeom>
              <a:avLst/>
              <a:gdLst>
                <a:gd name="connsiteX0" fmla="*/ 622365 w 622364"/>
                <a:gd name="connsiteY0" fmla="*/ 1404 h 24801"/>
                <a:gd name="connsiteX1" fmla="*/ 493212 w 622364"/>
                <a:gd name="connsiteY1" fmla="*/ 3275 h 24801"/>
                <a:gd name="connsiteX2" fmla="*/ 480110 w 622364"/>
                <a:gd name="connsiteY2" fmla="*/ 12634 h 24801"/>
                <a:gd name="connsiteX3" fmla="*/ 478706 w 622364"/>
                <a:gd name="connsiteY3" fmla="*/ 14506 h 24801"/>
                <a:gd name="connsiteX4" fmla="*/ 481046 w 622364"/>
                <a:gd name="connsiteY4" fmla="*/ 16378 h 24801"/>
                <a:gd name="connsiteX5" fmla="*/ 496488 w 622364"/>
                <a:gd name="connsiteY5" fmla="*/ 20122 h 24801"/>
                <a:gd name="connsiteX6" fmla="*/ 544218 w 622364"/>
                <a:gd name="connsiteY6" fmla="*/ 21993 h 24801"/>
                <a:gd name="connsiteX7" fmla="*/ 49134 w 622364"/>
                <a:gd name="connsiteY7" fmla="*/ 24801 h 24801"/>
                <a:gd name="connsiteX8" fmla="*/ 0 w 622364"/>
                <a:gd name="connsiteY8" fmla="*/ 21057 h 24801"/>
                <a:gd name="connsiteX9" fmla="*/ 13570 w 622364"/>
                <a:gd name="connsiteY9" fmla="*/ 14974 h 24801"/>
                <a:gd name="connsiteX10" fmla="*/ 146934 w 622364"/>
                <a:gd name="connsiteY10" fmla="*/ 4679 h 24801"/>
                <a:gd name="connsiteX11" fmla="*/ 305099 w 622364"/>
                <a:gd name="connsiteY11" fmla="*/ 936 h 24801"/>
                <a:gd name="connsiteX12" fmla="*/ 463732 w 622364"/>
                <a:gd name="connsiteY12" fmla="*/ 0 h 24801"/>
                <a:gd name="connsiteX13" fmla="*/ 622365 w 622364"/>
                <a:gd name="connsiteY13" fmla="*/ 1404 h 2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364" h="24801">
                  <a:moveTo>
                    <a:pt x="622365" y="1404"/>
                  </a:moveTo>
                  <a:lnTo>
                    <a:pt x="493212" y="3275"/>
                  </a:lnTo>
                  <a:lnTo>
                    <a:pt x="480110" y="12634"/>
                  </a:lnTo>
                  <a:lnTo>
                    <a:pt x="478706" y="14506"/>
                  </a:lnTo>
                  <a:lnTo>
                    <a:pt x="481046" y="16378"/>
                  </a:lnTo>
                  <a:lnTo>
                    <a:pt x="496488" y="20122"/>
                  </a:lnTo>
                  <a:lnTo>
                    <a:pt x="544218" y="21993"/>
                  </a:lnTo>
                  <a:lnTo>
                    <a:pt x="49134" y="24801"/>
                  </a:lnTo>
                  <a:lnTo>
                    <a:pt x="0" y="21057"/>
                  </a:lnTo>
                  <a:lnTo>
                    <a:pt x="13570" y="14974"/>
                  </a:lnTo>
                  <a:lnTo>
                    <a:pt x="146934" y="4679"/>
                  </a:lnTo>
                  <a:lnTo>
                    <a:pt x="305099" y="936"/>
                  </a:lnTo>
                  <a:lnTo>
                    <a:pt x="463732" y="0"/>
                  </a:lnTo>
                  <a:lnTo>
                    <a:pt x="622365" y="1404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06956D0-71B5-EE66-A50B-227517A187B9}"/>
                </a:ext>
              </a:extLst>
            </p:cNvPr>
            <p:cNvSpPr/>
            <p:nvPr/>
          </p:nvSpPr>
          <p:spPr>
            <a:xfrm>
              <a:off x="7559963" y="7072031"/>
              <a:ext cx="226484" cy="20589"/>
            </a:xfrm>
            <a:custGeom>
              <a:avLst/>
              <a:gdLst>
                <a:gd name="connsiteX0" fmla="*/ 175947 w 226484"/>
                <a:gd name="connsiteY0" fmla="*/ 0 h 20589"/>
                <a:gd name="connsiteX1" fmla="*/ 226485 w 226484"/>
                <a:gd name="connsiteY1" fmla="*/ 0 h 20589"/>
                <a:gd name="connsiteX2" fmla="*/ 190921 w 226484"/>
                <a:gd name="connsiteY2" fmla="*/ 4212 h 20589"/>
                <a:gd name="connsiteX3" fmla="*/ 185773 w 226484"/>
                <a:gd name="connsiteY3" fmla="*/ 10762 h 20589"/>
                <a:gd name="connsiteX4" fmla="*/ 178754 w 226484"/>
                <a:gd name="connsiteY4" fmla="*/ 15910 h 20589"/>
                <a:gd name="connsiteX5" fmla="*/ 213850 w 226484"/>
                <a:gd name="connsiteY5" fmla="*/ 18718 h 20589"/>
                <a:gd name="connsiteX6" fmla="*/ 200748 w 226484"/>
                <a:gd name="connsiteY6" fmla="*/ 20590 h 20589"/>
                <a:gd name="connsiteX7" fmla="*/ 65512 w 226484"/>
                <a:gd name="connsiteY7" fmla="*/ 20590 h 20589"/>
                <a:gd name="connsiteX8" fmla="*/ 17782 w 226484"/>
                <a:gd name="connsiteY8" fmla="*/ 18718 h 20589"/>
                <a:gd name="connsiteX9" fmla="*/ 0 w 226484"/>
                <a:gd name="connsiteY9" fmla="*/ 14038 h 20589"/>
                <a:gd name="connsiteX10" fmla="*/ 1404 w 226484"/>
                <a:gd name="connsiteY10" fmla="*/ 11231 h 20589"/>
                <a:gd name="connsiteX11" fmla="*/ 11231 w 226484"/>
                <a:gd name="connsiteY11" fmla="*/ 3743 h 20589"/>
                <a:gd name="connsiteX12" fmla="*/ 17782 w 226484"/>
                <a:gd name="connsiteY12" fmla="*/ 1403 h 20589"/>
                <a:gd name="connsiteX13" fmla="*/ 175947 w 226484"/>
                <a:gd name="connsiteY13" fmla="*/ 0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484" h="20589">
                  <a:moveTo>
                    <a:pt x="175947" y="0"/>
                  </a:moveTo>
                  <a:lnTo>
                    <a:pt x="226485" y="0"/>
                  </a:lnTo>
                  <a:lnTo>
                    <a:pt x="190921" y="4212"/>
                  </a:lnTo>
                  <a:lnTo>
                    <a:pt x="185773" y="10762"/>
                  </a:lnTo>
                  <a:lnTo>
                    <a:pt x="178754" y="15910"/>
                  </a:lnTo>
                  <a:lnTo>
                    <a:pt x="213850" y="18718"/>
                  </a:lnTo>
                  <a:lnTo>
                    <a:pt x="200748" y="20590"/>
                  </a:lnTo>
                  <a:lnTo>
                    <a:pt x="65512" y="20590"/>
                  </a:lnTo>
                  <a:lnTo>
                    <a:pt x="17782" y="18718"/>
                  </a:lnTo>
                  <a:lnTo>
                    <a:pt x="0" y="14038"/>
                  </a:lnTo>
                  <a:lnTo>
                    <a:pt x="1404" y="11231"/>
                  </a:lnTo>
                  <a:lnTo>
                    <a:pt x="11231" y="3743"/>
                  </a:lnTo>
                  <a:lnTo>
                    <a:pt x="17782" y="1403"/>
                  </a:lnTo>
                  <a:lnTo>
                    <a:pt x="175947" y="0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B57A1DC6-9D82-936D-9CC8-8ED7281F5926}"/>
                </a:ext>
              </a:extLst>
            </p:cNvPr>
            <p:cNvSpPr/>
            <p:nvPr/>
          </p:nvSpPr>
          <p:spPr>
            <a:xfrm>
              <a:off x="8353595" y="7083730"/>
              <a:ext cx="1382304" cy="16845"/>
            </a:xfrm>
            <a:custGeom>
              <a:avLst/>
              <a:gdLst>
                <a:gd name="connsiteX0" fmla="*/ 1375754 w 1382304"/>
                <a:gd name="connsiteY0" fmla="*/ 10762 h 16845"/>
                <a:gd name="connsiteX1" fmla="*/ 1213845 w 1382304"/>
                <a:gd name="connsiteY1" fmla="*/ 15910 h 16845"/>
                <a:gd name="connsiteX2" fmla="*/ 630788 w 1382304"/>
                <a:gd name="connsiteY2" fmla="*/ 16846 h 16845"/>
                <a:gd name="connsiteX3" fmla="*/ 47730 w 1382304"/>
                <a:gd name="connsiteY3" fmla="*/ 15442 h 16845"/>
                <a:gd name="connsiteX4" fmla="*/ 3743 w 1382304"/>
                <a:gd name="connsiteY4" fmla="*/ 13102 h 16845"/>
                <a:gd name="connsiteX5" fmla="*/ 1404 w 1382304"/>
                <a:gd name="connsiteY5" fmla="*/ 11699 h 16845"/>
                <a:gd name="connsiteX6" fmla="*/ 0 w 1382304"/>
                <a:gd name="connsiteY6" fmla="*/ 8891 h 16845"/>
                <a:gd name="connsiteX7" fmla="*/ 6551 w 1382304"/>
                <a:gd name="connsiteY7" fmla="*/ 0 h 16845"/>
                <a:gd name="connsiteX8" fmla="*/ 1375286 w 1382304"/>
                <a:gd name="connsiteY8" fmla="*/ 3743 h 16845"/>
                <a:gd name="connsiteX9" fmla="*/ 1377625 w 1382304"/>
                <a:gd name="connsiteY9" fmla="*/ 4212 h 16845"/>
                <a:gd name="connsiteX10" fmla="*/ 1382305 w 1382304"/>
                <a:gd name="connsiteY10" fmla="*/ 8891 h 16845"/>
                <a:gd name="connsiteX11" fmla="*/ 1375754 w 1382304"/>
                <a:gd name="connsiteY11" fmla="*/ 10762 h 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2304" h="16845">
                  <a:moveTo>
                    <a:pt x="1375754" y="10762"/>
                  </a:moveTo>
                  <a:lnTo>
                    <a:pt x="1213845" y="15910"/>
                  </a:lnTo>
                  <a:lnTo>
                    <a:pt x="630788" y="16846"/>
                  </a:lnTo>
                  <a:lnTo>
                    <a:pt x="47730" y="15442"/>
                  </a:lnTo>
                  <a:lnTo>
                    <a:pt x="3743" y="13102"/>
                  </a:lnTo>
                  <a:lnTo>
                    <a:pt x="1404" y="11699"/>
                  </a:lnTo>
                  <a:lnTo>
                    <a:pt x="0" y="8891"/>
                  </a:lnTo>
                  <a:lnTo>
                    <a:pt x="6551" y="0"/>
                  </a:lnTo>
                  <a:lnTo>
                    <a:pt x="1375286" y="3743"/>
                  </a:lnTo>
                  <a:lnTo>
                    <a:pt x="1377625" y="4212"/>
                  </a:lnTo>
                  <a:lnTo>
                    <a:pt x="1382305" y="8891"/>
                  </a:lnTo>
                  <a:lnTo>
                    <a:pt x="1375754" y="10762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FF4BE1D-7517-45B1-A522-280A37A54EB7}"/>
                </a:ext>
              </a:extLst>
            </p:cNvPr>
            <p:cNvSpPr/>
            <p:nvPr/>
          </p:nvSpPr>
          <p:spPr>
            <a:xfrm>
              <a:off x="6890804" y="7091684"/>
              <a:ext cx="451565" cy="77678"/>
            </a:xfrm>
            <a:custGeom>
              <a:avLst/>
              <a:gdLst>
                <a:gd name="connsiteX0" fmla="*/ 189985 w 451565"/>
                <a:gd name="connsiteY0" fmla="*/ 0 h 77678"/>
                <a:gd name="connsiteX1" fmla="*/ 239119 w 451565"/>
                <a:gd name="connsiteY1" fmla="*/ 3744 h 77678"/>
                <a:gd name="connsiteX2" fmla="*/ 226017 w 451565"/>
                <a:gd name="connsiteY2" fmla="*/ 2808 h 77678"/>
                <a:gd name="connsiteX3" fmla="*/ 219465 w 451565"/>
                <a:gd name="connsiteY3" fmla="*/ 6083 h 77678"/>
                <a:gd name="connsiteX4" fmla="*/ 221805 w 451565"/>
                <a:gd name="connsiteY4" fmla="*/ 7487 h 77678"/>
                <a:gd name="connsiteX5" fmla="*/ 258773 w 451565"/>
                <a:gd name="connsiteY5" fmla="*/ 12166 h 77678"/>
                <a:gd name="connsiteX6" fmla="*/ 381374 w 451565"/>
                <a:gd name="connsiteY6" fmla="*/ 13570 h 77678"/>
                <a:gd name="connsiteX7" fmla="*/ 437059 w 451565"/>
                <a:gd name="connsiteY7" fmla="*/ 11231 h 77678"/>
                <a:gd name="connsiteX8" fmla="*/ 440803 w 451565"/>
                <a:gd name="connsiteY8" fmla="*/ 13103 h 77678"/>
                <a:gd name="connsiteX9" fmla="*/ 442675 w 451565"/>
                <a:gd name="connsiteY9" fmla="*/ 15442 h 77678"/>
                <a:gd name="connsiteX10" fmla="*/ 442207 w 451565"/>
                <a:gd name="connsiteY10" fmla="*/ 17314 h 77678"/>
                <a:gd name="connsiteX11" fmla="*/ 423957 w 451565"/>
                <a:gd name="connsiteY11" fmla="*/ 21994 h 77678"/>
                <a:gd name="connsiteX12" fmla="*/ 418341 w 451565"/>
                <a:gd name="connsiteY12" fmla="*/ 24801 h 77678"/>
                <a:gd name="connsiteX13" fmla="*/ 418341 w 451565"/>
                <a:gd name="connsiteY13" fmla="*/ 25737 h 77678"/>
                <a:gd name="connsiteX14" fmla="*/ 451097 w 451565"/>
                <a:gd name="connsiteY14" fmla="*/ 28544 h 77678"/>
                <a:gd name="connsiteX15" fmla="*/ 451565 w 451565"/>
                <a:gd name="connsiteY15" fmla="*/ 29481 h 77678"/>
                <a:gd name="connsiteX16" fmla="*/ 442675 w 451565"/>
                <a:gd name="connsiteY16" fmla="*/ 38840 h 77678"/>
                <a:gd name="connsiteX17" fmla="*/ 390265 w 451565"/>
                <a:gd name="connsiteY17" fmla="*/ 43987 h 77678"/>
                <a:gd name="connsiteX18" fmla="*/ 166120 w 451565"/>
                <a:gd name="connsiteY18" fmla="*/ 72531 h 77678"/>
                <a:gd name="connsiteX19" fmla="*/ 105287 w 451565"/>
                <a:gd name="connsiteY19" fmla="*/ 77678 h 77678"/>
                <a:gd name="connsiteX20" fmla="*/ 57089 w 451565"/>
                <a:gd name="connsiteY20" fmla="*/ 75807 h 77678"/>
                <a:gd name="connsiteX21" fmla="*/ 0 w 451565"/>
                <a:gd name="connsiteY21" fmla="*/ 12635 h 77678"/>
                <a:gd name="connsiteX22" fmla="*/ 189985 w 451565"/>
                <a:gd name="connsiteY22" fmla="*/ 0 h 77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1565" h="77678">
                  <a:moveTo>
                    <a:pt x="189985" y="0"/>
                  </a:moveTo>
                  <a:lnTo>
                    <a:pt x="239119" y="3744"/>
                  </a:lnTo>
                  <a:lnTo>
                    <a:pt x="226017" y="2808"/>
                  </a:lnTo>
                  <a:lnTo>
                    <a:pt x="219465" y="6083"/>
                  </a:lnTo>
                  <a:lnTo>
                    <a:pt x="221805" y="7487"/>
                  </a:lnTo>
                  <a:lnTo>
                    <a:pt x="258773" y="12166"/>
                  </a:lnTo>
                  <a:lnTo>
                    <a:pt x="381374" y="13570"/>
                  </a:lnTo>
                  <a:lnTo>
                    <a:pt x="437059" y="11231"/>
                  </a:lnTo>
                  <a:lnTo>
                    <a:pt x="440803" y="13103"/>
                  </a:lnTo>
                  <a:lnTo>
                    <a:pt x="442675" y="15442"/>
                  </a:lnTo>
                  <a:lnTo>
                    <a:pt x="442207" y="17314"/>
                  </a:lnTo>
                  <a:lnTo>
                    <a:pt x="423957" y="21994"/>
                  </a:lnTo>
                  <a:lnTo>
                    <a:pt x="418341" y="24801"/>
                  </a:lnTo>
                  <a:lnTo>
                    <a:pt x="418341" y="25737"/>
                  </a:lnTo>
                  <a:lnTo>
                    <a:pt x="451097" y="28544"/>
                  </a:lnTo>
                  <a:lnTo>
                    <a:pt x="451565" y="29481"/>
                  </a:lnTo>
                  <a:lnTo>
                    <a:pt x="442675" y="38840"/>
                  </a:lnTo>
                  <a:lnTo>
                    <a:pt x="390265" y="43987"/>
                  </a:lnTo>
                  <a:lnTo>
                    <a:pt x="166120" y="72531"/>
                  </a:lnTo>
                  <a:lnTo>
                    <a:pt x="105287" y="77678"/>
                  </a:lnTo>
                  <a:lnTo>
                    <a:pt x="57089" y="75807"/>
                  </a:lnTo>
                  <a:lnTo>
                    <a:pt x="0" y="12635"/>
                  </a:lnTo>
                  <a:lnTo>
                    <a:pt x="189985" y="0"/>
                  </a:lnTo>
                  <a:close/>
                </a:path>
              </a:pathLst>
            </a:custGeom>
            <a:solidFill>
              <a:srgbClr val="3D4C6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6F9FFDCF-F3E6-DAFD-27A6-3CFFF0808AA2}"/>
                </a:ext>
              </a:extLst>
            </p:cNvPr>
            <p:cNvSpPr/>
            <p:nvPr/>
          </p:nvSpPr>
          <p:spPr>
            <a:xfrm>
              <a:off x="6947425" y="7092621"/>
              <a:ext cx="812817" cy="150677"/>
            </a:xfrm>
            <a:custGeom>
              <a:avLst/>
              <a:gdLst>
                <a:gd name="connsiteX0" fmla="*/ 677582 w 812817"/>
                <a:gd name="connsiteY0" fmla="*/ 0 h 150677"/>
                <a:gd name="connsiteX1" fmla="*/ 812818 w 812817"/>
                <a:gd name="connsiteY1" fmla="*/ 0 h 150677"/>
                <a:gd name="connsiteX2" fmla="*/ 785677 w 812817"/>
                <a:gd name="connsiteY2" fmla="*/ 8423 h 150677"/>
                <a:gd name="connsiteX3" fmla="*/ 778658 w 812817"/>
                <a:gd name="connsiteY3" fmla="*/ 14038 h 150677"/>
                <a:gd name="connsiteX4" fmla="*/ 751985 w 812817"/>
                <a:gd name="connsiteY4" fmla="*/ 127748 h 150677"/>
                <a:gd name="connsiteX5" fmla="*/ 748241 w 812817"/>
                <a:gd name="connsiteY5" fmla="*/ 138043 h 150677"/>
                <a:gd name="connsiteX6" fmla="*/ 744030 w 812817"/>
                <a:gd name="connsiteY6" fmla="*/ 144594 h 150677"/>
                <a:gd name="connsiteX7" fmla="*/ 738883 w 812817"/>
                <a:gd name="connsiteY7" fmla="*/ 148338 h 150677"/>
                <a:gd name="connsiteX8" fmla="*/ 733267 w 812817"/>
                <a:gd name="connsiteY8" fmla="*/ 150678 h 150677"/>
                <a:gd name="connsiteX9" fmla="*/ 727652 w 812817"/>
                <a:gd name="connsiteY9" fmla="*/ 150678 h 150677"/>
                <a:gd name="connsiteX10" fmla="*/ 721569 w 812817"/>
                <a:gd name="connsiteY10" fmla="*/ 148806 h 150677"/>
                <a:gd name="connsiteX11" fmla="*/ 710806 w 812817"/>
                <a:gd name="connsiteY11" fmla="*/ 140383 h 150677"/>
                <a:gd name="connsiteX12" fmla="*/ 702851 w 812817"/>
                <a:gd name="connsiteY12" fmla="*/ 127748 h 150677"/>
                <a:gd name="connsiteX13" fmla="*/ 700979 w 812817"/>
                <a:gd name="connsiteY13" fmla="*/ 120261 h 150677"/>
                <a:gd name="connsiteX14" fmla="*/ 700511 w 812817"/>
                <a:gd name="connsiteY14" fmla="*/ 112306 h 150677"/>
                <a:gd name="connsiteX15" fmla="*/ 707530 w 812817"/>
                <a:gd name="connsiteY15" fmla="*/ 32756 h 150677"/>
                <a:gd name="connsiteX16" fmla="*/ 707530 w 812817"/>
                <a:gd name="connsiteY16" fmla="*/ 30884 h 150677"/>
                <a:gd name="connsiteX17" fmla="*/ 704255 w 812817"/>
                <a:gd name="connsiteY17" fmla="*/ 28077 h 150677"/>
                <a:gd name="connsiteX18" fmla="*/ 37903 w 812817"/>
                <a:gd name="connsiteY18" fmla="*/ 116050 h 150677"/>
                <a:gd name="connsiteX19" fmla="*/ 0 w 812817"/>
                <a:gd name="connsiteY19" fmla="*/ 75339 h 150677"/>
                <a:gd name="connsiteX20" fmla="*/ 48198 w 812817"/>
                <a:gd name="connsiteY20" fmla="*/ 77211 h 150677"/>
                <a:gd name="connsiteX21" fmla="*/ 88909 w 812817"/>
                <a:gd name="connsiteY21" fmla="*/ 74403 h 150677"/>
                <a:gd name="connsiteX22" fmla="*/ 385585 w 812817"/>
                <a:gd name="connsiteY22" fmla="*/ 37903 h 150677"/>
                <a:gd name="connsiteX23" fmla="*/ 394476 w 812817"/>
                <a:gd name="connsiteY23" fmla="*/ 29480 h 150677"/>
                <a:gd name="connsiteX24" fmla="*/ 394008 w 812817"/>
                <a:gd name="connsiteY24" fmla="*/ 28077 h 150677"/>
                <a:gd name="connsiteX25" fmla="*/ 360784 w 812817"/>
                <a:gd name="connsiteY25" fmla="*/ 25268 h 150677"/>
                <a:gd name="connsiteX26" fmla="*/ 360784 w 812817"/>
                <a:gd name="connsiteY26" fmla="*/ 24333 h 150677"/>
                <a:gd name="connsiteX27" fmla="*/ 366868 w 812817"/>
                <a:gd name="connsiteY27" fmla="*/ 21525 h 150677"/>
                <a:gd name="connsiteX28" fmla="*/ 386053 w 812817"/>
                <a:gd name="connsiteY28" fmla="*/ 16378 h 150677"/>
                <a:gd name="connsiteX29" fmla="*/ 383714 w 812817"/>
                <a:gd name="connsiteY29" fmla="*/ 12634 h 150677"/>
                <a:gd name="connsiteX30" fmla="*/ 379970 w 812817"/>
                <a:gd name="connsiteY30" fmla="*/ 10762 h 150677"/>
                <a:gd name="connsiteX31" fmla="*/ 324285 w 812817"/>
                <a:gd name="connsiteY31" fmla="*/ 13102 h 150677"/>
                <a:gd name="connsiteX32" fmla="*/ 201683 w 812817"/>
                <a:gd name="connsiteY32" fmla="*/ 11699 h 150677"/>
                <a:gd name="connsiteX33" fmla="*/ 164716 w 812817"/>
                <a:gd name="connsiteY33" fmla="*/ 7019 h 150677"/>
                <a:gd name="connsiteX34" fmla="*/ 162376 w 812817"/>
                <a:gd name="connsiteY34" fmla="*/ 5615 h 150677"/>
                <a:gd name="connsiteX35" fmla="*/ 168927 w 812817"/>
                <a:gd name="connsiteY35" fmla="*/ 2340 h 150677"/>
                <a:gd name="connsiteX36" fmla="*/ 182030 w 812817"/>
                <a:gd name="connsiteY36" fmla="*/ 3275 h 150677"/>
                <a:gd name="connsiteX37" fmla="*/ 677582 w 812817"/>
                <a:gd name="connsiteY37" fmla="*/ 0 h 15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12817" h="150677">
                  <a:moveTo>
                    <a:pt x="677582" y="0"/>
                  </a:moveTo>
                  <a:lnTo>
                    <a:pt x="812818" y="0"/>
                  </a:lnTo>
                  <a:lnTo>
                    <a:pt x="785677" y="8423"/>
                  </a:lnTo>
                  <a:lnTo>
                    <a:pt x="778658" y="14038"/>
                  </a:lnTo>
                  <a:lnTo>
                    <a:pt x="751985" y="127748"/>
                  </a:lnTo>
                  <a:lnTo>
                    <a:pt x="748241" y="138043"/>
                  </a:lnTo>
                  <a:lnTo>
                    <a:pt x="744030" y="144594"/>
                  </a:lnTo>
                  <a:lnTo>
                    <a:pt x="738883" y="148338"/>
                  </a:lnTo>
                  <a:lnTo>
                    <a:pt x="733267" y="150678"/>
                  </a:lnTo>
                  <a:lnTo>
                    <a:pt x="727652" y="150678"/>
                  </a:lnTo>
                  <a:lnTo>
                    <a:pt x="721569" y="148806"/>
                  </a:lnTo>
                  <a:lnTo>
                    <a:pt x="710806" y="140383"/>
                  </a:lnTo>
                  <a:lnTo>
                    <a:pt x="702851" y="127748"/>
                  </a:lnTo>
                  <a:lnTo>
                    <a:pt x="700979" y="120261"/>
                  </a:lnTo>
                  <a:lnTo>
                    <a:pt x="700511" y="112306"/>
                  </a:lnTo>
                  <a:lnTo>
                    <a:pt x="707530" y="32756"/>
                  </a:lnTo>
                  <a:lnTo>
                    <a:pt x="707530" y="30884"/>
                  </a:lnTo>
                  <a:lnTo>
                    <a:pt x="704255" y="28077"/>
                  </a:lnTo>
                  <a:lnTo>
                    <a:pt x="37903" y="116050"/>
                  </a:lnTo>
                  <a:lnTo>
                    <a:pt x="0" y="75339"/>
                  </a:lnTo>
                  <a:lnTo>
                    <a:pt x="48198" y="77211"/>
                  </a:lnTo>
                  <a:lnTo>
                    <a:pt x="88909" y="74403"/>
                  </a:lnTo>
                  <a:lnTo>
                    <a:pt x="385585" y="37903"/>
                  </a:lnTo>
                  <a:lnTo>
                    <a:pt x="394476" y="29480"/>
                  </a:lnTo>
                  <a:lnTo>
                    <a:pt x="394008" y="28077"/>
                  </a:lnTo>
                  <a:lnTo>
                    <a:pt x="360784" y="25268"/>
                  </a:lnTo>
                  <a:lnTo>
                    <a:pt x="360784" y="24333"/>
                  </a:lnTo>
                  <a:lnTo>
                    <a:pt x="366868" y="21525"/>
                  </a:lnTo>
                  <a:lnTo>
                    <a:pt x="386053" y="16378"/>
                  </a:lnTo>
                  <a:lnTo>
                    <a:pt x="383714" y="12634"/>
                  </a:lnTo>
                  <a:lnTo>
                    <a:pt x="379970" y="10762"/>
                  </a:lnTo>
                  <a:lnTo>
                    <a:pt x="324285" y="13102"/>
                  </a:lnTo>
                  <a:lnTo>
                    <a:pt x="201683" y="11699"/>
                  </a:lnTo>
                  <a:lnTo>
                    <a:pt x="164716" y="7019"/>
                  </a:lnTo>
                  <a:lnTo>
                    <a:pt x="162376" y="5615"/>
                  </a:lnTo>
                  <a:lnTo>
                    <a:pt x="168927" y="2340"/>
                  </a:lnTo>
                  <a:lnTo>
                    <a:pt x="182030" y="3275"/>
                  </a:lnTo>
                  <a:lnTo>
                    <a:pt x="677582" y="0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C1184967-8E82-E947-5060-844BE6D1C0DC}"/>
                </a:ext>
              </a:extLst>
            </p:cNvPr>
            <p:cNvSpPr/>
            <p:nvPr/>
          </p:nvSpPr>
          <p:spPr>
            <a:xfrm>
              <a:off x="7851492" y="7094492"/>
              <a:ext cx="50070" cy="23397"/>
            </a:xfrm>
            <a:custGeom>
              <a:avLst/>
              <a:gdLst>
                <a:gd name="connsiteX0" fmla="*/ 50070 w 50070"/>
                <a:gd name="connsiteY0" fmla="*/ 0 h 23397"/>
                <a:gd name="connsiteX1" fmla="*/ 45391 w 50070"/>
                <a:gd name="connsiteY1" fmla="*/ 9359 h 23397"/>
                <a:gd name="connsiteX2" fmla="*/ 39775 w 50070"/>
                <a:gd name="connsiteY2" fmla="*/ 15910 h 23397"/>
                <a:gd name="connsiteX3" fmla="*/ 33224 w 50070"/>
                <a:gd name="connsiteY3" fmla="*/ 20590 h 23397"/>
                <a:gd name="connsiteX4" fmla="*/ 25269 w 50070"/>
                <a:gd name="connsiteY4" fmla="*/ 22929 h 23397"/>
                <a:gd name="connsiteX5" fmla="*/ 15910 w 50070"/>
                <a:gd name="connsiteY5" fmla="*/ 23397 h 23397"/>
                <a:gd name="connsiteX6" fmla="*/ 9359 w 50070"/>
                <a:gd name="connsiteY6" fmla="*/ 21526 h 23397"/>
                <a:gd name="connsiteX7" fmla="*/ 4679 w 50070"/>
                <a:gd name="connsiteY7" fmla="*/ 17314 h 23397"/>
                <a:gd name="connsiteX8" fmla="*/ 1404 w 50070"/>
                <a:gd name="connsiteY8" fmla="*/ 10763 h 23397"/>
                <a:gd name="connsiteX9" fmla="*/ 0 w 50070"/>
                <a:gd name="connsiteY9" fmla="*/ 936 h 23397"/>
                <a:gd name="connsiteX10" fmla="*/ 50070 w 50070"/>
                <a:gd name="connsiteY10" fmla="*/ 0 h 2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70" h="23397">
                  <a:moveTo>
                    <a:pt x="50070" y="0"/>
                  </a:moveTo>
                  <a:lnTo>
                    <a:pt x="45391" y="9359"/>
                  </a:lnTo>
                  <a:lnTo>
                    <a:pt x="39775" y="15910"/>
                  </a:lnTo>
                  <a:lnTo>
                    <a:pt x="33224" y="20590"/>
                  </a:lnTo>
                  <a:lnTo>
                    <a:pt x="25269" y="22929"/>
                  </a:lnTo>
                  <a:lnTo>
                    <a:pt x="15910" y="23397"/>
                  </a:lnTo>
                  <a:lnTo>
                    <a:pt x="9359" y="21526"/>
                  </a:lnTo>
                  <a:lnTo>
                    <a:pt x="4679" y="17314"/>
                  </a:lnTo>
                  <a:lnTo>
                    <a:pt x="1404" y="10763"/>
                  </a:lnTo>
                  <a:lnTo>
                    <a:pt x="0" y="936"/>
                  </a:lnTo>
                  <a:lnTo>
                    <a:pt x="50070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4C74766C-5E9A-B436-E08B-69E37556AD92}"/>
                </a:ext>
              </a:extLst>
            </p:cNvPr>
            <p:cNvSpPr/>
            <p:nvPr/>
          </p:nvSpPr>
          <p:spPr>
            <a:xfrm>
              <a:off x="6206203" y="7100108"/>
              <a:ext cx="11698" cy="47729"/>
            </a:xfrm>
            <a:custGeom>
              <a:avLst/>
              <a:gdLst>
                <a:gd name="connsiteX0" fmla="*/ 1404 w 11698"/>
                <a:gd name="connsiteY0" fmla="*/ 468 h 47729"/>
                <a:gd name="connsiteX1" fmla="*/ 4211 w 11698"/>
                <a:gd name="connsiteY1" fmla="*/ 0 h 47729"/>
                <a:gd name="connsiteX2" fmla="*/ 6083 w 11698"/>
                <a:gd name="connsiteY2" fmla="*/ 1403 h 47729"/>
                <a:gd name="connsiteX3" fmla="*/ 11699 w 11698"/>
                <a:gd name="connsiteY3" fmla="*/ 45390 h 47729"/>
                <a:gd name="connsiteX4" fmla="*/ 10295 w 11698"/>
                <a:gd name="connsiteY4" fmla="*/ 47262 h 47729"/>
                <a:gd name="connsiteX5" fmla="*/ 7487 w 11698"/>
                <a:gd name="connsiteY5" fmla="*/ 47730 h 47729"/>
                <a:gd name="connsiteX6" fmla="*/ 5615 w 11698"/>
                <a:gd name="connsiteY6" fmla="*/ 46327 h 47729"/>
                <a:gd name="connsiteX7" fmla="*/ 0 w 11698"/>
                <a:gd name="connsiteY7" fmla="*/ 2340 h 47729"/>
                <a:gd name="connsiteX8" fmla="*/ 1404 w 11698"/>
                <a:gd name="connsiteY8" fmla="*/ 468 h 4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98" h="47729">
                  <a:moveTo>
                    <a:pt x="1404" y="468"/>
                  </a:moveTo>
                  <a:lnTo>
                    <a:pt x="4211" y="0"/>
                  </a:lnTo>
                  <a:lnTo>
                    <a:pt x="6083" y="1403"/>
                  </a:lnTo>
                  <a:lnTo>
                    <a:pt x="11699" y="45390"/>
                  </a:lnTo>
                  <a:lnTo>
                    <a:pt x="10295" y="47262"/>
                  </a:lnTo>
                  <a:lnTo>
                    <a:pt x="7487" y="47730"/>
                  </a:lnTo>
                  <a:lnTo>
                    <a:pt x="5615" y="46327"/>
                  </a:lnTo>
                  <a:lnTo>
                    <a:pt x="0" y="2340"/>
                  </a:lnTo>
                  <a:lnTo>
                    <a:pt x="1404" y="46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EA303F14-E77C-4EAF-043B-CB97EBF0F3F5}"/>
                </a:ext>
              </a:extLst>
            </p:cNvPr>
            <p:cNvSpPr/>
            <p:nvPr/>
          </p:nvSpPr>
          <p:spPr>
            <a:xfrm>
              <a:off x="6172979" y="7119761"/>
              <a:ext cx="17313" cy="24333"/>
            </a:xfrm>
            <a:custGeom>
              <a:avLst/>
              <a:gdLst>
                <a:gd name="connsiteX0" fmla="*/ 11231 w 17313"/>
                <a:gd name="connsiteY0" fmla="*/ 10763 h 24333"/>
                <a:gd name="connsiteX1" fmla="*/ 17314 w 17313"/>
                <a:gd name="connsiteY1" fmla="*/ 23397 h 24333"/>
                <a:gd name="connsiteX2" fmla="*/ 15910 w 17313"/>
                <a:gd name="connsiteY2" fmla="*/ 24333 h 24333"/>
                <a:gd name="connsiteX3" fmla="*/ 13102 w 17313"/>
                <a:gd name="connsiteY3" fmla="*/ 21994 h 24333"/>
                <a:gd name="connsiteX4" fmla="*/ 6551 w 17313"/>
                <a:gd name="connsiteY4" fmla="*/ 13570 h 24333"/>
                <a:gd name="connsiteX5" fmla="*/ 0 w 17313"/>
                <a:gd name="connsiteY5" fmla="*/ 936 h 24333"/>
                <a:gd name="connsiteX6" fmla="*/ 1404 w 17313"/>
                <a:gd name="connsiteY6" fmla="*/ 0 h 24333"/>
                <a:gd name="connsiteX7" fmla="*/ 4679 w 17313"/>
                <a:gd name="connsiteY7" fmla="*/ 2340 h 24333"/>
                <a:gd name="connsiteX8" fmla="*/ 11231 w 17313"/>
                <a:gd name="connsiteY8" fmla="*/ 10763 h 2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3" h="24333">
                  <a:moveTo>
                    <a:pt x="11231" y="10763"/>
                  </a:moveTo>
                  <a:lnTo>
                    <a:pt x="17314" y="23397"/>
                  </a:lnTo>
                  <a:lnTo>
                    <a:pt x="15910" y="24333"/>
                  </a:lnTo>
                  <a:lnTo>
                    <a:pt x="13102" y="21994"/>
                  </a:lnTo>
                  <a:lnTo>
                    <a:pt x="6551" y="13570"/>
                  </a:lnTo>
                  <a:lnTo>
                    <a:pt x="0" y="936"/>
                  </a:lnTo>
                  <a:lnTo>
                    <a:pt x="1404" y="0"/>
                  </a:lnTo>
                  <a:lnTo>
                    <a:pt x="4679" y="2340"/>
                  </a:lnTo>
                  <a:lnTo>
                    <a:pt x="11231" y="10763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AF26F8D7-624E-B2AB-A0DB-FD84D1BB2BB8}"/>
                </a:ext>
              </a:extLst>
            </p:cNvPr>
            <p:cNvSpPr/>
            <p:nvPr/>
          </p:nvSpPr>
          <p:spPr>
            <a:xfrm>
              <a:off x="8033522" y="7128184"/>
              <a:ext cx="78614" cy="9826"/>
            </a:xfrm>
            <a:custGeom>
              <a:avLst/>
              <a:gdLst>
                <a:gd name="connsiteX0" fmla="*/ 78614 w 78614"/>
                <a:gd name="connsiteY0" fmla="*/ 7955 h 9826"/>
                <a:gd name="connsiteX1" fmla="*/ 77211 w 78614"/>
                <a:gd name="connsiteY1" fmla="*/ 9359 h 9826"/>
                <a:gd name="connsiteX2" fmla="*/ 43051 w 78614"/>
                <a:gd name="connsiteY2" fmla="*/ 9827 h 9826"/>
                <a:gd name="connsiteX3" fmla="*/ 12635 w 78614"/>
                <a:gd name="connsiteY3" fmla="*/ 9359 h 9826"/>
                <a:gd name="connsiteX4" fmla="*/ 0 w 78614"/>
                <a:gd name="connsiteY4" fmla="*/ 7019 h 9826"/>
                <a:gd name="connsiteX5" fmla="*/ 0 w 78614"/>
                <a:gd name="connsiteY5" fmla="*/ 4679 h 9826"/>
                <a:gd name="connsiteX6" fmla="*/ 1872 w 78614"/>
                <a:gd name="connsiteY6" fmla="*/ 3743 h 9826"/>
                <a:gd name="connsiteX7" fmla="*/ 12635 w 78614"/>
                <a:gd name="connsiteY7" fmla="*/ 1872 h 9826"/>
                <a:gd name="connsiteX8" fmla="*/ 77211 w 78614"/>
                <a:gd name="connsiteY8" fmla="*/ 0 h 9826"/>
                <a:gd name="connsiteX9" fmla="*/ 78614 w 78614"/>
                <a:gd name="connsiteY9" fmla="*/ 1403 h 9826"/>
                <a:gd name="connsiteX10" fmla="*/ 78614 w 78614"/>
                <a:gd name="connsiteY10" fmla="*/ 7955 h 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14" h="9826">
                  <a:moveTo>
                    <a:pt x="78614" y="7955"/>
                  </a:moveTo>
                  <a:lnTo>
                    <a:pt x="77211" y="9359"/>
                  </a:lnTo>
                  <a:lnTo>
                    <a:pt x="43051" y="9827"/>
                  </a:lnTo>
                  <a:lnTo>
                    <a:pt x="12635" y="9359"/>
                  </a:lnTo>
                  <a:lnTo>
                    <a:pt x="0" y="7019"/>
                  </a:lnTo>
                  <a:lnTo>
                    <a:pt x="0" y="4679"/>
                  </a:lnTo>
                  <a:lnTo>
                    <a:pt x="1872" y="3743"/>
                  </a:lnTo>
                  <a:lnTo>
                    <a:pt x="12635" y="1872"/>
                  </a:lnTo>
                  <a:lnTo>
                    <a:pt x="77211" y="0"/>
                  </a:lnTo>
                  <a:lnTo>
                    <a:pt x="78614" y="1403"/>
                  </a:lnTo>
                  <a:lnTo>
                    <a:pt x="78614" y="795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A960BCCD-5BA6-D8FC-CA69-7BFC19D29F5E}"/>
                </a:ext>
              </a:extLst>
            </p:cNvPr>
            <p:cNvSpPr/>
            <p:nvPr/>
          </p:nvSpPr>
          <p:spPr>
            <a:xfrm>
              <a:off x="9582415" y="7189485"/>
              <a:ext cx="308842" cy="14973"/>
            </a:xfrm>
            <a:custGeom>
              <a:avLst/>
              <a:gdLst>
                <a:gd name="connsiteX0" fmla="*/ 308843 w 308842"/>
                <a:gd name="connsiteY0" fmla="*/ 4212 h 14973"/>
                <a:gd name="connsiteX1" fmla="*/ 307439 w 308842"/>
                <a:gd name="connsiteY1" fmla="*/ 13103 h 14973"/>
                <a:gd name="connsiteX2" fmla="*/ 306035 w 308842"/>
                <a:gd name="connsiteY2" fmla="*/ 14974 h 14973"/>
                <a:gd name="connsiteX3" fmla="*/ 294337 w 308842"/>
                <a:gd name="connsiteY3" fmla="*/ 12166 h 14973"/>
                <a:gd name="connsiteX4" fmla="*/ 129620 w 308842"/>
                <a:gd name="connsiteY4" fmla="*/ 14506 h 14973"/>
                <a:gd name="connsiteX5" fmla="*/ 5148 w 308842"/>
                <a:gd name="connsiteY5" fmla="*/ 11231 h 14973"/>
                <a:gd name="connsiteX6" fmla="*/ 936 w 308842"/>
                <a:gd name="connsiteY6" fmla="*/ 10295 h 14973"/>
                <a:gd name="connsiteX7" fmla="*/ 0 w 308842"/>
                <a:gd name="connsiteY7" fmla="*/ 8891 h 14973"/>
                <a:gd name="connsiteX8" fmla="*/ 2340 w 308842"/>
                <a:gd name="connsiteY8" fmla="*/ 5147 h 14973"/>
                <a:gd name="connsiteX9" fmla="*/ 6551 w 308842"/>
                <a:gd name="connsiteY9" fmla="*/ 2340 h 14973"/>
                <a:gd name="connsiteX10" fmla="*/ 11231 w 308842"/>
                <a:gd name="connsiteY10" fmla="*/ 1404 h 14973"/>
                <a:gd name="connsiteX11" fmla="*/ 133364 w 308842"/>
                <a:gd name="connsiteY11" fmla="*/ 0 h 14973"/>
                <a:gd name="connsiteX12" fmla="*/ 266260 w 308842"/>
                <a:gd name="connsiteY12" fmla="*/ 1872 h 14973"/>
                <a:gd name="connsiteX13" fmla="*/ 305567 w 308842"/>
                <a:gd name="connsiteY13" fmla="*/ 936 h 14973"/>
                <a:gd name="connsiteX14" fmla="*/ 307907 w 308842"/>
                <a:gd name="connsiteY14" fmla="*/ 1872 h 14973"/>
                <a:gd name="connsiteX15" fmla="*/ 308843 w 308842"/>
                <a:gd name="connsiteY15" fmla="*/ 4212 h 1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842" h="14973">
                  <a:moveTo>
                    <a:pt x="308843" y="4212"/>
                  </a:moveTo>
                  <a:lnTo>
                    <a:pt x="307439" y="13103"/>
                  </a:lnTo>
                  <a:lnTo>
                    <a:pt x="306035" y="14974"/>
                  </a:lnTo>
                  <a:lnTo>
                    <a:pt x="294337" y="12166"/>
                  </a:lnTo>
                  <a:lnTo>
                    <a:pt x="129620" y="14506"/>
                  </a:lnTo>
                  <a:lnTo>
                    <a:pt x="5148" y="11231"/>
                  </a:lnTo>
                  <a:lnTo>
                    <a:pt x="936" y="10295"/>
                  </a:lnTo>
                  <a:lnTo>
                    <a:pt x="0" y="8891"/>
                  </a:lnTo>
                  <a:lnTo>
                    <a:pt x="2340" y="5147"/>
                  </a:lnTo>
                  <a:lnTo>
                    <a:pt x="6551" y="2340"/>
                  </a:lnTo>
                  <a:lnTo>
                    <a:pt x="11231" y="1404"/>
                  </a:lnTo>
                  <a:lnTo>
                    <a:pt x="133364" y="0"/>
                  </a:lnTo>
                  <a:lnTo>
                    <a:pt x="266260" y="1872"/>
                  </a:lnTo>
                  <a:lnTo>
                    <a:pt x="305567" y="936"/>
                  </a:lnTo>
                  <a:lnTo>
                    <a:pt x="307907" y="1872"/>
                  </a:lnTo>
                  <a:lnTo>
                    <a:pt x="308843" y="4212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0750E2D-F601-EDDC-0F96-09FBE99CCDD9}"/>
                </a:ext>
              </a:extLst>
            </p:cNvPr>
            <p:cNvSpPr/>
            <p:nvPr/>
          </p:nvSpPr>
          <p:spPr>
            <a:xfrm>
              <a:off x="6656832" y="7196504"/>
              <a:ext cx="110434" cy="324752"/>
            </a:xfrm>
            <a:custGeom>
              <a:avLst/>
              <a:gdLst>
                <a:gd name="connsiteX0" fmla="*/ 58493 w 110434"/>
                <a:gd name="connsiteY0" fmla="*/ 299952 h 324752"/>
                <a:gd name="connsiteX1" fmla="*/ 61769 w 110434"/>
                <a:gd name="connsiteY1" fmla="*/ 298548 h 324752"/>
                <a:gd name="connsiteX2" fmla="*/ 62704 w 110434"/>
                <a:gd name="connsiteY2" fmla="*/ 202620 h 324752"/>
                <a:gd name="connsiteX3" fmla="*/ 65044 w 110434"/>
                <a:gd name="connsiteY3" fmla="*/ 169864 h 324752"/>
                <a:gd name="connsiteX4" fmla="*/ 82358 w 110434"/>
                <a:gd name="connsiteY4" fmla="*/ 9359 h 324752"/>
                <a:gd name="connsiteX5" fmla="*/ 84230 w 110434"/>
                <a:gd name="connsiteY5" fmla="*/ 2808 h 324752"/>
                <a:gd name="connsiteX6" fmla="*/ 86570 w 110434"/>
                <a:gd name="connsiteY6" fmla="*/ 468 h 324752"/>
                <a:gd name="connsiteX7" fmla="*/ 90781 w 110434"/>
                <a:gd name="connsiteY7" fmla="*/ 0 h 324752"/>
                <a:gd name="connsiteX8" fmla="*/ 96864 w 110434"/>
                <a:gd name="connsiteY8" fmla="*/ 2340 h 324752"/>
                <a:gd name="connsiteX9" fmla="*/ 101076 w 110434"/>
                <a:gd name="connsiteY9" fmla="*/ 6083 h 324752"/>
                <a:gd name="connsiteX10" fmla="*/ 104351 w 110434"/>
                <a:gd name="connsiteY10" fmla="*/ 13103 h 324752"/>
                <a:gd name="connsiteX11" fmla="*/ 106691 w 110434"/>
                <a:gd name="connsiteY11" fmla="*/ 23865 h 324752"/>
                <a:gd name="connsiteX12" fmla="*/ 109967 w 110434"/>
                <a:gd name="connsiteY12" fmla="*/ 64108 h 324752"/>
                <a:gd name="connsiteX13" fmla="*/ 110435 w 110434"/>
                <a:gd name="connsiteY13" fmla="*/ 103415 h 324752"/>
                <a:gd name="connsiteX14" fmla="*/ 108563 w 110434"/>
                <a:gd name="connsiteY14" fmla="*/ 143191 h 324752"/>
                <a:gd name="connsiteX15" fmla="*/ 103883 w 110434"/>
                <a:gd name="connsiteY15" fmla="*/ 182498 h 324752"/>
                <a:gd name="connsiteX16" fmla="*/ 96864 w 110434"/>
                <a:gd name="connsiteY16" fmla="*/ 221337 h 324752"/>
                <a:gd name="connsiteX17" fmla="*/ 87037 w 110434"/>
                <a:gd name="connsiteY17" fmla="*/ 260644 h 324752"/>
                <a:gd name="connsiteX18" fmla="*/ 79550 w 110434"/>
                <a:gd name="connsiteY18" fmla="*/ 283106 h 324752"/>
                <a:gd name="connsiteX19" fmla="*/ 60833 w 110434"/>
                <a:gd name="connsiteY19" fmla="*/ 324753 h 324752"/>
                <a:gd name="connsiteX20" fmla="*/ 58493 w 110434"/>
                <a:gd name="connsiteY20" fmla="*/ 324753 h 324752"/>
                <a:gd name="connsiteX21" fmla="*/ 38839 w 110434"/>
                <a:gd name="connsiteY21" fmla="*/ 266728 h 324752"/>
                <a:gd name="connsiteX22" fmla="*/ 25737 w 110434"/>
                <a:gd name="connsiteY22" fmla="*/ 209639 h 324752"/>
                <a:gd name="connsiteX23" fmla="*/ 14974 w 110434"/>
                <a:gd name="connsiteY23" fmla="*/ 152082 h 324752"/>
                <a:gd name="connsiteX24" fmla="*/ 6551 w 110434"/>
                <a:gd name="connsiteY24" fmla="*/ 94057 h 324752"/>
                <a:gd name="connsiteX25" fmla="*/ 0 w 110434"/>
                <a:gd name="connsiteY25" fmla="*/ 36031 h 324752"/>
                <a:gd name="connsiteX26" fmla="*/ 0 w 110434"/>
                <a:gd name="connsiteY26" fmla="*/ 22929 h 324752"/>
                <a:gd name="connsiteX27" fmla="*/ 1872 w 110434"/>
                <a:gd name="connsiteY27" fmla="*/ 13570 h 324752"/>
                <a:gd name="connsiteX28" fmla="*/ 3743 w 110434"/>
                <a:gd name="connsiteY28" fmla="*/ 10295 h 324752"/>
                <a:gd name="connsiteX29" fmla="*/ 5615 w 110434"/>
                <a:gd name="connsiteY29" fmla="*/ 9827 h 324752"/>
                <a:gd name="connsiteX30" fmla="*/ 8423 w 110434"/>
                <a:gd name="connsiteY30" fmla="*/ 12166 h 324752"/>
                <a:gd name="connsiteX31" fmla="*/ 13570 w 110434"/>
                <a:gd name="connsiteY31" fmla="*/ 20590 h 324752"/>
                <a:gd name="connsiteX32" fmla="*/ 21993 w 110434"/>
                <a:gd name="connsiteY32" fmla="*/ 41647 h 324752"/>
                <a:gd name="connsiteX33" fmla="*/ 39307 w 110434"/>
                <a:gd name="connsiteY33" fmla="*/ 107159 h 324752"/>
                <a:gd name="connsiteX34" fmla="*/ 47262 w 110434"/>
                <a:gd name="connsiteY34" fmla="*/ 147870 h 324752"/>
                <a:gd name="connsiteX35" fmla="*/ 54281 w 110434"/>
                <a:gd name="connsiteY35" fmla="*/ 189985 h 324752"/>
                <a:gd name="connsiteX36" fmla="*/ 56621 w 110434"/>
                <a:gd name="connsiteY36" fmla="*/ 216190 h 324752"/>
                <a:gd name="connsiteX37" fmla="*/ 58493 w 110434"/>
                <a:gd name="connsiteY37" fmla="*/ 299952 h 32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0434" h="324752">
                  <a:moveTo>
                    <a:pt x="58493" y="299952"/>
                  </a:moveTo>
                  <a:lnTo>
                    <a:pt x="61769" y="298548"/>
                  </a:lnTo>
                  <a:lnTo>
                    <a:pt x="62704" y="202620"/>
                  </a:lnTo>
                  <a:lnTo>
                    <a:pt x="65044" y="169864"/>
                  </a:lnTo>
                  <a:lnTo>
                    <a:pt x="82358" y="9359"/>
                  </a:lnTo>
                  <a:lnTo>
                    <a:pt x="84230" y="2808"/>
                  </a:lnTo>
                  <a:lnTo>
                    <a:pt x="86570" y="468"/>
                  </a:lnTo>
                  <a:lnTo>
                    <a:pt x="90781" y="0"/>
                  </a:lnTo>
                  <a:lnTo>
                    <a:pt x="96864" y="2340"/>
                  </a:lnTo>
                  <a:lnTo>
                    <a:pt x="101076" y="6083"/>
                  </a:lnTo>
                  <a:lnTo>
                    <a:pt x="104351" y="13103"/>
                  </a:lnTo>
                  <a:lnTo>
                    <a:pt x="106691" y="23865"/>
                  </a:lnTo>
                  <a:lnTo>
                    <a:pt x="109967" y="64108"/>
                  </a:lnTo>
                  <a:lnTo>
                    <a:pt x="110435" y="103415"/>
                  </a:lnTo>
                  <a:lnTo>
                    <a:pt x="108563" y="143191"/>
                  </a:lnTo>
                  <a:lnTo>
                    <a:pt x="103883" y="182498"/>
                  </a:lnTo>
                  <a:lnTo>
                    <a:pt x="96864" y="221337"/>
                  </a:lnTo>
                  <a:lnTo>
                    <a:pt x="87037" y="260644"/>
                  </a:lnTo>
                  <a:lnTo>
                    <a:pt x="79550" y="283106"/>
                  </a:lnTo>
                  <a:lnTo>
                    <a:pt x="60833" y="324753"/>
                  </a:lnTo>
                  <a:lnTo>
                    <a:pt x="58493" y="324753"/>
                  </a:lnTo>
                  <a:lnTo>
                    <a:pt x="38839" y="266728"/>
                  </a:lnTo>
                  <a:lnTo>
                    <a:pt x="25737" y="209639"/>
                  </a:lnTo>
                  <a:lnTo>
                    <a:pt x="14974" y="152082"/>
                  </a:lnTo>
                  <a:lnTo>
                    <a:pt x="6551" y="94057"/>
                  </a:lnTo>
                  <a:lnTo>
                    <a:pt x="0" y="36031"/>
                  </a:lnTo>
                  <a:lnTo>
                    <a:pt x="0" y="22929"/>
                  </a:lnTo>
                  <a:lnTo>
                    <a:pt x="1872" y="13570"/>
                  </a:lnTo>
                  <a:lnTo>
                    <a:pt x="3743" y="10295"/>
                  </a:lnTo>
                  <a:lnTo>
                    <a:pt x="5615" y="9827"/>
                  </a:lnTo>
                  <a:lnTo>
                    <a:pt x="8423" y="12166"/>
                  </a:lnTo>
                  <a:lnTo>
                    <a:pt x="13570" y="20590"/>
                  </a:lnTo>
                  <a:lnTo>
                    <a:pt x="21993" y="41647"/>
                  </a:lnTo>
                  <a:lnTo>
                    <a:pt x="39307" y="107159"/>
                  </a:lnTo>
                  <a:lnTo>
                    <a:pt x="47262" y="147870"/>
                  </a:lnTo>
                  <a:lnTo>
                    <a:pt x="54281" y="189985"/>
                  </a:lnTo>
                  <a:lnTo>
                    <a:pt x="56621" y="216190"/>
                  </a:lnTo>
                  <a:lnTo>
                    <a:pt x="58493" y="299952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21F3DB44-F03D-04A5-095B-5AD3AD3B9EBD}"/>
                </a:ext>
              </a:extLst>
            </p:cNvPr>
            <p:cNvSpPr/>
            <p:nvPr/>
          </p:nvSpPr>
          <p:spPr>
            <a:xfrm>
              <a:off x="9892661" y="7203055"/>
              <a:ext cx="1449688" cy="206830"/>
            </a:xfrm>
            <a:custGeom>
              <a:avLst/>
              <a:gdLst>
                <a:gd name="connsiteX0" fmla="*/ 1872 w 1449688"/>
                <a:gd name="connsiteY0" fmla="*/ 0 h 206830"/>
                <a:gd name="connsiteX1" fmla="*/ 92653 w 1449688"/>
                <a:gd name="connsiteY1" fmla="*/ 6551 h 206830"/>
                <a:gd name="connsiteX2" fmla="*/ 694896 w 1449688"/>
                <a:gd name="connsiteY2" fmla="*/ 23865 h 206830"/>
                <a:gd name="connsiteX3" fmla="*/ 733268 w 1449688"/>
                <a:gd name="connsiteY3" fmla="*/ 20590 h 206830"/>
                <a:gd name="connsiteX4" fmla="*/ 814222 w 1449688"/>
                <a:gd name="connsiteY4" fmla="*/ 26673 h 206830"/>
                <a:gd name="connsiteX5" fmla="*/ 894708 w 1449688"/>
                <a:gd name="connsiteY5" fmla="*/ 30416 h 206830"/>
                <a:gd name="connsiteX6" fmla="*/ 1449689 w 1449688"/>
                <a:gd name="connsiteY6" fmla="*/ 47262 h 206830"/>
                <a:gd name="connsiteX7" fmla="*/ 1273274 w 1449688"/>
                <a:gd name="connsiteY7" fmla="*/ 206831 h 206830"/>
                <a:gd name="connsiteX8" fmla="*/ 1017777 w 1449688"/>
                <a:gd name="connsiteY8" fmla="*/ 204959 h 206830"/>
                <a:gd name="connsiteX9" fmla="*/ 1005611 w 1449688"/>
                <a:gd name="connsiteY9" fmla="*/ 202151 h 206830"/>
                <a:gd name="connsiteX10" fmla="*/ 1003739 w 1449688"/>
                <a:gd name="connsiteY10" fmla="*/ 200279 h 206830"/>
                <a:gd name="connsiteX11" fmla="*/ 1003271 w 1449688"/>
                <a:gd name="connsiteY11" fmla="*/ 194197 h 206830"/>
                <a:gd name="connsiteX12" fmla="*/ 1007950 w 1449688"/>
                <a:gd name="connsiteY12" fmla="*/ 193260 h 206830"/>
                <a:gd name="connsiteX13" fmla="*/ 1009354 w 1449688"/>
                <a:gd name="connsiteY13" fmla="*/ 192325 h 206830"/>
                <a:gd name="connsiteX14" fmla="*/ 1007482 w 1449688"/>
                <a:gd name="connsiteY14" fmla="*/ 191389 h 206830"/>
                <a:gd name="connsiteX15" fmla="*/ 904067 w 1449688"/>
                <a:gd name="connsiteY15" fmla="*/ 175479 h 206830"/>
                <a:gd name="connsiteX16" fmla="*/ 892368 w 1449688"/>
                <a:gd name="connsiteY16" fmla="*/ 170799 h 206830"/>
                <a:gd name="connsiteX17" fmla="*/ 758536 w 1449688"/>
                <a:gd name="connsiteY17" fmla="*/ 144595 h 206830"/>
                <a:gd name="connsiteX18" fmla="*/ 614410 w 1449688"/>
                <a:gd name="connsiteY18" fmla="*/ 120261 h 206830"/>
                <a:gd name="connsiteX19" fmla="*/ 391201 w 1449688"/>
                <a:gd name="connsiteY19" fmla="*/ 116986 h 206830"/>
                <a:gd name="connsiteX20" fmla="*/ 151614 w 1449688"/>
                <a:gd name="connsiteY20" fmla="*/ 115114 h 206830"/>
                <a:gd name="connsiteX21" fmla="*/ 125877 w 1449688"/>
                <a:gd name="connsiteY21" fmla="*/ 101543 h 206830"/>
                <a:gd name="connsiteX22" fmla="*/ 63640 w 1449688"/>
                <a:gd name="connsiteY22" fmla="*/ 74403 h 206830"/>
                <a:gd name="connsiteX23" fmla="*/ 14506 w 1449688"/>
                <a:gd name="connsiteY23" fmla="*/ 43987 h 206830"/>
                <a:gd name="connsiteX24" fmla="*/ 7487 w 1449688"/>
                <a:gd name="connsiteY24" fmla="*/ 35564 h 206830"/>
                <a:gd name="connsiteX25" fmla="*/ 2808 w 1449688"/>
                <a:gd name="connsiteY25" fmla="*/ 27140 h 206830"/>
                <a:gd name="connsiteX26" fmla="*/ 468 w 1449688"/>
                <a:gd name="connsiteY26" fmla="*/ 18718 h 206830"/>
                <a:gd name="connsiteX27" fmla="*/ 0 w 1449688"/>
                <a:gd name="connsiteY27" fmla="*/ 9827 h 206830"/>
                <a:gd name="connsiteX28" fmla="*/ 1872 w 1449688"/>
                <a:gd name="connsiteY28" fmla="*/ 0 h 20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49688" h="206830">
                  <a:moveTo>
                    <a:pt x="1872" y="0"/>
                  </a:moveTo>
                  <a:lnTo>
                    <a:pt x="92653" y="6551"/>
                  </a:lnTo>
                  <a:lnTo>
                    <a:pt x="694896" y="23865"/>
                  </a:lnTo>
                  <a:lnTo>
                    <a:pt x="733268" y="20590"/>
                  </a:lnTo>
                  <a:lnTo>
                    <a:pt x="814222" y="26673"/>
                  </a:lnTo>
                  <a:lnTo>
                    <a:pt x="894708" y="30416"/>
                  </a:lnTo>
                  <a:lnTo>
                    <a:pt x="1449689" y="47262"/>
                  </a:lnTo>
                  <a:lnTo>
                    <a:pt x="1273274" y="206831"/>
                  </a:lnTo>
                  <a:lnTo>
                    <a:pt x="1017777" y="204959"/>
                  </a:lnTo>
                  <a:lnTo>
                    <a:pt x="1005611" y="202151"/>
                  </a:lnTo>
                  <a:lnTo>
                    <a:pt x="1003739" y="200279"/>
                  </a:lnTo>
                  <a:lnTo>
                    <a:pt x="1003271" y="194197"/>
                  </a:lnTo>
                  <a:lnTo>
                    <a:pt x="1007950" y="193260"/>
                  </a:lnTo>
                  <a:lnTo>
                    <a:pt x="1009354" y="192325"/>
                  </a:lnTo>
                  <a:lnTo>
                    <a:pt x="1007482" y="191389"/>
                  </a:lnTo>
                  <a:lnTo>
                    <a:pt x="904067" y="175479"/>
                  </a:lnTo>
                  <a:lnTo>
                    <a:pt x="892368" y="170799"/>
                  </a:lnTo>
                  <a:lnTo>
                    <a:pt x="758536" y="144595"/>
                  </a:lnTo>
                  <a:lnTo>
                    <a:pt x="614410" y="120261"/>
                  </a:lnTo>
                  <a:lnTo>
                    <a:pt x="391201" y="116986"/>
                  </a:lnTo>
                  <a:lnTo>
                    <a:pt x="151614" y="115114"/>
                  </a:lnTo>
                  <a:lnTo>
                    <a:pt x="125877" y="101543"/>
                  </a:lnTo>
                  <a:lnTo>
                    <a:pt x="63640" y="74403"/>
                  </a:lnTo>
                  <a:lnTo>
                    <a:pt x="14506" y="43987"/>
                  </a:lnTo>
                  <a:lnTo>
                    <a:pt x="7487" y="35564"/>
                  </a:lnTo>
                  <a:lnTo>
                    <a:pt x="2808" y="27140"/>
                  </a:lnTo>
                  <a:lnTo>
                    <a:pt x="468" y="18718"/>
                  </a:lnTo>
                  <a:lnTo>
                    <a:pt x="0" y="9827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5B71F21-84AD-FBC1-E67C-DC8DC6AC39BE}"/>
                </a:ext>
              </a:extLst>
            </p:cNvPr>
            <p:cNvSpPr/>
            <p:nvPr/>
          </p:nvSpPr>
          <p:spPr>
            <a:xfrm>
              <a:off x="6522533" y="7202587"/>
              <a:ext cx="183433" cy="328028"/>
            </a:xfrm>
            <a:custGeom>
              <a:avLst/>
              <a:gdLst>
                <a:gd name="connsiteX0" fmla="*/ 148806 w 183433"/>
                <a:gd name="connsiteY0" fmla="*/ 302291 h 328028"/>
                <a:gd name="connsiteX1" fmla="*/ 136172 w 183433"/>
                <a:gd name="connsiteY1" fmla="*/ 285913 h 328028"/>
                <a:gd name="connsiteX2" fmla="*/ 119326 w 183433"/>
                <a:gd name="connsiteY2" fmla="*/ 257837 h 328028"/>
                <a:gd name="connsiteX3" fmla="*/ 100608 w 183433"/>
                <a:gd name="connsiteY3" fmla="*/ 215722 h 328028"/>
                <a:gd name="connsiteX4" fmla="*/ 84698 w 183433"/>
                <a:gd name="connsiteY4" fmla="*/ 173139 h 328028"/>
                <a:gd name="connsiteX5" fmla="*/ 71127 w 183433"/>
                <a:gd name="connsiteY5" fmla="*/ 129620 h 328028"/>
                <a:gd name="connsiteX6" fmla="*/ 59897 w 183433"/>
                <a:gd name="connsiteY6" fmla="*/ 85633 h 328028"/>
                <a:gd name="connsiteX7" fmla="*/ 50070 w 183433"/>
                <a:gd name="connsiteY7" fmla="*/ 29012 h 328028"/>
                <a:gd name="connsiteX8" fmla="*/ 52410 w 183433"/>
                <a:gd name="connsiteY8" fmla="*/ 6083 h 328028"/>
                <a:gd name="connsiteX9" fmla="*/ 54749 w 183433"/>
                <a:gd name="connsiteY9" fmla="*/ 1403 h 328028"/>
                <a:gd name="connsiteX10" fmla="*/ 57557 w 183433"/>
                <a:gd name="connsiteY10" fmla="*/ 0 h 328028"/>
                <a:gd name="connsiteX11" fmla="*/ 62236 w 183433"/>
                <a:gd name="connsiteY11" fmla="*/ 1871 h 328028"/>
                <a:gd name="connsiteX12" fmla="*/ 65044 w 183433"/>
                <a:gd name="connsiteY12" fmla="*/ 5615 h 328028"/>
                <a:gd name="connsiteX13" fmla="*/ 102480 w 183433"/>
                <a:gd name="connsiteY13" fmla="*/ 113242 h 328028"/>
                <a:gd name="connsiteX14" fmla="*/ 141787 w 183433"/>
                <a:gd name="connsiteY14" fmla="*/ 219465 h 328028"/>
                <a:gd name="connsiteX15" fmla="*/ 183434 w 183433"/>
                <a:gd name="connsiteY15" fmla="*/ 327560 h 328028"/>
                <a:gd name="connsiteX16" fmla="*/ 180158 w 183433"/>
                <a:gd name="connsiteY16" fmla="*/ 328028 h 328028"/>
                <a:gd name="connsiteX17" fmla="*/ 152082 w 183433"/>
                <a:gd name="connsiteY17" fmla="*/ 316330 h 328028"/>
                <a:gd name="connsiteX18" fmla="*/ 125409 w 183433"/>
                <a:gd name="connsiteY18" fmla="*/ 302291 h 328028"/>
                <a:gd name="connsiteX19" fmla="*/ 100608 w 183433"/>
                <a:gd name="connsiteY19" fmla="*/ 285445 h 328028"/>
                <a:gd name="connsiteX20" fmla="*/ 77679 w 183433"/>
                <a:gd name="connsiteY20" fmla="*/ 266728 h 328028"/>
                <a:gd name="connsiteX21" fmla="*/ 56153 w 183433"/>
                <a:gd name="connsiteY21" fmla="*/ 245670 h 328028"/>
                <a:gd name="connsiteX22" fmla="*/ 35564 w 183433"/>
                <a:gd name="connsiteY22" fmla="*/ 221805 h 328028"/>
                <a:gd name="connsiteX23" fmla="*/ 16846 w 183433"/>
                <a:gd name="connsiteY23" fmla="*/ 195132 h 328028"/>
                <a:gd name="connsiteX24" fmla="*/ 6083 w 183433"/>
                <a:gd name="connsiteY24" fmla="*/ 175479 h 328028"/>
                <a:gd name="connsiteX25" fmla="*/ 2340 w 183433"/>
                <a:gd name="connsiteY25" fmla="*/ 164248 h 328028"/>
                <a:gd name="connsiteX26" fmla="*/ 0 w 183433"/>
                <a:gd name="connsiteY26" fmla="*/ 145998 h 328028"/>
                <a:gd name="connsiteX27" fmla="*/ 3744 w 183433"/>
                <a:gd name="connsiteY27" fmla="*/ 131960 h 328028"/>
                <a:gd name="connsiteX28" fmla="*/ 7487 w 183433"/>
                <a:gd name="connsiteY28" fmla="*/ 130088 h 328028"/>
                <a:gd name="connsiteX29" fmla="*/ 11231 w 183433"/>
                <a:gd name="connsiteY29" fmla="*/ 131960 h 328028"/>
                <a:gd name="connsiteX30" fmla="*/ 36500 w 183433"/>
                <a:gd name="connsiteY30" fmla="*/ 174543 h 328028"/>
                <a:gd name="connsiteX31" fmla="*/ 51474 w 183433"/>
                <a:gd name="connsiteY31" fmla="*/ 194664 h 328028"/>
                <a:gd name="connsiteX32" fmla="*/ 139915 w 183433"/>
                <a:gd name="connsiteY32" fmla="*/ 299952 h 328028"/>
                <a:gd name="connsiteX33" fmla="*/ 146934 w 183433"/>
                <a:gd name="connsiteY33" fmla="*/ 304631 h 328028"/>
                <a:gd name="connsiteX34" fmla="*/ 149742 w 183433"/>
                <a:gd name="connsiteY34" fmla="*/ 304631 h 328028"/>
                <a:gd name="connsiteX35" fmla="*/ 148806 w 183433"/>
                <a:gd name="connsiteY35" fmla="*/ 302291 h 32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3433" h="328028">
                  <a:moveTo>
                    <a:pt x="148806" y="302291"/>
                  </a:moveTo>
                  <a:lnTo>
                    <a:pt x="136172" y="285913"/>
                  </a:lnTo>
                  <a:lnTo>
                    <a:pt x="119326" y="257837"/>
                  </a:lnTo>
                  <a:lnTo>
                    <a:pt x="100608" y="215722"/>
                  </a:lnTo>
                  <a:lnTo>
                    <a:pt x="84698" y="173139"/>
                  </a:lnTo>
                  <a:lnTo>
                    <a:pt x="71127" y="129620"/>
                  </a:lnTo>
                  <a:lnTo>
                    <a:pt x="59897" y="85633"/>
                  </a:lnTo>
                  <a:lnTo>
                    <a:pt x="50070" y="29012"/>
                  </a:lnTo>
                  <a:lnTo>
                    <a:pt x="52410" y="6083"/>
                  </a:lnTo>
                  <a:lnTo>
                    <a:pt x="54749" y="1403"/>
                  </a:lnTo>
                  <a:lnTo>
                    <a:pt x="57557" y="0"/>
                  </a:lnTo>
                  <a:lnTo>
                    <a:pt x="62236" y="1871"/>
                  </a:lnTo>
                  <a:lnTo>
                    <a:pt x="65044" y="5615"/>
                  </a:lnTo>
                  <a:lnTo>
                    <a:pt x="102480" y="113242"/>
                  </a:lnTo>
                  <a:lnTo>
                    <a:pt x="141787" y="219465"/>
                  </a:lnTo>
                  <a:lnTo>
                    <a:pt x="183434" y="327560"/>
                  </a:lnTo>
                  <a:lnTo>
                    <a:pt x="180158" y="328028"/>
                  </a:lnTo>
                  <a:lnTo>
                    <a:pt x="152082" y="316330"/>
                  </a:lnTo>
                  <a:lnTo>
                    <a:pt x="125409" y="302291"/>
                  </a:lnTo>
                  <a:lnTo>
                    <a:pt x="100608" y="285445"/>
                  </a:lnTo>
                  <a:lnTo>
                    <a:pt x="77679" y="266728"/>
                  </a:lnTo>
                  <a:lnTo>
                    <a:pt x="56153" y="245670"/>
                  </a:lnTo>
                  <a:lnTo>
                    <a:pt x="35564" y="221805"/>
                  </a:lnTo>
                  <a:lnTo>
                    <a:pt x="16846" y="195132"/>
                  </a:lnTo>
                  <a:lnTo>
                    <a:pt x="6083" y="175479"/>
                  </a:lnTo>
                  <a:lnTo>
                    <a:pt x="2340" y="164248"/>
                  </a:lnTo>
                  <a:lnTo>
                    <a:pt x="0" y="145998"/>
                  </a:lnTo>
                  <a:lnTo>
                    <a:pt x="3744" y="131960"/>
                  </a:lnTo>
                  <a:lnTo>
                    <a:pt x="7487" y="130088"/>
                  </a:lnTo>
                  <a:lnTo>
                    <a:pt x="11231" y="131960"/>
                  </a:lnTo>
                  <a:lnTo>
                    <a:pt x="36500" y="174543"/>
                  </a:lnTo>
                  <a:lnTo>
                    <a:pt x="51474" y="194664"/>
                  </a:lnTo>
                  <a:lnTo>
                    <a:pt x="139915" y="299952"/>
                  </a:lnTo>
                  <a:lnTo>
                    <a:pt x="146934" y="304631"/>
                  </a:lnTo>
                  <a:lnTo>
                    <a:pt x="149742" y="304631"/>
                  </a:lnTo>
                  <a:lnTo>
                    <a:pt x="148806" y="302291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2DA366C1-2222-FB84-1A68-108CDAB7C1E8}"/>
                </a:ext>
              </a:extLst>
            </p:cNvPr>
            <p:cNvSpPr/>
            <p:nvPr/>
          </p:nvSpPr>
          <p:spPr>
            <a:xfrm>
              <a:off x="9591306" y="7239554"/>
              <a:ext cx="83761" cy="9358"/>
            </a:xfrm>
            <a:custGeom>
              <a:avLst/>
              <a:gdLst>
                <a:gd name="connsiteX0" fmla="*/ 4211 w 83761"/>
                <a:gd name="connsiteY0" fmla="*/ 0 h 9358"/>
                <a:gd name="connsiteX1" fmla="*/ 79550 w 83761"/>
                <a:gd name="connsiteY1" fmla="*/ 468 h 9358"/>
                <a:gd name="connsiteX2" fmla="*/ 82358 w 83761"/>
                <a:gd name="connsiteY2" fmla="*/ 1872 h 9358"/>
                <a:gd name="connsiteX3" fmla="*/ 83762 w 83761"/>
                <a:gd name="connsiteY3" fmla="*/ 4679 h 9358"/>
                <a:gd name="connsiteX4" fmla="*/ 82358 w 83761"/>
                <a:gd name="connsiteY4" fmla="*/ 7955 h 9358"/>
                <a:gd name="connsiteX5" fmla="*/ 79550 w 83761"/>
                <a:gd name="connsiteY5" fmla="*/ 9359 h 9358"/>
                <a:gd name="connsiteX6" fmla="*/ 4211 w 83761"/>
                <a:gd name="connsiteY6" fmla="*/ 8891 h 9358"/>
                <a:gd name="connsiteX7" fmla="*/ 1404 w 83761"/>
                <a:gd name="connsiteY7" fmla="*/ 7488 h 9358"/>
                <a:gd name="connsiteX8" fmla="*/ 0 w 83761"/>
                <a:gd name="connsiteY8" fmla="*/ 4679 h 9358"/>
                <a:gd name="connsiteX9" fmla="*/ 1404 w 83761"/>
                <a:gd name="connsiteY9" fmla="*/ 1404 h 9358"/>
                <a:gd name="connsiteX10" fmla="*/ 4211 w 83761"/>
                <a:gd name="connsiteY10" fmla="*/ 0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761" h="9358">
                  <a:moveTo>
                    <a:pt x="4211" y="0"/>
                  </a:moveTo>
                  <a:lnTo>
                    <a:pt x="79550" y="468"/>
                  </a:lnTo>
                  <a:lnTo>
                    <a:pt x="82358" y="1872"/>
                  </a:lnTo>
                  <a:lnTo>
                    <a:pt x="83762" y="4679"/>
                  </a:lnTo>
                  <a:lnTo>
                    <a:pt x="82358" y="7955"/>
                  </a:lnTo>
                  <a:lnTo>
                    <a:pt x="79550" y="9359"/>
                  </a:lnTo>
                  <a:lnTo>
                    <a:pt x="4211" y="8891"/>
                  </a:lnTo>
                  <a:lnTo>
                    <a:pt x="1404" y="7488"/>
                  </a:lnTo>
                  <a:lnTo>
                    <a:pt x="0" y="4679"/>
                  </a:lnTo>
                  <a:lnTo>
                    <a:pt x="1404" y="1404"/>
                  </a:lnTo>
                  <a:lnTo>
                    <a:pt x="4211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AB515BCD-8FD8-16E2-DA95-CDA0B0F4399C}"/>
                </a:ext>
              </a:extLst>
            </p:cNvPr>
            <p:cNvSpPr/>
            <p:nvPr/>
          </p:nvSpPr>
          <p:spPr>
            <a:xfrm>
              <a:off x="9901552" y="7246573"/>
              <a:ext cx="143190" cy="71127"/>
            </a:xfrm>
            <a:custGeom>
              <a:avLst/>
              <a:gdLst>
                <a:gd name="connsiteX0" fmla="*/ 6083 w 143190"/>
                <a:gd name="connsiteY0" fmla="*/ 0 h 71127"/>
                <a:gd name="connsiteX1" fmla="*/ 55217 w 143190"/>
                <a:gd name="connsiteY1" fmla="*/ 30416 h 71127"/>
                <a:gd name="connsiteX2" fmla="*/ 104819 w 143190"/>
                <a:gd name="connsiteY2" fmla="*/ 51942 h 71127"/>
                <a:gd name="connsiteX3" fmla="*/ 143191 w 143190"/>
                <a:gd name="connsiteY3" fmla="*/ 71128 h 71127"/>
                <a:gd name="connsiteX4" fmla="*/ 118858 w 143190"/>
                <a:gd name="connsiteY4" fmla="*/ 67852 h 71127"/>
                <a:gd name="connsiteX5" fmla="*/ 95461 w 143190"/>
                <a:gd name="connsiteY5" fmla="*/ 62237 h 71127"/>
                <a:gd name="connsiteX6" fmla="*/ 71595 w 143190"/>
                <a:gd name="connsiteY6" fmla="*/ 53813 h 71127"/>
                <a:gd name="connsiteX7" fmla="*/ 48198 w 143190"/>
                <a:gd name="connsiteY7" fmla="*/ 43051 h 71127"/>
                <a:gd name="connsiteX8" fmla="*/ 24801 w 143190"/>
                <a:gd name="connsiteY8" fmla="*/ 29481 h 71127"/>
                <a:gd name="connsiteX9" fmla="*/ 1404 w 143190"/>
                <a:gd name="connsiteY9" fmla="*/ 12635 h 71127"/>
                <a:gd name="connsiteX10" fmla="*/ 0 w 143190"/>
                <a:gd name="connsiteY10" fmla="*/ 8423 h 71127"/>
                <a:gd name="connsiteX11" fmla="*/ 936 w 143190"/>
                <a:gd name="connsiteY11" fmla="*/ 6551 h 71127"/>
                <a:gd name="connsiteX12" fmla="*/ 6551 w 143190"/>
                <a:gd name="connsiteY12" fmla="*/ 3276 h 71127"/>
                <a:gd name="connsiteX13" fmla="*/ 7487 w 143190"/>
                <a:gd name="connsiteY13" fmla="*/ 1872 h 71127"/>
                <a:gd name="connsiteX14" fmla="*/ 6083 w 143190"/>
                <a:gd name="connsiteY14" fmla="*/ 0 h 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" h="71127">
                  <a:moveTo>
                    <a:pt x="6083" y="0"/>
                  </a:moveTo>
                  <a:lnTo>
                    <a:pt x="55217" y="30416"/>
                  </a:lnTo>
                  <a:lnTo>
                    <a:pt x="104819" y="51942"/>
                  </a:lnTo>
                  <a:lnTo>
                    <a:pt x="143191" y="71128"/>
                  </a:lnTo>
                  <a:lnTo>
                    <a:pt x="118858" y="67852"/>
                  </a:lnTo>
                  <a:lnTo>
                    <a:pt x="95461" y="62237"/>
                  </a:lnTo>
                  <a:lnTo>
                    <a:pt x="71595" y="53813"/>
                  </a:lnTo>
                  <a:lnTo>
                    <a:pt x="48198" y="43051"/>
                  </a:lnTo>
                  <a:lnTo>
                    <a:pt x="24801" y="29481"/>
                  </a:lnTo>
                  <a:lnTo>
                    <a:pt x="1404" y="12635"/>
                  </a:lnTo>
                  <a:lnTo>
                    <a:pt x="0" y="8423"/>
                  </a:lnTo>
                  <a:lnTo>
                    <a:pt x="936" y="6551"/>
                  </a:lnTo>
                  <a:lnTo>
                    <a:pt x="6551" y="3276"/>
                  </a:lnTo>
                  <a:lnTo>
                    <a:pt x="7487" y="1872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81B0AA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B9545C6B-B3B8-CEA9-9483-424604300C86}"/>
                </a:ext>
              </a:extLst>
            </p:cNvPr>
            <p:cNvSpPr/>
            <p:nvPr/>
          </p:nvSpPr>
          <p:spPr>
            <a:xfrm>
              <a:off x="8717187" y="7298983"/>
              <a:ext cx="324284" cy="101075"/>
            </a:xfrm>
            <a:custGeom>
              <a:avLst/>
              <a:gdLst>
                <a:gd name="connsiteX0" fmla="*/ 312118 w 324284"/>
                <a:gd name="connsiteY0" fmla="*/ 58025 h 101075"/>
                <a:gd name="connsiteX1" fmla="*/ 324285 w 324284"/>
                <a:gd name="connsiteY1" fmla="*/ 85165 h 101075"/>
                <a:gd name="connsiteX2" fmla="*/ 311182 w 324284"/>
                <a:gd name="connsiteY2" fmla="*/ 91249 h 101075"/>
                <a:gd name="connsiteX3" fmla="*/ 262048 w 324284"/>
                <a:gd name="connsiteY3" fmla="*/ 96864 h 101075"/>
                <a:gd name="connsiteX4" fmla="*/ 212914 w 324284"/>
                <a:gd name="connsiteY4" fmla="*/ 99672 h 101075"/>
                <a:gd name="connsiteX5" fmla="*/ 163312 w 324284"/>
                <a:gd name="connsiteY5" fmla="*/ 101076 h 101075"/>
                <a:gd name="connsiteX6" fmla="*/ 114178 w 324284"/>
                <a:gd name="connsiteY6" fmla="*/ 100140 h 101075"/>
                <a:gd name="connsiteX7" fmla="*/ 64576 w 324284"/>
                <a:gd name="connsiteY7" fmla="*/ 96864 h 101075"/>
                <a:gd name="connsiteX8" fmla="*/ 34628 w 324284"/>
                <a:gd name="connsiteY8" fmla="*/ 92652 h 101075"/>
                <a:gd name="connsiteX9" fmla="*/ 1404 w 324284"/>
                <a:gd name="connsiteY9" fmla="*/ 85633 h 101075"/>
                <a:gd name="connsiteX10" fmla="*/ 0 w 324284"/>
                <a:gd name="connsiteY10" fmla="*/ 82826 h 101075"/>
                <a:gd name="connsiteX11" fmla="*/ 936 w 324284"/>
                <a:gd name="connsiteY11" fmla="*/ 78146 h 101075"/>
                <a:gd name="connsiteX12" fmla="*/ 8423 w 324284"/>
                <a:gd name="connsiteY12" fmla="*/ 65512 h 101075"/>
                <a:gd name="connsiteX13" fmla="*/ 17782 w 324284"/>
                <a:gd name="connsiteY13" fmla="*/ 53813 h 101075"/>
                <a:gd name="connsiteX14" fmla="*/ 29012 w 324284"/>
                <a:gd name="connsiteY14" fmla="*/ 43051 h 101075"/>
                <a:gd name="connsiteX15" fmla="*/ 54749 w 324284"/>
                <a:gd name="connsiteY15" fmla="*/ 25737 h 101075"/>
                <a:gd name="connsiteX16" fmla="*/ 91249 w 324284"/>
                <a:gd name="connsiteY16" fmla="*/ 9827 h 101075"/>
                <a:gd name="connsiteX17" fmla="*/ 112306 w 324284"/>
                <a:gd name="connsiteY17" fmla="*/ 4679 h 101075"/>
                <a:gd name="connsiteX18" fmla="*/ 138043 w 324284"/>
                <a:gd name="connsiteY18" fmla="*/ 936 h 101075"/>
                <a:gd name="connsiteX19" fmla="*/ 183902 w 324284"/>
                <a:gd name="connsiteY19" fmla="*/ 0 h 101075"/>
                <a:gd name="connsiteX20" fmla="*/ 220401 w 324284"/>
                <a:gd name="connsiteY20" fmla="*/ 5147 h 101075"/>
                <a:gd name="connsiteX21" fmla="*/ 238183 w 324284"/>
                <a:gd name="connsiteY21" fmla="*/ 9827 h 101075"/>
                <a:gd name="connsiteX22" fmla="*/ 270939 w 324284"/>
                <a:gd name="connsiteY22" fmla="*/ 23865 h 101075"/>
                <a:gd name="connsiteX23" fmla="*/ 285913 w 324284"/>
                <a:gd name="connsiteY23" fmla="*/ 33224 h 101075"/>
                <a:gd name="connsiteX24" fmla="*/ 299952 w 324284"/>
                <a:gd name="connsiteY24" fmla="*/ 44922 h 101075"/>
                <a:gd name="connsiteX25" fmla="*/ 312118 w 324284"/>
                <a:gd name="connsiteY25" fmla="*/ 58025 h 10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4284" h="101075">
                  <a:moveTo>
                    <a:pt x="312118" y="58025"/>
                  </a:moveTo>
                  <a:lnTo>
                    <a:pt x="324285" y="85165"/>
                  </a:lnTo>
                  <a:lnTo>
                    <a:pt x="311182" y="91249"/>
                  </a:lnTo>
                  <a:lnTo>
                    <a:pt x="262048" y="96864"/>
                  </a:lnTo>
                  <a:lnTo>
                    <a:pt x="212914" y="99672"/>
                  </a:lnTo>
                  <a:lnTo>
                    <a:pt x="163312" y="101076"/>
                  </a:lnTo>
                  <a:lnTo>
                    <a:pt x="114178" y="100140"/>
                  </a:lnTo>
                  <a:lnTo>
                    <a:pt x="64576" y="96864"/>
                  </a:lnTo>
                  <a:lnTo>
                    <a:pt x="34628" y="92652"/>
                  </a:lnTo>
                  <a:lnTo>
                    <a:pt x="1404" y="85633"/>
                  </a:lnTo>
                  <a:lnTo>
                    <a:pt x="0" y="82826"/>
                  </a:lnTo>
                  <a:lnTo>
                    <a:pt x="936" y="78146"/>
                  </a:lnTo>
                  <a:lnTo>
                    <a:pt x="8423" y="65512"/>
                  </a:lnTo>
                  <a:lnTo>
                    <a:pt x="17782" y="53813"/>
                  </a:lnTo>
                  <a:lnTo>
                    <a:pt x="29012" y="43051"/>
                  </a:lnTo>
                  <a:lnTo>
                    <a:pt x="54749" y="25737"/>
                  </a:lnTo>
                  <a:lnTo>
                    <a:pt x="91249" y="9827"/>
                  </a:lnTo>
                  <a:lnTo>
                    <a:pt x="112306" y="4679"/>
                  </a:lnTo>
                  <a:lnTo>
                    <a:pt x="138043" y="936"/>
                  </a:lnTo>
                  <a:lnTo>
                    <a:pt x="183902" y="0"/>
                  </a:lnTo>
                  <a:lnTo>
                    <a:pt x="220401" y="5147"/>
                  </a:lnTo>
                  <a:lnTo>
                    <a:pt x="238183" y="9827"/>
                  </a:lnTo>
                  <a:lnTo>
                    <a:pt x="270939" y="23865"/>
                  </a:lnTo>
                  <a:lnTo>
                    <a:pt x="285913" y="33224"/>
                  </a:lnTo>
                  <a:lnTo>
                    <a:pt x="299952" y="44922"/>
                  </a:lnTo>
                  <a:lnTo>
                    <a:pt x="312118" y="58025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307F97E-D4CA-C80F-D1A9-BA7008277794}"/>
                </a:ext>
              </a:extLst>
            </p:cNvPr>
            <p:cNvSpPr/>
            <p:nvPr/>
          </p:nvSpPr>
          <p:spPr>
            <a:xfrm>
              <a:off x="9139272" y="7301323"/>
              <a:ext cx="627044" cy="13570"/>
            </a:xfrm>
            <a:custGeom>
              <a:avLst/>
              <a:gdLst>
                <a:gd name="connsiteX0" fmla="*/ 5615 w 627044"/>
                <a:gd name="connsiteY0" fmla="*/ 0 h 13570"/>
                <a:gd name="connsiteX1" fmla="*/ 621897 w 627044"/>
                <a:gd name="connsiteY1" fmla="*/ 2340 h 13570"/>
                <a:gd name="connsiteX2" fmla="*/ 627044 w 627044"/>
                <a:gd name="connsiteY2" fmla="*/ 5615 h 13570"/>
                <a:gd name="connsiteX3" fmla="*/ 627044 w 627044"/>
                <a:gd name="connsiteY3" fmla="*/ 10762 h 13570"/>
                <a:gd name="connsiteX4" fmla="*/ 624237 w 627044"/>
                <a:gd name="connsiteY4" fmla="*/ 13570 h 13570"/>
                <a:gd name="connsiteX5" fmla="*/ 5615 w 627044"/>
                <a:gd name="connsiteY5" fmla="*/ 11699 h 13570"/>
                <a:gd name="connsiteX6" fmla="*/ 1404 w 627044"/>
                <a:gd name="connsiteY6" fmla="*/ 10295 h 13570"/>
                <a:gd name="connsiteX7" fmla="*/ 0 w 627044"/>
                <a:gd name="connsiteY7" fmla="*/ 6083 h 13570"/>
                <a:gd name="connsiteX8" fmla="*/ 1404 w 627044"/>
                <a:gd name="connsiteY8" fmla="*/ 1403 h 13570"/>
                <a:gd name="connsiteX9" fmla="*/ 5615 w 627044"/>
                <a:gd name="connsiteY9" fmla="*/ 0 h 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7044" h="13570">
                  <a:moveTo>
                    <a:pt x="5615" y="0"/>
                  </a:moveTo>
                  <a:lnTo>
                    <a:pt x="621897" y="2340"/>
                  </a:lnTo>
                  <a:lnTo>
                    <a:pt x="627044" y="5615"/>
                  </a:lnTo>
                  <a:lnTo>
                    <a:pt x="627044" y="10762"/>
                  </a:lnTo>
                  <a:lnTo>
                    <a:pt x="624237" y="13570"/>
                  </a:lnTo>
                  <a:lnTo>
                    <a:pt x="5615" y="11699"/>
                  </a:lnTo>
                  <a:lnTo>
                    <a:pt x="1404" y="10295"/>
                  </a:lnTo>
                  <a:lnTo>
                    <a:pt x="0" y="6083"/>
                  </a:lnTo>
                  <a:lnTo>
                    <a:pt x="1404" y="1403"/>
                  </a:lnTo>
                  <a:lnTo>
                    <a:pt x="5615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21F42EC4-F4FA-7DBA-0348-8C17F42BDE7D}"/>
                </a:ext>
              </a:extLst>
            </p:cNvPr>
            <p:cNvSpPr/>
            <p:nvPr/>
          </p:nvSpPr>
          <p:spPr>
            <a:xfrm>
              <a:off x="7134603" y="7327060"/>
              <a:ext cx="3562920" cy="453437"/>
            </a:xfrm>
            <a:custGeom>
              <a:avLst/>
              <a:gdLst>
                <a:gd name="connsiteX0" fmla="*/ 1988291 w 3562920"/>
                <a:gd name="connsiteY0" fmla="*/ 62236 h 453437"/>
                <a:gd name="connsiteX1" fmla="*/ 1953664 w 3562920"/>
                <a:gd name="connsiteY1" fmla="*/ 67384 h 453437"/>
                <a:gd name="connsiteX2" fmla="*/ 1945709 w 3562920"/>
                <a:gd name="connsiteY2" fmla="*/ 70192 h 453437"/>
                <a:gd name="connsiteX3" fmla="*/ 1953196 w 3562920"/>
                <a:gd name="connsiteY3" fmla="*/ 74871 h 453437"/>
                <a:gd name="connsiteX4" fmla="*/ 1962555 w 3562920"/>
                <a:gd name="connsiteY4" fmla="*/ 77211 h 453437"/>
                <a:gd name="connsiteX5" fmla="*/ 1990163 w 3562920"/>
                <a:gd name="connsiteY5" fmla="*/ 80018 h 453437"/>
                <a:gd name="connsiteX6" fmla="*/ 2407569 w 3562920"/>
                <a:gd name="connsiteY6" fmla="*/ 83294 h 453437"/>
                <a:gd name="connsiteX7" fmla="*/ 2429562 w 3562920"/>
                <a:gd name="connsiteY7" fmla="*/ 87037 h 453437"/>
                <a:gd name="connsiteX8" fmla="*/ 2420203 w 3562920"/>
                <a:gd name="connsiteY8" fmla="*/ 91249 h 453437"/>
                <a:gd name="connsiteX9" fmla="*/ 2409441 w 3562920"/>
                <a:gd name="connsiteY9" fmla="*/ 91249 h 453437"/>
                <a:gd name="connsiteX10" fmla="*/ 2411780 w 3562920"/>
                <a:gd name="connsiteY10" fmla="*/ 94992 h 453437"/>
                <a:gd name="connsiteX11" fmla="*/ 2415992 w 3562920"/>
                <a:gd name="connsiteY11" fmla="*/ 96396 h 453437"/>
                <a:gd name="connsiteX12" fmla="*/ 2421139 w 3562920"/>
                <a:gd name="connsiteY12" fmla="*/ 103415 h 453437"/>
                <a:gd name="connsiteX13" fmla="*/ 2425351 w 3562920"/>
                <a:gd name="connsiteY13" fmla="*/ 106691 h 453437"/>
                <a:gd name="connsiteX14" fmla="*/ 2430498 w 3562920"/>
                <a:gd name="connsiteY14" fmla="*/ 108095 h 453437"/>
                <a:gd name="connsiteX15" fmla="*/ 2440325 w 3562920"/>
                <a:gd name="connsiteY15" fmla="*/ 108095 h 453437"/>
                <a:gd name="connsiteX16" fmla="*/ 2448748 w 3562920"/>
                <a:gd name="connsiteY16" fmla="*/ 112774 h 453437"/>
                <a:gd name="connsiteX17" fmla="*/ 2455299 w 3562920"/>
                <a:gd name="connsiteY17" fmla="*/ 113242 h 453437"/>
                <a:gd name="connsiteX18" fmla="*/ 2465594 w 3562920"/>
                <a:gd name="connsiteY18" fmla="*/ 110435 h 453437"/>
                <a:gd name="connsiteX19" fmla="*/ 2480100 w 3562920"/>
                <a:gd name="connsiteY19" fmla="*/ 110902 h 453437"/>
                <a:gd name="connsiteX20" fmla="*/ 2494606 w 3562920"/>
                <a:gd name="connsiteY20" fmla="*/ 109030 h 453437"/>
                <a:gd name="connsiteX21" fmla="*/ 2500689 w 3562920"/>
                <a:gd name="connsiteY21" fmla="*/ 111370 h 453437"/>
                <a:gd name="connsiteX22" fmla="*/ 2508177 w 3562920"/>
                <a:gd name="connsiteY22" fmla="*/ 108563 h 453437"/>
                <a:gd name="connsiteX23" fmla="*/ 2513792 w 3562920"/>
                <a:gd name="connsiteY23" fmla="*/ 109499 h 453437"/>
                <a:gd name="connsiteX24" fmla="*/ 2544208 w 3562920"/>
                <a:gd name="connsiteY24" fmla="*/ 103415 h 453437"/>
                <a:gd name="connsiteX25" fmla="*/ 2578836 w 3562920"/>
                <a:gd name="connsiteY25" fmla="*/ 100140 h 453437"/>
                <a:gd name="connsiteX26" fmla="*/ 2595682 w 3562920"/>
                <a:gd name="connsiteY26" fmla="*/ 94524 h 453437"/>
                <a:gd name="connsiteX27" fmla="*/ 2607381 w 3562920"/>
                <a:gd name="connsiteY27" fmla="*/ 99204 h 453437"/>
                <a:gd name="connsiteX28" fmla="*/ 2613464 w 3562920"/>
                <a:gd name="connsiteY28" fmla="*/ 99672 h 453437"/>
                <a:gd name="connsiteX29" fmla="*/ 2630778 w 3562920"/>
                <a:gd name="connsiteY29" fmla="*/ 95461 h 453437"/>
                <a:gd name="connsiteX30" fmla="*/ 2656983 w 3562920"/>
                <a:gd name="connsiteY30" fmla="*/ 95928 h 453437"/>
                <a:gd name="connsiteX31" fmla="*/ 2665874 w 3562920"/>
                <a:gd name="connsiteY31" fmla="*/ 93121 h 453437"/>
                <a:gd name="connsiteX32" fmla="*/ 2673361 w 3562920"/>
                <a:gd name="connsiteY32" fmla="*/ 93589 h 453437"/>
                <a:gd name="connsiteX33" fmla="*/ 2676636 w 3562920"/>
                <a:gd name="connsiteY33" fmla="*/ 92652 h 453437"/>
                <a:gd name="connsiteX34" fmla="*/ 2680380 w 3562920"/>
                <a:gd name="connsiteY34" fmla="*/ 88909 h 453437"/>
                <a:gd name="connsiteX35" fmla="*/ 2694886 w 3562920"/>
                <a:gd name="connsiteY35" fmla="*/ 93121 h 453437"/>
                <a:gd name="connsiteX36" fmla="*/ 2707521 w 3562920"/>
                <a:gd name="connsiteY36" fmla="*/ 92652 h 453437"/>
                <a:gd name="connsiteX37" fmla="*/ 2717348 w 3562920"/>
                <a:gd name="connsiteY37" fmla="*/ 100140 h 453437"/>
                <a:gd name="connsiteX38" fmla="*/ 2748232 w 3562920"/>
                <a:gd name="connsiteY38" fmla="*/ 106223 h 453437"/>
                <a:gd name="connsiteX39" fmla="*/ 2758058 w 3562920"/>
                <a:gd name="connsiteY39" fmla="*/ 104819 h 453437"/>
                <a:gd name="connsiteX40" fmla="*/ 2766949 w 3562920"/>
                <a:gd name="connsiteY40" fmla="*/ 106223 h 453437"/>
                <a:gd name="connsiteX41" fmla="*/ 2774436 w 3562920"/>
                <a:gd name="connsiteY41" fmla="*/ 102948 h 453437"/>
                <a:gd name="connsiteX42" fmla="*/ 2785667 w 3562920"/>
                <a:gd name="connsiteY42" fmla="*/ 103883 h 453437"/>
                <a:gd name="connsiteX43" fmla="*/ 2831058 w 3562920"/>
                <a:gd name="connsiteY43" fmla="*/ 100140 h 453437"/>
                <a:gd name="connsiteX44" fmla="*/ 2875044 w 3562920"/>
                <a:gd name="connsiteY44" fmla="*/ 102480 h 453437"/>
                <a:gd name="connsiteX45" fmla="*/ 2891890 w 3562920"/>
                <a:gd name="connsiteY45" fmla="*/ 107627 h 453437"/>
                <a:gd name="connsiteX46" fmla="*/ 2901249 w 3562920"/>
                <a:gd name="connsiteY46" fmla="*/ 109030 h 453437"/>
                <a:gd name="connsiteX47" fmla="*/ 2912948 w 3562920"/>
                <a:gd name="connsiteY47" fmla="*/ 108095 h 453437"/>
                <a:gd name="connsiteX48" fmla="*/ 2915288 w 3562920"/>
                <a:gd name="connsiteY48" fmla="*/ 106691 h 453437"/>
                <a:gd name="connsiteX49" fmla="*/ 2914819 w 3562920"/>
                <a:gd name="connsiteY49" fmla="*/ 102480 h 453437"/>
                <a:gd name="connsiteX50" fmla="*/ 2917627 w 3562920"/>
                <a:gd name="connsiteY50" fmla="*/ 98268 h 453437"/>
                <a:gd name="connsiteX51" fmla="*/ 2927922 w 3562920"/>
                <a:gd name="connsiteY51" fmla="*/ 97800 h 453437"/>
                <a:gd name="connsiteX52" fmla="*/ 2933069 w 3562920"/>
                <a:gd name="connsiteY52" fmla="*/ 96396 h 453437"/>
                <a:gd name="connsiteX53" fmla="*/ 2942896 w 3562920"/>
                <a:gd name="connsiteY53" fmla="*/ 85633 h 453437"/>
                <a:gd name="connsiteX54" fmla="*/ 2950383 w 3562920"/>
                <a:gd name="connsiteY54" fmla="*/ 89377 h 453437"/>
                <a:gd name="connsiteX55" fmla="*/ 2955063 w 3562920"/>
                <a:gd name="connsiteY55" fmla="*/ 89377 h 453437"/>
                <a:gd name="connsiteX56" fmla="*/ 2961614 w 3562920"/>
                <a:gd name="connsiteY56" fmla="*/ 86570 h 453437"/>
                <a:gd name="connsiteX57" fmla="*/ 2965825 w 3562920"/>
                <a:gd name="connsiteY57" fmla="*/ 89377 h 453437"/>
                <a:gd name="connsiteX58" fmla="*/ 2977524 w 3562920"/>
                <a:gd name="connsiteY58" fmla="*/ 88909 h 453437"/>
                <a:gd name="connsiteX59" fmla="*/ 2982671 w 3562920"/>
                <a:gd name="connsiteY59" fmla="*/ 90313 h 453437"/>
                <a:gd name="connsiteX60" fmla="*/ 2987351 w 3562920"/>
                <a:gd name="connsiteY60" fmla="*/ 93121 h 453437"/>
                <a:gd name="connsiteX61" fmla="*/ 2993902 w 3562920"/>
                <a:gd name="connsiteY61" fmla="*/ 101543 h 453437"/>
                <a:gd name="connsiteX62" fmla="*/ 3005133 w 3562920"/>
                <a:gd name="connsiteY62" fmla="*/ 106691 h 453437"/>
                <a:gd name="connsiteX63" fmla="*/ 3008876 w 3562920"/>
                <a:gd name="connsiteY63" fmla="*/ 106223 h 453437"/>
                <a:gd name="connsiteX64" fmla="*/ 3014492 w 3562920"/>
                <a:gd name="connsiteY64" fmla="*/ 101543 h 453437"/>
                <a:gd name="connsiteX65" fmla="*/ 3022446 w 3562920"/>
                <a:gd name="connsiteY65" fmla="*/ 102480 h 453437"/>
                <a:gd name="connsiteX66" fmla="*/ 3067837 w 3562920"/>
                <a:gd name="connsiteY66" fmla="*/ 96864 h 453437"/>
                <a:gd name="connsiteX67" fmla="*/ 3076260 w 3562920"/>
                <a:gd name="connsiteY67" fmla="*/ 92185 h 453437"/>
                <a:gd name="connsiteX68" fmla="*/ 3083279 w 3562920"/>
                <a:gd name="connsiteY68" fmla="*/ 94992 h 453437"/>
                <a:gd name="connsiteX69" fmla="*/ 3090766 w 3562920"/>
                <a:gd name="connsiteY69" fmla="*/ 94524 h 453437"/>
                <a:gd name="connsiteX70" fmla="*/ 3098721 w 3562920"/>
                <a:gd name="connsiteY70" fmla="*/ 100608 h 453437"/>
                <a:gd name="connsiteX71" fmla="*/ 3104805 w 3562920"/>
                <a:gd name="connsiteY71" fmla="*/ 102480 h 453437"/>
                <a:gd name="connsiteX72" fmla="*/ 3122586 w 3562920"/>
                <a:gd name="connsiteY72" fmla="*/ 100608 h 453437"/>
                <a:gd name="connsiteX73" fmla="*/ 3138497 w 3562920"/>
                <a:gd name="connsiteY73" fmla="*/ 102480 h 453437"/>
                <a:gd name="connsiteX74" fmla="*/ 3164701 w 3562920"/>
                <a:gd name="connsiteY74" fmla="*/ 96864 h 453437"/>
                <a:gd name="connsiteX75" fmla="*/ 3145048 w 3562920"/>
                <a:gd name="connsiteY75" fmla="*/ 92652 h 453437"/>
                <a:gd name="connsiteX76" fmla="*/ 3138497 w 3562920"/>
                <a:gd name="connsiteY76" fmla="*/ 93121 h 453437"/>
                <a:gd name="connsiteX77" fmla="*/ 3136157 w 3562920"/>
                <a:gd name="connsiteY77" fmla="*/ 89377 h 453437"/>
                <a:gd name="connsiteX78" fmla="*/ 3123522 w 3562920"/>
                <a:gd name="connsiteY78" fmla="*/ 87505 h 453437"/>
                <a:gd name="connsiteX79" fmla="*/ 3117439 w 3562920"/>
                <a:gd name="connsiteY79" fmla="*/ 82826 h 453437"/>
                <a:gd name="connsiteX80" fmla="*/ 3106208 w 3562920"/>
                <a:gd name="connsiteY80" fmla="*/ 80018 h 453437"/>
                <a:gd name="connsiteX81" fmla="*/ 3102933 w 3562920"/>
                <a:gd name="connsiteY81" fmla="*/ 77678 h 453437"/>
                <a:gd name="connsiteX82" fmla="*/ 3102465 w 3562920"/>
                <a:gd name="connsiteY82" fmla="*/ 75339 h 453437"/>
                <a:gd name="connsiteX83" fmla="*/ 3104336 w 3562920"/>
                <a:gd name="connsiteY83" fmla="*/ 72063 h 453437"/>
                <a:gd name="connsiteX84" fmla="*/ 3123990 w 3562920"/>
                <a:gd name="connsiteY84" fmla="*/ 78614 h 453437"/>
                <a:gd name="connsiteX85" fmla="*/ 3143644 w 3562920"/>
                <a:gd name="connsiteY85" fmla="*/ 82358 h 453437"/>
                <a:gd name="connsiteX86" fmla="*/ 3163765 w 3562920"/>
                <a:gd name="connsiteY86" fmla="*/ 84230 h 453437"/>
                <a:gd name="connsiteX87" fmla="*/ 3232085 w 3562920"/>
                <a:gd name="connsiteY87" fmla="*/ 83294 h 453437"/>
                <a:gd name="connsiteX88" fmla="*/ 3246124 w 3562920"/>
                <a:gd name="connsiteY88" fmla="*/ 90781 h 453437"/>
                <a:gd name="connsiteX89" fmla="*/ 3261098 w 3562920"/>
                <a:gd name="connsiteY89" fmla="*/ 95928 h 453437"/>
                <a:gd name="connsiteX90" fmla="*/ 3277008 w 3562920"/>
                <a:gd name="connsiteY90" fmla="*/ 99672 h 453437"/>
                <a:gd name="connsiteX91" fmla="*/ 3294322 w 3562920"/>
                <a:gd name="connsiteY91" fmla="*/ 101543 h 453437"/>
                <a:gd name="connsiteX92" fmla="*/ 3295258 w 3562920"/>
                <a:gd name="connsiteY92" fmla="*/ 102480 h 453437"/>
                <a:gd name="connsiteX93" fmla="*/ 3294322 w 3562920"/>
                <a:gd name="connsiteY93" fmla="*/ 103415 h 453437"/>
                <a:gd name="connsiteX94" fmla="*/ 3266245 w 3562920"/>
                <a:gd name="connsiteY94" fmla="*/ 104819 h 453437"/>
                <a:gd name="connsiteX95" fmla="*/ 3192778 w 3562920"/>
                <a:gd name="connsiteY95" fmla="*/ 103415 h 453437"/>
                <a:gd name="connsiteX96" fmla="*/ 3186695 w 3562920"/>
                <a:gd name="connsiteY96" fmla="*/ 103883 h 453437"/>
                <a:gd name="connsiteX97" fmla="*/ 3186227 w 3562920"/>
                <a:gd name="connsiteY97" fmla="*/ 105287 h 453437"/>
                <a:gd name="connsiteX98" fmla="*/ 3295258 w 3562920"/>
                <a:gd name="connsiteY98" fmla="*/ 152082 h 453437"/>
                <a:gd name="connsiteX99" fmla="*/ 3305084 w 3562920"/>
                <a:gd name="connsiteY99" fmla="*/ 154889 h 453437"/>
                <a:gd name="connsiteX100" fmla="*/ 3314911 w 3562920"/>
                <a:gd name="connsiteY100" fmla="*/ 155357 h 453437"/>
                <a:gd name="connsiteX101" fmla="*/ 3324270 w 3562920"/>
                <a:gd name="connsiteY101" fmla="*/ 153485 h 453437"/>
                <a:gd name="connsiteX102" fmla="*/ 3326142 w 3562920"/>
                <a:gd name="connsiteY102" fmla="*/ 160504 h 453437"/>
                <a:gd name="connsiteX103" fmla="*/ 3325674 w 3562920"/>
                <a:gd name="connsiteY103" fmla="*/ 160036 h 453437"/>
                <a:gd name="connsiteX104" fmla="*/ 3324738 w 3562920"/>
                <a:gd name="connsiteY104" fmla="*/ 160504 h 453437"/>
                <a:gd name="connsiteX105" fmla="*/ 3324738 w 3562920"/>
                <a:gd name="connsiteY105" fmla="*/ 162376 h 453437"/>
                <a:gd name="connsiteX106" fmla="*/ 3333161 w 3562920"/>
                <a:gd name="connsiteY106" fmla="*/ 170332 h 453437"/>
                <a:gd name="connsiteX107" fmla="*/ 3341116 w 3562920"/>
                <a:gd name="connsiteY107" fmla="*/ 175479 h 453437"/>
                <a:gd name="connsiteX108" fmla="*/ 3348603 w 3562920"/>
                <a:gd name="connsiteY108" fmla="*/ 177818 h 453437"/>
                <a:gd name="connsiteX109" fmla="*/ 3425346 w 3562920"/>
                <a:gd name="connsiteY109" fmla="*/ 280298 h 453437"/>
                <a:gd name="connsiteX110" fmla="*/ 3440320 w 3562920"/>
                <a:gd name="connsiteY110" fmla="*/ 304163 h 453437"/>
                <a:gd name="connsiteX111" fmla="*/ 3456698 w 3562920"/>
                <a:gd name="connsiteY111" fmla="*/ 325221 h 453437"/>
                <a:gd name="connsiteX112" fmla="*/ 3474012 w 3562920"/>
                <a:gd name="connsiteY112" fmla="*/ 343471 h 453437"/>
                <a:gd name="connsiteX113" fmla="*/ 3492262 w 3562920"/>
                <a:gd name="connsiteY113" fmla="*/ 359380 h 453437"/>
                <a:gd name="connsiteX114" fmla="*/ 3562921 w 3562920"/>
                <a:gd name="connsiteY114" fmla="*/ 399155 h 453437"/>
                <a:gd name="connsiteX115" fmla="*/ 3463249 w 3562920"/>
                <a:gd name="connsiteY115" fmla="*/ 453437 h 453437"/>
                <a:gd name="connsiteX116" fmla="*/ 3476819 w 3562920"/>
                <a:gd name="connsiteY116" fmla="*/ 437995 h 453437"/>
                <a:gd name="connsiteX117" fmla="*/ 3485710 w 3562920"/>
                <a:gd name="connsiteY117" fmla="*/ 430976 h 453437"/>
                <a:gd name="connsiteX118" fmla="*/ 3487582 w 3562920"/>
                <a:gd name="connsiteY118" fmla="*/ 425829 h 453437"/>
                <a:gd name="connsiteX119" fmla="*/ 3487114 w 3562920"/>
                <a:gd name="connsiteY119" fmla="*/ 421617 h 453437"/>
                <a:gd name="connsiteX120" fmla="*/ 3484775 w 3562920"/>
                <a:gd name="connsiteY120" fmla="*/ 417873 h 453437"/>
                <a:gd name="connsiteX121" fmla="*/ 3481499 w 3562920"/>
                <a:gd name="connsiteY121" fmla="*/ 416002 h 453437"/>
                <a:gd name="connsiteX122" fmla="*/ 3472140 w 3562920"/>
                <a:gd name="connsiteY122" fmla="*/ 414130 h 453437"/>
                <a:gd name="connsiteX123" fmla="*/ 3456230 w 3562920"/>
                <a:gd name="connsiteY123" fmla="*/ 423489 h 453437"/>
                <a:gd name="connsiteX124" fmla="*/ 3441724 w 3562920"/>
                <a:gd name="connsiteY124" fmla="*/ 423021 h 453437"/>
                <a:gd name="connsiteX125" fmla="*/ 3419730 w 3562920"/>
                <a:gd name="connsiteY125" fmla="*/ 427700 h 453437"/>
                <a:gd name="connsiteX126" fmla="*/ 3412243 w 3562920"/>
                <a:gd name="connsiteY126" fmla="*/ 425829 h 453437"/>
                <a:gd name="connsiteX127" fmla="*/ 3407564 w 3562920"/>
                <a:gd name="connsiteY127" fmla="*/ 426764 h 453437"/>
                <a:gd name="connsiteX128" fmla="*/ 3400545 w 3562920"/>
                <a:gd name="connsiteY128" fmla="*/ 430040 h 453437"/>
                <a:gd name="connsiteX129" fmla="*/ 3393526 w 3562920"/>
                <a:gd name="connsiteY129" fmla="*/ 424892 h 453437"/>
                <a:gd name="connsiteX130" fmla="*/ 3388378 w 3562920"/>
                <a:gd name="connsiteY130" fmla="*/ 423021 h 453437"/>
                <a:gd name="connsiteX131" fmla="*/ 3378551 w 3562920"/>
                <a:gd name="connsiteY131" fmla="*/ 423489 h 453437"/>
                <a:gd name="connsiteX132" fmla="*/ 3372936 w 3562920"/>
                <a:gd name="connsiteY132" fmla="*/ 418809 h 453437"/>
                <a:gd name="connsiteX133" fmla="*/ 3368257 w 3562920"/>
                <a:gd name="connsiteY133" fmla="*/ 417873 h 453437"/>
                <a:gd name="connsiteX134" fmla="*/ 3359833 w 3562920"/>
                <a:gd name="connsiteY134" fmla="*/ 417873 h 453437"/>
                <a:gd name="connsiteX135" fmla="*/ 3345795 w 3562920"/>
                <a:gd name="connsiteY135" fmla="*/ 412258 h 453437"/>
                <a:gd name="connsiteX136" fmla="*/ 3333629 w 3562920"/>
                <a:gd name="connsiteY136" fmla="*/ 410854 h 453437"/>
                <a:gd name="connsiteX137" fmla="*/ 3317251 w 3562920"/>
                <a:gd name="connsiteY137" fmla="*/ 411322 h 453437"/>
                <a:gd name="connsiteX138" fmla="*/ 3311636 w 3562920"/>
                <a:gd name="connsiteY138" fmla="*/ 407111 h 453437"/>
                <a:gd name="connsiteX139" fmla="*/ 3308828 w 3562920"/>
                <a:gd name="connsiteY139" fmla="*/ 407111 h 453437"/>
                <a:gd name="connsiteX140" fmla="*/ 3303681 w 3562920"/>
                <a:gd name="connsiteY140" fmla="*/ 411790 h 453437"/>
                <a:gd name="connsiteX141" fmla="*/ 3297597 w 3562920"/>
                <a:gd name="connsiteY141" fmla="*/ 406643 h 453437"/>
                <a:gd name="connsiteX142" fmla="*/ 3293854 w 3562920"/>
                <a:gd name="connsiteY142" fmla="*/ 406175 h 453437"/>
                <a:gd name="connsiteX143" fmla="*/ 3288238 w 3562920"/>
                <a:gd name="connsiteY143" fmla="*/ 408514 h 453437"/>
                <a:gd name="connsiteX144" fmla="*/ 3287770 w 3562920"/>
                <a:gd name="connsiteY144" fmla="*/ 410386 h 453437"/>
                <a:gd name="connsiteX145" fmla="*/ 3291046 w 3562920"/>
                <a:gd name="connsiteY145" fmla="*/ 413662 h 453437"/>
                <a:gd name="connsiteX146" fmla="*/ 3290578 w 3562920"/>
                <a:gd name="connsiteY146" fmla="*/ 416002 h 453437"/>
                <a:gd name="connsiteX147" fmla="*/ 3288706 w 3562920"/>
                <a:gd name="connsiteY147" fmla="*/ 415533 h 453437"/>
                <a:gd name="connsiteX148" fmla="*/ 3282155 w 3562920"/>
                <a:gd name="connsiteY148" fmla="*/ 410386 h 453437"/>
                <a:gd name="connsiteX149" fmla="*/ 3276540 w 3562920"/>
                <a:gd name="connsiteY149" fmla="*/ 402431 h 453437"/>
                <a:gd name="connsiteX150" fmla="*/ 3274668 w 3562920"/>
                <a:gd name="connsiteY150" fmla="*/ 401964 h 453437"/>
                <a:gd name="connsiteX151" fmla="*/ 3262969 w 3562920"/>
                <a:gd name="connsiteY151" fmla="*/ 408046 h 453437"/>
                <a:gd name="connsiteX152" fmla="*/ 3269989 w 3562920"/>
                <a:gd name="connsiteY152" fmla="*/ 412726 h 453437"/>
                <a:gd name="connsiteX153" fmla="*/ 3271392 w 3562920"/>
                <a:gd name="connsiteY153" fmla="*/ 415533 h 453437"/>
                <a:gd name="connsiteX154" fmla="*/ 3270924 w 3562920"/>
                <a:gd name="connsiteY154" fmla="*/ 416937 h 453437"/>
                <a:gd name="connsiteX155" fmla="*/ 3240508 w 3562920"/>
                <a:gd name="connsiteY155" fmla="*/ 420213 h 453437"/>
                <a:gd name="connsiteX156" fmla="*/ 3236765 w 3562920"/>
                <a:gd name="connsiteY156" fmla="*/ 424424 h 453437"/>
                <a:gd name="connsiteX157" fmla="*/ 3234425 w 3562920"/>
                <a:gd name="connsiteY157" fmla="*/ 424892 h 453437"/>
                <a:gd name="connsiteX158" fmla="*/ 3209624 w 3562920"/>
                <a:gd name="connsiteY158" fmla="*/ 425829 h 453437"/>
                <a:gd name="connsiteX159" fmla="*/ 3171720 w 3562920"/>
                <a:gd name="connsiteY159" fmla="*/ 424424 h 453437"/>
                <a:gd name="connsiteX160" fmla="*/ 3156278 w 3562920"/>
                <a:gd name="connsiteY160" fmla="*/ 425829 h 453437"/>
                <a:gd name="connsiteX161" fmla="*/ 3138964 w 3562920"/>
                <a:gd name="connsiteY161" fmla="*/ 412726 h 453437"/>
                <a:gd name="connsiteX162" fmla="*/ 3132881 w 3562920"/>
                <a:gd name="connsiteY162" fmla="*/ 416002 h 453437"/>
                <a:gd name="connsiteX163" fmla="*/ 3126798 w 3562920"/>
                <a:gd name="connsiteY163" fmla="*/ 414130 h 453437"/>
                <a:gd name="connsiteX164" fmla="*/ 3109952 w 3562920"/>
                <a:gd name="connsiteY164" fmla="*/ 416470 h 453437"/>
                <a:gd name="connsiteX165" fmla="*/ 3096849 w 3562920"/>
                <a:gd name="connsiteY165" fmla="*/ 416937 h 453437"/>
                <a:gd name="connsiteX166" fmla="*/ 3092170 w 3562920"/>
                <a:gd name="connsiteY166" fmla="*/ 416002 h 453437"/>
                <a:gd name="connsiteX167" fmla="*/ 3085151 w 3562920"/>
                <a:gd name="connsiteY167" fmla="*/ 410854 h 453437"/>
                <a:gd name="connsiteX168" fmla="*/ 3081875 w 3562920"/>
                <a:gd name="connsiteY168" fmla="*/ 410854 h 453437"/>
                <a:gd name="connsiteX169" fmla="*/ 3075792 w 3562920"/>
                <a:gd name="connsiteY169" fmla="*/ 414598 h 453437"/>
                <a:gd name="connsiteX170" fmla="*/ 3059414 w 3562920"/>
                <a:gd name="connsiteY170" fmla="*/ 414130 h 453437"/>
                <a:gd name="connsiteX171" fmla="*/ 3050991 w 3562920"/>
                <a:gd name="connsiteY171" fmla="*/ 409450 h 453437"/>
                <a:gd name="connsiteX172" fmla="*/ 3047248 w 3562920"/>
                <a:gd name="connsiteY172" fmla="*/ 409450 h 453437"/>
                <a:gd name="connsiteX173" fmla="*/ 3042100 w 3562920"/>
                <a:gd name="connsiteY173" fmla="*/ 414130 h 453437"/>
                <a:gd name="connsiteX174" fmla="*/ 3039293 w 3562920"/>
                <a:gd name="connsiteY174" fmla="*/ 409450 h 453437"/>
                <a:gd name="connsiteX175" fmla="*/ 3035081 w 3562920"/>
                <a:gd name="connsiteY175" fmla="*/ 408514 h 453437"/>
                <a:gd name="connsiteX176" fmla="*/ 3029466 w 3562920"/>
                <a:gd name="connsiteY176" fmla="*/ 411322 h 453437"/>
                <a:gd name="connsiteX177" fmla="*/ 3022446 w 3562920"/>
                <a:gd name="connsiteY177" fmla="*/ 408514 h 453437"/>
                <a:gd name="connsiteX178" fmla="*/ 3017299 w 3562920"/>
                <a:gd name="connsiteY178" fmla="*/ 409450 h 453437"/>
                <a:gd name="connsiteX179" fmla="*/ 3014959 w 3562920"/>
                <a:gd name="connsiteY179" fmla="*/ 412258 h 453437"/>
                <a:gd name="connsiteX180" fmla="*/ 3009344 w 3562920"/>
                <a:gd name="connsiteY180" fmla="*/ 408983 h 453437"/>
                <a:gd name="connsiteX181" fmla="*/ 3002793 w 3562920"/>
                <a:gd name="connsiteY181" fmla="*/ 410854 h 453437"/>
                <a:gd name="connsiteX182" fmla="*/ 2995306 w 3562920"/>
                <a:gd name="connsiteY182" fmla="*/ 409450 h 453437"/>
                <a:gd name="connsiteX183" fmla="*/ 2989223 w 3562920"/>
                <a:gd name="connsiteY183" fmla="*/ 416002 h 453437"/>
                <a:gd name="connsiteX184" fmla="*/ 2986415 w 3562920"/>
                <a:gd name="connsiteY184" fmla="*/ 416002 h 453437"/>
                <a:gd name="connsiteX185" fmla="*/ 2978928 w 3562920"/>
                <a:gd name="connsiteY185" fmla="*/ 410854 h 453437"/>
                <a:gd name="connsiteX186" fmla="*/ 2938217 w 3562920"/>
                <a:gd name="connsiteY186" fmla="*/ 411322 h 453437"/>
                <a:gd name="connsiteX187" fmla="*/ 2935877 w 3562920"/>
                <a:gd name="connsiteY187" fmla="*/ 410854 h 453437"/>
                <a:gd name="connsiteX188" fmla="*/ 2931197 w 3562920"/>
                <a:gd name="connsiteY188" fmla="*/ 408046 h 453437"/>
                <a:gd name="connsiteX189" fmla="*/ 2926050 w 3562920"/>
                <a:gd name="connsiteY189" fmla="*/ 410386 h 453437"/>
                <a:gd name="connsiteX190" fmla="*/ 2918563 w 3562920"/>
                <a:gd name="connsiteY190" fmla="*/ 406175 h 453437"/>
                <a:gd name="connsiteX191" fmla="*/ 2914352 w 3562920"/>
                <a:gd name="connsiteY191" fmla="*/ 413194 h 453437"/>
                <a:gd name="connsiteX192" fmla="*/ 2914819 w 3562920"/>
                <a:gd name="connsiteY192" fmla="*/ 421617 h 453437"/>
                <a:gd name="connsiteX193" fmla="*/ 2913416 w 3562920"/>
                <a:gd name="connsiteY193" fmla="*/ 423021 h 453437"/>
                <a:gd name="connsiteX194" fmla="*/ 2911544 w 3562920"/>
                <a:gd name="connsiteY194" fmla="*/ 423021 h 453437"/>
                <a:gd name="connsiteX195" fmla="*/ 2908268 w 3562920"/>
                <a:gd name="connsiteY195" fmla="*/ 418809 h 453437"/>
                <a:gd name="connsiteX196" fmla="*/ 2904525 w 3562920"/>
                <a:gd name="connsiteY196" fmla="*/ 418342 h 453437"/>
                <a:gd name="connsiteX197" fmla="*/ 2902653 w 3562920"/>
                <a:gd name="connsiteY197" fmla="*/ 419277 h 453437"/>
                <a:gd name="connsiteX198" fmla="*/ 2901249 w 3562920"/>
                <a:gd name="connsiteY198" fmla="*/ 423021 h 453437"/>
                <a:gd name="connsiteX199" fmla="*/ 2897038 w 3562920"/>
                <a:gd name="connsiteY199" fmla="*/ 425361 h 453437"/>
                <a:gd name="connsiteX200" fmla="*/ 2894698 w 3562920"/>
                <a:gd name="connsiteY200" fmla="*/ 419745 h 453437"/>
                <a:gd name="connsiteX201" fmla="*/ 2892358 w 3562920"/>
                <a:gd name="connsiteY201" fmla="*/ 418809 h 453437"/>
                <a:gd name="connsiteX202" fmla="*/ 2884403 w 3562920"/>
                <a:gd name="connsiteY202" fmla="*/ 424892 h 453437"/>
                <a:gd name="connsiteX203" fmla="*/ 2882999 w 3562920"/>
                <a:gd name="connsiteY203" fmla="*/ 424424 h 453437"/>
                <a:gd name="connsiteX204" fmla="*/ 2879256 w 3562920"/>
                <a:gd name="connsiteY204" fmla="*/ 419277 h 453437"/>
                <a:gd name="connsiteX205" fmla="*/ 2875980 w 3562920"/>
                <a:gd name="connsiteY205" fmla="*/ 417873 h 453437"/>
                <a:gd name="connsiteX206" fmla="*/ 2871769 w 3562920"/>
                <a:gd name="connsiteY206" fmla="*/ 418342 h 453437"/>
                <a:gd name="connsiteX207" fmla="*/ 2868025 w 3562920"/>
                <a:gd name="connsiteY207" fmla="*/ 420681 h 453437"/>
                <a:gd name="connsiteX208" fmla="*/ 2865685 w 3562920"/>
                <a:gd name="connsiteY208" fmla="*/ 430508 h 453437"/>
                <a:gd name="connsiteX209" fmla="*/ 2862878 w 3562920"/>
                <a:gd name="connsiteY209" fmla="*/ 430508 h 453437"/>
                <a:gd name="connsiteX210" fmla="*/ 2859602 w 3562920"/>
                <a:gd name="connsiteY210" fmla="*/ 426764 h 453437"/>
                <a:gd name="connsiteX211" fmla="*/ 2858666 w 3562920"/>
                <a:gd name="connsiteY211" fmla="*/ 425829 h 453437"/>
                <a:gd name="connsiteX212" fmla="*/ 2856795 w 3562920"/>
                <a:gd name="connsiteY212" fmla="*/ 425829 h 453437"/>
                <a:gd name="connsiteX213" fmla="*/ 2850711 w 3562920"/>
                <a:gd name="connsiteY213" fmla="*/ 431444 h 453437"/>
                <a:gd name="connsiteX214" fmla="*/ 2846968 w 3562920"/>
                <a:gd name="connsiteY214" fmla="*/ 432380 h 453437"/>
                <a:gd name="connsiteX215" fmla="*/ 2802981 w 3562920"/>
                <a:gd name="connsiteY215" fmla="*/ 433783 h 453437"/>
                <a:gd name="connsiteX216" fmla="*/ 2797366 w 3562920"/>
                <a:gd name="connsiteY216" fmla="*/ 427232 h 453437"/>
                <a:gd name="connsiteX217" fmla="*/ 2794090 w 3562920"/>
                <a:gd name="connsiteY217" fmla="*/ 427700 h 453437"/>
                <a:gd name="connsiteX218" fmla="*/ 2788475 w 3562920"/>
                <a:gd name="connsiteY218" fmla="*/ 431911 h 453437"/>
                <a:gd name="connsiteX219" fmla="*/ 2780988 w 3562920"/>
                <a:gd name="connsiteY219" fmla="*/ 426764 h 453437"/>
                <a:gd name="connsiteX220" fmla="*/ 2773969 w 3562920"/>
                <a:gd name="connsiteY220" fmla="*/ 424892 h 453437"/>
                <a:gd name="connsiteX221" fmla="*/ 2753847 w 3562920"/>
                <a:gd name="connsiteY221" fmla="*/ 427232 h 453437"/>
                <a:gd name="connsiteX222" fmla="*/ 2741213 w 3562920"/>
                <a:gd name="connsiteY222" fmla="*/ 427232 h 453437"/>
                <a:gd name="connsiteX223" fmla="*/ 2728110 w 3562920"/>
                <a:gd name="connsiteY223" fmla="*/ 425361 h 453437"/>
                <a:gd name="connsiteX224" fmla="*/ 2717815 w 3562920"/>
                <a:gd name="connsiteY224" fmla="*/ 420213 h 453437"/>
                <a:gd name="connsiteX225" fmla="*/ 2713604 w 3562920"/>
                <a:gd name="connsiteY225" fmla="*/ 420213 h 453437"/>
                <a:gd name="connsiteX226" fmla="*/ 2704245 w 3562920"/>
                <a:gd name="connsiteY226" fmla="*/ 425361 h 453437"/>
                <a:gd name="connsiteX227" fmla="*/ 2639201 w 3562920"/>
                <a:gd name="connsiteY227" fmla="*/ 425361 h 453437"/>
                <a:gd name="connsiteX228" fmla="*/ 2636393 w 3562920"/>
                <a:gd name="connsiteY228" fmla="*/ 424424 h 453437"/>
                <a:gd name="connsiteX229" fmla="*/ 2632182 w 3562920"/>
                <a:gd name="connsiteY229" fmla="*/ 419745 h 453437"/>
                <a:gd name="connsiteX230" fmla="*/ 2625163 w 3562920"/>
                <a:gd name="connsiteY230" fmla="*/ 418342 h 453437"/>
                <a:gd name="connsiteX231" fmla="*/ 2591938 w 3562920"/>
                <a:gd name="connsiteY231" fmla="*/ 419745 h 453437"/>
                <a:gd name="connsiteX232" fmla="*/ 2557779 w 3562920"/>
                <a:gd name="connsiteY232" fmla="*/ 418809 h 453437"/>
                <a:gd name="connsiteX233" fmla="*/ 2546548 w 3562920"/>
                <a:gd name="connsiteY233" fmla="*/ 412258 h 453437"/>
                <a:gd name="connsiteX234" fmla="*/ 2454363 w 3562920"/>
                <a:gd name="connsiteY234" fmla="*/ 410386 h 453437"/>
                <a:gd name="connsiteX235" fmla="*/ 2442665 w 3562920"/>
                <a:gd name="connsiteY235" fmla="*/ 404303 h 453437"/>
                <a:gd name="connsiteX236" fmla="*/ 2435646 w 3562920"/>
                <a:gd name="connsiteY236" fmla="*/ 406175 h 453437"/>
                <a:gd name="connsiteX237" fmla="*/ 2425819 w 3562920"/>
                <a:gd name="connsiteY237" fmla="*/ 404771 h 453437"/>
                <a:gd name="connsiteX238" fmla="*/ 2407569 w 3562920"/>
                <a:gd name="connsiteY238" fmla="*/ 406175 h 453437"/>
                <a:gd name="connsiteX239" fmla="*/ 2372005 w 3562920"/>
                <a:gd name="connsiteY239" fmla="*/ 404771 h 453437"/>
                <a:gd name="connsiteX240" fmla="*/ 2356563 w 3562920"/>
                <a:gd name="connsiteY240" fmla="*/ 406175 h 453437"/>
                <a:gd name="connsiteX241" fmla="*/ 2347672 w 3562920"/>
                <a:gd name="connsiteY241" fmla="*/ 399155 h 453437"/>
                <a:gd name="connsiteX242" fmla="*/ 2342057 w 3562920"/>
                <a:gd name="connsiteY242" fmla="*/ 399155 h 453437"/>
                <a:gd name="connsiteX243" fmla="*/ 2332698 w 3562920"/>
                <a:gd name="connsiteY243" fmla="*/ 404771 h 453437"/>
                <a:gd name="connsiteX244" fmla="*/ 2322871 w 3562920"/>
                <a:gd name="connsiteY244" fmla="*/ 403835 h 453437"/>
                <a:gd name="connsiteX245" fmla="*/ 2319128 w 3562920"/>
                <a:gd name="connsiteY245" fmla="*/ 405239 h 453437"/>
                <a:gd name="connsiteX246" fmla="*/ 2314916 w 3562920"/>
                <a:gd name="connsiteY246" fmla="*/ 411790 h 453437"/>
                <a:gd name="connsiteX247" fmla="*/ 2313512 w 3562920"/>
                <a:gd name="connsiteY247" fmla="*/ 411790 h 453437"/>
                <a:gd name="connsiteX248" fmla="*/ 2309301 w 3562920"/>
                <a:gd name="connsiteY248" fmla="*/ 404771 h 453437"/>
                <a:gd name="connsiteX249" fmla="*/ 2287775 w 3562920"/>
                <a:gd name="connsiteY249" fmla="*/ 402431 h 453437"/>
                <a:gd name="connsiteX250" fmla="*/ 2274205 w 3562920"/>
                <a:gd name="connsiteY250" fmla="*/ 404303 h 453437"/>
                <a:gd name="connsiteX251" fmla="*/ 2263442 w 3562920"/>
                <a:gd name="connsiteY251" fmla="*/ 408514 h 453437"/>
                <a:gd name="connsiteX252" fmla="*/ 2260635 w 3562920"/>
                <a:gd name="connsiteY252" fmla="*/ 415066 h 453437"/>
                <a:gd name="connsiteX253" fmla="*/ 2254551 w 3562920"/>
                <a:gd name="connsiteY253" fmla="*/ 421149 h 453437"/>
                <a:gd name="connsiteX254" fmla="*/ 2233026 w 3562920"/>
                <a:gd name="connsiteY254" fmla="*/ 423957 h 453437"/>
                <a:gd name="connsiteX255" fmla="*/ 2188571 w 3562920"/>
                <a:gd name="connsiteY255" fmla="*/ 416937 h 453437"/>
                <a:gd name="connsiteX256" fmla="*/ 2177809 w 3562920"/>
                <a:gd name="connsiteY256" fmla="*/ 411790 h 453437"/>
                <a:gd name="connsiteX257" fmla="*/ 2160495 w 3562920"/>
                <a:gd name="connsiteY257" fmla="*/ 416002 h 453437"/>
                <a:gd name="connsiteX258" fmla="*/ 2153008 w 3562920"/>
                <a:gd name="connsiteY258" fmla="*/ 415066 h 453437"/>
                <a:gd name="connsiteX259" fmla="*/ 2141777 w 3562920"/>
                <a:gd name="connsiteY259" fmla="*/ 411322 h 453437"/>
                <a:gd name="connsiteX260" fmla="*/ 2119784 w 3562920"/>
                <a:gd name="connsiteY260" fmla="*/ 408983 h 453437"/>
                <a:gd name="connsiteX261" fmla="*/ 2108553 w 3562920"/>
                <a:gd name="connsiteY261" fmla="*/ 411790 h 453437"/>
                <a:gd name="connsiteX262" fmla="*/ 2098258 w 3562920"/>
                <a:gd name="connsiteY262" fmla="*/ 418342 h 453437"/>
                <a:gd name="connsiteX263" fmla="*/ 2091707 w 3562920"/>
                <a:gd name="connsiteY263" fmla="*/ 415066 h 453437"/>
                <a:gd name="connsiteX264" fmla="*/ 2087964 w 3562920"/>
                <a:gd name="connsiteY264" fmla="*/ 415066 h 453437"/>
                <a:gd name="connsiteX265" fmla="*/ 2079073 w 3562920"/>
                <a:gd name="connsiteY265" fmla="*/ 418809 h 453437"/>
                <a:gd name="connsiteX266" fmla="*/ 2043509 w 3562920"/>
                <a:gd name="connsiteY266" fmla="*/ 419277 h 453437"/>
                <a:gd name="connsiteX267" fmla="*/ 2013093 w 3562920"/>
                <a:gd name="connsiteY267" fmla="*/ 418342 h 453437"/>
                <a:gd name="connsiteX268" fmla="*/ 1968638 w 3562920"/>
                <a:gd name="connsiteY268" fmla="*/ 413662 h 453437"/>
                <a:gd name="connsiteX269" fmla="*/ 1936818 w 3562920"/>
                <a:gd name="connsiteY269" fmla="*/ 415066 h 453437"/>
                <a:gd name="connsiteX270" fmla="*/ 1911081 w 3562920"/>
                <a:gd name="connsiteY270" fmla="*/ 411322 h 453437"/>
                <a:gd name="connsiteX271" fmla="*/ 1897511 w 3562920"/>
                <a:gd name="connsiteY271" fmla="*/ 412258 h 453437"/>
                <a:gd name="connsiteX272" fmla="*/ 1878793 w 3562920"/>
                <a:gd name="connsiteY272" fmla="*/ 415533 h 453437"/>
                <a:gd name="connsiteX273" fmla="*/ 1871306 w 3562920"/>
                <a:gd name="connsiteY273" fmla="*/ 412726 h 453437"/>
                <a:gd name="connsiteX274" fmla="*/ 1868498 w 3562920"/>
                <a:gd name="connsiteY274" fmla="*/ 409918 h 453437"/>
                <a:gd name="connsiteX275" fmla="*/ 1864286 w 3562920"/>
                <a:gd name="connsiteY275" fmla="*/ 403835 h 453437"/>
                <a:gd name="connsiteX276" fmla="*/ 1868030 w 3562920"/>
                <a:gd name="connsiteY276" fmla="*/ 399624 h 453437"/>
                <a:gd name="connsiteX277" fmla="*/ 1864755 w 3562920"/>
                <a:gd name="connsiteY277" fmla="*/ 396816 h 453437"/>
                <a:gd name="connsiteX278" fmla="*/ 1816556 w 3562920"/>
                <a:gd name="connsiteY278" fmla="*/ 396816 h 453437"/>
                <a:gd name="connsiteX279" fmla="*/ 1817024 w 3562920"/>
                <a:gd name="connsiteY279" fmla="*/ 386989 h 453437"/>
                <a:gd name="connsiteX280" fmla="*/ 1816088 w 3562920"/>
                <a:gd name="connsiteY280" fmla="*/ 383714 h 453437"/>
                <a:gd name="connsiteX281" fmla="*/ 1813281 w 3562920"/>
                <a:gd name="connsiteY281" fmla="*/ 382310 h 453437"/>
                <a:gd name="connsiteX282" fmla="*/ 1806262 w 3562920"/>
                <a:gd name="connsiteY282" fmla="*/ 381842 h 453437"/>
                <a:gd name="connsiteX283" fmla="*/ 1801582 w 3562920"/>
                <a:gd name="connsiteY283" fmla="*/ 384181 h 453437"/>
                <a:gd name="connsiteX284" fmla="*/ 1795967 w 3562920"/>
                <a:gd name="connsiteY284" fmla="*/ 391201 h 453437"/>
                <a:gd name="connsiteX285" fmla="*/ 1782864 w 3562920"/>
                <a:gd name="connsiteY285" fmla="*/ 394476 h 453437"/>
                <a:gd name="connsiteX286" fmla="*/ 1781461 w 3562920"/>
                <a:gd name="connsiteY286" fmla="*/ 393540 h 453437"/>
                <a:gd name="connsiteX287" fmla="*/ 1780525 w 3562920"/>
                <a:gd name="connsiteY287" fmla="*/ 386521 h 453437"/>
                <a:gd name="connsiteX288" fmla="*/ 1778653 w 3562920"/>
                <a:gd name="connsiteY288" fmla="*/ 384649 h 453437"/>
                <a:gd name="connsiteX289" fmla="*/ 1771634 w 3562920"/>
                <a:gd name="connsiteY289" fmla="*/ 388861 h 453437"/>
                <a:gd name="connsiteX290" fmla="*/ 1763679 w 3562920"/>
                <a:gd name="connsiteY290" fmla="*/ 380438 h 453437"/>
                <a:gd name="connsiteX291" fmla="*/ 1751044 w 3562920"/>
                <a:gd name="connsiteY291" fmla="*/ 381842 h 453437"/>
                <a:gd name="connsiteX292" fmla="*/ 1738878 w 3562920"/>
                <a:gd name="connsiteY292" fmla="*/ 374823 h 453437"/>
                <a:gd name="connsiteX293" fmla="*/ 1712205 w 3562920"/>
                <a:gd name="connsiteY293" fmla="*/ 372015 h 453437"/>
                <a:gd name="connsiteX294" fmla="*/ 1685064 w 3562920"/>
                <a:gd name="connsiteY294" fmla="*/ 370611 h 453437"/>
                <a:gd name="connsiteX295" fmla="*/ 1615809 w 3562920"/>
                <a:gd name="connsiteY295" fmla="*/ 372483 h 453437"/>
                <a:gd name="connsiteX296" fmla="*/ 1572758 w 3562920"/>
                <a:gd name="connsiteY296" fmla="*/ 370611 h 453437"/>
                <a:gd name="connsiteX297" fmla="*/ 1566207 w 3562920"/>
                <a:gd name="connsiteY297" fmla="*/ 372015 h 453437"/>
                <a:gd name="connsiteX298" fmla="*/ 1559655 w 3562920"/>
                <a:gd name="connsiteY298" fmla="*/ 377630 h 453437"/>
                <a:gd name="connsiteX299" fmla="*/ 1554976 w 3562920"/>
                <a:gd name="connsiteY299" fmla="*/ 372951 h 453437"/>
                <a:gd name="connsiteX300" fmla="*/ 1550296 w 3562920"/>
                <a:gd name="connsiteY300" fmla="*/ 371079 h 453437"/>
                <a:gd name="connsiteX301" fmla="*/ 1547021 w 3562920"/>
                <a:gd name="connsiteY301" fmla="*/ 371079 h 453437"/>
                <a:gd name="connsiteX302" fmla="*/ 1540470 w 3562920"/>
                <a:gd name="connsiteY302" fmla="*/ 376227 h 453437"/>
                <a:gd name="connsiteX303" fmla="*/ 1535790 w 3562920"/>
                <a:gd name="connsiteY303" fmla="*/ 377630 h 453437"/>
                <a:gd name="connsiteX304" fmla="*/ 1398683 w 3562920"/>
                <a:gd name="connsiteY304" fmla="*/ 379970 h 453437"/>
                <a:gd name="connsiteX305" fmla="*/ 1387920 w 3562920"/>
                <a:gd name="connsiteY305" fmla="*/ 386053 h 453437"/>
                <a:gd name="connsiteX306" fmla="*/ 1381369 w 3562920"/>
                <a:gd name="connsiteY306" fmla="*/ 386989 h 453437"/>
                <a:gd name="connsiteX307" fmla="*/ 1379029 w 3562920"/>
                <a:gd name="connsiteY307" fmla="*/ 386053 h 453437"/>
                <a:gd name="connsiteX308" fmla="*/ 1378093 w 3562920"/>
                <a:gd name="connsiteY308" fmla="*/ 379970 h 453437"/>
                <a:gd name="connsiteX309" fmla="*/ 1376221 w 3562920"/>
                <a:gd name="connsiteY309" fmla="*/ 377630 h 453437"/>
                <a:gd name="connsiteX310" fmla="*/ 1365927 w 3562920"/>
                <a:gd name="connsiteY310" fmla="*/ 378566 h 453437"/>
                <a:gd name="connsiteX311" fmla="*/ 1360779 w 3562920"/>
                <a:gd name="connsiteY311" fmla="*/ 377162 h 453437"/>
                <a:gd name="connsiteX312" fmla="*/ 1350485 w 3562920"/>
                <a:gd name="connsiteY312" fmla="*/ 371547 h 453437"/>
                <a:gd name="connsiteX313" fmla="*/ 1339254 w 3562920"/>
                <a:gd name="connsiteY313" fmla="*/ 370611 h 453437"/>
                <a:gd name="connsiteX314" fmla="*/ 1329427 w 3562920"/>
                <a:gd name="connsiteY314" fmla="*/ 371547 h 453437"/>
                <a:gd name="connsiteX315" fmla="*/ 1319132 w 3562920"/>
                <a:gd name="connsiteY315" fmla="*/ 375290 h 453437"/>
                <a:gd name="connsiteX316" fmla="*/ 1310242 w 3562920"/>
                <a:gd name="connsiteY316" fmla="*/ 371079 h 453437"/>
                <a:gd name="connsiteX317" fmla="*/ 1147865 w 3562920"/>
                <a:gd name="connsiteY317" fmla="*/ 370143 h 453437"/>
                <a:gd name="connsiteX318" fmla="*/ 1036962 w 3562920"/>
                <a:gd name="connsiteY318" fmla="*/ 374355 h 453437"/>
                <a:gd name="connsiteX319" fmla="*/ 1026668 w 3562920"/>
                <a:gd name="connsiteY319" fmla="*/ 378098 h 453437"/>
                <a:gd name="connsiteX320" fmla="*/ 1023392 w 3562920"/>
                <a:gd name="connsiteY320" fmla="*/ 377162 h 453437"/>
                <a:gd name="connsiteX321" fmla="*/ 1017777 w 3562920"/>
                <a:gd name="connsiteY321" fmla="*/ 372951 h 453437"/>
                <a:gd name="connsiteX322" fmla="*/ 1007482 w 3562920"/>
                <a:gd name="connsiteY322" fmla="*/ 378098 h 453437"/>
                <a:gd name="connsiteX323" fmla="*/ 993912 w 3562920"/>
                <a:gd name="connsiteY323" fmla="*/ 372015 h 453437"/>
                <a:gd name="connsiteX324" fmla="*/ 934015 w 3562920"/>
                <a:gd name="connsiteY324" fmla="*/ 370611 h 453437"/>
                <a:gd name="connsiteX325" fmla="*/ 926060 w 3562920"/>
                <a:gd name="connsiteY325" fmla="*/ 372951 h 453437"/>
                <a:gd name="connsiteX326" fmla="*/ 920445 w 3562920"/>
                <a:gd name="connsiteY326" fmla="*/ 378566 h 453437"/>
                <a:gd name="connsiteX327" fmla="*/ 918105 w 3562920"/>
                <a:gd name="connsiteY327" fmla="*/ 378566 h 453437"/>
                <a:gd name="connsiteX328" fmla="*/ 908746 w 3562920"/>
                <a:gd name="connsiteY328" fmla="*/ 371079 h 453437"/>
                <a:gd name="connsiteX329" fmla="*/ 905471 w 3562920"/>
                <a:gd name="connsiteY329" fmla="*/ 370611 h 453437"/>
                <a:gd name="connsiteX330" fmla="*/ 873650 w 3562920"/>
                <a:gd name="connsiteY330" fmla="*/ 370611 h 453437"/>
                <a:gd name="connsiteX331" fmla="*/ 815625 w 3562920"/>
                <a:gd name="connsiteY331" fmla="*/ 367803 h 453437"/>
                <a:gd name="connsiteX332" fmla="*/ 753389 w 3562920"/>
                <a:gd name="connsiteY332" fmla="*/ 370143 h 453437"/>
                <a:gd name="connsiteX333" fmla="*/ 749645 w 3562920"/>
                <a:gd name="connsiteY333" fmla="*/ 369207 h 453437"/>
                <a:gd name="connsiteX334" fmla="*/ 744966 w 3562920"/>
                <a:gd name="connsiteY334" fmla="*/ 364060 h 453437"/>
                <a:gd name="connsiteX335" fmla="*/ 737479 w 3562920"/>
                <a:gd name="connsiteY335" fmla="*/ 363592 h 453437"/>
                <a:gd name="connsiteX336" fmla="*/ 728588 w 3562920"/>
                <a:gd name="connsiteY336" fmla="*/ 357977 h 453437"/>
                <a:gd name="connsiteX337" fmla="*/ 726716 w 3562920"/>
                <a:gd name="connsiteY337" fmla="*/ 359849 h 453437"/>
                <a:gd name="connsiteX338" fmla="*/ 726716 w 3562920"/>
                <a:gd name="connsiteY338" fmla="*/ 363124 h 453437"/>
                <a:gd name="connsiteX339" fmla="*/ 730928 w 3562920"/>
                <a:gd name="connsiteY339" fmla="*/ 367803 h 453437"/>
                <a:gd name="connsiteX340" fmla="*/ 729524 w 3562920"/>
                <a:gd name="connsiteY340" fmla="*/ 369207 h 453437"/>
                <a:gd name="connsiteX341" fmla="*/ 724376 w 3562920"/>
                <a:gd name="connsiteY341" fmla="*/ 369675 h 453437"/>
                <a:gd name="connsiteX342" fmla="*/ 722037 w 3562920"/>
                <a:gd name="connsiteY342" fmla="*/ 368271 h 453437"/>
                <a:gd name="connsiteX343" fmla="*/ 720165 w 3562920"/>
                <a:gd name="connsiteY343" fmla="*/ 349554 h 453437"/>
                <a:gd name="connsiteX344" fmla="*/ 717825 w 3562920"/>
                <a:gd name="connsiteY344" fmla="*/ 346278 h 453437"/>
                <a:gd name="connsiteX345" fmla="*/ 715485 w 3562920"/>
                <a:gd name="connsiteY345" fmla="*/ 345810 h 453437"/>
                <a:gd name="connsiteX346" fmla="*/ 711274 w 3562920"/>
                <a:gd name="connsiteY346" fmla="*/ 350958 h 453437"/>
                <a:gd name="connsiteX347" fmla="*/ 696768 w 3562920"/>
                <a:gd name="connsiteY347" fmla="*/ 341599 h 453437"/>
                <a:gd name="connsiteX348" fmla="*/ 691152 w 3562920"/>
                <a:gd name="connsiteY348" fmla="*/ 344406 h 453437"/>
                <a:gd name="connsiteX349" fmla="*/ 688345 w 3562920"/>
                <a:gd name="connsiteY349" fmla="*/ 343938 h 453437"/>
                <a:gd name="connsiteX350" fmla="*/ 683197 w 3562920"/>
                <a:gd name="connsiteY350" fmla="*/ 340195 h 453437"/>
                <a:gd name="connsiteX351" fmla="*/ 680390 w 3562920"/>
                <a:gd name="connsiteY351" fmla="*/ 340662 h 453437"/>
                <a:gd name="connsiteX352" fmla="*/ 675710 w 3562920"/>
                <a:gd name="connsiteY352" fmla="*/ 344874 h 453437"/>
                <a:gd name="connsiteX353" fmla="*/ 673839 w 3562920"/>
                <a:gd name="connsiteY353" fmla="*/ 343471 h 453437"/>
                <a:gd name="connsiteX354" fmla="*/ 669159 w 3562920"/>
                <a:gd name="connsiteY354" fmla="*/ 332708 h 453437"/>
                <a:gd name="connsiteX355" fmla="*/ 666351 w 3562920"/>
                <a:gd name="connsiteY355" fmla="*/ 331772 h 453437"/>
                <a:gd name="connsiteX356" fmla="*/ 641082 w 3562920"/>
                <a:gd name="connsiteY356" fmla="*/ 329900 h 453437"/>
                <a:gd name="connsiteX357" fmla="*/ 629852 w 3562920"/>
                <a:gd name="connsiteY357" fmla="*/ 325221 h 453437"/>
                <a:gd name="connsiteX358" fmla="*/ 607391 w 3562920"/>
                <a:gd name="connsiteY358" fmla="*/ 323349 h 453437"/>
                <a:gd name="connsiteX359" fmla="*/ 601307 w 3562920"/>
                <a:gd name="connsiteY359" fmla="*/ 329900 h 453437"/>
                <a:gd name="connsiteX360" fmla="*/ 593820 w 3562920"/>
                <a:gd name="connsiteY360" fmla="*/ 331772 h 453437"/>
                <a:gd name="connsiteX361" fmla="*/ 590545 w 3562920"/>
                <a:gd name="connsiteY361" fmla="*/ 334112 h 453437"/>
                <a:gd name="connsiteX362" fmla="*/ 587737 w 3562920"/>
                <a:gd name="connsiteY362" fmla="*/ 343002 h 453437"/>
                <a:gd name="connsiteX363" fmla="*/ 584929 w 3562920"/>
                <a:gd name="connsiteY363" fmla="*/ 344406 h 453437"/>
                <a:gd name="connsiteX364" fmla="*/ 562000 w 3562920"/>
                <a:gd name="connsiteY364" fmla="*/ 339727 h 453437"/>
                <a:gd name="connsiteX365" fmla="*/ 558724 w 3562920"/>
                <a:gd name="connsiteY365" fmla="*/ 333175 h 453437"/>
                <a:gd name="connsiteX366" fmla="*/ 558256 w 3562920"/>
                <a:gd name="connsiteY366" fmla="*/ 326624 h 453437"/>
                <a:gd name="connsiteX367" fmla="*/ 545154 w 3562920"/>
                <a:gd name="connsiteY367" fmla="*/ 322881 h 453437"/>
                <a:gd name="connsiteX368" fmla="*/ 539539 w 3562920"/>
                <a:gd name="connsiteY368" fmla="*/ 317734 h 453437"/>
                <a:gd name="connsiteX369" fmla="*/ 531584 w 3562920"/>
                <a:gd name="connsiteY369" fmla="*/ 323817 h 453437"/>
                <a:gd name="connsiteX370" fmla="*/ 512866 w 3562920"/>
                <a:gd name="connsiteY370" fmla="*/ 323817 h 453437"/>
                <a:gd name="connsiteX371" fmla="*/ 510526 w 3562920"/>
                <a:gd name="connsiteY371" fmla="*/ 323349 h 453437"/>
                <a:gd name="connsiteX372" fmla="*/ 508186 w 3562920"/>
                <a:gd name="connsiteY372" fmla="*/ 318202 h 453437"/>
                <a:gd name="connsiteX373" fmla="*/ 504911 w 3562920"/>
                <a:gd name="connsiteY373" fmla="*/ 322413 h 453437"/>
                <a:gd name="connsiteX374" fmla="*/ 500699 w 3562920"/>
                <a:gd name="connsiteY374" fmla="*/ 315862 h 453437"/>
                <a:gd name="connsiteX375" fmla="*/ 496956 w 3562920"/>
                <a:gd name="connsiteY375" fmla="*/ 313522 h 453437"/>
                <a:gd name="connsiteX376" fmla="*/ 492744 w 3562920"/>
                <a:gd name="connsiteY376" fmla="*/ 313054 h 453437"/>
                <a:gd name="connsiteX377" fmla="*/ 484321 w 3562920"/>
                <a:gd name="connsiteY377" fmla="*/ 316330 h 453437"/>
                <a:gd name="connsiteX378" fmla="*/ 477770 w 3562920"/>
                <a:gd name="connsiteY378" fmla="*/ 312118 h 453437"/>
                <a:gd name="connsiteX379" fmla="*/ 470283 w 3562920"/>
                <a:gd name="connsiteY379" fmla="*/ 315862 h 453437"/>
                <a:gd name="connsiteX380" fmla="*/ 464200 w 3562920"/>
                <a:gd name="connsiteY380" fmla="*/ 317265 h 453437"/>
                <a:gd name="connsiteX381" fmla="*/ 455777 w 3562920"/>
                <a:gd name="connsiteY381" fmla="*/ 316330 h 453437"/>
                <a:gd name="connsiteX382" fmla="*/ 452969 w 3562920"/>
                <a:gd name="connsiteY382" fmla="*/ 314926 h 453437"/>
                <a:gd name="connsiteX383" fmla="*/ 450161 w 3562920"/>
                <a:gd name="connsiteY383" fmla="*/ 308843 h 453437"/>
                <a:gd name="connsiteX384" fmla="*/ 446886 w 3562920"/>
                <a:gd name="connsiteY384" fmla="*/ 306503 h 453437"/>
                <a:gd name="connsiteX385" fmla="*/ 443142 w 3562920"/>
                <a:gd name="connsiteY385" fmla="*/ 306035 h 453437"/>
                <a:gd name="connsiteX386" fmla="*/ 428168 w 3562920"/>
                <a:gd name="connsiteY386" fmla="*/ 310246 h 453437"/>
                <a:gd name="connsiteX387" fmla="*/ 399624 w 3562920"/>
                <a:gd name="connsiteY387" fmla="*/ 311182 h 453437"/>
                <a:gd name="connsiteX388" fmla="*/ 399156 w 3562920"/>
                <a:gd name="connsiteY388" fmla="*/ 314926 h 453437"/>
                <a:gd name="connsiteX389" fmla="*/ 408047 w 3562920"/>
                <a:gd name="connsiteY389" fmla="*/ 320541 h 453437"/>
                <a:gd name="connsiteX390" fmla="*/ 412258 w 3562920"/>
                <a:gd name="connsiteY390" fmla="*/ 324753 h 453437"/>
                <a:gd name="connsiteX391" fmla="*/ 413194 w 3562920"/>
                <a:gd name="connsiteY391" fmla="*/ 329432 h 453437"/>
                <a:gd name="connsiteX392" fmla="*/ 333176 w 3562920"/>
                <a:gd name="connsiteY392" fmla="*/ 277490 h 453437"/>
                <a:gd name="connsiteX393" fmla="*/ 255029 w 3562920"/>
                <a:gd name="connsiteY393" fmla="*/ 223209 h 453437"/>
                <a:gd name="connsiteX394" fmla="*/ 178286 w 3562920"/>
                <a:gd name="connsiteY394" fmla="*/ 167056 h 453437"/>
                <a:gd name="connsiteX395" fmla="*/ 102948 w 3562920"/>
                <a:gd name="connsiteY395" fmla="*/ 108563 h 453437"/>
                <a:gd name="connsiteX396" fmla="*/ 29480 w 3562920"/>
                <a:gd name="connsiteY396" fmla="*/ 47730 h 453437"/>
                <a:gd name="connsiteX397" fmla="*/ 28544 w 3562920"/>
                <a:gd name="connsiteY397" fmla="*/ 41179 h 453437"/>
                <a:gd name="connsiteX398" fmla="*/ 21993 w 3562920"/>
                <a:gd name="connsiteY398" fmla="*/ 35096 h 453437"/>
                <a:gd name="connsiteX399" fmla="*/ 20589 w 3562920"/>
                <a:gd name="connsiteY399" fmla="*/ 29480 h 453437"/>
                <a:gd name="connsiteX400" fmla="*/ 13570 w 3562920"/>
                <a:gd name="connsiteY400" fmla="*/ 29948 h 453437"/>
                <a:gd name="connsiteX401" fmla="*/ 14038 w 3562920"/>
                <a:gd name="connsiteY401" fmla="*/ 21993 h 453437"/>
                <a:gd name="connsiteX402" fmla="*/ 7487 w 3562920"/>
                <a:gd name="connsiteY402" fmla="*/ 23397 h 453437"/>
                <a:gd name="connsiteX403" fmla="*/ 4679 w 3562920"/>
                <a:gd name="connsiteY403" fmla="*/ 22461 h 453437"/>
                <a:gd name="connsiteX404" fmla="*/ 3743 w 3562920"/>
                <a:gd name="connsiteY404" fmla="*/ 17314 h 453437"/>
                <a:gd name="connsiteX405" fmla="*/ 0 w 3562920"/>
                <a:gd name="connsiteY405" fmla="*/ 14974 h 453437"/>
                <a:gd name="connsiteX406" fmla="*/ 1872 w 3562920"/>
                <a:gd name="connsiteY406" fmla="*/ 14506 h 453437"/>
                <a:gd name="connsiteX407" fmla="*/ 22929 w 3562920"/>
                <a:gd name="connsiteY407" fmla="*/ 14038 h 453437"/>
                <a:gd name="connsiteX408" fmla="*/ 78146 w 3562920"/>
                <a:gd name="connsiteY408" fmla="*/ 28077 h 453437"/>
                <a:gd name="connsiteX409" fmla="*/ 82826 w 3562920"/>
                <a:gd name="connsiteY409" fmla="*/ 32288 h 453437"/>
                <a:gd name="connsiteX410" fmla="*/ 85634 w 3562920"/>
                <a:gd name="connsiteY410" fmla="*/ 40243 h 453437"/>
                <a:gd name="connsiteX411" fmla="*/ 88909 w 3562920"/>
                <a:gd name="connsiteY411" fmla="*/ 38839 h 453437"/>
                <a:gd name="connsiteX412" fmla="*/ 91249 w 3562920"/>
                <a:gd name="connsiteY412" fmla="*/ 34628 h 453437"/>
                <a:gd name="connsiteX413" fmla="*/ 94992 w 3562920"/>
                <a:gd name="connsiteY413" fmla="*/ 35096 h 453437"/>
                <a:gd name="connsiteX414" fmla="*/ 100140 w 3562920"/>
                <a:gd name="connsiteY414" fmla="*/ 40243 h 453437"/>
                <a:gd name="connsiteX415" fmla="*/ 117922 w 3562920"/>
                <a:gd name="connsiteY415" fmla="*/ 41647 h 453437"/>
                <a:gd name="connsiteX416" fmla="*/ 128684 w 3562920"/>
                <a:gd name="connsiteY416" fmla="*/ 44922 h 453437"/>
                <a:gd name="connsiteX417" fmla="*/ 140383 w 3562920"/>
                <a:gd name="connsiteY417" fmla="*/ 42115 h 453437"/>
                <a:gd name="connsiteX418" fmla="*/ 157229 w 3562920"/>
                <a:gd name="connsiteY418" fmla="*/ 43518 h 453437"/>
                <a:gd name="connsiteX419" fmla="*/ 170799 w 3562920"/>
                <a:gd name="connsiteY419" fmla="*/ 41179 h 453437"/>
                <a:gd name="connsiteX420" fmla="*/ 196536 w 3562920"/>
                <a:gd name="connsiteY420" fmla="*/ 43051 h 453437"/>
                <a:gd name="connsiteX421" fmla="*/ 212446 w 3562920"/>
                <a:gd name="connsiteY421" fmla="*/ 48666 h 453437"/>
                <a:gd name="connsiteX422" fmla="*/ 222741 w 3562920"/>
                <a:gd name="connsiteY422" fmla="*/ 44455 h 453437"/>
                <a:gd name="connsiteX423" fmla="*/ 228356 w 3562920"/>
                <a:gd name="connsiteY423" fmla="*/ 38839 h 453437"/>
                <a:gd name="connsiteX424" fmla="*/ 233036 w 3562920"/>
                <a:gd name="connsiteY424" fmla="*/ 30416 h 453437"/>
                <a:gd name="connsiteX425" fmla="*/ 231164 w 3562920"/>
                <a:gd name="connsiteY425" fmla="*/ 24801 h 453437"/>
                <a:gd name="connsiteX426" fmla="*/ 234908 w 3562920"/>
                <a:gd name="connsiteY426" fmla="*/ 29012 h 453437"/>
                <a:gd name="connsiteX427" fmla="*/ 237715 w 3562920"/>
                <a:gd name="connsiteY427" fmla="*/ 29480 h 453437"/>
                <a:gd name="connsiteX428" fmla="*/ 241459 w 3562920"/>
                <a:gd name="connsiteY428" fmla="*/ 25269 h 453437"/>
                <a:gd name="connsiteX429" fmla="*/ 244734 w 3562920"/>
                <a:gd name="connsiteY429" fmla="*/ 24333 h 453437"/>
                <a:gd name="connsiteX430" fmla="*/ 356105 w 3562920"/>
                <a:gd name="connsiteY430" fmla="*/ 21993 h 453437"/>
                <a:gd name="connsiteX431" fmla="*/ 1411785 w 3562920"/>
                <a:gd name="connsiteY431" fmla="*/ 22929 h 453437"/>
                <a:gd name="connsiteX432" fmla="*/ 1522688 w 3562920"/>
                <a:gd name="connsiteY432" fmla="*/ 20121 h 453437"/>
                <a:gd name="connsiteX433" fmla="*/ 1529239 w 3562920"/>
                <a:gd name="connsiteY433" fmla="*/ 26673 h 453437"/>
                <a:gd name="connsiteX434" fmla="*/ 1535790 w 3562920"/>
                <a:gd name="connsiteY434" fmla="*/ 30884 h 453437"/>
                <a:gd name="connsiteX435" fmla="*/ 1542341 w 3562920"/>
                <a:gd name="connsiteY435" fmla="*/ 31820 h 453437"/>
                <a:gd name="connsiteX436" fmla="*/ 1573226 w 3562920"/>
                <a:gd name="connsiteY436" fmla="*/ 25737 h 453437"/>
                <a:gd name="connsiteX437" fmla="*/ 1577437 w 3562920"/>
                <a:gd name="connsiteY437" fmla="*/ 25737 h 453437"/>
                <a:gd name="connsiteX438" fmla="*/ 1580713 w 3562920"/>
                <a:gd name="connsiteY438" fmla="*/ 28544 h 453437"/>
                <a:gd name="connsiteX439" fmla="*/ 1585392 w 3562920"/>
                <a:gd name="connsiteY439" fmla="*/ 34628 h 453437"/>
                <a:gd name="connsiteX440" fmla="*/ 1585392 w 3562920"/>
                <a:gd name="connsiteY440" fmla="*/ 36968 h 453437"/>
                <a:gd name="connsiteX441" fmla="*/ 1570418 w 3562920"/>
                <a:gd name="connsiteY441" fmla="*/ 48666 h 453437"/>
                <a:gd name="connsiteX442" fmla="*/ 1568078 w 3562920"/>
                <a:gd name="connsiteY442" fmla="*/ 65512 h 453437"/>
                <a:gd name="connsiteX443" fmla="*/ 1506310 w 3562920"/>
                <a:gd name="connsiteY443" fmla="*/ 63172 h 453437"/>
                <a:gd name="connsiteX444" fmla="*/ 1361715 w 3562920"/>
                <a:gd name="connsiteY444" fmla="*/ 64108 h 453437"/>
                <a:gd name="connsiteX445" fmla="*/ 746838 w 3562920"/>
                <a:gd name="connsiteY445" fmla="*/ 63172 h 453437"/>
                <a:gd name="connsiteX446" fmla="*/ 416002 w 3562920"/>
                <a:gd name="connsiteY446" fmla="*/ 66916 h 453437"/>
                <a:gd name="connsiteX447" fmla="*/ 253157 w 3562920"/>
                <a:gd name="connsiteY447" fmla="*/ 70659 h 453437"/>
                <a:gd name="connsiteX448" fmla="*/ 251753 w 3562920"/>
                <a:gd name="connsiteY448" fmla="*/ 71595 h 453437"/>
                <a:gd name="connsiteX449" fmla="*/ 251753 w 3562920"/>
                <a:gd name="connsiteY449" fmla="*/ 75339 h 453437"/>
                <a:gd name="connsiteX450" fmla="*/ 273279 w 3562920"/>
                <a:gd name="connsiteY450" fmla="*/ 79083 h 453437"/>
                <a:gd name="connsiteX451" fmla="*/ 294336 w 3562920"/>
                <a:gd name="connsiteY451" fmla="*/ 80018 h 453437"/>
                <a:gd name="connsiteX452" fmla="*/ 727184 w 3562920"/>
                <a:gd name="connsiteY452" fmla="*/ 82826 h 453437"/>
                <a:gd name="connsiteX453" fmla="*/ 1117917 w 3562920"/>
                <a:gd name="connsiteY453" fmla="*/ 83762 h 453437"/>
                <a:gd name="connsiteX454" fmla="*/ 1565271 w 3562920"/>
                <a:gd name="connsiteY454" fmla="*/ 81422 h 453437"/>
                <a:gd name="connsiteX455" fmla="*/ 1584924 w 3562920"/>
                <a:gd name="connsiteY455" fmla="*/ 83294 h 453437"/>
                <a:gd name="connsiteX456" fmla="*/ 1604578 w 3562920"/>
                <a:gd name="connsiteY456" fmla="*/ 96396 h 453437"/>
                <a:gd name="connsiteX457" fmla="*/ 1625635 w 3562920"/>
                <a:gd name="connsiteY457" fmla="*/ 107159 h 453437"/>
                <a:gd name="connsiteX458" fmla="*/ 1647161 w 3562920"/>
                <a:gd name="connsiteY458" fmla="*/ 115582 h 453437"/>
                <a:gd name="connsiteX459" fmla="*/ 1670090 w 3562920"/>
                <a:gd name="connsiteY459" fmla="*/ 122133 h 453437"/>
                <a:gd name="connsiteX460" fmla="*/ 1693955 w 3562920"/>
                <a:gd name="connsiteY460" fmla="*/ 126813 h 453437"/>
                <a:gd name="connsiteX461" fmla="*/ 1719692 w 3562920"/>
                <a:gd name="connsiteY461" fmla="*/ 129152 h 453437"/>
                <a:gd name="connsiteX462" fmla="*/ 1748705 w 3562920"/>
                <a:gd name="connsiteY462" fmla="*/ 129620 h 453437"/>
                <a:gd name="connsiteX463" fmla="*/ 1777717 w 3562920"/>
                <a:gd name="connsiteY463" fmla="*/ 128217 h 453437"/>
                <a:gd name="connsiteX464" fmla="*/ 1806262 w 3562920"/>
                <a:gd name="connsiteY464" fmla="*/ 124473 h 453437"/>
                <a:gd name="connsiteX465" fmla="*/ 1830595 w 3562920"/>
                <a:gd name="connsiteY465" fmla="*/ 119326 h 453437"/>
                <a:gd name="connsiteX466" fmla="*/ 1853992 w 3562920"/>
                <a:gd name="connsiteY466" fmla="*/ 111370 h 453437"/>
                <a:gd name="connsiteX467" fmla="*/ 1876453 w 3562920"/>
                <a:gd name="connsiteY467" fmla="*/ 101543 h 453437"/>
                <a:gd name="connsiteX468" fmla="*/ 1905933 w 3562920"/>
                <a:gd name="connsiteY468" fmla="*/ 82358 h 453437"/>
                <a:gd name="connsiteX469" fmla="*/ 1910613 w 3562920"/>
                <a:gd name="connsiteY469" fmla="*/ 77678 h 453437"/>
                <a:gd name="connsiteX470" fmla="*/ 1913420 w 3562920"/>
                <a:gd name="connsiteY470" fmla="*/ 71595 h 453437"/>
                <a:gd name="connsiteX471" fmla="*/ 1913420 w 3562920"/>
                <a:gd name="connsiteY471" fmla="*/ 66916 h 453437"/>
                <a:gd name="connsiteX472" fmla="*/ 1911081 w 3562920"/>
                <a:gd name="connsiteY472" fmla="*/ 62236 h 453437"/>
                <a:gd name="connsiteX473" fmla="*/ 1905933 w 3562920"/>
                <a:gd name="connsiteY473" fmla="*/ 58025 h 453437"/>
                <a:gd name="connsiteX474" fmla="*/ 1893767 w 3562920"/>
                <a:gd name="connsiteY474" fmla="*/ 30884 h 453437"/>
                <a:gd name="connsiteX475" fmla="*/ 1895171 w 3562920"/>
                <a:gd name="connsiteY475" fmla="*/ 21993 h 453437"/>
                <a:gd name="connsiteX476" fmla="*/ 1890491 w 3562920"/>
                <a:gd name="connsiteY476" fmla="*/ 21057 h 453437"/>
                <a:gd name="connsiteX477" fmla="*/ 1885344 w 3562920"/>
                <a:gd name="connsiteY477" fmla="*/ 13570 h 453437"/>
                <a:gd name="connsiteX478" fmla="*/ 1876921 w 3562920"/>
                <a:gd name="connsiteY478" fmla="*/ 5147 h 453437"/>
                <a:gd name="connsiteX479" fmla="*/ 1879729 w 3562920"/>
                <a:gd name="connsiteY479" fmla="*/ 0 h 453437"/>
                <a:gd name="connsiteX480" fmla="*/ 1885344 w 3562920"/>
                <a:gd name="connsiteY480" fmla="*/ 0 h 453437"/>
                <a:gd name="connsiteX481" fmla="*/ 1881600 w 3562920"/>
                <a:gd name="connsiteY481" fmla="*/ 2340 h 453437"/>
                <a:gd name="connsiteX482" fmla="*/ 1883472 w 3562920"/>
                <a:gd name="connsiteY482" fmla="*/ 6551 h 453437"/>
                <a:gd name="connsiteX483" fmla="*/ 1892831 w 3562920"/>
                <a:gd name="connsiteY483" fmla="*/ 5615 h 453437"/>
                <a:gd name="connsiteX484" fmla="*/ 1904062 w 3562920"/>
                <a:gd name="connsiteY484" fmla="*/ 14506 h 453437"/>
                <a:gd name="connsiteX485" fmla="*/ 1912953 w 3562920"/>
                <a:gd name="connsiteY485" fmla="*/ 15442 h 453437"/>
                <a:gd name="connsiteX486" fmla="*/ 1924651 w 3562920"/>
                <a:gd name="connsiteY486" fmla="*/ 20121 h 453437"/>
                <a:gd name="connsiteX487" fmla="*/ 1938690 w 3562920"/>
                <a:gd name="connsiteY487" fmla="*/ 22461 h 453437"/>
                <a:gd name="connsiteX488" fmla="*/ 1950856 w 3562920"/>
                <a:gd name="connsiteY488" fmla="*/ 28077 h 453437"/>
                <a:gd name="connsiteX489" fmla="*/ 1959747 w 3562920"/>
                <a:gd name="connsiteY489" fmla="*/ 28077 h 453437"/>
                <a:gd name="connsiteX490" fmla="*/ 1978933 w 3562920"/>
                <a:gd name="connsiteY490" fmla="*/ 36499 h 453437"/>
                <a:gd name="connsiteX491" fmla="*/ 1990163 w 3562920"/>
                <a:gd name="connsiteY491" fmla="*/ 45390 h 453437"/>
                <a:gd name="connsiteX492" fmla="*/ 1975189 w 3562920"/>
                <a:gd name="connsiteY492" fmla="*/ 45858 h 453437"/>
                <a:gd name="connsiteX493" fmla="*/ 1974721 w 3562920"/>
                <a:gd name="connsiteY493" fmla="*/ 47730 h 453437"/>
                <a:gd name="connsiteX494" fmla="*/ 1998586 w 3562920"/>
                <a:gd name="connsiteY494" fmla="*/ 55685 h 453437"/>
                <a:gd name="connsiteX495" fmla="*/ 2004669 w 3562920"/>
                <a:gd name="connsiteY495" fmla="*/ 55685 h 453437"/>
                <a:gd name="connsiteX496" fmla="*/ 2008413 w 3562920"/>
                <a:gd name="connsiteY496" fmla="*/ 58025 h 453437"/>
                <a:gd name="connsiteX497" fmla="*/ 2006541 w 3562920"/>
                <a:gd name="connsiteY497" fmla="*/ 60833 h 453437"/>
                <a:gd name="connsiteX498" fmla="*/ 1998118 w 3562920"/>
                <a:gd name="connsiteY498" fmla="*/ 62236 h 453437"/>
                <a:gd name="connsiteX499" fmla="*/ 1988291 w 3562920"/>
                <a:gd name="connsiteY499" fmla="*/ 62236 h 453437"/>
                <a:gd name="connsiteX500" fmla="*/ 837619 w 3562920"/>
                <a:gd name="connsiteY500" fmla="*/ 149274 h 453437"/>
                <a:gd name="connsiteX501" fmla="*/ 880669 w 3562920"/>
                <a:gd name="connsiteY501" fmla="*/ 150210 h 453437"/>
                <a:gd name="connsiteX502" fmla="*/ 881605 w 3562920"/>
                <a:gd name="connsiteY502" fmla="*/ 149274 h 453437"/>
                <a:gd name="connsiteX503" fmla="*/ 880669 w 3562920"/>
                <a:gd name="connsiteY503" fmla="*/ 145998 h 453437"/>
                <a:gd name="connsiteX504" fmla="*/ 877862 w 3562920"/>
                <a:gd name="connsiteY504" fmla="*/ 143191 h 453437"/>
                <a:gd name="connsiteX505" fmla="*/ 868971 w 3562920"/>
                <a:gd name="connsiteY505" fmla="*/ 140851 h 453437"/>
                <a:gd name="connsiteX506" fmla="*/ 844638 w 3562920"/>
                <a:gd name="connsiteY506" fmla="*/ 140851 h 453437"/>
                <a:gd name="connsiteX507" fmla="*/ 837619 w 3562920"/>
                <a:gd name="connsiteY507" fmla="*/ 145062 h 453437"/>
                <a:gd name="connsiteX508" fmla="*/ 836683 w 3562920"/>
                <a:gd name="connsiteY508" fmla="*/ 148338 h 453437"/>
                <a:gd name="connsiteX509" fmla="*/ 837619 w 3562920"/>
                <a:gd name="connsiteY509" fmla="*/ 149274 h 453437"/>
                <a:gd name="connsiteX510" fmla="*/ 937291 w 3562920"/>
                <a:gd name="connsiteY510" fmla="*/ 203088 h 453437"/>
                <a:gd name="connsiteX511" fmla="*/ 935887 w 3562920"/>
                <a:gd name="connsiteY511" fmla="*/ 200279 h 453437"/>
                <a:gd name="connsiteX512" fmla="*/ 933079 w 3562920"/>
                <a:gd name="connsiteY512" fmla="*/ 198876 h 453437"/>
                <a:gd name="connsiteX513" fmla="*/ 888157 w 3562920"/>
                <a:gd name="connsiteY513" fmla="*/ 198408 h 453437"/>
                <a:gd name="connsiteX514" fmla="*/ 885349 w 3562920"/>
                <a:gd name="connsiteY514" fmla="*/ 199812 h 453437"/>
                <a:gd name="connsiteX515" fmla="*/ 883945 w 3562920"/>
                <a:gd name="connsiteY515" fmla="*/ 202619 h 453437"/>
                <a:gd name="connsiteX516" fmla="*/ 885349 w 3562920"/>
                <a:gd name="connsiteY516" fmla="*/ 205895 h 453437"/>
                <a:gd name="connsiteX517" fmla="*/ 888157 w 3562920"/>
                <a:gd name="connsiteY517" fmla="*/ 207299 h 453437"/>
                <a:gd name="connsiteX518" fmla="*/ 933079 w 3562920"/>
                <a:gd name="connsiteY518" fmla="*/ 207767 h 453437"/>
                <a:gd name="connsiteX519" fmla="*/ 935887 w 3562920"/>
                <a:gd name="connsiteY519" fmla="*/ 206831 h 453437"/>
                <a:gd name="connsiteX520" fmla="*/ 937291 w 3562920"/>
                <a:gd name="connsiteY520" fmla="*/ 203088 h 453437"/>
                <a:gd name="connsiteX521" fmla="*/ 2068310 w 3562920"/>
                <a:gd name="connsiteY521" fmla="*/ 291061 h 453437"/>
                <a:gd name="connsiteX522" fmla="*/ 2064566 w 3562920"/>
                <a:gd name="connsiteY522" fmla="*/ 298080 h 453437"/>
                <a:gd name="connsiteX523" fmla="*/ 2064098 w 3562920"/>
                <a:gd name="connsiteY523" fmla="*/ 303227 h 453437"/>
                <a:gd name="connsiteX524" fmla="*/ 2066906 w 3562920"/>
                <a:gd name="connsiteY524" fmla="*/ 311182 h 453437"/>
                <a:gd name="connsiteX525" fmla="*/ 2072053 w 3562920"/>
                <a:gd name="connsiteY525" fmla="*/ 319605 h 453437"/>
                <a:gd name="connsiteX526" fmla="*/ 2079540 w 3562920"/>
                <a:gd name="connsiteY526" fmla="*/ 328028 h 453437"/>
                <a:gd name="connsiteX527" fmla="*/ 2090303 w 3562920"/>
                <a:gd name="connsiteY527" fmla="*/ 338791 h 453437"/>
                <a:gd name="connsiteX528" fmla="*/ 2102470 w 3562920"/>
                <a:gd name="connsiteY528" fmla="*/ 348150 h 453437"/>
                <a:gd name="connsiteX529" fmla="*/ 2116976 w 3562920"/>
                <a:gd name="connsiteY529" fmla="*/ 355637 h 453437"/>
                <a:gd name="connsiteX530" fmla="*/ 2133354 w 3562920"/>
                <a:gd name="connsiteY530" fmla="*/ 361720 h 453437"/>
                <a:gd name="connsiteX531" fmla="*/ 2152540 w 3562920"/>
                <a:gd name="connsiteY531" fmla="*/ 365932 h 453437"/>
                <a:gd name="connsiteX532" fmla="*/ 2174533 w 3562920"/>
                <a:gd name="connsiteY532" fmla="*/ 367803 h 453437"/>
                <a:gd name="connsiteX533" fmla="*/ 2205885 w 3562920"/>
                <a:gd name="connsiteY533" fmla="*/ 367803 h 453437"/>
                <a:gd name="connsiteX534" fmla="*/ 2233962 w 3562920"/>
                <a:gd name="connsiteY534" fmla="*/ 365464 h 453437"/>
                <a:gd name="connsiteX535" fmla="*/ 2259231 w 3562920"/>
                <a:gd name="connsiteY535" fmla="*/ 360316 h 453437"/>
                <a:gd name="connsiteX536" fmla="*/ 2282160 w 3562920"/>
                <a:gd name="connsiteY536" fmla="*/ 353297 h 453437"/>
                <a:gd name="connsiteX537" fmla="*/ 2319128 w 3562920"/>
                <a:gd name="connsiteY537" fmla="*/ 335983 h 453437"/>
                <a:gd name="connsiteX538" fmla="*/ 2333634 w 3562920"/>
                <a:gd name="connsiteY538" fmla="*/ 325221 h 453437"/>
                <a:gd name="connsiteX539" fmla="*/ 2347204 w 3562920"/>
                <a:gd name="connsiteY539" fmla="*/ 313054 h 453437"/>
                <a:gd name="connsiteX540" fmla="*/ 2350012 w 3562920"/>
                <a:gd name="connsiteY540" fmla="*/ 308375 h 453437"/>
                <a:gd name="connsiteX541" fmla="*/ 2350480 w 3562920"/>
                <a:gd name="connsiteY541" fmla="*/ 303227 h 453437"/>
                <a:gd name="connsiteX542" fmla="*/ 2348608 w 3562920"/>
                <a:gd name="connsiteY542" fmla="*/ 298548 h 453437"/>
                <a:gd name="connsiteX543" fmla="*/ 2344864 w 3562920"/>
                <a:gd name="connsiteY543" fmla="*/ 294804 h 453437"/>
                <a:gd name="connsiteX544" fmla="*/ 2338781 w 3562920"/>
                <a:gd name="connsiteY544" fmla="*/ 293400 h 453437"/>
                <a:gd name="connsiteX545" fmla="*/ 2334570 w 3562920"/>
                <a:gd name="connsiteY545" fmla="*/ 281702 h 453437"/>
                <a:gd name="connsiteX546" fmla="*/ 2328486 w 3562920"/>
                <a:gd name="connsiteY546" fmla="*/ 271407 h 453437"/>
                <a:gd name="connsiteX547" fmla="*/ 2320063 w 3562920"/>
                <a:gd name="connsiteY547" fmla="*/ 262048 h 453437"/>
                <a:gd name="connsiteX548" fmla="*/ 2309301 w 3562920"/>
                <a:gd name="connsiteY548" fmla="*/ 253625 h 453437"/>
                <a:gd name="connsiteX549" fmla="*/ 2291987 w 3562920"/>
                <a:gd name="connsiteY549" fmla="*/ 243798 h 453437"/>
                <a:gd name="connsiteX550" fmla="*/ 2274673 w 3562920"/>
                <a:gd name="connsiteY550" fmla="*/ 236311 h 453437"/>
                <a:gd name="connsiteX551" fmla="*/ 2256423 w 3562920"/>
                <a:gd name="connsiteY551" fmla="*/ 230696 h 453437"/>
                <a:gd name="connsiteX552" fmla="*/ 2218988 w 3562920"/>
                <a:gd name="connsiteY552" fmla="*/ 225081 h 453437"/>
                <a:gd name="connsiteX553" fmla="*/ 2199802 w 3562920"/>
                <a:gd name="connsiteY553" fmla="*/ 224613 h 453437"/>
                <a:gd name="connsiteX554" fmla="*/ 2161899 w 3562920"/>
                <a:gd name="connsiteY554" fmla="*/ 228824 h 453437"/>
                <a:gd name="connsiteX555" fmla="*/ 2142713 w 3562920"/>
                <a:gd name="connsiteY555" fmla="*/ 233035 h 453437"/>
                <a:gd name="connsiteX556" fmla="*/ 2126335 w 3562920"/>
                <a:gd name="connsiteY556" fmla="*/ 238651 h 453437"/>
                <a:gd name="connsiteX557" fmla="*/ 2111829 w 3562920"/>
                <a:gd name="connsiteY557" fmla="*/ 245670 h 453437"/>
                <a:gd name="connsiteX558" fmla="*/ 2098726 w 3562920"/>
                <a:gd name="connsiteY558" fmla="*/ 254561 h 453437"/>
                <a:gd name="connsiteX559" fmla="*/ 2087028 w 3562920"/>
                <a:gd name="connsiteY559" fmla="*/ 264856 h 453437"/>
                <a:gd name="connsiteX560" fmla="*/ 2077201 w 3562920"/>
                <a:gd name="connsiteY560" fmla="*/ 277022 h 453437"/>
                <a:gd name="connsiteX561" fmla="*/ 2068310 w 3562920"/>
                <a:gd name="connsiteY561" fmla="*/ 291061 h 453437"/>
                <a:gd name="connsiteX562" fmla="*/ 2924646 w 3562920"/>
                <a:gd name="connsiteY562" fmla="*/ 253157 h 453437"/>
                <a:gd name="connsiteX563" fmla="*/ 2924646 w 3562920"/>
                <a:gd name="connsiteY563" fmla="*/ 240055 h 453437"/>
                <a:gd name="connsiteX564" fmla="*/ 2924178 w 3562920"/>
                <a:gd name="connsiteY564" fmla="*/ 239119 h 453437"/>
                <a:gd name="connsiteX565" fmla="*/ 2923243 w 3562920"/>
                <a:gd name="connsiteY565" fmla="*/ 238651 h 453437"/>
                <a:gd name="connsiteX566" fmla="*/ 2721091 w 3562920"/>
                <a:gd name="connsiteY566" fmla="*/ 239587 h 453437"/>
                <a:gd name="connsiteX567" fmla="*/ 2674297 w 3562920"/>
                <a:gd name="connsiteY567" fmla="*/ 242394 h 453437"/>
                <a:gd name="connsiteX568" fmla="*/ 2656515 w 3562920"/>
                <a:gd name="connsiteY568" fmla="*/ 246138 h 453437"/>
                <a:gd name="connsiteX569" fmla="*/ 2656515 w 3562920"/>
                <a:gd name="connsiteY569" fmla="*/ 248010 h 453437"/>
                <a:gd name="connsiteX570" fmla="*/ 2658855 w 3562920"/>
                <a:gd name="connsiteY570" fmla="*/ 249413 h 453437"/>
                <a:gd name="connsiteX571" fmla="*/ 2674297 w 3562920"/>
                <a:gd name="connsiteY571" fmla="*/ 251753 h 453437"/>
                <a:gd name="connsiteX572" fmla="*/ 2721091 w 3562920"/>
                <a:gd name="connsiteY572" fmla="*/ 254561 h 453437"/>
                <a:gd name="connsiteX573" fmla="*/ 2923243 w 3562920"/>
                <a:gd name="connsiteY573" fmla="*/ 255497 h 453437"/>
                <a:gd name="connsiteX574" fmla="*/ 2924646 w 3562920"/>
                <a:gd name="connsiteY574" fmla="*/ 253157 h 453437"/>
                <a:gd name="connsiteX575" fmla="*/ 3064561 w 3562920"/>
                <a:gd name="connsiteY575" fmla="*/ 299016 h 453437"/>
                <a:gd name="connsiteX576" fmla="*/ 3060818 w 3562920"/>
                <a:gd name="connsiteY576" fmla="*/ 295272 h 453437"/>
                <a:gd name="connsiteX577" fmla="*/ 2982203 w 3562920"/>
                <a:gd name="connsiteY577" fmla="*/ 295740 h 453437"/>
                <a:gd name="connsiteX578" fmla="*/ 2979864 w 3562920"/>
                <a:gd name="connsiteY578" fmla="*/ 297144 h 453437"/>
                <a:gd name="connsiteX579" fmla="*/ 2978460 w 3562920"/>
                <a:gd name="connsiteY579" fmla="*/ 299484 h 453437"/>
                <a:gd name="connsiteX580" fmla="*/ 2979864 w 3562920"/>
                <a:gd name="connsiteY580" fmla="*/ 303695 h 453437"/>
                <a:gd name="connsiteX581" fmla="*/ 2982203 w 3562920"/>
                <a:gd name="connsiteY581" fmla="*/ 304631 h 453437"/>
                <a:gd name="connsiteX582" fmla="*/ 3060818 w 3562920"/>
                <a:gd name="connsiteY582" fmla="*/ 304163 h 453437"/>
                <a:gd name="connsiteX583" fmla="*/ 3063626 w 3562920"/>
                <a:gd name="connsiteY583" fmla="*/ 302759 h 453437"/>
                <a:gd name="connsiteX584" fmla="*/ 3064561 w 3562920"/>
                <a:gd name="connsiteY584" fmla="*/ 299016 h 453437"/>
                <a:gd name="connsiteX585" fmla="*/ 2015900 w 3562920"/>
                <a:gd name="connsiteY585" fmla="*/ 312118 h 453437"/>
                <a:gd name="connsiteX586" fmla="*/ 2015900 w 3562920"/>
                <a:gd name="connsiteY586" fmla="*/ 305567 h 453437"/>
                <a:gd name="connsiteX587" fmla="*/ 2014496 w 3562920"/>
                <a:gd name="connsiteY587" fmla="*/ 303695 h 453437"/>
                <a:gd name="connsiteX588" fmla="*/ 1846037 w 3562920"/>
                <a:gd name="connsiteY588" fmla="*/ 303227 h 453437"/>
                <a:gd name="connsiteX589" fmla="*/ 1837614 w 3562920"/>
                <a:gd name="connsiteY589" fmla="*/ 306035 h 453437"/>
                <a:gd name="connsiteX590" fmla="*/ 1837614 w 3562920"/>
                <a:gd name="connsiteY590" fmla="*/ 309778 h 453437"/>
                <a:gd name="connsiteX591" fmla="*/ 1839485 w 3562920"/>
                <a:gd name="connsiteY591" fmla="*/ 311182 h 453437"/>
                <a:gd name="connsiteX592" fmla="*/ 1846037 w 3562920"/>
                <a:gd name="connsiteY592" fmla="*/ 312586 h 453437"/>
                <a:gd name="connsiteX593" fmla="*/ 2014496 w 3562920"/>
                <a:gd name="connsiteY593" fmla="*/ 313054 h 453437"/>
                <a:gd name="connsiteX594" fmla="*/ 2015900 w 3562920"/>
                <a:gd name="connsiteY594" fmla="*/ 312118 h 453437"/>
                <a:gd name="connsiteX595" fmla="*/ 3046779 w 3562920"/>
                <a:gd name="connsiteY595" fmla="*/ 339259 h 453437"/>
                <a:gd name="connsiteX596" fmla="*/ 2952723 w 3562920"/>
                <a:gd name="connsiteY596" fmla="*/ 336919 h 453437"/>
                <a:gd name="connsiteX597" fmla="*/ 2859134 w 3562920"/>
                <a:gd name="connsiteY597" fmla="*/ 337387 h 453437"/>
                <a:gd name="connsiteX598" fmla="*/ 2764610 w 3562920"/>
                <a:gd name="connsiteY598" fmla="*/ 341131 h 453437"/>
                <a:gd name="connsiteX599" fmla="*/ 2763674 w 3562920"/>
                <a:gd name="connsiteY599" fmla="*/ 343938 h 453437"/>
                <a:gd name="connsiteX600" fmla="*/ 2766482 w 3562920"/>
                <a:gd name="connsiteY600" fmla="*/ 346746 h 453437"/>
                <a:gd name="connsiteX601" fmla="*/ 2849775 w 3562920"/>
                <a:gd name="connsiteY601" fmla="*/ 349086 h 453437"/>
                <a:gd name="connsiteX602" fmla="*/ 2933069 w 3562920"/>
                <a:gd name="connsiteY602" fmla="*/ 349554 h 453437"/>
                <a:gd name="connsiteX603" fmla="*/ 3016363 w 3562920"/>
                <a:gd name="connsiteY603" fmla="*/ 348150 h 453437"/>
                <a:gd name="connsiteX604" fmla="*/ 3100125 w 3562920"/>
                <a:gd name="connsiteY604" fmla="*/ 344874 h 453437"/>
                <a:gd name="connsiteX605" fmla="*/ 3101997 w 3562920"/>
                <a:gd name="connsiteY605" fmla="*/ 343002 h 453437"/>
                <a:gd name="connsiteX606" fmla="*/ 3100593 w 3562920"/>
                <a:gd name="connsiteY606" fmla="*/ 342067 h 453437"/>
                <a:gd name="connsiteX607" fmla="*/ 3046779 w 3562920"/>
                <a:gd name="connsiteY607" fmla="*/ 339259 h 45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</a:cxnLst>
              <a:rect l="l" t="t" r="r" b="b"/>
              <a:pathLst>
                <a:path w="3562920" h="453437">
                  <a:moveTo>
                    <a:pt x="1988291" y="62236"/>
                  </a:moveTo>
                  <a:lnTo>
                    <a:pt x="1953664" y="67384"/>
                  </a:lnTo>
                  <a:lnTo>
                    <a:pt x="1945709" y="70192"/>
                  </a:lnTo>
                  <a:lnTo>
                    <a:pt x="1953196" y="74871"/>
                  </a:lnTo>
                  <a:lnTo>
                    <a:pt x="1962555" y="77211"/>
                  </a:lnTo>
                  <a:lnTo>
                    <a:pt x="1990163" y="80018"/>
                  </a:lnTo>
                  <a:lnTo>
                    <a:pt x="2407569" y="83294"/>
                  </a:lnTo>
                  <a:lnTo>
                    <a:pt x="2429562" y="87037"/>
                  </a:lnTo>
                  <a:lnTo>
                    <a:pt x="2420203" y="91249"/>
                  </a:lnTo>
                  <a:lnTo>
                    <a:pt x="2409441" y="91249"/>
                  </a:lnTo>
                  <a:lnTo>
                    <a:pt x="2411780" y="94992"/>
                  </a:lnTo>
                  <a:lnTo>
                    <a:pt x="2415992" y="96396"/>
                  </a:lnTo>
                  <a:lnTo>
                    <a:pt x="2421139" y="103415"/>
                  </a:lnTo>
                  <a:lnTo>
                    <a:pt x="2425351" y="106691"/>
                  </a:lnTo>
                  <a:lnTo>
                    <a:pt x="2430498" y="108095"/>
                  </a:lnTo>
                  <a:lnTo>
                    <a:pt x="2440325" y="108095"/>
                  </a:lnTo>
                  <a:lnTo>
                    <a:pt x="2448748" y="112774"/>
                  </a:lnTo>
                  <a:lnTo>
                    <a:pt x="2455299" y="113242"/>
                  </a:lnTo>
                  <a:lnTo>
                    <a:pt x="2465594" y="110435"/>
                  </a:lnTo>
                  <a:lnTo>
                    <a:pt x="2480100" y="110902"/>
                  </a:lnTo>
                  <a:lnTo>
                    <a:pt x="2494606" y="109030"/>
                  </a:lnTo>
                  <a:lnTo>
                    <a:pt x="2500689" y="111370"/>
                  </a:lnTo>
                  <a:lnTo>
                    <a:pt x="2508177" y="108563"/>
                  </a:lnTo>
                  <a:lnTo>
                    <a:pt x="2513792" y="109499"/>
                  </a:lnTo>
                  <a:lnTo>
                    <a:pt x="2544208" y="103415"/>
                  </a:lnTo>
                  <a:lnTo>
                    <a:pt x="2578836" y="100140"/>
                  </a:lnTo>
                  <a:lnTo>
                    <a:pt x="2595682" y="94524"/>
                  </a:lnTo>
                  <a:lnTo>
                    <a:pt x="2607381" y="99204"/>
                  </a:lnTo>
                  <a:lnTo>
                    <a:pt x="2613464" y="99672"/>
                  </a:lnTo>
                  <a:lnTo>
                    <a:pt x="2630778" y="95461"/>
                  </a:lnTo>
                  <a:lnTo>
                    <a:pt x="2656983" y="95928"/>
                  </a:lnTo>
                  <a:lnTo>
                    <a:pt x="2665874" y="93121"/>
                  </a:lnTo>
                  <a:lnTo>
                    <a:pt x="2673361" y="93589"/>
                  </a:lnTo>
                  <a:lnTo>
                    <a:pt x="2676636" y="92652"/>
                  </a:lnTo>
                  <a:lnTo>
                    <a:pt x="2680380" y="88909"/>
                  </a:lnTo>
                  <a:lnTo>
                    <a:pt x="2694886" y="93121"/>
                  </a:lnTo>
                  <a:lnTo>
                    <a:pt x="2707521" y="92652"/>
                  </a:lnTo>
                  <a:lnTo>
                    <a:pt x="2717348" y="100140"/>
                  </a:lnTo>
                  <a:lnTo>
                    <a:pt x="2748232" y="106223"/>
                  </a:lnTo>
                  <a:lnTo>
                    <a:pt x="2758058" y="104819"/>
                  </a:lnTo>
                  <a:lnTo>
                    <a:pt x="2766949" y="106223"/>
                  </a:lnTo>
                  <a:lnTo>
                    <a:pt x="2774436" y="102948"/>
                  </a:lnTo>
                  <a:lnTo>
                    <a:pt x="2785667" y="103883"/>
                  </a:lnTo>
                  <a:lnTo>
                    <a:pt x="2831058" y="100140"/>
                  </a:lnTo>
                  <a:lnTo>
                    <a:pt x="2875044" y="102480"/>
                  </a:lnTo>
                  <a:lnTo>
                    <a:pt x="2891890" y="107627"/>
                  </a:lnTo>
                  <a:lnTo>
                    <a:pt x="2901249" y="109030"/>
                  </a:lnTo>
                  <a:lnTo>
                    <a:pt x="2912948" y="108095"/>
                  </a:lnTo>
                  <a:lnTo>
                    <a:pt x="2915288" y="106691"/>
                  </a:lnTo>
                  <a:lnTo>
                    <a:pt x="2914819" y="102480"/>
                  </a:lnTo>
                  <a:lnTo>
                    <a:pt x="2917627" y="98268"/>
                  </a:lnTo>
                  <a:lnTo>
                    <a:pt x="2927922" y="97800"/>
                  </a:lnTo>
                  <a:lnTo>
                    <a:pt x="2933069" y="96396"/>
                  </a:lnTo>
                  <a:lnTo>
                    <a:pt x="2942896" y="85633"/>
                  </a:lnTo>
                  <a:lnTo>
                    <a:pt x="2950383" y="89377"/>
                  </a:lnTo>
                  <a:lnTo>
                    <a:pt x="2955063" y="89377"/>
                  </a:lnTo>
                  <a:lnTo>
                    <a:pt x="2961614" y="86570"/>
                  </a:lnTo>
                  <a:lnTo>
                    <a:pt x="2965825" y="89377"/>
                  </a:lnTo>
                  <a:lnTo>
                    <a:pt x="2977524" y="88909"/>
                  </a:lnTo>
                  <a:lnTo>
                    <a:pt x="2982671" y="90313"/>
                  </a:lnTo>
                  <a:lnTo>
                    <a:pt x="2987351" y="93121"/>
                  </a:lnTo>
                  <a:lnTo>
                    <a:pt x="2993902" y="101543"/>
                  </a:lnTo>
                  <a:lnTo>
                    <a:pt x="3005133" y="106691"/>
                  </a:lnTo>
                  <a:lnTo>
                    <a:pt x="3008876" y="106223"/>
                  </a:lnTo>
                  <a:lnTo>
                    <a:pt x="3014492" y="101543"/>
                  </a:lnTo>
                  <a:lnTo>
                    <a:pt x="3022446" y="102480"/>
                  </a:lnTo>
                  <a:lnTo>
                    <a:pt x="3067837" y="96864"/>
                  </a:lnTo>
                  <a:lnTo>
                    <a:pt x="3076260" y="92185"/>
                  </a:lnTo>
                  <a:lnTo>
                    <a:pt x="3083279" y="94992"/>
                  </a:lnTo>
                  <a:lnTo>
                    <a:pt x="3090766" y="94524"/>
                  </a:lnTo>
                  <a:lnTo>
                    <a:pt x="3098721" y="100608"/>
                  </a:lnTo>
                  <a:lnTo>
                    <a:pt x="3104805" y="102480"/>
                  </a:lnTo>
                  <a:lnTo>
                    <a:pt x="3122586" y="100608"/>
                  </a:lnTo>
                  <a:lnTo>
                    <a:pt x="3138497" y="102480"/>
                  </a:lnTo>
                  <a:lnTo>
                    <a:pt x="3164701" y="96864"/>
                  </a:lnTo>
                  <a:lnTo>
                    <a:pt x="3145048" y="92652"/>
                  </a:lnTo>
                  <a:lnTo>
                    <a:pt x="3138497" y="93121"/>
                  </a:lnTo>
                  <a:lnTo>
                    <a:pt x="3136157" y="89377"/>
                  </a:lnTo>
                  <a:lnTo>
                    <a:pt x="3123522" y="87505"/>
                  </a:lnTo>
                  <a:lnTo>
                    <a:pt x="3117439" y="82826"/>
                  </a:lnTo>
                  <a:lnTo>
                    <a:pt x="3106208" y="80018"/>
                  </a:lnTo>
                  <a:lnTo>
                    <a:pt x="3102933" y="77678"/>
                  </a:lnTo>
                  <a:lnTo>
                    <a:pt x="3102465" y="75339"/>
                  </a:lnTo>
                  <a:lnTo>
                    <a:pt x="3104336" y="72063"/>
                  </a:lnTo>
                  <a:lnTo>
                    <a:pt x="3123990" y="78614"/>
                  </a:lnTo>
                  <a:lnTo>
                    <a:pt x="3143644" y="82358"/>
                  </a:lnTo>
                  <a:lnTo>
                    <a:pt x="3163765" y="84230"/>
                  </a:lnTo>
                  <a:lnTo>
                    <a:pt x="3232085" y="83294"/>
                  </a:lnTo>
                  <a:lnTo>
                    <a:pt x="3246124" y="90781"/>
                  </a:lnTo>
                  <a:lnTo>
                    <a:pt x="3261098" y="95928"/>
                  </a:lnTo>
                  <a:lnTo>
                    <a:pt x="3277008" y="99672"/>
                  </a:lnTo>
                  <a:lnTo>
                    <a:pt x="3294322" y="101543"/>
                  </a:lnTo>
                  <a:lnTo>
                    <a:pt x="3295258" y="102480"/>
                  </a:lnTo>
                  <a:lnTo>
                    <a:pt x="3294322" y="103415"/>
                  </a:lnTo>
                  <a:lnTo>
                    <a:pt x="3266245" y="104819"/>
                  </a:lnTo>
                  <a:lnTo>
                    <a:pt x="3192778" y="103415"/>
                  </a:lnTo>
                  <a:lnTo>
                    <a:pt x="3186695" y="103883"/>
                  </a:lnTo>
                  <a:lnTo>
                    <a:pt x="3186227" y="105287"/>
                  </a:lnTo>
                  <a:lnTo>
                    <a:pt x="3295258" y="152082"/>
                  </a:lnTo>
                  <a:lnTo>
                    <a:pt x="3305084" y="154889"/>
                  </a:lnTo>
                  <a:lnTo>
                    <a:pt x="3314911" y="155357"/>
                  </a:lnTo>
                  <a:lnTo>
                    <a:pt x="3324270" y="153485"/>
                  </a:lnTo>
                  <a:lnTo>
                    <a:pt x="3326142" y="160504"/>
                  </a:lnTo>
                  <a:lnTo>
                    <a:pt x="3325674" y="160036"/>
                  </a:lnTo>
                  <a:lnTo>
                    <a:pt x="3324738" y="160504"/>
                  </a:lnTo>
                  <a:lnTo>
                    <a:pt x="3324738" y="162376"/>
                  </a:lnTo>
                  <a:lnTo>
                    <a:pt x="3333161" y="170332"/>
                  </a:lnTo>
                  <a:lnTo>
                    <a:pt x="3341116" y="175479"/>
                  </a:lnTo>
                  <a:lnTo>
                    <a:pt x="3348603" y="177818"/>
                  </a:lnTo>
                  <a:lnTo>
                    <a:pt x="3425346" y="280298"/>
                  </a:lnTo>
                  <a:lnTo>
                    <a:pt x="3440320" y="304163"/>
                  </a:lnTo>
                  <a:lnTo>
                    <a:pt x="3456698" y="325221"/>
                  </a:lnTo>
                  <a:lnTo>
                    <a:pt x="3474012" y="343471"/>
                  </a:lnTo>
                  <a:lnTo>
                    <a:pt x="3492262" y="359380"/>
                  </a:lnTo>
                  <a:lnTo>
                    <a:pt x="3562921" y="399155"/>
                  </a:lnTo>
                  <a:lnTo>
                    <a:pt x="3463249" y="453437"/>
                  </a:lnTo>
                  <a:lnTo>
                    <a:pt x="3476819" y="437995"/>
                  </a:lnTo>
                  <a:lnTo>
                    <a:pt x="3485710" y="430976"/>
                  </a:lnTo>
                  <a:lnTo>
                    <a:pt x="3487582" y="425829"/>
                  </a:lnTo>
                  <a:lnTo>
                    <a:pt x="3487114" y="421617"/>
                  </a:lnTo>
                  <a:lnTo>
                    <a:pt x="3484775" y="417873"/>
                  </a:lnTo>
                  <a:lnTo>
                    <a:pt x="3481499" y="416002"/>
                  </a:lnTo>
                  <a:lnTo>
                    <a:pt x="3472140" y="414130"/>
                  </a:lnTo>
                  <a:lnTo>
                    <a:pt x="3456230" y="423489"/>
                  </a:lnTo>
                  <a:lnTo>
                    <a:pt x="3441724" y="423021"/>
                  </a:lnTo>
                  <a:lnTo>
                    <a:pt x="3419730" y="427700"/>
                  </a:lnTo>
                  <a:lnTo>
                    <a:pt x="3412243" y="425829"/>
                  </a:lnTo>
                  <a:lnTo>
                    <a:pt x="3407564" y="426764"/>
                  </a:lnTo>
                  <a:lnTo>
                    <a:pt x="3400545" y="430040"/>
                  </a:lnTo>
                  <a:lnTo>
                    <a:pt x="3393526" y="424892"/>
                  </a:lnTo>
                  <a:lnTo>
                    <a:pt x="3388378" y="423021"/>
                  </a:lnTo>
                  <a:lnTo>
                    <a:pt x="3378551" y="423489"/>
                  </a:lnTo>
                  <a:lnTo>
                    <a:pt x="3372936" y="418809"/>
                  </a:lnTo>
                  <a:lnTo>
                    <a:pt x="3368257" y="417873"/>
                  </a:lnTo>
                  <a:lnTo>
                    <a:pt x="3359833" y="417873"/>
                  </a:lnTo>
                  <a:lnTo>
                    <a:pt x="3345795" y="412258"/>
                  </a:lnTo>
                  <a:lnTo>
                    <a:pt x="3333629" y="410854"/>
                  </a:lnTo>
                  <a:lnTo>
                    <a:pt x="3317251" y="411322"/>
                  </a:lnTo>
                  <a:lnTo>
                    <a:pt x="3311636" y="407111"/>
                  </a:lnTo>
                  <a:lnTo>
                    <a:pt x="3308828" y="407111"/>
                  </a:lnTo>
                  <a:lnTo>
                    <a:pt x="3303681" y="411790"/>
                  </a:lnTo>
                  <a:lnTo>
                    <a:pt x="3297597" y="406643"/>
                  </a:lnTo>
                  <a:lnTo>
                    <a:pt x="3293854" y="406175"/>
                  </a:lnTo>
                  <a:lnTo>
                    <a:pt x="3288238" y="408514"/>
                  </a:lnTo>
                  <a:lnTo>
                    <a:pt x="3287770" y="410386"/>
                  </a:lnTo>
                  <a:lnTo>
                    <a:pt x="3291046" y="413662"/>
                  </a:lnTo>
                  <a:lnTo>
                    <a:pt x="3290578" y="416002"/>
                  </a:lnTo>
                  <a:lnTo>
                    <a:pt x="3288706" y="415533"/>
                  </a:lnTo>
                  <a:lnTo>
                    <a:pt x="3282155" y="410386"/>
                  </a:lnTo>
                  <a:lnTo>
                    <a:pt x="3276540" y="402431"/>
                  </a:lnTo>
                  <a:lnTo>
                    <a:pt x="3274668" y="401964"/>
                  </a:lnTo>
                  <a:lnTo>
                    <a:pt x="3262969" y="408046"/>
                  </a:lnTo>
                  <a:lnTo>
                    <a:pt x="3269989" y="412726"/>
                  </a:lnTo>
                  <a:lnTo>
                    <a:pt x="3271392" y="415533"/>
                  </a:lnTo>
                  <a:lnTo>
                    <a:pt x="3270924" y="416937"/>
                  </a:lnTo>
                  <a:lnTo>
                    <a:pt x="3240508" y="420213"/>
                  </a:lnTo>
                  <a:lnTo>
                    <a:pt x="3236765" y="424424"/>
                  </a:lnTo>
                  <a:lnTo>
                    <a:pt x="3234425" y="424892"/>
                  </a:lnTo>
                  <a:lnTo>
                    <a:pt x="3209624" y="425829"/>
                  </a:lnTo>
                  <a:lnTo>
                    <a:pt x="3171720" y="424424"/>
                  </a:lnTo>
                  <a:lnTo>
                    <a:pt x="3156278" y="425829"/>
                  </a:lnTo>
                  <a:lnTo>
                    <a:pt x="3138964" y="412726"/>
                  </a:lnTo>
                  <a:lnTo>
                    <a:pt x="3132881" y="416002"/>
                  </a:lnTo>
                  <a:lnTo>
                    <a:pt x="3126798" y="414130"/>
                  </a:lnTo>
                  <a:lnTo>
                    <a:pt x="3109952" y="416470"/>
                  </a:lnTo>
                  <a:lnTo>
                    <a:pt x="3096849" y="416937"/>
                  </a:lnTo>
                  <a:lnTo>
                    <a:pt x="3092170" y="416002"/>
                  </a:lnTo>
                  <a:lnTo>
                    <a:pt x="3085151" y="410854"/>
                  </a:lnTo>
                  <a:lnTo>
                    <a:pt x="3081875" y="410854"/>
                  </a:lnTo>
                  <a:lnTo>
                    <a:pt x="3075792" y="414598"/>
                  </a:lnTo>
                  <a:lnTo>
                    <a:pt x="3059414" y="414130"/>
                  </a:lnTo>
                  <a:lnTo>
                    <a:pt x="3050991" y="409450"/>
                  </a:lnTo>
                  <a:lnTo>
                    <a:pt x="3047248" y="409450"/>
                  </a:lnTo>
                  <a:lnTo>
                    <a:pt x="3042100" y="414130"/>
                  </a:lnTo>
                  <a:lnTo>
                    <a:pt x="3039293" y="409450"/>
                  </a:lnTo>
                  <a:lnTo>
                    <a:pt x="3035081" y="408514"/>
                  </a:lnTo>
                  <a:lnTo>
                    <a:pt x="3029466" y="411322"/>
                  </a:lnTo>
                  <a:lnTo>
                    <a:pt x="3022446" y="408514"/>
                  </a:lnTo>
                  <a:lnTo>
                    <a:pt x="3017299" y="409450"/>
                  </a:lnTo>
                  <a:lnTo>
                    <a:pt x="3014959" y="412258"/>
                  </a:lnTo>
                  <a:lnTo>
                    <a:pt x="3009344" y="408983"/>
                  </a:lnTo>
                  <a:lnTo>
                    <a:pt x="3002793" y="410854"/>
                  </a:lnTo>
                  <a:lnTo>
                    <a:pt x="2995306" y="409450"/>
                  </a:lnTo>
                  <a:lnTo>
                    <a:pt x="2989223" y="416002"/>
                  </a:lnTo>
                  <a:lnTo>
                    <a:pt x="2986415" y="416002"/>
                  </a:lnTo>
                  <a:lnTo>
                    <a:pt x="2978928" y="410854"/>
                  </a:lnTo>
                  <a:lnTo>
                    <a:pt x="2938217" y="411322"/>
                  </a:lnTo>
                  <a:lnTo>
                    <a:pt x="2935877" y="410854"/>
                  </a:lnTo>
                  <a:lnTo>
                    <a:pt x="2931197" y="408046"/>
                  </a:lnTo>
                  <a:lnTo>
                    <a:pt x="2926050" y="410386"/>
                  </a:lnTo>
                  <a:lnTo>
                    <a:pt x="2918563" y="406175"/>
                  </a:lnTo>
                  <a:lnTo>
                    <a:pt x="2914352" y="413194"/>
                  </a:lnTo>
                  <a:lnTo>
                    <a:pt x="2914819" y="421617"/>
                  </a:lnTo>
                  <a:lnTo>
                    <a:pt x="2913416" y="423021"/>
                  </a:lnTo>
                  <a:lnTo>
                    <a:pt x="2911544" y="423021"/>
                  </a:lnTo>
                  <a:lnTo>
                    <a:pt x="2908268" y="418809"/>
                  </a:lnTo>
                  <a:lnTo>
                    <a:pt x="2904525" y="418342"/>
                  </a:lnTo>
                  <a:lnTo>
                    <a:pt x="2902653" y="419277"/>
                  </a:lnTo>
                  <a:lnTo>
                    <a:pt x="2901249" y="423021"/>
                  </a:lnTo>
                  <a:lnTo>
                    <a:pt x="2897038" y="425361"/>
                  </a:lnTo>
                  <a:lnTo>
                    <a:pt x="2894698" y="419745"/>
                  </a:lnTo>
                  <a:lnTo>
                    <a:pt x="2892358" y="418809"/>
                  </a:lnTo>
                  <a:lnTo>
                    <a:pt x="2884403" y="424892"/>
                  </a:lnTo>
                  <a:lnTo>
                    <a:pt x="2882999" y="424424"/>
                  </a:lnTo>
                  <a:lnTo>
                    <a:pt x="2879256" y="419277"/>
                  </a:lnTo>
                  <a:lnTo>
                    <a:pt x="2875980" y="417873"/>
                  </a:lnTo>
                  <a:lnTo>
                    <a:pt x="2871769" y="418342"/>
                  </a:lnTo>
                  <a:lnTo>
                    <a:pt x="2868025" y="420681"/>
                  </a:lnTo>
                  <a:lnTo>
                    <a:pt x="2865685" y="430508"/>
                  </a:lnTo>
                  <a:lnTo>
                    <a:pt x="2862878" y="430508"/>
                  </a:lnTo>
                  <a:lnTo>
                    <a:pt x="2859602" y="426764"/>
                  </a:lnTo>
                  <a:lnTo>
                    <a:pt x="2858666" y="425829"/>
                  </a:lnTo>
                  <a:lnTo>
                    <a:pt x="2856795" y="425829"/>
                  </a:lnTo>
                  <a:lnTo>
                    <a:pt x="2850711" y="431444"/>
                  </a:lnTo>
                  <a:lnTo>
                    <a:pt x="2846968" y="432380"/>
                  </a:lnTo>
                  <a:lnTo>
                    <a:pt x="2802981" y="433783"/>
                  </a:lnTo>
                  <a:lnTo>
                    <a:pt x="2797366" y="427232"/>
                  </a:lnTo>
                  <a:lnTo>
                    <a:pt x="2794090" y="427700"/>
                  </a:lnTo>
                  <a:lnTo>
                    <a:pt x="2788475" y="431911"/>
                  </a:lnTo>
                  <a:lnTo>
                    <a:pt x="2780988" y="426764"/>
                  </a:lnTo>
                  <a:lnTo>
                    <a:pt x="2773969" y="424892"/>
                  </a:lnTo>
                  <a:lnTo>
                    <a:pt x="2753847" y="427232"/>
                  </a:lnTo>
                  <a:lnTo>
                    <a:pt x="2741213" y="427232"/>
                  </a:lnTo>
                  <a:lnTo>
                    <a:pt x="2728110" y="425361"/>
                  </a:lnTo>
                  <a:lnTo>
                    <a:pt x="2717815" y="420213"/>
                  </a:lnTo>
                  <a:lnTo>
                    <a:pt x="2713604" y="420213"/>
                  </a:lnTo>
                  <a:lnTo>
                    <a:pt x="2704245" y="425361"/>
                  </a:lnTo>
                  <a:lnTo>
                    <a:pt x="2639201" y="425361"/>
                  </a:lnTo>
                  <a:lnTo>
                    <a:pt x="2636393" y="424424"/>
                  </a:lnTo>
                  <a:lnTo>
                    <a:pt x="2632182" y="419745"/>
                  </a:lnTo>
                  <a:lnTo>
                    <a:pt x="2625163" y="418342"/>
                  </a:lnTo>
                  <a:lnTo>
                    <a:pt x="2591938" y="419745"/>
                  </a:lnTo>
                  <a:lnTo>
                    <a:pt x="2557779" y="418809"/>
                  </a:lnTo>
                  <a:lnTo>
                    <a:pt x="2546548" y="412258"/>
                  </a:lnTo>
                  <a:lnTo>
                    <a:pt x="2454363" y="410386"/>
                  </a:lnTo>
                  <a:lnTo>
                    <a:pt x="2442665" y="404303"/>
                  </a:lnTo>
                  <a:lnTo>
                    <a:pt x="2435646" y="406175"/>
                  </a:lnTo>
                  <a:lnTo>
                    <a:pt x="2425819" y="404771"/>
                  </a:lnTo>
                  <a:lnTo>
                    <a:pt x="2407569" y="406175"/>
                  </a:lnTo>
                  <a:lnTo>
                    <a:pt x="2372005" y="404771"/>
                  </a:lnTo>
                  <a:lnTo>
                    <a:pt x="2356563" y="406175"/>
                  </a:lnTo>
                  <a:lnTo>
                    <a:pt x="2347672" y="399155"/>
                  </a:lnTo>
                  <a:lnTo>
                    <a:pt x="2342057" y="399155"/>
                  </a:lnTo>
                  <a:lnTo>
                    <a:pt x="2332698" y="404771"/>
                  </a:lnTo>
                  <a:lnTo>
                    <a:pt x="2322871" y="403835"/>
                  </a:lnTo>
                  <a:lnTo>
                    <a:pt x="2319128" y="405239"/>
                  </a:lnTo>
                  <a:lnTo>
                    <a:pt x="2314916" y="411790"/>
                  </a:lnTo>
                  <a:lnTo>
                    <a:pt x="2313512" y="411790"/>
                  </a:lnTo>
                  <a:lnTo>
                    <a:pt x="2309301" y="404771"/>
                  </a:lnTo>
                  <a:lnTo>
                    <a:pt x="2287775" y="402431"/>
                  </a:lnTo>
                  <a:lnTo>
                    <a:pt x="2274205" y="404303"/>
                  </a:lnTo>
                  <a:lnTo>
                    <a:pt x="2263442" y="408514"/>
                  </a:lnTo>
                  <a:lnTo>
                    <a:pt x="2260635" y="415066"/>
                  </a:lnTo>
                  <a:lnTo>
                    <a:pt x="2254551" y="421149"/>
                  </a:lnTo>
                  <a:lnTo>
                    <a:pt x="2233026" y="423957"/>
                  </a:lnTo>
                  <a:lnTo>
                    <a:pt x="2188571" y="416937"/>
                  </a:lnTo>
                  <a:lnTo>
                    <a:pt x="2177809" y="411790"/>
                  </a:lnTo>
                  <a:lnTo>
                    <a:pt x="2160495" y="416002"/>
                  </a:lnTo>
                  <a:lnTo>
                    <a:pt x="2153008" y="415066"/>
                  </a:lnTo>
                  <a:lnTo>
                    <a:pt x="2141777" y="411322"/>
                  </a:lnTo>
                  <a:lnTo>
                    <a:pt x="2119784" y="408983"/>
                  </a:lnTo>
                  <a:lnTo>
                    <a:pt x="2108553" y="411790"/>
                  </a:lnTo>
                  <a:lnTo>
                    <a:pt x="2098258" y="418342"/>
                  </a:lnTo>
                  <a:lnTo>
                    <a:pt x="2091707" y="415066"/>
                  </a:lnTo>
                  <a:lnTo>
                    <a:pt x="2087964" y="415066"/>
                  </a:lnTo>
                  <a:lnTo>
                    <a:pt x="2079073" y="418809"/>
                  </a:lnTo>
                  <a:lnTo>
                    <a:pt x="2043509" y="419277"/>
                  </a:lnTo>
                  <a:lnTo>
                    <a:pt x="2013093" y="418342"/>
                  </a:lnTo>
                  <a:lnTo>
                    <a:pt x="1968638" y="413662"/>
                  </a:lnTo>
                  <a:lnTo>
                    <a:pt x="1936818" y="415066"/>
                  </a:lnTo>
                  <a:lnTo>
                    <a:pt x="1911081" y="411322"/>
                  </a:lnTo>
                  <a:lnTo>
                    <a:pt x="1897511" y="412258"/>
                  </a:lnTo>
                  <a:lnTo>
                    <a:pt x="1878793" y="415533"/>
                  </a:lnTo>
                  <a:lnTo>
                    <a:pt x="1871306" y="412726"/>
                  </a:lnTo>
                  <a:lnTo>
                    <a:pt x="1868498" y="409918"/>
                  </a:lnTo>
                  <a:lnTo>
                    <a:pt x="1864286" y="403835"/>
                  </a:lnTo>
                  <a:lnTo>
                    <a:pt x="1868030" y="399624"/>
                  </a:lnTo>
                  <a:lnTo>
                    <a:pt x="1864755" y="396816"/>
                  </a:lnTo>
                  <a:lnTo>
                    <a:pt x="1816556" y="396816"/>
                  </a:lnTo>
                  <a:lnTo>
                    <a:pt x="1817024" y="386989"/>
                  </a:lnTo>
                  <a:lnTo>
                    <a:pt x="1816088" y="383714"/>
                  </a:lnTo>
                  <a:lnTo>
                    <a:pt x="1813281" y="382310"/>
                  </a:lnTo>
                  <a:lnTo>
                    <a:pt x="1806262" y="381842"/>
                  </a:lnTo>
                  <a:lnTo>
                    <a:pt x="1801582" y="384181"/>
                  </a:lnTo>
                  <a:lnTo>
                    <a:pt x="1795967" y="391201"/>
                  </a:lnTo>
                  <a:lnTo>
                    <a:pt x="1782864" y="394476"/>
                  </a:lnTo>
                  <a:lnTo>
                    <a:pt x="1781461" y="393540"/>
                  </a:lnTo>
                  <a:lnTo>
                    <a:pt x="1780525" y="386521"/>
                  </a:lnTo>
                  <a:lnTo>
                    <a:pt x="1778653" y="384649"/>
                  </a:lnTo>
                  <a:lnTo>
                    <a:pt x="1771634" y="388861"/>
                  </a:lnTo>
                  <a:lnTo>
                    <a:pt x="1763679" y="380438"/>
                  </a:lnTo>
                  <a:lnTo>
                    <a:pt x="1751044" y="381842"/>
                  </a:lnTo>
                  <a:lnTo>
                    <a:pt x="1738878" y="374823"/>
                  </a:lnTo>
                  <a:lnTo>
                    <a:pt x="1712205" y="372015"/>
                  </a:lnTo>
                  <a:lnTo>
                    <a:pt x="1685064" y="370611"/>
                  </a:lnTo>
                  <a:lnTo>
                    <a:pt x="1615809" y="372483"/>
                  </a:lnTo>
                  <a:lnTo>
                    <a:pt x="1572758" y="370611"/>
                  </a:lnTo>
                  <a:lnTo>
                    <a:pt x="1566207" y="372015"/>
                  </a:lnTo>
                  <a:lnTo>
                    <a:pt x="1559655" y="377630"/>
                  </a:lnTo>
                  <a:lnTo>
                    <a:pt x="1554976" y="372951"/>
                  </a:lnTo>
                  <a:lnTo>
                    <a:pt x="1550296" y="371079"/>
                  </a:lnTo>
                  <a:lnTo>
                    <a:pt x="1547021" y="371079"/>
                  </a:lnTo>
                  <a:lnTo>
                    <a:pt x="1540470" y="376227"/>
                  </a:lnTo>
                  <a:lnTo>
                    <a:pt x="1535790" y="377630"/>
                  </a:lnTo>
                  <a:lnTo>
                    <a:pt x="1398683" y="379970"/>
                  </a:lnTo>
                  <a:lnTo>
                    <a:pt x="1387920" y="386053"/>
                  </a:lnTo>
                  <a:lnTo>
                    <a:pt x="1381369" y="386989"/>
                  </a:lnTo>
                  <a:lnTo>
                    <a:pt x="1379029" y="386053"/>
                  </a:lnTo>
                  <a:lnTo>
                    <a:pt x="1378093" y="379970"/>
                  </a:lnTo>
                  <a:lnTo>
                    <a:pt x="1376221" y="377630"/>
                  </a:lnTo>
                  <a:lnTo>
                    <a:pt x="1365927" y="378566"/>
                  </a:lnTo>
                  <a:lnTo>
                    <a:pt x="1360779" y="377162"/>
                  </a:lnTo>
                  <a:lnTo>
                    <a:pt x="1350485" y="371547"/>
                  </a:lnTo>
                  <a:lnTo>
                    <a:pt x="1339254" y="370611"/>
                  </a:lnTo>
                  <a:lnTo>
                    <a:pt x="1329427" y="371547"/>
                  </a:lnTo>
                  <a:lnTo>
                    <a:pt x="1319132" y="375290"/>
                  </a:lnTo>
                  <a:lnTo>
                    <a:pt x="1310242" y="371079"/>
                  </a:lnTo>
                  <a:lnTo>
                    <a:pt x="1147865" y="370143"/>
                  </a:lnTo>
                  <a:lnTo>
                    <a:pt x="1036962" y="374355"/>
                  </a:lnTo>
                  <a:lnTo>
                    <a:pt x="1026668" y="378098"/>
                  </a:lnTo>
                  <a:lnTo>
                    <a:pt x="1023392" y="377162"/>
                  </a:lnTo>
                  <a:lnTo>
                    <a:pt x="1017777" y="372951"/>
                  </a:lnTo>
                  <a:lnTo>
                    <a:pt x="1007482" y="378098"/>
                  </a:lnTo>
                  <a:lnTo>
                    <a:pt x="993912" y="372015"/>
                  </a:lnTo>
                  <a:lnTo>
                    <a:pt x="934015" y="370611"/>
                  </a:lnTo>
                  <a:lnTo>
                    <a:pt x="926060" y="372951"/>
                  </a:lnTo>
                  <a:lnTo>
                    <a:pt x="920445" y="378566"/>
                  </a:lnTo>
                  <a:lnTo>
                    <a:pt x="918105" y="378566"/>
                  </a:lnTo>
                  <a:lnTo>
                    <a:pt x="908746" y="371079"/>
                  </a:lnTo>
                  <a:lnTo>
                    <a:pt x="905471" y="370611"/>
                  </a:lnTo>
                  <a:lnTo>
                    <a:pt x="873650" y="370611"/>
                  </a:lnTo>
                  <a:lnTo>
                    <a:pt x="815625" y="367803"/>
                  </a:lnTo>
                  <a:lnTo>
                    <a:pt x="753389" y="370143"/>
                  </a:lnTo>
                  <a:lnTo>
                    <a:pt x="749645" y="369207"/>
                  </a:lnTo>
                  <a:lnTo>
                    <a:pt x="744966" y="364060"/>
                  </a:lnTo>
                  <a:lnTo>
                    <a:pt x="737479" y="363592"/>
                  </a:lnTo>
                  <a:lnTo>
                    <a:pt x="728588" y="357977"/>
                  </a:lnTo>
                  <a:lnTo>
                    <a:pt x="726716" y="359849"/>
                  </a:lnTo>
                  <a:lnTo>
                    <a:pt x="726716" y="363124"/>
                  </a:lnTo>
                  <a:lnTo>
                    <a:pt x="730928" y="367803"/>
                  </a:lnTo>
                  <a:lnTo>
                    <a:pt x="729524" y="369207"/>
                  </a:lnTo>
                  <a:lnTo>
                    <a:pt x="724376" y="369675"/>
                  </a:lnTo>
                  <a:lnTo>
                    <a:pt x="722037" y="368271"/>
                  </a:lnTo>
                  <a:lnTo>
                    <a:pt x="720165" y="349554"/>
                  </a:lnTo>
                  <a:lnTo>
                    <a:pt x="717825" y="346278"/>
                  </a:lnTo>
                  <a:lnTo>
                    <a:pt x="715485" y="345810"/>
                  </a:lnTo>
                  <a:lnTo>
                    <a:pt x="711274" y="350958"/>
                  </a:lnTo>
                  <a:lnTo>
                    <a:pt x="696768" y="341599"/>
                  </a:lnTo>
                  <a:lnTo>
                    <a:pt x="691152" y="344406"/>
                  </a:lnTo>
                  <a:lnTo>
                    <a:pt x="688345" y="343938"/>
                  </a:lnTo>
                  <a:lnTo>
                    <a:pt x="683197" y="340195"/>
                  </a:lnTo>
                  <a:lnTo>
                    <a:pt x="680390" y="340662"/>
                  </a:lnTo>
                  <a:lnTo>
                    <a:pt x="675710" y="344874"/>
                  </a:lnTo>
                  <a:lnTo>
                    <a:pt x="673839" y="343471"/>
                  </a:lnTo>
                  <a:lnTo>
                    <a:pt x="669159" y="332708"/>
                  </a:lnTo>
                  <a:lnTo>
                    <a:pt x="666351" y="331772"/>
                  </a:lnTo>
                  <a:lnTo>
                    <a:pt x="641082" y="329900"/>
                  </a:lnTo>
                  <a:lnTo>
                    <a:pt x="629852" y="325221"/>
                  </a:lnTo>
                  <a:lnTo>
                    <a:pt x="607391" y="323349"/>
                  </a:lnTo>
                  <a:lnTo>
                    <a:pt x="601307" y="329900"/>
                  </a:lnTo>
                  <a:lnTo>
                    <a:pt x="593820" y="331772"/>
                  </a:lnTo>
                  <a:lnTo>
                    <a:pt x="590545" y="334112"/>
                  </a:lnTo>
                  <a:lnTo>
                    <a:pt x="587737" y="343002"/>
                  </a:lnTo>
                  <a:lnTo>
                    <a:pt x="584929" y="344406"/>
                  </a:lnTo>
                  <a:lnTo>
                    <a:pt x="562000" y="339727"/>
                  </a:lnTo>
                  <a:lnTo>
                    <a:pt x="558724" y="333175"/>
                  </a:lnTo>
                  <a:lnTo>
                    <a:pt x="558256" y="326624"/>
                  </a:lnTo>
                  <a:lnTo>
                    <a:pt x="545154" y="322881"/>
                  </a:lnTo>
                  <a:lnTo>
                    <a:pt x="539539" y="317734"/>
                  </a:lnTo>
                  <a:lnTo>
                    <a:pt x="531584" y="323817"/>
                  </a:lnTo>
                  <a:lnTo>
                    <a:pt x="512866" y="323817"/>
                  </a:lnTo>
                  <a:lnTo>
                    <a:pt x="510526" y="323349"/>
                  </a:lnTo>
                  <a:lnTo>
                    <a:pt x="508186" y="318202"/>
                  </a:lnTo>
                  <a:lnTo>
                    <a:pt x="504911" y="322413"/>
                  </a:lnTo>
                  <a:lnTo>
                    <a:pt x="500699" y="315862"/>
                  </a:lnTo>
                  <a:lnTo>
                    <a:pt x="496956" y="313522"/>
                  </a:lnTo>
                  <a:lnTo>
                    <a:pt x="492744" y="313054"/>
                  </a:lnTo>
                  <a:lnTo>
                    <a:pt x="484321" y="316330"/>
                  </a:lnTo>
                  <a:lnTo>
                    <a:pt x="477770" y="312118"/>
                  </a:lnTo>
                  <a:lnTo>
                    <a:pt x="470283" y="315862"/>
                  </a:lnTo>
                  <a:lnTo>
                    <a:pt x="464200" y="317265"/>
                  </a:lnTo>
                  <a:lnTo>
                    <a:pt x="455777" y="316330"/>
                  </a:lnTo>
                  <a:lnTo>
                    <a:pt x="452969" y="314926"/>
                  </a:lnTo>
                  <a:lnTo>
                    <a:pt x="450161" y="308843"/>
                  </a:lnTo>
                  <a:lnTo>
                    <a:pt x="446886" y="306503"/>
                  </a:lnTo>
                  <a:lnTo>
                    <a:pt x="443142" y="306035"/>
                  </a:lnTo>
                  <a:lnTo>
                    <a:pt x="428168" y="310246"/>
                  </a:lnTo>
                  <a:lnTo>
                    <a:pt x="399624" y="311182"/>
                  </a:lnTo>
                  <a:lnTo>
                    <a:pt x="399156" y="314926"/>
                  </a:lnTo>
                  <a:lnTo>
                    <a:pt x="408047" y="320541"/>
                  </a:lnTo>
                  <a:lnTo>
                    <a:pt x="412258" y="324753"/>
                  </a:lnTo>
                  <a:lnTo>
                    <a:pt x="413194" y="329432"/>
                  </a:lnTo>
                  <a:lnTo>
                    <a:pt x="333176" y="277490"/>
                  </a:lnTo>
                  <a:lnTo>
                    <a:pt x="255029" y="223209"/>
                  </a:lnTo>
                  <a:lnTo>
                    <a:pt x="178286" y="167056"/>
                  </a:lnTo>
                  <a:lnTo>
                    <a:pt x="102948" y="108563"/>
                  </a:lnTo>
                  <a:lnTo>
                    <a:pt x="29480" y="47730"/>
                  </a:lnTo>
                  <a:lnTo>
                    <a:pt x="28544" y="41179"/>
                  </a:lnTo>
                  <a:lnTo>
                    <a:pt x="21993" y="35096"/>
                  </a:lnTo>
                  <a:lnTo>
                    <a:pt x="20589" y="29480"/>
                  </a:lnTo>
                  <a:lnTo>
                    <a:pt x="13570" y="29948"/>
                  </a:lnTo>
                  <a:lnTo>
                    <a:pt x="14038" y="21993"/>
                  </a:lnTo>
                  <a:lnTo>
                    <a:pt x="7487" y="23397"/>
                  </a:lnTo>
                  <a:lnTo>
                    <a:pt x="4679" y="22461"/>
                  </a:lnTo>
                  <a:lnTo>
                    <a:pt x="3743" y="17314"/>
                  </a:lnTo>
                  <a:lnTo>
                    <a:pt x="0" y="14974"/>
                  </a:lnTo>
                  <a:lnTo>
                    <a:pt x="1872" y="14506"/>
                  </a:lnTo>
                  <a:lnTo>
                    <a:pt x="22929" y="14038"/>
                  </a:lnTo>
                  <a:lnTo>
                    <a:pt x="78146" y="28077"/>
                  </a:lnTo>
                  <a:lnTo>
                    <a:pt x="82826" y="32288"/>
                  </a:lnTo>
                  <a:lnTo>
                    <a:pt x="85634" y="40243"/>
                  </a:lnTo>
                  <a:lnTo>
                    <a:pt x="88909" y="38839"/>
                  </a:lnTo>
                  <a:lnTo>
                    <a:pt x="91249" y="34628"/>
                  </a:lnTo>
                  <a:lnTo>
                    <a:pt x="94992" y="35096"/>
                  </a:lnTo>
                  <a:lnTo>
                    <a:pt x="100140" y="40243"/>
                  </a:lnTo>
                  <a:lnTo>
                    <a:pt x="117922" y="41647"/>
                  </a:lnTo>
                  <a:lnTo>
                    <a:pt x="128684" y="44922"/>
                  </a:lnTo>
                  <a:lnTo>
                    <a:pt x="140383" y="42115"/>
                  </a:lnTo>
                  <a:lnTo>
                    <a:pt x="157229" y="43518"/>
                  </a:lnTo>
                  <a:lnTo>
                    <a:pt x="170799" y="41179"/>
                  </a:lnTo>
                  <a:lnTo>
                    <a:pt x="196536" y="43051"/>
                  </a:lnTo>
                  <a:lnTo>
                    <a:pt x="212446" y="48666"/>
                  </a:lnTo>
                  <a:lnTo>
                    <a:pt x="222741" y="44455"/>
                  </a:lnTo>
                  <a:lnTo>
                    <a:pt x="228356" y="38839"/>
                  </a:lnTo>
                  <a:lnTo>
                    <a:pt x="233036" y="30416"/>
                  </a:lnTo>
                  <a:lnTo>
                    <a:pt x="231164" y="24801"/>
                  </a:lnTo>
                  <a:lnTo>
                    <a:pt x="234908" y="29012"/>
                  </a:lnTo>
                  <a:lnTo>
                    <a:pt x="237715" y="29480"/>
                  </a:lnTo>
                  <a:lnTo>
                    <a:pt x="241459" y="25269"/>
                  </a:lnTo>
                  <a:lnTo>
                    <a:pt x="244734" y="24333"/>
                  </a:lnTo>
                  <a:lnTo>
                    <a:pt x="356105" y="21993"/>
                  </a:lnTo>
                  <a:lnTo>
                    <a:pt x="1411785" y="22929"/>
                  </a:lnTo>
                  <a:lnTo>
                    <a:pt x="1522688" y="20121"/>
                  </a:lnTo>
                  <a:lnTo>
                    <a:pt x="1529239" y="26673"/>
                  </a:lnTo>
                  <a:lnTo>
                    <a:pt x="1535790" y="30884"/>
                  </a:lnTo>
                  <a:lnTo>
                    <a:pt x="1542341" y="31820"/>
                  </a:lnTo>
                  <a:lnTo>
                    <a:pt x="1573226" y="25737"/>
                  </a:lnTo>
                  <a:lnTo>
                    <a:pt x="1577437" y="25737"/>
                  </a:lnTo>
                  <a:lnTo>
                    <a:pt x="1580713" y="28544"/>
                  </a:lnTo>
                  <a:lnTo>
                    <a:pt x="1585392" y="34628"/>
                  </a:lnTo>
                  <a:lnTo>
                    <a:pt x="1585392" y="36968"/>
                  </a:lnTo>
                  <a:lnTo>
                    <a:pt x="1570418" y="48666"/>
                  </a:lnTo>
                  <a:lnTo>
                    <a:pt x="1568078" y="65512"/>
                  </a:lnTo>
                  <a:lnTo>
                    <a:pt x="1506310" y="63172"/>
                  </a:lnTo>
                  <a:lnTo>
                    <a:pt x="1361715" y="64108"/>
                  </a:lnTo>
                  <a:lnTo>
                    <a:pt x="746838" y="63172"/>
                  </a:lnTo>
                  <a:lnTo>
                    <a:pt x="416002" y="66916"/>
                  </a:lnTo>
                  <a:lnTo>
                    <a:pt x="253157" y="70659"/>
                  </a:lnTo>
                  <a:lnTo>
                    <a:pt x="251753" y="71595"/>
                  </a:lnTo>
                  <a:lnTo>
                    <a:pt x="251753" y="75339"/>
                  </a:lnTo>
                  <a:lnTo>
                    <a:pt x="273279" y="79083"/>
                  </a:lnTo>
                  <a:lnTo>
                    <a:pt x="294336" y="80018"/>
                  </a:lnTo>
                  <a:lnTo>
                    <a:pt x="727184" y="82826"/>
                  </a:lnTo>
                  <a:lnTo>
                    <a:pt x="1117917" y="83762"/>
                  </a:lnTo>
                  <a:lnTo>
                    <a:pt x="1565271" y="81422"/>
                  </a:lnTo>
                  <a:lnTo>
                    <a:pt x="1584924" y="83294"/>
                  </a:lnTo>
                  <a:lnTo>
                    <a:pt x="1604578" y="96396"/>
                  </a:lnTo>
                  <a:lnTo>
                    <a:pt x="1625635" y="107159"/>
                  </a:lnTo>
                  <a:lnTo>
                    <a:pt x="1647161" y="115582"/>
                  </a:lnTo>
                  <a:lnTo>
                    <a:pt x="1670090" y="122133"/>
                  </a:lnTo>
                  <a:lnTo>
                    <a:pt x="1693955" y="126813"/>
                  </a:lnTo>
                  <a:lnTo>
                    <a:pt x="1719692" y="129152"/>
                  </a:lnTo>
                  <a:lnTo>
                    <a:pt x="1748705" y="129620"/>
                  </a:lnTo>
                  <a:lnTo>
                    <a:pt x="1777717" y="128217"/>
                  </a:lnTo>
                  <a:lnTo>
                    <a:pt x="1806262" y="124473"/>
                  </a:lnTo>
                  <a:lnTo>
                    <a:pt x="1830595" y="119326"/>
                  </a:lnTo>
                  <a:lnTo>
                    <a:pt x="1853992" y="111370"/>
                  </a:lnTo>
                  <a:lnTo>
                    <a:pt x="1876453" y="101543"/>
                  </a:lnTo>
                  <a:lnTo>
                    <a:pt x="1905933" y="82358"/>
                  </a:lnTo>
                  <a:lnTo>
                    <a:pt x="1910613" y="77678"/>
                  </a:lnTo>
                  <a:lnTo>
                    <a:pt x="1913420" y="71595"/>
                  </a:lnTo>
                  <a:lnTo>
                    <a:pt x="1913420" y="66916"/>
                  </a:lnTo>
                  <a:lnTo>
                    <a:pt x="1911081" y="62236"/>
                  </a:lnTo>
                  <a:lnTo>
                    <a:pt x="1905933" y="58025"/>
                  </a:lnTo>
                  <a:lnTo>
                    <a:pt x="1893767" y="30884"/>
                  </a:lnTo>
                  <a:lnTo>
                    <a:pt x="1895171" y="21993"/>
                  </a:lnTo>
                  <a:lnTo>
                    <a:pt x="1890491" y="21057"/>
                  </a:lnTo>
                  <a:lnTo>
                    <a:pt x="1885344" y="13570"/>
                  </a:lnTo>
                  <a:lnTo>
                    <a:pt x="1876921" y="5147"/>
                  </a:lnTo>
                  <a:lnTo>
                    <a:pt x="1879729" y="0"/>
                  </a:lnTo>
                  <a:lnTo>
                    <a:pt x="1885344" y="0"/>
                  </a:lnTo>
                  <a:lnTo>
                    <a:pt x="1881600" y="2340"/>
                  </a:lnTo>
                  <a:lnTo>
                    <a:pt x="1883472" y="6551"/>
                  </a:lnTo>
                  <a:lnTo>
                    <a:pt x="1892831" y="5615"/>
                  </a:lnTo>
                  <a:lnTo>
                    <a:pt x="1904062" y="14506"/>
                  </a:lnTo>
                  <a:lnTo>
                    <a:pt x="1912953" y="15442"/>
                  </a:lnTo>
                  <a:lnTo>
                    <a:pt x="1924651" y="20121"/>
                  </a:lnTo>
                  <a:lnTo>
                    <a:pt x="1938690" y="22461"/>
                  </a:lnTo>
                  <a:lnTo>
                    <a:pt x="1950856" y="28077"/>
                  </a:lnTo>
                  <a:lnTo>
                    <a:pt x="1959747" y="28077"/>
                  </a:lnTo>
                  <a:lnTo>
                    <a:pt x="1978933" y="36499"/>
                  </a:lnTo>
                  <a:lnTo>
                    <a:pt x="1990163" y="45390"/>
                  </a:lnTo>
                  <a:lnTo>
                    <a:pt x="1975189" y="45858"/>
                  </a:lnTo>
                  <a:lnTo>
                    <a:pt x="1974721" y="47730"/>
                  </a:lnTo>
                  <a:lnTo>
                    <a:pt x="1998586" y="55685"/>
                  </a:lnTo>
                  <a:lnTo>
                    <a:pt x="2004669" y="55685"/>
                  </a:lnTo>
                  <a:lnTo>
                    <a:pt x="2008413" y="58025"/>
                  </a:lnTo>
                  <a:lnTo>
                    <a:pt x="2006541" y="60833"/>
                  </a:lnTo>
                  <a:lnTo>
                    <a:pt x="1998118" y="62236"/>
                  </a:lnTo>
                  <a:lnTo>
                    <a:pt x="1988291" y="62236"/>
                  </a:lnTo>
                  <a:close/>
                  <a:moveTo>
                    <a:pt x="837619" y="149274"/>
                  </a:moveTo>
                  <a:lnTo>
                    <a:pt x="880669" y="150210"/>
                  </a:lnTo>
                  <a:lnTo>
                    <a:pt x="881605" y="149274"/>
                  </a:lnTo>
                  <a:lnTo>
                    <a:pt x="880669" y="145998"/>
                  </a:lnTo>
                  <a:lnTo>
                    <a:pt x="877862" y="143191"/>
                  </a:lnTo>
                  <a:lnTo>
                    <a:pt x="868971" y="140851"/>
                  </a:lnTo>
                  <a:lnTo>
                    <a:pt x="844638" y="140851"/>
                  </a:lnTo>
                  <a:lnTo>
                    <a:pt x="837619" y="145062"/>
                  </a:lnTo>
                  <a:lnTo>
                    <a:pt x="836683" y="148338"/>
                  </a:lnTo>
                  <a:lnTo>
                    <a:pt x="837619" y="149274"/>
                  </a:lnTo>
                  <a:close/>
                  <a:moveTo>
                    <a:pt x="937291" y="203088"/>
                  </a:moveTo>
                  <a:lnTo>
                    <a:pt x="935887" y="200279"/>
                  </a:lnTo>
                  <a:lnTo>
                    <a:pt x="933079" y="198876"/>
                  </a:lnTo>
                  <a:lnTo>
                    <a:pt x="888157" y="198408"/>
                  </a:lnTo>
                  <a:lnTo>
                    <a:pt x="885349" y="199812"/>
                  </a:lnTo>
                  <a:lnTo>
                    <a:pt x="883945" y="202619"/>
                  </a:lnTo>
                  <a:lnTo>
                    <a:pt x="885349" y="205895"/>
                  </a:lnTo>
                  <a:lnTo>
                    <a:pt x="888157" y="207299"/>
                  </a:lnTo>
                  <a:lnTo>
                    <a:pt x="933079" y="207767"/>
                  </a:lnTo>
                  <a:lnTo>
                    <a:pt x="935887" y="206831"/>
                  </a:lnTo>
                  <a:lnTo>
                    <a:pt x="937291" y="203088"/>
                  </a:lnTo>
                  <a:close/>
                  <a:moveTo>
                    <a:pt x="2068310" y="291061"/>
                  </a:moveTo>
                  <a:lnTo>
                    <a:pt x="2064566" y="298080"/>
                  </a:lnTo>
                  <a:lnTo>
                    <a:pt x="2064098" y="303227"/>
                  </a:lnTo>
                  <a:lnTo>
                    <a:pt x="2066906" y="311182"/>
                  </a:lnTo>
                  <a:lnTo>
                    <a:pt x="2072053" y="319605"/>
                  </a:lnTo>
                  <a:lnTo>
                    <a:pt x="2079540" y="328028"/>
                  </a:lnTo>
                  <a:lnTo>
                    <a:pt x="2090303" y="338791"/>
                  </a:lnTo>
                  <a:lnTo>
                    <a:pt x="2102470" y="348150"/>
                  </a:lnTo>
                  <a:lnTo>
                    <a:pt x="2116976" y="355637"/>
                  </a:lnTo>
                  <a:lnTo>
                    <a:pt x="2133354" y="361720"/>
                  </a:lnTo>
                  <a:lnTo>
                    <a:pt x="2152540" y="365932"/>
                  </a:lnTo>
                  <a:lnTo>
                    <a:pt x="2174533" y="367803"/>
                  </a:lnTo>
                  <a:lnTo>
                    <a:pt x="2205885" y="367803"/>
                  </a:lnTo>
                  <a:lnTo>
                    <a:pt x="2233962" y="365464"/>
                  </a:lnTo>
                  <a:lnTo>
                    <a:pt x="2259231" y="360316"/>
                  </a:lnTo>
                  <a:lnTo>
                    <a:pt x="2282160" y="353297"/>
                  </a:lnTo>
                  <a:lnTo>
                    <a:pt x="2319128" y="335983"/>
                  </a:lnTo>
                  <a:lnTo>
                    <a:pt x="2333634" y="325221"/>
                  </a:lnTo>
                  <a:lnTo>
                    <a:pt x="2347204" y="313054"/>
                  </a:lnTo>
                  <a:lnTo>
                    <a:pt x="2350012" y="308375"/>
                  </a:lnTo>
                  <a:lnTo>
                    <a:pt x="2350480" y="303227"/>
                  </a:lnTo>
                  <a:lnTo>
                    <a:pt x="2348608" y="298548"/>
                  </a:lnTo>
                  <a:lnTo>
                    <a:pt x="2344864" y="294804"/>
                  </a:lnTo>
                  <a:lnTo>
                    <a:pt x="2338781" y="293400"/>
                  </a:lnTo>
                  <a:lnTo>
                    <a:pt x="2334570" y="281702"/>
                  </a:lnTo>
                  <a:lnTo>
                    <a:pt x="2328486" y="271407"/>
                  </a:lnTo>
                  <a:lnTo>
                    <a:pt x="2320063" y="262048"/>
                  </a:lnTo>
                  <a:lnTo>
                    <a:pt x="2309301" y="253625"/>
                  </a:lnTo>
                  <a:lnTo>
                    <a:pt x="2291987" y="243798"/>
                  </a:lnTo>
                  <a:lnTo>
                    <a:pt x="2274673" y="236311"/>
                  </a:lnTo>
                  <a:lnTo>
                    <a:pt x="2256423" y="230696"/>
                  </a:lnTo>
                  <a:lnTo>
                    <a:pt x="2218988" y="225081"/>
                  </a:lnTo>
                  <a:lnTo>
                    <a:pt x="2199802" y="224613"/>
                  </a:lnTo>
                  <a:lnTo>
                    <a:pt x="2161899" y="228824"/>
                  </a:lnTo>
                  <a:lnTo>
                    <a:pt x="2142713" y="233035"/>
                  </a:lnTo>
                  <a:lnTo>
                    <a:pt x="2126335" y="238651"/>
                  </a:lnTo>
                  <a:lnTo>
                    <a:pt x="2111829" y="245670"/>
                  </a:lnTo>
                  <a:lnTo>
                    <a:pt x="2098726" y="254561"/>
                  </a:lnTo>
                  <a:lnTo>
                    <a:pt x="2087028" y="264856"/>
                  </a:lnTo>
                  <a:lnTo>
                    <a:pt x="2077201" y="277022"/>
                  </a:lnTo>
                  <a:lnTo>
                    <a:pt x="2068310" y="291061"/>
                  </a:lnTo>
                  <a:close/>
                  <a:moveTo>
                    <a:pt x="2924646" y="253157"/>
                  </a:moveTo>
                  <a:lnTo>
                    <a:pt x="2924646" y="240055"/>
                  </a:lnTo>
                  <a:lnTo>
                    <a:pt x="2924178" y="239119"/>
                  </a:lnTo>
                  <a:lnTo>
                    <a:pt x="2923243" y="238651"/>
                  </a:lnTo>
                  <a:lnTo>
                    <a:pt x="2721091" y="239587"/>
                  </a:lnTo>
                  <a:lnTo>
                    <a:pt x="2674297" y="242394"/>
                  </a:lnTo>
                  <a:lnTo>
                    <a:pt x="2656515" y="246138"/>
                  </a:lnTo>
                  <a:lnTo>
                    <a:pt x="2656515" y="248010"/>
                  </a:lnTo>
                  <a:lnTo>
                    <a:pt x="2658855" y="249413"/>
                  </a:lnTo>
                  <a:lnTo>
                    <a:pt x="2674297" y="251753"/>
                  </a:lnTo>
                  <a:lnTo>
                    <a:pt x="2721091" y="254561"/>
                  </a:lnTo>
                  <a:lnTo>
                    <a:pt x="2923243" y="255497"/>
                  </a:lnTo>
                  <a:lnTo>
                    <a:pt x="2924646" y="253157"/>
                  </a:lnTo>
                  <a:close/>
                  <a:moveTo>
                    <a:pt x="3064561" y="299016"/>
                  </a:moveTo>
                  <a:lnTo>
                    <a:pt x="3060818" y="295272"/>
                  </a:lnTo>
                  <a:lnTo>
                    <a:pt x="2982203" y="295740"/>
                  </a:lnTo>
                  <a:lnTo>
                    <a:pt x="2979864" y="297144"/>
                  </a:lnTo>
                  <a:lnTo>
                    <a:pt x="2978460" y="299484"/>
                  </a:lnTo>
                  <a:lnTo>
                    <a:pt x="2979864" y="303695"/>
                  </a:lnTo>
                  <a:lnTo>
                    <a:pt x="2982203" y="304631"/>
                  </a:lnTo>
                  <a:lnTo>
                    <a:pt x="3060818" y="304163"/>
                  </a:lnTo>
                  <a:lnTo>
                    <a:pt x="3063626" y="302759"/>
                  </a:lnTo>
                  <a:lnTo>
                    <a:pt x="3064561" y="299016"/>
                  </a:lnTo>
                  <a:close/>
                  <a:moveTo>
                    <a:pt x="2015900" y="312118"/>
                  </a:moveTo>
                  <a:lnTo>
                    <a:pt x="2015900" y="305567"/>
                  </a:lnTo>
                  <a:lnTo>
                    <a:pt x="2014496" y="303695"/>
                  </a:lnTo>
                  <a:lnTo>
                    <a:pt x="1846037" y="303227"/>
                  </a:lnTo>
                  <a:lnTo>
                    <a:pt x="1837614" y="306035"/>
                  </a:lnTo>
                  <a:lnTo>
                    <a:pt x="1837614" y="309778"/>
                  </a:lnTo>
                  <a:lnTo>
                    <a:pt x="1839485" y="311182"/>
                  </a:lnTo>
                  <a:lnTo>
                    <a:pt x="1846037" y="312586"/>
                  </a:lnTo>
                  <a:lnTo>
                    <a:pt x="2014496" y="313054"/>
                  </a:lnTo>
                  <a:lnTo>
                    <a:pt x="2015900" y="312118"/>
                  </a:lnTo>
                  <a:close/>
                  <a:moveTo>
                    <a:pt x="3046779" y="339259"/>
                  </a:moveTo>
                  <a:lnTo>
                    <a:pt x="2952723" y="336919"/>
                  </a:lnTo>
                  <a:lnTo>
                    <a:pt x="2859134" y="337387"/>
                  </a:lnTo>
                  <a:lnTo>
                    <a:pt x="2764610" y="341131"/>
                  </a:lnTo>
                  <a:lnTo>
                    <a:pt x="2763674" y="343938"/>
                  </a:lnTo>
                  <a:lnTo>
                    <a:pt x="2766482" y="346746"/>
                  </a:lnTo>
                  <a:lnTo>
                    <a:pt x="2849775" y="349086"/>
                  </a:lnTo>
                  <a:lnTo>
                    <a:pt x="2933069" y="349554"/>
                  </a:lnTo>
                  <a:lnTo>
                    <a:pt x="3016363" y="348150"/>
                  </a:lnTo>
                  <a:lnTo>
                    <a:pt x="3100125" y="344874"/>
                  </a:lnTo>
                  <a:lnTo>
                    <a:pt x="3101997" y="343002"/>
                  </a:lnTo>
                  <a:lnTo>
                    <a:pt x="3100593" y="342067"/>
                  </a:lnTo>
                  <a:lnTo>
                    <a:pt x="3046779" y="339259"/>
                  </a:lnTo>
                  <a:close/>
                </a:path>
              </a:pathLst>
            </a:custGeom>
            <a:solidFill>
              <a:srgbClr val="B1D8C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4505B79D-C364-D368-54CC-C4F304CB07C2}"/>
                </a:ext>
              </a:extLst>
            </p:cNvPr>
            <p:cNvSpPr/>
            <p:nvPr/>
          </p:nvSpPr>
          <p:spPr>
            <a:xfrm>
              <a:off x="7307742" y="7330803"/>
              <a:ext cx="1356099" cy="20121"/>
            </a:xfrm>
            <a:custGeom>
              <a:avLst/>
              <a:gdLst>
                <a:gd name="connsiteX0" fmla="*/ 1351421 w 1356099"/>
                <a:gd name="connsiteY0" fmla="*/ 17314 h 20121"/>
                <a:gd name="connsiteX1" fmla="*/ 1240518 w 1356099"/>
                <a:gd name="connsiteY1" fmla="*/ 20122 h 20121"/>
                <a:gd name="connsiteX2" fmla="*/ 184838 w 1356099"/>
                <a:gd name="connsiteY2" fmla="*/ 19186 h 20121"/>
                <a:gd name="connsiteX3" fmla="*/ 468 w 1356099"/>
                <a:gd name="connsiteY3" fmla="*/ 12635 h 20121"/>
                <a:gd name="connsiteX4" fmla="*/ 0 w 1356099"/>
                <a:gd name="connsiteY4" fmla="*/ 7488 h 20121"/>
                <a:gd name="connsiteX5" fmla="*/ 237715 w 1356099"/>
                <a:gd name="connsiteY5" fmla="*/ 1404 h 20121"/>
                <a:gd name="connsiteX6" fmla="*/ 392604 w 1356099"/>
                <a:gd name="connsiteY6" fmla="*/ 0 h 20121"/>
                <a:gd name="connsiteX7" fmla="*/ 1331767 w 1356099"/>
                <a:gd name="connsiteY7" fmla="*/ 468 h 20121"/>
                <a:gd name="connsiteX8" fmla="*/ 1342062 w 1356099"/>
                <a:gd name="connsiteY8" fmla="*/ 936 h 20121"/>
                <a:gd name="connsiteX9" fmla="*/ 1352824 w 1356099"/>
                <a:gd name="connsiteY9" fmla="*/ 3744 h 20121"/>
                <a:gd name="connsiteX10" fmla="*/ 1356100 w 1356099"/>
                <a:gd name="connsiteY10" fmla="*/ 10763 h 20121"/>
                <a:gd name="connsiteX11" fmla="*/ 1351421 w 1356099"/>
                <a:gd name="connsiteY11" fmla="*/ 17314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6099" h="20121">
                  <a:moveTo>
                    <a:pt x="1351421" y="17314"/>
                  </a:moveTo>
                  <a:lnTo>
                    <a:pt x="1240518" y="20122"/>
                  </a:lnTo>
                  <a:lnTo>
                    <a:pt x="184838" y="19186"/>
                  </a:lnTo>
                  <a:lnTo>
                    <a:pt x="468" y="12635"/>
                  </a:lnTo>
                  <a:lnTo>
                    <a:pt x="0" y="7488"/>
                  </a:lnTo>
                  <a:lnTo>
                    <a:pt x="237715" y="1404"/>
                  </a:lnTo>
                  <a:lnTo>
                    <a:pt x="392604" y="0"/>
                  </a:lnTo>
                  <a:lnTo>
                    <a:pt x="1331767" y="468"/>
                  </a:lnTo>
                  <a:lnTo>
                    <a:pt x="1342062" y="936"/>
                  </a:lnTo>
                  <a:lnTo>
                    <a:pt x="1352824" y="3744"/>
                  </a:lnTo>
                  <a:lnTo>
                    <a:pt x="1356100" y="10763"/>
                  </a:lnTo>
                  <a:lnTo>
                    <a:pt x="1351421" y="17314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C51DBF01-D1F3-1EA8-3A45-4D23F5D3BB63}"/>
                </a:ext>
              </a:extLst>
            </p:cNvPr>
            <p:cNvSpPr/>
            <p:nvPr/>
          </p:nvSpPr>
          <p:spPr>
            <a:xfrm>
              <a:off x="10555269" y="7332207"/>
              <a:ext cx="22929" cy="4679"/>
            </a:xfrm>
            <a:custGeom>
              <a:avLst/>
              <a:gdLst>
                <a:gd name="connsiteX0" fmla="*/ 5148 w 22929"/>
                <a:gd name="connsiteY0" fmla="*/ 0 h 4679"/>
                <a:gd name="connsiteX1" fmla="*/ 22929 w 22929"/>
                <a:gd name="connsiteY1" fmla="*/ 2340 h 4679"/>
                <a:gd name="connsiteX2" fmla="*/ 16846 w 22929"/>
                <a:gd name="connsiteY2" fmla="*/ 4212 h 4679"/>
                <a:gd name="connsiteX3" fmla="*/ 9359 w 22929"/>
                <a:gd name="connsiteY3" fmla="*/ 4679 h 4679"/>
                <a:gd name="connsiteX4" fmla="*/ 0 w 22929"/>
                <a:gd name="connsiteY4" fmla="*/ 2808 h 4679"/>
                <a:gd name="connsiteX5" fmla="*/ 4212 w 22929"/>
                <a:gd name="connsiteY5" fmla="*/ 2340 h 4679"/>
                <a:gd name="connsiteX6" fmla="*/ 5148 w 22929"/>
                <a:gd name="connsiteY6" fmla="*/ 0 h 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29" h="4679">
                  <a:moveTo>
                    <a:pt x="5148" y="0"/>
                  </a:moveTo>
                  <a:lnTo>
                    <a:pt x="22929" y="2340"/>
                  </a:lnTo>
                  <a:lnTo>
                    <a:pt x="16846" y="4212"/>
                  </a:lnTo>
                  <a:lnTo>
                    <a:pt x="9359" y="4679"/>
                  </a:lnTo>
                  <a:lnTo>
                    <a:pt x="0" y="2808"/>
                  </a:lnTo>
                  <a:lnTo>
                    <a:pt x="4212" y="2340"/>
                  </a:lnTo>
                  <a:lnTo>
                    <a:pt x="5148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A3E7662D-90A4-1EC0-2E6C-B5940F781E3F}"/>
                </a:ext>
              </a:extLst>
            </p:cNvPr>
            <p:cNvSpPr/>
            <p:nvPr/>
          </p:nvSpPr>
          <p:spPr>
            <a:xfrm>
              <a:off x="10104171" y="7334547"/>
              <a:ext cx="806266" cy="77210"/>
            </a:xfrm>
            <a:custGeom>
              <a:avLst/>
              <a:gdLst>
                <a:gd name="connsiteX0" fmla="*/ 451097 w 806266"/>
                <a:gd name="connsiteY0" fmla="*/ 468 h 77210"/>
                <a:gd name="connsiteX1" fmla="*/ 460925 w 806266"/>
                <a:gd name="connsiteY1" fmla="*/ 2340 h 77210"/>
                <a:gd name="connsiteX2" fmla="*/ 468412 w 806266"/>
                <a:gd name="connsiteY2" fmla="*/ 1872 h 77210"/>
                <a:gd name="connsiteX3" fmla="*/ 474027 w 806266"/>
                <a:gd name="connsiteY3" fmla="*/ 0 h 77210"/>
                <a:gd name="connsiteX4" fmla="*/ 620961 w 806266"/>
                <a:gd name="connsiteY4" fmla="*/ 27141 h 77210"/>
                <a:gd name="connsiteX5" fmla="*/ 680858 w 806266"/>
                <a:gd name="connsiteY5" fmla="*/ 39307 h 77210"/>
                <a:gd name="connsiteX6" fmla="*/ 692557 w 806266"/>
                <a:gd name="connsiteY6" fmla="*/ 43987 h 77210"/>
                <a:gd name="connsiteX7" fmla="*/ 795972 w 806266"/>
                <a:gd name="connsiteY7" fmla="*/ 59897 h 77210"/>
                <a:gd name="connsiteX8" fmla="*/ 797844 w 806266"/>
                <a:gd name="connsiteY8" fmla="*/ 60833 h 77210"/>
                <a:gd name="connsiteX9" fmla="*/ 796440 w 806266"/>
                <a:gd name="connsiteY9" fmla="*/ 61768 h 77210"/>
                <a:gd name="connsiteX10" fmla="*/ 791760 w 806266"/>
                <a:gd name="connsiteY10" fmla="*/ 62705 h 77210"/>
                <a:gd name="connsiteX11" fmla="*/ 792228 w 806266"/>
                <a:gd name="connsiteY11" fmla="*/ 68787 h 77210"/>
                <a:gd name="connsiteX12" fmla="*/ 794568 w 806266"/>
                <a:gd name="connsiteY12" fmla="*/ 71127 h 77210"/>
                <a:gd name="connsiteX13" fmla="*/ 806266 w 806266"/>
                <a:gd name="connsiteY13" fmla="*/ 73467 h 77210"/>
                <a:gd name="connsiteX14" fmla="*/ 262516 w 806266"/>
                <a:gd name="connsiteY14" fmla="*/ 75807 h 77210"/>
                <a:gd name="connsiteX15" fmla="*/ 215722 w 806266"/>
                <a:gd name="connsiteY15" fmla="*/ 77211 h 77210"/>
                <a:gd name="connsiteX16" fmla="*/ 174543 w 806266"/>
                <a:gd name="connsiteY16" fmla="*/ 74871 h 77210"/>
                <a:gd name="connsiteX17" fmla="*/ 154889 w 806266"/>
                <a:gd name="connsiteY17" fmla="*/ 71127 h 77210"/>
                <a:gd name="connsiteX18" fmla="*/ 134768 w 806266"/>
                <a:gd name="connsiteY18" fmla="*/ 64576 h 77210"/>
                <a:gd name="connsiteX19" fmla="*/ 6083 w 806266"/>
                <a:gd name="connsiteY19" fmla="*/ 11231 h 77210"/>
                <a:gd name="connsiteX20" fmla="*/ 0 w 806266"/>
                <a:gd name="connsiteY20" fmla="*/ 7955 h 77210"/>
                <a:gd name="connsiteX21" fmla="*/ 468 w 806266"/>
                <a:gd name="connsiteY21" fmla="*/ 6551 h 77210"/>
                <a:gd name="connsiteX22" fmla="*/ 451097 w 806266"/>
                <a:gd name="connsiteY22" fmla="*/ 468 h 7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6266" h="77210">
                  <a:moveTo>
                    <a:pt x="451097" y="468"/>
                  </a:moveTo>
                  <a:lnTo>
                    <a:pt x="460925" y="2340"/>
                  </a:lnTo>
                  <a:lnTo>
                    <a:pt x="468412" y="1872"/>
                  </a:lnTo>
                  <a:lnTo>
                    <a:pt x="474027" y="0"/>
                  </a:lnTo>
                  <a:lnTo>
                    <a:pt x="620961" y="27141"/>
                  </a:lnTo>
                  <a:lnTo>
                    <a:pt x="680858" y="39307"/>
                  </a:lnTo>
                  <a:lnTo>
                    <a:pt x="692557" y="43987"/>
                  </a:lnTo>
                  <a:lnTo>
                    <a:pt x="795972" y="59897"/>
                  </a:lnTo>
                  <a:lnTo>
                    <a:pt x="797844" y="60833"/>
                  </a:lnTo>
                  <a:lnTo>
                    <a:pt x="796440" y="61768"/>
                  </a:lnTo>
                  <a:lnTo>
                    <a:pt x="791760" y="62705"/>
                  </a:lnTo>
                  <a:lnTo>
                    <a:pt x="792228" y="68787"/>
                  </a:lnTo>
                  <a:lnTo>
                    <a:pt x="794568" y="71127"/>
                  </a:lnTo>
                  <a:lnTo>
                    <a:pt x="806266" y="73467"/>
                  </a:lnTo>
                  <a:lnTo>
                    <a:pt x="262516" y="75807"/>
                  </a:lnTo>
                  <a:lnTo>
                    <a:pt x="215722" y="77211"/>
                  </a:lnTo>
                  <a:lnTo>
                    <a:pt x="174543" y="74871"/>
                  </a:lnTo>
                  <a:lnTo>
                    <a:pt x="154889" y="71127"/>
                  </a:lnTo>
                  <a:lnTo>
                    <a:pt x="134768" y="64576"/>
                  </a:lnTo>
                  <a:lnTo>
                    <a:pt x="6083" y="11231"/>
                  </a:lnTo>
                  <a:lnTo>
                    <a:pt x="0" y="7955"/>
                  </a:lnTo>
                  <a:lnTo>
                    <a:pt x="468" y="6551"/>
                  </a:lnTo>
                  <a:lnTo>
                    <a:pt x="451097" y="46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8868B3A6-1E75-0955-1BF6-3E0295CC21FD}"/>
                </a:ext>
              </a:extLst>
            </p:cNvPr>
            <p:cNvSpPr/>
            <p:nvPr/>
          </p:nvSpPr>
          <p:spPr>
            <a:xfrm>
              <a:off x="8712976" y="7384617"/>
              <a:ext cx="335983" cy="71595"/>
            </a:xfrm>
            <a:custGeom>
              <a:avLst/>
              <a:gdLst>
                <a:gd name="connsiteX0" fmla="*/ 328496 w 335983"/>
                <a:gd name="connsiteY0" fmla="*/ 0 h 71595"/>
                <a:gd name="connsiteX1" fmla="*/ 333644 w 335983"/>
                <a:gd name="connsiteY1" fmla="*/ 4212 h 71595"/>
                <a:gd name="connsiteX2" fmla="*/ 335983 w 335983"/>
                <a:gd name="connsiteY2" fmla="*/ 8891 h 71595"/>
                <a:gd name="connsiteX3" fmla="*/ 335983 w 335983"/>
                <a:gd name="connsiteY3" fmla="*/ 13570 h 71595"/>
                <a:gd name="connsiteX4" fmla="*/ 333176 w 335983"/>
                <a:gd name="connsiteY4" fmla="*/ 19654 h 71595"/>
                <a:gd name="connsiteX5" fmla="*/ 320073 w 335983"/>
                <a:gd name="connsiteY5" fmla="*/ 30885 h 71595"/>
                <a:gd name="connsiteX6" fmla="*/ 299016 w 335983"/>
                <a:gd name="connsiteY6" fmla="*/ 43519 h 71595"/>
                <a:gd name="connsiteX7" fmla="*/ 276554 w 335983"/>
                <a:gd name="connsiteY7" fmla="*/ 53346 h 71595"/>
                <a:gd name="connsiteX8" fmla="*/ 253157 w 335983"/>
                <a:gd name="connsiteY8" fmla="*/ 61301 h 71595"/>
                <a:gd name="connsiteX9" fmla="*/ 228824 w 335983"/>
                <a:gd name="connsiteY9" fmla="*/ 66448 h 71595"/>
                <a:gd name="connsiteX10" fmla="*/ 200280 w 335983"/>
                <a:gd name="connsiteY10" fmla="*/ 70192 h 71595"/>
                <a:gd name="connsiteX11" fmla="*/ 171267 w 335983"/>
                <a:gd name="connsiteY11" fmla="*/ 71596 h 71595"/>
                <a:gd name="connsiteX12" fmla="*/ 142255 w 335983"/>
                <a:gd name="connsiteY12" fmla="*/ 71128 h 71595"/>
                <a:gd name="connsiteX13" fmla="*/ 116518 w 335983"/>
                <a:gd name="connsiteY13" fmla="*/ 68788 h 71595"/>
                <a:gd name="connsiteX14" fmla="*/ 92653 w 335983"/>
                <a:gd name="connsiteY14" fmla="*/ 64109 h 71595"/>
                <a:gd name="connsiteX15" fmla="*/ 69724 w 335983"/>
                <a:gd name="connsiteY15" fmla="*/ 57557 h 71595"/>
                <a:gd name="connsiteX16" fmla="*/ 48198 w 335983"/>
                <a:gd name="connsiteY16" fmla="*/ 49134 h 71595"/>
                <a:gd name="connsiteX17" fmla="*/ 27141 w 335983"/>
                <a:gd name="connsiteY17" fmla="*/ 38372 h 71595"/>
                <a:gd name="connsiteX18" fmla="*/ 7487 w 335983"/>
                <a:gd name="connsiteY18" fmla="*/ 25269 h 71595"/>
                <a:gd name="connsiteX19" fmla="*/ 0 w 335983"/>
                <a:gd name="connsiteY19" fmla="*/ 11231 h 71595"/>
                <a:gd name="connsiteX20" fmla="*/ 1872 w 335983"/>
                <a:gd name="connsiteY20" fmla="*/ 4679 h 71595"/>
                <a:gd name="connsiteX21" fmla="*/ 4679 w 335983"/>
                <a:gd name="connsiteY21" fmla="*/ 1872 h 71595"/>
                <a:gd name="connsiteX22" fmla="*/ 8891 w 335983"/>
                <a:gd name="connsiteY22" fmla="*/ 1404 h 71595"/>
                <a:gd name="connsiteX23" fmla="*/ 69256 w 335983"/>
                <a:gd name="connsiteY23" fmla="*/ 11699 h 71595"/>
                <a:gd name="connsiteX24" fmla="*/ 118858 w 335983"/>
                <a:gd name="connsiteY24" fmla="*/ 14975 h 71595"/>
                <a:gd name="connsiteX25" fmla="*/ 167992 w 335983"/>
                <a:gd name="connsiteY25" fmla="*/ 15910 h 71595"/>
                <a:gd name="connsiteX26" fmla="*/ 217594 w 335983"/>
                <a:gd name="connsiteY26" fmla="*/ 14507 h 71595"/>
                <a:gd name="connsiteX27" fmla="*/ 266728 w 335983"/>
                <a:gd name="connsiteY27" fmla="*/ 11699 h 71595"/>
                <a:gd name="connsiteX28" fmla="*/ 315862 w 335983"/>
                <a:gd name="connsiteY28" fmla="*/ 6083 h 71595"/>
                <a:gd name="connsiteX29" fmla="*/ 328496 w 335983"/>
                <a:gd name="connsiteY29" fmla="*/ 0 h 7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5983" h="71595">
                  <a:moveTo>
                    <a:pt x="328496" y="0"/>
                  </a:moveTo>
                  <a:lnTo>
                    <a:pt x="333644" y="4212"/>
                  </a:lnTo>
                  <a:lnTo>
                    <a:pt x="335983" y="8891"/>
                  </a:lnTo>
                  <a:lnTo>
                    <a:pt x="335983" y="13570"/>
                  </a:lnTo>
                  <a:lnTo>
                    <a:pt x="333176" y="19654"/>
                  </a:lnTo>
                  <a:lnTo>
                    <a:pt x="320073" y="30885"/>
                  </a:lnTo>
                  <a:lnTo>
                    <a:pt x="299016" y="43519"/>
                  </a:lnTo>
                  <a:lnTo>
                    <a:pt x="276554" y="53346"/>
                  </a:lnTo>
                  <a:lnTo>
                    <a:pt x="253157" y="61301"/>
                  </a:lnTo>
                  <a:lnTo>
                    <a:pt x="228824" y="66448"/>
                  </a:lnTo>
                  <a:lnTo>
                    <a:pt x="200280" y="70192"/>
                  </a:lnTo>
                  <a:lnTo>
                    <a:pt x="171267" y="71596"/>
                  </a:lnTo>
                  <a:lnTo>
                    <a:pt x="142255" y="71128"/>
                  </a:lnTo>
                  <a:lnTo>
                    <a:pt x="116518" y="68788"/>
                  </a:lnTo>
                  <a:lnTo>
                    <a:pt x="92653" y="64109"/>
                  </a:lnTo>
                  <a:lnTo>
                    <a:pt x="69724" y="57557"/>
                  </a:lnTo>
                  <a:lnTo>
                    <a:pt x="48198" y="49134"/>
                  </a:lnTo>
                  <a:lnTo>
                    <a:pt x="27141" y="38372"/>
                  </a:lnTo>
                  <a:lnTo>
                    <a:pt x="7487" y="25269"/>
                  </a:lnTo>
                  <a:lnTo>
                    <a:pt x="0" y="11231"/>
                  </a:lnTo>
                  <a:lnTo>
                    <a:pt x="1872" y="4679"/>
                  </a:lnTo>
                  <a:lnTo>
                    <a:pt x="4679" y="1872"/>
                  </a:lnTo>
                  <a:lnTo>
                    <a:pt x="8891" y="1404"/>
                  </a:lnTo>
                  <a:lnTo>
                    <a:pt x="69256" y="11699"/>
                  </a:lnTo>
                  <a:lnTo>
                    <a:pt x="118858" y="14975"/>
                  </a:lnTo>
                  <a:lnTo>
                    <a:pt x="167992" y="15910"/>
                  </a:lnTo>
                  <a:lnTo>
                    <a:pt x="217594" y="14507"/>
                  </a:lnTo>
                  <a:lnTo>
                    <a:pt x="266728" y="11699"/>
                  </a:lnTo>
                  <a:lnTo>
                    <a:pt x="315862" y="6083"/>
                  </a:lnTo>
                  <a:lnTo>
                    <a:pt x="328496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659CB936-94B7-31EB-F3EB-589976EBD714}"/>
                </a:ext>
              </a:extLst>
            </p:cNvPr>
            <p:cNvSpPr/>
            <p:nvPr/>
          </p:nvSpPr>
          <p:spPr>
            <a:xfrm>
              <a:off x="9079843" y="7388828"/>
              <a:ext cx="812349" cy="20121"/>
            </a:xfrm>
            <a:custGeom>
              <a:avLst/>
              <a:gdLst>
                <a:gd name="connsiteX0" fmla="*/ 366867 w 812349"/>
                <a:gd name="connsiteY0" fmla="*/ 20122 h 20121"/>
                <a:gd name="connsiteX1" fmla="*/ 29012 w 812349"/>
                <a:gd name="connsiteY1" fmla="*/ 17314 h 20121"/>
                <a:gd name="connsiteX2" fmla="*/ 7487 w 812349"/>
                <a:gd name="connsiteY2" fmla="*/ 13103 h 20121"/>
                <a:gd name="connsiteX3" fmla="*/ 0 w 812349"/>
                <a:gd name="connsiteY3" fmla="*/ 8891 h 20121"/>
                <a:gd name="connsiteX4" fmla="*/ 7955 w 812349"/>
                <a:gd name="connsiteY4" fmla="*/ 5616 h 20121"/>
                <a:gd name="connsiteX5" fmla="*/ 42583 w 812349"/>
                <a:gd name="connsiteY5" fmla="*/ 468 h 20121"/>
                <a:gd name="connsiteX6" fmla="*/ 350022 w 812349"/>
                <a:gd name="connsiteY6" fmla="*/ 0 h 20121"/>
                <a:gd name="connsiteX7" fmla="*/ 657461 w 812349"/>
                <a:gd name="connsiteY7" fmla="*/ 2340 h 20121"/>
                <a:gd name="connsiteX8" fmla="*/ 805798 w 812349"/>
                <a:gd name="connsiteY8" fmla="*/ 7487 h 20121"/>
                <a:gd name="connsiteX9" fmla="*/ 811882 w 812349"/>
                <a:gd name="connsiteY9" fmla="*/ 8891 h 20121"/>
                <a:gd name="connsiteX10" fmla="*/ 812350 w 812349"/>
                <a:gd name="connsiteY10" fmla="*/ 11699 h 20121"/>
                <a:gd name="connsiteX11" fmla="*/ 810946 w 812349"/>
                <a:gd name="connsiteY11" fmla="*/ 13570 h 20121"/>
                <a:gd name="connsiteX12" fmla="*/ 808138 w 812349"/>
                <a:gd name="connsiteY12" fmla="*/ 14038 h 20121"/>
                <a:gd name="connsiteX13" fmla="*/ 586801 w 812349"/>
                <a:gd name="connsiteY13" fmla="*/ 18250 h 20121"/>
                <a:gd name="connsiteX14" fmla="*/ 366867 w 812349"/>
                <a:gd name="connsiteY14" fmla="*/ 20122 h 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12349" h="20121">
                  <a:moveTo>
                    <a:pt x="366867" y="20122"/>
                  </a:moveTo>
                  <a:lnTo>
                    <a:pt x="29012" y="17314"/>
                  </a:lnTo>
                  <a:lnTo>
                    <a:pt x="7487" y="13103"/>
                  </a:lnTo>
                  <a:lnTo>
                    <a:pt x="0" y="8891"/>
                  </a:lnTo>
                  <a:lnTo>
                    <a:pt x="7955" y="5616"/>
                  </a:lnTo>
                  <a:lnTo>
                    <a:pt x="42583" y="468"/>
                  </a:lnTo>
                  <a:lnTo>
                    <a:pt x="350022" y="0"/>
                  </a:lnTo>
                  <a:lnTo>
                    <a:pt x="657461" y="2340"/>
                  </a:lnTo>
                  <a:lnTo>
                    <a:pt x="805798" y="7487"/>
                  </a:lnTo>
                  <a:lnTo>
                    <a:pt x="811882" y="8891"/>
                  </a:lnTo>
                  <a:lnTo>
                    <a:pt x="812350" y="11699"/>
                  </a:lnTo>
                  <a:lnTo>
                    <a:pt x="810946" y="13570"/>
                  </a:lnTo>
                  <a:lnTo>
                    <a:pt x="808138" y="14038"/>
                  </a:lnTo>
                  <a:lnTo>
                    <a:pt x="586801" y="18250"/>
                  </a:lnTo>
                  <a:lnTo>
                    <a:pt x="366867" y="20122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D7D219B9-FE48-EA28-9468-D6D5A9E56FCE}"/>
                </a:ext>
              </a:extLst>
            </p:cNvPr>
            <p:cNvSpPr/>
            <p:nvPr/>
          </p:nvSpPr>
          <p:spPr>
            <a:xfrm>
              <a:off x="7386824" y="7389765"/>
              <a:ext cx="1333638" cy="20589"/>
            </a:xfrm>
            <a:custGeom>
              <a:avLst/>
              <a:gdLst>
                <a:gd name="connsiteX0" fmla="*/ 1317729 w 1333638"/>
                <a:gd name="connsiteY0" fmla="*/ 2808 h 20589"/>
                <a:gd name="connsiteX1" fmla="*/ 1326152 w 1333638"/>
                <a:gd name="connsiteY1" fmla="*/ 6083 h 20589"/>
                <a:gd name="connsiteX2" fmla="*/ 1333639 w 1333638"/>
                <a:gd name="connsiteY2" fmla="*/ 20121 h 20589"/>
                <a:gd name="connsiteX3" fmla="*/ 1294799 w 1333638"/>
                <a:gd name="connsiteY3" fmla="*/ 18249 h 20589"/>
                <a:gd name="connsiteX4" fmla="*/ 866631 w 1333638"/>
                <a:gd name="connsiteY4" fmla="*/ 20589 h 20589"/>
                <a:gd name="connsiteX5" fmla="*/ 475898 w 1333638"/>
                <a:gd name="connsiteY5" fmla="*/ 20121 h 20589"/>
                <a:gd name="connsiteX6" fmla="*/ 43519 w 1333638"/>
                <a:gd name="connsiteY6" fmla="*/ 16846 h 20589"/>
                <a:gd name="connsiteX7" fmla="*/ 21993 w 1333638"/>
                <a:gd name="connsiteY7" fmla="*/ 15910 h 20589"/>
                <a:gd name="connsiteX8" fmla="*/ 2340 w 1333638"/>
                <a:gd name="connsiteY8" fmla="*/ 12634 h 20589"/>
                <a:gd name="connsiteX9" fmla="*/ 0 w 1333638"/>
                <a:gd name="connsiteY9" fmla="*/ 10295 h 20589"/>
                <a:gd name="connsiteX10" fmla="*/ 1872 w 1333638"/>
                <a:gd name="connsiteY10" fmla="*/ 7487 h 20589"/>
                <a:gd name="connsiteX11" fmla="*/ 164716 w 1333638"/>
                <a:gd name="connsiteY11" fmla="*/ 3743 h 20589"/>
                <a:gd name="connsiteX12" fmla="*/ 495552 w 1333638"/>
                <a:gd name="connsiteY12" fmla="*/ 0 h 20589"/>
                <a:gd name="connsiteX13" fmla="*/ 1110898 w 1333638"/>
                <a:gd name="connsiteY13" fmla="*/ 936 h 20589"/>
                <a:gd name="connsiteX14" fmla="*/ 1255024 w 1333638"/>
                <a:gd name="connsiteY14" fmla="*/ 0 h 20589"/>
                <a:gd name="connsiteX15" fmla="*/ 1302287 w 1333638"/>
                <a:gd name="connsiteY15" fmla="*/ 3275 h 20589"/>
                <a:gd name="connsiteX16" fmla="*/ 1317729 w 1333638"/>
                <a:gd name="connsiteY16" fmla="*/ 2808 h 2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3638" h="20589">
                  <a:moveTo>
                    <a:pt x="1317729" y="2808"/>
                  </a:moveTo>
                  <a:lnTo>
                    <a:pt x="1326152" y="6083"/>
                  </a:lnTo>
                  <a:lnTo>
                    <a:pt x="1333639" y="20121"/>
                  </a:lnTo>
                  <a:lnTo>
                    <a:pt x="1294799" y="18249"/>
                  </a:lnTo>
                  <a:lnTo>
                    <a:pt x="866631" y="20589"/>
                  </a:lnTo>
                  <a:lnTo>
                    <a:pt x="475898" y="20121"/>
                  </a:lnTo>
                  <a:lnTo>
                    <a:pt x="43519" y="16846"/>
                  </a:lnTo>
                  <a:lnTo>
                    <a:pt x="21993" y="15910"/>
                  </a:lnTo>
                  <a:lnTo>
                    <a:pt x="2340" y="12634"/>
                  </a:lnTo>
                  <a:lnTo>
                    <a:pt x="0" y="10295"/>
                  </a:lnTo>
                  <a:lnTo>
                    <a:pt x="1872" y="7487"/>
                  </a:lnTo>
                  <a:lnTo>
                    <a:pt x="164716" y="3743"/>
                  </a:lnTo>
                  <a:lnTo>
                    <a:pt x="495552" y="0"/>
                  </a:lnTo>
                  <a:lnTo>
                    <a:pt x="1110898" y="936"/>
                  </a:lnTo>
                  <a:lnTo>
                    <a:pt x="1255024" y="0"/>
                  </a:lnTo>
                  <a:lnTo>
                    <a:pt x="1302287" y="3275"/>
                  </a:lnTo>
                  <a:lnTo>
                    <a:pt x="1317729" y="280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1328DDC6-213A-9D13-D3E7-924EE38A572B}"/>
                </a:ext>
              </a:extLst>
            </p:cNvPr>
            <p:cNvSpPr/>
            <p:nvPr/>
          </p:nvSpPr>
          <p:spPr>
            <a:xfrm>
              <a:off x="10367156" y="7408482"/>
              <a:ext cx="798779" cy="25736"/>
            </a:xfrm>
            <a:custGeom>
              <a:avLst/>
              <a:gdLst>
                <a:gd name="connsiteX0" fmla="*/ 543282 w 798779"/>
                <a:gd name="connsiteY0" fmla="*/ 0 h 25736"/>
                <a:gd name="connsiteX1" fmla="*/ 798779 w 798779"/>
                <a:gd name="connsiteY1" fmla="*/ 1871 h 25736"/>
                <a:gd name="connsiteX2" fmla="*/ 783337 w 798779"/>
                <a:gd name="connsiteY2" fmla="*/ 16378 h 25736"/>
                <a:gd name="connsiteX3" fmla="*/ 768831 w 798779"/>
                <a:gd name="connsiteY3" fmla="*/ 25737 h 25736"/>
                <a:gd name="connsiteX4" fmla="*/ 34160 w 798779"/>
                <a:gd name="connsiteY4" fmla="*/ 24333 h 25736"/>
                <a:gd name="connsiteX5" fmla="*/ 62236 w 798779"/>
                <a:gd name="connsiteY5" fmla="*/ 22929 h 25736"/>
                <a:gd name="connsiteX6" fmla="*/ 62236 w 798779"/>
                <a:gd name="connsiteY6" fmla="*/ 21057 h 25736"/>
                <a:gd name="connsiteX7" fmla="*/ 44922 w 798779"/>
                <a:gd name="connsiteY7" fmla="*/ 19186 h 25736"/>
                <a:gd name="connsiteX8" fmla="*/ 29013 w 798779"/>
                <a:gd name="connsiteY8" fmla="*/ 15910 h 25736"/>
                <a:gd name="connsiteX9" fmla="*/ 14038 w 798779"/>
                <a:gd name="connsiteY9" fmla="*/ 10295 h 25736"/>
                <a:gd name="connsiteX10" fmla="*/ 0 w 798779"/>
                <a:gd name="connsiteY10" fmla="*/ 2808 h 25736"/>
                <a:gd name="connsiteX11" fmla="*/ 543282 w 798779"/>
                <a:gd name="connsiteY11" fmla="*/ 0 h 2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8779" h="25736">
                  <a:moveTo>
                    <a:pt x="543282" y="0"/>
                  </a:moveTo>
                  <a:lnTo>
                    <a:pt x="798779" y="1871"/>
                  </a:lnTo>
                  <a:lnTo>
                    <a:pt x="783337" y="16378"/>
                  </a:lnTo>
                  <a:lnTo>
                    <a:pt x="768831" y="25737"/>
                  </a:lnTo>
                  <a:lnTo>
                    <a:pt x="34160" y="24333"/>
                  </a:lnTo>
                  <a:lnTo>
                    <a:pt x="62236" y="22929"/>
                  </a:lnTo>
                  <a:lnTo>
                    <a:pt x="62236" y="21057"/>
                  </a:lnTo>
                  <a:lnTo>
                    <a:pt x="44922" y="19186"/>
                  </a:lnTo>
                  <a:lnTo>
                    <a:pt x="29013" y="15910"/>
                  </a:lnTo>
                  <a:lnTo>
                    <a:pt x="14038" y="10295"/>
                  </a:lnTo>
                  <a:lnTo>
                    <a:pt x="0" y="2808"/>
                  </a:lnTo>
                  <a:lnTo>
                    <a:pt x="543282" y="0"/>
                  </a:lnTo>
                  <a:close/>
                </a:path>
              </a:pathLst>
            </a:custGeom>
            <a:solidFill>
              <a:srgbClr val="A0B8C0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B591C095-7C2B-18CE-1C18-CDD8B8A3BC48}"/>
                </a:ext>
              </a:extLst>
            </p:cNvPr>
            <p:cNvSpPr/>
            <p:nvPr/>
          </p:nvSpPr>
          <p:spPr>
            <a:xfrm>
              <a:off x="10320829" y="7430943"/>
              <a:ext cx="815157" cy="51941"/>
            </a:xfrm>
            <a:custGeom>
              <a:avLst/>
              <a:gdLst>
                <a:gd name="connsiteX0" fmla="*/ 80486 w 815157"/>
                <a:gd name="connsiteY0" fmla="*/ 1404 h 51941"/>
                <a:gd name="connsiteX1" fmla="*/ 815158 w 815157"/>
                <a:gd name="connsiteY1" fmla="*/ 2808 h 51941"/>
                <a:gd name="connsiteX2" fmla="*/ 762748 w 815157"/>
                <a:gd name="connsiteY2" fmla="*/ 42583 h 51941"/>
                <a:gd name="connsiteX3" fmla="*/ 756196 w 815157"/>
                <a:gd name="connsiteY3" fmla="*/ 44455 h 51941"/>
                <a:gd name="connsiteX4" fmla="*/ 711742 w 815157"/>
                <a:gd name="connsiteY4" fmla="*/ 42115 h 51941"/>
                <a:gd name="connsiteX5" fmla="*/ 195133 w 815157"/>
                <a:gd name="connsiteY5" fmla="*/ 41179 h 51941"/>
                <a:gd name="connsiteX6" fmla="*/ 175947 w 815157"/>
                <a:gd name="connsiteY6" fmla="*/ 43051 h 51941"/>
                <a:gd name="connsiteX7" fmla="*/ 128684 w 815157"/>
                <a:gd name="connsiteY7" fmla="*/ 51942 h 51941"/>
                <a:gd name="connsiteX8" fmla="*/ 119326 w 815157"/>
                <a:gd name="connsiteY8" fmla="*/ 51474 h 51941"/>
                <a:gd name="connsiteX9" fmla="*/ 109031 w 815157"/>
                <a:gd name="connsiteY9" fmla="*/ 48666 h 51941"/>
                <a:gd name="connsiteX10" fmla="*/ 0 w 815157"/>
                <a:gd name="connsiteY10" fmla="*/ 1872 h 51941"/>
                <a:gd name="connsiteX11" fmla="*/ 468 w 815157"/>
                <a:gd name="connsiteY11" fmla="*/ 468 h 51941"/>
                <a:gd name="connsiteX12" fmla="*/ 6551 w 815157"/>
                <a:gd name="connsiteY12" fmla="*/ 0 h 51941"/>
                <a:gd name="connsiteX13" fmla="*/ 80486 w 815157"/>
                <a:gd name="connsiteY13" fmla="*/ 1404 h 5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5157" h="51941">
                  <a:moveTo>
                    <a:pt x="80486" y="1404"/>
                  </a:moveTo>
                  <a:lnTo>
                    <a:pt x="815158" y="2808"/>
                  </a:lnTo>
                  <a:lnTo>
                    <a:pt x="762748" y="42583"/>
                  </a:lnTo>
                  <a:lnTo>
                    <a:pt x="756196" y="44455"/>
                  </a:lnTo>
                  <a:lnTo>
                    <a:pt x="711742" y="42115"/>
                  </a:lnTo>
                  <a:lnTo>
                    <a:pt x="195133" y="41179"/>
                  </a:lnTo>
                  <a:lnTo>
                    <a:pt x="175947" y="43051"/>
                  </a:lnTo>
                  <a:lnTo>
                    <a:pt x="128684" y="51942"/>
                  </a:lnTo>
                  <a:lnTo>
                    <a:pt x="119326" y="51474"/>
                  </a:lnTo>
                  <a:lnTo>
                    <a:pt x="109031" y="48666"/>
                  </a:lnTo>
                  <a:lnTo>
                    <a:pt x="0" y="1872"/>
                  </a:lnTo>
                  <a:lnTo>
                    <a:pt x="468" y="468"/>
                  </a:lnTo>
                  <a:lnTo>
                    <a:pt x="6551" y="0"/>
                  </a:lnTo>
                  <a:lnTo>
                    <a:pt x="80486" y="1404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EFB2CE92-A135-F90B-42D8-6A49E2938891}"/>
                </a:ext>
              </a:extLst>
            </p:cNvPr>
            <p:cNvSpPr/>
            <p:nvPr/>
          </p:nvSpPr>
          <p:spPr>
            <a:xfrm>
              <a:off x="10458405" y="7459020"/>
              <a:ext cx="644826" cy="53813"/>
            </a:xfrm>
            <a:custGeom>
              <a:avLst/>
              <a:gdLst>
                <a:gd name="connsiteX0" fmla="*/ 644826 w 644826"/>
                <a:gd name="connsiteY0" fmla="*/ 0 h 53813"/>
                <a:gd name="connsiteX1" fmla="*/ 643422 w 644826"/>
                <a:gd name="connsiteY1" fmla="*/ 8891 h 53813"/>
                <a:gd name="connsiteX2" fmla="*/ 640615 w 644826"/>
                <a:gd name="connsiteY2" fmla="*/ 15442 h 53813"/>
                <a:gd name="connsiteX3" fmla="*/ 635935 w 644826"/>
                <a:gd name="connsiteY3" fmla="*/ 21057 h 53813"/>
                <a:gd name="connsiteX4" fmla="*/ 629384 w 644826"/>
                <a:gd name="connsiteY4" fmla="*/ 25269 h 53813"/>
                <a:gd name="connsiteX5" fmla="*/ 599435 w 644826"/>
                <a:gd name="connsiteY5" fmla="*/ 36500 h 53813"/>
                <a:gd name="connsiteX6" fmla="*/ 590544 w 644826"/>
                <a:gd name="connsiteY6" fmla="*/ 47262 h 53813"/>
                <a:gd name="connsiteX7" fmla="*/ 583994 w 644826"/>
                <a:gd name="connsiteY7" fmla="*/ 51942 h 53813"/>
                <a:gd name="connsiteX8" fmla="*/ 577910 w 644826"/>
                <a:gd name="connsiteY8" fmla="*/ 53813 h 53813"/>
                <a:gd name="connsiteX9" fmla="*/ 570891 w 644826"/>
                <a:gd name="connsiteY9" fmla="*/ 53346 h 53813"/>
                <a:gd name="connsiteX10" fmla="*/ 589141 w 644826"/>
                <a:gd name="connsiteY10" fmla="*/ 38840 h 53813"/>
                <a:gd name="connsiteX11" fmla="*/ 590544 w 644826"/>
                <a:gd name="connsiteY11" fmla="*/ 36500 h 53813"/>
                <a:gd name="connsiteX12" fmla="*/ 588205 w 644826"/>
                <a:gd name="connsiteY12" fmla="*/ 36032 h 53813"/>
                <a:gd name="connsiteX13" fmla="*/ 577910 w 644826"/>
                <a:gd name="connsiteY13" fmla="*/ 37435 h 53813"/>
                <a:gd name="connsiteX14" fmla="*/ 297144 w 644826"/>
                <a:gd name="connsiteY14" fmla="*/ 39775 h 53813"/>
                <a:gd name="connsiteX15" fmla="*/ 120261 w 644826"/>
                <a:gd name="connsiteY15" fmla="*/ 38840 h 53813"/>
                <a:gd name="connsiteX16" fmla="*/ 50538 w 644826"/>
                <a:gd name="connsiteY16" fmla="*/ 34628 h 53813"/>
                <a:gd name="connsiteX17" fmla="*/ 1872 w 644826"/>
                <a:gd name="connsiteY17" fmla="*/ 29013 h 53813"/>
                <a:gd name="connsiteX18" fmla="*/ 0 w 644826"/>
                <a:gd name="connsiteY18" fmla="*/ 21994 h 53813"/>
                <a:gd name="connsiteX19" fmla="*/ 37435 w 644826"/>
                <a:gd name="connsiteY19" fmla="*/ 14975 h 53813"/>
                <a:gd name="connsiteX20" fmla="*/ 57089 w 644826"/>
                <a:gd name="connsiteY20" fmla="*/ 13103 h 53813"/>
                <a:gd name="connsiteX21" fmla="*/ 573699 w 644826"/>
                <a:gd name="connsiteY21" fmla="*/ 14038 h 53813"/>
                <a:gd name="connsiteX22" fmla="*/ 618153 w 644826"/>
                <a:gd name="connsiteY22" fmla="*/ 16378 h 53813"/>
                <a:gd name="connsiteX23" fmla="*/ 624704 w 644826"/>
                <a:gd name="connsiteY23" fmla="*/ 14506 h 53813"/>
                <a:gd name="connsiteX24" fmla="*/ 644826 w 644826"/>
                <a:gd name="connsiteY24" fmla="*/ 0 h 5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4826" h="53813">
                  <a:moveTo>
                    <a:pt x="644826" y="0"/>
                  </a:moveTo>
                  <a:lnTo>
                    <a:pt x="643422" y="8891"/>
                  </a:lnTo>
                  <a:lnTo>
                    <a:pt x="640615" y="15442"/>
                  </a:lnTo>
                  <a:lnTo>
                    <a:pt x="635935" y="21057"/>
                  </a:lnTo>
                  <a:lnTo>
                    <a:pt x="629384" y="25269"/>
                  </a:lnTo>
                  <a:lnTo>
                    <a:pt x="599435" y="36500"/>
                  </a:lnTo>
                  <a:lnTo>
                    <a:pt x="590544" y="47262"/>
                  </a:lnTo>
                  <a:lnTo>
                    <a:pt x="583994" y="51942"/>
                  </a:lnTo>
                  <a:lnTo>
                    <a:pt x="577910" y="53813"/>
                  </a:lnTo>
                  <a:lnTo>
                    <a:pt x="570891" y="53346"/>
                  </a:lnTo>
                  <a:lnTo>
                    <a:pt x="589141" y="38840"/>
                  </a:lnTo>
                  <a:lnTo>
                    <a:pt x="590544" y="36500"/>
                  </a:lnTo>
                  <a:lnTo>
                    <a:pt x="588205" y="36032"/>
                  </a:lnTo>
                  <a:lnTo>
                    <a:pt x="577910" y="37435"/>
                  </a:lnTo>
                  <a:lnTo>
                    <a:pt x="297144" y="39775"/>
                  </a:lnTo>
                  <a:lnTo>
                    <a:pt x="120261" y="38840"/>
                  </a:lnTo>
                  <a:lnTo>
                    <a:pt x="50538" y="34628"/>
                  </a:lnTo>
                  <a:lnTo>
                    <a:pt x="1872" y="29013"/>
                  </a:lnTo>
                  <a:lnTo>
                    <a:pt x="0" y="21994"/>
                  </a:lnTo>
                  <a:lnTo>
                    <a:pt x="37435" y="14975"/>
                  </a:lnTo>
                  <a:lnTo>
                    <a:pt x="57089" y="13103"/>
                  </a:lnTo>
                  <a:lnTo>
                    <a:pt x="573699" y="14038"/>
                  </a:lnTo>
                  <a:lnTo>
                    <a:pt x="618153" y="16378"/>
                  </a:lnTo>
                  <a:lnTo>
                    <a:pt x="624704" y="14506"/>
                  </a:lnTo>
                  <a:lnTo>
                    <a:pt x="644826" y="0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35B8A7C0-1435-9996-5DFF-3662C1715452}"/>
                </a:ext>
              </a:extLst>
            </p:cNvPr>
            <p:cNvSpPr/>
            <p:nvPr/>
          </p:nvSpPr>
          <p:spPr>
            <a:xfrm>
              <a:off x="7971285" y="7467443"/>
              <a:ext cx="43986" cy="9826"/>
            </a:xfrm>
            <a:custGeom>
              <a:avLst/>
              <a:gdLst>
                <a:gd name="connsiteX0" fmla="*/ 936 w 43986"/>
                <a:gd name="connsiteY0" fmla="*/ 8891 h 9826"/>
                <a:gd name="connsiteX1" fmla="*/ 0 w 43986"/>
                <a:gd name="connsiteY1" fmla="*/ 7955 h 9826"/>
                <a:gd name="connsiteX2" fmla="*/ 936 w 43986"/>
                <a:gd name="connsiteY2" fmla="*/ 4679 h 9826"/>
                <a:gd name="connsiteX3" fmla="*/ 3743 w 43986"/>
                <a:gd name="connsiteY3" fmla="*/ 2340 h 9826"/>
                <a:gd name="connsiteX4" fmla="*/ 13102 w 43986"/>
                <a:gd name="connsiteY4" fmla="*/ 0 h 9826"/>
                <a:gd name="connsiteX5" fmla="*/ 37435 w 43986"/>
                <a:gd name="connsiteY5" fmla="*/ 1403 h 9826"/>
                <a:gd name="connsiteX6" fmla="*/ 43987 w 43986"/>
                <a:gd name="connsiteY6" fmla="*/ 6083 h 9826"/>
                <a:gd name="connsiteX7" fmla="*/ 43987 w 43986"/>
                <a:gd name="connsiteY7" fmla="*/ 9827 h 9826"/>
                <a:gd name="connsiteX8" fmla="*/ 936 w 43986"/>
                <a:gd name="connsiteY8" fmla="*/ 8891 h 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986" h="9826">
                  <a:moveTo>
                    <a:pt x="936" y="8891"/>
                  </a:moveTo>
                  <a:lnTo>
                    <a:pt x="0" y="7955"/>
                  </a:lnTo>
                  <a:lnTo>
                    <a:pt x="936" y="4679"/>
                  </a:lnTo>
                  <a:lnTo>
                    <a:pt x="3743" y="2340"/>
                  </a:lnTo>
                  <a:lnTo>
                    <a:pt x="13102" y="0"/>
                  </a:lnTo>
                  <a:lnTo>
                    <a:pt x="37435" y="1403"/>
                  </a:lnTo>
                  <a:lnTo>
                    <a:pt x="43987" y="6083"/>
                  </a:lnTo>
                  <a:lnTo>
                    <a:pt x="43987" y="9827"/>
                  </a:lnTo>
                  <a:lnTo>
                    <a:pt x="936" y="8891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5D95A768-C509-58EB-77F6-870A385EF784}"/>
                </a:ext>
              </a:extLst>
            </p:cNvPr>
            <p:cNvSpPr/>
            <p:nvPr/>
          </p:nvSpPr>
          <p:spPr>
            <a:xfrm>
              <a:off x="10459340" y="7487564"/>
              <a:ext cx="590077" cy="108095"/>
            </a:xfrm>
            <a:custGeom>
              <a:avLst/>
              <a:gdLst>
                <a:gd name="connsiteX0" fmla="*/ 1404 w 590077"/>
                <a:gd name="connsiteY0" fmla="*/ 468 h 108095"/>
                <a:gd name="connsiteX1" fmla="*/ 50538 w 590077"/>
                <a:gd name="connsiteY1" fmla="*/ 6083 h 108095"/>
                <a:gd name="connsiteX2" fmla="*/ 119794 w 590077"/>
                <a:gd name="connsiteY2" fmla="*/ 10295 h 108095"/>
                <a:gd name="connsiteX3" fmla="*/ 296676 w 590077"/>
                <a:gd name="connsiteY3" fmla="*/ 11231 h 108095"/>
                <a:gd name="connsiteX4" fmla="*/ 590077 w 590077"/>
                <a:gd name="connsiteY4" fmla="*/ 7955 h 108095"/>
                <a:gd name="connsiteX5" fmla="*/ 570423 w 590077"/>
                <a:gd name="connsiteY5" fmla="*/ 24801 h 108095"/>
                <a:gd name="connsiteX6" fmla="*/ 453905 w 590077"/>
                <a:gd name="connsiteY6" fmla="*/ 108095 h 108095"/>
                <a:gd name="connsiteX7" fmla="*/ 23866 w 590077"/>
                <a:gd name="connsiteY7" fmla="*/ 17314 h 108095"/>
                <a:gd name="connsiteX8" fmla="*/ 16378 w 590077"/>
                <a:gd name="connsiteY8" fmla="*/ 14975 h 108095"/>
                <a:gd name="connsiteX9" fmla="*/ 8423 w 590077"/>
                <a:gd name="connsiteY9" fmla="*/ 9827 h 108095"/>
                <a:gd name="connsiteX10" fmla="*/ 0 w 590077"/>
                <a:gd name="connsiteY10" fmla="*/ 1872 h 108095"/>
                <a:gd name="connsiteX11" fmla="*/ 0 w 590077"/>
                <a:gd name="connsiteY11" fmla="*/ 0 h 108095"/>
                <a:gd name="connsiteX12" fmla="*/ 1404 w 590077"/>
                <a:gd name="connsiteY12" fmla="*/ 468 h 10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077" h="108095">
                  <a:moveTo>
                    <a:pt x="1404" y="468"/>
                  </a:moveTo>
                  <a:lnTo>
                    <a:pt x="50538" y="6083"/>
                  </a:lnTo>
                  <a:lnTo>
                    <a:pt x="119794" y="10295"/>
                  </a:lnTo>
                  <a:lnTo>
                    <a:pt x="296676" y="11231"/>
                  </a:lnTo>
                  <a:lnTo>
                    <a:pt x="590077" y="7955"/>
                  </a:lnTo>
                  <a:lnTo>
                    <a:pt x="570423" y="24801"/>
                  </a:lnTo>
                  <a:lnTo>
                    <a:pt x="453905" y="108095"/>
                  </a:lnTo>
                  <a:lnTo>
                    <a:pt x="23866" y="17314"/>
                  </a:lnTo>
                  <a:lnTo>
                    <a:pt x="16378" y="14975"/>
                  </a:lnTo>
                  <a:lnTo>
                    <a:pt x="8423" y="9827"/>
                  </a:lnTo>
                  <a:lnTo>
                    <a:pt x="0" y="1872"/>
                  </a:lnTo>
                  <a:lnTo>
                    <a:pt x="0" y="0"/>
                  </a:lnTo>
                  <a:lnTo>
                    <a:pt x="1404" y="468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E2A78E69-A9A8-27CC-A24B-7C20AE07E50D}"/>
                </a:ext>
              </a:extLst>
            </p:cNvPr>
            <p:cNvSpPr/>
            <p:nvPr/>
          </p:nvSpPr>
          <p:spPr>
            <a:xfrm>
              <a:off x="10483206" y="7504879"/>
              <a:ext cx="429571" cy="139446"/>
            </a:xfrm>
            <a:custGeom>
              <a:avLst/>
              <a:gdLst>
                <a:gd name="connsiteX0" fmla="*/ 429572 w 429571"/>
                <a:gd name="connsiteY0" fmla="*/ 90781 h 139446"/>
                <a:gd name="connsiteX1" fmla="*/ 384181 w 429571"/>
                <a:gd name="connsiteY1" fmla="*/ 119793 h 139446"/>
                <a:gd name="connsiteX2" fmla="*/ 372951 w 429571"/>
                <a:gd name="connsiteY2" fmla="*/ 121197 h 139446"/>
                <a:gd name="connsiteX3" fmla="*/ 360316 w 429571"/>
                <a:gd name="connsiteY3" fmla="*/ 125877 h 139446"/>
                <a:gd name="connsiteX4" fmla="*/ 343470 w 429571"/>
                <a:gd name="connsiteY4" fmla="*/ 138043 h 139446"/>
                <a:gd name="connsiteX5" fmla="*/ 335515 w 429571"/>
                <a:gd name="connsiteY5" fmla="*/ 139447 h 139446"/>
                <a:gd name="connsiteX6" fmla="*/ 328028 w 429571"/>
                <a:gd name="connsiteY6" fmla="*/ 135236 h 139446"/>
                <a:gd name="connsiteX7" fmla="*/ 212914 w 429571"/>
                <a:gd name="connsiteY7" fmla="*/ 138043 h 139446"/>
                <a:gd name="connsiteX8" fmla="*/ 153485 w 429571"/>
                <a:gd name="connsiteY8" fmla="*/ 137107 h 139446"/>
                <a:gd name="connsiteX9" fmla="*/ 131024 w 429571"/>
                <a:gd name="connsiteY9" fmla="*/ 135236 h 139446"/>
                <a:gd name="connsiteX10" fmla="*/ 107159 w 429571"/>
                <a:gd name="connsiteY10" fmla="*/ 130088 h 139446"/>
                <a:gd name="connsiteX11" fmla="*/ 104351 w 429571"/>
                <a:gd name="connsiteY11" fmla="*/ 128684 h 139446"/>
                <a:gd name="connsiteX12" fmla="*/ 94524 w 429571"/>
                <a:gd name="connsiteY12" fmla="*/ 116518 h 139446"/>
                <a:gd name="connsiteX13" fmla="*/ 86101 w 429571"/>
                <a:gd name="connsiteY13" fmla="*/ 108563 h 139446"/>
                <a:gd name="connsiteX14" fmla="*/ 76742 w 429571"/>
                <a:gd name="connsiteY14" fmla="*/ 102480 h 139446"/>
                <a:gd name="connsiteX15" fmla="*/ 0 w 429571"/>
                <a:gd name="connsiteY15" fmla="*/ 0 h 139446"/>
                <a:gd name="connsiteX16" fmla="*/ 429572 w 429571"/>
                <a:gd name="connsiteY16" fmla="*/ 90781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9571" h="139446">
                  <a:moveTo>
                    <a:pt x="429572" y="90781"/>
                  </a:moveTo>
                  <a:lnTo>
                    <a:pt x="384181" y="119793"/>
                  </a:lnTo>
                  <a:lnTo>
                    <a:pt x="372951" y="121197"/>
                  </a:lnTo>
                  <a:lnTo>
                    <a:pt x="360316" y="125877"/>
                  </a:lnTo>
                  <a:lnTo>
                    <a:pt x="343470" y="138043"/>
                  </a:lnTo>
                  <a:lnTo>
                    <a:pt x="335515" y="139447"/>
                  </a:lnTo>
                  <a:lnTo>
                    <a:pt x="328028" y="135236"/>
                  </a:lnTo>
                  <a:lnTo>
                    <a:pt x="212914" y="138043"/>
                  </a:lnTo>
                  <a:lnTo>
                    <a:pt x="153485" y="137107"/>
                  </a:lnTo>
                  <a:lnTo>
                    <a:pt x="131024" y="135236"/>
                  </a:lnTo>
                  <a:lnTo>
                    <a:pt x="107159" y="130088"/>
                  </a:lnTo>
                  <a:lnTo>
                    <a:pt x="104351" y="128684"/>
                  </a:lnTo>
                  <a:lnTo>
                    <a:pt x="94524" y="116518"/>
                  </a:lnTo>
                  <a:lnTo>
                    <a:pt x="86101" y="108563"/>
                  </a:lnTo>
                  <a:lnTo>
                    <a:pt x="76742" y="102480"/>
                  </a:lnTo>
                  <a:lnTo>
                    <a:pt x="0" y="0"/>
                  </a:lnTo>
                  <a:lnTo>
                    <a:pt x="429572" y="90781"/>
                  </a:lnTo>
                  <a:close/>
                </a:path>
              </a:pathLst>
            </a:custGeom>
            <a:solidFill>
              <a:srgbClr val="477D9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8C6F1102-96C8-3367-4303-E605BF9F6C49}"/>
                </a:ext>
              </a:extLst>
            </p:cNvPr>
            <p:cNvSpPr/>
            <p:nvPr/>
          </p:nvSpPr>
          <p:spPr>
            <a:xfrm>
              <a:off x="8018080" y="7525468"/>
              <a:ext cx="53345" cy="9358"/>
            </a:xfrm>
            <a:custGeom>
              <a:avLst/>
              <a:gdLst>
                <a:gd name="connsiteX0" fmla="*/ 4211 w 53345"/>
                <a:gd name="connsiteY0" fmla="*/ 0 h 9358"/>
                <a:gd name="connsiteX1" fmla="*/ 49134 w 53345"/>
                <a:gd name="connsiteY1" fmla="*/ 468 h 9358"/>
                <a:gd name="connsiteX2" fmla="*/ 51942 w 53345"/>
                <a:gd name="connsiteY2" fmla="*/ 1871 h 9358"/>
                <a:gd name="connsiteX3" fmla="*/ 53346 w 53345"/>
                <a:gd name="connsiteY3" fmla="*/ 4679 h 9358"/>
                <a:gd name="connsiteX4" fmla="*/ 51942 w 53345"/>
                <a:gd name="connsiteY4" fmla="*/ 7955 h 9358"/>
                <a:gd name="connsiteX5" fmla="*/ 49134 w 53345"/>
                <a:gd name="connsiteY5" fmla="*/ 9359 h 9358"/>
                <a:gd name="connsiteX6" fmla="*/ 4211 w 53345"/>
                <a:gd name="connsiteY6" fmla="*/ 8890 h 9358"/>
                <a:gd name="connsiteX7" fmla="*/ 1404 w 53345"/>
                <a:gd name="connsiteY7" fmla="*/ 7487 h 9358"/>
                <a:gd name="connsiteX8" fmla="*/ 0 w 53345"/>
                <a:gd name="connsiteY8" fmla="*/ 4679 h 9358"/>
                <a:gd name="connsiteX9" fmla="*/ 1404 w 53345"/>
                <a:gd name="connsiteY9" fmla="*/ 1403 h 9358"/>
                <a:gd name="connsiteX10" fmla="*/ 4211 w 53345"/>
                <a:gd name="connsiteY10" fmla="*/ 0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5" h="9358">
                  <a:moveTo>
                    <a:pt x="4211" y="0"/>
                  </a:moveTo>
                  <a:lnTo>
                    <a:pt x="49134" y="468"/>
                  </a:lnTo>
                  <a:lnTo>
                    <a:pt x="51942" y="1871"/>
                  </a:lnTo>
                  <a:lnTo>
                    <a:pt x="53346" y="4679"/>
                  </a:lnTo>
                  <a:lnTo>
                    <a:pt x="51942" y="7955"/>
                  </a:lnTo>
                  <a:lnTo>
                    <a:pt x="49134" y="9359"/>
                  </a:lnTo>
                  <a:lnTo>
                    <a:pt x="4211" y="8890"/>
                  </a:lnTo>
                  <a:lnTo>
                    <a:pt x="1404" y="7487"/>
                  </a:lnTo>
                  <a:lnTo>
                    <a:pt x="0" y="4679"/>
                  </a:lnTo>
                  <a:lnTo>
                    <a:pt x="1404" y="1403"/>
                  </a:lnTo>
                  <a:lnTo>
                    <a:pt x="4211" y="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1D1631F-4C8B-FD4B-D731-4E3BE0487DC0}"/>
                </a:ext>
              </a:extLst>
            </p:cNvPr>
            <p:cNvSpPr/>
            <p:nvPr/>
          </p:nvSpPr>
          <p:spPr>
            <a:xfrm>
              <a:off x="9202913" y="7552141"/>
              <a:ext cx="270471" cy="80486"/>
            </a:xfrm>
            <a:custGeom>
              <a:avLst/>
              <a:gdLst>
                <a:gd name="connsiteX0" fmla="*/ 270471 w 270471"/>
                <a:gd name="connsiteY0" fmla="*/ 68787 h 80486"/>
                <a:gd name="connsiteX1" fmla="*/ 211510 w 270471"/>
                <a:gd name="connsiteY1" fmla="*/ 77211 h 80486"/>
                <a:gd name="connsiteX2" fmla="*/ 181094 w 270471"/>
                <a:gd name="connsiteY2" fmla="*/ 79550 h 80486"/>
                <a:gd name="connsiteX3" fmla="*/ 134768 w 270471"/>
                <a:gd name="connsiteY3" fmla="*/ 80486 h 80486"/>
                <a:gd name="connsiteX4" fmla="*/ 88909 w 270471"/>
                <a:gd name="connsiteY4" fmla="*/ 78615 h 80486"/>
                <a:gd name="connsiteX5" fmla="*/ 58493 w 270471"/>
                <a:gd name="connsiteY5" fmla="*/ 75807 h 80486"/>
                <a:gd name="connsiteX6" fmla="*/ 0 w 270471"/>
                <a:gd name="connsiteY6" fmla="*/ 65980 h 80486"/>
                <a:gd name="connsiteX7" fmla="*/ 8891 w 270471"/>
                <a:gd name="connsiteY7" fmla="*/ 51942 h 80486"/>
                <a:gd name="connsiteX8" fmla="*/ 18718 w 270471"/>
                <a:gd name="connsiteY8" fmla="*/ 39775 h 80486"/>
                <a:gd name="connsiteX9" fmla="*/ 30416 w 270471"/>
                <a:gd name="connsiteY9" fmla="*/ 29481 h 80486"/>
                <a:gd name="connsiteX10" fmla="*/ 43519 w 270471"/>
                <a:gd name="connsiteY10" fmla="*/ 21057 h 80486"/>
                <a:gd name="connsiteX11" fmla="*/ 58025 w 270471"/>
                <a:gd name="connsiteY11" fmla="*/ 14038 h 80486"/>
                <a:gd name="connsiteX12" fmla="*/ 74403 w 270471"/>
                <a:gd name="connsiteY12" fmla="*/ 8423 h 80486"/>
                <a:gd name="connsiteX13" fmla="*/ 93589 w 270471"/>
                <a:gd name="connsiteY13" fmla="*/ 4212 h 80486"/>
                <a:gd name="connsiteX14" fmla="*/ 131492 w 270471"/>
                <a:gd name="connsiteY14" fmla="*/ 0 h 80486"/>
                <a:gd name="connsiteX15" fmla="*/ 150678 w 270471"/>
                <a:gd name="connsiteY15" fmla="*/ 468 h 80486"/>
                <a:gd name="connsiteX16" fmla="*/ 188113 w 270471"/>
                <a:gd name="connsiteY16" fmla="*/ 6083 h 80486"/>
                <a:gd name="connsiteX17" fmla="*/ 206363 w 270471"/>
                <a:gd name="connsiteY17" fmla="*/ 11699 h 80486"/>
                <a:gd name="connsiteX18" fmla="*/ 223677 w 270471"/>
                <a:gd name="connsiteY18" fmla="*/ 19186 h 80486"/>
                <a:gd name="connsiteX19" fmla="*/ 240991 w 270471"/>
                <a:gd name="connsiteY19" fmla="*/ 29012 h 80486"/>
                <a:gd name="connsiteX20" fmla="*/ 252221 w 270471"/>
                <a:gd name="connsiteY20" fmla="*/ 37435 h 80486"/>
                <a:gd name="connsiteX21" fmla="*/ 260645 w 270471"/>
                <a:gd name="connsiteY21" fmla="*/ 46794 h 80486"/>
                <a:gd name="connsiteX22" fmla="*/ 266728 w 270471"/>
                <a:gd name="connsiteY22" fmla="*/ 57089 h 80486"/>
                <a:gd name="connsiteX23" fmla="*/ 270471 w 270471"/>
                <a:gd name="connsiteY23" fmla="*/ 68787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0471" h="80486">
                  <a:moveTo>
                    <a:pt x="270471" y="68787"/>
                  </a:moveTo>
                  <a:lnTo>
                    <a:pt x="211510" y="77211"/>
                  </a:lnTo>
                  <a:lnTo>
                    <a:pt x="181094" y="79550"/>
                  </a:lnTo>
                  <a:lnTo>
                    <a:pt x="134768" y="80486"/>
                  </a:lnTo>
                  <a:lnTo>
                    <a:pt x="88909" y="78615"/>
                  </a:lnTo>
                  <a:lnTo>
                    <a:pt x="58493" y="75807"/>
                  </a:lnTo>
                  <a:lnTo>
                    <a:pt x="0" y="65980"/>
                  </a:lnTo>
                  <a:lnTo>
                    <a:pt x="8891" y="51942"/>
                  </a:lnTo>
                  <a:lnTo>
                    <a:pt x="18718" y="39775"/>
                  </a:lnTo>
                  <a:lnTo>
                    <a:pt x="30416" y="29481"/>
                  </a:lnTo>
                  <a:lnTo>
                    <a:pt x="43519" y="21057"/>
                  </a:lnTo>
                  <a:lnTo>
                    <a:pt x="58025" y="14038"/>
                  </a:lnTo>
                  <a:lnTo>
                    <a:pt x="74403" y="8423"/>
                  </a:lnTo>
                  <a:lnTo>
                    <a:pt x="93589" y="4212"/>
                  </a:lnTo>
                  <a:lnTo>
                    <a:pt x="131492" y="0"/>
                  </a:lnTo>
                  <a:lnTo>
                    <a:pt x="150678" y="468"/>
                  </a:lnTo>
                  <a:lnTo>
                    <a:pt x="188113" y="6083"/>
                  </a:lnTo>
                  <a:lnTo>
                    <a:pt x="206363" y="11699"/>
                  </a:lnTo>
                  <a:lnTo>
                    <a:pt x="223677" y="19186"/>
                  </a:lnTo>
                  <a:lnTo>
                    <a:pt x="240991" y="29012"/>
                  </a:lnTo>
                  <a:lnTo>
                    <a:pt x="252221" y="37435"/>
                  </a:lnTo>
                  <a:lnTo>
                    <a:pt x="260645" y="46794"/>
                  </a:lnTo>
                  <a:lnTo>
                    <a:pt x="266728" y="57089"/>
                  </a:lnTo>
                  <a:lnTo>
                    <a:pt x="270471" y="68787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D7C64E2B-8773-193A-E613-7D90F25B0F31}"/>
                </a:ext>
              </a:extLst>
            </p:cNvPr>
            <p:cNvSpPr/>
            <p:nvPr/>
          </p:nvSpPr>
          <p:spPr>
            <a:xfrm>
              <a:off x="9791117" y="7564775"/>
              <a:ext cx="268131" cy="16846"/>
            </a:xfrm>
            <a:custGeom>
              <a:avLst/>
              <a:gdLst>
                <a:gd name="connsiteX0" fmla="*/ 268132 w 268131"/>
                <a:gd name="connsiteY0" fmla="*/ 15442 h 16846"/>
                <a:gd name="connsiteX1" fmla="*/ 266728 w 268131"/>
                <a:gd name="connsiteY1" fmla="*/ 16846 h 16846"/>
                <a:gd name="connsiteX2" fmla="*/ 64576 w 268131"/>
                <a:gd name="connsiteY2" fmla="*/ 15910 h 16846"/>
                <a:gd name="connsiteX3" fmla="*/ 17782 w 268131"/>
                <a:gd name="connsiteY3" fmla="*/ 13103 h 16846"/>
                <a:gd name="connsiteX4" fmla="*/ 2340 w 268131"/>
                <a:gd name="connsiteY4" fmla="*/ 10763 h 16846"/>
                <a:gd name="connsiteX5" fmla="*/ 0 w 268131"/>
                <a:gd name="connsiteY5" fmla="*/ 9359 h 16846"/>
                <a:gd name="connsiteX6" fmla="*/ 0 w 268131"/>
                <a:gd name="connsiteY6" fmla="*/ 7488 h 16846"/>
                <a:gd name="connsiteX7" fmla="*/ 2340 w 268131"/>
                <a:gd name="connsiteY7" fmla="*/ 6083 h 16846"/>
                <a:gd name="connsiteX8" fmla="*/ 17782 w 268131"/>
                <a:gd name="connsiteY8" fmla="*/ 3744 h 16846"/>
                <a:gd name="connsiteX9" fmla="*/ 64576 w 268131"/>
                <a:gd name="connsiteY9" fmla="*/ 936 h 16846"/>
                <a:gd name="connsiteX10" fmla="*/ 266728 w 268131"/>
                <a:gd name="connsiteY10" fmla="*/ 0 h 16846"/>
                <a:gd name="connsiteX11" fmla="*/ 268132 w 268131"/>
                <a:gd name="connsiteY11" fmla="*/ 1404 h 16846"/>
                <a:gd name="connsiteX12" fmla="*/ 268132 w 268131"/>
                <a:gd name="connsiteY12" fmla="*/ 15442 h 1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131" h="16846">
                  <a:moveTo>
                    <a:pt x="268132" y="15442"/>
                  </a:moveTo>
                  <a:lnTo>
                    <a:pt x="266728" y="16846"/>
                  </a:lnTo>
                  <a:lnTo>
                    <a:pt x="64576" y="15910"/>
                  </a:lnTo>
                  <a:lnTo>
                    <a:pt x="17782" y="13103"/>
                  </a:lnTo>
                  <a:lnTo>
                    <a:pt x="2340" y="10763"/>
                  </a:lnTo>
                  <a:lnTo>
                    <a:pt x="0" y="9359"/>
                  </a:lnTo>
                  <a:lnTo>
                    <a:pt x="0" y="7488"/>
                  </a:lnTo>
                  <a:lnTo>
                    <a:pt x="2340" y="6083"/>
                  </a:lnTo>
                  <a:lnTo>
                    <a:pt x="17782" y="3744"/>
                  </a:lnTo>
                  <a:lnTo>
                    <a:pt x="64576" y="936"/>
                  </a:lnTo>
                  <a:lnTo>
                    <a:pt x="266728" y="0"/>
                  </a:lnTo>
                  <a:lnTo>
                    <a:pt x="268132" y="1404"/>
                  </a:lnTo>
                  <a:lnTo>
                    <a:pt x="268132" y="15442"/>
                  </a:lnTo>
                  <a:close/>
                </a:path>
              </a:pathLst>
            </a:custGeom>
            <a:solidFill>
              <a:srgbClr val="FFFFFE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D5BD15F1-B7F5-F3A2-F231-EBB2899E0E45}"/>
                </a:ext>
              </a:extLst>
            </p:cNvPr>
            <p:cNvSpPr/>
            <p:nvPr/>
          </p:nvSpPr>
          <p:spPr>
            <a:xfrm>
              <a:off x="6828100" y="7578813"/>
              <a:ext cx="62236" cy="186241"/>
            </a:xfrm>
            <a:custGeom>
              <a:avLst/>
              <a:gdLst>
                <a:gd name="connsiteX0" fmla="*/ 31352 w 62236"/>
                <a:gd name="connsiteY0" fmla="*/ 82826 h 186241"/>
                <a:gd name="connsiteX1" fmla="*/ 33224 w 62236"/>
                <a:gd name="connsiteY1" fmla="*/ 76743 h 186241"/>
                <a:gd name="connsiteX2" fmla="*/ 36032 w 62236"/>
                <a:gd name="connsiteY2" fmla="*/ 37904 h 186241"/>
                <a:gd name="connsiteX3" fmla="*/ 39307 w 62236"/>
                <a:gd name="connsiteY3" fmla="*/ 24333 h 186241"/>
                <a:gd name="connsiteX4" fmla="*/ 43051 w 62236"/>
                <a:gd name="connsiteY4" fmla="*/ 15442 h 186241"/>
                <a:gd name="connsiteX5" fmla="*/ 45390 w 62236"/>
                <a:gd name="connsiteY5" fmla="*/ 14038 h 186241"/>
                <a:gd name="connsiteX6" fmla="*/ 47730 w 62236"/>
                <a:gd name="connsiteY6" fmla="*/ 15910 h 186241"/>
                <a:gd name="connsiteX7" fmla="*/ 51006 w 62236"/>
                <a:gd name="connsiteY7" fmla="*/ 24801 h 186241"/>
                <a:gd name="connsiteX8" fmla="*/ 57089 w 62236"/>
                <a:gd name="connsiteY8" fmla="*/ 65980 h 186241"/>
                <a:gd name="connsiteX9" fmla="*/ 58025 w 62236"/>
                <a:gd name="connsiteY9" fmla="*/ 123537 h 186241"/>
                <a:gd name="connsiteX10" fmla="*/ 62236 w 62236"/>
                <a:gd name="connsiteY10" fmla="*/ 185774 h 186241"/>
                <a:gd name="connsiteX11" fmla="*/ 60833 w 62236"/>
                <a:gd name="connsiteY11" fmla="*/ 186242 h 186241"/>
                <a:gd name="connsiteX12" fmla="*/ 57089 w 62236"/>
                <a:gd name="connsiteY12" fmla="*/ 181562 h 186241"/>
                <a:gd name="connsiteX13" fmla="*/ 40243 w 62236"/>
                <a:gd name="connsiteY13" fmla="*/ 155358 h 186241"/>
                <a:gd name="connsiteX14" fmla="*/ 26673 w 62236"/>
                <a:gd name="connsiteY14" fmla="*/ 129153 h 186241"/>
                <a:gd name="connsiteX15" fmla="*/ 15442 w 62236"/>
                <a:gd name="connsiteY15" fmla="*/ 102948 h 186241"/>
                <a:gd name="connsiteX16" fmla="*/ 8891 w 62236"/>
                <a:gd name="connsiteY16" fmla="*/ 82358 h 186241"/>
                <a:gd name="connsiteX17" fmla="*/ 4212 w 62236"/>
                <a:gd name="connsiteY17" fmla="*/ 61301 h 186241"/>
                <a:gd name="connsiteX18" fmla="*/ 1404 w 62236"/>
                <a:gd name="connsiteY18" fmla="*/ 38840 h 186241"/>
                <a:gd name="connsiteX19" fmla="*/ 0 w 62236"/>
                <a:gd name="connsiteY19" fmla="*/ 15442 h 186241"/>
                <a:gd name="connsiteX20" fmla="*/ 936 w 62236"/>
                <a:gd name="connsiteY20" fmla="*/ 7488 h 186241"/>
                <a:gd name="connsiteX21" fmla="*/ 4679 w 62236"/>
                <a:gd name="connsiteY21" fmla="*/ 1404 h 186241"/>
                <a:gd name="connsiteX22" fmla="*/ 8891 w 62236"/>
                <a:gd name="connsiteY22" fmla="*/ 0 h 186241"/>
                <a:gd name="connsiteX23" fmla="*/ 11699 w 62236"/>
                <a:gd name="connsiteY23" fmla="*/ 3276 h 186241"/>
                <a:gd name="connsiteX24" fmla="*/ 28545 w 62236"/>
                <a:gd name="connsiteY24" fmla="*/ 82826 h 186241"/>
                <a:gd name="connsiteX25" fmla="*/ 29948 w 62236"/>
                <a:gd name="connsiteY25" fmla="*/ 85166 h 186241"/>
                <a:gd name="connsiteX26" fmla="*/ 31352 w 62236"/>
                <a:gd name="connsiteY26" fmla="*/ 82826 h 186241"/>
                <a:gd name="connsiteX27" fmla="*/ 46326 w 62236"/>
                <a:gd name="connsiteY27" fmla="*/ 109499 h 186241"/>
                <a:gd name="connsiteX28" fmla="*/ 45390 w 62236"/>
                <a:gd name="connsiteY28" fmla="*/ 107159 h 186241"/>
                <a:gd name="connsiteX29" fmla="*/ 42583 w 62236"/>
                <a:gd name="connsiteY29" fmla="*/ 105756 h 186241"/>
                <a:gd name="connsiteX30" fmla="*/ 39775 w 62236"/>
                <a:gd name="connsiteY30" fmla="*/ 106691 h 186241"/>
                <a:gd name="connsiteX31" fmla="*/ 38371 w 62236"/>
                <a:gd name="connsiteY31" fmla="*/ 109499 h 186241"/>
                <a:gd name="connsiteX32" fmla="*/ 37436 w 62236"/>
                <a:gd name="connsiteY32" fmla="*/ 134768 h 186241"/>
                <a:gd name="connsiteX33" fmla="*/ 38371 w 62236"/>
                <a:gd name="connsiteY33" fmla="*/ 137108 h 186241"/>
                <a:gd name="connsiteX34" fmla="*/ 41179 w 62236"/>
                <a:gd name="connsiteY34" fmla="*/ 138512 h 186241"/>
                <a:gd name="connsiteX35" fmla="*/ 43987 w 62236"/>
                <a:gd name="connsiteY35" fmla="*/ 137575 h 186241"/>
                <a:gd name="connsiteX36" fmla="*/ 45390 w 62236"/>
                <a:gd name="connsiteY36" fmla="*/ 134768 h 186241"/>
                <a:gd name="connsiteX37" fmla="*/ 46326 w 62236"/>
                <a:gd name="connsiteY37" fmla="*/ 109499 h 18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2236" h="186241">
                  <a:moveTo>
                    <a:pt x="31352" y="82826"/>
                  </a:moveTo>
                  <a:lnTo>
                    <a:pt x="33224" y="76743"/>
                  </a:lnTo>
                  <a:lnTo>
                    <a:pt x="36032" y="37904"/>
                  </a:lnTo>
                  <a:lnTo>
                    <a:pt x="39307" y="24333"/>
                  </a:lnTo>
                  <a:lnTo>
                    <a:pt x="43051" y="15442"/>
                  </a:lnTo>
                  <a:lnTo>
                    <a:pt x="45390" y="14038"/>
                  </a:lnTo>
                  <a:lnTo>
                    <a:pt x="47730" y="15910"/>
                  </a:lnTo>
                  <a:lnTo>
                    <a:pt x="51006" y="24801"/>
                  </a:lnTo>
                  <a:lnTo>
                    <a:pt x="57089" y="65980"/>
                  </a:lnTo>
                  <a:lnTo>
                    <a:pt x="58025" y="123537"/>
                  </a:lnTo>
                  <a:lnTo>
                    <a:pt x="62236" y="185774"/>
                  </a:lnTo>
                  <a:lnTo>
                    <a:pt x="60833" y="186242"/>
                  </a:lnTo>
                  <a:lnTo>
                    <a:pt x="57089" y="181562"/>
                  </a:lnTo>
                  <a:lnTo>
                    <a:pt x="40243" y="155358"/>
                  </a:lnTo>
                  <a:lnTo>
                    <a:pt x="26673" y="129153"/>
                  </a:lnTo>
                  <a:lnTo>
                    <a:pt x="15442" y="102948"/>
                  </a:lnTo>
                  <a:lnTo>
                    <a:pt x="8891" y="82358"/>
                  </a:lnTo>
                  <a:lnTo>
                    <a:pt x="4212" y="61301"/>
                  </a:lnTo>
                  <a:lnTo>
                    <a:pt x="1404" y="38840"/>
                  </a:lnTo>
                  <a:lnTo>
                    <a:pt x="0" y="15442"/>
                  </a:lnTo>
                  <a:lnTo>
                    <a:pt x="936" y="7488"/>
                  </a:lnTo>
                  <a:lnTo>
                    <a:pt x="4679" y="1404"/>
                  </a:lnTo>
                  <a:lnTo>
                    <a:pt x="8891" y="0"/>
                  </a:lnTo>
                  <a:lnTo>
                    <a:pt x="11699" y="3276"/>
                  </a:lnTo>
                  <a:lnTo>
                    <a:pt x="28545" y="82826"/>
                  </a:lnTo>
                  <a:lnTo>
                    <a:pt x="29948" y="85166"/>
                  </a:lnTo>
                  <a:lnTo>
                    <a:pt x="31352" y="82826"/>
                  </a:lnTo>
                  <a:close/>
                  <a:moveTo>
                    <a:pt x="46326" y="109499"/>
                  </a:moveTo>
                  <a:lnTo>
                    <a:pt x="45390" y="107159"/>
                  </a:lnTo>
                  <a:lnTo>
                    <a:pt x="42583" y="105756"/>
                  </a:lnTo>
                  <a:lnTo>
                    <a:pt x="39775" y="106691"/>
                  </a:lnTo>
                  <a:lnTo>
                    <a:pt x="38371" y="109499"/>
                  </a:lnTo>
                  <a:lnTo>
                    <a:pt x="37436" y="134768"/>
                  </a:lnTo>
                  <a:lnTo>
                    <a:pt x="38371" y="137108"/>
                  </a:lnTo>
                  <a:lnTo>
                    <a:pt x="41179" y="138512"/>
                  </a:lnTo>
                  <a:lnTo>
                    <a:pt x="43987" y="137575"/>
                  </a:lnTo>
                  <a:lnTo>
                    <a:pt x="45390" y="134768"/>
                  </a:lnTo>
                  <a:lnTo>
                    <a:pt x="46326" y="109499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8FCB3F91-C315-A202-C7BC-FE1C8C24E182}"/>
                </a:ext>
              </a:extLst>
            </p:cNvPr>
            <p:cNvSpPr/>
            <p:nvPr/>
          </p:nvSpPr>
          <p:spPr>
            <a:xfrm>
              <a:off x="6916073" y="7591916"/>
              <a:ext cx="74870" cy="189049"/>
            </a:xfrm>
            <a:custGeom>
              <a:avLst/>
              <a:gdLst>
                <a:gd name="connsiteX0" fmla="*/ 18718 w 74870"/>
                <a:gd name="connsiteY0" fmla="*/ 145998 h 189049"/>
                <a:gd name="connsiteX1" fmla="*/ 26673 w 74870"/>
                <a:gd name="connsiteY1" fmla="*/ 137108 h 189049"/>
                <a:gd name="connsiteX2" fmla="*/ 34628 w 74870"/>
                <a:gd name="connsiteY2" fmla="*/ 113710 h 189049"/>
                <a:gd name="connsiteX3" fmla="*/ 67852 w 74870"/>
                <a:gd name="connsiteY3" fmla="*/ 43051 h 189049"/>
                <a:gd name="connsiteX4" fmla="*/ 70659 w 74870"/>
                <a:gd name="connsiteY4" fmla="*/ 40711 h 189049"/>
                <a:gd name="connsiteX5" fmla="*/ 72999 w 74870"/>
                <a:gd name="connsiteY5" fmla="*/ 40711 h 189049"/>
                <a:gd name="connsiteX6" fmla="*/ 74403 w 74870"/>
                <a:gd name="connsiteY6" fmla="*/ 43051 h 189049"/>
                <a:gd name="connsiteX7" fmla="*/ 74871 w 74870"/>
                <a:gd name="connsiteY7" fmla="*/ 55218 h 189049"/>
                <a:gd name="connsiteX8" fmla="*/ 70659 w 74870"/>
                <a:gd name="connsiteY8" fmla="*/ 75807 h 189049"/>
                <a:gd name="connsiteX9" fmla="*/ 55217 w 74870"/>
                <a:gd name="connsiteY9" fmla="*/ 113242 h 189049"/>
                <a:gd name="connsiteX10" fmla="*/ 43987 w 74870"/>
                <a:gd name="connsiteY10" fmla="*/ 135236 h 189049"/>
                <a:gd name="connsiteX11" fmla="*/ 9359 w 74870"/>
                <a:gd name="connsiteY11" fmla="*/ 181562 h 189049"/>
                <a:gd name="connsiteX12" fmla="*/ 3743 w 74870"/>
                <a:gd name="connsiteY12" fmla="*/ 188113 h 189049"/>
                <a:gd name="connsiteX13" fmla="*/ 1404 w 74870"/>
                <a:gd name="connsiteY13" fmla="*/ 189049 h 189049"/>
                <a:gd name="connsiteX14" fmla="*/ 0 w 74870"/>
                <a:gd name="connsiteY14" fmla="*/ 186710 h 189049"/>
                <a:gd name="connsiteX15" fmla="*/ 2808 w 74870"/>
                <a:gd name="connsiteY15" fmla="*/ 157697 h 189049"/>
                <a:gd name="connsiteX16" fmla="*/ 3276 w 74870"/>
                <a:gd name="connsiteY16" fmla="*/ 109031 h 189049"/>
                <a:gd name="connsiteX17" fmla="*/ 6551 w 74870"/>
                <a:gd name="connsiteY17" fmla="*/ 58025 h 189049"/>
                <a:gd name="connsiteX18" fmla="*/ 13102 w 74870"/>
                <a:gd name="connsiteY18" fmla="*/ 4212 h 189049"/>
                <a:gd name="connsiteX19" fmla="*/ 16378 w 74870"/>
                <a:gd name="connsiteY19" fmla="*/ 0 h 189049"/>
                <a:gd name="connsiteX20" fmla="*/ 21525 w 74870"/>
                <a:gd name="connsiteY20" fmla="*/ 468 h 189049"/>
                <a:gd name="connsiteX21" fmla="*/ 26673 w 74870"/>
                <a:gd name="connsiteY21" fmla="*/ 7019 h 189049"/>
                <a:gd name="connsiteX22" fmla="*/ 28077 w 74870"/>
                <a:gd name="connsiteY22" fmla="*/ 47262 h 189049"/>
                <a:gd name="connsiteX23" fmla="*/ 27141 w 74870"/>
                <a:gd name="connsiteY23" fmla="*/ 92653 h 189049"/>
                <a:gd name="connsiteX24" fmla="*/ 15442 w 74870"/>
                <a:gd name="connsiteY24" fmla="*/ 142723 h 189049"/>
                <a:gd name="connsiteX25" fmla="*/ 14974 w 74870"/>
                <a:gd name="connsiteY25" fmla="*/ 146467 h 189049"/>
                <a:gd name="connsiteX26" fmla="*/ 18718 w 74870"/>
                <a:gd name="connsiteY26" fmla="*/ 145998 h 18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4870" h="189049">
                  <a:moveTo>
                    <a:pt x="18718" y="145998"/>
                  </a:moveTo>
                  <a:lnTo>
                    <a:pt x="26673" y="137108"/>
                  </a:lnTo>
                  <a:lnTo>
                    <a:pt x="34628" y="113710"/>
                  </a:lnTo>
                  <a:lnTo>
                    <a:pt x="67852" y="43051"/>
                  </a:lnTo>
                  <a:lnTo>
                    <a:pt x="70659" y="40711"/>
                  </a:lnTo>
                  <a:lnTo>
                    <a:pt x="72999" y="40711"/>
                  </a:lnTo>
                  <a:lnTo>
                    <a:pt x="74403" y="43051"/>
                  </a:lnTo>
                  <a:lnTo>
                    <a:pt x="74871" y="55218"/>
                  </a:lnTo>
                  <a:lnTo>
                    <a:pt x="70659" y="75807"/>
                  </a:lnTo>
                  <a:lnTo>
                    <a:pt x="55217" y="113242"/>
                  </a:lnTo>
                  <a:lnTo>
                    <a:pt x="43987" y="135236"/>
                  </a:lnTo>
                  <a:lnTo>
                    <a:pt x="9359" y="181562"/>
                  </a:lnTo>
                  <a:lnTo>
                    <a:pt x="3743" y="188113"/>
                  </a:lnTo>
                  <a:lnTo>
                    <a:pt x="1404" y="189049"/>
                  </a:lnTo>
                  <a:lnTo>
                    <a:pt x="0" y="186710"/>
                  </a:lnTo>
                  <a:lnTo>
                    <a:pt x="2808" y="157697"/>
                  </a:lnTo>
                  <a:lnTo>
                    <a:pt x="3276" y="109031"/>
                  </a:lnTo>
                  <a:lnTo>
                    <a:pt x="6551" y="58025"/>
                  </a:lnTo>
                  <a:lnTo>
                    <a:pt x="13102" y="4212"/>
                  </a:lnTo>
                  <a:lnTo>
                    <a:pt x="16378" y="0"/>
                  </a:lnTo>
                  <a:lnTo>
                    <a:pt x="21525" y="468"/>
                  </a:lnTo>
                  <a:lnTo>
                    <a:pt x="26673" y="7019"/>
                  </a:lnTo>
                  <a:lnTo>
                    <a:pt x="28077" y="47262"/>
                  </a:lnTo>
                  <a:lnTo>
                    <a:pt x="27141" y="92653"/>
                  </a:lnTo>
                  <a:lnTo>
                    <a:pt x="15442" y="142723"/>
                  </a:lnTo>
                  <a:lnTo>
                    <a:pt x="14974" y="146467"/>
                  </a:lnTo>
                  <a:lnTo>
                    <a:pt x="18718" y="145998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C9A517BE-3E66-575F-83DD-91A657860B12}"/>
                </a:ext>
              </a:extLst>
            </p:cNvPr>
            <p:cNvSpPr/>
            <p:nvPr/>
          </p:nvSpPr>
          <p:spPr>
            <a:xfrm>
              <a:off x="10559480" y="7607358"/>
              <a:ext cx="307906" cy="85633"/>
            </a:xfrm>
            <a:custGeom>
              <a:avLst/>
              <a:gdLst>
                <a:gd name="connsiteX0" fmla="*/ 307907 w 307906"/>
                <a:gd name="connsiteY0" fmla="*/ 17314 h 85633"/>
                <a:gd name="connsiteX1" fmla="*/ 204959 w 307906"/>
                <a:gd name="connsiteY1" fmla="*/ 80018 h 85633"/>
                <a:gd name="connsiteX2" fmla="*/ 168460 w 307906"/>
                <a:gd name="connsiteY2" fmla="*/ 84230 h 85633"/>
                <a:gd name="connsiteX3" fmla="*/ 132428 w 307906"/>
                <a:gd name="connsiteY3" fmla="*/ 85633 h 85633"/>
                <a:gd name="connsiteX4" fmla="*/ 96396 w 307906"/>
                <a:gd name="connsiteY4" fmla="*/ 83761 h 85633"/>
                <a:gd name="connsiteX5" fmla="*/ 74403 w 307906"/>
                <a:gd name="connsiteY5" fmla="*/ 75807 h 85633"/>
                <a:gd name="connsiteX6" fmla="*/ 66916 w 307906"/>
                <a:gd name="connsiteY6" fmla="*/ 79082 h 85633"/>
                <a:gd name="connsiteX7" fmla="*/ 48666 w 307906"/>
                <a:gd name="connsiteY7" fmla="*/ 63172 h 85633"/>
                <a:gd name="connsiteX8" fmla="*/ 31353 w 307906"/>
                <a:gd name="connsiteY8" fmla="*/ 44455 h 85633"/>
                <a:gd name="connsiteX9" fmla="*/ 14975 w 307906"/>
                <a:gd name="connsiteY9" fmla="*/ 23397 h 85633"/>
                <a:gd name="connsiteX10" fmla="*/ 0 w 307906"/>
                <a:gd name="connsiteY10" fmla="*/ 0 h 85633"/>
                <a:gd name="connsiteX11" fmla="*/ 9827 w 307906"/>
                <a:gd name="connsiteY11" fmla="*/ 6083 h 85633"/>
                <a:gd name="connsiteX12" fmla="*/ 18250 w 307906"/>
                <a:gd name="connsiteY12" fmla="*/ 14038 h 85633"/>
                <a:gd name="connsiteX13" fmla="*/ 27141 w 307906"/>
                <a:gd name="connsiteY13" fmla="*/ 26205 h 85633"/>
                <a:gd name="connsiteX14" fmla="*/ 54281 w 307906"/>
                <a:gd name="connsiteY14" fmla="*/ 32756 h 85633"/>
                <a:gd name="connsiteX15" fmla="*/ 76743 w 307906"/>
                <a:gd name="connsiteY15" fmla="*/ 34627 h 85633"/>
                <a:gd name="connsiteX16" fmla="*/ 136640 w 307906"/>
                <a:gd name="connsiteY16" fmla="*/ 35564 h 85633"/>
                <a:gd name="connsiteX17" fmla="*/ 251286 w 307906"/>
                <a:gd name="connsiteY17" fmla="*/ 32756 h 85633"/>
                <a:gd name="connsiteX18" fmla="*/ 258773 w 307906"/>
                <a:gd name="connsiteY18" fmla="*/ 36967 h 85633"/>
                <a:gd name="connsiteX19" fmla="*/ 266260 w 307906"/>
                <a:gd name="connsiteY19" fmla="*/ 35096 h 85633"/>
                <a:gd name="connsiteX20" fmla="*/ 272811 w 307906"/>
                <a:gd name="connsiteY20" fmla="*/ 31820 h 85633"/>
                <a:gd name="connsiteX21" fmla="*/ 283574 w 307906"/>
                <a:gd name="connsiteY21" fmla="*/ 23397 h 85633"/>
                <a:gd name="connsiteX22" fmla="*/ 297144 w 307906"/>
                <a:gd name="connsiteY22" fmla="*/ 18718 h 85633"/>
                <a:gd name="connsiteX23" fmla="*/ 307907 w 307906"/>
                <a:gd name="connsiteY23" fmla="*/ 17314 h 8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906" h="85633">
                  <a:moveTo>
                    <a:pt x="307907" y="17314"/>
                  </a:moveTo>
                  <a:lnTo>
                    <a:pt x="204959" y="80018"/>
                  </a:lnTo>
                  <a:lnTo>
                    <a:pt x="168460" y="84230"/>
                  </a:lnTo>
                  <a:lnTo>
                    <a:pt x="132428" y="85633"/>
                  </a:lnTo>
                  <a:lnTo>
                    <a:pt x="96396" y="83761"/>
                  </a:lnTo>
                  <a:lnTo>
                    <a:pt x="74403" y="75807"/>
                  </a:lnTo>
                  <a:lnTo>
                    <a:pt x="66916" y="79082"/>
                  </a:lnTo>
                  <a:lnTo>
                    <a:pt x="48666" y="63172"/>
                  </a:lnTo>
                  <a:lnTo>
                    <a:pt x="31353" y="44455"/>
                  </a:lnTo>
                  <a:lnTo>
                    <a:pt x="14975" y="23397"/>
                  </a:lnTo>
                  <a:lnTo>
                    <a:pt x="0" y="0"/>
                  </a:lnTo>
                  <a:lnTo>
                    <a:pt x="9827" y="6083"/>
                  </a:lnTo>
                  <a:lnTo>
                    <a:pt x="18250" y="14038"/>
                  </a:lnTo>
                  <a:lnTo>
                    <a:pt x="27141" y="26205"/>
                  </a:lnTo>
                  <a:lnTo>
                    <a:pt x="54281" y="32756"/>
                  </a:lnTo>
                  <a:lnTo>
                    <a:pt x="76743" y="34627"/>
                  </a:lnTo>
                  <a:lnTo>
                    <a:pt x="136640" y="35564"/>
                  </a:lnTo>
                  <a:lnTo>
                    <a:pt x="251286" y="32756"/>
                  </a:lnTo>
                  <a:lnTo>
                    <a:pt x="258773" y="36967"/>
                  </a:lnTo>
                  <a:lnTo>
                    <a:pt x="266260" y="35096"/>
                  </a:lnTo>
                  <a:lnTo>
                    <a:pt x="272811" y="31820"/>
                  </a:lnTo>
                  <a:lnTo>
                    <a:pt x="283574" y="23397"/>
                  </a:lnTo>
                  <a:lnTo>
                    <a:pt x="297144" y="18718"/>
                  </a:lnTo>
                  <a:lnTo>
                    <a:pt x="307907" y="17314"/>
                  </a:lnTo>
                  <a:close/>
                </a:path>
              </a:pathLst>
            </a:custGeom>
            <a:solidFill>
              <a:srgbClr val="556972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777EF643-6C8D-8653-596E-0EB1F3604B62}"/>
                </a:ext>
              </a:extLst>
            </p:cNvPr>
            <p:cNvSpPr/>
            <p:nvPr/>
          </p:nvSpPr>
          <p:spPr>
            <a:xfrm>
              <a:off x="9198701" y="7618121"/>
              <a:ext cx="285913" cy="65512"/>
            </a:xfrm>
            <a:custGeom>
              <a:avLst/>
              <a:gdLst>
                <a:gd name="connsiteX0" fmla="*/ 4212 w 285913"/>
                <a:gd name="connsiteY0" fmla="*/ 0 h 65512"/>
                <a:gd name="connsiteX1" fmla="*/ 62705 w 285913"/>
                <a:gd name="connsiteY1" fmla="*/ 9827 h 65512"/>
                <a:gd name="connsiteX2" fmla="*/ 93121 w 285913"/>
                <a:gd name="connsiteY2" fmla="*/ 12635 h 65512"/>
                <a:gd name="connsiteX3" fmla="*/ 139447 w 285913"/>
                <a:gd name="connsiteY3" fmla="*/ 14506 h 65512"/>
                <a:gd name="connsiteX4" fmla="*/ 185306 w 285913"/>
                <a:gd name="connsiteY4" fmla="*/ 13570 h 65512"/>
                <a:gd name="connsiteX5" fmla="*/ 216190 w 285913"/>
                <a:gd name="connsiteY5" fmla="*/ 11231 h 65512"/>
                <a:gd name="connsiteX6" fmla="*/ 274683 w 285913"/>
                <a:gd name="connsiteY6" fmla="*/ 2808 h 65512"/>
                <a:gd name="connsiteX7" fmla="*/ 280766 w 285913"/>
                <a:gd name="connsiteY7" fmla="*/ 4212 h 65512"/>
                <a:gd name="connsiteX8" fmla="*/ 284510 w 285913"/>
                <a:gd name="connsiteY8" fmla="*/ 7955 h 65512"/>
                <a:gd name="connsiteX9" fmla="*/ 285914 w 285913"/>
                <a:gd name="connsiteY9" fmla="*/ 12635 h 65512"/>
                <a:gd name="connsiteX10" fmla="*/ 285914 w 285913"/>
                <a:gd name="connsiteY10" fmla="*/ 17782 h 65512"/>
                <a:gd name="connsiteX11" fmla="*/ 283106 w 285913"/>
                <a:gd name="connsiteY11" fmla="*/ 22462 h 65512"/>
                <a:gd name="connsiteX12" fmla="*/ 270003 w 285913"/>
                <a:gd name="connsiteY12" fmla="*/ 35096 h 65512"/>
                <a:gd name="connsiteX13" fmla="*/ 255029 w 285913"/>
                <a:gd name="connsiteY13" fmla="*/ 45391 h 65512"/>
                <a:gd name="connsiteX14" fmla="*/ 239119 w 285913"/>
                <a:gd name="connsiteY14" fmla="*/ 53813 h 65512"/>
                <a:gd name="connsiteX15" fmla="*/ 204024 w 285913"/>
                <a:gd name="connsiteY15" fmla="*/ 60365 h 65512"/>
                <a:gd name="connsiteX16" fmla="*/ 171735 w 285913"/>
                <a:gd name="connsiteY16" fmla="*/ 64109 h 65512"/>
                <a:gd name="connsiteX17" fmla="*/ 142255 w 285913"/>
                <a:gd name="connsiteY17" fmla="*/ 65512 h 65512"/>
                <a:gd name="connsiteX18" fmla="*/ 114646 w 285913"/>
                <a:gd name="connsiteY18" fmla="*/ 64576 h 65512"/>
                <a:gd name="connsiteX19" fmla="*/ 92185 w 285913"/>
                <a:gd name="connsiteY19" fmla="*/ 61769 h 65512"/>
                <a:gd name="connsiteX20" fmla="*/ 67852 w 285913"/>
                <a:gd name="connsiteY20" fmla="*/ 56621 h 65512"/>
                <a:gd name="connsiteX21" fmla="*/ 42583 w 285913"/>
                <a:gd name="connsiteY21" fmla="*/ 48198 h 65512"/>
                <a:gd name="connsiteX22" fmla="*/ 15442 w 285913"/>
                <a:gd name="connsiteY22" fmla="*/ 36968 h 65512"/>
                <a:gd name="connsiteX23" fmla="*/ 7487 w 285913"/>
                <a:gd name="connsiteY23" fmla="*/ 28544 h 65512"/>
                <a:gd name="connsiteX24" fmla="*/ 2340 w 285913"/>
                <a:gd name="connsiteY24" fmla="*/ 20122 h 65512"/>
                <a:gd name="connsiteX25" fmla="*/ 0 w 285913"/>
                <a:gd name="connsiteY25" fmla="*/ 12166 h 65512"/>
                <a:gd name="connsiteX26" fmla="*/ 936 w 285913"/>
                <a:gd name="connsiteY26" fmla="*/ 4679 h 65512"/>
                <a:gd name="connsiteX27" fmla="*/ 4212 w 285913"/>
                <a:gd name="connsiteY27" fmla="*/ 0 h 65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5913" h="65512">
                  <a:moveTo>
                    <a:pt x="4212" y="0"/>
                  </a:moveTo>
                  <a:lnTo>
                    <a:pt x="62705" y="9827"/>
                  </a:lnTo>
                  <a:lnTo>
                    <a:pt x="93121" y="12635"/>
                  </a:lnTo>
                  <a:lnTo>
                    <a:pt x="139447" y="14506"/>
                  </a:lnTo>
                  <a:lnTo>
                    <a:pt x="185306" y="13570"/>
                  </a:lnTo>
                  <a:lnTo>
                    <a:pt x="216190" y="11231"/>
                  </a:lnTo>
                  <a:lnTo>
                    <a:pt x="274683" y="2808"/>
                  </a:lnTo>
                  <a:lnTo>
                    <a:pt x="280766" y="4212"/>
                  </a:lnTo>
                  <a:lnTo>
                    <a:pt x="284510" y="7955"/>
                  </a:lnTo>
                  <a:lnTo>
                    <a:pt x="285914" y="12635"/>
                  </a:lnTo>
                  <a:lnTo>
                    <a:pt x="285914" y="17782"/>
                  </a:lnTo>
                  <a:lnTo>
                    <a:pt x="283106" y="22462"/>
                  </a:lnTo>
                  <a:lnTo>
                    <a:pt x="270003" y="35096"/>
                  </a:lnTo>
                  <a:lnTo>
                    <a:pt x="255029" y="45391"/>
                  </a:lnTo>
                  <a:lnTo>
                    <a:pt x="239119" y="53813"/>
                  </a:lnTo>
                  <a:lnTo>
                    <a:pt x="204024" y="60365"/>
                  </a:lnTo>
                  <a:lnTo>
                    <a:pt x="171735" y="64109"/>
                  </a:lnTo>
                  <a:lnTo>
                    <a:pt x="142255" y="65512"/>
                  </a:lnTo>
                  <a:lnTo>
                    <a:pt x="114646" y="64576"/>
                  </a:lnTo>
                  <a:lnTo>
                    <a:pt x="92185" y="61769"/>
                  </a:lnTo>
                  <a:lnTo>
                    <a:pt x="67852" y="56621"/>
                  </a:lnTo>
                  <a:lnTo>
                    <a:pt x="42583" y="48198"/>
                  </a:lnTo>
                  <a:lnTo>
                    <a:pt x="15442" y="36968"/>
                  </a:lnTo>
                  <a:lnTo>
                    <a:pt x="7487" y="28544"/>
                  </a:lnTo>
                  <a:lnTo>
                    <a:pt x="2340" y="20122"/>
                  </a:lnTo>
                  <a:lnTo>
                    <a:pt x="0" y="12166"/>
                  </a:lnTo>
                  <a:lnTo>
                    <a:pt x="936" y="4679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1A1B41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192A35F7-3361-D092-4374-3359E48BF208}"/>
                </a:ext>
              </a:extLst>
            </p:cNvPr>
            <p:cNvSpPr/>
            <p:nvPr/>
          </p:nvSpPr>
          <p:spPr>
            <a:xfrm>
              <a:off x="10113530" y="7622332"/>
              <a:ext cx="86101" cy="9358"/>
            </a:xfrm>
            <a:custGeom>
              <a:avLst/>
              <a:gdLst>
                <a:gd name="connsiteX0" fmla="*/ 3743 w 86101"/>
                <a:gd name="connsiteY0" fmla="*/ 468 h 9358"/>
                <a:gd name="connsiteX1" fmla="*/ 82358 w 86101"/>
                <a:gd name="connsiteY1" fmla="*/ 0 h 9358"/>
                <a:gd name="connsiteX2" fmla="*/ 84698 w 86101"/>
                <a:gd name="connsiteY2" fmla="*/ 936 h 9358"/>
                <a:gd name="connsiteX3" fmla="*/ 86102 w 86101"/>
                <a:gd name="connsiteY3" fmla="*/ 3744 h 9358"/>
                <a:gd name="connsiteX4" fmla="*/ 85166 w 86101"/>
                <a:gd name="connsiteY4" fmla="*/ 7487 h 9358"/>
                <a:gd name="connsiteX5" fmla="*/ 82358 w 86101"/>
                <a:gd name="connsiteY5" fmla="*/ 8891 h 9358"/>
                <a:gd name="connsiteX6" fmla="*/ 3743 w 86101"/>
                <a:gd name="connsiteY6" fmla="*/ 9359 h 9358"/>
                <a:gd name="connsiteX7" fmla="*/ 1404 w 86101"/>
                <a:gd name="connsiteY7" fmla="*/ 8423 h 9358"/>
                <a:gd name="connsiteX8" fmla="*/ 0 w 86101"/>
                <a:gd name="connsiteY8" fmla="*/ 5615 h 9358"/>
                <a:gd name="connsiteX9" fmla="*/ 1404 w 86101"/>
                <a:gd name="connsiteY9" fmla="*/ 1404 h 9358"/>
                <a:gd name="connsiteX10" fmla="*/ 3743 w 86101"/>
                <a:gd name="connsiteY10" fmla="*/ 468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101" h="9358">
                  <a:moveTo>
                    <a:pt x="3743" y="468"/>
                  </a:moveTo>
                  <a:lnTo>
                    <a:pt x="82358" y="0"/>
                  </a:lnTo>
                  <a:lnTo>
                    <a:pt x="84698" y="936"/>
                  </a:lnTo>
                  <a:lnTo>
                    <a:pt x="86102" y="3744"/>
                  </a:lnTo>
                  <a:lnTo>
                    <a:pt x="85166" y="7487"/>
                  </a:lnTo>
                  <a:lnTo>
                    <a:pt x="82358" y="8891"/>
                  </a:lnTo>
                  <a:lnTo>
                    <a:pt x="3743" y="9359"/>
                  </a:lnTo>
                  <a:lnTo>
                    <a:pt x="1404" y="8423"/>
                  </a:lnTo>
                  <a:lnTo>
                    <a:pt x="0" y="5615"/>
                  </a:lnTo>
                  <a:lnTo>
                    <a:pt x="1404" y="1404"/>
                  </a:lnTo>
                  <a:lnTo>
                    <a:pt x="3743" y="468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5F719074-4660-9D59-BE7D-12655F69A719}"/>
                </a:ext>
              </a:extLst>
            </p:cNvPr>
            <p:cNvSpPr/>
            <p:nvPr/>
          </p:nvSpPr>
          <p:spPr>
            <a:xfrm>
              <a:off x="8971748" y="7630755"/>
              <a:ext cx="178754" cy="9826"/>
            </a:xfrm>
            <a:custGeom>
              <a:avLst/>
              <a:gdLst>
                <a:gd name="connsiteX0" fmla="*/ 178754 w 178754"/>
                <a:gd name="connsiteY0" fmla="*/ 8423 h 9826"/>
                <a:gd name="connsiteX1" fmla="*/ 177351 w 178754"/>
                <a:gd name="connsiteY1" fmla="*/ 9827 h 9826"/>
                <a:gd name="connsiteX2" fmla="*/ 8891 w 178754"/>
                <a:gd name="connsiteY2" fmla="*/ 9359 h 9826"/>
                <a:gd name="connsiteX3" fmla="*/ 2340 w 178754"/>
                <a:gd name="connsiteY3" fmla="*/ 7955 h 9826"/>
                <a:gd name="connsiteX4" fmla="*/ 0 w 178754"/>
                <a:gd name="connsiteY4" fmla="*/ 4679 h 9826"/>
                <a:gd name="connsiteX5" fmla="*/ 2808 w 178754"/>
                <a:gd name="connsiteY5" fmla="*/ 1403 h 9826"/>
                <a:gd name="connsiteX6" fmla="*/ 8891 w 178754"/>
                <a:gd name="connsiteY6" fmla="*/ 0 h 9826"/>
                <a:gd name="connsiteX7" fmla="*/ 177351 w 178754"/>
                <a:gd name="connsiteY7" fmla="*/ 468 h 9826"/>
                <a:gd name="connsiteX8" fmla="*/ 178754 w 178754"/>
                <a:gd name="connsiteY8" fmla="*/ 2340 h 9826"/>
                <a:gd name="connsiteX9" fmla="*/ 178754 w 178754"/>
                <a:gd name="connsiteY9" fmla="*/ 8423 h 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754" h="9826">
                  <a:moveTo>
                    <a:pt x="178754" y="8423"/>
                  </a:moveTo>
                  <a:lnTo>
                    <a:pt x="177351" y="9827"/>
                  </a:lnTo>
                  <a:lnTo>
                    <a:pt x="8891" y="9359"/>
                  </a:lnTo>
                  <a:lnTo>
                    <a:pt x="2340" y="7955"/>
                  </a:lnTo>
                  <a:lnTo>
                    <a:pt x="0" y="4679"/>
                  </a:lnTo>
                  <a:lnTo>
                    <a:pt x="2808" y="1403"/>
                  </a:lnTo>
                  <a:lnTo>
                    <a:pt x="8891" y="0"/>
                  </a:lnTo>
                  <a:lnTo>
                    <a:pt x="177351" y="468"/>
                  </a:lnTo>
                  <a:lnTo>
                    <a:pt x="178754" y="2340"/>
                  </a:lnTo>
                  <a:lnTo>
                    <a:pt x="178754" y="8423"/>
                  </a:lnTo>
                  <a:close/>
                </a:path>
              </a:pathLst>
            </a:custGeom>
            <a:solidFill>
              <a:srgbClr val="D4DEE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BB434451-D303-E1A9-7C91-75A0C2606451}"/>
                </a:ext>
              </a:extLst>
            </p:cNvPr>
            <p:cNvSpPr/>
            <p:nvPr/>
          </p:nvSpPr>
          <p:spPr>
            <a:xfrm>
              <a:off x="7539374" y="7633563"/>
              <a:ext cx="3087022" cy="484321"/>
            </a:xfrm>
            <a:custGeom>
              <a:avLst/>
              <a:gdLst>
                <a:gd name="connsiteX0" fmla="*/ 1415529 w 3087022"/>
                <a:gd name="connsiteY0" fmla="*/ 90781 h 484321"/>
                <a:gd name="connsiteX1" fmla="*/ 1408510 w 3087022"/>
                <a:gd name="connsiteY1" fmla="*/ 90781 h 484321"/>
                <a:gd name="connsiteX2" fmla="*/ 1400555 w 3087022"/>
                <a:gd name="connsiteY2" fmla="*/ 93121 h 484321"/>
                <a:gd name="connsiteX3" fmla="*/ 1400087 w 3087022"/>
                <a:gd name="connsiteY3" fmla="*/ 95461 h 484321"/>
                <a:gd name="connsiteX4" fmla="*/ 1401491 w 3087022"/>
                <a:gd name="connsiteY4" fmla="*/ 98268 h 484321"/>
                <a:gd name="connsiteX5" fmla="*/ 1404298 w 3087022"/>
                <a:gd name="connsiteY5" fmla="*/ 99204 h 484321"/>
                <a:gd name="connsiteX6" fmla="*/ 1463727 w 3087022"/>
                <a:gd name="connsiteY6" fmla="*/ 98268 h 484321"/>
                <a:gd name="connsiteX7" fmla="*/ 1470746 w 3087022"/>
                <a:gd name="connsiteY7" fmla="*/ 107159 h 484321"/>
                <a:gd name="connsiteX8" fmla="*/ 1478233 w 3087022"/>
                <a:gd name="connsiteY8" fmla="*/ 109967 h 484321"/>
                <a:gd name="connsiteX9" fmla="*/ 1496483 w 3087022"/>
                <a:gd name="connsiteY9" fmla="*/ 106691 h 484321"/>
                <a:gd name="connsiteX10" fmla="*/ 1510521 w 3087022"/>
                <a:gd name="connsiteY10" fmla="*/ 105755 h 484321"/>
                <a:gd name="connsiteX11" fmla="*/ 1535790 w 3087022"/>
                <a:gd name="connsiteY11" fmla="*/ 109499 h 484321"/>
                <a:gd name="connsiteX12" fmla="*/ 1568078 w 3087022"/>
                <a:gd name="connsiteY12" fmla="*/ 108563 h 484321"/>
                <a:gd name="connsiteX13" fmla="*/ 1612065 w 3087022"/>
                <a:gd name="connsiteY13" fmla="*/ 112774 h 484321"/>
                <a:gd name="connsiteX14" fmla="*/ 1642481 w 3087022"/>
                <a:gd name="connsiteY14" fmla="*/ 114178 h 484321"/>
                <a:gd name="connsiteX15" fmla="*/ 1678513 w 3087022"/>
                <a:gd name="connsiteY15" fmla="*/ 113242 h 484321"/>
                <a:gd name="connsiteX16" fmla="*/ 1687404 w 3087022"/>
                <a:gd name="connsiteY16" fmla="*/ 109030 h 484321"/>
                <a:gd name="connsiteX17" fmla="*/ 1691147 w 3087022"/>
                <a:gd name="connsiteY17" fmla="*/ 109030 h 484321"/>
                <a:gd name="connsiteX18" fmla="*/ 1697699 w 3087022"/>
                <a:gd name="connsiteY18" fmla="*/ 112774 h 484321"/>
                <a:gd name="connsiteX19" fmla="*/ 1707993 w 3087022"/>
                <a:gd name="connsiteY19" fmla="*/ 106223 h 484321"/>
                <a:gd name="connsiteX20" fmla="*/ 1719224 w 3087022"/>
                <a:gd name="connsiteY20" fmla="*/ 103883 h 484321"/>
                <a:gd name="connsiteX21" fmla="*/ 1737942 w 3087022"/>
                <a:gd name="connsiteY21" fmla="*/ 105287 h 484321"/>
                <a:gd name="connsiteX22" fmla="*/ 1759935 w 3087022"/>
                <a:gd name="connsiteY22" fmla="*/ 110435 h 484321"/>
                <a:gd name="connsiteX23" fmla="*/ 1777717 w 3087022"/>
                <a:gd name="connsiteY23" fmla="*/ 106223 h 484321"/>
                <a:gd name="connsiteX24" fmla="*/ 1788012 w 3087022"/>
                <a:gd name="connsiteY24" fmla="*/ 111370 h 484321"/>
                <a:gd name="connsiteX25" fmla="*/ 1832466 w 3087022"/>
                <a:gd name="connsiteY25" fmla="*/ 118389 h 484321"/>
                <a:gd name="connsiteX26" fmla="*/ 1854460 w 3087022"/>
                <a:gd name="connsiteY26" fmla="*/ 115582 h 484321"/>
                <a:gd name="connsiteX27" fmla="*/ 1857735 w 3087022"/>
                <a:gd name="connsiteY27" fmla="*/ 112774 h 484321"/>
                <a:gd name="connsiteX28" fmla="*/ 1862883 w 3087022"/>
                <a:gd name="connsiteY28" fmla="*/ 102948 h 484321"/>
                <a:gd name="connsiteX29" fmla="*/ 1873645 w 3087022"/>
                <a:gd name="connsiteY29" fmla="*/ 98736 h 484321"/>
                <a:gd name="connsiteX30" fmla="*/ 1887216 w 3087022"/>
                <a:gd name="connsiteY30" fmla="*/ 96396 h 484321"/>
                <a:gd name="connsiteX31" fmla="*/ 1905466 w 3087022"/>
                <a:gd name="connsiteY31" fmla="*/ 98736 h 484321"/>
                <a:gd name="connsiteX32" fmla="*/ 1908741 w 3087022"/>
                <a:gd name="connsiteY32" fmla="*/ 99204 h 484321"/>
                <a:gd name="connsiteX33" fmla="*/ 1914356 w 3087022"/>
                <a:gd name="connsiteY33" fmla="*/ 105755 h 484321"/>
                <a:gd name="connsiteX34" fmla="*/ 1918568 w 3087022"/>
                <a:gd name="connsiteY34" fmla="*/ 99672 h 484321"/>
                <a:gd name="connsiteX35" fmla="*/ 1922311 w 3087022"/>
                <a:gd name="connsiteY35" fmla="*/ 98268 h 484321"/>
                <a:gd name="connsiteX36" fmla="*/ 1932606 w 3087022"/>
                <a:gd name="connsiteY36" fmla="*/ 98736 h 484321"/>
                <a:gd name="connsiteX37" fmla="*/ 1941497 w 3087022"/>
                <a:gd name="connsiteY37" fmla="*/ 93589 h 484321"/>
                <a:gd name="connsiteX38" fmla="*/ 1947112 w 3087022"/>
                <a:gd name="connsiteY38" fmla="*/ 93589 h 484321"/>
                <a:gd name="connsiteX39" fmla="*/ 1956003 w 3087022"/>
                <a:gd name="connsiteY39" fmla="*/ 100608 h 484321"/>
                <a:gd name="connsiteX40" fmla="*/ 1983612 w 3087022"/>
                <a:gd name="connsiteY40" fmla="*/ 98736 h 484321"/>
                <a:gd name="connsiteX41" fmla="*/ 2007009 w 3087022"/>
                <a:gd name="connsiteY41" fmla="*/ 100608 h 484321"/>
                <a:gd name="connsiteX42" fmla="*/ 2025259 w 3087022"/>
                <a:gd name="connsiteY42" fmla="*/ 99204 h 484321"/>
                <a:gd name="connsiteX43" fmla="*/ 2035086 w 3087022"/>
                <a:gd name="connsiteY43" fmla="*/ 100608 h 484321"/>
                <a:gd name="connsiteX44" fmla="*/ 2042105 w 3087022"/>
                <a:gd name="connsiteY44" fmla="*/ 99204 h 484321"/>
                <a:gd name="connsiteX45" fmla="*/ 2053803 w 3087022"/>
                <a:gd name="connsiteY45" fmla="*/ 104819 h 484321"/>
                <a:gd name="connsiteX46" fmla="*/ 2145988 w 3087022"/>
                <a:gd name="connsiteY46" fmla="*/ 106691 h 484321"/>
                <a:gd name="connsiteX47" fmla="*/ 2154411 w 3087022"/>
                <a:gd name="connsiteY47" fmla="*/ 112774 h 484321"/>
                <a:gd name="connsiteX48" fmla="*/ 2157219 w 3087022"/>
                <a:gd name="connsiteY48" fmla="*/ 113242 h 484321"/>
                <a:gd name="connsiteX49" fmla="*/ 2180148 w 3087022"/>
                <a:gd name="connsiteY49" fmla="*/ 114646 h 484321"/>
                <a:gd name="connsiteX50" fmla="*/ 2227879 w 3087022"/>
                <a:gd name="connsiteY50" fmla="*/ 112774 h 484321"/>
                <a:gd name="connsiteX51" fmla="*/ 2231622 w 3087022"/>
                <a:gd name="connsiteY51" fmla="*/ 114178 h 484321"/>
                <a:gd name="connsiteX52" fmla="*/ 2235834 w 3087022"/>
                <a:gd name="connsiteY52" fmla="*/ 118858 h 484321"/>
                <a:gd name="connsiteX53" fmla="*/ 2238641 w 3087022"/>
                <a:gd name="connsiteY53" fmla="*/ 119793 h 484321"/>
                <a:gd name="connsiteX54" fmla="*/ 2303685 w 3087022"/>
                <a:gd name="connsiteY54" fmla="*/ 119793 h 484321"/>
                <a:gd name="connsiteX55" fmla="*/ 2313512 w 3087022"/>
                <a:gd name="connsiteY55" fmla="*/ 114646 h 484321"/>
                <a:gd name="connsiteX56" fmla="*/ 2317256 w 3087022"/>
                <a:gd name="connsiteY56" fmla="*/ 114178 h 484321"/>
                <a:gd name="connsiteX57" fmla="*/ 2327550 w 3087022"/>
                <a:gd name="connsiteY57" fmla="*/ 119793 h 484321"/>
                <a:gd name="connsiteX58" fmla="*/ 2340653 w 3087022"/>
                <a:gd name="connsiteY58" fmla="*/ 121665 h 484321"/>
                <a:gd name="connsiteX59" fmla="*/ 2353287 w 3087022"/>
                <a:gd name="connsiteY59" fmla="*/ 121665 h 484321"/>
                <a:gd name="connsiteX60" fmla="*/ 2372941 w 3087022"/>
                <a:gd name="connsiteY60" fmla="*/ 119793 h 484321"/>
                <a:gd name="connsiteX61" fmla="*/ 2379960 w 3087022"/>
                <a:gd name="connsiteY61" fmla="*/ 121197 h 484321"/>
                <a:gd name="connsiteX62" fmla="*/ 2387915 w 3087022"/>
                <a:gd name="connsiteY62" fmla="*/ 126345 h 484321"/>
                <a:gd name="connsiteX63" fmla="*/ 2393531 w 3087022"/>
                <a:gd name="connsiteY63" fmla="*/ 122133 h 484321"/>
                <a:gd name="connsiteX64" fmla="*/ 2396338 w 3087022"/>
                <a:gd name="connsiteY64" fmla="*/ 121665 h 484321"/>
                <a:gd name="connsiteX65" fmla="*/ 2402421 w 3087022"/>
                <a:gd name="connsiteY65" fmla="*/ 128217 h 484321"/>
                <a:gd name="connsiteX66" fmla="*/ 2446408 w 3087022"/>
                <a:gd name="connsiteY66" fmla="*/ 126813 h 484321"/>
                <a:gd name="connsiteX67" fmla="*/ 2450152 w 3087022"/>
                <a:gd name="connsiteY67" fmla="*/ 125877 h 484321"/>
                <a:gd name="connsiteX68" fmla="*/ 2456235 w 3087022"/>
                <a:gd name="connsiteY68" fmla="*/ 120261 h 484321"/>
                <a:gd name="connsiteX69" fmla="*/ 2459043 w 3087022"/>
                <a:gd name="connsiteY69" fmla="*/ 121197 h 484321"/>
                <a:gd name="connsiteX70" fmla="*/ 2462318 w 3087022"/>
                <a:gd name="connsiteY70" fmla="*/ 124941 h 484321"/>
                <a:gd name="connsiteX71" fmla="*/ 2465126 w 3087022"/>
                <a:gd name="connsiteY71" fmla="*/ 124941 h 484321"/>
                <a:gd name="connsiteX72" fmla="*/ 2467466 w 3087022"/>
                <a:gd name="connsiteY72" fmla="*/ 115114 h 484321"/>
                <a:gd name="connsiteX73" fmla="*/ 2471209 w 3087022"/>
                <a:gd name="connsiteY73" fmla="*/ 112774 h 484321"/>
                <a:gd name="connsiteX74" fmla="*/ 2475421 w 3087022"/>
                <a:gd name="connsiteY74" fmla="*/ 112306 h 484321"/>
                <a:gd name="connsiteX75" fmla="*/ 2484311 w 3087022"/>
                <a:gd name="connsiteY75" fmla="*/ 119326 h 484321"/>
                <a:gd name="connsiteX76" fmla="*/ 2491799 w 3087022"/>
                <a:gd name="connsiteY76" fmla="*/ 113242 h 484321"/>
                <a:gd name="connsiteX77" fmla="*/ 2494138 w 3087022"/>
                <a:gd name="connsiteY77" fmla="*/ 114178 h 484321"/>
                <a:gd name="connsiteX78" fmla="*/ 2496478 w 3087022"/>
                <a:gd name="connsiteY78" fmla="*/ 119793 h 484321"/>
                <a:gd name="connsiteX79" fmla="*/ 2500222 w 3087022"/>
                <a:gd name="connsiteY79" fmla="*/ 117922 h 484321"/>
                <a:gd name="connsiteX80" fmla="*/ 2501625 w 3087022"/>
                <a:gd name="connsiteY80" fmla="*/ 113710 h 484321"/>
                <a:gd name="connsiteX81" fmla="*/ 2503965 w 3087022"/>
                <a:gd name="connsiteY81" fmla="*/ 112774 h 484321"/>
                <a:gd name="connsiteX82" fmla="*/ 2507709 w 3087022"/>
                <a:gd name="connsiteY82" fmla="*/ 113242 h 484321"/>
                <a:gd name="connsiteX83" fmla="*/ 2510984 w 3087022"/>
                <a:gd name="connsiteY83" fmla="*/ 117454 h 484321"/>
                <a:gd name="connsiteX84" fmla="*/ 2512856 w 3087022"/>
                <a:gd name="connsiteY84" fmla="*/ 117454 h 484321"/>
                <a:gd name="connsiteX85" fmla="*/ 2514260 w 3087022"/>
                <a:gd name="connsiteY85" fmla="*/ 116050 h 484321"/>
                <a:gd name="connsiteX86" fmla="*/ 2513792 w 3087022"/>
                <a:gd name="connsiteY86" fmla="*/ 107627 h 484321"/>
                <a:gd name="connsiteX87" fmla="*/ 2515664 w 3087022"/>
                <a:gd name="connsiteY87" fmla="*/ 102480 h 484321"/>
                <a:gd name="connsiteX88" fmla="*/ 2518003 w 3087022"/>
                <a:gd name="connsiteY88" fmla="*/ 100608 h 484321"/>
                <a:gd name="connsiteX89" fmla="*/ 2525023 w 3087022"/>
                <a:gd name="connsiteY89" fmla="*/ 104819 h 484321"/>
                <a:gd name="connsiteX90" fmla="*/ 2530638 w 3087022"/>
                <a:gd name="connsiteY90" fmla="*/ 102480 h 484321"/>
                <a:gd name="connsiteX91" fmla="*/ 2537657 w 3087022"/>
                <a:gd name="connsiteY91" fmla="*/ 105755 h 484321"/>
                <a:gd name="connsiteX92" fmla="*/ 2578368 w 3087022"/>
                <a:gd name="connsiteY92" fmla="*/ 105287 h 484321"/>
                <a:gd name="connsiteX93" fmla="*/ 2585855 w 3087022"/>
                <a:gd name="connsiteY93" fmla="*/ 110435 h 484321"/>
                <a:gd name="connsiteX94" fmla="*/ 2588663 w 3087022"/>
                <a:gd name="connsiteY94" fmla="*/ 110435 h 484321"/>
                <a:gd name="connsiteX95" fmla="*/ 2594746 w 3087022"/>
                <a:gd name="connsiteY95" fmla="*/ 103883 h 484321"/>
                <a:gd name="connsiteX96" fmla="*/ 2602233 w 3087022"/>
                <a:gd name="connsiteY96" fmla="*/ 105287 h 484321"/>
                <a:gd name="connsiteX97" fmla="*/ 2608785 w 3087022"/>
                <a:gd name="connsiteY97" fmla="*/ 103415 h 484321"/>
                <a:gd name="connsiteX98" fmla="*/ 2614400 w 3087022"/>
                <a:gd name="connsiteY98" fmla="*/ 106691 h 484321"/>
                <a:gd name="connsiteX99" fmla="*/ 2620483 w 3087022"/>
                <a:gd name="connsiteY99" fmla="*/ 102948 h 484321"/>
                <a:gd name="connsiteX100" fmla="*/ 2628906 w 3087022"/>
                <a:gd name="connsiteY100" fmla="*/ 105755 h 484321"/>
                <a:gd name="connsiteX101" fmla="*/ 2634521 w 3087022"/>
                <a:gd name="connsiteY101" fmla="*/ 102948 h 484321"/>
                <a:gd name="connsiteX102" fmla="*/ 2638733 w 3087022"/>
                <a:gd name="connsiteY102" fmla="*/ 103883 h 484321"/>
                <a:gd name="connsiteX103" fmla="*/ 2641541 w 3087022"/>
                <a:gd name="connsiteY103" fmla="*/ 108095 h 484321"/>
                <a:gd name="connsiteX104" fmla="*/ 2646688 w 3087022"/>
                <a:gd name="connsiteY104" fmla="*/ 103883 h 484321"/>
                <a:gd name="connsiteX105" fmla="*/ 2650431 w 3087022"/>
                <a:gd name="connsiteY105" fmla="*/ 103415 h 484321"/>
                <a:gd name="connsiteX106" fmla="*/ 2658855 w 3087022"/>
                <a:gd name="connsiteY106" fmla="*/ 108563 h 484321"/>
                <a:gd name="connsiteX107" fmla="*/ 2675233 w 3087022"/>
                <a:gd name="connsiteY107" fmla="*/ 109030 h 484321"/>
                <a:gd name="connsiteX108" fmla="*/ 2681316 w 3087022"/>
                <a:gd name="connsiteY108" fmla="*/ 105287 h 484321"/>
                <a:gd name="connsiteX109" fmla="*/ 2684591 w 3087022"/>
                <a:gd name="connsiteY109" fmla="*/ 105287 h 484321"/>
                <a:gd name="connsiteX110" fmla="*/ 2696290 w 3087022"/>
                <a:gd name="connsiteY110" fmla="*/ 111370 h 484321"/>
                <a:gd name="connsiteX111" fmla="*/ 2709392 w 3087022"/>
                <a:gd name="connsiteY111" fmla="*/ 110902 h 484321"/>
                <a:gd name="connsiteX112" fmla="*/ 2722963 w 3087022"/>
                <a:gd name="connsiteY112" fmla="*/ 108563 h 484321"/>
                <a:gd name="connsiteX113" fmla="*/ 2732790 w 3087022"/>
                <a:gd name="connsiteY113" fmla="*/ 110435 h 484321"/>
                <a:gd name="connsiteX114" fmla="*/ 2738405 w 3087022"/>
                <a:gd name="connsiteY114" fmla="*/ 107159 h 484321"/>
                <a:gd name="connsiteX115" fmla="*/ 2755719 w 3087022"/>
                <a:gd name="connsiteY115" fmla="*/ 120261 h 484321"/>
                <a:gd name="connsiteX116" fmla="*/ 2771161 w 3087022"/>
                <a:gd name="connsiteY116" fmla="*/ 118858 h 484321"/>
                <a:gd name="connsiteX117" fmla="*/ 2833865 w 3087022"/>
                <a:gd name="connsiteY117" fmla="*/ 119326 h 484321"/>
                <a:gd name="connsiteX118" fmla="*/ 2839948 w 3087022"/>
                <a:gd name="connsiteY118" fmla="*/ 114646 h 484321"/>
                <a:gd name="connsiteX119" fmla="*/ 2870365 w 3087022"/>
                <a:gd name="connsiteY119" fmla="*/ 111370 h 484321"/>
                <a:gd name="connsiteX120" fmla="*/ 2869429 w 3087022"/>
                <a:gd name="connsiteY120" fmla="*/ 107159 h 484321"/>
                <a:gd name="connsiteX121" fmla="*/ 2862410 w 3087022"/>
                <a:gd name="connsiteY121" fmla="*/ 102480 h 484321"/>
                <a:gd name="connsiteX122" fmla="*/ 2874109 w 3087022"/>
                <a:gd name="connsiteY122" fmla="*/ 96396 h 484321"/>
                <a:gd name="connsiteX123" fmla="*/ 2875980 w 3087022"/>
                <a:gd name="connsiteY123" fmla="*/ 96864 h 484321"/>
                <a:gd name="connsiteX124" fmla="*/ 2881596 w 3087022"/>
                <a:gd name="connsiteY124" fmla="*/ 104819 h 484321"/>
                <a:gd name="connsiteX125" fmla="*/ 2888147 w 3087022"/>
                <a:gd name="connsiteY125" fmla="*/ 109967 h 484321"/>
                <a:gd name="connsiteX126" fmla="*/ 2890487 w 3087022"/>
                <a:gd name="connsiteY126" fmla="*/ 110435 h 484321"/>
                <a:gd name="connsiteX127" fmla="*/ 2890487 w 3087022"/>
                <a:gd name="connsiteY127" fmla="*/ 108095 h 484321"/>
                <a:gd name="connsiteX128" fmla="*/ 2886743 w 3087022"/>
                <a:gd name="connsiteY128" fmla="*/ 104819 h 484321"/>
                <a:gd name="connsiteX129" fmla="*/ 2887679 w 3087022"/>
                <a:gd name="connsiteY129" fmla="*/ 102948 h 484321"/>
                <a:gd name="connsiteX130" fmla="*/ 2893294 w 3087022"/>
                <a:gd name="connsiteY130" fmla="*/ 100608 h 484321"/>
                <a:gd name="connsiteX131" fmla="*/ 2897038 w 3087022"/>
                <a:gd name="connsiteY131" fmla="*/ 101076 h 484321"/>
                <a:gd name="connsiteX132" fmla="*/ 2903121 w 3087022"/>
                <a:gd name="connsiteY132" fmla="*/ 106223 h 484321"/>
                <a:gd name="connsiteX133" fmla="*/ 2908268 w 3087022"/>
                <a:gd name="connsiteY133" fmla="*/ 101543 h 484321"/>
                <a:gd name="connsiteX134" fmla="*/ 2911076 w 3087022"/>
                <a:gd name="connsiteY134" fmla="*/ 101543 h 484321"/>
                <a:gd name="connsiteX135" fmla="*/ 2916691 w 3087022"/>
                <a:gd name="connsiteY135" fmla="*/ 105755 h 484321"/>
                <a:gd name="connsiteX136" fmla="*/ 2933069 w 3087022"/>
                <a:gd name="connsiteY136" fmla="*/ 105287 h 484321"/>
                <a:gd name="connsiteX137" fmla="*/ 2945236 w 3087022"/>
                <a:gd name="connsiteY137" fmla="*/ 106691 h 484321"/>
                <a:gd name="connsiteX138" fmla="*/ 2959274 w 3087022"/>
                <a:gd name="connsiteY138" fmla="*/ 112774 h 484321"/>
                <a:gd name="connsiteX139" fmla="*/ 2967697 w 3087022"/>
                <a:gd name="connsiteY139" fmla="*/ 111839 h 484321"/>
                <a:gd name="connsiteX140" fmla="*/ 2971909 w 3087022"/>
                <a:gd name="connsiteY140" fmla="*/ 113242 h 484321"/>
                <a:gd name="connsiteX141" fmla="*/ 2978460 w 3087022"/>
                <a:gd name="connsiteY141" fmla="*/ 117922 h 484321"/>
                <a:gd name="connsiteX142" fmla="*/ 2987818 w 3087022"/>
                <a:gd name="connsiteY142" fmla="*/ 117454 h 484321"/>
                <a:gd name="connsiteX143" fmla="*/ 2992966 w 3087022"/>
                <a:gd name="connsiteY143" fmla="*/ 119326 h 484321"/>
                <a:gd name="connsiteX144" fmla="*/ 2999985 w 3087022"/>
                <a:gd name="connsiteY144" fmla="*/ 124473 h 484321"/>
                <a:gd name="connsiteX145" fmla="*/ 3011684 w 3087022"/>
                <a:gd name="connsiteY145" fmla="*/ 120261 h 484321"/>
                <a:gd name="connsiteX146" fmla="*/ 3019639 w 3087022"/>
                <a:gd name="connsiteY146" fmla="*/ 122133 h 484321"/>
                <a:gd name="connsiteX147" fmla="*/ 3041164 w 3087022"/>
                <a:gd name="connsiteY147" fmla="*/ 117454 h 484321"/>
                <a:gd name="connsiteX148" fmla="*/ 3055670 w 3087022"/>
                <a:gd name="connsiteY148" fmla="*/ 117454 h 484321"/>
                <a:gd name="connsiteX149" fmla="*/ 3071580 w 3087022"/>
                <a:gd name="connsiteY149" fmla="*/ 108563 h 484321"/>
                <a:gd name="connsiteX150" fmla="*/ 3083747 w 3087022"/>
                <a:gd name="connsiteY150" fmla="*/ 112774 h 484321"/>
                <a:gd name="connsiteX151" fmla="*/ 3087023 w 3087022"/>
                <a:gd name="connsiteY151" fmla="*/ 120261 h 484321"/>
                <a:gd name="connsiteX152" fmla="*/ 3085151 w 3087022"/>
                <a:gd name="connsiteY152" fmla="*/ 125408 h 484321"/>
                <a:gd name="connsiteX153" fmla="*/ 3076260 w 3087022"/>
                <a:gd name="connsiteY153" fmla="*/ 132428 h 484321"/>
                <a:gd name="connsiteX154" fmla="*/ 3062689 w 3087022"/>
                <a:gd name="connsiteY154" fmla="*/ 147870 h 484321"/>
                <a:gd name="connsiteX155" fmla="*/ 2977524 w 3087022"/>
                <a:gd name="connsiteY155" fmla="*/ 189985 h 484321"/>
                <a:gd name="connsiteX156" fmla="*/ 2891890 w 3087022"/>
                <a:gd name="connsiteY156" fmla="*/ 228824 h 484321"/>
                <a:gd name="connsiteX157" fmla="*/ 2805789 w 3087022"/>
                <a:gd name="connsiteY157" fmla="*/ 265324 h 484321"/>
                <a:gd name="connsiteX158" fmla="*/ 2718751 w 3087022"/>
                <a:gd name="connsiteY158" fmla="*/ 298548 h 484321"/>
                <a:gd name="connsiteX159" fmla="*/ 2630778 w 3087022"/>
                <a:gd name="connsiteY159" fmla="*/ 328964 h 484321"/>
                <a:gd name="connsiteX160" fmla="*/ 2542337 w 3087022"/>
                <a:gd name="connsiteY160" fmla="*/ 357040 h 484321"/>
                <a:gd name="connsiteX161" fmla="*/ 2452959 w 3087022"/>
                <a:gd name="connsiteY161" fmla="*/ 381842 h 484321"/>
                <a:gd name="connsiteX162" fmla="*/ 2363114 w 3087022"/>
                <a:gd name="connsiteY162" fmla="*/ 404303 h 484321"/>
                <a:gd name="connsiteX163" fmla="*/ 2271865 w 3087022"/>
                <a:gd name="connsiteY163" fmla="*/ 423489 h 484321"/>
                <a:gd name="connsiteX164" fmla="*/ 2180148 w 3087022"/>
                <a:gd name="connsiteY164" fmla="*/ 440335 h 484321"/>
                <a:gd name="connsiteX165" fmla="*/ 2087495 w 3087022"/>
                <a:gd name="connsiteY165" fmla="*/ 454373 h 484321"/>
                <a:gd name="connsiteX166" fmla="*/ 1993439 w 3087022"/>
                <a:gd name="connsiteY166" fmla="*/ 465604 h 484321"/>
                <a:gd name="connsiteX167" fmla="*/ 1898446 w 3087022"/>
                <a:gd name="connsiteY167" fmla="*/ 474026 h 484321"/>
                <a:gd name="connsiteX168" fmla="*/ 1812345 w 3087022"/>
                <a:gd name="connsiteY168" fmla="*/ 479642 h 484321"/>
                <a:gd name="connsiteX169" fmla="*/ 1726243 w 3087022"/>
                <a:gd name="connsiteY169" fmla="*/ 482917 h 484321"/>
                <a:gd name="connsiteX170" fmla="*/ 1639674 w 3087022"/>
                <a:gd name="connsiteY170" fmla="*/ 484321 h 484321"/>
                <a:gd name="connsiteX171" fmla="*/ 1552636 w 3087022"/>
                <a:gd name="connsiteY171" fmla="*/ 483385 h 484321"/>
                <a:gd name="connsiteX172" fmla="*/ 1466535 w 3087022"/>
                <a:gd name="connsiteY172" fmla="*/ 479642 h 484321"/>
                <a:gd name="connsiteX173" fmla="*/ 1380433 w 3087022"/>
                <a:gd name="connsiteY173" fmla="*/ 473559 h 484321"/>
                <a:gd name="connsiteX174" fmla="*/ 1284973 w 3087022"/>
                <a:gd name="connsiteY174" fmla="*/ 463732 h 484321"/>
                <a:gd name="connsiteX175" fmla="*/ 1190448 w 3087022"/>
                <a:gd name="connsiteY175" fmla="*/ 451565 h 484321"/>
                <a:gd name="connsiteX176" fmla="*/ 1097327 w 3087022"/>
                <a:gd name="connsiteY176" fmla="*/ 436591 h 484321"/>
                <a:gd name="connsiteX177" fmla="*/ 1005142 w 3087022"/>
                <a:gd name="connsiteY177" fmla="*/ 418342 h 484321"/>
                <a:gd name="connsiteX178" fmla="*/ 913893 w 3087022"/>
                <a:gd name="connsiteY178" fmla="*/ 398220 h 484321"/>
                <a:gd name="connsiteX179" fmla="*/ 823580 w 3087022"/>
                <a:gd name="connsiteY179" fmla="*/ 374823 h 484321"/>
                <a:gd name="connsiteX180" fmla="*/ 734203 w 3087022"/>
                <a:gd name="connsiteY180" fmla="*/ 349086 h 484321"/>
                <a:gd name="connsiteX181" fmla="*/ 645294 w 3087022"/>
                <a:gd name="connsiteY181" fmla="*/ 320541 h 484321"/>
                <a:gd name="connsiteX182" fmla="*/ 557789 w 3087022"/>
                <a:gd name="connsiteY182" fmla="*/ 289189 h 484321"/>
                <a:gd name="connsiteX183" fmla="*/ 470751 w 3087022"/>
                <a:gd name="connsiteY183" fmla="*/ 255029 h 484321"/>
                <a:gd name="connsiteX184" fmla="*/ 384649 w 3087022"/>
                <a:gd name="connsiteY184" fmla="*/ 218062 h 484321"/>
                <a:gd name="connsiteX185" fmla="*/ 299484 w 3087022"/>
                <a:gd name="connsiteY185" fmla="*/ 178286 h 484321"/>
                <a:gd name="connsiteX186" fmla="*/ 214786 w 3087022"/>
                <a:gd name="connsiteY186" fmla="*/ 136171 h 484321"/>
                <a:gd name="connsiteX187" fmla="*/ 130556 w 3087022"/>
                <a:gd name="connsiteY187" fmla="*/ 90781 h 484321"/>
                <a:gd name="connsiteX188" fmla="*/ 14506 w 3087022"/>
                <a:gd name="connsiteY188" fmla="*/ 23397 h 484321"/>
                <a:gd name="connsiteX189" fmla="*/ 13570 w 3087022"/>
                <a:gd name="connsiteY189" fmla="*/ 18718 h 484321"/>
                <a:gd name="connsiteX190" fmla="*/ 9827 w 3087022"/>
                <a:gd name="connsiteY190" fmla="*/ 14506 h 484321"/>
                <a:gd name="connsiteX191" fmla="*/ 468 w 3087022"/>
                <a:gd name="connsiteY191" fmla="*/ 8891 h 484321"/>
                <a:gd name="connsiteX192" fmla="*/ 0 w 3087022"/>
                <a:gd name="connsiteY192" fmla="*/ 6551 h 484321"/>
                <a:gd name="connsiteX193" fmla="*/ 2340 w 3087022"/>
                <a:gd name="connsiteY193" fmla="*/ 4679 h 484321"/>
                <a:gd name="connsiteX194" fmla="*/ 29480 w 3087022"/>
                <a:gd name="connsiteY194" fmla="*/ 4212 h 484321"/>
                <a:gd name="connsiteX195" fmla="*/ 35564 w 3087022"/>
                <a:gd name="connsiteY195" fmla="*/ 3275 h 484321"/>
                <a:gd name="connsiteX196" fmla="*/ 44922 w 3087022"/>
                <a:gd name="connsiteY196" fmla="*/ 0 h 484321"/>
                <a:gd name="connsiteX197" fmla="*/ 51474 w 3087022"/>
                <a:gd name="connsiteY197" fmla="*/ 2340 h 484321"/>
                <a:gd name="connsiteX198" fmla="*/ 54281 w 3087022"/>
                <a:gd name="connsiteY198" fmla="*/ 8423 h 484321"/>
                <a:gd name="connsiteX199" fmla="*/ 57089 w 3087022"/>
                <a:gd name="connsiteY199" fmla="*/ 10295 h 484321"/>
                <a:gd name="connsiteX200" fmla="*/ 65512 w 3087022"/>
                <a:gd name="connsiteY200" fmla="*/ 11231 h 484321"/>
                <a:gd name="connsiteX201" fmla="*/ 71595 w 3087022"/>
                <a:gd name="connsiteY201" fmla="*/ 9827 h 484321"/>
                <a:gd name="connsiteX202" fmla="*/ 79082 w 3087022"/>
                <a:gd name="connsiteY202" fmla="*/ 6083 h 484321"/>
                <a:gd name="connsiteX203" fmla="*/ 86102 w 3087022"/>
                <a:gd name="connsiteY203" fmla="*/ 10762 h 484321"/>
                <a:gd name="connsiteX204" fmla="*/ 94057 w 3087022"/>
                <a:gd name="connsiteY204" fmla="*/ 7019 h 484321"/>
                <a:gd name="connsiteX205" fmla="*/ 98268 w 3087022"/>
                <a:gd name="connsiteY205" fmla="*/ 7019 h 484321"/>
                <a:gd name="connsiteX206" fmla="*/ 102012 w 3087022"/>
                <a:gd name="connsiteY206" fmla="*/ 9359 h 484321"/>
                <a:gd name="connsiteX207" fmla="*/ 106223 w 3087022"/>
                <a:gd name="connsiteY207" fmla="*/ 16378 h 484321"/>
                <a:gd name="connsiteX208" fmla="*/ 109499 w 3087022"/>
                <a:gd name="connsiteY208" fmla="*/ 12166 h 484321"/>
                <a:gd name="connsiteX209" fmla="*/ 110435 w 3087022"/>
                <a:gd name="connsiteY209" fmla="*/ 15442 h 484321"/>
                <a:gd name="connsiteX210" fmla="*/ 114178 w 3087022"/>
                <a:gd name="connsiteY210" fmla="*/ 17782 h 484321"/>
                <a:gd name="connsiteX211" fmla="*/ 132896 w 3087022"/>
                <a:gd name="connsiteY211" fmla="*/ 17782 h 484321"/>
                <a:gd name="connsiteX212" fmla="*/ 135236 w 3087022"/>
                <a:gd name="connsiteY212" fmla="*/ 17314 h 484321"/>
                <a:gd name="connsiteX213" fmla="*/ 139447 w 3087022"/>
                <a:gd name="connsiteY213" fmla="*/ 11699 h 484321"/>
                <a:gd name="connsiteX214" fmla="*/ 140851 w 3087022"/>
                <a:gd name="connsiteY214" fmla="*/ 11699 h 484321"/>
                <a:gd name="connsiteX215" fmla="*/ 146466 w 3087022"/>
                <a:gd name="connsiteY215" fmla="*/ 16846 h 484321"/>
                <a:gd name="connsiteX216" fmla="*/ 159101 w 3087022"/>
                <a:gd name="connsiteY216" fmla="*/ 20590 h 484321"/>
                <a:gd name="connsiteX217" fmla="*/ 160037 w 3087022"/>
                <a:gd name="connsiteY217" fmla="*/ 27140 h 484321"/>
                <a:gd name="connsiteX218" fmla="*/ 163312 w 3087022"/>
                <a:gd name="connsiteY218" fmla="*/ 33692 h 484321"/>
                <a:gd name="connsiteX219" fmla="*/ 186241 w 3087022"/>
                <a:gd name="connsiteY219" fmla="*/ 38371 h 484321"/>
                <a:gd name="connsiteX220" fmla="*/ 189049 w 3087022"/>
                <a:gd name="connsiteY220" fmla="*/ 36968 h 484321"/>
                <a:gd name="connsiteX221" fmla="*/ 191857 w 3087022"/>
                <a:gd name="connsiteY221" fmla="*/ 28077 h 484321"/>
                <a:gd name="connsiteX222" fmla="*/ 195132 w 3087022"/>
                <a:gd name="connsiteY222" fmla="*/ 25737 h 484321"/>
                <a:gd name="connsiteX223" fmla="*/ 202619 w 3087022"/>
                <a:gd name="connsiteY223" fmla="*/ 23865 h 484321"/>
                <a:gd name="connsiteX224" fmla="*/ 208703 w 3087022"/>
                <a:gd name="connsiteY224" fmla="*/ 17314 h 484321"/>
                <a:gd name="connsiteX225" fmla="*/ 231164 w 3087022"/>
                <a:gd name="connsiteY225" fmla="*/ 19186 h 484321"/>
                <a:gd name="connsiteX226" fmla="*/ 235375 w 3087022"/>
                <a:gd name="connsiteY226" fmla="*/ 20121 h 484321"/>
                <a:gd name="connsiteX227" fmla="*/ 242395 w 3087022"/>
                <a:gd name="connsiteY227" fmla="*/ 23865 h 484321"/>
                <a:gd name="connsiteX228" fmla="*/ 270939 w 3087022"/>
                <a:gd name="connsiteY228" fmla="*/ 26673 h 484321"/>
                <a:gd name="connsiteX229" fmla="*/ 277022 w 3087022"/>
                <a:gd name="connsiteY229" fmla="*/ 38839 h 484321"/>
                <a:gd name="connsiteX230" fmla="*/ 281702 w 3087022"/>
                <a:gd name="connsiteY230" fmla="*/ 34628 h 484321"/>
                <a:gd name="connsiteX231" fmla="*/ 284510 w 3087022"/>
                <a:gd name="connsiteY231" fmla="*/ 34160 h 484321"/>
                <a:gd name="connsiteX232" fmla="*/ 292932 w 3087022"/>
                <a:gd name="connsiteY232" fmla="*/ 38371 h 484321"/>
                <a:gd name="connsiteX233" fmla="*/ 297612 w 3087022"/>
                <a:gd name="connsiteY233" fmla="*/ 35564 h 484321"/>
                <a:gd name="connsiteX234" fmla="*/ 312586 w 3087022"/>
                <a:gd name="connsiteY234" fmla="*/ 44922 h 484321"/>
                <a:gd name="connsiteX235" fmla="*/ 314926 w 3087022"/>
                <a:gd name="connsiteY235" fmla="*/ 44455 h 484321"/>
                <a:gd name="connsiteX236" fmla="*/ 316798 w 3087022"/>
                <a:gd name="connsiteY236" fmla="*/ 39775 h 484321"/>
                <a:gd name="connsiteX237" fmla="*/ 319137 w 3087022"/>
                <a:gd name="connsiteY237" fmla="*/ 40243 h 484321"/>
                <a:gd name="connsiteX238" fmla="*/ 321477 w 3087022"/>
                <a:gd name="connsiteY238" fmla="*/ 43518 h 484321"/>
                <a:gd name="connsiteX239" fmla="*/ 323349 w 3087022"/>
                <a:gd name="connsiteY239" fmla="*/ 61768 h 484321"/>
                <a:gd name="connsiteX240" fmla="*/ 328028 w 3087022"/>
                <a:gd name="connsiteY240" fmla="*/ 64108 h 484321"/>
                <a:gd name="connsiteX241" fmla="*/ 332240 w 3087022"/>
                <a:gd name="connsiteY241" fmla="*/ 61768 h 484321"/>
                <a:gd name="connsiteX242" fmla="*/ 328028 w 3087022"/>
                <a:gd name="connsiteY242" fmla="*/ 57089 h 484321"/>
                <a:gd name="connsiteX243" fmla="*/ 328028 w 3087022"/>
                <a:gd name="connsiteY243" fmla="*/ 53813 h 484321"/>
                <a:gd name="connsiteX244" fmla="*/ 329900 w 3087022"/>
                <a:gd name="connsiteY244" fmla="*/ 51942 h 484321"/>
                <a:gd name="connsiteX245" fmla="*/ 338323 w 3087022"/>
                <a:gd name="connsiteY245" fmla="*/ 57089 h 484321"/>
                <a:gd name="connsiteX246" fmla="*/ 345810 w 3087022"/>
                <a:gd name="connsiteY246" fmla="*/ 58025 h 484321"/>
                <a:gd name="connsiteX247" fmla="*/ 350958 w 3087022"/>
                <a:gd name="connsiteY247" fmla="*/ 63172 h 484321"/>
                <a:gd name="connsiteX248" fmla="*/ 354701 w 3087022"/>
                <a:gd name="connsiteY248" fmla="*/ 64108 h 484321"/>
                <a:gd name="connsiteX249" fmla="*/ 416470 w 3087022"/>
                <a:gd name="connsiteY249" fmla="*/ 61768 h 484321"/>
                <a:gd name="connsiteX250" fmla="*/ 474963 w 3087022"/>
                <a:gd name="connsiteY250" fmla="*/ 64576 h 484321"/>
                <a:gd name="connsiteX251" fmla="*/ 506783 w 3087022"/>
                <a:gd name="connsiteY251" fmla="*/ 64576 h 484321"/>
                <a:gd name="connsiteX252" fmla="*/ 510058 w 3087022"/>
                <a:gd name="connsiteY252" fmla="*/ 65044 h 484321"/>
                <a:gd name="connsiteX253" fmla="*/ 519417 w 3087022"/>
                <a:gd name="connsiteY253" fmla="*/ 72531 h 484321"/>
                <a:gd name="connsiteX254" fmla="*/ 521757 w 3087022"/>
                <a:gd name="connsiteY254" fmla="*/ 72531 h 484321"/>
                <a:gd name="connsiteX255" fmla="*/ 527372 w 3087022"/>
                <a:gd name="connsiteY255" fmla="*/ 66916 h 484321"/>
                <a:gd name="connsiteX256" fmla="*/ 535327 w 3087022"/>
                <a:gd name="connsiteY256" fmla="*/ 64576 h 484321"/>
                <a:gd name="connsiteX257" fmla="*/ 595224 w 3087022"/>
                <a:gd name="connsiteY257" fmla="*/ 65980 h 484321"/>
                <a:gd name="connsiteX258" fmla="*/ 609262 w 3087022"/>
                <a:gd name="connsiteY258" fmla="*/ 72063 h 484321"/>
                <a:gd name="connsiteX259" fmla="*/ 619089 w 3087022"/>
                <a:gd name="connsiteY259" fmla="*/ 66448 h 484321"/>
                <a:gd name="connsiteX260" fmla="*/ 624704 w 3087022"/>
                <a:gd name="connsiteY260" fmla="*/ 71127 h 484321"/>
                <a:gd name="connsiteX261" fmla="*/ 627980 w 3087022"/>
                <a:gd name="connsiteY261" fmla="*/ 72063 h 484321"/>
                <a:gd name="connsiteX262" fmla="*/ 638275 w 3087022"/>
                <a:gd name="connsiteY262" fmla="*/ 68320 h 484321"/>
                <a:gd name="connsiteX263" fmla="*/ 749177 w 3087022"/>
                <a:gd name="connsiteY263" fmla="*/ 64108 h 484321"/>
                <a:gd name="connsiteX264" fmla="*/ 911554 w 3087022"/>
                <a:gd name="connsiteY264" fmla="*/ 65044 h 484321"/>
                <a:gd name="connsiteX265" fmla="*/ 919977 w 3087022"/>
                <a:gd name="connsiteY265" fmla="*/ 69255 h 484321"/>
                <a:gd name="connsiteX266" fmla="*/ 931207 w 3087022"/>
                <a:gd name="connsiteY266" fmla="*/ 65512 h 484321"/>
                <a:gd name="connsiteX267" fmla="*/ 941034 w 3087022"/>
                <a:gd name="connsiteY267" fmla="*/ 64108 h 484321"/>
                <a:gd name="connsiteX268" fmla="*/ 951797 w 3087022"/>
                <a:gd name="connsiteY268" fmla="*/ 65512 h 484321"/>
                <a:gd name="connsiteX269" fmla="*/ 962092 w 3087022"/>
                <a:gd name="connsiteY269" fmla="*/ 71127 h 484321"/>
                <a:gd name="connsiteX270" fmla="*/ 967707 w 3087022"/>
                <a:gd name="connsiteY270" fmla="*/ 72531 h 484321"/>
                <a:gd name="connsiteX271" fmla="*/ 977066 w 3087022"/>
                <a:gd name="connsiteY271" fmla="*/ 71595 h 484321"/>
                <a:gd name="connsiteX272" fmla="*/ 979406 w 3087022"/>
                <a:gd name="connsiteY272" fmla="*/ 73935 h 484321"/>
                <a:gd name="connsiteX273" fmla="*/ 980341 w 3087022"/>
                <a:gd name="connsiteY273" fmla="*/ 80018 h 484321"/>
                <a:gd name="connsiteX274" fmla="*/ 982681 w 3087022"/>
                <a:gd name="connsiteY274" fmla="*/ 80954 h 484321"/>
                <a:gd name="connsiteX275" fmla="*/ 987361 w 3087022"/>
                <a:gd name="connsiteY275" fmla="*/ 80954 h 484321"/>
                <a:gd name="connsiteX276" fmla="*/ 996719 w 3087022"/>
                <a:gd name="connsiteY276" fmla="*/ 74403 h 484321"/>
                <a:gd name="connsiteX277" fmla="*/ 999995 w 3087022"/>
                <a:gd name="connsiteY277" fmla="*/ 73935 h 484321"/>
                <a:gd name="connsiteX278" fmla="*/ 1137103 w 3087022"/>
                <a:gd name="connsiteY278" fmla="*/ 71595 h 484321"/>
                <a:gd name="connsiteX279" fmla="*/ 1141782 w 3087022"/>
                <a:gd name="connsiteY279" fmla="*/ 70659 h 484321"/>
                <a:gd name="connsiteX280" fmla="*/ 1148333 w 3087022"/>
                <a:gd name="connsiteY280" fmla="*/ 65044 h 484321"/>
                <a:gd name="connsiteX281" fmla="*/ 1151609 w 3087022"/>
                <a:gd name="connsiteY281" fmla="*/ 65044 h 484321"/>
                <a:gd name="connsiteX282" fmla="*/ 1156288 w 3087022"/>
                <a:gd name="connsiteY282" fmla="*/ 66916 h 484321"/>
                <a:gd name="connsiteX283" fmla="*/ 1160968 w 3087022"/>
                <a:gd name="connsiteY283" fmla="*/ 71595 h 484321"/>
                <a:gd name="connsiteX284" fmla="*/ 1167519 w 3087022"/>
                <a:gd name="connsiteY284" fmla="*/ 65980 h 484321"/>
                <a:gd name="connsiteX285" fmla="*/ 1174070 w 3087022"/>
                <a:gd name="connsiteY285" fmla="*/ 64576 h 484321"/>
                <a:gd name="connsiteX286" fmla="*/ 1231159 w 3087022"/>
                <a:gd name="connsiteY286" fmla="*/ 66448 h 484321"/>
                <a:gd name="connsiteX287" fmla="*/ 1286844 w 3087022"/>
                <a:gd name="connsiteY287" fmla="*/ 64576 h 484321"/>
                <a:gd name="connsiteX288" fmla="*/ 1340190 w 3087022"/>
                <a:gd name="connsiteY288" fmla="*/ 68787 h 484321"/>
                <a:gd name="connsiteX289" fmla="*/ 1352356 w 3087022"/>
                <a:gd name="connsiteY289" fmla="*/ 75807 h 484321"/>
                <a:gd name="connsiteX290" fmla="*/ 1361247 w 3087022"/>
                <a:gd name="connsiteY290" fmla="*/ 73935 h 484321"/>
                <a:gd name="connsiteX291" fmla="*/ 1364991 w 3087022"/>
                <a:gd name="connsiteY291" fmla="*/ 74403 h 484321"/>
                <a:gd name="connsiteX292" fmla="*/ 1372946 w 3087022"/>
                <a:gd name="connsiteY292" fmla="*/ 83294 h 484321"/>
                <a:gd name="connsiteX293" fmla="*/ 1378561 w 3087022"/>
                <a:gd name="connsiteY293" fmla="*/ 78614 h 484321"/>
                <a:gd name="connsiteX294" fmla="*/ 1380901 w 3087022"/>
                <a:gd name="connsiteY294" fmla="*/ 79083 h 484321"/>
                <a:gd name="connsiteX295" fmla="*/ 1383709 w 3087022"/>
                <a:gd name="connsiteY295" fmla="*/ 88441 h 484321"/>
                <a:gd name="connsiteX296" fmla="*/ 1397279 w 3087022"/>
                <a:gd name="connsiteY296" fmla="*/ 85165 h 484321"/>
                <a:gd name="connsiteX297" fmla="*/ 1402894 w 3087022"/>
                <a:gd name="connsiteY297" fmla="*/ 78146 h 484321"/>
                <a:gd name="connsiteX298" fmla="*/ 1407574 w 3087022"/>
                <a:gd name="connsiteY298" fmla="*/ 75807 h 484321"/>
                <a:gd name="connsiteX299" fmla="*/ 1414593 w 3087022"/>
                <a:gd name="connsiteY299" fmla="*/ 76274 h 484321"/>
                <a:gd name="connsiteX300" fmla="*/ 1417400 w 3087022"/>
                <a:gd name="connsiteY300" fmla="*/ 78146 h 484321"/>
                <a:gd name="connsiteX301" fmla="*/ 1418336 w 3087022"/>
                <a:gd name="connsiteY301" fmla="*/ 80954 h 484321"/>
                <a:gd name="connsiteX302" fmla="*/ 1415529 w 3087022"/>
                <a:gd name="connsiteY302" fmla="*/ 90781 h 48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</a:cxnLst>
              <a:rect l="l" t="t" r="r" b="b"/>
              <a:pathLst>
                <a:path w="3087022" h="484321">
                  <a:moveTo>
                    <a:pt x="1415529" y="90781"/>
                  </a:moveTo>
                  <a:lnTo>
                    <a:pt x="1408510" y="90781"/>
                  </a:lnTo>
                  <a:lnTo>
                    <a:pt x="1400555" y="93121"/>
                  </a:lnTo>
                  <a:lnTo>
                    <a:pt x="1400087" y="95461"/>
                  </a:lnTo>
                  <a:lnTo>
                    <a:pt x="1401491" y="98268"/>
                  </a:lnTo>
                  <a:lnTo>
                    <a:pt x="1404298" y="99204"/>
                  </a:lnTo>
                  <a:lnTo>
                    <a:pt x="1463727" y="98268"/>
                  </a:lnTo>
                  <a:lnTo>
                    <a:pt x="1470746" y="107159"/>
                  </a:lnTo>
                  <a:lnTo>
                    <a:pt x="1478233" y="109967"/>
                  </a:lnTo>
                  <a:lnTo>
                    <a:pt x="1496483" y="106691"/>
                  </a:lnTo>
                  <a:lnTo>
                    <a:pt x="1510521" y="105755"/>
                  </a:lnTo>
                  <a:lnTo>
                    <a:pt x="1535790" y="109499"/>
                  </a:lnTo>
                  <a:lnTo>
                    <a:pt x="1568078" y="108563"/>
                  </a:lnTo>
                  <a:lnTo>
                    <a:pt x="1612065" y="112774"/>
                  </a:lnTo>
                  <a:lnTo>
                    <a:pt x="1642481" y="114178"/>
                  </a:lnTo>
                  <a:lnTo>
                    <a:pt x="1678513" y="113242"/>
                  </a:lnTo>
                  <a:lnTo>
                    <a:pt x="1687404" y="109030"/>
                  </a:lnTo>
                  <a:lnTo>
                    <a:pt x="1691147" y="109030"/>
                  </a:lnTo>
                  <a:lnTo>
                    <a:pt x="1697699" y="112774"/>
                  </a:lnTo>
                  <a:lnTo>
                    <a:pt x="1707993" y="106223"/>
                  </a:lnTo>
                  <a:lnTo>
                    <a:pt x="1719224" y="103883"/>
                  </a:lnTo>
                  <a:lnTo>
                    <a:pt x="1737942" y="105287"/>
                  </a:lnTo>
                  <a:lnTo>
                    <a:pt x="1759935" y="110435"/>
                  </a:lnTo>
                  <a:lnTo>
                    <a:pt x="1777717" y="106223"/>
                  </a:lnTo>
                  <a:lnTo>
                    <a:pt x="1788012" y="111370"/>
                  </a:lnTo>
                  <a:lnTo>
                    <a:pt x="1832466" y="118389"/>
                  </a:lnTo>
                  <a:lnTo>
                    <a:pt x="1854460" y="115582"/>
                  </a:lnTo>
                  <a:lnTo>
                    <a:pt x="1857735" y="112774"/>
                  </a:lnTo>
                  <a:lnTo>
                    <a:pt x="1862883" y="102948"/>
                  </a:lnTo>
                  <a:lnTo>
                    <a:pt x="1873645" y="98736"/>
                  </a:lnTo>
                  <a:lnTo>
                    <a:pt x="1887216" y="96396"/>
                  </a:lnTo>
                  <a:lnTo>
                    <a:pt x="1905466" y="98736"/>
                  </a:lnTo>
                  <a:lnTo>
                    <a:pt x="1908741" y="99204"/>
                  </a:lnTo>
                  <a:lnTo>
                    <a:pt x="1914356" y="105755"/>
                  </a:lnTo>
                  <a:lnTo>
                    <a:pt x="1918568" y="99672"/>
                  </a:lnTo>
                  <a:lnTo>
                    <a:pt x="1922311" y="98268"/>
                  </a:lnTo>
                  <a:lnTo>
                    <a:pt x="1932606" y="98736"/>
                  </a:lnTo>
                  <a:lnTo>
                    <a:pt x="1941497" y="93589"/>
                  </a:lnTo>
                  <a:lnTo>
                    <a:pt x="1947112" y="93589"/>
                  </a:lnTo>
                  <a:lnTo>
                    <a:pt x="1956003" y="100608"/>
                  </a:lnTo>
                  <a:lnTo>
                    <a:pt x="1983612" y="98736"/>
                  </a:lnTo>
                  <a:lnTo>
                    <a:pt x="2007009" y="100608"/>
                  </a:lnTo>
                  <a:lnTo>
                    <a:pt x="2025259" y="99204"/>
                  </a:lnTo>
                  <a:lnTo>
                    <a:pt x="2035086" y="100608"/>
                  </a:lnTo>
                  <a:lnTo>
                    <a:pt x="2042105" y="99204"/>
                  </a:lnTo>
                  <a:lnTo>
                    <a:pt x="2053803" y="104819"/>
                  </a:lnTo>
                  <a:lnTo>
                    <a:pt x="2145988" y="106691"/>
                  </a:lnTo>
                  <a:lnTo>
                    <a:pt x="2154411" y="112774"/>
                  </a:lnTo>
                  <a:lnTo>
                    <a:pt x="2157219" y="113242"/>
                  </a:lnTo>
                  <a:lnTo>
                    <a:pt x="2180148" y="114646"/>
                  </a:lnTo>
                  <a:lnTo>
                    <a:pt x="2227879" y="112774"/>
                  </a:lnTo>
                  <a:lnTo>
                    <a:pt x="2231622" y="114178"/>
                  </a:lnTo>
                  <a:lnTo>
                    <a:pt x="2235834" y="118858"/>
                  </a:lnTo>
                  <a:lnTo>
                    <a:pt x="2238641" y="119793"/>
                  </a:lnTo>
                  <a:lnTo>
                    <a:pt x="2303685" y="119793"/>
                  </a:lnTo>
                  <a:lnTo>
                    <a:pt x="2313512" y="114646"/>
                  </a:lnTo>
                  <a:lnTo>
                    <a:pt x="2317256" y="114178"/>
                  </a:lnTo>
                  <a:lnTo>
                    <a:pt x="2327550" y="119793"/>
                  </a:lnTo>
                  <a:lnTo>
                    <a:pt x="2340653" y="121665"/>
                  </a:lnTo>
                  <a:lnTo>
                    <a:pt x="2353287" y="121665"/>
                  </a:lnTo>
                  <a:lnTo>
                    <a:pt x="2372941" y="119793"/>
                  </a:lnTo>
                  <a:lnTo>
                    <a:pt x="2379960" y="121197"/>
                  </a:lnTo>
                  <a:lnTo>
                    <a:pt x="2387915" y="126345"/>
                  </a:lnTo>
                  <a:lnTo>
                    <a:pt x="2393531" y="122133"/>
                  </a:lnTo>
                  <a:lnTo>
                    <a:pt x="2396338" y="121665"/>
                  </a:lnTo>
                  <a:lnTo>
                    <a:pt x="2402421" y="128217"/>
                  </a:lnTo>
                  <a:lnTo>
                    <a:pt x="2446408" y="126813"/>
                  </a:lnTo>
                  <a:lnTo>
                    <a:pt x="2450152" y="125877"/>
                  </a:lnTo>
                  <a:lnTo>
                    <a:pt x="2456235" y="120261"/>
                  </a:lnTo>
                  <a:lnTo>
                    <a:pt x="2459043" y="121197"/>
                  </a:lnTo>
                  <a:lnTo>
                    <a:pt x="2462318" y="124941"/>
                  </a:lnTo>
                  <a:lnTo>
                    <a:pt x="2465126" y="124941"/>
                  </a:lnTo>
                  <a:lnTo>
                    <a:pt x="2467466" y="115114"/>
                  </a:lnTo>
                  <a:lnTo>
                    <a:pt x="2471209" y="112774"/>
                  </a:lnTo>
                  <a:lnTo>
                    <a:pt x="2475421" y="112306"/>
                  </a:lnTo>
                  <a:lnTo>
                    <a:pt x="2484311" y="119326"/>
                  </a:lnTo>
                  <a:lnTo>
                    <a:pt x="2491799" y="113242"/>
                  </a:lnTo>
                  <a:lnTo>
                    <a:pt x="2494138" y="114178"/>
                  </a:lnTo>
                  <a:lnTo>
                    <a:pt x="2496478" y="119793"/>
                  </a:lnTo>
                  <a:lnTo>
                    <a:pt x="2500222" y="117922"/>
                  </a:lnTo>
                  <a:lnTo>
                    <a:pt x="2501625" y="113710"/>
                  </a:lnTo>
                  <a:lnTo>
                    <a:pt x="2503965" y="112774"/>
                  </a:lnTo>
                  <a:lnTo>
                    <a:pt x="2507709" y="113242"/>
                  </a:lnTo>
                  <a:lnTo>
                    <a:pt x="2510984" y="117454"/>
                  </a:lnTo>
                  <a:lnTo>
                    <a:pt x="2512856" y="117454"/>
                  </a:lnTo>
                  <a:lnTo>
                    <a:pt x="2514260" y="116050"/>
                  </a:lnTo>
                  <a:lnTo>
                    <a:pt x="2513792" y="107627"/>
                  </a:lnTo>
                  <a:lnTo>
                    <a:pt x="2515664" y="102480"/>
                  </a:lnTo>
                  <a:lnTo>
                    <a:pt x="2518003" y="100608"/>
                  </a:lnTo>
                  <a:lnTo>
                    <a:pt x="2525023" y="104819"/>
                  </a:lnTo>
                  <a:lnTo>
                    <a:pt x="2530638" y="102480"/>
                  </a:lnTo>
                  <a:lnTo>
                    <a:pt x="2537657" y="105755"/>
                  </a:lnTo>
                  <a:lnTo>
                    <a:pt x="2578368" y="105287"/>
                  </a:lnTo>
                  <a:lnTo>
                    <a:pt x="2585855" y="110435"/>
                  </a:lnTo>
                  <a:lnTo>
                    <a:pt x="2588663" y="110435"/>
                  </a:lnTo>
                  <a:lnTo>
                    <a:pt x="2594746" y="103883"/>
                  </a:lnTo>
                  <a:lnTo>
                    <a:pt x="2602233" y="105287"/>
                  </a:lnTo>
                  <a:lnTo>
                    <a:pt x="2608785" y="103415"/>
                  </a:lnTo>
                  <a:lnTo>
                    <a:pt x="2614400" y="106691"/>
                  </a:lnTo>
                  <a:lnTo>
                    <a:pt x="2620483" y="102948"/>
                  </a:lnTo>
                  <a:lnTo>
                    <a:pt x="2628906" y="105755"/>
                  </a:lnTo>
                  <a:lnTo>
                    <a:pt x="2634521" y="102948"/>
                  </a:lnTo>
                  <a:lnTo>
                    <a:pt x="2638733" y="103883"/>
                  </a:lnTo>
                  <a:lnTo>
                    <a:pt x="2641541" y="108095"/>
                  </a:lnTo>
                  <a:lnTo>
                    <a:pt x="2646688" y="103883"/>
                  </a:lnTo>
                  <a:lnTo>
                    <a:pt x="2650431" y="103415"/>
                  </a:lnTo>
                  <a:lnTo>
                    <a:pt x="2658855" y="108563"/>
                  </a:lnTo>
                  <a:lnTo>
                    <a:pt x="2675233" y="109030"/>
                  </a:lnTo>
                  <a:lnTo>
                    <a:pt x="2681316" y="105287"/>
                  </a:lnTo>
                  <a:lnTo>
                    <a:pt x="2684591" y="105287"/>
                  </a:lnTo>
                  <a:lnTo>
                    <a:pt x="2696290" y="111370"/>
                  </a:lnTo>
                  <a:lnTo>
                    <a:pt x="2709392" y="110902"/>
                  </a:lnTo>
                  <a:lnTo>
                    <a:pt x="2722963" y="108563"/>
                  </a:lnTo>
                  <a:lnTo>
                    <a:pt x="2732790" y="110435"/>
                  </a:lnTo>
                  <a:lnTo>
                    <a:pt x="2738405" y="107159"/>
                  </a:lnTo>
                  <a:lnTo>
                    <a:pt x="2755719" y="120261"/>
                  </a:lnTo>
                  <a:lnTo>
                    <a:pt x="2771161" y="118858"/>
                  </a:lnTo>
                  <a:lnTo>
                    <a:pt x="2833865" y="119326"/>
                  </a:lnTo>
                  <a:lnTo>
                    <a:pt x="2839948" y="114646"/>
                  </a:lnTo>
                  <a:lnTo>
                    <a:pt x="2870365" y="111370"/>
                  </a:lnTo>
                  <a:lnTo>
                    <a:pt x="2869429" y="107159"/>
                  </a:lnTo>
                  <a:lnTo>
                    <a:pt x="2862410" y="102480"/>
                  </a:lnTo>
                  <a:lnTo>
                    <a:pt x="2874109" y="96396"/>
                  </a:lnTo>
                  <a:lnTo>
                    <a:pt x="2875980" y="96864"/>
                  </a:lnTo>
                  <a:lnTo>
                    <a:pt x="2881596" y="104819"/>
                  </a:lnTo>
                  <a:lnTo>
                    <a:pt x="2888147" y="109967"/>
                  </a:lnTo>
                  <a:lnTo>
                    <a:pt x="2890487" y="110435"/>
                  </a:lnTo>
                  <a:lnTo>
                    <a:pt x="2890487" y="108095"/>
                  </a:lnTo>
                  <a:lnTo>
                    <a:pt x="2886743" y="104819"/>
                  </a:lnTo>
                  <a:lnTo>
                    <a:pt x="2887679" y="102948"/>
                  </a:lnTo>
                  <a:lnTo>
                    <a:pt x="2893294" y="100608"/>
                  </a:lnTo>
                  <a:lnTo>
                    <a:pt x="2897038" y="101076"/>
                  </a:lnTo>
                  <a:lnTo>
                    <a:pt x="2903121" y="106223"/>
                  </a:lnTo>
                  <a:lnTo>
                    <a:pt x="2908268" y="101543"/>
                  </a:lnTo>
                  <a:lnTo>
                    <a:pt x="2911076" y="101543"/>
                  </a:lnTo>
                  <a:lnTo>
                    <a:pt x="2916691" y="105755"/>
                  </a:lnTo>
                  <a:lnTo>
                    <a:pt x="2933069" y="105287"/>
                  </a:lnTo>
                  <a:lnTo>
                    <a:pt x="2945236" y="106691"/>
                  </a:lnTo>
                  <a:lnTo>
                    <a:pt x="2959274" y="112774"/>
                  </a:lnTo>
                  <a:lnTo>
                    <a:pt x="2967697" y="111839"/>
                  </a:lnTo>
                  <a:lnTo>
                    <a:pt x="2971909" y="113242"/>
                  </a:lnTo>
                  <a:lnTo>
                    <a:pt x="2978460" y="117922"/>
                  </a:lnTo>
                  <a:lnTo>
                    <a:pt x="2987818" y="117454"/>
                  </a:lnTo>
                  <a:lnTo>
                    <a:pt x="2992966" y="119326"/>
                  </a:lnTo>
                  <a:lnTo>
                    <a:pt x="2999985" y="124473"/>
                  </a:lnTo>
                  <a:lnTo>
                    <a:pt x="3011684" y="120261"/>
                  </a:lnTo>
                  <a:lnTo>
                    <a:pt x="3019639" y="122133"/>
                  </a:lnTo>
                  <a:lnTo>
                    <a:pt x="3041164" y="117454"/>
                  </a:lnTo>
                  <a:lnTo>
                    <a:pt x="3055670" y="117454"/>
                  </a:lnTo>
                  <a:lnTo>
                    <a:pt x="3071580" y="108563"/>
                  </a:lnTo>
                  <a:lnTo>
                    <a:pt x="3083747" y="112774"/>
                  </a:lnTo>
                  <a:lnTo>
                    <a:pt x="3087023" y="120261"/>
                  </a:lnTo>
                  <a:lnTo>
                    <a:pt x="3085151" y="125408"/>
                  </a:lnTo>
                  <a:lnTo>
                    <a:pt x="3076260" y="132428"/>
                  </a:lnTo>
                  <a:lnTo>
                    <a:pt x="3062689" y="147870"/>
                  </a:lnTo>
                  <a:lnTo>
                    <a:pt x="2977524" y="189985"/>
                  </a:lnTo>
                  <a:lnTo>
                    <a:pt x="2891890" y="228824"/>
                  </a:lnTo>
                  <a:lnTo>
                    <a:pt x="2805789" y="265324"/>
                  </a:lnTo>
                  <a:lnTo>
                    <a:pt x="2718751" y="298548"/>
                  </a:lnTo>
                  <a:lnTo>
                    <a:pt x="2630778" y="328964"/>
                  </a:lnTo>
                  <a:lnTo>
                    <a:pt x="2542337" y="357040"/>
                  </a:lnTo>
                  <a:lnTo>
                    <a:pt x="2452959" y="381842"/>
                  </a:lnTo>
                  <a:lnTo>
                    <a:pt x="2363114" y="404303"/>
                  </a:lnTo>
                  <a:lnTo>
                    <a:pt x="2271865" y="423489"/>
                  </a:lnTo>
                  <a:lnTo>
                    <a:pt x="2180148" y="440335"/>
                  </a:lnTo>
                  <a:lnTo>
                    <a:pt x="2087495" y="454373"/>
                  </a:lnTo>
                  <a:lnTo>
                    <a:pt x="1993439" y="465604"/>
                  </a:lnTo>
                  <a:lnTo>
                    <a:pt x="1898446" y="474026"/>
                  </a:lnTo>
                  <a:lnTo>
                    <a:pt x="1812345" y="479642"/>
                  </a:lnTo>
                  <a:lnTo>
                    <a:pt x="1726243" y="482917"/>
                  </a:lnTo>
                  <a:lnTo>
                    <a:pt x="1639674" y="484321"/>
                  </a:lnTo>
                  <a:lnTo>
                    <a:pt x="1552636" y="483385"/>
                  </a:lnTo>
                  <a:lnTo>
                    <a:pt x="1466535" y="479642"/>
                  </a:lnTo>
                  <a:lnTo>
                    <a:pt x="1380433" y="473559"/>
                  </a:lnTo>
                  <a:lnTo>
                    <a:pt x="1284973" y="463732"/>
                  </a:lnTo>
                  <a:lnTo>
                    <a:pt x="1190448" y="451565"/>
                  </a:lnTo>
                  <a:lnTo>
                    <a:pt x="1097327" y="436591"/>
                  </a:lnTo>
                  <a:lnTo>
                    <a:pt x="1005142" y="418342"/>
                  </a:lnTo>
                  <a:lnTo>
                    <a:pt x="913893" y="398220"/>
                  </a:lnTo>
                  <a:lnTo>
                    <a:pt x="823580" y="374823"/>
                  </a:lnTo>
                  <a:lnTo>
                    <a:pt x="734203" y="349086"/>
                  </a:lnTo>
                  <a:lnTo>
                    <a:pt x="645294" y="320541"/>
                  </a:lnTo>
                  <a:lnTo>
                    <a:pt x="557789" y="289189"/>
                  </a:lnTo>
                  <a:lnTo>
                    <a:pt x="470751" y="255029"/>
                  </a:lnTo>
                  <a:lnTo>
                    <a:pt x="384649" y="218062"/>
                  </a:lnTo>
                  <a:lnTo>
                    <a:pt x="299484" y="178286"/>
                  </a:lnTo>
                  <a:lnTo>
                    <a:pt x="214786" y="136171"/>
                  </a:lnTo>
                  <a:lnTo>
                    <a:pt x="130556" y="90781"/>
                  </a:lnTo>
                  <a:lnTo>
                    <a:pt x="14506" y="23397"/>
                  </a:lnTo>
                  <a:lnTo>
                    <a:pt x="13570" y="18718"/>
                  </a:lnTo>
                  <a:lnTo>
                    <a:pt x="9827" y="14506"/>
                  </a:lnTo>
                  <a:lnTo>
                    <a:pt x="468" y="8891"/>
                  </a:lnTo>
                  <a:lnTo>
                    <a:pt x="0" y="6551"/>
                  </a:lnTo>
                  <a:lnTo>
                    <a:pt x="2340" y="4679"/>
                  </a:lnTo>
                  <a:lnTo>
                    <a:pt x="29480" y="4212"/>
                  </a:lnTo>
                  <a:lnTo>
                    <a:pt x="35564" y="3275"/>
                  </a:lnTo>
                  <a:lnTo>
                    <a:pt x="44922" y="0"/>
                  </a:lnTo>
                  <a:lnTo>
                    <a:pt x="51474" y="2340"/>
                  </a:lnTo>
                  <a:lnTo>
                    <a:pt x="54281" y="8423"/>
                  </a:lnTo>
                  <a:lnTo>
                    <a:pt x="57089" y="10295"/>
                  </a:lnTo>
                  <a:lnTo>
                    <a:pt x="65512" y="11231"/>
                  </a:lnTo>
                  <a:lnTo>
                    <a:pt x="71595" y="9827"/>
                  </a:lnTo>
                  <a:lnTo>
                    <a:pt x="79082" y="6083"/>
                  </a:lnTo>
                  <a:lnTo>
                    <a:pt x="86102" y="10762"/>
                  </a:lnTo>
                  <a:lnTo>
                    <a:pt x="94057" y="7019"/>
                  </a:lnTo>
                  <a:lnTo>
                    <a:pt x="98268" y="7019"/>
                  </a:lnTo>
                  <a:lnTo>
                    <a:pt x="102012" y="9359"/>
                  </a:lnTo>
                  <a:lnTo>
                    <a:pt x="106223" y="16378"/>
                  </a:lnTo>
                  <a:lnTo>
                    <a:pt x="109499" y="12166"/>
                  </a:lnTo>
                  <a:lnTo>
                    <a:pt x="110435" y="15442"/>
                  </a:lnTo>
                  <a:lnTo>
                    <a:pt x="114178" y="17782"/>
                  </a:lnTo>
                  <a:lnTo>
                    <a:pt x="132896" y="17782"/>
                  </a:lnTo>
                  <a:lnTo>
                    <a:pt x="135236" y="17314"/>
                  </a:lnTo>
                  <a:lnTo>
                    <a:pt x="139447" y="11699"/>
                  </a:lnTo>
                  <a:lnTo>
                    <a:pt x="140851" y="11699"/>
                  </a:lnTo>
                  <a:lnTo>
                    <a:pt x="146466" y="16846"/>
                  </a:lnTo>
                  <a:lnTo>
                    <a:pt x="159101" y="20590"/>
                  </a:lnTo>
                  <a:lnTo>
                    <a:pt x="160037" y="27140"/>
                  </a:lnTo>
                  <a:lnTo>
                    <a:pt x="163312" y="33692"/>
                  </a:lnTo>
                  <a:lnTo>
                    <a:pt x="186241" y="38371"/>
                  </a:lnTo>
                  <a:lnTo>
                    <a:pt x="189049" y="36968"/>
                  </a:lnTo>
                  <a:lnTo>
                    <a:pt x="191857" y="28077"/>
                  </a:lnTo>
                  <a:lnTo>
                    <a:pt x="195132" y="25737"/>
                  </a:lnTo>
                  <a:lnTo>
                    <a:pt x="202619" y="23865"/>
                  </a:lnTo>
                  <a:lnTo>
                    <a:pt x="208703" y="17314"/>
                  </a:lnTo>
                  <a:lnTo>
                    <a:pt x="231164" y="19186"/>
                  </a:lnTo>
                  <a:lnTo>
                    <a:pt x="235375" y="20121"/>
                  </a:lnTo>
                  <a:lnTo>
                    <a:pt x="242395" y="23865"/>
                  </a:lnTo>
                  <a:lnTo>
                    <a:pt x="270939" y="26673"/>
                  </a:lnTo>
                  <a:lnTo>
                    <a:pt x="277022" y="38839"/>
                  </a:lnTo>
                  <a:lnTo>
                    <a:pt x="281702" y="34628"/>
                  </a:lnTo>
                  <a:lnTo>
                    <a:pt x="284510" y="34160"/>
                  </a:lnTo>
                  <a:lnTo>
                    <a:pt x="292932" y="38371"/>
                  </a:lnTo>
                  <a:lnTo>
                    <a:pt x="297612" y="35564"/>
                  </a:lnTo>
                  <a:lnTo>
                    <a:pt x="312586" y="44922"/>
                  </a:lnTo>
                  <a:lnTo>
                    <a:pt x="314926" y="44455"/>
                  </a:lnTo>
                  <a:lnTo>
                    <a:pt x="316798" y="39775"/>
                  </a:lnTo>
                  <a:lnTo>
                    <a:pt x="319137" y="40243"/>
                  </a:lnTo>
                  <a:lnTo>
                    <a:pt x="321477" y="43518"/>
                  </a:lnTo>
                  <a:lnTo>
                    <a:pt x="323349" y="61768"/>
                  </a:lnTo>
                  <a:lnTo>
                    <a:pt x="328028" y="64108"/>
                  </a:lnTo>
                  <a:lnTo>
                    <a:pt x="332240" y="61768"/>
                  </a:lnTo>
                  <a:lnTo>
                    <a:pt x="328028" y="57089"/>
                  </a:lnTo>
                  <a:lnTo>
                    <a:pt x="328028" y="53813"/>
                  </a:lnTo>
                  <a:lnTo>
                    <a:pt x="329900" y="51942"/>
                  </a:lnTo>
                  <a:lnTo>
                    <a:pt x="338323" y="57089"/>
                  </a:lnTo>
                  <a:lnTo>
                    <a:pt x="345810" y="58025"/>
                  </a:lnTo>
                  <a:lnTo>
                    <a:pt x="350958" y="63172"/>
                  </a:lnTo>
                  <a:lnTo>
                    <a:pt x="354701" y="64108"/>
                  </a:lnTo>
                  <a:lnTo>
                    <a:pt x="416470" y="61768"/>
                  </a:lnTo>
                  <a:lnTo>
                    <a:pt x="474963" y="64576"/>
                  </a:lnTo>
                  <a:lnTo>
                    <a:pt x="506783" y="64576"/>
                  </a:lnTo>
                  <a:lnTo>
                    <a:pt x="510058" y="65044"/>
                  </a:lnTo>
                  <a:lnTo>
                    <a:pt x="519417" y="72531"/>
                  </a:lnTo>
                  <a:lnTo>
                    <a:pt x="521757" y="72531"/>
                  </a:lnTo>
                  <a:lnTo>
                    <a:pt x="527372" y="66916"/>
                  </a:lnTo>
                  <a:lnTo>
                    <a:pt x="535327" y="64576"/>
                  </a:lnTo>
                  <a:lnTo>
                    <a:pt x="595224" y="65980"/>
                  </a:lnTo>
                  <a:lnTo>
                    <a:pt x="609262" y="72063"/>
                  </a:lnTo>
                  <a:lnTo>
                    <a:pt x="619089" y="66448"/>
                  </a:lnTo>
                  <a:lnTo>
                    <a:pt x="624704" y="71127"/>
                  </a:lnTo>
                  <a:lnTo>
                    <a:pt x="627980" y="72063"/>
                  </a:lnTo>
                  <a:lnTo>
                    <a:pt x="638275" y="68320"/>
                  </a:lnTo>
                  <a:lnTo>
                    <a:pt x="749177" y="64108"/>
                  </a:lnTo>
                  <a:lnTo>
                    <a:pt x="911554" y="65044"/>
                  </a:lnTo>
                  <a:lnTo>
                    <a:pt x="919977" y="69255"/>
                  </a:lnTo>
                  <a:lnTo>
                    <a:pt x="931207" y="65512"/>
                  </a:lnTo>
                  <a:lnTo>
                    <a:pt x="941034" y="64108"/>
                  </a:lnTo>
                  <a:lnTo>
                    <a:pt x="951797" y="65512"/>
                  </a:lnTo>
                  <a:lnTo>
                    <a:pt x="962092" y="71127"/>
                  </a:lnTo>
                  <a:lnTo>
                    <a:pt x="967707" y="72531"/>
                  </a:lnTo>
                  <a:lnTo>
                    <a:pt x="977066" y="71595"/>
                  </a:lnTo>
                  <a:lnTo>
                    <a:pt x="979406" y="73935"/>
                  </a:lnTo>
                  <a:lnTo>
                    <a:pt x="980341" y="80018"/>
                  </a:lnTo>
                  <a:lnTo>
                    <a:pt x="982681" y="80954"/>
                  </a:lnTo>
                  <a:lnTo>
                    <a:pt x="987361" y="80954"/>
                  </a:lnTo>
                  <a:lnTo>
                    <a:pt x="996719" y="74403"/>
                  </a:lnTo>
                  <a:lnTo>
                    <a:pt x="999995" y="73935"/>
                  </a:lnTo>
                  <a:lnTo>
                    <a:pt x="1137103" y="71595"/>
                  </a:lnTo>
                  <a:lnTo>
                    <a:pt x="1141782" y="70659"/>
                  </a:lnTo>
                  <a:lnTo>
                    <a:pt x="1148333" y="65044"/>
                  </a:lnTo>
                  <a:lnTo>
                    <a:pt x="1151609" y="65044"/>
                  </a:lnTo>
                  <a:lnTo>
                    <a:pt x="1156288" y="66916"/>
                  </a:lnTo>
                  <a:lnTo>
                    <a:pt x="1160968" y="71595"/>
                  </a:lnTo>
                  <a:lnTo>
                    <a:pt x="1167519" y="65980"/>
                  </a:lnTo>
                  <a:lnTo>
                    <a:pt x="1174070" y="64576"/>
                  </a:lnTo>
                  <a:lnTo>
                    <a:pt x="1231159" y="66448"/>
                  </a:lnTo>
                  <a:lnTo>
                    <a:pt x="1286844" y="64576"/>
                  </a:lnTo>
                  <a:lnTo>
                    <a:pt x="1340190" y="68787"/>
                  </a:lnTo>
                  <a:lnTo>
                    <a:pt x="1352356" y="75807"/>
                  </a:lnTo>
                  <a:lnTo>
                    <a:pt x="1361247" y="73935"/>
                  </a:lnTo>
                  <a:lnTo>
                    <a:pt x="1364991" y="74403"/>
                  </a:lnTo>
                  <a:lnTo>
                    <a:pt x="1372946" y="83294"/>
                  </a:lnTo>
                  <a:lnTo>
                    <a:pt x="1378561" y="78614"/>
                  </a:lnTo>
                  <a:lnTo>
                    <a:pt x="1380901" y="79083"/>
                  </a:lnTo>
                  <a:lnTo>
                    <a:pt x="1383709" y="88441"/>
                  </a:lnTo>
                  <a:lnTo>
                    <a:pt x="1397279" y="85165"/>
                  </a:lnTo>
                  <a:lnTo>
                    <a:pt x="1402894" y="78146"/>
                  </a:lnTo>
                  <a:lnTo>
                    <a:pt x="1407574" y="75807"/>
                  </a:lnTo>
                  <a:lnTo>
                    <a:pt x="1414593" y="76274"/>
                  </a:lnTo>
                  <a:lnTo>
                    <a:pt x="1417400" y="78146"/>
                  </a:lnTo>
                  <a:lnTo>
                    <a:pt x="1418336" y="80954"/>
                  </a:lnTo>
                  <a:lnTo>
                    <a:pt x="1415529" y="90781"/>
                  </a:lnTo>
                  <a:close/>
                </a:path>
              </a:pathLst>
            </a:custGeom>
            <a:solidFill>
              <a:srgbClr val="A8D3C8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F21E886B-EB41-736A-1C31-EFD710188406}"/>
                </a:ext>
              </a:extLst>
            </p:cNvPr>
            <p:cNvSpPr/>
            <p:nvPr/>
          </p:nvSpPr>
          <p:spPr>
            <a:xfrm>
              <a:off x="9214143" y="7654620"/>
              <a:ext cx="223677" cy="40243"/>
            </a:xfrm>
            <a:custGeom>
              <a:avLst/>
              <a:gdLst>
                <a:gd name="connsiteX0" fmla="*/ 0 w 223677"/>
                <a:gd name="connsiteY0" fmla="*/ 0 h 40243"/>
                <a:gd name="connsiteX1" fmla="*/ 27141 w 223677"/>
                <a:gd name="connsiteY1" fmla="*/ 11231 h 40243"/>
                <a:gd name="connsiteX2" fmla="*/ 52878 w 223677"/>
                <a:gd name="connsiteY2" fmla="*/ 19653 h 40243"/>
                <a:gd name="connsiteX3" fmla="*/ 76743 w 223677"/>
                <a:gd name="connsiteY3" fmla="*/ 24801 h 40243"/>
                <a:gd name="connsiteX4" fmla="*/ 99204 w 223677"/>
                <a:gd name="connsiteY4" fmla="*/ 27609 h 40243"/>
                <a:gd name="connsiteX5" fmla="*/ 126345 w 223677"/>
                <a:gd name="connsiteY5" fmla="*/ 28544 h 40243"/>
                <a:gd name="connsiteX6" fmla="*/ 156293 w 223677"/>
                <a:gd name="connsiteY6" fmla="*/ 27140 h 40243"/>
                <a:gd name="connsiteX7" fmla="*/ 188581 w 223677"/>
                <a:gd name="connsiteY7" fmla="*/ 23397 h 40243"/>
                <a:gd name="connsiteX8" fmla="*/ 223677 w 223677"/>
                <a:gd name="connsiteY8" fmla="*/ 16846 h 40243"/>
                <a:gd name="connsiteX9" fmla="*/ 203088 w 223677"/>
                <a:gd name="connsiteY9" fmla="*/ 25737 h 40243"/>
                <a:gd name="connsiteX10" fmla="*/ 179690 w 223677"/>
                <a:gd name="connsiteY10" fmla="*/ 32756 h 40243"/>
                <a:gd name="connsiteX11" fmla="*/ 154421 w 223677"/>
                <a:gd name="connsiteY11" fmla="*/ 37435 h 40243"/>
                <a:gd name="connsiteX12" fmla="*/ 126345 w 223677"/>
                <a:gd name="connsiteY12" fmla="*/ 40243 h 40243"/>
                <a:gd name="connsiteX13" fmla="*/ 94993 w 223677"/>
                <a:gd name="connsiteY13" fmla="*/ 40243 h 40243"/>
                <a:gd name="connsiteX14" fmla="*/ 72999 w 223677"/>
                <a:gd name="connsiteY14" fmla="*/ 37903 h 40243"/>
                <a:gd name="connsiteX15" fmla="*/ 53813 w 223677"/>
                <a:gd name="connsiteY15" fmla="*/ 33692 h 40243"/>
                <a:gd name="connsiteX16" fmla="*/ 37435 w 223677"/>
                <a:gd name="connsiteY16" fmla="*/ 28077 h 40243"/>
                <a:gd name="connsiteX17" fmla="*/ 22929 w 223677"/>
                <a:gd name="connsiteY17" fmla="*/ 20121 h 40243"/>
                <a:gd name="connsiteX18" fmla="*/ 10763 w 223677"/>
                <a:gd name="connsiteY18" fmla="*/ 11231 h 40243"/>
                <a:gd name="connsiteX19" fmla="*/ 0 w 223677"/>
                <a:gd name="connsiteY19" fmla="*/ 0 h 40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3677" h="40243">
                  <a:moveTo>
                    <a:pt x="0" y="0"/>
                  </a:moveTo>
                  <a:lnTo>
                    <a:pt x="27141" y="11231"/>
                  </a:lnTo>
                  <a:lnTo>
                    <a:pt x="52878" y="19653"/>
                  </a:lnTo>
                  <a:lnTo>
                    <a:pt x="76743" y="24801"/>
                  </a:lnTo>
                  <a:lnTo>
                    <a:pt x="99204" y="27609"/>
                  </a:lnTo>
                  <a:lnTo>
                    <a:pt x="126345" y="28544"/>
                  </a:lnTo>
                  <a:lnTo>
                    <a:pt x="156293" y="27140"/>
                  </a:lnTo>
                  <a:lnTo>
                    <a:pt x="188581" y="23397"/>
                  </a:lnTo>
                  <a:lnTo>
                    <a:pt x="223677" y="16846"/>
                  </a:lnTo>
                  <a:lnTo>
                    <a:pt x="203088" y="25737"/>
                  </a:lnTo>
                  <a:lnTo>
                    <a:pt x="179690" y="32756"/>
                  </a:lnTo>
                  <a:lnTo>
                    <a:pt x="154421" y="37435"/>
                  </a:lnTo>
                  <a:lnTo>
                    <a:pt x="126345" y="40243"/>
                  </a:lnTo>
                  <a:lnTo>
                    <a:pt x="94993" y="40243"/>
                  </a:lnTo>
                  <a:lnTo>
                    <a:pt x="72999" y="37903"/>
                  </a:lnTo>
                  <a:lnTo>
                    <a:pt x="53813" y="33692"/>
                  </a:lnTo>
                  <a:lnTo>
                    <a:pt x="37435" y="28077"/>
                  </a:lnTo>
                  <a:lnTo>
                    <a:pt x="22929" y="20121"/>
                  </a:lnTo>
                  <a:lnTo>
                    <a:pt x="10763" y="1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AA4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F5C52E6-2CEB-7A8D-2F6B-9CFB48C6250B}"/>
                </a:ext>
              </a:extLst>
            </p:cNvPr>
            <p:cNvSpPr/>
            <p:nvPr/>
          </p:nvSpPr>
          <p:spPr>
            <a:xfrm>
              <a:off x="9898744" y="7663979"/>
              <a:ext cx="337854" cy="13102"/>
            </a:xfrm>
            <a:custGeom>
              <a:avLst/>
              <a:gdLst>
                <a:gd name="connsiteX0" fmla="*/ 282638 w 337854"/>
                <a:gd name="connsiteY0" fmla="*/ 2340 h 13102"/>
                <a:gd name="connsiteX1" fmla="*/ 336919 w 337854"/>
                <a:gd name="connsiteY1" fmla="*/ 5615 h 13102"/>
                <a:gd name="connsiteX2" fmla="*/ 337855 w 337854"/>
                <a:gd name="connsiteY2" fmla="*/ 6083 h 13102"/>
                <a:gd name="connsiteX3" fmla="*/ 337855 w 337854"/>
                <a:gd name="connsiteY3" fmla="*/ 7487 h 13102"/>
                <a:gd name="connsiteX4" fmla="*/ 336451 w 337854"/>
                <a:gd name="connsiteY4" fmla="*/ 8423 h 13102"/>
                <a:gd name="connsiteX5" fmla="*/ 252689 w 337854"/>
                <a:gd name="connsiteY5" fmla="*/ 11699 h 13102"/>
                <a:gd name="connsiteX6" fmla="*/ 169395 w 337854"/>
                <a:gd name="connsiteY6" fmla="*/ 13102 h 13102"/>
                <a:gd name="connsiteX7" fmla="*/ 86101 w 337854"/>
                <a:gd name="connsiteY7" fmla="*/ 12634 h 13102"/>
                <a:gd name="connsiteX8" fmla="*/ 2808 w 337854"/>
                <a:gd name="connsiteY8" fmla="*/ 10295 h 13102"/>
                <a:gd name="connsiteX9" fmla="*/ 0 w 337854"/>
                <a:gd name="connsiteY9" fmla="*/ 7487 h 13102"/>
                <a:gd name="connsiteX10" fmla="*/ 0 w 337854"/>
                <a:gd name="connsiteY10" fmla="*/ 5615 h 13102"/>
                <a:gd name="connsiteX11" fmla="*/ 936 w 337854"/>
                <a:gd name="connsiteY11" fmla="*/ 4679 h 13102"/>
                <a:gd name="connsiteX12" fmla="*/ 141787 w 337854"/>
                <a:gd name="connsiteY12" fmla="*/ 0 h 13102"/>
                <a:gd name="connsiteX13" fmla="*/ 282638 w 337854"/>
                <a:gd name="connsiteY13" fmla="*/ 2340 h 1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854" h="13102">
                  <a:moveTo>
                    <a:pt x="282638" y="2340"/>
                  </a:moveTo>
                  <a:lnTo>
                    <a:pt x="336919" y="5615"/>
                  </a:lnTo>
                  <a:lnTo>
                    <a:pt x="337855" y="6083"/>
                  </a:lnTo>
                  <a:lnTo>
                    <a:pt x="337855" y="7487"/>
                  </a:lnTo>
                  <a:lnTo>
                    <a:pt x="336451" y="8423"/>
                  </a:lnTo>
                  <a:lnTo>
                    <a:pt x="252689" y="11699"/>
                  </a:lnTo>
                  <a:lnTo>
                    <a:pt x="169395" y="13102"/>
                  </a:lnTo>
                  <a:lnTo>
                    <a:pt x="86101" y="12634"/>
                  </a:lnTo>
                  <a:lnTo>
                    <a:pt x="2808" y="10295"/>
                  </a:lnTo>
                  <a:lnTo>
                    <a:pt x="0" y="7487"/>
                  </a:lnTo>
                  <a:lnTo>
                    <a:pt x="0" y="5615"/>
                  </a:lnTo>
                  <a:lnTo>
                    <a:pt x="936" y="4679"/>
                  </a:lnTo>
                  <a:lnTo>
                    <a:pt x="141787" y="0"/>
                  </a:lnTo>
                  <a:lnTo>
                    <a:pt x="282638" y="2340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5D259483-8742-F8E4-4592-13B7058E48BE}"/>
                </a:ext>
              </a:extLst>
            </p:cNvPr>
            <p:cNvSpPr/>
            <p:nvPr/>
          </p:nvSpPr>
          <p:spPr>
            <a:xfrm>
              <a:off x="6865067" y="7684569"/>
              <a:ext cx="8890" cy="32756"/>
            </a:xfrm>
            <a:custGeom>
              <a:avLst/>
              <a:gdLst>
                <a:gd name="connsiteX0" fmla="*/ 5147 w 8890"/>
                <a:gd name="connsiteY0" fmla="*/ 0 h 32756"/>
                <a:gd name="connsiteX1" fmla="*/ 7955 w 8890"/>
                <a:gd name="connsiteY1" fmla="*/ 1403 h 32756"/>
                <a:gd name="connsiteX2" fmla="*/ 8891 w 8890"/>
                <a:gd name="connsiteY2" fmla="*/ 3743 h 32756"/>
                <a:gd name="connsiteX3" fmla="*/ 7955 w 8890"/>
                <a:gd name="connsiteY3" fmla="*/ 29012 h 32756"/>
                <a:gd name="connsiteX4" fmla="*/ 7019 w 8890"/>
                <a:gd name="connsiteY4" fmla="*/ 31820 h 32756"/>
                <a:gd name="connsiteX5" fmla="*/ 4211 w 8890"/>
                <a:gd name="connsiteY5" fmla="*/ 32756 h 32756"/>
                <a:gd name="connsiteX6" fmla="*/ 1404 w 8890"/>
                <a:gd name="connsiteY6" fmla="*/ 31820 h 32756"/>
                <a:gd name="connsiteX7" fmla="*/ 0 w 8890"/>
                <a:gd name="connsiteY7" fmla="*/ 29012 h 32756"/>
                <a:gd name="connsiteX8" fmla="*/ 936 w 8890"/>
                <a:gd name="connsiteY8" fmla="*/ 3743 h 32756"/>
                <a:gd name="connsiteX9" fmla="*/ 2340 w 8890"/>
                <a:gd name="connsiteY9" fmla="*/ 936 h 32756"/>
                <a:gd name="connsiteX10" fmla="*/ 5147 w 8890"/>
                <a:gd name="connsiteY10" fmla="*/ 0 h 3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90" h="32756">
                  <a:moveTo>
                    <a:pt x="5147" y="0"/>
                  </a:moveTo>
                  <a:lnTo>
                    <a:pt x="7955" y="1403"/>
                  </a:lnTo>
                  <a:lnTo>
                    <a:pt x="8891" y="3743"/>
                  </a:lnTo>
                  <a:lnTo>
                    <a:pt x="7955" y="29012"/>
                  </a:lnTo>
                  <a:lnTo>
                    <a:pt x="7019" y="31820"/>
                  </a:lnTo>
                  <a:lnTo>
                    <a:pt x="4211" y="32756"/>
                  </a:lnTo>
                  <a:lnTo>
                    <a:pt x="1404" y="31820"/>
                  </a:lnTo>
                  <a:lnTo>
                    <a:pt x="0" y="29012"/>
                  </a:lnTo>
                  <a:lnTo>
                    <a:pt x="936" y="3743"/>
                  </a:lnTo>
                  <a:lnTo>
                    <a:pt x="2340" y="936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F8A6C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D08B341-A890-2D41-01B9-04F9C114815A}"/>
                </a:ext>
              </a:extLst>
            </p:cNvPr>
            <p:cNvSpPr/>
            <p:nvPr/>
          </p:nvSpPr>
          <p:spPr>
            <a:xfrm>
              <a:off x="10626396" y="7683633"/>
              <a:ext cx="138043" cy="43051"/>
            </a:xfrm>
            <a:custGeom>
              <a:avLst/>
              <a:gdLst>
                <a:gd name="connsiteX0" fmla="*/ 138043 w 138043"/>
                <a:gd name="connsiteY0" fmla="*/ 3744 h 43051"/>
                <a:gd name="connsiteX1" fmla="*/ 70659 w 138043"/>
                <a:gd name="connsiteY1" fmla="*/ 43051 h 43051"/>
                <a:gd name="connsiteX2" fmla="*/ 0 w 138043"/>
                <a:gd name="connsiteY2" fmla="*/ 3276 h 43051"/>
                <a:gd name="connsiteX3" fmla="*/ 4212 w 138043"/>
                <a:gd name="connsiteY3" fmla="*/ 468 h 43051"/>
                <a:gd name="connsiteX4" fmla="*/ 7955 w 138043"/>
                <a:gd name="connsiteY4" fmla="*/ 0 h 43051"/>
                <a:gd name="connsiteX5" fmla="*/ 29480 w 138043"/>
                <a:gd name="connsiteY5" fmla="*/ 7955 h 43051"/>
                <a:gd name="connsiteX6" fmla="*/ 65512 w 138043"/>
                <a:gd name="connsiteY6" fmla="*/ 9359 h 43051"/>
                <a:gd name="connsiteX7" fmla="*/ 101543 w 138043"/>
                <a:gd name="connsiteY7" fmla="*/ 7955 h 43051"/>
                <a:gd name="connsiteX8" fmla="*/ 138043 w 138043"/>
                <a:gd name="connsiteY8" fmla="*/ 3744 h 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043" h="43051">
                  <a:moveTo>
                    <a:pt x="138043" y="3744"/>
                  </a:moveTo>
                  <a:lnTo>
                    <a:pt x="70659" y="43051"/>
                  </a:lnTo>
                  <a:lnTo>
                    <a:pt x="0" y="3276"/>
                  </a:lnTo>
                  <a:lnTo>
                    <a:pt x="4212" y="468"/>
                  </a:lnTo>
                  <a:lnTo>
                    <a:pt x="7955" y="0"/>
                  </a:lnTo>
                  <a:lnTo>
                    <a:pt x="29480" y="7955"/>
                  </a:lnTo>
                  <a:lnTo>
                    <a:pt x="65512" y="9359"/>
                  </a:lnTo>
                  <a:lnTo>
                    <a:pt x="101543" y="7955"/>
                  </a:lnTo>
                  <a:lnTo>
                    <a:pt x="138043" y="3744"/>
                  </a:lnTo>
                  <a:close/>
                </a:path>
              </a:pathLst>
            </a:custGeom>
            <a:solidFill>
              <a:srgbClr val="2F405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EB926779-9A47-AF07-B62A-6FFEFAC3F8B5}"/>
                </a:ext>
              </a:extLst>
            </p:cNvPr>
            <p:cNvSpPr/>
            <p:nvPr/>
          </p:nvSpPr>
          <p:spPr>
            <a:xfrm>
              <a:off x="6596468" y="7702350"/>
              <a:ext cx="13570" cy="39775"/>
            </a:xfrm>
            <a:custGeom>
              <a:avLst/>
              <a:gdLst>
                <a:gd name="connsiteX0" fmla="*/ 9827 w 13570"/>
                <a:gd name="connsiteY0" fmla="*/ 0 h 39775"/>
                <a:gd name="connsiteX1" fmla="*/ 13102 w 13570"/>
                <a:gd name="connsiteY1" fmla="*/ 1404 h 39775"/>
                <a:gd name="connsiteX2" fmla="*/ 13570 w 13570"/>
                <a:gd name="connsiteY2" fmla="*/ 3744 h 39775"/>
                <a:gd name="connsiteX3" fmla="*/ 7487 w 13570"/>
                <a:gd name="connsiteY3" fmla="*/ 36968 h 39775"/>
                <a:gd name="connsiteX4" fmla="*/ 3744 w 13570"/>
                <a:gd name="connsiteY4" fmla="*/ 39775 h 39775"/>
                <a:gd name="connsiteX5" fmla="*/ 468 w 13570"/>
                <a:gd name="connsiteY5" fmla="*/ 38372 h 39775"/>
                <a:gd name="connsiteX6" fmla="*/ 0 w 13570"/>
                <a:gd name="connsiteY6" fmla="*/ 36032 h 39775"/>
                <a:gd name="connsiteX7" fmla="*/ 6083 w 13570"/>
                <a:gd name="connsiteY7" fmla="*/ 2808 h 39775"/>
                <a:gd name="connsiteX8" fmla="*/ 7487 w 13570"/>
                <a:gd name="connsiteY8" fmla="*/ 468 h 39775"/>
                <a:gd name="connsiteX9" fmla="*/ 9827 w 13570"/>
                <a:gd name="connsiteY9" fmla="*/ 0 h 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70" h="39775">
                  <a:moveTo>
                    <a:pt x="9827" y="0"/>
                  </a:moveTo>
                  <a:lnTo>
                    <a:pt x="13102" y="1404"/>
                  </a:lnTo>
                  <a:lnTo>
                    <a:pt x="13570" y="3744"/>
                  </a:lnTo>
                  <a:lnTo>
                    <a:pt x="7487" y="36968"/>
                  </a:lnTo>
                  <a:lnTo>
                    <a:pt x="3744" y="39775"/>
                  </a:lnTo>
                  <a:lnTo>
                    <a:pt x="468" y="38372"/>
                  </a:lnTo>
                  <a:lnTo>
                    <a:pt x="0" y="36032"/>
                  </a:lnTo>
                  <a:lnTo>
                    <a:pt x="6083" y="2808"/>
                  </a:lnTo>
                  <a:lnTo>
                    <a:pt x="7487" y="468"/>
                  </a:lnTo>
                  <a:lnTo>
                    <a:pt x="9827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0E2C6EF-0E4D-5F65-68B2-6F4222506709}"/>
                </a:ext>
              </a:extLst>
            </p:cNvPr>
            <p:cNvSpPr/>
            <p:nvPr/>
          </p:nvSpPr>
          <p:spPr>
            <a:xfrm>
              <a:off x="6569327" y="7709370"/>
              <a:ext cx="17313" cy="27608"/>
            </a:xfrm>
            <a:custGeom>
              <a:avLst/>
              <a:gdLst>
                <a:gd name="connsiteX0" fmla="*/ 11231 w 17313"/>
                <a:gd name="connsiteY0" fmla="*/ 12635 h 27608"/>
                <a:gd name="connsiteX1" fmla="*/ 17314 w 17313"/>
                <a:gd name="connsiteY1" fmla="*/ 26673 h 27608"/>
                <a:gd name="connsiteX2" fmla="*/ 15910 w 17313"/>
                <a:gd name="connsiteY2" fmla="*/ 27609 h 27608"/>
                <a:gd name="connsiteX3" fmla="*/ 13102 w 17313"/>
                <a:gd name="connsiteY3" fmla="*/ 24801 h 27608"/>
                <a:gd name="connsiteX4" fmla="*/ 6083 w 17313"/>
                <a:gd name="connsiteY4" fmla="*/ 15442 h 27608"/>
                <a:gd name="connsiteX5" fmla="*/ 0 w 17313"/>
                <a:gd name="connsiteY5" fmla="*/ 936 h 27608"/>
                <a:gd name="connsiteX6" fmla="*/ 1404 w 17313"/>
                <a:gd name="connsiteY6" fmla="*/ 0 h 27608"/>
                <a:gd name="connsiteX7" fmla="*/ 4679 w 17313"/>
                <a:gd name="connsiteY7" fmla="*/ 2808 h 27608"/>
                <a:gd name="connsiteX8" fmla="*/ 11231 w 17313"/>
                <a:gd name="connsiteY8" fmla="*/ 12635 h 2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3" h="27608">
                  <a:moveTo>
                    <a:pt x="11231" y="12635"/>
                  </a:moveTo>
                  <a:lnTo>
                    <a:pt x="17314" y="26673"/>
                  </a:lnTo>
                  <a:lnTo>
                    <a:pt x="15910" y="27609"/>
                  </a:lnTo>
                  <a:lnTo>
                    <a:pt x="13102" y="24801"/>
                  </a:lnTo>
                  <a:lnTo>
                    <a:pt x="6083" y="15442"/>
                  </a:lnTo>
                  <a:lnTo>
                    <a:pt x="0" y="936"/>
                  </a:lnTo>
                  <a:lnTo>
                    <a:pt x="1404" y="0"/>
                  </a:lnTo>
                  <a:lnTo>
                    <a:pt x="4679" y="2808"/>
                  </a:lnTo>
                  <a:lnTo>
                    <a:pt x="11231" y="12635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39788DF2-133D-D2CC-87FE-50ECAAE9BFC0}"/>
                </a:ext>
              </a:extLst>
            </p:cNvPr>
            <p:cNvSpPr/>
            <p:nvPr/>
          </p:nvSpPr>
          <p:spPr>
            <a:xfrm>
              <a:off x="8939460" y="7724344"/>
              <a:ext cx="66915" cy="8422"/>
            </a:xfrm>
            <a:custGeom>
              <a:avLst/>
              <a:gdLst>
                <a:gd name="connsiteX0" fmla="*/ 63172 w 66915"/>
                <a:gd name="connsiteY0" fmla="*/ 7487 h 8422"/>
                <a:gd name="connsiteX1" fmla="*/ 3743 w 66915"/>
                <a:gd name="connsiteY1" fmla="*/ 8423 h 8422"/>
                <a:gd name="connsiteX2" fmla="*/ 936 w 66915"/>
                <a:gd name="connsiteY2" fmla="*/ 7487 h 8422"/>
                <a:gd name="connsiteX3" fmla="*/ 0 w 66915"/>
                <a:gd name="connsiteY3" fmla="*/ 2340 h 8422"/>
                <a:gd name="connsiteX4" fmla="*/ 8891 w 66915"/>
                <a:gd name="connsiteY4" fmla="*/ 0 h 8422"/>
                <a:gd name="connsiteX5" fmla="*/ 63172 w 66915"/>
                <a:gd name="connsiteY5" fmla="*/ 0 h 8422"/>
                <a:gd name="connsiteX6" fmla="*/ 66916 w 66915"/>
                <a:gd name="connsiteY6" fmla="*/ 3275 h 8422"/>
                <a:gd name="connsiteX7" fmla="*/ 63172 w 66915"/>
                <a:gd name="connsiteY7" fmla="*/ 7487 h 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15" h="8422">
                  <a:moveTo>
                    <a:pt x="63172" y="7487"/>
                  </a:moveTo>
                  <a:lnTo>
                    <a:pt x="3743" y="8423"/>
                  </a:lnTo>
                  <a:lnTo>
                    <a:pt x="936" y="7487"/>
                  </a:lnTo>
                  <a:lnTo>
                    <a:pt x="0" y="2340"/>
                  </a:lnTo>
                  <a:lnTo>
                    <a:pt x="8891" y="0"/>
                  </a:lnTo>
                  <a:lnTo>
                    <a:pt x="63172" y="0"/>
                  </a:lnTo>
                  <a:lnTo>
                    <a:pt x="66916" y="3275"/>
                  </a:lnTo>
                  <a:lnTo>
                    <a:pt x="63172" y="7487"/>
                  </a:lnTo>
                  <a:close/>
                </a:path>
              </a:pathLst>
            </a:custGeom>
            <a:solidFill>
              <a:srgbClr val="FEFCF3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8A03E3E5-2E18-CCD6-9AAE-8D1BA5C0042F}"/>
                </a:ext>
              </a:extLst>
            </p:cNvPr>
            <p:cNvSpPr/>
            <p:nvPr/>
          </p:nvSpPr>
          <p:spPr>
            <a:xfrm>
              <a:off x="6740126" y="7744933"/>
              <a:ext cx="8422" cy="70191"/>
            </a:xfrm>
            <a:custGeom>
              <a:avLst/>
              <a:gdLst>
                <a:gd name="connsiteX0" fmla="*/ 5147 w 8422"/>
                <a:gd name="connsiteY0" fmla="*/ 0 h 70191"/>
                <a:gd name="connsiteX1" fmla="*/ 7955 w 8422"/>
                <a:gd name="connsiteY1" fmla="*/ 10295 h 70191"/>
                <a:gd name="connsiteX2" fmla="*/ 8423 w 8422"/>
                <a:gd name="connsiteY2" fmla="*/ 35096 h 70191"/>
                <a:gd name="connsiteX3" fmla="*/ 7019 w 8422"/>
                <a:gd name="connsiteY3" fmla="*/ 59897 h 70191"/>
                <a:gd name="connsiteX4" fmla="*/ 4679 w 8422"/>
                <a:gd name="connsiteY4" fmla="*/ 68320 h 70191"/>
                <a:gd name="connsiteX5" fmla="*/ 3744 w 8422"/>
                <a:gd name="connsiteY5" fmla="*/ 70192 h 70191"/>
                <a:gd name="connsiteX6" fmla="*/ 2340 w 8422"/>
                <a:gd name="connsiteY6" fmla="*/ 68320 h 70191"/>
                <a:gd name="connsiteX7" fmla="*/ 936 w 8422"/>
                <a:gd name="connsiteY7" fmla="*/ 59429 h 70191"/>
                <a:gd name="connsiteX8" fmla="*/ 0 w 8422"/>
                <a:gd name="connsiteY8" fmla="*/ 34628 h 70191"/>
                <a:gd name="connsiteX9" fmla="*/ 1872 w 8422"/>
                <a:gd name="connsiteY9" fmla="*/ 9827 h 70191"/>
                <a:gd name="connsiteX10" fmla="*/ 5147 w 8422"/>
                <a:gd name="connsiteY10" fmla="*/ 0 h 7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2" h="70191">
                  <a:moveTo>
                    <a:pt x="5147" y="0"/>
                  </a:moveTo>
                  <a:lnTo>
                    <a:pt x="7955" y="10295"/>
                  </a:lnTo>
                  <a:lnTo>
                    <a:pt x="8423" y="35096"/>
                  </a:lnTo>
                  <a:lnTo>
                    <a:pt x="7019" y="59897"/>
                  </a:lnTo>
                  <a:lnTo>
                    <a:pt x="4679" y="68320"/>
                  </a:lnTo>
                  <a:lnTo>
                    <a:pt x="3744" y="70192"/>
                  </a:lnTo>
                  <a:lnTo>
                    <a:pt x="2340" y="68320"/>
                  </a:lnTo>
                  <a:lnTo>
                    <a:pt x="936" y="59429"/>
                  </a:lnTo>
                  <a:lnTo>
                    <a:pt x="0" y="34628"/>
                  </a:lnTo>
                  <a:lnTo>
                    <a:pt x="1872" y="9827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2123F75F-4349-30F2-B5BD-BC1F609C7333}"/>
                </a:ext>
              </a:extLst>
            </p:cNvPr>
            <p:cNvSpPr/>
            <p:nvPr/>
          </p:nvSpPr>
          <p:spPr>
            <a:xfrm>
              <a:off x="6708306" y="7761780"/>
              <a:ext cx="22461" cy="60832"/>
            </a:xfrm>
            <a:custGeom>
              <a:avLst/>
              <a:gdLst>
                <a:gd name="connsiteX0" fmla="*/ 14974 w 22461"/>
                <a:gd name="connsiteY0" fmla="*/ 29012 h 60832"/>
                <a:gd name="connsiteX1" fmla="*/ 21993 w 22461"/>
                <a:gd name="connsiteY1" fmla="*/ 51005 h 60832"/>
                <a:gd name="connsiteX2" fmla="*/ 22461 w 22461"/>
                <a:gd name="connsiteY2" fmla="*/ 60833 h 60832"/>
                <a:gd name="connsiteX3" fmla="*/ 16378 w 22461"/>
                <a:gd name="connsiteY3" fmla="*/ 52877 h 60832"/>
                <a:gd name="connsiteX4" fmla="*/ 7487 w 22461"/>
                <a:gd name="connsiteY4" fmla="*/ 31820 h 60832"/>
                <a:gd name="connsiteX5" fmla="*/ 468 w 22461"/>
                <a:gd name="connsiteY5" fmla="*/ 9827 h 60832"/>
                <a:gd name="connsiteX6" fmla="*/ 0 w 22461"/>
                <a:gd name="connsiteY6" fmla="*/ 0 h 60832"/>
                <a:gd name="connsiteX7" fmla="*/ 6083 w 22461"/>
                <a:gd name="connsiteY7" fmla="*/ 7955 h 60832"/>
                <a:gd name="connsiteX8" fmla="*/ 14974 w 22461"/>
                <a:gd name="connsiteY8" fmla="*/ 29012 h 60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61" h="60832">
                  <a:moveTo>
                    <a:pt x="14974" y="29012"/>
                  </a:moveTo>
                  <a:lnTo>
                    <a:pt x="21993" y="51005"/>
                  </a:lnTo>
                  <a:lnTo>
                    <a:pt x="22461" y="60833"/>
                  </a:lnTo>
                  <a:lnTo>
                    <a:pt x="16378" y="52877"/>
                  </a:lnTo>
                  <a:lnTo>
                    <a:pt x="7487" y="31820"/>
                  </a:lnTo>
                  <a:lnTo>
                    <a:pt x="468" y="9827"/>
                  </a:lnTo>
                  <a:lnTo>
                    <a:pt x="0" y="0"/>
                  </a:lnTo>
                  <a:lnTo>
                    <a:pt x="6083" y="7955"/>
                  </a:lnTo>
                  <a:lnTo>
                    <a:pt x="14974" y="29012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CD7E45C0-8021-7947-4F64-4DC4294F4310}"/>
                </a:ext>
              </a:extLst>
            </p:cNvPr>
            <p:cNvSpPr/>
            <p:nvPr/>
          </p:nvSpPr>
          <p:spPr>
            <a:xfrm>
              <a:off x="6745274" y="7767863"/>
              <a:ext cx="41646" cy="66448"/>
            </a:xfrm>
            <a:custGeom>
              <a:avLst/>
              <a:gdLst>
                <a:gd name="connsiteX0" fmla="*/ 32288 w 41646"/>
                <a:gd name="connsiteY0" fmla="*/ 3744 h 66448"/>
                <a:gd name="connsiteX1" fmla="*/ 34160 w 41646"/>
                <a:gd name="connsiteY1" fmla="*/ 936 h 66448"/>
                <a:gd name="connsiteX2" fmla="*/ 37903 w 41646"/>
                <a:gd name="connsiteY2" fmla="*/ 0 h 66448"/>
                <a:gd name="connsiteX3" fmla="*/ 41179 w 41646"/>
                <a:gd name="connsiteY3" fmla="*/ 936 h 66448"/>
                <a:gd name="connsiteX4" fmla="*/ 41647 w 41646"/>
                <a:gd name="connsiteY4" fmla="*/ 2808 h 66448"/>
                <a:gd name="connsiteX5" fmla="*/ 36500 w 41646"/>
                <a:gd name="connsiteY5" fmla="*/ 21057 h 66448"/>
                <a:gd name="connsiteX6" fmla="*/ 29012 w 41646"/>
                <a:gd name="connsiteY6" fmla="*/ 37435 h 66448"/>
                <a:gd name="connsiteX7" fmla="*/ 19186 w 41646"/>
                <a:gd name="connsiteY7" fmla="*/ 52410 h 66448"/>
                <a:gd name="connsiteX8" fmla="*/ 7019 w 41646"/>
                <a:gd name="connsiteY8" fmla="*/ 65980 h 66448"/>
                <a:gd name="connsiteX9" fmla="*/ 2340 w 41646"/>
                <a:gd name="connsiteY9" fmla="*/ 66448 h 66448"/>
                <a:gd name="connsiteX10" fmla="*/ 0 w 41646"/>
                <a:gd name="connsiteY10" fmla="*/ 64109 h 66448"/>
                <a:gd name="connsiteX11" fmla="*/ 20122 w 41646"/>
                <a:gd name="connsiteY11" fmla="*/ 35096 h 66448"/>
                <a:gd name="connsiteX12" fmla="*/ 27141 w 41646"/>
                <a:gd name="connsiteY12" fmla="*/ 19654 h 66448"/>
                <a:gd name="connsiteX13" fmla="*/ 32288 w 41646"/>
                <a:gd name="connsiteY13" fmla="*/ 3744 h 6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646" h="66448">
                  <a:moveTo>
                    <a:pt x="32288" y="3744"/>
                  </a:moveTo>
                  <a:lnTo>
                    <a:pt x="34160" y="936"/>
                  </a:lnTo>
                  <a:lnTo>
                    <a:pt x="37903" y="0"/>
                  </a:lnTo>
                  <a:lnTo>
                    <a:pt x="41179" y="936"/>
                  </a:lnTo>
                  <a:lnTo>
                    <a:pt x="41647" y="2808"/>
                  </a:lnTo>
                  <a:lnTo>
                    <a:pt x="36500" y="21057"/>
                  </a:lnTo>
                  <a:lnTo>
                    <a:pt x="29012" y="37435"/>
                  </a:lnTo>
                  <a:lnTo>
                    <a:pt x="19186" y="52410"/>
                  </a:lnTo>
                  <a:lnTo>
                    <a:pt x="7019" y="65980"/>
                  </a:lnTo>
                  <a:lnTo>
                    <a:pt x="2340" y="66448"/>
                  </a:lnTo>
                  <a:lnTo>
                    <a:pt x="0" y="64109"/>
                  </a:lnTo>
                  <a:lnTo>
                    <a:pt x="20122" y="35096"/>
                  </a:lnTo>
                  <a:lnTo>
                    <a:pt x="27141" y="19654"/>
                  </a:lnTo>
                  <a:lnTo>
                    <a:pt x="32288" y="3744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65E1AB6B-D856-B8FF-29C9-4058C864D93A}"/>
                </a:ext>
              </a:extLst>
            </p:cNvPr>
            <p:cNvSpPr/>
            <p:nvPr/>
          </p:nvSpPr>
          <p:spPr>
            <a:xfrm>
              <a:off x="7020892" y="7797811"/>
              <a:ext cx="52877" cy="138511"/>
            </a:xfrm>
            <a:custGeom>
              <a:avLst/>
              <a:gdLst>
                <a:gd name="connsiteX0" fmla="*/ 39307 w 52877"/>
                <a:gd name="connsiteY0" fmla="*/ 104352 h 138511"/>
                <a:gd name="connsiteX1" fmla="*/ 37435 w 52877"/>
                <a:gd name="connsiteY1" fmla="*/ 70192 h 138511"/>
                <a:gd name="connsiteX2" fmla="*/ 37903 w 52877"/>
                <a:gd name="connsiteY2" fmla="*/ 36500 h 138511"/>
                <a:gd name="connsiteX3" fmla="*/ 40711 w 52877"/>
                <a:gd name="connsiteY3" fmla="*/ 2340 h 138511"/>
                <a:gd name="connsiteX4" fmla="*/ 41179 w 52877"/>
                <a:gd name="connsiteY4" fmla="*/ 468 h 138511"/>
                <a:gd name="connsiteX5" fmla="*/ 43519 w 52877"/>
                <a:gd name="connsiteY5" fmla="*/ 0 h 138511"/>
                <a:gd name="connsiteX6" fmla="*/ 49602 w 52877"/>
                <a:gd name="connsiteY6" fmla="*/ 1404 h 138511"/>
                <a:gd name="connsiteX7" fmla="*/ 50538 w 52877"/>
                <a:gd name="connsiteY7" fmla="*/ 4212 h 138511"/>
                <a:gd name="connsiteX8" fmla="*/ 51006 w 52877"/>
                <a:gd name="connsiteY8" fmla="*/ 125409 h 138511"/>
                <a:gd name="connsiteX9" fmla="*/ 52878 w 52877"/>
                <a:gd name="connsiteY9" fmla="*/ 133832 h 138511"/>
                <a:gd name="connsiteX10" fmla="*/ 51006 w 52877"/>
                <a:gd name="connsiteY10" fmla="*/ 138511 h 138511"/>
                <a:gd name="connsiteX11" fmla="*/ 35096 w 52877"/>
                <a:gd name="connsiteY11" fmla="*/ 120730 h 138511"/>
                <a:gd name="connsiteX12" fmla="*/ 23865 w 52877"/>
                <a:gd name="connsiteY12" fmla="*/ 103883 h 138511"/>
                <a:gd name="connsiteX13" fmla="*/ 14038 w 52877"/>
                <a:gd name="connsiteY13" fmla="*/ 85634 h 138511"/>
                <a:gd name="connsiteX14" fmla="*/ 6083 w 52877"/>
                <a:gd name="connsiteY14" fmla="*/ 66448 h 138511"/>
                <a:gd name="connsiteX15" fmla="*/ 0 w 52877"/>
                <a:gd name="connsiteY15" fmla="*/ 46327 h 138511"/>
                <a:gd name="connsiteX16" fmla="*/ 0 w 52877"/>
                <a:gd name="connsiteY16" fmla="*/ 40711 h 138511"/>
                <a:gd name="connsiteX17" fmla="*/ 2808 w 52877"/>
                <a:gd name="connsiteY17" fmla="*/ 32288 h 138511"/>
                <a:gd name="connsiteX18" fmla="*/ 5147 w 52877"/>
                <a:gd name="connsiteY18" fmla="*/ 30416 h 138511"/>
                <a:gd name="connsiteX19" fmla="*/ 7019 w 52877"/>
                <a:gd name="connsiteY19" fmla="*/ 32288 h 138511"/>
                <a:gd name="connsiteX20" fmla="*/ 20589 w 52877"/>
                <a:gd name="connsiteY20" fmla="*/ 72999 h 138511"/>
                <a:gd name="connsiteX21" fmla="*/ 34160 w 52877"/>
                <a:gd name="connsiteY21" fmla="*/ 105287 h 138511"/>
                <a:gd name="connsiteX22" fmla="*/ 37903 w 52877"/>
                <a:gd name="connsiteY22" fmla="*/ 111839 h 138511"/>
                <a:gd name="connsiteX23" fmla="*/ 39307 w 52877"/>
                <a:gd name="connsiteY23" fmla="*/ 111371 h 138511"/>
                <a:gd name="connsiteX24" fmla="*/ 39307 w 52877"/>
                <a:gd name="connsiteY24" fmla="*/ 104352 h 13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877" h="138511">
                  <a:moveTo>
                    <a:pt x="39307" y="104352"/>
                  </a:moveTo>
                  <a:lnTo>
                    <a:pt x="37435" y="70192"/>
                  </a:lnTo>
                  <a:lnTo>
                    <a:pt x="37903" y="36500"/>
                  </a:lnTo>
                  <a:lnTo>
                    <a:pt x="40711" y="2340"/>
                  </a:lnTo>
                  <a:lnTo>
                    <a:pt x="41179" y="468"/>
                  </a:lnTo>
                  <a:lnTo>
                    <a:pt x="43519" y="0"/>
                  </a:lnTo>
                  <a:lnTo>
                    <a:pt x="49602" y="1404"/>
                  </a:lnTo>
                  <a:lnTo>
                    <a:pt x="50538" y="4212"/>
                  </a:lnTo>
                  <a:lnTo>
                    <a:pt x="51006" y="125409"/>
                  </a:lnTo>
                  <a:lnTo>
                    <a:pt x="52878" y="133832"/>
                  </a:lnTo>
                  <a:lnTo>
                    <a:pt x="51006" y="138511"/>
                  </a:lnTo>
                  <a:lnTo>
                    <a:pt x="35096" y="120730"/>
                  </a:lnTo>
                  <a:lnTo>
                    <a:pt x="23865" y="103883"/>
                  </a:lnTo>
                  <a:lnTo>
                    <a:pt x="14038" y="85634"/>
                  </a:lnTo>
                  <a:lnTo>
                    <a:pt x="6083" y="66448"/>
                  </a:lnTo>
                  <a:lnTo>
                    <a:pt x="0" y="46327"/>
                  </a:lnTo>
                  <a:lnTo>
                    <a:pt x="0" y="40711"/>
                  </a:lnTo>
                  <a:lnTo>
                    <a:pt x="2808" y="32288"/>
                  </a:lnTo>
                  <a:lnTo>
                    <a:pt x="5147" y="30416"/>
                  </a:lnTo>
                  <a:lnTo>
                    <a:pt x="7019" y="32288"/>
                  </a:lnTo>
                  <a:lnTo>
                    <a:pt x="20589" y="72999"/>
                  </a:lnTo>
                  <a:lnTo>
                    <a:pt x="34160" y="105287"/>
                  </a:lnTo>
                  <a:lnTo>
                    <a:pt x="37903" y="111839"/>
                  </a:lnTo>
                  <a:lnTo>
                    <a:pt x="39307" y="111371"/>
                  </a:lnTo>
                  <a:lnTo>
                    <a:pt x="39307" y="104352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CDE81088-40E2-2286-0950-0B31C8E212C9}"/>
                </a:ext>
              </a:extLst>
            </p:cNvPr>
            <p:cNvSpPr/>
            <p:nvPr/>
          </p:nvSpPr>
          <p:spPr>
            <a:xfrm>
              <a:off x="7091552" y="7799215"/>
              <a:ext cx="55685" cy="142254"/>
            </a:xfrm>
            <a:custGeom>
              <a:avLst/>
              <a:gdLst>
                <a:gd name="connsiteX0" fmla="*/ 19186 w 55685"/>
                <a:gd name="connsiteY0" fmla="*/ 107627 h 142254"/>
                <a:gd name="connsiteX1" fmla="*/ 29948 w 55685"/>
                <a:gd name="connsiteY1" fmla="*/ 84230 h 142254"/>
                <a:gd name="connsiteX2" fmla="*/ 38839 w 55685"/>
                <a:gd name="connsiteY2" fmla="*/ 59429 h 142254"/>
                <a:gd name="connsiteX3" fmla="*/ 45391 w 55685"/>
                <a:gd name="connsiteY3" fmla="*/ 32756 h 142254"/>
                <a:gd name="connsiteX4" fmla="*/ 47262 w 55685"/>
                <a:gd name="connsiteY4" fmla="*/ 29480 h 142254"/>
                <a:gd name="connsiteX5" fmla="*/ 50538 w 55685"/>
                <a:gd name="connsiteY5" fmla="*/ 27608 h 142254"/>
                <a:gd name="connsiteX6" fmla="*/ 54749 w 55685"/>
                <a:gd name="connsiteY6" fmla="*/ 27608 h 142254"/>
                <a:gd name="connsiteX7" fmla="*/ 55685 w 55685"/>
                <a:gd name="connsiteY7" fmla="*/ 29480 h 142254"/>
                <a:gd name="connsiteX8" fmla="*/ 52410 w 55685"/>
                <a:gd name="connsiteY8" fmla="*/ 51005 h 142254"/>
                <a:gd name="connsiteX9" fmla="*/ 47262 w 55685"/>
                <a:gd name="connsiteY9" fmla="*/ 69723 h 142254"/>
                <a:gd name="connsiteX10" fmla="*/ 40243 w 55685"/>
                <a:gd name="connsiteY10" fmla="*/ 87505 h 142254"/>
                <a:gd name="connsiteX11" fmla="*/ 31352 w 55685"/>
                <a:gd name="connsiteY11" fmla="*/ 104351 h 142254"/>
                <a:gd name="connsiteX12" fmla="*/ 9827 w 55685"/>
                <a:gd name="connsiteY12" fmla="*/ 138511 h 142254"/>
                <a:gd name="connsiteX13" fmla="*/ 5615 w 55685"/>
                <a:gd name="connsiteY13" fmla="*/ 142254 h 142254"/>
                <a:gd name="connsiteX14" fmla="*/ 2808 w 55685"/>
                <a:gd name="connsiteY14" fmla="*/ 141787 h 142254"/>
                <a:gd name="connsiteX15" fmla="*/ 1872 w 55685"/>
                <a:gd name="connsiteY15" fmla="*/ 138979 h 142254"/>
                <a:gd name="connsiteX16" fmla="*/ 3276 w 55685"/>
                <a:gd name="connsiteY16" fmla="*/ 120729 h 142254"/>
                <a:gd name="connsiteX17" fmla="*/ 0 w 55685"/>
                <a:gd name="connsiteY17" fmla="*/ 41647 h 142254"/>
                <a:gd name="connsiteX18" fmla="*/ 1872 w 55685"/>
                <a:gd name="connsiteY18" fmla="*/ 0 h 142254"/>
                <a:gd name="connsiteX19" fmla="*/ 8891 w 55685"/>
                <a:gd name="connsiteY19" fmla="*/ 936 h 142254"/>
                <a:gd name="connsiteX20" fmla="*/ 11231 w 55685"/>
                <a:gd name="connsiteY20" fmla="*/ 6083 h 142254"/>
                <a:gd name="connsiteX21" fmla="*/ 14974 w 55685"/>
                <a:gd name="connsiteY21" fmla="*/ 106223 h 142254"/>
                <a:gd name="connsiteX22" fmla="*/ 15910 w 55685"/>
                <a:gd name="connsiteY22" fmla="*/ 110902 h 142254"/>
                <a:gd name="connsiteX23" fmla="*/ 16846 w 55685"/>
                <a:gd name="connsiteY23" fmla="*/ 110902 h 142254"/>
                <a:gd name="connsiteX24" fmla="*/ 19186 w 55685"/>
                <a:gd name="connsiteY24" fmla="*/ 107627 h 14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685" h="142254">
                  <a:moveTo>
                    <a:pt x="19186" y="107627"/>
                  </a:moveTo>
                  <a:lnTo>
                    <a:pt x="29948" y="84230"/>
                  </a:lnTo>
                  <a:lnTo>
                    <a:pt x="38839" y="59429"/>
                  </a:lnTo>
                  <a:lnTo>
                    <a:pt x="45391" y="32756"/>
                  </a:lnTo>
                  <a:lnTo>
                    <a:pt x="47262" y="29480"/>
                  </a:lnTo>
                  <a:lnTo>
                    <a:pt x="50538" y="27608"/>
                  </a:lnTo>
                  <a:lnTo>
                    <a:pt x="54749" y="27608"/>
                  </a:lnTo>
                  <a:lnTo>
                    <a:pt x="55685" y="29480"/>
                  </a:lnTo>
                  <a:lnTo>
                    <a:pt x="52410" y="51005"/>
                  </a:lnTo>
                  <a:lnTo>
                    <a:pt x="47262" y="69723"/>
                  </a:lnTo>
                  <a:lnTo>
                    <a:pt x="40243" y="87505"/>
                  </a:lnTo>
                  <a:lnTo>
                    <a:pt x="31352" y="104351"/>
                  </a:lnTo>
                  <a:lnTo>
                    <a:pt x="9827" y="138511"/>
                  </a:lnTo>
                  <a:lnTo>
                    <a:pt x="5615" y="142254"/>
                  </a:lnTo>
                  <a:lnTo>
                    <a:pt x="2808" y="141787"/>
                  </a:lnTo>
                  <a:lnTo>
                    <a:pt x="1872" y="138979"/>
                  </a:lnTo>
                  <a:lnTo>
                    <a:pt x="3276" y="120729"/>
                  </a:lnTo>
                  <a:lnTo>
                    <a:pt x="0" y="41647"/>
                  </a:lnTo>
                  <a:lnTo>
                    <a:pt x="1872" y="0"/>
                  </a:lnTo>
                  <a:lnTo>
                    <a:pt x="8891" y="936"/>
                  </a:lnTo>
                  <a:lnTo>
                    <a:pt x="11231" y="6083"/>
                  </a:lnTo>
                  <a:lnTo>
                    <a:pt x="14974" y="106223"/>
                  </a:lnTo>
                  <a:lnTo>
                    <a:pt x="15910" y="110902"/>
                  </a:lnTo>
                  <a:lnTo>
                    <a:pt x="16846" y="110902"/>
                  </a:lnTo>
                  <a:lnTo>
                    <a:pt x="19186" y="107627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6E09CA0F-80C1-1EEE-08C4-F2517A989AF9}"/>
                </a:ext>
              </a:extLst>
            </p:cNvPr>
            <p:cNvSpPr/>
            <p:nvPr/>
          </p:nvSpPr>
          <p:spPr>
            <a:xfrm>
              <a:off x="6645602" y="7923688"/>
              <a:ext cx="6551" cy="29012"/>
            </a:xfrm>
            <a:custGeom>
              <a:avLst/>
              <a:gdLst>
                <a:gd name="connsiteX0" fmla="*/ 6551 w 6551"/>
                <a:gd name="connsiteY0" fmla="*/ 14506 h 29012"/>
                <a:gd name="connsiteX1" fmla="*/ 5147 w 6551"/>
                <a:gd name="connsiteY1" fmla="*/ 29012 h 29012"/>
                <a:gd name="connsiteX2" fmla="*/ 2808 w 6551"/>
                <a:gd name="connsiteY2" fmla="*/ 29012 h 29012"/>
                <a:gd name="connsiteX3" fmla="*/ 1404 w 6551"/>
                <a:gd name="connsiteY3" fmla="*/ 25737 h 29012"/>
                <a:gd name="connsiteX4" fmla="*/ 0 w 6551"/>
                <a:gd name="connsiteY4" fmla="*/ 14506 h 29012"/>
                <a:gd name="connsiteX5" fmla="*/ 1404 w 6551"/>
                <a:gd name="connsiteY5" fmla="*/ 0 h 29012"/>
                <a:gd name="connsiteX6" fmla="*/ 3744 w 6551"/>
                <a:gd name="connsiteY6" fmla="*/ 0 h 29012"/>
                <a:gd name="connsiteX7" fmla="*/ 5147 w 6551"/>
                <a:gd name="connsiteY7" fmla="*/ 3743 h 29012"/>
                <a:gd name="connsiteX8" fmla="*/ 6551 w 6551"/>
                <a:gd name="connsiteY8" fmla="*/ 14506 h 2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51" h="29012">
                  <a:moveTo>
                    <a:pt x="6551" y="14506"/>
                  </a:moveTo>
                  <a:lnTo>
                    <a:pt x="5147" y="29012"/>
                  </a:lnTo>
                  <a:lnTo>
                    <a:pt x="2808" y="29012"/>
                  </a:lnTo>
                  <a:lnTo>
                    <a:pt x="1404" y="25737"/>
                  </a:lnTo>
                  <a:lnTo>
                    <a:pt x="0" y="14506"/>
                  </a:lnTo>
                  <a:lnTo>
                    <a:pt x="1404" y="0"/>
                  </a:lnTo>
                  <a:lnTo>
                    <a:pt x="3744" y="0"/>
                  </a:lnTo>
                  <a:lnTo>
                    <a:pt x="5147" y="3743"/>
                  </a:lnTo>
                  <a:lnTo>
                    <a:pt x="6551" y="14506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77EAC9C1-F4E9-60EB-9700-5AD292DE410C}"/>
                </a:ext>
              </a:extLst>
            </p:cNvPr>
            <p:cNvSpPr/>
            <p:nvPr/>
          </p:nvSpPr>
          <p:spPr>
            <a:xfrm>
              <a:off x="6621737" y="7935387"/>
              <a:ext cx="12634" cy="17313"/>
            </a:xfrm>
            <a:custGeom>
              <a:avLst/>
              <a:gdLst>
                <a:gd name="connsiteX0" fmla="*/ 8423 w 12634"/>
                <a:gd name="connsiteY0" fmla="*/ 7487 h 17313"/>
                <a:gd name="connsiteX1" fmla="*/ 12166 w 12634"/>
                <a:gd name="connsiteY1" fmla="*/ 14038 h 17313"/>
                <a:gd name="connsiteX2" fmla="*/ 12634 w 12634"/>
                <a:gd name="connsiteY2" fmla="*/ 17314 h 17313"/>
                <a:gd name="connsiteX3" fmla="*/ 9827 w 12634"/>
                <a:gd name="connsiteY3" fmla="*/ 15910 h 17313"/>
                <a:gd name="connsiteX4" fmla="*/ 4679 w 12634"/>
                <a:gd name="connsiteY4" fmla="*/ 10295 h 17313"/>
                <a:gd name="connsiteX5" fmla="*/ 0 w 12634"/>
                <a:gd name="connsiteY5" fmla="*/ 0 h 17313"/>
                <a:gd name="connsiteX6" fmla="*/ 3276 w 12634"/>
                <a:gd name="connsiteY6" fmla="*/ 1403 h 17313"/>
                <a:gd name="connsiteX7" fmla="*/ 8423 w 12634"/>
                <a:gd name="connsiteY7" fmla="*/ 7487 h 1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4" h="17313">
                  <a:moveTo>
                    <a:pt x="8423" y="7487"/>
                  </a:moveTo>
                  <a:lnTo>
                    <a:pt x="12166" y="14038"/>
                  </a:lnTo>
                  <a:lnTo>
                    <a:pt x="12634" y="17314"/>
                  </a:lnTo>
                  <a:lnTo>
                    <a:pt x="9827" y="15910"/>
                  </a:lnTo>
                  <a:lnTo>
                    <a:pt x="4679" y="10295"/>
                  </a:lnTo>
                  <a:lnTo>
                    <a:pt x="0" y="0"/>
                  </a:lnTo>
                  <a:lnTo>
                    <a:pt x="3276" y="1403"/>
                  </a:lnTo>
                  <a:lnTo>
                    <a:pt x="8423" y="7487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B3EC6A41-4F38-3848-4F2F-1858F89D113A}"/>
                </a:ext>
              </a:extLst>
            </p:cNvPr>
            <p:cNvSpPr/>
            <p:nvPr/>
          </p:nvSpPr>
          <p:spPr>
            <a:xfrm>
              <a:off x="7451400" y="7962059"/>
              <a:ext cx="17313" cy="70191"/>
            </a:xfrm>
            <a:custGeom>
              <a:avLst/>
              <a:gdLst>
                <a:gd name="connsiteX0" fmla="*/ 10295 w 17313"/>
                <a:gd name="connsiteY0" fmla="*/ 70192 h 70191"/>
                <a:gd name="connsiteX1" fmla="*/ 8423 w 17313"/>
                <a:gd name="connsiteY1" fmla="*/ 68788 h 70191"/>
                <a:gd name="connsiteX2" fmla="*/ 1872 w 17313"/>
                <a:gd name="connsiteY2" fmla="*/ 27141 h 70191"/>
                <a:gd name="connsiteX3" fmla="*/ 0 w 17313"/>
                <a:gd name="connsiteY3" fmla="*/ 8423 h 70191"/>
                <a:gd name="connsiteX4" fmla="*/ 468 w 17313"/>
                <a:gd name="connsiteY4" fmla="*/ 468 h 70191"/>
                <a:gd name="connsiteX5" fmla="*/ 3744 w 17313"/>
                <a:gd name="connsiteY5" fmla="*/ 0 h 70191"/>
                <a:gd name="connsiteX6" fmla="*/ 4679 w 17313"/>
                <a:gd name="connsiteY6" fmla="*/ 936 h 70191"/>
                <a:gd name="connsiteX7" fmla="*/ 7019 w 17313"/>
                <a:gd name="connsiteY7" fmla="*/ 7019 h 70191"/>
                <a:gd name="connsiteX8" fmla="*/ 17314 w 17313"/>
                <a:gd name="connsiteY8" fmla="*/ 67384 h 70191"/>
                <a:gd name="connsiteX9" fmla="*/ 15910 w 17313"/>
                <a:gd name="connsiteY9" fmla="*/ 69256 h 70191"/>
                <a:gd name="connsiteX10" fmla="*/ 10295 w 17313"/>
                <a:gd name="connsiteY10" fmla="*/ 70192 h 7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13" h="70191">
                  <a:moveTo>
                    <a:pt x="10295" y="70192"/>
                  </a:moveTo>
                  <a:lnTo>
                    <a:pt x="8423" y="68788"/>
                  </a:lnTo>
                  <a:lnTo>
                    <a:pt x="1872" y="27141"/>
                  </a:lnTo>
                  <a:lnTo>
                    <a:pt x="0" y="8423"/>
                  </a:lnTo>
                  <a:lnTo>
                    <a:pt x="468" y="468"/>
                  </a:lnTo>
                  <a:lnTo>
                    <a:pt x="3744" y="0"/>
                  </a:lnTo>
                  <a:lnTo>
                    <a:pt x="4679" y="936"/>
                  </a:lnTo>
                  <a:lnTo>
                    <a:pt x="7019" y="7019"/>
                  </a:lnTo>
                  <a:lnTo>
                    <a:pt x="17314" y="67384"/>
                  </a:lnTo>
                  <a:lnTo>
                    <a:pt x="15910" y="69256"/>
                  </a:lnTo>
                  <a:lnTo>
                    <a:pt x="10295" y="70192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6C8B03E-D076-73B7-CBBD-CDA9E791C4D8}"/>
                </a:ext>
              </a:extLst>
            </p:cNvPr>
            <p:cNvSpPr/>
            <p:nvPr/>
          </p:nvSpPr>
          <p:spPr>
            <a:xfrm>
              <a:off x="7480413" y="7965335"/>
              <a:ext cx="20121" cy="69723"/>
            </a:xfrm>
            <a:custGeom>
              <a:avLst/>
              <a:gdLst>
                <a:gd name="connsiteX0" fmla="*/ 936 w 20121"/>
                <a:gd name="connsiteY0" fmla="*/ 68787 h 69723"/>
                <a:gd name="connsiteX1" fmla="*/ 0 w 20121"/>
                <a:gd name="connsiteY1" fmla="*/ 67383 h 69723"/>
                <a:gd name="connsiteX2" fmla="*/ 11699 w 20121"/>
                <a:gd name="connsiteY2" fmla="*/ 14038 h 69723"/>
                <a:gd name="connsiteX3" fmla="*/ 14506 w 20121"/>
                <a:gd name="connsiteY3" fmla="*/ 3743 h 69723"/>
                <a:gd name="connsiteX4" fmla="*/ 17314 w 20121"/>
                <a:gd name="connsiteY4" fmla="*/ 0 h 69723"/>
                <a:gd name="connsiteX5" fmla="*/ 20122 w 20121"/>
                <a:gd name="connsiteY5" fmla="*/ 1403 h 69723"/>
                <a:gd name="connsiteX6" fmla="*/ 19186 w 20121"/>
                <a:gd name="connsiteY6" fmla="*/ 15442 h 69723"/>
                <a:gd name="connsiteX7" fmla="*/ 7487 w 20121"/>
                <a:gd name="connsiteY7" fmla="*/ 68787 h 69723"/>
                <a:gd name="connsiteX8" fmla="*/ 6083 w 20121"/>
                <a:gd name="connsiteY8" fmla="*/ 69723 h 69723"/>
                <a:gd name="connsiteX9" fmla="*/ 936 w 20121"/>
                <a:gd name="connsiteY9" fmla="*/ 68787 h 6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21" h="69723">
                  <a:moveTo>
                    <a:pt x="936" y="68787"/>
                  </a:moveTo>
                  <a:lnTo>
                    <a:pt x="0" y="67383"/>
                  </a:lnTo>
                  <a:lnTo>
                    <a:pt x="11699" y="14038"/>
                  </a:lnTo>
                  <a:lnTo>
                    <a:pt x="14506" y="3743"/>
                  </a:lnTo>
                  <a:lnTo>
                    <a:pt x="17314" y="0"/>
                  </a:lnTo>
                  <a:lnTo>
                    <a:pt x="20122" y="1403"/>
                  </a:lnTo>
                  <a:lnTo>
                    <a:pt x="19186" y="15442"/>
                  </a:lnTo>
                  <a:lnTo>
                    <a:pt x="7487" y="68787"/>
                  </a:lnTo>
                  <a:lnTo>
                    <a:pt x="6083" y="69723"/>
                  </a:lnTo>
                  <a:lnTo>
                    <a:pt x="936" y="68787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E0EFFED2-DADB-233C-C8E9-D08465CE6E98}"/>
                </a:ext>
              </a:extLst>
            </p:cNvPr>
            <p:cNvSpPr/>
            <p:nvPr/>
          </p:nvSpPr>
          <p:spPr>
            <a:xfrm>
              <a:off x="7406478" y="7977501"/>
              <a:ext cx="17313" cy="28544"/>
            </a:xfrm>
            <a:custGeom>
              <a:avLst/>
              <a:gdLst>
                <a:gd name="connsiteX0" fmla="*/ 11231 w 17313"/>
                <a:gd name="connsiteY0" fmla="*/ 13102 h 28544"/>
                <a:gd name="connsiteX1" fmla="*/ 16846 w 17313"/>
                <a:gd name="connsiteY1" fmla="*/ 23397 h 28544"/>
                <a:gd name="connsiteX2" fmla="*/ 17314 w 17313"/>
                <a:gd name="connsiteY2" fmla="*/ 28544 h 28544"/>
                <a:gd name="connsiteX3" fmla="*/ 13103 w 17313"/>
                <a:gd name="connsiteY3" fmla="*/ 25737 h 28544"/>
                <a:gd name="connsiteX4" fmla="*/ 6551 w 17313"/>
                <a:gd name="connsiteY4" fmla="*/ 15910 h 28544"/>
                <a:gd name="connsiteX5" fmla="*/ 936 w 17313"/>
                <a:gd name="connsiteY5" fmla="*/ 5147 h 28544"/>
                <a:gd name="connsiteX6" fmla="*/ 0 w 17313"/>
                <a:gd name="connsiteY6" fmla="*/ 0 h 28544"/>
                <a:gd name="connsiteX7" fmla="*/ 4212 w 17313"/>
                <a:gd name="connsiteY7" fmla="*/ 3275 h 28544"/>
                <a:gd name="connsiteX8" fmla="*/ 11231 w 17313"/>
                <a:gd name="connsiteY8" fmla="*/ 13102 h 2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3" h="28544">
                  <a:moveTo>
                    <a:pt x="11231" y="13102"/>
                  </a:moveTo>
                  <a:lnTo>
                    <a:pt x="16846" y="23397"/>
                  </a:lnTo>
                  <a:lnTo>
                    <a:pt x="17314" y="28544"/>
                  </a:lnTo>
                  <a:lnTo>
                    <a:pt x="13103" y="25737"/>
                  </a:lnTo>
                  <a:lnTo>
                    <a:pt x="6551" y="15910"/>
                  </a:lnTo>
                  <a:lnTo>
                    <a:pt x="936" y="5147"/>
                  </a:lnTo>
                  <a:lnTo>
                    <a:pt x="0" y="0"/>
                  </a:lnTo>
                  <a:lnTo>
                    <a:pt x="4212" y="3275"/>
                  </a:lnTo>
                  <a:lnTo>
                    <a:pt x="11231" y="13102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23BD92B1-9FBE-12E0-9833-4E338A488576}"/>
                </a:ext>
              </a:extLst>
            </p:cNvPr>
            <p:cNvSpPr/>
            <p:nvPr/>
          </p:nvSpPr>
          <p:spPr>
            <a:xfrm>
              <a:off x="7671334" y="8021488"/>
              <a:ext cx="8423" cy="45390"/>
            </a:xfrm>
            <a:custGeom>
              <a:avLst/>
              <a:gdLst>
                <a:gd name="connsiteX0" fmla="*/ 5147 w 8423"/>
                <a:gd name="connsiteY0" fmla="*/ 0 h 45390"/>
                <a:gd name="connsiteX1" fmla="*/ 7487 w 8423"/>
                <a:gd name="connsiteY1" fmla="*/ 936 h 45390"/>
                <a:gd name="connsiteX2" fmla="*/ 8423 w 8423"/>
                <a:gd name="connsiteY2" fmla="*/ 3275 h 45390"/>
                <a:gd name="connsiteX3" fmla="*/ 6551 w 8423"/>
                <a:gd name="connsiteY3" fmla="*/ 42583 h 45390"/>
                <a:gd name="connsiteX4" fmla="*/ 5615 w 8423"/>
                <a:gd name="connsiteY4" fmla="*/ 44455 h 45390"/>
                <a:gd name="connsiteX5" fmla="*/ 3276 w 8423"/>
                <a:gd name="connsiteY5" fmla="*/ 45390 h 45390"/>
                <a:gd name="connsiteX6" fmla="*/ 936 w 8423"/>
                <a:gd name="connsiteY6" fmla="*/ 44455 h 45390"/>
                <a:gd name="connsiteX7" fmla="*/ 0 w 8423"/>
                <a:gd name="connsiteY7" fmla="*/ 42115 h 45390"/>
                <a:gd name="connsiteX8" fmla="*/ 1872 w 8423"/>
                <a:gd name="connsiteY8" fmla="*/ 2808 h 45390"/>
                <a:gd name="connsiteX9" fmla="*/ 2808 w 8423"/>
                <a:gd name="connsiteY9" fmla="*/ 468 h 45390"/>
                <a:gd name="connsiteX10" fmla="*/ 5147 w 8423"/>
                <a:gd name="connsiteY10" fmla="*/ 0 h 4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23" h="45390">
                  <a:moveTo>
                    <a:pt x="5147" y="0"/>
                  </a:moveTo>
                  <a:lnTo>
                    <a:pt x="7487" y="936"/>
                  </a:lnTo>
                  <a:lnTo>
                    <a:pt x="8423" y="3275"/>
                  </a:lnTo>
                  <a:lnTo>
                    <a:pt x="6551" y="42583"/>
                  </a:lnTo>
                  <a:lnTo>
                    <a:pt x="5615" y="44455"/>
                  </a:lnTo>
                  <a:lnTo>
                    <a:pt x="3276" y="45390"/>
                  </a:lnTo>
                  <a:lnTo>
                    <a:pt x="936" y="44455"/>
                  </a:lnTo>
                  <a:lnTo>
                    <a:pt x="0" y="42115"/>
                  </a:lnTo>
                  <a:lnTo>
                    <a:pt x="1872" y="2808"/>
                  </a:lnTo>
                  <a:lnTo>
                    <a:pt x="2808" y="468"/>
                  </a:lnTo>
                  <a:lnTo>
                    <a:pt x="5147" y="0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C2970441-A0B9-4C9F-C1BD-A80E6C913ED8}"/>
                </a:ext>
              </a:extLst>
            </p:cNvPr>
            <p:cNvSpPr/>
            <p:nvPr/>
          </p:nvSpPr>
          <p:spPr>
            <a:xfrm>
              <a:off x="7601610" y="8024296"/>
              <a:ext cx="8422" cy="13570"/>
            </a:xfrm>
            <a:custGeom>
              <a:avLst/>
              <a:gdLst>
                <a:gd name="connsiteX0" fmla="*/ 6551 w 8422"/>
                <a:gd name="connsiteY0" fmla="*/ 5615 h 13570"/>
                <a:gd name="connsiteX1" fmla="*/ 8423 w 8422"/>
                <a:gd name="connsiteY1" fmla="*/ 12634 h 13570"/>
                <a:gd name="connsiteX2" fmla="*/ 6551 w 8422"/>
                <a:gd name="connsiteY2" fmla="*/ 13570 h 13570"/>
                <a:gd name="connsiteX3" fmla="*/ 4679 w 8422"/>
                <a:gd name="connsiteY3" fmla="*/ 12166 h 13570"/>
                <a:gd name="connsiteX4" fmla="*/ 1404 w 8422"/>
                <a:gd name="connsiteY4" fmla="*/ 7955 h 13570"/>
                <a:gd name="connsiteX5" fmla="*/ 0 w 8422"/>
                <a:gd name="connsiteY5" fmla="*/ 936 h 13570"/>
                <a:gd name="connsiteX6" fmla="*/ 1872 w 8422"/>
                <a:gd name="connsiteY6" fmla="*/ 0 h 13570"/>
                <a:gd name="connsiteX7" fmla="*/ 3276 w 8422"/>
                <a:gd name="connsiteY7" fmla="*/ 936 h 13570"/>
                <a:gd name="connsiteX8" fmla="*/ 6551 w 8422"/>
                <a:gd name="connsiteY8" fmla="*/ 5615 h 13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2" h="13570">
                  <a:moveTo>
                    <a:pt x="6551" y="5615"/>
                  </a:moveTo>
                  <a:lnTo>
                    <a:pt x="8423" y="12634"/>
                  </a:lnTo>
                  <a:lnTo>
                    <a:pt x="6551" y="13570"/>
                  </a:lnTo>
                  <a:lnTo>
                    <a:pt x="4679" y="12166"/>
                  </a:lnTo>
                  <a:lnTo>
                    <a:pt x="1404" y="7955"/>
                  </a:lnTo>
                  <a:lnTo>
                    <a:pt x="0" y="936"/>
                  </a:lnTo>
                  <a:lnTo>
                    <a:pt x="1872" y="0"/>
                  </a:lnTo>
                  <a:lnTo>
                    <a:pt x="3276" y="936"/>
                  </a:lnTo>
                  <a:lnTo>
                    <a:pt x="6551" y="5615"/>
                  </a:lnTo>
                  <a:close/>
                </a:path>
              </a:pathLst>
            </a:custGeom>
            <a:solidFill>
              <a:srgbClr val="E78F79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FBB1E26B-FC56-AEF8-5FB0-A316B917901C}"/>
                </a:ext>
              </a:extLst>
            </p:cNvPr>
            <p:cNvSpPr/>
            <p:nvPr/>
          </p:nvSpPr>
          <p:spPr>
            <a:xfrm>
              <a:off x="7312421" y="8028975"/>
              <a:ext cx="9826" cy="41647"/>
            </a:xfrm>
            <a:custGeom>
              <a:avLst/>
              <a:gdLst>
                <a:gd name="connsiteX0" fmla="*/ 8423 w 9826"/>
                <a:gd name="connsiteY0" fmla="*/ 0 h 41647"/>
                <a:gd name="connsiteX1" fmla="*/ 9827 w 9826"/>
                <a:gd name="connsiteY1" fmla="*/ 6551 h 41647"/>
                <a:gd name="connsiteX2" fmla="*/ 8423 w 9826"/>
                <a:gd name="connsiteY2" fmla="*/ 21525 h 41647"/>
                <a:gd name="connsiteX3" fmla="*/ 2808 w 9826"/>
                <a:gd name="connsiteY3" fmla="*/ 40711 h 41647"/>
                <a:gd name="connsiteX4" fmla="*/ 1404 w 9826"/>
                <a:gd name="connsiteY4" fmla="*/ 41647 h 41647"/>
                <a:gd name="connsiteX5" fmla="*/ 468 w 9826"/>
                <a:gd name="connsiteY5" fmla="*/ 40243 h 41647"/>
                <a:gd name="connsiteX6" fmla="*/ 0 w 9826"/>
                <a:gd name="connsiteY6" fmla="*/ 35096 h 41647"/>
                <a:gd name="connsiteX7" fmla="*/ 1404 w 9826"/>
                <a:gd name="connsiteY7" fmla="*/ 20121 h 41647"/>
                <a:gd name="connsiteX8" fmla="*/ 4679 w 9826"/>
                <a:gd name="connsiteY8" fmla="*/ 5615 h 41647"/>
                <a:gd name="connsiteX9" fmla="*/ 8423 w 9826"/>
                <a:gd name="connsiteY9" fmla="*/ 0 h 41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26" h="41647">
                  <a:moveTo>
                    <a:pt x="8423" y="0"/>
                  </a:moveTo>
                  <a:lnTo>
                    <a:pt x="9827" y="6551"/>
                  </a:lnTo>
                  <a:lnTo>
                    <a:pt x="8423" y="21525"/>
                  </a:lnTo>
                  <a:lnTo>
                    <a:pt x="2808" y="40711"/>
                  </a:lnTo>
                  <a:lnTo>
                    <a:pt x="1404" y="41647"/>
                  </a:lnTo>
                  <a:lnTo>
                    <a:pt x="468" y="40243"/>
                  </a:lnTo>
                  <a:lnTo>
                    <a:pt x="0" y="35096"/>
                  </a:lnTo>
                  <a:lnTo>
                    <a:pt x="1404" y="20121"/>
                  </a:lnTo>
                  <a:lnTo>
                    <a:pt x="4679" y="5615"/>
                  </a:lnTo>
                  <a:lnTo>
                    <a:pt x="8423" y="0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13457672-D113-3537-EAB4-772975910ECF}"/>
                </a:ext>
              </a:extLst>
            </p:cNvPr>
            <p:cNvSpPr/>
            <p:nvPr/>
          </p:nvSpPr>
          <p:spPr>
            <a:xfrm>
              <a:off x="7698007" y="8032251"/>
              <a:ext cx="14506" cy="29480"/>
            </a:xfrm>
            <a:custGeom>
              <a:avLst/>
              <a:gdLst>
                <a:gd name="connsiteX0" fmla="*/ 6551 w 14506"/>
                <a:gd name="connsiteY0" fmla="*/ 11231 h 29480"/>
                <a:gd name="connsiteX1" fmla="*/ 14506 w 14506"/>
                <a:gd name="connsiteY1" fmla="*/ 0 h 29480"/>
                <a:gd name="connsiteX2" fmla="*/ 14506 w 14506"/>
                <a:gd name="connsiteY2" fmla="*/ 4679 h 29480"/>
                <a:gd name="connsiteX3" fmla="*/ 12167 w 14506"/>
                <a:gd name="connsiteY3" fmla="*/ 12166 h 29480"/>
                <a:gd name="connsiteX4" fmla="*/ 7955 w 14506"/>
                <a:gd name="connsiteY4" fmla="*/ 20122 h 29480"/>
                <a:gd name="connsiteX5" fmla="*/ 0 w 14506"/>
                <a:gd name="connsiteY5" fmla="*/ 29481 h 29480"/>
                <a:gd name="connsiteX6" fmla="*/ 2340 w 14506"/>
                <a:gd name="connsiteY6" fmla="*/ 19654 h 29480"/>
                <a:gd name="connsiteX7" fmla="*/ 6551 w 14506"/>
                <a:gd name="connsiteY7" fmla="*/ 11231 h 2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6" h="29480">
                  <a:moveTo>
                    <a:pt x="6551" y="11231"/>
                  </a:moveTo>
                  <a:lnTo>
                    <a:pt x="14506" y="0"/>
                  </a:lnTo>
                  <a:lnTo>
                    <a:pt x="14506" y="4679"/>
                  </a:lnTo>
                  <a:lnTo>
                    <a:pt x="12167" y="12166"/>
                  </a:lnTo>
                  <a:lnTo>
                    <a:pt x="7955" y="20122"/>
                  </a:lnTo>
                  <a:lnTo>
                    <a:pt x="0" y="29481"/>
                  </a:lnTo>
                  <a:lnTo>
                    <a:pt x="2340" y="19654"/>
                  </a:lnTo>
                  <a:lnTo>
                    <a:pt x="6551" y="11231"/>
                  </a:lnTo>
                  <a:close/>
                </a:path>
              </a:pathLst>
            </a:custGeom>
            <a:solidFill>
              <a:srgbClr val="F47E67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D02EB94F-3474-0DFB-AE26-15EA8343C3C1}"/>
                </a:ext>
              </a:extLst>
            </p:cNvPr>
            <p:cNvSpPr/>
            <p:nvPr/>
          </p:nvSpPr>
          <p:spPr>
            <a:xfrm>
              <a:off x="7217897" y="8048629"/>
              <a:ext cx="14506" cy="23864"/>
            </a:xfrm>
            <a:custGeom>
              <a:avLst/>
              <a:gdLst>
                <a:gd name="connsiteX0" fmla="*/ 9359 w 14506"/>
                <a:gd name="connsiteY0" fmla="*/ 10763 h 23864"/>
                <a:gd name="connsiteX1" fmla="*/ 14506 w 14506"/>
                <a:gd name="connsiteY1" fmla="*/ 23397 h 23864"/>
                <a:gd name="connsiteX2" fmla="*/ 13102 w 14506"/>
                <a:gd name="connsiteY2" fmla="*/ 23865 h 23864"/>
                <a:gd name="connsiteX3" fmla="*/ 10763 w 14506"/>
                <a:gd name="connsiteY3" fmla="*/ 21525 h 23864"/>
                <a:gd name="connsiteX4" fmla="*/ 5147 w 14506"/>
                <a:gd name="connsiteY4" fmla="*/ 13103 h 23864"/>
                <a:gd name="connsiteX5" fmla="*/ 0 w 14506"/>
                <a:gd name="connsiteY5" fmla="*/ 468 h 23864"/>
                <a:gd name="connsiteX6" fmla="*/ 1404 w 14506"/>
                <a:gd name="connsiteY6" fmla="*/ 0 h 23864"/>
                <a:gd name="connsiteX7" fmla="*/ 3743 w 14506"/>
                <a:gd name="connsiteY7" fmla="*/ 2340 h 23864"/>
                <a:gd name="connsiteX8" fmla="*/ 9359 w 14506"/>
                <a:gd name="connsiteY8" fmla="*/ 10763 h 2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06" h="23864">
                  <a:moveTo>
                    <a:pt x="9359" y="10763"/>
                  </a:moveTo>
                  <a:lnTo>
                    <a:pt x="14506" y="23397"/>
                  </a:lnTo>
                  <a:lnTo>
                    <a:pt x="13102" y="23865"/>
                  </a:lnTo>
                  <a:lnTo>
                    <a:pt x="10763" y="21525"/>
                  </a:lnTo>
                  <a:lnTo>
                    <a:pt x="5147" y="13103"/>
                  </a:lnTo>
                  <a:lnTo>
                    <a:pt x="0" y="468"/>
                  </a:lnTo>
                  <a:lnTo>
                    <a:pt x="1404" y="0"/>
                  </a:lnTo>
                  <a:lnTo>
                    <a:pt x="3743" y="2340"/>
                  </a:lnTo>
                  <a:lnTo>
                    <a:pt x="9359" y="10763"/>
                  </a:lnTo>
                  <a:close/>
                </a:path>
              </a:pathLst>
            </a:custGeom>
            <a:solidFill>
              <a:srgbClr val="D66D66"/>
            </a:solidFill>
            <a:ln w="46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CN"/>
            </a:p>
          </p:txBody>
        </p:sp>
      </p:grpSp>
      <p:sp>
        <p:nvSpPr>
          <p:cNvPr id="5" name="Freeform 4">
            <a:hlinkClick r:id="rId2"/>
            <a:extLst>
              <a:ext uri="{FF2B5EF4-FFF2-40B4-BE49-F238E27FC236}">
                <a16:creationId xmlns:a16="http://schemas.microsoft.com/office/drawing/2014/main" id="{0DE27A0E-AF22-C876-93DA-E2A5DF759B05}"/>
              </a:ext>
            </a:extLst>
          </p:cNvPr>
          <p:cNvSpPr/>
          <p:nvPr/>
        </p:nvSpPr>
        <p:spPr>
          <a:xfrm>
            <a:off x="293374" y="255021"/>
            <a:ext cx="734411" cy="816009"/>
          </a:xfrm>
          <a:custGeom>
            <a:avLst/>
            <a:gdLst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835388 w 50407360"/>
              <a:gd name="connsiteY56" fmla="*/ 14097468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1617674 w 50407360"/>
              <a:gd name="connsiteY56" fmla="*/ 14141011 h 56007936"/>
              <a:gd name="connsiteX57" fmla="*/ 42276368 w 50407360"/>
              <a:gd name="connsiteY57" fmla="*/ 13623554 h 56007936"/>
              <a:gd name="connsiteX58" fmla="*/ 43106492 w 50407360"/>
              <a:gd name="connsiteY58" fmla="*/ 13194116 h 56007936"/>
              <a:gd name="connsiteX59" fmla="*/ 43619360 w 50407360"/>
              <a:gd name="connsiteY59" fmla="*/ 12944008 h 56007936"/>
              <a:gd name="connsiteX60" fmla="*/ 43883716 w 50407360"/>
              <a:gd name="connsiteY60" fmla="*/ 12816272 h 56007936"/>
              <a:gd name="connsiteX61" fmla="*/ 46004628 w 50407360"/>
              <a:gd name="connsiteY61" fmla="*/ 11760504 h 56007936"/>
              <a:gd name="connsiteX62" fmla="*/ 46302320 w 50407360"/>
              <a:gd name="connsiteY62" fmla="*/ 11609780 h 56007936"/>
              <a:gd name="connsiteX63" fmla="*/ 49584112 w 50407360"/>
              <a:gd name="connsiteY63" fmla="*/ 9729612 h 56007936"/>
              <a:gd name="connsiteX64" fmla="*/ 50315436 w 50407360"/>
              <a:gd name="connsiteY64" fmla="*/ 9315250 h 56007936"/>
              <a:gd name="connsiteX65" fmla="*/ 50345496 w 50407360"/>
              <a:gd name="connsiteY65" fmla="*/ 10171276 h 56007936"/>
              <a:gd name="connsiteX66" fmla="*/ 50282232 w 50407360"/>
              <a:gd name="connsiteY66" fmla="*/ 10471924 h 56007936"/>
              <a:gd name="connsiteX67" fmla="*/ 50213496 w 50407360"/>
              <a:gd name="connsiteY67" fmla="*/ 10785304 h 56007936"/>
              <a:gd name="connsiteX68" fmla="*/ 49798376 w 50407360"/>
              <a:gd name="connsiteY68" fmla="*/ 14394972 h 56007936"/>
              <a:gd name="connsiteX69" fmla="*/ 49616392 w 50407360"/>
              <a:gd name="connsiteY69" fmla="*/ 18011968 h 56007936"/>
              <a:gd name="connsiteX70" fmla="*/ 49601592 w 50407360"/>
              <a:gd name="connsiteY70" fmla="*/ 18247059 h 56007936"/>
              <a:gd name="connsiteX71" fmla="*/ 49558140 w 50407360"/>
              <a:gd name="connsiteY71" fmla="*/ 18915660 h 56007936"/>
              <a:gd name="connsiteX72" fmla="*/ 49532624 w 50407360"/>
              <a:gd name="connsiteY72" fmla="*/ 19302596 h 56007936"/>
              <a:gd name="connsiteX73" fmla="*/ 49467524 w 50407360"/>
              <a:gd name="connsiteY73" fmla="*/ 19899248 h 56007936"/>
              <a:gd name="connsiteX74" fmla="*/ 49412936 w 50407360"/>
              <a:gd name="connsiteY74" fmla="*/ 20284764 h 56007936"/>
              <a:gd name="connsiteX75" fmla="*/ 49414852 w 50407360"/>
              <a:gd name="connsiteY75" fmla="*/ 20299512 h 56007936"/>
              <a:gd name="connsiteX76" fmla="*/ 49391160 w 50407360"/>
              <a:gd name="connsiteY76" fmla="*/ 20449164 h 56007936"/>
              <a:gd name="connsiteX77" fmla="*/ 49388984 w 50407360"/>
              <a:gd name="connsiteY77" fmla="*/ 20453900 h 56007936"/>
              <a:gd name="connsiteX78" fmla="*/ 49383368 w 50407360"/>
              <a:gd name="connsiteY78" fmla="*/ 20493544 h 56007936"/>
              <a:gd name="connsiteX79" fmla="*/ 49370744 w 50407360"/>
              <a:gd name="connsiteY79" fmla="*/ 20493548 h 56007936"/>
              <a:gd name="connsiteX80" fmla="*/ 49349916 w 50407360"/>
              <a:gd name="connsiteY80" fmla="*/ 20538820 h 56007936"/>
              <a:gd name="connsiteX81" fmla="*/ 48877488 w 50407360"/>
              <a:gd name="connsiteY81" fmla="*/ 21297156 h 56007936"/>
              <a:gd name="connsiteX82" fmla="*/ 48867384 w 50407360"/>
              <a:gd name="connsiteY82" fmla="*/ 21310020 h 56007936"/>
              <a:gd name="connsiteX83" fmla="*/ 48834316 w 50407360"/>
              <a:gd name="connsiteY83" fmla="*/ 21364952 h 56007936"/>
              <a:gd name="connsiteX84" fmla="*/ 48101780 w 50407360"/>
              <a:gd name="connsiteY84" fmla="*/ 22240160 h 56007936"/>
              <a:gd name="connsiteX85" fmla="*/ 47894280 w 50407360"/>
              <a:gd name="connsiteY85" fmla="*/ 22481660 h 56007936"/>
              <a:gd name="connsiteX86" fmla="*/ 44316200 w 50407360"/>
              <a:gd name="connsiteY86" fmla="*/ 24793232 h 56007936"/>
              <a:gd name="connsiteX87" fmla="*/ 43324944 w 50407360"/>
              <a:gd name="connsiteY87" fmla="*/ 25500500 h 56007936"/>
              <a:gd name="connsiteX88" fmla="*/ 42526632 w 50407360"/>
              <a:gd name="connsiteY88" fmla="*/ 25930276 h 56007936"/>
              <a:gd name="connsiteX89" fmla="*/ 42053368 w 50407360"/>
              <a:gd name="connsiteY89" fmla="*/ 26312908 h 56007936"/>
              <a:gd name="connsiteX90" fmla="*/ 41140408 w 50407360"/>
              <a:gd name="connsiteY90" fmla="*/ 26875892 h 56007936"/>
              <a:gd name="connsiteX91" fmla="*/ 39130640 w 50407360"/>
              <a:gd name="connsiteY91" fmla="*/ 28644387 h 56007936"/>
              <a:gd name="connsiteX92" fmla="*/ 39014136 w 50407360"/>
              <a:gd name="connsiteY92" fmla="*/ 29110149 h 56007936"/>
              <a:gd name="connsiteX93" fmla="*/ 41528620 w 50407360"/>
              <a:gd name="connsiteY93" fmla="*/ 27585016 h 56007936"/>
              <a:gd name="connsiteX94" fmla="*/ 42757432 w 50407360"/>
              <a:gd name="connsiteY94" fmla="*/ 26848184 h 56007936"/>
              <a:gd name="connsiteX95" fmla="*/ 44161000 w 50407360"/>
              <a:gd name="connsiteY95" fmla="*/ 25946696 h 56007936"/>
              <a:gd name="connsiteX96" fmla="*/ 45189080 w 50407360"/>
              <a:gd name="connsiteY96" fmla="*/ 25384052 h 56007936"/>
              <a:gd name="connsiteX97" fmla="*/ 45640544 w 50407360"/>
              <a:gd name="connsiteY97" fmla="*/ 25085732 h 56007936"/>
              <a:gd name="connsiteX98" fmla="*/ 46682708 w 50407360"/>
              <a:gd name="connsiteY98" fmla="*/ 24417952 h 56007936"/>
              <a:gd name="connsiteX99" fmla="*/ 49150356 w 50407360"/>
              <a:gd name="connsiteY99" fmla="*/ 22473040 h 56007936"/>
              <a:gd name="connsiteX100" fmla="*/ 49350164 w 50407360"/>
              <a:gd name="connsiteY100" fmla="*/ 23519136 h 56007936"/>
              <a:gd name="connsiteX101" fmla="*/ 49309268 w 50407360"/>
              <a:gd name="connsiteY101" fmla="*/ 23953348 h 56007936"/>
              <a:gd name="connsiteX102" fmla="*/ 49259644 w 50407360"/>
              <a:gd name="connsiteY102" fmla="*/ 24423416 h 56007936"/>
              <a:gd name="connsiteX103" fmla="*/ 49234704 w 50407360"/>
              <a:gd name="connsiteY103" fmla="*/ 24663760 h 56007936"/>
              <a:gd name="connsiteX104" fmla="*/ 48805376 w 50407360"/>
              <a:gd name="connsiteY104" fmla="*/ 28131239 h 56007936"/>
              <a:gd name="connsiteX105" fmla="*/ 48712516 w 50407360"/>
              <a:gd name="connsiteY105" fmla="*/ 28797751 h 56007936"/>
              <a:gd name="connsiteX106" fmla="*/ 46263912 w 50407360"/>
              <a:gd name="connsiteY106" fmla="*/ 33286497 h 56007936"/>
              <a:gd name="connsiteX107" fmla="*/ 46041000 w 50407360"/>
              <a:gd name="connsiteY107" fmla="*/ 33500047 h 56007936"/>
              <a:gd name="connsiteX108" fmla="*/ 46007132 w 50407360"/>
              <a:gd name="connsiteY108" fmla="*/ 33543343 h 56007936"/>
              <a:gd name="connsiteX109" fmla="*/ 45730420 w 50407360"/>
              <a:gd name="connsiteY109" fmla="*/ 33807832 h 56007936"/>
              <a:gd name="connsiteX110" fmla="*/ 45664992 w 50407360"/>
              <a:gd name="connsiteY110" fmla="*/ 33854599 h 56007936"/>
              <a:gd name="connsiteX111" fmla="*/ 45655112 w 50407360"/>
              <a:gd name="connsiteY111" fmla="*/ 33884223 h 56007936"/>
              <a:gd name="connsiteX112" fmla="*/ 44992416 w 50407360"/>
              <a:gd name="connsiteY112" fmla="*/ 34313647 h 56007936"/>
              <a:gd name="connsiteX113" fmla="*/ 44787936 w 50407360"/>
              <a:gd name="connsiteY113" fmla="*/ 34436151 h 56007936"/>
              <a:gd name="connsiteX114" fmla="*/ 43118604 w 50407360"/>
              <a:gd name="connsiteY114" fmla="*/ 35397823 h 56007936"/>
              <a:gd name="connsiteX115" fmla="*/ 41766640 w 50407360"/>
              <a:gd name="connsiteY115" fmla="*/ 36213036 h 56007936"/>
              <a:gd name="connsiteX116" fmla="*/ 39788108 w 50407360"/>
              <a:gd name="connsiteY116" fmla="*/ 37275319 h 56007936"/>
              <a:gd name="connsiteX117" fmla="*/ 38691008 w 50407360"/>
              <a:gd name="connsiteY117" fmla="*/ 37919583 h 56007936"/>
              <a:gd name="connsiteX118" fmla="*/ 37731176 w 50407360"/>
              <a:gd name="connsiteY118" fmla="*/ 38425867 h 56007936"/>
              <a:gd name="connsiteX119" fmla="*/ 36909712 w 50407360"/>
              <a:gd name="connsiteY119" fmla="*/ 38978503 h 56007936"/>
              <a:gd name="connsiteX120" fmla="*/ 35016905 w 50407360"/>
              <a:gd name="connsiteY120" fmla="*/ 40072455 h 56007936"/>
              <a:gd name="connsiteX121" fmla="*/ 33452980 w 50407360"/>
              <a:gd name="connsiteY121" fmla="*/ 40964275 h 56007936"/>
              <a:gd name="connsiteX122" fmla="*/ 32271220 w 50407360"/>
              <a:gd name="connsiteY122" fmla="*/ 41627519 h 56007936"/>
              <a:gd name="connsiteX123" fmla="*/ 30742048 w 50407360"/>
              <a:gd name="connsiteY123" fmla="*/ 42966587 h 56007936"/>
              <a:gd name="connsiteX124" fmla="*/ 30742048 w 50407360"/>
              <a:gd name="connsiteY124" fmla="*/ 43315911 h 56007936"/>
              <a:gd name="connsiteX125" fmla="*/ 34703328 w 50407360"/>
              <a:gd name="connsiteY125" fmla="*/ 41103531 h 56007936"/>
              <a:gd name="connsiteX126" fmla="*/ 35402376 w 50407360"/>
              <a:gd name="connsiteY126" fmla="*/ 40754219 h 56007936"/>
              <a:gd name="connsiteX127" fmla="*/ 35926660 w 50407360"/>
              <a:gd name="connsiteY127" fmla="*/ 40437607 h 56007936"/>
              <a:gd name="connsiteX128" fmla="*/ 38225196 w 50407360"/>
              <a:gd name="connsiteY128" fmla="*/ 39161775 h 56007936"/>
              <a:gd name="connsiteX129" fmla="*/ 39713184 w 50407360"/>
              <a:gd name="connsiteY129" fmla="*/ 38192519 h 56007936"/>
              <a:gd name="connsiteX130" fmla="*/ 41883152 w 50407360"/>
              <a:gd name="connsiteY130" fmla="*/ 36933567 h 56007936"/>
              <a:gd name="connsiteX131" fmla="*/ 44594768 w 50407360"/>
              <a:gd name="connsiteY131" fmla="*/ 35424964 h 56007936"/>
              <a:gd name="connsiteX132" fmla="*/ 45199561 w 50407360"/>
              <a:gd name="connsiteY132" fmla="*/ 35076339 h 56007936"/>
              <a:gd name="connsiteX133" fmla="*/ 47868768 w 50407360"/>
              <a:gd name="connsiteY133" fmla="*/ 32719817 h 56007936"/>
              <a:gd name="connsiteX134" fmla="*/ 47915136 w 50407360"/>
              <a:gd name="connsiteY134" fmla="*/ 33228891 h 56007936"/>
              <a:gd name="connsiteX135" fmla="*/ 47795952 w 50407360"/>
              <a:gd name="connsiteY135" fmla="*/ 33577159 h 56007936"/>
              <a:gd name="connsiteX136" fmla="*/ 47664180 w 50407360"/>
              <a:gd name="connsiteY136" fmla="*/ 33966655 h 56007936"/>
              <a:gd name="connsiteX137" fmla="*/ 47519240 w 50407360"/>
              <a:gd name="connsiteY137" fmla="*/ 34386319 h 56007936"/>
              <a:gd name="connsiteX138" fmla="*/ 47224352 w 50407360"/>
              <a:gd name="connsiteY138" fmla="*/ 35251923 h 56007936"/>
              <a:gd name="connsiteX139" fmla="*/ 47075464 w 50407360"/>
              <a:gd name="connsiteY139" fmla="*/ 35686719 h 56007936"/>
              <a:gd name="connsiteX140" fmla="*/ 46721860 w 50407360"/>
              <a:gd name="connsiteY140" fmla="*/ 36762975 h 56007936"/>
              <a:gd name="connsiteX141" fmla="*/ 43907488 w 50407360"/>
              <a:gd name="connsiteY141" fmla="*/ 42850147 h 56007936"/>
              <a:gd name="connsiteX142" fmla="*/ 43738432 w 50407360"/>
              <a:gd name="connsiteY142" fmla="*/ 43095599 h 56007936"/>
              <a:gd name="connsiteX143" fmla="*/ 42679948 w 50407360"/>
              <a:gd name="connsiteY143" fmla="*/ 44592215 h 56007936"/>
              <a:gd name="connsiteX144" fmla="*/ 42186308 w 50407360"/>
              <a:gd name="connsiteY144" fmla="*/ 45283987 h 56007936"/>
              <a:gd name="connsiteX145" fmla="*/ 41344300 w 50407360"/>
              <a:gd name="connsiteY145" fmla="*/ 46459803 h 56007936"/>
              <a:gd name="connsiteX146" fmla="*/ 41137232 w 50407360"/>
              <a:gd name="connsiteY146" fmla="*/ 46747299 h 56007936"/>
              <a:gd name="connsiteX147" fmla="*/ 40062712 w 50407360"/>
              <a:gd name="connsiteY147" fmla="*/ 47973536 h 56007936"/>
              <a:gd name="connsiteX148" fmla="*/ 39676772 w 50407360"/>
              <a:gd name="connsiteY148" fmla="*/ 48366520 h 56007936"/>
              <a:gd name="connsiteX149" fmla="*/ 26897272 w 50407360"/>
              <a:gd name="connsiteY149" fmla="*/ 55425740 h 56007936"/>
              <a:gd name="connsiteX150" fmla="*/ 26453544 w 50407360"/>
              <a:gd name="connsiteY150" fmla="*/ 55545320 h 56007936"/>
              <a:gd name="connsiteX151" fmla="*/ 23402029 w 50407360"/>
              <a:gd name="connsiteY151" fmla="*/ 56007936 h 56007936"/>
              <a:gd name="connsiteX152" fmla="*/ 22550067 w 50407360"/>
              <a:gd name="connsiteY152" fmla="*/ 53897448 h 56007936"/>
              <a:gd name="connsiteX153" fmla="*/ 22480539 w 50407360"/>
              <a:gd name="connsiteY153" fmla="*/ 53672952 h 56007936"/>
              <a:gd name="connsiteX154" fmla="*/ 21304881 w 50407360"/>
              <a:gd name="connsiteY154" fmla="*/ 48905064 h 56007936"/>
              <a:gd name="connsiteX155" fmla="*/ 21243951 w 50407360"/>
              <a:gd name="connsiteY155" fmla="*/ 48608604 h 56007936"/>
              <a:gd name="connsiteX156" fmla="*/ 20838845 w 50407360"/>
              <a:gd name="connsiteY156" fmla="*/ 44946079 h 56007936"/>
              <a:gd name="connsiteX157" fmla="*/ 20829231 w 50407360"/>
              <a:gd name="connsiteY157" fmla="*/ 44597459 h 56007936"/>
              <a:gd name="connsiteX158" fmla="*/ 21887417 w 50407360"/>
              <a:gd name="connsiteY158" fmla="*/ 36213036 h 56007936"/>
              <a:gd name="connsiteX159" fmla="*/ 21210215 w 50407360"/>
              <a:gd name="connsiteY159" fmla="*/ 36700688 h 56007936"/>
              <a:gd name="connsiteX160" fmla="*/ 18116395 w 50407360"/>
              <a:gd name="connsiteY160" fmla="*/ 39690299 h 56007936"/>
              <a:gd name="connsiteX161" fmla="*/ 17190739 w 50407360"/>
              <a:gd name="connsiteY161" fmla="*/ 40514115 h 56007936"/>
              <a:gd name="connsiteX162" fmla="*/ 14896923 w 50407360"/>
              <a:gd name="connsiteY162" fmla="*/ 42267939 h 56007936"/>
              <a:gd name="connsiteX163" fmla="*/ 14626625 w 50407360"/>
              <a:gd name="connsiteY163" fmla="*/ 42451567 h 56007936"/>
              <a:gd name="connsiteX164" fmla="*/ 10702619 w 50407360"/>
              <a:gd name="connsiteY164" fmla="*/ 44713199 h 56007936"/>
              <a:gd name="connsiteX165" fmla="*/ 10406579 w 50407360"/>
              <a:gd name="connsiteY165" fmla="*/ 44849895 h 56007936"/>
              <a:gd name="connsiteX166" fmla="*/ 4090779 w 50407360"/>
              <a:gd name="connsiteY166" fmla="*/ 47107451 h 56007936"/>
              <a:gd name="connsiteX167" fmla="*/ 3848907 w 50407360"/>
              <a:gd name="connsiteY167" fmla="*/ 47167063 h 56007936"/>
              <a:gd name="connsiteX168" fmla="*/ 2780059 w 50407360"/>
              <a:gd name="connsiteY168" fmla="*/ 47158447 h 56007936"/>
              <a:gd name="connsiteX169" fmla="*/ 2482847 w 50407360"/>
              <a:gd name="connsiteY169" fmla="*/ 46655427 h 56007936"/>
              <a:gd name="connsiteX170" fmla="*/ 2324751 w 50407360"/>
              <a:gd name="connsiteY170" fmla="*/ 46332187 h 56007936"/>
              <a:gd name="connsiteX171" fmla="*/ 2161171 w 50407360"/>
              <a:gd name="connsiteY171" fmla="*/ 45979483 h 56007936"/>
              <a:gd name="connsiteX172" fmla="*/ 1990371 w 50407360"/>
              <a:gd name="connsiteY172" fmla="*/ 45615491 h 56007936"/>
              <a:gd name="connsiteX173" fmla="*/ 1847999 w 50407360"/>
              <a:gd name="connsiteY173" fmla="*/ 25733380 h 56007936"/>
              <a:gd name="connsiteX174" fmla="*/ 1956695 w 50407360"/>
              <a:gd name="connsiteY174" fmla="*/ 25412344 h 56007936"/>
              <a:gd name="connsiteX175" fmla="*/ 5809279 w 50407360"/>
              <a:gd name="connsiteY175" fmla="*/ 18397612 h 56007936"/>
              <a:gd name="connsiteX176" fmla="*/ 6213907 w 50407360"/>
              <a:gd name="connsiteY176" fmla="*/ 17868164 h 56007936"/>
              <a:gd name="connsiteX177" fmla="*/ 10625267 w 50407360"/>
              <a:gd name="connsiteY177" fmla="*/ 12656514 h 56007936"/>
              <a:gd name="connsiteX178" fmla="*/ 11197787 w 50407360"/>
              <a:gd name="connsiteY178" fmla="*/ 12022492 h 56007936"/>
              <a:gd name="connsiteX179" fmla="*/ 14081359 w 50407360"/>
              <a:gd name="connsiteY179" fmla="*/ 9315250 h 56007936"/>
              <a:gd name="connsiteX180" fmla="*/ 14634779 w 50407360"/>
              <a:gd name="connsiteY180" fmla="*/ 8871320 h 56007936"/>
              <a:gd name="connsiteX181" fmla="*/ 14926047 w 50407360"/>
              <a:gd name="connsiteY181" fmla="*/ 8639350 h 56007936"/>
              <a:gd name="connsiteX182" fmla="*/ 15625103 w 50407360"/>
              <a:gd name="connsiteY182" fmla="*/ 8077156 h 56007936"/>
              <a:gd name="connsiteX183" fmla="*/ 19936223 w 50407360"/>
              <a:gd name="connsiteY183" fmla="*/ 5377368 h 56007936"/>
              <a:gd name="connsiteX184" fmla="*/ 21186103 w 50407360"/>
              <a:gd name="connsiteY184" fmla="*/ 4713568 h 56007936"/>
              <a:gd name="connsiteX185" fmla="*/ 22753959 w 50407360"/>
              <a:gd name="connsiteY185" fmla="*/ 3966258 h 56007936"/>
              <a:gd name="connsiteX186" fmla="*/ 24697728 w 50407360"/>
              <a:gd name="connsiteY186" fmla="*/ 2944224 h 56007936"/>
              <a:gd name="connsiteX187" fmla="*/ 25404516 w 50407360"/>
              <a:gd name="connsiteY187" fmla="*/ 2583524 h 56007936"/>
              <a:gd name="connsiteX188" fmla="*/ 27969064 w 50407360"/>
              <a:gd name="connsiteY188" fmla="*/ 1030228 h 56007936"/>
              <a:gd name="connsiteX189" fmla="*/ 28717712 w 50407360"/>
              <a:gd name="connsiteY189" fmla="*/ 574932 h 56007936"/>
              <a:gd name="connsiteX190" fmla="*/ 29380364 w 50407360"/>
              <a:gd name="connsiteY190" fmla="*/ 145544 h 56007936"/>
              <a:gd name="connsiteX191" fmla="*/ 29809980 w 50407360"/>
              <a:gd name="connsiteY19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3842344 w 50407360"/>
              <a:gd name="connsiteY53" fmla="*/ 19411816 h 56007936"/>
              <a:gd name="connsiteX54" fmla="*/ 37478592 w 50407360"/>
              <a:gd name="connsiteY54" fmla="*/ 16711096 h 56007936"/>
              <a:gd name="connsiteX55" fmla="*/ 38256824 w 50407360"/>
              <a:gd name="connsiteY55" fmla="*/ 16090696 h 56007936"/>
              <a:gd name="connsiteX56" fmla="*/ 42276368 w 50407360"/>
              <a:gd name="connsiteY56" fmla="*/ 13623554 h 56007936"/>
              <a:gd name="connsiteX57" fmla="*/ 43106492 w 50407360"/>
              <a:gd name="connsiteY57" fmla="*/ 13194116 h 56007936"/>
              <a:gd name="connsiteX58" fmla="*/ 43619360 w 50407360"/>
              <a:gd name="connsiteY58" fmla="*/ 12944008 h 56007936"/>
              <a:gd name="connsiteX59" fmla="*/ 43883716 w 50407360"/>
              <a:gd name="connsiteY59" fmla="*/ 12816272 h 56007936"/>
              <a:gd name="connsiteX60" fmla="*/ 46004628 w 50407360"/>
              <a:gd name="connsiteY60" fmla="*/ 11760504 h 56007936"/>
              <a:gd name="connsiteX61" fmla="*/ 46302320 w 50407360"/>
              <a:gd name="connsiteY61" fmla="*/ 11609780 h 56007936"/>
              <a:gd name="connsiteX62" fmla="*/ 49584112 w 50407360"/>
              <a:gd name="connsiteY62" fmla="*/ 9729612 h 56007936"/>
              <a:gd name="connsiteX63" fmla="*/ 50315436 w 50407360"/>
              <a:gd name="connsiteY63" fmla="*/ 9315250 h 56007936"/>
              <a:gd name="connsiteX64" fmla="*/ 50345496 w 50407360"/>
              <a:gd name="connsiteY64" fmla="*/ 10171276 h 56007936"/>
              <a:gd name="connsiteX65" fmla="*/ 50282232 w 50407360"/>
              <a:gd name="connsiteY65" fmla="*/ 10471924 h 56007936"/>
              <a:gd name="connsiteX66" fmla="*/ 50213496 w 50407360"/>
              <a:gd name="connsiteY66" fmla="*/ 10785304 h 56007936"/>
              <a:gd name="connsiteX67" fmla="*/ 49798376 w 50407360"/>
              <a:gd name="connsiteY67" fmla="*/ 14394972 h 56007936"/>
              <a:gd name="connsiteX68" fmla="*/ 49616392 w 50407360"/>
              <a:gd name="connsiteY68" fmla="*/ 18011968 h 56007936"/>
              <a:gd name="connsiteX69" fmla="*/ 49601592 w 50407360"/>
              <a:gd name="connsiteY69" fmla="*/ 18247059 h 56007936"/>
              <a:gd name="connsiteX70" fmla="*/ 49558140 w 50407360"/>
              <a:gd name="connsiteY70" fmla="*/ 18915660 h 56007936"/>
              <a:gd name="connsiteX71" fmla="*/ 49532624 w 50407360"/>
              <a:gd name="connsiteY71" fmla="*/ 19302596 h 56007936"/>
              <a:gd name="connsiteX72" fmla="*/ 49467524 w 50407360"/>
              <a:gd name="connsiteY72" fmla="*/ 19899248 h 56007936"/>
              <a:gd name="connsiteX73" fmla="*/ 49412936 w 50407360"/>
              <a:gd name="connsiteY73" fmla="*/ 20284764 h 56007936"/>
              <a:gd name="connsiteX74" fmla="*/ 49414852 w 50407360"/>
              <a:gd name="connsiteY74" fmla="*/ 20299512 h 56007936"/>
              <a:gd name="connsiteX75" fmla="*/ 49391160 w 50407360"/>
              <a:gd name="connsiteY75" fmla="*/ 20449164 h 56007936"/>
              <a:gd name="connsiteX76" fmla="*/ 49388984 w 50407360"/>
              <a:gd name="connsiteY76" fmla="*/ 20453900 h 56007936"/>
              <a:gd name="connsiteX77" fmla="*/ 49383368 w 50407360"/>
              <a:gd name="connsiteY77" fmla="*/ 20493544 h 56007936"/>
              <a:gd name="connsiteX78" fmla="*/ 49370744 w 50407360"/>
              <a:gd name="connsiteY78" fmla="*/ 20493548 h 56007936"/>
              <a:gd name="connsiteX79" fmla="*/ 49349916 w 50407360"/>
              <a:gd name="connsiteY79" fmla="*/ 20538820 h 56007936"/>
              <a:gd name="connsiteX80" fmla="*/ 48877488 w 50407360"/>
              <a:gd name="connsiteY80" fmla="*/ 21297156 h 56007936"/>
              <a:gd name="connsiteX81" fmla="*/ 48867384 w 50407360"/>
              <a:gd name="connsiteY81" fmla="*/ 21310020 h 56007936"/>
              <a:gd name="connsiteX82" fmla="*/ 48834316 w 50407360"/>
              <a:gd name="connsiteY82" fmla="*/ 21364952 h 56007936"/>
              <a:gd name="connsiteX83" fmla="*/ 48101780 w 50407360"/>
              <a:gd name="connsiteY83" fmla="*/ 22240160 h 56007936"/>
              <a:gd name="connsiteX84" fmla="*/ 47894280 w 50407360"/>
              <a:gd name="connsiteY84" fmla="*/ 22481660 h 56007936"/>
              <a:gd name="connsiteX85" fmla="*/ 44316200 w 50407360"/>
              <a:gd name="connsiteY85" fmla="*/ 24793232 h 56007936"/>
              <a:gd name="connsiteX86" fmla="*/ 43324944 w 50407360"/>
              <a:gd name="connsiteY86" fmla="*/ 25500500 h 56007936"/>
              <a:gd name="connsiteX87" fmla="*/ 42526632 w 50407360"/>
              <a:gd name="connsiteY87" fmla="*/ 25930276 h 56007936"/>
              <a:gd name="connsiteX88" fmla="*/ 42053368 w 50407360"/>
              <a:gd name="connsiteY88" fmla="*/ 26312908 h 56007936"/>
              <a:gd name="connsiteX89" fmla="*/ 41140408 w 50407360"/>
              <a:gd name="connsiteY89" fmla="*/ 26875892 h 56007936"/>
              <a:gd name="connsiteX90" fmla="*/ 39130640 w 50407360"/>
              <a:gd name="connsiteY90" fmla="*/ 28644387 h 56007936"/>
              <a:gd name="connsiteX91" fmla="*/ 39014136 w 50407360"/>
              <a:gd name="connsiteY91" fmla="*/ 29110149 h 56007936"/>
              <a:gd name="connsiteX92" fmla="*/ 41528620 w 50407360"/>
              <a:gd name="connsiteY92" fmla="*/ 27585016 h 56007936"/>
              <a:gd name="connsiteX93" fmla="*/ 42757432 w 50407360"/>
              <a:gd name="connsiteY93" fmla="*/ 26848184 h 56007936"/>
              <a:gd name="connsiteX94" fmla="*/ 44161000 w 50407360"/>
              <a:gd name="connsiteY94" fmla="*/ 25946696 h 56007936"/>
              <a:gd name="connsiteX95" fmla="*/ 45189080 w 50407360"/>
              <a:gd name="connsiteY95" fmla="*/ 25384052 h 56007936"/>
              <a:gd name="connsiteX96" fmla="*/ 45640544 w 50407360"/>
              <a:gd name="connsiteY96" fmla="*/ 25085732 h 56007936"/>
              <a:gd name="connsiteX97" fmla="*/ 46682708 w 50407360"/>
              <a:gd name="connsiteY97" fmla="*/ 24417952 h 56007936"/>
              <a:gd name="connsiteX98" fmla="*/ 49150356 w 50407360"/>
              <a:gd name="connsiteY98" fmla="*/ 22473040 h 56007936"/>
              <a:gd name="connsiteX99" fmla="*/ 49350164 w 50407360"/>
              <a:gd name="connsiteY99" fmla="*/ 23519136 h 56007936"/>
              <a:gd name="connsiteX100" fmla="*/ 49309268 w 50407360"/>
              <a:gd name="connsiteY100" fmla="*/ 23953348 h 56007936"/>
              <a:gd name="connsiteX101" fmla="*/ 49259644 w 50407360"/>
              <a:gd name="connsiteY101" fmla="*/ 24423416 h 56007936"/>
              <a:gd name="connsiteX102" fmla="*/ 49234704 w 50407360"/>
              <a:gd name="connsiteY102" fmla="*/ 24663760 h 56007936"/>
              <a:gd name="connsiteX103" fmla="*/ 48805376 w 50407360"/>
              <a:gd name="connsiteY103" fmla="*/ 28131239 h 56007936"/>
              <a:gd name="connsiteX104" fmla="*/ 48712516 w 50407360"/>
              <a:gd name="connsiteY104" fmla="*/ 28797751 h 56007936"/>
              <a:gd name="connsiteX105" fmla="*/ 46263912 w 50407360"/>
              <a:gd name="connsiteY105" fmla="*/ 33286497 h 56007936"/>
              <a:gd name="connsiteX106" fmla="*/ 46041000 w 50407360"/>
              <a:gd name="connsiteY106" fmla="*/ 33500047 h 56007936"/>
              <a:gd name="connsiteX107" fmla="*/ 46007132 w 50407360"/>
              <a:gd name="connsiteY107" fmla="*/ 33543343 h 56007936"/>
              <a:gd name="connsiteX108" fmla="*/ 45730420 w 50407360"/>
              <a:gd name="connsiteY108" fmla="*/ 33807832 h 56007936"/>
              <a:gd name="connsiteX109" fmla="*/ 45664992 w 50407360"/>
              <a:gd name="connsiteY109" fmla="*/ 33854599 h 56007936"/>
              <a:gd name="connsiteX110" fmla="*/ 45655112 w 50407360"/>
              <a:gd name="connsiteY110" fmla="*/ 33884223 h 56007936"/>
              <a:gd name="connsiteX111" fmla="*/ 44992416 w 50407360"/>
              <a:gd name="connsiteY111" fmla="*/ 34313647 h 56007936"/>
              <a:gd name="connsiteX112" fmla="*/ 44787936 w 50407360"/>
              <a:gd name="connsiteY112" fmla="*/ 34436151 h 56007936"/>
              <a:gd name="connsiteX113" fmla="*/ 43118604 w 50407360"/>
              <a:gd name="connsiteY113" fmla="*/ 35397823 h 56007936"/>
              <a:gd name="connsiteX114" fmla="*/ 41766640 w 50407360"/>
              <a:gd name="connsiteY114" fmla="*/ 36213036 h 56007936"/>
              <a:gd name="connsiteX115" fmla="*/ 39788108 w 50407360"/>
              <a:gd name="connsiteY115" fmla="*/ 37275319 h 56007936"/>
              <a:gd name="connsiteX116" fmla="*/ 38691008 w 50407360"/>
              <a:gd name="connsiteY116" fmla="*/ 37919583 h 56007936"/>
              <a:gd name="connsiteX117" fmla="*/ 37731176 w 50407360"/>
              <a:gd name="connsiteY117" fmla="*/ 38425867 h 56007936"/>
              <a:gd name="connsiteX118" fmla="*/ 36909712 w 50407360"/>
              <a:gd name="connsiteY118" fmla="*/ 38978503 h 56007936"/>
              <a:gd name="connsiteX119" fmla="*/ 35016905 w 50407360"/>
              <a:gd name="connsiteY119" fmla="*/ 40072455 h 56007936"/>
              <a:gd name="connsiteX120" fmla="*/ 33452980 w 50407360"/>
              <a:gd name="connsiteY120" fmla="*/ 40964275 h 56007936"/>
              <a:gd name="connsiteX121" fmla="*/ 32271220 w 50407360"/>
              <a:gd name="connsiteY121" fmla="*/ 41627519 h 56007936"/>
              <a:gd name="connsiteX122" fmla="*/ 30742048 w 50407360"/>
              <a:gd name="connsiteY122" fmla="*/ 42966587 h 56007936"/>
              <a:gd name="connsiteX123" fmla="*/ 30742048 w 50407360"/>
              <a:gd name="connsiteY123" fmla="*/ 43315911 h 56007936"/>
              <a:gd name="connsiteX124" fmla="*/ 34703328 w 50407360"/>
              <a:gd name="connsiteY124" fmla="*/ 41103531 h 56007936"/>
              <a:gd name="connsiteX125" fmla="*/ 35402376 w 50407360"/>
              <a:gd name="connsiteY125" fmla="*/ 40754219 h 56007936"/>
              <a:gd name="connsiteX126" fmla="*/ 35926660 w 50407360"/>
              <a:gd name="connsiteY126" fmla="*/ 40437607 h 56007936"/>
              <a:gd name="connsiteX127" fmla="*/ 38225196 w 50407360"/>
              <a:gd name="connsiteY127" fmla="*/ 39161775 h 56007936"/>
              <a:gd name="connsiteX128" fmla="*/ 39713184 w 50407360"/>
              <a:gd name="connsiteY128" fmla="*/ 38192519 h 56007936"/>
              <a:gd name="connsiteX129" fmla="*/ 41883152 w 50407360"/>
              <a:gd name="connsiteY129" fmla="*/ 36933567 h 56007936"/>
              <a:gd name="connsiteX130" fmla="*/ 44594768 w 50407360"/>
              <a:gd name="connsiteY130" fmla="*/ 35424964 h 56007936"/>
              <a:gd name="connsiteX131" fmla="*/ 45199561 w 50407360"/>
              <a:gd name="connsiteY131" fmla="*/ 35076339 h 56007936"/>
              <a:gd name="connsiteX132" fmla="*/ 47868768 w 50407360"/>
              <a:gd name="connsiteY132" fmla="*/ 32719817 h 56007936"/>
              <a:gd name="connsiteX133" fmla="*/ 47915136 w 50407360"/>
              <a:gd name="connsiteY133" fmla="*/ 33228891 h 56007936"/>
              <a:gd name="connsiteX134" fmla="*/ 47795952 w 50407360"/>
              <a:gd name="connsiteY134" fmla="*/ 33577159 h 56007936"/>
              <a:gd name="connsiteX135" fmla="*/ 47664180 w 50407360"/>
              <a:gd name="connsiteY135" fmla="*/ 33966655 h 56007936"/>
              <a:gd name="connsiteX136" fmla="*/ 47519240 w 50407360"/>
              <a:gd name="connsiteY136" fmla="*/ 34386319 h 56007936"/>
              <a:gd name="connsiteX137" fmla="*/ 47224352 w 50407360"/>
              <a:gd name="connsiteY137" fmla="*/ 35251923 h 56007936"/>
              <a:gd name="connsiteX138" fmla="*/ 47075464 w 50407360"/>
              <a:gd name="connsiteY138" fmla="*/ 35686719 h 56007936"/>
              <a:gd name="connsiteX139" fmla="*/ 46721860 w 50407360"/>
              <a:gd name="connsiteY139" fmla="*/ 36762975 h 56007936"/>
              <a:gd name="connsiteX140" fmla="*/ 43907488 w 50407360"/>
              <a:gd name="connsiteY140" fmla="*/ 42850147 h 56007936"/>
              <a:gd name="connsiteX141" fmla="*/ 43738432 w 50407360"/>
              <a:gd name="connsiteY141" fmla="*/ 43095599 h 56007936"/>
              <a:gd name="connsiteX142" fmla="*/ 42679948 w 50407360"/>
              <a:gd name="connsiteY142" fmla="*/ 44592215 h 56007936"/>
              <a:gd name="connsiteX143" fmla="*/ 42186308 w 50407360"/>
              <a:gd name="connsiteY143" fmla="*/ 45283987 h 56007936"/>
              <a:gd name="connsiteX144" fmla="*/ 41344300 w 50407360"/>
              <a:gd name="connsiteY144" fmla="*/ 46459803 h 56007936"/>
              <a:gd name="connsiteX145" fmla="*/ 41137232 w 50407360"/>
              <a:gd name="connsiteY145" fmla="*/ 46747299 h 56007936"/>
              <a:gd name="connsiteX146" fmla="*/ 40062712 w 50407360"/>
              <a:gd name="connsiteY146" fmla="*/ 47973536 h 56007936"/>
              <a:gd name="connsiteX147" fmla="*/ 39676772 w 50407360"/>
              <a:gd name="connsiteY147" fmla="*/ 48366520 h 56007936"/>
              <a:gd name="connsiteX148" fmla="*/ 26897272 w 50407360"/>
              <a:gd name="connsiteY148" fmla="*/ 55425740 h 56007936"/>
              <a:gd name="connsiteX149" fmla="*/ 26453544 w 50407360"/>
              <a:gd name="connsiteY149" fmla="*/ 55545320 h 56007936"/>
              <a:gd name="connsiteX150" fmla="*/ 23402029 w 50407360"/>
              <a:gd name="connsiteY150" fmla="*/ 56007936 h 56007936"/>
              <a:gd name="connsiteX151" fmla="*/ 22550067 w 50407360"/>
              <a:gd name="connsiteY151" fmla="*/ 53897448 h 56007936"/>
              <a:gd name="connsiteX152" fmla="*/ 22480539 w 50407360"/>
              <a:gd name="connsiteY152" fmla="*/ 53672952 h 56007936"/>
              <a:gd name="connsiteX153" fmla="*/ 21304881 w 50407360"/>
              <a:gd name="connsiteY153" fmla="*/ 48905064 h 56007936"/>
              <a:gd name="connsiteX154" fmla="*/ 21243951 w 50407360"/>
              <a:gd name="connsiteY154" fmla="*/ 48608604 h 56007936"/>
              <a:gd name="connsiteX155" fmla="*/ 20838845 w 50407360"/>
              <a:gd name="connsiteY155" fmla="*/ 44946079 h 56007936"/>
              <a:gd name="connsiteX156" fmla="*/ 20829231 w 50407360"/>
              <a:gd name="connsiteY156" fmla="*/ 44597459 h 56007936"/>
              <a:gd name="connsiteX157" fmla="*/ 21887417 w 50407360"/>
              <a:gd name="connsiteY157" fmla="*/ 36213036 h 56007936"/>
              <a:gd name="connsiteX158" fmla="*/ 21210215 w 50407360"/>
              <a:gd name="connsiteY158" fmla="*/ 36700688 h 56007936"/>
              <a:gd name="connsiteX159" fmla="*/ 18116395 w 50407360"/>
              <a:gd name="connsiteY159" fmla="*/ 39690299 h 56007936"/>
              <a:gd name="connsiteX160" fmla="*/ 17190739 w 50407360"/>
              <a:gd name="connsiteY160" fmla="*/ 40514115 h 56007936"/>
              <a:gd name="connsiteX161" fmla="*/ 14896923 w 50407360"/>
              <a:gd name="connsiteY161" fmla="*/ 42267939 h 56007936"/>
              <a:gd name="connsiteX162" fmla="*/ 14626625 w 50407360"/>
              <a:gd name="connsiteY162" fmla="*/ 42451567 h 56007936"/>
              <a:gd name="connsiteX163" fmla="*/ 10702619 w 50407360"/>
              <a:gd name="connsiteY163" fmla="*/ 44713199 h 56007936"/>
              <a:gd name="connsiteX164" fmla="*/ 10406579 w 50407360"/>
              <a:gd name="connsiteY164" fmla="*/ 44849895 h 56007936"/>
              <a:gd name="connsiteX165" fmla="*/ 4090779 w 50407360"/>
              <a:gd name="connsiteY165" fmla="*/ 47107451 h 56007936"/>
              <a:gd name="connsiteX166" fmla="*/ 3848907 w 50407360"/>
              <a:gd name="connsiteY166" fmla="*/ 47167063 h 56007936"/>
              <a:gd name="connsiteX167" fmla="*/ 2780059 w 50407360"/>
              <a:gd name="connsiteY167" fmla="*/ 47158447 h 56007936"/>
              <a:gd name="connsiteX168" fmla="*/ 2482847 w 50407360"/>
              <a:gd name="connsiteY168" fmla="*/ 46655427 h 56007936"/>
              <a:gd name="connsiteX169" fmla="*/ 2324751 w 50407360"/>
              <a:gd name="connsiteY169" fmla="*/ 46332187 h 56007936"/>
              <a:gd name="connsiteX170" fmla="*/ 2161171 w 50407360"/>
              <a:gd name="connsiteY170" fmla="*/ 45979483 h 56007936"/>
              <a:gd name="connsiteX171" fmla="*/ 1990371 w 50407360"/>
              <a:gd name="connsiteY171" fmla="*/ 45615491 h 56007936"/>
              <a:gd name="connsiteX172" fmla="*/ 1847999 w 50407360"/>
              <a:gd name="connsiteY172" fmla="*/ 25733380 h 56007936"/>
              <a:gd name="connsiteX173" fmla="*/ 1956695 w 50407360"/>
              <a:gd name="connsiteY173" fmla="*/ 25412344 h 56007936"/>
              <a:gd name="connsiteX174" fmla="*/ 5809279 w 50407360"/>
              <a:gd name="connsiteY174" fmla="*/ 18397612 h 56007936"/>
              <a:gd name="connsiteX175" fmla="*/ 6213907 w 50407360"/>
              <a:gd name="connsiteY175" fmla="*/ 17868164 h 56007936"/>
              <a:gd name="connsiteX176" fmla="*/ 10625267 w 50407360"/>
              <a:gd name="connsiteY176" fmla="*/ 12656514 h 56007936"/>
              <a:gd name="connsiteX177" fmla="*/ 11197787 w 50407360"/>
              <a:gd name="connsiteY177" fmla="*/ 12022492 h 56007936"/>
              <a:gd name="connsiteX178" fmla="*/ 14081359 w 50407360"/>
              <a:gd name="connsiteY178" fmla="*/ 9315250 h 56007936"/>
              <a:gd name="connsiteX179" fmla="*/ 14634779 w 50407360"/>
              <a:gd name="connsiteY179" fmla="*/ 8871320 h 56007936"/>
              <a:gd name="connsiteX180" fmla="*/ 14926047 w 50407360"/>
              <a:gd name="connsiteY180" fmla="*/ 8639350 h 56007936"/>
              <a:gd name="connsiteX181" fmla="*/ 15625103 w 50407360"/>
              <a:gd name="connsiteY181" fmla="*/ 8077156 h 56007936"/>
              <a:gd name="connsiteX182" fmla="*/ 19936223 w 50407360"/>
              <a:gd name="connsiteY182" fmla="*/ 5377368 h 56007936"/>
              <a:gd name="connsiteX183" fmla="*/ 21186103 w 50407360"/>
              <a:gd name="connsiteY183" fmla="*/ 4713568 h 56007936"/>
              <a:gd name="connsiteX184" fmla="*/ 22753959 w 50407360"/>
              <a:gd name="connsiteY184" fmla="*/ 3966258 h 56007936"/>
              <a:gd name="connsiteX185" fmla="*/ 24697728 w 50407360"/>
              <a:gd name="connsiteY185" fmla="*/ 2944224 h 56007936"/>
              <a:gd name="connsiteX186" fmla="*/ 25404516 w 50407360"/>
              <a:gd name="connsiteY186" fmla="*/ 2583524 h 56007936"/>
              <a:gd name="connsiteX187" fmla="*/ 27969064 w 50407360"/>
              <a:gd name="connsiteY187" fmla="*/ 1030228 h 56007936"/>
              <a:gd name="connsiteX188" fmla="*/ 28717712 w 50407360"/>
              <a:gd name="connsiteY188" fmla="*/ 574932 h 56007936"/>
              <a:gd name="connsiteX189" fmla="*/ 29380364 w 50407360"/>
              <a:gd name="connsiteY189" fmla="*/ 145544 h 56007936"/>
              <a:gd name="connsiteX190" fmla="*/ 29809980 w 50407360"/>
              <a:gd name="connsiteY19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192118 w 50407360"/>
              <a:gd name="connsiteY50" fmla="*/ 20030166 h 56007936"/>
              <a:gd name="connsiteX51" fmla="*/ 33628536 w 50407360"/>
              <a:gd name="connsiteY51" fmla="*/ 19602976 h 56007936"/>
              <a:gd name="connsiteX52" fmla="*/ 33730266 w 50407360"/>
              <a:gd name="connsiteY52" fmla="*/ 19501557 h 56007936"/>
              <a:gd name="connsiteX53" fmla="*/ 37478592 w 50407360"/>
              <a:gd name="connsiteY53" fmla="*/ 16711096 h 56007936"/>
              <a:gd name="connsiteX54" fmla="*/ 38256824 w 50407360"/>
              <a:gd name="connsiteY54" fmla="*/ 16090696 h 56007936"/>
              <a:gd name="connsiteX55" fmla="*/ 42276368 w 50407360"/>
              <a:gd name="connsiteY55" fmla="*/ 13623554 h 56007936"/>
              <a:gd name="connsiteX56" fmla="*/ 43106492 w 50407360"/>
              <a:gd name="connsiteY56" fmla="*/ 13194116 h 56007936"/>
              <a:gd name="connsiteX57" fmla="*/ 43619360 w 50407360"/>
              <a:gd name="connsiteY57" fmla="*/ 12944008 h 56007936"/>
              <a:gd name="connsiteX58" fmla="*/ 43883716 w 50407360"/>
              <a:gd name="connsiteY58" fmla="*/ 12816272 h 56007936"/>
              <a:gd name="connsiteX59" fmla="*/ 46004628 w 50407360"/>
              <a:gd name="connsiteY59" fmla="*/ 11760504 h 56007936"/>
              <a:gd name="connsiteX60" fmla="*/ 46302320 w 50407360"/>
              <a:gd name="connsiteY60" fmla="*/ 11609780 h 56007936"/>
              <a:gd name="connsiteX61" fmla="*/ 49584112 w 50407360"/>
              <a:gd name="connsiteY61" fmla="*/ 9729612 h 56007936"/>
              <a:gd name="connsiteX62" fmla="*/ 50315436 w 50407360"/>
              <a:gd name="connsiteY62" fmla="*/ 9315250 h 56007936"/>
              <a:gd name="connsiteX63" fmla="*/ 50345496 w 50407360"/>
              <a:gd name="connsiteY63" fmla="*/ 10171276 h 56007936"/>
              <a:gd name="connsiteX64" fmla="*/ 50282232 w 50407360"/>
              <a:gd name="connsiteY64" fmla="*/ 10471924 h 56007936"/>
              <a:gd name="connsiteX65" fmla="*/ 50213496 w 50407360"/>
              <a:gd name="connsiteY65" fmla="*/ 10785304 h 56007936"/>
              <a:gd name="connsiteX66" fmla="*/ 49798376 w 50407360"/>
              <a:gd name="connsiteY66" fmla="*/ 14394972 h 56007936"/>
              <a:gd name="connsiteX67" fmla="*/ 49616392 w 50407360"/>
              <a:gd name="connsiteY67" fmla="*/ 18011968 h 56007936"/>
              <a:gd name="connsiteX68" fmla="*/ 49601592 w 50407360"/>
              <a:gd name="connsiteY68" fmla="*/ 18247059 h 56007936"/>
              <a:gd name="connsiteX69" fmla="*/ 49558140 w 50407360"/>
              <a:gd name="connsiteY69" fmla="*/ 18915660 h 56007936"/>
              <a:gd name="connsiteX70" fmla="*/ 49532624 w 50407360"/>
              <a:gd name="connsiteY70" fmla="*/ 19302596 h 56007936"/>
              <a:gd name="connsiteX71" fmla="*/ 49467524 w 50407360"/>
              <a:gd name="connsiteY71" fmla="*/ 19899248 h 56007936"/>
              <a:gd name="connsiteX72" fmla="*/ 49412936 w 50407360"/>
              <a:gd name="connsiteY72" fmla="*/ 20284764 h 56007936"/>
              <a:gd name="connsiteX73" fmla="*/ 49414852 w 50407360"/>
              <a:gd name="connsiteY73" fmla="*/ 20299512 h 56007936"/>
              <a:gd name="connsiteX74" fmla="*/ 49391160 w 50407360"/>
              <a:gd name="connsiteY74" fmla="*/ 20449164 h 56007936"/>
              <a:gd name="connsiteX75" fmla="*/ 49388984 w 50407360"/>
              <a:gd name="connsiteY75" fmla="*/ 20453900 h 56007936"/>
              <a:gd name="connsiteX76" fmla="*/ 49383368 w 50407360"/>
              <a:gd name="connsiteY76" fmla="*/ 20493544 h 56007936"/>
              <a:gd name="connsiteX77" fmla="*/ 49370744 w 50407360"/>
              <a:gd name="connsiteY77" fmla="*/ 20493548 h 56007936"/>
              <a:gd name="connsiteX78" fmla="*/ 49349916 w 50407360"/>
              <a:gd name="connsiteY78" fmla="*/ 20538820 h 56007936"/>
              <a:gd name="connsiteX79" fmla="*/ 48877488 w 50407360"/>
              <a:gd name="connsiteY79" fmla="*/ 21297156 h 56007936"/>
              <a:gd name="connsiteX80" fmla="*/ 48867384 w 50407360"/>
              <a:gd name="connsiteY80" fmla="*/ 21310020 h 56007936"/>
              <a:gd name="connsiteX81" fmla="*/ 48834316 w 50407360"/>
              <a:gd name="connsiteY81" fmla="*/ 21364952 h 56007936"/>
              <a:gd name="connsiteX82" fmla="*/ 48101780 w 50407360"/>
              <a:gd name="connsiteY82" fmla="*/ 22240160 h 56007936"/>
              <a:gd name="connsiteX83" fmla="*/ 47894280 w 50407360"/>
              <a:gd name="connsiteY83" fmla="*/ 22481660 h 56007936"/>
              <a:gd name="connsiteX84" fmla="*/ 44316200 w 50407360"/>
              <a:gd name="connsiteY84" fmla="*/ 24793232 h 56007936"/>
              <a:gd name="connsiteX85" fmla="*/ 43324944 w 50407360"/>
              <a:gd name="connsiteY85" fmla="*/ 25500500 h 56007936"/>
              <a:gd name="connsiteX86" fmla="*/ 42526632 w 50407360"/>
              <a:gd name="connsiteY86" fmla="*/ 25930276 h 56007936"/>
              <a:gd name="connsiteX87" fmla="*/ 42053368 w 50407360"/>
              <a:gd name="connsiteY87" fmla="*/ 26312908 h 56007936"/>
              <a:gd name="connsiteX88" fmla="*/ 41140408 w 50407360"/>
              <a:gd name="connsiteY88" fmla="*/ 26875892 h 56007936"/>
              <a:gd name="connsiteX89" fmla="*/ 39130640 w 50407360"/>
              <a:gd name="connsiteY89" fmla="*/ 28644387 h 56007936"/>
              <a:gd name="connsiteX90" fmla="*/ 39014136 w 50407360"/>
              <a:gd name="connsiteY90" fmla="*/ 29110149 h 56007936"/>
              <a:gd name="connsiteX91" fmla="*/ 41528620 w 50407360"/>
              <a:gd name="connsiteY91" fmla="*/ 27585016 h 56007936"/>
              <a:gd name="connsiteX92" fmla="*/ 42757432 w 50407360"/>
              <a:gd name="connsiteY92" fmla="*/ 26848184 h 56007936"/>
              <a:gd name="connsiteX93" fmla="*/ 44161000 w 50407360"/>
              <a:gd name="connsiteY93" fmla="*/ 25946696 h 56007936"/>
              <a:gd name="connsiteX94" fmla="*/ 45189080 w 50407360"/>
              <a:gd name="connsiteY94" fmla="*/ 25384052 h 56007936"/>
              <a:gd name="connsiteX95" fmla="*/ 45640544 w 50407360"/>
              <a:gd name="connsiteY95" fmla="*/ 25085732 h 56007936"/>
              <a:gd name="connsiteX96" fmla="*/ 46682708 w 50407360"/>
              <a:gd name="connsiteY96" fmla="*/ 24417952 h 56007936"/>
              <a:gd name="connsiteX97" fmla="*/ 49150356 w 50407360"/>
              <a:gd name="connsiteY97" fmla="*/ 22473040 h 56007936"/>
              <a:gd name="connsiteX98" fmla="*/ 49350164 w 50407360"/>
              <a:gd name="connsiteY98" fmla="*/ 23519136 h 56007936"/>
              <a:gd name="connsiteX99" fmla="*/ 49309268 w 50407360"/>
              <a:gd name="connsiteY99" fmla="*/ 23953348 h 56007936"/>
              <a:gd name="connsiteX100" fmla="*/ 49259644 w 50407360"/>
              <a:gd name="connsiteY100" fmla="*/ 24423416 h 56007936"/>
              <a:gd name="connsiteX101" fmla="*/ 49234704 w 50407360"/>
              <a:gd name="connsiteY101" fmla="*/ 24663760 h 56007936"/>
              <a:gd name="connsiteX102" fmla="*/ 48805376 w 50407360"/>
              <a:gd name="connsiteY102" fmla="*/ 28131239 h 56007936"/>
              <a:gd name="connsiteX103" fmla="*/ 48712516 w 50407360"/>
              <a:gd name="connsiteY103" fmla="*/ 28797751 h 56007936"/>
              <a:gd name="connsiteX104" fmla="*/ 46263912 w 50407360"/>
              <a:gd name="connsiteY104" fmla="*/ 33286497 h 56007936"/>
              <a:gd name="connsiteX105" fmla="*/ 46041000 w 50407360"/>
              <a:gd name="connsiteY105" fmla="*/ 33500047 h 56007936"/>
              <a:gd name="connsiteX106" fmla="*/ 46007132 w 50407360"/>
              <a:gd name="connsiteY106" fmla="*/ 33543343 h 56007936"/>
              <a:gd name="connsiteX107" fmla="*/ 45730420 w 50407360"/>
              <a:gd name="connsiteY107" fmla="*/ 33807832 h 56007936"/>
              <a:gd name="connsiteX108" fmla="*/ 45664992 w 50407360"/>
              <a:gd name="connsiteY108" fmla="*/ 33854599 h 56007936"/>
              <a:gd name="connsiteX109" fmla="*/ 45655112 w 50407360"/>
              <a:gd name="connsiteY109" fmla="*/ 33884223 h 56007936"/>
              <a:gd name="connsiteX110" fmla="*/ 44992416 w 50407360"/>
              <a:gd name="connsiteY110" fmla="*/ 34313647 h 56007936"/>
              <a:gd name="connsiteX111" fmla="*/ 44787936 w 50407360"/>
              <a:gd name="connsiteY111" fmla="*/ 34436151 h 56007936"/>
              <a:gd name="connsiteX112" fmla="*/ 43118604 w 50407360"/>
              <a:gd name="connsiteY112" fmla="*/ 35397823 h 56007936"/>
              <a:gd name="connsiteX113" fmla="*/ 41766640 w 50407360"/>
              <a:gd name="connsiteY113" fmla="*/ 36213036 h 56007936"/>
              <a:gd name="connsiteX114" fmla="*/ 39788108 w 50407360"/>
              <a:gd name="connsiteY114" fmla="*/ 37275319 h 56007936"/>
              <a:gd name="connsiteX115" fmla="*/ 38691008 w 50407360"/>
              <a:gd name="connsiteY115" fmla="*/ 37919583 h 56007936"/>
              <a:gd name="connsiteX116" fmla="*/ 37731176 w 50407360"/>
              <a:gd name="connsiteY116" fmla="*/ 38425867 h 56007936"/>
              <a:gd name="connsiteX117" fmla="*/ 36909712 w 50407360"/>
              <a:gd name="connsiteY117" fmla="*/ 38978503 h 56007936"/>
              <a:gd name="connsiteX118" fmla="*/ 35016905 w 50407360"/>
              <a:gd name="connsiteY118" fmla="*/ 40072455 h 56007936"/>
              <a:gd name="connsiteX119" fmla="*/ 33452980 w 50407360"/>
              <a:gd name="connsiteY119" fmla="*/ 40964275 h 56007936"/>
              <a:gd name="connsiteX120" fmla="*/ 32271220 w 50407360"/>
              <a:gd name="connsiteY120" fmla="*/ 41627519 h 56007936"/>
              <a:gd name="connsiteX121" fmla="*/ 30742048 w 50407360"/>
              <a:gd name="connsiteY121" fmla="*/ 42966587 h 56007936"/>
              <a:gd name="connsiteX122" fmla="*/ 30742048 w 50407360"/>
              <a:gd name="connsiteY122" fmla="*/ 43315911 h 56007936"/>
              <a:gd name="connsiteX123" fmla="*/ 34703328 w 50407360"/>
              <a:gd name="connsiteY123" fmla="*/ 41103531 h 56007936"/>
              <a:gd name="connsiteX124" fmla="*/ 35402376 w 50407360"/>
              <a:gd name="connsiteY124" fmla="*/ 40754219 h 56007936"/>
              <a:gd name="connsiteX125" fmla="*/ 35926660 w 50407360"/>
              <a:gd name="connsiteY125" fmla="*/ 40437607 h 56007936"/>
              <a:gd name="connsiteX126" fmla="*/ 38225196 w 50407360"/>
              <a:gd name="connsiteY126" fmla="*/ 39161775 h 56007936"/>
              <a:gd name="connsiteX127" fmla="*/ 39713184 w 50407360"/>
              <a:gd name="connsiteY127" fmla="*/ 38192519 h 56007936"/>
              <a:gd name="connsiteX128" fmla="*/ 41883152 w 50407360"/>
              <a:gd name="connsiteY128" fmla="*/ 36933567 h 56007936"/>
              <a:gd name="connsiteX129" fmla="*/ 44594768 w 50407360"/>
              <a:gd name="connsiteY129" fmla="*/ 35424964 h 56007936"/>
              <a:gd name="connsiteX130" fmla="*/ 45199561 w 50407360"/>
              <a:gd name="connsiteY130" fmla="*/ 35076339 h 56007936"/>
              <a:gd name="connsiteX131" fmla="*/ 47868768 w 50407360"/>
              <a:gd name="connsiteY131" fmla="*/ 32719817 h 56007936"/>
              <a:gd name="connsiteX132" fmla="*/ 47915136 w 50407360"/>
              <a:gd name="connsiteY132" fmla="*/ 33228891 h 56007936"/>
              <a:gd name="connsiteX133" fmla="*/ 47795952 w 50407360"/>
              <a:gd name="connsiteY133" fmla="*/ 33577159 h 56007936"/>
              <a:gd name="connsiteX134" fmla="*/ 47664180 w 50407360"/>
              <a:gd name="connsiteY134" fmla="*/ 33966655 h 56007936"/>
              <a:gd name="connsiteX135" fmla="*/ 47519240 w 50407360"/>
              <a:gd name="connsiteY135" fmla="*/ 34386319 h 56007936"/>
              <a:gd name="connsiteX136" fmla="*/ 47224352 w 50407360"/>
              <a:gd name="connsiteY136" fmla="*/ 35251923 h 56007936"/>
              <a:gd name="connsiteX137" fmla="*/ 47075464 w 50407360"/>
              <a:gd name="connsiteY137" fmla="*/ 35686719 h 56007936"/>
              <a:gd name="connsiteX138" fmla="*/ 46721860 w 50407360"/>
              <a:gd name="connsiteY138" fmla="*/ 36762975 h 56007936"/>
              <a:gd name="connsiteX139" fmla="*/ 43907488 w 50407360"/>
              <a:gd name="connsiteY139" fmla="*/ 42850147 h 56007936"/>
              <a:gd name="connsiteX140" fmla="*/ 43738432 w 50407360"/>
              <a:gd name="connsiteY140" fmla="*/ 43095599 h 56007936"/>
              <a:gd name="connsiteX141" fmla="*/ 42679948 w 50407360"/>
              <a:gd name="connsiteY141" fmla="*/ 44592215 h 56007936"/>
              <a:gd name="connsiteX142" fmla="*/ 42186308 w 50407360"/>
              <a:gd name="connsiteY142" fmla="*/ 45283987 h 56007936"/>
              <a:gd name="connsiteX143" fmla="*/ 41344300 w 50407360"/>
              <a:gd name="connsiteY143" fmla="*/ 46459803 h 56007936"/>
              <a:gd name="connsiteX144" fmla="*/ 41137232 w 50407360"/>
              <a:gd name="connsiteY144" fmla="*/ 46747299 h 56007936"/>
              <a:gd name="connsiteX145" fmla="*/ 40062712 w 50407360"/>
              <a:gd name="connsiteY145" fmla="*/ 47973536 h 56007936"/>
              <a:gd name="connsiteX146" fmla="*/ 39676772 w 50407360"/>
              <a:gd name="connsiteY146" fmla="*/ 48366520 h 56007936"/>
              <a:gd name="connsiteX147" fmla="*/ 26897272 w 50407360"/>
              <a:gd name="connsiteY147" fmla="*/ 55425740 h 56007936"/>
              <a:gd name="connsiteX148" fmla="*/ 26453544 w 50407360"/>
              <a:gd name="connsiteY148" fmla="*/ 55545320 h 56007936"/>
              <a:gd name="connsiteX149" fmla="*/ 23402029 w 50407360"/>
              <a:gd name="connsiteY149" fmla="*/ 56007936 h 56007936"/>
              <a:gd name="connsiteX150" fmla="*/ 22550067 w 50407360"/>
              <a:gd name="connsiteY150" fmla="*/ 53897448 h 56007936"/>
              <a:gd name="connsiteX151" fmla="*/ 22480539 w 50407360"/>
              <a:gd name="connsiteY151" fmla="*/ 53672952 h 56007936"/>
              <a:gd name="connsiteX152" fmla="*/ 21304881 w 50407360"/>
              <a:gd name="connsiteY152" fmla="*/ 48905064 h 56007936"/>
              <a:gd name="connsiteX153" fmla="*/ 21243951 w 50407360"/>
              <a:gd name="connsiteY153" fmla="*/ 48608604 h 56007936"/>
              <a:gd name="connsiteX154" fmla="*/ 20838845 w 50407360"/>
              <a:gd name="connsiteY154" fmla="*/ 44946079 h 56007936"/>
              <a:gd name="connsiteX155" fmla="*/ 20829231 w 50407360"/>
              <a:gd name="connsiteY155" fmla="*/ 44597459 h 56007936"/>
              <a:gd name="connsiteX156" fmla="*/ 21887417 w 50407360"/>
              <a:gd name="connsiteY156" fmla="*/ 36213036 h 56007936"/>
              <a:gd name="connsiteX157" fmla="*/ 21210215 w 50407360"/>
              <a:gd name="connsiteY157" fmla="*/ 36700688 h 56007936"/>
              <a:gd name="connsiteX158" fmla="*/ 18116395 w 50407360"/>
              <a:gd name="connsiteY158" fmla="*/ 39690299 h 56007936"/>
              <a:gd name="connsiteX159" fmla="*/ 17190739 w 50407360"/>
              <a:gd name="connsiteY159" fmla="*/ 40514115 h 56007936"/>
              <a:gd name="connsiteX160" fmla="*/ 14896923 w 50407360"/>
              <a:gd name="connsiteY160" fmla="*/ 42267939 h 56007936"/>
              <a:gd name="connsiteX161" fmla="*/ 14626625 w 50407360"/>
              <a:gd name="connsiteY161" fmla="*/ 42451567 h 56007936"/>
              <a:gd name="connsiteX162" fmla="*/ 10702619 w 50407360"/>
              <a:gd name="connsiteY162" fmla="*/ 44713199 h 56007936"/>
              <a:gd name="connsiteX163" fmla="*/ 10406579 w 50407360"/>
              <a:gd name="connsiteY163" fmla="*/ 44849895 h 56007936"/>
              <a:gd name="connsiteX164" fmla="*/ 4090779 w 50407360"/>
              <a:gd name="connsiteY164" fmla="*/ 47107451 h 56007936"/>
              <a:gd name="connsiteX165" fmla="*/ 3848907 w 50407360"/>
              <a:gd name="connsiteY165" fmla="*/ 47167063 h 56007936"/>
              <a:gd name="connsiteX166" fmla="*/ 2780059 w 50407360"/>
              <a:gd name="connsiteY166" fmla="*/ 47158447 h 56007936"/>
              <a:gd name="connsiteX167" fmla="*/ 2482847 w 50407360"/>
              <a:gd name="connsiteY167" fmla="*/ 46655427 h 56007936"/>
              <a:gd name="connsiteX168" fmla="*/ 2324751 w 50407360"/>
              <a:gd name="connsiteY168" fmla="*/ 46332187 h 56007936"/>
              <a:gd name="connsiteX169" fmla="*/ 2161171 w 50407360"/>
              <a:gd name="connsiteY169" fmla="*/ 45979483 h 56007936"/>
              <a:gd name="connsiteX170" fmla="*/ 1990371 w 50407360"/>
              <a:gd name="connsiteY170" fmla="*/ 45615491 h 56007936"/>
              <a:gd name="connsiteX171" fmla="*/ 1847999 w 50407360"/>
              <a:gd name="connsiteY171" fmla="*/ 25733380 h 56007936"/>
              <a:gd name="connsiteX172" fmla="*/ 1956695 w 50407360"/>
              <a:gd name="connsiteY172" fmla="*/ 25412344 h 56007936"/>
              <a:gd name="connsiteX173" fmla="*/ 5809279 w 50407360"/>
              <a:gd name="connsiteY173" fmla="*/ 18397612 h 56007936"/>
              <a:gd name="connsiteX174" fmla="*/ 6213907 w 50407360"/>
              <a:gd name="connsiteY174" fmla="*/ 17868164 h 56007936"/>
              <a:gd name="connsiteX175" fmla="*/ 10625267 w 50407360"/>
              <a:gd name="connsiteY175" fmla="*/ 12656514 h 56007936"/>
              <a:gd name="connsiteX176" fmla="*/ 11197787 w 50407360"/>
              <a:gd name="connsiteY176" fmla="*/ 12022492 h 56007936"/>
              <a:gd name="connsiteX177" fmla="*/ 14081359 w 50407360"/>
              <a:gd name="connsiteY177" fmla="*/ 9315250 h 56007936"/>
              <a:gd name="connsiteX178" fmla="*/ 14634779 w 50407360"/>
              <a:gd name="connsiteY178" fmla="*/ 8871320 h 56007936"/>
              <a:gd name="connsiteX179" fmla="*/ 14926047 w 50407360"/>
              <a:gd name="connsiteY179" fmla="*/ 8639350 h 56007936"/>
              <a:gd name="connsiteX180" fmla="*/ 15625103 w 50407360"/>
              <a:gd name="connsiteY180" fmla="*/ 8077156 h 56007936"/>
              <a:gd name="connsiteX181" fmla="*/ 19936223 w 50407360"/>
              <a:gd name="connsiteY181" fmla="*/ 5377368 h 56007936"/>
              <a:gd name="connsiteX182" fmla="*/ 21186103 w 50407360"/>
              <a:gd name="connsiteY182" fmla="*/ 4713568 h 56007936"/>
              <a:gd name="connsiteX183" fmla="*/ 22753959 w 50407360"/>
              <a:gd name="connsiteY183" fmla="*/ 3966258 h 56007936"/>
              <a:gd name="connsiteX184" fmla="*/ 24697728 w 50407360"/>
              <a:gd name="connsiteY184" fmla="*/ 2944224 h 56007936"/>
              <a:gd name="connsiteX185" fmla="*/ 25404516 w 50407360"/>
              <a:gd name="connsiteY185" fmla="*/ 2583524 h 56007936"/>
              <a:gd name="connsiteX186" fmla="*/ 27969064 w 50407360"/>
              <a:gd name="connsiteY186" fmla="*/ 1030228 h 56007936"/>
              <a:gd name="connsiteX187" fmla="*/ 28717712 w 50407360"/>
              <a:gd name="connsiteY187" fmla="*/ 574932 h 56007936"/>
              <a:gd name="connsiteX188" fmla="*/ 29380364 w 50407360"/>
              <a:gd name="connsiteY188" fmla="*/ 145544 h 56007936"/>
              <a:gd name="connsiteX189" fmla="*/ 29809980 w 50407360"/>
              <a:gd name="connsiteY18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4316200 w 50407360"/>
              <a:gd name="connsiteY83" fmla="*/ 24793232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50164 w 50407360"/>
              <a:gd name="connsiteY97" fmla="*/ 23519136 h 56007936"/>
              <a:gd name="connsiteX98" fmla="*/ 49309268 w 50407360"/>
              <a:gd name="connsiteY98" fmla="*/ 23953348 h 56007936"/>
              <a:gd name="connsiteX99" fmla="*/ 49259644 w 50407360"/>
              <a:gd name="connsiteY99" fmla="*/ 24423416 h 56007936"/>
              <a:gd name="connsiteX100" fmla="*/ 49234704 w 50407360"/>
              <a:gd name="connsiteY100" fmla="*/ 24663760 h 56007936"/>
              <a:gd name="connsiteX101" fmla="*/ 48805376 w 50407360"/>
              <a:gd name="connsiteY101" fmla="*/ 28131239 h 56007936"/>
              <a:gd name="connsiteX102" fmla="*/ 48712516 w 50407360"/>
              <a:gd name="connsiteY102" fmla="*/ 28797751 h 56007936"/>
              <a:gd name="connsiteX103" fmla="*/ 46263912 w 50407360"/>
              <a:gd name="connsiteY103" fmla="*/ 33286497 h 56007936"/>
              <a:gd name="connsiteX104" fmla="*/ 46041000 w 50407360"/>
              <a:gd name="connsiteY104" fmla="*/ 33500047 h 56007936"/>
              <a:gd name="connsiteX105" fmla="*/ 46007132 w 50407360"/>
              <a:gd name="connsiteY105" fmla="*/ 33543343 h 56007936"/>
              <a:gd name="connsiteX106" fmla="*/ 45730420 w 50407360"/>
              <a:gd name="connsiteY106" fmla="*/ 33807832 h 56007936"/>
              <a:gd name="connsiteX107" fmla="*/ 45664992 w 50407360"/>
              <a:gd name="connsiteY107" fmla="*/ 33854599 h 56007936"/>
              <a:gd name="connsiteX108" fmla="*/ 45655112 w 50407360"/>
              <a:gd name="connsiteY108" fmla="*/ 33884223 h 56007936"/>
              <a:gd name="connsiteX109" fmla="*/ 44992416 w 50407360"/>
              <a:gd name="connsiteY109" fmla="*/ 34313647 h 56007936"/>
              <a:gd name="connsiteX110" fmla="*/ 44787936 w 50407360"/>
              <a:gd name="connsiteY110" fmla="*/ 34436151 h 56007936"/>
              <a:gd name="connsiteX111" fmla="*/ 43118604 w 50407360"/>
              <a:gd name="connsiteY111" fmla="*/ 35397823 h 56007936"/>
              <a:gd name="connsiteX112" fmla="*/ 41766640 w 50407360"/>
              <a:gd name="connsiteY112" fmla="*/ 36213036 h 56007936"/>
              <a:gd name="connsiteX113" fmla="*/ 39788108 w 50407360"/>
              <a:gd name="connsiteY113" fmla="*/ 37275319 h 56007936"/>
              <a:gd name="connsiteX114" fmla="*/ 38691008 w 50407360"/>
              <a:gd name="connsiteY114" fmla="*/ 37919583 h 56007936"/>
              <a:gd name="connsiteX115" fmla="*/ 37731176 w 50407360"/>
              <a:gd name="connsiteY115" fmla="*/ 38425867 h 56007936"/>
              <a:gd name="connsiteX116" fmla="*/ 36909712 w 50407360"/>
              <a:gd name="connsiteY116" fmla="*/ 38978503 h 56007936"/>
              <a:gd name="connsiteX117" fmla="*/ 35016905 w 50407360"/>
              <a:gd name="connsiteY117" fmla="*/ 40072455 h 56007936"/>
              <a:gd name="connsiteX118" fmla="*/ 33452980 w 50407360"/>
              <a:gd name="connsiteY118" fmla="*/ 40964275 h 56007936"/>
              <a:gd name="connsiteX119" fmla="*/ 32271220 w 50407360"/>
              <a:gd name="connsiteY119" fmla="*/ 41627519 h 56007936"/>
              <a:gd name="connsiteX120" fmla="*/ 30742048 w 50407360"/>
              <a:gd name="connsiteY120" fmla="*/ 42966587 h 56007936"/>
              <a:gd name="connsiteX121" fmla="*/ 30742048 w 50407360"/>
              <a:gd name="connsiteY121" fmla="*/ 43315911 h 56007936"/>
              <a:gd name="connsiteX122" fmla="*/ 34703328 w 50407360"/>
              <a:gd name="connsiteY122" fmla="*/ 41103531 h 56007936"/>
              <a:gd name="connsiteX123" fmla="*/ 35402376 w 50407360"/>
              <a:gd name="connsiteY123" fmla="*/ 40754219 h 56007936"/>
              <a:gd name="connsiteX124" fmla="*/ 35926660 w 50407360"/>
              <a:gd name="connsiteY124" fmla="*/ 40437607 h 56007936"/>
              <a:gd name="connsiteX125" fmla="*/ 38225196 w 50407360"/>
              <a:gd name="connsiteY125" fmla="*/ 39161775 h 56007936"/>
              <a:gd name="connsiteX126" fmla="*/ 39713184 w 50407360"/>
              <a:gd name="connsiteY126" fmla="*/ 38192519 h 56007936"/>
              <a:gd name="connsiteX127" fmla="*/ 41883152 w 50407360"/>
              <a:gd name="connsiteY127" fmla="*/ 36933567 h 56007936"/>
              <a:gd name="connsiteX128" fmla="*/ 44594768 w 50407360"/>
              <a:gd name="connsiteY128" fmla="*/ 35424964 h 56007936"/>
              <a:gd name="connsiteX129" fmla="*/ 45199561 w 50407360"/>
              <a:gd name="connsiteY129" fmla="*/ 35076339 h 56007936"/>
              <a:gd name="connsiteX130" fmla="*/ 47868768 w 50407360"/>
              <a:gd name="connsiteY130" fmla="*/ 32719817 h 56007936"/>
              <a:gd name="connsiteX131" fmla="*/ 47915136 w 50407360"/>
              <a:gd name="connsiteY131" fmla="*/ 33228891 h 56007936"/>
              <a:gd name="connsiteX132" fmla="*/ 47795952 w 50407360"/>
              <a:gd name="connsiteY132" fmla="*/ 33577159 h 56007936"/>
              <a:gd name="connsiteX133" fmla="*/ 47664180 w 50407360"/>
              <a:gd name="connsiteY133" fmla="*/ 33966655 h 56007936"/>
              <a:gd name="connsiteX134" fmla="*/ 47519240 w 50407360"/>
              <a:gd name="connsiteY134" fmla="*/ 34386319 h 56007936"/>
              <a:gd name="connsiteX135" fmla="*/ 47224352 w 50407360"/>
              <a:gd name="connsiteY135" fmla="*/ 35251923 h 56007936"/>
              <a:gd name="connsiteX136" fmla="*/ 47075464 w 50407360"/>
              <a:gd name="connsiteY136" fmla="*/ 35686719 h 56007936"/>
              <a:gd name="connsiteX137" fmla="*/ 46721860 w 50407360"/>
              <a:gd name="connsiteY137" fmla="*/ 36762975 h 56007936"/>
              <a:gd name="connsiteX138" fmla="*/ 43907488 w 50407360"/>
              <a:gd name="connsiteY138" fmla="*/ 42850147 h 56007936"/>
              <a:gd name="connsiteX139" fmla="*/ 43738432 w 50407360"/>
              <a:gd name="connsiteY139" fmla="*/ 43095599 h 56007936"/>
              <a:gd name="connsiteX140" fmla="*/ 42679948 w 50407360"/>
              <a:gd name="connsiteY140" fmla="*/ 44592215 h 56007936"/>
              <a:gd name="connsiteX141" fmla="*/ 42186308 w 50407360"/>
              <a:gd name="connsiteY141" fmla="*/ 45283987 h 56007936"/>
              <a:gd name="connsiteX142" fmla="*/ 41344300 w 50407360"/>
              <a:gd name="connsiteY142" fmla="*/ 46459803 h 56007936"/>
              <a:gd name="connsiteX143" fmla="*/ 41137232 w 50407360"/>
              <a:gd name="connsiteY143" fmla="*/ 46747299 h 56007936"/>
              <a:gd name="connsiteX144" fmla="*/ 40062712 w 50407360"/>
              <a:gd name="connsiteY144" fmla="*/ 47973536 h 56007936"/>
              <a:gd name="connsiteX145" fmla="*/ 39676772 w 50407360"/>
              <a:gd name="connsiteY145" fmla="*/ 48366520 h 56007936"/>
              <a:gd name="connsiteX146" fmla="*/ 26897272 w 50407360"/>
              <a:gd name="connsiteY146" fmla="*/ 55425740 h 56007936"/>
              <a:gd name="connsiteX147" fmla="*/ 26453544 w 50407360"/>
              <a:gd name="connsiteY147" fmla="*/ 55545320 h 56007936"/>
              <a:gd name="connsiteX148" fmla="*/ 23402029 w 50407360"/>
              <a:gd name="connsiteY148" fmla="*/ 56007936 h 56007936"/>
              <a:gd name="connsiteX149" fmla="*/ 22550067 w 50407360"/>
              <a:gd name="connsiteY149" fmla="*/ 53897448 h 56007936"/>
              <a:gd name="connsiteX150" fmla="*/ 22480539 w 50407360"/>
              <a:gd name="connsiteY150" fmla="*/ 53672952 h 56007936"/>
              <a:gd name="connsiteX151" fmla="*/ 21304881 w 50407360"/>
              <a:gd name="connsiteY151" fmla="*/ 48905064 h 56007936"/>
              <a:gd name="connsiteX152" fmla="*/ 21243951 w 50407360"/>
              <a:gd name="connsiteY152" fmla="*/ 48608604 h 56007936"/>
              <a:gd name="connsiteX153" fmla="*/ 20838845 w 50407360"/>
              <a:gd name="connsiteY153" fmla="*/ 44946079 h 56007936"/>
              <a:gd name="connsiteX154" fmla="*/ 20829231 w 50407360"/>
              <a:gd name="connsiteY154" fmla="*/ 44597459 h 56007936"/>
              <a:gd name="connsiteX155" fmla="*/ 21887417 w 50407360"/>
              <a:gd name="connsiteY155" fmla="*/ 36213036 h 56007936"/>
              <a:gd name="connsiteX156" fmla="*/ 21210215 w 50407360"/>
              <a:gd name="connsiteY156" fmla="*/ 36700688 h 56007936"/>
              <a:gd name="connsiteX157" fmla="*/ 18116395 w 50407360"/>
              <a:gd name="connsiteY157" fmla="*/ 39690299 h 56007936"/>
              <a:gd name="connsiteX158" fmla="*/ 17190739 w 50407360"/>
              <a:gd name="connsiteY158" fmla="*/ 40514115 h 56007936"/>
              <a:gd name="connsiteX159" fmla="*/ 14896923 w 50407360"/>
              <a:gd name="connsiteY159" fmla="*/ 42267939 h 56007936"/>
              <a:gd name="connsiteX160" fmla="*/ 14626625 w 50407360"/>
              <a:gd name="connsiteY160" fmla="*/ 42451567 h 56007936"/>
              <a:gd name="connsiteX161" fmla="*/ 10702619 w 50407360"/>
              <a:gd name="connsiteY161" fmla="*/ 44713199 h 56007936"/>
              <a:gd name="connsiteX162" fmla="*/ 10406579 w 50407360"/>
              <a:gd name="connsiteY162" fmla="*/ 44849895 h 56007936"/>
              <a:gd name="connsiteX163" fmla="*/ 4090779 w 50407360"/>
              <a:gd name="connsiteY163" fmla="*/ 47107451 h 56007936"/>
              <a:gd name="connsiteX164" fmla="*/ 3848907 w 50407360"/>
              <a:gd name="connsiteY164" fmla="*/ 47167063 h 56007936"/>
              <a:gd name="connsiteX165" fmla="*/ 2780059 w 50407360"/>
              <a:gd name="connsiteY165" fmla="*/ 47158447 h 56007936"/>
              <a:gd name="connsiteX166" fmla="*/ 2482847 w 50407360"/>
              <a:gd name="connsiteY166" fmla="*/ 46655427 h 56007936"/>
              <a:gd name="connsiteX167" fmla="*/ 2324751 w 50407360"/>
              <a:gd name="connsiteY167" fmla="*/ 46332187 h 56007936"/>
              <a:gd name="connsiteX168" fmla="*/ 2161171 w 50407360"/>
              <a:gd name="connsiteY168" fmla="*/ 45979483 h 56007936"/>
              <a:gd name="connsiteX169" fmla="*/ 1990371 w 50407360"/>
              <a:gd name="connsiteY169" fmla="*/ 45615491 h 56007936"/>
              <a:gd name="connsiteX170" fmla="*/ 1847999 w 50407360"/>
              <a:gd name="connsiteY170" fmla="*/ 25733380 h 56007936"/>
              <a:gd name="connsiteX171" fmla="*/ 1956695 w 50407360"/>
              <a:gd name="connsiteY171" fmla="*/ 25412344 h 56007936"/>
              <a:gd name="connsiteX172" fmla="*/ 5809279 w 50407360"/>
              <a:gd name="connsiteY172" fmla="*/ 18397612 h 56007936"/>
              <a:gd name="connsiteX173" fmla="*/ 6213907 w 50407360"/>
              <a:gd name="connsiteY173" fmla="*/ 17868164 h 56007936"/>
              <a:gd name="connsiteX174" fmla="*/ 10625267 w 50407360"/>
              <a:gd name="connsiteY174" fmla="*/ 12656514 h 56007936"/>
              <a:gd name="connsiteX175" fmla="*/ 11197787 w 50407360"/>
              <a:gd name="connsiteY175" fmla="*/ 12022492 h 56007936"/>
              <a:gd name="connsiteX176" fmla="*/ 14081359 w 50407360"/>
              <a:gd name="connsiteY176" fmla="*/ 9315250 h 56007936"/>
              <a:gd name="connsiteX177" fmla="*/ 14634779 w 50407360"/>
              <a:gd name="connsiteY177" fmla="*/ 8871320 h 56007936"/>
              <a:gd name="connsiteX178" fmla="*/ 14926047 w 50407360"/>
              <a:gd name="connsiteY178" fmla="*/ 8639350 h 56007936"/>
              <a:gd name="connsiteX179" fmla="*/ 15625103 w 50407360"/>
              <a:gd name="connsiteY179" fmla="*/ 8077156 h 56007936"/>
              <a:gd name="connsiteX180" fmla="*/ 19936223 w 50407360"/>
              <a:gd name="connsiteY180" fmla="*/ 5377368 h 56007936"/>
              <a:gd name="connsiteX181" fmla="*/ 21186103 w 50407360"/>
              <a:gd name="connsiteY181" fmla="*/ 4713568 h 56007936"/>
              <a:gd name="connsiteX182" fmla="*/ 22753959 w 50407360"/>
              <a:gd name="connsiteY182" fmla="*/ 3966258 h 56007936"/>
              <a:gd name="connsiteX183" fmla="*/ 24697728 w 50407360"/>
              <a:gd name="connsiteY183" fmla="*/ 2944224 h 56007936"/>
              <a:gd name="connsiteX184" fmla="*/ 25404516 w 50407360"/>
              <a:gd name="connsiteY184" fmla="*/ 2583524 h 56007936"/>
              <a:gd name="connsiteX185" fmla="*/ 27969064 w 50407360"/>
              <a:gd name="connsiteY185" fmla="*/ 1030228 h 56007936"/>
              <a:gd name="connsiteX186" fmla="*/ 28717712 w 50407360"/>
              <a:gd name="connsiteY186" fmla="*/ 574932 h 56007936"/>
              <a:gd name="connsiteX187" fmla="*/ 29380364 w 50407360"/>
              <a:gd name="connsiteY187" fmla="*/ 145544 h 56007936"/>
              <a:gd name="connsiteX188" fmla="*/ 29809980 w 50407360"/>
              <a:gd name="connsiteY188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59644 w 50407360"/>
              <a:gd name="connsiteY98" fmla="*/ 24423416 h 56007936"/>
              <a:gd name="connsiteX99" fmla="*/ 49234704 w 50407360"/>
              <a:gd name="connsiteY99" fmla="*/ 24663760 h 56007936"/>
              <a:gd name="connsiteX100" fmla="*/ 48805376 w 50407360"/>
              <a:gd name="connsiteY100" fmla="*/ 28131239 h 56007936"/>
              <a:gd name="connsiteX101" fmla="*/ 48712516 w 50407360"/>
              <a:gd name="connsiteY101" fmla="*/ 28797751 h 56007936"/>
              <a:gd name="connsiteX102" fmla="*/ 46263912 w 50407360"/>
              <a:gd name="connsiteY102" fmla="*/ 33286497 h 56007936"/>
              <a:gd name="connsiteX103" fmla="*/ 46041000 w 50407360"/>
              <a:gd name="connsiteY103" fmla="*/ 33500047 h 56007936"/>
              <a:gd name="connsiteX104" fmla="*/ 46007132 w 50407360"/>
              <a:gd name="connsiteY104" fmla="*/ 33543343 h 56007936"/>
              <a:gd name="connsiteX105" fmla="*/ 45730420 w 50407360"/>
              <a:gd name="connsiteY105" fmla="*/ 33807832 h 56007936"/>
              <a:gd name="connsiteX106" fmla="*/ 45664992 w 50407360"/>
              <a:gd name="connsiteY106" fmla="*/ 33854599 h 56007936"/>
              <a:gd name="connsiteX107" fmla="*/ 45655112 w 50407360"/>
              <a:gd name="connsiteY107" fmla="*/ 33884223 h 56007936"/>
              <a:gd name="connsiteX108" fmla="*/ 44992416 w 50407360"/>
              <a:gd name="connsiteY108" fmla="*/ 34313647 h 56007936"/>
              <a:gd name="connsiteX109" fmla="*/ 44787936 w 50407360"/>
              <a:gd name="connsiteY109" fmla="*/ 34436151 h 56007936"/>
              <a:gd name="connsiteX110" fmla="*/ 43118604 w 50407360"/>
              <a:gd name="connsiteY110" fmla="*/ 35397823 h 56007936"/>
              <a:gd name="connsiteX111" fmla="*/ 41766640 w 50407360"/>
              <a:gd name="connsiteY111" fmla="*/ 36213036 h 56007936"/>
              <a:gd name="connsiteX112" fmla="*/ 39788108 w 50407360"/>
              <a:gd name="connsiteY112" fmla="*/ 37275319 h 56007936"/>
              <a:gd name="connsiteX113" fmla="*/ 38691008 w 50407360"/>
              <a:gd name="connsiteY113" fmla="*/ 37919583 h 56007936"/>
              <a:gd name="connsiteX114" fmla="*/ 37731176 w 50407360"/>
              <a:gd name="connsiteY114" fmla="*/ 38425867 h 56007936"/>
              <a:gd name="connsiteX115" fmla="*/ 36909712 w 50407360"/>
              <a:gd name="connsiteY115" fmla="*/ 38978503 h 56007936"/>
              <a:gd name="connsiteX116" fmla="*/ 35016905 w 50407360"/>
              <a:gd name="connsiteY116" fmla="*/ 40072455 h 56007936"/>
              <a:gd name="connsiteX117" fmla="*/ 33452980 w 50407360"/>
              <a:gd name="connsiteY117" fmla="*/ 40964275 h 56007936"/>
              <a:gd name="connsiteX118" fmla="*/ 32271220 w 50407360"/>
              <a:gd name="connsiteY118" fmla="*/ 41627519 h 56007936"/>
              <a:gd name="connsiteX119" fmla="*/ 30742048 w 50407360"/>
              <a:gd name="connsiteY119" fmla="*/ 42966587 h 56007936"/>
              <a:gd name="connsiteX120" fmla="*/ 30742048 w 50407360"/>
              <a:gd name="connsiteY120" fmla="*/ 43315911 h 56007936"/>
              <a:gd name="connsiteX121" fmla="*/ 34703328 w 50407360"/>
              <a:gd name="connsiteY121" fmla="*/ 41103531 h 56007936"/>
              <a:gd name="connsiteX122" fmla="*/ 35402376 w 50407360"/>
              <a:gd name="connsiteY122" fmla="*/ 40754219 h 56007936"/>
              <a:gd name="connsiteX123" fmla="*/ 35926660 w 50407360"/>
              <a:gd name="connsiteY123" fmla="*/ 40437607 h 56007936"/>
              <a:gd name="connsiteX124" fmla="*/ 38225196 w 50407360"/>
              <a:gd name="connsiteY124" fmla="*/ 39161775 h 56007936"/>
              <a:gd name="connsiteX125" fmla="*/ 39713184 w 50407360"/>
              <a:gd name="connsiteY125" fmla="*/ 38192519 h 56007936"/>
              <a:gd name="connsiteX126" fmla="*/ 41883152 w 50407360"/>
              <a:gd name="connsiteY126" fmla="*/ 36933567 h 56007936"/>
              <a:gd name="connsiteX127" fmla="*/ 44594768 w 50407360"/>
              <a:gd name="connsiteY127" fmla="*/ 35424964 h 56007936"/>
              <a:gd name="connsiteX128" fmla="*/ 45199561 w 50407360"/>
              <a:gd name="connsiteY128" fmla="*/ 35076339 h 56007936"/>
              <a:gd name="connsiteX129" fmla="*/ 47868768 w 50407360"/>
              <a:gd name="connsiteY129" fmla="*/ 32719817 h 56007936"/>
              <a:gd name="connsiteX130" fmla="*/ 47915136 w 50407360"/>
              <a:gd name="connsiteY130" fmla="*/ 33228891 h 56007936"/>
              <a:gd name="connsiteX131" fmla="*/ 47795952 w 50407360"/>
              <a:gd name="connsiteY131" fmla="*/ 33577159 h 56007936"/>
              <a:gd name="connsiteX132" fmla="*/ 47664180 w 50407360"/>
              <a:gd name="connsiteY132" fmla="*/ 33966655 h 56007936"/>
              <a:gd name="connsiteX133" fmla="*/ 47519240 w 50407360"/>
              <a:gd name="connsiteY133" fmla="*/ 34386319 h 56007936"/>
              <a:gd name="connsiteX134" fmla="*/ 47224352 w 50407360"/>
              <a:gd name="connsiteY134" fmla="*/ 35251923 h 56007936"/>
              <a:gd name="connsiteX135" fmla="*/ 47075464 w 50407360"/>
              <a:gd name="connsiteY135" fmla="*/ 35686719 h 56007936"/>
              <a:gd name="connsiteX136" fmla="*/ 46721860 w 50407360"/>
              <a:gd name="connsiteY136" fmla="*/ 36762975 h 56007936"/>
              <a:gd name="connsiteX137" fmla="*/ 43907488 w 50407360"/>
              <a:gd name="connsiteY137" fmla="*/ 42850147 h 56007936"/>
              <a:gd name="connsiteX138" fmla="*/ 43738432 w 50407360"/>
              <a:gd name="connsiteY138" fmla="*/ 43095599 h 56007936"/>
              <a:gd name="connsiteX139" fmla="*/ 42679948 w 50407360"/>
              <a:gd name="connsiteY139" fmla="*/ 44592215 h 56007936"/>
              <a:gd name="connsiteX140" fmla="*/ 42186308 w 50407360"/>
              <a:gd name="connsiteY140" fmla="*/ 45283987 h 56007936"/>
              <a:gd name="connsiteX141" fmla="*/ 41344300 w 50407360"/>
              <a:gd name="connsiteY141" fmla="*/ 46459803 h 56007936"/>
              <a:gd name="connsiteX142" fmla="*/ 41137232 w 50407360"/>
              <a:gd name="connsiteY142" fmla="*/ 46747299 h 56007936"/>
              <a:gd name="connsiteX143" fmla="*/ 40062712 w 50407360"/>
              <a:gd name="connsiteY143" fmla="*/ 47973536 h 56007936"/>
              <a:gd name="connsiteX144" fmla="*/ 39676772 w 50407360"/>
              <a:gd name="connsiteY144" fmla="*/ 48366520 h 56007936"/>
              <a:gd name="connsiteX145" fmla="*/ 26897272 w 50407360"/>
              <a:gd name="connsiteY145" fmla="*/ 55425740 h 56007936"/>
              <a:gd name="connsiteX146" fmla="*/ 26453544 w 50407360"/>
              <a:gd name="connsiteY146" fmla="*/ 55545320 h 56007936"/>
              <a:gd name="connsiteX147" fmla="*/ 23402029 w 50407360"/>
              <a:gd name="connsiteY147" fmla="*/ 56007936 h 56007936"/>
              <a:gd name="connsiteX148" fmla="*/ 22550067 w 50407360"/>
              <a:gd name="connsiteY148" fmla="*/ 53897448 h 56007936"/>
              <a:gd name="connsiteX149" fmla="*/ 22480539 w 50407360"/>
              <a:gd name="connsiteY149" fmla="*/ 53672952 h 56007936"/>
              <a:gd name="connsiteX150" fmla="*/ 21304881 w 50407360"/>
              <a:gd name="connsiteY150" fmla="*/ 48905064 h 56007936"/>
              <a:gd name="connsiteX151" fmla="*/ 21243951 w 50407360"/>
              <a:gd name="connsiteY151" fmla="*/ 48608604 h 56007936"/>
              <a:gd name="connsiteX152" fmla="*/ 20838845 w 50407360"/>
              <a:gd name="connsiteY152" fmla="*/ 44946079 h 56007936"/>
              <a:gd name="connsiteX153" fmla="*/ 20829231 w 50407360"/>
              <a:gd name="connsiteY153" fmla="*/ 44597459 h 56007936"/>
              <a:gd name="connsiteX154" fmla="*/ 21887417 w 50407360"/>
              <a:gd name="connsiteY154" fmla="*/ 36213036 h 56007936"/>
              <a:gd name="connsiteX155" fmla="*/ 21210215 w 50407360"/>
              <a:gd name="connsiteY155" fmla="*/ 36700688 h 56007936"/>
              <a:gd name="connsiteX156" fmla="*/ 18116395 w 50407360"/>
              <a:gd name="connsiteY156" fmla="*/ 39690299 h 56007936"/>
              <a:gd name="connsiteX157" fmla="*/ 17190739 w 50407360"/>
              <a:gd name="connsiteY157" fmla="*/ 40514115 h 56007936"/>
              <a:gd name="connsiteX158" fmla="*/ 14896923 w 50407360"/>
              <a:gd name="connsiteY158" fmla="*/ 42267939 h 56007936"/>
              <a:gd name="connsiteX159" fmla="*/ 14626625 w 50407360"/>
              <a:gd name="connsiteY159" fmla="*/ 42451567 h 56007936"/>
              <a:gd name="connsiteX160" fmla="*/ 10702619 w 50407360"/>
              <a:gd name="connsiteY160" fmla="*/ 44713199 h 56007936"/>
              <a:gd name="connsiteX161" fmla="*/ 10406579 w 50407360"/>
              <a:gd name="connsiteY161" fmla="*/ 44849895 h 56007936"/>
              <a:gd name="connsiteX162" fmla="*/ 4090779 w 50407360"/>
              <a:gd name="connsiteY162" fmla="*/ 47107451 h 56007936"/>
              <a:gd name="connsiteX163" fmla="*/ 3848907 w 50407360"/>
              <a:gd name="connsiteY163" fmla="*/ 47167063 h 56007936"/>
              <a:gd name="connsiteX164" fmla="*/ 2780059 w 50407360"/>
              <a:gd name="connsiteY164" fmla="*/ 47158447 h 56007936"/>
              <a:gd name="connsiteX165" fmla="*/ 2482847 w 50407360"/>
              <a:gd name="connsiteY165" fmla="*/ 46655427 h 56007936"/>
              <a:gd name="connsiteX166" fmla="*/ 2324751 w 50407360"/>
              <a:gd name="connsiteY166" fmla="*/ 46332187 h 56007936"/>
              <a:gd name="connsiteX167" fmla="*/ 2161171 w 50407360"/>
              <a:gd name="connsiteY167" fmla="*/ 45979483 h 56007936"/>
              <a:gd name="connsiteX168" fmla="*/ 1990371 w 50407360"/>
              <a:gd name="connsiteY168" fmla="*/ 45615491 h 56007936"/>
              <a:gd name="connsiteX169" fmla="*/ 1847999 w 50407360"/>
              <a:gd name="connsiteY169" fmla="*/ 25733380 h 56007936"/>
              <a:gd name="connsiteX170" fmla="*/ 1956695 w 50407360"/>
              <a:gd name="connsiteY170" fmla="*/ 25412344 h 56007936"/>
              <a:gd name="connsiteX171" fmla="*/ 5809279 w 50407360"/>
              <a:gd name="connsiteY171" fmla="*/ 18397612 h 56007936"/>
              <a:gd name="connsiteX172" fmla="*/ 6213907 w 50407360"/>
              <a:gd name="connsiteY172" fmla="*/ 17868164 h 56007936"/>
              <a:gd name="connsiteX173" fmla="*/ 10625267 w 50407360"/>
              <a:gd name="connsiteY173" fmla="*/ 12656514 h 56007936"/>
              <a:gd name="connsiteX174" fmla="*/ 11197787 w 50407360"/>
              <a:gd name="connsiteY174" fmla="*/ 12022492 h 56007936"/>
              <a:gd name="connsiteX175" fmla="*/ 14081359 w 50407360"/>
              <a:gd name="connsiteY175" fmla="*/ 9315250 h 56007936"/>
              <a:gd name="connsiteX176" fmla="*/ 14634779 w 50407360"/>
              <a:gd name="connsiteY176" fmla="*/ 8871320 h 56007936"/>
              <a:gd name="connsiteX177" fmla="*/ 14926047 w 50407360"/>
              <a:gd name="connsiteY177" fmla="*/ 8639350 h 56007936"/>
              <a:gd name="connsiteX178" fmla="*/ 15625103 w 50407360"/>
              <a:gd name="connsiteY178" fmla="*/ 8077156 h 56007936"/>
              <a:gd name="connsiteX179" fmla="*/ 19936223 w 50407360"/>
              <a:gd name="connsiteY179" fmla="*/ 5377368 h 56007936"/>
              <a:gd name="connsiteX180" fmla="*/ 21186103 w 50407360"/>
              <a:gd name="connsiteY180" fmla="*/ 4713568 h 56007936"/>
              <a:gd name="connsiteX181" fmla="*/ 22753959 w 50407360"/>
              <a:gd name="connsiteY181" fmla="*/ 3966258 h 56007936"/>
              <a:gd name="connsiteX182" fmla="*/ 24697728 w 50407360"/>
              <a:gd name="connsiteY182" fmla="*/ 2944224 h 56007936"/>
              <a:gd name="connsiteX183" fmla="*/ 25404516 w 50407360"/>
              <a:gd name="connsiteY183" fmla="*/ 2583524 h 56007936"/>
              <a:gd name="connsiteX184" fmla="*/ 27969064 w 50407360"/>
              <a:gd name="connsiteY184" fmla="*/ 1030228 h 56007936"/>
              <a:gd name="connsiteX185" fmla="*/ 28717712 w 50407360"/>
              <a:gd name="connsiteY185" fmla="*/ 574932 h 56007936"/>
              <a:gd name="connsiteX186" fmla="*/ 29380364 w 50407360"/>
              <a:gd name="connsiteY186" fmla="*/ 145544 h 56007936"/>
              <a:gd name="connsiteX187" fmla="*/ 29809980 w 50407360"/>
              <a:gd name="connsiteY187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64992 w 50407360"/>
              <a:gd name="connsiteY105" fmla="*/ 33854599 h 56007936"/>
              <a:gd name="connsiteX106" fmla="*/ 45655112 w 50407360"/>
              <a:gd name="connsiteY106" fmla="*/ 33884223 h 56007936"/>
              <a:gd name="connsiteX107" fmla="*/ 44992416 w 50407360"/>
              <a:gd name="connsiteY107" fmla="*/ 34313647 h 56007936"/>
              <a:gd name="connsiteX108" fmla="*/ 44787936 w 50407360"/>
              <a:gd name="connsiteY108" fmla="*/ 34436151 h 56007936"/>
              <a:gd name="connsiteX109" fmla="*/ 43118604 w 50407360"/>
              <a:gd name="connsiteY109" fmla="*/ 35397823 h 56007936"/>
              <a:gd name="connsiteX110" fmla="*/ 41766640 w 50407360"/>
              <a:gd name="connsiteY110" fmla="*/ 36213036 h 56007936"/>
              <a:gd name="connsiteX111" fmla="*/ 39788108 w 50407360"/>
              <a:gd name="connsiteY111" fmla="*/ 37275319 h 56007936"/>
              <a:gd name="connsiteX112" fmla="*/ 38691008 w 50407360"/>
              <a:gd name="connsiteY112" fmla="*/ 37919583 h 56007936"/>
              <a:gd name="connsiteX113" fmla="*/ 37731176 w 50407360"/>
              <a:gd name="connsiteY113" fmla="*/ 38425867 h 56007936"/>
              <a:gd name="connsiteX114" fmla="*/ 36909712 w 50407360"/>
              <a:gd name="connsiteY114" fmla="*/ 38978503 h 56007936"/>
              <a:gd name="connsiteX115" fmla="*/ 35016905 w 50407360"/>
              <a:gd name="connsiteY115" fmla="*/ 40072455 h 56007936"/>
              <a:gd name="connsiteX116" fmla="*/ 33452980 w 50407360"/>
              <a:gd name="connsiteY116" fmla="*/ 40964275 h 56007936"/>
              <a:gd name="connsiteX117" fmla="*/ 32271220 w 50407360"/>
              <a:gd name="connsiteY117" fmla="*/ 41627519 h 56007936"/>
              <a:gd name="connsiteX118" fmla="*/ 30742048 w 50407360"/>
              <a:gd name="connsiteY118" fmla="*/ 42966587 h 56007936"/>
              <a:gd name="connsiteX119" fmla="*/ 30742048 w 50407360"/>
              <a:gd name="connsiteY119" fmla="*/ 43315911 h 56007936"/>
              <a:gd name="connsiteX120" fmla="*/ 34703328 w 50407360"/>
              <a:gd name="connsiteY120" fmla="*/ 41103531 h 56007936"/>
              <a:gd name="connsiteX121" fmla="*/ 35402376 w 50407360"/>
              <a:gd name="connsiteY121" fmla="*/ 40754219 h 56007936"/>
              <a:gd name="connsiteX122" fmla="*/ 35926660 w 50407360"/>
              <a:gd name="connsiteY122" fmla="*/ 40437607 h 56007936"/>
              <a:gd name="connsiteX123" fmla="*/ 38225196 w 50407360"/>
              <a:gd name="connsiteY123" fmla="*/ 39161775 h 56007936"/>
              <a:gd name="connsiteX124" fmla="*/ 39713184 w 50407360"/>
              <a:gd name="connsiteY124" fmla="*/ 38192519 h 56007936"/>
              <a:gd name="connsiteX125" fmla="*/ 41883152 w 50407360"/>
              <a:gd name="connsiteY125" fmla="*/ 36933567 h 56007936"/>
              <a:gd name="connsiteX126" fmla="*/ 44594768 w 50407360"/>
              <a:gd name="connsiteY126" fmla="*/ 35424964 h 56007936"/>
              <a:gd name="connsiteX127" fmla="*/ 45199561 w 50407360"/>
              <a:gd name="connsiteY127" fmla="*/ 35076339 h 56007936"/>
              <a:gd name="connsiteX128" fmla="*/ 47868768 w 50407360"/>
              <a:gd name="connsiteY128" fmla="*/ 32719817 h 56007936"/>
              <a:gd name="connsiteX129" fmla="*/ 47915136 w 50407360"/>
              <a:gd name="connsiteY129" fmla="*/ 33228891 h 56007936"/>
              <a:gd name="connsiteX130" fmla="*/ 47795952 w 50407360"/>
              <a:gd name="connsiteY130" fmla="*/ 33577159 h 56007936"/>
              <a:gd name="connsiteX131" fmla="*/ 47664180 w 50407360"/>
              <a:gd name="connsiteY131" fmla="*/ 33966655 h 56007936"/>
              <a:gd name="connsiteX132" fmla="*/ 47519240 w 50407360"/>
              <a:gd name="connsiteY132" fmla="*/ 34386319 h 56007936"/>
              <a:gd name="connsiteX133" fmla="*/ 47224352 w 50407360"/>
              <a:gd name="connsiteY133" fmla="*/ 35251923 h 56007936"/>
              <a:gd name="connsiteX134" fmla="*/ 47075464 w 50407360"/>
              <a:gd name="connsiteY134" fmla="*/ 35686719 h 56007936"/>
              <a:gd name="connsiteX135" fmla="*/ 46721860 w 50407360"/>
              <a:gd name="connsiteY135" fmla="*/ 36762975 h 56007936"/>
              <a:gd name="connsiteX136" fmla="*/ 43907488 w 50407360"/>
              <a:gd name="connsiteY136" fmla="*/ 42850147 h 56007936"/>
              <a:gd name="connsiteX137" fmla="*/ 43738432 w 50407360"/>
              <a:gd name="connsiteY137" fmla="*/ 43095599 h 56007936"/>
              <a:gd name="connsiteX138" fmla="*/ 42679948 w 50407360"/>
              <a:gd name="connsiteY138" fmla="*/ 44592215 h 56007936"/>
              <a:gd name="connsiteX139" fmla="*/ 42186308 w 50407360"/>
              <a:gd name="connsiteY139" fmla="*/ 45283987 h 56007936"/>
              <a:gd name="connsiteX140" fmla="*/ 41344300 w 50407360"/>
              <a:gd name="connsiteY140" fmla="*/ 46459803 h 56007936"/>
              <a:gd name="connsiteX141" fmla="*/ 41137232 w 50407360"/>
              <a:gd name="connsiteY141" fmla="*/ 46747299 h 56007936"/>
              <a:gd name="connsiteX142" fmla="*/ 40062712 w 50407360"/>
              <a:gd name="connsiteY142" fmla="*/ 47973536 h 56007936"/>
              <a:gd name="connsiteX143" fmla="*/ 39676772 w 50407360"/>
              <a:gd name="connsiteY143" fmla="*/ 48366520 h 56007936"/>
              <a:gd name="connsiteX144" fmla="*/ 26897272 w 50407360"/>
              <a:gd name="connsiteY144" fmla="*/ 55425740 h 56007936"/>
              <a:gd name="connsiteX145" fmla="*/ 26453544 w 50407360"/>
              <a:gd name="connsiteY145" fmla="*/ 55545320 h 56007936"/>
              <a:gd name="connsiteX146" fmla="*/ 23402029 w 50407360"/>
              <a:gd name="connsiteY146" fmla="*/ 56007936 h 56007936"/>
              <a:gd name="connsiteX147" fmla="*/ 22550067 w 50407360"/>
              <a:gd name="connsiteY147" fmla="*/ 53897448 h 56007936"/>
              <a:gd name="connsiteX148" fmla="*/ 22480539 w 50407360"/>
              <a:gd name="connsiteY148" fmla="*/ 53672952 h 56007936"/>
              <a:gd name="connsiteX149" fmla="*/ 21304881 w 50407360"/>
              <a:gd name="connsiteY149" fmla="*/ 48905064 h 56007936"/>
              <a:gd name="connsiteX150" fmla="*/ 21243951 w 50407360"/>
              <a:gd name="connsiteY150" fmla="*/ 48608604 h 56007936"/>
              <a:gd name="connsiteX151" fmla="*/ 20838845 w 50407360"/>
              <a:gd name="connsiteY151" fmla="*/ 44946079 h 56007936"/>
              <a:gd name="connsiteX152" fmla="*/ 20829231 w 50407360"/>
              <a:gd name="connsiteY152" fmla="*/ 44597459 h 56007936"/>
              <a:gd name="connsiteX153" fmla="*/ 21887417 w 50407360"/>
              <a:gd name="connsiteY153" fmla="*/ 36213036 h 56007936"/>
              <a:gd name="connsiteX154" fmla="*/ 21210215 w 50407360"/>
              <a:gd name="connsiteY154" fmla="*/ 36700688 h 56007936"/>
              <a:gd name="connsiteX155" fmla="*/ 18116395 w 50407360"/>
              <a:gd name="connsiteY155" fmla="*/ 39690299 h 56007936"/>
              <a:gd name="connsiteX156" fmla="*/ 17190739 w 50407360"/>
              <a:gd name="connsiteY156" fmla="*/ 40514115 h 56007936"/>
              <a:gd name="connsiteX157" fmla="*/ 14896923 w 50407360"/>
              <a:gd name="connsiteY157" fmla="*/ 42267939 h 56007936"/>
              <a:gd name="connsiteX158" fmla="*/ 14626625 w 50407360"/>
              <a:gd name="connsiteY158" fmla="*/ 42451567 h 56007936"/>
              <a:gd name="connsiteX159" fmla="*/ 10702619 w 50407360"/>
              <a:gd name="connsiteY159" fmla="*/ 44713199 h 56007936"/>
              <a:gd name="connsiteX160" fmla="*/ 10406579 w 50407360"/>
              <a:gd name="connsiteY160" fmla="*/ 44849895 h 56007936"/>
              <a:gd name="connsiteX161" fmla="*/ 4090779 w 50407360"/>
              <a:gd name="connsiteY161" fmla="*/ 47107451 h 56007936"/>
              <a:gd name="connsiteX162" fmla="*/ 3848907 w 50407360"/>
              <a:gd name="connsiteY162" fmla="*/ 47167063 h 56007936"/>
              <a:gd name="connsiteX163" fmla="*/ 2780059 w 50407360"/>
              <a:gd name="connsiteY163" fmla="*/ 47158447 h 56007936"/>
              <a:gd name="connsiteX164" fmla="*/ 2482847 w 50407360"/>
              <a:gd name="connsiteY164" fmla="*/ 46655427 h 56007936"/>
              <a:gd name="connsiteX165" fmla="*/ 2324751 w 50407360"/>
              <a:gd name="connsiteY165" fmla="*/ 46332187 h 56007936"/>
              <a:gd name="connsiteX166" fmla="*/ 2161171 w 50407360"/>
              <a:gd name="connsiteY166" fmla="*/ 45979483 h 56007936"/>
              <a:gd name="connsiteX167" fmla="*/ 1990371 w 50407360"/>
              <a:gd name="connsiteY167" fmla="*/ 45615491 h 56007936"/>
              <a:gd name="connsiteX168" fmla="*/ 1847999 w 50407360"/>
              <a:gd name="connsiteY168" fmla="*/ 25733380 h 56007936"/>
              <a:gd name="connsiteX169" fmla="*/ 1956695 w 50407360"/>
              <a:gd name="connsiteY169" fmla="*/ 25412344 h 56007936"/>
              <a:gd name="connsiteX170" fmla="*/ 5809279 w 50407360"/>
              <a:gd name="connsiteY170" fmla="*/ 18397612 h 56007936"/>
              <a:gd name="connsiteX171" fmla="*/ 6213907 w 50407360"/>
              <a:gd name="connsiteY171" fmla="*/ 17868164 h 56007936"/>
              <a:gd name="connsiteX172" fmla="*/ 10625267 w 50407360"/>
              <a:gd name="connsiteY172" fmla="*/ 12656514 h 56007936"/>
              <a:gd name="connsiteX173" fmla="*/ 11197787 w 50407360"/>
              <a:gd name="connsiteY173" fmla="*/ 12022492 h 56007936"/>
              <a:gd name="connsiteX174" fmla="*/ 14081359 w 50407360"/>
              <a:gd name="connsiteY174" fmla="*/ 9315250 h 56007936"/>
              <a:gd name="connsiteX175" fmla="*/ 14634779 w 50407360"/>
              <a:gd name="connsiteY175" fmla="*/ 8871320 h 56007936"/>
              <a:gd name="connsiteX176" fmla="*/ 14926047 w 50407360"/>
              <a:gd name="connsiteY176" fmla="*/ 8639350 h 56007936"/>
              <a:gd name="connsiteX177" fmla="*/ 15625103 w 50407360"/>
              <a:gd name="connsiteY177" fmla="*/ 8077156 h 56007936"/>
              <a:gd name="connsiteX178" fmla="*/ 19936223 w 50407360"/>
              <a:gd name="connsiteY178" fmla="*/ 5377368 h 56007936"/>
              <a:gd name="connsiteX179" fmla="*/ 21186103 w 50407360"/>
              <a:gd name="connsiteY179" fmla="*/ 4713568 h 56007936"/>
              <a:gd name="connsiteX180" fmla="*/ 22753959 w 50407360"/>
              <a:gd name="connsiteY180" fmla="*/ 3966258 h 56007936"/>
              <a:gd name="connsiteX181" fmla="*/ 24697728 w 50407360"/>
              <a:gd name="connsiteY181" fmla="*/ 2944224 h 56007936"/>
              <a:gd name="connsiteX182" fmla="*/ 25404516 w 50407360"/>
              <a:gd name="connsiteY182" fmla="*/ 2583524 h 56007936"/>
              <a:gd name="connsiteX183" fmla="*/ 27969064 w 50407360"/>
              <a:gd name="connsiteY183" fmla="*/ 1030228 h 56007936"/>
              <a:gd name="connsiteX184" fmla="*/ 28717712 w 50407360"/>
              <a:gd name="connsiteY184" fmla="*/ 574932 h 56007936"/>
              <a:gd name="connsiteX185" fmla="*/ 29380364 w 50407360"/>
              <a:gd name="connsiteY185" fmla="*/ 145544 h 56007936"/>
              <a:gd name="connsiteX186" fmla="*/ 29809980 w 50407360"/>
              <a:gd name="connsiteY186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5655112 w 50407360"/>
              <a:gd name="connsiteY105" fmla="*/ 33884223 h 56007936"/>
              <a:gd name="connsiteX106" fmla="*/ 44992416 w 50407360"/>
              <a:gd name="connsiteY106" fmla="*/ 34313647 h 56007936"/>
              <a:gd name="connsiteX107" fmla="*/ 44787936 w 50407360"/>
              <a:gd name="connsiteY107" fmla="*/ 34436151 h 56007936"/>
              <a:gd name="connsiteX108" fmla="*/ 43118604 w 50407360"/>
              <a:gd name="connsiteY108" fmla="*/ 35397823 h 56007936"/>
              <a:gd name="connsiteX109" fmla="*/ 41766640 w 50407360"/>
              <a:gd name="connsiteY109" fmla="*/ 36213036 h 56007936"/>
              <a:gd name="connsiteX110" fmla="*/ 39788108 w 50407360"/>
              <a:gd name="connsiteY110" fmla="*/ 37275319 h 56007936"/>
              <a:gd name="connsiteX111" fmla="*/ 38691008 w 50407360"/>
              <a:gd name="connsiteY111" fmla="*/ 37919583 h 56007936"/>
              <a:gd name="connsiteX112" fmla="*/ 37731176 w 50407360"/>
              <a:gd name="connsiteY112" fmla="*/ 38425867 h 56007936"/>
              <a:gd name="connsiteX113" fmla="*/ 36909712 w 50407360"/>
              <a:gd name="connsiteY113" fmla="*/ 38978503 h 56007936"/>
              <a:gd name="connsiteX114" fmla="*/ 35016905 w 50407360"/>
              <a:gd name="connsiteY114" fmla="*/ 40072455 h 56007936"/>
              <a:gd name="connsiteX115" fmla="*/ 33452980 w 50407360"/>
              <a:gd name="connsiteY115" fmla="*/ 40964275 h 56007936"/>
              <a:gd name="connsiteX116" fmla="*/ 32271220 w 50407360"/>
              <a:gd name="connsiteY116" fmla="*/ 41627519 h 56007936"/>
              <a:gd name="connsiteX117" fmla="*/ 30742048 w 50407360"/>
              <a:gd name="connsiteY117" fmla="*/ 42966587 h 56007936"/>
              <a:gd name="connsiteX118" fmla="*/ 30742048 w 50407360"/>
              <a:gd name="connsiteY118" fmla="*/ 43315911 h 56007936"/>
              <a:gd name="connsiteX119" fmla="*/ 34703328 w 50407360"/>
              <a:gd name="connsiteY119" fmla="*/ 41103531 h 56007936"/>
              <a:gd name="connsiteX120" fmla="*/ 35402376 w 50407360"/>
              <a:gd name="connsiteY120" fmla="*/ 40754219 h 56007936"/>
              <a:gd name="connsiteX121" fmla="*/ 35926660 w 50407360"/>
              <a:gd name="connsiteY121" fmla="*/ 40437607 h 56007936"/>
              <a:gd name="connsiteX122" fmla="*/ 38225196 w 50407360"/>
              <a:gd name="connsiteY122" fmla="*/ 39161775 h 56007936"/>
              <a:gd name="connsiteX123" fmla="*/ 39713184 w 50407360"/>
              <a:gd name="connsiteY123" fmla="*/ 38192519 h 56007936"/>
              <a:gd name="connsiteX124" fmla="*/ 41883152 w 50407360"/>
              <a:gd name="connsiteY124" fmla="*/ 36933567 h 56007936"/>
              <a:gd name="connsiteX125" fmla="*/ 44594768 w 50407360"/>
              <a:gd name="connsiteY125" fmla="*/ 35424964 h 56007936"/>
              <a:gd name="connsiteX126" fmla="*/ 45199561 w 50407360"/>
              <a:gd name="connsiteY126" fmla="*/ 35076339 h 56007936"/>
              <a:gd name="connsiteX127" fmla="*/ 47868768 w 50407360"/>
              <a:gd name="connsiteY127" fmla="*/ 32719817 h 56007936"/>
              <a:gd name="connsiteX128" fmla="*/ 47915136 w 50407360"/>
              <a:gd name="connsiteY128" fmla="*/ 33228891 h 56007936"/>
              <a:gd name="connsiteX129" fmla="*/ 47795952 w 50407360"/>
              <a:gd name="connsiteY129" fmla="*/ 33577159 h 56007936"/>
              <a:gd name="connsiteX130" fmla="*/ 47664180 w 50407360"/>
              <a:gd name="connsiteY130" fmla="*/ 33966655 h 56007936"/>
              <a:gd name="connsiteX131" fmla="*/ 47519240 w 50407360"/>
              <a:gd name="connsiteY131" fmla="*/ 34386319 h 56007936"/>
              <a:gd name="connsiteX132" fmla="*/ 47224352 w 50407360"/>
              <a:gd name="connsiteY132" fmla="*/ 35251923 h 56007936"/>
              <a:gd name="connsiteX133" fmla="*/ 47075464 w 50407360"/>
              <a:gd name="connsiteY133" fmla="*/ 35686719 h 56007936"/>
              <a:gd name="connsiteX134" fmla="*/ 46721860 w 50407360"/>
              <a:gd name="connsiteY134" fmla="*/ 36762975 h 56007936"/>
              <a:gd name="connsiteX135" fmla="*/ 43907488 w 50407360"/>
              <a:gd name="connsiteY135" fmla="*/ 42850147 h 56007936"/>
              <a:gd name="connsiteX136" fmla="*/ 43738432 w 50407360"/>
              <a:gd name="connsiteY136" fmla="*/ 43095599 h 56007936"/>
              <a:gd name="connsiteX137" fmla="*/ 42679948 w 50407360"/>
              <a:gd name="connsiteY137" fmla="*/ 44592215 h 56007936"/>
              <a:gd name="connsiteX138" fmla="*/ 42186308 w 50407360"/>
              <a:gd name="connsiteY138" fmla="*/ 45283987 h 56007936"/>
              <a:gd name="connsiteX139" fmla="*/ 41344300 w 50407360"/>
              <a:gd name="connsiteY139" fmla="*/ 46459803 h 56007936"/>
              <a:gd name="connsiteX140" fmla="*/ 41137232 w 50407360"/>
              <a:gd name="connsiteY140" fmla="*/ 46747299 h 56007936"/>
              <a:gd name="connsiteX141" fmla="*/ 40062712 w 50407360"/>
              <a:gd name="connsiteY141" fmla="*/ 47973536 h 56007936"/>
              <a:gd name="connsiteX142" fmla="*/ 39676772 w 50407360"/>
              <a:gd name="connsiteY142" fmla="*/ 48366520 h 56007936"/>
              <a:gd name="connsiteX143" fmla="*/ 26897272 w 50407360"/>
              <a:gd name="connsiteY143" fmla="*/ 55425740 h 56007936"/>
              <a:gd name="connsiteX144" fmla="*/ 26453544 w 50407360"/>
              <a:gd name="connsiteY144" fmla="*/ 55545320 h 56007936"/>
              <a:gd name="connsiteX145" fmla="*/ 23402029 w 50407360"/>
              <a:gd name="connsiteY145" fmla="*/ 56007936 h 56007936"/>
              <a:gd name="connsiteX146" fmla="*/ 22550067 w 50407360"/>
              <a:gd name="connsiteY146" fmla="*/ 53897448 h 56007936"/>
              <a:gd name="connsiteX147" fmla="*/ 22480539 w 50407360"/>
              <a:gd name="connsiteY147" fmla="*/ 53672952 h 56007936"/>
              <a:gd name="connsiteX148" fmla="*/ 21304881 w 50407360"/>
              <a:gd name="connsiteY148" fmla="*/ 48905064 h 56007936"/>
              <a:gd name="connsiteX149" fmla="*/ 21243951 w 50407360"/>
              <a:gd name="connsiteY149" fmla="*/ 48608604 h 56007936"/>
              <a:gd name="connsiteX150" fmla="*/ 20838845 w 50407360"/>
              <a:gd name="connsiteY150" fmla="*/ 44946079 h 56007936"/>
              <a:gd name="connsiteX151" fmla="*/ 20829231 w 50407360"/>
              <a:gd name="connsiteY151" fmla="*/ 44597459 h 56007936"/>
              <a:gd name="connsiteX152" fmla="*/ 21887417 w 50407360"/>
              <a:gd name="connsiteY152" fmla="*/ 36213036 h 56007936"/>
              <a:gd name="connsiteX153" fmla="*/ 21210215 w 50407360"/>
              <a:gd name="connsiteY153" fmla="*/ 36700688 h 56007936"/>
              <a:gd name="connsiteX154" fmla="*/ 18116395 w 50407360"/>
              <a:gd name="connsiteY154" fmla="*/ 39690299 h 56007936"/>
              <a:gd name="connsiteX155" fmla="*/ 17190739 w 50407360"/>
              <a:gd name="connsiteY155" fmla="*/ 40514115 h 56007936"/>
              <a:gd name="connsiteX156" fmla="*/ 14896923 w 50407360"/>
              <a:gd name="connsiteY156" fmla="*/ 42267939 h 56007936"/>
              <a:gd name="connsiteX157" fmla="*/ 14626625 w 50407360"/>
              <a:gd name="connsiteY157" fmla="*/ 42451567 h 56007936"/>
              <a:gd name="connsiteX158" fmla="*/ 10702619 w 50407360"/>
              <a:gd name="connsiteY158" fmla="*/ 44713199 h 56007936"/>
              <a:gd name="connsiteX159" fmla="*/ 10406579 w 50407360"/>
              <a:gd name="connsiteY159" fmla="*/ 44849895 h 56007936"/>
              <a:gd name="connsiteX160" fmla="*/ 4090779 w 50407360"/>
              <a:gd name="connsiteY160" fmla="*/ 47107451 h 56007936"/>
              <a:gd name="connsiteX161" fmla="*/ 3848907 w 50407360"/>
              <a:gd name="connsiteY161" fmla="*/ 47167063 h 56007936"/>
              <a:gd name="connsiteX162" fmla="*/ 2780059 w 50407360"/>
              <a:gd name="connsiteY162" fmla="*/ 47158447 h 56007936"/>
              <a:gd name="connsiteX163" fmla="*/ 2482847 w 50407360"/>
              <a:gd name="connsiteY163" fmla="*/ 46655427 h 56007936"/>
              <a:gd name="connsiteX164" fmla="*/ 2324751 w 50407360"/>
              <a:gd name="connsiteY164" fmla="*/ 46332187 h 56007936"/>
              <a:gd name="connsiteX165" fmla="*/ 2161171 w 50407360"/>
              <a:gd name="connsiteY165" fmla="*/ 45979483 h 56007936"/>
              <a:gd name="connsiteX166" fmla="*/ 1990371 w 50407360"/>
              <a:gd name="connsiteY166" fmla="*/ 45615491 h 56007936"/>
              <a:gd name="connsiteX167" fmla="*/ 1847999 w 50407360"/>
              <a:gd name="connsiteY167" fmla="*/ 25733380 h 56007936"/>
              <a:gd name="connsiteX168" fmla="*/ 1956695 w 50407360"/>
              <a:gd name="connsiteY168" fmla="*/ 25412344 h 56007936"/>
              <a:gd name="connsiteX169" fmla="*/ 5809279 w 50407360"/>
              <a:gd name="connsiteY169" fmla="*/ 18397612 h 56007936"/>
              <a:gd name="connsiteX170" fmla="*/ 6213907 w 50407360"/>
              <a:gd name="connsiteY170" fmla="*/ 17868164 h 56007936"/>
              <a:gd name="connsiteX171" fmla="*/ 10625267 w 50407360"/>
              <a:gd name="connsiteY171" fmla="*/ 12656514 h 56007936"/>
              <a:gd name="connsiteX172" fmla="*/ 11197787 w 50407360"/>
              <a:gd name="connsiteY172" fmla="*/ 12022492 h 56007936"/>
              <a:gd name="connsiteX173" fmla="*/ 14081359 w 50407360"/>
              <a:gd name="connsiteY173" fmla="*/ 9315250 h 56007936"/>
              <a:gd name="connsiteX174" fmla="*/ 14634779 w 50407360"/>
              <a:gd name="connsiteY174" fmla="*/ 8871320 h 56007936"/>
              <a:gd name="connsiteX175" fmla="*/ 14926047 w 50407360"/>
              <a:gd name="connsiteY175" fmla="*/ 8639350 h 56007936"/>
              <a:gd name="connsiteX176" fmla="*/ 15625103 w 50407360"/>
              <a:gd name="connsiteY176" fmla="*/ 8077156 h 56007936"/>
              <a:gd name="connsiteX177" fmla="*/ 19936223 w 50407360"/>
              <a:gd name="connsiteY177" fmla="*/ 5377368 h 56007936"/>
              <a:gd name="connsiteX178" fmla="*/ 21186103 w 50407360"/>
              <a:gd name="connsiteY178" fmla="*/ 4713568 h 56007936"/>
              <a:gd name="connsiteX179" fmla="*/ 22753959 w 50407360"/>
              <a:gd name="connsiteY179" fmla="*/ 3966258 h 56007936"/>
              <a:gd name="connsiteX180" fmla="*/ 24697728 w 50407360"/>
              <a:gd name="connsiteY180" fmla="*/ 2944224 h 56007936"/>
              <a:gd name="connsiteX181" fmla="*/ 25404516 w 50407360"/>
              <a:gd name="connsiteY181" fmla="*/ 2583524 h 56007936"/>
              <a:gd name="connsiteX182" fmla="*/ 27969064 w 50407360"/>
              <a:gd name="connsiteY182" fmla="*/ 1030228 h 56007936"/>
              <a:gd name="connsiteX183" fmla="*/ 28717712 w 50407360"/>
              <a:gd name="connsiteY183" fmla="*/ 574932 h 56007936"/>
              <a:gd name="connsiteX184" fmla="*/ 29380364 w 50407360"/>
              <a:gd name="connsiteY184" fmla="*/ 145544 h 56007936"/>
              <a:gd name="connsiteX185" fmla="*/ 29809980 w 50407360"/>
              <a:gd name="connsiteY185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5666660 w 50407360"/>
              <a:gd name="connsiteY28" fmla="*/ 24729076 h 56007936"/>
              <a:gd name="connsiteX29" fmla="*/ 23098303 w 50407360"/>
              <a:gd name="connsiteY29" fmla="*/ 26502352 h 56007936"/>
              <a:gd name="connsiteX30" fmla="*/ 22013227 w 50407360"/>
              <a:gd name="connsiteY30" fmla="*/ 27151392 h 56007936"/>
              <a:gd name="connsiteX31" fmla="*/ 14263349 w 50407360"/>
              <a:gd name="connsiteY31" fmla="*/ 31682327 h 56007936"/>
              <a:gd name="connsiteX32" fmla="*/ 9770563 w 50407360"/>
              <a:gd name="connsiteY32" fmla="*/ 35165063 h 56007936"/>
              <a:gd name="connsiteX33" fmla="*/ 12705987 w 50407360"/>
              <a:gd name="connsiteY33" fmla="*/ 33610003 h 56007936"/>
              <a:gd name="connsiteX34" fmla="*/ 13695491 w 50407360"/>
              <a:gd name="connsiteY34" fmla="*/ 33076351 h 56007936"/>
              <a:gd name="connsiteX35" fmla="*/ 14794975 w 50407360"/>
              <a:gd name="connsiteY35" fmla="*/ 32268609 h 56007936"/>
              <a:gd name="connsiteX36" fmla="*/ 16882109 w 50407360"/>
              <a:gd name="connsiteY36" fmla="*/ 31067399 h 56007936"/>
              <a:gd name="connsiteX37" fmla="*/ 26897272 w 50407360"/>
              <a:gd name="connsiteY37" fmla="*/ 24801856 h 56007936"/>
              <a:gd name="connsiteX38" fmla="*/ 28178872 w 50407360"/>
              <a:gd name="connsiteY38" fmla="*/ 23637444 h 56007936"/>
              <a:gd name="connsiteX39" fmla="*/ 27712836 w 50407360"/>
              <a:gd name="connsiteY39" fmla="*/ 25151168 h 56007936"/>
              <a:gd name="connsiteX40" fmla="*/ 29395836 w 50407360"/>
              <a:gd name="connsiteY40" fmla="*/ 23611480 h 56007936"/>
              <a:gd name="connsiteX41" fmla="*/ 30655208 w 50407360"/>
              <a:gd name="connsiteY41" fmla="*/ 22404808 h 56007936"/>
              <a:gd name="connsiteX42" fmla="*/ 30868829 w 50407360"/>
              <a:gd name="connsiteY42" fmla="*/ 22202908 h 56007936"/>
              <a:gd name="connsiteX43" fmla="*/ 30969168 w 50407360"/>
              <a:gd name="connsiteY43" fmla="*/ 22116976 h 56007936"/>
              <a:gd name="connsiteX44" fmla="*/ 32785603 w 50407360"/>
              <a:gd name="connsiteY44" fmla="*/ 20422641 h 56007936"/>
              <a:gd name="connsiteX45" fmla="*/ 32824995 w 50407360"/>
              <a:gd name="connsiteY45" fmla="*/ 20384724 h 56007936"/>
              <a:gd name="connsiteX46" fmla="*/ 32867076 w 50407360"/>
              <a:gd name="connsiteY46" fmla="*/ 20347568 h 56007936"/>
              <a:gd name="connsiteX47" fmla="*/ 32997768 w 50407360"/>
              <a:gd name="connsiteY47" fmla="*/ 20233836 h 56007936"/>
              <a:gd name="connsiteX48" fmla="*/ 33030119 w 50407360"/>
              <a:gd name="connsiteY48" fmla="*/ 20192084 h 56007936"/>
              <a:gd name="connsiteX49" fmla="*/ 33049371 w 50407360"/>
              <a:gd name="connsiteY49" fmla="*/ 20168380 h 56007936"/>
              <a:gd name="connsiteX50" fmla="*/ 33628536 w 50407360"/>
              <a:gd name="connsiteY50" fmla="*/ 19602976 h 56007936"/>
              <a:gd name="connsiteX51" fmla="*/ 33730266 w 50407360"/>
              <a:gd name="connsiteY51" fmla="*/ 19501557 h 56007936"/>
              <a:gd name="connsiteX52" fmla="*/ 37478592 w 50407360"/>
              <a:gd name="connsiteY52" fmla="*/ 16711096 h 56007936"/>
              <a:gd name="connsiteX53" fmla="*/ 38256824 w 50407360"/>
              <a:gd name="connsiteY53" fmla="*/ 16090696 h 56007936"/>
              <a:gd name="connsiteX54" fmla="*/ 42276368 w 50407360"/>
              <a:gd name="connsiteY54" fmla="*/ 13623554 h 56007936"/>
              <a:gd name="connsiteX55" fmla="*/ 43106492 w 50407360"/>
              <a:gd name="connsiteY55" fmla="*/ 13194116 h 56007936"/>
              <a:gd name="connsiteX56" fmla="*/ 43619360 w 50407360"/>
              <a:gd name="connsiteY56" fmla="*/ 12944008 h 56007936"/>
              <a:gd name="connsiteX57" fmla="*/ 43883716 w 50407360"/>
              <a:gd name="connsiteY57" fmla="*/ 12816272 h 56007936"/>
              <a:gd name="connsiteX58" fmla="*/ 46004628 w 50407360"/>
              <a:gd name="connsiteY58" fmla="*/ 11760504 h 56007936"/>
              <a:gd name="connsiteX59" fmla="*/ 46302320 w 50407360"/>
              <a:gd name="connsiteY59" fmla="*/ 11609780 h 56007936"/>
              <a:gd name="connsiteX60" fmla="*/ 49584112 w 50407360"/>
              <a:gd name="connsiteY60" fmla="*/ 9729612 h 56007936"/>
              <a:gd name="connsiteX61" fmla="*/ 50315436 w 50407360"/>
              <a:gd name="connsiteY61" fmla="*/ 9315250 h 56007936"/>
              <a:gd name="connsiteX62" fmla="*/ 50345496 w 50407360"/>
              <a:gd name="connsiteY62" fmla="*/ 10171276 h 56007936"/>
              <a:gd name="connsiteX63" fmla="*/ 50282232 w 50407360"/>
              <a:gd name="connsiteY63" fmla="*/ 10471924 h 56007936"/>
              <a:gd name="connsiteX64" fmla="*/ 50213496 w 50407360"/>
              <a:gd name="connsiteY64" fmla="*/ 10785304 h 56007936"/>
              <a:gd name="connsiteX65" fmla="*/ 49798376 w 50407360"/>
              <a:gd name="connsiteY65" fmla="*/ 14394972 h 56007936"/>
              <a:gd name="connsiteX66" fmla="*/ 49616392 w 50407360"/>
              <a:gd name="connsiteY66" fmla="*/ 18011968 h 56007936"/>
              <a:gd name="connsiteX67" fmla="*/ 49601592 w 50407360"/>
              <a:gd name="connsiteY67" fmla="*/ 18247059 h 56007936"/>
              <a:gd name="connsiteX68" fmla="*/ 49558140 w 50407360"/>
              <a:gd name="connsiteY68" fmla="*/ 18915660 h 56007936"/>
              <a:gd name="connsiteX69" fmla="*/ 49532624 w 50407360"/>
              <a:gd name="connsiteY69" fmla="*/ 19302596 h 56007936"/>
              <a:gd name="connsiteX70" fmla="*/ 49467524 w 50407360"/>
              <a:gd name="connsiteY70" fmla="*/ 19899248 h 56007936"/>
              <a:gd name="connsiteX71" fmla="*/ 49412936 w 50407360"/>
              <a:gd name="connsiteY71" fmla="*/ 20284764 h 56007936"/>
              <a:gd name="connsiteX72" fmla="*/ 49414852 w 50407360"/>
              <a:gd name="connsiteY72" fmla="*/ 20299512 h 56007936"/>
              <a:gd name="connsiteX73" fmla="*/ 49391160 w 50407360"/>
              <a:gd name="connsiteY73" fmla="*/ 20449164 h 56007936"/>
              <a:gd name="connsiteX74" fmla="*/ 49388984 w 50407360"/>
              <a:gd name="connsiteY74" fmla="*/ 20453900 h 56007936"/>
              <a:gd name="connsiteX75" fmla="*/ 49383368 w 50407360"/>
              <a:gd name="connsiteY75" fmla="*/ 20493544 h 56007936"/>
              <a:gd name="connsiteX76" fmla="*/ 49370744 w 50407360"/>
              <a:gd name="connsiteY76" fmla="*/ 20493548 h 56007936"/>
              <a:gd name="connsiteX77" fmla="*/ 49349916 w 50407360"/>
              <a:gd name="connsiteY77" fmla="*/ 20538820 h 56007936"/>
              <a:gd name="connsiteX78" fmla="*/ 48877488 w 50407360"/>
              <a:gd name="connsiteY78" fmla="*/ 21297156 h 56007936"/>
              <a:gd name="connsiteX79" fmla="*/ 48867384 w 50407360"/>
              <a:gd name="connsiteY79" fmla="*/ 21310020 h 56007936"/>
              <a:gd name="connsiteX80" fmla="*/ 48834316 w 50407360"/>
              <a:gd name="connsiteY80" fmla="*/ 21364952 h 56007936"/>
              <a:gd name="connsiteX81" fmla="*/ 48101780 w 50407360"/>
              <a:gd name="connsiteY81" fmla="*/ 22240160 h 56007936"/>
              <a:gd name="connsiteX82" fmla="*/ 47894280 w 50407360"/>
              <a:gd name="connsiteY82" fmla="*/ 22481660 h 56007936"/>
              <a:gd name="connsiteX83" fmla="*/ 45056429 w 50407360"/>
              <a:gd name="connsiteY83" fmla="*/ 24401346 h 56007936"/>
              <a:gd name="connsiteX84" fmla="*/ 43324944 w 50407360"/>
              <a:gd name="connsiteY84" fmla="*/ 25500500 h 56007936"/>
              <a:gd name="connsiteX85" fmla="*/ 42526632 w 50407360"/>
              <a:gd name="connsiteY85" fmla="*/ 25930276 h 56007936"/>
              <a:gd name="connsiteX86" fmla="*/ 42053368 w 50407360"/>
              <a:gd name="connsiteY86" fmla="*/ 26312908 h 56007936"/>
              <a:gd name="connsiteX87" fmla="*/ 41140408 w 50407360"/>
              <a:gd name="connsiteY87" fmla="*/ 26875892 h 56007936"/>
              <a:gd name="connsiteX88" fmla="*/ 39130640 w 50407360"/>
              <a:gd name="connsiteY88" fmla="*/ 28644387 h 56007936"/>
              <a:gd name="connsiteX89" fmla="*/ 39014136 w 50407360"/>
              <a:gd name="connsiteY89" fmla="*/ 29110149 h 56007936"/>
              <a:gd name="connsiteX90" fmla="*/ 41528620 w 50407360"/>
              <a:gd name="connsiteY90" fmla="*/ 27585016 h 56007936"/>
              <a:gd name="connsiteX91" fmla="*/ 42757432 w 50407360"/>
              <a:gd name="connsiteY91" fmla="*/ 26848184 h 56007936"/>
              <a:gd name="connsiteX92" fmla="*/ 44161000 w 50407360"/>
              <a:gd name="connsiteY92" fmla="*/ 25946696 h 56007936"/>
              <a:gd name="connsiteX93" fmla="*/ 45189080 w 50407360"/>
              <a:gd name="connsiteY93" fmla="*/ 25384052 h 56007936"/>
              <a:gd name="connsiteX94" fmla="*/ 45640544 w 50407360"/>
              <a:gd name="connsiteY94" fmla="*/ 25085732 h 56007936"/>
              <a:gd name="connsiteX95" fmla="*/ 46682708 w 50407360"/>
              <a:gd name="connsiteY95" fmla="*/ 24417952 h 56007936"/>
              <a:gd name="connsiteX96" fmla="*/ 49150356 w 50407360"/>
              <a:gd name="connsiteY96" fmla="*/ 22473040 h 56007936"/>
              <a:gd name="connsiteX97" fmla="*/ 49309268 w 50407360"/>
              <a:gd name="connsiteY97" fmla="*/ 23953348 h 56007936"/>
              <a:gd name="connsiteX98" fmla="*/ 49234704 w 50407360"/>
              <a:gd name="connsiteY98" fmla="*/ 24663760 h 56007936"/>
              <a:gd name="connsiteX99" fmla="*/ 48805376 w 50407360"/>
              <a:gd name="connsiteY99" fmla="*/ 28131239 h 56007936"/>
              <a:gd name="connsiteX100" fmla="*/ 48712516 w 50407360"/>
              <a:gd name="connsiteY100" fmla="*/ 28797751 h 56007936"/>
              <a:gd name="connsiteX101" fmla="*/ 46263912 w 50407360"/>
              <a:gd name="connsiteY101" fmla="*/ 33286497 h 56007936"/>
              <a:gd name="connsiteX102" fmla="*/ 46041000 w 50407360"/>
              <a:gd name="connsiteY102" fmla="*/ 33500047 h 56007936"/>
              <a:gd name="connsiteX103" fmla="*/ 46007132 w 50407360"/>
              <a:gd name="connsiteY103" fmla="*/ 33543343 h 56007936"/>
              <a:gd name="connsiteX104" fmla="*/ 45730420 w 50407360"/>
              <a:gd name="connsiteY104" fmla="*/ 33807832 h 56007936"/>
              <a:gd name="connsiteX105" fmla="*/ 44992416 w 50407360"/>
              <a:gd name="connsiteY105" fmla="*/ 34313647 h 56007936"/>
              <a:gd name="connsiteX106" fmla="*/ 44787936 w 50407360"/>
              <a:gd name="connsiteY106" fmla="*/ 34436151 h 56007936"/>
              <a:gd name="connsiteX107" fmla="*/ 43118604 w 50407360"/>
              <a:gd name="connsiteY107" fmla="*/ 35397823 h 56007936"/>
              <a:gd name="connsiteX108" fmla="*/ 41766640 w 50407360"/>
              <a:gd name="connsiteY108" fmla="*/ 36213036 h 56007936"/>
              <a:gd name="connsiteX109" fmla="*/ 39788108 w 50407360"/>
              <a:gd name="connsiteY109" fmla="*/ 37275319 h 56007936"/>
              <a:gd name="connsiteX110" fmla="*/ 38691008 w 50407360"/>
              <a:gd name="connsiteY110" fmla="*/ 37919583 h 56007936"/>
              <a:gd name="connsiteX111" fmla="*/ 37731176 w 50407360"/>
              <a:gd name="connsiteY111" fmla="*/ 38425867 h 56007936"/>
              <a:gd name="connsiteX112" fmla="*/ 36909712 w 50407360"/>
              <a:gd name="connsiteY112" fmla="*/ 38978503 h 56007936"/>
              <a:gd name="connsiteX113" fmla="*/ 35016905 w 50407360"/>
              <a:gd name="connsiteY113" fmla="*/ 40072455 h 56007936"/>
              <a:gd name="connsiteX114" fmla="*/ 33452980 w 50407360"/>
              <a:gd name="connsiteY114" fmla="*/ 40964275 h 56007936"/>
              <a:gd name="connsiteX115" fmla="*/ 32271220 w 50407360"/>
              <a:gd name="connsiteY115" fmla="*/ 41627519 h 56007936"/>
              <a:gd name="connsiteX116" fmla="*/ 30742048 w 50407360"/>
              <a:gd name="connsiteY116" fmla="*/ 42966587 h 56007936"/>
              <a:gd name="connsiteX117" fmla="*/ 30742048 w 50407360"/>
              <a:gd name="connsiteY117" fmla="*/ 43315911 h 56007936"/>
              <a:gd name="connsiteX118" fmla="*/ 34703328 w 50407360"/>
              <a:gd name="connsiteY118" fmla="*/ 41103531 h 56007936"/>
              <a:gd name="connsiteX119" fmla="*/ 35402376 w 50407360"/>
              <a:gd name="connsiteY119" fmla="*/ 40754219 h 56007936"/>
              <a:gd name="connsiteX120" fmla="*/ 35926660 w 50407360"/>
              <a:gd name="connsiteY120" fmla="*/ 40437607 h 56007936"/>
              <a:gd name="connsiteX121" fmla="*/ 38225196 w 50407360"/>
              <a:gd name="connsiteY121" fmla="*/ 39161775 h 56007936"/>
              <a:gd name="connsiteX122" fmla="*/ 39713184 w 50407360"/>
              <a:gd name="connsiteY122" fmla="*/ 38192519 h 56007936"/>
              <a:gd name="connsiteX123" fmla="*/ 41883152 w 50407360"/>
              <a:gd name="connsiteY123" fmla="*/ 36933567 h 56007936"/>
              <a:gd name="connsiteX124" fmla="*/ 44594768 w 50407360"/>
              <a:gd name="connsiteY124" fmla="*/ 35424964 h 56007936"/>
              <a:gd name="connsiteX125" fmla="*/ 45199561 w 50407360"/>
              <a:gd name="connsiteY125" fmla="*/ 35076339 h 56007936"/>
              <a:gd name="connsiteX126" fmla="*/ 47868768 w 50407360"/>
              <a:gd name="connsiteY126" fmla="*/ 32719817 h 56007936"/>
              <a:gd name="connsiteX127" fmla="*/ 47915136 w 50407360"/>
              <a:gd name="connsiteY127" fmla="*/ 33228891 h 56007936"/>
              <a:gd name="connsiteX128" fmla="*/ 47795952 w 50407360"/>
              <a:gd name="connsiteY128" fmla="*/ 33577159 h 56007936"/>
              <a:gd name="connsiteX129" fmla="*/ 47664180 w 50407360"/>
              <a:gd name="connsiteY129" fmla="*/ 33966655 h 56007936"/>
              <a:gd name="connsiteX130" fmla="*/ 47519240 w 50407360"/>
              <a:gd name="connsiteY130" fmla="*/ 34386319 h 56007936"/>
              <a:gd name="connsiteX131" fmla="*/ 47224352 w 50407360"/>
              <a:gd name="connsiteY131" fmla="*/ 35251923 h 56007936"/>
              <a:gd name="connsiteX132" fmla="*/ 47075464 w 50407360"/>
              <a:gd name="connsiteY132" fmla="*/ 35686719 h 56007936"/>
              <a:gd name="connsiteX133" fmla="*/ 46721860 w 50407360"/>
              <a:gd name="connsiteY133" fmla="*/ 36762975 h 56007936"/>
              <a:gd name="connsiteX134" fmla="*/ 43907488 w 50407360"/>
              <a:gd name="connsiteY134" fmla="*/ 42850147 h 56007936"/>
              <a:gd name="connsiteX135" fmla="*/ 43738432 w 50407360"/>
              <a:gd name="connsiteY135" fmla="*/ 43095599 h 56007936"/>
              <a:gd name="connsiteX136" fmla="*/ 42679948 w 50407360"/>
              <a:gd name="connsiteY136" fmla="*/ 44592215 h 56007936"/>
              <a:gd name="connsiteX137" fmla="*/ 42186308 w 50407360"/>
              <a:gd name="connsiteY137" fmla="*/ 45283987 h 56007936"/>
              <a:gd name="connsiteX138" fmla="*/ 41344300 w 50407360"/>
              <a:gd name="connsiteY138" fmla="*/ 46459803 h 56007936"/>
              <a:gd name="connsiteX139" fmla="*/ 41137232 w 50407360"/>
              <a:gd name="connsiteY139" fmla="*/ 46747299 h 56007936"/>
              <a:gd name="connsiteX140" fmla="*/ 40062712 w 50407360"/>
              <a:gd name="connsiteY140" fmla="*/ 47973536 h 56007936"/>
              <a:gd name="connsiteX141" fmla="*/ 39676772 w 50407360"/>
              <a:gd name="connsiteY141" fmla="*/ 48366520 h 56007936"/>
              <a:gd name="connsiteX142" fmla="*/ 26897272 w 50407360"/>
              <a:gd name="connsiteY142" fmla="*/ 55425740 h 56007936"/>
              <a:gd name="connsiteX143" fmla="*/ 26453544 w 50407360"/>
              <a:gd name="connsiteY143" fmla="*/ 55545320 h 56007936"/>
              <a:gd name="connsiteX144" fmla="*/ 23402029 w 50407360"/>
              <a:gd name="connsiteY144" fmla="*/ 56007936 h 56007936"/>
              <a:gd name="connsiteX145" fmla="*/ 22550067 w 50407360"/>
              <a:gd name="connsiteY145" fmla="*/ 53897448 h 56007936"/>
              <a:gd name="connsiteX146" fmla="*/ 22480539 w 50407360"/>
              <a:gd name="connsiteY146" fmla="*/ 53672952 h 56007936"/>
              <a:gd name="connsiteX147" fmla="*/ 21304881 w 50407360"/>
              <a:gd name="connsiteY147" fmla="*/ 48905064 h 56007936"/>
              <a:gd name="connsiteX148" fmla="*/ 21243951 w 50407360"/>
              <a:gd name="connsiteY148" fmla="*/ 48608604 h 56007936"/>
              <a:gd name="connsiteX149" fmla="*/ 20838845 w 50407360"/>
              <a:gd name="connsiteY149" fmla="*/ 44946079 h 56007936"/>
              <a:gd name="connsiteX150" fmla="*/ 20829231 w 50407360"/>
              <a:gd name="connsiteY150" fmla="*/ 44597459 h 56007936"/>
              <a:gd name="connsiteX151" fmla="*/ 21887417 w 50407360"/>
              <a:gd name="connsiteY151" fmla="*/ 36213036 h 56007936"/>
              <a:gd name="connsiteX152" fmla="*/ 21210215 w 50407360"/>
              <a:gd name="connsiteY152" fmla="*/ 36700688 h 56007936"/>
              <a:gd name="connsiteX153" fmla="*/ 18116395 w 50407360"/>
              <a:gd name="connsiteY153" fmla="*/ 39690299 h 56007936"/>
              <a:gd name="connsiteX154" fmla="*/ 17190739 w 50407360"/>
              <a:gd name="connsiteY154" fmla="*/ 40514115 h 56007936"/>
              <a:gd name="connsiteX155" fmla="*/ 14896923 w 50407360"/>
              <a:gd name="connsiteY155" fmla="*/ 42267939 h 56007936"/>
              <a:gd name="connsiteX156" fmla="*/ 14626625 w 50407360"/>
              <a:gd name="connsiteY156" fmla="*/ 42451567 h 56007936"/>
              <a:gd name="connsiteX157" fmla="*/ 10702619 w 50407360"/>
              <a:gd name="connsiteY157" fmla="*/ 44713199 h 56007936"/>
              <a:gd name="connsiteX158" fmla="*/ 10406579 w 50407360"/>
              <a:gd name="connsiteY158" fmla="*/ 44849895 h 56007936"/>
              <a:gd name="connsiteX159" fmla="*/ 4090779 w 50407360"/>
              <a:gd name="connsiteY159" fmla="*/ 47107451 h 56007936"/>
              <a:gd name="connsiteX160" fmla="*/ 3848907 w 50407360"/>
              <a:gd name="connsiteY160" fmla="*/ 47167063 h 56007936"/>
              <a:gd name="connsiteX161" fmla="*/ 2780059 w 50407360"/>
              <a:gd name="connsiteY161" fmla="*/ 47158447 h 56007936"/>
              <a:gd name="connsiteX162" fmla="*/ 2482847 w 50407360"/>
              <a:gd name="connsiteY162" fmla="*/ 46655427 h 56007936"/>
              <a:gd name="connsiteX163" fmla="*/ 2324751 w 50407360"/>
              <a:gd name="connsiteY163" fmla="*/ 46332187 h 56007936"/>
              <a:gd name="connsiteX164" fmla="*/ 2161171 w 50407360"/>
              <a:gd name="connsiteY164" fmla="*/ 45979483 h 56007936"/>
              <a:gd name="connsiteX165" fmla="*/ 1990371 w 50407360"/>
              <a:gd name="connsiteY165" fmla="*/ 45615491 h 56007936"/>
              <a:gd name="connsiteX166" fmla="*/ 1847999 w 50407360"/>
              <a:gd name="connsiteY166" fmla="*/ 25733380 h 56007936"/>
              <a:gd name="connsiteX167" fmla="*/ 1956695 w 50407360"/>
              <a:gd name="connsiteY167" fmla="*/ 25412344 h 56007936"/>
              <a:gd name="connsiteX168" fmla="*/ 5809279 w 50407360"/>
              <a:gd name="connsiteY168" fmla="*/ 18397612 h 56007936"/>
              <a:gd name="connsiteX169" fmla="*/ 6213907 w 50407360"/>
              <a:gd name="connsiteY169" fmla="*/ 17868164 h 56007936"/>
              <a:gd name="connsiteX170" fmla="*/ 10625267 w 50407360"/>
              <a:gd name="connsiteY170" fmla="*/ 12656514 h 56007936"/>
              <a:gd name="connsiteX171" fmla="*/ 11197787 w 50407360"/>
              <a:gd name="connsiteY171" fmla="*/ 12022492 h 56007936"/>
              <a:gd name="connsiteX172" fmla="*/ 14081359 w 50407360"/>
              <a:gd name="connsiteY172" fmla="*/ 9315250 h 56007936"/>
              <a:gd name="connsiteX173" fmla="*/ 14634779 w 50407360"/>
              <a:gd name="connsiteY173" fmla="*/ 8871320 h 56007936"/>
              <a:gd name="connsiteX174" fmla="*/ 14926047 w 50407360"/>
              <a:gd name="connsiteY174" fmla="*/ 8639350 h 56007936"/>
              <a:gd name="connsiteX175" fmla="*/ 15625103 w 50407360"/>
              <a:gd name="connsiteY175" fmla="*/ 8077156 h 56007936"/>
              <a:gd name="connsiteX176" fmla="*/ 19936223 w 50407360"/>
              <a:gd name="connsiteY176" fmla="*/ 5377368 h 56007936"/>
              <a:gd name="connsiteX177" fmla="*/ 21186103 w 50407360"/>
              <a:gd name="connsiteY177" fmla="*/ 4713568 h 56007936"/>
              <a:gd name="connsiteX178" fmla="*/ 22753959 w 50407360"/>
              <a:gd name="connsiteY178" fmla="*/ 3966258 h 56007936"/>
              <a:gd name="connsiteX179" fmla="*/ 24697728 w 50407360"/>
              <a:gd name="connsiteY179" fmla="*/ 2944224 h 56007936"/>
              <a:gd name="connsiteX180" fmla="*/ 25404516 w 50407360"/>
              <a:gd name="connsiteY180" fmla="*/ 2583524 h 56007936"/>
              <a:gd name="connsiteX181" fmla="*/ 27969064 w 50407360"/>
              <a:gd name="connsiteY181" fmla="*/ 1030228 h 56007936"/>
              <a:gd name="connsiteX182" fmla="*/ 28717712 w 50407360"/>
              <a:gd name="connsiteY182" fmla="*/ 574932 h 56007936"/>
              <a:gd name="connsiteX183" fmla="*/ 29380364 w 50407360"/>
              <a:gd name="connsiteY183" fmla="*/ 145544 h 56007936"/>
              <a:gd name="connsiteX184" fmla="*/ 29809980 w 50407360"/>
              <a:gd name="connsiteY184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3098303 w 50407360"/>
              <a:gd name="connsiteY28" fmla="*/ 26502352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8101780 w 50407360"/>
              <a:gd name="connsiteY80" fmla="*/ 22240160 h 56007936"/>
              <a:gd name="connsiteX81" fmla="*/ 47894280 w 50407360"/>
              <a:gd name="connsiteY81" fmla="*/ 22481660 h 56007936"/>
              <a:gd name="connsiteX82" fmla="*/ 45056429 w 50407360"/>
              <a:gd name="connsiteY82" fmla="*/ 24401346 h 56007936"/>
              <a:gd name="connsiteX83" fmla="*/ 43324944 w 50407360"/>
              <a:gd name="connsiteY83" fmla="*/ 25500500 h 56007936"/>
              <a:gd name="connsiteX84" fmla="*/ 42526632 w 50407360"/>
              <a:gd name="connsiteY84" fmla="*/ 25930276 h 56007936"/>
              <a:gd name="connsiteX85" fmla="*/ 42053368 w 50407360"/>
              <a:gd name="connsiteY85" fmla="*/ 26312908 h 56007936"/>
              <a:gd name="connsiteX86" fmla="*/ 41140408 w 50407360"/>
              <a:gd name="connsiteY86" fmla="*/ 26875892 h 56007936"/>
              <a:gd name="connsiteX87" fmla="*/ 39130640 w 50407360"/>
              <a:gd name="connsiteY87" fmla="*/ 28644387 h 56007936"/>
              <a:gd name="connsiteX88" fmla="*/ 39014136 w 50407360"/>
              <a:gd name="connsiteY88" fmla="*/ 29110149 h 56007936"/>
              <a:gd name="connsiteX89" fmla="*/ 41528620 w 50407360"/>
              <a:gd name="connsiteY89" fmla="*/ 27585016 h 56007936"/>
              <a:gd name="connsiteX90" fmla="*/ 42757432 w 50407360"/>
              <a:gd name="connsiteY90" fmla="*/ 26848184 h 56007936"/>
              <a:gd name="connsiteX91" fmla="*/ 44161000 w 50407360"/>
              <a:gd name="connsiteY91" fmla="*/ 25946696 h 56007936"/>
              <a:gd name="connsiteX92" fmla="*/ 45189080 w 50407360"/>
              <a:gd name="connsiteY92" fmla="*/ 25384052 h 56007936"/>
              <a:gd name="connsiteX93" fmla="*/ 45640544 w 50407360"/>
              <a:gd name="connsiteY93" fmla="*/ 25085732 h 56007936"/>
              <a:gd name="connsiteX94" fmla="*/ 46682708 w 50407360"/>
              <a:gd name="connsiteY94" fmla="*/ 24417952 h 56007936"/>
              <a:gd name="connsiteX95" fmla="*/ 49150356 w 50407360"/>
              <a:gd name="connsiteY95" fmla="*/ 22473040 h 56007936"/>
              <a:gd name="connsiteX96" fmla="*/ 49309268 w 50407360"/>
              <a:gd name="connsiteY96" fmla="*/ 23953348 h 56007936"/>
              <a:gd name="connsiteX97" fmla="*/ 49234704 w 50407360"/>
              <a:gd name="connsiteY97" fmla="*/ 24663760 h 56007936"/>
              <a:gd name="connsiteX98" fmla="*/ 48805376 w 50407360"/>
              <a:gd name="connsiteY98" fmla="*/ 28131239 h 56007936"/>
              <a:gd name="connsiteX99" fmla="*/ 48712516 w 50407360"/>
              <a:gd name="connsiteY99" fmla="*/ 28797751 h 56007936"/>
              <a:gd name="connsiteX100" fmla="*/ 46263912 w 50407360"/>
              <a:gd name="connsiteY100" fmla="*/ 33286497 h 56007936"/>
              <a:gd name="connsiteX101" fmla="*/ 46041000 w 50407360"/>
              <a:gd name="connsiteY101" fmla="*/ 33500047 h 56007936"/>
              <a:gd name="connsiteX102" fmla="*/ 46007132 w 50407360"/>
              <a:gd name="connsiteY102" fmla="*/ 33543343 h 56007936"/>
              <a:gd name="connsiteX103" fmla="*/ 45730420 w 50407360"/>
              <a:gd name="connsiteY103" fmla="*/ 33807832 h 56007936"/>
              <a:gd name="connsiteX104" fmla="*/ 44992416 w 50407360"/>
              <a:gd name="connsiteY104" fmla="*/ 34313647 h 56007936"/>
              <a:gd name="connsiteX105" fmla="*/ 44787936 w 50407360"/>
              <a:gd name="connsiteY105" fmla="*/ 34436151 h 56007936"/>
              <a:gd name="connsiteX106" fmla="*/ 43118604 w 50407360"/>
              <a:gd name="connsiteY106" fmla="*/ 35397823 h 56007936"/>
              <a:gd name="connsiteX107" fmla="*/ 41766640 w 50407360"/>
              <a:gd name="connsiteY107" fmla="*/ 36213036 h 56007936"/>
              <a:gd name="connsiteX108" fmla="*/ 39788108 w 50407360"/>
              <a:gd name="connsiteY108" fmla="*/ 37275319 h 56007936"/>
              <a:gd name="connsiteX109" fmla="*/ 38691008 w 50407360"/>
              <a:gd name="connsiteY109" fmla="*/ 37919583 h 56007936"/>
              <a:gd name="connsiteX110" fmla="*/ 37731176 w 50407360"/>
              <a:gd name="connsiteY110" fmla="*/ 38425867 h 56007936"/>
              <a:gd name="connsiteX111" fmla="*/ 36909712 w 50407360"/>
              <a:gd name="connsiteY111" fmla="*/ 38978503 h 56007936"/>
              <a:gd name="connsiteX112" fmla="*/ 35016905 w 50407360"/>
              <a:gd name="connsiteY112" fmla="*/ 40072455 h 56007936"/>
              <a:gd name="connsiteX113" fmla="*/ 33452980 w 50407360"/>
              <a:gd name="connsiteY113" fmla="*/ 40964275 h 56007936"/>
              <a:gd name="connsiteX114" fmla="*/ 32271220 w 50407360"/>
              <a:gd name="connsiteY114" fmla="*/ 41627519 h 56007936"/>
              <a:gd name="connsiteX115" fmla="*/ 30742048 w 50407360"/>
              <a:gd name="connsiteY115" fmla="*/ 42966587 h 56007936"/>
              <a:gd name="connsiteX116" fmla="*/ 30742048 w 50407360"/>
              <a:gd name="connsiteY116" fmla="*/ 43315911 h 56007936"/>
              <a:gd name="connsiteX117" fmla="*/ 34703328 w 50407360"/>
              <a:gd name="connsiteY117" fmla="*/ 41103531 h 56007936"/>
              <a:gd name="connsiteX118" fmla="*/ 35402376 w 50407360"/>
              <a:gd name="connsiteY118" fmla="*/ 40754219 h 56007936"/>
              <a:gd name="connsiteX119" fmla="*/ 35926660 w 50407360"/>
              <a:gd name="connsiteY119" fmla="*/ 40437607 h 56007936"/>
              <a:gd name="connsiteX120" fmla="*/ 38225196 w 50407360"/>
              <a:gd name="connsiteY120" fmla="*/ 39161775 h 56007936"/>
              <a:gd name="connsiteX121" fmla="*/ 39713184 w 50407360"/>
              <a:gd name="connsiteY121" fmla="*/ 38192519 h 56007936"/>
              <a:gd name="connsiteX122" fmla="*/ 41883152 w 50407360"/>
              <a:gd name="connsiteY122" fmla="*/ 36933567 h 56007936"/>
              <a:gd name="connsiteX123" fmla="*/ 44594768 w 50407360"/>
              <a:gd name="connsiteY123" fmla="*/ 35424964 h 56007936"/>
              <a:gd name="connsiteX124" fmla="*/ 45199561 w 50407360"/>
              <a:gd name="connsiteY124" fmla="*/ 35076339 h 56007936"/>
              <a:gd name="connsiteX125" fmla="*/ 47868768 w 50407360"/>
              <a:gd name="connsiteY125" fmla="*/ 32719817 h 56007936"/>
              <a:gd name="connsiteX126" fmla="*/ 47915136 w 50407360"/>
              <a:gd name="connsiteY126" fmla="*/ 33228891 h 56007936"/>
              <a:gd name="connsiteX127" fmla="*/ 47795952 w 50407360"/>
              <a:gd name="connsiteY127" fmla="*/ 33577159 h 56007936"/>
              <a:gd name="connsiteX128" fmla="*/ 47664180 w 50407360"/>
              <a:gd name="connsiteY128" fmla="*/ 33966655 h 56007936"/>
              <a:gd name="connsiteX129" fmla="*/ 47519240 w 50407360"/>
              <a:gd name="connsiteY129" fmla="*/ 34386319 h 56007936"/>
              <a:gd name="connsiteX130" fmla="*/ 47224352 w 50407360"/>
              <a:gd name="connsiteY130" fmla="*/ 35251923 h 56007936"/>
              <a:gd name="connsiteX131" fmla="*/ 47075464 w 50407360"/>
              <a:gd name="connsiteY131" fmla="*/ 35686719 h 56007936"/>
              <a:gd name="connsiteX132" fmla="*/ 46721860 w 50407360"/>
              <a:gd name="connsiteY132" fmla="*/ 36762975 h 56007936"/>
              <a:gd name="connsiteX133" fmla="*/ 43907488 w 50407360"/>
              <a:gd name="connsiteY133" fmla="*/ 42850147 h 56007936"/>
              <a:gd name="connsiteX134" fmla="*/ 43738432 w 50407360"/>
              <a:gd name="connsiteY134" fmla="*/ 43095599 h 56007936"/>
              <a:gd name="connsiteX135" fmla="*/ 42679948 w 50407360"/>
              <a:gd name="connsiteY135" fmla="*/ 44592215 h 56007936"/>
              <a:gd name="connsiteX136" fmla="*/ 42186308 w 50407360"/>
              <a:gd name="connsiteY136" fmla="*/ 45283987 h 56007936"/>
              <a:gd name="connsiteX137" fmla="*/ 41344300 w 50407360"/>
              <a:gd name="connsiteY137" fmla="*/ 46459803 h 56007936"/>
              <a:gd name="connsiteX138" fmla="*/ 41137232 w 50407360"/>
              <a:gd name="connsiteY138" fmla="*/ 46747299 h 56007936"/>
              <a:gd name="connsiteX139" fmla="*/ 40062712 w 50407360"/>
              <a:gd name="connsiteY139" fmla="*/ 47973536 h 56007936"/>
              <a:gd name="connsiteX140" fmla="*/ 39676772 w 50407360"/>
              <a:gd name="connsiteY140" fmla="*/ 48366520 h 56007936"/>
              <a:gd name="connsiteX141" fmla="*/ 26897272 w 50407360"/>
              <a:gd name="connsiteY141" fmla="*/ 55425740 h 56007936"/>
              <a:gd name="connsiteX142" fmla="*/ 26453544 w 50407360"/>
              <a:gd name="connsiteY142" fmla="*/ 55545320 h 56007936"/>
              <a:gd name="connsiteX143" fmla="*/ 23402029 w 50407360"/>
              <a:gd name="connsiteY143" fmla="*/ 56007936 h 56007936"/>
              <a:gd name="connsiteX144" fmla="*/ 22550067 w 50407360"/>
              <a:gd name="connsiteY144" fmla="*/ 53897448 h 56007936"/>
              <a:gd name="connsiteX145" fmla="*/ 22480539 w 50407360"/>
              <a:gd name="connsiteY145" fmla="*/ 53672952 h 56007936"/>
              <a:gd name="connsiteX146" fmla="*/ 21304881 w 50407360"/>
              <a:gd name="connsiteY146" fmla="*/ 48905064 h 56007936"/>
              <a:gd name="connsiteX147" fmla="*/ 21243951 w 50407360"/>
              <a:gd name="connsiteY147" fmla="*/ 48608604 h 56007936"/>
              <a:gd name="connsiteX148" fmla="*/ 20838845 w 50407360"/>
              <a:gd name="connsiteY148" fmla="*/ 44946079 h 56007936"/>
              <a:gd name="connsiteX149" fmla="*/ 20829231 w 50407360"/>
              <a:gd name="connsiteY149" fmla="*/ 44597459 h 56007936"/>
              <a:gd name="connsiteX150" fmla="*/ 21887417 w 50407360"/>
              <a:gd name="connsiteY150" fmla="*/ 36213036 h 56007936"/>
              <a:gd name="connsiteX151" fmla="*/ 21210215 w 50407360"/>
              <a:gd name="connsiteY151" fmla="*/ 36700688 h 56007936"/>
              <a:gd name="connsiteX152" fmla="*/ 18116395 w 50407360"/>
              <a:gd name="connsiteY152" fmla="*/ 39690299 h 56007936"/>
              <a:gd name="connsiteX153" fmla="*/ 17190739 w 50407360"/>
              <a:gd name="connsiteY153" fmla="*/ 40514115 h 56007936"/>
              <a:gd name="connsiteX154" fmla="*/ 14896923 w 50407360"/>
              <a:gd name="connsiteY154" fmla="*/ 42267939 h 56007936"/>
              <a:gd name="connsiteX155" fmla="*/ 14626625 w 50407360"/>
              <a:gd name="connsiteY155" fmla="*/ 42451567 h 56007936"/>
              <a:gd name="connsiteX156" fmla="*/ 10702619 w 50407360"/>
              <a:gd name="connsiteY156" fmla="*/ 44713199 h 56007936"/>
              <a:gd name="connsiteX157" fmla="*/ 10406579 w 50407360"/>
              <a:gd name="connsiteY157" fmla="*/ 44849895 h 56007936"/>
              <a:gd name="connsiteX158" fmla="*/ 4090779 w 50407360"/>
              <a:gd name="connsiteY158" fmla="*/ 47107451 h 56007936"/>
              <a:gd name="connsiteX159" fmla="*/ 3848907 w 50407360"/>
              <a:gd name="connsiteY159" fmla="*/ 47167063 h 56007936"/>
              <a:gd name="connsiteX160" fmla="*/ 2780059 w 50407360"/>
              <a:gd name="connsiteY160" fmla="*/ 47158447 h 56007936"/>
              <a:gd name="connsiteX161" fmla="*/ 2482847 w 50407360"/>
              <a:gd name="connsiteY161" fmla="*/ 46655427 h 56007936"/>
              <a:gd name="connsiteX162" fmla="*/ 2324751 w 50407360"/>
              <a:gd name="connsiteY162" fmla="*/ 46332187 h 56007936"/>
              <a:gd name="connsiteX163" fmla="*/ 2161171 w 50407360"/>
              <a:gd name="connsiteY163" fmla="*/ 45979483 h 56007936"/>
              <a:gd name="connsiteX164" fmla="*/ 1990371 w 50407360"/>
              <a:gd name="connsiteY164" fmla="*/ 45615491 h 56007936"/>
              <a:gd name="connsiteX165" fmla="*/ 1847999 w 50407360"/>
              <a:gd name="connsiteY165" fmla="*/ 25733380 h 56007936"/>
              <a:gd name="connsiteX166" fmla="*/ 1956695 w 50407360"/>
              <a:gd name="connsiteY166" fmla="*/ 25412344 h 56007936"/>
              <a:gd name="connsiteX167" fmla="*/ 5809279 w 50407360"/>
              <a:gd name="connsiteY167" fmla="*/ 18397612 h 56007936"/>
              <a:gd name="connsiteX168" fmla="*/ 6213907 w 50407360"/>
              <a:gd name="connsiteY168" fmla="*/ 17868164 h 56007936"/>
              <a:gd name="connsiteX169" fmla="*/ 10625267 w 50407360"/>
              <a:gd name="connsiteY169" fmla="*/ 12656514 h 56007936"/>
              <a:gd name="connsiteX170" fmla="*/ 11197787 w 50407360"/>
              <a:gd name="connsiteY170" fmla="*/ 12022492 h 56007936"/>
              <a:gd name="connsiteX171" fmla="*/ 14081359 w 50407360"/>
              <a:gd name="connsiteY171" fmla="*/ 9315250 h 56007936"/>
              <a:gd name="connsiteX172" fmla="*/ 14634779 w 50407360"/>
              <a:gd name="connsiteY172" fmla="*/ 8871320 h 56007936"/>
              <a:gd name="connsiteX173" fmla="*/ 14926047 w 50407360"/>
              <a:gd name="connsiteY173" fmla="*/ 8639350 h 56007936"/>
              <a:gd name="connsiteX174" fmla="*/ 15625103 w 50407360"/>
              <a:gd name="connsiteY174" fmla="*/ 8077156 h 56007936"/>
              <a:gd name="connsiteX175" fmla="*/ 19936223 w 50407360"/>
              <a:gd name="connsiteY175" fmla="*/ 5377368 h 56007936"/>
              <a:gd name="connsiteX176" fmla="*/ 21186103 w 50407360"/>
              <a:gd name="connsiteY176" fmla="*/ 4713568 h 56007936"/>
              <a:gd name="connsiteX177" fmla="*/ 22753959 w 50407360"/>
              <a:gd name="connsiteY177" fmla="*/ 3966258 h 56007936"/>
              <a:gd name="connsiteX178" fmla="*/ 24697728 w 50407360"/>
              <a:gd name="connsiteY178" fmla="*/ 2944224 h 56007936"/>
              <a:gd name="connsiteX179" fmla="*/ 25404516 w 50407360"/>
              <a:gd name="connsiteY179" fmla="*/ 2583524 h 56007936"/>
              <a:gd name="connsiteX180" fmla="*/ 27969064 w 50407360"/>
              <a:gd name="connsiteY180" fmla="*/ 1030228 h 56007936"/>
              <a:gd name="connsiteX181" fmla="*/ 28717712 w 50407360"/>
              <a:gd name="connsiteY181" fmla="*/ 574932 h 56007936"/>
              <a:gd name="connsiteX182" fmla="*/ 29380364 w 50407360"/>
              <a:gd name="connsiteY182" fmla="*/ 145544 h 56007936"/>
              <a:gd name="connsiteX183" fmla="*/ 29809980 w 50407360"/>
              <a:gd name="connsiteY183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2053368 w 50407360"/>
              <a:gd name="connsiteY84" fmla="*/ 26312908 h 56007936"/>
              <a:gd name="connsiteX85" fmla="*/ 41140408 w 50407360"/>
              <a:gd name="connsiteY85" fmla="*/ 26875892 h 56007936"/>
              <a:gd name="connsiteX86" fmla="*/ 39130640 w 50407360"/>
              <a:gd name="connsiteY86" fmla="*/ 28644387 h 56007936"/>
              <a:gd name="connsiteX87" fmla="*/ 39014136 w 50407360"/>
              <a:gd name="connsiteY87" fmla="*/ 29110149 h 56007936"/>
              <a:gd name="connsiteX88" fmla="*/ 41528620 w 50407360"/>
              <a:gd name="connsiteY88" fmla="*/ 27585016 h 56007936"/>
              <a:gd name="connsiteX89" fmla="*/ 42757432 w 50407360"/>
              <a:gd name="connsiteY89" fmla="*/ 26848184 h 56007936"/>
              <a:gd name="connsiteX90" fmla="*/ 44161000 w 50407360"/>
              <a:gd name="connsiteY90" fmla="*/ 25946696 h 56007936"/>
              <a:gd name="connsiteX91" fmla="*/ 45189080 w 50407360"/>
              <a:gd name="connsiteY91" fmla="*/ 25384052 h 56007936"/>
              <a:gd name="connsiteX92" fmla="*/ 45640544 w 50407360"/>
              <a:gd name="connsiteY92" fmla="*/ 25085732 h 56007936"/>
              <a:gd name="connsiteX93" fmla="*/ 46682708 w 50407360"/>
              <a:gd name="connsiteY93" fmla="*/ 24417952 h 56007936"/>
              <a:gd name="connsiteX94" fmla="*/ 49150356 w 50407360"/>
              <a:gd name="connsiteY94" fmla="*/ 22473040 h 56007936"/>
              <a:gd name="connsiteX95" fmla="*/ 49309268 w 50407360"/>
              <a:gd name="connsiteY95" fmla="*/ 23953348 h 56007936"/>
              <a:gd name="connsiteX96" fmla="*/ 49234704 w 50407360"/>
              <a:gd name="connsiteY96" fmla="*/ 24663760 h 56007936"/>
              <a:gd name="connsiteX97" fmla="*/ 48805376 w 50407360"/>
              <a:gd name="connsiteY97" fmla="*/ 28131239 h 56007936"/>
              <a:gd name="connsiteX98" fmla="*/ 48712516 w 50407360"/>
              <a:gd name="connsiteY98" fmla="*/ 28797751 h 56007936"/>
              <a:gd name="connsiteX99" fmla="*/ 46263912 w 50407360"/>
              <a:gd name="connsiteY99" fmla="*/ 33286497 h 56007936"/>
              <a:gd name="connsiteX100" fmla="*/ 46041000 w 50407360"/>
              <a:gd name="connsiteY100" fmla="*/ 33500047 h 56007936"/>
              <a:gd name="connsiteX101" fmla="*/ 46007132 w 50407360"/>
              <a:gd name="connsiteY101" fmla="*/ 33543343 h 56007936"/>
              <a:gd name="connsiteX102" fmla="*/ 45730420 w 50407360"/>
              <a:gd name="connsiteY102" fmla="*/ 33807832 h 56007936"/>
              <a:gd name="connsiteX103" fmla="*/ 44992416 w 50407360"/>
              <a:gd name="connsiteY103" fmla="*/ 34313647 h 56007936"/>
              <a:gd name="connsiteX104" fmla="*/ 44787936 w 50407360"/>
              <a:gd name="connsiteY104" fmla="*/ 34436151 h 56007936"/>
              <a:gd name="connsiteX105" fmla="*/ 43118604 w 50407360"/>
              <a:gd name="connsiteY105" fmla="*/ 35397823 h 56007936"/>
              <a:gd name="connsiteX106" fmla="*/ 41766640 w 50407360"/>
              <a:gd name="connsiteY106" fmla="*/ 36213036 h 56007936"/>
              <a:gd name="connsiteX107" fmla="*/ 39788108 w 50407360"/>
              <a:gd name="connsiteY107" fmla="*/ 37275319 h 56007936"/>
              <a:gd name="connsiteX108" fmla="*/ 38691008 w 50407360"/>
              <a:gd name="connsiteY108" fmla="*/ 37919583 h 56007936"/>
              <a:gd name="connsiteX109" fmla="*/ 37731176 w 50407360"/>
              <a:gd name="connsiteY109" fmla="*/ 38425867 h 56007936"/>
              <a:gd name="connsiteX110" fmla="*/ 36909712 w 50407360"/>
              <a:gd name="connsiteY110" fmla="*/ 38978503 h 56007936"/>
              <a:gd name="connsiteX111" fmla="*/ 35016905 w 50407360"/>
              <a:gd name="connsiteY111" fmla="*/ 40072455 h 56007936"/>
              <a:gd name="connsiteX112" fmla="*/ 33452980 w 50407360"/>
              <a:gd name="connsiteY112" fmla="*/ 40964275 h 56007936"/>
              <a:gd name="connsiteX113" fmla="*/ 32271220 w 50407360"/>
              <a:gd name="connsiteY113" fmla="*/ 41627519 h 56007936"/>
              <a:gd name="connsiteX114" fmla="*/ 30742048 w 50407360"/>
              <a:gd name="connsiteY114" fmla="*/ 42966587 h 56007936"/>
              <a:gd name="connsiteX115" fmla="*/ 30742048 w 50407360"/>
              <a:gd name="connsiteY115" fmla="*/ 43315911 h 56007936"/>
              <a:gd name="connsiteX116" fmla="*/ 34703328 w 50407360"/>
              <a:gd name="connsiteY116" fmla="*/ 41103531 h 56007936"/>
              <a:gd name="connsiteX117" fmla="*/ 35402376 w 50407360"/>
              <a:gd name="connsiteY117" fmla="*/ 40754219 h 56007936"/>
              <a:gd name="connsiteX118" fmla="*/ 35926660 w 50407360"/>
              <a:gd name="connsiteY118" fmla="*/ 40437607 h 56007936"/>
              <a:gd name="connsiteX119" fmla="*/ 38225196 w 50407360"/>
              <a:gd name="connsiteY119" fmla="*/ 39161775 h 56007936"/>
              <a:gd name="connsiteX120" fmla="*/ 39713184 w 50407360"/>
              <a:gd name="connsiteY120" fmla="*/ 38192519 h 56007936"/>
              <a:gd name="connsiteX121" fmla="*/ 41883152 w 50407360"/>
              <a:gd name="connsiteY121" fmla="*/ 36933567 h 56007936"/>
              <a:gd name="connsiteX122" fmla="*/ 44594768 w 50407360"/>
              <a:gd name="connsiteY122" fmla="*/ 35424964 h 56007936"/>
              <a:gd name="connsiteX123" fmla="*/ 45199561 w 50407360"/>
              <a:gd name="connsiteY123" fmla="*/ 35076339 h 56007936"/>
              <a:gd name="connsiteX124" fmla="*/ 47868768 w 50407360"/>
              <a:gd name="connsiteY124" fmla="*/ 32719817 h 56007936"/>
              <a:gd name="connsiteX125" fmla="*/ 47915136 w 50407360"/>
              <a:gd name="connsiteY125" fmla="*/ 33228891 h 56007936"/>
              <a:gd name="connsiteX126" fmla="*/ 47795952 w 50407360"/>
              <a:gd name="connsiteY126" fmla="*/ 33577159 h 56007936"/>
              <a:gd name="connsiteX127" fmla="*/ 47664180 w 50407360"/>
              <a:gd name="connsiteY127" fmla="*/ 33966655 h 56007936"/>
              <a:gd name="connsiteX128" fmla="*/ 47519240 w 50407360"/>
              <a:gd name="connsiteY128" fmla="*/ 34386319 h 56007936"/>
              <a:gd name="connsiteX129" fmla="*/ 47224352 w 50407360"/>
              <a:gd name="connsiteY129" fmla="*/ 35251923 h 56007936"/>
              <a:gd name="connsiteX130" fmla="*/ 47075464 w 50407360"/>
              <a:gd name="connsiteY130" fmla="*/ 35686719 h 56007936"/>
              <a:gd name="connsiteX131" fmla="*/ 46721860 w 50407360"/>
              <a:gd name="connsiteY131" fmla="*/ 36762975 h 56007936"/>
              <a:gd name="connsiteX132" fmla="*/ 43907488 w 50407360"/>
              <a:gd name="connsiteY132" fmla="*/ 42850147 h 56007936"/>
              <a:gd name="connsiteX133" fmla="*/ 43738432 w 50407360"/>
              <a:gd name="connsiteY133" fmla="*/ 43095599 h 56007936"/>
              <a:gd name="connsiteX134" fmla="*/ 42679948 w 50407360"/>
              <a:gd name="connsiteY134" fmla="*/ 44592215 h 56007936"/>
              <a:gd name="connsiteX135" fmla="*/ 42186308 w 50407360"/>
              <a:gd name="connsiteY135" fmla="*/ 45283987 h 56007936"/>
              <a:gd name="connsiteX136" fmla="*/ 41344300 w 50407360"/>
              <a:gd name="connsiteY136" fmla="*/ 46459803 h 56007936"/>
              <a:gd name="connsiteX137" fmla="*/ 41137232 w 50407360"/>
              <a:gd name="connsiteY137" fmla="*/ 46747299 h 56007936"/>
              <a:gd name="connsiteX138" fmla="*/ 40062712 w 50407360"/>
              <a:gd name="connsiteY138" fmla="*/ 47973536 h 56007936"/>
              <a:gd name="connsiteX139" fmla="*/ 39676772 w 50407360"/>
              <a:gd name="connsiteY139" fmla="*/ 48366520 h 56007936"/>
              <a:gd name="connsiteX140" fmla="*/ 26897272 w 50407360"/>
              <a:gd name="connsiteY140" fmla="*/ 55425740 h 56007936"/>
              <a:gd name="connsiteX141" fmla="*/ 26453544 w 50407360"/>
              <a:gd name="connsiteY141" fmla="*/ 55545320 h 56007936"/>
              <a:gd name="connsiteX142" fmla="*/ 23402029 w 50407360"/>
              <a:gd name="connsiteY142" fmla="*/ 56007936 h 56007936"/>
              <a:gd name="connsiteX143" fmla="*/ 22550067 w 50407360"/>
              <a:gd name="connsiteY143" fmla="*/ 53897448 h 56007936"/>
              <a:gd name="connsiteX144" fmla="*/ 22480539 w 50407360"/>
              <a:gd name="connsiteY144" fmla="*/ 53672952 h 56007936"/>
              <a:gd name="connsiteX145" fmla="*/ 21304881 w 50407360"/>
              <a:gd name="connsiteY145" fmla="*/ 48905064 h 56007936"/>
              <a:gd name="connsiteX146" fmla="*/ 21243951 w 50407360"/>
              <a:gd name="connsiteY146" fmla="*/ 48608604 h 56007936"/>
              <a:gd name="connsiteX147" fmla="*/ 20838845 w 50407360"/>
              <a:gd name="connsiteY147" fmla="*/ 44946079 h 56007936"/>
              <a:gd name="connsiteX148" fmla="*/ 20829231 w 50407360"/>
              <a:gd name="connsiteY148" fmla="*/ 44597459 h 56007936"/>
              <a:gd name="connsiteX149" fmla="*/ 21887417 w 50407360"/>
              <a:gd name="connsiteY149" fmla="*/ 36213036 h 56007936"/>
              <a:gd name="connsiteX150" fmla="*/ 21210215 w 50407360"/>
              <a:gd name="connsiteY150" fmla="*/ 36700688 h 56007936"/>
              <a:gd name="connsiteX151" fmla="*/ 18116395 w 50407360"/>
              <a:gd name="connsiteY151" fmla="*/ 39690299 h 56007936"/>
              <a:gd name="connsiteX152" fmla="*/ 17190739 w 50407360"/>
              <a:gd name="connsiteY152" fmla="*/ 40514115 h 56007936"/>
              <a:gd name="connsiteX153" fmla="*/ 14896923 w 50407360"/>
              <a:gd name="connsiteY153" fmla="*/ 42267939 h 56007936"/>
              <a:gd name="connsiteX154" fmla="*/ 14626625 w 50407360"/>
              <a:gd name="connsiteY154" fmla="*/ 42451567 h 56007936"/>
              <a:gd name="connsiteX155" fmla="*/ 10702619 w 50407360"/>
              <a:gd name="connsiteY155" fmla="*/ 44713199 h 56007936"/>
              <a:gd name="connsiteX156" fmla="*/ 10406579 w 50407360"/>
              <a:gd name="connsiteY156" fmla="*/ 44849895 h 56007936"/>
              <a:gd name="connsiteX157" fmla="*/ 4090779 w 50407360"/>
              <a:gd name="connsiteY157" fmla="*/ 47107451 h 56007936"/>
              <a:gd name="connsiteX158" fmla="*/ 3848907 w 50407360"/>
              <a:gd name="connsiteY158" fmla="*/ 47167063 h 56007936"/>
              <a:gd name="connsiteX159" fmla="*/ 2780059 w 50407360"/>
              <a:gd name="connsiteY159" fmla="*/ 47158447 h 56007936"/>
              <a:gd name="connsiteX160" fmla="*/ 2482847 w 50407360"/>
              <a:gd name="connsiteY160" fmla="*/ 46655427 h 56007936"/>
              <a:gd name="connsiteX161" fmla="*/ 2324751 w 50407360"/>
              <a:gd name="connsiteY161" fmla="*/ 46332187 h 56007936"/>
              <a:gd name="connsiteX162" fmla="*/ 2161171 w 50407360"/>
              <a:gd name="connsiteY162" fmla="*/ 45979483 h 56007936"/>
              <a:gd name="connsiteX163" fmla="*/ 1990371 w 50407360"/>
              <a:gd name="connsiteY163" fmla="*/ 45615491 h 56007936"/>
              <a:gd name="connsiteX164" fmla="*/ 1847999 w 50407360"/>
              <a:gd name="connsiteY164" fmla="*/ 25733380 h 56007936"/>
              <a:gd name="connsiteX165" fmla="*/ 1956695 w 50407360"/>
              <a:gd name="connsiteY165" fmla="*/ 25412344 h 56007936"/>
              <a:gd name="connsiteX166" fmla="*/ 5809279 w 50407360"/>
              <a:gd name="connsiteY166" fmla="*/ 18397612 h 56007936"/>
              <a:gd name="connsiteX167" fmla="*/ 6213907 w 50407360"/>
              <a:gd name="connsiteY167" fmla="*/ 17868164 h 56007936"/>
              <a:gd name="connsiteX168" fmla="*/ 10625267 w 50407360"/>
              <a:gd name="connsiteY168" fmla="*/ 12656514 h 56007936"/>
              <a:gd name="connsiteX169" fmla="*/ 11197787 w 50407360"/>
              <a:gd name="connsiteY169" fmla="*/ 12022492 h 56007936"/>
              <a:gd name="connsiteX170" fmla="*/ 14081359 w 50407360"/>
              <a:gd name="connsiteY170" fmla="*/ 9315250 h 56007936"/>
              <a:gd name="connsiteX171" fmla="*/ 14634779 w 50407360"/>
              <a:gd name="connsiteY171" fmla="*/ 8871320 h 56007936"/>
              <a:gd name="connsiteX172" fmla="*/ 14926047 w 50407360"/>
              <a:gd name="connsiteY172" fmla="*/ 8639350 h 56007936"/>
              <a:gd name="connsiteX173" fmla="*/ 15625103 w 50407360"/>
              <a:gd name="connsiteY173" fmla="*/ 8077156 h 56007936"/>
              <a:gd name="connsiteX174" fmla="*/ 19936223 w 50407360"/>
              <a:gd name="connsiteY174" fmla="*/ 5377368 h 56007936"/>
              <a:gd name="connsiteX175" fmla="*/ 21186103 w 50407360"/>
              <a:gd name="connsiteY175" fmla="*/ 4713568 h 56007936"/>
              <a:gd name="connsiteX176" fmla="*/ 22753959 w 50407360"/>
              <a:gd name="connsiteY176" fmla="*/ 3966258 h 56007936"/>
              <a:gd name="connsiteX177" fmla="*/ 24697728 w 50407360"/>
              <a:gd name="connsiteY177" fmla="*/ 2944224 h 56007936"/>
              <a:gd name="connsiteX178" fmla="*/ 25404516 w 50407360"/>
              <a:gd name="connsiteY178" fmla="*/ 2583524 h 56007936"/>
              <a:gd name="connsiteX179" fmla="*/ 27969064 w 50407360"/>
              <a:gd name="connsiteY179" fmla="*/ 1030228 h 56007936"/>
              <a:gd name="connsiteX180" fmla="*/ 28717712 w 50407360"/>
              <a:gd name="connsiteY180" fmla="*/ 574932 h 56007936"/>
              <a:gd name="connsiteX181" fmla="*/ 29380364 w 50407360"/>
              <a:gd name="connsiteY181" fmla="*/ 145544 h 56007936"/>
              <a:gd name="connsiteX182" fmla="*/ 29809980 w 50407360"/>
              <a:gd name="connsiteY182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4794975 w 50407360"/>
              <a:gd name="connsiteY34" fmla="*/ 32268609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5238320 w 50407360"/>
              <a:gd name="connsiteY34" fmla="*/ 32019227 h 56007936"/>
              <a:gd name="connsiteX35" fmla="*/ 16882109 w 50407360"/>
              <a:gd name="connsiteY35" fmla="*/ 31067399 h 56007936"/>
              <a:gd name="connsiteX36" fmla="*/ 26897272 w 50407360"/>
              <a:gd name="connsiteY36" fmla="*/ 24801856 h 56007936"/>
              <a:gd name="connsiteX37" fmla="*/ 28178872 w 50407360"/>
              <a:gd name="connsiteY37" fmla="*/ 23637444 h 56007936"/>
              <a:gd name="connsiteX38" fmla="*/ 27712836 w 50407360"/>
              <a:gd name="connsiteY38" fmla="*/ 25151168 h 56007936"/>
              <a:gd name="connsiteX39" fmla="*/ 29395836 w 50407360"/>
              <a:gd name="connsiteY39" fmla="*/ 23611480 h 56007936"/>
              <a:gd name="connsiteX40" fmla="*/ 30655208 w 50407360"/>
              <a:gd name="connsiteY40" fmla="*/ 22404808 h 56007936"/>
              <a:gd name="connsiteX41" fmla="*/ 30868829 w 50407360"/>
              <a:gd name="connsiteY41" fmla="*/ 22202908 h 56007936"/>
              <a:gd name="connsiteX42" fmla="*/ 30969168 w 50407360"/>
              <a:gd name="connsiteY42" fmla="*/ 22116976 h 56007936"/>
              <a:gd name="connsiteX43" fmla="*/ 32785603 w 50407360"/>
              <a:gd name="connsiteY43" fmla="*/ 20422641 h 56007936"/>
              <a:gd name="connsiteX44" fmla="*/ 32824995 w 50407360"/>
              <a:gd name="connsiteY44" fmla="*/ 20384724 h 56007936"/>
              <a:gd name="connsiteX45" fmla="*/ 32867076 w 50407360"/>
              <a:gd name="connsiteY45" fmla="*/ 20347568 h 56007936"/>
              <a:gd name="connsiteX46" fmla="*/ 32997768 w 50407360"/>
              <a:gd name="connsiteY46" fmla="*/ 20233836 h 56007936"/>
              <a:gd name="connsiteX47" fmla="*/ 33030119 w 50407360"/>
              <a:gd name="connsiteY47" fmla="*/ 20192084 h 56007936"/>
              <a:gd name="connsiteX48" fmla="*/ 33049371 w 50407360"/>
              <a:gd name="connsiteY48" fmla="*/ 20168380 h 56007936"/>
              <a:gd name="connsiteX49" fmla="*/ 33628536 w 50407360"/>
              <a:gd name="connsiteY49" fmla="*/ 19602976 h 56007936"/>
              <a:gd name="connsiteX50" fmla="*/ 33730266 w 50407360"/>
              <a:gd name="connsiteY50" fmla="*/ 19501557 h 56007936"/>
              <a:gd name="connsiteX51" fmla="*/ 37478592 w 50407360"/>
              <a:gd name="connsiteY51" fmla="*/ 16711096 h 56007936"/>
              <a:gd name="connsiteX52" fmla="*/ 38256824 w 50407360"/>
              <a:gd name="connsiteY52" fmla="*/ 16090696 h 56007936"/>
              <a:gd name="connsiteX53" fmla="*/ 42276368 w 50407360"/>
              <a:gd name="connsiteY53" fmla="*/ 13623554 h 56007936"/>
              <a:gd name="connsiteX54" fmla="*/ 43106492 w 50407360"/>
              <a:gd name="connsiteY54" fmla="*/ 13194116 h 56007936"/>
              <a:gd name="connsiteX55" fmla="*/ 43619360 w 50407360"/>
              <a:gd name="connsiteY55" fmla="*/ 12944008 h 56007936"/>
              <a:gd name="connsiteX56" fmla="*/ 43883716 w 50407360"/>
              <a:gd name="connsiteY56" fmla="*/ 12816272 h 56007936"/>
              <a:gd name="connsiteX57" fmla="*/ 46004628 w 50407360"/>
              <a:gd name="connsiteY57" fmla="*/ 11760504 h 56007936"/>
              <a:gd name="connsiteX58" fmla="*/ 46302320 w 50407360"/>
              <a:gd name="connsiteY58" fmla="*/ 11609780 h 56007936"/>
              <a:gd name="connsiteX59" fmla="*/ 49584112 w 50407360"/>
              <a:gd name="connsiteY59" fmla="*/ 9729612 h 56007936"/>
              <a:gd name="connsiteX60" fmla="*/ 50315436 w 50407360"/>
              <a:gd name="connsiteY60" fmla="*/ 9315250 h 56007936"/>
              <a:gd name="connsiteX61" fmla="*/ 50345496 w 50407360"/>
              <a:gd name="connsiteY61" fmla="*/ 10171276 h 56007936"/>
              <a:gd name="connsiteX62" fmla="*/ 50282232 w 50407360"/>
              <a:gd name="connsiteY62" fmla="*/ 10471924 h 56007936"/>
              <a:gd name="connsiteX63" fmla="*/ 50213496 w 50407360"/>
              <a:gd name="connsiteY63" fmla="*/ 10785304 h 56007936"/>
              <a:gd name="connsiteX64" fmla="*/ 49798376 w 50407360"/>
              <a:gd name="connsiteY64" fmla="*/ 14394972 h 56007936"/>
              <a:gd name="connsiteX65" fmla="*/ 49616392 w 50407360"/>
              <a:gd name="connsiteY65" fmla="*/ 18011968 h 56007936"/>
              <a:gd name="connsiteX66" fmla="*/ 49601592 w 50407360"/>
              <a:gd name="connsiteY66" fmla="*/ 18247059 h 56007936"/>
              <a:gd name="connsiteX67" fmla="*/ 49558140 w 50407360"/>
              <a:gd name="connsiteY67" fmla="*/ 18915660 h 56007936"/>
              <a:gd name="connsiteX68" fmla="*/ 49532624 w 50407360"/>
              <a:gd name="connsiteY68" fmla="*/ 19302596 h 56007936"/>
              <a:gd name="connsiteX69" fmla="*/ 49467524 w 50407360"/>
              <a:gd name="connsiteY69" fmla="*/ 19899248 h 56007936"/>
              <a:gd name="connsiteX70" fmla="*/ 49412936 w 50407360"/>
              <a:gd name="connsiteY70" fmla="*/ 20284764 h 56007936"/>
              <a:gd name="connsiteX71" fmla="*/ 49414852 w 50407360"/>
              <a:gd name="connsiteY71" fmla="*/ 20299512 h 56007936"/>
              <a:gd name="connsiteX72" fmla="*/ 49391160 w 50407360"/>
              <a:gd name="connsiteY72" fmla="*/ 20449164 h 56007936"/>
              <a:gd name="connsiteX73" fmla="*/ 49388984 w 50407360"/>
              <a:gd name="connsiteY73" fmla="*/ 20453900 h 56007936"/>
              <a:gd name="connsiteX74" fmla="*/ 49383368 w 50407360"/>
              <a:gd name="connsiteY74" fmla="*/ 20493544 h 56007936"/>
              <a:gd name="connsiteX75" fmla="*/ 49370744 w 50407360"/>
              <a:gd name="connsiteY75" fmla="*/ 20493548 h 56007936"/>
              <a:gd name="connsiteX76" fmla="*/ 49349916 w 50407360"/>
              <a:gd name="connsiteY76" fmla="*/ 20538820 h 56007936"/>
              <a:gd name="connsiteX77" fmla="*/ 48877488 w 50407360"/>
              <a:gd name="connsiteY77" fmla="*/ 21297156 h 56007936"/>
              <a:gd name="connsiteX78" fmla="*/ 48867384 w 50407360"/>
              <a:gd name="connsiteY78" fmla="*/ 21310020 h 56007936"/>
              <a:gd name="connsiteX79" fmla="*/ 48834316 w 50407360"/>
              <a:gd name="connsiteY79" fmla="*/ 21364952 h 56007936"/>
              <a:gd name="connsiteX80" fmla="*/ 47894280 w 50407360"/>
              <a:gd name="connsiteY80" fmla="*/ 22481660 h 56007936"/>
              <a:gd name="connsiteX81" fmla="*/ 45056429 w 50407360"/>
              <a:gd name="connsiteY81" fmla="*/ 24401346 h 56007936"/>
              <a:gd name="connsiteX82" fmla="*/ 43324944 w 50407360"/>
              <a:gd name="connsiteY82" fmla="*/ 25500500 h 56007936"/>
              <a:gd name="connsiteX83" fmla="*/ 42526632 w 50407360"/>
              <a:gd name="connsiteY83" fmla="*/ 25930276 h 56007936"/>
              <a:gd name="connsiteX84" fmla="*/ 41140408 w 50407360"/>
              <a:gd name="connsiteY84" fmla="*/ 26875892 h 56007936"/>
              <a:gd name="connsiteX85" fmla="*/ 39130640 w 50407360"/>
              <a:gd name="connsiteY85" fmla="*/ 28644387 h 56007936"/>
              <a:gd name="connsiteX86" fmla="*/ 39014136 w 50407360"/>
              <a:gd name="connsiteY86" fmla="*/ 29110149 h 56007936"/>
              <a:gd name="connsiteX87" fmla="*/ 41528620 w 50407360"/>
              <a:gd name="connsiteY87" fmla="*/ 27585016 h 56007936"/>
              <a:gd name="connsiteX88" fmla="*/ 42757432 w 50407360"/>
              <a:gd name="connsiteY88" fmla="*/ 26848184 h 56007936"/>
              <a:gd name="connsiteX89" fmla="*/ 44161000 w 50407360"/>
              <a:gd name="connsiteY89" fmla="*/ 25946696 h 56007936"/>
              <a:gd name="connsiteX90" fmla="*/ 45189080 w 50407360"/>
              <a:gd name="connsiteY90" fmla="*/ 25384052 h 56007936"/>
              <a:gd name="connsiteX91" fmla="*/ 45640544 w 50407360"/>
              <a:gd name="connsiteY91" fmla="*/ 25085732 h 56007936"/>
              <a:gd name="connsiteX92" fmla="*/ 46682708 w 50407360"/>
              <a:gd name="connsiteY92" fmla="*/ 24417952 h 56007936"/>
              <a:gd name="connsiteX93" fmla="*/ 49150356 w 50407360"/>
              <a:gd name="connsiteY93" fmla="*/ 22473040 h 56007936"/>
              <a:gd name="connsiteX94" fmla="*/ 49309268 w 50407360"/>
              <a:gd name="connsiteY94" fmla="*/ 23953348 h 56007936"/>
              <a:gd name="connsiteX95" fmla="*/ 49234704 w 50407360"/>
              <a:gd name="connsiteY95" fmla="*/ 24663760 h 56007936"/>
              <a:gd name="connsiteX96" fmla="*/ 48805376 w 50407360"/>
              <a:gd name="connsiteY96" fmla="*/ 28131239 h 56007936"/>
              <a:gd name="connsiteX97" fmla="*/ 48712516 w 50407360"/>
              <a:gd name="connsiteY97" fmla="*/ 28797751 h 56007936"/>
              <a:gd name="connsiteX98" fmla="*/ 46263912 w 50407360"/>
              <a:gd name="connsiteY98" fmla="*/ 33286497 h 56007936"/>
              <a:gd name="connsiteX99" fmla="*/ 46041000 w 50407360"/>
              <a:gd name="connsiteY99" fmla="*/ 33500047 h 56007936"/>
              <a:gd name="connsiteX100" fmla="*/ 46007132 w 50407360"/>
              <a:gd name="connsiteY100" fmla="*/ 33543343 h 56007936"/>
              <a:gd name="connsiteX101" fmla="*/ 45730420 w 50407360"/>
              <a:gd name="connsiteY101" fmla="*/ 33807832 h 56007936"/>
              <a:gd name="connsiteX102" fmla="*/ 44992416 w 50407360"/>
              <a:gd name="connsiteY102" fmla="*/ 34313647 h 56007936"/>
              <a:gd name="connsiteX103" fmla="*/ 44787936 w 50407360"/>
              <a:gd name="connsiteY103" fmla="*/ 34436151 h 56007936"/>
              <a:gd name="connsiteX104" fmla="*/ 43118604 w 50407360"/>
              <a:gd name="connsiteY104" fmla="*/ 35397823 h 56007936"/>
              <a:gd name="connsiteX105" fmla="*/ 41766640 w 50407360"/>
              <a:gd name="connsiteY105" fmla="*/ 36213036 h 56007936"/>
              <a:gd name="connsiteX106" fmla="*/ 39788108 w 50407360"/>
              <a:gd name="connsiteY106" fmla="*/ 37275319 h 56007936"/>
              <a:gd name="connsiteX107" fmla="*/ 38691008 w 50407360"/>
              <a:gd name="connsiteY107" fmla="*/ 37919583 h 56007936"/>
              <a:gd name="connsiteX108" fmla="*/ 37731176 w 50407360"/>
              <a:gd name="connsiteY108" fmla="*/ 38425867 h 56007936"/>
              <a:gd name="connsiteX109" fmla="*/ 36909712 w 50407360"/>
              <a:gd name="connsiteY109" fmla="*/ 38978503 h 56007936"/>
              <a:gd name="connsiteX110" fmla="*/ 35016905 w 50407360"/>
              <a:gd name="connsiteY110" fmla="*/ 40072455 h 56007936"/>
              <a:gd name="connsiteX111" fmla="*/ 33452980 w 50407360"/>
              <a:gd name="connsiteY111" fmla="*/ 40964275 h 56007936"/>
              <a:gd name="connsiteX112" fmla="*/ 32271220 w 50407360"/>
              <a:gd name="connsiteY112" fmla="*/ 41627519 h 56007936"/>
              <a:gd name="connsiteX113" fmla="*/ 30742048 w 50407360"/>
              <a:gd name="connsiteY113" fmla="*/ 42966587 h 56007936"/>
              <a:gd name="connsiteX114" fmla="*/ 30742048 w 50407360"/>
              <a:gd name="connsiteY114" fmla="*/ 43315911 h 56007936"/>
              <a:gd name="connsiteX115" fmla="*/ 34703328 w 50407360"/>
              <a:gd name="connsiteY115" fmla="*/ 41103531 h 56007936"/>
              <a:gd name="connsiteX116" fmla="*/ 35402376 w 50407360"/>
              <a:gd name="connsiteY116" fmla="*/ 40754219 h 56007936"/>
              <a:gd name="connsiteX117" fmla="*/ 35926660 w 50407360"/>
              <a:gd name="connsiteY117" fmla="*/ 40437607 h 56007936"/>
              <a:gd name="connsiteX118" fmla="*/ 38225196 w 50407360"/>
              <a:gd name="connsiteY118" fmla="*/ 39161775 h 56007936"/>
              <a:gd name="connsiteX119" fmla="*/ 39713184 w 50407360"/>
              <a:gd name="connsiteY119" fmla="*/ 38192519 h 56007936"/>
              <a:gd name="connsiteX120" fmla="*/ 41883152 w 50407360"/>
              <a:gd name="connsiteY120" fmla="*/ 36933567 h 56007936"/>
              <a:gd name="connsiteX121" fmla="*/ 44594768 w 50407360"/>
              <a:gd name="connsiteY121" fmla="*/ 35424964 h 56007936"/>
              <a:gd name="connsiteX122" fmla="*/ 45199561 w 50407360"/>
              <a:gd name="connsiteY122" fmla="*/ 35076339 h 56007936"/>
              <a:gd name="connsiteX123" fmla="*/ 47868768 w 50407360"/>
              <a:gd name="connsiteY123" fmla="*/ 32719817 h 56007936"/>
              <a:gd name="connsiteX124" fmla="*/ 47915136 w 50407360"/>
              <a:gd name="connsiteY124" fmla="*/ 33228891 h 56007936"/>
              <a:gd name="connsiteX125" fmla="*/ 47795952 w 50407360"/>
              <a:gd name="connsiteY125" fmla="*/ 33577159 h 56007936"/>
              <a:gd name="connsiteX126" fmla="*/ 47664180 w 50407360"/>
              <a:gd name="connsiteY126" fmla="*/ 33966655 h 56007936"/>
              <a:gd name="connsiteX127" fmla="*/ 47519240 w 50407360"/>
              <a:gd name="connsiteY127" fmla="*/ 34386319 h 56007936"/>
              <a:gd name="connsiteX128" fmla="*/ 47224352 w 50407360"/>
              <a:gd name="connsiteY128" fmla="*/ 35251923 h 56007936"/>
              <a:gd name="connsiteX129" fmla="*/ 47075464 w 50407360"/>
              <a:gd name="connsiteY129" fmla="*/ 35686719 h 56007936"/>
              <a:gd name="connsiteX130" fmla="*/ 46721860 w 50407360"/>
              <a:gd name="connsiteY130" fmla="*/ 36762975 h 56007936"/>
              <a:gd name="connsiteX131" fmla="*/ 43907488 w 50407360"/>
              <a:gd name="connsiteY131" fmla="*/ 42850147 h 56007936"/>
              <a:gd name="connsiteX132" fmla="*/ 43738432 w 50407360"/>
              <a:gd name="connsiteY132" fmla="*/ 43095599 h 56007936"/>
              <a:gd name="connsiteX133" fmla="*/ 42679948 w 50407360"/>
              <a:gd name="connsiteY133" fmla="*/ 44592215 h 56007936"/>
              <a:gd name="connsiteX134" fmla="*/ 42186308 w 50407360"/>
              <a:gd name="connsiteY134" fmla="*/ 45283987 h 56007936"/>
              <a:gd name="connsiteX135" fmla="*/ 41344300 w 50407360"/>
              <a:gd name="connsiteY135" fmla="*/ 46459803 h 56007936"/>
              <a:gd name="connsiteX136" fmla="*/ 41137232 w 50407360"/>
              <a:gd name="connsiteY136" fmla="*/ 46747299 h 56007936"/>
              <a:gd name="connsiteX137" fmla="*/ 40062712 w 50407360"/>
              <a:gd name="connsiteY137" fmla="*/ 47973536 h 56007936"/>
              <a:gd name="connsiteX138" fmla="*/ 39676772 w 50407360"/>
              <a:gd name="connsiteY138" fmla="*/ 48366520 h 56007936"/>
              <a:gd name="connsiteX139" fmla="*/ 26897272 w 50407360"/>
              <a:gd name="connsiteY139" fmla="*/ 55425740 h 56007936"/>
              <a:gd name="connsiteX140" fmla="*/ 26453544 w 50407360"/>
              <a:gd name="connsiteY140" fmla="*/ 55545320 h 56007936"/>
              <a:gd name="connsiteX141" fmla="*/ 23402029 w 50407360"/>
              <a:gd name="connsiteY141" fmla="*/ 56007936 h 56007936"/>
              <a:gd name="connsiteX142" fmla="*/ 22550067 w 50407360"/>
              <a:gd name="connsiteY142" fmla="*/ 53897448 h 56007936"/>
              <a:gd name="connsiteX143" fmla="*/ 22480539 w 50407360"/>
              <a:gd name="connsiteY143" fmla="*/ 53672952 h 56007936"/>
              <a:gd name="connsiteX144" fmla="*/ 21304881 w 50407360"/>
              <a:gd name="connsiteY144" fmla="*/ 48905064 h 56007936"/>
              <a:gd name="connsiteX145" fmla="*/ 21243951 w 50407360"/>
              <a:gd name="connsiteY145" fmla="*/ 48608604 h 56007936"/>
              <a:gd name="connsiteX146" fmla="*/ 20838845 w 50407360"/>
              <a:gd name="connsiteY146" fmla="*/ 44946079 h 56007936"/>
              <a:gd name="connsiteX147" fmla="*/ 20829231 w 50407360"/>
              <a:gd name="connsiteY147" fmla="*/ 44597459 h 56007936"/>
              <a:gd name="connsiteX148" fmla="*/ 21887417 w 50407360"/>
              <a:gd name="connsiteY148" fmla="*/ 36213036 h 56007936"/>
              <a:gd name="connsiteX149" fmla="*/ 21210215 w 50407360"/>
              <a:gd name="connsiteY149" fmla="*/ 36700688 h 56007936"/>
              <a:gd name="connsiteX150" fmla="*/ 18116395 w 50407360"/>
              <a:gd name="connsiteY150" fmla="*/ 39690299 h 56007936"/>
              <a:gd name="connsiteX151" fmla="*/ 17190739 w 50407360"/>
              <a:gd name="connsiteY151" fmla="*/ 40514115 h 56007936"/>
              <a:gd name="connsiteX152" fmla="*/ 14896923 w 50407360"/>
              <a:gd name="connsiteY152" fmla="*/ 42267939 h 56007936"/>
              <a:gd name="connsiteX153" fmla="*/ 14626625 w 50407360"/>
              <a:gd name="connsiteY153" fmla="*/ 42451567 h 56007936"/>
              <a:gd name="connsiteX154" fmla="*/ 10702619 w 50407360"/>
              <a:gd name="connsiteY154" fmla="*/ 44713199 h 56007936"/>
              <a:gd name="connsiteX155" fmla="*/ 10406579 w 50407360"/>
              <a:gd name="connsiteY155" fmla="*/ 44849895 h 56007936"/>
              <a:gd name="connsiteX156" fmla="*/ 4090779 w 50407360"/>
              <a:gd name="connsiteY156" fmla="*/ 47107451 h 56007936"/>
              <a:gd name="connsiteX157" fmla="*/ 3848907 w 50407360"/>
              <a:gd name="connsiteY157" fmla="*/ 47167063 h 56007936"/>
              <a:gd name="connsiteX158" fmla="*/ 2780059 w 50407360"/>
              <a:gd name="connsiteY158" fmla="*/ 47158447 h 56007936"/>
              <a:gd name="connsiteX159" fmla="*/ 2482847 w 50407360"/>
              <a:gd name="connsiteY159" fmla="*/ 46655427 h 56007936"/>
              <a:gd name="connsiteX160" fmla="*/ 2324751 w 50407360"/>
              <a:gd name="connsiteY160" fmla="*/ 46332187 h 56007936"/>
              <a:gd name="connsiteX161" fmla="*/ 2161171 w 50407360"/>
              <a:gd name="connsiteY161" fmla="*/ 45979483 h 56007936"/>
              <a:gd name="connsiteX162" fmla="*/ 1990371 w 50407360"/>
              <a:gd name="connsiteY162" fmla="*/ 45615491 h 56007936"/>
              <a:gd name="connsiteX163" fmla="*/ 1847999 w 50407360"/>
              <a:gd name="connsiteY163" fmla="*/ 25733380 h 56007936"/>
              <a:gd name="connsiteX164" fmla="*/ 1956695 w 50407360"/>
              <a:gd name="connsiteY164" fmla="*/ 25412344 h 56007936"/>
              <a:gd name="connsiteX165" fmla="*/ 5809279 w 50407360"/>
              <a:gd name="connsiteY165" fmla="*/ 18397612 h 56007936"/>
              <a:gd name="connsiteX166" fmla="*/ 6213907 w 50407360"/>
              <a:gd name="connsiteY166" fmla="*/ 17868164 h 56007936"/>
              <a:gd name="connsiteX167" fmla="*/ 10625267 w 50407360"/>
              <a:gd name="connsiteY167" fmla="*/ 12656514 h 56007936"/>
              <a:gd name="connsiteX168" fmla="*/ 11197787 w 50407360"/>
              <a:gd name="connsiteY168" fmla="*/ 12022492 h 56007936"/>
              <a:gd name="connsiteX169" fmla="*/ 14081359 w 50407360"/>
              <a:gd name="connsiteY169" fmla="*/ 9315250 h 56007936"/>
              <a:gd name="connsiteX170" fmla="*/ 14634779 w 50407360"/>
              <a:gd name="connsiteY170" fmla="*/ 8871320 h 56007936"/>
              <a:gd name="connsiteX171" fmla="*/ 14926047 w 50407360"/>
              <a:gd name="connsiteY171" fmla="*/ 8639350 h 56007936"/>
              <a:gd name="connsiteX172" fmla="*/ 15625103 w 50407360"/>
              <a:gd name="connsiteY172" fmla="*/ 8077156 h 56007936"/>
              <a:gd name="connsiteX173" fmla="*/ 19936223 w 50407360"/>
              <a:gd name="connsiteY173" fmla="*/ 5377368 h 56007936"/>
              <a:gd name="connsiteX174" fmla="*/ 21186103 w 50407360"/>
              <a:gd name="connsiteY174" fmla="*/ 4713568 h 56007936"/>
              <a:gd name="connsiteX175" fmla="*/ 22753959 w 50407360"/>
              <a:gd name="connsiteY175" fmla="*/ 3966258 h 56007936"/>
              <a:gd name="connsiteX176" fmla="*/ 24697728 w 50407360"/>
              <a:gd name="connsiteY176" fmla="*/ 2944224 h 56007936"/>
              <a:gd name="connsiteX177" fmla="*/ 25404516 w 50407360"/>
              <a:gd name="connsiteY177" fmla="*/ 2583524 h 56007936"/>
              <a:gd name="connsiteX178" fmla="*/ 27969064 w 50407360"/>
              <a:gd name="connsiteY178" fmla="*/ 1030228 h 56007936"/>
              <a:gd name="connsiteX179" fmla="*/ 28717712 w 50407360"/>
              <a:gd name="connsiteY179" fmla="*/ 574932 h 56007936"/>
              <a:gd name="connsiteX180" fmla="*/ 29380364 w 50407360"/>
              <a:gd name="connsiteY180" fmla="*/ 145544 h 56007936"/>
              <a:gd name="connsiteX181" fmla="*/ 29809980 w 50407360"/>
              <a:gd name="connsiteY181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263349 w 50407360"/>
              <a:gd name="connsiteY30" fmla="*/ 31682327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6909712 w 50407360"/>
              <a:gd name="connsiteY108" fmla="*/ 38978503 h 56007936"/>
              <a:gd name="connsiteX109" fmla="*/ 35016905 w 50407360"/>
              <a:gd name="connsiteY109" fmla="*/ 40072455 h 56007936"/>
              <a:gd name="connsiteX110" fmla="*/ 33452980 w 50407360"/>
              <a:gd name="connsiteY110" fmla="*/ 40964275 h 56007936"/>
              <a:gd name="connsiteX111" fmla="*/ 32271220 w 50407360"/>
              <a:gd name="connsiteY111" fmla="*/ 41627519 h 56007936"/>
              <a:gd name="connsiteX112" fmla="*/ 30742048 w 50407360"/>
              <a:gd name="connsiteY112" fmla="*/ 42966587 h 56007936"/>
              <a:gd name="connsiteX113" fmla="*/ 30742048 w 50407360"/>
              <a:gd name="connsiteY113" fmla="*/ 43315911 h 56007936"/>
              <a:gd name="connsiteX114" fmla="*/ 34703328 w 50407360"/>
              <a:gd name="connsiteY114" fmla="*/ 41103531 h 56007936"/>
              <a:gd name="connsiteX115" fmla="*/ 35402376 w 50407360"/>
              <a:gd name="connsiteY115" fmla="*/ 40754219 h 56007936"/>
              <a:gd name="connsiteX116" fmla="*/ 35926660 w 50407360"/>
              <a:gd name="connsiteY116" fmla="*/ 40437607 h 56007936"/>
              <a:gd name="connsiteX117" fmla="*/ 38225196 w 50407360"/>
              <a:gd name="connsiteY117" fmla="*/ 39161775 h 56007936"/>
              <a:gd name="connsiteX118" fmla="*/ 39713184 w 50407360"/>
              <a:gd name="connsiteY118" fmla="*/ 38192519 h 56007936"/>
              <a:gd name="connsiteX119" fmla="*/ 41883152 w 50407360"/>
              <a:gd name="connsiteY119" fmla="*/ 36933567 h 56007936"/>
              <a:gd name="connsiteX120" fmla="*/ 44594768 w 50407360"/>
              <a:gd name="connsiteY120" fmla="*/ 35424964 h 56007936"/>
              <a:gd name="connsiteX121" fmla="*/ 45199561 w 50407360"/>
              <a:gd name="connsiteY121" fmla="*/ 35076339 h 56007936"/>
              <a:gd name="connsiteX122" fmla="*/ 47868768 w 50407360"/>
              <a:gd name="connsiteY122" fmla="*/ 32719817 h 56007936"/>
              <a:gd name="connsiteX123" fmla="*/ 47915136 w 50407360"/>
              <a:gd name="connsiteY123" fmla="*/ 33228891 h 56007936"/>
              <a:gd name="connsiteX124" fmla="*/ 47795952 w 50407360"/>
              <a:gd name="connsiteY124" fmla="*/ 33577159 h 56007936"/>
              <a:gd name="connsiteX125" fmla="*/ 47664180 w 50407360"/>
              <a:gd name="connsiteY125" fmla="*/ 33966655 h 56007936"/>
              <a:gd name="connsiteX126" fmla="*/ 47519240 w 50407360"/>
              <a:gd name="connsiteY126" fmla="*/ 34386319 h 56007936"/>
              <a:gd name="connsiteX127" fmla="*/ 47224352 w 50407360"/>
              <a:gd name="connsiteY127" fmla="*/ 35251923 h 56007936"/>
              <a:gd name="connsiteX128" fmla="*/ 47075464 w 50407360"/>
              <a:gd name="connsiteY128" fmla="*/ 35686719 h 56007936"/>
              <a:gd name="connsiteX129" fmla="*/ 46721860 w 50407360"/>
              <a:gd name="connsiteY129" fmla="*/ 36762975 h 56007936"/>
              <a:gd name="connsiteX130" fmla="*/ 43907488 w 50407360"/>
              <a:gd name="connsiteY130" fmla="*/ 42850147 h 56007936"/>
              <a:gd name="connsiteX131" fmla="*/ 43738432 w 50407360"/>
              <a:gd name="connsiteY131" fmla="*/ 43095599 h 56007936"/>
              <a:gd name="connsiteX132" fmla="*/ 42679948 w 50407360"/>
              <a:gd name="connsiteY132" fmla="*/ 44592215 h 56007936"/>
              <a:gd name="connsiteX133" fmla="*/ 42186308 w 50407360"/>
              <a:gd name="connsiteY133" fmla="*/ 45283987 h 56007936"/>
              <a:gd name="connsiteX134" fmla="*/ 41344300 w 50407360"/>
              <a:gd name="connsiteY134" fmla="*/ 46459803 h 56007936"/>
              <a:gd name="connsiteX135" fmla="*/ 41137232 w 50407360"/>
              <a:gd name="connsiteY135" fmla="*/ 46747299 h 56007936"/>
              <a:gd name="connsiteX136" fmla="*/ 40062712 w 50407360"/>
              <a:gd name="connsiteY136" fmla="*/ 47973536 h 56007936"/>
              <a:gd name="connsiteX137" fmla="*/ 39676772 w 50407360"/>
              <a:gd name="connsiteY137" fmla="*/ 48366520 h 56007936"/>
              <a:gd name="connsiteX138" fmla="*/ 26897272 w 50407360"/>
              <a:gd name="connsiteY138" fmla="*/ 55425740 h 56007936"/>
              <a:gd name="connsiteX139" fmla="*/ 26453544 w 50407360"/>
              <a:gd name="connsiteY139" fmla="*/ 55545320 h 56007936"/>
              <a:gd name="connsiteX140" fmla="*/ 23402029 w 50407360"/>
              <a:gd name="connsiteY140" fmla="*/ 56007936 h 56007936"/>
              <a:gd name="connsiteX141" fmla="*/ 22550067 w 50407360"/>
              <a:gd name="connsiteY141" fmla="*/ 53897448 h 56007936"/>
              <a:gd name="connsiteX142" fmla="*/ 22480539 w 50407360"/>
              <a:gd name="connsiteY142" fmla="*/ 53672952 h 56007936"/>
              <a:gd name="connsiteX143" fmla="*/ 21304881 w 50407360"/>
              <a:gd name="connsiteY143" fmla="*/ 48905064 h 56007936"/>
              <a:gd name="connsiteX144" fmla="*/ 21243951 w 50407360"/>
              <a:gd name="connsiteY144" fmla="*/ 48608604 h 56007936"/>
              <a:gd name="connsiteX145" fmla="*/ 20838845 w 50407360"/>
              <a:gd name="connsiteY145" fmla="*/ 44946079 h 56007936"/>
              <a:gd name="connsiteX146" fmla="*/ 20829231 w 50407360"/>
              <a:gd name="connsiteY146" fmla="*/ 44597459 h 56007936"/>
              <a:gd name="connsiteX147" fmla="*/ 21887417 w 50407360"/>
              <a:gd name="connsiteY147" fmla="*/ 36213036 h 56007936"/>
              <a:gd name="connsiteX148" fmla="*/ 21210215 w 50407360"/>
              <a:gd name="connsiteY148" fmla="*/ 36700688 h 56007936"/>
              <a:gd name="connsiteX149" fmla="*/ 18116395 w 50407360"/>
              <a:gd name="connsiteY149" fmla="*/ 39690299 h 56007936"/>
              <a:gd name="connsiteX150" fmla="*/ 17190739 w 50407360"/>
              <a:gd name="connsiteY150" fmla="*/ 40514115 h 56007936"/>
              <a:gd name="connsiteX151" fmla="*/ 14896923 w 50407360"/>
              <a:gd name="connsiteY151" fmla="*/ 42267939 h 56007936"/>
              <a:gd name="connsiteX152" fmla="*/ 14626625 w 50407360"/>
              <a:gd name="connsiteY152" fmla="*/ 42451567 h 56007936"/>
              <a:gd name="connsiteX153" fmla="*/ 10702619 w 50407360"/>
              <a:gd name="connsiteY153" fmla="*/ 44713199 h 56007936"/>
              <a:gd name="connsiteX154" fmla="*/ 10406579 w 50407360"/>
              <a:gd name="connsiteY154" fmla="*/ 44849895 h 56007936"/>
              <a:gd name="connsiteX155" fmla="*/ 4090779 w 50407360"/>
              <a:gd name="connsiteY155" fmla="*/ 47107451 h 56007936"/>
              <a:gd name="connsiteX156" fmla="*/ 3848907 w 50407360"/>
              <a:gd name="connsiteY156" fmla="*/ 47167063 h 56007936"/>
              <a:gd name="connsiteX157" fmla="*/ 2780059 w 50407360"/>
              <a:gd name="connsiteY157" fmla="*/ 47158447 h 56007936"/>
              <a:gd name="connsiteX158" fmla="*/ 2482847 w 50407360"/>
              <a:gd name="connsiteY158" fmla="*/ 46655427 h 56007936"/>
              <a:gd name="connsiteX159" fmla="*/ 2324751 w 50407360"/>
              <a:gd name="connsiteY159" fmla="*/ 46332187 h 56007936"/>
              <a:gd name="connsiteX160" fmla="*/ 2161171 w 50407360"/>
              <a:gd name="connsiteY160" fmla="*/ 45979483 h 56007936"/>
              <a:gd name="connsiteX161" fmla="*/ 1990371 w 50407360"/>
              <a:gd name="connsiteY161" fmla="*/ 45615491 h 56007936"/>
              <a:gd name="connsiteX162" fmla="*/ 1847999 w 50407360"/>
              <a:gd name="connsiteY162" fmla="*/ 25733380 h 56007936"/>
              <a:gd name="connsiteX163" fmla="*/ 1956695 w 50407360"/>
              <a:gd name="connsiteY163" fmla="*/ 25412344 h 56007936"/>
              <a:gd name="connsiteX164" fmla="*/ 5809279 w 50407360"/>
              <a:gd name="connsiteY164" fmla="*/ 18397612 h 56007936"/>
              <a:gd name="connsiteX165" fmla="*/ 6213907 w 50407360"/>
              <a:gd name="connsiteY165" fmla="*/ 17868164 h 56007936"/>
              <a:gd name="connsiteX166" fmla="*/ 10625267 w 50407360"/>
              <a:gd name="connsiteY166" fmla="*/ 12656514 h 56007936"/>
              <a:gd name="connsiteX167" fmla="*/ 11197787 w 50407360"/>
              <a:gd name="connsiteY167" fmla="*/ 12022492 h 56007936"/>
              <a:gd name="connsiteX168" fmla="*/ 14081359 w 50407360"/>
              <a:gd name="connsiteY168" fmla="*/ 9315250 h 56007936"/>
              <a:gd name="connsiteX169" fmla="*/ 14634779 w 50407360"/>
              <a:gd name="connsiteY169" fmla="*/ 8871320 h 56007936"/>
              <a:gd name="connsiteX170" fmla="*/ 14926047 w 50407360"/>
              <a:gd name="connsiteY170" fmla="*/ 8639350 h 56007936"/>
              <a:gd name="connsiteX171" fmla="*/ 15625103 w 50407360"/>
              <a:gd name="connsiteY171" fmla="*/ 8077156 h 56007936"/>
              <a:gd name="connsiteX172" fmla="*/ 19936223 w 50407360"/>
              <a:gd name="connsiteY172" fmla="*/ 5377368 h 56007936"/>
              <a:gd name="connsiteX173" fmla="*/ 21186103 w 50407360"/>
              <a:gd name="connsiteY173" fmla="*/ 4713568 h 56007936"/>
              <a:gd name="connsiteX174" fmla="*/ 22753959 w 50407360"/>
              <a:gd name="connsiteY174" fmla="*/ 3966258 h 56007936"/>
              <a:gd name="connsiteX175" fmla="*/ 24697728 w 50407360"/>
              <a:gd name="connsiteY175" fmla="*/ 2944224 h 56007936"/>
              <a:gd name="connsiteX176" fmla="*/ 25404516 w 50407360"/>
              <a:gd name="connsiteY176" fmla="*/ 2583524 h 56007936"/>
              <a:gd name="connsiteX177" fmla="*/ 27969064 w 50407360"/>
              <a:gd name="connsiteY177" fmla="*/ 1030228 h 56007936"/>
              <a:gd name="connsiteX178" fmla="*/ 28717712 w 50407360"/>
              <a:gd name="connsiteY178" fmla="*/ 574932 h 56007936"/>
              <a:gd name="connsiteX179" fmla="*/ 29380364 w 50407360"/>
              <a:gd name="connsiteY179" fmla="*/ 145544 h 56007936"/>
              <a:gd name="connsiteX180" fmla="*/ 29809980 w 50407360"/>
              <a:gd name="connsiteY180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731176 w 50407360"/>
              <a:gd name="connsiteY107" fmla="*/ 38425867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  <a:gd name="connsiteX0" fmla="*/ 29809980 w 50407360"/>
              <a:gd name="connsiteY0" fmla="*/ 0 h 56007936"/>
              <a:gd name="connsiteX1" fmla="*/ 29668304 w 50407360"/>
              <a:gd name="connsiteY1" fmla="*/ 3011192 h 56007936"/>
              <a:gd name="connsiteX2" fmla="*/ 29500304 w 50407360"/>
              <a:gd name="connsiteY2" fmla="*/ 5442968 h 56007936"/>
              <a:gd name="connsiteX3" fmla="*/ 29396744 w 50407360"/>
              <a:gd name="connsiteY3" fmla="*/ 6711704 h 56007936"/>
              <a:gd name="connsiteX4" fmla="*/ 29357148 w 50407360"/>
              <a:gd name="connsiteY4" fmla="*/ 8068064 h 56007936"/>
              <a:gd name="connsiteX5" fmla="*/ 29362420 w 50407360"/>
              <a:gd name="connsiteY5" fmla="*/ 8304628 h 56007936"/>
              <a:gd name="connsiteX6" fmla="*/ 29390280 w 50407360"/>
              <a:gd name="connsiteY6" fmla="*/ 9281644 h 56007936"/>
              <a:gd name="connsiteX7" fmla="*/ 28237124 w 50407360"/>
              <a:gd name="connsiteY7" fmla="*/ 13106792 h 56007936"/>
              <a:gd name="connsiteX8" fmla="*/ 27829340 w 50407360"/>
              <a:gd name="connsiteY8" fmla="*/ 13507112 h 56007936"/>
              <a:gd name="connsiteX9" fmla="*/ 27501656 w 50407360"/>
              <a:gd name="connsiteY9" fmla="*/ 13820106 h 56007936"/>
              <a:gd name="connsiteX10" fmla="*/ 26606008 w 50407360"/>
              <a:gd name="connsiteY10" fmla="*/ 14344090 h 56007936"/>
              <a:gd name="connsiteX11" fmla="*/ 24945589 w 50407360"/>
              <a:gd name="connsiteY11" fmla="*/ 15393330 h 56007936"/>
              <a:gd name="connsiteX12" fmla="*/ 22346175 w 50407360"/>
              <a:gd name="connsiteY12" fmla="*/ 17058548 h 56007936"/>
              <a:gd name="connsiteX13" fmla="*/ 20765567 w 50407360"/>
              <a:gd name="connsiteY13" fmla="*/ 18093356 h 56007936"/>
              <a:gd name="connsiteX14" fmla="*/ 19950467 w 50407360"/>
              <a:gd name="connsiteY14" fmla="*/ 18565064 h 56007936"/>
              <a:gd name="connsiteX15" fmla="*/ 18159155 w 50407360"/>
              <a:gd name="connsiteY15" fmla="*/ 20609992 h 56007936"/>
              <a:gd name="connsiteX16" fmla="*/ 19842149 w 50407360"/>
              <a:gd name="connsiteY16" fmla="*/ 19696628 h 56007936"/>
              <a:gd name="connsiteX17" fmla="*/ 20329119 w 50407360"/>
              <a:gd name="connsiteY17" fmla="*/ 19380144 h 56007936"/>
              <a:gd name="connsiteX18" fmla="*/ 20867973 w 50407360"/>
              <a:gd name="connsiteY18" fmla="*/ 18994376 h 56007936"/>
              <a:gd name="connsiteX19" fmla="*/ 21668967 w 50407360"/>
              <a:gd name="connsiteY19" fmla="*/ 18477727 h 56007936"/>
              <a:gd name="connsiteX20" fmla="*/ 24160561 w 50407360"/>
              <a:gd name="connsiteY20" fmla="*/ 16918475 h 56007936"/>
              <a:gd name="connsiteX21" fmla="*/ 26001624 w 50407360"/>
              <a:gd name="connsiteY21" fmla="*/ 15755812 h 56007936"/>
              <a:gd name="connsiteX22" fmla="*/ 28411884 w 50407360"/>
              <a:gd name="connsiteY22" fmla="*/ 13972874 h 56007936"/>
              <a:gd name="connsiteX23" fmla="*/ 29343952 w 50407360"/>
              <a:gd name="connsiteY23" fmla="*/ 13274232 h 56007936"/>
              <a:gd name="connsiteX24" fmla="*/ 29143812 w 50407360"/>
              <a:gd name="connsiteY24" fmla="*/ 15775840 h 56007936"/>
              <a:gd name="connsiteX25" fmla="*/ 29080780 w 50407360"/>
              <a:gd name="connsiteY25" fmla="*/ 16565539 h 56007936"/>
              <a:gd name="connsiteX26" fmla="*/ 27315060 w 50407360"/>
              <a:gd name="connsiteY26" fmla="*/ 23309088 h 56007936"/>
              <a:gd name="connsiteX27" fmla="*/ 26660156 w 50407360"/>
              <a:gd name="connsiteY27" fmla="*/ 23826660 h 56007936"/>
              <a:gd name="connsiteX28" fmla="*/ 24469904 w 50407360"/>
              <a:gd name="connsiteY28" fmla="*/ 25469419 h 56007936"/>
              <a:gd name="connsiteX29" fmla="*/ 22013227 w 50407360"/>
              <a:gd name="connsiteY29" fmla="*/ 27151392 h 56007936"/>
              <a:gd name="connsiteX30" fmla="*/ 14346477 w 50407360"/>
              <a:gd name="connsiteY30" fmla="*/ 31516073 h 56007936"/>
              <a:gd name="connsiteX31" fmla="*/ 9770563 w 50407360"/>
              <a:gd name="connsiteY31" fmla="*/ 35165063 h 56007936"/>
              <a:gd name="connsiteX32" fmla="*/ 12705987 w 50407360"/>
              <a:gd name="connsiteY32" fmla="*/ 33610003 h 56007936"/>
              <a:gd name="connsiteX33" fmla="*/ 13695491 w 50407360"/>
              <a:gd name="connsiteY33" fmla="*/ 33076351 h 56007936"/>
              <a:gd name="connsiteX34" fmla="*/ 16882109 w 50407360"/>
              <a:gd name="connsiteY34" fmla="*/ 31067399 h 56007936"/>
              <a:gd name="connsiteX35" fmla="*/ 26897272 w 50407360"/>
              <a:gd name="connsiteY35" fmla="*/ 24801856 h 56007936"/>
              <a:gd name="connsiteX36" fmla="*/ 28178872 w 50407360"/>
              <a:gd name="connsiteY36" fmla="*/ 23637444 h 56007936"/>
              <a:gd name="connsiteX37" fmla="*/ 27712836 w 50407360"/>
              <a:gd name="connsiteY37" fmla="*/ 25151168 h 56007936"/>
              <a:gd name="connsiteX38" fmla="*/ 29395836 w 50407360"/>
              <a:gd name="connsiteY38" fmla="*/ 23611480 h 56007936"/>
              <a:gd name="connsiteX39" fmla="*/ 30655208 w 50407360"/>
              <a:gd name="connsiteY39" fmla="*/ 22404808 h 56007936"/>
              <a:gd name="connsiteX40" fmla="*/ 30868829 w 50407360"/>
              <a:gd name="connsiteY40" fmla="*/ 22202908 h 56007936"/>
              <a:gd name="connsiteX41" fmla="*/ 30969168 w 50407360"/>
              <a:gd name="connsiteY41" fmla="*/ 22116976 h 56007936"/>
              <a:gd name="connsiteX42" fmla="*/ 32785603 w 50407360"/>
              <a:gd name="connsiteY42" fmla="*/ 20422641 h 56007936"/>
              <a:gd name="connsiteX43" fmla="*/ 32824995 w 50407360"/>
              <a:gd name="connsiteY43" fmla="*/ 20384724 h 56007936"/>
              <a:gd name="connsiteX44" fmla="*/ 32867076 w 50407360"/>
              <a:gd name="connsiteY44" fmla="*/ 20347568 h 56007936"/>
              <a:gd name="connsiteX45" fmla="*/ 32997768 w 50407360"/>
              <a:gd name="connsiteY45" fmla="*/ 20233836 h 56007936"/>
              <a:gd name="connsiteX46" fmla="*/ 33030119 w 50407360"/>
              <a:gd name="connsiteY46" fmla="*/ 20192084 h 56007936"/>
              <a:gd name="connsiteX47" fmla="*/ 33049371 w 50407360"/>
              <a:gd name="connsiteY47" fmla="*/ 20168380 h 56007936"/>
              <a:gd name="connsiteX48" fmla="*/ 33628536 w 50407360"/>
              <a:gd name="connsiteY48" fmla="*/ 19602976 h 56007936"/>
              <a:gd name="connsiteX49" fmla="*/ 33730266 w 50407360"/>
              <a:gd name="connsiteY49" fmla="*/ 19501557 h 56007936"/>
              <a:gd name="connsiteX50" fmla="*/ 37478592 w 50407360"/>
              <a:gd name="connsiteY50" fmla="*/ 16711096 h 56007936"/>
              <a:gd name="connsiteX51" fmla="*/ 38256824 w 50407360"/>
              <a:gd name="connsiteY51" fmla="*/ 16090696 h 56007936"/>
              <a:gd name="connsiteX52" fmla="*/ 42276368 w 50407360"/>
              <a:gd name="connsiteY52" fmla="*/ 13623554 h 56007936"/>
              <a:gd name="connsiteX53" fmla="*/ 43106492 w 50407360"/>
              <a:gd name="connsiteY53" fmla="*/ 13194116 h 56007936"/>
              <a:gd name="connsiteX54" fmla="*/ 43619360 w 50407360"/>
              <a:gd name="connsiteY54" fmla="*/ 12944008 h 56007936"/>
              <a:gd name="connsiteX55" fmla="*/ 43883716 w 50407360"/>
              <a:gd name="connsiteY55" fmla="*/ 12816272 h 56007936"/>
              <a:gd name="connsiteX56" fmla="*/ 46004628 w 50407360"/>
              <a:gd name="connsiteY56" fmla="*/ 11760504 h 56007936"/>
              <a:gd name="connsiteX57" fmla="*/ 46302320 w 50407360"/>
              <a:gd name="connsiteY57" fmla="*/ 11609780 h 56007936"/>
              <a:gd name="connsiteX58" fmla="*/ 49584112 w 50407360"/>
              <a:gd name="connsiteY58" fmla="*/ 9729612 h 56007936"/>
              <a:gd name="connsiteX59" fmla="*/ 50315436 w 50407360"/>
              <a:gd name="connsiteY59" fmla="*/ 9315250 h 56007936"/>
              <a:gd name="connsiteX60" fmla="*/ 50345496 w 50407360"/>
              <a:gd name="connsiteY60" fmla="*/ 10171276 h 56007936"/>
              <a:gd name="connsiteX61" fmla="*/ 50282232 w 50407360"/>
              <a:gd name="connsiteY61" fmla="*/ 10471924 h 56007936"/>
              <a:gd name="connsiteX62" fmla="*/ 50213496 w 50407360"/>
              <a:gd name="connsiteY62" fmla="*/ 10785304 h 56007936"/>
              <a:gd name="connsiteX63" fmla="*/ 49798376 w 50407360"/>
              <a:gd name="connsiteY63" fmla="*/ 14394972 h 56007936"/>
              <a:gd name="connsiteX64" fmla="*/ 49616392 w 50407360"/>
              <a:gd name="connsiteY64" fmla="*/ 18011968 h 56007936"/>
              <a:gd name="connsiteX65" fmla="*/ 49601592 w 50407360"/>
              <a:gd name="connsiteY65" fmla="*/ 18247059 h 56007936"/>
              <a:gd name="connsiteX66" fmla="*/ 49558140 w 50407360"/>
              <a:gd name="connsiteY66" fmla="*/ 18915660 h 56007936"/>
              <a:gd name="connsiteX67" fmla="*/ 49532624 w 50407360"/>
              <a:gd name="connsiteY67" fmla="*/ 19302596 h 56007936"/>
              <a:gd name="connsiteX68" fmla="*/ 49467524 w 50407360"/>
              <a:gd name="connsiteY68" fmla="*/ 19899248 h 56007936"/>
              <a:gd name="connsiteX69" fmla="*/ 49412936 w 50407360"/>
              <a:gd name="connsiteY69" fmla="*/ 20284764 h 56007936"/>
              <a:gd name="connsiteX70" fmla="*/ 49414852 w 50407360"/>
              <a:gd name="connsiteY70" fmla="*/ 20299512 h 56007936"/>
              <a:gd name="connsiteX71" fmla="*/ 49391160 w 50407360"/>
              <a:gd name="connsiteY71" fmla="*/ 20449164 h 56007936"/>
              <a:gd name="connsiteX72" fmla="*/ 49388984 w 50407360"/>
              <a:gd name="connsiteY72" fmla="*/ 20453900 h 56007936"/>
              <a:gd name="connsiteX73" fmla="*/ 49383368 w 50407360"/>
              <a:gd name="connsiteY73" fmla="*/ 20493544 h 56007936"/>
              <a:gd name="connsiteX74" fmla="*/ 49370744 w 50407360"/>
              <a:gd name="connsiteY74" fmla="*/ 20493548 h 56007936"/>
              <a:gd name="connsiteX75" fmla="*/ 49349916 w 50407360"/>
              <a:gd name="connsiteY75" fmla="*/ 20538820 h 56007936"/>
              <a:gd name="connsiteX76" fmla="*/ 48877488 w 50407360"/>
              <a:gd name="connsiteY76" fmla="*/ 21297156 h 56007936"/>
              <a:gd name="connsiteX77" fmla="*/ 48867384 w 50407360"/>
              <a:gd name="connsiteY77" fmla="*/ 21310020 h 56007936"/>
              <a:gd name="connsiteX78" fmla="*/ 48834316 w 50407360"/>
              <a:gd name="connsiteY78" fmla="*/ 21364952 h 56007936"/>
              <a:gd name="connsiteX79" fmla="*/ 47894280 w 50407360"/>
              <a:gd name="connsiteY79" fmla="*/ 22481660 h 56007936"/>
              <a:gd name="connsiteX80" fmla="*/ 45056429 w 50407360"/>
              <a:gd name="connsiteY80" fmla="*/ 24401346 h 56007936"/>
              <a:gd name="connsiteX81" fmla="*/ 43324944 w 50407360"/>
              <a:gd name="connsiteY81" fmla="*/ 25500500 h 56007936"/>
              <a:gd name="connsiteX82" fmla="*/ 42526632 w 50407360"/>
              <a:gd name="connsiteY82" fmla="*/ 25930276 h 56007936"/>
              <a:gd name="connsiteX83" fmla="*/ 41140408 w 50407360"/>
              <a:gd name="connsiteY83" fmla="*/ 26875892 h 56007936"/>
              <a:gd name="connsiteX84" fmla="*/ 39130640 w 50407360"/>
              <a:gd name="connsiteY84" fmla="*/ 28644387 h 56007936"/>
              <a:gd name="connsiteX85" fmla="*/ 39014136 w 50407360"/>
              <a:gd name="connsiteY85" fmla="*/ 29110149 h 56007936"/>
              <a:gd name="connsiteX86" fmla="*/ 41528620 w 50407360"/>
              <a:gd name="connsiteY86" fmla="*/ 27585016 h 56007936"/>
              <a:gd name="connsiteX87" fmla="*/ 42757432 w 50407360"/>
              <a:gd name="connsiteY87" fmla="*/ 26848184 h 56007936"/>
              <a:gd name="connsiteX88" fmla="*/ 44161000 w 50407360"/>
              <a:gd name="connsiteY88" fmla="*/ 25946696 h 56007936"/>
              <a:gd name="connsiteX89" fmla="*/ 45189080 w 50407360"/>
              <a:gd name="connsiteY89" fmla="*/ 25384052 h 56007936"/>
              <a:gd name="connsiteX90" fmla="*/ 45640544 w 50407360"/>
              <a:gd name="connsiteY90" fmla="*/ 25085732 h 56007936"/>
              <a:gd name="connsiteX91" fmla="*/ 46682708 w 50407360"/>
              <a:gd name="connsiteY91" fmla="*/ 24417952 h 56007936"/>
              <a:gd name="connsiteX92" fmla="*/ 49150356 w 50407360"/>
              <a:gd name="connsiteY92" fmla="*/ 22473040 h 56007936"/>
              <a:gd name="connsiteX93" fmla="*/ 49309268 w 50407360"/>
              <a:gd name="connsiteY93" fmla="*/ 23953348 h 56007936"/>
              <a:gd name="connsiteX94" fmla="*/ 49234704 w 50407360"/>
              <a:gd name="connsiteY94" fmla="*/ 24663760 h 56007936"/>
              <a:gd name="connsiteX95" fmla="*/ 48805376 w 50407360"/>
              <a:gd name="connsiteY95" fmla="*/ 28131239 h 56007936"/>
              <a:gd name="connsiteX96" fmla="*/ 48712516 w 50407360"/>
              <a:gd name="connsiteY96" fmla="*/ 28797751 h 56007936"/>
              <a:gd name="connsiteX97" fmla="*/ 46263912 w 50407360"/>
              <a:gd name="connsiteY97" fmla="*/ 33286497 h 56007936"/>
              <a:gd name="connsiteX98" fmla="*/ 46041000 w 50407360"/>
              <a:gd name="connsiteY98" fmla="*/ 33500047 h 56007936"/>
              <a:gd name="connsiteX99" fmla="*/ 46007132 w 50407360"/>
              <a:gd name="connsiteY99" fmla="*/ 33543343 h 56007936"/>
              <a:gd name="connsiteX100" fmla="*/ 45730420 w 50407360"/>
              <a:gd name="connsiteY100" fmla="*/ 33807832 h 56007936"/>
              <a:gd name="connsiteX101" fmla="*/ 44992416 w 50407360"/>
              <a:gd name="connsiteY101" fmla="*/ 34313647 h 56007936"/>
              <a:gd name="connsiteX102" fmla="*/ 44787936 w 50407360"/>
              <a:gd name="connsiteY102" fmla="*/ 34436151 h 56007936"/>
              <a:gd name="connsiteX103" fmla="*/ 43118604 w 50407360"/>
              <a:gd name="connsiteY103" fmla="*/ 35397823 h 56007936"/>
              <a:gd name="connsiteX104" fmla="*/ 41766640 w 50407360"/>
              <a:gd name="connsiteY104" fmla="*/ 36213036 h 56007936"/>
              <a:gd name="connsiteX105" fmla="*/ 39788108 w 50407360"/>
              <a:gd name="connsiteY105" fmla="*/ 37275319 h 56007936"/>
              <a:gd name="connsiteX106" fmla="*/ 38691008 w 50407360"/>
              <a:gd name="connsiteY106" fmla="*/ 37919583 h 56007936"/>
              <a:gd name="connsiteX107" fmla="*/ 37442418 w 50407360"/>
              <a:gd name="connsiteY107" fmla="*/ 38714626 h 56007936"/>
              <a:gd name="connsiteX108" fmla="*/ 35016905 w 50407360"/>
              <a:gd name="connsiteY108" fmla="*/ 40072455 h 56007936"/>
              <a:gd name="connsiteX109" fmla="*/ 33452980 w 50407360"/>
              <a:gd name="connsiteY109" fmla="*/ 40964275 h 56007936"/>
              <a:gd name="connsiteX110" fmla="*/ 32271220 w 50407360"/>
              <a:gd name="connsiteY110" fmla="*/ 41627519 h 56007936"/>
              <a:gd name="connsiteX111" fmla="*/ 30742048 w 50407360"/>
              <a:gd name="connsiteY111" fmla="*/ 42966587 h 56007936"/>
              <a:gd name="connsiteX112" fmla="*/ 30742048 w 50407360"/>
              <a:gd name="connsiteY112" fmla="*/ 43315911 h 56007936"/>
              <a:gd name="connsiteX113" fmla="*/ 34703328 w 50407360"/>
              <a:gd name="connsiteY113" fmla="*/ 41103531 h 56007936"/>
              <a:gd name="connsiteX114" fmla="*/ 35402376 w 50407360"/>
              <a:gd name="connsiteY114" fmla="*/ 40754219 h 56007936"/>
              <a:gd name="connsiteX115" fmla="*/ 35926660 w 50407360"/>
              <a:gd name="connsiteY115" fmla="*/ 40437607 h 56007936"/>
              <a:gd name="connsiteX116" fmla="*/ 38225196 w 50407360"/>
              <a:gd name="connsiteY116" fmla="*/ 39161775 h 56007936"/>
              <a:gd name="connsiteX117" fmla="*/ 39713184 w 50407360"/>
              <a:gd name="connsiteY117" fmla="*/ 38192519 h 56007936"/>
              <a:gd name="connsiteX118" fmla="*/ 41883152 w 50407360"/>
              <a:gd name="connsiteY118" fmla="*/ 36933567 h 56007936"/>
              <a:gd name="connsiteX119" fmla="*/ 44594768 w 50407360"/>
              <a:gd name="connsiteY119" fmla="*/ 35424964 h 56007936"/>
              <a:gd name="connsiteX120" fmla="*/ 45199561 w 50407360"/>
              <a:gd name="connsiteY120" fmla="*/ 35076339 h 56007936"/>
              <a:gd name="connsiteX121" fmla="*/ 47868768 w 50407360"/>
              <a:gd name="connsiteY121" fmla="*/ 32719817 h 56007936"/>
              <a:gd name="connsiteX122" fmla="*/ 47915136 w 50407360"/>
              <a:gd name="connsiteY122" fmla="*/ 33228891 h 56007936"/>
              <a:gd name="connsiteX123" fmla="*/ 47795952 w 50407360"/>
              <a:gd name="connsiteY123" fmla="*/ 33577159 h 56007936"/>
              <a:gd name="connsiteX124" fmla="*/ 47664180 w 50407360"/>
              <a:gd name="connsiteY124" fmla="*/ 33966655 h 56007936"/>
              <a:gd name="connsiteX125" fmla="*/ 47519240 w 50407360"/>
              <a:gd name="connsiteY125" fmla="*/ 34386319 h 56007936"/>
              <a:gd name="connsiteX126" fmla="*/ 47224352 w 50407360"/>
              <a:gd name="connsiteY126" fmla="*/ 35251923 h 56007936"/>
              <a:gd name="connsiteX127" fmla="*/ 47075464 w 50407360"/>
              <a:gd name="connsiteY127" fmla="*/ 35686719 h 56007936"/>
              <a:gd name="connsiteX128" fmla="*/ 46721860 w 50407360"/>
              <a:gd name="connsiteY128" fmla="*/ 36762975 h 56007936"/>
              <a:gd name="connsiteX129" fmla="*/ 43907488 w 50407360"/>
              <a:gd name="connsiteY129" fmla="*/ 42850147 h 56007936"/>
              <a:gd name="connsiteX130" fmla="*/ 43738432 w 50407360"/>
              <a:gd name="connsiteY130" fmla="*/ 43095599 h 56007936"/>
              <a:gd name="connsiteX131" fmla="*/ 42679948 w 50407360"/>
              <a:gd name="connsiteY131" fmla="*/ 44592215 h 56007936"/>
              <a:gd name="connsiteX132" fmla="*/ 42186308 w 50407360"/>
              <a:gd name="connsiteY132" fmla="*/ 45283987 h 56007936"/>
              <a:gd name="connsiteX133" fmla="*/ 41344300 w 50407360"/>
              <a:gd name="connsiteY133" fmla="*/ 46459803 h 56007936"/>
              <a:gd name="connsiteX134" fmla="*/ 41137232 w 50407360"/>
              <a:gd name="connsiteY134" fmla="*/ 46747299 h 56007936"/>
              <a:gd name="connsiteX135" fmla="*/ 40062712 w 50407360"/>
              <a:gd name="connsiteY135" fmla="*/ 47973536 h 56007936"/>
              <a:gd name="connsiteX136" fmla="*/ 39676772 w 50407360"/>
              <a:gd name="connsiteY136" fmla="*/ 48366520 h 56007936"/>
              <a:gd name="connsiteX137" fmla="*/ 26897272 w 50407360"/>
              <a:gd name="connsiteY137" fmla="*/ 55425740 h 56007936"/>
              <a:gd name="connsiteX138" fmla="*/ 26453544 w 50407360"/>
              <a:gd name="connsiteY138" fmla="*/ 55545320 h 56007936"/>
              <a:gd name="connsiteX139" fmla="*/ 23402029 w 50407360"/>
              <a:gd name="connsiteY139" fmla="*/ 56007936 h 56007936"/>
              <a:gd name="connsiteX140" fmla="*/ 22550067 w 50407360"/>
              <a:gd name="connsiteY140" fmla="*/ 53897448 h 56007936"/>
              <a:gd name="connsiteX141" fmla="*/ 22480539 w 50407360"/>
              <a:gd name="connsiteY141" fmla="*/ 53672952 h 56007936"/>
              <a:gd name="connsiteX142" fmla="*/ 21304881 w 50407360"/>
              <a:gd name="connsiteY142" fmla="*/ 48905064 h 56007936"/>
              <a:gd name="connsiteX143" fmla="*/ 21243951 w 50407360"/>
              <a:gd name="connsiteY143" fmla="*/ 48608604 h 56007936"/>
              <a:gd name="connsiteX144" fmla="*/ 20838845 w 50407360"/>
              <a:gd name="connsiteY144" fmla="*/ 44946079 h 56007936"/>
              <a:gd name="connsiteX145" fmla="*/ 20829231 w 50407360"/>
              <a:gd name="connsiteY145" fmla="*/ 44597459 h 56007936"/>
              <a:gd name="connsiteX146" fmla="*/ 21887417 w 50407360"/>
              <a:gd name="connsiteY146" fmla="*/ 36213036 h 56007936"/>
              <a:gd name="connsiteX147" fmla="*/ 21210215 w 50407360"/>
              <a:gd name="connsiteY147" fmla="*/ 36700688 h 56007936"/>
              <a:gd name="connsiteX148" fmla="*/ 18116395 w 50407360"/>
              <a:gd name="connsiteY148" fmla="*/ 39690299 h 56007936"/>
              <a:gd name="connsiteX149" fmla="*/ 17190739 w 50407360"/>
              <a:gd name="connsiteY149" fmla="*/ 40514115 h 56007936"/>
              <a:gd name="connsiteX150" fmla="*/ 14896923 w 50407360"/>
              <a:gd name="connsiteY150" fmla="*/ 42267939 h 56007936"/>
              <a:gd name="connsiteX151" fmla="*/ 14626625 w 50407360"/>
              <a:gd name="connsiteY151" fmla="*/ 42451567 h 56007936"/>
              <a:gd name="connsiteX152" fmla="*/ 10702619 w 50407360"/>
              <a:gd name="connsiteY152" fmla="*/ 44713199 h 56007936"/>
              <a:gd name="connsiteX153" fmla="*/ 10406579 w 50407360"/>
              <a:gd name="connsiteY153" fmla="*/ 44849895 h 56007936"/>
              <a:gd name="connsiteX154" fmla="*/ 4090779 w 50407360"/>
              <a:gd name="connsiteY154" fmla="*/ 47107451 h 56007936"/>
              <a:gd name="connsiteX155" fmla="*/ 3848907 w 50407360"/>
              <a:gd name="connsiteY155" fmla="*/ 47167063 h 56007936"/>
              <a:gd name="connsiteX156" fmla="*/ 2780059 w 50407360"/>
              <a:gd name="connsiteY156" fmla="*/ 47158447 h 56007936"/>
              <a:gd name="connsiteX157" fmla="*/ 2482847 w 50407360"/>
              <a:gd name="connsiteY157" fmla="*/ 46655427 h 56007936"/>
              <a:gd name="connsiteX158" fmla="*/ 2324751 w 50407360"/>
              <a:gd name="connsiteY158" fmla="*/ 46332187 h 56007936"/>
              <a:gd name="connsiteX159" fmla="*/ 2161171 w 50407360"/>
              <a:gd name="connsiteY159" fmla="*/ 45979483 h 56007936"/>
              <a:gd name="connsiteX160" fmla="*/ 1990371 w 50407360"/>
              <a:gd name="connsiteY160" fmla="*/ 45615491 h 56007936"/>
              <a:gd name="connsiteX161" fmla="*/ 1847999 w 50407360"/>
              <a:gd name="connsiteY161" fmla="*/ 25733380 h 56007936"/>
              <a:gd name="connsiteX162" fmla="*/ 1956695 w 50407360"/>
              <a:gd name="connsiteY162" fmla="*/ 25412344 h 56007936"/>
              <a:gd name="connsiteX163" fmla="*/ 5809279 w 50407360"/>
              <a:gd name="connsiteY163" fmla="*/ 18397612 h 56007936"/>
              <a:gd name="connsiteX164" fmla="*/ 6213907 w 50407360"/>
              <a:gd name="connsiteY164" fmla="*/ 17868164 h 56007936"/>
              <a:gd name="connsiteX165" fmla="*/ 10625267 w 50407360"/>
              <a:gd name="connsiteY165" fmla="*/ 12656514 h 56007936"/>
              <a:gd name="connsiteX166" fmla="*/ 11197787 w 50407360"/>
              <a:gd name="connsiteY166" fmla="*/ 12022492 h 56007936"/>
              <a:gd name="connsiteX167" fmla="*/ 14081359 w 50407360"/>
              <a:gd name="connsiteY167" fmla="*/ 9315250 h 56007936"/>
              <a:gd name="connsiteX168" fmla="*/ 14634779 w 50407360"/>
              <a:gd name="connsiteY168" fmla="*/ 8871320 h 56007936"/>
              <a:gd name="connsiteX169" fmla="*/ 14926047 w 50407360"/>
              <a:gd name="connsiteY169" fmla="*/ 8639350 h 56007936"/>
              <a:gd name="connsiteX170" fmla="*/ 15625103 w 50407360"/>
              <a:gd name="connsiteY170" fmla="*/ 8077156 h 56007936"/>
              <a:gd name="connsiteX171" fmla="*/ 19936223 w 50407360"/>
              <a:gd name="connsiteY171" fmla="*/ 5377368 h 56007936"/>
              <a:gd name="connsiteX172" fmla="*/ 21186103 w 50407360"/>
              <a:gd name="connsiteY172" fmla="*/ 4713568 h 56007936"/>
              <a:gd name="connsiteX173" fmla="*/ 22753959 w 50407360"/>
              <a:gd name="connsiteY173" fmla="*/ 3966258 h 56007936"/>
              <a:gd name="connsiteX174" fmla="*/ 24697728 w 50407360"/>
              <a:gd name="connsiteY174" fmla="*/ 2944224 h 56007936"/>
              <a:gd name="connsiteX175" fmla="*/ 25404516 w 50407360"/>
              <a:gd name="connsiteY175" fmla="*/ 2583524 h 56007936"/>
              <a:gd name="connsiteX176" fmla="*/ 27969064 w 50407360"/>
              <a:gd name="connsiteY176" fmla="*/ 1030228 h 56007936"/>
              <a:gd name="connsiteX177" fmla="*/ 28717712 w 50407360"/>
              <a:gd name="connsiteY177" fmla="*/ 574932 h 56007936"/>
              <a:gd name="connsiteX178" fmla="*/ 29380364 w 50407360"/>
              <a:gd name="connsiteY178" fmla="*/ 145544 h 56007936"/>
              <a:gd name="connsiteX179" fmla="*/ 29809980 w 50407360"/>
              <a:gd name="connsiteY179" fmla="*/ 0 h 56007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50407360" h="56007936">
                <a:moveTo>
                  <a:pt x="29809980" y="0"/>
                </a:moveTo>
                <a:cubicBezTo>
                  <a:pt x="29837072" y="1019900"/>
                  <a:pt x="29794444" y="1999554"/>
                  <a:pt x="29668304" y="3011192"/>
                </a:cubicBezTo>
                <a:cubicBezTo>
                  <a:pt x="29570908" y="3820500"/>
                  <a:pt x="29530004" y="4628632"/>
                  <a:pt x="29500304" y="5442968"/>
                </a:cubicBezTo>
                <a:cubicBezTo>
                  <a:pt x="29483896" y="5872714"/>
                  <a:pt x="29460764" y="6285746"/>
                  <a:pt x="29396744" y="6711704"/>
                </a:cubicBezTo>
                <a:cubicBezTo>
                  <a:pt x="29334344" y="7166096"/>
                  <a:pt x="29345676" y="7609956"/>
                  <a:pt x="29357148" y="8068064"/>
                </a:cubicBezTo>
                <a:cubicBezTo>
                  <a:pt x="29358892" y="8146128"/>
                  <a:pt x="29360624" y="8224196"/>
                  <a:pt x="29362420" y="8304628"/>
                </a:cubicBezTo>
                <a:cubicBezTo>
                  <a:pt x="29373356" y="8793220"/>
                  <a:pt x="29373356" y="8793220"/>
                  <a:pt x="29390280" y="9281644"/>
                </a:cubicBezTo>
                <a:cubicBezTo>
                  <a:pt x="29447232" y="10742278"/>
                  <a:pt x="29201600" y="11944240"/>
                  <a:pt x="28237124" y="13106792"/>
                </a:cubicBezTo>
                <a:cubicBezTo>
                  <a:pt x="28104004" y="13243030"/>
                  <a:pt x="27968288" y="13376812"/>
                  <a:pt x="27829340" y="13507112"/>
                </a:cubicBezTo>
                <a:lnTo>
                  <a:pt x="27501656" y="13820106"/>
                </a:lnTo>
                <a:cubicBezTo>
                  <a:pt x="27197772" y="14040416"/>
                  <a:pt x="26941324" y="14186544"/>
                  <a:pt x="26606008" y="14344090"/>
                </a:cubicBezTo>
                <a:cubicBezTo>
                  <a:pt x="26001492" y="14632048"/>
                  <a:pt x="25484148" y="15000467"/>
                  <a:pt x="24945589" y="15393330"/>
                </a:cubicBezTo>
                <a:cubicBezTo>
                  <a:pt x="24110269" y="16002323"/>
                  <a:pt x="23242569" y="16543887"/>
                  <a:pt x="22346175" y="17058548"/>
                </a:cubicBezTo>
                <a:cubicBezTo>
                  <a:pt x="21795817" y="17375500"/>
                  <a:pt x="21280339" y="17722142"/>
                  <a:pt x="20765567" y="18093356"/>
                </a:cubicBezTo>
                <a:cubicBezTo>
                  <a:pt x="20500987" y="18273264"/>
                  <a:pt x="20235131" y="18419628"/>
                  <a:pt x="19950467" y="18565064"/>
                </a:cubicBezTo>
                <a:cubicBezTo>
                  <a:pt x="19084821" y="19032804"/>
                  <a:pt x="18470879" y="19675320"/>
                  <a:pt x="18159155" y="20609992"/>
                </a:cubicBezTo>
                <a:cubicBezTo>
                  <a:pt x="18771091" y="20361736"/>
                  <a:pt x="19314551" y="20095212"/>
                  <a:pt x="19842149" y="19696628"/>
                </a:cubicBezTo>
                <a:cubicBezTo>
                  <a:pt x="20023287" y="19562020"/>
                  <a:pt x="20023287" y="19562020"/>
                  <a:pt x="20329119" y="19380144"/>
                </a:cubicBezTo>
                <a:cubicBezTo>
                  <a:pt x="20613077" y="19217712"/>
                  <a:pt x="20613077" y="19217712"/>
                  <a:pt x="20867973" y="18994376"/>
                </a:cubicBezTo>
                <a:cubicBezTo>
                  <a:pt x="21133605" y="18789208"/>
                  <a:pt x="21376085" y="18636552"/>
                  <a:pt x="21668967" y="18477727"/>
                </a:cubicBezTo>
                <a:cubicBezTo>
                  <a:pt x="22532163" y="18009408"/>
                  <a:pt x="23346445" y="17466212"/>
                  <a:pt x="24160561" y="16918475"/>
                </a:cubicBezTo>
                <a:cubicBezTo>
                  <a:pt x="24764933" y="16511985"/>
                  <a:pt x="25368784" y="16117598"/>
                  <a:pt x="26001624" y="15755812"/>
                </a:cubicBezTo>
                <a:cubicBezTo>
                  <a:pt x="26882080" y="15251856"/>
                  <a:pt x="27720456" y="14723104"/>
                  <a:pt x="28411884" y="13972874"/>
                </a:cubicBezTo>
                <a:cubicBezTo>
                  <a:pt x="28955584" y="13403592"/>
                  <a:pt x="28955584" y="13403592"/>
                  <a:pt x="29343952" y="13274232"/>
                </a:cubicBezTo>
                <a:cubicBezTo>
                  <a:pt x="29277748" y="14108174"/>
                  <a:pt x="29210984" y="14942012"/>
                  <a:pt x="29143812" y="15775840"/>
                </a:cubicBezTo>
                <a:cubicBezTo>
                  <a:pt x="29122672" y="16039113"/>
                  <a:pt x="29101656" y="16302267"/>
                  <a:pt x="29080780" y="16565539"/>
                </a:cubicBezTo>
                <a:cubicBezTo>
                  <a:pt x="28640672" y="22112888"/>
                  <a:pt x="28640672" y="22112888"/>
                  <a:pt x="27315060" y="23309088"/>
                </a:cubicBezTo>
                <a:cubicBezTo>
                  <a:pt x="27098776" y="23484096"/>
                  <a:pt x="26880344" y="23656540"/>
                  <a:pt x="26660156" y="23826660"/>
                </a:cubicBezTo>
                <a:lnTo>
                  <a:pt x="24469904" y="25469419"/>
                </a:lnTo>
                <a:cubicBezTo>
                  <a:pt x="23695416" y="26023541"/>
                  <a:pt x="23700465" y="26143616"/>
                  <a:pt x="22013227" y="27151392"/>
                </a:cubicBezTo>
                <a:cubicBezTo>
                  <a:pt x="20325989" y="28159168"/>
                  <a:pt x="16948465" y="30040069"/>
                  <a:pt x="14346477" y="31516073"/>
                </a:cubicBezTo>
                <a:cubicBezTo>
                  <a:pt x="11704305" y="32839305"/>
                  <a:pt x="11621177" y="33005559"/>
                  <a:pt x="9770563" y="35165063"/>
                </a:cubicBezTo>
                <a:cubicBezTo>
                  <a:pt x="10769039" y="34677527"/>
                  <a:pt x="11752479" y="34181959"/>
                  <a:pt x="12705987" y="33610003"/>
                </a:cubicBezTo>
                <a:cubicBezTo>
                  <a:pt x="13030575" y="33419729"/>
                  <a:pt x="12999471" y="33500118"/>
                  <a:pt x="13695491" y="33076351"/>
                </a:cubicBezTo>
                <a:cubicBezTo>
                  <a:pt x="14391511" y="32652584"/>
                  <a:pt x="14681812" y="32446481"/>
                  <a:pt x="16882109" y="31067399"/>
                </a:cubicBezTo>
                <a:cubicBezTo>
                  <a:pt x="26819212" y="25035896"/>
                  <a:pt x="26857660" y="24920616"/>
                  <a:pt x="26897272" y="24801856"/>
                </a:cubicBezTo>
                <a:cubicBezTo>
                  <a:pt x="27292768" y="24372772"/>
                  <a:pt x="27727200" y="24004820"/>
                  <a:pt x="28178872" y="23637444"/>
                </a:cubicBezTo>
                <a:cubicBezTo>
                  <a:pt x="28110012" y="24201832"/>
                  <a:pt x="27948248" y="24639656"/>
                  <a:pt x="27712836" y="25151168"/>
                </a:cubicBezTo>
                <a:cubicBezTo>
                  <a:pt x="28371936" y="24709632"/>
                  <a:pt x="28876676" y="24208476"/>
                  <a:pt x="29395836" y="23611480"/>
                </a:cubicBezTo>
                <a:cubicBezTo>
                  <a:pt x="29791692" y="23181460"/>
                  <a:pt x="30220984" y="22795464"/>
                  <a:pt x="30655208" y="22404808"/>
                </a:cubicBezTo>
                <a:lnTo>
                  <a:pt x="30868829" y="22202908"/>
                </a:lnTo>
                <a:lnTo>
                  <a:pt x="30969168" y="22116976"/>
                </a:lnTo>
                <a:cubicBezTo>
                  <a:pt x="31568512" y="21596266"/>
                  <a:pt x="32207342" y="20977760"/>
                  <a:pt x="32785603" y="20422641"/>
                </a:cubicBezTo>
                <a:lnTo>
                  <a:pt x="32824995" y="20384724"/>
                </a:lnTo>
                <a:lnTo>
                  <a:pt x="32867076" y="20347568"/>
                </a:lnTo>
                <a:lnTo>
                  <a:pt x="32997768" y="20233836"/>
                </a:lnTo>
                <a:lnTo>
                  <a:pt x="33030119" y="20192084"/>
                </a:lnTo>
                <a:lnTo>
                  <a:pt x="33049371" y="20168380"/>
                </a:lnTo>
                <a:lnTo>
                  <a:pt x="33628536" y="19602976"/>
                </a:lnTo>
                <a:lnTo>
                  <a:pt x="33730266" y="19501557"/>
                </a:lnTo>
                <a:lnTo>
                  <a:pt x="37478592" y="16711096"/>
                </a:lnTo>
                <a:cubicBezTo>
                  <a:pt x="37753896" y="16519787"/>
                  <a:pt x="37457195" y="16605286"/>
                  <a:pt x="38256824" y="16090696"/>
                </a:cubicBezTo>
                <a:cubicBezTo>
                  <a:pt x="39056453" y="15576106"/>
                  <a:pt x="41468090" y="14106317"/>
                  <a:pt x="42276368" y="13623554"/>
                </a:cubicBezTo>
                <a:cubicBezTo>
                  <a:pt x="42551216" y="13469036"/>
                  <a:pt x="42822320" y="13329194"/>
                  <a:pt x="43106492" y="13194116"/>
                </a:cubicBezTo>
                <a:lnTo>
                  <a:pt x="43619360" y="12944008"/>
                </a:lnTo>
                <a:lnTo>
                  <a:pt x="43883716" y="12816272"/>
                </a:lnTo>
                <a:cubicBezTo>
                  <a:pt x="44594528" y="12472188"/>
                  <a:pt x="45300113" y="12117280"/>
                  <a:pt x="46004628" y="11760504"/>
                </a:cubicBezTo>
                <a:lnTo>
                  <a:pt x="46302320" y="11609780"/>
                </a:lnTo>
                <a:cubicBezTo>
                  <a:pt x="47433720" y="11034264"/>
                  <a:pt x="48545324" y="10462832"/>
                  <a:pt x="49584112" y="9729612"/>
                </a:cubicBezTo>
                <a:cubicBezTo>
                  <a:pt x="49821672" y="9567072"/>
                  <a:pt x="50054692" y="9436222"/>
                  <a:pt x="50315436" y="9315250"/>
                </a:cubicBezTo>
                <a:cubicBezTo>
                  <a:pt x="50439524" y="9687116"/>
                  <a:pt x="50426120" y="9801056"/>
                  <a:pt x="50345496" y="10171276"/>
                </a:cubicBezTo>
                <a:lnTo>
                  <a:pt x="50282232" y="10471924"/>
                </a:lnTo>
                <a:lnTo>
                  <a:pt x="50213496" y="10785304"/>
                </a:lnTo>
                <a:cubicBezTo>
                  <a:pt x="49951588" y="11996524"/>
                  <a:pt x="49835896" y="13156860"/>
                  <a:pt x="49798376" y="14394972"/>
                </a:cubicBezTo>
                <a:cubicBezTo>
                  <a:pt x="49756896" y="15602109"/>
                  <a:pt x="49693992" y="16806684"/>
                  <a:pt x="49616392" y="18011968"/>
                </a:cubicBezTo>
                <a:cubicBezTo>
                  <a:pt x="49611496" y="18089512"/>
                  <a:pt x="49606600" y="18167072"/>
                  <a:pt x="49601592" y="18247059"/>
                </a:cubicBezTo>
                <a:cubicBezTo>
                  <a:pt x="49587488" y="18469927"/>
                  <a:pt x="49572812" y="18692796"/>
                  <a:pt x="49558140" y="18915660"/>
                </a:cubicBezTo>
                <a:cubicBezTo>
                  <a:pt x="49549744" y="19043395"/>
                  <a:pt x="49541352" y="19171022"/>
                  <a:pt x="49532624" y="19302596"/>
                </a:cubicBezTo>
                <a:cubicBezTo>
                  <a:pt x="49515208" y="19502524"/>
                  <a:pt x="49492952" y="19701084"/>
                  <a:pt x="49467524" y="19899248"/>
                </a:cubicBezTo>
                <a:lnTo>
                  <a:pt x="49412936" y="20284764"/>
                </a:lnTo>
                <a:lnTo>
                  <a:pt x="49414852" y="20299512"/>
                </a:lnTo>
                <a:cubicBezTo>
                  <a:pt x="49416880" y="20343644"/>
                  <a:pt x="49411080" y="20392964"/>
                  <a:pt x="49391160" y="20449164"/>
                </a:cubicBezTo>
                <a:lnTo>
                  <a:pt x="49388984" y="20453900"/>
                </a:lnTo>
                <a:lnTo>
                  <a:pt x="49383368" y="20493544"/>
                </a:lnTo>
                <a:lnTo>
                  <a:pt x="49370744" y="20493548"/>
                </a:lnTo>
                <a:lnTo>
                  <a:pt x="49349916" y="20538820"/>
                </a:lnTo>
                <a:cubicBezTo>
                  <a:pt x="49269804" y="20681676"/>
                  <a:pt x="49070648" y="21040164"/>
                  <a:pt x="48877488" y="21297156"/>
                </a:cubicBezTo>
                <a:lnTo>
                  <a:pt x="48867384" y="21310020"/>
                </a:lnTo>
                <a:lnTo>
                  <a:pt x="48834316" y="21364952"/>
                </a:lnTo>
                <a:cubicBezTo>
                  <a:pt x="48672132" y="21560225"/>
                  <a:pt x="48523928" y="21975594"/>
                  <a:pt x="47894280" y="22481660"/>
                </a:cubicBezTo>
                <a:cubicBezTo>
                  <a:pt x="47264632" y="22987726"/>
                  <a:pt x="46391381" y="23633112"/>
                  <a:pt x="45056429" y="24401346"/>
                </a:cubicBezTo>
                <a:cubicBezTo>
                  <a:pt x="44387743" y="24793488"/>
                  <a:pt x="43655824" y="25206600"/>
                  <a:pt x="43324944" y="25500500"/>
                </a:cubicBezTo>
                <a:cubicBezTo>
                  <a:pt x="43062680" y="25652564"/>
                  <a:pt x="42797040" y="25793348"/>
                  <a:pt x="42526632" y="25930276"/>
                </a:cubicBezTo>
                <a:cubicBezTo>
                  <a:pt x="42162543" y="26159508"/>
                  <a:pt x="41706407" y="26423540"/>
                  <a:pt x="41140408" y="26875892"/>
                </a:cubicBezTo>
                <a:cubicBezTo>
                  <a:pt x="40474018" y="27278308"/>
                  <a:pt x="39529412" y="27777028"/>
                  <a:pt x="39130640" y="28644387"/>
                </a:cubicBezTo>
                <a:cubicBezTo>
                  <a:pt x="39089752" y="28799138"/>
                  <a:pt x="39050568" y="28954351"/>
                  <a:pt x="39014136" y="29110149"/>
                </a:cubicBezTo>
                <a:cubicBezTo>
                  <a:pt x="39941280" y="28682935"/>
                  <a:pt x="40745584" y="28250235"/>
                  <a:pt x="41528620" y="27585016"/>
                </a:cubicBezTo>
                <a:cubicBezTo>
                  <a:pt x="41912168" y="27283552"/>
                  <a:pt x="42325188" y="27071860"/>
                  <a:pt x="42757432" y="26848184"/>
                </a:cubicBezTo>
                <a:cubicBezTo>
                  <a:pt x="43247348" y="26579788"/>
                  <a:pt x="43701840" y="26264120"/>
                  <a:pt x="44161000" y="25946696"/>
                </a:cubicBezTo>
                <a:cubicBezTo>
                  <a:pt x="44493760" y="25730932"/>
                  <a:pt x="44833492" y="25559064"/>
                  <a:pt x="45189080" y="25384052"/>
                </a:cubicBezTo>
                <a:cubicBezTo>
                  <a:pt x="45341820" y="25287988"/>
                  <a:pt x="45492344" y="25188548"/>
                  <a:pt x="45640544" y="25085732"/>
                </a:cubicBezTo>
                <a:cubicBezTo>
                  <a:pt x="45982033" y="24851924"/>
                  <a:pt x="46327365" y="24629756"/>
                  <a:pt x="46682708" y="24417952"/>
                </a:cubicBezTo>
                <a:cubicBezTo>
                  <a:pt x="47624797" y="23853444"/>
                  <a:pt x="48423456" y="23308504"/>
                  <a:pt x="49150356" y="22473040"/>
                </a:cubicBezTo>
                <a:cubicBezTo>
                  <a:pt x="49588116" y="22395606"/>
                  <a:pt x="49291053" y="23628285"/>
                  <a:pt x="49309268" y="23953348"/>
                </a:cubicBezTo>
                <a:cubicBezTo>
                  <a:pt x="49323326" y="24318468"/>
                  <a:pt x="49318686" y="23967445"/>
                  <a:pt x="49234704" y="24663760"/>
                </a:cubicBezTo>
                <a:cubicBezTo>
                  <a:pt x="49150722" y="25360075"/>
                  <a:pt x="48976416" y="26979172"/>
                  <a:pt x="48805376" y="28131239"/>
                </a:cubicBezTo>
                <a:cubicBezTo>
                  <a:pt x="48772756" y="28353171"/>
                  <a:pt x="48742572" y="28575459"/>
                  <a:pt x="48712516" y="28797751"/>
                </a:cubicBezTo>
                <a:cubicBezTo>
                  <a:pt x="48429844" y="30593365"/>
                  <a:pt x="47535528" y="32032433"/>
                  <a:pt x="46263912" y="33286497"/>
                </a:cubicBezTo>
                <a:lnTo>
                  <a:pt x="46041000" y="33500047"/>
                </a:lnTo>
                <a:lnTo>
                  <a:pt x="46007132" y="33543343"/>
                </a:lnTo>
                <a:cubicBezTo>
                  <a:pt x="45923928" y="33639707"/>
                  <a:pt x="45831236" y="33728303"/>
                  <a:pt x="45730420" y="33807832"/>
                </a:cubicBezTo>
                <a:lnTo>
                  <a:pt x="44992416" y="34313647"/>
                </a:lnTo>
                <a:lnTo>
                  <a:pt x="44787936" y="34436151"/>
                </a:lnTo>
                <a:cubicBezTo>
                  <a:pt x="44236272" y="34764852"/>
                  <a:pt x="43678084" y="35082507"/>
                  <a:pt x="43118604" y="35397823"/>
                </a:cubicBezTo>
                <a:cubicBezTo>
                  <a:pt x="42659680" y="35657487"/>
                  <a:pt x="42212400" y="35931479"/>
                  <a:pt x="41766640" y="36213036"/>
                </a:cubicBezTo>
                <a:cubicBezTo>
                  <a:pt x="41126416" y="36612191"/>
                  <a:pt x="40469728" y="36953703"/>
                  <a:pt x="39788108" y="37275319"/>
                </a:cubicBezTo>
                <a:cubicBezTo>
                  <a:pt x="39396656" y="37463135"/>
                  <a:pt x="39081956" y="37679699"/>
                  <a:pt x="38691008" y="37919583"/>
                </a:cubicBezTo>
                <a:cubicBezTo>
                  <a:pt x="38300060" y="38159467"/>
                  <a:pt x="37808138" y="38571178"/>
                  <a:pt x="37442418" y="38714626"/>
                </a:cubicBezTo>
                <a:cubicBezTo>
                  <a:pt x="36830067" y="39073438"/>
                  <a:pt x="35681811" y="39697514"/>
                  <a:pt x="35016905" y="40072455"/>
                </a:cubicBezTo>
                <a:cubicBezTo>
                  <a:pt x="34351999" y="40447396"/>
                  <a:pt x="33965644" y="40649535"/>
                  <a:pt x="33452980" y="40964275"/>
                </a:cubicBezTo>
                <a:cubicBezTo>
                  <a:pt x="33065688" y="41202047"/>
                  <a:pt x="32676880" y="41423051"/>
                  <a:pt x="32271220" y="41627519"/>
                </a:cubicBezTo>
                <a:cubicBezTo>
                  <a:pt x="31669540" y="41955063"/>
                  <a:pt x="31166308" y="42431311"/>
                  <a:pt x="30742048" y="42966587"/>
                </a:cubicBezTo>
                <a:cubicBezTo>
                  <a:pt x="30742048" y="43081859"/>
                  <a:pt x="30742044" y="43197147"/>
                  <a:pt x="30742048" y="43315911"/>
                </a:cubicBezTo>
                <a:cubicBezTo>
                  <a:pt x="32812304" y="42353303"/>
                  <a:pt x="32812304" y="42353303"/>
                  <a:pt x="34703328" y="41103531"/>
                </a:cubicBezTo>
                <a:cubicBezTo>
                  <a:pt x="34935260" y="40984999"/>
                  <a:pt x="35168488" y="40868911"/>
                  <a:pt x="35402376" y="40754219"/>
                </a:cubicBezTo>
                <a:cubicBezTo>
                  <a:pt x="35577912" y="40649995"/>
                  <a:pt x="35752576" y="40544267"/>
                  <a:pt x="35926660" y="40437607"/>
                </a:cubicBezTo>
                <a:cubicBezTo>
                  <a:pt x="36677852" y="39984303"/>
                  <a:pt x="37450608" y="39573515"/>
                  <a:pt x="38225196" y="39161775"/>
                </a:cubicBezTo>
                <a:cubicBezTo>
                  <a:pt x="38762164" y="38872879"/>
                  <a:pt x="39246392" y="38588187"/>
                  <a:pt x="39713184" y="38192519"/>
                </a:cubicBezTo>
                <a:cubicBezTo>
                  <a:pt x="40412712" y="37728975"/>
                  <a:pt x="41127676" y="37299887"/>
                  <a:pt x="41883152" y="36933567"/>
                </a:cubicBezTo>
                <a:cubicBezTo>
                  <a:pt x="42815456" y="36481307"/>
                  <a:pt x="43702424" y="35950103"/>
                  <a:pt x="44594768" y="35424964"/>
                </a:cubicBezTo>
                <a:lnTo>
                  <a:pt x="45199561" y="35076339"/>
                </a:lnTo>
                <a:cubicBezTo>
                  <a:pt x="46269809" y="34459551"/>
                  <a:pt x="47186844" y="33761491"/>
                  <a:pt x="47868768" y="32719817"/>
                </a:cubicBezTo>
                <a:cubicBezTo>
                  <a:pt x="47985272" y="32952699"/>
                  <a:pt x="47985272" y="32952699"/>
                  <a:pt x="47915136" y="33228891"/>
                </a:cubicBezTo>
                <a:lnTo>
                  <a:pt x="47795952" y="33577159"/>
                </a:lnTo>
                <a:lnTo>
                  <a:pt x="47664180" y="33966655"/>
                </a:lnTo>
                <a:lnTo>
                  <a:pt x="47519240" y="34386319"/>
                </a:lnTo>
                <a:lnTo>
                  <a:pt x="47224352" y="35251923"/>
                </a:lnTo>
                <a:lnTo>
                  <a:pt x="47075464" y="35686719"/>
                </a:lnTo>
                <a:cubicBezTo>
                  <a:pt x="46954288" y="36044552"/>
                  <a:pt x="46836736" y="36403059"/>
                  <a:pt x="46721860" y="36762975"/>
                </a:cubicBezTo>
                <a:cubicBezTo>
                  <a:pt x="46027933" y="38931335"/>
                  <a:pt x="45203988" y="40969043"/>
                  <a:pt x="43907488" y="42850147"/>
                </a:cubicBezTo>
                <a:lnTo>
                  <a:pt x="43738432" y="43095599"/>
                </a:lnTo>
                <a:cubicBezTo>
                  <a:pt x="43390536" y="43598043"/>
                  <a:pt x="43036816" y="44096171"/>
                  <a:pt x="42679948" y="44592215"/>
                </a:cubicBezTo>
                <a:lnTo>
                  <a:pt x="42186308" y="45283987"/>
                </a:lnTo>
                <a:cubicBezTo>
                  <a:pt x="41907032" y="45676979"/>
                  <a:pt x="41626132" y="46068679"/>
                  <a:pt x="41344300" y="46459803"/>
                </a:cubicBezTo>
                <a:lnTo>
                  <a:pt x="41137232" y="46747299"/>
                </a:lnTo>
                <a:cubicBezTo>
                  <a:pt x="40808540" y="47195251"/>
                  <a:pt x="40466816" y="47589391"/>
                  <a:pt x="40062712" y="47973536"/>
                </a:cubicBezTo>
                <a:lnTo>
                  <a:pt x="39676772" y="48366520"/>
                </a:lnTo>
                <a:cubicBezTo>
                  <a:pt x="36151196" y="51874992"/>
                  <a:pt x="31674800" y="54165256"/>
                  <a:pt x="26897272" y="55425740"/>
                </a:cubicBezTo>
                <a:lnTo>
                  <a:pt x="26453544" y="55545320"/>
                </a:lnTo>
                <a:cubicBezTo>
                  <a:pt x="25449624" y="55797180"/>
                  <a:pt x="24429736" y="55903376"/>
                  <a:pt x="23402029" y="56007936"/>
                </a:cubicBezTo>
                <a:cubicBezTo>
                  <a:pt x="22976947" y="55347608"/>
                  <a:pt x="22779799" y="54643368"/>
                  <a:pt x="22550067" y="53897448"/>
                </a:cubicBezTo>
                <a:lnTo>
                  <a:pt x="22480539" y="53672952"/>
                </a:lnTo>
                <a:cubicBezTo>
                  <a:pt x="21996779" y="52103216"/>
                  <a:pt x="21626593" y="50515668"/>
                  <a:pt x="21304881" y="48905064"/>
                </a:cubicBezTo>
                <a:lnTo>
                  <a:pt x="21243951" y="48608604"/>
                </a:lnTo>
                <a:cubicBezTo>
                  <a:pt x="20995891" y="47392267"/>
                  <a:pt x="20869277" y="46186167"/>
                  <a:pt x="20838845" y="44946079"/>
                </a:cubicBezTo>
                <a:cubicBezTo>
                  <a:pt x="20835675" y="44831035"/>
                  <a:pt x="20832501" y="44715991"/>
                  <a:pt x="20829231" y="44597459"/>
                </a:cubicBezTo>
                <a:cubicBezTo>
                  <a:pt x="20765003" y="41921415"/>
                  <a:pt x="20777131" y="38713471"/>
                  <a:pt x="21887417" y="36213036"/>
                </a:cubicBezTo>
                <a:cubicBezTo>
                  <a:pt x="21508889" y="36339139"/>
                  <a:pt x="21450855" y="36403055"/>
                  <a:pt x="21210215" y="36700688"/>
                </a:cubicBezTo>
                <a:cubicBezTo>
                  <a:pt x="20278417" y="37795343"/>
                  <a:pt x="19245153" y="38800687"/>
                  <a:pt x="18116395" y="39690299"/>
                </a:cubicBezTo>
                <a:cubicBezTo>
                  <a:pt x="17793783" y="39952059"/>
                  <a:pt x="17493317" y="40229647"/>
                  <a:pt x="17190739" y="40514115"/>
                </a:cubicBezTo>
                <a:cubicBezTo>
                  <a:pt x="16472579" y="41171071"/>
                  <a:pt x="15701533" y="41724739"/>
                  <a:pt x="14896923" y="42267939"/>
                </a:cubicBezTo>
                <a:lnTo>
                  <a:pt x="14626625" y="42451567"/>
                </a:lnTo>
                <a:cubicBezTo>
                  <a:pt x="13360877" y="43306827"/>
                  <a:pt x="12093963" y="44081399"/>
                  <a:pt x="10702619" y="44713199"/>
                </a:cubicBezTo>
                <a:lnTo>
                  <a:pt x="10406579" y="44849895"/>
                </a:lnTo>
                <a:cubicBezTo>
                  <a:pt x="8367095" y="45787355"/>
                  <a:pt x="6274731" y="46576015"/>
                  <a:pt x="4090779" y="47107451"/>
                </a:cubicBezTo>
                <a:lnTo>
                  <a:pt x="3848907" y="47167063"/>
                </a:lnTo>
                <a:cubicBezTo>
                  <a:pt x="3453715" y="47256031"/>
                  <a:pt x="3158599" y="47313427"/>
                  <a:pt x="2780059" y="47158447"/>
                </a:cubicBezTo>
                <a:cubicBezTo>
                  <a:pt x="2622427" y="46941875"/>
                  <a:pt x="2622427" y="46941875"/>
                  <a:pt x="2482847" y="46655427"/>
                </a:cubicBezTo>
                <a:lnTo>
                  <a:pt x="2324751" y="46332187"/>
                </a:lnTo>
                <a:lnTo>
                  <a:pt x="2161171" y="45979483"/>
                </a:lnTo>
                <a:lnTo>
                  <a:pt x="1990371" y="45615491"/>
                </a:lnTo>
                <a:cubicBezTo>
                  <a:pt x="-897869" y="39274371"/>
                  <a:pt x="-374517" y="32165439"/>
                  <a:pt x="1847999" y="25733380"/>
                </a:cubicBezTo>
                <a:lnTo>
                  <a:pt x="1956695" y="25412344"/>
                </a:lnTo>
                <a:cubicBezTo>
                  <a:pt x="2834827" y="22842620"/>
                  <a:pt x="4150667" y="20540708"/>
                  <a:pt x="5809279" y="18397612"/>
                </a:cubicBezTo>
                <a:lnTo>
                  <a:pt x="6213907" y="17868164"/>
                </a:lnTo>
                <a:cubicBezTo>
                  <a:pt x="7599777" y="16064496"/>
                  <a:pt x="8999041" y="14252098"/>
                  <a:pt x="10625267" y="12656514"/>
                </a:cubicBezTo>
                <a:cubicBezTo>
                  <a:pt x="10825891" y="12452280"/>
                  <a:pt x="11011839" y="12240120"/>
                  <a:pt x="11197787" y="12022492"/>
                </a:cubicBezTo>
                <a:cubicBezTo>
                  <a:pt x="12072765" y="11013016"/>
                  <a:pt x="13022887" y="10128456"/>
                  <a:pt x="14081359" y="9315250"/>
                </a:cubicBezTo>
                <a:lnTo>
                  <a:pt x="14634779" y="8871320"/>
                </a:lnTo>
                <a:lnTo>
                  <a:pt x="14926047" y="8639350"/>
                </a:lnTo>
                <a:lnTo>
                  <a:pt x="15625103" y="8077156"/>
                </a:lnTo>
                <a:cubicBezTo>
                  <a:pt x="16981375" y="6985792"/>
                  <a:pt x="18344463" y="6092500"/>
                  <a:pt x="19936223" y="5377368"/>
                </a:cubicBezTo>
                <a:cubicBezTo>
                  <a:pt x="20373301" y="5179918"/>
                  <a:pt x="20783995" y="4975744"/>
                  <a:pt x="21186103" y="4713568"/>
                </a:cubicBezTo>
                <a:cubicBezTo>
                  <a:pt x="21682919" y="4393156"/>
                  <a:pt x="22205293" y="4181980"/>
                  <a:pt x="22753959" y="3966258"/>
                </a:cubicBezTo>
                <a:cubicBezTo>
                  <a:pt x="23454354" y="3682280"/>
                  <a:pt x="24085400" y="3393328"/>
                  <a:pt x="24697728" y="2944224"/>
                </a:cubicBezTo>
                <a:cubicBezTo>
                  <a:pt x="24926989" y="2787496"/>
                  <a:pt x="25147393" y="2687532"/>
                  <a:pt x="25404516" y="2583524"/>
                </a:cubicBezTo>
                <a:cubicBezTo>
                  <a:pt x="26325840" y="2199320"/>
                  <a:pt x="27144000" y="1584976"/>
                  <a:pt x="27969064" y="1030228"/>
                </a:cubicBezTo>
                <a:cubicBezTo>
                  <a:pt x="28215564" y="867698"/>
                  <a:pt x="28459108" y="716404"/>
                  <a:pt x="28717712" y="574932"/>
                </a:cubicBezTo>
                <a:cubicBezTo>
                  <a:pt x="29099508" y="366878"/>
                  <a:pt x="29099508" y="366878"/>
                  <a:pt x="29380364" y="145544"/>
                </a:cubicBezTo>
                <a:cubicBezTo>
                  <a:pt x="29576968" y="0"/>
                  <a:pt x="29576968" y="0"/>
                  <a:pt x="29809980" y="0"/>
                </a:cubicBezTo>
                <a:close/>
              </a:path>
            </a:pathLst>
          </a:custGeom>
          <a:solidFill>
            <a:srgbClr val="2A6F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F6981AF9-4897-98FC-2F92-4BD8EF605210}"/>
              </a:ext>
            </a:extLst>
          </p:cNvPr>
          <p:cNvSpPr/>
          <p:nvPr/>
        </p:nvSpPr>
        <p:spPr>
          <a:xfrm>
            <a:off x="1" y="1560476"/>
            <a:ext cx="5694804" cy="7583524"/>
          </a:xfrm>
          <a:custGeom>
            <a:avLst/>
            <a:gdLst>
              <a:gd name="connsiteX0" fmla="*/ 5248511 w 5694804"/>
              <a:gd name="connsiteY0" fmla="*/ 5752260 h 7583524"/>
              <a:gd name="connsiteX1" fmla="*/ 5256662 w 5694804"/>
              <a:gd name="connsiteY1" fmla="*/ 5841757 h 7583524"/>
              <a:gd name="connsiteX2" fmla="*/ 5235709 w 5694804"/>
              <a:gd name="connsiteY2" fmla="*/ 5902984 h 7583524"/>
              <a:gd name="connsiteX3" fmla="*/ 5212544 w 5694804"/>
              <a:gd name="connsiteY3" fmla="*/ 5971459 h 7583524"/>
              <a:gd name="connsiteX4" fmla="*/ 5187063 w 5694804"/>
              <a:gd name="connsiteY4" fmla="*/ 6045237 h 7583524"/>
              <a:gd name="connsiteX5" fmla="*/ 5135220 w 5694804"/>
              <a:gd name="connsiteY5" fmla="*/ 6197414 h 7583524"/>
              <a:gd name="connsiteX6" fmla="*/ 5109045 w 5694804"/>
              <a:gd name="connsiteY6" fmla="*/ 6273852 h 7583524"/>
              <a:gd name="connsiteX7" fmla="*/ 5046881 w 5694804"/>
              <a:gd name="connsiteY7" fmla="*/ 6463062 h 7583524"/>
              <a:gd name="connsiteX8" fmla="*/ 4552104 w 5694804"/>
              <a:gd name="connsiteY8" fmla="*/ 7533208 h 7583524"/>
              <a:gd name="connsiteX9" fmla="*/ 4522384 w 5694804"/>
              <a:gd name="connsiteY9" fmla="*/ 7576360 h 7583524"/>
              <a:gd name="connsiteX10" fmla="*/ 4517317 w 5694804"/>
              <a:gd name="connsiteY10" fmla="*/ 7583524 h 7583524"/>
              <a:gd name="connsiteX11" fmla="*/ 2305415 w 5694804"/>
              <a:gd name="connsiteY11" fmla="*/ 7583524 h 7583524"/>
              <a:gd name="connsiteX12" fmla="*/ 2358358 w 5694804"/>
              <a:gd name="connsiteY12" fmla="*/ 7558803 h 7583524"/>
              <a:gd name="connsiteX13" fmla="*/ 2933981 w 5694804"/>
              <a:gd name="connsiteY13" fmla="*/ 7226147 h 7583524"/>
              <a:gd name="connsiteX14" fmla="*/ 3056876 w 5694804"/>
              <a:gd name="connsiteY14" fmla="*/ 7164736 h 7583524"/>
              <a:gd name="connsiteX15" fmla="*/ 3149047 w 5694804"/>
              <a:gd name="connsiteY15" fmla="*/ 7109075 h 7583524"/>
              <a:gd name="connsiteX16" fmla="*/ 3553137 w 5694804"/>
              <a:gd name="connsiteY16" fmla="*/ 6884780 h 7583524"/>
              <a:gd name="connsiteX17" fmla="*/ 3814731 w 5694804"/>
              <a:gd name="connsiteY17" fmla="*/ 6714381 h 7583524"/>
              <a:gd name="connsiteX18" fmla="*/ 4196219 w 5694804"/>
              <a:gd name="connsiteY18" fmla="*/ 6493053 h 7583524"/>
              <a:gd name="connsiteX19" fmla="*/ 4672930 w 5694804"/>
              <a:gd name="connsiteY19" fmla="*/ 6227835 h 7583524"/>
              <a:gd name="connsiteX20" fmla="*/ 4779255 w 5694804"/>
              <a:gd name="connsiteY20" fmla="*/ 6166545 h 7583524"/>
              <a:gd name="connsiteX21" fmla="*/ 5248511 w 5694804"/>
              <a:gd name="connsiteY21" fmla="*/ 5752260 h 7583524"/>
              <a:gd name="connsiteX22" fmla="*/ 5678643 w 5694804"/>
              <a:gd name="connsiteY22" fmla="*/ 1637654 h 7583524"/>
              <a:gd name="connsiteX23" fmla="*/ 5683928 w 5694804"/>
              <a:gd name="connsiteY23" fmla="*/ 1788147 h 7583524"/>
              <a:gd name="connsiteX24" fmla="*/ 5672806 w 5694804"/>
              <a:gd name="connsiteY24" fmla="*/ 1841002 h 7583524"/>
              <a:gd name="connsiteX25" fmla="*/ 5660722 w 5694804"/>
              <a:gd name="connsiteY25" fmla="*/ 1896095 h 7583524"/>
              <a:gd name="connsiteX26" fmla="*/ 5587742 w 5694804"/>
              <a:gd name="connsiteY26" fmla="*/ 2530688 h 7583524"/>
              <a:gd name="connsiteX27" fmla="*/ 5555749 w 5694804"/>
              <a:gd name="connsiteY27" fmla="*/ 3166568 h 7583524"/>
              <a:gd name="connsiteX28" fmla="*/ 5553147 w 5694804"/>
              <a:gd name="connsiteY28" fmla="*/ 3207898 h 7583524"/>
              <a:gd name="connsiteX29" fmla="*/ 5545508 w 5694804"/>
              <a:gd name="connsiteY29" fmla="*/ 3325440 h 7583524"/>
              <a:gd name="connsiteX30" fmla="*/ 5541022 w 5694804"/>
              <a:gd name="connsiteY30" fmla="*/ 3393465 h 7583524"/>
              <a:gd name="connsiteX31" fmla="*/ 5529578 w 5694804"/>
              <a:gd name="connsiteY31" fmla="*/ 3498359 h 7583524"/>
              <a:gd name="connsiteX32" fmla="*/ 5519981 w 5694804"/>
              <a:gd name="connsiteY32" fmla="*/ 3566134 h 7583524"/>
              <a:gd name="connsiteX33" fmla="*/ 5520318 w 5694804"/>
              <a:gd name="connsiteY33" fmla="*/ 3568726 h 7583524"/>
              <a:gd name="connsiteX34" fmla="*/ 5516153 w 5694804"/>
              <a:gd name="connsiteY34" fmla="*/ 3595036 h 7583524"/>
              <a:gd name="connsiteX35" fmla="*/ 5515770 w 5694804"/>
              <a:gd name="connsiteY35" fmla="*/ 3595868 h 7583524"/>
              <a:gd name="connsiteX36" fmla="*/ 5514783 w 5694804"/>
              <a:gd name="connsiteY36" fmla="*/ 3602838 h 7583524"/>
              <a:gd name="connsiteX37" fmla="*/ 5512563 w 5694804"/>
              <a:gd name="connsiteY37" fmla="*/ 3602839 h 7583524"/>
              <a:gd name="connsiteX38" fmla="*/ 5508902 w 5694804"/>
              <a:gd name="connsiteY38" fmla="*/ 3610798 h 7583524"/>
              <a:gd name="connsiteX39" fmla="*/ 5425847 w 5694804"/>
              <a:gd name="connsiteY39" fmla="*/ 3744116 h 7583524"/>
              <a:gd name="connsiteX40" fmla="*/ 5424071 w 5694804"/>
              <a:gd name="connsiteY40" fmla="*/ 3746377 h 7583524"/>
              <a:gd name="connsiteX41" fmla="*/ 5418257 w 5694804"/>
              <a:gd name="connsiteY41" fmla="*/ 3756035 h 7583524"/>
              <a:gd name="connsiteX42" fmla="*/ 5252996 w 5694804"/>
              <a:gd name="connsiteY42" fmla="*/ 3952356 h 7583524"/>
              <a:gd name="connsiteX43" fmla="*/ 4754092 w 5694804"/>
              <a:gd name="connsiteY43" fmla="*/ 4289844 h 7583524"/>
              <a:gd name="connsiteX44" fmla="*/ 4449691 w 5694804"/>
              <a:gd name="connsiteY44" fmla="*/ 4483079 h 7583524"/>
              <a:gd name="connsiteX45" fmla="*/ 4309345 w 5694804"/>
              <a:gd name="connsiteY45" fmla="*/ 4558635 h 7583524"/>
              <a:gd name="connsiteX46" fmla="*/ 4065642 w 5694804"/>
              <a:gd name="connsiteY46" fmla="*/ 4724877 h 7583524"/>
              <a:gd name="connsiteX47" fmla="*/ 3712318 w 5694804"/>
              <a:gd name="connsiteY47" fmla="*/ 5035785 h 7583524"/>
              <a:gd name="connsiteX48" fmla="*/ 3691836 w 5694804"/>
              <a:gd name="connsiteY48" fmla="*/ 5117668 h 7583524"/>
              <a:gd name="connsiteX49" fmla="*/ 4133891 w 5694804"/>
              <a:gd name="connsiteY49" fmla="*/ 4849544 h 7583524"/>
              <a:gd name="connsiteX50" fmla="*/ 4349920 w 5694804"/>
              <a:gd name="connsiteY50" fmla="*/ 4720006 h 7583524"/>
              <a:gd name="connsiteX51" fmla="*/ 4596672 w 5694804"/>
              <a:gd name="connsiteY51" fmla="*/ 4561522 h 7583524"/>
              <a:gd name="connsiteX52" fmla="*/ 4777412 w 5694804"/>
              <a:gd name="connsiteY52" fmla="*/ 4462607 h 7583524"/>
              <a:gd name="connsiteX53" fmla="*/ 4856781 w 5694804"/>
              <a:gd name="connsiteY53" fmla="*/ 4410161 h 7583524"/>
              <a:gd name="connsiteX54" fmla="*/ 5039997 w 5694804"/>
              <a:gd name="connsiteY54" fmla="*/ 4292763 h 7583524"/>
              <a:gd name="connsiteX55" fmla="*/ 5473818 w 5694804"/>
              <a:gd name="connsiteY55" fmla="*/ 3950840 h 7583524"/>
              <a:gd name="connsiteX56" fmla="*/ 5501756 w 5694804"/>
              <a:gd name="connsiteY56" fmla="*/ 4211084 h 7583524"/>
              <a:gd name="connsiteX57" fmla="*/ 5488647 w 5694804"/>
              <a:gd name="connsiteY57" fmla="*/ 4335977 h 7583524"/>
              <a:gd name="connsiteX58" fmla="*/ 5413170 w 5694804"/>
              <a:gd name="connsiteY58" fmla="*/ 4945572 h 7583524"/>
              <a:gd name="connsiteX59" fmla="*/ 5396845 w 5694804"/>
              <a:gd name="connsiteY59" fmla="*/ 5062747 h 7583524"/>
              <a:gd name="connsiteX60" fmla="*/ 4966372 w 5694804"/>
              <a:gd name="connsiteY60" fmla="*/ 5851884 h 7583524"/>
              <a:gd name="connsiteX61" fmla="*/ 4927183 w 5694804"/>
              <a:gd name="connsiteY61" fmla="*/ 5889428 h 7583524"/>
              <a:gd name="connsiteX62" fmla="*/ 4921229 w 5694804"/>
              <a:gd name="connsiteY62" fmla="*/ 5897039 h 7583524"/>
              <a:gd name="connsiteX63" fmla="*/ 4872582 w 5694804"/>
              <a:gd name="connsiteY63" fmla="*/ 5943537 h 7583524"/>
              <a:gd name="connsiteX64" fmla="*/ 4742838 w 5694804"/>
              <a:gd name="connsiteY64" fmla="*/ 6032461 h 7583524"/>
              <a:gd name="connsiteX65" fmla="*/ 4706890 w 5694804"/>
              <a:gd name="connsiteY65" fmla="*/ 6053998 h 7583524"/>
              <a:gd name="connsiteX66" fmla="*/ 4413416 w 5694804"/>
              <a:gd name="connsiteY66" fmla="*/ 6223063 h 7583524"/>
              <a:gd name="connsiteX67" fmla="*/ 4175736 w 5694804"/>
              <a:gd name="connsiteY67" fmla="*/ 6366381 h 7583524"/>
              <a:gd name="connsiteX68" fmla="*/ 3827903 w 5694804"/>
              <a:gd name="connsiteY68" fmla="*/ 6553134 h 7583524"/>
              <a:gd name="connsiteX69" fmla="*/ 3635029 w 5694804"/>
              <a:gd name="connsiteY69" fmla="*/ 6666398 h 7583524"/>
              <a:gd name="connsiteX70" fmla="*/ 3415522 w 5694804"/>
              <a:gd name="connsiteY70" fmla="*/ 6806169 h 7583524"/>
              <a:gd name="connsiteX71" fmla="*/ 2989109 w 5694804"/>
              <a:gd name="connsiteY71" fmla="*/ 7044880 h 7583524"/>
              <a:gd name="connsiteX72" fmla="*/ 2714165 w 5694804"/>
              <a:gd name="connsiteY72" fmla="*/ 7201665 h 7583524"/>
              <a:gd name="connsiteX73" fmla="*/ 2506408 w 5694804"/>
              <a:gd name="connsiteY73" fmla="*/ 7318266 h 7583524"/>
              <a:gd name="connsiteX74" fmla="*/ 2237574 w 5694804"/>
              <a:gd name="connsiteY74" fmla="*/ 7553678 h 7583524"/>
              <a:gd name="connsiteX75" fmla="*/ 2237574 w 5694804"/>
              <a:gd name="connsiteY75" fmla="*/ 7583524 h 7583524"/>
              <a:gd name="connsiteX76" fmla="*/ 491657 w 5694804"/>
              <a:gd name="connsiteY76" fmla="*/ 7583524 h 7583524"/>
              <a:gd name="connsiteX77" fmla="*/ 491722 w 5694804"/>
              <a:gd name="connsiteY77" fmla="*/ 7473420 h 7583524"/>
              <a:gd name="connsiteX78" fmla="*/ 680899 w 5694804"/>
              <a:gd name="connsiteY78" fmla="*/ 6366381 h 7583524"/>
              <a:gd name="connsiteX79" fmla="*/ 561845 w 5694804"/>
              <a:gd name="connsiteY79" fmla="*/ 6452112 h 7583524"/>
              <a:gd name="connsiteX80" fmla="*/ 17940 w 5694804"/>
              <a:gd name="connsiteY80" fmla="*/ 6977696 h 7583524"/>
              <a:gd name="connsiteX81" fmla="*/ 0 w 5694804"/>
              <a:gd name="connsiteY81" fmla="*/ 6993662 h 7583524"/>
              <a:gd name="connsiteX82" fmla="*/ 0 w 5694804"/>
              <a:gd name="connsiteY82" fmla="*/ 5340857 h 7583524"/>
              <a:gd name="connsiteX83" fmla="*/ 108538 w 5694804"/>
              <a:gd name="connsiteY83" fmla="*/ 5274876 h 7583524"/>
              <a:gd name="connsiteX84" fmla="*/ 1561649 w 5694804"/>
              <a:gd name="connsiteY84" fmla="*/ 4360255 h 7583524"/>
              <a:gd name="connsiteX85" fmla="*/ 1786959 w 5694804"/>
              <a:gd name="connsiteY85" fmla="*/ 4155547 h 7583524"/>
              <a:gd name="connsiteX86" fmla="*/ 1705028 w 5694804"/>
              <a:gd name="connsiteY86" fmla="*/ 4421665 h 7583524"/>
              <a:gd name="connsiteX87" fmla="*/ 2000905 w 5694804"/>
              <a:gd name="connsiteY87" fmla="*/ 4150982 h 7583524"/>
              <a:gd name="connsiteX88" fmla="*/ 2222307 w 5694804"/>
              <a:gd name="connsiteY88" fmla="*/ 3938845 h 7583524"/>
              <a:gd name="connsiteX89" fmla="*/ 2259862 w 5694804"/>
              <a:gd name="connsiteY89" fmla="*/ 3903350 h 7583524"/>
              <a:gd name="connsiteX90" fmla="*/ 2277503 w 5694804"/>
              <a:gd name="connsiteY90" fmla="*/ 3888243 h 7583524"/>
              <a:gd name="connsiteX91" fmla="*/ 2596838 w 5694804"/>
              <a:gd name="connsiteY91" fmla="*/ 3590373 h 7583524"/>
              <a:gd name="connsiteX92" fmla="*/ 2603764 w 5694804"/>
              <a:gd name="connsiteY92" fmla="*/ 3583707 h 7583524"/>
              <a:gd name="connsiteX93" fmla="*/ 2611161 w 5694804"/>
              <a:gd name="connsiteY93" fmla="*/ 3577175 h 7583524"/>
              <a:gd name="connsiteX94" fmla="*/ 2634137 w 5694804"/>
              <a:gd name="connsiteY94" fmla="*/ 3557180 h 7583524"/>
              <a:gd name="connsiteX95" fmla="*/ 2639825 w 5694804"/>
              <a:gd name="connsiteY95" fmla="*/ 3549840 h 7583524"/>
              <a:gd name="connsiteX96" fmla="*/ 2643210 w 5694804"/>
              <a:gd name="connsiteY96" fmla="*/ 3545673 h 7583524"/>
              <a:gd name="connsiteX97" fmla="*/ 2745029 w 5694804"/>
              <a:gd name="connsiteY97" fmla="*/ 3446273 h 7583524"/>
              <a:gd name="connsiteX98" fmla="*/ 2762913 w 5694804"/>
              <a:gd name="connsiteY98" fmla="*/ 3428443 h 7583524"/>
              <a:gd name="connsiteX99" fmla="*/ 3421882 w 5694804"/>
              <a:gd name="connsiteY99" fmla="*/ 2937870 h 7583524"/>
              <a:gd name="connsiteX100" fmla="*/ 3558698 w 5694804"/>
              <a:gd name="connsiteY100" fmla="*/ 2828802 h 7583524"/>
              <a:gd name="connsiteX101" fmla="*/ 4265348 w 5694804"/>
              <a:gd name="connsiteY101" fmla="*/ 2395070 h 7583524"/>
              <a:gd name="connsiteX102" fmla="*/ 4411286 w 5694804"/>
              <a:gd name="connsiteY102" fmla="*/ 2319573 h 7583524"/>
              <a:gd name="connsiteX103" fmla="*/ 4501450 w 5694804"/>
              <a:gd name="connsiteY103" fmla="*/ 2275603 h 7583524"/>
              <a:gd name="connsiteX104" fmla="*/ 4547925 w 5694804"/>
              <a:gd name="connsiteY104" fmla="*/ 2253146 h 7583524"/>
              <a:gd name="connsiteX105" fmla="*/ 4920789 w 5694804"/>
              <a:gd name="connsiteY105" fmla="*/ 2067539 h 7583524"/>
              <a:gd name="connsiteX106" fmla="*/ 4973124 w 5694804"/>
              <a:gd name="connsiteY106" fmla="*/ 2041041 h 7583524"/>
              <a:gd name="connsiteX107" fmla="*/ 5550074 w 5694804"/>
              <a:gd name="connsiteY107" fmla="*/ 1710501 h 7583524"/>
              <a:gd name="connsiteX108" fmla="*/ 5678643 w 5694804"/>
              <a:gd name="connsiteY108" fmla="*/ 1637654 h 7583524"/>
              <a:gd name="connsiteX109" fmla="*/ 2073713 w 5694804"/>
              <a:gd name="connsiteY109" fmla="*/ 0 h 7583524"/>
              <a:gd name="connsiteX110" fmla="*/ 2048806 w 5694804"/>
              <a:gd name="connsiteY110" fmla="*/ 529379 h 7583524"/>
              <a:gd name="connsiteX111" fmla="*/ 2019271 w 5694804"/>
              <a:gd name="connsiteY111" fmla="*/ 956893 h 7583524"/>
              <a:gd name="connsiteX112" fmla="*/ 2001065 w 5694804"/>
              <a:gd name="connsiteY112" fmla="*/ 1179942 h 7583524"/>
              <a:gd name="connsiteX113" fmla="*/ 1994104 w 5694804"/>
              <a:gd name="connsiteY113" fmla="*/ 1418395 h 7583524"/>
              <a:gd name="connsiteX114" fmla="*/ 1995031 w 5694804"/>
              <a:gd name="connsiteY114" fmla="*/ 1459983 h 7583524"/>
              <a:gd name="connsiteX115" fmla="*/ 1999929 w 5694804"/>
              <a:gd name="connsiteY115" fmla="*/ 1631746 h 7583524"/>
              <a:gd name="connsiteX116" fmla="*/ 1797200 w 5694804"/>
              <a:gd name="connsiteY116" fmla="*/ 2304221 h 7583524"/>
              <a:gd name="connsiteX117" fmla="*/ 1725510 w 5694804"/>
              <a:gd name="connsiteY117" fmla="*/ 2374599 h 7583524"/>
              <a:gd name="connsiteX118" fmla="*/ 1667902 w 5694804"/>
              <a:gd name="connsiteY118" fmla="*/ 2429624 h 7583524"/>
              <a:gd name="connsiteX119" fmla="*/ 1510444 w 5694804"/>
              <a:gd name="connsiteY119" fmla="*/ 2521742 h 7583524"/>
              <a:gd name="connsiteX120" fmla="*/ 1218536 w 5694804"/>
              <a:gd name="connsiteY120" fmla="*/ 2706202 h 7583524"/>
              <a:gd name="connsiteX121" fmla="*/ 761550 w 5694804"/>
              <a:gd name="connsiteY121" fmla="*/ 2998953 h 7583524"/>
              <a:gd name="connsiteX122" fmla="*/ 483674 w 5694804"/>
              <a:gd name="connsiteY122" fmla="*/ 3180876 h 7583524"/>
              <a:gd name="connsiteX123" fmla="*/ 340377 w 5694804"/>
              <a:gd name="connsiteY123" fmla="*/ 3263804 h 7583524"/>
              <a:gd name="connsiteX124" fmla="*/ 25458 w 5694804"/>
              <a:gd name="connsiteY124" fmla="*/ 3623310 h 7583524"/>
              <a:gd name="connsiteX125" fmla="*/ 321334 w 5694804"/>
              <a:gd name="connsiteY125" fmla="*/ 3462737 h 7583524"/>
              <a:gd name="connsiteX126" fmla="*/ 406945 w 5694804"/>
              <a:gd name="connsiteY126" fmla="*/ 3407098 h 7583524"/>
              <a:gd name="connsiteX127" fmla="*/ 501677 w 5694804"/>
              <a:gd name="connsiteY127" fmla="*/ 3339279 h 7583524"/>
              <a:gd name="connsiteX128" fmla="*/ 642495 w 5694804"/>
              <a:gd name="connsiteY128" fmla="*/ 3248450 h 7583524"/>
              <a:gd name="connsiteX129" fmla="*/ 1080526 w 5694804"/>
              <a:gd name="connsiteY129" fmla="*/ 2974328 h 7583524"/>
              <a:gd name="connsiteX130" fmla="*/ 1404191 w 5694804"/>
              <a:gd name="connsiteY130" fmla="*/ 2769928 h 7583524"/>
              <a:gd name="connsiteX131" fmla="*/ 1827923 w 5694804"/>
              <a:gd name="connsiteY131" fmla="*/ 2456481 h 7583524"/>
              <a:gd name="connsiteX132" fmla="*/ 1991784 w 5694804"/>
              <a:gd name="connsiteY132" fmla="*/ 2333657 h 7583524"/>
              <a:gd name="connsiteX133" fmla="*/ 1956599 w 5694804"/>
              <a:gd name="connsiteY133" fmla="*/ 2773449 h 7583524"/>
              <a:gd name="connsiteX134" fmla="*/ 1945517 w 5694804"/>
              <a:gd name="connsiteY134" fmla="*/ 2912281 h 7583524"/>
              <a:gd name="connsiteX135" fmla="*/ 1635098 w 5694804"/>
              <a:gd name="connsiteY135" fmla="*/ 4097821 h 7583524"/>
              <a:gd name="connsiteX136" fmla="*/ 1519963 w 5694804"/>
              <a:gd name="connsiteY136" fmla="*/ 4188812 h 7583524"/>
              <a:gd name="connsiteX137" fmla="*/ 1134909 w 5694804"/>
              <a:gd name="connsiteY137" fmla="*/ 4477615 h 7583524"/>
              <a:gd name="connsiteX138" fmla="*/ 703017 w 5694804"/>
              <a:gd name="connsiteY138" fmla="*/ 4773311 h 7583524"/>
              <a:gd name="connsiteX139" fmla="*/ 89402 w 5694804"/>
              <a:gd name="connsiteY139" fmla="*/ 5126106 h 7583524"/>
              <a:gd name="connsiteX140" fmla="*/ 0 w 5694804"/>
              <a:gd name="connsiteY140" fmla="*/ 5176585 h 7583524"/>
              <a:gd name="connsiteX141" fmla="*/ 0 w 5694804"/>
              <a:gd name="connsiteY141" fmla="*/ 1124685 h 7583524"/>
              <a:gd name="connsiteX142" fmla="*/ 134923 w 5694804"/>
              <a:gd name="connsiteY142" fmla="*/ 1045580 h 7583524"/>
              <a:gd name="connsiteX143" fmla="*/ 337873 w 5694804"/>
              <a:gd name="connsiteY143" fmla="*/ 945361 h 7583524"/>
              <a:gd name="connsiteX144" fmla="*/ 557606 w 5694804"/>
              <a:gd name="connsiteY144" fmla="*/ 828662 h 7583524"/>
              <a:gd name="connsiteX145" fmla="*/ 833240 w 5694804"/>
              <a:gd name="connsiteY145" fmla="*/ 697282 h 7583524"/>
              <a:gd name="connsiteX146" fmla="*/ 1174962 w 5694804"/>
              <a:gd name="connsiteY146" fmla="*/ 517605 h 7583524"/>
              <a:gd name="connsiteX147" fmla="*/ 1299217 w 5694804"/>
              <a:gd name="connsiteY147" fmla="*/ 454193 h 7583524"/>
              <a:gd name="connsiteX148" fmla="*/ 1750074 w 5694804"/>
              <a:gd name="connsiteY148" fmla="*/ 181118 h 7583524"/>
              <a:gd name="connsiteX149" fmla="*/ 1881689 w 5694804"/>
              <a:gd name="connsiteY149" fmla="*/ 101075 h 7583524"/>
              <a:gd name="connsiteX150" fmla="*/ 1998185 w 5694804"/>
              <a:gd name="connsiteY150" fmla="*/ 25587 h 7583524"/>
              <a:gd name="connsiteX151" fmla="*/ 2073713 w 5694804"/>
              <a:gd name="connsiteY151" fmla="*/ 0 h 75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694804" h="7583524">
                <a:moveTo>
                  <a:pt x="5248511" y="5752260"/>
                </a:moveTo>
                <a:cubicBezTo>
                  <a:pt x="5268993" y="5793202"/>
                  <a:pt x="5268993" y="5793202"/>
                  <a:pt x="5256662" y="5841757"/>
                </a:cubicBezTo>
                <a:lnTo>
                  <a:pt x="5235709" y="5902984"/>
                </a:lnTo>
                <a:lnTo>
                  <a:pt x="5212544" y="5971459"/>
                </a:lnTo>
                <a:lnTo>
                  <a:pt x="5187063" y="6045237"/>
                </a:lnTo>
                <a:lnTo>
                  <a:pt x="5135220" y="6197414"/>
                </a:lnTo>
                <a:lnTo>
                  <a:pt x="5109045" y="6273852"/>
                </a:lnTo>
                <a:cubicBezTo>
                  <a:pt x="5087742" y="6336760"/>
                  <a:pt x="5067076" y="6399787"/>
                  <a:pt x="5046881" y="6463062"/>
                </a:cubicBezTo>
                <a:cubicBezTo>
                  <a:pt x="4924886" y="6844267"/>
                  <a:pt x="4780033" y="7202504"/>
                  <a:pt x="4552104" y="7533208"/>
                </a:cubicBezTo>
                <a:lnTo>
                  <a:pt x="4522384" y="7576360"/>
                </a:lnTo>
                <a:lnTo>
                  <a:pt x="4517317" y="7583524"/>
                </a:lnTo>
                <a:lnTo>
                  <a:pt x="2305415" y="7583524"/>
                </a:lnTo>
                <a:lnTo>
                  <a:pt x="2358358" y="7558803"/>
                </a:lnTo>
                <a:cubicBezTo>
                  <a:pt x="2606727" y="7442428"/>
                  <a:pt x="2643088" y="7418397"/>
                  <a:pt x="2933981" y="7226147"/>
                </a:cubicBezTo>
                <a:cubicBezTo>
                  <a:pt x="2974755" y="7205308"/>
                  <a:pt x="3015758" y="7184900"/>
                  <a:pt x="3056876" y="7164736"/>
                </a:cubicBezTo>
                <a:cubicBezTo>
                  <a:pt x="3087736" y="7146414"/>
                  <a:pt x="3118442" y="7127826"/>
                  <a:pt x="3149047" y="7109075"/>
                </a:cubicBezTo>
                <a:cubicBezTo>
                  <a:pt x="3281109" y="7029382"/>
                  <a:pt x="3416962" y="6957164"/>
                  <a:pt x="3553137" y="6884780"/>
                </a:cubicBezTo>
                <a:cubicBezTo>
                  <a:pt x="3647538" y="6833990"/>
                  <a:pt x="3732667" y="6783941"/>
                  <a:pt x="3814731" y="6714381"/>
                </a:cubicBezTo>
                <a:cubicBezTo>
                  <a:pt x="3937710" y="6632888"/>
                  <a:pt x="4063404" y="6557453"/>
                  <a:pt x="4196219" y="6493053"/>
                </a:cubicBezTo>
                <a:cubicBezTo>
                  <a:pt x="4360121" y="6413544"/>
                  <a:pt x="4516053" y="6320156"/>
                  <a:pt x="4672930" y="6227835"/>
                </a:cubicBezTo>
                <a:lnTo>
                  <a:pt x="4779255" y="6166545"/>
                </a:lnTo>
                <a:cubicBezTo>
                  <a:pt x="4967408" y="6058112"/>
                  <a:pt x="5128626" y="5935390"/>
                  <a:pt x="5248511" y="5752260"/>
                </a:cubicBezTo>
                <a:close/>
                <a:moveTo>
                  <a:pt x="5678643" y="1637654"/>
                </a:moveTo>
                <a:cubicBezTo>
                  <a:pt x="5700459" y="1703030"/>
                  <a:pt x="5698102" y="1723061"/>
                  <a:pt x="5683928" y="1788147"/>
                </a:cubicBezTo>
                <a:lnTo>
                  <a:pt x="5672806" y="1841002"/>
                </a:lnTo>
                <a:lnTo>
                  <a:pt x="5660722" y="1896095"/>
                </a:lnTo>
                <a:cubicBezTo>
                  <a:pt x="5614678" y="2109032"/>
                  <a:pt x="5594339" y="2313023"/>
                  <a:pt x="5587742" y="2530688"/>
                </a:cubicBezTo>
                <a:cubicBezTo>
                  <a:pt x="5580450" y="2742906"/>
                  <a:pt x="5569391" y="2954675"/>
                  <a:pt x="5555749" y="3166568"/>
                </a:cubicBezTo>
                <a:cubicBezTo>
                  <a:pt x="5554888" y="3180201"/>
                  <a:pt x="5554028" y="3193836"/>
                  <a:pt x="5553147" y="3207898"/>
                </a:cubicBezTo>
                <a:cubicBezTo>
                  <a:pt x="5550668" y="3247079"/>
                  <a:pt x="5548088" y="3286260"/>
                  <a:pt x="5545508" y="3325440"/>
                </a:cubicBezTo>
                <a:cubicBezTo>
                  <a:pt x="5544032" y="3347897"/>
                  <a:pt x="5542557" y="3370334"/>
                  <a:pt x="5541022" y="3393465"/>
                </a:cubicBezTo>
                <a:cubicBezTo>
                  <a:pt x="5537961" y="3428613"/>
                  <a:pt x="5534048" y="3463521"/>
                  <a:pt x="5529578" y="3498359"/>
                </a:cubicBezTo>
                <a:lnTo>
                  <a:pt x="5519981" y="3566134"/>
                </a:lnTo>
                <a:lnTo>
                  <a:pt x="5520318" y="3568726"/>
                </a:lnTo>
                <a:cubicBezTo>
                  <a:pt x="5520674" y="3576485"/>
                  <a:pt x="5519655" y="3585156"/>
                  <a:pt x="5516153" y="3595036"/>
                </a:cubicBezTo>
                <a:lnTo>
                  <a:pt x="5515770" y="3595868"/>
                </a:lnTo>
                <a:lnTo>
                  <a:pt x="5514783" y="3602838"/>
                </a:lnTo>
                <a:lnTo>
                  <a:pt x="5512563" y="3602839"/>
                </a:lnTo>
                <a:lnTo>
                  <a:pt x="5508902" y="3610798"/>
                </a:lnTo>
                <a:cubicBezTo>
                  <a:pt x="5494818" y="3635912"/>
                  <a:pt x="5459805" y="3698936"/>
                  <a:pt x="5425847" y="3744116"/>
                </a:cubicBezTo>
                <a:lnTo>
                  <a:pt x="5424071" y="3746377"/>
                </a:lnTo>
                <a:lnTo>
                  <a:pt x="5418257" y="3756035"/>
                </a:lnTo>
                <a:cubicBezTo>
                  <a:pt x="5389745" y="3790364"/>
                  <a:pt x="5363690" y="3863388"/>
                  <a:pt x="5252996" y="3952356"/>
                </a:cubicBezTo>
                <a:cubicBezTo>
                  <a:pt x="5142302" y="4041324"/>
                  <a:pt x="4988781" y="4154785"/>
                  <a:pt x="4754092" y="4289844"/>
                </a:cubicBezTo>
                <a:cubicBezTo>
                  <a:pt x="4636535" y="4358783"/>
                  <a:pt x="4507861" y="4431410"/>
                  <a:pt x="4449691" y="4483079"/>
                </a:cubicBezTo>
                <a:cubicBezTo>
                  <a:pt x="4403584" y="4509812"/>
                  <a:pt x="4356884" y="4534562"/>
                  <a:pt x="4309345" y="4558635"/>
                </a:cubicBezTo>
                <a:cubicBezTo>
                  <a:pt x="4245337" y="4598935"/>
                  <a:pt x="4165147" y="4645352"/>
                  <a:pt x="4065642" y="4724877"/>
                </a:cubicBezTo>
                <a:cubicBezTo>
                  <a:pt x="3948488" y="4795624"/>
                  <a:pt x="3782423" y="4883300"/>
                  <a:pt x="3712318" y="5035785"/>
                </a:cubicBezTo>
                <a:cubicBezTo>
                  <a:pt x="3705129" y="5062991"/>
                  <a:pt x="3698241" y="5090278"/>
                  <a:pt x="3691836" y="5117668"/>
                </a:cubicBezTo>
                <a:cubicBezTo>
                  <a:pt x="3854831" y="5042562"/>
                  <a:pt x="3996230" y="4966492"/>
                  <a:pt x="4133891" y="4849544"/>
                </a:cubicBezTo>
                <a:cubicBezTo>
                  <a:pt x="4201320" y="4796546"/>
                  <a:pt x="4273930" y="4759329"/>
                  <a:pt x="4349920" y="4720006"/>
                </a:cubicBezTo>
                <a:cubicBezTo>
                  <a:pt x="4436049" y="4672821"/>
                  <a:pt x="4515951" y="4617326"/>
                  <a:pt x="4596672" y="4561522"/>
                </a:cubicBezTo>
                <a:cubicBezTo>
                  <a:pt x="4655173" y="4523589"/>
                  <a:pt x="4714899" y="4493374"/>
                  <a:pt x="4777412" y="4462607"/>
                </a:cubicBezTo>
                <a:cubicBezTo>
                  <a:pt x="4804265" y="4445718"/>
                  <a:pt x="4830727" y="4428236"/>
                  <a:pt x="4856781" y="4410161"/>
                </a:cubicBezTo>
                <a:cubicBezTo>
                  <a:pt x="4916816" y="4369057"/>
                  <a:pt x="4977527" y="4329999"/>
                  <a:pt x="5039997" y="4292763"/>
                </a:cubicBezTo>
                <a:cubicBezTo>
                  <a:pt x="5205620" y="4193520"/>
                  <a:pt x="5346027" y="4097718"/>
                  <a:pt x="5473818" y="3950840"/>
                </a:cubicBezTo>
                <a:cubicBezTo>
                  <a:pt x="5550778" y="3937227"/>
                  <a:pt x="5498553" y="4153936"/>
                  <a:pt x="5501756" y="4211084"/>
                </a:cubicBezTo>
                <a:cubicBezTo>
                  <a:pt x="5504227" y="4275273"/>
                  <a:pt x="5503412" y="4213562"/>
                  <a:pt x="5488647" y="4335977"/>
                </a:cubicBezTo>
                <a:cubicBezTo>
                  <a:pt x="5473882" y="4458392"/>
                  <a:pt x="5443239" y="4743034"/>
                  <a:pt x="5413170" y="4945572"/>
                </a:cubicBezTo>
                <a:cubicBezTo>
                  <a:pt x="5407435" y="4984589"/>
                  <a:pt x="5402128" y="5023668"/>
                  <a:pt x="5396845" y="5062747"/>
                </a:cubicBezTo>
                <a:cubicBezTo>
                  <a:pt x="5347150" y="5378422"/>
                  <a:pt x="5189926" y="5631416"/>
                  <a:pt x="4966372" y="5851884"/>
                </a:cubicBezTo>
                <a:lnTo>
                  <a:pt x="4927183" y="5889428"/>
                </a:lnTo>
                <a:lnTo>
                  <a:pt x="4921229" y="5897039"/>
                </a:lnTo>
                <a:cubicBezTo>
                  <a:pt x="4906601" y="5913980"/>
                  <a:pt x="4890306" y="5929556"/>
                  <a:pt x="4872582" y="5943537"/>
                </a:cubicBezTo>
                <a:lnTo>
                  <a:pt x="4742838" y="6032461"/>
                </a:lnTo>
                <a:lnTo>
                  <a:pt x="4706890" y="6053998"/>
                </a:lnTo>
                <a:cubicBezTo>
                  <a:pt x="4609906" y="6111785"/>
                  <a:pt x="4511774" y="6167630"/>
                  <a:pt x="4413416" y="6223063"/>
                </a:cubicBezTo>
                <a:cubicBezTo>
                  <a:pt x="4332735" y="6268713"/>
                  <a:pt x="4254102" y="6316882"/>
                  <a:pt x="4175736" y="6366381"/>
                </a:cubicBezTo>
                <a:cubicBezTo>
                  <a:pt x="4063182" y="6436554"/>
                  <a:pt x="3947734" y="6496593"/>
                  <a:pt x="3827903" y="6553134"/>
                </a:cubicBezTo>
                <a:cubicBezTo>
                  <a:pt x="3759084" y="6586153"/>
                  <a:pt x="3703759" y="6624225"/>
                  <a:pt x="3635029" y="6666398"/>
                </a:cubicBezTo>
                <a:cubicBezTo>
                  <a:pt x="3566299" y="6708570"/>
                  <a:pt x="3479817" y="6780950"/>
                  <a:pt x="3415522" y="6806169"/>
                </a:cubicBezTo>
                <a:cubicBezTo>
                  <a:pt x="3307869" y="6869250"/>
                  <a:pt x="3106002" y="6978964"/>
                  <a:pt x="2989109" y="7044880"/>
                </a:cubicBezTo>
                <a:cubicBezTo>
                  <a:pt x="2872216" y="7110796"/>
                  <a:pt x="2804293" y="7146333"/>
                  <a:pt x="2714165" y="7201665"/>
                </a:cubicBezTo>
                <a:cubicBezTo>
                  <a:pt x="2646078" y="7243466"/>
                  <a:pt x="2577724" y="7282320"/>
                  <a:pt x="2506408" y="7318266"/>
                </a:cubicBezTo>
                <a:cubicBezTo>
                  <a:pt x="2400630" y="7375849"/>
                  <a:pt x="2312160" y="7459576"/>
                  <a:pt x="2237574" y="7553678"/>
                </a:cubicBezTo>
                <a:lnTo>
                  <a:pt x="2237574" y="7583524"/>
                </a:lnTo>
                <a:lnTo>
                  <a:pt x="491657" y="7583524"/>
                </a:lnTo>
                <a:lnTo>
                  <a:pt x="491722" y="7473420"/>
                </a:lnTo>
                <a:cubicBezTo>
                  <a:pt x="496707" y="7095724"/>
                  <a:pt x="534505" y="6696070"/>
                  <a:pt x="680899" y="6366381"/>
                </a:cubicBezTo>
                <a:cubicBezTo>
                  <a:pt x="614352" y="6388550"/>
                  <a:pt x="604150" y="6399787"/>
                  <a:pt x="561845" y="6452112"/>
                </a:cubicBezTo>
                <a:cubicBezTo>
                  <a:pt x="398031" y="6644556"/>
                  <a:pt x="216380" y="6821299"/>
                  <a:pt x="17940" y="6977696"/>
                </a:cubicBezTo>
                <a:lnTo>
                  <a:pt x="0" y="6993662"/>
                </a:lnTo>
                <a:lnTo>
                  <a:pt x="0" y="5340857"/>
                </a:lnTo>
                <a:lnTo>
                  <a:pt x="108538" y="5274876"/>
                </a:lnTo>
                <a:cubicBezTo>
                  <a:pt x="1548771" y="4398864"/>
                  <a:pt x="1555121" y="4379828"/>
                  <a:pt x="1561649" y="4360255"/>
                </a:cubicBezTo>
                <a:cubicBezTo>
                  <a:pt x="1631179" y="4284820"/>
                  <a:pt x="1707553" y="4220133"/>
                  <a:pt x="1786959" y="4155547"/>
                </a:cubicBezTo>
                <a:cubicBezTo>
                  <a:pt x="1774853" y="4254768"/>
                  <a:pt x="1746414" y="4331739"/>
                  <a:pt x="1705028" y="4421665"/>
                </a:cubicBezTo>
                <a:cubicBezTo>
                  <a:pt x="1820900" y="4344041"/>
                  <a:pt x="1909635" y="4255936"/>
                  <a:pt x="2000905" y="4150982"/>
                </a:cubicBezTo>
                <a:cubicBezTo>
                  <a:pt x="2070498" y="4075383"/>
                  <a:pt x="2145969" y="4007524"/>
                  <a:pt x="2222307" y="3938845"/>
                </a:cubicBezTo>
                <a:lnTo>
                  <a:pt x="2259862" y="3903350"/>
                </a:lnTo>
                <a:lnTo>
                  <a:pt x="2277503" y="3888243"/>
                </a:lnTo>
                <a:cubicBezTo>
                  <a:pt x="2382869" y="3796700"/>
                  <a:pt x="2495178" y="3687965"/>
                  <a:pt x="2596838" y="3590373"/>
                </a:cubicBezTo>
                <a:lnTo>
                  <a:pt x="2603764" y="3583707"/>
                </a:lnTo>
                <a:lnTo>
                  <a:pt x="2611161" y="3577175"/>
                </a:lnTo>
                <a:lnTo>
                  <a:pt x="2634137" y="3557180"/>
                </a:lnTo>
                <a:lnTo>
                  <a:pt x="2639825" y="3549840"/>
                </a:lnTo>
                <a:lnTo>
                  <a:pt x="2643210" y="3545673"/>
                </a:lnTo>
                <a:lnTo>
                  <a:pt x="2745029" y="3446273"/>
                </a:lnTo>
                <a:lnTo>
                  <a:pt x="2762913" y="3428443"/>
                </a:lnTo>
                <a:lnTo>
                  <a:pt x="3421882" y="2937870"/>
                </a:lnTo>
                <a:cubicBezTo>
                  <a:pt x="3470281" y="2904237"/>
                  <a:pt x="3418120" y="2919268"/>
                  <a:pt x="3558698" y="2828802"/>
                </a:cubicBezTo>
                <a:cubicBezTo>
                  <a:pt x="3699275" y="2738335"/>
                  <a:pt x="4123249" y="2479941"/>
                  <a:pt x="4265348" y="2395070"/>
                </a:cubicBezTo>
                <a:cubicBezTo>
                  <a:pt x="4313667" y="2367905"/>
                  <a:pt x="4361328" y="2343320"/>
                  <a:pt x="4411286" y="2319573"/>
                </a:cubicBezTo>
                <a:lnTo>
                  <a:pt x="4501450" y="2275603"/>
                </a:lnTo>
                <a:lnTo>
                  <a:pt x="4547925" y="2253146"/>
                </a:lnTo>
                <a:cubicBezTo>
                  <a:pt x="4672888" y="2192655"/>
                  <a:pt x="4796932" y="2130261"/>
                  <a:pt x="4920789" y="2067539"/>
                </a:cubicBezTo>
                <a:lnTo>
                  <a:pt x="4973124" y="2041041"/>
                </a:lnTo>
                <a:cubicBezTo>
                  <a:pt x="5172028" y="1939863"/>
                  <a:pt x="5367452" y="1839403"/>
                  <a:pt x="5550074" y="1710501"/>
                </a:cubicBezTo>
                <a:cubicBezTo>
                  <a:pt x="5591838" y="1681926"/>
                  <a:pt x="5632804" y="1658922"/>
                  <a:pt x="5678643" y="1637654"/>
                </a:cubicBezTo>
                <a:close/>
                <a:moveTo>
                  <a:pt x="2073713" y="0"/>
                </a:moveTo>
                <a:cubicBezTo>
                  <a:pt x="2078476" y="179302"/>
                  <a:pt x="2070982" y="351529"/>
                  <a:pt x="2048806" y="529379"/>
                </a:cubicBezTo>
                <a:cubicBezTo>
                  <a:pt x="2031684" y="671658"/>
                  <a:pt x="2024493" y="813730"/>
                  <a:pt x="2019271" y="956893"/>
                </a:cubicBezTo>
                <a:cubicBezTo>
                  <a:pt x="2016387" y="1032444"/>
                  <a:pt x="2012320" y="1105057"/>
                  <a:pt x="2001065" y="1179942"/>
                </a:cubicBezTo>
                <a:cubicBezTo>
                  <a:pt x="1990095" y="1259825"/>
                  <a:pt x="1992087" y="1337858"/>
                  <a:pt x="1994104" y="1418395"/>
                </a:cubicBezTo>
                <a:cubicBezTo>
                  <a:pt x="1994410" y="1432119"/>
                  <a:pt x="1994715" y="1445843"/>
                  <a:pt x="1995031" y="1459983"/>
                </a:cubicBezTo>
                <a:cubicBezTo>
                  <a:pt x="1996953" y="1545880"/>
                  <a:pt x="1996953" y="1545880"/>
                  <a:pt x="1999929" y="1631746"/>
                </a:cubicBezTo>
                <a:cubicBezTo>
                  <a:pt x="2009941" y="1888531"/>
                  <a:pt x="1966758" y="2099840"/>
                  <a:pt x="1797200" y="2304221"/>
                </a:cubicBezTo>
                <a:cubicBezTo>
                  <a:pt x="1773797" y="2328172"/>
                  <a:pt x="1749937" y="2351691"/>
                  <a:pt x="1725510" y="2374599"/>
                </a:cubicBezTo>
                <a:lnTo>
                  <a:pt x="1667902" y="2429624"/>
                </a:lnTo>
                <a:cubicBezTo>
                  <a:pt x="1614478" y="2468355"/>
                  <a:pt x="1569394" y="2494045"/>
                  <a:pt x="1510444" y="2521742"/>
                </a:cubicBezTo>
                <a:cubicBezTo>
                  <a:pt x="1404168" y="2572366"/>
                  <a:pt x="1313217" y="2637135"/>
                  <a:pt x="1218536" y="2706202"/>
                </a:cubicBezTo>
                <a:cubicBezTo>
                  <a:pt x="1071684" y="2813265"/>
                  <a:pt x="919139" y="2908474"/>
                  <a:pt x="761550" y="2998953"/>
                </a:cubicBezTo>
                <a:cubicBezTo>
                  <a:pt x="664795" y="3054675"/>
                  <a:pt x="574173" y="3115616"/>
                  <a:pt x="483674" y="3180876"/>
                </a:cubicBezTo>
                <a:cubicBezTo>
                  <a:pt x="437160" y="3212505"/>
                  <a:pt x="390422" y="3238236"/>
                  <a:pt x="340377" y="3263804"/>
                </a:cubicBezTo>
                <a:cubicBezTo>
                  <a:pt x="188193" y="3346035"/>
                  <a:pt x="80260" y="3458991"/>
                  <a:pt x="25458" y="3623310"/>
                </a:cubicBezTo>
                <a:cubicBezTo>
                  <a:pt x="133038" y="3579666"/>
                  <a:pt x="228580" y="3532810"/>
                  <a:pt x="321334" y="3462737"/>
                </a:cubicBezTo>
                <a:cubicBezTo>
                  <a:pt x="353179" y="3439073"/>
                  <a:pt x="353179" y="3439073"/>
                  <a:pt x="406945" y="3407098"/>
                </a:cubicBezTo>
                <a:cubicBezTo>
                  <a:pt x="456865" y="3378542"/>
                  <a:pt x="456865" y="3378542"/>
                  <a:pt x="501677" y="3339279"/>
                </a:cubicBezTo>
                <a:cubicBezTo>
                  <a:pt x="548376" y="3303210"/>
                  <a:pt x="591005" y="3276372"/>
                  <a:pt x="642495" y="3248450"/>
                </a:cubicBezTo>
                <a:cubicBezTo>
                  <a:pt x="794248" y="3166118"/>
                  <a:pt x="937401" y="3070622"/>
                  <a:pt x="1080526" y="2974328"/>
                </a:cubicBezTo>
                <a:cubicBezTo>
                  <a:pt x="1186776" y="2902866"/>
                  <a:pt x="1292936" y="2833531"/>
                  <a:pt x="1404191" y="2769928"/>
                </a:cubicBezTo>
                <a:cubicBezTo>
                  <a:pt x="1558978" y="2681331"/>
                  <a:pt x="1706368" y="2588374"/>
                  <a:pt x="1827923" y="2456481"/>
                </a:cubicBezTo>
                <a:cubicBezTo>
                  <a:pt x="1923508" y="2356399"/>
                  <a:pt x="1923508" y="2356399"/>
                  <a:pt x="1991784" y="2333657"/>
                </a:cubicBezTo>
                <a:cubicBezTo>
                  <a:pt x="1980145" y="2480267"/>
                  <a:pt x="1968407" y="2626859"/>
                  <a:pt x="1956599" y="2773449"/>
                </a:cubicBezTo>
                <a:cubicBezTo>
                  <a:pt x="1952882" y="2819733"/>
                  <a:pt x="1949187" y="2865997"/>
                  <a:pt x="1945517" y="2912281"/>
                </a:cubicBezTo>
                <a:cubicBezTo>
                  <a:pt x="1868145" y="3887524"/>
                  <a:pt x="1868145" y="3887524"/>
                  <a:pt x="1635098" y="4097821"/>
                </a:cubicBezTo>
                <a:cubicBezTo>
                  <a:pt x="1597074" y="4128588"/>
                  <a:pt x="1558673" y="4158904"/>
                  <a:pt x="1519963" y="4188812"/>
                </a:cubicBezTo>
                <a:lnTo>
                  <a:pt x="1134909" y="4477615"/>
                </a:lnTo>
                <a:cubicBezTo>
                  <a:pt x="998752" y="4575031"/>
                  <a:pt x="999639" y="4596141"/>
                  <a:pt x="703017" y="4773311"/>
                </a:cubicBezTo>
                <a:cubicBezTo>
                  <a:pt x="554706" y="4861897"/>
                  <a:pt x="332105" y="4988856"/>
                  <a:pt x="89402" y="5126106"/>
                </a:cubicBezTo>
                <a:lnTo>
                  <a:pt x="0" y="5176585"/>
                </a:lnTo>
                <a:lnTo>
                  <a:pt x="0" y="1124685"/>
                </a:lnTo>
                <a:lnTo>
                  <a:pt x="134923" y="1045580"/>
                </a:lnTo>
                <a:cubicBezTo>
                  <a:pt x="200467" y="1010180"/>
                  <a:pt x="267913" y="976791"/>
                  <a:pt x="337873" y="945361"/>
                </a:cubicBezTo>
                <a:cubicBezTo>
                  <a:pt x="414712" y="910648"/>
                  <a:pt x="486914" y="874754"/>
                  <a:pt x="557606" y="828662"/>
                </a:cubicBezTo>
                <a:cubicBezTo>
                  <a:pt x="644948" y="772333"/>
                  <a:pt x="736783" y="735207"/>
                  <a:pt x="833240" y="697282"/>
                </a:cubicBezTo>
                <a:cubicBezTo>
                  <a:pt x="956372" y="647358"/>
                  <a:pt x="1067312" y="596559"/>
                  <a:pt x="1174962" y="517605"/>
                </a:cubicBezTo>
                <a:cubicBezTo>
                  <a:pt x="1215266" y="490052"/>
                  <a:pt x="1254014" y="472478"/>
                  <a:pt x="1299217" y="454193"/>
                </a:cubicBezTo>
                <a:cubicBezTo>
                  <a:pt x="1461189" y="386648"/>
                  <a:pt x="1605025" y="278645"/>
                  <a:pt x="1750074" y="181118"/>
                </a:cubicBezTo>
                <a:cubicBezTo>
                  <a:pt x="1793409" y="152545"/>
                  <a:pt x="1836225" y="125947"/>
                  <a:pt x="1881689" y="101075"/>
                </a:cubicBezTo>
                <a:cubicBezTo>
                  <a:pt x="1948810" y="64499"/>
                  <a:pt x="1948810" y="64499"/>
                  <a:pt x="1998185" y="25587"/>
                </a:cubicBezTo>
                <a:cubicBezTo>
                  <a:pt x="2032749" y="0"/>
                  <a:pt x="2032749" y="0"/>
                  <a:pt x="2073713" y="0"/>
                </a:cubicBezTo>
                <a:close/>
              </a:path>
            </a:pathLst>
          </a:custGeom>
          <a:solidFill>
            <a:srgbClr val="2A6F35">
              <a:alpha val="791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N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800BA506-016C-3BA2-618F-87FF58AE8423}"/>
              </a:ext>
            </a:extLst>
          </p:cNvPr>
          <p:cNvGrpSpPr/>
          <p:nvPr/>
        </p:nvGrpSpPr>
        <p:grpSpPr>
          <a:xfrm>
            <a:off x="5664325" y="192434"/>
            <a:ext cx="1079783" cy="1063102"/>
            <a:chOff x="423333" y="1394850"/>
            <a:chExt cx="842562" cy="829545"/>
          </a:xfrm>
        </p:grpSpPr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307F6AD1-4A2E-5B9D-6201-B5E2EF861D03}"/>
                </a:ext>
              </a:extLst>
            </p:cNvPr>
            <p:cNvGrpSpPr/>
            <p:nvPr/>
          </p:nvGrpSpPr>
          <p:grpSpPr>
            <a:xfrm>
              <a:off x="572584" y="1394850"/>
              <a:ext cx="515546" cy="611324"/>
              <a:chOff x="9531843" y="-2043553"/>
              <a:chExt cx="1628860" cy="1931467"/>
            </a:xfrm>
            <a:solidFill>
              <a:srgbClr val="296F34"/>
            </a:solidFill>
          </p:grpSpPr>
          <p:pic>
            <p:nvPicPr>
              <p:cNvPr id="177" name="Graphic 176">
                <a:extLst>
                  <a:ext uri="{FF2B5EF4-FFF2-40B4-BE49-F238E27FC236}">
                    <a16:creationId xmlns:a16="http://schemas.microsoft.com/office/drawing/2014/main" id="{33DCB52B-378D-7326-B131-B546A323E5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650529" y="-2043553"/>
                <a:ext cx="1494422" cy="1097466"/>
              </a:xfrm>
              <a:prstGeom prst="rect">
                <a:avLst/>
              </a:prstGeom>
            </p:spPr>
          </p:pic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E228F4A7-21E6-4427-C6A7-701480C2D3D1}"/>
                  </a:ext>
                </a:extLst>
              </p:cNvPr>
              <p:cNvSpPr/>
              <p:nvPr/>
            </p:nvSpPr>
            <p:spPr>
              <a:xfrm>
                <a:off x="9531843" y="-892496"/>
                <a:ext cx="1216693" cy="780410"/>
              </a:xfrm>
              <a:custGeom>
                <a:avLst/>
                <a:gdLst>
                  <a:gd name="connsiteX0" fmla="*/ 1187633 w 1216693"/>
                  <a:gd name="connsiteY0" fmla="*/ 47908 h 780410"/>
                  <a:gd name="connsiteX1" fmla="*/ 1216693 w 1216693"/>
                  <a:gd name="connsiteY1" fmla="*/ 57950 h 780410"/>
                  <a:gd name="connsiteX2" fmla="*/ 1201347 w 1216693"/>
                  <a:gd name="connsiteY2" fmla="*/ 70674 h 780410"/>
                  <a:gd name="connsiteX3" fmla="*/ 583361 w 1216693"/>
                  <a:gd name="connsiteY3" fmla="*/ 0 h 780410"/>
                  <a:gd name="connsiteX4" fmla="*/ 959814 w 1216693"/>
                  <a:gd name="connsiteY4" fmla="*/ 0 h 780410"/>
                  <a:gd name="connsiteX5" fmla="*/ 1091589 w 1216693"/>
                  <a:gd name="connsiteY5" fmla="*/ 14719 h 780410"/>
                  <a:gd name="connsiteX6" fmla="*/ 1135437 w 1216693"/>
                  <a:gd name="connsiteY6" fmla="*/ 29871 h 780410"/>
                  <a:gd name="connsiteX7" fmla="*/ 927178 w 1216693"/>
                  <a:gd name="connsiteY7" fmla="*/ 375504 h 780410"/>
                  <a:gd name="connsiteX8" fmla="*/ 927178 w 1216693"/>
                  <a:gd name="connsiteY8" fmla="*/ 651278 h 780410"/>
                  <a:gd name="connsiteX9" fmla="*/ 928928 w 1216693"/>
                  <a:gd name="connsiteY9" fmla="*/ 653615 h 780410"/>
                  <a:gd name="connsiteX10" fmla="*/ 943276 w 1216693"/>
                  <a:gd name="connsiteY10" fmla="*/ 724139 h 780410"/>
                  <a:gd name="connsiteX11" fmla="*/ 583361 w 1216693"/>
                  <a:gd name="connsiteY11" fmla="*/ 780410 h 780410"/>
                  <a:gd name="connsiteX12" fmla="*/ 0 w 1216693"/>
                  <a:gd name="connsiteY12" fmla="*/ 597374 h 780410"/>
                  <a:gd name="connsiteX13" fmla="*/ 0 w 1216693"/>
                  <a:gd name="connsiteY13" fmla="*/ 561155 h 780410"/>
                  <a:gd name="connsiteX14" fmla="*/ 583361 w 1216693"/>
                  <a:gd name="connsiteY14" fmla="*/ 0 h 780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6693" h="780410">
                    <a:moveTo>
                      <a:pt x="1187633" y="47908"/>
                    </a:moveTo>
                    <a:lnTo>
                      <a:pt x="1216693" y="57950"/>
                    </a:lnTo>
                    <a:lnTo>
                      <a:pt x="1201347" y="70674"/>
                    </a:lnTo>
                    <a:close/>
                    <a:moveTo>
                      <a:pt x="583361" y="0"/>
                    </a:moveTo>
                    <a:lnTo>
                      <a:pt x="959814" y="0"/>
                    </a:lnTo>
                    <a:cubicBezTo>
                      <a:pt x="1004304" y="31"/>
                      <a:pt x="1048502" y="4999"/>
                      <a:pt x="1091589" y="14719"/>
                    </a:cubicBezTo>
                    <a:lnTo>
                      <a:pt x="1135437" y="29871"/>
                    </a:lnTo>
                    <a:lnTo>
                      <a:pt x="927178" y="375504"/>
                    </a:lnTo>
                    <a:cubicBezTo>
                      <a:pt x="876081" y="460328"/>
                      <a:pt x="876081" y="566454"/>
                      <a:pt x="927178" y="651278"/>
                    </a:cubicBezTo>
                    <a:lnTo>
                      <a:pt x="928928" y="653615"/>
                    </a:lnTo>
                    <a:lnTo>
                      <a:pt x="943276" y="724139"/>
                    </a:lnTo>
                    <a:cubicBezTo>
                      <a:pt x="823304" y="724139"/>
                      <a:pt x="703333" y="780410"/>
                      <a:pt x="583361" y="780410"/>
                    </a:cubicBezTo>
                    <a:cubicBezTo>
                      <a:pt x="261162" y="780410"/>
                      <a:pt x="0" y="724139"/>
                      <a:pt x="0" y="597374"/>
                    </a:cubicBezTo>
                    <a:lnTo>
                      <a:pt x="0" y="561155"/>
                    </a:lnTo>
                    <a:cubicBezTo>
                      <a:pt x="0" y="251194"/>
                      <a:pt x="261162" y="0"/>
                      <a:pt x="583361" y="0"/>
                    </a:cubicBezTo>
                    <a:close/>
                  </a:path>
                </a:pathLst>
              </a:custGeom>
              <a:solidFill>
                <a:srgbClr val="296F34">
                  <a:alpha val="40000"/>
                </a:srgbClr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  <p:sp>
            <p:nvSpPr>
              <p:cNvPr id="179" name="Freeform 178">
                <a:extLst>
                  <a:ext uri="{FF2B5EF4-FFF2-40B4-BE49-F238E27FC236}">
                    <a16:creationId xmlns:a16="http://schemas.microsoft.com/office/drawing/2014/main" id="{E3E170BC-6B7E-396D-733F-6B9A09412032}"/>
                  </a:ext>
                </a:extLst>
              </p:cNvPr>
              <p:cNvSpPr/>
              <p:nvPr/>
            </p:nvSpPr>
            <p:spPr>
              <a:xfrm>
                <a:off x="10626223" y="-898721"/>
                <a:ext cx="534480" cy="769943"/>
              </a:xfrm>
              <a:custGeom>
                <a:avLst/>
                <a:gdLst>
                  <a:gd name="connsiteX0" fmla="*/ 281017 w 534480"/>
                  <a:gd name="connsiteY0" fmla="*/ 7716 h 769943"/>
                  <a:gd name="connsiteX1" fmla="*/ 496117 w 534480"/>
                  <a:gd name="connsiteY1" fmla="*/ 364796 h 769943"/>
                  <a:gd name="connsiteX2" fmla="*/ 405107 w 534480"/>
                  <a:gd name="connsiteY2" fmla="*/ 731580 h 769943"/>
                  <a:gd name="connsiteX3" fmla="*/ 38323 w 534480"/>
                  <a:gd name="connsiteY3" fmla="*/ 640570 h 769943"/>
                  <a:gd name="connsiteX4" fmla="*/ 38323 w 534480"/>
                  <a:gd name="connsiteY4" fmla="*/ 364796 h 769943"/>
                  <a:gd name="connsiteX5" fmla="*/ 253424 w 534480"/>
                  <a:gd name="connsiteY5" fmla="*/ 7808 h 769943"/>
                  <a:gd name="connsiteX6" fmla="*/ 275511 w 534480"/>
                  <a:gd name="connsiteY6" fmla="*/ 2302 h 769943"/>
                  <a:gd name="connsiteX7" fmla="*/ 281017 w 534480"/>
                  <a:gd name="connsiteY7" fmla="*/ 7808 h 76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480" h="769943">
                    <a:moveTo>
                      <a:pt x="281017" y="7716"/>
                    </a:moveTo>
                    <a:lnTo>
                      <a:pt x="496117" y="364796"/>
                    </a:lnTo>
                    <a:cubicBezTo>
                      <a:pt x="572270" y="491212"/>
                      <a:pt x="531524" y="655427"/>
                      <a:pt x="405107" y="731580"/>
                    </a:cubicBezTo>
                    <a:cubicBezTo>
                      <a:pt x="278691" y="807733"/>
                      <a:pt x="114476" y="766987"/>
                      <a:pt x="38323" y="640570"/>
                    </a:cubicBezTo>
                    <a:cubicBezTo>
                      <a:pt x="-12774" y="555746"/>
                      <a:pt x="-12774" y="449620"/>
                      <a:pt x="38323" y="364796"/>
                    </a:cubicBezTo>
                    <a:lnTo>
                      <a:pt x="253424" y="7808"/>
                    </a:lnTo>
                    <a:cubicBezTo>
                      <a:pt x="258003" y="188"/>
                      <a:pt x="267891" y="-2277"/>
                      <a:pt x="275511" y="2302"/>
                    </a:cubicBezTo>
                    <a:cubicBezTo>
                      <a:pt x="277769" y="3659"/>
                      <a:pt x="279660" y="5549"/>
                      <a:pt x="281017" y="7808"/>
                    </a:cubicBezTo>
                    <a:close/>
                  </a:path>
                </a:pathLst>
              </a:custGeom>
              <a:solidFill>
                <a:srgbClr val="296F34">
                  <a:alpha val="40000"/>
                </a:srgbClr>
              </a:solidFill>
              <a:ln w="23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CN">
                  <a:solidFill>
                    <a:srgbClr val="A6BDA8"/>
                  </a:solidFill>
                </a:endParaRPr>
              </a:p>
            </p:txBody>
          </p:sp>
        </p:grp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1A84FCC9-CFDB-F3DE-0B48-CFF1C91199E7}"/>
                </a:ext>
              </a:extLst>
            </p:cNvPr>
            <p:cNvSpPr txBox="1"/>
            <p:nvPr/>
          </p:nvSpPr>
          <p:spPr>
            <a:xfrm>
              <a:off x="423333" y="1960219"/>
              <a:ext cx="842562" cy="264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A6BDA8"/>
                  </a:solidFill>
                  <a:latin typeface="Trebuchet MS" panose="020B0703020202090204" pitchFamily="34" charset="0"/>
                </a:rPr>
                <a:t>D</a:t>
              </a:r>
              <a:r>
                <a:rPr lang="en-CN" sz="1600" b="1" dirty="0">
                  <a:solidFill>
                    <a:srgbClr val="A6BDA8"/>
                  </a:solidFill>
                  <a:latin typeface="Trebuchet MS" panose="020B0703020202090204" pitchFamily="34" charset="0"/>
                </a:rPr>
                <a:t>RWATER</a:t>
              </a:r>
            </a:p>
          </p:txBody>
        </p:sp>
      </p:grpSp>
      <p:sp>
        <p:nvSpPr>
          <p:cNvPr id="181" name="Freeform 180">
            <a:extLst>
              <a:ext uri="{FF2B5EF4-FFF2-40B4-BE49-F238E27FC236}">
                <a16:creationId xmlns:a16="http://schemas.microsoft.com/office/drawing/2014/main" id="{63BA090B-FD56-9E1F-ADD8-44F61CAFCBE5}"/>
              </a:ext>
            </a:extLst>
          </p:cNvPr>
          <p:cNvSpPr/>
          <p:nvPr/>
        </p:nvSpPr>
        <p:spPr>
          <a:xfrm>
            <a:off x="-1" y="8016109"/>
            <a:ext cx="6858001" cy="1127892"/>
          </a:xfrm>
          <a:custGeom>
            <a:avLst/>
            <a:gdLst>
              <a:gd name="connsiteX0" fmla="*/ 2284431 w 6858001"/>
              <a:gd name="connsiteY0" fmla="*/ 25 h 1127892"/>
              <a:gd name="connsiteX1" fmla="*/ 5246935 w 6858001"/>
              <a:gd name="connsiteY1" fmla="*/ 430030 h 1127892"/>
              <a:gd name="connsiteX2" fmla="*/ 5762056 w 6858001"/>
              <a:gd name="connsiteY2" fmla="*/ 524269 h 1127892"/>
              <a:gd name="connsiteX3" fmla="*/ 6237088 w 6858001"/>
              <a:gd name="connsiteY3" fmla="*/ 585831 h 1127892"/>
              <a:gd name="connsiteX4" fmla="*/ 6858001 w 6858001"/>
              <a:gd name="connsiteY4" fmla="*/ 585831 h 1127892"/>
              <a:gd name="connsiteX5" fmla="*/ 6858001 w 6858001"/>
              <a:gd name="connsiteY5" fmla="*/ 647272 h 1127892"/>
              <a:gd name="connsiteX6" fmla="*/ 6858001 w 6858001"/>
              <a:gd name="connsiteY6" fmla="*/ 1127892 h 1127892"/>
              <a:gd name="connsiteX7" fmla="*/ 0 w 6858001"/>
              <a:gd name="connsiteY7" fmla="*/ 1127892 h 1127892"/>
              <a:gd name="connsiteX8" fmla="*/ 0 w 6858001"/>
              <a:gd name="connsiteY8" fmla="*/ 585831 h 1127892"/>
              <a:gd name="connsiteX9" fmla="*/ 9030 w 6858001"/>
              <a:gd name="connsiteY9" fmla="*/ 585831 h 1127892"/>
              <a:gd name="connsiteX10" fmla="*/ 0 w 6858001"/>
              <a:gd name="connsiteY10" fmla="*/ 585750 h 1127892"/>
              <a:gd name="connsiteX11" fmla="*/ 2284431 w 6858001"/>
              <a:gd name="connsiteY11" fmla="*/ 25 h 112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1" h="1127892">
                <a:moveTo>
                  <a:pt x="2284431" y="25"/>
                </a:moveTo>
                <a:cubicBezTo>
                  <a:pt x="2811352" y="1765"/>
                  <a:pt x="3460730" y="21135"/>
                  <a:pt x="5246935" y="430030"/>
                </a:cubicBezTo>
                <a:cubicBezTo>
                  <a:pt x="5403019" y="465761"/>
                  <a:pt x="5581753" y="497203"/>
                  <a:pt x="5762056" y="524269"/>
                </a:cubicBezTo>
                <a:lnTo>
                  <a:pt x="6237088" y="585831"/>
                </a:lnTo>
                <a:lnTo>
                  <a:pt x="6858001" y="585831"/>
                </a:lnTo>
                <a:lnTo>
                  <a:pt x="6858001" y="647272"/>
                </a:lnTo>
                <a:lnTo>
                  <a:pt x="6858001" y="1127892"/>
                </a:lnTo>
                <a:lnTo>
                  <a:pt x="0" y="1127892"/>
                </a:lnTo>
                <a:lnTo>
                  <a:pt x="0" y="585831"/>
                </a:lnTo>
                <a:lnTo>
                  <a:pt x="9030" y="585831"/>
                </a:lnTo>
                <a:lnTo>
                  <a:pt x="0" y="585750"/>
                </a:lnTo>
                <a:cubicBezTo>
                  <a:pt x="0" y="585750"/>
                  <a:pt x="921883" y="-4471"/>
                  <a:pt x="2284431" y="25"/>
                </a:cubicBezTo>
                <a:close/>
              </a:path>
            </a:pathLst>
          </a:custGeom>
          <a:solidFill>
            <a:srgbClr val="296F34"/>
          </a:solidFill>
          <a:ln w="19823" cap="flat">
            <a:solidFill>
              <a:srgbClr val="296F34"/>
            </a:solidFill>
            <a:custDash>
              <a:ds d="91050" sp="91050"/>
            </a:custDash>
            <a:miter/>
          </a:ln>
        </p:spPr>
        <p:txBody>
          <a:bodyPr rtlCol="0" anchor="ctr"/>
          <a:lstStyle/>
          <a:p>
            <a:endParaRPr lang="en-CN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09AED97-9A65-F507-8827-BC592FC58AE1}"/>
              </a:ext>
            </a:extLst>
          </p:cNvPr>
          <p:cNvGrpSpPr/>
          <p:nvPr/>
        </p:nvGrpSpPr>
        <p:grpSpPr>
          <a:xfrm>
            <a:off x="410751" y="8438894"/>
            <a:ext cx="4685898" cy="645067"/>
            <a:chOff x="2822411" y="153201"/>
            <a:chExt cx="4685898" cy="645067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285B927F-0169-8F37-7385-76CA65DB7F38}"/>
                </a:ext>
              </a:extLst>
            </p:cNvPr>
            <p:cNvSpPr txBox="1"/>
            <p:nvPr/>
          </p:nvSpPr>
          <p:spPr>
            <a:xfrm>
              <a:off x="2822411" y="153201"/>
              <a:ext cx="46858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N" sz="2400" b="1" u="sng" spc="30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中国科学院生态环境研究中心</a:t>
              </a:r>
              <a:endParaRPr lang="en-CN" sz="2400" b="1" u="sng" spc="300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126FC68-064A-D80D-D204-74469A3D4980}"/>
                </a:ext>
              </a:extLst>
            </p:cNvPr>
            <p:cNvSpPr txBox="1"/>
            <p:nvPr/>
          </p:nvSpPr>
          <p:spPr>
            <a:xfrm>
              <a:off x="2851265" y="528964"/>
              <a:ext cx="4628190" cy="269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sz="1150" kern="0" spc="-3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Research</a:t>
              </a:r>
              <a:r>
                <a:rPr lang="zh-CN" altLang="en-US" sz="1150" kern="0" spc="-3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Center</a:t>
              </a:r>
              <a:r>
                <a:rPr lang="zh-CN" altLang="en-US" sz="1150" kern="0" spc="-3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150" kern="0" spc="-3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for Eco-Environmental Sciences, Chinese Academy of Sciences</a:t>
              </a:r>
              <a:endParaRPr lang="en-CN" sz="1150" kern="0" spc="-30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1317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91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Su</dc:creator>
  <cp:lastModifiedBy>Ming Su</cp:lastModifiedBy>
  <cp:revision>7</cp:revision>
  <dcterms:created xsi:type="dcterms:W3CDTF">2025-07-27T07:33:44Z</dcterms:created>
  <dcterms:modified xsi:type="dcterms:W3CDTF">2025-07-27T13:43:18Z</dcterms:modified>
</cp:coreProperties>
</file>